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31"/>
  </p:notesMasterIdLst>
  <p:sldIdLst>
    <p:sldId id="256" r:id="rId2"/>
    <p:sldId id="297" r:id="rId3"/>
    <p:sldId id="257" r:id="rId4"/>
    <p:sldId id="258" r:id="rId5"/>
    <p:sldId id="299" r:id="rId6"/>
    <p:sldId id="260" r:id="rId7"/>
    <p:sldId id="300" r:id="rId8"/>
    <p:sldId id="261" r:id="rId9"/>
    <p:sldId id="315" r:id="rId10"/>
    <p:sldId id="316" r:id="rId11"/>
    <p:sldId id="317" r:id="rId12"/>
    <p:sldId id="318" r:id="rId13"/>
    <p:sldId id="319" r:id="rId14"/>
    <p:sldId id="302" r:id="rId15"/>
    <p:sldId id="301" r:id="rId16"/>
    <p:sldId id="308" r:id="rId17"/>
    <p:sldId id="305" r:id="rId18"/>
    <p:sldId id="303" r:id="rId19"/>
    <p:sldId id="309" r:id="rId20"/>
    <p:sldId id="310" r:id="rId21"/>
    <p:sldId id="306" r:id="rId22"/>
    <p:sldId id="269" r:id="rId23"/>
    <p:sldId id="311" r:id="rId24"/>
    <p:sldId id="312" r:id="rId25"/>
    <p:sldId id="307" r:id="rId26"/>
    <p:sldId id="264" r:id="rId27"/>
    <p:sldId id="314" r:id="rId28"/>
    <p:sldId id="313" r:id="rId29"/>
    <p:sldId id="278" r:id="rId30"/>
  </p:sldIdLst>
  <p:sldSz cx="9144000" cy="5143500" type="screen16x9"/>
  <p:notesSz cx="6858000" cy="9144000"/>
  <p:embeddedFontLst>
    <p:embeddedFont>
      <p:font typeface="Martel Sans" panose="020B0604020202020204" charset="0"/>
      <p:regular r:id="rId32"/>
      <p:bold r:id="rId33"/>
    </p:embeddedFont>
    <p:embeddedFont>
      <p:font typeface="Martel Sans SemiBold" panose="020B0604020202020204" charset="0"/>
      <p:regular r:id="rId34"/>
      <p:bold r:id="rId35"/>
    </p:embeddedFont>
    <p:embeddedFont>
      <p:font typeface="Open Sans" panose="020B0606030504020204" pitchFamily="34" charset="0"/>
      <p:regular r:id="rId36"/>
      <p:bold r:id="rId37"/>
      <p:italic r:id="rId38"/>
      <p:boldItalic r:id="rId39"/>
    </p:embeddedFont>
    <p:embeddedFont>
      <p:font typeface="Raleway" pitchFamily="2" charset="0"/>
      <p:regular r:id="rId40"/>
      <p:bold r:id="rId41"/>
      <p:italic r:id="rId42"/>
      <p:boldItalic r:id="rId43"/>
    </p:embeddedFont>
    <p:embeddedFont>
      <p:font typeface="Roboto" panose="02000000000000000000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B6C9"/>
    <a:srgbClr val="FFFFFF"/>
    <a:srgbClr val="4C4F5E"/>
    <a:srgbClr val="FFC6BC"/>
    <a:srgbClr val="D6E4ED"/>
    <a:srgbClr val="062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968CF8-4692-44DF-B792-A09DA003F8E0}">
  <a:tblStyle styleId="{29968CF8-4692-44DF-B792-A09DA003F8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B343405-88F3-44C6-BCB5-BC150A02DEA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88" autoAdjust="0"/>
  </p:normalViewPr>
  <p:slideViewPr>
    <p:cSldViewPr snapToGrid="0">
      <p:cViewPr varScale="1">
        <p:scale>
          <a:sx n="121" d="100"/>
          <a:sy n="121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image" Target="../media/image21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image" Target="../media/image2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D1E5EA-7221-4973-8E77-1D38B2A30504}" type="doc">
      <dgm:prSet loTypeId="urn:microsoft.com/office/officeart/2005/8/layout/vList3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C7298AA9-2B9B-4E3F-AED0-B75A92C606F9}">
      <dgm:prSet phldrT="[Text]" custT="1"/>
      <dgm:spPr/>
      <dgm:t>
        <a:bodyPr/>
        <a:lstStyle/>
        <a:p>
          <a:pPr>
            <a:buNone/>
          </a:pPr>
          <a:endParaRPr lang="en-IN" sz="1000" b="1" dirty="0">
            <a:solidFill>
              <a:srgbClr val="92B6C9"/>
            </a:solidFill>
          </a:endParaRPr>
        </a:p>
      </dgm:t>
    </dgm:pt>
    <dgm:pt modelId="{88FEB8D4-EEAB-42C3-A9BF-EF9E1D657BC0}" type="parTrans" cxnId="{C67885BD-32EA-49B0-91B1-C4BDA224F579}">
      <dgm:prSet/>
      <dgm:spPr/>
      <dgm:t>
        <a:bodyPr/>
        <a:lstStyle/>
        <a:p>
          <a:endParaRPr lang="en-IN"/>
        </a:p>
      </dgm:t>
    </dgm:pt>
    <dgm:pt modelId="{3208C459-ED40-4368-B726-8F91BDE0B796}" type="sibTrans" cxnId="{C67885BD-32EA-49B0-91B1-C4BDA224F579}">
      <dgm:prSet/>
      <dgm:spPr/>
      <dgm:t>
        <a:bodyPr/>
        <a:lstStyle/>
        <a:p>
          <a:endParaRPr lang="en-IN"/>
        </a:p>
      </dgm:t>
    </dgm:pt>
    <dgm:pt modelId="{83C3E594-22B1-4D8B-995E-423C7F2BEDD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1" dirty="0">
              <a:solidFill>
                <a:srgbClr val="92B6C9"/>
              </a:solidFill>
            </a:rPr>
            <a:t>Text Cleaning</a:t>
          </a:r>
          <a:endParaRPr lang="en-IN" sz="1200" b="1" dirty="0">
            <a:solidFill>
              <a:srgbClr val="92B6C9"/>
            </a:solidFill>
          </a:endParaRPr>
        </a:p>
      </dgm:t>
    </dgm:pt>
    <dgm:pt modelId="{BB0D96D9-B129-40A7-BF25-3267B77FE73D}" type="parTrans" cxnId="{3A10EAB2-8C92-49EF-9521-245377FCB0BE}">
      <dgm:prSet/>
      <dgm:spPr/>
      <dgm:t>
        <a:bodyPr/>
        <a:lstStyle/>
        <a:p>
          <a:endParaRPr lang="en-IN"/>
        </a:p>
      </dgm:t>
    </dgm:pt>
    <dgm:pt modelId="{BB6114EA-06FC-409A-AA2C-9436D4EE3377}" type="sibTrans" cxnId="{3A10EAB2-8C92-49EF-9521-245377FCB0BE}">
      <dgm:prSet/>
      <dgm:spPr/>
      <dgm:t>
        <a:bodyPr/>
        <a:lstStyle/>
        <a:p>
          <a:endParaRPr lang="en-IN"/>
        </a:p>
      </dgm:t>
    </dgm:pt>
    <dgm:pt modelId="{ACC12549-F5D9-4874-89F0-D817F509EEF5}">
      <dgm:prSet phldrT="[Text]" custT="1"/>
      <dgm:spPr/>
      <dgm:t>
        <a:bodyPr/>
        <a:lstStyle/>
        <a:p>
          <a:r>
            <a:rPr lang="en-US" sz="1200" b="1" dirty="0">
              <a:solidFill>
                <a:srgbClr val="92B6C9"/>
              </a:solidFill>
            </a:rPr>
            <a:t>Tokenization</a:t>
          </a:r>
          <a:endParaRPr lang="en-IN" sz="1200" b="1" dirty="0">
            <a:solidFill>
              <a:srgbClr val="92B6C9"/>
            </a:solidFill>
          </a:endParaRPr>
        </a:p>
      </dgm:t>
    </dgm:pt>
    <dgm:pt modelId="{51AD13BC-0569-46DC-AD88-898328087BDF}" type="parTrans" cxnId="{9603B69A-4AA6-4394-9439-7432E9179B04}">
      <dgm:prSet/>
      <dgm:spPr/>
      <dgm:t>
        <a:bodyPr/>
        <a:lstStyle/>
        <a:p>
          <a:endParaRPr lang="en-IN"/>
        </a:p>
      </dgm:t>
    </dgm:pt>
    <dgm:pt modelId="{298C6B6B-B498-46CB-A7A1-EC6122DAB01D}" type="sibTrans" cxnId="{9603B69A-4AA6-4394-9439-7432E9179B04}">
      <dgm:prSet/>
      <dgm:spPr/>
      <dgm:t>
        <a:bodyPr/>
        <a:lstStyle/>
        <a:p>
          <a:endParaRPr lang="en-IN"/>
        </a:p>
      </dgm:t>
    </dgm:pt>
    <dgm:pt modelId="{E3C25C05-3BF9-4316-AB26-B0A808C55BA2}">
      <dgm:prSet phldrT="[Text]" custT="1"/>
      <dgm:spPr/>
      <dgm:t>
        <a:bodyPr/>
        <a:lstStyle/>
        <a:p>
          <a:endParaRPr lang="en-IN" sz="1000" b="1" dirty="0"/>
        </a:p>
      </dgm:t>
    </dgm:pt>
    <dgm:pt modelId="{E7EC28D7-2345-4EBF-AECB-15EDFBC04A95}" type="parTrans" cxnId="{BBF7B974-DACC-453C-82BE-66AC69FF83DA}">
      <dgm:prSet/>
      <dgm:spPr/>
      <dgm:t>
        <a:bodyPr/>
        <a:lstStyle/>
        <a:p>
          <a:endParaRPr lang="en-IN"/>
        </a:p>
      </dgm:t>
    </dgm:pt>
    <dgm:pt modelId="{DD62590B-01C5-4A76-88E4-92A479E954D5}" type="sibTrans" cxnId="{BBF7B974-DACC-453C-82BE-66AC69FF83DA}">
      <dgm:prSet/>
      <dgm:spPr/>
      <dgm:t>
        <a:bodyPr/>
        <a:lstStyle/>
        <a:p>
          <a:endParaRPr lang="en-IN"/>
        </a:p>
      </dgm:t>
    </dgm:pt>
    <dgm:pt modelId="{2DD8E45A-E814-47FE-AAB9-7CBD1DAF5CB6}">
      <dgm:prSet phldrT="[Text]" custT="1"/>
      <dgm:spPr/>
      <dgm:t>
        <a:bodyPr/>
        <a:lstStyle/>
        <a:p>
          <a:r>
            <a:rPr lang="en-US" sz="1200" b="1" i="0" dirty="0"/>
            <a:t>TF-IDF</a:t>
          </a:r>
          <a:endParaRPr lang="en-IN" sz="1200" b="1" dirty="0"/>
        </a:p>
      </dgm:t>
    </dgm:pt>
    <dgm:pt modelId="{D63F23A5-AE60-4831-ABF1-E2CA5DD11628}" type="parTrans" cxnId="{5EA7F5B9-A07A-4BFB-A182-A52A3D94C609}">
      <dgm:prSet/>
      <dgm:spPr/>
      <dgm:t>
        <a:bodyPr/>
        <a:lstStyle/>
        <a:p>
          <a:endParaRPr lang="en-IN"/>
        </a:p>
      </dgm:t>
    </dgm:pt>
    <dgm:pt modelId="{6BDC19FC-596B-42BF-90E1-99E14239C014}" type="sibTrans" cxnId="{5EA7F5B9-A07A-4BFB-A182-A52A3D94C609}">
      <dgm:prSet/>
      <dgm:spPr/>
      <dgm:t>
        <a:bodyPr/>
        <a:lstStyle/>
        <a:p>
          <a:endParaRPr lang="en-IN"/>
        </a:p>
      </dgm:t>
    </dgm:pt>
    <dgm:pt modelId="{63A26A69-91FA-4D91-8902-461406D26C48}">
      <dgm:prSet custT="1"/>
      <dgm:spPr/>
      <dgm:t>
        <a:bodyPr/>
        <a:lstStyle/>
        <a:p>
          <a:r>
            <a:rPr lang="en-US" sz="1200" b="1" dirty="0">
              <a:solidFill>
                <a:srgbClr val="92B6C9"/>
              </a:solidFill>
            </a:rPr>
            <a:t>Stopword Removal</a:t>
          </a:r>
        </a:p>
      </dgm:t>
    </dgm:pt>
    <dgm:pt modelId="{015DFC11-9A35-4E37-8F38-B349666078A2}" type="parTrans" cxnId="{7834DAAC-97C5-4B46-9B1B-D4D5DA640A3B}">
      <dgm:prSet/>
      <dgm:spPr/>
      <dgm:t>
        <a:bodyPr/>
        <a:lstStyle/>
        <a:p>
          <a:endParaRPr lang="en-IN"/>
        </a:p>
      </dgm:t>
    </dgm:pt>
    <dgm:pt modelId="{2BC9C7EF-A1FE-48AD-9BDA-B205610795BA}" type="sibTrans" cxnId="{7834DAAC-97C5-4B46-9B1B-D4D5DA640A3B}">
      <dgm:prSet/>
      <dgm:spPr/>
      <dgm:t>
        <a:bodyPr/>
        <a:lstStyle/>
        <a:p>
          <a:endParaRPr lang="en-IN"/>
        </a:p>
      </dgm:t>
    </dgm:pt>
    <dgm:pt modelId="{711739EF-AF14-461B-A1F6-E4950574C33B}">
      <dgm:prSet custT="1"/>
      <dgm:spPr/>
      <dgm:t>
        <a:bodyPr/>
        <a:lstStyle/>
        <a:p>
          <a:r>
            <a:rPr lang="en-US" sz="1200" b="1" dirty="0">
              <a:solidFill>
                <a:srgbClr val="92B6C9"/>
              </a:solidFill>
            </a:rPr>
            <a:t>Lemmatization</a:t>
          </a:r>
          <a:endParaRPr lang="en-IN" sz="1200" b="1" dirty="0">
            <a:solidFill>
              <a:srgbClr val="92B6C9"/>
            </a:solidFill>
          </a:endParaRPr>
        </a:p>
      </dgm:t>
    </dgm:pt>
    <dgm:pt modelId="{58A5DAE1-B013-45A0-8901-013C172A6C4F}" type="parTrans" cxnId="{EA4E2807-BB3F-4FD5-AB0A-D7C93AD0062A}">
      <dgm:prSet/>
      <dgm:spPr/>
      <dgm:t>
        <a:bodyPr/>
        <a:lstStyle/>
        <a:p>
          <a:endParaRPr lang="en-IN"/>
        </a:p>
      </dgm:t>
    </dgm:pt>
    <dgm:pt modelId="{E9234E4C-884A-4643-A7C6-4FF303F53714}" type="sibTrans" cxnId="{EA4E2807-BB3F-4FD5-AB0A-D7C93AD0062A}">
      <dgm:prSet/>
      <dgm:spPr/>
      <dgm:t>
        <a:bodyPr/>
        <a:lstStyle/>
        <a:p>
          <a:endParaRPr lang="en-IN"/>
        </a:p>
      </dgm:t>
    </dgm:pt>
    <dgm:pt modelId="{E970AE50-6403-498E-91F1-22E4CF0E33C8}">
      <dgm:prSet phldrT="[Text]" custT="1"/>
      <dgm:spPr/>
      <dgm:t>
        <a:bodyPr/>
        <a:lstStyle/>
        <a:p>
          <a:r>
            <a:rPr lang="en-IN" sz="1200" b="1" i="0" dirty="0"/>
            <a:t>Word Embeddings</a:t>
          </a:r>
        </a:p>
      </dgm:t>
    </dgm:pt>
    <dgm:pt modelId="{416A7E5F-CDF4-4450-A49A-ADEF1FAE3B48}" type="parTrans" cxnId="{CA8374C9-308F-4A11-B778-92BC77E9557F}">
      <dgm:prSet/>
      <dgm:spPr/>
      <dgm:t>
        <a:bodyPr/>
        <a:lstStyle/>
        <a:p>
          <a:endParaRPr lang="en-IN"/>
        </a:p>
      </dgm:t>
    </dgm:pt>
    <dgm:pt modelId="{1011B41B-04A9-4914-AC4D-D44CA571CBE0}" type="sibTrans" cxnId="{CA8374C9-308F-4A11-B778-92BC77E9557F}">
      <dgm:prSet/>
      <dgm:spPr/>
      <dgm:t>
        <a:bodyPr/>
        <a:lstStyle/>
        <a:p>
          <a:endParaRPr lang="en-IN"/>
        </a:p>
      </dgm:t>
    </dgm:pt>
    <dgm:pt modelId="{14A335AB-ADA5-4FF9-8B6A-F060BDAFA526}">
      <dgm:prSet phldrT="[Text]" custT="1"/>
      <dgm:spPr/>
      <dgm:t>
        <a:bodyPr/>
        <a:lstStyle/>
        <a:p>
          <a:endParaRPr lang="en-IN" sz="1200" b="1" dirty="0"/>
        </a:p>
      </dgm:t>
    </dgm:pt>
    <dgm:pt modelId="{61279FE8-749A-4A93-B6C3-7FF757DBB969}" type="parTrans" cxnId="{30B0690F-B4C3-4C3A-BC7F-AE47E86BCFD1}">
      <dgm:prSet/>
      <dgm:spPr/>
    </dgm:pt>
    <dgm:pt modelId="{934016D9-D424-49D6-8634-A6B87E1DBB24}" type="sibTrans" cxnId="{30B0690F-B4C3-4C3A-BC7F-AE47E86BCFD1}">
      <dgm:prSet/>
      <dgm:spPr/>
    </dgm:pt>
    <dgm:pt modelId="{24FF5353-F4D5-4B09-A5D8-EE37834DFE0A}" type="pres">
      <dgm:prSet presAssocID="{92D1E5EA-7221-4973-8E77-1D38B2A30504}" presName="linearFlow" presStyleCnt="0">
        <dgm:presLayoutVars>
          <dgm:dir/>
          <dgm:resizeHandles val="exact"/>
        </dgm:presLayoutVars>
      </dgm:prSet>
      <dgm:spPr/>
    </dgm:pt>
    <dgm:pt modelId="{47C1164B-8049-47A3-8BA4-19DBC2D3E48C}" type="pres">
      <dgm:prSet presAssocID="{C7298AA9-2B9B-4E3F-AED0-B75A92C606F9}" presName="composite" presStyleCnt="0"/>
      <dgm:spPr/>
    </dgm:pt>
    <dgm:pt modelId="{86585CCD-930A-4CF6-AD21-14EEC9892194}" type="pres">
      <dgm:prSet presAssocID="{C7298AA9-2B9B-4E3F-AED0-B75A92C606F9}" presName="imgShp" presStyleLbl="fgImgPlace1" presStyleIdx="0" presStyleCnt="2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BAFE5102-F41C-4F95-9C56-49D7E7ED7F38}" type="pres">
      <dgm:prSet presAssocID="{C7298AA9-2B9B-4E3F-AED0-B75A92C606F9}" presName="txShp" presStyleLbl="node1" presStyleIdx="0" presStyleCnt="2">
        <dgm:presLayoutVars>
          <dgm:bulletEnabled val="1"/>
        </dgm:presLayoutVars>
      </dgm:prSet>
      <dgm:spPr/>
    </dgm:pt>
    <dgm:pt modelId="{6003F2C7-DDBB-43BB-BDE9-2F245D76024A}" type="pres">
      <dgm:prSet presAssocID="{3208C459-ED40-4368-B726-8F91BDE0B796}" presName="spacing" presStyleCnt="0"/>
      <dgm:spPr/>
    </dgm:pt>
    <dgm:pt modelId="{22E83494-02B7-4684-9F86-148D1298F244}" type="pres">
      <dgm:prSet presAssocID="{E3C25C05-3BF9-4316-AB26-B0A808C55BA2}" presName="composite" presStyleCnt="0"/>
      <dgm:spPr/>
    </dgm:pt>
    <dgm:pt modelId="{1F0DB77B-E91B-4D39-A719-577770F0449A}" type="pres">
      <dgm:prSet presAssocID="{E3C25C05-3BF9-4316-AB26-B0A808C55BA2}" presName="imgShp" presStyleLbl="fgImgPlace1" presStyleIdx="1" presStyleCnt="2" custLinFactNeighborY="837"/>
      <dgm:spPr>
        <a:blipFill dpi="0" rotWithShape="1">
          <a:blip xmlns:r="http://schemas.openxmlformats.org/officeDocument/2006/relationships" r:embed="rId2"/>
          <a:srcRect/>
          <a:stretch>
            <a:fillRect l="6543" t="6543" r="6543" b="6543"/>
          </a:stretch>
        </a:blipFill>
      </dgm:spPr>
    </dgm:pt>
    <dgm:pt modelId="{91A1054F-6B4F-4D64-A294-C729FDFC2CBB}" type="pres">
      <dgm:prSet presAssocID="{E3C25C05-3BF9-4316-AB26-B0A808C55BA2}" presName="txShp" presStyleLbl="node1" presStyleIdx="1" presStyleCnt="2">
        <dgm:presLayoutVars>
          <dgm:bulletEnabled val="1"/>
        </dgm:presLayoutVars>
      </dgm:prSet>
      <dgm:spPr/>
    </dgm:pt>
  </dgm:ptLst>
  <dgm:cxnLst>
    <dgm:cxn modelId="{EA4E2807-BB3F-4FD5-AB0A-D7C93AD0062A}" srcId="{C7298AA9-2B9B-4E3F-AED0-B75A92C606F9}" destId="{711739EF-AF14-461B-A1F6-E4950574C33B}" srcOrd="2" destOrd="0" parTransId="{58A5DAE1-B013-45A0-8901-013C172A6C4F}" sibTransId="{E9234E4C-884A-4643-A7C6-4FF303F53714}"/>
    <dgm:cxn modelId="{E127F908-150A-497C-92B8-4A74E18C6148}" type="presOf" srcId="{C7298AA9-2B9B-4E3F-AED0-B75A92C606F9}" destId="{BAFE5102-F41C-4F95-9C56-49D7E7ED7F38}" srcOrd="0" destOrd="0" presId="urn:microsoft.com/office/officeart/2005/8/layout/vList3"/>
    <dgm:cxn modelId="{30B0690F-B4C3-4C3A-BC7F-AE47E86BCFD1}" srcId="{E3C25C05-3BF9-4316-AB26-B0A808C55BA2}" destId="{14A335AB-ADA5-4FF9-8B6A-F060BDAFA526}" srcOrd="0" destOrd="0" parTransId="{61279FE8-749A-4A93-B6C3-7FF757DBB969}" sibTransId="{934016D9-D424-49D6-8634-A6B87E1DBB24}"/>
    <dgm:cxn modelId="{C92C2139-B92A-4022-B07A-4EA304D5FD28}" type="presOf" srcId="{E970AE50-6403-498E-91F1-22E4CF0E33C8}" destId="{91A1054F-6B4F-4D64-A294-C729FDFC2CBB}" srcOrd="0" destOrd="3" presId="urn:microsoft.com/office/officeart/2005/8/layout/vList3"/>
    <dgm:cxn modelId="{9CE88339-A02B-443A-81C8-6D468DF2F69D}" type="presOf" srcId="{14A335AB-ADA5-4FF9-8B6A-F060BDAFA526}" destId="{91A1054F-6B4F-4D64-A294-C729FDFC2CBB}" srcOrd="0" destOrd="1" presId="urn:microsoft.com/office/officeart/2005/8/layout/vList3"/>
    <dgm:cxn modelId="{D09D1F45-0C9F-456F-B88D-CFF3D04AE0E5}" type="presOf" srcId="{711739EF-AF14-461B-A1F6-E4950574C33B}" destId="{BAFE5102-F41C-4F95-9C56-49D7E7ED7F38}" srcOrd="0" destOrd="3" presId="urn:microsoft.com/office/officeart/2005/8/layout/vList3"/>
    <dgm:cxn modelId="{BBF7B974-DACC-453C-82BE-66AC69FF83DA}" srcId="{92D1E5EA-7221-4973-8E77-1D38B2A30504}" destId="{E3C25C05-3BF9-4316-AB26-B0A808C55BA2}" srcOrd="1" destOrd="0" parTransId="{E7EC28D7-2345-4EBF-AECB-15EDFBC04A95}" sibTransId="{DD62590B-01C5-4A76-88E4-92A479E954D5}"/>
    <dgm:cxn modelId="{50DE5D7C-5B14-4EFE-BB78-20ABBEEAF21D}" type="presOf" srcId="{ACC12549-F5D9-4874-89F0-D817F509EEF5}" destId="{BAFE5102-F41C-4F95-9C56-49D7E7ED7F38}" srcOrd="0" destOrd="2" presId="urn:microsoft.com/office/officeart/2005/8/layout/vList3"/>
    <dgm:cxn modelId="{01403492-D47A-41F9-B29E-E760D9B4B911}" type="presOf" srcId="{E3C25C05-3BF9-4316-AB26-B0A808C55BA2}" destId="{91A1054F-6B4F-4D64-A294-C729FDFC2CBB}" srcOrd="0" destOrd="0" presId="urn:microsoft.com/office/officeart/2005/8/layout/vList3"/>
    <dgm:cxn modelId="{90A3429A-877D-4B08-BEF8-979A84D4B141}" type="presOf" srcId="{2DD8E45A-E814-47FE-AAB9-7CBD1DAF5CB6}" destId="{91A1054F-6B4F-4D64-A294-C729FDFC2CBB}" srcOrd="0" destOrd="2" presId="urn:microsoft.com/office/officeart/2005/8/layout/vList3"/>
    <dgm:cxn modelId="{9603B69A-4AA6-4394-9439-7432E9179B04}" srcId="{C7298AA9-2B9B-4E3F-AED0-B75A92C606F9}" destId="{ACC12549-F5D9-4874-89F0-D817F509EEF5}" srcOrd="1" destOrd="0" parTransId="{51AD13BC-0569-46DC-AD88-898328087BDF}" sibTransId="{298C6B6B-B498-46CB-A7A1-EC6122DAB01D}"/>
    <dgm:cxn modelId="{7834DAAC-97C5-4B46-9B1B-D4D5DA640A3B}" srcId="{C7298AA9-2B9B-4E3F-AED0-B75A92C606F9}" destId="{63A26A69-91FA-4D91-8902-461406D26C48}" srcOrd="3" destOrd="0" parTransId="{015DFC11-9A35-4E37-8F38-B349666078A2}" sibTransId="{2BC9C7EF-A1FE-48AD-9BDA-B205610795BA}"/>
    <dgm:cxn modelId="{3A10EAB2-8C92-49EF-9521-245377FCB0BE}" srcId="{C7298AA9-2B9B-4E3F-AED0-B75A92C606F9}" destId="{83C3E594-22B1-4D8B-995E-423C7F2BEDD6}" srcOrd="0" destOrd="0" parTransId="{BB0D96D9-B129-40A7-BF25-3267B77FE73D}" sibTransId="{BB6114EA-06FC-409A-AA2C-9436D4EE3377}"/>
    <dgm:cxn modelId="{5EA7F5B9-A07A-4BFB-A182-A52A3D94C609}" srcId="{E3C25C05-3BF9-4316-AB26-B0A808C55BA2}" destId="{2DD8E45A-E814-47FE-AAB9-7CBD1DAF5CB6}" srcOrd="1" destOrd="0" parTransId="{D63F23A5-AE60-4831-ABF1-E2CA5DD11628}" sibTransId="{6BDC19FC-596B-42BF-90E1-99E14239C014}"/>
    <dgm:cxn modelId="{C67885BD-32EA-49B0-91B1-C4BDA224F579}" srcId="{92D1E5EA-7221-4973-8E77-1D38B2A30504}" destId="{C7298AA9-2B9B-4E3F-AED0-B75A92C606F9}" srcOrd="0" destOrd="0" parTransId="{88FEB8D4-EEAB-42C3-A9BF-EF9E1D657BC0}" sibTransId="{3208C459-ED40-4368-B726-8F91BDE0B796}"/>
    <dgm:cxn modelId="{CA8374C9-308F-4A11-B778-92BC77E9557F}" srcId="{E3C25C05-3BF9-4316-AB26-B0A808C55BA2}" destId="{E970AE50-6403-498E-91F1-22E4CF0E33C8}" srcOrd="2" destOrd="0" parTransId="{416A7E5F-CDF4-4450-A49A-ADEF1FAE3B48}" sibTransId="{1011B41B-04A9-4914-AC4D-D44CA571CBE0}"/>
    <dgm:cxn modelId="{40F288CA-CFF8-448C-9F42-4C3D11AAD4F2}" type="presOf" srcId="{63A26A69-91FA-4D91-8902-461406D26C48}" destId="{BAFE5102-F41C-4F95-9C56-49D7E7ED7F38}" srcOrd="0" destOrd="4" presId="urn:microsoft.com/office/officeart/2005/8/layout/vList3"/>
    <dgm:cxn modelId="{8945C3D0-92D3-47CA-8903-7CAC0B1A5126}" type="presOf" srcId="{92D1E5EA-7221-4973-8E77-1D38B2A30504}" destId="{24FF5353-F4D5-4B09-A5D8-EE37834DFE0A}" srcOrd="0" destOrd="0" presId="urn:microsoft.com/office/officeart/2005/8/layout/vList3"/>
    <dgm:cxn modelId="{7AADC8FB-B377-4AA4-80E3-9A0982A577AB}" type="presOf" srcId="{83C3E594-22B1-4D8B-995E-423C7F2BEDD6}" destId="{BAFE5102-F41C-4F95-9C56-49D7E7ED7F38}" srcOrd="0" destOrd="1" presId="urn:microsoft.com/office/officeart/2005/8/layout/vList3"/>
    <dgm:cxn modelId="{DD8AC89E-4200-4A6D-BD8D-A1C5AE7AFDEC}" type="presParOf" srcId="{24FF5353-F4D5-4B09-A5D8-EE37834DFE0A}" destId="{47C1164B-8049-47A3-8BA4-19DBC2D3E48C}" srcOrd="0" destOrd="0" presId="urn:microsoft.com/office/officeart/2005/8/layout/vList3"/>
    <dgm:cxn modelId="{6D4200F3-8D50-4ED9-B356-C7A41F03E95B}" type="presParOf" srcId="{47C1164B-8049-47A3-8BA4-19DBC2D3E48C}" destId="{86585CCD-930A-4CF6-AD21-14EEC9892194}" srcOrd="0" destOrd="0" presId="urn:microsoft.com/office/officeart/2005/8/layout/vList3"/>
    <dgm:cxn modelId="{DCE2A26F-484D-4B1B-A07C-6BE3A0B4F39D}" type="presParOf" srcId="{47C1164B-8049-47A3-8BA4-19DBC2D3E48C}" destId="{BAFE5102-F41C-4F95-9C56-49D7E7ED7F38}" srcOrd="1" destOrd="0" presId="urn:microsoft.com/office/officeart/2005/8/layout/vList3"/>
    <dgm:cxn modelId="{4991CABA-8B84-42D9-9544-5C2586EC451E}" type="presParOf" srcId="{24FF5353-F4D5-4B09-A5D8-EE37834DFE0A}" destId="{6003F2C7-DDBB-43BB-BDE9-2F245D76024A}" srcOrd="1" destOrd="0" presId="urn:microsoft.com/office/officeart/2005/8/layout/vList3"/>
    <dgm:cxn modelId="{D628EF16-14F2-4562-9965-DB64BC36168D}" type="presParOf" srcId="{24FF5353-F4D5-4B09-A5D8-EE37834DFE0A}" destId="{22E83494-02B7-4684-9F86-148D1298F244}" srcOrd="2" destOrd="0" presId="urn:microsoft.com/office/officeart/2005/8/layout/vList3"/>
    <dgm:cxn modelId="{0B5543C4-426E-4371-B644-C54D60C250CB}" type="presParOf" srcId="{22E83494-02B7-4684-9F86-148D1298F244}" destId="{1F0DB77B-E91B-4D39-A719-577770F0449A}" srcOrd="0" destOrd="0" presId="urn:microsoft.com/office/officeart/2005/8/layout/vList3"/>
    <dgm:cxn modelId="{1C29D677-A3C2-42D3-823F-B23F3413E1F5}" type="presParOf" srcId="{22E83494-02B7-4684-9F86-148D1298F244}" destId="{91A1054F-6B4F-4D64-A294-C729FDFC2CB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FE5102-F41C-4F95-9C56-49D7E7ED7F38}">
      <dsp:nvSpPr>
        <dsp:cNvPr id="0" name=""/>
        <dsp:cNvSpPr/>
      </dsp:nvSpPr>
      <dsp:spPr>
        <a:xfrm rot="10800000">
          <a:off x="1062126" y="185"/>
          <a:ext cx="3065675" cy="115978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1431" tIns="3810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b="1" kern="1200" dirty="0">
            <a:solidFill>
              <a:srgbClr val="92B6C9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1" kern="1200" dirty="0">
              <a:solidFill>
                <a:srgbClr val="92B6C9"/>
              </a:solidFill>
            </a:rPr>
            <a:t>Text Cleaning</a:t>
          </a:r>
          <a:endParaRPr lang="en-IN" sz="1200" b="1" kern="1200" dirty="0">
            <a:solidFill>
              <a:srgbClr val="92B6C9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solidFill>
                <a:srgbClr val="92B6C9"/>
              </a:solidFill>
            </a:rPr>
            <a:t>Tokenization</a:t>
          </a:r>
          <a:endParaRPr lang="en-IN" sz="1200" b="1" kern="1200" dirty="0">
            <a:solidFill>
              <a:srgbClr val="92B6C9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solidFill>
                <a:srgbClr val="92B6C9"/>
              </a:solidFill>
            </a:rPr>
            <a:t>Lemmatization</a:t>
          </a:r>
          <a:endParaRPr lang="en-IN" sz="1200" b="1" kern="1200" dirty="0">
            <a:solidFill>
              <a:srgbClr val="92B6C9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solidFill>
                <a:srgbClr val="92B6C9"/>
              </a:solidFill>
            </a:rPr>
            <a:t>Stopword Removal</a:t>
          </a:r>
        </a:p>
      </dsp:txBody>
      <dsp:txXfrm rot="10800000">
        <a:off x="1352071" y="185"/>
        <a:ext cx="2775730" cy="1159780"/>
      </dsp:txXfrm>
    </dsp:sp>
    <dsp:sp modelId="{86585CCD-930A-4CF6-AD21-14EEC9892194}">
      <dsp:nvSpPr>
        <dsp:cNvPr id="0" name=""/>
        <dsp:cNvSpPr/>
      </dsp:nvSpPr>
      <dsp:spPr>
        <a:xfrm>
          <a:off x="482236" y="185"/>
          <a:ext cx="1159780" cy="1159780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A1054F-6B4F-4D64-A294-C729FDFC2CBB}">
      <dsp:nvSpPr>
        <dsp:cNvPr id="0" name=""/>
        <dsp:cNvSpPr/>
      </dsp:nvSpPr>
      <dsp:spPr>
        <a:xfrm rot="10800000">
          <a:off x="1062126" y="1506168"/>
          <a:ext cx="3065675" cy="115978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1431" tIns="3810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 dirty="0"/>
            <a:t>TF-IDF</a:t>
          </a:r>
          <a:endParaRPr lang="en-IN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1" i="0" kern="1200" dirty="0"/>
            <a:t>Word Embeddings</a:t>
          </a:r>
        </a:p>
      </dsp:txBody>
      <dsp:txXfrm rot="10800000">
        <a:off x="1352071" y="1506168"/>
        <a:ext cx="2775730" cy="1159780"/>
      </dsp:txXfrm>
    </dsp:sp>
    <dsp:sp modelId="{1F0DB77B-E91B-4D39-A719-577770F0449A}">
      <dsp:nvSpPr>
        <dsp:cNvPr id="0" name=""/>
        <dsp:cNvSpPr/>
      </dsp:nvSpPr>
      <dsp:spPr>
        <a:xfrm>
          <a:off x="482236" y="1506353"/>
          <a:ext cx="1159780" cy="1159780"/>
        </a:xfrm>
        <a:prstGeom prst="ellipse">
          <a:avLst/>
        </a:prstGeom>
        <a:blipFill dpi="0" rotWithShape="1">
          <a:blip xmlns:r="http://schemas.openxmlformats.org/officeDocument/2006/relationships" r:embed="rId2"/>
          <a:srcRect/>
          <a:stretch>
            <a:fillRect l="6543" t="6543" r="6543" b="6543"/>
          </a:stretch>
        </a:blip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>
          <a:extLst>
            <a:ext uri="{FF2B5EF4-FFF2-40B4-BE49-F238E27FC236}">
              <a16:creationId xmlns:a16="http://schemas.microsoft.com/office/drawing/2014/main" id="{728FB6A3-0003-A4FB-0903-E12763066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1258269c9b_0_103:notes">
            <a:extLst>
              <a:ext uri="{FF2B5EF4-FFF2-40B4-BE49-F238E27FC236}">
                <a16:creationId xmlns:a16="http://schemas.microsoft.com/office/drawing/2014/main" id="{FA3B9986-6306-8AB9-DCB3-DB861067E6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1258269c9b_0_103:notes">
            <a:extLst>
              <a:ext uri="{FF2B5EF4-FFF2-40B4-BE49-F238E27FC236}">
                <a16:creationId xmlns:a16="http://schemas.microsoft.com/office/drawing/2014/main" id="{EE8ED280-E965-F02F-0AAE-419BE5B1A0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1265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>
          <a:extLst>
            <a:ext uri="{FF2B5EF4-FFF2-40B4-BE49-F238E27FC236}">
              <a16:creationId xmlns:a16="http://schemas.microsoft.com/office/drawing/2014/main" id="{21245CE4-5F11-132A-0CDB-CD8B406C7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1258269c9b_0_103:notes">
            <a:extLst>
              <a:ext uri="{FF2B5EF4-FFF2-40B4-BE49-F238E27FC236}">
                <a16:creationId xmlns:a16="http://schemas.microsoft.com/office/drawing/2014/main" id="{701D606D-472F-EBFE-05CA-D32B5F4B86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1258269c9b_0_103:notes">
            <a:extLst>
              <a:ext uri="{FF2B5EF4-FFF2-40B4-BE49-F238E27FC236}">
                <a16:creationId xmlns:a16="http://schemas.microsoft.com/office/drawing/2014/main" id="{2D539A00-80E8-89AE-C8F9-E7DE922C92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779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>
          <a:extLst>
            <a:ext uri="{FF2B5EF4-FFF2-40B4-BE49-F238E27FC236}">
              <a16:creationId xmlns:a16="http://schemas.microsoft.com/office/drawing/2014/main" id="{8E76AC82-A21F-CB04-FB20-867A615AA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1258269c9b_0_103:notes">
            <a:extLst>
              <a:ext uri="{FF2B5EF4-FFF2-40B4-BE49-F238E27FC236}">
                <a16:creationId xmlns:a16="http://schemas.microsoft.com/office/drawing/2014/main" id="{2BE5D571-5CB0-E860-BA4C-7FF85CEE72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1258269c9b_0_103:notes">
            <a:extLst>
              <a:ext uri="{FF2B5EF4-FFF2-40B4-BE49-F238E27FC236}">
                <a16:creationId xmlns:a16="http://schemas.microsoft.com/office/drawing/2014/main" id="{283BB6B0-67F8-C03D-482E-2EE24BB944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1284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>
          <a:extLst>
            <a:ext uri="{FF2B5EF4-FFF2-40B4-BE49-F238E27FC236}">
              <a16:creationId xmlns:a16="http://schemas.microsoft.com/office/drawing/2014/main" id="{E8255A8C-DA9A-F815-53C1-803A0E8EA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1258269c9b_0_103:notes">
            <a:extLst>
              <a:ext uri="{FF2B5EF4-FFF2-40B4-BE49-F238E27FC236}">
                <a16:creationId xmlns:a16="http://schemas.microsoft.com/office/drawing/2014/main" id="{B1A589C1-164E-F4DB-D4AE-FFC230DDE4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1258269c9b_0_103:notes">
            <a:extLst>
              <a:ext uri="{FF2B5EF4-FFF2-40B4-BE49-F238E27FC236}">
                <a16:creationId xmlns:a16="http://schemas.microsoft.com/office/drawing/2014/main" id="{02D2AC35-4D35-7BE3-E6B9-8C850FA432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4249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>
          <a:extLst>
            <a:ext uri="{FF2B5EF4-FFF2-40B4-BE49-F238E27FC236}">
              <a16:creationId xmlns:a16="http://schemas.microsoft.com/office/drawing/2014/main" id="{BD8124B8-99C2-EA8A-BB52-2667C600D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1258269c9b_0_0:notes">
            <a:extLst>
              <a:ext uri="{FF2B5EF4-FFF2-40B4-BE49-F238E27FC236}">
                <a16:creationId xmlns:a16="http://schemas.microsoft.com/office/drawing/2014/main" id="{040BF71C-9348-3FAC-8174-9217F130F7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1258269c9b_0_0:notes">
            <a:extLst>
              <a:ext uri="{FF2B5EF4-FFF2-40B4-BE49-F238E27FC236}">
                <a16:creationId xmlns:a16="http://schemas.microsoft.com/office/drawing/2014/main" id="{761D5317-B163-684E-1540-F181BE7C38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253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>
          <a:extLst>
            <a:ext uri="{FF2B5EF4-FFF2-40B4-BE49-F238E27FC236}">
              <a16:creationId xmlns:a16="http://schemas.microsoft.com/office/drawing/2014/main" id="{48FDBAB0-5C80-A404-056F-1DAC97463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1258269c9b_0_103:notes">
            <a:extLst>
              <a:ext uri="{FF2B5EF4-FFF2-40B4-BE49-F238E27FC236}">
                <a16:creationId xmlns:a16="http://schemas.microsoft.com/office/drawing/2014/main" id="{1F1B2216-5743-B360-1AE9-11B91B9C10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1258269c9b_0_103:notes">
            <a:extLst>
              <a:ext uri="{FF2B5EF4-FFF2-40B4-BE49-F238E27FC236}">
                <a16:creationId xmlns:a16="http://schemas.microsoft.com/office/drawing/2014/main" id="{111834E8-6B24-C4FE-BE37-F0DFBD6577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2856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>
          <a:extLst>
            <a:ext uri="{FF2B5EF4-FFF2-40B4-BE49-F238E27FC236}">
              <a16:creationId xmlns:a16="http://schemas.microsoft.com/office/drawing/2014/main" id="{5E0BA8F0-2213-D003-970A-C30EEB0B9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1258269c9b_0_103:notes">
            <a:extLst>
              <a:ext uri="{FF2B5EF4-FFF2-40B4-BE49-F238E27FC236}">
                <a16:creationId xmlns:a16="http://schemas.microsoft.com/office/drawing/2014/main" id="{559BA944-2150-F2E6-5C36-2A3261CE0D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1258269c9b_0_103:notes">
            <a:extLst>
              <a:ext uri="{FF2B5EF4-FFF2-40B4-BE49-F238E27FC236}">
                <a16:creationId xmlns:a16="http://schemas.microsoft.com/office/drawing/2014/main" id="{DFBB7A97-3706-B8FA-78AE-191AD39EBE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5088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>
          <a:extLst>
            <a:ext uri="{FF2B5EF4-FFF2-40B4-BE49-F238E27FC236}">
              <a16:creationId xmlns:a16="http://schemas.microsoft.com/office/drawing/2014/main" id="{188F1CE6-07DE-BFEB-0B59-5C67CB181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1258269c9b_0_0:notes">
            <a:extLst>
              <a:ext uri="{FF2B5EF4-FFF2-40B4-BE49-F238E27FC236}">
                <a16:creationId xmlns:a16="http://schemas.microsoft.com/office/drawing/2014/main" id="{F24C5E5E-3699-B9CE-71A5-762580F473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1258269c9b_0_0:notes">
            <a:extLst>
              <a:ext uri="{FF2B5EF4-FFF2-40B4-BE49-F238E27FC236}">
                <a16:creationId xmlns:a16="http://schemas.microsoft.com/office/drawing/2014/main" id="{DEBD46DC-F945-096B-1FEB-2D65311E93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989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>
          <a:extLst>
            <a:ext uri="{FF2B5EF4-FFF2-40B4-BE49-F238E27FC236}">
              <a16:creationId xmlns:a16="http://schemas.microsoft.com/office/drawing/2014/main" id="{6D33F30E-60C2-7D30-91F3-3A1BE18D0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1258269c9b_0_103:notes">
            <a:extLst>
              <a:ext uri="{FF2B5EF4-FFF2-40B4-BE49-F238E27FC236}">
                <a16:creationId xmlns:a16="http://schemas.microsoft.com/office/drawing/2014/main" id="{359D39AB-59C5-AF31-8381-EC1D4BC3D3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1258269c9b_0_103:notes">
            <a:extLst>
              <a:ext uri="{FF2B5EF4-FFF2-40B4-BE49-F238E27FC236}">
                <a16:creationId xmlns:a16="http://schemas.microsoft.com/office/drawing/2014/main" id="{27B071AF-41F6-7EC0-B254-F29BD260F2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822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>
          <a:extLst>
            <a:ext uri="{FF2B5EF4-FFF2-40B4-BE49-F238E27FC236}">
              <a16:creationId xmlns:a16="http://schemas.microsoft.com/office/drawing/2014/main" id="{FE54C550-900D-E86B-38B1-42DDA4F58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1258269c9b_0_103:notes">
            <a:extLst>
              <a:ext uri="{FF2B5EF4-FFF2-40B4-BE49-F238E27FC236}">
                <a16:creationId xmlns:a16="http://schemas.microsoft.com/office/drawing/2014/main" id="{EB6027E6-8D27-9FDE-A7CF-B32932A7AF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1258269c9b_0_103:notes">
            <a:extLst>
              <a:ext uri="{FF2B5EF4-FFF2-40B4-BE49-F238E27FC236}">
                <a16:creationId xmlns:a16="http://schemas.microsoft.com/office/drawing/2014/main" id="{2B45957E-586C-CFAA-3FB7-4AA1085465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2829"/>
                </a:solidFill>
                <a:effectLst/>
                <a:latin typeface="Roboto" panose="02000000000000000000" pitchFamily="2" charset="0"/>
              </a:rPr>
              <a:t>K-Nearest Neighbors (KNN): A simple yet effective classification algorithm based on the proximity of data points.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2829"/>
                </a:solidFill>
                <a:effectLst/>
                <a:latin typeface="Roboto" panose="02000000000000000000" pitchFamily="2" charset="0"/>
              </a:rPr>
              <a:t>Logistic Regression: A statistical model used for binary classification tasks, particularly when the relationship between input features and target labels is linear.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2829"/>
                </a:solidFill>
                <a:effectLst/>
                <a:latin typeface="Roboto" panose="02000000000000000000" pitchFamily="2" charset="0"/>
              </a:rPr>
              <a:t>Multinomial Naive Bayes (NB): A probabilistic model ideal for text classification tasks with discrete features.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2829"/>
                </a:solidFill>
                <a:effectLst/>
                <a:latin typeface="Roboto" panose="02000000000000000000" pitchFamily="2" charset="0"/>
              </a:rPr>
              <a:t>Random Forest: An ensemble learning method that constructs multiple decision trees and aggregates their predictions to improve accuracy.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5882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B758D82C-B15E-765A-C5A6-FC0147B1B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:notes">
            <a:extLst>
              <a:ext uri="{FF2B5EF4-FFF2-40B4-BE49-F238E27FC236}">
                <a16:creationId xmlns:a16="http://schemas.microsoft.com/office/drawing/2014/main" id="{C36D1919-965E-2043-A39B-7F60207ECD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p:notes">
            <a:extLst>
              <a:ext uri="{FF2B5EF4-FFF2-40B4-BE49-F238E27FC236}">
                <a16:creationId xmlns:a16="http://schemas.microsoft.com/office/drawing/2014/main" id="{68393F49-01A0-430E-D21E-00A9509538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1532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>
          <a:extLst>
            <a:ext uri="{FF2B5EF4-FFF2-40B4-BE49-F238E27FC236}">
              <a16:creationId xmlns:a16="http://schemas.microsoft.com/office/drawing/2014/main" id="{7B6A9BDD-2683-F58D-780C-04E655F26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1258269c9b_0_103:notes">
            <a:extLst>
              <a:ext uri="{FF2B5EF4-FFF2-40B4-BE49-F238E27FC236}">
                <a16:creationId xmlns:a16="http://schemas.microsoft.com/office/drawing/2014/main" id="{EAF1DAD9-9A0D-EE5B-1D1B-4F45C8DF12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1258269c9b_0_103:notes">
            <a:extLst>
              <a:ext uri="{FF2B5EF4-FFF2-40B4-BE49-F238E27FC236}">
                <a16:creationId xmlns:a16="http://schemas.microsoft.com/office/drawing/2014/main" id="{F5643B8F-15A4-8B3A-6A2B-A9E15008DB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829"/>
                </a:solidFill>
                <a:effectLst/>
                <a:latin typeface="Roboto" panose="02000000000000000000" pitchFamily="2" charset="0"/>
              </a:rPr>
              <a:t>BiLSTM</a:t>
            </a:r>
            <a:r>
              <a:rPr lang="en-US" b="0" i="0" dirty="0">
                <a:solidFill>
                  <a:srgbClr val="272829"/>
                </a:solidFill>
                <a:effectLst/>
                <a:latin typeface="Roboto" panose="02000000000000000000" pitchFamily="2" charset="0"/>
              </a:rPr>
              <a:t> (Bidirectional Long Short-Term Memory): A type of Recurrent Neural Network (RNN) that can capture long-range dependencies in the text while processing it in both forward and backward directions.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2829"/>
                </a:solidFill>
                <a:effectLst/>
                <a:latin typeface="Roboto" panose="02000000000000000000" pitchFamily="2" charset="0"/>
              </a:rPr>
              <a:t>RNN (Recurrent Neural Network): A model designed for sequence data that remembers information from previous inputs, making it suitable for text analysis.</a:t>
            </a:r>
          </a:p>
        </p:txBody>
      </p:sp>
    </p:spTree>
    <p:extLst>
      <p:ext uri="{BB962C8B-B14F-4D97-AF65-F5344CB8AC3E}">
        <p14:creationId xmlns:p14="http://schemas.microsoft.com/office/powerpoint/2010/main" val="13161168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>
          <a:extLst>
            <a:ext uri="{FF2B5EF4-FFF2-40B4-BE49-F238E27FC236}">
              <a16:creationId xmlns:a16="http://schemas.microsoft.com/office/drawing/2014/main" id="{77CC66FD-3EF0-CAA5-480D-42BE97611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1258269c9b_0_0:notes">
            <a:extLst>
              <a:ext uri="{FF2B5EF4-FFF2-40B4-BE49-F238E27FC236}">
                <a16:creationId xmlns:a16="http://schemas.microsoft.com/office/drawing/2014/main" id="{88711012-F636-CC4E-0645-860DFB6FD4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1258269c9b_0_0:notes">
            <a:extLst>
              <a:ext uri="{FF2B5EF4-FFF2-40B4-BE49-F238E27FC236}">
                <a16:creationId xmlns:a16="http://schemas.microsoft.com/office/drawing/2014/main" id="{A754596E-8D78-9A3B-C3EC-F8CBB72E5C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2360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105afc42a3_1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105afc42a3_1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>
          <a:extLst>
            <a:ext uri="{FF2B5EF4-FFF2-40B4-BE49-F238E27FC236}">
              <a16:creationId xmlns:a16="http://schemas.microsoft.com/office/drawing/2014/main" id="{A9706B0B-109F-D1FF-FAB5-B5344820B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1258269c9b_0_103:notes">
            <a:extLst>
              <a:ext uri="{FF2B5EF4-FFF2-40B4-BE49-F238E27FC236}">
                <a16:creationId xmlns:a16="http://schemas.microsoft.com/office/drawing/2014/main" id="{C37D946D-6092-527A-9A2B-26A01E0D9C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1258269c9b_0_103:notes">
            <a:extLst>
              <a:ext uri="{FF2B5EF4-FFF2-40B4-BE49-F238E27FC236}">
                <a16:creationId xmlns:a16="http://schemas.microsoft.com/office/drawing/2014/main" id="{BC992CDE-5A97-5BE3-EE1F-806EB1CDD9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829"/>
                </a:solidFill>
                <a:effectLst/>
                <a:latin typeface="Roboto" panose="02000000000000000000" pitchFamily="2" charset="0"/>
              </a:rPr>
              <a:t>BiLSTM</a:t>
            </a:r>
            <a:r>
              <a:rPr lang="en-US" b="0" i="0" dirty="0">
                <a:solidFill>
                  <a:srgbClr val="272829"/>
                </a:solidFill>
                <a:effectLst/>
                <a:latin typeface="Roboto" panose="02000000000000000000" pitchFamily="2" charset="0"/>
              </a:rPr>
              <a:t> (Bidirectional Long Short-Term Memory): A type of Recurrent Neural Network (RNN) that can capture long-range dependencies in the text while processing it in both forward and backward directions.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2829"/>
                </a:solidFill>
                <a:effectLst/>
                <a:latin typeface="Roboto" panose="02000000000000000000" pitchFamily="2" charset="0"/>
              </a:rPr>
              <a:t>RNN (Recurrent Neural Network): A model designed for sequence data that remembers information from previous inputs, making it suitable for text analysis.</a:t>
            </a:r>
          </a:p>
        </p:txBody>
      </p:sp>
    </p:spTree>
    <p:extLst>
      <p:ext uri="{BB962C8B-B14F-4D97-AF65-F5344CB8AC3E}">
        <p14:creationId xmlns:p14="http://schemas.microsoft.com/office/powerpoint/2010/main" val="30349920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>
          <a:extLst>
            <a:ext uri="{FF2B5EF4-FFF2-40B4-BE49-F238E27FC236}">
              <a16:creationId xmlns:a16="http://schemas.microsoft.com/office/drawing/2014/main" id="{63A65778-A932-45BB-DB99-2F19A025A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1258269c9b_0_103:notes">
            <a:extLst>
              <a:ext uri="{FF2B5EF4-FFF2-40B4-BE49-F238E27FC236}">
                <a16:creationId xmlns:a16="http://schemas.microsoft.com/office/drawing/2014/main" id="{2F6E974E-A9EA-5762-AD7D-2F712C6188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1258269c9b_0_103:notes">
            <a:extLst>
              <a:ext uri="{FF2B5EF4-FFF2-40B4-BE49-F238E27FC236}">
                <a16:creationId xmlns:a16="http://schemas.microsoft.com/office/drawing/2014/main" id="{5DAFEE1E-B1C9-845D-35A0-98BB267175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829"/>
                </a:solidFill>
                <a:effectLst/>
                <a:latin typeface="Roboto" panose="02000000000000000000" pitchFamily="2" charset="0"/>
              </a:rPr>
              <a:t>BiLSTM</a:t>
            </a:r>
            <a:r>
              <a:rPr lang="en-US" b="0" i="0" dirty="0">
                <a:solidFill>
                  <a:srgbClr val="272829"/>
                </a:solidFill>
                <a:effectLst/>
                <a:latin typeface="Roboto" panose="02000000000000000000" pitchFamily="2" charset="0"/>
              </a:rPr>
              <a:t> (Bidirectional Long Short-Term Memory): A type of Recurrent Neural Network (RNN) that can capture long-range dependencies in the text while processing it in both forward and backward directions.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2829"/>
                </a:solidFill>
                <a:effectLst/>
                <a:latin typeface="Roboto" panose="02000000000000000000" pitchFamily="2" charset="0"/>
              </a:rPr>
              <a:t>RNN (Recurrent Neural Network): A model designed for sequence data that remembers information from previous inputs, making it suitable for text analysis.</a:t>
            </a:r>
          </a:p>
        </p:txBody>
      </p:sp>
    </p:spTree>
    <p:extLst>
      <p:ext uri="{BB962C8B-B14F-4D97-AF65-F5344CB8AC3E}">
        <p14:creationId xmlns:p14="http://schemas.microsoft.com/office/powerpoint/2010/main" val="19457531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>
          <a:extLst>
            <a:ext uri="{FF2B5EF4-FFF2-40B4-BE49-F238E27FC236}">
              <a16:creationId xmlns:a16="http://schemas.microsoft.com/office/drawing/2014/main" id="{B61C7927-3E91-0A6D-0C96-BE15CCF6C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1258269c9b_0_0:notes">
            <a:extLst>
              <a:ext uri="{FF2B5EF4-FFF2-40B4-BE49-F238E27FC236}">
                <a16:creationId xmlns:a16="http://schemas.microsoft.com/office/drawing/2014/main" id="{55F13F83-F084-AD5B-98AE-7FDA7B965F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1258269c9b_0_0:notes">
            <a:extLst>
              <a:ext uri="{FF2B5EF4-FFF2-40B4-BE49-F238E27FC236}">
                <a16:creationId xmlns:a16="http://schemas.microsoft.com/office/drawing/2014/main" id="{93D5C77B-1F97-66CE-35B9-30C458A223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31844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1258269c9b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1258269c9b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>
          <a:extLst>
            <a:ext uri="{FF2B5EF4-FFF2-40B4-BE49-F238E27FC236}">
              <a16:creationId xmlns:a16="http://schemas.microsoft.com/office/drawing/2014/main" id="{0935B6EB-B5E2-D007-CA10-75799EF51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1258269c9b_0_226:notes">
            <a:extLst>
              <a:ext uri="{FF2B5EF4-FFF2-40B4-BE49-F238E27FC236}">
                <a16:creationId xmlns:a16="http://schemas.microsoft.com/office/drawing/2014/main" id="{9CE3B79E-36E0-4578-AFBC-DFC07B3DA9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1258269c9b_0_226:notes">
            <a:extLst>
              <a:ext uri="{FF2B5EF4-FFF2-40B4-BE49-F238E27FC236}">
                <a16:creationId xmlns:a16="http://schemas.microsoft.com/office/drawing/2014/main" id="{DF0E685B-BCF1-F0EB-3869-EF6D48C52B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32728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>
          <a:extLst>
            <a:ext uri="{FF2B5EF4-FFF2-40B4-BE49-F238E27FC236}">
              <a16:creationId xmlns:a16="http://schemas.microsoft.com/office/drawing/2014/main" id="{CAE2B815-7916-A585-4ECC-2A6E10603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1360713c04_0_374:notes">
            <a:extLst>
              <a:ext uri="{FF2B5EF4-FFF2-40B4-BE49-F238E27FC236}">
                <a16:creationId xmlns:a16="http://schemas.microsoft.com/office/drawing/2014/main" id="{6240FE9F-61F6-583E-CBDB-0932619F68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1360713c04_0_374:notes">
            <a:extLst>
              <a:ext uri="{FF2B5EF4-FFF2-40B4-BE49-F238E27FC236}">
                <a16:creationId xmlns:a16="http://schemas.microsoft.com/office/drawing/2014/main" id="{5991FE61-9C7C-A83A-9AFB-D4A8EA0BDF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7401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1105afc42a3_1_8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1105afc42a3_1_8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0f9e629e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0f9e629e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>
          <a:extLst>
            <a:ext uri="{FF2B5EF4-FFF2-40B4-BE49-F238E27FC236}">
              <a16:creationId xmlns:a16="http://schemas.microsoft.com/office/drawing/2014/main" id="{EA23A5A9-F3C0-6CD5-DF32-B84C3CD3C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1258269c9b_0_0:notes">
            <a:extLst>
              <a:ext uri="{FF2B5EF4-FFF2-40B4-BE49-F238E27FC236}">
                <a16:creationId xmlns:a16="http://schemas.microsoft.com/office/drawing/2014/main" id="{F41B3803-EE62-9B9E-BD07-936BB80411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1258269c9b_0_0:notes">
            <a:extLst>
              <a:ext uri="{FF2B5EF4-FFF2-40B4-BE49-F238E27FC236}">
                <a16:creationId xmlns:a16="http://schemas.microsoft.com/office/drawing/2014/main" id="{14B34356-2A92-613D-3CFA-720C39B738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545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>
          <a:extLst>
            <a:ext uri="{FF2B5EF4-FFF2-40B4-BE49-F238E27FC236}">
              <a16:creationId xmlns:a16="http://schemas.microsoft.com/office/drawing/2014/main" id="{2EC8CF97-DF93-BB0F-EB69-85F62BA5D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1258269c9b_0_0:notes">
            <a:extLst>
              <a:ext uri="{FF2B5EF4-FFF2-40B4-BE49-F238E27FC236}">
                <a16:creationId xmlns:a16="http://schemas.microsoft.com/office/drawing/2014/main" id="{9B53EB16-F31C-0AED-39CE-C7EFD36381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1258269c9b_0_0:notes">
            <a:extLst>
              <a:ext uri="{FF2B5EF4-FFF2-40B4-BE49-F238E27FC236}">
                <a16:creationId xmlns:a16="http://schemas.microsoft.com/office/drawing/2014/main" id="{4A3919BD-D723-2D2D-BC89-4FF6074B14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902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>
          <a:extLst>
            <a:ext uri="{FF2B5EF4-FFF2-40B4-BE49-F238E27FC236}">
              <a16:creationId xmlns:a16="http://schemas.microsoft.com/office/drawing/2014/main" id="{C8F23CBE-AB78-E3A6-CC09-27DB224F7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1258269c9b_0_0:notes">
            <a:extLst>
              <a:ext uri="{FF2B5EF4-FFF2-40B4-BE49-F238E27FC236}">
                <a16:creationId xmlns:a16="http://schemas.microsoft.com/office/drawing/2014/main" id="{9AB3E576-5A1C-1B3E-E7C7-23762B3F0B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1258269c9b_0_0:notes">
            <a:extLst>
              <a:ext uri="{FF2B5EF4-FFF2-40B4-BE49-F238E27FC236}">
                <a16:creationId xmlns:a16="http://schemas.microsoft.com/office/drawing/2014/main" id="{5AFD4C3D-3FDC-46CC-7743-5FDB6281B2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276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062300"/>
            <a:ext cx="6051600" cy="16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293400"/>
            <a:ext cx="2772000" cy="7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052F4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988689" y="-1448167"/>
            <a:ext cx="11253041" cy="8241678"/>
            <a:chOff x="-988689" y="-1448167"/>
            <a:chExt cx="11253041" cy="8241678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7917106" y="3388122"/>
              <a:ext cx="1566028" cy="1572149"/>
            </a:xfrm>
            <a:custGeom>
              <a:avLst/>
              <a:gdLst/>
              <a:ahLst/>
              <a:cxnLst/>
              <a:rect l="l" t="t" r="r" b="b"/>
              <a:pathLst>
                <a:path w="3577" h="3591" extrusionOk="0">
                  <a:moveTo>
                    <a:pt x="1585" y="1146"/>
                  </a:moveTo>
                  <a:cubicBezTo>
                    <a:pt x="1591" y="1146"/>
                    <a:pt x="1597" y="1146"/>
                    <a:pt x="1603" y="1146"/>
                  </a:cubicBezTo>
                  <a:cubicBezTo>
                    <a:pt x="1587" y="1142"/>
                    <a:pt x="1721" y="1148"/>
                    <a:pt x="1707" y="1140"/>
                  </a:cubicBezTo>
                  <a:cubicBezTo>
                    <a:pt x="1701" y="1140"/>
                    <a:pt x="1695" y="1140"/>
                    <a:pt x="1689" y="1139"/>
                  </a:cubicBezTo>
                  <a:cubicBezTo>
                    <a:pt x="1695" y="1139"/>
                    <a:pt x="1701" y="1139"/>
                    <a:pt x="1707" y="1139"/>
                  </a:cubicBezTo>
                  <a:cubicBezTo>
                    <a:pt x="1751" y="1124"/>
                    <a:pt x="1790" y="1122"/>
                    <a:pt x="1846" y="1118"/>
                  </a:cubicBezTo>
                  <a:cubicBezTo>
                    <a:pt x="1836" y="1116"/>
                    <a:pt x="1826" y="1117"/>
                    <a:pt x="1800" y="1117"/>
                  </a:cubicBezTo>
                  <a:cubicBezTo>
                    <a:pt x="1864" y="1117"/>
                    <a:pt x="1858" y="1113"/>
                    <a:pt x="1906" y="1113"/>
                  </a:cubicBezTo>
                  <a:cubicBezTo>
                    <a:pt x="1889" y="1115"/>
                    <a:pt x="1924" y="1115"/>
                    <a:pt x="1894" y="1116"/>
                  </a:cubicBezTo>
                  <a:cubicBezTo>
                    <a:pt x="1883" y="1129"/>
                    <a:pt x="1927" y="1124"/>
                    <a:pt x="1913" y="1127"/>
                  </a:cubicBezTo>
                  <a:cubicBezTo>
                    <a:pt x="1897" y="1130"/>
                    <a:pt x="1879" y="1132"/>
                    <a:pt x="1907" y="1135"/>
                  </a:cubicBezTo>
                  <a:cubicBezTo>
                    <a:pt x="1894" y="1135"/>
                    <a:pt x="1884" y="1135"/>
                    <a:pt x="1873" y="1136"/>
                  </a:cubicBezTo>
                  <a:cubicBezTo>
                    <a:pt x="1895" y="1137"/>
                    <a:pt x="1868" y="1138"/>
                    <a:pt x="1893" y="1139"/>
                  </a:cubicBezTo>
                  <a:cubicBezTo>
                    <a:pt x="1921" y="1139"/>
                    <a:pt x="1914" y="1140"/>
                    <a:pt x="1915" y="1141"/>
                  </a:cubicBezTo>
                  <a:cubicBezTo>
                    <a:pt x="1956" y="1140"/>
                    <a:pt x="1925" y="1136"/>
                    <a:pt x="1977" y="1130"/>
                  </a:cubicBezTo>
                  <a:cubicBezTo>
                    <a:pt x="1927" y="1129"/>
                    <a:pt x="1999" y="1127"/>
                    <a:pt x="1977" y="1126"/>
                  </a:cubicBezTo>
                  <a:cubicBezTo>
                    <a:pt x="1957" y="1125"/>
                    <a:pt x="1977" y="1124"/>
                    <a:pt x="1978" y="1123"/>
                  </a:cubicBezTo>
                  <a:cubicBezTo>
                    <a:pt x="1986" y="1121"/>
                    <a:pt x="1997" y="1119"/>
                    <a:pt x="1976" y="1117"/>
                  </a:cubicBezTo>
                  <a:cubicBezTo>
                    <a:pt x="1962" y="1116"/>
                    <a:pt x="2016" y="1116"/>
                    <a:pt x="1984" y="1115"/>
                  </a:cubicBezTo>
                  <a:cubicBezTo>
                    <a:pt x="2008" y="1112"/>
                    <a:pt x="1973" y="1113"/>
                    <a:pt x="1958" y="1111"/>
                  </a:cubicBezTo>
                  <a:cubicBezTo>
                    <a:pt x="1975" y="1106"/>
                    <a:pt x="2078" y="1098"/>
                    <a:pt x="2101" y="1090"/>
                  </a:cubicBezTo>
                  <a:cubicBezTo>
                    <a:pt x="2120" y="1089"/>
                    <a:pt x="2132" y="1089"/>
                    <a:pt x="2146" y="1089"/>
                  </a:cubicBezTo>
                  <a:cubicBezTo>
                    <a:pt x="2093" y="1086"/>
                    <a:pt x="2223" y="1080"/>
                    <a:pt x="2206" y="1075"/>
                  </a:cubicBezTo>
                  <a:cubicBezTo>
                    <a:pt x="2249" y="1075"/>
                    <a:pt x="2217" y="1073"/>
                    <a:pt x="2239" y="1072"/>
                  </a:cubicBezTo>
                  <a:cubicBezTo>
                    <a:pt x="2257" y="1071"/>
                    <a:pt x="2235" y="1069"/>
                    <a:pt x="2252" y="1068"/>
                  </a:cubicBezTo>
                  <a:cubicBezTo>
                    <a:pt x="2276" y="1066"/>
                    <a:pt x="2265" y="1065"/>
                    <a:pt x="2268" y="1063"/>
                  </a:cubicBezTo>
                  <a:cubicBezTo>
                    <a:pt x="2271" y="1062"/>
                    <a:pt x="2269" y="1061"/>
                    <a:pt x="2269" y="1059"/>
                  </a:cubicBezTo>
                  <a:cubicBezTo>
                    <a:pt x="2269" y="1058"/>
                    <a:pt x="2275" y="1056"/>
                    <a:pt x="2267" y="1055"/>
                  </a:cubicBezTo>
                  <a:cubicBezTo>
                    <a:pt x="2259" y="1054"/>
                    <a:pt x="2302" y="1053"/>
                    <a:pt x="2269" y="1051"/>
                  </a:cubicBezTo>
                  <a:cubicBezTo>
                    <a:pt x="2309" y="1046"/>
                    <a:pt x="2293" y="1045"/>
                    <a:pt x="2324" y="1043"/>
                  </a:cubicBezTo>
                  <a:cubicBezTo>
                    <a:pt x="2327" y="1043"/>
                    <a:pt x="2320" y="1042"/>
                    <a:pt x="2329" y="1041"/>
                  </a:cubicBezTo>
                  <a:cubicBezTo>
                    <a:pt x="2339" y="1040"/>
                    <a:pt x="2337" y="1039"/>
                    <a:pt x="2330" y="1038"/>
                  </a:cubicBezTo>
                  <a:cubicBezTo>
                    <a:pt x="2321" y="1037"/>
                    <a:pt x="2366" y="1036"/>
                    <a:pt x="2332" y="1035"/>
                  </a:cubicBezTo>
                  <a:cubicBezTo>
                    <a:pt x="2344" y="1035"/>
                    <a:pt x="2403" y="1031"/>
                    <a:pt x="2358" y="1029"/>
                  </a:cubicBezTo>
                  <a:cubicBezTo>
                    <a:pt x="2350" y="1028"/>
                    <a:pt x="2359" y="1027"/>
                    <a:pt x="2365" y="1027"/>
                  </a:cubicBezTo>
                  <a:cubicBezTo>
                    <a:pt x="2371" y="1026"/>
                    <a:pt x="2343" y="1025"/>
                    <a:pt x="2371" y="1025"/>
                  </a:cubicBezTo>
                  <a:cubicBezTo>
                    <a:pt x="2332" y="1024"/>
                    <a:pt x="2384" y="1023"/>
                    <a:pt x="2362" y="1023"/>
                  </a:cubicBezTo>
                  <a:cubicBezTo>
                    <a:pt x="2330" y="1022"/>
                    <a:pt x="2377" y="1021"/>
                    <a:pt x="2366" y="1021"/>
                  </a:cubicBezTo>
                  <a:cubicBezTo>
                    <a:pt x="2336" y="1019"/>
                    <a:pt x="2358" y="1017"/>
                    <a:pt x="2352" y="1015"/>
                  </a:cubicBezTo>
                  <a:cubicBezTo>
                    <a:pt x="2339" y="1011"/>
                    <a:pt x="2380" y="1012"/>
                    <a:pt x="2393" y="1007"/>
                  </a:cubicBezTo>
                  <a:cubicBezTo>
                    <a:pt x="2383" y="996"/>
                    <a:pt x="2453" y="1000"/>
                    <a:pt x="2414" y="996"/>
                  </a:cubicBezTo>
                  <a:cubicBezTo>
                    <a:pt x="2470" y="988"/>
                    <a:pt x="2441" y="986"/>
                    <a:pt x="2479" y="976"/>
                  </a:cubicBezTo>
                  <a:cubicBezTo>
                    <a:pt x="2485" y="975"/>
                    <a:pt x="2508" y="973"/>
                    <a:pt x="2532" y="971"/>
                  </a:cubicBezTo>
                  <a:cubicBezTo>
                    <a:pt x="2581" y="976"/>
                    <a:pt x="2550" y="980"/>
                    <a:pt x="2562" y="985"/>
                  </a:cubicBezTo>
                  <a:cubicBezTo>
                    <a:pt x="2532" y="983"/>
                    <a:pt x="2515" y="982"/>
                    <a:pt x="2498" y="982"/>
                  </a:cubicBezTo>
                  <a:cubicBezTo>
                    <a:pt x="2524" y="992"/>
                    <a:pt x="2550" y="984"/>
                    <a:pt x="2500" y="994"/>
                  </a:cubicBezTo>
                  <a:cubicBezTo>
                    <a:pt x="2577" y="990"/>
                    <a:pt x="2579" y="993"/>
                    <a:pt x="2643" y="978"/>
                  </a:cubicBezTo>
                  <a:cubicBezTo>
                    <a:pt x="2647" y="972"/>
                    <a:pt x="2632" y="974"/>
                    <a:pt x="2663" y="972"/>
                  </a:cubicBezTo>
                  <a:cubicBezTo>
                    <a:pt x="2673" y="971"/>
                    <a:pt x="2667" y="970"/>
                    <a:pt x="2677" y="970"/>
                  </a:cubicBezTo>
                  <a:cubicBezTo>
                    <a:pt x="2695" y="969"/>
                    <a:pt x="2649" y="969"/>
                    <a:pt x="2677" y="968"/>
                  </a:cubicBezTo>
                  <a:cubicBezTo>
                    <a:pt x="2686" y="968"/>
                    <a:pt x="2685" y="967"/>
                    <a:pt x="2685" y="966"/>
                  </a:cubicBezTo>
                  <a:cubicBezTo>
                    <a:pt x="2684" y="966"/>
                    <a:pt x="2693" y="965"/>
                    <a:pt x="2671" y="964"/>
                  </a:cubicBezTo>
                  <a:cubicBezTo>
                    <a:pt x="2688" y="963"/>
                    <a:pt x="2712" y="959"/>
                    <a:pt x="2671" y="956"/>
                  </a:cubicBezTo>
                  <a:cubicBezTo>
                    <a:pt x="2661" y="955"/>
                    <a:pt x="2641" y="954"/>
                    <a:pt x="2648" y="954"/>
                  </a:cubicBezTo>
                  <a:cubicBezTo>
                    <a:pt x="2688" y="952"/>
                    <a:pt x="2652" y="951"/>
                    <a:pt x="2641" y="951"/>
                  </a:cubicBezTo>
                  <a:cubicBezTo>
                    <a:pt x="2624" y="948"/>
                    <a:pt x="2601" y="945"/>
                    <a:pt x="2627" y="943"/>
                  </a:cubicBezTo>
                  <a:cubicBezTo>
                    <a:pt x="2700" y="932"/>
                    <a:pt x="2652" y="932"/>
                    <a:pt x="2747" y="924"/>
                  </a:cubicBezTo>
                  <a:cubicBezTo>
                    <a:pt x="2745" y="924"/>
                    <a:pt x="2743" y="924"/>
                    <a:pt x="2740" y="924"/>
                  </a:cubicBezTo>
                  <a:cubicBezTo>
                    <a:pt x="2711" y="923"/>
                    <a:pt x="2754" y="923"/>
                    <a:pt x="2749" y="922"/>
                  </a:cubicBezTo>
                  <a:cubicBezTo>
                    <a:pt x="2781" y="913"/>
                    <a:pt x="2798" y="912"/>
                    <a:pt x="2866" y="905"/>
                  </a:cubicBezTo>
                  <a:cubicBezTo>
                    <a:pt x="2876" y="900"/>
                    <a:pt x="2928" y="897"/>
                    <a:pt x="2935" y="896"/>
                  </a:cubicBezTo>
                  <a:cubicBezTo>
                    <a:pt x="2931" y="895"/>
                    <a:pt x="2972" y="894"/>
                    <a:pt x="2936" y="893"/>
                  </a:cubicBezTo>
                  <a:cubicBezTo>
                    <a:pt x="3016" y="885"/>
                    <a:pt x="3065" y="884"/>
                    <a:pt x="3143" y="867"/>
                  </a:cubicBezTo>
                  <a:cubicBezTo>
                    <a:pt x="3122" y="867"/>
                    <a:pt x="3050" y="870"/>
                    <a:pt x="3062" y="875"/>
                  </a:cubicBezTo>
                  <a:cubicBezTo>
                    <a:pt x="2971" y="872"/>
                    <a:pt x="2758" y="900"/>
                    <a:pt x="2745" y="886"/>
                  </a:cubicBezTo>
                  <a:cubicBezTo>
                    <a:pt x="2734" y="885"/>
                    <a:pt x="2765" y="884"/>
                    <a:pt x="2758" y="883"/>
                  </a:cubicBezTo>
                  <a:cubicBezTo>
                    <a:pt x="2750" y="878"/>
                    <a:pt x="2857" y="878"/>
                    <a:pt x="2803" y="873"/>
                  </a:cubicBezTo>
                  <a:cubicBezTo>
                    <a:pt x="2780" y="873"/>
                    <a:pt x="2764" y="872"/>
                    <a:pt x="2740" y="872"/>
                  </a:cubicBezTo>
                  <a:cubicBezTo>
                    <a:pt x="2751" y="870"/>
                    <a:pt x="2760" y="869"/>
                    <a:pt x="2768" y="867"/>
                  </a:cubicBezTo>
                  <a:cubicBezTo>
                    <a:pt x="2763" y="867"/>
                    <a:pt x="2757" y="867"/>
                    <a:pt x="2751" y="866"/>
                  </a:cubicBezTo>
                  <a:cubicBezTo>
                    <a:pt x="2791" y="867"/>
                    <a:pt x="2791" y="863"/>
                    <a:pt x="2751" y="863"/>
                  </a:cubicBezTo>
                  <a:cubicBezTo>
                    <a:pt x="2757" y="862"/>
                    <a:pt x="2763" y="862"/>
                    <a:pt x="2768" y="862"/>
                  </a:cubicBezTo>
                  <a:lnTo>
                    <a:pt x="2768" y="862"/>
                  </a:lnTo>
                  <a:cubicBezTo>
                    <a:pt x="2763" y="861"/>
                    <a:pt x="2757" y="861"/>
                    <a:pt x="2751" y="861"/>
                  </a:cubicBezTo>
                  <a:cubicBezTo>
                    <a:pt x="2765" y="862"/>
                    <a:pt x="2812" y="858"/>
                    <a:pt x="2803" y="853"/>
                  </a:cubicBezTo>
                  <a:cubicBezTo>
                    <a:pt x="2776" y="852"/>
                    <a:pt x="2819" y="851"/>
                    <a:pt x="2814" y="850"/>
                  </a:cubicBezTo>
                  <a:cubicBezTo>
                    <a:pt x="2802" y="848"/>
                    <a:pt x="2798" y="845"/>
                    <a:pt x="2846" y="843"/>
                  </a:cubicBezTo>
                  <a:cubicBezTo>
                    <a:pt x="2853" y="843"/>
                    <a:pt x="2821" y="842"/>
                    <a:pt x="2849" y="841"/>
                  </a:cubicBezTo>
                  <a:cubicBezTo>
                    <a:pt x="2821" y="840"/>
                    <a:pt x="2859" y="842"/>
                    <a:pt x="2852" y="837"/>
                  </a:cubicBezTo>
                  <a:cubicBezTo>
                    <a:pt x="2898" y="833"/>
                    <a:pt x="2996" y="825"/>
                    <a:pt x="3040" y="813"/>
                  </a:cubicBezTo>
                  <a:cubicBezTo>
                    <a:pt x="3044" y="812"/>
                    <a:pt x="3099" y="810"/>
                    <a:pt x="3061" y="810"/>
                  </a:cubicBezTo>
                  <a:cubicBezTo>
                    <a:pt x="3088" y="809"/>
                    <a:pt x="3080" y="808"/>
                    <a:pt x="3080" y="807"/>
                  </a:cubicBezTo>
                  <a:cubicBezTo>
                    <a:pt x="3081" y="806"/>
                    <a:pt x="3072" y="804"/>
                    <a:pt x="3083" y="803"/>
                  </a:cubicBezTo>
                  <a:cubicBezTo>
                    <a:pt x="3109" y="801"/>
                    <a:pt x="3116" y="798"/>
                    <a:pt x="3123" y="796"/>
                  </a:cubicBezTo>
                  <a:cubicBezTo>
                    <a:pt x="3156" y="793"/>
                    <a:pt x="3166" y="788"/>
                    <a:pt x="3125" y="789"/>
                  </a:cubicBezTo>
                  <a:cubicBezTo>
                    <a:pt x="3134" y="789"/>
                    <a:pt x="3138" y="788"/>
                    <a:pt x="3152" y="787"/>
                  </a:cubicBezTo>
                  <a:cubicBezTo>
                    <a:pt x="3174" y="787"/>
                    <a:pt x="3143" y="786"/>
                    <a:pt x="3146" y="786"/>
                  </a:cubicBezTo>
                  <a:cubicBezTo>
                    <a:pt x="3151" y="785"/>
                    <a:pt x="3156" y="784"/>
                    <a:pt x="3164" y="784"/>
                  </a:cubicBezTo>
                  <a:cubicBezTo>
                    <a:pt x="3171" y="783"/>
                    <a:pt x="3194" y="783"/>
                    <a:pt x="3165" y="782"/>
                  </a:cubicBezTo>
                  <a:cubicBezTo>
                    <a:pt x="3190" y="772"/>
                    <a:pt x="3243" y="771"/>
                    <a:pt x="3289" y="764"/>
                  </a:cubicBezTo>
                  <a:cubicBezTo>
                    <a:pt x="3266" y="761"/>
                    <a:pt x="3381" y="762"/>
                    <a:pt x="3330" y="763"/>
                  </a:cubicBezTo>
                  <a:lnTo>
                    <a:pt x="3330" y="762"/>
                  </a:lnTo>
                  <a:cubicBezTo>
                    <a:pt x="3316" y="763"/>
                    <a:pt x="3303" y="764"/>
                    <a:pt x="3289" y="764"/>
                  </a:cubicBezTo>
                  <a:cubicBezTo>
                    <a:pt x="3315" y="765"/>
                    <a:pt x="3346" y="765"/>
                    <a:pt x="3372" y="764"/>
                  </a:cubicBezTo>
                  <a:cubicBezTo>
                    <a:pt x="3366" y="764"/>
                    <a:pt x="3360" y="764"/>
                    <a:pt x="3355" y="764"/>
                  </a:cubicBezTo>
                  <a:cubicBezTo>
                    <a:pt x="3369" y="763"/>
                    <a:pt x="3404" y="763"/>
                    <a:pt x="3372" y="763"/>
                  </a:cubicBezTo>
                  <a:lnTo>
                    <a:pt x="3372" y="764"/>
                  </a:lnTo>
                  <a:lnTo>
                    <a:pt x="3414" y="764"/>
                  </a:lnTo>
                  <a:cubicBezTo>
                    <a:pt x="3461" y="790"/>
                    <a:pt x="3502" y="753"/>
                    <a:pt x="3552" y="754"/>
                  </a:cubicBezTo>
                  <a:cubicBezTo>
                    <a:pt x="3515" y="753"/>
                    <a:pt x="3555" y="751"/>
                    <a:pt x="3551" y="750"/>
                  </a:cubicBezTo>
                  <a:cubicBezTo>
                    <a:pt x="3545" y="748"/>
                    <a:pt x="3567" y="747"/>
                    <a:pt x="3555" y="745"/>
                  </a:cubicBezTo>
                  <a:cubicBezTo>
                    <a:pt x="3548" y="744"/>
                    <a:pt x="3540" y="743"/>
                    <a:pt x="3538" y="742"/>
                  </a:cubicBezTo>
                  <a:cubicBezTo>
                    <a:pt x="3533" y="742"/>
                    <a:pt x="3527" y="742"/>
                    <a:pt x="3521" y="742"/>
                  </a:cubicBezTo>
                  <a:cubicBezTo>
                    <a:pt x="3527" y="741"/>
                    <a:pt x="3533" y="741"/>
                    <a:pt x="3538" y="741"/>
                  </a:cubicBezTo>
                  <a:cubicBezTo>
                    <a:pt x="3539" y="740"/>
                    <a:pt x="3583" y="740"/>
                    <a:pt x="3543" y="739"/>
                  </a:cubicBezTo>
                  <a:cubicBezTo>
                    <a:pt x="3574" y="738"/>
                    <a:pt x="3533" y="737"/>
                    <a:pt x="3539" y="736"/>
                  </a:cubicBezTo>
                  <a:cubicBezTo>
                    <a:pt x="3544" y="736"/>
                    <a:pt x="3551" y="735"/>
                    <a:pt x="3560" y="734"/>
                  </a:cubicBezTo>
                  <a:cubicBezTo>
                    <a:pt x="3569" y="734"/>
                    <a:pt x="3520" y="733"/>
                    <a:pt x="3552" y="732"/>
                  </a:cubicBezTo>
                  <a:cubicBezTo>
                    <a:pt x="3556" y="732"/>
                    <a:pt x="3545" y="731"/>
                    <a:pt x="3535" y="731"/>
                  </a:cubicBezTo>
                  <a:cubicBezTo>
                    <a:pt x="3506" y="729"/>
                    <a:pt x="3512" y="728"/>
                    <a:pt x="3530" y="726"/>
                  </a:cubicBezTo>
                  <a:cubicBezTo>
                    <a:pt x="3538" y="726"/>
                    <a:pt x="3505" y="725"/>
                    <a:pt x="3538" y="724"/>
                  </a:cubicBezTo>
                  <a:cubicBezTo>
                    <a:pt x="3514" y="724"/>
                    <a:pt x="3523" y="723"/>
                    <a:pt x="3536" y="723"/>
                  </a:cubicBezTo>
                  <a:cubicBezTo>
                    <a:pt x="3506" y="722"/>
                    <a:pt x="3520" y="721"/>
                    <a:pt x="3518" y="720"/>
                  </a:cubicBezTo>
                  <a:cubicBezTo>
                    <a:pt x="3513" y="714"/>
                    <a:pt x="3533" y="716"/>
                    <a:pt x="3499" y="714"/>
                  </a:cubicBezTo>
                  <a:cubicBezTo>
                    <a:pt x="3528" y="714"/>
                    <a:pt x="3507" y="712"/>
                    <a:pt x="3508" y="712"/>
                  </a:cubicBezTo>
                  <a:cubicBezTo>
                    <a:pt x="3510" y="711"/>
                    <a:pt x="3505" y="709"/>
                    <a:pt x="3518" y="708"/>
                  </a:cubicBezTo>
                  <a:cubicBezTo>
                    <a:pt x="3475" y="705"/>
                    <a:pt x="3508" y="698"/>
                    <a:pt x="3465" y="692"/>
                  </a:cubicBezTo>
                  <a:cubicBezTo>
                    <a:pt x="3501" y="691"/>
                    <a:pt x="3433" y="689"/>
                    <a:pt x="3475" y="688"/>
                  </a:cubicBezTo>
                  <a:cubicBezTo>
                    <a:pt x="3496" y="688"/>
                    <a:pt x="3449" y="687"/>
                    <a:pt x="3473" y="685"/>
                  </a:cubicBezTo>
                  <a:cubicBezTo>
                    <a:pt x="3489" y="685"/>
                    <a:pt x="3486" y="683"/>
                    <a:pt x="3474" y="682"/>
                  </a:cubicBezTo>
                  <a:cubicBezTo>
                    <a:pt x="3441" y="678"/>
                    <a:pt x="3461" y="675"/>
                    <a:pt x="3455" y="672"/>
                  </a:cubicBezTo>
                  <a:cubicBezTo>
                    <a:pt x="3449" y="668"/>
                    <a:pt x="3469" y="665"/>
                    <a:pt x="3436" y="662"/>
                  </a:cubicBezTo>
                  <a:cubicBezTo>
                    <a:pt x="3423" y="660"/>
                    <a:pt x="3442" y="658"/>
                    <a:pt x="3434" y="654"/>
                  </a:cubicBezTo>
                  <a:cubicBezTo>
                    <a:pt x="3431" y="653"/>
                    <a:pt x="3406" y="652"/>
                    <a:pt x="3417" y="651"/>
                  </a:cubicBezTo>
                  <a:cubicBezTo>
                    <a:pt x="3439" y="650"/>
                    <a:pt x="3406" y="649"/>
                    <a:pt x="3412" y="648"/>
                  </a:cubicBezTo>
                  <a:cubicBezTo>
                    <a:pt x="3419" y="646"/>
                    <a:pt x="3411" y="640"/>
                    <a:pt x="3414" y="634"/>
                  </a:cubicBezTo>
                  <a:cubicBezTo>
                    <a:pt x="3414" y="633"/>
                    <a:pt x="3403" y="631"/>
                    <a:pt x="3416" y="630"/>
                  </a:cubicBezTo>
                  <a:cubicBezTo>
                    <a:pt x="3434" y="628"/>
                    <a:pt x="3374" y="627"/>
                    <a:pt x="3404" y="626"/>
                  </a:cubicBezTo>
                  <a:cubicBezTo>
                    <a:pt x="3425" y="624"/>
                    <a:pt x="3365" y="620"/>
                    <a:pt x="3378" y="619"/>
                  </a:cubicBezTo>
                  <a:cubicBezTo>
                    <a:pt x="3410" y="618"/>
                    <a:pt x="3368" y="617"/>
                    <a:pt x="3374" y="616"/>
                  </a:cubicBezTo>
                  <a:cubicBezTo>
                    <a:pt x="3391" y="614"/>
                    <a:pt x="3312" y="613"/>
                    <a:pt x="3351" y="611"/>
                  </a:cubicBezTo>
                  <a:cubicBezTo>
                    <a:pt x="3305" y="608"/>
                    <a:pt x="3349" y="604"/>
                    <a:pt x="3324" y="602"/>
                  </a:cubicBezTo>
                  <a:cubicBezTo>
                    <a:pt x="3296" y="600"/>
                    <a:pt x="3359" y="600"/>
                    <a:pt x="3330" y="599"/>
                  </a:cubicBezTo>
                  <a:cubicBezTo>
                    <a:pt x="3297" y="598"/>
                    <a:pt x="3323" y="596"/>
                    <a:pt x="3307" y="595"/>
                  </a:cubicBezTo>
                  <a:cubicBezTo>
                    <a:pt x="3295" y="592"/>
                    <a:pt x="3281" y="593"/>
                    <a:pt x="3288" y="588"/>
                  </a:cubicBezTo>
                  <a:cubicBezTo>
                    <a:pt x="3282" y="571"/>
                    <a:pt x="3221" y="570"/>
                    <a:pt x="3228" y="567"/>
                  </a:cubicBezTo>
                  <a:cubicBezTo>
                    <a:pt x="3242" y="566"/>
                    <a:pt x="3174" y="564"/>
                    <a:pt x="3220" y="562"/>
                  </a:cubicBezTo>
                  <a:cubicBezTo>
                    <a:pt x="3226" y="562"/>
                    <a:pt x="3189" y="561"/>
                    <a:pt x="3224" y="560"/>
                  </a:cubicBezTo>
                  <a:cubicBezTo>
                    <a:pt x="3205" y="556"/>
                    <a:pt x="3194" y="557"/>
                    <a:pt x="3184" y="550"/>
                  </a:cubicBezTo>
                  <a:cubicBezTo>
                    <a:pt x="3187" y="549"/>
                    <a:pt x="3190" y="548"/>
                    <a:pt x="3180" y="548"/>
                  </a:cubicBezTo>
                  <a:cubicBezTo>
                    <a:pt x="3153" y="547"/>
                    <a:pt x="3203" y="546"/>
                    <a:pt x="3164" y="546"/>
                  </a:cubicBezTo>
                  <a:cubicBezTo>
                    <a:pt x="3169" y="545"/>
                    <a:pt x="3150" y="543"/>
                    <a:pt x="3178" y="543"/>
                  </a:cubicBezTo>
                  <a:cubicBezTo>
                    <a:pt x="3206" y="542"/>
                    <a:pt x="3162" y="541"/>
                    <a:pt x="3177" y="540"/>
                  </a:cubicBezTo>
                  <a:cubicBezTo>
                    <a:pt x="3203" y="538"/>
                    <a:pt x="3169" y="535"/>
                    <a:pt x="3205" y="533"/>
                  </a:cubicBezTo>
                  <a:cubicBezTo>
                    <a:pt x="3209" y="533"/>
                    <a:pt x="3206" y="532"/>
                    <a:pt x="3200" y="532"/>
                  </a:cubicBezTo>
                  <a:cubicBezTo>
                    <a:pt x="3175" y="531"/>
                    <a:pt x="3186" y="530"/>
                    <a:pt x="3185" y="529"/>
                  </a:cubicBezTo>
                  <a:cubicBezTo>
                    <a:pt x="3180" y="514"/>
                    <a:pt x="3197" y="509"/>
                    <a:pt x="3166" y="508"/>
                  </a:cubicBezTo>
                  <a:cubicBezTo>
                    <a:pt x="3153" y="507"/>
                    <a:pt x="3187" y="506"/>
                    <a:pt x="3165" y="504"/>
                  </a:cubicBezTo>
                  <a:cubicBezTo>
                    <a:pt x="3159" y="504"/>
                    <a:pt x="3163" y="503"/>
                    <a:pt x="3166" y="503"/>
                  </a:cubicBezTo>
                  <a:cubicBezTo>
                    <a:pt x="3179" y="499"/>
                    <a:pt x="3207" y="499"/>
                    <a:pt x="3205" y="490"/>
                  </a:cubicBezTo>
                  <a:cubicBezTo>
                    <a:pt x="3205" y="489"/>
                    <a:pt x="3193" y="487"/>
                    <a:pt x="3208" y="486"/>
                  </a:cubicBezTo>
                  <a:cubicBezTo>
                    <a:pt x="3233" y="486"/>
                    <a:pt x="3204" y="485"/>
                    <a:pt x="3220" y="484"/>
                  </a:cubicBezTo>
                  <a:cubicBezTo>
                    <a:pt x="3227" y="482"/>
                    <a:pt x="3247" y="478"/>
                    <a:pt x="3240" y="478"/>
                  </a:cubicBezTo>
                  <a:cubicBezTo>
                    <a:pt x="3215" y="477"/>
                    <a:pt x="3254" y="477"/>
                    <a:pt x="3249" y="476"/>
                  </a:cubicBezTo>
                  <a:cubicBezTo>
                    <a:pt x="3241" y="474"/>
                    <a:pt x="3233" y="472"/>
                    <a:pt x="3251" y="471"/>
                  </a:cubicBezTo>
                  <a:cubicBezTo>
                    <a:pt x="3271" y="469"/>
                    <a:pt x="3215" y="467"/>
                    <a:pt x="3268" y="466"/>
                  </a:cubicBezTo>
                  <a:cubicBezTo>
                    <a:pt x="3257" y="465"/>
                    <a:pt x="3241" y="465"/>
                    <a:pt x="3247" y="463"/>
                  </a:cubicBezTo>
                  <a:cubicBezTo>
                    <a:pt x="3226" y="436"/>
                    <a:pt x="3319" y="449"/>
                    <a:pt x="3310" y="441"/>
                  </a:cubicBezTo>
                  <a:cubicBezTo>
                    <a:pt x="3303" y="440"/>
                    <a:pt x="3326" y="438"/>
                    <a:pt x="3291" y="436"/>
                  </a:cubicBezTo>
                  <a:cubicBezTo>
                    <a:pt x="3330" y="435"/>
                    <a:pt x="3302" y="433"/>
                    <a:pt x="3309" y="431"/>
                  </a:cubicBezTo>
                  <a:cubicBezTo>
                    <a:pt x="3316" y="430"/>
                    <a:pt x="3360" y="428"/>
                    <a:pt x="3311" y="426"/>
                  </a:cubicBezTo>
                  <a:cubicBezTo>
                    <a:pt x="3321" y="425"/>
                    <a:pt x="3399" y="422"/>
                    <a:pt x="3351" y="420"/>
                  </a:cubicBezTo>
                  <a:cubicBezTo>
                    <a:pt x="3392" y="418"/>
                    <a:pt x="3364" y="415"/>
                    <a:pt x="3372" y="413"/>
                  </a:cubicBezTo>
                  <a:cubicBezTo>
                    <a:pt x="3387" y="407"/>
                    <a:pt x="3394" y="408"/>
                    <a:pt x="3413" y="404"/>
                  </a:cubicBezTo>
                  <a:cubicBezTo>
                    <a:pt x="3362" y="403"/>
                    <a:pt x="3421" y="402"/>
                    <a:pt x="3414" y="401"/>
                  </a:cubicBezTo>
                  <a:cubicBezTo>
                    <a:pt x="3406" y="399"/>
                    <a:pt x="3429" y="398"/>
                    <a:pt x="3396" y="397"/>
                  </a:cubicBezTo>
                  <a:cubicBezTo>
                    <a:pt x="3421" y="396"/>
                    <a:pt x="3411" y="395"/>
                    <a:pt x="3414" y="393"/>
                  </a:cubicBezTo>
                  <a:cubicBezTo>
                    <a:pt x="3416" y="393"/>
                    <a:pt x="3434" y="392"/>
                    <a:pt x="3426" y="391"/>
                  </a:cubicBezTo>
                  <a:cubicBezTo>
                    <a:pt x="3403" y="390"/>
                    <a:pt x="3419" y="389"/>
                    <a:pt x="3414" y="387"/>
                  </a:cubicBezTo>
                  <a:cubicBezTo>
                    <a:pt x="3460" y="386"/>
                    <a:pt x="3421" y="385"/>
                    <a:pt x="3423" y="384"/>
                  </a:cubicBezTo>
                  <a:cubicBezTo>
                    <a:pt x="3432" y="379"/>
                    <a:pt x="3438" y="374"/>
                    <a:pt x="3426" y="373"/>
                  </a:cubicBezTo>
                  <a:cubicBezTo>
                    <a:pt x="3399" y="372"/>
                    <a:pt x="3448" y="372"/>
                    <a:pt x="3438" y="371"/>
                  </a:cubicBezTo>
                  <a:cubicBezTo>
                    <a:pt x="3433" y="370"/>
                    <a:pt x="3393" y="369"/>
                    <a:pt x="3430" y="369"/>
                  </a:cubicBezTo>
                  <a:cubicBezTo>
                    <a:pt x="3433" y="368"/>
                    <a:pt x="3418" y="367"/>
                    <a:pt x="3416" y="367"/>
                  </a:cubicBezTo>
                  <a:cubicBezTo>
                    <a:pt x="3415" y="366"/>
                    <a:pt x="3445" y="366"/>
                    <a:pt x="3421" y="365"/>
                  </a:cubicBezTo>
                  <a:cubicBezTo>
                    <a:pt x="3418" y="365"/>
                    <a:pt x="3437" y="364"/>
                    <a:pt x="3433" y="364"/>
                  </a:cubicBezTo>
                  <a:cubicBezTo>
                    <a:pt x="3421" y="363"/>
                    <a:pt x="3412" y="362"/>
                    <a:pt x="3413" y="361"/>
                  </a:cubicBezTo>
                  <a:cubicBezTo>
                    <a:pt x="3414" y="360"/>
                    <a:pt x="3417" y="359"/>
                    <a:pt x="3401" y="358"/>
                  </a:cubicBezTo>
                  <a:cubicBezTo>
                    <a:pt x="3373" y="356"/>
                    <a:pt x="3426" y="356"/>
                    <a:pt x="3413" y="355"/>
                  </a:cubicBezTo>
                  <a:cubicBezTo>
                    <a:pt x="3396" y="354"/>
                    <a:pt x="3398" y="352"/>
                    <a:pt x="3412" y="351"/>
                  </a:cubicBezTo>
                  <a:cubicBezTo>
                    <a:pt x="3425" y="350"/>
                    <a:pt x="3407" y="347"/>
                    <a:pt x="3414" y="343"/>
                  </a:cubicBezTo>
                  <a:cubicBezTo>
                    <a:pt x="3418" y="342"/>
                    <a:pt x="3443" y="340"/>
                    <a:pt x="3431" y="339"/>
                  </a:cubicBezTo>
                  <a:cubicBezTo>
                    <a:pt x="3410" y="338"/>
                    <a:pt x="3444" y="337"/>
                    <a:pt x="3435" y="336"/>
                  </a:cubicBezTo>
                  <a:cubicBezTo>
                    <a:pt x="3428" y="335"/>
                    <a:pt x="3414" y="334"/>
                    <a:pt x="3415" y="331"/>
                  </a:cubicBezTo>
                  <a:cubicBezTo>
                    <a:pt x="3417" y="331"/>
                    <a:pt x="3450" y="330"/>
                    <a:pt x="3427" y="329"/>
                  </a:cubicBezTo>
                  <a:cubicBezTo>
                    <a:pt x="3407" y="329"/>
                    <a:pt x="3408" y="328"/>
                    <a:pt x="3422" y="327"/>
                  </a:cubicBezTo>
                  <a:cubicBezTo>
                    <a:pt x="3448" y="326"/>
                    <a:pt x="3417" y="324"/>
                    <a:pt x="3451" y="323"/>
                  </a:cubicBezTo>
                  <a:cubicBezTo>
                    <a:pt x="3452" y="323"/>
                    <a:pt x="3448" y="323"/>
                    <a:pt x="3444" y="323"/>
                  </a:cubicBezTo>
                  <a:cubicBezTo>
                    <a:pt x="3401" y="322"/>
                    <a:pt x="3468" y="321"/>
                    <a:pt x="3444" y="320"/>
                  </a:cubicBezTo>
                  <a:cubicBezTo>
                    <a:pt x="3419" y="320"/>
                    <a:pt x="3451" y="300"/>
                    <a:pt x="3423" y="299"/>
                  </a:cubicBezTo>
                  <a:cubicBezTo>
                    <a:pt x="3411" y="298"/>
                    <a:pt x="3432" y="297"/>
                    <a:pt x="3434" y="296"/>
                  </a:cubicBezTo>
                  <a:cubicBezTo>
                    <a:pt x="3435" y="294"/>
                    <a:pt x="3400" y="294"/>
                    <a:pt x="3421" y="292"/>
                  </a:cubicBezTo>
                  <a:cubicBezTo>
                    <a:pt x="3433" y="291"/>
                    <a:pt x="3422" y="289"/>
                    <a:pt x="3393" y="289"/>
                  </a:cubicBezTo>
                  <a:cubicBezTo>
                    <a:pt x="3398" y="288"/>
                    <a:pt x="3408" y="288"/>
                    <a:pt x="3407" y="288"/>
                  </a:cubicBezTo>
                  <a:cubicBezTo>
                    <a:pt x="3388" y="287"/>
                    <a:pt x="3434" y="285"/>
                    <a:pt x="3409" y="284"/>
                  </a:cubicBezTo>
                  <a:cubicBezTo>
                    <a:pt x="3376" y="282"/>
                    <a:pt x="3398" y="280"/>
                    <a:pt x="3395" y="278"/>
                  </a:cubicBezTo>
                  <a:cubicBezTo>
                    <a:pt x="3394" y="278"/>
                    <a:pt x="3427" y="277"/>
                    <a:pt x="3402" y="276"/>
                  </a:cubicBezTo>
                  <a:cubicBezTo>
                    <a:pt x="3392" y="276"/>
                    <a:pt x="3411" y="274"/>
                    <a:pt x="3413" y="273"/>
                  </a:cubicBezTo>
                  <a:cubicBezTo>
                    <a:pt x="3415" y="263"/>
                    <a:pt x="3416" y="265"/>
                    <a:pt x="3393" y="263"/>
                  </a:cubicBezTo>
                  <a:cubicBezTo>
                    <a:pt x="3432" y="262"/>
                    <a:pt x="3394" y="261"/>
                    <a:pt x="3393" y="259"/>
                  </a:cubicBezTo>
                  <a:cubicBezTo>
                    <a:pt x="3395" y="249"/>
                    <a:pt x="3382" y="251"/>
                    <a:pt x="3372" y="247"/>
                  </a:cubicBezTo>
                  <a:cubicBezTo>
                    <a:pt x="3367" y="245"/>
                    <a:pt x="3388" y="244"/>
                    <a:pt x="3351" y="243"/>
                  </a:cubicBezTo>
                  <a:cubicBezTo>
                    <a:pt x="3412" y="241"/>
                    <a:pt x="3324" y="240"/>
                    <a:pt x="3356" y="236"/>
                  </a:cubicBezTo>
                  <a:cubicBezTo>
                    <a:pt x="3387" y="235"/>
                    <a:pt x="3367" y="233"/>
                    <a:pt x="3371" y="231"/>
                  </a:cubicBezTo>
                  <a:cubicBezTo>
                    <a:pt x="3372" y="231"/>
                    <a:pt x="3349" y="230"/>
                    <a:pt x="3353" y="229"/>
                  </a:cubicBezTo>
                  <a:cubicBezTo>
                    <a:pt x="3369" y="227"/>
                    <a:pt x="3415" y="226"/>
                    <a:pt x="3380" y="225"/>
                  </a:cubicBezTo>
                  <a:cubicBezTo>
                    <a:pt x="3370" y="224"/>
                    <a:pt x="3397" y="222"/>
                    <a:pt x="3388" y="222"/>
                  </a:cubicBezTo>
                  <a:cubicBezTo>
                    <a:pt x="3354" y="221"/>
                    <a:pt x="3392" y="220"/>
                    <a:pt x="3396" y="220"/>
                  </a:cubicBezTo>
                  <a:cubicBezTo>
                    <a:pt x="3407" y="219"/>
                    <a:pt x="3357" y="219"/>
                    <a:pt x="3384" y="218"/>
                  </a:cubicBezTo>
                  <a:cubicBezTo>
                    <a:pt x="3393" y="217"/>
                    <a:pt x="3381" y="216"/>
                    <a:pt x="3382" y="215"/>
                  </a:cubicBezTo>
                  <a:cubicBezTo>
                    <a:pt x="3382" y="215"/>
                    <a:pt x="3394" y="214"/>
                    <a:pt x="3385" y="213"/>
                  </a:cubicBezTo>
                  <a:cubicBezTo>
                    <a:pt x="3360" y="212"/>
                    <a:pt x="3407" y="211"/>
                    <a:pt x="3396" y="210"/>
                  </a:cubicBezTo>
                  <a:cubicBezTo>
                    <a:pt x="3371" y="207"/>
                    <a:pt x="3420" y="204"/>
                    <a:pt x="3394" y="202"/>
                  </a:cubicBezTo>
                  <a:cubicBezTo>
                    <a:pt x="3386" y="202"/>
                    <a:pt x="3421" y="199"/>
                    <a:pt x="3407" y="198"/>
                  </a:cubicBezTo>
                  <a:cubicBezTo>
                    <a:pt x="3384" y="197"/>
                    <a:pt x="3395" y="196"/>
                    <a:pt x="3393" y="195"/>
                  </a:cubicBezTo>
                  <a:cubicBezTo>
                    <a:pt x="3389" y="193"/>
                    <a:pt x="3442" y="191"/>
                    <a:pt x="3393" y="189"/>
                  </a:cubicBezTo>
                  <a:cubicBezTo>
                    <a:pt x="3392" y="189"/>
                    <a:pt x="3399" y="189"/>
                    <a:pt x="3401" y="189"/>
                  </a:cubicBezTo>
                  <a:cubicBezTo>
                    <a:pt x="3413" y="187"/>
                    <a:pt x="3435" y="185"/>
                    <a:pt x="3437" y="184"/>
                  </a:cubicBezTo>
                  <a:cubicBezTo>
                    <a:pt x="3438" y="182"/>
                    <a:pt x="3410" y="180"/>
                    <a:pt x="3434" y="179"/>
                  </a:cubicBezTo>
                  <a:cubicBezTo>
                    <a:pt x="3403" y="178"/>
                    <a:pt x="3442" y="177"/>
                    <a:pt x="3414" y="176"/>
                  </a:cubicBezTo>
                  <a:cubicBezTo>
                    <a:pt x="3446" y="174"/>
                    <a:pt x="3403" y="173"/>
                    <a:pt x="3412" y="172"/>
                  </a:cubicBezTo>
                  <a:cubicBezTo>
                    <a:pt x="3425" y="170"/>
                    <a:pt x="3402" y="166"/>
                    <a:pt x="3402" y="165"/>
                  </a:cubicBezTo>
                  <a:cubicBezTo>
                    <a:pt x="3429" y="161"/>
                    <a:pt x="3397" y="139"/>
                    <a:pt x="3428" y="140"/>
                  </a:cubicBezTo>
                  <a:cubicBezTo>
                    <a:pt x="3391" y="140"/>
                    <a:pt x="3431" y="139"/>
                    <a:pt x="3426" y="138"/>
                  </a:cubicBezTo>
                  <a:cubicBezTo>
                    <a:pt x="3399" y="137"/>
                    <a:pt x="3431" y="125"/>
                    <a:pt x="3435" y="119"/>
                  </a:cubicBezTo>
                  <a:cubicBezTo>
                    <a:pt x="3481" y="117"/>
                    <a:pt x="3427" y="116"/>
                    <a:pt x="3418" y="114"/>
                  </a:cubicBezTo>
                  <a:cubicBezTo>
                    <a:pt x="3470" y="112"/>
                    <a:pt x="3467" y="109"/>
                    <a:pt x="3473" y="106"/>
                  </a:cubicBezTo>
                  <a:cubicBezTo>
                    <a:pt x="3481" y="102"/>
                    <a:pt x="3513" y="97"/>
                    <a:pt x="3497" y="93"/>
                  </a:cubicBezTo>
                  <a:cubicBezTo>
                    <a:pt x="3496" y="93"/>
                    <a:pt x="3494" y="93"/>
                    <a:pt x="3497" y="93"/>
                  </a:cubicBezTo>
                  <a:cubicBezTo>
                    <a:pt x="3542" y="91"/>
                    <a:pt x="3508" y="89"/>
                    <a:pt x="3528" y="88"/>
                  </a:cubicBezTo>
                  <a:cubicBezTo>
                    <a:pt x="3557" y="85"/>
                    <a:pt x="3518" y="81"/>
                    <a:pt x="3553" y="80"/>
                  </a:cubicBezTo>
                  <a:cubicBezTo>
                    <a:pt x="3563" y="80"/>
                    <a:pt x="3528" y="79"/>
                    <a:pt x="3555" y="78"/>
                  </a:cubicBezTo>
                  <a:cubicBezTo>
                    <a:pt x="3559" y="78"/>
                    <a:pt x="3546" y="77"/>
                    <a:pt x="3538" y="76"/>
                  </a:cubicBezTo>
                  <a:cubicBezTo>
                    <a:pt x="3529" y="76"/>
                    <a:pt x="3572" y="76"/>
                    <a:pt x="3547" y="74"/>
                  </a:cubicBezTo>
                  <a:cubicBezTo>
                    <a:pt x="3509" y="73"/>
                    <a:pt x="3576" y="73"/>
                    <a:pt x="3577" y="73"/>
                  </a:cubicBezTo>
                  <a:cubicBezTo>
                    <a:pt x="3536" y="71"/>
                    <a:pt x="3590" y="66"/>
                    <a:pt x="3523" y="64"/>
                  </a:cubicBezTo>
                  <a:cubicBezTo>
                    <a:pt x="3579" y="62"/>
                    <a:pt x="3479" y="60"/>
                    <a:pt x="3536" y="59"/>
                  </a:cubicBezTo>
                  <a:cubicBezTo>
                    <a:pt x="3503" y="58"/>
                    <a:pt x="3521" y="57"/>
                    <a:pt x="3518" y="55"/>
                  </a:cubicBezTo>
                  <a:cubicBezTo>
                    <a:pt x="3512" y="48"/>
                    <a:pt x="3532" y="50"/>
                    <a:pt x="3497" y="48"/>
                  </a:cubicBezTo>
                  <a:cubicBezTo>
                    <a:pt x="3525" y="47"/>
                    <a:pt x="3497" y="46"/>
                    <a:pt x="3496" y="45"/>
                  </a:cubicBezTo>
                  <a:cubicBezTo>
                    <a:pt x="3495" y="40"/>
                    <a:pt x="3471" y="35"/>
                    <a:pt x="3474" y="31"/>
                  </a:cubicBezTo>
                  <a:cubicBezTo>
                    <a:pt x="3453" y="30"/>
                    <a:pt x="3483" y="29"/>
                    <a:pt x="3456" y="28"/>
                  </a:cubicBezTo>
                  <a:cubicBezTo>
                    <a:pt x="3432" y="28"/>
                    <a:pt x="3497" y="27"/>
                    <a:pt x="3460" y="26"/>
                  </a:cubicBezTo>
                  <a:cubicBezTo>
                    <a:pt x="3479" y="25"/>
                    <a:pt x="3497" y="24"/>
                    <a:pt x="3518" y="24"/>
                  </a:cubicBezTo>
                  <a:cubicBezTo>
                    <a:pt x="3424" y="0"/>
                    <a:pt x="3346" y="11"/>
                    <a:pt x="3225" y="18"/>
                  </a:cubicBezTo>
                  <a:cubicBezTo>
                    <a:pt x="3287" y="8"/>
                    <a:pt x="3253" y="14"/>
                    <a:pt x="3299" y="8"/>
                  </a:cubicBezTo>
                  <a:cubicBezTo>
                    <a:pt x="3331" y="7"/>
                    <a:pt x="3318" y="7"/>
                    <a:pt x="3309" y="6"/>
                  </a:cubicBezTo>
                  <a:cubicBezTo>
                    <a:pt x="3262" y="-1"/>
                    <a:pt x="3113" y="-2"/>
                    <a:pt x="3089" y="6"/>
                  </a:cubicBezTo>
                  <a:cubicBezTo>
                    <a:pt x="3109" y="8"/>
                    <a:pt x="3099" y="10"/>
                    <a:pt x="3098" y="12"/>
                  </a:cubicBezTo>
                  <a:cubicBezTo>
                    <a:pt x="3098" y="12"/>
                    <a:pt x="3084" y="13"/>
                    <a:pt x="3101" y="13"/>
                  </a:cubicBezTo>
                  <a:cubicBezTo>
                    <a:pt x="3132" y="15"/>
                    <a:pt x="3117" y="15"/>
                    <a:pt x="3107" y="17"/>
                  </a:cubicBezTo>
                  <a:cubicBezTo>
                    <a:pt x="3090" y="21"/>
                    <a:pt x="3013" y="21"/>
                    <a:pt x="2939" y="22"/>
                  </a:cubicBezTo>
                  <a:cubicBezTo>
                    <a:pt x="2982" y="26"/>
                    <a:pt x="2998" y="23"/>
                    <a:pt x="3056" y="22"/>
                  </a:cubicBezTo>
                  <a:cubicBezTo>
                    <a:pt x="3002" y="33"/>
                    <a:pt x="2797" y="29"/>
                    <a:pt x="2680" y="28"/>
                  </a:cubicBezTo>
                  <a:cubicBezTo>
                    <a:pt x="2742" y="31"/>
                    <a:pt x="2723" y="34"/>
                    <a:pt x="2747" y="36"/>
                  </a:cubicBezTo>
                  <a:cubicBezTo>
                    <a:pt x="2511" y="43"/>
                    <a:pt x="2264" y="51"/>
                    <a:pt x="2040" y="63"/>
                  </a:cubicBezTo>
                  <a:cubicBezTo>
                    <a:pt x="2045" y="63"/>
                    <a:pt x="2051" y="63"/>
                    <a:pt x="2057" y="63"/>
                  </a:cubicBezTo>
                  <a:cubicBezTo>
                    <a:pt x="2047" y="63"/>
                    <a:pt x="2037" y="64"/>
                    <a:pt x="2027" y="67"/>
                  </a:cubicBezTo>
                  <a:cubicBezTo>
                    <a:pt x="2037" y="67"/>
                    <a:pt x="2049" y="67"/>
                    <a:pt x="2059" y="67"/>
                  </a:cubicBezTo>
                  <a:cubicBezTo>
                    <a:pt x="2045" y="68"/>
                    <a:pt x="2032" y="68"/>
                    <a:pt x="2028" y="69"/>
                  </a:cubicBezTo>
                  <a:cubicBezTo>
                    <a:pt x="2040" y="70"/>
                    <a:pt x="2022" y="70"/>
                    <a:pt x="2019" y="69"/>
                  </a:cubicBezTo>
                  <a:cubicBezTo>
                    <a:pt x="2024" y="69"/>
                    <a:pt x="2038" y="69"/>
                    <a:pt x="2028" y="69"/>
                  </a:cubicBezTo>
                  <a:cubicBezTo>
                    <a:pt x="1971" y="71"/>
                    <a:pt x="2013" y="71"/>
                    <a:pt x="1984" y="74"/>
                  </a:cubicBezTo>
                  <a:cubicBezTo>
                    <a:pt x="1946" y="80"/>
                    <a:pt x="1908" y="80"/>
                    <a:pt x="1870" y="93"/>
                  </a:cubicBezTo>
                  <a:cubicBezTo>
                    <a:pt x="1863" y="94"/>
                    <a:pt x="1845" y="95"/>
                    <a:pt x="1872" y="96"/>
                  </a:cubicBezTo>
                  <a:cubicBezTo>
                    <a:pt x="1827" y="96"/>
                    <a:pt x="1857" y="98"/>
                    <a:pt x="1845" y="99"/>
                  </a:cubicBezTo>
                  <a:cubicBezTo>
                    <a:pt x="1824" y="101"/>
                    <a:pt x="1821" y="102"/>
                    <a:pt x="1841" y="104"/>
                  </a:cubicBezTo>
                  <a:cubicBezTo>
                    <a:pt x="1857" y="105"/>
                    <a:pt x="1800" y="106"/>
                    <a:pt x="1847" y="106"/>
                  </a:cubicBezTo>
                  <a:cubicBezTo>
                    <a:pt x="1840" y="108"/>
                    <a:pt x="1792" y="109"/>
                    <a:pt x="1830" y="110"/>
                  </a:cubicBezTo>
                  <a:cubicBezTo>
                    <a:pt x="1797" y="111"/>
                    <a:pt x="1839" y="111"/>
                    <a:pt x="1832" y="112"/>
                  </a:cubicBezTo>
                  <a:cubicBezTo>
                    <a:pt x="1825" y="114"/>
                    <a:pt x="1812" y="113"/>
                    <a:pt x="1811" y="116"/>
                  </a:cubicBezTo>
                  <a:cubicBezTo>
                    <a:pt x="1817" y="117"/>
                    <a:pt x="1836" y="118"/>
                    <a:pt x="1829" y="118"/>
                  </a:cubicBezTo>
                  <a:cubicBezTo>
                    <a:pt x="1817" y="119"/>
                    <a:pt x="1810" y="120"/>
                    <a:pt x="1810" y="121"/>
                  </a:cubicBezTo>
                  <a:cubicBezTo>
                    <a:pt x="1828" y="138"/>
                    <a:pt x="1719" y="141"/>
                    <a:pt x="1790" y="142"/>
                  </a:cubicBezTo>
                  <a:cubicBezTo>
                    <a:pt x="1754" y="143"/>
                    <a:pt x="1793" y="144"/>
                    <a:pt x="1781" y="144"/>
                  </a:cubicBezTo>
                  <a:cubicBezTo>
                    <a:pt x="1764" y="147"/>
                    <a:pt x="1802" y="147"/>
                    <a:pt x="1769" y="148"/>
                  </a:cubicBezTo>
                  <a:cubicBezTo>
                    <a:pt x="1779" y="150"/>
                    <a:pt x="1735" y="151"/>
                    <a:pt x="1769" y="153"/>
                  </a:cubicBezTo>
                  <a:cubicBezTo>
                    <a:pt x="1787" y="154"/>
                    <a:pt x="1726" y="155"/>
                    <a:pt x="1768" y="156"/>
                  </a:cubicBezTo>
                  <a:cubicBezTo>
                    <a:pt x="1718" y="158"/>
                    <a:pt x="1637" y="162"/>
                    <a:pt x="1666" y="166"/>
                  </a:cubicBezTo>
                  <a:cubicBezTo>
                    <a:pt x="1648" y="166"/>
                    <a:pt x="1636" y="166"/>
                    <a:pt x="1619" y="167"/>
                  </a:cubicBezTo>
                  <a:cubicBezTo>
                    <a:pt x="1635" y="170"/>
                    <a:pt x="1703" y="168"/>
                    <a:pt x="1665" y="169"/>
                  </a:cubicBezTo>
                  <a:lnTo>
                    <a:pt x="1665" y="169"/>
                  </a:lnTo>
                  <a:cubicBezTo>
                    <a:pt x="1658" y="169"/>
                    <a:pt x="1651" y="169"/>
                    <a:pt x="1644" y="170"/>
                  </a:cubicBezTo>
                  <a:cubicBezTo>
                    <a:pt x="1705" y="177"/>
                    <a:pt x="1601" y="174"/>
                    <a:pt x="1570" y="175"/>
                  </a:cubicBezTo>
                  <a:cubicBezTo>
                    <a:pt x="1616" y="176"/>
                    <a:pt x="1576" y="177"/>
                    <a:pt x="1591" y="177"/>
                  </a:cubicBezTo>
                  <a:cubicBezTo>
                    <a:pt x="1615" y="178"/>
                    <a:pt x="1554" y="179"/>
                    <a:pt x="1590" y="180"/>
                  </a:cubicBezTo>
                  <a:cubicBezTo>
                    <a:pt x="1609" y="180"/>
                    <a:pt x="1704" y="176"/>
                    <a:pt x="1665" y="177"/>
                  </a:cubicBezTo>
                  <a:lnTo>
                    <a:pt x="1665" y="177"/>
                  </a:lnTo>
                  <a:cubicBezTo>
                    <a:pt x="1651" y="178"/>
                    <a:pt x="1637" y="178"/>
                    <a:pt x="1623" y="179"/>
                  </a:cubicBezTo>
                  <a:cubicBezTo>
                    <a:pt x="1628" y="180"/>
                    <a:pt x="1633" y="180"/>
                    <a:pt x="1639" y="181"/>
                  </a:cubicBezTo>
                  <a:cubicBezTo>
                    <a:pt x="1613" y="182"/>
                    <a:pt x="1616" y="182"/>
                    <a:pt x="1607" y="184"/>
                  </a:cubicBezTo>
                  <a:cubicBezTo>
                    <a:pt x="1578" y="186"/>
                    <a:pt x="1609" y="189"/>
                    <a:pt x="1620" y="188"/>
                  </a:cubicBezTo>
                  <a:cubicBezTo>
                    <a:pt x="1614" y="188"/>
                    <a:pt x="1608" y="188"/>
                    <a:pt x="1603" y="188"/>
                  </a:cubicBezTo>
                  <a:cubicBezTo>
                    <a:pt x="1590" y="190"/>
                    <a:pt x="1709" y="189"/>
                    <a:pt x="1644" y="189"/>
                  </a:cubicBezTo>
                  <a:cubicBezTo>
                    <a:pt x="1717" y="188"/>
                    <a:pt x="1603" y="191"/>
                    <a:pt x="1603" y="191"/>
                  </a:cubicBezTo>
                  <a:cubicBezTo>
                    <a:pt x="1617" y="191"/>
                    <a:pt x="1630" y="191"/>
                    <a:pt x="1643" y="191"/>
                  </a:cubicBezTo>
                  <a:cubicBezTo>
                    <a:pt x="1599" y="195"/>
                    <a:pt x="1656" y="190"/>
                    <a:pt x="1675" y="193"/>
                  </a:cubicBezTo>
                  <a:cubicBezTo>
                    <a:pt x="1662" y="192"/>
                    <a:pt x="1665" y="192"/>
                    <a:pt x="1677" y="192"/>
                  </a:cubicBezTo>
                  <a:cubicBezTo>
                    <a:pt x="1652" y="194"/>
                    <a:pt x="1638" y="194"/>
                    <a:pt x="1624" y="194"/>
                  </a:cubicBezTo>
                  <a:cubicBezTo>
                    <a:pt x="1665" y="198"/>
                    <a:pt x="1629" y="205"/>
                    <a:pt x="1603" y="203"/>
                  </a:cubicBezTo>
                  <a:cubicBezTo>
                    <a:pt x="1613" y="204"/>
                    <a:pt x="1641" y="206"/>
                    <a:pt x="1621" y="206"/>
                  </a:cubicBezTo>
                  <a:cubicBezTo>
                    <a:pt x="1594" y="207"/>
                    <a:pt x="1624" y="208"/>
                    <a:pt x="1623" y="208"/>
                  </a:cubicBezTo>
                  <a:cubicBezTo>
                    <a:pt x="1672" y="208"/>
                    <a:pt x="1623" y="206"/>
                    <a:pt x="1653" y="205"/>
                  </a:cubicBezTo>
                  <a:cubicBezTo>
                    <a:pt x="1707" y="206"/>
                    <a:pt x="1653" y="207"/>
                    <a:pt x="1665" y="208"/>
                  </a:cubicBezTo>
                  <a:cubicBezTo>
                    <a:pt x="1651" y="209"/>
                    <a:pt x="1637" y="209"/>
                    <a:pt x="1623" y="209"/>
                  </a:cubicBezTo>
                  <a:lnTo>
                    <a:pt x="1623" y="210"/>
                  </a:lnTo>
                  <a:cubicBezTo>
                    <a:pt x="1629" y="210"/>
                    <a:pt x="1635" y="210"/>
                    <a:pt x="1641" y="210"/>
                  </a:cubicBezTo>
                  <a:cubicBezTo>
                    <a:pt x="1635" y="211"/>
                    <a:pt x="1629" y="211"/>
                    <a:pt x="1623" y="211"/>
                  </a:cubicBezTo>
                  <a:lnTo>
                    <a:pt x="1623" y="211"/>
                  </a:lnTo>
                  <a:cubicBezTo>
                    <a:pt x="1640" y="212"/>
                    <a:pt x="1701" y="211"/>
                    <a:pt x="1665" y="211"/>
                  </a:cubicBezTo>
                  <a:lnTo>
                    <a:pt x="1665" y="212"/>
                  </a:lnTo>
                  <a:cubicBezTo>
                    <a:pt x="1671" y="212"/>
                    <a:pt x="1676" y="213"/>
                    <a:pt x="1682" y="213"/>
                  </a:cubicBezTo>
                  <a:cubicBezTo>
                    <a:pt x="1662" y="213"/>
                    <a:pt x="1644" y="214"/>
                    <a:pt x="1623" y="214"/>
                  </a:cubicBezTo>
                  <a:cubicBezTo>
                    <a:pt x="1636" y="214"/>
                    <a:pt x="1648" y="215"/>
                    <a:pt x="1665" y="215"/>
                  </a:cubicBezTo>
                  <a:cubicBezTo>
                    <a:pt x="1662" y="226"/>
                    <a:pt x="1682" y="222"/>
                    <a:pt x="1666" y="228"/>
                  </a:cubicBezTo>
                  <a:cubicBezTo>
                    <a:pt x="1677" y="232"/>
                    <a:pt x="1678" y="231"/>
                    <a:pt x="1666" y="233"/>
                  </a:cubicBezTo>
                  <a:cubicBezTo>
                    <a:pt x="1666" y="234"/>
                    <a:pt x="1681" y="235"/>
                    <a:pt x="1676" y="235"/>
                  </a:cubicBezTo>
                  <a:cubicBezTo>
                    <a:pt x="1640" y="236"/>
                    <a:pt x="1687" y="237"/>
                    <a:pt x="1677" y="238"/>
                  </a:cubicBezTo>
                  <a:cubicBezTo>
                    <a:pt x="1664" y="240"/>
                    <a:pt x="1665" y="239"/>
                    <a:pt x="1665" y="245"/>
                  </a:cubicBezTo>
                  <a:cubicBezTo>
                    <a:pt x="1665" y="246"/>
                    <a:pt x="1654" y="248"/>
                    <a:pt x="1668" y="249"/>
                  </a:cubicBezTo>
                  <a:cubicBezTo>
                    <a:pt x="1683" y="251"/>
                    <a:pt x="1660" y="251"/>
                    <a:pt x="1665" y="253"/>
                  </a:cubicBezTo>
                  <a:cubicBezTo>
                    <a:pt x="1668" y="253"/>
                    <a:pt x="1678" y="254"/>
                    <a:pt x="1679" y="254"/>
                  </a:cubicBezTo>
                  <a:cubicBezTo>
                    <a:pt x="1654" y="257"/>
                    <a:pt x="1690" y="258"/>
                    <a:pt x="1702" y="260"/>
                  </a:cubicBezTo>
                  <a:cubicBezTo>
                    <a:pt x="1686" y="260"/>
                    <a:pt x="1684" y="260"/>
                    <a:pt x="1687" y="261"/>
                  </a:cubicBezTo>
                  <a:cubicBezTo>
                    <a:pt x="1716" y="262"/>
                    <a:pt x="1697" y="263"/>
                    <a:pt x="1724" y="265"/>
                  </a:cubicBezTo>
                  <a:cubicBezTo>
                    <a:pt x="1705" y="267"/>
                    <a:pt x="1667" y="267"/>
                    <a:pt x="1723" y="271"/>
                  </a:cubicBezTo>
                  <a:cubicBezTo>
                    <a:pt x="1708" y="272"/>
                    <a:pt x="1697" y="272"/>
                    <a:pt x="1686" y="272"/>
                  </a:cubicBezTo>
                  <a:cubicBezTo>
                    <a:pt x="1700" y="273"/>
                    <a:pt x="1713" y="273"/>
                    <a:pt x="1730" y="274"/>
                  </a:cubicBezTo>
                  <a:cubicBezTo>
                    <a:pt x="1641" y="275"/>
                    <a:pt x="1751" y="275"/>
                    <a:pt x="1707" y="276"/>
                  </a:cubicBezTo>
                  <a:lnTo>
                    <a:pt x="1707" y="275"/>
                  </a:lnTo>
                  <a:cubicBezTo>
                    <a:pt x="1715" y="278"/>
                    <a:pt x="1736" y="280"/>
                    <a:pt x="1688" y="281"/>
                  </a:cubicBezTo>
                  <a:cubicBezTo>
                    <a:pt x="1692" y="282"/>
                    <a:pt x="1713" y="283"/>
                    <a:pt x="1724" y="283"/>
                  </a:cubicBezTo>
                  <a:cubicBezTo>
                    <a:pt x="1713" y="283"/>
                    <a:pt x="1692" y="284"/>
                    <a:pt x="1687" y="285"/>
                  </a:cubicBezTo>
                  <a:cubicBezTo>
                    <a:pt x="1704" y="288"/>
                    <a:pt x="1753" y="293"/>
                    <a:pt x="1683" y="294"/>
                  </a:cubicBezTo>
                  <a:cubicBezTo>
                    <a:pt x="1700" y="294"/>
                    <a:pt x="1713" y="295"/>
                    <a:pt x="1726" y="295"/>
                  </a:cubicBezTo>
                  <a:cubicBezTo>
                    <a:pt x="1713" y="295"/>
                    <a:pt x="1701" y="296"/>
                    <a:pt x="1689" y="297"/>
                  </a:cubicBezTo>
                  <a:cubicBezTo>
                    <a:pt x="1716" y="297"/>
                    <a:pt x="1681" y="298"/>
                    <a:pt x="1704" y="299"/>
                  </a:cubicBezTo>
                  <a:cubicBezTo>
                    <a:pt x="1714" y="300"/>
                    <a:pt x="1679" y="302"/>
                    <a:pt x="1689" y="302"/>
                  </a:cubicBezTo>
                  <a:cubicBezTo>
                    <a:pt x="1719" y="306"/>
                    <a:pt x="1703" y="304"/>
                    <a:pt x="1707" y="315"/>
                  </a:cubicBezTo>
                  <a:cubicBezTo>
                    <a:pt x="1709" y="321"/>
                    <a:pt x="1691" y="322"/>
                    <a:pt x="1686" y="322"/>
                  </a:cubicBezTo>
                  <a:cubicBezTo>
                    <a:pt x="1690" y="321"/>
                    <a:pt x="1705" y="322"/>
                    <a:pt x="1695" y="322"/>
                  </a:cubicBezTo>
                  <a:cubicBezTo>
                    <a:pt x="1679" y="322"/>
                    <a:pt x="1667" y="322"/>
                    <a:pt x="1666" y="322"/>
                  </a:cubicBezTo>
                  <a:cubicBezTo>
                    <a:pt x="1656" y="326"/>
                    <a:pt x="1715" y="325"/>
                    <a:pt x="1720" y="329"/>
                  </a:cubicBezTo>
                  <a:cubicBezTo>
                    <a:pt x="1712" y="329"/>
                    <a:pt x="1700" y="330"/>
                    <a:pt x="1690" y="330"/>
                  </a:cubicBezTo>
                  <a:cubicBezTo>
                    <a:pt x="1701" y="331"/>
                    <a:pt x="1726" y="332"/>
                    <a:pt x="1719" y="333"/>
                  </a:cubicBezTo>
                  <a:cubicBezTo>
                    <a:pt x="1707" y="334"/>
                    <a:pt x="1721" y="334"/>
                    <a:pt x="1725" y="334"/>
                  </a:cubicBezTo>
                  <a:cubicBezTo>
                    <a:pt x="1728" y="335"/>
                    <a:pt x="1713" y="335"/>
                    <a:pt x="1707" y="336"/>
                  </a:cubicBezTo>
                  <a:cubicBezTo>
                    <a:pt x="1751" y="333"/>
                    <a:pt x="1703" y="345"/>
                    <a:pt x="1744" y="350"/>
                  </a:cubicBezTo>
                  <a:cubicBezTo>
                    <a:pt x="1709" y="353"/>
                    <a:pt x="1737" y="356"/>
                    <a:pt x="1727" y="359"/>
                  </a:cubicBezTo>
                  <a:cubicBezTo>
                    <a:pt x="1711" y="361"/>
                    <a:pt x="1726" y="362"/>
                    <a:pt x="1707" y="364"/>
                  </a:cubicBezTo>
                  <a:cubicBezTo>
                    <a:pt x="1725" y="364"/>
                    <a:pt x="1722" y="365"/>
                    <a:pt x="1737" y="367"/>
                  </a:cubicBezTo>
                  <a:cubicBezTo>
                    <a:pt x="1749" y="368"/>
                    <a:pt x="1730" y="368"/>
                    <a:pt x="1727" y="368"/>
                  </a:cubicBezTo>
                  <a:cubicBezTo>
                    <a:pt x="1758" y="367"/>
                    <a:pt x="1691" y="369"/>
                    <a:pt x="1684" y="369"/>
                  </a:cubicBezTo>
                  <a:cubicBezTo>
                    <a:pt x="1709" y="370"/>
                    <a:pt x="1728" y="370"/>
                    <a:pt x="1748" y="371"/>
                  </a:cubicBezTo>
                  <a:cubicBezTo>
                    <a:pt x="1726" y="371"/>
                    <a:pt x="1707" y="371"/>
                    <a:pt x="1679" y="371"/>
                  </a:cubicBezTo>
                  <a:cubicBezTo>
                    <a:pt x="1717" y="372"/>
                    <a:pt x="1669" y="374"/>
                    <a:pt x="1727" y="374"/>
                  </a:cubicBezTo>
                  <a:cubicBezTo>
                    <a:pt x="1744" y="373"/>
                    <a:pt x="1746" y="374"/>
                    <a:pt x="1727" y="374"/>
                  </a:cubicBezTo>
                  <a:lnTo>
                    <a:pt x="1727" y="374"/>
                  </a:lnTo>
                  <a:cubicBezTo>
                    <a:pt x="1721" y="375"/>
                    <a:pt x="1715" y="375"/>
                    <a:pt x="1708" y="376"/>
                  </a:cubicBezTo>
                  <a:cubicBezTo>
                    <a:pt x="1721" y="376"/>
                    <a:pt x="1734" y="376"/>
                    <a:pt x="1748" y="376"/>
                  </a:cubicBezTo>
                  <a:cubicBezTo>
                    <a:pt x="1708" y="378"/>
                    <a:pt x="1688" y="379"/>
                    <a:pt x="1746" y="379"/>
                  </a:cubicBezTo>
                  <a:cubicBezTo>
                    <a:pt x="1700" y="381"/>
                    <a:pt x="1750" y="382"/>
                    <a:pt x="1749" y="384"/>
                  </a:cubicBezTo>
                  <a:cubicBezTo>
                    <a:pt x="1748" y="400"/>
                    <a:pt x="1747" y="399"/>
                    <a:pt x="1727" y="399"/>
                  </a:cubicBezTo>
                  <a:cubicBezTo>
                    <a:pt x="1746" y="402"/>
                    <a:pt x="1787" y="403"/>
                    <a:pt x="1727" y="404"/>
                  </a:cubicBezTo>
                  <a:cubicBezTo>
                    <a:pt x="1722" y="405"/>
                    <a:pt x="1658" y="406"/>
                    <a:pt x="1707" y="406"/>
                  </a:cubicBezTo>
                  <a:cubicBezTo>
                    <a:pt x="1696" y="405"/>
                    <a:pt x="1767" y="404"/>
                    <a:pt x="1693" y="402"/>
                  </a:cubicBezTo>
                  <a:cubicBezTo>
                    <a:pt x="1661" y="404"/>
                    <a:pt x="1663" y="405"/>
                    <a:pt x="1666" y="407"/>
                  </a:cubicBezTo>
                  <a:cubicBezTo>
                    <a:pt x="1667" y="408"/>
                    <a:pt x="1631" y="409"/>
                    <a:pt x="1665" y="410"/>
                  </a:cubicBezTo>
                  <a:cubicBezTo>
                    <a:pt x="1695" y="409"/>
                    <a:pt x="1705" y="408"/>
                    <a:pt x="1690" y="407"/>
                  </a:cubicBezTo>
                  <a:cubicBezTo>
                    <a:pt x="1705" y="407"/>
                    <a:pt x="1723" y="406"/>
                    <a:pt x="1748" y="406"/>
                  </a:cubicBezTo>
                  <a:cubicBezTo>
                    <a:pt x="1748" y="407"/>
                    <a:pt x="1759" y="409"/>
                    <a:pt x="1746" y="409"/>
                  </a:cubicBezTo>
                  <a:cubicBezTo>
                    <a:pt x="1734" y="412"/>
                    <a:pt x="1726" y="411"/>
                    <a:pt x="1717" y="415"/>
                  </a:cubicBezTo>
                  <a:cubicBezTo>
                    <a:pt x="1720" y="416"/>
                    <a:pt x="1731" y="416"/>
                    <a:pt x="1727" y="424"/>
                  </a:cubicBezTo>
                  <a:cubicBezTo>
                    <a:pt x="1710" y="424"/>
                    <a:pt x="1698" y="424"/>
                    <a:pt x="1682" y="425"/>
                  </a:cubicBezTo>
                  <a:cubicBezTo>
                    <a:pt x="1734" y="426"/>
                    <a:pt x="1682" y="428"/>
                    <a:pt x="1721" y="429"/>
                  </a:cubicBezTo>
                  <a:cubicBezTo>
                    <a:pt x="1723" y="429"/>
                    <a:pt x="1721" y="430"/>
                    <a:pt x="1719" y="430"/>
                  </a:cubicBezTo>
                  <a:cubicBezTo>
                    <a:pt x="1686" y="433"/>
                    <a:pt x="1739" y="434"/>
                    <a:pt x="1723" y="436"/>
                  </a:cubicBezTo>
                  <a:cubicBezTo>
                    <a:pt x="1686" y="437"/>
                    <a:pt x="1725" y="439"/>
                    <a:pt x="1694" y="442"/>
                  </a:cubicBezTo>
                  <a:cubicBezTo>
                    <a:pt x="1664" y="443"/>
                    <a:pt x="1725" y="443"/>
                    <a:pt x="1706" y="444"/>
                  </a:cubicBezTo>
                  <a:cubicBezTo>
                    <a:pt x="1669" y="446"/>
                    <a:pt x="1693" y="447"/>
                    <a:pt x="1686" y="449"/>
                  </a:cubicBezTo>
                  <a:cubicBezTo>
                    <a:pt x="1682" y="450"/>
                    <a:pt x="1717" y="451"/>
                    <a:pt x="1686" y="452"/>
                  </a:cubicBezTo>
                  <a:cubicBezTo>
                    <a:pt x="1720" y="453"/>
                    <a:pt x="1684" y="454"/>
                    <a:pt x="1685" y="455"/>
                  </a:cubicBezTo>
                  <a:cubicBezTo>
                    <a:pt x="1681" y="468"/>
                    <a:pt x="1748" y="458"/>
                    <a:pt x="1707" y="461"/>
                  </a:cubicBezTo>
                  <a:lnTo>
                    <a:pt x="1707" y="461"/>
                  </a:lnTo>
                  <a:cubicBezTo>
                    <a:pt x="1697" y="462"/>
                    <a:pt x="1747" y="462"/>
                    <a:pt x="1712" y="463"/>
                  </a:cubicBezTo>
                  <a:cubicBezTo>
                    <a:pt x="1737" y="464"/>
                    <a:pt x="1691" y="465"/>
                    <a:pt x="1708" y="466"/>
                  </a:cubicBezTo>
                  <a:cubicBezTo>
                    <a:pt x="1744" y="470"/>
                    <a:pt x="1728" y="472"/>
                    <a:pt x="1761" y="470"/>
                  </a:cubicBezTo>
                  <a:cubicBezTo>
                    <a:pt x="1770" y="471"/>
                    <a:pt x="1753" y="471"/>
                    <a:pt x="1748" y="471"/>
                  </a:cubicBezTo>
                  <a:lnTo>
                    <a:pt x="1748" y="471"/>
                  </a:lnTo>
                  <a:cubicBezTo>
                    <a:pt x="1738" y="473"/>
                    <a:pt x="1813" y="471"/>
                    <a:pt x="1769" y="472"/>
                  </a:cubicBezTo>
                  <a:lnTo>
                    <a:pt x="1769" y="472"/>
                  </a:lnTo>
                  <a:cubicBezTo>
                    <a:pt x="1850" y="474"/>
                    <a:pt x="1855" y="476"/>
                    <a:pt x="1875" y="486"/>
                  </a:cubicBezTo>
                  <a:cubicBezTo>
                    <a:pt x="1861" y="487"/>
                    <a:pt x="1869" y="489"/>
                    <a:pt x="1862" y="490"/>
                  </a:cubicBezTo>
                  <a:cubicBezTo>
                    <a:pt x="1865" y="491"/>
                    <a:pt x="1859" y="492"/>
                    <a:pt x="1875" y="493"/>
                  </a:cubicBezTo>
                  <a:cubicBezTo>
                    <a:pt x="1908" y="494"/>
                    <a:pt x="1867" y="495"/>
                    <a:pt x="1886" y="496"/>
                  </a:cubicBezTo>
                  <a:cubicBezTo>
                    <a:pt x="1901" y="497"/>
                    <a:pt x="1859" y="497"/>
                    <a:pt x="1886" y="498"/>
                  </a:cubicBezTo>
                  <a:cubicBezTo>
                    <a:pt x="1899" y="498"/>
                    <a:pt x="1893" y="500"/>
                    <a:pt x="1895" y="500"/>
                  </a:cubicBezTo>
                  <a:cubicBezTo>
                    <a:pt x="1843" y="503"/>
                    <a:pt x="1820" y="502"/>
                    <a:pt x="1771" y="502"/>
                  </a:cubicBezTo>
                  <a:cubicBezTo>
                    <a:pt x="1817" y="503"/>
                    <a:pt x="1764" y="504"/>
                    <a:pt x="1769" y="505"/>
                  </a:cubicBezTo>
                  <a:cubicBezTo>
                    <a:pt x="1773" y="506"/>
                    <a:pt x="1769" y="508"/>
                    <a:pt x="1778" y="509"/>
                  </a:cubicBezTo>
                  <a:cubicBezTo>
                    <a:pt x="1789" y="510"/>
                    <a:pt x="1762" y="511"/>
                    <a:pt x="1768" y="512"/>
                  </a:cubicBezTo>
                  <a:cubicBezTo>
                    <a:pt x="1837" y="520"/>
                    <a:pt x="1779" y="516"/>
                    <a:pt x="1878" y="503"/>
                  </a:cubicBezTo>
                  <a:cubicBezTo>
                    <a:pt x="1903" y="503"/>
                    <a:pt x="1892" y="505"/>
                    <a:pt x="1933" y="505"/>
                  </a:cubicBezTo>
                  <a:cubicBezTo>
                    <a:pt x="1884" y="513"/>
                    <a:pt x="1879" y="514"/>
                    <a:pt x="1811" y="515"/>
                  </a:cubicBezTo>
                  <a:cubicBezTo>
                    <a:pt x="1819" y="517"/>
                    <a:pt x="1835" y="515"/>
                    <a:pt x="1832" y="521"/>
                  </a:cubicBezTo>
                  <a:cubicBezTo>
                    <a:pt x="1915" y="521"/>
                    <a:pt x="1860" y="524"/>
                    <a:pt x="1832" y="526"/>
                  </a:cubicBezTo>
                  <a:cubicBezTo>
                    <a:pt x="1867" y="527"/>
                    <a:pt x="1823" y="528"/>
                    <a:pt x="1829" y="529"/>
                  </a:cubicBezTo>
                  <a:cubicBezTo>
                    <a:pt x="1826" y="530"/>
                    <a:pt x="1790" y="531"/>
                    <a:pt x="1775" y="528"/>
                  </a:cubicBezTo>
                  <a:cubicBezTo>
                    <a:pt x="1772" y="529"/>
                    <a:pt x="1766" y="530"/>
                    <a:pt x="1770" y="530"/>
                  </a:cubicBezTo>
                  <a:cubicBezTo>
                    <a:pt x="1802" y="532"/>
                    <a:pt x="1778" y="533"/>
                    <a:pt x="1832" y="534"/>
                  </a:cubicBezTo>
                  <a:cubicBezTo>
                    <a:pt x="1833" y="561"/>
                    <a:pt x="1871" y="556"/>
                    <a:pt x="1889" y="560"/>
                  </a:cubicBezTo>
                  <a:cubicBezTo>
                    <a:pt x="1876" y="562"/>
                    <a:pt x="1897" y="564"/>
                    <a:pt x="1894" y="565"/>
                  </a:cubicBezTo>
                  <a:cubicBezTo>
                    <a:pt x="1893" y="566"/>
                    <a:pt x="1894" y="567"/>
                    <a:pt x="1894" y="568"/>
                  </a:cubicBezTo>
                  <a:cubicBezTo>
                    <a:pt x="1894" y="569"/>
                    <a:pt x="1886" y="570"/>
                    <a:pt x="1896" y="571"/>
                  </a:cubicBezTo>
                  <a:cubicBezTo>
                    <a:pt x="1946" y="574"/>
                    <a:pt x="1924" y="580"/>
                    <a:pt x="1951" y="582"/>
                  </a:cubicBezTo>
                  <a:cubicBezTo>
                    <a:pt x="1952" y="582"/>
                    <a:pt x="1930" y="583"/>
                    <a:pt x="1948" y="583"/>
                  </a:cubicBezTo>
                  <a:cubicBezTo>
                    <a:pt x="1951" y="583"/>
                    <a:pt x="1956" y="583"/>
                    <a:pt x="1955" y="583"/>
                  </a:cubicBezTo>
                  <a:cubicBezTo>
                    <a:pt x="1902" y="586"/>
                    <a:pt x="1965" y="588"/>
                    <a:pt x="1939" y="591"/>
                  </a:cubicBezTo>
                  <a:cubicBezTo>
                    <a:pt x="1969" y="591"/>
                    <a:pt x="1925" y="592"/>
                    <a:pt x="1953" y="593"/>
                  </a:cubicBezTo>
                  <a:cubicBezTo>
                    <a:pt x="1968" y="594"/>
                    <a:pt x="1954" y="595"/>
                    <a:pt x="1957" y="597"/>
                  </a:cubicBezTo>
                  <a:cubicBezTo>
                    <a:pt x="1960" y="598"/>
                    <a:pt x="1965" y="599"/>
                    <a:pt x="1979" y="599"/>
                  </a:cubicBezTo>
                  <a:cubicBezTo>
                    <a:pt x="2001" y="601"/>
                    <a:pt x="1942" y="601"/>
                    <a:pt x="1971" y="602"/>
                  </a:cubicBezTo>
                  <a:cubicBezTo>
                    <a:pt x="1990" y="604"/>
                    <a:pt x="1969" y="605"/>
                    <a:pt x="1978" y="608"/>
                  </a:cubicBezTo>
                  <a:cubicBezTo>
                    <a:pt x="1985" y="609"/>
                    <a:pt x="1966" y="610"/>
                    <a:pt x="1966" y="611"/>
                  </a:cubicBezTo>
                  <a:cubicBezTo>
                    <a:pt x="1991" y="612"/>
                    <a:pt x="1963" y="631"/>
                    <a:pt x="1989" y="631"/>
                  </a:cubicBezTo>
                  <a:cubicBezTo>
                    <a:pt x="2029" y="632"/>
                    <a:pt x="1976" y="633"/>
                    <a:pt x="1986" y="634"/>
                  </a:cubicBezTo>
                  <a:cubicBezTo>
                    <a:pt x="2006" y="636"/>
                    <a:pt x="1994" y="636"/>
                    <a:pt x="1999" y="642"/>
                  </a:cubicBezTo>
                  <a:cubicBezTo>
                    <a:pt x="2002" y="644"/>
                    <a:pt x="1985" y="646"/>
                    <a:pt x="2015" y="648"/>
                  </a:cubicBezTo>
                  <a:cubicBezTo>
                    <a:pt x="1967" y="650"/>
                    <a:pt x="2048" y="648"/>
                    <a:pt x="2040" y="649"/>
                  </a:cubicBezTo>
                  <a:cubicBezTo>
                    <a:pt x="2032" y="650"/>
                    <a:pt x="2025" y="650"/>
                    <a:pt x="2019" y="650"/>
                  </a:cubicBezTo>
                  <a:cubicBezTo>
                    <a:pt x="2025" y="651"/>
                    <a:pt x="2030" y="651"/>
                    <a:pt x="2036" y="651"/>
                  </a:cubicBezTo>
                  <a:cubicBezTo>
                    <a:pt x="2030" y="651"/>
                    <a:pt x="2025" y="651"/>
                    <a:pt x="2019" y="651"/>
                  </a:cubicBezTo>
                  <a:cubicBezTo>
                    <a:pt x="2030" y="653"/>
                    <a:pt x="2039" y="651"/>
                    <a:pt x="2041" y="658"/>
                  </a:cubicBezTo>
                  <a:cubicBezTo>
                    <a:pt x="2043" y="658"/>
                    <a:pt x="2062" y="659"/>
                    <a:pt x="2043" y="660"/>
                  </a:cubicBezTo>
                  <a:cubicBezTo>
                    <a:pt x="2062" y="660"/>
                    <a:pt x="2081" y="661"/>
                    <a:pt x="2100" y="661"/>
                  </a:cubicBezTo>
                  <a:cubicBezTo>
                    <a:pt x="2088" y="662"/>
                    <a:pt x="2075" y="663"/>
                    <a:pt x="2062" y="663"/>
                  </a:cubicBezTo>
                  <a:cubicBezTo>
                    <a:pt x="2103" y="664"/>
                    <a:pt x="2048" y="665"/>
                    <a:pt x="2058" y="666"/>
                  </a:cubicBezTo>
                  <a:cubicBezTo>
                    <a:pt x="2062" y="666"/>
                    <a:pt x="2092" y="667"/>
                    <a:pt x="2071" y="668"/>
                  </a:cubicBezTo>
                  <a:cubicBezTo>
                    <a:pt x="2066" y="669"/>
                    <a:pt x="2087" y="667"/>
                    <a:pt x="2081" y="675"/>
                  </a:cubicBezTo>
                  <a:cubicBezTo>
                    <a:pt x="2101" y="675"/>
                    <a:pt x="2111" y="673"/>
                    <a:pt x="2122" y="675"/>
                  </a:cubicBezTo>
                  <a:cubicBezTo>
                    <a:pt x="2120" y="675"/>
                    <a:pt x="2104" y="676"/>
                    <a:pt x="2107" y="676"/>
                  </a:cubicBezTo>
                  <a:cubicBezTo>
                    <a:pt x="2134" y="677"/>
                    <a:pt x="2122" y="678"/>
                    <a:pt x="2113" y="680"/>
                  </a:cubicBezTo>
                  <a:cubicBezTo>
                    <a:pt x="2111" y="684"/>
                    <a:pt x="2150" y="689"/>
                    <a:pt x="2158" y="689"/>
                  </a:cubicBezTo>
                  <a:cubicBezTo>
                    <a:pt x="2160" y="690"/>
                    <a:pt x="2148" y="691"/>
                    <a:pt x="2144" y="692"/>
                  </a:cubicBezTo>
                  <a:cubicBezTo>
                    <a:pt x="2155" y="693"/>
                    <a:pt x="2186" y="696"/>
                    <a:pt x="2150" y="699"/>
                  </a:cubicBezTo>
                  <a:cubicBezTo>
                    <a:pt x="2161" y="699"/>
                    <a:pt x="2173" y="700"/>
                    <a:pt x="2185" y="700"/>
                  </a:cubicBezTo>
                  <a:cubicBezTo>
                    <a:pt x="2151" y="700"/>
                    <a:pt x="2185" y="701"/>
                    <a:pt x="2177" y="702"/>
                  </a:cubicBezTo>
                  <a:cubicBezTo>
                    <a:pt x="2170" y="702"/>
                    <a:pt x="2164" y="704"/>
                    <a:pt x="2172" y="704"/>
                  </a:cubicBezTo>
                  <a:cubicBezTo>
                    <a:pt x="2191" y="705"/>
                    <a:pt x="2184" y="706"/>
                    <a:pt x="2185" y="706"/>
                  </a:cubicBezTo>
                  <a:cubicBezTo>
                    <a:pt x="2188" y="709"/>
                    <a:pt x="2176" y="711"/>
                    <a:pt x="2196" y="713"/>
                  </a:cubicBezTo>
                  <a:cubicBezTo>
                    <a:pt x="2231" y="717"/>
                    <a:pt x="2204" y="717"/>
                    <a:pt x="2237" y="723"/>
                  </a:cubicBezTo>
                  <a:cubicBezTo>
                    <a:pt x="2268" y="727"/>
                    <a:pt x="2140" y="729"/>
                    <a:pt x="2124" y="732"/>
                  </a:cubicBezTo>
                  <a:cubicBezTo>
                    <a:pt x="2109" y="734"/>
                    <a:pt x="2079" y="739"/>
                    <a:pt x="2119" y="742"/>
                  </a:cubicBezTo>
                  <a:cubicBezTo>
                    <a:pt x="2039" y="742"/>
                    <a:pt x="2040" y="743"/>
                    <a:pt x="2060" y="746"/>
                  </a:cubicBezTo>
                  <a:cubicBezTo>
                    <a:pt x="2020" y="747"/>
                    <a:pt x="2051" y="749"/>
                    <a:pt x="2039" y="751"/>
                  </a:cubicBezTo>
                  <a:cubicBezTo>
                    <a:pt x="2028" y="753"/>
                    <a:pt x="1997" y="755"/>
                    <a:pt x="2036" y="757"/>
                  </a:cubicBezTo>
                  <a:cubicBezTo>
                    <a:pt x="1996" y="758"/>
                    <a:pt x="1981" y="759"/>
                    <a:pt x="2020" y="762"/>
                  </a:cubicBezTo>
                  <a:cubicBezTo>
                    <a:pt x="1998" y="763"/>
                    <a:pt x="1961" y="764"/>
                    <a:pt x="1965" y="765"/>
                  </a:cubicBezTo>
                  <a:cubicBezTo>
                    <a:pt x="1972" y="766"/>
                    <a:pt x="1937" y="767"/>
                    <a:pt x="1958" y="768"/>
                  </a:cubicBezTo>
                  <a:cubicBezTo>
                    <a:pt x="1985" y="769"/>
                    <a:pt x="1959" y="770"/>
                    <a:pt x="1954" y="771"/>
                  </a:cubicBezTo>
                  <a:cubicBezTo>
                    <a:pt x="1950" y="772"/>
                    <a:pt x="1955" y="773"/>
                    <a:pt x="1943" y="774"/>
                  </a:cubicBezTo>
                  <a:cubicBezTo>
                    <a:pt x="1930" y="774"/>
                    <a:pt x="1970" y="775"/>
                    <a:pt x="1944" y="776"/>
                  </a:cubicBezTo>
                  <a:cubicBezTo>
                    <a:pt x="1895" y="779"/>
                    <a:pt x="2055" y="779"/>
                    <a:pt x="1998" y="779"/>
                  </a:cubicBezTo>
                  <a:lnTo>
                    <a:pt x="1998" y="779"/>
                  </a:lnTo>
                  <a:cubicBezTo>
                    <a:pt x="1979" y="782"/>
                    <a:pt x="1976" y="777"/>
                    <a:pt x="1977" y="786"/>
                  </a:cubicBezTo>
                  <a:cubicBezTo>
                    <a:pt x="1977" y="787"/>
                    <a:pt x="1965" y="789"/>
                    <a:pt x="1981" y="790"/>
                  </a:cubicBezTo>
                  <a:cubicBezTo>
                    <a:pt x="2006" y="791"/>
                    <a:pt x="1971" y="792"/>
                    <a:pt x="1974" y="793"/>
                  </a:cubicBezTo>
                  <a:cubicBezTo>
                    <a:pt x="1979" y="795"/>
                    <a:pt x="2000" y="798"/>
                    <a:pt x="1938" y="799"/>
                  </a:cubicBezTo>
                  <a:cubicBezTo>
                    <a:pt x="1930" y="800"/>
                    <a:pt x="1937" y="800"/>
                    <a:pt x="1936" y="804"/>
                  </a:cubicBezTo>
                  <a:cubicBezTo>
                    <a:pt x="1906" y="805"/>
                    <a:pt x="1874" y="806"/>
                    <a:pt x="1877" y="806"/>
                  </a:cubicBezTo>
                  <a:cubicBezTo>
                    <a:pt x="1881" y="807"/>
                    <a:pt x="1839" y="808"/>
                    <a:pt x="1867" y="809"/>
                  </a:cubicBezTo>
                  <a:cubicBezTo>
                    <a:pt x="1874" y="809"/>
                    <a:pt x="1847" y="811"/>
                    <a:pt x="1854" y="811"/>
                  </a:cubicBezTo>
                  <a:cubicBezTo>
                    <a:pt x="1887" y="812"/>
                    <a:pt x="1842" y="813"/>
                    <a:pt x="1854" y="814"/>
                  </a:cubicBezTo>
                  <a:cubicBezTo>
                    <a:pt x="1861" y="814"/>
                    <a:pt x="1880" y="814"/>
                    <a:pt x="1894" y="814"/>
                  </a:cubicBezTo>
                  <a:lnTo>
                    <a:pt x="1894" y="818"/>
                  </a:lnTo>
                  <a:cubicBezTo>
                    <a:pt x="1960" y="815"/>
                    <a:pt x="1969" y="808"/>
                    <a:pt x="2016" y="803"/>
                  </a:cubicBezTo>
                  <a:cubicBezTo>
                    <a:pt x="2036" y="795"/>
                    <a:pt x="2078" y="788"/>
                    <a:pt x="2123" y="787"/>
                  </a:cubicBezTo>
                  <a:cubicBezTo>
                    <a:pt x="2095" y="786"/>
                    <a:pt x="2129" y="785"/>
                    <a:pt x="2105" y="784"/>
                  </a:cubicBezTo>
                  <a:cubicBezTo>
                    <a:pt x="2122" y="784"/>
                    <a:pt x="2180" y="783"/>
                    <a:pt x="2144" y="784"/>
                  </a:cubicBezTo>
                  <a:lnTo>
                    <a:pt x="2144" y="784"/>
                  </a:lnTo>
                  <a:cubicBezTo>
                    <a:pt x="2144" y="786"/>
                    <a:pt x="2229" y="783"/>
                    <a:pt x="2185" y="785"/>
                  </a:cubicBezTo>
                  <a:cubicBezTo>
                    <a:pt x="2184" y="785"/>
                    <a:pt x="2193" y="788"/>
                    <a:pt x="2185" y="786"/>
                  </a:cubicBezTo>
                  <a:cubicBezTo>
                    <a:pt x="2237" y="788"/>
                    <a:pt x="2158" y="786"/>
                    <a:pt x="2144" y="787"/>
                  </a:cubicBezTo>
                  <a:cubicBezTo>
                    <a:pt x="2150" y="787"/>
                    <a:pt x="2155" y="788"/>
                    <a:pt x="2161" y="788"/>
                  </a:cubicBezTo>
                  <a:cubicBezTo>
                    <a:pt x="2155" y="788"/>
                    <a:pt x="2150" y="788"/>
                    <a:pt x="2144" y="788"/>
                  </a:cubicBezTo>
                  <a:cubicBezTo>
                    <a:pt x="2140" y="796"/>
                    <a:pt x="2166" y="790"/>
                    <a:pt x="2185" y="792"/>
                  </a:cubicBezTo>
                  <a:cubicBezTo>
                    <a:pt x="2183" y="790"/>
                    <a:pt x="2167" y="791"/>
                    <a:pt x="2167" y="791"/>
                  </a:cubicBezTo>
                  <a:cubicBezTo>
                    <a:pt x="2175" y="791"/>
                    <a:pt x="2180" y="790"/>
                    <a:pt x="2185" y="791"/>
                  </a:cubicBezTo>
                  <a:cubicBezTo>
                    <a:pt x="2171" y="791"/>
                    <a:pt x="2202" y="791"/>
                    <a:pt x="2203" y="792"/>
                  </a:cubicBezTo>
                  <a:cubicBezTo>
                    <a:pt x="2197" y="792"/>
                    <a:pt x="2191" y="792"/>
                    <a:pt x="2185" y="792"/>
                  </a:cubicBezTo>
                  <a:cubicBezTo>
                    <a:pt x="2222" y="801"/>
                    <a:pt x="2131" y="809"/>
                    <a:pt x="2102" y="816"/>
                  </a:cubicBezTo>
                  <a:cubicBezTo>
                    <a:pt x="2108" y="816"/>
                    <a:pt x="2114" y="816"/>
                    <a:pt x="2119" y="816"/>
                  </a:cubicBezTo>
                  <a:cubicBezTo>
                    <a:pt x="2114" y="816"/>
                    <a:pt x="2108" y="816"/>
                    <a:pt x="2102" y="816"/>
                  </a:cubicBezTo>
                  <a:lnTo>
                    <a:pt x="2102" y="819"/>
                  </a:lnTo>
                  <a:cubicBezTo>
                    <a:pt x="2121" y="820"/>
                    <a:pt x="2133" y="820"/>
                    <a:pt x="2149" y="820"/>
                  </a:cubicBezTo>
                  <a:cubicBezTo>
                    <a:pt x="2130" y="820"/>
                    <a:pt x="2116" y="821"/>
                    <a:pt x="2098" y="821"/>
                  </a:cubicBezTo>
                  <a:cubicBezTo>
                    <a:pt x="2115" y="821"/>
                    <a:pt x="2126" y="821"/>
                    <a:pt x="2144" y="821"/>
                  </a:cubicBezTo>
                  <a:cubicBezTo>
                    <a:pt x="2150" y="831"/>
                    <a:pt x="2117" y="825"/>
                    <a:pt x="2092" y="828"/>
                  </a:cubicBezTo>
                  <a:cubicBezTo>
                    <a:pt x="2102" y="833"/>
                    <a:pt x="2160" y="830"/>
                    <a:pt x="2123" y="831"/>
                  </a:cubicBezTo>
                  <a:lnTo>
                    <a:pt x="2123" y="831"/>
                  </a:lnTo>
                  <a:cubicBezTo>
                    <a:pt x="2141" y="832"/>
                    <a:pt x="2099" y="833"/>
                    <a:pt x="2113" y="834"/>
                  </a:cubicBezTo>
                  <a:cubicBezTo>
                    <a:pt x="2125" y="836"/>
                    <a:pt x="2088" y="840"/>
                    <a:pt x="2081" y="842"/>
                  </a:cubicBezTo>
                  <a:cubicBezTo>
                    <a:pt x="2087" y="842"/>
                    <a:pt x="2093" y="842"/>
                    <a:pt x="2099" y="842"/>
                  </a:cubicBezTo>
                  <a:cubicBezTo>
                    <a:pt x="2093" y="842"/>
                    <a:pt x="2087" y="842"/>
                    <a:pt x="2081" y="843"/>
                  </a:cubicBezTo>
                  <a:cubicBezTo>
                    <a:pt x="2071" y="845"/>
                    <a:pt x="2146" y="843"/>
                    <a:pt x="2102" y="844"/>
                  </a:cubicBezTo>
                  <a:lnTo>
                    <a:pt x="2102" y="844"/>
                  </a:lnTo>
                  <a:cubicBezTo>
                    <a:pt x="2056" y="846"/>
                    <a:pt x="2136" y="846"/>
                    <a:pt x="2072" y="846"/>
                  </a:cubicBezTo>
                  <a:cubicBezTo>
                    <a:pt x="2072" y="847"/>
                    <a:pt x="2074" y="847"/>
                    <a:pt x="2071" y="847"/>
                  </a:cubicBezTo>
                  <a:cubicBezTo>
                    <a:pt x="2059" y="848"/>
                    <a:pt x="2077" y="849"/>
                    <a:pt x="2069" y="850"/>
                  </a:cubicBezTo>
                  <a:cubicBezTo>
                    <a:pt x="2060" y="852"/>
                    <a:pt x="2090" y="854"/>
                    <a:pt x="2100" y="856"/>
                  </a:cubicBezTo>
                  <a:cubicBezTo>
                    <a:pt x="1977" y="860"/>
                    <a:pt x="1904" y="890"/>
                    <a:pt x="1748" y="887"/>
                  </a:cubicBezTo>
                  <a:cubicBezTo>
                    <a:pt x="1768" y="890"/>
                    <a:pt x="1682" y="893"/>
                    <a:pt x="1670" y="895"/>
                  </a:cubicBezTo>
                  <a:cubicBezTo>
                    <a:pt x="1617" y="895"/>
                    <a:pt x="1666" y="897"/>
                    <a:pt x="1629" y="897"/>
                  </a:cubicBezTo>
                  <a:cubicBezTo>
                    <a:pt x="1621" y="897"/>
                    <a:pt x="1649" y="898"/>
                    <a:pt x="1628" y="899"/>
                  </a:cubicBezTo>
                  <a:cubicBezTo>
                    <a:pt x="1574" y="901"/>
                    <a:pt x="1575" y="903"/>
                    <a:pt x="1569" y="906"/>
                  </a:cubicBezTo>
                  <a:cubicBezTo>
                    <a:pt x="1557" y="906"/>
                    <a:pt x="1528" y="906"/>
                    <a:pt x="1553" y="907"/>
                  </a:cubicBezTo>
                  <a:cubicBezTo>
                    <a:pt x="1560" y="907"/>
                    <a:pt x="1565" y="908"/>
                    <a:pt x="1560" y="908"/>
                  </a:cubicBezTo>
                  <a:cubicBezTo>
                    <a:pt x="1536" y="909"/>
                    <a:pt x="1552" y="910"/>
                    <a:pt x="1551" y="911"/>
                  </a:cubicBezTo>
                  <a:cubicBezTo>
                    <a:pt x="1518" y="921"/>
                    <a:pt x="1516" y="923"/>
                    <a:pt x="1480" y="928"/>
                  </a:cubicBezTo>
                  <a:cubicBezTo>
                    <a:pt x="1467" y="928"/>
                    <a:pt x="1500" y="929"/>
                    <a:pt x="1480" y="931"/>
                  </a:cubicBezTo>
                  <a:cubicBezTo>
                    <a:pt x="1467" y="931"/>
                    <a:pt x="1480" y="933"/>
                    <a:pt x="1477" y="934"/>
                  </a:cubicBezTo>
                  <a:cubicBezTo>
                    <a:pt x="1472" y="935"/>
                    <a:pt x="1495" y="937"/>
                    <a:pt x="1461" y="938"/>
                  </a:cubicBezTo>
                  <a:cubicBezTo>
                    <a:pt x="1484" y="940"/>
                    <a:pt x="1448" y="941"/>
                    <a:pt x="1455" y="943"/>
                  </a:cubicBezTo>
                  <a:cubicBezTo>
                    <a:pt x="1463" y="944"/>
                    <a:pt x="1461" y="946"/>
                    <a:pt x="1436" y="947"/>
                  </a:cubicBezTo>
                  <a:cubicBezTo>
                    <a:pt x="1477" y="948"/>
                    <a:pt x="1424" y="949"/>
                    <a:pt x="1434" y="950"/>
                  </a:cubicBezTo>
                  <a:cubicBezTo>
                    <a:pt x="1444" y="951"/>
                    <a:pt x="1429" y="953"/>
                    <a:pt x="1453" y="954"/>
                  </a:cubicBezTo>
                  <a:cubicBezTo>
                    <a:pt x="1416" y="958"/>
                    <a:pt x="1446" y="961"/>
                    <a:pt x="1436" y="965"/>
                  </a:cubicBezTo>
                  <a:cubicBezTo>
                    <a:pt x="1420" y="970"/>
                    <a:pt x="1413" y="973"/>
                    <a:pt x="1398" y="976"/>
                  </a:cubicBezTo>
                  <a:cubicBezTo>
                    <a:pt x="1406" y="978"/>
                    <a:pt x="1384" y="980"/>
                    <a:pt x="1396" y="983"/>
                  </a:cubicBezTo>
                  <a:cubicBezTo>
                    <a:pt x="1405" y="984"/>
                    <a:pt x="1362" y="986"/>
                    <a:pt x="1393" y="987"/>
                  </a:cubicBezTo>
                  <a:cubicBezTo>
                    <a:pt x="1397" y="987"/>
                    <a:pt x="1381" y="988"/>
                    <a:pt x="1372" y="988"/>
                  </a:cubicBezTo>
                  <a:cubicBezTo>
                    <a:pt x="1333" y="994"/>
                    <a:pt x="1359" y="993"/>
                    <a:pt x="1297" y="997"/>
                  </a:cubicBezTo>
                  <a:cubicBezTo>
                    <a:pt x="1289" y="998"/>
                    <a:pt x="1256" y="998"/>
                    <a:pt x="1287" y="999"/>
                  </a:cubicBezTo>
                  <a:cubicBezTo>
                    <a:pt x="1293" y="1000"/>
                    <a:pt x="1291" y="1000"/>
                    <a:pt x="1290" y="1001"/>
                  </a:cubicBezTo>
                  <a:cubicBezTo>
                    <a:pt x="1281" y="1004"/>
                    <a:pt x="1312" y="1008"/>
                    <a:pt x="1269" y="1011"/>
                  </a:cubicBezTo>
                  <a:cubicBezTo>
                    <a:pt x="1300" y="1013"/>
                    <a:pt x="1260" y="1011"/>
                    <a:pt x="1269" y="1016"/>
                  </a:cubicBezTo>
                  <a:cubicBezTo>
                    <a:pt x="1241" y="1014"/>
                    <a:pt x="1234" y="1015"/>
                    <a:pt x="1207" y="1020"/>
                  </a:cubicBezTo>
                  <a:cubicBezTo>
                    <a:pt x="1213" y="1020"/>
                    <a:pt x="1219" y="1020"/>
                    <a:pt x="1224" y="1020"/>
                  </a:cubicBezTo>
                  <a:cubicBezTo>
                    <a:pt x="1219" y="1020"/>
                    <a:pt x="1213" y="1020"/>
                    <a:pt x="1207" y="1020"/>
                  </a:cubicBezTo>
                  <a:cubicBezTo>
                    <a:pt x="1204" y="1021"/>
                    <a:pt x="1217" y="1022"/>
                    <a:pt x="1186" y="1022"/>
                  </a:cubicBezTo>
                  <a:cubicBezTo>
                    <a:pt x="1156" y="1026"/>
                    <a:pt x="1151" y="1027"/>
                    <a:pt x="1124" y="1029"/>
                  </a:cubicBezTo>
                  <a:cubicBezTo>
                    <a:pt x="1128" y="1029"/>
                    <a:pt x="1143" y="1029"/>
                    <a:pt x="1133" y="1029"/>
                  </a:cubicBezTo>
                  <a:cubicBezTo>
                    <a:pt x="1095" y="1029"/>
                    <a:pt x="1106" y="1030"/>
                    <a:pt x="1103" y="1031"/>
                  </a:cubicBezTo>
                  <a:cubicBezTo>
                    <a:pt x="1098" y="1031"/>
                    <a:pt x="1081" y="1032"/>
                    <a:pt x="1089" y="1033"/>
                  </a:cubicBezTo>
                  <a:cubicBezTo>
                    <a:pt x="1116" y="1034"/>
                    <a:pt x="1063" y="1034"/>
                    <a:pt x="1063" y="1035"/>
                  </a:cubicBezTo>
                  <a:cubicBezTo>
                    <a:pt x="1069" y="1035"/>
                    <a:pt x="1075" y="1036"/>
                    <a:pt x="1081" y="1036"/>
                  </a:cubicBezTo>
                  <a:cubicBezTo>
                    <a:pt x="1068" y="1036"/>
                    <a:pt x="1056" y="1037"/>
                    <a:pt x="1044" y="1037"/>
                  </a:cubicBezTo>
                  <a:cubicBezTo>
                    <a:pt x="1079" y="1038"/>
                    <a:pt x="1023" y="1039"/>
                    <a:pt x="1039" y="1040"/>
                  </a:cubicBezTo>
                  <a:cubicBezTo>
                    <a:pt x="1066" y="1042"/>
                    <a:pt x="995" y="1041"/>
                    <a:pt x="1000" y="1044"/>
                  </a:cubicBezTo>
                  <a:cubicBezTo>
                    <a:pt x="1030" y="1046"/>
                    <a:pt x="974" y="1047"/>
                    <a:pt x="1010" y="1050"/>
                  </a:cubicBezTo>
                  <a:cubicBezTo>
                    <a:pt x="1017" y="1053"/>
                    <a:pt x="975" y="1052"/>
                    <a:pt x="957" y="1050"/>
                  </a:cubicBezTo>
                  <a:cubicBezTo>
                    <a:pt x="957" y="1052"/>
                    <a:pt x="954" y="1053"/>
                    <a:pt x="958" y="1054"/>
                  </a:cubicBezTo>
                  <a:cubicBezTo>
                    <a:pt x="933" y="1060"/>
                    <a:pt x="994" y="1059"/>
                    <a:pt x="942" y="1063"/>
                  </a:cubicBezTo>
                  <a:cubicBezTo>
                    <a:pt x="962" y="1065"/>
                    <a:pt x="918" y="1067"/>
                    <a:pt x="975" y="1068"/>
                  </a:cubicBezTo>
                  <a:cubicBezTo>
                    <a:pt x="969" y="1069"/>
                    <a:pt x="956" y="1069"/>
                    <a:pt x="958" y="1070"/>
                  </a:cubicBezTo>
                  <a:cubicBezTo>
                    <a:pt x="985" y="1070"/>
                    <a:pt x="964" y="1071"/>
                    <a:pt x="957" y="1072"/>
                  </a:cubicBezTo>
                  <a:cubicBezTo>
                    <a:pt x="951" y="1073"/>
                    <a:pt x="926" y="1073"/>
                    <a:pt x="956" y="1074"/>
                  </a:cubicBezTo>
                  <a:cubicBezTo>
                    <a:pt x="939" y="1074"/>
                    <a:pt x="933" y="1075"/>
                    <a:pt x="936" y="1076"/>
                  </a:cubicBezTo>
                  <a:cubicBezTo>
                    <a:pt x="945" y="1075"/>
                    <a:pt x="951" y="1077"/>
                    <a:pt x="957" y="1079"/>
                  </a:cubicBezTo>
                  <a:cubicBezTo>
                    <a:pt x="959" y="1080"/>
                    <a:pt x="968" y="1082"/>
                    <a:pt x="955" y="1082"/>
                  </a:cubicBezTo>
                  <a:cubicBezTo>
                    <a:pt x="928" y="1084"/>
                    <a:pt x="970" y="1084"/>
                    <a:pt x="957" y="1085"/>
                  </a:cubicBezTo>
                  <a:cubicBezTo>
                    <a:pt x="864" y="1090"/>
                    <a:pt x="913" y="1098"/>
                    <a:pt x="825" y="1099"/>
                  </a:cubicBezTo>
                  <a:cubicBezTo>
                    <a:pt x="855" y="1099"/>
                    <a:pt x="879" y="1100"/>
                    <a:pt x="895" y="1099"/>
                  </a:cubicBezTo>
                  <a:cubicBezTo>
                    <a:pt x="889" y="1099"/>
                    <a:pt x="883" y="1098"/>
                    <a:pt x="878" y="1098"/>
                  </a:cubicBezTo>
                  <a:cubicBezTo>
                    <a:pt x="892" y="1098"/>
                    <a:pt x="927" y="1097"/>
                    <a:pt x="895" y="1098"/>
                  </a:cubicBezTo>
                  <a:lnTo>
                    <a:pt x="895" y="1099"/>
                  </a:lnTo>
                  <a:cubicBezTo>
                    <a:pt x="902" y="1099"/>
                    <a:pt x="909" y="1099"/>
                    <a:pt x="916" y="1100"/>
                  </a:cubicBezTo>
                  <a:cubicBezTo>
                    <a:pt x="882" y="1100"/>
                    <a:pt x="917" y="1101"/>
                    <a:pt x="904" y="1102"/>
                  </a:cubicBezTo>
                  <a:cubicBezTo>
                    <a:pt x="891" y="1103"/>
                    <a:pt x="897" y="1104"/>
                    <a:pt x="895" y="1105"/>
                  </a:cubicBezTo>
                  <a:cubicBezTo>
                    <a:pt x="893" y="1106"/>
                    <a:pt x="895" y="1107"/>
                    <a:pt x="876" y="1108"/>
                  </a:cubicBezTo>
                  <a:cubicBezTo>
                    <a:pt x="866" y="1109"/>
                    <a:pt x="886" y="1110"/>
                    <a:pt x="883" y="1111"/>
                  </a:cubicBezTo>
                  <a:cubicBezTo>
                    <a:pt x="881" y="1111"/>
                    <a:pt x="905" y="1112"/>
                    <a:pt x="863" y="1112"/>
                  </a:cubicBezTo>
                  <a:cubicBezTo>
                    <a:pt x="815" y="1113"/>
                    <a:pt x="916" y="1116"/>
                    <a:pt x="891" y="1117"/>
                  </a:cubicBezTo>
                  <a:cubicBezTo>
                    <a:pt x="884" y="1117"/>
                    <a:pt x="830" y="1118"/>
                    <a:pt x="874" y="1119"/>
                  </a:cubicBezTo>
                  <a:cubicBezTo>
                    <a:pt x="840" y="1121"/>
                    <a:pt x="856" y="1117"/>
                    <a:pt x="853" y="1128"/>
                  </a:cubicBezTo>
                  <a:cubicBezTo>
                    <a:pt x="853" y="1129"/>
                    <a:pt x="865" y="1130"/>
                    <a:pt x="851" y="1131"/>
                  </a:cubicBezTo>
                  <a:cubicBezTo>
                    <a:pt x="818" y="1132"/>
                    <a:pt x="866" y="1132"/>
                    <a:pt x="853" y="1133"/>
                  </a:cubicBezTo>
                  <a:cubicBezTo>
                    <a:pt x="847" y="1134"/>
                    <a:pt x="841" y="1134"/>
                    <a:pt x="834" y="1134"/>
                  </a:cubicBezTo>
                  <a:cubicBezTo>
                    <a:pt x="821" y="1135"/>
                    <a:pt x="800" y="1135"/>
                    <a:pt x="823" y="1140"/>
                  </a:cubicBezTo>
                  <a:cubicBezTo>
                    <a:pt x="829" y="1141"/>
                    <a:pt x="786" y="1142"/>
                    <a:pt x="831" y="1143"/>
                  </a:cubicBezTo>
                  <a:cubicBezTo>
                    <a:pt x="815" y="1145"/>
                    <a:pt x="746" y="1147"/>
                    <a:pt x="795" y="1150"/>
                  </a:cubicBezTo>
                  <a:cubicBezTo>
                    <a:pt x="807" y="1151"/>
                    <a:pt x="803" y="1151"/>
                    <a:pt x="794" y="1151"/>
                  </a:cubicBezTo>
                  <a:cubicBezTo>
                    <a:pt x="760" y="1154"/>
                    <a:pt x="787" y="1157"/>
                    <a:pt x="750" y="1159"/>
                  </a:cubicBezTo>
                  <a:cubicBezTo>
                    <a:pt x="800" y="1161"/>
                    <a:pt x="742" y="1163"/>
                    <a:pt x="789" y="1165"/>
                  </a:cubicBezTo>
                  <a:cubicBezTo>
                    <a:pt x="797" y="1165"/>
                    <a:pt x="783" y="1166"/>
                    <a:pt x="778" y="1167"/>
                  </a:cubicBezTo>
                  <a:cubicBezTo>
                    <a:pt x="789" y="1168"/>
                    <a:pt x="894" y="1168"/>
                    <a:pt x="853" y="1168"/>
                  </a:cubicBezTo>
                  <a:lnTo>
                    <a:pt x="853" y="1168"/>
                  </a:lnTo>
                  <a:cubicBezTo>
                    <a:pt x="884" y="1170"/>
                    <a:pt x="872" y="1171"/>
                    <a:pt x="884" y="1173"/>
                  </a:cubicBezTo>
                  <a:cubicBezTo>
                    <a:pt x="895" y="1174"/>
                    <a:pt x="877" y="1173"/>
                    <a:pt x="874" y="1173"/>
                  </a:cubicBezTo>
                  <a:cubicBezTo>
                    <a:pt x="879" y="1173"/>
                    <a:pt x="893" y="1173"/>
                    <a:pt x="884" y="1173"/>
                  </a:cubicBezTo>
                  <a:cubicBezTo>
                    <a:pt x="826" y="1174"/>
                    <a:pt x="807" y="1173"/>
                    <a:pt x="754" y="1170"/>
                  </a:cubicBezTo>
                  <a:lnTo>
                    <a:pt x="754" y="1175"/>
                  </a:lnTo>
                  <a:cubicBezTo>
                    <a:pt x="787" y="1172"/>
                    <a:pt x="870" y="1182"/>
                    <a:pt x="776" y="1184"/>
                  </a:cubicBezTo>
                  <a:cubicBezTo>
                    <a:pt x="744" y="1185"/>
                    <a:pt x="741" y="1168"/>
                    <a:pt x="687" y="1182"/>
                  </a:cubicBezTo>
                  <a:cubicBezTo>
                    <a:pt x="669" y="1196"/>
                    <a:pt x="642" y="1193"/>
                    <a:pt x="644" y="1199"/>
                  </a:cubicBezTo>
                  <a:cubicBezTo>
                    <a:pt x="579" y="1218"/>
                    <a:pt x="707" y="1217"/>
                    <a:pt x="747" y="1217"/>
                  </a:cubicBezTo>
                  <a:cubicBezTo>
                    <a:pt x="683" y="1217"/>
                    <a:pt x="753" y="1219"/>
                    <a:pt x="709" y="1219"/>
                  </a:cubicBezTo>
                  <a:cubicBezTo>
                    <a:pt x="724" y="1220"/>
                    <a:pt x="787" y="1220"/>
                    <a:pt x="767" y="1212"/>
                  </a:cubicBezTo>
                  <a:cubicBezTo>
                    <a:pt x="753" y="1210"/>
                    <a:pt x="782" y="1209"/>
                    <a:pt x="770" y="1208"/>
                  </a:cubicBezTo>
                  <a:cubicBezTo>
                    <a:pt x="756" y="1206"/>
                    <a:pt x="812" y="1205"/>
                    <a:pt x="775" y="1203"/>
                  </a:cubicBezTo>
                  <a:cubicBezTo>
                    <a:pt x="810" y="1203"/>
                    <a:pt x="747" y="1202"/>
                    <a:pt x="777" y="1201"/>
                  </a:cubicBezTo>
                  <a:cubicBezTo>
                    <a:pt x="809" y="1200"/>
                    <a:pt x="747" y="1199"/>
                    <a:pt x="773" y="1199"/>
                  </a:cubicBezTo>
                  <a:cubicBezTo>
                    <a:pt x="801" y="1198"/>
                    <a:pt x="785" y="1197"/>
                    <a:pt x="791" y="1196"/>
                  </a:cubicBezTo>
                  <a:cubicBezTo>
                    <a:pt x="795" y="1195"/>
                    <a:pt x="822" y="1195"/>
                    <a:pt x="792" y="1194"/>
                  </a:cubicBezTo>
                  <a:cubicBezTo>
                    <a:pt x="836" y="1189"/>
                    <a:pt x="830" y="1186"/>
                    <a:pt x="895" y="1180"/>
                  </a:cubicBezTo>
                  <a:cubicBezTo>
                    <a:pt x="857" y="1179"/>
                    <a:pt x="908" y="1178"/>
                    <a:pt x="877" y="1177"/>
                  </a:cubicBezTo>
                  <a:cubicBezTo>
                    <a:pt x="959" y="1179"/>
                    <a:pt x="970" y="1178"/>
                    <a:pt x="1031" y="1164"/>
                  </a:cubicBezTo>
                  <a:cubicBezTo>
                    <a:pt x="1058" y="1162"/>
                    <a:pt x="1027" y="1162"/>
                    <a:pt x="1029" y="1160"/>
                  </a:cubicBezTo>
                  <a:cubicBezTo>
                    <a:pt x="1035" y="1158"/>
                    <a:pt x="1042" y="1160"/>
                    <a:pt x="1041" y="1153"/>
                  </a:cubicBezTo>
                  <a:cubicBezTo>
                    <a:pt x="1067" y="1156"/>
                    <a:pt x="1140" y="1151"/>
                    <a:pt x="1103" y="1153"/>
                  </a:cubicBezTo>
                  <a:lnTo>
                    <a:pt x="1103" y="1153"/>
                  </a:lnTo>
                  <a:cubicBezTo>
                    <a:pt x="1104" y="1155"/>
                    <a:pt x="1117" y="1156"/>
                    <a:pt x="1106" y="1157"/>
                  </a:cubicBezTo>
                  <a:cubicBezTo>
                    <a:pt x="1096" y="1159"/>
                    <a:pt x="1132" y="1158"/>
                    <a:pt x="1124" y="1165"/>
                  </a:cubicBezTo>
                  <a:cubicBezTo>
                    <a:pt x="1140" y="1165"/>
                    <a:pt x="1149" y="1165"/>
                    <a:pt x="1161" y="1164"/>
                  </a:cubicBezTo>
                  <a:lnTo>
                    <a:pt x="1161" y="1169"/>
                  </a:lnTo>
                  <a:cubicBezTo>
                    <a:pt x="1143" y="1169"/>
                    <a:pt x="1133" y="1170"/>
                    <a:pt x="1124" y="1170"/>
                  </a:cubicBezTo>
                  <a:cubicBezTo>
                    <a:pt x="1162" y="1171"/>
                    <a:pt x="1098" y="1173"/>
                    <a:pt x="1144" y="1173"/>
                  </a:cubicBezTo>
                  <a:cubicBezTo>
                    <a:pt x="1077" y="1176"/>
                    <a:pt x="1175" y="1178"/>
                    <a:pt x="1106" y="1180"/>
                  </a:cubicBezTo>
                  <a:cubicBezTo>
                    <a:pt x="1140" y="1183"/>
                    <a:pt x="1115" y="1189"/>
                    <a:pt x="1125" y="1193"/>
                  </a:cubicBezTo>
                  <a:cubicBezTo>
                    <a:pt x="1130" y="1195"/>
                    <a:pt x="1095" y="1194"/>
                    <a:pt x="1082" y="1195"/>
                  </a:cubicBezTo>
                  <a:cubicBezTo>
                    <a:pt x="1082" y="1199"/>
                    <a:pt x="1088" y="1203"/>
                    <a:pt x="1079" y="1207"/>
                  </a:cubicBezTo>
                  <a:cubicBezTo>
                    <a:pt x="1076" y="1208"/>
                    <a:pt x="1099" y="1208"/>
                    <a:pt x="1092" y="1210"/>
                  </a:cubicBezTo>
                  <a:cubicBezTo>
                    <a:pt x="1076" y="1212"/>
                    <a:pt x="1051" y="1215"/>
                    <a:pt x="1061" y="1218"/>
                  </a:cubicBezTo>
                  <a:cubicBezTo>
                    <a:pt x="1068" y="1220"/>
                    <a:pt x="1047" y="1222"/>
                    <a:pt x="1078" y="1224"/>
                  </a:cubicBezTo>
                  <a:cubicBezTo>
                    <a:pt x="1034" y="1226"/>
                    <a:pt x="1087" y="1229"/>
                    <a:pt x="1048" y="1231"/>
                  </a:cubicBezTo>
                  <a:cubicBezTo>
                    <a:pt x="1063" y="1233"/>
                    <a:pt x="1037" y="1235"/>
                    <a:pt x="1040" y="1237"/>
                  </a:cubicBezTo>
                  <a:cubicBezTo>
                    <a:pt x="1043" y="1241"/>
                    <a:pt x="1039" y="1244"/>
                    <a:pt x="1041" y="1250"/>
                  </a:cubicBezTo>
                  <a:cubicBezTo>
                    <a:pt x="1041" y="1250"/>
                    <a:pt x="977" y="1248"/>
                    <a:pt x="1012" y="1250"/>
                  </a:cubicBezTo>
                  <a:cubicBezTo>
                    <a:pt x="1032" y="1251"/>
                    <a:pt x="987" y="1252"/>
                    <a:pt x="1020" y="1253"/>
                  </a:cubicBezTo>
                  <a:cubicBezTo>
                    <a:pt x="982" y="1254"/>
                    <a:pt x="1044" y="1256"/>
                    <a:pt x="1000" y="1256"/>
                  </a:cubicBezTo>
                  <a:cubicBezTo>
                    <a:pt x="1038" y="1258"/>
                    <a:pt x="1007" y="1259"/>
                    <a:pt x="1008" y="1260"/>
                  </a:cubicBezTo>
                  <a:cubicBezTo>
                    <a:pt x="1009" y="1261"/>
                    <a:pt x="1011" y="1262"/>
                    <a:pt x="999" y="1264"/>
                  </a:cubicBezTo>
                  <a:cubicBezTo>
                    <a:pt x="1039" y="1265"/>
                    <a:pt x="1024" y="1267"/>
                    <a:pt x="1016" y="1269"/>
                  </a:cubicBezTo>
                  <a:cubicBezTo>
                    <a:pt x="1007" y="1271"/>
                    <a:pt x="982" y="1273"/>
                    <a:pt x="936" y="1274"/>
                  </a:cubicBezTo>
                  <a:cubicBezTo>
                    <a:pt x="936" y="1294"/>
                    <a:pt x="937" y="1282"/>
                    <a:pt x="999" y="1286"/>
                  </a:cubicBezTo>
                  <a:cubicBezTo>
                    <a:pt x="999" y="1281"/>
                    <a:pt x="999" y="1282"/>
                    <a:pt x="991" y="1282"/>
                  </a:cubicBezTo>
                  <a:cubicBezTo>
                    <a:pt x="954" y="1281"/>
                    <a:pt x="997" y="1280"/>
                    <a:pt x="990" y="1279"/>
                  </a:cubicBezTo>
                  <a:cubicBezTo>
                    <a:pt x="983" y="1278"/>
                    <a:pt x="992" y="1277"/>
                    <a:pt x="1029" y="1276"/>
                  </a:cubicBezTo>
                  <a:cubicBezTo>
                    <a:pt x="1041" y="1278"/>
                    <a:pt x="1071" y="1276"/>
                    <a:pt x="1060" y="1283"/>
                  </a:cubicBezTo>
                  <a:cubicBezTo>
                    <a:pt x="1057" y="1284"/>
                    <a:pt x="1090" y="1285"/>
                    <a:pt x="1061" y="1286"/>
                  </a:cubicBezTo>
                  <a:cubicBezTo>
                    <a:pt x="1074" y="1287"/>
                    <a:pt x="1087" y="1287"/>
                    <a:pt x="1094" y="1287"/>
                  </a:cubicBezTo>
                  <a:cubicBezTo>
                    <a:pt x="1090" y="1288"/>
                    <a:pt x="1075" y="1289"/>
                    <a:pt x="1084" y="1290"/>
                  </a:cubicBezTo>
                  <a:cubicBezTo>
                    <a:pt x="1113" y="1292"/>
                    <a:pt x="1098" y="1294"/>
                    <a:pt x="1103" y="1296"/>
                  </a:cubicBezTo>
                  <a:cubicBezTo>
                    <a:pt x="1134" y="1300"/>
                    <a:pt x="1085" y="1299"/>
                    <a:pt x="1112" y="1301"/>
                  </a:cubicBezTo>
                  <a:cubicBezTo>
                    <a:pt x="1149" y="1305"/>
                    <a:pt x="1145" y="1302"/>
                    <a:pt x="1145" y="1314"/>
                  </a:cubicBezTo>
                  <a:cubicBezTo>
                    <a:pt x="1161" y="1314"/>
                    <a:pt x="1173" y="1314"/>
                    <a:pt x="1186" y="1314"/>
                  </a:cubicBezTo>
                  <a:cubicBezTo>
                    <a:pt x="1186" y="1322"/>
                    <a:pt x="1189" y="1318"/>
                    <a:pt x="1198" y="1322"/>
                  </a:cubicBezTo>
                  <a:cubicBezTo>
                    <a:pt x="1198" y="1323"/>
                    <a:pt x="1171" y="1323"/>
                    <a:pt x="1187" y="1324"/>
                  </a:cubicBezTo>
                  <a:cubicBezTo>
                    <a:pt x="1202" y="1325"/>
                    <a:pt x="1187" y="1326"/>
                    <a:pt x="1194" y="1326"/>
                  </a:cubicBezTo>
                  <a:cubicBezTo>
                    <a:pt x="1214" y="1327"/>
                    <a:pt x="1177" y="1328"/>
                    <a:pt x="1205" y="1329"/>
                  </a:cubicBezTo>
                  <a:cubicBezTo>
                    <a:pt x="1180" y="1329"/>
                    <a:pt x="1224" y="1331"/>
                    <a:pt x="1162" y="1331"/>
                  </a:cubicBezTo>
                  <a:cubicBezTo>
                    <a:pt x="1124" y="1330"/>
                    <a:pt x="1112" y="1333"/>
                    <a:pt x="1141" y="1333"/>
                  </a:cubicBezTo>
                  <a:cubicBezTo>
                    <a:pt x="1135" y="1333"/>
                    <a:pt x="1130" y="1334"/>
                    <a:pt x="1124" y="1334"/>
                  </a:cubicBezTo>
                  <a:cubicBezTo>
                    <a:pt x="1147" y="1335"/>
                    <a:pt x="1141" y="1336"/>
                    <a:pt x="1097" y="1336"/>
                  </a:cubicBezTo>
                  <a:cubicBezTo>
                    <a:pt x="1072" y="1337"/>
                    <a:pt x="1094" y="1336"/>
                    <a:pt x="1103" y="1336"/>
                  </a:cubicBezTo>
                  <a:cubicBezTo>
                    <a:pt x="1088" y="1337"/>
                    <a:pt x="1104" y="1336"/>
                    <a:pt x="1103" y="1334"/>
                  </a:cubicBezTo>
                  <a:cubicBezTo>
                    <a:pt x="1070" y="1333"/>
                    <a:pt x="1084" y="1334"/>
                    <a:pt x="1041" y="1336"/>
                  </a:cubicBezTo>
                  <a:cubicBezTo>
                    <a:pt x="1054" y="1337"/>
                    <a:pt x="1005" y="1338"/>
                    <a:pt x="1041" y="1339"/>
                  </a:cubicBezTo>
                  <a:cubicBezTo>
                    <a:pt x="1055" y="1350"/>
                    <a:pt x="1080" y="1348"/>
                    <a:pt x="1121" y="1355"/>
                  </a:cubicBezTo>
                  <a:cubicBezTo>
                    <a:pt x="1087" y="1356"/>
                    <a:pt x="1120" y="1357"/>
                    <a:pt x="1121" y="1358"/>
                  </a:cubicBezTo>
                  <a:cubicBezTo>
                    <a:pt x="1123" y="1359"/>
                    <a:pt x="1129" y="1361"/>
                    <a:pt x="1137" y="1362"/>
                  </a:cubicBezTo>
                  <a:cubicBezTo>
                    <a:pt x="1106" y="1366"/>
                    <a:pt x="1168" y="1366"/>
                    <a:pt x="1088" y="1369"/>
                  </a:cubicBezTo>
                  <a:cubicBezTo>
                    <a:pt x="1078" y="1369"/>
                    <a:pt x="1017" y="1371"/>
                    <a:pt x="1056" y="1373"/>
                  </a:cubicBezTo>
                  <a:cubicBezTo>
                    <a:pt x="1067" y="1373"/>
                    <a:pt x="1052" y="1375"/>
                    <a:pt x="1039" y="1376"/>
                  </a:cubicBezTo>
                  <a:cubicBezTo>
                    <a:pt x="1023" y="1377"/>
                    <a:pt x="1065" y="1378"/>
                    <a:pt x="1050" y="1379"/>
                  </a:cubicBezTo>
                  <a:cubicBezTo>
                    <a:pt x="1037" y="1380"/>
                    <a:pt x="1043" y="1381"/>
                    <a:pt x="1044" y="1384"/>
                  </a:cubicBezTo>
                  <a:cubicBezTo>
                    <a:pt x="1044" y="1384"/>
                    <a:pt x="1042" y="1383"/>
                    <a:pt x="1041" y="1383"/>
                  </a:cubicBezTo>
                  <a:cubicBezTo>
                    <a:pt x="1090" y="1389"/>
                    <a:pt x="966" y="1376"/>
                    <a:pt x="936" y="1375"/>
                  </a:cubicBezTo>
                  <a:lnTo>
                    <a:pt x="936" y="1376"/>
                  </a:lnTo>
                  <a:cubicBezTo>
                    <a:pt x="942" y="1377"/>
                    <a:pt x="948" y="1377"/>
                    <a:pt x="954" y="1377"/>
                  </a:cubicBezTo>
                  <a:cubicBezTo>
                    <a:pt x="948" y="1377"/>
                    <a:pt x="942" y="1377"/>
                    <a:pt x="936" y="1377"/>
                  </a:cubicBezTo>
                  <a:cubicBezTo>
                    <a:pt x="1014" y="1384"/>
                    <a:pt x="1065" y="1411"/>
                    <a:pt x="1145" y="1412"/>
                  </a:cubicBezTo>
                  <a:cubicBezTo>
                    <a:pt x="1146" y="1414"/>
                    <a:pt x="1142" y="1416"/>
                    <a:pt x="1145" y="1417"/>
                  </a:cubicBezTo>
                  <a:cubicBezTo>
                    <a:pt x="1148" y="1418"/>
                    <a:pt x="1134" y="1419"/>
                    <a:pt x="1157" y="1420"/>
                  </a:cubicBezTo>
                  <a:cubicBezTo>
                    <a:pt x="1168" y="1420"/>
                    <a:pt x="1145" y="1421"/>
                    <a:pt x="1163" y="1422"/>
                  </a:cubicBezTo>
                  <a:cubicBezTo>
                    <a:pt x="1175" y="1423"/>
                    <a:pt x="1159" y="1424"/>
                    <a:pt x="1167" y="1425"/>
                  </a:cubicBezTo>
                  <a:cubicBezTo>
                    <a:pt x="1135" y="1432"/>
                    <a:pt x="970" y="1416"/>
                    <a:pt x="898" y="1410"/>
                  </a:cubicBezTo>
                  <a:cubicBezTo>
                    <a:pt x="929" y="1411"/>
                    <a:pt x="848" y="1411"/>
                    <a:pt x="892" y="1412"/>
                  </a:cubicBezTo>
                  <a:cubicBezTo>
                    <a:pt x="890" y="1415"/>
                    <a:pt x="899" y="1418"/>
                    <a:pt x="957" y="1421"/>
                  </a:cubicBezTo>
                  <a:cubicBezTo>
                    <a:pt x="960" y="1426"/>
                    <a:pt x="1008" y="1429"/>
                    <a:pt x="1025" y="1435"/>
                  </a:cubicBezTo>
                  <a:cubicBezTo>
                    <a:pt x="1059" y="1436"/>
                    <a:pt x="1003" y="1437"/>
                    <a:pt x="1032" y="1437"/>
                  </a:cubicBezTo>
                  <a:cubicBezTo>
                    <a:pt x="1043" y="1438"/>
                    <a:pt x="1020" y="1439"/>
                    <a:pt x="1038" y="1439"/>
                  </a:cubicBezTo>
                  <a:cubicBezTo>
                    <a:pt x="1050" y="1440"/>
                    <a:pt x="1035" y="1441"/>
                    <a:pt x="1042" y="1442"/>
                  </a:cubicBezTo>
                  <a:cubicBezTo>
                    <a:pt x="1049" y="1443"/>
                    <a:pt x="1056" y="1443"/>
                    <a:pt x="1045" y="1444"/>
                  </a:cubicBezTo>
                  <a:cubicBezTo>
                    <a:pt x="1085" y="1445"/>
                    <a:pt x="1017" y="1446"/>
                    <a:pt x="1055" y="1446"/>
                  </a:cubicBezTo>
                  <a:cubicBezTo>
                    <a:pt x="1064" y="1449"/>
                    <a:pt x="1074" y="1451"/>
                    <a:pt x="1081" y="1454"/>
                  </a:cubicBezTo>
                  <a:cubicBezTo>
                    <a:pt x="1073" y="1457"/>
                    <a:pt x="1007" y="1457"/>
                    <a:pt x="1055" y="1459"/>
                  </a:cubicBezTo>
                  <a:cubicBezTo>
                    <a:pt x="1109" y="1460"/>
                    <a:pt x="1053" y="1464"/>
                    <a:pt x="1114" y="1468"/>
                  </a:cubicBezTo>
                  <a:cubicBezTo>
                    <a:pt x="1124" y="1469"/>
                    <a:pt x="1113" y="1469"/>
                    <a:pt x="1106" y="1469"/>
                  </a:cubicBezTo>
                  <a:cubicBezTo>
                    <a:pt x="1140" y="1470"/>
                    <a:pt x="1100" y="1471"/>
                    <a:pt x="1114" y="1471"/>
                  </a:cubicBezTo>
                  <a:cubicBezTo>
                    <a:pt x="1129" y="1472"/>
                    <a:pt x="1110" y="1474"/>
                    <a:pt x="1127" y="1475"/>
                  </a:cubicBezTo>
                  <a:cubicBezTo>
                    <a:pt x="1159" y="1476"/>
                    <a:pt x="1106" y="1477"/>
                    <a:pt x="1127" y="1477"/>
                  </a:cubicBezTo>
                  <a:cubicBezTo>
                    <a:pt x="1152" y="1478"/>
                    <a:pt x="1124" y="1479"/>
                    <a:pt x="1141" y="1480"/>
                  </a:cubicBezTo>
                  <a:cubicBezTo>
                    <a:pt x="1160" y="1481"/>
                    <a:pt x="1140" y="1482"/>
                    <a:pt x="1145" y="1489"/>
                  </a:cubicBezTo>
                  <a:cubicBezTo>
                    <a:pt x="1163" y="1489"/>
                    <a:pt x="1175" y="1490"/>
                    <a:pt x="1188" y="1490"/>
                  </a:cubicBezTo>
                  <a:cubicBezTo>
                    <a:pt x="1166" y="1491"/>
                    <a:pt x="1134" y="1491"/>
                    <a:pt x="1145" y="1493"/>
                  </a:cubicBezTo>
                  <a:cubicBezTo>
                    <a:pt x="1154" y="1494"/>
                    <a:pt x="1167" y="1495"/>
                    <a:pt x="1145" y="1496"/>
                  </a:cubicBezTo>
                  <a:cubicBezTo>
                    <a:pt x="1180" y="1497"/>
                    <a:pt x="1137" y="1498"/>
                    <a:pt x="1155" y="1498"/>
                  </a:cubicBezTo>
                  <a:cubicBezTo>
                    <a:pt x="1179" y="1498"/>
                    <a:pt x="1197" y="1498"/>
                    <a:pt x="1168" y="1499"/>
                  </a:cubicBezTo>
                  <a:cubicBezTo>
                    <a:pt x="1198" y="1500"/>
                    <a:pt x="1153" y="1501"/>
                    <a:pt x="1165" y="1502"/>
                  </a:cubicBezTo>
                  <a:cubicBezTo>
                    <a:pt x="1171" y="1502"/>
                    <a:pt x="1177" y="1502"/>
                    <a:pt x="1183" y="1503"/>
                  </a:cubicBezTo>
                  <a:cubicBezTo>
                    <a:pt x="1173" y="1503"/>
                    <a:pt x="1165" y="1502"/>
                    <a:pt x="1155" y="1506"/>
                  </a:cubicBezTo>
                  <a:cubicBezTo>
                    <a:pt x="1158" y="1506"/>
                    <a:pt x="1170" y="1507"/>
                    <a:pt x="1182" y="1507"/>
                  </a:cubicBezTo>
                  <a:cubicBezTo>
                    <a:pt x="1177" y="1508"/>
                    <a:pt x="1162" y="1508"/>
                    <a:pt x="1167" y="1509"/>
                  </a:cubicBezTo>
                  <a:cubicBezTo>
                    <a:pt x="1204" y="1511"/>
                    <a:pt x="1188" y="1514"/>
                    <a:pt x="1164" y="1516"/>
                  </a:cubicBezTo>
                  <a:cubicBezTo>
                    <a:pt x="1177" y="1516"/>
                    <a:pt x="1189" y="1516"/>
                    <a:pt x="1207" y="1517"/>
                  </a:cubicBezTo>
                  <a:cubicBezTo>
                    <a:pt x="1211" y="1535"/>
                    <a:pt x="1193" y="1534"/>
                    <a:pt x="1231" y="1536"/>
                  </a:cubicBezTo>
                  <a:cubicBezTo>
                    <a:pt x="1277" y="1539"/>
                    <a:pt x="1224" y="1541"/>
                    <a:pt x="1210" y="1543"/>
                  </a:cubicBezTo>
                  <a:cubicBezTo>
                    <a:pt x="1225" y="1543"/>
                    <a:pt x="1237" y="1543"/>
                    <a:pt x="1243" y="1543"/>
                  </a:cubicBezTo>
                  <a:cubicBezTo>
                    <a:pt x="1234" y="1544"/>
                    <a:pt x="1211" y="1546"/>
                    <a:pt x="1219" y="1546"/>
                  </a:cubicBezTo>
                  <a:cubicBezTo>
                    <a:pt x="1234" y="1548"/>
                    <a:pt x="1225" y="1549"/>
                    <a:pt x="1233" y="1550"/>
                  </a:cubicBezTo>
                  <a:cubicBezTo>
                    <a:pt x="1241" y="1551"/>
                    <a:pt x="1227" y="1551"/>
                    <a:pt x="1228" y="1552"/>
                  </a:cubicBezTo>
                  <a:cubicBezTo>
                    <a:pt x="1230" y="1553"/>
                    <a:pt x="1249" y="1555"/>
                    <a:pt x="1236" y="1556"/>
                  </a:cubicBezTo>
                  <a:cubicBezTo>
                    <a:pt x="1228" y="1557"/>
                    <a:pt x="1260" y="1557"/>
                    <a:pt x="1229" y="1558"/>
                  </a:cubicBezTo>
                  <a:cubicBezTo>
                    <a:pt x="1225" y="1558"/>
                    <a:pt x="1238" y="1559"/>
                    <a:pt x="1239" y="1560"/>
                  </a:cubicBezTo>
                  <a:cubicBezTo>
                    <a:pt x="1239" y="1560"/>
                    <a:pt x="1226" y="1562"/>
                    <a:pt x="1232" y="1562"/>
                  </a:cubicBezTo>
                  <a:cubicBezTo>
                    <a:pt x="1259" y="1562"/>
                    <a:pt x="1214" y="1563"/>
                    <a:pt x="1246" y="1564"/>
                  </a:cubicBezTo>
                  <a:cubicBezTo>
                    <a:pt x="1260" y="1565"/>
                    <a:pt x="1246" y="1565"/>
                    <a:pt x="1249" y="1570"/>
                  </a:cubicBezTo>
                  <a:cubicBezTo>
                    <a:pt x="1246" y="1577"/>
                    <a:pt x="1260" y="1574"/>
                    <a:pt x="1228" y="1576"/>
                  </a:cubicBezTo>
                  <a:cubicBezTo>
                    <a:pt x="1262" y="1577"/>
                    <a:pt x="1212" y="1578"/>
                    <a:pt x="1229" y="1579"/>
                  </a:cubicBezTo>
                  <a:cubicBezTo>
                    <a:pt x="1244" y="1580"/>
                    <a:pt x="1235" y="1580"/>
                    <a:pt x="1230" y="1581"/>
                  </a:cubicBezTo>
                  <a:cubicBezTo>
                    <a:pt x="1225" y="1582"/>
                    <a:pt x="1245" y="1583"/>
                    <a:pt x="1241" y="1583"/>
                  </a:cubicBezTo>
                  <a:cubicBezTo>
                    <a:pt x="1207" y="1584"/>
                    <a:pt x="1272" y="1585"/>
                    <a:pt x="1232" y="1585"/>
                  </a:cubicBezTo>
                  <a:cubicBezTo>
                    <a:pt x="1245" y="1586"/>
                    <a:pt x="1232" y="1587"/>
                    <a:pt x="1234" y="1587"/>
                  </a:cubicBezTo>
                  <a:cubicBezTo>
                    <a:pt x="1265" y="1588"/>
                    <a:pt x="1219" y="1588"/>
                    <a:pt x="1236" y="1589"/>
                  </a:cubicBezTo>
                  <a:cubicBezTo>
                    <a:pt x="1257" y="1590"/>
                    <a:pt x="1258" y="1591"/>
                    <a:pt x="1239" y="1591"/>
                  </a:cubicBezTo>
                  <a:cubicBezTo>
                    <a:pt x="1211" y="1592"/>
                    <a:pt x="1246" y="1593"/>
                    <a:pt x="1243" y="1594"/>
                  </a:cubicBezTo>
                  <a:cubicBezTo>
                    <a:pt x="1191" y="1590"/>
                    <a:pt x="1225" y="1601"/>
                    <a:pt x="1186" y="1604"/>
                  </a:cubicBezTo>
                  <a:cubicBezTo>
                    <a:pt x="1187" y="1612"/>
                    <a:pt x="1141" y="1614"/>
                    <a:pt x="1126" y="1618"/>
                  </a:cubicBezTo>
                  <a:cubicBezTo>
                    <a:pt x="1162" y="1618"/>
                    <a:pt x="1104" y="1620"/>
                    <a:pt x="1144" y="1620"/>
                  </a:cubicBezTo>
                  <a:cubicBezTo>
                    <a:pt x="1114" y="1623"/>
                    <a:pt x="1100" y="1629"/>
                    <a:pt x="1041" y="1638"/>
                  </a:cubicBezTo>
                  <a:cubicBezTo>
                    <a:pt x="1046" y="1638"/>
                    <a:pt x="1052" y="1638"/>
                    <a:pt x="1058" y="1639"/>
                  </a:cubicBezTo>
                  <a:cubicBezTo>
                    <a:pt x="1039" y="1640"/>
                    <a:pt x="1006" y="1640"/>
                    <a:pt x="999" y="1653"/>
                  </a:cubicBezTo>
                  <a:cubicBezTo>
                    <a:pt x="976" y="1654"/>
                    <a:pt x="957" y="1655"/>
                    <a:pt x="942" y="1656"/>
                  </a:cubicBezTo>
                  <a:cubicBezTo>
                    <a:pt x="981" y="1659"/>
                    <a:pt x="921" y="1660"/>
                    <a:pt x="924" y="1662"/>
                  </a:cubicBezTo>
                  <a:cubicBezTo>
                    <a:pt x="925" y="1664"/>
                    <a:pt x="909" y="1665"/>
                    <a:pt x="917" y="1666"/>
                  </a:cubicBezTo>
                  <a:cubicBezTo>
                    <a:pt x="921" y="1667"/>
                    <a:pt x="883" y="1667"/>
                    <a:pt x="906" y="1668"/>
                  </a:cubicBezTo>
                  <a:cubicBezTo>
                    <a:pt x="900" y="1670"/>
                    <a:pt x="903" y="1670"/>
                    <a:pt x="882" y="1672"/>
                  </a:cubicBezTo>
                  <a:cubicBezTo>
                    <a:pt x="876" y="1673"/>
                    <a:pt x="895" y="1674"/>
                    <a:pt x="891" y="1674"/>
                  </a:cubicBezTo>
                  <a:cubicBezTo>
                    <a:pt x="876" y="1676"/>
                    <a:pt x="825" y="1678"/>
                    <a:pt x="871" y="1680"/>
                  </a:cubicBezTo>
                  <a:cubicBezTo>
                    <a:pt x="833" y="1683"/>
                    <a:pt x="853" y="1683"/>
                    <a:pt x="817" y="1687"/>
                  </a:cubicBezTo>
                  <a:cubicBezTo>
                    <a:pt x="850" y="1688"/>
                    <a:pt x="929" y="1683"/>
                    <a:pt x="895" y="1685"/>
                  </a:cubicBezTo>
                  <a:lnTo>
                    <a:pt x="895" y="1685"/>
                  </a:lnTo>
                  <a:cubicBezTo>
                    <a:pt x="900" y="1687"/>
                    <a:pt x="868" y="1686"/>
                    <a:pt x="853" y="1687"/>
                  </a:cubicBezTo>
                  <a:cubicBezTo>
                    <a:pt x="843" y="1690"/>
                    <a:pt x="918" y="1688"/>
                    <a:pt x="874" y="1689"/>
                  </a:cubicBezTo>
                  <a:lnTo>
                    <a:pt x="874" y="1689"/>
                  </a:lnTo>
                  <a:cubicBezTo>
                    <a:pt x="815" y="1694"/>
                    <a:pt x="809" y="1702"/>
                    <a:pt x="774" y="1700"/>
                  </a:cubicBezTo>
                  <a:cubicBezTo>
                    <a:pt x="819" y="1702"/>
                    <a:pt x="741" y="1701"/>
                    <a:pt x="749" y="1702"/>
                  </a:cubicBezTo>
                  <a:cubicBezTo>
                    <a:pt x="747" y="1708"/>
                    <a:pt x="760" y="1705"/>
                    <a:pt x="728" y="1707"/>
                  </a:cubicBezTo>
                  <a:cubicBezTo>
                    <a:pt x="767" y="1708"/>
                    <a:pt x="733" y="1709"/>
                    <a:pt x="726" y="1709"/>
                  </a:cubicBezTo>
                  <a:cubicBezTo>
                    <a:pt x="713" y="1710"/>
                    <a:pt x="728" y="1711"/>
                    <a:pt x="716" y="1712"/>
                  </a:cubicBezTo>
                  <a:cubicBezTo>
                    <a:pt x="694" y="1713"/>
                    <a:pt x="727" y="1714"/>
                    <a:pt x="687" y="1715"/>
                  </a:cubicBezTo>
                  <a:cubicBezTo>
                    <a:pt x="693" y="1716"/>
                    <a:pt x="666" y="1717"/>
                    <a:pt x="678" y="1719"/>
                  </a:cubicBezTo>
                  <a:cubicBezTo>
                    <a:pt x="666" y="1719"/>
                    <a:pt x="671" y="1719"/>
                    <a:pt x="676" y="1720"/>
                  </a:cubicBezTo>
                  <a:cubicBezTo>
                    <a:pt x="704" y="1721"/>
                    <a:pt x="640" y="1721"/>
                    <a:pt x="653" y="1723"/>
                  </a:cubicBezTo>
                  <a:cubicBezTo>
                    <a:pt x="672" y="1723"/>
                    <a:pt x="663" y="1724"/>
                    <a:pt x="675" y="1725"/>
                  </a:cubicBezTo>
                  <a:cubicBezTo>
                    <a:pt x="687" y="1726"/>
                    <a:pt x="668" y="1726"/>
                    <a:pt x="666" y="1725"/>
                  </a:cubicBezTo>
                  <a:cubicBezTo>
                    <a:pt x="671" y="1725"/>
                    <a:pt x="684" y="1725"/>
                    <a:pt x="675" y="1725"/>
                  </a:cubicBezTo>
                  <a:cubicBezTo>
                    <a:pt x="591" y="1725"/>
                    <a:pt x="617" y="1726"/>
                    <a:pt x="571" y="1735"/>
                  </a:cubicBezTo>
                  <a:cubicBezTo>
                    <a:pt x="569" y="1738"/>
                    <a:pt x="522" y="1741"/>
                    <a:pt x="503" y="1745"/>
                  </a:cubicBezTo>
                  <a:cubicBezTo>
                    <a:pt x="497" y="1746"/>
                    <a:pt x="462" y="1747"/>
                    <a:pt x="498" y="1748"/>
                  </a:cubicBezTo>
                  <a:cubicBezTo>
                    <a:pt x="446" y="1753"/>
                    <a:pt x="453" y="1756"/>
                    <a:pt x="437" y="1758"/>
                  </a:cubicBezTo>
                  <a:cubicBezTo>
                    <a:pt x="443" y="1759"/>
                    <a:pt x="448" y="1759"/>
                    <a:pt x="454" y="1759"/>
                  </a:cubicBezTo>
                  <a:cubicBezTo>
                    <a:pt x="448" y="1759"/>
                    <a:pt x="443" y="1759"/>
                    <a:pt x="437" y="1759"/>
                  </a:cubicBezTo>
                  <a:cubicBezTo>
                    <a:pt x="440" y="1761"/>
                    <a:pt x="352" y="1763"/>
                    <a:pt x="413" y="1765"/>
                  </a:cubicBezTo>
                  <a:cubicBezTo>
                    <a:pt x="413" y="1765"/>
                    <a:pt x="407" y="1765"/>
                    <a:pt x="406" y="1765"/>
                  </a:cubicBezTo>
                  <a:cubicBezTo>
                    <a:pt x="377" y="1766"/>
                    <a:pt x="390" y="1767"/>
                    <a:pt x="374" y="1769"/>
                  </a:cubicBezTo>
                  <a:cubicBezTo>
                    <a:pt x="441" y="1770"/>
                    <a:pt x="355" y="1773"/>
                    <a:pt x="356" y="1774"/>
                  </a:cubicBezTo>
                  <a:cubicBezTo>
                    <a:pt x="399" y="1775"/>
                    <a:pt x="357" y="1777"/>
                    <a:pt x="382" y="1779"/>
                  </a:cubicBezTo>
                  <a:cubicBezTo>
                    <a:pt x="390" y="1779"/>
                    <a:pt x="400" y="1780"/>
                    <a:pt x="394" y="1781"/>
                  </a:cubicBezTo>
                  <a:cubicBezTo>
                    <a:pt x="358" y="1782"/>
                    <a:pt x="392" y="1785"/>
                    <a:pt x="369" y="1786"/>
                  </a:cubicBezTo>
                  <a:cubicBezTo>
                    <a:pt x="341" y="1789"/>
                    <a:pt x="361" y="1791"/>
                    <a:pt x="354" y="1793"/>
                  </a:cubicBezTo>
                  <a:cubicBezTo>
                    <a:pt x="351" y="1794"/>
                    <a:pt x="355" y="1795"/>
                    <a:pt x="353" y="1796"/>
                  </a:cubicBezTo>
                  <a:cubicBezTo>
                    <a:pt x="338" y="1799"/>
                    <a:pt x="306" y="1797"/>
                    <a:pt x="311" y="1801"/>
                  </a:cubicBezTo>
                  <a:cubicBezTo>
                    <a:pt x="308" y="1802"/>
                    <a:pt x="278" y="1805"/>
                    <a:pt x="283" y="1808"/>
                  </a:cubicBezTo>
                  <a:cubicBezTo>
                    <a:pt x="285" y="1809"/>
                    <a:pt x="254" y="1809"/>
                    <a:pt x="287" y="1810"/>
                  </a:cubicBezTo>
                  <a:cubicBezTo>
                    <a:pt x="331" y="1814"/>
                    <a:pt x="281" y="1811"/>
                    <a:pt x="292" y="1822"/>
                  </a:cubicBezTo>
                  <a:cubicBezTo>
                    <a:pt x="281" y="1828"/>
                    <a:pt x="300" y="1831"/>
                    <a:pt x="300" y="1833"/>
                  </a:cubicBezTo>
                  <a:cubicBezTo>
                    <a:pt x="299" y="1835"/>
                    <a:pt x="336" y="1836"/>
                    <a:pt x="291" y="1837"/>
                  </a:cubicBezTo>
                  <a:cubicBezTo>
                    <a:pt x="335" y="1838"/>
                    <a:pt x="301" y="1839"/>
                    <a:pt x="292" y="1841"/>
                  </a:cubicBezTo>
                  <a:cubicBezTo>
                    <a:pt x="289" y="1841"/>
                    <a:pt x="294" y="1842"/>
                    <a:pt x="302" y="1842"/>
                  </a:cubicBezTo>
                  <a:cubicBezTo>
                    <a:pt x="319" y="1843"/>
                    <a:pt x="277" y="1843"/>
                    <a:pt x="310" y="1844"/>
                  </a:cubicBezTo>
                  <a:cubicBezTo>
                    <a:pt x="320" y="1844"/>
                    <a:pt x="308" y="1846"/>
                    <a:pt x="332" y="1847"/>
                  </a:cubicBezTo>
                  <a:cubicBezTo>
                    <a:pt x="294" y="1847"/>
                    <a:pt x="335" y="1848"/>
                    <a:pt x="333" y="1849"/>
                  </a:cubicBezTo>
                  <a:cubicBezTo>
                    <a:pt x="324" y="1864"/>
                    <a:pt x="386" y="1865"/>
                    <a:pt x="395" y="1864"/>
                  </a:cubicBezTo>
                  <a:cubicBezTo>
                    <a:pt x="392" y="1873"/>
                    <a:pt x="402" y="1872"/>
                    <a:pt x="407" y="1874"/>
                  </a:cubicBezTo>
                  <a:cubicBezTo>
                    <a:pt x="407" y="1875"/>
                    <a:pt x="388" y="1876"/>
                    <a:pt x="398" y="1876"/>
                  </a:cubicBezTo>
                  <a:cubicBezTo>
                    <a:pt x="425" y="1882"/>
                    <a:pt x="461" y="1887"/>
                    <a:pt x="480" y="1891"/>
                  </a:cubicBezTo>
                  <a:cubicBezTo>
                    <a:pt x="540" y="1899"/>
                    <a:pt x="527" y="1904"/>
                    <a:pt x="589" y="1913"/>
                  </a:cubicBezTo>
                  <a:cubicBezTo>
                    <a:pt x="591" y="1913"/>
                    <a:pt x="598" y="1914"/>
                    <a:pt x="595" y="1914"/>
                  </a:cubicBezTo>
                  <a:cubicBezTo>
                    <a:pt x="550" y="1915"/>
                    <a:pt x="639" y="1919"/>
                    <a:pt x="625" y="1924"/>
                  </a:cubicBezTo>
                  <a:cubicBezTo>
                    <a:pt x="656" y="1929"/>
                    <a:pt x="673" y="1934"/>
                    <a:pt x="708" y="1943"/>
                  </a:cubicBezTo>
                  <a:cubicBezTo>
                    <a:pt x="707" y="1944"/>
                    <a:pt x="695" y="1946"/>
                    <a:pt x="711" y="1947"/>
                  </a:cubicBezTo>
                  <a:cubicBezTo>
                    <a:pt x="728" y="1948"/>
                    <a:pt x="704" y="1949"/>
                    <a:pt x="719" y="1950"/>
                  </a:cubicBezTo>
                  <a:cubicBezTo>
                    <a:pt x="697" y="1950"/>
                    <a:pt x="747" y="1951"/>
                    <a:pt x="709" y="1952"/>
                  </a:cubicBezTo>
                  <a:cubicBezTo>
                    <a:pt x="730" y="1952"/>
                    <a:pt x="726" y="1953"/>
                    <a:pt x="709" y="1953"/>
                  </a:cubicBezTo>
                  <a:cubicBezTo>
                    <a:pt x="746" y="1954"/>
                    <a:pt x="698" y="1955"/>
                    <a:pt x="718" y="1955"/>
                  </a:cubicBezTo>
                  <a:cubicBezTo>
                    <a:pt x="749" y="1956"/>
                    <a:pt x="702" y="1957"/>
                    <a:pt x="715" y="1957"/>
                  </a:cubicBezTo>
                  <a:cubicBezTo>
                    <a:pt x="741" y="1959"/>
                    <a:pt x="720" y="1960"/>
                    <a:pt x="729" y="1961"/>
                  </a:cubicBezTo>
                  <a:cubicBezTo>
                    <a:pt x="783" y="1966"/>
                    <a:pt x="769" y="1971"/>
                    <a:pt x="811" y="1977"/>
                  </a:cubicBezTo>
                  <a:cubicBezTo>
                    <a:pt x="756" y="1978"/>
                    <a:pt x="833" y="1980"/>
                    <a:pt x="813" y="1981"/>
                  </a:cubicBezTo>
                  <a:cubicBezTo>
                    <a:pt x="811" y="1981"/>
                    <a:pt x="838" y="1982"/>
                    <a:pt x="818" y="1982"/>
                  </a:cubicBezTo>
                  <a:cubicBezTo>
                    <a:pt x="812" y="1983"/>
                    <a:pt x="830" y="1984"/>
                    <a:pt x="832" y="1984"/>
                  </a:cubicBezTo>
                  <a:cubicBezTo>
                    <a:pt x="834" y="1985"/>
                    <a:pt x="823" y="1987"/>
                    <a:pt x="835" y="1987"/>
                  </a:cubicBezTo>
                  <a:cubicBezTo>
                    <a:pt x="850" y="1988"/>
                    <a:pt x="827" y="1990"/>
                    <a:pt x="847" y="1990"/>
                  </a:cubicBezTo>
                  <a:cubicBezTo>
                    <a:pt x="874" y="1991"/>
                    <a:pt x="812" y="1992"/>
                    <a:pt x="848" y="1993"/>
                  </a:cubicBezTo>
                  <a:cubicBezTo>
                    <a:pt x="826" y="1994"/>
                    <a:pt x="858" y="1995"/>
                    <a:pt x="854" y="1996"/>
                  </a:cubicBezTo>
                  <a:cubicBezTo>
                    <a:pt x="850" y="1997"/>
                    <a:pt x="862" y="1999"/>
                    <a:pt x="851" y="2000"/>
                  </a:cubicBezTo>
                  <a:cubicBezTo>
                    <a:pt x="841" y="2001"/>
                    <a:pt x="890" y="2001"/>
                    <a:pt x="861" y="2002"/>
                  </a:cubicBezTo>
                  <a:cubicBezTo>
                    <a:pt x="850" y="2002"/>
                    <a:pt x="879" y="2003"/>
                    <a:pt x="856" y="2004"/>
                  </a:cubicBezTo>
                  <a:cubicBezTo>
                    <a:pt x="902" y="2006"/>
                    <a:pt x="848" y="2010"/>
                    <a:pt x="890" y="2012"/>
                  </a:cubicBezTo>
                  <a:cubicBezTo>
                    <a:pt x="852" y="2013"/>
                    <a:pt x="897" y="2014"/>
                    <a:pt x="886" y="2014"/>
                  </a:cubicBezTo>
                  <a:cubicBezTo>
                    <a:pt x="870" y="2015"/>
                    <a:pt x="902" y="2016"/>
                    <a:pt x="897" y="2017"/>
                  </a:cubicBezTo>
                  <a:cubicBezTo>
                    <a:pt x="894" y="2019"/>
                    <a:pt x="909" y="2021"/>
                    <a:pt x="914" y="2023"/>
                  </a:cubicBezTo>
                  <a:cubicBezTo>
                    <a:pt x="919" y="2024"/>
                    <a:pt x="925" y="2026"/>
                    <a:pt x="913" y="2027"/>
                  </a:cubicBezTo>
                  <a:cubicBezTo>
                    <a:pt x="901" y="2028"/>
                    <a:pt x="947" y="2029"/>
                    <a:pt x="923" y="2030"/>
                  </a:cubicBezTo>
                  <a:cubicBezTo>
                    <a:pt x="916" y="2030"/>
                    <a:pt x="930" y="2031"/>
                    <a:pt x="918" y="2032"/>
                  </a:cubicBezTo>
                  <a:cubicBezTo>
                    <a:pt x="909" y="2032"/>
                    <a:pt x="912" y="2034"/>
                    <a:pt x="921" y="2034"/>
                  </a:cubicBezTo>
                  <a:cubicBezTo>
                    <a:pt x="957" y="2035"/>
                    <a:pt x="900" y="2035"/>
                    <a:pt x="928" y="2036"/>
                  </a:cubicBezTo>
                  <a:cubicBezTo>
                    <a:pt x="964" y="2037"/>
                    <a:pt x="907" y="2038"/>
                    <a:pt x="916" y="2038"/>
                  </a:cubicBezTo>
                  <a:cubicBezTo>
                    <a:pt x="926" y="2039"/>
                    <a:pt x="949" y="2040"/>
                    <a:pt x="929" y="2041"/>
                  </a:cubicBezTo>
                  <a:cubicBezTo>
                    <a:pt x="918" y="2043"/>
                    <a:pt x="942" y="2042"/>
                    <a:pt x="936" y="2048"/>
                  </a:cubicBezTo>
                  <a:cubicBezTo>
                    <a:pt x="939" y="2053"/>
                    <a:pt x="928" y="2054"/>
                    <a:pt x="939" y="2055"/>
                  </a:cubicBezTo>
                  <a:cubicBezTo>
                    <a:pt x="948" y="2057"/>
                    <a:pt x="910" y="2058"/>
                    <a:pt x="933" y="2059"/>
                  </a:cubicBezTo>
                  <a:cubicBezTo>
                    <a:pt x="950" y="2060"/>
                    <a:pt x="936" y="2062"/>
                    <a:pt x="936" y="2064"/>
                  </a:cubicBezTo>
                  <a:lnTo>
                    <a:pt x="954" y="2064"/>
                  </a:lnTo>
                  <a:cubicBezTo>
                    <a:pt x="948" y="2064"/>
                    <a:pt x="942" y="2064"/>
                    <a:pt x="936" y="2064"/>
                  </a:cubicBezTo>
                  <a:cubicBezTo>
                    <a:pt x="936" y="2067"/>
                    <a:pt x="930" y="2069"/>
                    <a:pt x="938" y="2072"/>
                  </a:cubicBezTo>
                  <a:cubicBezTo>
                    <a:pt x="947" y="2074"/>
                    <a:pt x="902" y="2077"/>
                    <a:pt x="936" y="2079"/>
                  </a:cubicBezTo>
                  <a:cubicBezTo>
                    <a:pt x="938" y="2079"/>
                    <a:pt x="918" y="2081"/>
                    <a:pt x="919" y="2083"/>
                  </a:cubicBezTo>
                  <a:cubicBezTo>
                    <a:pt x="919" y="2083"/>
                    <a:pt x="933" y="2084"/>
                    <a:pt x="918" y="2085"/>
                  </a:cubicBezTo>
                  <a:cubicBezTo>
                    <a:pt x="816" y="2107"/>
                    <a:pt x="744" y="2117"/>
                    <a:pt x="601" y="2128"/>
                  </a:cubicBezTo>
                  <a:cubicBezTo>
                    <a:pt x="640" y="2133"/>
                    <a:pt x="514" y="2143"/>
                    <a:pt x="500" y="2144"/>
                  </a:cubicBezTo>
                  <a:cubicBezTo>
                    <a:pt x="535" y="2145"/>
                    <a:pt x="482" y="2146"/>
                    <a:pt x="496" y="2147"/>
                  </a:cubicBezTo>
                  <a:cubicBezTo>
                    <a:pt x="452" y="2153"/>
                    <a:pt x="426" y="2156"/>
                    <a:pt x="395" y="2161"/>
                  </a:cubicBezTo>
                  <a:cubicBezTo>
                    <a:pt x="379" y="2163"/>
                    <a:pt x="375" y="2164"/>
                    <a:pt x="410" y="2166"/>
                  </a:cubicBezTo>
                  <a:cubicBezTo>
                    <a:pt x="492" y="2171"/>
                    <a:pt x="363" y="2172"/>
                    <a:pt x="414" y="2174"/>
                  </a:cubicBezTo>
                  <a:cubicBezTo>
                    <a:pt x="401" y="2175"/>
                    <a:pt x="388" y="2175"/>
                    <a:pt x="374" y="2176"/>
                  </a:cubicBezTo>
                  <a:cubicBezTo>
                    <a:pt x="409" y="2177"/>
                    <a:pt x="364" y="2178"/>
                    <a:pt x="391" y="2179"/>
                  </a:cubicBezTo>
                  <a:cubicBezTo>
                    <a:pt x="364" y="2179"/>
                    <a:pt x="375" y="2180"/>
                    <a:pt x="375" y="2184"/>
                  </a:cubicBezTo>
                  <a:cubicBezTo>
                    <a:pt x="378" y="2184"/>
                    <a:pt x="336" y="2185"/>
                    <a:pt x="374" y="2186"/>
                  </a:cubicBezTo>
                  <a:cubicBezTo>
                    <a:pt x="352" y="2186"/>
                    <a:pt x="357" y="2187"/>
                    <a:pt x="372" y="2187"/>
                  </a:cubicBezTo>
                  <a:cubicBezTo>
                    <a:pt x="337" y="2192"/>
                    <a:pt x="349" y="2194"/>
                    <a:pt x="311" y="2197"/>
                  </a:cubicBezTo>
                  <a:cubicBezTo>
                    <a:pt x="299" y="2198"/>
                    <a:pt x="347" y="2199"/>
                    <a:pt x="314" y="2200"/>
                  </a:cubicBezTo>
                  <a:cubicBezTo>
                    <a:pt x="297" y="2202"/>
                    <a:pt x="321" y="2204"/>
                    <a:pt x="327" y="2204"/>
                  </a:cubicBezTo>
                  <a:cubicBezTo>
                    <a:pt x="312" y="2205"/>
                    <a:pt x="292" y="2204"/>
                    <a:pt x="275" y="2204"/>
                  </a:cubicBezTo>
                  <a:cubicBezTo>
                    <a:pt x="274" y="2205"/>
                    <a:pt x="273" y="2205"/>
                    <a:pt x="272" y="2205"/>
                  </a:cubicBezTo>
                  <a:cubicBezTo>
                    <a:pt x="267" y="2206"/>
                    <a:pt x="260" y="2206"/>
                    <a:pt x="291" y="2207"/>
                  </a:cubicBezTo>
                  <a:cubicBezTo>
                    <a:pt x="307" y="2205"/>
                    <a:pt x="310" y="2207"/>
                    <a:pt x="291" y="2207"/>
                  </a:cubicBezTo>
                  <a:cubicBezTo>
                    <a:pt x="291" y="2207"/>
                    <a:pt x="291" y="2206"/>
                    <a:pt x="291" y="2207"/>
                  </a:cubicBezTo>
                  <a:cubicBezTo>
                    <a:pt x="285" y="2207"/>
                    <a:pt x="270" y="2208"/>
                    <a:pt x="274" y="2209"/>
                  </a:cubicBezTo>
                  <a:cubicBezTo>
                    <a:pt x="278" y="2209"/>
                    <a:pt x="284" y="2209"/>
                    <a:pt x="277" y="2210"/>
                  </a:cubicBezTo>
                  <a:cubicBezTo>
                    <a:pt x="272" y="2211"/>
                    <a:pt x="230" y="2212"/>
                    <a:pt x="269" y="2213"/>
                  </a:cubicBezTo>
                  <a:cubicBezTo>
                    <a:pt x="245" y="2215"/>
                    <a:pt x="211" y="2216"/>
                    <a:pt x="247" y="2217"/>
                  </a:cubicBezTo>
                  <a:cubicBezTo>
                    <a:pt x="211" y="2219"/>
                    <a:pt x="243" y="2220"/>
                    <a:pt x="227" y="2222"/>
                  </a:cubicBezTo>
                  <a:cubicBezTo>
                    <a:pt x="207" y="2223"/>
                    <a:pt x="221" y="2225"/>
                    <a:pt x="204" y="2226"/>
                  </a:cubicBezTo>
                  <a:cubicBezTo>
                    <a:pt x="190" y="2227"/>
                    <a:pt x="213" y="2228"/>
                    <a:pt x="189" y="2229"/>
                  </a:cubicBezTo>
                  <a:cubicBezTo>
                    <a:pt x="166" y="2230"/>
                    <a:pt x="160" y="2231"/>
                    <a:pt x="166" y="2233"/>
                  </a:cubicBezTo>
                  <a:cubicBezTo>
                    <a:pt x="170" y="2238"/>
                    <a:pt x="155" y="2238"/>
                    <a:pt x="147" y="2241"/>
                  </a:cubicBezTo>
                  <a:cubicBezTo>
                    <a:pt x="140" y="2241"/>
                    <a:pt x="155" y="2243"/>
                    <a:pt x="144" y="2243"/>
                  </a:cubicBezTo>
                  <a:cubicBezTo>
                    <a:pt x="115" y="2244"/>
                    <a:pt x="148" y="2245"/>
                    <a:pt x="131" y="2246"/>
                  </a:cubicBezTo>
                  <a:cubicBezTo>
                    <a:pt x="108" y="2247"/>
                    <a:pt x="143" y="2249"/>
                    <a:pt x="107" y="2250"/>
                  </a:cubicBezTo>
                  <a:cubicBezTo>
                    <a:pt x="136" y="2251"/>
                    <a:pt x="76" y="2252"/>
                    <a:pt x="116" y="2254"/>
                  </a:cubicBezTo>
                  <a:cubicBezTo>
                    <a:pt x="59" y="2256"/>
                    <a:pt x="82" y="2259"/>
                    <a:pt x="64" y="2261"/>
                  </a:cubicBezTo>
                  <a:cubicBezTo>
                    <a:pt x="58" y="2262"/>
                    <a:pt x="77" y="2263"/>
                    <a:pt x="74" y="2264"/>
                  </a:cubicBezTo>
                  <a:cubicBezTo>
                    <a:pt x="56" y="2267"/>
                    <a:pt x="39" y="2271"/>
                    <a:pt x="41" y="2275"/>
                  </a:cubicBezTo>
                  <a:cubicBezTo>
                    <a:pt x="42" y="2277"/>
                    <a:pt x="56" y="2279"/>
                    <a:pt x="38" y="2280"/>
                  </a:cubicBezTo>
                  <a:cubicBezTo>
                    <a:pt x="13" y="2282"/>
                    <a:pt x="49" y="2283"/>
                    <a:pt x="42" y="2285"/>
                  </a:cubicBezTo>
                  <a:cubicBezTo>
                    <a:pt x="-6" y="2290"/>
                    <a:pt x="98" y="2288"/>
                    <a:pt x="42" y="2291"/>
                  </a:cubicBezTo>
                  <a:cubicBezTo>
                    <a:pt x="31" y="2292"/>
                    <a:pt x="21" y="2293"/>
                    <a:pt x="29" y="2293"/>
                  </a:cubicBezTo>
                  <a:cubicBezTo>
                    <a:pt x="55" y="2295"/>
                    <a:pt x="20" y="2295"/>
                    <a:pt x="25" y="2296"/>
                  </a:cubicBezTo>
                  <a:cubicBezTo>
                    <a:pt x="60" y="2297"/>
                    <a:pt x="44" y="2299"/>
                    <a:pt x="38" y="2301"/>
                  </a:cubicBezTo>
                  <a:cubicBezTo>
                    <a:pt x="32" y="2302"/>
                    <a:pt x="49" y="2305"/>
                    <a:pt x="7" y="2306"/>
                  </a:cubicBezTo>
                  <a:cubicBezTo>
                    <a:pt x="5" y="2306"/>
                    <a:pt x="14" y="2306"/>
                    <a:pt x="15" y="2307"/>
                  </a:cubicBezTo>
                  <a:cubicBezTo>
                    <a:pt x="17" y="2307"/>
                    <a:pt x="25" y="2308"/>
                    <a:pt x="17" y="2308"/>
                  </a:cubicBezTo>
                  <a:cubicBezTo>
                    <a:pt x="-11" y="2310"/>
                    <a:pt x="2" y="2311"/>
                    <a:pt x="8" y="2312"/>
                  </a:cubicBezTo>
                  <a:cubicBezTo>
                    <a:pt x="15" y="2313"/>
                    <a:pt x="3" y="2314"/>
                    <a:pt x="0" y="2316"/>
                  </a:cubicBezTo>
                  <a:cubicBezTo>
                    <a:pt x="10" y="2317"/>
                    <a:pt x="31" y="2317"/>
                    <a:pt x="41" y="2318"/>
                  </a:cubicBezTo>
                  <a:cubicBezTo>
                    <a:pt x="49" y="2319"/>
                    <a:pt x="3" y="2319"/>
                    <a:pt x="37" y="2320"/>
                  </a:cubicBezTo>
                  <a:cubicBezTo>
                    <a:pt x="21" y="2321"/>
                    <a:pt x="36" y="2321"/>
                    <a:pt x="40" y="2322"/>
                  </a:cubicBezTo>
                  <a:cubicBezTo>
                    <a:pt x="46" y="2323"/>
                    <a:pt x="34" y="2324"/>
                    <a:pt x="62" y="2325"/>
                  </a:cubicBezTo>
                  <a:cubicBezTo>
                    <a:pt x="85" y="2326"/>
                    <a:pt x="21" y="2326"/>
                    <a:pt x="56" y="2327"/>
                  </a:cubicBezTo>
                  <a:cubicBezTo>
                    <a:pt x="65" y="2327"/>
                    <a:pt x="47" y="2328"/>
                    <a:pt x="56" y="2329"/>
                  </a:cubicBezTo>
                  <a:cubicBezTo>
                    <a:pt x="110" y="2340"/>
                    <a:pt x="133" y="2347"/>
                    <a:pt x="182" y="2353"/>
                  </a:cubicBezTo>
                  <a:cubicBezTo>
                    <a:pt x="190" y="2353"/>
                    <a:pt x="169" y="2354"/>
                    <a:pt x="167" y="2355"/>
                  </a:cubicBezTo>
                  <a:cubicBezTo>
                    <a:pt x="163" y="2356"/>
                    <a:pt x="196" y="2357"/>
                    <a:pt x="188" y="2359"/>
                  </a:cubicBezTo>
                  <a:cubicBezTo>
                    <a:pt x="181" y="2360"/>
                    <a:pt x="214" y="2361"/>
                    <a:pt x="187" y="2362"/>
                  </a:cubicBezTo>
                  <a:cubicBezTo>
                    <a:pt x="283" y="2371"/>
                    <a:pt x="408" y="2388"/>
                    <a:pt x="431" y="2394"/>
                  </a:cubicBezTo>
                  <a:cubicBezTo>
                    <a:pt x="490" y="2396"/>
                    <a:pt x="463" y="2397"/>
                    <a:pt x="444" y="2400"/>
                  </a:cubicBezTo>
                  <a:cubicBezTo>
                    <a:pt x="454" y="2400"/>
                    <a:pt x="463" y="2400"/>
                    <a:pt x="476" y="2400"/>
                  </a:cubicBezTo>
                  <a:cubicBezTo>
                    <a:pt x="402" y="2403"/>
                    <a:pt x="519" y="2411"/>
                    <a:pt x="497" y="2416"/>
                  </a:cubicBezTo>
                  <a:cubicBezTo>
                    <a:pt x="475" y="2416"/>
                    <a:pt x="502" y="2417"/>
                    <a:pt x="491" y="2418"/>
                  </a:cubicBezTo>
                  <a:cubicBezTo>
                    <a:pt x="461" y="2419"/>
                    <a:pt x="527" y="2419"/>
                    <a:pt x="521" y="2425"/>
                  </a:cubicBezTo>
                  <a:cubicBezTo>
                    <a:pt x="520" y="2426"/>
                    <a:pt x="503" y="2427"/>
                    <a:pt x="555" y="2428"/>
                  </a:cubicBezTo>
                  <a:cubicBezTo>
                    <a:pt x="577" y="2430"/>
                    <a:pt x="508" y="2431"/>
                    <a:pt x="559" y="2433"/>
                  </a:cubicBezTo>
                  <a:cubicBezTo>
                    <a:pt x="500" y="2435"/>
                    <a:pt x="577" y="2436"/>
                    <a:pt x="582" y="2442"/>
                  </a:cubicBezTo>
                  <a:cubicBezTo>
                    <a:pt x="583" y="2442"/>
                    <a:pt x="554" y="2443"/>
                    <a:pt x="581" y="2444"/>
                  </a:cubicBezTo>
                  <a:cubicBezTo>
                    <a:pt x="597" y="2446"/>
                    <a:pt x="592" y="2447"/>
                    <a:pt x="603" y="2447"/>
                  </a:cubicBezTo>
                  <a:cubicBezTo>
                    <a:pt x="598" y="2451"/>
                    <a:pt x="637" y="2455"/>
                    <a:pt x="625" y="2458"/>
                  </a:cubicBezTo>
                  <a:cubicBezTo>
                    <a:pt x="622" y="2460"/>
                    <a:pt x="638" y="2461"/>
                    <a:pt x="634" y="2462"/>
                  </a:cubicBezTo>
                  <a:cubicBezTo>
                    <a:pt x="630" y="2463"/>
                    <a:pt x="649" y="2465"/>
                    <a:pt x="646" y="2466"/>
                  </a:cubicBezTo>
                  <a:cubicBezTo>
                    <a:pt x="643" y="2467"/>
                    <a:pt x="635" y="2469"/>
                    <a:pt x="649" y="2470"/>
                  </a:cubicBezTo>
                  <a:cubicBezTo>
                    <a:pt x="659" y="2473"/>
                    <a:pt x="671" y="2470"/>
                    <a:pt x="667" y="2476"/>
                  </a:cubicBezTo>
                  <a:cubicBezTo>
                    <a:pt x="674" y="2480"/>
                    <a:pt x="710" y="2478"/>
                    <a:pt x="707" y="2487"/>
                  </a:cubicBezTo>
                  <a:cubicBezTo>
                    <a:pt x="724" y="2486"/>
                    <a:pt x="733" y="2486"/>
                    <a:pt x="751" y="2486"/>
                  </a:cubicBezTo>
                  <a:cubicBezTo>
                    <a:pt x="751" y="2487"/>
                    <a:pt x="740" y="2489"/>
                    <a:pt x="753" y="2489"/>
                  </a:cubicBezTo>
                  <a:cubicBezTo>
                    <a:pt x="779" y="2491"/>
                    <a:pt x="774" y="2493"/>
                    <a:pt x="760" y="2495"/>
                  </a:cubicBezTo>
                  <a:cubicBezTo>
                    <a:pt x="758" y="2495"/>
                    <a:pt x="752" y="2495"/>
                    <a:pt x="754" y="2495"/>
                  </a:cubicBezTo>
                  <a:cubicBezTo>
                    <a:pt x="796" y="2497"/>
                    <a:pt x="786" y="2498"/>
                    <a:pt x="771" y="2500"/>
                  </a:cubicBezTo>
                  <a:cubicBezTo>
                    <a:pt x="774" y="2503"/>
                    <a:pt x="852" y="2507"/>
                    <a:pt x="817" y="2509"/>
                  </a:cubicBezTo>
                  <a:cubicBezTo>
                    <a:pt x="829" y="2509"/>
                    <a:pt x="841" y="2509"/>
                    <a:pt x="849" y="2509"/>
                  </a:cubicBezTo>
                  <a:cubicBezTo>
                    <a:pt x="846" y="2510"/>
                    <a:pt x="838" y="2510"/>
                    <a:pt x="841" y="2510"/>
                  </a:cubicBezTo>
                  <a:cubicBezTo>
                    <a:pt x="877" y="2511"/>
                    <a:pt x="885" y="2513"/>
                    <a:pt x="869" y="2514"/>
                  </a:cubicBezTo>
                  <a:cubicBezTo>
                    <a:pt x="854" y="2514"/>
                    <a:pt x="896" y="2519"/>
                    <a:pt x="895" y="2520"/>
                  </a:cubicBezTo>
                  <a:cubicBezTo>
                    <a:pt x="902" y="2521"/>
                    <a:pt x="879" y="2523"/>
                    <a:pt x="909" y="2524"/>
                  </a:cubicBezTo>
                  <a:cubicBezTo>
                    <a:pt x="939" y="2525"/>
                    <a:pt x="898" y="2527"/>
                    <a:pt x="909" y="2528"/>
                  </a:cubicBezTo>
                  <a:cubicBezTo>
                    <a:pt x="914" y="2529"/>
                    <a:pt x="887" y="2530"/>
                    <a:pt x="912" y="2531"/>
                  </a:cubicBezTo>
                  <a:cubicBezTo>
                    <a:pt x="933" y="2532"/>
                    <a:pt x="898" y="2533"/>
                    <a:pt x="936" y="2534"/>
                  </a:cubicBezTo>
                  <a:cubicBezTo>
                    <a:pt x="901" y="2535"/>
                    <a:pt x="916" y="2536"/>
                    <a:pt x="910" y="2537"/>
                  </a:cubicBezTo>
                  <a:cubicBezTo>
                    <a:pt x="897" y="2539"/>
                    <a:pt x="891" y="2541"/>
                    <a:pt x="899" y="2542"/>
                  </a:cubicBezTo>
                  <a:cubicBezTo>
                    <a:pt x="902" y="2543"/>
                    <a:pt x="892" y="2544"/>
                    <a:pt x="903" y="2544"/>
                  </a:cubicBezTo>
                  <a:cubicBezTo>
                    <a:pt x="933" y="2545"/>
                    <a:pt x="873" y="2546"/>
                    <a:pt x="912" y="2546"/>
                  </a:cubicBezTo>
                  <a:cubicBezTo>
                    <a:pt x="878" y="2548"/>
                    <a:pt x="930" y="2546"/>
                    <a:pt x="914" y="2551"/>
                  </a:cubicBezTo>
                  <a:cubicBezTo>
                    <a:pt x="901" y="2553"/>
                    <a:pt x="948" y="2554"/>
                    <a:pt x="917" y="2556"/>
                  </a:cubicBezTo>
                  <a:cubicBezTo>
                    <a:pt x="966" y="2560"/>
                    <a:pt x="928" y="2564"/>
                    <a:pt x="921" y="2568"/>
                  </a:cubicBezTo>
                  <a:cubicBezTo>
                    <a:pt x="913" y="2570"/>
                    <a:pt x="947" y="2571"/>
                    <a:pt x="949" y="2572"/>
                  </a:cubicBezTo>
                  <a:cubicBezTo>
                    <a:pt x="944" y="2572"/>
                    <a:pt x="941" y="2572"/>
                    <a:pt x="936" y="2572"/>
                  </a:cubicBezTo>
                  <a:cubicBezTo>
                    <a:pt x="941" y="2571"/>
                    <a:pt x="956" y="2572"/>
                    <a:pt x="946" y="2572"/>
                  </a:cubicBezTo>
                  <a:cubicBezTo>
                    <a:pt x="931" y="2571"/>
                    <a:pt x="919" y="2572"/>
                    <a:pt x="919" y="2572"/>
                  </a:cubicBezTo>
                  <a:cubicBezTo>
                    <a:pt x="943" y="2587"/>
                    <a:pt x="1039" y="2589"/>
                    <a:pt x="1113" y="2602"/>
                  </a:cubicBezTo>
                  <a:cubicBezTo>
                    <a:pt x="1169" y="2603"/>
                    <a:pt x="1123" y="2605"/>
                    <a:pt x="1163" y="2607"/>
                  </a:cubicBezTo>
                  <a:cubicBezTo>
                    <a:pt x="1146" y="2610"/>
                    <a:pt x="1161" y="2611"/>
                    <a:pt x="1183" y="2613"/>
                  </a:cubicBezTo>
                  <a:cubicBezTo>
                    <a:pt x="1204" y="2614"/>
                    <a:pt x="1149" y="2615"/>
                    <a:pt x="1184" y="2616"/>
                  </a:cubicBezTo>
                  <a:cubicBezTo>
                    <a:pt x="1165" y="2616"/>
                    <a:pt x="1177" y="2617"/>
                    <a:pt x="1184" y="2618"/>
                  </a:cubicBezTo>
                  <a:cubicBezTo>
                    <a:pt x="1201" y="2623"/>
                    <a:pt x="1264" y="2629"/>
                    <a:pt x="1272" y="2632"/>
                  </a:cubicBezTo>
                  <a:cubicBezTo>
                    <a:pt x="1275" y="2632"/>
                    <a:pt x="1295" y="2633"/>
                    <a:pt x="1270" y="2633"/>
                  </a:cubicBezTo>
                  <a:cubicBezTo>
                    <a:pt x="1292" y="2634"/>
                    <a:pt x="1309" y="2636"/>
                    <a:pt x="1331" y="2639"/>
                  </a:cubicBezTo>
                  <a:cubicBezTo>
                    <a:pt x="1294" y="2640"/>
                    <a:pt x="1336" y="2641"/>
                    <a:pt x="1333" y="2641"/>
                  </a:cubicBezTo>
                  <a:cubicBezTo>
                    <a:pt x="1331" y="2642"/>
                    <a:pt x="1320" y="2643"/>
                    <a:pt x="1349" y="2644"/>
                  </a:cubicBezTo>
                  <a:cubicBezTo>
                    <a:pt x="1326" y="2645"/>
                    <a:pt x="1361" y="2647"/>
                    <a:pt x="1354" y="2648"/>
                  </a:cubicBezTo>
                  <a:cubicBezTo>
                    <a:pt x="1336" y="2653"/>
                    <a:pt x="1386" y="2654"/>
                    <a:pt x="1370" y="2656"/>
                  </a:cubicBezTo>
                  <a:cubicBezTo>
                    <a:pt x="1343" y="2658"/>
                    <a:pt x="1402" y="2659"/>
                    <a:pt x="1394" y="2661"/>
                  </a:cubicBezTo>
                  <a:cubicBezTo>
                    <a:pt x="1395" y="2662"/>
                    <a:pt x="1390" y="2663"/>
                    <a:pt x="1399" y="2663"/>
                  </a:cubicBezTo>
                  <a:cubicBezTo>
                    <a:pt x="1434" y="2664"/>
                    <a:pt x="1383" y="2665"/>
                    <a:pt x="1406" y="2665"/>
                  </a:cubicBezTo>
                  <a:cubicBezTo>
                    <a:pt x="1433" y="2666"/>
                    <a:pt x="1397" y="2668"/>
                    <a:pt x="1435" y="2669"/>
                  </a:cubicBezTo>
                  <a:cubicBezTo>
                    <a:pt x="1407" y="2670"/>
                    <a:pt x="1446" y="2671"/>
                    <a:pt x="1445" y="2672"/>
                  </a:cubicBezTo>
                  <a:cubicBezTo>
                    <a:pt x="1457" y="2675"/>
                    <a:pt x="1456" y="2677"/>
                    <a:pt x="1475" y="2678"/>
                  </a:cubicBezTo>
                  <a:cubicBezTo>
                    <a:pt x="1482" y="2678"/>
                    <a:pt x="1453" y="2680"/>
                    <a:pt x="1461" y="2680"/>
                  </a:cubicBezTo>
                  <a:cubicBezTo>
                    <a:pt x="1496" y="2682"/>
                    <a:pt x="1469" y="2684"/>
                    <a:pt x="1477" y="2685"/>
                  </a:cubicBezTo>
                  <a:cubicBezTo>
                    <a:pt x="1496" y="2691"/>
                    <a:pt x="1516" y="2692"/>
                    <a:pt x="1520" y="2702"/>
                  </a:cubicBezTo>
                  <a:cubicBezTo>
                    <a:pt x="1561" y="2704"/>
                    <a:pt x="1545" y="2707"/>
                    <a:pt x="1534" y="2709"/>
                  </a:cubicBezTo>
                  <a:cubicBezTo>
                    <a:pt x="1526" y="2710"/>
                    <a:pt x="1566" y="2711"/>
                    <a:pt x="1525" y="2713"/>
                  </a:cubicBezTo>
                  <a:cubicBezTo>
                    <a:pt x="1565" y="2714"/>
                    <a:pt x="1516" y="2717"/>
                    <a:pt x="1559" y="2719"/>
                  </a:cubicBezTo>
                  <a:cubicBezTo>
                    <a:pt x="1569" y="2720"/>
                    <a:pt x="1532" y="2722"/>
                    <a:pt x="1560" y="2724"/>
                  </a:cubicBezTo>
                  <a:cubicBezTo>
                    <a:pt x="1570" y="2724"/>
                    <a:pt x="1523" y="2725"/>
                    <a:pt x="1561" y="2726"/>
                  </a:cubicBezTo>
                  <a:cubicBezTo>
                    <a:pt x="1519" y="2727"/>
                    <a:pt x="1564" y="2728"/>
                    <a:pt x="1563" y="2728"/>
                  </a:cubicBezTo>
                  <a:cubicBezTo>
                    <a:pt x="1558" y="2733"/>
                    <a:pt x="1563" y="2737"/>
                    <a:pt x="1560" y="2741"/>
                  </a:cubicBezTo>
                  <a:cubicBezTo>
                    <a:pt x="1558" y="2745"/>
                    <a:pt x="1572" y="2749"/>
                    <a:pt x="1542" y="2753"/>
                  </a:cubicBezTo>
                  <a:cubicBezTo>
                    <a:pt x="1532" y="2754"/>
                    <a:pt x="1534" y="2756"/>
                    <a:pt x="1542" y="2757"/>
                  </a:cubicBezTo>
                  <a:cubicBezTo>
                    <a:pt x="1551" y="2758"/>
                    <a:pt x="1506" y="2759"/>
                    <a:pt x="1539" y="2761"/>
                  </a:cubicBezTo>
                  <a:cubicBezTo>
                    <a:pt x="1517" y="2762"/>
                    <a:pt x="1533" y="2763"/>
                    <a:pt x="1531" y="2764"/>
                  </a:cubicBezTo>
                  <a:cubicBezTo>
                    <a:pt x="1516" y="2767"/>
                    <a:pt x="1517" y="2772"/>
                    <a:pt x="1531" y="2774"/>
                  </a:cubicBezTo>
                  <a:cubicBezTo>
                    <a:pt x="1529" y="2777"/>
                    <a:pt x="1485" y="2778"/>
                    <a:pt x="1518" y="2779"/>
                  </a:cubicBezTo>
                  <a:cubicBezTo>
                    <a:pt x="1538" y="2780"/>
                    <a:pt x="1493" y="2781"/>
                    <a:pt x="1511" y="2782"/>
                  </a:cubicBezTo>
                  <a:cubicBezTo>
                    <a:pt x="1515" y="2782"/>
                    <a:pt x="1496" y="2783"/>
                    <a:pt x="1500" y="2783"/>
                  </a:cubicBezTo>
                  <a:cubicBezTo>
                    <a:pt x="1510" y="2784"/>
                    <a:pt x="1538" y="2785"/>
                    <a:pt x="1502" y="2787"/>
                  </a:cubicBezTo>
                  <a:cubicBezTo>
                    <a:pt x="1537" y="2789"/>
                    <a:pt x="1511" y="2787"/>
                    <a:pt x="1520" y="2797"/>
                  </a:cubicBezTo>
                  <a:cubicBezTo>
                    <a:pt x="1525" y="2800"/>
                    <a:pt x="1497" y="2802"/>
                    <a:pt x="1539" y="2804"/>
                  </a:cubicBezTo>
                  <a:cubicBezTo>
                    <a:pt x="1477" y="2807"/>
                    <a:pt x="1559" y="2807"/>
                    <a:pt x="1522" y="2808"/>
                  </a:cubicBezTo>
                  <a:cubicBezTo>
                    <a:pt x="1563" y="2809"/>
                    <a:pt x="1506" y="2810"/>
                    <a:pt x="1531" y="2810"/>
                  </a:cubicBezTo>
                  <a:cubicBezTo>
                    <a:pt x="1563" y="2811"/>
                    <a:pt x="1510" y="2812"/>
                    <a:pt x="1528" y="2812"/>
                  </a:cubicBezTo>
                  <a:cubicBezTo>
                    <a:pt x="1556" y="2813"/>
                    <a:pt x="1498" y="2814"/>
                    <a:pt x="1536" y="2814"/>
                  </a:cubicBezTo>
                  <a:cubicBezTo>
                    <a:pt x="1507" y="2815"/>
                    <a:pt x="1546" y="2816"/>
                    <a:pt x="1528" y="2817"/>
                  </a:cubicBezTo>
                  <a:cubicBezTo>
                    <a:pt x="1516" y="2817"/>
                    <a:pt x="1546" y="2818"/>
                    <a:pt x="1522" y="2819"/>
                  </a:cubicBezTo>
                  <a:cubicBezTo>
                    <a:pt x="1558" y="2819"/>
                    <a:pt x="1519" y="2821"/>
                    <a:pt x="1526" y="2821"/>
                  </a:cubicBezTo>
                  <a:cubicBezTo>
                    <a:pt x="1553" y="2822"/>
                    <a:pt x="1489" y="2823"/>
                    <a:pt x="1534" y="2824"/>
                  </a:cubicBezTo>
                  <a:cubicBezTo>
                    <a:pt x="1527" y="2825"/>
                    <a:pt x="1525" y="2827"/>
                    <a:pt x="1540" y="2828"/>
                  </a:cubicBezTo>
                  <a:cubicBezTo>
                    <a:pt x="1506" y="2828"/>
                    <a:pt x="1550" y="2830"/>
                    <a:pt x="1524" y="2830"/>
                  </a:cubicBezTo>
                  <a:cubicBezTo>
                    <a:pt x="1549" y="2831"/>
                    <a:pt x="1514" y="2832"/>
                    <a:pt x="1519" y="2833"/>
                  </a:cubicBezTo>
                  <a:cubicBezTo>
                    <a:pt x="1524" y="2834"/>
                    <a:pt x="1509" y="2835"/>
                    <a:pt x="1539" y="2836"/>
                  </a:cubicBezTo>
                  <a:cubicBezTo>
                    <a:pt x="1495" y="2839"/>
                    <a:pt x="1531" y="2843"/>
                    <a:pt x="1520" y="2846"/>
                  </a:cubicBezTo>
                  <a:cubicBezTo>
                    <a:pt x="1516" y="2847"/>
                    <a:pt x="1496" y="2848"/>
                    <a:pt x="1517" y="2849"/>
                  </a:cubicBezTo>
                  <a:cubicBezTo>
                    <a:pt x="1526" y="2849"/>
                    <a:pt x="1519" y="2851"/>
                    <a:pt x="1508" y="2851"/>
                  </a:cubicBezTo>
                  <a:cubicBezTo>
                    <a:pt x="1493" y="2852"/>
                    <a:pt x="1534" y="2853"/>
                    <a:pt x="1501" y="2853"/>
                  </a:cubicBezTo>
                  <a:cubicBezTo>
                    <a:pt x="1487" y="2854"/>
                    <a:pt x="1479" y="2855"/>
                    <a:pt x="1487" y="2856"/>
                  </a:cubicBezTo>
                  <a:cubicBezTo>
                    <a:pt x="1512" y="2856"/>
                    <a:pt x="1457" y="2857"/>
                    <a:pt x="1495" y="2858"/>
                  </a:cubicBezTo>
                  <a:cubicBezTo>
                    <a:pt x="1490" y="2859"/>
                    <a:pt x="1456" y="2862"/>
                    <a:pt x="1466" y="2864"/>
                  </a:cubicBezTo>
                  <a:cubicBezTo>
                    <a:pt x="1482" y="2865"/>
                    <a:pt x="1447" y="2865"/>
                    <a:pt x="1455" y="2866"/>
                  </a:cubicBezTo>
                  <a:cubicBezTo>
                    <a:pt x="1466" y="2868"/>
                    <a:pt x="1452" y="2870"/>
                    <a:pt x="1457" y="2873"/>
                  </a:cubicBezTo>
                  <a:cubicBezTo>
                    <a:pt x="1469" y="2877"/>
                    <a:pt x="1409" y="2881"/>
                    <a:pt x="1419" y="2882"/>
                  </a:cubicBezTo>
                  <a:cubicBezTo>
                    <a:pt x="1447" y="2884"/>
                    <a:pt x="1408" y="2881"/>
                    <a:pt x="1415" y="2887"/>
                  </a:cubicBezTo>
                  <a:cubicBezTo>
                    <a:pt x="1360" y="2889"/>
                    <a:pt x="1312" y="2896"/>
                    <a:pt x="1251" y="2900"/>
                  </a:cubicBezTo>
                  <a:cubicBezTo>
                    <a:pt x="1299" y="2901"/>
                    <a:pt x="1259" y="2903"/>
                    <a:pt x="1241" y="2904"/>
                  </a:cubicBezTo>
                  <a:cubicBezTo>
                    <a:pt x="1219" y="2905"/>
                    <a:pt x="1257" y="2905"/>
                    <a:pt x="1249" y="2906"/>
                  </a:cubicBezTo>
                  <a:cubicBezTo>
                    <a:pt x="1287" y="2907"/>
                    <a:pt x="1259" y="2913"/>
                    <a:pt x="1228" y="2914"/>
                  </a:cubicBezTo>
                  <a:cubicBezTo>
                    <a:pt x="1234" y="2914"/>
                    <a:pt x="1239" y="2914"/>
                    <a:pt x="1245" y="2914"/>
                  </a:cubicBezTo>
                  <a:cubicBezTo>
                    <a:pt x="1139" y="2914"/>
                    <a:pt x="1234" y="2920"/>
                    <a:pt x="1124" y="2930"/>
                  </a:cubicBezTo>
                  <a:cubicBezTo>
                    <a:pt x="1119" y="2937"/>
                    <a:pt x="1052" y="2943"/>
                    <a:pt x="1062" y="2947"/>
                  </a:cubicBezTo>
                  <a:cubicBezTo>
                    <a:pt x="1064" y="2947"/>
                    <a:pt x="1080" y="2948"/>
                    <a:pt x="1076" y="2948"/>
                  </a:cubicBezTo>
                  <a:cubicBezTo>
                    <a:pt x="1045" y="2954"/>
                    <a:pt x="1026" y="2954"/>
                    <a:pt x="1040" y="2960"/>
                  </a:cubicBezTo>
                  <a:cubicBezTo>
                    <a:pt x="1027" y="2962"/>
                    <a:pt x="1023" y="2962"/>
                    <a:pt x="1037" y="2964"/>
                  </a:cubicBezTo>
                  <a:cubicBezTo>
                    <a:pt x="1006" y="2965"/>
                    <a:pt x="1057" y="2966"/>
                    <a:pt x="1021" y="2966"/>
                  </a:cubicBezTo>
                  <a:cubicBezTo>
                    <a:pt x="995" y="2967"/>
                    <a:pt x="1055" y="2967"/>
                    <a:pt x="1027" y="2969"/>
                  </a:cubicBezTo>
                  <a:cubicBezTo>
                    <a:pt x="1013" y="2969"/>
                    <a:pt x="1018" y="2971"/>
                    <a:pt x="1020" y="2972"/>
                  </a:cubicBezTo>
                  <a:cubicBezTo>
                    <a:pt x="1025" y="2973"/>
                    <a:pt x="1003" y="2976"/>
                    <a:pt x="1037" y="2977"/>
                  </a:cubicBezTo>
                  <a:cubicBezTo>
                    <a:pt x="1008" y="2978"/>
                    <a:pt x="1022" y="2979"/>
                    <a:pt x="1020" y="2980"/>
                  </a:cubicBezTo>
                  <a:cubicBezTo>
                    <a:pt x="1017" y="2985"/>
                    <a:pt x="1025" y="2985"/>
                    <a:pt x="1006" y="2986"/>
                  </a:cubicBezTo>
                  <a:cubicBezTo>
                    <a:pt x="977" y="2987"/>
                    <a:pt x="1033" y="2988"/>
                    <a:pt x="1007" y="2989"/>
                  </a:cubicBezTo>
                  <a:cubicBezTo>
                    <a:pt x="995" y="2990"/>
                    <a:pt x="1041" y="2991"/>
                    <a:pt x="1003" y="2991"/>
                  </a:cubicBezTo>
                  <a:cubicBezTo>
                    <a:pt x="1020" y="2993"/>
                    <a:pt x="989" y="2995"/>
                    <a:pt x="998" y="2997"/>
                  </a:cubicBezTo>
                  <a:cubicBezTo>
                    <a:pt x="1005" y="2998"/>
                    <a:pt x="993" y="3000"/>
                    <a:pt x="1013" y="3001"/>
                  </a:cubicBezTo>
                  <a:cubicBezTo>
                    <a:pt x="984" y="3003"/>
                    <a:pt x="998" y="3005"/>
                    <a:pt x="1001" y="3007"/>
                  </a:cubicBezTo>
                  <a:cubicBezTo>
                    <a:pt x="1006" y="3010"/>
                    <a:pt x="975" y="3014"/>
                    <a:pt x="1018" y="3017"/>
                  </a:cubicBezTo>
                  <a:cubicBezTo>
                    <a:pt x="976" y="3020"/>
                    <a:pt x="1007" y="3023"/>
                    <a:pt x="1000" y="3026"/>
                  </a:cubicBezTo>
                  <a:cubicBezTo>
                    <a:pt x="997" y="3027"/>
                    <a:pt x="1023" y="3029"/>
                    <a:pt x="986" y="3030"/>
                  </a:cubicBezTo>
                  <a:cubicBezTo>
                    <a:pt x="990" y="3031"/>
                    <a:pt x="1024" y="3037"/>
                    <a:pt x="1019" y="3040"/>
                  </a:cubicBezTo>
                  <a:cubicBezTo>
                    <a:pt x="1017" y="3041"/>
                    <a:pt x="1036" y="3043"/>
                    <a:pt x="1007" y="3044"/>
                  </a:cubicBezTo>
                  <a:cubicBezTo>
                    <a:pt x="979" y="3046"/>
                    <a:pt x="1030" y="3047"/>
                    <a:pt x="1001" y="3048"/>
                  </a:cubicBezTo>
                  <a:cubicBezTo>
                    <a:pt x="990" y="3049"/>
                    <a:pt x="1009" y="3050"/>
                    <a:pt x="1009" y="3051"/>
                  </a:cubicBezTo>
                  <a:cubicBezTo>
                    <a:pt x="1006" y="3055"/>
                    <a:pt x="968" y="3062"/>
                    <a:pt x="978" y="3067"/>
                  </a:cubicBezTo>
                  <a:cubicBezTo>
                    <a:pt x="962" y="3067"/>
                    <a:pt x="961" y="3067"/>
                    <a:pt x="965" y="3068"/>
                  </a:cubicBezTo>
                  <a:cubicBezTo>
                    <a:pt x="970" y="3068"/>
                    <a:pt x="983" y="3068"/>
                    <a:pt x="977" y="3069"/>
                  </a:cubicBezTo>
                  <a:cubicBezTo>
                    <a:pt x="930" y="3074"/>
                    <a:pt x="970" y="3073"/>
                    <a:pt x="936" y="3081"/>
                  </a:cubicBezTo>
                  <a:cubicBezTo>
                    <a:pt x="897" y="3082"/>
                    <a:pt x="901" y="3088"/>
                    <a:pt x="889" y="3093"/>
                  </a:cubicBezTo>
                  <a:cubicBezTo>
                    <a:pt x="861" y="3098"/>
                    <a:pt x="877" y="3095"/>
                    <a:pt x="856" y="3099"/>
                  </a:cubicBezTo>
                  <a:cubicBezTo>
                    <a:pt x="842" y="3099"/>
                    <a:pt x="864" y="3101"/>
                    <a:pt x="851" y="3101"/>
                  </a:cubicBezTo>
                  <a:cubicBezTo>
                    <a:pt x="811" y="3102"/>
                    <a:pt x="846" y="3103"/>
                    <a:pt x="845" y="3104"/>
                  </a:cubicBezTo>
                  <a:cubicBezTo>
                    <a:pt x="828" y="3106"/>
                    <a:pt x="837" y="3115"/>
                    <a:pt x="817" y="3114"/>
                  </a:cubicBezTo>
                  <a:cubicBezTo>
                    <a:pt x="783" y="3114"/>
                    <a:pt x="789" y="3112"/>
                    <a:pt x="792" y="3127"/>
                  </a:cubicBezTo>
                  <a:cubicBezTo>
                    <a:pt x="796" y="3129"/>
                    <a:pt x="737" y="3130"/>
                    <a:pt x="786" y="3132"/>
                  </a:cubicBezTo>
                  <a:cubicBezTo>
                    <a:pt x="776" y="3133"/>
                    <a:pt x="718" y="3134"/>
                    <a:pt x="769" y="3136"/>
                  </a:cubicBezTo>
                  <a:cubicBezTo>
                    <a:pt x="727" y="3136"/>
                    <a:pt x="802" y="3138"/>
                    <a:pt x="753" y="3139"/>
                  </a:cubicBezTo>
                  <a:cubicBezTo>
                    <a:pt x="770" y="3140"/>
                    <a:pt x="746" y="3142"/>
                    <a:pt x="747" y="3144"/>
                  </a:cubicBezTo>
                  <a:cubicBezTo>
                    <a:pt x="750" y="3168"/>
                    <a:pt x="764" y="3163"/>
                    <a:pt x="707" y="3168"/>
                  </a:cubicBezTo>
                  <a:cubicBezTo>
                    <a:pt x="725" y="3168"/>
                    <a:pt x="734" y="3168"/>
                    <a:pt x="744" y="3169"/>
                  </a:cubicBezTo>
                  <a:cubicBezTo>
                    <a:pt x="716" y="3169"/>
                    <a:pt x="744" y="3171"/>
                    <a:pt x="738" y="3172"/>
                  </a:cubicBezTo>
                  <a:cubicBezTo>
                    <a:pt x="721" y="3174"/>
                    <a:pt x="727" y="3176"/>
                    <a:pt x="748" y="3180"/>
                  </a:cubicBezTo>
                  <a:cubicBezTo>
                    <a:pt x="765" y="3182"/>
                    <a:pt x="697" y="3185"/>
                    <a:pt x="689" y="3190"/>
                  </a:cubicBezTo>
                  <a:cubicBezTo>
                    <a:pt x="641" y="3201"/>
                    <a:pt x="628" y="3204"/>
                    <a:pt x="605" y="3214"/>
                  </a:cubicBezTo>
                  <a:cubicBezTo>
                    <a:pt x="604" y="3214"/>
                    <a:pt x="612" y="3214"/>
                    <a:pt x="617" y="3214"/>
                  </a:cubicBezTo>
                  <a:cubicBezTo>
                    <a:pt x="633" y="3215"/>
                    <a:pt x="591" y="3215"/>
                    <a:pt x="618" y="3216"/>
                  </a:cubicBezTo>
                  <a:cubicBezTo>
                    <a:pt x="643" y="3218"/>
                    <a:pt x="614" y="3216"/>
                    <a:pt x="608" y="3220"/>
                  </a:cubicBezTo>
                  <a:cubicBezTo>
                    <a:pt x="593" y="3223"/>
                    <a:pt x="615" y="3225"/>
                    <a:pt x="590" y="3228"/>
                  </a:cubicBezTo>
                  <a:cubicBezTo>
                    <a:pt x="630" y="3229"/>
                    <a:pt x="584" y="3235"/>
                    <a:pt x="583" y="3237"/>
                  </a:cubicBezTo>
                  <a:cubicBezTo>
                    <a:pt x="584" y="3238"/>
                    <a:pt x="545" y="3238"/>
                    <a:pt x="582" y="3239"/>
                  </a:cubicBezTo>
                  <a:cubicBezTo>
                    <a:pt x="545" y="3240"/>
                    <a:pt x="599" y="3241"/>
                    <a:pt x="584" y="3242"/>
                  </a:cubicBezTo>
                  <a:cubicBezTo>
                    <a:pt x="573" y="3243"/>
                    <a:pt x="594" y="3245"/>
                    <a:pt x="565" y="3245"/>
                  </a:cubicBezTo>
                  <a:cubicBezTo>
                    <a:pt x="574" y="3248"/>
                    <a:pt x="587" y="3247"/>
                    <a:pt x="581" y="3250"/>
                  </a:cubicBezTo>
                  <a:cubicBezTo>
                    <a:pt x="559" y="3256"/>
                    <a:pt x="602" y="3258"/>
                    <a:pt x="569" y="3262"/>
                  </a:cubicBezTo>
                  <a:cubicBezTo>
                    <a:pt x="560" y="3263"/>
                    <a:pt x="604" y="3264"/>
                    <a:pt x="587" y="3266"/>
                  </a:cubicBezTo>
                  <a:cubicBezTo>
                    <a:pt x="574" y="3267"/>
                    <a:pt x="590" y="3269"/>
                    <a:pt x="607" y="3271"/>
                  </a:cubicBezTo>
                  <a:cubicBezTo>
                    <a:pt x="624" y="3272"/>
                    <a:pt x="583" y="3273"/>
                    <a:pt x="605" y="3274"/>
                  </a:cubicBezTo>
                  <a:cubicBezTo>
                    <a:pt x="629" y="3276"/>
                    <a:pt x="621" y="3277"/>
                    <a:pt x="625" y="3278"/>
                  </a:cubicBezTo>
                  <a:cubicBezTo>
                    <a:pt x="627" y="3279"/>
                    <a:pt x="647" y="3281"/>
                    <a:pt x="636" y="3281"/>
                  </a:cubicBezTo>
                  <a:cubicBezTo>
                    <a:pt x="599" y="3283"/>
                    <a:pt x="666" y="3283"/>
                    <a:pt x="646" y="3285"/>
                  </a:cubicBezTo>
                  <a:cubicBezTo>
                    <a:pt x="611" y="3287"/>
                    <a:pt x="680" y="3293"/>
                    <a:pt x="666" y="3297"/>
                  </a:cubicBezTo>
                  <a:cubicBezTo>
                    <a:pt x="662" y="3303"/>
                    <a:pt x="667" y="3303"/>
                    <a:pt x="680" y="3304"/>
                  </a:cubicBezTo>
                  <a:cubicBezTo>
                    <a:pt x="711" y="3305"/>
                    <a:pt x="712" y="3306"/>
                    <a:pt x="706" y="3307"/>
                  </a:cubicBezTo>
                  <a:cubicBezTo>
                    <a:pt x="697" y="3309"/>
                    <a:pt x="733" y="3311"/>
                    <a:pt x="707" y="3312"/>
                  </a:cubicBezTo>
                  <a:cubicBezTo>
                    <a:pt x="735" y="3313"/>
                    <a:pt x="706" y="3314"/>
                    <a:pt x="726" y="3315"/>
                  </a:cubicBezTo>
                  <a:cubicBezTo>
                    <a:pt x="739" y="3316"/>
                    <a:pt x="727" y="3317"/>
                    <a:pt x="729" y="3318"/>
                  </a:cubicBezTo>
                  <a:cubicBezTo>
                    <a:pt x="730" y="3319"/>
                    <a:pt x="718" y="3321"/>
                    <a:pt x="748" y="3321"/>
                  </a:cubicBezTo>
                  <a:cubicBezTo>
                    <a:pt x="710" y="3322"/>
                    <a:pt x="753" y="3323"/>
                    <a:pt x="740" y="3323"/>
                  </a:cubicBezTo>
                  <a:cubicBezTo>
                    <a:pt x="728" y="3326"/>
                    <a:pt x="744" y="3327"/>
                    <a:pt x="749" y="3328"/>
                  </a:cubicBezTo>
                  <a:cubicBezTo>
                    <a:pt x="747" y="3340"/>
                    <a:pt x="759" y="3338"/>
                    <a:pt x="769" y="3340"/>
                  </a:cubicBezTo>
                  <a:cubicBezTo>
                    <a:pt x="769" y="3346"/>
                    <a:pt x="820" y="3351"/>
                    <a:pt x="811" y="3355"/>
                  </a:cubicBezTo>
                  <a:cubicBezTo>
                    <a:pt x="887" y="3356"/>
                    <a:pt x="825" y="3360"/>
                    <a:pt x="790" y="3361"/>
                  </a:cubicBezTo>
                  <a:cubicBezTo>
                    <a:pt x="808" y="3361"/>
                    <a:pt x="820" y="3361"/>
                    <a:pt x="831" y="3362"/>
                  </a:cubicBezTo>
                  <a:cubicBezTo>
                    <a:pt x="800" y="3362"/>
                    <a:pt x="828" y="3363"/>
                    <a:pt x="825" y="3364"/>
                  </a:cubicBezTo>
                  <a:cubicBezTo>
                    <a:pt x="818" y="3365"/>
                    <a:pt x="806" y="3367"/>
                    <a:pt x="821" y="3368"/>
                  </a:cubicBezTo>
                  <a:cubicBezTo>
                    <a:pt x="832" y="3369"/>
                    <a:pt x="807" y="3369"/>
                    <a:pt x="818" y="3370"/>
                  </a:cubicBezTo>
                  <a:cubicBezTo>
                    <a:pt x="829" y="3371"/>
                    <a:pt x="828" y="3372"/>
                    <a:pt x="832" y="3373"/>
                  </a:cubicBezTo>
                  <a:cubicBezTo>
                    <a:pt x="840" y="3374"/>
                    <a:pt x="816" y="3375"/>
                    <a:pt x="829" y="3377"/>
                  </a:cubicBezTo>
                  <a:cubicBezTo>
                    <a:pt x="848" y="3379"/>
                    <a:pt x="824" y="3382"/>
                    <a:pt x="833" y="3384"/>
                  </a:cubicBezTo>
                  <a:cubicBezTo>
                    <a:pt x="900" y="3390"/>
                    <a:pt x="856" y="3401"/>
                    <a:pt x="905" y="3402"/>
                  </a:cubicBezTo>
                  <a:cubicBezTo>
                    <a:pt x="908" y="3403"/>
                    <a:pt x="915" y="3404"/>
                    <a:pt x="910" y="3404"/>
                  </a:cubicBezTo>
                  <a:cubicBezTo>
                    <a:pt x="883" y="3405"/>
                    <a:pt x="896" y="3406"/>
                    <a:pt x="895" y="3407"/>
                  </a:cubicBezTo>
                  <a:cubicBezTo>
                    <a:pt x="907" y="3427"/>
                    <a:pt x="840" y="3419"/>
                    <a:pt x="837" y="3427"/>
                  </a:cubicBezTo>
                  <a:cubicBezTo>
                    <a:pt x="836" y="3428"/>
                    <a:pt x="831" y="3429"/>
                    <a:pt x="836" y="3430"/>
                  </a:cubicBezTo>
                  <a:cubicBezTo>
                    <a:pt x="847" y="3432"/>
                    <a:pt x="821" y="3434"/>
                    <a:pt x="815" y="3435"/>
                  </a:cubicBezTo>
                  <a:cubicBezTo>
                    <a:pt x="853" y="3435"/>
                    <a:pt x="795" y="3436"/>
                    <a:pt x="824" y="3437"/>
                  </a:cubicBezTo>
                  <a:cubicBezTo>
                    <a:pt x="803" y="3439"/>
                    <a:pt x="822" y="3449"/>
                    <a:pt x="773" y="3449"/>
                  </a:cubicBezTo>
                  <a:cubicBezTo>
                    <a:pt x="786" y="3449"/>
                    <a:pt x="798" y="3450"/>
                    <a:pt x="810" y="3450"/>
                  </a:cubicBezTo>
                  <a:cubicBezTo>
                    <a:pt x="797" y="3452"/>
                    <a:pt x="749" y="3453"/>
                    <a:pt x="759" y="3456"/>
                  </a:cubicBezTo>
                  <a:cubicBezTo>
                    <a:pt x="763" y="3458"/>
                    <a:pt x="781" y="3459"/>
                    <a:pt x="767" y="3460"/>
                  </a:cubicBezTo>
                  <a:cubicBezTo>
                    <a:pt x="743" y="3462"/>
                    <a:pt x="755" y="3464"/>
                    <a:pt x="749" y="3465"/>
                  </a:cubicBezTo>
                  <a:cubicBezTo>
                    <a:pt x="744" y="3467"/>
                    <a:pt x="765" y="3468"/>
                    <a:pt x="729" y="3469"/>
                  </a:cubicBezTo>
                  <a:cubicBezTo>
                    <a:pt x="747" y="3470"/>
                    <a:pt x="750" y="3470"/>
                    <a:pt x="730" y="3471"/>
                  </a:cubicBezTo>
                  <a:cubicBezTo>
                    <a:pt x="762" y="3472"/>
                    <a:pt x="760" y="3474"/>
                    <a:pt x="732" y="3475"/>
                  </a:cubicBezTo>
                  <a:cubicBezTo>
                    <a:pt x="764" y="3477"/>
                    <a:pt x="744" y="3479"/>
                    <a:pt x="749" y="3481"/>
                  </a:cubicBezTo>
                  <a:cubicBezTo>
                    <a:pt x="694" y="3483"/>
                    <a:pt x="762" y="3487"/>
                    <a:pt x="708" y="3489"/>
                  </a:cubicBezTo>
                  <a:cubicBezTo>
                    <a:pt x="734" y="3490"/>
                    <a:pt x="719" y="3491"/>
                    <a:pt x="732" y="3491"/>
                  </a:cubicBezTo>
                  <a:cubicBezTo>
                    <a:pt x="752" y="3492"/>
                    <a:pt x="732" y="3493"/>
                    <a:pt x="733" y="3493"/>
                  </a:cubicBezTo>
                  <a:cubicBezTo>
                    <a:pt x="771" y="3494"/>
                    <a:pt x="719" y="3494"/>
                    <a:pt x="739" y="3495"/>
                  </a:cubicBezTo>
                  <a:cubicBezTo>
                    <a:pt x="758" y="3496"/>
                    <a:pt x="774" y="3498"/>
                    <a:pt x="749" y="3499"/>
                  </a:cubicBezTo>
                  <a:cubicBezTo>
                    <a:pt x="753" y="3500"/>
                    <a:pt x="780" y="3503"/>
                    <a:pt x="782" y="3504"/>
                  </a:cubicBezTo>
                  <a:cubicBezTo>
                    <a:pt x="781" y="3504"/>
                    <a:pt x="771" y="3506"/>
                    <a:pt x="775" y="3506"/>
                  </a:cubicBezTo>
                  <a:cubicBezTo>
                    <a:pt x="813" y="3506"/>
                    <a:pt x="749" y="3507"/>
                    <a:pt x="783" y="3508"/>
                  </a:cubicBezTo>
                  <a:cubicBezTo>
                    <a:pt x="789" y="3508"/>
                    <a:pt x="779" y="3509"/>
                    <a:pt x="780" y="3510"/>
                  </a:cubicBezTo>
                  <a:cubicBezTo>
                    <a:pt x="783" y="3512"/>
                    <a:pt x="794" y="3511"/>
                    <a:pt x="791" y="3516"/>
                  </a:cubicBezTo>
                  <a:cubicBezTo>
                    <a:pt x="795" y="3529"/>
                    <a:pt x="778" y="3533"/>
                    <a:pt x="794" y="3532"/>
                  </a:cubicBezTo>
                  <a:cubicBezTo>
                    <a:pt x="818" y="3534"/>
                    <a:pt x="783" y="3534"/>
                    <a:pt x="791" y="3535"/>
                  </a:cubicBezTo>
                  <a:cubicBezTo>
                    <a:pt x="812" y="3537"/>
                    <a:pt x="801" y="3537"/>
                    <a:pt x="796" y="3539"/>
                  </a:cubicBezTo>
                  <a:cubicBezTo>
                    <a:pt x="811" y="3540"/>
                    <a:pt x="835" y="3541"/>
                    <a:pt x="814" y="3542"/>
                  </a:cubicBezTo>
                  <a:cubicBezTo>
                    <a:pt x="806" y="3543"/>
                    <a:pt x="824" y="3544"/>
                    <a:pt x="833" y="3545"/>
                  </a:cubicBezTo>
                  <a:cubicBezTo>
                    <a:pt x="840" y="3546"/>
                    <a:pt x="854" y="3546"/>
                    <a:pt x="836" y="3547"/>
                  </a:cubicBezTo>
                  <a:cubicBezTo>
                    <a:pt x="1217" y="3610"/>
                    <a:pt x="1864" y="3584"/>
                    <a:pt x="2376" y="3591"/>
                  </a:cubicBezTo>
                  <a:cubicBezTo>
                    <a:pt x="2290" y="3590"/>
                    <a:pt x="2226" y="3589"/>
                    <a:pt x="2185" y="3583"/>
                  </a:cubicBezTo>
                  <a:cubicBezTo>
                    <a:pt x="2262" y="3573"/>
                    <a:pt x="2396" y="3574"/>
                    <a:pt x="2471" y="3566"/>
                  </a:cubicBezTo>
                  <a:cubicBezTo>
                    <a:pt x="2445" y="3561"/>
                    <a:pt x="2716" y="3551"/>
                    <a:pt x="2729" y="3546"/>
                  </a:cubicBezTo>
                  <a:cubicBezTo>
                    <a:pt x="2721" y="3545"/>
                    <a:pt x="2720" y="3544"/>
                    <a:pt x="2740" y="3543"/>
                  </a:cubicBezTo>
                  <a:cubicBezTo>
                    <a:pt x="2748" y="3543"/>
                    <a:pt x="2730" y="3541"/>
                    <a:pt x="2728" y="3541"/>
                  </a:cubicBezTo>
                  <a:cubicBezTo>
                    <a:pt x="2727" y="3539"/>
                    <a:pt x="2781" y="3539"/>
                    <a:pt x="2757" y="3538"/>
                  </a:cubicBezTo>
                  <a:cubicBezTo>
                    <a:pt x="2750" y="3537"/>
                    <a:pt x="2773" y="3536"/>
                    <a:pt x="2767" y="3536"/>
                  </a:cubicBezTo>
                  <a:cubicBezTo>
                    <a:pt x="2744" y="3534"/>
                    <a:pt x="2804" y="3534"/>
                    <a:pt x="2774" y="3533"/>
                  </a:cubicBezTo>
                  <a:cubicBezTo>
                    <a:pt x="2749" y="3532"/>
                    <a:pt x="2786" y="3531"/>
                    <a:pt x="2789" y="3530"/>
                  </a:cubicBezTo>
                  <a:cubicBezTo>
                    <a:pt x="2793" y="3528"/>
                    <a:pt x="2823" y="3527"/>
                    <a:pt x="2791" y="3526"/>
                  </a:cubicBezTo>
                  <a:cubicBezTo>
                    <a:pt x="2809" y="3524"/>
                    <a:pt x="2831" y="3522"/>
                    <a:pt x="2848" y="3520"/>
                  </a:cubicBezTo>
                  <a:cubicBezTo>
                    <a:pt x="2775" y="3517"/>
                    <a:pt x="2933" y="3514"/>
                    <a:pt x="2853" y="3510"/>
                  </a:cubicBezTo>
                  <a:cubicBezTo>
                    <a:pt x="2872" y="3510"/>
                    <a:pt x="2892" y="3509"/>
                    <a:pt x="2914" y="3508"/>
                  </a:cubicBezTo>
                  <a:cubicBezTo>
                    <a:pt x="2915" y="3504"/>
                    <a:pt x="2913" y="3504"/>
                    <a:pt x="2928" y="3503"/>
                  </a:cubicBezTo>
                  <a:cubicBezTo>
                    <a:pt x="2952" y="3502"/>
                    <a:pt x="2901" y="3501"/>
                    <a:pt x="2928" y="3500"/>
                  </a:cubicBezTo>
                  <a:cubicBezTo>
                    <a:pt x="2950" y="3499"/>
                    <a:pt x="2933" y="3498"/>
                    <a:pt x="2917" y="3498"/>
                  </a:cubicBezTo>
                  <a:cubicBezTo>
                    <a:pt x="2970" y="3498"/>
                    <a:pt x="2994" y="3487"/>
                    <a:pt x="3014" y="3481"/>
                  </a:cubicBezTo>
                  <a:cubicBezTo>
                    <a:pt x="2997" y="3479"/>
                    <a:pt x="3027" y="3479"/>
                    <a:pt x="3019" y="3477"/>
                  </a:cubicBezTo>
                  <a:cubicBezTo>
                    <a:pt x="3004" y="3475"/>
                    <a:pt x="2981" y="3473"/>
                    <a:pt x="3012" y="3470"/>
                  </a:cubicBezTo>
                  <a:cubicBezTo>
                    <a:pt x="3025" y="3469"/>
                    <a:pt x="3003" y="3468"/>
                    <a:pt x="2997" y="3466"/>
                  </a:cubicBezTo>
                  <a:cubicBezTo>
                    <a:pt x="3020" y="3464"/>
                    <a:pt x="3018" y="3463"/>
                    <a:pt x="3039" y="3461"/>
                  </a:cubicBezTo>
                  <a:cubicBezTo>
                    <a:pt x="3089" y="3457"/>
                    <a:pt x="3042" y="3455"/>
                    <a:pt x="3044" y="3452"/>
                  </a:cubicBezTo>
                  <a:cubicBezTo>
                    <a:pt x="3056" y="3451"/>
                    <a:pt x="3029" y="3449"/>
                    <a:pt x="3059" y="3448"/>
                  </a:cubicBezTo>
                  <a:cubicBezTo>
                    <a:pt x="3064" y="3448"/>
                    <a:pt x="3062" y="3447"/>
                    <a:pt x="3056" y="3447"/>
                  </a:cubicBezTo>
                  <a:cubicBezTo>
                    <a:pt x="3011" y="3446"/>
                    <a:pt x="3067" y="3442"/>
                    <a:pt x="3019" y="3438"/>
                  </a:cubicBezTo>
                  <a:cubicBezTo>
                    <a:pt x="3002" y="3436"/>
                    <a:pt x="3046" y="3437"/>
                    <a:pt x="3060" y="3436"/>
                  </a:cubicBezTo>
                  <a:cubicBezTo>
                    <a:pt x="3062" y="3429"/>
                    <a:pt x="3056" y="3430"/>
                    <a:pt x="3048" y="3428"/>
                  </a:cubicBezTo>
                  <a:cubicBezTo>
                    <a:pt x="3037" y="3427"/>
                    <a:pt x="3087" y="3426"/>
                    <a:pt x="3048" y="3425"/>
                  </a:cubicBezTo>
                  <a:cubicBezTo>
                    <a:pt x="3057" y="3424"/>
                    <a:pt x="3031" y="3423"/>
                    <a:pt x="3039" y="3421"/>
                  </a:cubicBezTo>
                  <a:cubicBezTo>
                    <a:pt x="3047" y="3420"/>
                    <a:pt x="3023" y="3418"/>
                    <a:pt x="3059" y="3417"/>
                  </a:cubicBezTo>
                  <a:cubicBezTo>
                    <a:pt x="3065" y="3417"/>
                    <a:pt x="3064" y="3416"/>
                    <a:pt x="3057" y="3415"/>
                  </a:cubicBezTo>
                  <a:cubicBezTo>
                    <a:pt x="3022" y="3414"/>
                    <a:pt x="3045" y="3415"/>
                    <a:pt x="3038" y="3396"/>
                  </a:cubicBezTo>
                  <a:cubicBezTo>
                    <a:pt x="3038" y="3395"/>
                    <a:pt x="3028" y="3394"/>
                    <a:pt x="3030" y="3393"/>
                  </a:cubicBezTo>
                  <a:cubicBezTo>
                    <a:pt x="3031" y="3392"/>
                    <a:pt x="3014" y="3391"/>
                    <a:pt x="3038" y="3390"/>
                  </a:cubicBezTo>
                  <a:cubicBezTo>
                    <a:pt x="3004" y="3388"/>
                    <a:pt x="2999" y="3385"/>
                    <a:pt x="2994" y="3383"/>
                  </a:cubicBezTo>
                  <a:cubicBezTo>
                    <a:pt x="2981" y="3380"/>
                    <a:pt x="2978" y="3382"/>
                    <a:pt x="2943" y="3376"/>
                  </a:cubicBezTo>
                  <a:cubicBezTo>
                    <a:pt x="2934" y="3376"/>
                    <a:pt x="2955" y="3374"/>
                    <a:pt x="2955" y="3373"/>
                  </a:cubicBezTo>
                  <a:cubicBezTo>
                    <a:pt x="2931" y="3360"/>
                    <a:pt x="2931" y="3365"/>
                    <a:pt x="2883" y="3361"/>
                  </a:cubicBezTo>
                  <a:cubicBezTo>
                    <a:pt x="2813" y="3358"/>
                    <a:pt x="2885" y="3357"/>
                    <a:pt x="2843" y="3353"/>
                  </a:cubicBezTo>
                  <a:cubicBezTo>
                    <a:pt x="2836" y="3352"/>
                    <a:pt x="2846" y="3351"/>
                    <a:pt x="2842" y="3350"/>
                  </a:cubicBezTo>
                  <a:cubicBezTo>
                    <a:pt x="2840" y="3350"/>
                    <a:pt x="2851" y="3348"/>
                    <a:pt x="2846" y="3348"/>
                  </a:cubicBezTo>
                  <a:cubicBezTo>
                    <a:pt x="2808" y="3348"/>
                    <a:pt x="2870" y="3347"/>
                    <a:pt x="2839" y="3346"/>
                  </a:cubicBezTo>
                  <a:cubicBezTo>
                    <a:pt x="2804" y="3340"/>
                    <a:pt x="2784" y="3340"/>
                    <a:pt x="2748" y="3341"/>
                  </a:cubicBezTo>
                  <a:cubicBezTo>
                    <a:pt x="2744" y="3325"/>
                    <a:pt x="2744" y="3330"/>
                    <a:pt x="2686" y="3324"/>
                  </a:cubicBezTo>
                  <a:cubicBezTo>
                    <a:pt x="2674" y="3312"/>
                    <a:pt x="2604" y="3316"/>
                    <a:pt x="2578" y="3301"/>
                  </a:cubicBezTo>
                  <a:cubicBezTo>
                    <a:pt x="2556" y="3298"/>
                    <a:pt x="2563" y="3293"/>
                    <a:pt x="2549" y="3293"/>
                  </a:cubicBezTo>
                  <a:cubicBezTo>
                    <a:pt x="2550" y="3293"/>
                    <a:pt x="2565" y="3292"/>
                    <a:pt x="2558" y="3291"/>
                  </a:cubicBezTo>
                  <a:cubicBezTo>
                    <a:pt x="2508" y="3290"/>
                    <a:pt x="2584" y="3288"/>
                    <a:pt x="2520" y="3286"/>
                  </a:cubicBezTo>
                  <a:cubicBezTo>
                    <a:pt x="2500" y="3285"/>
                    <a:pt x="2486" y="3284"/>
                    <a:pt x="2500" y="3284"/>
                  </a:cubicBezTo>
                  <a:cubicBezTo>
                    <a:pt x="2532" y="3282"/>
                    <a:pt x="2488" y="3282"/>
                    <a:pt x="2496" y="3281"/>
                  </a:cubicBezTo>
                  <a:cubicBezTo>
                    <a:pt x="2463" y="3268"/>
                    <a:pt x="2389" y="3275"/>
                    <a:pt x="2352" y="3261"/>
                  </a:cubicBezTo>
                  <a:cubicBezTo>
                    <a:pt x="2350" y="3259"/>
                    <a:pt x="2365" y="3257"/>
                    <a:pt x="2313" y="3256"/>
                  </a:cubicBezTo>
                  <a:cubicBezTo>
                    <a:pt x="2302" y="3255"/>
                    <a:pt x="2311" y="3254"/>
                    <a:pt x="2311" y="3253"/>
                  </a:cubicBezTo>
                  <a:cubicBezTo>
                    <a:pt x="2329" y="3253"/>
                    <a:pt x="2341" y="3253"/>
                    <a:pt x="2348" y="3253"/>
                  </a:cubicBezTo>
                  <a:cubicBezTo>
                    <a:pt x="2342" y="3252"/>
                    <a:pt x="2334" y="3252"/>
                    <a:pt x="2334" y="3251"/>
                  </a:cubicBezTo>
                  <a:cubicBezTo>
                    <a:pt x="2374" y="3251"/>
                    <a:pt x="2339" y="3237"/>
                    <a:pt x="2393" y="3235"/>
                  </a:cubicBezTo>
                  <a:cubicBezTo>
                    <a:pt x="2406" y="3234"/>
                    <a:pt x="2421" y="3233"/>
                    <a:pt x="2412" y="3232"/>
                  </a:cubicBezTo>
                  <a:cubicBezTo>
                    <a:pt x="2369" y="3230"/>
                    <a:pt x="2413" y="3229"/>
                    <a:pt x="2438" y="3227"/>
                  </a:cubicBezTo>
                  <a:cubicBezTo>
                    <a:pt x="2446" y="3227"/>
                    <a:pt x="2450" y="3226"/>
                    <a:pt x="2456" y="3225"/>
                  </a:cubicBezTo>
                  <a:cubicBezTo>
                    <a:pt x="2485" y="3223"/>
                    <a:pt x="2479" y="3219"/>
                    <a:pt x="2476" y="3216"/>
                  </a:cubicBezTo>
                  <a:cubicBezTo>
                    <a:pt x="2469" y="3212"/>
                    <a:pt x="2554" y="3212"/>
                    <a:pt x="2499" y="3209"/>
                  </a:cubicBezTo>
                  <a:cubicBezTo>
                    <a:pt x="2468" y="3207"/>
                    <a:pt x="2468" y="3205"/>
                    <a:pt x="2498" y="3204"/>
                  </a:cubicBezTo>
                  <a:cubicBezTo>
                    <a:pt x="2507" y="3203"/>
                    <a:pt x="2528" y="3203"/>
                    <a:pt x="2498" y="3202"/>
                  </a:cubicBezTo>
                  <a:cubicBezTo>
                    <a:pt x="2522" y="3201"/>
                    <a:pt x="2519" y="3201"/>
                    <a:pt x="2519" y="3200"/>
                  </a:cubicBezTo>
                  <a:cubicBezTo>
                    <a:pt x="2516" y="3183"/>
                    <a:pt x="2542" y="3193"/>
                    <a:pt x="2555" y="3190"/>
                  </a:cubicBezTo>
                  <a:cubicBezTo>
                    <a:pt x="2480" y="3186"/>
                    <a:pt x="2558" y="3170"/>
                    <a:pt x="2452" y="3173"/>
                  </a:cubicBezTo>
                  <a:cubicBezTo>
                    <a:pt x="2566" y="3172"/>
                    <a:pt x="2385" y="3159"/>
                    <a:pt x="2375" y="3158"/>
                  </a:cubicBezTo>
                  <a:cubicBezTo>
                    <a:pt x="2398" y="3157"/>
                    <a:pt x="2368" y="3156"/>
                    <a:pt x="2372" y="3155"/>
                  </a:cubicBezTo>
                  <a:cubicBezTo>
                    <a:pt x="2380" y="3154"/>
                    <a:pt x="2357" y="3152"/>
                    <a:pt x="2393" y="3151"/>
                  </a:cubicBezTo>
                  <a:cubicBezTo>
                    <a:pt x="2369" y="3151"/>
                    <a:pt x="2359" y="3150"/>
                    <a:pt x="2383" y="3149"/>
                  </a:cubicBezTo>
                  <a:cubicBezTo>
                    <a:pt x="2416" y="3147"/>
                    <a:pt x="2359" y="3147"/>
                    <a:pt x="2374" y="3146"/>
                  </a:cubicBezTo>
                  <a:cubicBezTo>
                    <a:pt x="2423" y="3141"/>
                    <a:pt x="2381" y="3143"/>
                    <a:pt x="2430" y="3137"/>
                  </a:cubicBezTo>
                  <a:cubicBezTo>
                    <a:pt x="2435" y="3137"/>
                    <a:pt x="2424" y="3136"/>
                    <a:pt x="2425" y="3136"/>
                  </a:cubicBezTo>
                  <a:cubicBezTo>
                    <a:pt x="2428" y="3135"/>
                    <a:pt x="2443" y="3134"/>
                    <a:pt x="2429" y="3133"/>
                  </a:cubicBezTo>
                  <a:cubicBezTo>
                    <a:pt x="2391" y="3133"/>
                    <a:pt x="2457" y="3132"/>
                    <a:pt x="2421" y="3131"/>
                  </a:cubicBezTo>
                  <a:cubicBezTo>
                    <a:pt x="2412" y="3131"/>
                    <a:pt x="2415" y="3129"/>
                    <a:pt x="2426" y="3128"/>
                  </a:cubicBezTo>
                  <a:cubicBezTo>
                    <a:pt x="2438" y="3127"/>
                    <a:pt x="2396" y="3127"/>
                    <a:pt x="2434" y="3126"/>
                  </a:cubicBezTo>
                  <a:cubicBezTo>
                    <a:pt x="2428" y="3125"/>
                    <a:pt x="2451" y="3124"/>
                    <a:pt x="2455" y="3123"/>
                  </a:cubicBezTo>
                  <a:cubicBezTo>
                    <a:pt x="2456" y="3116"/>
                    <a:pt x="2470" y="3116"/>
                    <a:pt x="2476" y="3114"/>
                  </a:cubicBezTo>
                  <a:cubicBezTo>
                    <a:pt x="2483" y="3109"/>
                    <a:pt x="2519" y="3108"/>
                    <a:pt x="2535" y="3104"/>
                  </a:cubicBezTo>
                  <a:cubicBezTo>
                    <a:pt x="2494" y="3103"/>
                    <a:pt x="2558" y="3102"/>
                    <a:pt x="2526" y="3102"/>
                  </a:cubicBezTo>
                  <a:cubicBezTo>
                    <a:pt x="2506" y="3101"/>
                    <a:pt x="2545" y="3100"/>
                    <a:pt x="2519" y="3099"/>
                  </a:cubicBezTo>
                  <a:cubicBezTo>
                    <a:pt x="2543" y="3094"/>
                    <a:pt x="2552" y="3091"/>
                    <a:pt x="2581" y="3086"/>
                  </a:cubicBezTo>
                  <a:cubicBezTo>
                    <a:pt x="2591" y="3083"/>
                    <a:pt x="2558" y="3079"/>
                    <a:pt x="2601" y="3076"/>
                  </a:cubicBezTo>
                  <a:cubicBezTo>
                    <a:pt x="2605" y="3076"/>
                    <a:pt x="2606" y="3075"/>
                    <a:pt x="2601" y="3075"/>
                  </a:cubicBezTo>
                  <a:cubicBezTo>
                    <a:pt x="2572" y="3074"/>
                    <a:pt x="2572" y="3073"/>
                    <a:pt x="2600" y="3071"/>
                  </a:cubicBezTo>
                  <a:cubicBezTo>
                    <a:pt x="2550" y="3069"/>
                    <a:pt x="2606" y="3071"/>
                    <a:pt x="2601" y="3067"/>
                  </a:cubicBezTo>
                  <a:cubicBezTo>
                    <a:pt x="2596" y="3066"/>
                    <a:pt x="2574" y="3064"/>
                    <a:pt x="2584" y="3064"/>
                  </a:cubicBezTo>
                  <a:cubicBezTo>
                    <a:pt x="2612" y="3063"/>
                    <a:pt x="2573" y="3062"/>
                    <a:pt x="2579" y="3061"/>
                  </a:cubicBezTo>
                  <a:cubicBezTo>
                    <a:pt x="2586" y="3060"/>
                    <a:pt x="2583" y="3058"/>
                    <a:pt x="2580" y="3057"/>
                  </a:cubicBezTo>
                  <a:cubicBezTo>
                    <a:pt x="2561" y="3055"/>
                    <a:pt x="2562" y="3047"/>
                    <a:pt x="2556" y="3046"/>
                  </a:cubicBezTo>
                  <a:cubicBezTo>
                    <a:pt x="2530" y="3041"/>
                    <a:pt x="2519" y="3043"/>
                    <a:pt x="2518" y="3036"/>
                  </a:cubicBezTo>
                  <a:cubicBezTo>
                    <a:pt x="2513" y="3022"/>
                    <a:pt x="2536" y="3028"/>
                    <a:pt x="2498" y="3025"/>
                  </a:cubicBezTo>
                  <a:cubicBezTo>
                    <a:pt x="2550" y="3024"/>
                    <a:pt x="2482" y="3023"/>
                    <a:pt x="2515" y="3022"/>
                  </a:cubicBezTo>
                  <a:cubicBezTo>
                    <a:pt x="2486" y="3021"/>
                    <a:pt x="2522" y="3020"/>
                    <a:pt x="2519" y="3019"/>
                  </a:cubicBezTo>
                  <a:cubicBezTo>
                    <a:pt x="2516" y="3018"/>
                    <a:pt x="2518" y="3017"/>
                    <a:pt x="2518" y="3016"/>
                  </a:cubicBezTo>
                  <a:cubicBezTo>
                    <a:pt x="2519" y="3015"/>
                    <a:pt x="2493" y="3015"/>
                    <a:pt x="2515" y="3014"/>
                  </a:cubicBezTo>
                  <a:cubicBezTo>
                    <a:pt x="2529" y="3013"/>
                    <a:pt x="2523" y="3011"/>
                    <a:pt x="2507" y="3010"/>
                  </a:cubicBezTo>
                  <a:cubicBezTo>
                    <a:pt x="2473" y="3009"/>
                    <a:pt x="2546" y="3008"/>
                    <a:pt x="2518" y="3007"/>
                  </a:cubicBezTo>
                  <a:cubicBezTo>
                    <a:pt x="2482" y="3005"/>
                    <a:pt x="2499" y="3003"/>
                    <a:pt x="2499" y="3002"/>
                  </a:cubicBezTo>
                  <a:cubicBezTo>
                    <a:pt x="2500" y="3000"/>
                    <a:pt x="2479" y="2998"/>
                    <a:pt x="2518" y="2997"/>
                  </a:cubicBezTo>
                  <a:cubicBezTo>
                    <a:pt x="2465" y="2995"/>
                    <a:pt x="2519" y="2990"/>
                    <a:pt x="2532" y="2985"/>
                  </a:cubicBezTo>
                  <a:cubicBezTo>
                    <a:pt x="2542" y="2984"/>
                    <a:pt x="2499" y="2982"/>
                    <a:pt x="2537" y="2981"/>
                  </a:cubicBezTo>
                  <a:cubicBezTo>
                    <a:pt x="2508" y="2981"/>
                    <a:pt x="2543" y="2980"/>
                    <a:pt x="2540" y="2979"/>
                  </a:cubicBezTo>
                  <a:cubicBezTo>
                    <a:pt x="2531" y="2969"/>
                    <a:pt x="2565" y="2963"/>
                    <a:pt x="2581" y="2961"/>
                  </a:cubicBezTo>
                  <a:cubicBezTo>
                    <a:pt x="2531" y="2960"/>
                    <a:pt x="2575" y="2958"/>
                    <a:pt x="2584" y="2958"/>
                  </a:cubicBezTo>
                  <a:cubicBezTo>
                    <a:pt x="2636" y="2946"/>
                    <a:pt x="2594" y="2949"/>
                    <a:pt x="2662" y="2943"/>
                  </a:cubicBezTo>
                  <a:lnTo>
                    <a:pt x="2652" y="2942"/>
                  </a:lnTo>
                  <a:cubicBezTo>
                    <a:pt x="2641" y="2939"/>
                    <a:pt x="2634" y="2937"/>
                    <a:pt x="2663" y="2934"/>
                  </a:cubicBezTo>
                  <a:cubicBezTo>
                    <a:pt x="2716" y="2929"/>
                    <a:pt x="2721" y="2925"/>
                    <a:pt x="2748" y="2917"/>
                  </a:cubicBezTo>
                  <a:cubicBezTo>
                    <a:pt x="2750" y="2916"/>
                    <a:pt x="2766" y="2915"/>
                    <a:pt x="2767" y="2914"/>
                  </a:cubicBezTo>
                  <a:cubicBezTo>
                    <a:pt x="2769" y="2913"/>
                    <a:pt x="2748" y="2912"/>
                    <a:pt x="2758" y="2911"/>
                  </a:cubicBezTo>
                  <a:cubicBezTo>
                    <a:pt x="2780" y="2910"/>
                    <a:pt x="2747" y="2909"/>
                    <a:pt x="2752" y="2909"/>
                  </a:cubicBezTo>
                  <a:cubicBezTo>
                    <a:pt x="2784" y="2908"/>
                    <a:pt x="2727" y="2908"/>
                    <a:pt x="2753" y="2907"/>
                  </a:cubicBezTo>
                  <a:cubicBezTo>
                    <a:pt x="2779" y="2906"/>
                    <a:pt x="2767" y="2904"/>
                    <a:pt x="2761" y="2904"/>
                  </a:cubicBezTo>
                  <a:cubicBezTo>
                    <a:pt x="2736" y="2903"/>
                    <a:pt x="2768" y="2903"/>
                    <a:pt x="2765" y="2902"/>
                  </a:cubicBezTo>
                  <a:cubicBezTo>
                    <a:pt x="2747" y="2902"/>
                    <a:pt x="2750" y="2900"/>
                    <a:pt x="2746" y="2887"/>
                  </a:cubicBezTo>
                  <a:cubicBezTo>
                    <a:pt x="2742" y="2883"/>
                    <a:pt x="2767" y="2879"/>
                    <a:pt x="2731" y="2874"/>
                  </a:cubicBezTo>
                  <a:cubicBezTo>
                    <a:pt x="2779" y="2874"/>
                    <a:pt x="2719" y="2873"/>
                    <a:pt x="2738" y="2872"/>
                  </a:cubicBezTo>
                  <a:cubicBezTo>
                    <a:pt x="2768" y="2871"/>
                    <a:pt x="2731" y="2862"/>
                    <a:pt x="2727" y="2855"/>
                  </a:cubicBezTo>
                  <a:cubicBezTo>
                    <a:pt x="2730" y="2851"/>
                    <a:pt x="2716" y="2850"/>
                    <a:pt x="2690" y="2848"/>
                  </a:cubicBezTo>
                  <a:cubicBezTo>
                    <a:pt x="2725" y="2847"/>
                    <a:pt x="2693" y="2846"/>
                    <a:pt x="2687" y="2845"/>
                  </a:cubicBezTo>
                  <a:cubicBezTo>
                    <a:pt x="2680" y="2844"/>
                    <a:pt x="2689" y="2842"/>
                    <a:pt x="2684" y="2841"/>
                  </a:cubicBezTo>
                  <a:cubicBezTo>
                    <a:pt x="2680" y="2840"/>
                    <a:pt x="2649" y="2839"/>
                    <a:pt x="2666" y="2838"/>
                  </a:cubicBezTo>
                  <a:cubicBezTo>
                    <a:pt x="2687" y="2837"/>
                    <a:pt x="2626" y="2836"/>
                    <a:pt x="2658" y="2835"/>
                  </a:cubicBezTo>
                  <a:cubicBezTo>
                    <a:pt x="2663" y="2835"/>
                    <a:pt x="2628" y="2833"/>
                    <a:pt x="2663" y="2833"/>
                  </a:cubicBezTo>
                  <a:cubicBezTo>
                    <a:pt x="2630" y="2826"/>
                    <a:pt x="2570" y="2829"/>
                    <a:pt x="2581" y="2819"/>
                  </a:cubicBezTo>
                  <a:cubicBezTo>
                    <a:pt x="2514" y="2819"/>
                    <a:pt x="2470" y="2815"/>
                    <a:pt x="2437" y="2809"/>
                  </a:cubicBezTo>
                  <a:cubicBezTo>
                    <a:pt x="2469" y="2808"/>
                    <a:pt x="2433" y="2807"/>
                    <a:pt x="2433" y="2806"/>
                  </a:cubicBezTo>
                  <a:cubicBezTo>
                    <a:pt x="2432" y="2805"/>
                    <a:pt x="2454" y="2804"/>
                    <a:pt x="2457" y="2803"/>
                  </a:cubicBezTo>
                  <a:cubicBezTo>
                    <a:pt x="2460" y="2801"/>
                    <a:pt x="2442" y="2799"/>
                    <a:pt x="2472" y="2798"/>
                  </a:cubicBezTo>
                  <a:cubicBezTo>
                    <a:pt x="2450" y="2797"/>
                    <a:pt x="2445" y="2795"/>
                    <a:pt x="2459" y="2794"/>
                  </a:cubicBezTo>
                  <a:cubicBezTo>
                    <a:pt x="2478" y="2793"/>
                    <a:pt x="2441" y="2791"/>
                    <a:pt x="2454" y="2790"/>
                  </a:cubicBezTo>
                  <a:cubicBezTo>
                    <a:pt x="2458" y="2789"/>
                    <a:pt x="2420" y="2788"/>
                    <a:pt x="2418" y="2788"/>
                  </a:cubicBezTo>
                  <a:cubicBezTo>
                    <a:pt x="2408" y="2792"/>
                    <a:pt x="2427" y="2798"/>
                    <a:pt x="2394" y="2801"/>
                  </a:cubicBezTo>
                  <a:cubicBezTo>
                    <a:pt x="2455" y="2806"/>
                    <a:pt x="2295" y="2798"/>
                    <a:pt x="2349" y="2806"/>
                  </a:cubicBezTo>
                  <a:cubicBezTo>
                    <a:pt x="2311" y="2806"/>
                    <a:pt x="2278" y="2806"/>
                    <a:pt x="2248" y="2805"/>
                  </a:cubicBezTo>
                  <a:cubicBezTo>
                    <a:pt x="2248" y="2801"/>
                    <a:pt x="2248" y="2801"/>
                    <a:pt x="2206" y="2798"/>
                  </a:cubicBezTo>
                  <a:cubicBezTo>
                    <a:pt x="2206" y="2800"/>
                    <a:pt x="2210" y="2801"/>
                    <a:pt x="2205" y="2803"/>
                  </a:cubicBezTo>
                  <a:cubicBezTo>
                    <a:pt x="2202" y="2804"/>
                    <a:pt x="2246" y="2804"/>
                    <a:pt x="2208" y="2805"/>
                  </a:cubicBezTo>
                  <a:cubicBezTo>
                    <a:pt x="2304" y="2808"/>
                    <a:pt x="2160" y="2820"/>
                    <a:pt x="2125" y="2806"/>
                  </a:cubicBezTo>
                  <a:cubicBezTo>
                    <a:pt x="2127" y="2805"/>
                    <a:pt x="2145" y="2803"/>
                    <a:pt x="2155" y="2801"/>
                  </a:cubicBezTo>
                  <a:cubicBezTo>
                    <a:pt x="2121" y="2798"/>
                    <a:pt x="2077" y="2798"/>
                    <a:pt x="2112" y="2795"/>
                  </a:cubicBezTo>
                  <a:cubicBezTo>
                    <a:pt x="2136" y="2793"/>
                    <a:pt x="2109" y="2793"/>
                    <a:pt x="2114" y="2791"/>
                  </a:cubicBezTo>
                  <a:cubicBezTo>
                    <a:pt x="2143" y="2790"/>
                    <a:pt x="2097" y="2790"/>
                    <a:pt x="2109" y="2789"/>
                  </a:cubicBezTo>
                  <a:cubicBezTo>
                    <a:pt x="2129" y="2788"/>
                    <a:pt x="2123" y="2788"/>
                    <a:pt x="2123" y="2784"/>
                  </a:cubicBezTo>
                  <a:cubicBezTo>
                    <a:pt x="2081" y="2780"/>
                    <a:pt x="2182" y="2778"/>
                    <a:pt x="2124" y="2775"/>
                  </a:cubicBezTo>
                  <a:cubicBezTo>
                    <a:pt x="2120" y="2775"/>
                    <a:pt x="2123" y="2774"/>
                    <a:pt x="2129" y="2774"/>
                  </a:cubicBezTo>
                  <a:cubicBezTo>
                    <a:pt x="2155" y="2773"/>
                    <a:pt x="2142" y="2772"/>
                    <a:pt x="2143" y="2771"/>
                  </a:cubicBezTo>
                  <a:cubicBezTo>
                    <a:pt x="2150" y="2763"/>
                    <a:pt x="2125" y="2766"/>
                    <a:pt x="2165" y="2764"/>
                  </a:cubicBezTo>
                  <a:cubicBezTo>
                    <a:pt x="2132" y="2763"/>
                    <a:pt x="2145" y="2762"/>
                    <a:pt x="2144" y="2761"/>
                  </a:cubicBezTo>
                  <a:cubicBezTo>
                    <a:pt x="2139" y="2754"/>
                    <a:pt x="2151" y="2745"/>
                    <a:pt x="2142" y="2743"/>
                  </a:cubicBezTo>
                  <a:cubicBezTo>
                    <a:pt x="2134" y="2742"/>
                    <a:pt x="2182" y="2741"/>
                    <a:pt x="2158" y="2739"/>
                  </a:cubicBezTo>
                  <a:cubicBezTo>
                    <a:pt x="2141" y="2738"/>
                    <a:pt x="2205" y="2736"/>
                    <a:pt x="2185" y="2735"/>
                  </a:cubicBezTo>
                  <a:cubicBezTo>
                    <a:pt x="2228" y="2734"/>
                    <a:pt x="2163" y="2732"/>
                    <a:pt x="2184" y="2731"/>
                  </a:cubicBezTo>
                  <a:cubicBezTo>
                    <a:pt x="2129" y="2729"/>
                    <a:pt x="2194" y="2728"/>
                    <a:pt x="2189" y="2726"/>
                  </a:cubicBezTo>
                  <a:cubicBezTo>
                    <a:pt x="2241" y="2726"/>
                    <a:pt x="2218" y="2724"/>
                    <a:pt x="2248" y="2723"/>
                  </a:cubicBezTo>
                  <a:cubicBezTo>
                    <a:pt x="2248" y="2724"/>
                    <a:pt x="2238" y="2725"/>
                    <a:pt x="2250" y="2726"/>
                  </a:cubicBezTo>
                  <a:cubicBezTo>
                    <a:pt x="2281" y="2727"/>
                    <a:pt x="2251" y="2728"/>
                    <a:pt x="2246" y="2728"/>
                  </a:cubicBezTo>
                  <a:cubicBezTo>
                    <a:pt x="2229" y="2730"/>
                    <a:pt x="2244" y="2732"/>
                    <a:pt x="2255" y="2734"/>
                  </a:cubicBezTo>
                  <a:cubicBezTo>
                    <a:pt x="2266" y="2736"/>
                    <a:pt x="2279" y="2738"/>
                    <a:pt x="2250" y="2739"/>
                  </a:cubicBezTo>
                  <a:cubicBezTo>
                    <a:pt x="2244" y="2740"/>
                    <a:pt x="2242" y="2741"/>
                    <a:pt x="2249" y="2741"/>
                  </a:cubicBezTo>
                  <a:cubicBezTo>
                    <a:pt x="2283" y="2747"/>
                    <a:pt x="2297" y="2746"/>
                    <a:pt x="2311" y="2749"/>
                  </a:cubicBezTo>
                  <a:cubicBezTo>
                    <a:pt x="2306" y="2750"/>
                    <a:pt x="2347" y="2751"/>
                    <a:pt x="2315" y="2752"/>
                  </a:cubicBezTo>
                  <a:cubicBezTo>
                    <a:pt x="2369" y="2755"/>
                    <a:pt x="2292" y="2758"/>
                    <a:pt x="2322" y="2761"/>
                  </a:cubicBezTo>
                  <a:cubicBezTo>
                    <a:pt x="2283" y="2763"/>
                    <a:pt x="2341" y="2764"/>
                    <a:pt x="2346" y="2766"/>
                  </a:cubicBezTo>
                  <a:cubicBezTo>
                    <a:pt x="2427" y="2768"/>
                    <a:pt x="2350" y="2754"/>
                    <a:pt x="2471" y="2756"/>
                  </a:cubicBezTo>
                  <a:cubicBezTo>
                    <a:pt x="2481" y="2757"/>
                    <a:pt x="2472" y="2758"/>
                    <a:pt x="2483" y="2759"/>
                  </a:cubicBezTo>
                  <a:cubicBezTo>
                    <a:pt x="2501" y="2760"/>
                    <a:pt x="2460" y="2761"/>
                    <a:pt x="2478" y="2762"/>
                  </a:cubicBezTo>
                  <a:cubicBezTo>
                    <a:pt x="2506" y="2763"/>
                    <a:pt x="2467" y="2764"/>
                    <a:pt x="2477" y="2765"/>
                  </a:cubicBezTo>
                  <a:cubicBezTo>
                    <a:pt x="2489" y="2766"/>
                    <a:pt x="2492" y="2767"/>
                    <a:pt x="2479" y="2769"/>
                  </a:cubicBezTo>
                  <a:cubicBezTo>
                    <a:pt x="2470" y="2769"/>
                    <a:pt x="2499" y="2770"/>
                    <a:pt x="2486" y="2771"/>
                  </a:cubicBezTo>
                  <a:cubicBezTo>
                    <a:pt x="2520" y="2771"/>
                    <a:pt x="2530" y="2771"/>
                    <a:pt x="2540" y="2770"/>
                  </a:cubicBezTo>
                  <a:cubicBezTo>
                    <a:pt x="2546" y="2769"/>
                    <a:pt x="2569" y="2768"/>
                    <a:pt x="2540" y="2768"/>
                  </a:cubicBezTo>
                  <a:cubicBezTo>
                    <a:pt x="2573" y="2767"/>
                    <a:pt x="2539" y="2766"/>
                    <a:pt x="2548" y="2766"/>
                  </a:cubicBezTo>
                  <a:cubicBezTo>
                    <a:pt x="2556" y="2765"/>
                    <a:pt x="2560" y="2764"/>
                    <a:pt x="2559" y="2764"/>
                  </a:cubicBezTo>
                  <a:cubicBezTo>
                    <a:pt x="2545" y="2761"/>
                    <a:pt x="2657" y="2759"/>
                    <a:pt x="2603" y="2757"/>
                  </a:cubicBezTo>
                  <a:cubicBezTo>
                    <a:pt x="2629" y="2752"/>
                    <a:pt x="2659" y="2746"/>
                    <a:pt x="2680" y="2744"/>
                  </a:cubicBezTo>
                  <a:cubicBezTo>
                    <a:pt x="2625" y="2738"/>
                    <a:pt x="2707" y="2748"/>
                    <a:pt x="2706" y="2732"/>
                  </a:cubicBezTo>
                  <a:cubicBezTo>
                    <a:pt x="2673" y="2731"/>
                    <a:pt x="2708" y="2730"/>
                    <a:pt x="2691" y="2729"/>
                  </a:cubicBezTo>
                  <a:cubicBezTo>
                    <a:pt x="2656" y="2727"/>
                    <a:pt x="2693" y="2722"/>
                    <a:pt x="2667" y="2720"/>
                  </a:cubicBezTo>
                  <a:cubicBezTo>
                    <a:pt x="2650" y="2718"/>
                    <a:pt x="2681" y="2715"/>
                    <a:pt x="2662" y="2714"/>
                  </a:cubicBezTo>
                  <a:cubicBezTo>
                    <a:pt x="2638" y="2713"/>
                    <a:pt x="2669" y="2712"/>
                    <a:pt x="2651" y="2711"/>
                  </a:cubicBezTo>
                  <a:cubicBezTo>
                    <a:pt x="2642" y="2711"/>
                    <a:pt x="2678" y="2710"/>
                    <a:pt x="2649" y="2709"/>
                  </a:cubicBezTo>
                  <a:cubicBezTo>
                    <a:pt x="2635" y="2708"/>
                    <a:pt x="2644" y="2707"/>
                    <a:pt x="2644" y="2705"/>
                  </a:cubicBezTo>
                  <a:cubicBezTo>
                    <a:pt x="2639" y="2698"/>
                    <a:pt x="2655" y="2696"/>
                    <a:pt x="2641" y="2695"/>
                  </a:cubicBezTo>
                  <a:cubicBezTo>
                    <a:pt x="2622" y="2680"/>
                    <a:pt x="2536" y="2669"/>
                    <a:pt x="2483" y="2656"/>
                  </a:cubicBezTo>
                  <a:cubicBezTo>
                    <a:pt x="2521" y="2656"/>
                    <a:pt x="2453" y="2655"/>
                    <a:pt x="2493" y="2654"/>
                  </a:cubicBezTo>
                  <a:cubicBezTo>
                    <a:pt x="2454" y="2647"/>
                    <a:pt x="2430" y="2642"/>
                    <a:pt x="2414" y="2634"/>
                  </a:cubicBezTo>
                  <a:cubicBezTo>
                    <a:pt x="2408" y="2633"/>
                    <a:pt x="2398" y="2631"/>
                    <a:pt x="2390" y="2630"/>
                  </a:cubicBezTo>
                  <a:cubicBezTo>
                    <a:pt x="2381" y="2628"/>
                    <a:pt x="2400" y="2627"/>
                    <a:pt x="2393" y="2625"/>
                  </a:cubicBezTo>
                  <a:cubicBezTo>
                    <a:pt x="2387" y="2624"/>
                    <a:pt x="2380" y="2622"/>
                    <a:pt x="2373" y="2621"/>
                  </a:cubicBezTo>
                  <a:cubicBezTo>
                    <a:pt x="2365" y="2620"/>
                    <a:pt x="2390" y="2618"/>
                    <a:pt x="2358" y="2617"/>
                  </a:cubicBezTo>
                  <a:cubicBezTo>
                    <a:pt x="2369" y="2617"/>
                    <a:pt x="2367" y="2616"/>
                    <a:pt x="2364" y="2616"/>
                  </a:cubicBezTo>
                  <a:cubicBezTo>
                    <a:pt x="2346" y="2614"/>
                    <a:pt x="2451" y="2614"/>
                    <a:pt x="2425" y="2612"/>
                  </a:cubicBezTo>
                  <a:cubicBezTo>
                    <a:pt x="2399" y="2600"/>
                    <a:pt x="2311" y="2604"/>
                    <a:pt x="2331" y="2599"/>
                  </a:cubicBezTo>
                  <a:cubicBezTo>
                    <a:pt x="2298" y="2595"/>
                    <a:pt x="2309" y="2594"/>
                    <a:pt x="2280" y="2591"/>
                  </a:cubicBezTo>
                  <a:cubicBezTo>
                    <a:pt x="2231" y="2591"/>
                    <a:pt x="2251" y="2590"/>
                    <a:pt x="2248" y="2589"/>
                  </a:cubicBezTo>
                  <a:cubicBezTo>
                    <a:pt x="2246" y="2588"/>
                    <a:pt x="2251" y="2587"/>
                    <a:pt x="2247" y="2587"/>
                  </a:cubicBezTo>
                  <a:cubicBezTo>
                    <a:pt x="2239" y="2585"/>
                    <a:pt x="2266" y="2584"/>
                    <a:pt x="2257" y="2582"/>
                  </a:cubicBezTo>
                  <a:cubicBezTo>
                    <a:pt x="2272" y="2582"/>
                    <a:pt x="2303" y="2580"/>
                    <a:pt x="2330" y="2572"/>
                  </a:cubicBezTo>
                  <a:cubicBezTo>
                    <a:pt x="2339" y="2571"/>
                    <a:pt x="2336" y="2569"/>
                    <a:pt x="2330" y="2568"/>
                  </a:cubicBezTo>
                  <a:cubicBezTo>
                    <a:pt x="2324" y="2567"/>
                    <a:pt x="2358" y="2566"/>
                    <a:pt x="2339" y="2566"/>
                  </a:cubicBezTo>
                  <a:cubicBezTo>
                    <a:pt x="2306" y="2564"/>
                    <a:pt x="2357" y="2564"/>
                    <a:pt x="2354" y="2563"/>
                  </a:cubicBezTo>
                  <a:cubicBezTo>
                    <a:pt x="2350" y="2561"/>
                    <a:pt x="2354" y="2558"/>
                    <a:pt x="2322" y="2556"/>
                  </a:cubicBezTo>
                  <a:cubicBezTo>
                    <a:pt x="2280" y="2553"/>
                    <a:pt x="2400" y="2552"/>
                    <a:pt x="2391" y="2550"/>
                  </a:cubicBezTo>
                  <a:cubicBezTo>
                    <a:pt x="2402" y="2548"/>
                    <a:pt x="2384" y="2545"/>
                    <a:pt x="2414" y="2542"/>
                  </a:cubicBezTo>
                  <a:cubicBezTo>
                    <a:pt x="2379" y="2540"/>
                    <a:pt x="2440" y="2538"/>
                    <a:pt x="2434" y="2536"/>
                  </a:cubicBezTo>
                  <a:cubicBezTo>
                    <a:pt x="2403" y="2535"/>
                    <a:pt x="2440" y="2535"/>
                    <a:pt x="2436" y="2534"/>
                  </a:cubicBezTo>
                  <a:cubicBezTo>
                    <a:pt x="2435" y="2533"/>
                    <a:pt x="2449" y="2533"/>
                    <a:pt x="2455" y="2533"/>
                  </a:cubicBezTo>
                  <a:cubicBezTo>
                    <a:pt x="2402" y="2531"/>
                    <a:pt x="2465" y="2529"/>
                    <a:pt x="2437" y="2527"/>
                  </a:cubicBezTo>
                  <a:cubicBezTo>
                    <a:pt x="2418" y="2526"/>
                    <a:pt x="2461" y="2526"/>
                    <a:pt x="2476" y="2526"/>
                  </a:cubicBezTo>
                  <a:cubicBezTo>
                    <a:pt x="2460" y="2525"/>
                    <a:pt x="2442" y="2524"/>
                    <a:pt x="2427" y="2523"/>
                  </a:cubicBezTo>
                  <a:cubicBezTo>
                    <a:pt x="2414" y="2521"/>
                    <a:pt x="2462" y="2519"/>
                    <a:pt x="2475" y="2518"/>
                  </a:cubicBezTo>
                  <a:cubicBezTo>
                    <a:pt x="2477" y="2517"/>
                    <a:pt x="2462" y="2516"/>
                    <a:pt x="2457" y="2515"/>
                  </a:cubicBezTo>
                  <a:cubicBezTo>
                    <a:pt x="2456" y="2515"/>
                    <a:pt x="2469" y="2514"/>
                    <a:pt x="2469" y="2514"/>
                  </a:cubicBezTo>
                  <a:cubicBezTo>
                    <a:pt x="2445" y="2512"/>
                    <a:pt x="2470" y="2513"/>
                    <a:pt x="2476" y="2511"/>
                  </a:cubicBezTo>
                  <a:cubicBezTo>
                    <a:pt x="2479" y="2510"/>
                    <a:pt x="2486" y="2509"/>
                    <a:pt x="2475" y="2508"/>
                  </a:cubicBezTo>
                  <a:cubicBezTo>
                    <a:pt x="2460" y="2507"/>
                    <a:pt x="2510" y="2506"/>
                    <a:pt x="2482" y="2505"/>
                  </a:cubicBezTo>
                  <a:cubicBezTo>
                    <a:pt x="2472" y="2505"/>
                    <a:pt x="2497" y="2503"/>
                    <a:pt x="2490" y="2503"/>
                  </a:cubicBezTo>
                  <a:cubicBezTo>
                    <a:pt x="2476" y="2501"/>
                    <a:pt x="2509" y="2500"/>
                    <a:pt x="2499" y="2499"/>
                  </a:cubicBezTo>
                  <a:cubicBezTo>
                    <a:pt x="2486" y="2498"/>
                    <a:pt x="2480" y="2496"/>
                    <a:pt x="2497" y="2495"/>
                  </a:cubicBezTo>
                  <a:cubicBezTo>
                    <a:pt x="2509" y="2493"/>
                    <a:pt x="2411" y="2488"/>
                    <a:pt x="2397" y="2484"/>
                  </a:cubicBezTo>
                  <a:cubicBezTo>
                    <a:pt x="2373" y="2483"/>
                    <a:pt x="2415" y="2480"/>
                    <a:pt x="2403" y="2479"/>
                  </a:cubicBezTo>
                  <a:cubicBezTo>
                    <a:pt x="2401" y="2477"/>
                    <a:pt x="2448" y="2476"/>
                    <a:pt x="2417" y="2475"/>
                  </a:cubicBezTo>
                  <a:cubicBezTo>
                    <a:pt x="2514" y="2457"/>
                    <a:pt x="2182" y="2452"/>
                    <a:pt x="2141" y="2449"/>
                  </a:cubicBezTo>
                  <a:cubicBezTo>
                    <a:pt x="2113" y="2447"/>
                    <a:pt x="2100" y="2446"/>
                    <a:pt x="2082" y="2433"/>
                  </a:cubicBezTo>
                  <a:cubicBezTo>
                    <a:pt x="2081" y="2432"/>
                    <a:pt x="2030" y="2431"/>
                    <a:pt x="2076" y="2429"/>
                  </a:cubicBezTo>
                  <a:cubicBezTo>
                    <a:pt x="2062" y="2429"/>
                    <a:pt x="2030" y="2428"/>
                    <a:pt x="2020" y="2421"/>
                  </a:cubicBezTo>
                  <a:cubicBezTo>
                    <a:pt x="2024" y="2407"/>
                    <a:pt x="1991" y="2411"/>
                    <a:pt x="1988" y="2408"/>
                  </a:cubicBezTo>
                  <a:cubicBezTo>
                    <a:pt x="1994" y="2407"/>
                    <a:pt x="1969" y="2407"/>
                    <a:pt x="1976" y="2406"/>
                  </a:cubicBezTo>
                  <a:cubicBezTo>
                    <a:pt x="1982" y="2405"/>
                    <a:pt x="1971" y="2404"/>
                    <a:pt x="1995" y="2403"/>
                  </a:cubicBezTo>
                  <a:cubicBezTo>
                    <a:pt x="1993" y="2401"/>
                    <a:pt x="1895" y="2396"/>
                    <a:pt x="1955" y="2393"/>
                  </a:cubicBezTo>
                  <a:cubicBezTo>
                    <a:pt x="1940" y="2390"/>
                    <a:pt x="1908" y="2389"/>
                    <a:pt x="1977" y="2387"/>
                  </a:cubicBezTo>
                  <a:cubicBezTo>
                    <a:pt x="1888" y="2384"/>
                    <a:pt x="2016" y="2381"/>
                    <a:pt x="1930" y="2380"/>
                  </a:cubicBezTo>
                  <a:cubicBezTo>
                    <a:pt x="1905" y="2381"/>
                    <a:pt x="1926" y="2379"/>
                    <a:pt x="1936" y="2380"/>
                  </a:cubicBezTo>
                  <a:cubicBezTo>
                    <a:pt x="1919" y="2381"/>
                    <a:pt x="1941" y="2379"/>
                    <a:pt x="1935" y="2375"/>
                  </a:cubicBezTo>
                  <a:cubicBezTo>
                    <a:pt x="1933" y="2374"/>
                    <a:pt x="1915" y="2372"/>
                    <a:pt x="1925" y="2371"/>
                  </a:cubicBezTo>
                  <a:cubicBezTo>
                    <a:pt x="1947" y="2369"/>
                    <a:pt x="1933" y="2366"/>
                    <a:pt x="1933" y="2364"/>
                  </a:cubicBezTo>
                  <a:cubicBezTo>
                    <a:pt x="1938" y="2361"/>
                    <a:pt x="1851" y="2359"/>
                    <a:pt x="1879" y="2358"/>
                  </a:cubicBezTo>
                  <a:cubicBezTo>
                    <a:pt x="1913" y="2357"/>
                    <a:pt x="1856" y="2357"/>
                    <a:pt x="1886" y="2356"/>
                  </a:cubicBezTo>
                  <a:cubicBezTo>
                    <a:pt x="1945" y="2355"/>
                    <a:pt x="1861" y="2346"/>
                    <a:pt x="1861" y="2344"/>
                  </a:cubicBezTo>
                  <a:cubicBezTo>
                    <a:pt x="1803" y="2338"/>
                    <a:pt x="1813" y="2333"/>
                    <a:pt x="1701" y="2327"/>
                  </a:cubicBezTo>
                  <a:cubicBezTo>
                    <a:pt x="1676" y="2328"/>
                    <a:pt x="1697" y="2326"/>
                    <a:pt x="1707" y="2327"/>
                  </a:cubicBezTo>
                  <a:cubicBezTo>
                    <a:pt x="1703" y="2327"/>
                    <a:pt x="1699" y="2328"/>
                    <a:pt x="1701" y="2327"/>
                  </a:cubicBezTo>
                  <a:cubicBezTo>
                    <a:pt x="1707" y="2326"/>
                    <a:pt x="1661" y="2325"/>
                    <a:pt x="1701" y="2324"/>
                  </a:cubicBezTo>
                  <a:cubicBezTo>
                    <a:pt x="1676" y="2323"/>
                    <a:pt x="1716" y="2322"/>
                    <a:pt x="1707" y="2321"/>
                  </a:cubicBezTo>
                  <a:cubicBezTo>
                    <a:pt x="1703" y="2321"/>
                    <a:pt x="1714" y="2320"/>
                    <a:pt x="1680" y="2320"/>
                  </a:cubicBezTo>
                  <a:cubicBezTo>
                    <a:pt x="1655" y="2321"/>
                    <a:pt x="1676" y="2319"/>
                    <a:pt x="1686" y="2320"/>
                  </a:cubicBezTo>
                  <a:cubicBezTo>
                    <a:pt x="1682" y="2320"/>
                    <a:pt x="1678" y="2320"/>
                    <a:pt x="1680" y="2320"/>
                  </a:cubicBezTo>
                  <a:cubicBezTo>
                    <a:pt x="1646" y="2314"/>
                    <a:pt x="1677" y="2315"/>
                    <a:pt x="1587" y="2314"/>
                  </a:cubicBezTo>
                  <a:cubicBezTo>
                    <a:pt x="1582" y="2313"/>
                    <a:pt x="1577" y="2312"/>
                    <a:pt x="1572" y="2312"/>
                  </a:cubicBezTo>
                  <a:cubicBezTo>
                    <a:pt x="1505" y="2312"/>
                    <a:pt x="1528" y="2310"/>
                    <a:pt x="1523" y="2309"/>
                  </a:cubicBezTo>
                  <a:cubicBezTo>
                    <a:pt x="1518" y="2307"/>
                    <a:pt x="1465" y="2306"/>
                    <a:pt x="1519" y="2304"/>
                  </a:cubicBezTo>
                  <a:cubicBezTo>
                    <a:pt x="1498" y="2304"/>
                    <a:pt x="1500" y="2302"/>
                    <a:pt x="1462" y="2302"/>
                  </a:cubicBezTo>
                  <a:cubicBezTo>
                    <a:pt x="1520" y="2298"/>
                    <a:pt x="1395" y="2300"/>
                    <a:pt x="1457" y="2300"/>
                  </a:cubicBezTo>
                  <a:cubicBezTo>
                    <a:pt x="1453" y="2300"/>
                    <a:pt x="1449" y="2300"/>
                    <a:pt x="1451" y="2300"/>
                  </a:cubicBezTo>
                  <a:cubicBezTo>
                    <a:pt x="1431" y="2297"/>
                    <a:pt x="1325" y="2291"/>
                    <a:pt x="1357" y="2289"/>
                  </a:cubicBezTo>
                  <a:cubicBezTo>
                    <a:pt x="1426" y="2282"/>
                    <a:pt x="1453" y="2271"/>
                    <a:pt x="1500" y="2271"/>
                  </a:cubicBezTo>
                  <a:lnTo>
                    <a:pt x="1500" y="2265"/>
                  </a:lnTo>
                  <a:cubicBezTo>
                    <a:pt x="1541" y="2265"/>
                    <a:pt x="1577" y="2261"/>
                    <a:pt x="1558" y="2259"/>
                  </a:cubicBezTo>
                  <a:cubicBezTo>
                    <a:pt x="1579" y="2258"/>
                    <a:pt x="1603" y="2258"/>
                    <a:pt x="1617" y="2257"/>
                  </a:cubicBezTo>
                  <a:cubicBezTo>
                    <a:pt x="1582" y="2253"/>
                    <a:pt x="1676" y="2252"/>
                    <a:pt x="1666" y="2249"/>
                  </a:cubicBezTo>
                  <a:cubicBezTo>
                    <a:pt x="1729" y="2240"/>
                    <a:pt x="1819" y="2232"/>
                    <a:pt x="1852" y="2218"/>
                  </a:cubicBezTo>
                  <a:cubicBezTo>
                    <a:pt x="1895" y="2214"/>
                    <a:pt x="1880" y="2211"/>
                    <a:pt x="1935" y="2205"/>
                  </a:cubicBezTo>
                  <a:cubicBezTo>
                    <a:pt x="1979" y="2186"/>
                    <a:pt x="1978" y="2193"/>
                    <a:pt x="2019" y="2183"/>
                  </a:cubicBezTo>
                  <a:cubicBezTo>
                    <a:pt x="1987" y="2182"/>
                    <a:pt x="2022" y="2181"/>
                    <a:pt x="2020" y="2180"/>
                  </a:cubicBezTo>
                  <a:cubicBezTo>
                    <a:pt x="2017" y="2179"/>
                    <a:pt x="2008" y="2177"/>
                    <a:pt x="2022" y="2176"/>
                  </a:cubicBezTo>
                  <a:cubicBezTo>
                    <a:pt x="2040" y="2173"/>
                    <a:pt x="2056" y="2172"/>
                    <a:pt x="2061" y="2170"/>
                  </a:cubicBezTo>
                  <a:cubicBezTo>
                    <a:pt x="2057" y="2168"/>
                    <a:pt x="2088" y="2167"/>
                    <a:pt x="2061" y="2166"/>
                  </a:cubicBezTo>
                  <a:cubicBezTo>
                    <a:pt x="2107" y="2165"/>
                    <a:pt x="2041" y="2164"/>
                    <a:pt x="2066" y="2163"/>
                  </a:cubicBezTo>
                  <a:cubicBezTo>
                    <a:pt x="2097" y="2162"/>
                    <a:pt x="2075" y="2161"/>
                    <a:pt x="2081" y="2160"/>
                  </a:cubicBezTo>
                  <a:cubicBezTo>
                    <a:pt x="2086" y="2158"/>
                    <a:pt x="2109" y="2156"/>
                    <a:pt x="2102" y="2155"/>
                  </a:cubicBezTo>
                  <a:cubicBezTo>
                    <a:pt x="2069" y="2154"/>
                    <a:pt x="2087" y="2153"/>
                    <a:pt x="2100" y="2152"/>
                  </a:cubicBezTo>
                  <a:cubicBezTo>
                    <a:pt x="2113" y="2151"/>
                    <a:pt x="2139" y="2150"/>
                    <a:pt x="2104" y="2149"/>
                  </a:cubicBezTo>
                  <a:cubicBezTo>
                    <a:pt x="2106" y="2147"/>
                    <a:pt x="2176" y="2141"/>
                    <a:pt x="2163" y="2137"/>
                  </a:cubicBezTo>
                  <a:cubicBezTo>
                    <a:pt x="2159" y="2136"/>
                    <a:pt x="2192" y="2135"/>
                    <a:pt x="2167" y="2134"/>
                  </a:cubicBezTo>
                  <a:cubicBezTo>
                    <a:pt x="2147" y="2133"/>
                    <a:pt x="2181" y="2132"/>
                    <a:pt x="2184" y="2131"/>
                  </a:cubicBezTo>
                  <a:cubicBezTo>
                    <a:pt x="2180" y="2120"/>
                    <a:pt x="2236" y="2124"/>
                    <a:pt x="2186" y="2121"/>
                  </a:cubicBezTo>
                  <a:cubicBezTo>
                    <a:pt x="2226" y="2120"/>
                    <a:pt x="2199" y="2118"/>
                    <a:pt x="2206" y="2116"/>
                  </a:cubicBezTo>
                  <a:cubicBezTo>
                    <a:pt x="2222" y="2114"/>
                    <a:pt x="2170" y="2111"/>
                    <a:pt x="2186" y="2109"/>
                  </a:cubicBezTo>
                  <a:cubicBezTo>
                    <a:pt x="2235" y="2105"/>
                    <a:pt x="2191" y="2104"/>
                    <a:pt x="2206" y="2097"/>
                  </a:cubicBezTo>
                  <a:cubicBezTo>
                    <a:pt x="2207" y="2091"/>
                    <a:pt x="2190" y="2094"/>
                    <a:pt x="2204" y="2092"/>
                  </a:cubicBezTo>
                  <a:cubicBezTo>
                    <a:pt x="2230" y="2083"/>
                    <a:pt x="2283" y="2078"/>
                    <a:pt x="2290" y="2070"/>
                  </a:cubicBezTo>
                  <a:cubicBezTo>
                    <a:pt x="2277" y="2067"/>
                    <a:pt x="2302" y="2065"/>
                    <a:pt x="2307" y="2064"/>
                  </a:cubicBezTo>
                  <a:cubicBezTo>
                    <a:pt x="2320" y="2063"/>
                    <a:pt x="2308" y="2061"/>
                    <a:pt x="2311" y="2060"/>
                  </a:cubicBezTo>
                  <a:cubicBezTo>
                    <a:pt x="2313" y="2059"/>
                    <a:pt x="2334" y="2057"/>
                    <a:pt x="2323" y="2057"/>
                  </a:cubicBezTo>
                  <a:cubicBezTo>
                    <a:pt x="2299" y="2056"/>
                    <a:pt x="2342" y="2055"/>
                    <a:pt x="2323" y="2055"/>
                  </a:cubicBezTo>
                  <a:cubicBezTo>
                    <a:pt x="2297" y="2054"/>
                    <a:pt x="2352" y="2053"/>
                    <a:pt x="2314" y="2053"/>
                  </a:cubicBezTo>
                  <a:cubicBezTo>
                    <a:pt x="2312" y="2053"/>
                    <a:pt x="2330" y="2051"/>
                    <a:pt x="2324" y="2051"/>
                  </a:cubicBezTo>
                  <a:cubicBezTo>
                    <a:pt x="2294" y="2050"/>
                    <a:pt x="2343" y="2050"/>
                    <a:pt x="2333" y="2049"/>
                  </a:cubicBezTo>
                  <a:cubicBezTo>
                    <a:pt x="2323" y="2048"/>
                    <a:pt x="2331" y="2047"/>
                    <a:pt x="2331" y="2045"/>
                  </a:cubicBezTo>
                  <a:cubicBezTo>
                    <a:pt x="2332" y="2044"/>
                    <a:pt x="2326" y="2043"/>
                    <a:pt x="2350" y="2043"/>
                  </a:cubicBezTo>
                  <a:cubicBezTo>
                    <a:pt x="2321" y="2042"/>
                    <a:pt x="2321" y="2040"/>
                    <a:pt x="2337" y="2039"/>
                  </a:cubicBezTo>
                  <a:cubicBezTo>
                    <a:pt x="2364" y="2038"/>
                    <a:pt x="2306" y="2037"/>
                    <a:pt x="2331" y="2036"/>
                  </a:cubicBezTo>
                  <a:cubicBezTo>
                    <a:pt x="2347" y="2036"/>
                    <a:pt x="2351" y="2036"/>
                    <a:pt x="2373" y="2037"/>
                  </a:cubicBezTo>
                  <a:cubicBezTo>
                    <a:pt x="2362" y="2031"/>
                    <a:pt x="2383" y="2028"/>
                    <a:pt x="2398" y="2024"/>
                  </a:cubicBezTo>
                  <a:cubicBezTo>
                    <a:pt x="2425" y="2022"/>
                    <a:pt x="2388" y="2020"/>
                    <a:pt x="2392" y="2018"/>
                  </a:cubicBezTo>
                  <a:cubicBezTo>
                    <a:pt x="2395" y="2017"/>
                    <a:pt x="2394" y="2016"/>
                    <a:pt x="2378" y="2015"/>
                  </a:cubicBezTo>
                  <a:cubicBezTo>
                    <a:pt x="2360" y="2014"/>
                    <a:pt x="2379" y="2012"/>
                    <a:pt x="2351" y="2010"/>
                  </a:cubicBezTo>
                  <a:cubicBezTo>
                    <a:pt x="2334" y="2009"/>
                    <a:pt x="2390" y="2009"/>
                    <a:pt x="2358" y="2008"/>
                  </a:cubicBezTo>
                  <a:cubicBezTo>
                    <a:pt x="2342" y="2005"/>
                    <a:pt x="2336" y="2006"/>
                    <a:pt x="2308" y="2005"/>
                  </a:cubicBezTo>
                  <a:cubicBezTo>
                    <a:pt x="2339" y="2004"/>
                    <a:pt x="2338" y="2007"/>
                    <a:pt x="2358" y="2001"/>
                  </a:cubicBezTo>
                  <a:cubicBezTo>
                    <a:pt x="2369" y="2000"/>
                    <a:pt x="2344" y="1999"/>
                    <a:pt x="2351" y="1998"/>
                  </a:cubicBezTo>
                  <a:cubicBezTo>
                    <a:pt x="2357" y="1997"/>
                    <a:pt x="2348" y="1996"/>
                    <a:pt x="2353" y="1995"/>
                  </a:cubicBezTo>
                  <a:cubicBezTo>
                    <a:pt x="2357" y="1994"/>
                    <a:pt x="2367" y="1993"/>
                    <a:pt x="2362" y="1992"/>
                  </a:cubicBezTo>
                  <a:cubicBezTo>
                    <a:pt x="2340" y="1987"/>
                    <a:pt x="2366" y="1988"/>
                    <a:pt x="2349" y="1985"/>
                  </a:cubicBezTo>
                  <a:cubicBezTo>
                    <a:pt x="2331" y="1983"/>
                    <a:pt x="2362" y="1982"/>
                    <a:pt x="2352" y="1981"/>
                  </a:cubicBezTo>
                  <a:cubicBezTo>
                    <a:pt x="2343" y="1979"/>
                    <a:pt x="2325" y="1978"/>
                    <a:pt x="2334" y="1977"/>
                  </a:cubicBezTo>
                  <a:cubicBezTo>
                    <a:pt x="2354" y="1974"/>
                    <a:pt x="2333" y="1972"/>
                    <a:pt x="2297" y="1970"/>
                  </a:cubicBezTo>
                  <a:cubicBezTo>
                    <a:pt x="2358" y="1970"/>
                    <a:pt x="2339" y="1951"/>
                    <a:pt x="2270" y="1948"/>
                  </a:cubicBezTo>
                  <a:cubicBezTo>
                    <a:pt x="2293" y="1947"/>
                    <a:pt x="2332" y="1946"/>
                    <a:pt x="2283" y="1945"/>
                  </a:cubicBezTo>
                  <a:cubicBezTo>
                    <a:pt x="2258" y="1946"/>
                    <a:pt x="2280" y="1944"/>
                    <a:pt x="2290" y="1945"/>
                  </a:cubicBezTo>
                  <a:cubicBezTo>
                    <a:pt x="2285" y="1945"/>
                    <a:pt x="2281" y="1946"/>
                    <a:pt x="2283" y="1945"/>
                  </a:cubicBezTo>
                  <a:cubicBezTo>
                    <a:pt x="2257" y="1944"/>
                    <a:pt x="2294" y="1943"/>
                    <a:pt x="2274" y="1942"/>
                  </a:cubicBezTo>
                  <a:cubicBezTo>
                    <a:pt x="2259" y="1941"/>
                    <a:pt x="2239" y="1939"/>
                    <a:pt x="2249" y="1938"/>
                  </a:cubicBezTo>
                  <a:cubicBezTo>
                    <a:pt x="2287" y="1937"/>
                    <a:pt x="2216" y="1935"/>
                    <a:pt x="2267" y="1934"/>
                  </a:cubicBezTo>
                  <a:cubicBezTo>
                    <a:pt x="2210" y="1929"/>
                    <a:pt x="2131" y="1911"/>
                    <a:pt x="2079" y="1900"/>
                  </a:cubicBezTo>
                  <a:cubicBezTo>
                    <a:pt x="2029" y="1899"/>
                    <a:pt x="2048" y="1891"/>
                    <a:pt x="1961" y="1888"/>
                  </a:cubicBezTo>
                  <a:cubicBezTo>
                    <a:pt x="1990" y="1887"/>
                    <a:pt x="1966" y="1886"/>
                    <a:pt x="1979" y="1885"/>
                  </a:cubicBezTo>
                  <a:cubicBezTo>
                    <a:pt x="1993" y="1883"/>
                    <a:pt x="1940" y="1882"/>
                    <a:pt x="1977" y="1881"/>
                  </a:cubicBezTo>
                  <a:cubicBezTo>
                    <a:pt x="1923" y="1862"/>
                    <a:pt x="1705" y="1853"/>
                    <a:pt x="1602" y="1832"/>
                  </a:cubicBezTo>
                  <a:cubicBezTo>
                    <a:pt x="1560" y="1831"/>
                    <a:pt x="1602" y="1829"/>
                    <a:pt x="1564" y="1828"/>
                  </a:cubicBezTo>
                  <a:cubicBezTo>
                    <a:pt x="1616" y="1827"/>
                    <a:pt x="1556" y="1825"/>
                    <a:pt x="1558" y="1824"/>
                  </a:cubicBezTo>
                  <a:cubicBezTo>
                    <a:pt x="1562" y="1821"/>
                    <a:pt x="1573" y="1818"/>
                    <a:pt x="1542" y="1815"/>
                  </a:cubicBezTo>
                  <a:cubicBezTo>
                    <a:pt x="1521" y="1811"/>
                    <a:pt x="1569" y="1810"/>
                    <a:pt x="1578" y="1809"/>
                  </a:cubicBezTo>
                  <a:cubicBezTo>
                    <a:pt x="1565" y="1809"/>
                    <a:pt x="1531" y="1809"/>
                    <a:pt x="1550" y="1808"/>
                  </a:cubicBezTo>
                  <a:cubicBezTo>
                    <a:pt x="1563" y="1807"/>
                    <a:pt x="1582" y="1806"/>
                    <a:pt x="1577" y="1805"/>
                  </a:cubicBezTo>
                  <a:cubicBezTo>
                    <a:pt x="1571" y="1805"/>
                    <a:pt x="1617" y="1804"/>
                    <a:pt x="1590" y="1803"/>
                  </a:cubicBezTo>
                  <a:cubicBezTo>
                    <a:pt x="1581" y="1803"/>
                    <a:pt x="1595" y="1802"/>
                    <a:pt x="1592" y="1801"/>
                  </a:cubicBezTo>
                  <a:cubicBezTo>
                    <a:pt x="1587" y="1800"/>
                    <a:pt x="1597" y="1799"/>
                    <a:pt x="1603" y="1798"/>
                  </a:cubicBezTo>
                  <a:cubicBezTo>
                    <a:pt x="1608" y="1798"/>
                    <a:pt x="1617" y="1797"/>
                    <a:pt x="1623" y="1796"/>
                  </a:cubicBezTo>
                  <a:cubicBezTo>
                    <a:pt x="1628" y="1796"/>
                    <a:pt x="1586" y="1795"/>
                    <a:pt x="1620" y="1794"/>
                  </a:cubicBezTo>
                  <a:cubicBezTo>
                    <a:pt x="1576" y="1794"/>
                    <a:pt x="1643" y="1791"/>
                    <a:pt x="1665" y="1786"/>
                  </a:cubicBezTo>
                  <a:cubicBezTo>
                    <a:pt x="1670" y="1776"/>
                    <a:pt x="1752" y="1775"/>
                    <a:pt x="1766" y="1767"/>
                  </a:cubicBezTo>
                  <a:cubicBezTo>
                    <a:pt x="1736" y="1767"/>
                    <a:pt x="1763" y="1766"/>
                    <a:pt x="1775" y="1766"/>
                  </a:cubicBezTo>
                  <a:cubicBezTo>
                    <a:pt x="1785" y="1760"/>
                    <a:pt x="1828" y="1746"/>
                    <a:pt x="1871" y="1746"/>
                  </a:cubicBezTo>
                  <a:cubicBezTo>
                    <a:pt x="1834" y="1745"/>
                    <a:pt x="1884" y="1744"/>
                    <a:pt x="1875" y="1743"/>
                  </a:cubicBezTo>
                  <a:cubicBezTo>
                    <a:pt x="1868" y="1743"/>
                    <a:pt x="1869" y="1741"/>
                    <a:pt x="1890" y="1740"/>
                  </a:cubicBezTo>
                  <a:cubicBezTo>
                    <a:pt x="1908" y="1740"/>
                    <a:pt x="1883" y="1737"/>
                    <a:pt x="1900" y="1736"/>
                  </a:cubicBezTo>
                  <a:cubicBezTo>
                    <a:pt x="1981" y="1728"/>
                    <a:pt x="1984" y="1720"/>
                    <a:pt x="2101" y="1708"/>
                  </a:cubicBezTo>
                  <a:cubicBezTo>
                    <a:pt x="2061" y="1707"/>
                    <a:pt x="2103" y="1706"/>
                    <a:pt x="2108" y="1706"/>
                  </a:cubicBezTo>
                  <a:cubicBezTo>
                    <a:pt x="2123" y="1704"/>
                    <a:pt x="2144" y="1702"/>
                    <a:pt x="2144" y="1699"/>
                  </a:cubicBezTo>
                  <a:cubicBezTo>
                    <a:pt x="2144" y="1698"/>
                    <a:pt x="2131" y="1696"/>
                    <a:pt x="2179" y="1695"/>
                  </a:cubicBezTo>
                  <a:cubicBezTo>
                    <a:pt x="2184" y="1695"/>
                    <a:pt x="2184" y="1694"/>
                    <a:pt x="2185" y="1694"/>
                  </a:cubicBezTo>
                  <a:cubicBezTo>
                    <a:pt x="2195" y="1692"/>
                    <a:pt x="2176" y="1690"/>
                    <a:pt x="2202" y="1687"/>
                  </a:cubicBezTo>
                  <a:cubicBezTo>
                    <a:pt x="2223" y="1686"/>
                    <a:pt x="2216" y="1683"/>
                    <a:pt x="2224" y="1681"/>
                  </a:cubicBezTo>
                  <a:cubicBezTo>
                    <a:pt x="2243" y="1676"/>
                    <a:pt x="2243" y="1669"/>
                    <a:pt x="2249" y="1665"/>
                  </a:cubicBezTo>
                  <a:cubicBezTo>
                    <a:pt x="2288" y="1662"/>
                    <a:pt x="2266" y="1659"/>
                    <a:pt x="2267" y="1656"/>
                  </a:cubicBezTo>
                  <a:cubicBezTo>
                    <a:pt x="2267" y="1654"/>
                    <a:pt x="2226" y="1652"/>
                    <a:pt x="2289" y="1650"/>
                  </a:cubicBezTo>
                  <a:cubicBezTo>
                    <a:pt x="2292" y="1650"/>
                    <a:pt x="2291" y="1650"/>
                    <a:pt x="2287" y="1650"/>
                  </a:cubicBezTo>
                  <a:cubicBezTo>
                    <a:pt x="2253" y="1648"/>
                    <a:pt x="2314" y="1647"/>
                    <a:pt x="2289" y="1647"/>
                  </a:cubicBezTo>
                  <a:cubicBezTo>
                    <a:pt x="2258" y="1645"/>
                    <a:pt x="2295" y="1645"/>
                    <a:pt x="2292" y="1644"/>
                  </a:cubicBezTo>
                  <a:cubicBezTo>
                    <a:pt x="2288" y="1643"/>
                    <a:pt x="2278" y="1641"/>
                    <a:pt x="2303" y="1640"/>
                  </a:cubicBezTo>
                  <a:cubicBezTo>
                    <a:pt x="2336" y="1639"/>
                    <a:pt x="2284" y="1638"/>
                    <a:pt x="2289" y="1637"/>
                  </a:cubicBezTo>
                  <a:cubicBezTo>
                    <a:pt x="2326" y="1633"/>
                    <a:pt x="2299" y="1630"/>
                    <a:pt x="2332" y="1628"/>
                  </a:cubicBezTo>
                  <a:cubicBezTo>
                    <a:pt x="2343" y="1628"/>
                    <a:pt x="2302" y="1627"/>
                    <a:pt x="2327" y="1626"/>
                  </a:cubicBezTo>
                  <a:cubicBezTo>
                    <a:pt x="2347" y="1625"/>
                    <a:pt x="2326" y="1623"/>
                    <a:pt x="2352" y="1621"/>
                  </a:cubicBezTo>
                  <a:cubicBezTo>
                    <a:pt x="2317" y="1620"/>
                    <a:pt x="2358" y="1619"/>
                    <a:pt x="2353" y="1618"/>
                  </a:cubicBezTo>
                  <a:cubicBezTo>
                    <a:pt x="2351" y="1609"/>
                    <a:pt x="2341" y="1611"/>
                    <a:pt x="2384" y="1608"/>
                  </a:cubicBezTo>
                  <a:cubicBezTo>
                    <a:pt x="2393" y="1608"/>
                    <a:pt x="2398" y="1606"/>
                    <a:pt x="2392" y="1606"/>
                  </a:cubicBezTo>
                  <a:cubicBezTo>
                    <a:pt x="2360" y="1605"/>
                    <a:pt x="2391" y="1604"/>
                    <a:pt x="2396" y="1604"/>
                  </a:cubicBezTo>
                  <a:cubicBezTo>
                    <a:pt x="2404" y="1603"/>
                    <a:pt x="2355" y="1602"/>
                    <a:pt x="2388" y="1601"/>
                  </a:cubicBezTo>
                  <a:cubicBezTo>
                    <a:pt x="2420" y="1597"/>
                    <a:pt x="2393" y="1597"/>
                    <a:pt x="2427" y="1593"/>
                  </a:cubicBezTo>
                  <a:cubicBezTo>
                    <a:pt x="2435" y="1592"/>
                    <a:pt x="2409" y="1591"/>
                    <a:pt x="2417" y="1591"/>
                  </a:cubicBezTo>
                  <a:cubicBezTo>
                    <a:pt x="2430" y="1590"/>
                    <a:pt x="2419" y="1589"/>
                    <a:pt x="2426" y="1588"/>
                  </a:cubicBezTo>
                  <a:cubicBezTo>
                    <a:pt x="2436" y="1587"/>
                    <a:pt x="2434" y="1586"/>
                    <a:pt x="2450" y="1585"/>
                  </a:cubicBezTo>
                  <a:cubicBezTo>
                    <a:pt x="2478" y="1584"/>
                    <a:pt x="2421" y="1583"/>
                    <a:pt x="2434" y="1582"/>
                  </a:cubicBezTo>
                  <a:cubicBezTo>
                    <a:pt x="2446" y="1581"/>
                    <a:pt x="2465" y="1580"/>
                    <a:pt x="2456" y="1579"/>
                  </a:cubicBezTo>
                  <a:cubicBezTo>
                    <a:pt x="2441" y="1576"/>
                    <a:pt x="2507" y="1574"/>
                    <a:pt x="2461" y="1572"/>
                  </a:cubicBezTo>
                  <a:cubicBezTo>
                    <a:pt x="2507" y="1569"/>
                    <a:pt x="2438" y="1570"/>
                    <a:pt x="2477" y="1565"/>
                  </a:cubicBezTo>
                  <a:cubicBezTo>
                    <a:pt x="2481" y="1564"/>
                    <a:pt x="2473" y="1563"/>
                    <a:pt x="2490" y="1562"/>
                  </a:cubicBezTo>
                  <a:cubicBezTo>
                    <a:pt x="2501" y="1561"/>
                    <a:pt x="2469" y="1559"/>
                    <a:pt x="2480" y="1559"/>
                  </a:cubicBezTo>
                  <a:cubicBezTo>
                    <a:pt x="2499" y="1558"/>
                    <a:pt x="2477" y="1557"/>
                    <a:pt x="2488" y="1556"/>
                  </a:cubicBezTo>
                  <a:cubicBezTo>
                    <a:pt x="2494" y="1556"/>
                    <a:pt x="2487" y="1555"/>
                    <a:pt x="2488" y="1554"/>
                  </a:cubicBezTo>
                  <a:cubicBezTo>
                    <a:pt x="2445" y="1554"/>
                    <a:pt x="2451" y="1553"/>
                    <a:pt x="2458" y="1553"/>
                  </a:cubicBezTo>
                  <a:cubicBezTo>
                    <a:pt x="2469" y="1551"/>
                    <a:pt x="2497" y="1550"/>
                    <a:pt x="2464" y="1549"/>
                  </a:cubicBezTo>
                  <a:cubicBezTo>
                    <a:pt x="2429" y="1548"/>
                    <a:pt x="2475" y="1547"/>
                    <a:pt x="2465" y="1546"/>
                  </a:cubicBezTo>
                  <a:cubicBezTo>
                    <a:pt x="2445" y="1544"/>
                    <a:pt x="2440" y="1541"/>
                    <a:pt x="2437" y="1538"/>
                  </a:cubicBezTo>
                  <a:cubicBezTo>
                    <a:pt x="2435" y="1537"/>
                    <a:pt x="2418" y="1535"/>
                    <a:pt x="2453" y="1534"/>
                  </a:cubicBezTo>
                  <a:cubicBezTo>
                    <a:pt x="2424" y="1533"/>
                    <a:pt x="2437" y="1531"/>
                    <a:pt x="2436" y="1530"/>
                  </a:cubicBezTo>
                  <a:cubicBezTo>
                    <a:pt x="2434" y="1528"/>
                    <a:pt x="2429" y="1526"/>
                    <a:pt x="2438" y="1524"/>
                  </a:cubicBezTo>
                  <a:cubicBezTo>
                    <a:pt x="2443" y="1522"/>
                    <a:pt x="2394" y="1522"/>
                    <a:pt x="2435" y="1521"/>
                  </a:cubicBezTo>
                  <a:cubicBezTo>
                    <a:pt x="2423" y="1520"/>
                    <a:pt x="2411" y="1518"/>
                    <a:pt x="2401" y="1518"/>
                  </a:cubicBezTo>
                  <a:cubicBezTo>
                    <a:pt x="2412" y="1517"/>
                    <a:pt x="2437" y="1515"/>
                    <a:pt x="2433" y="1515"/>
                  </a:cubicBezTo>
                  <a:cubicBezTo>
                    <a:pt x="2404" y="1514"/>
                    <a:pt x="2442" y="1514"/>
                    <a:pt x="2435" y="1513"/>
                  </a:cubicBezTo>
                  <a:cubicBezTo>
                    <a:pt x="2426" y="1511"/>
                    <a:pt x="2409" y="1510"/>
                    <a:pt x="2406" y="1506"/>
                  </a:cubicBezTo>
                  <a:cubicBezTo>
                    <a:pt x="2408" y="1505"/>
                    <a:pt x="2360" y="1505"/>
                    <a:pt x="2389" y="1503"/>
                  </a:cubicBezTo>
                  <a:cubicBezTo>
                    <a:pt x="2403" y="1502"/>
                    <a:pt x="2395" y="1500"/>
                    <a:pt x="2388" y="1499"/>
                  </a:cubicBezTo>
                  <a:cubicBezTo>
                    <a:pt x="2358" y="1498"/>
                    <a:pt x="2371" y="1497"/>
                    <a:pt x="2375" y="1496"/>
                  </a:cubicBezTo>
                  <a:cubicBezTo>
                    <a:pt x="2345" y="1489"/>
                    <a:pt x="2401" y="1490"/>
                    <a:pt x="2305" y="1488"/>
                  </a:cubicBezTo>
                  <a:cubicBezTo>
                    <a:pt x="2383" y="1487"/>
                    <a:pt x="2366" y="1483"/>
                    <a:pt x="2333" y="1482"/>
                  </a:cubicBezTo>
                  <a:cubicBezTo>
                    <a:pt x="2380" y="1480"/>
                    <a:pt x="2332" y="1480"/>
                    <a:pt x="2350" y="1477"/>
                  </a:cubicBezTo>
                  <a:cubicBezTo>
                    <a:pt x="2357" y="1475"/>
                    <a:pt x="2366" y="1473"/>
                    <a:pt x="2346" y="1472"/>
                  </a:cubicBezTo>
                  <a:cubicBezTo>
                    <a:pt x="2314" y="1471"/>
                    <a:pt x="2349" y="1470"/>
                    <a:pt x="2341" y="1469"/>
                  </a:cubicBezTo>
                  <a:cubicBezTo>
                    <a:pt x="2303" y="1464"/>
                    <a:pt x="2380" y="1464"/>
                    <a:pt x="2331" y="1462"/>
                  </a:cubicBezTo>
                  <a:cubicBezTo>
                    <a:pt x="2309" y="1455"/>
                    <a:pt x="2302" y="1453"/>
                    <a:pt x="2273" y="1445"/>
                  </a:cubicBezTo>
                  <a:cubicBezTo>
                    <a:pt x="2311" y="1444"/>
                    <a:pt x="2246" y="1443"/>
                    <a:pt x="2269" y="1442"/>
                  </a:cubicBezTo>
                  <a:cubicBezTo>
                    <a:pt x="2301" y="1441"/>
                    <a:pt x="2282" y="1441"/>
                    <a:pt x="2270" y="1440"/>
                  </a:cubicBezTo>
                  <a:cubicBezTo>
                    <a:pt x="2206" y="1435"/>
                    <a:pt x="2191" y="1422"/>
                    <a:pt x="2126" y="1417"/>
                  </a:cubicBezTo>
                  <a:cubicBezTo>
                    <a:pt x="2127" y="1416"/>
                    <a:pt x="2092" y="1415"/>
                    <a:pt x="2118" y="1414"/>
                  </a:cubicBezTo>
                  <a:cubicBezTo>
                    <a:pt x="2142" y="1413"/>
                    <a:pt x="2106" y="1412"/>
                    <a:pt x="2102" y="1411"/>
                  </a:cubicBezTo>
                  <a:cubicBezTo>
                    <a:pt x="2073" y="1401"/>
                    <a:pt x="2100" y="1407"/>
                    <a:pt x="2041" y="1401"/>
                  </a:cubicBezTo>
                  <a:cubicBezTo>
                    <a:pt x="2088" y="1399"/>
                    <a:pt x="1995" y="1397"/>
                    <a:pt x="2040" y="1395"/>
                  </a:cubicBezTo>
                  <a:cubicBezTo>
                    <a:pt x="1956" y="1387"/>
                    <a:pt x="1981" y="1383"/>
                    <a:pt x="1860" y="1376"/>
                  </a:cubicBezTo>
                  <a:cubicBezTo>
                    <a:pt x="1874" y="1375"/>
                    <a:pt x="1889" y="1375"/>
                    <a:pt x="1893" y="1375"/>
                  </a:cubicBezTo>
                  <a:cubicBezTo>
                    <a:pt x="1915" y="1371"/>
                    <a:pt x="1828" y="1378"/>
                    <a:pt x="1862" y="1368"/>
                  </a:cubicBezTo>
                  <a:cubicBezTo>
                    <a:pt x="1857" y="1368"/>
                    <a:pt x="1844" y="1368"/>
                    <a:pt x="1830" y="1367"/>
                  </a:cubicBezTo>
                  <a:cubicBezTo>
                    <a:pt x="1848" y="1364"/>
                    <a:pt x="1808" y="1362"/>
                    <a:pt x="1772" y="1359"/>
                  </a:cubicBezTo>
                  <a:cubicBezTo>
                    <a:pt x="1887" y="1358"/>
                    <a:pt x="1675" y="1347"/>
                    <a:pt x="1666" y="1343"/>
                  </a:cubicBezTo>
                  <a:cubicBezTo>
                    <a:pt x="1584" y="1328"/>
                    <a:pt x="1546" y="1326"/>
                    <a:pt x="1509" y="1307"/>
                  </a:cubicBezTo>
                  <a:cubicBezTo>
                    <a:pt x="1511" y="1304"/>
                    <a:pt x="1473" y="1301"/>
                    <a:pt x="1517" y="1298"/>
                  </a:cubicBezTo>
                  <a:cubicBezTo>
                    <a:pt x="1527" y="1298"/>
                    <a:pt x="1515" y="1297"/>
                    <a:pt x="1511" y="1296"/>
                  </a:cubicBezTo>
                  <a:cubicBezTo>
                    <a:pt x="1494" y="1297"/>
                    <a:pt x="1494" y="1281"/>
                    <a:pt x="1508" y="1280"/>
                  </a:cubicBezTo>
                  <a:cubicBezTo>
                    <a:pt x="1508" y="1279"/>
                    <a:pt x="1498" y="1278"/>
                    <a:pt x="1500" y="1276"/>
                  </a:cubicBezTo>
                  <a:cubicBezTo>
                    <a:pt x="1501" y="1275"/>
                    <a:pt x="1527" y="1274"/>
                    <a:pt x="1516" y="1273"/>
                  </a:cubicBezTo>
                  <a:cubicBezTo>
                    <a:pt x="1488" y="1272"/>
                    <a:pt x="1525" y="1271"/>
                    <a:pt x="1528" y="1270"/>
                  </a:cubicBezTo>
                  <a:cubicBezTo>
                    <a:pt x="1553" y="1270"/>
                    <a:pt x="1523" y="1267"/>
                    <a:pt x="1561" y="1265"/>
                  </a:cubicBezTo>
                  <a:cubicBezTo>
                    <a:pt x="1509" y="1263"/>
                    <a:pt x="1570" y="1262"/>
                    <a:pt x="1564" y="1260"/>
                  </a:cubicBezTo>
                  <a:cubicBezTo>
                    <a:pt x="1557" y="1258"/>
                    <a:pt x="1549" y="1256"/>
                    <a:pt x="1580" y="1255"/>
                  </a:cubicBezTo>
                  <a:cubicBezTo>
                    <a:pt x="1590" y="1254"/>
                    <a:pt x="1585" y="1253"/>
                    <a:pt x="1581" y="1252"/>
                  </a:cubicBezTo>
                  <a:cubicBezTo>
                    <a:pt x="1576" y="1252"/>
                    <a:pt x="1621" y="1251"/>
                    <a:pt x="1587" y="1250"/>
                  </a:cubicBezTo>
                  <a:cubicBezTo>
                    <a:pt x="1609" y="1249"/>
                    <a:pt x="1559" y="1247"/>
                    <a:pt x="1587" y="1246"/>
                  </a:cubicBezTo>
                  <a:cubicBezTo>
                    <a:pt x="1623" y="1244"/>
                    <a:pt x="1566" y="1243"/>
                    <a:pt x="1579" y="1241"/>
                  </a:cubicBezTo>
                  <a:cubicBezTo>
                    <a:pt x="1591" y="1240"/>
                    <a:pt x="1590" y="1238"/>
                    <a:pt x="1579" y="1237"/>
                  </a:cubicBezTo>
                  <a:cubicBezTo>
                    <a:pt x="1568" y="1235"/>
                    <a:pt x="1636" y="1234"/>
                    <a:pt x="1584" y="1233"/>
                  </a:cubicBezTo>
                  <a:cubicBezTo>
                    <a:pt x="1621" y="1231"/>
                    <a:pt x="1596" y="1229"/>
                    <a:pt x="1602" y="1227"/>
                  </a:cubicBezTo>
                  <a:cubicBezTo>
                    <a:pt x="1610" y="1215"/>
                    <a:pt x="1587" y="1217"/>
                    <a:pt x="1588" y="1215"/>
                  </a:cubicBezTo>
                  <a:cubicBezTo>
                    <a:pt x="1623" y="1214"/>
                    <a:pt x="1580" y="1213"/>
                    <a:pt x="1590" y="1213"/>
                  </a:cubicBezTo>
                  <a:cubicBezTo>
                    <a:pt x="1602" y="1212"/>
                    <a:pt x="1589" y="1211"/>
                    <a:pt x="1600" y="1210"/>
                  </a:cubicBezTo>
                  <a:cubicBezTo>
                    <a:pt x="1616" y="1205"/>
                    <a:pt x="1580" y="1204"/>
                    <a:pt x="1621" y="1203"/>
                  </a:cubicBezTo>
                  <a:cubicBezTo>
                    <a:pt x="1587" y="1202"/>
                    <a:pt x="1622" y="1200"/>
                    <a:pt x="1613" y="1199"/>
                  </a:cubicBezTo>
                  <a:cubicBezTo>
                    <a:pt x="1593" y="1197"/>
                    <a:pt x="1591" y="1195"/>
                    <a:pt x="1607" y="1194"/>
                  </a:cubicBezTo>
                  <a:cubicBezTo>
                    <a:pt x="1656" y="1182"/>
                    <a:pt x="1575" y="1187"/>
                    <a:pt x="1559" y="1187"/>
                  </a:cubicBezTo>
                  <a:cubicBezTo>
                    <a:pt x="1578" y="1187"/>
                    <a:pt x="1590" y="1187"/>
                    <a:pt x="1602" y="1188"/>
                  </a:cubicBezTo>
                  <a:cubicBezTo>
                    <a:pt x="1584" y="1188"/>
                    <a:pt x="1596" y="1189"/>
                    <a:pt x="1594" y="1190"/>
                  </a:cubicBezTo>
                  <a:cubicBezTo>
                    <a:pt x="1590" y="1190"/>
                    <a:pt x="1586" y="1189"/>
                    <a:pt x="1582" y="1189"/>
                  </a:cubicBezTo>
                  <a:cubicBezTo>
                    <a:pt x="1617" y="1189"/>
                    <a:pt x="1517" y="1190"/>
                    <a:pt x="1603" y="1191"/>
                  </a:cubicBezTo>
                  <a:cubicBezTo>
                    <a:pt x="1588" y="1191"/>
                    <a:pt x="1575" y="1191"/>
                    <a:pt x="1561" y="1192"/>
                  </a:cubicBezTo>
                  <a:cubicBezTo>
                    <a:pt x="1563" y="1198"/>
                    <a:pt x="1550" y="1196"/>
                    <a:pt x="1540" y="1198"/>
                  </a:cubicBezTo>
                  <a:cubicBezTo>
                    <a:pt x="1529" y="1199"/>
                    <a:pt x="1566" y="1199"/>
                    <a:pt x="1543" y="1201"/>
                  </a:cubicBezTo>
                  <a:cubicBezTo>
                    <a:pt x="1527" y="1201"/>
                    <a:pt x="1540" y="1203"/>
                    <a:pt x="1540" y="1204"/>
                  </a:cubicBezTo>
                  <a:cubicBezTo>
                    <a:pt x="1540" y="1205"/>
                    <a:pt x="1547" y="1206"/>
                    <a:pt x="1539" y="1206"/>
                  </a:cubicBezTo>
                  <a:cubicBezTo>
                    <a:pt x="1508" y="1208"/>
                    <a:pt x="1520" y="1210"/>
                    <a:pt x="1520" y="1212"/>
                  </a:cubicBezTo>
                  <a:cubicBezTo>
                    <a:pt x="1520" y="1213"/>
                    <a:pt x="1488" y="1215"/>
                    <a:pt x="1519" y="1216"/>
                  </a:cubicBezTo>
                  <a:cubicBezTo>
                    <a:pt x="1491" y="1217"/>
                    <a:pt x="1516" y="1218"/>
                    <a:pt x="1501" y="1219"/>
                  </a:cubicBezTo>
                  <a:cubicBezTo>
                    <a:pt x="1488" y="1220"/>
                    <a:pt x="1494" y="1222"/>
                    <a:pt x="1500" y="1223"/>
                  </a:cubicBezTo>
                  <a:cubicBezTo>
                    <a:pt x="1505" y="1224"/>
                    <a:pt x="1464" y="1225"/>
                    <a:pt x="1499" y="1226"/>
                  </a:cubicBezTo>
                  <a:cubicBezTo>
                    <a:pt x="1448" y="1241"/>
                    <a:pt x="1437" y="1234"/>
                    <a:pt x="1415" y="1241"/>
                  </a:cubicBezTo>
                  <a:cubicBezTo>
                    <a:pt x="1416" y="1252"/>
                    <a:pt x="1331" y="1251"/>
                    <a:pt x="1374" y="1255"/>
                  </a:cubicBezTo>
                  <a:cubicBezTo>
                    <a:pt x="1321" y="1260"/>
                    <a:pt x="1276" y="1258"/>
                    <a:pt x="1221" y="1256"/>
                  </a:cubicBezTo>
                  <a:cubicBezTo>
                    <a:pt x="1188" y="1255"/>
                    <a:pt x="1252" y="1254"/>
                    <a:pt x="1213" y="1254"/>
                  </a:cubicBezTo>
                  <a:cubicBezTo>
                    <a:pt x="1201" y="1252"/>
                    <a:pt x="1240" y="1252"/>
                    <a:pt x="1249" y="1251"/>
                  </a:cubicBezTo>
                  <a:lnTo>
                    <a:pt x="1249" y="1251"/>
                  </a:lnTo>
                  <a:cubicBezTo>
                    <a:pt x="1170" y="1251"/>
                    <a:pt x="1258" y="1240"/>
                    <a:pt x="1290" y="1239"/>
                  </a:cubicBezTo>
                  <a:cubicBezTo>
                    <a:pt x="1294" y="1252"/>
                    <a:pt x="1283" y="1248"/>
                    <a:pt x="1269" y="1250"/>
                  </a:cubicBezTo>
                  <a:cubicBezTo>
                    <a:pt x="1275" y="1250"/>
                    <a:pt x="1281" y="1250"/>
                    <a:pt x="1287" y="1250"/>
                  </a:cubicBezTo>
                  <a:cubicBezTo>
                    <a:pt x="1274" y="1250"/>
                    <a:pt x="1261" y="1251"/>
                    <a:pt x="1249" y="1251"/>
                  </a:cubicBezTo>
                  <a:cubicBezTo>
                    <a:pt x="1265" y="1258"/>
                    <a:pt x="1328" y="1253"/>
                    <a:pt x="1353" y="1247"/>
                  </a:cubicBezTo>
                  <a:cubicBezTo>
                    <a:pt x="1326" y="1245"/>
                    <a:pt x="1360" y="1243"/>
                    <a:pt x="1354" y="1242"/>
                  </a:cubicBezTo>
                  <a:cubicBezTo>
                    <a:pt x="1330" y="1233"/>
                    <a:pt x="1403" y="1250"/>
                    <a:pt x="1394" y="1222"/>
                  </a:cubicBezTo>
                  <a:cubicBezTo>
                    <a:pt x="1347" y="1223"/>
                    <a:pt x="1383" y="1225"/>
                    <a:pt x="1334" y="1216"/>
                  </a:cubicBezTo>
                  <a:cubicBezTo>
                    <a:pt x="1382" y="1214"/>
                    <a:pt x="1317" y="1215"/>
                    <a:pt x="1347" y="1212"/>
                  </a:cubicBezTo>
                  <a:cubicBezTo>
                    <a:pt x="1307" y="1212"/>
                    <a:pt x="1378" y="1211"/>
                    <a:pt x="1338" y="1210"/>
                  </a:cubicBezTo>
                  <a:cubicBezTo>
                    <a:pt x="1356" y="1209"/>
                    <a:pt x="1326" y="1207"/>
                    <a:pt x="1331" y="1206"/>
                  </a:cubicBezTo>
                  <a:cubicBezTo>
                    <a:pt x="1334" y="1198"/>
                    <a:pt x="1338" y="1201"/>
                    <a:pt x="1353" y="1200"/>
                  </a:cubicBezTo>
                  <a:cubicBezTo>
                    <a:pt x="1394" y="1198"/>
                    <a:pt x="1357" y="1196"/>
                    <a:pt x="1378" y="1191"/>
                  </a:cubicBezTo>
                  <a:cubicBezTo>
                    <a:pt x="1390" y="1188"/>
                    <a:pt x="1437" y="1185"/>
                    <a:pt x="1398" y="1184"/>
                  </a:cubicBezTo>
                  <a:cubicBezTo>
                    <a:pt x="1410" y="1184"/>
                    <a:pt x="1422" y="1184"/>
                    <a:pt x="1434" y="1184"/>
                  </a:cubicBezTo>
                  <a:cubicBezTo>
                    <a:pt x="1433" y="1183"/>
                    <a:pt x="1448" y="1181"/>
                    <a:pt x="1417" y="1181"/>
                  </a:cubicBezTo>
                  <a:cubicBezTo>
                    <a:pt x="1432" y="1179"/>
                    <a:pt x="1472" y="1180"/>
                    <a:pt x="1446" y="1175"/>
                  </a:cubicBezTo>
                  <a:cubicBezTo>
                    <a:pt x="1475" y="1173"/>
                    <a:pt x="1430" y="1171"/>
                    <a:pt x="1496" y="1170"/>
                  </a:cubicBezTo>
                  <a:cubicBezTo>
                    <a:pt x="1500" y="1164"/>
                    <a:pt x="1567" y="1162"/>
                    <a:pt x="1561" y="1159"/>
                  </a:cubicBezTo>
                  <a:cubicBezTo>
                    <a:pt x="1610" y="1158"/>
                    <a:pt x="1557" y="1156"/>
                    <a:pt x="1578" y="1155"/>
                  </a:cubicBezTo>
                  <a:cubicBezTo>
                    <a:pt x="1596" y="1153"/>
                    <a:pt x="1564" y="1152"/>
                    <a:pt x="1600" y="1151"/>
                  </a:cubicBezTo>
                  <a:cubicBezTo>
                    <a:pt x="1568" y="1149"/>
                    <a:pt x="1619" y="1148"/>
                    <a:pt x="1603" y="1147"/>
                  </a:cubicBezTo>
                  <a:cubicBezTo>
                    <a:pt x="1597" y="1147"/>
                    <a:pt x="1591" y="1147"/>
                    <a:pt x="1585" y="1146"/>
                  </a:cubicBezTo>
                  <a:close/>
                </a:path>
              </a:pathLst>
            </a:custGeom>
            <a:solidFill>
              <a:srgbClr val="A8C8D9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5226896">
              <a:off x="6980674" y="-1091154"/>
              <a:ext cx="2958129" cy="2781929"/>
            </a:xfrm>
            <a:custGeom>
              <a:avLst/>
              <a:gdLst/>
              <a:ahLst/>
              <a:cxnLst/>
              <a:rect l="l" t="t" r="r" b="b"/>
              <a:pathLst>
                <a:path w="3559" h="3347" extrusionOk="0">
                  <a:moveTo>
                    <a:pt x="3539" y="1091"/>
                  </a:moveTo>
                  <a:cubicBezTo>
                    <a:pt x="3569" y="1268"/>
                    <a:pt x="3566" y="1448"/>
                    <a:pt x="3522" y="1611"/>
                  </a:cubicBezTo>
                  <a:cubicBezTo>
                    <a:pt x="3403" y="2053"/>
                    <a:pt x="3042" y="2315"/>
                    <a:pt x="2635" y="2474"/>
                  </a:cubicBezTo>
                  <a:cubicBezTo>
                    <a:pt x="2012" y="2718"/>
                    <a:pt x="719" y="3918"/>
                    <a:pt x="120" y="3014"/>
                  </a:cubicBezTo>
                  <a:cubicBezTo>
                    <a:pt x="-199" y="2533"/>
                    <a:pt x="162" y="1911"/>
                    <a:pt x="658" y="1748"/>
                  </a:cubicBezTo>
                  <a:cubicBezTo>
                    <a:pt x="1604" y="1437"/>
                    <a:pt x="1282" y="447"/>
                    <a:pt x="1990" y="122"/>
                  </a:cubicBezTo>
                  <a:cubicBezTo>
                    <a:pt x="2354" y="-45"/>
                    <a:pt x="2774" y="-67"/>
                    <a:pt x="3084" y="220"/>
                  </a:cubicBezTo>
                  <a:cubicBezTo>
                    <a:pt x="3313" y="431"/>
                    <a:pt x="3483" y="759"/>
                    <a:pt x="3539" y="10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5226896">
              <a:off x="-632976" y="3855346"/>
              <a:ext cx="2958129" cy="2781929"/>
            </a:xfrm>
            <a:custGeom>
              <a:avLst/>
              <a:gdLst/>
              <a:ahLst/>
              <a:cxnLst/>
              <a:rect l="l" t="t" r="r" b="b"/>
              <a:pathLst>
                <a:path w="3559" h="3347" extrusionOk="0">
                  <a:moveTo>
                    <a:pt x="3539" y="1091"/>
                  </a:moveTo>
                  <a:cubicBezTo>
                    <a:pt x="3569" y="1268"/>
                    <a:pt x="3566" y="1448"/>
                    <a:pt x="3522" y="1611"/>
                  </a:cubicBezTo>
                  <a:cubicBezTo>
                    <a:pt x="3403" y="2053"/>
                    <a:pt x="3042" y="2315"/>
                    <a:pt x="2635" y="2474"/>
                  </a:cubicBezTo>
                  <a:cubicBezTo>
                    <a:pt x="2012" y="2718"/>
                    <a:pt x="719" y="3918"/>
                    <a:pt x="120" y="3014"/>
                  </a:cubicBezTo>
                  <a:cubicBezTo>
                    <a:pt x="-199" y="2533"/>
                    <a:pt x="162" y="1911"/>
                    <a:pt x="658" y="1748"/>
                  </a:cubicBezTo>
                  <a:cubicBezTo>
                    <a:pt x="1604" y="1437"/>
                    <a:pt x="1282" y="447"/>
                    <a:pt x="1990" y="122"/>
                  </a:cubicBezTo>
                  <a:cubicBezTo>
                    <a:pt x="2354" y="-45"/>
                    <a:pt x="2774" y="-67"/>
                    <a:pt x="3084" y="220"/>
                  </a:cubicBezTo>
                  <a:cubicBezTo>
                    <a:pt x="3313" y="431"/>
                    <a:pt x="3483" y="759"/>
                    <a:pt x="3539" y="10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-873234">
              <a:off x="6797504" y="-1039094"/>
              <a:ext cx="3120632" cy="3153979"/>
            </a:xfrm>
            <a:custGeom>
              <a:avLst/>
              <a:gdLst/>
              <a:ahLst/>
              <a:cxnLst/>
              <a:rect l="l" t="t" r="r" b="b"/>
              <a:pathLst>
                <a:path w="4771" h="4822" extrusionOk="0">
                  <a:moveTo>
                    <a:pt x="177" y="19"/>
                  </a:moveTo>
                  <a:cubicBezTo>
                    <a:pt x="129" y="19"/>
                    <a:pt x="79" y="33"/>
                    <a:pt x="47" y="82"/>
                  </a:cubicBezTo>
                  <a:cubicBezTo>
                    <a:pt x="5" y="148"/>
                    <a:pt x="-47" y="365"/>
                    <a:pt x="363" y="962"/>
                  </a:cubicBezTo>
                  <a:cubicBezTo>
                    <a:pt x="674" y="1413"/>
                    <a:pt x="993" y="1661"/>
                    <a:pt x="1311" y="1836"/>
                  </a:cubicBezTo>
                  <a:cubicBezTo>
                    <a:pt x="1023" y="1277"/>
                    <a:pt x="891" y="805"/>
                    <a:pt x="888" y="796"/>
                  </a:cubicBezTo>
                  <a:lnTo>
                    <a:pt x="888" y="795"/>
                  </a:lnTo>
                  <a:cubicBezTo>
                    <a:pt x="783" y="368"/>
                    <a:pt x="460" y="61"/>
                    <a:pt x="222" y="22"/>
                  </a:cubicBezTo>
                  <a:cubicBezTo>
                    <a:pt x="208" y="20"/>
                    <a:pt x="192" y="19"/>
                    <a:pt x="177" y="19"/>
                  </a:cubicBezTo>
                  <a:moveTo>
                    <a:pt x="1356" y="1881"/>
                  </a:moveTo>
                  <a:cubicBezTo>
                    <a:pt x="1611" y="2365"/>
                    <a:pt x="1982" y="2904"/>
                    <a:pt x="2483" y="3254"/>
                  </a:cubicBezTo>
                  <a:cubicBezTo>
                    <a:pt x="2780" y="3462"/>
                    <a:pt x="3080" y="3566"/>
                    <a:pt x="3357" y="3628"/>
                  </a:cubicBezTo>
                  <a:cubicBezTo>
                    <a:pt x="3219" y="3429"/>
                    <a:pt x="3093" y="3229"/>
                    <a:pt x="2995" y="3049"/>
                  </a:cubicBezTo>
                  <a:cubicBezTo>
                    <a:pt x="2678" y="2467"/>
                    <a:pt x="2254" y="2284"/>
                    <a:pt x="1805" y="2090"/>
                  </a:cubicBezTo>
                  <a:cubicBezTo>
                    <a:pt x="1660" y="2028"/>
                    <a:pt x="1509" y="1962"/>
                    <a:pt x="1356" y="1881"/>
                  </a:cubicBezTo>
                  <a:moveTo>
                    <a:pt x="3402" y="3657"/>
                  </a:moveTo>
                  <a:cubicBezTo>
                    <a:pt x="3817" y="4243"/>
                    <a:pt x="4337" y="4803"/>
                    <a:pt x="4591" y="4803"/>
                  </a:cubicBezTo>
                  <a:cubicBezTo>
                    <a:pt x="4605" y="4803"/>
                    <a:pt x="4618" y="4801"/>
                    <a:pt x="4630" y="4798"/>
                  </a:cubicBezTo>
                  <a:cubicBezTo>
                    <a:pt x="4719" y="4773"/>
                    <a:pt x="4760" y="4655"/>
                    <a:pt x="4751" y="4446"/>
                  </a:cubicBezTo>
                  <a:cubicBezTo>
                    <a:pt x="4724" y="3844"/>
                    <a:pt x="4355" y="3795"/>
                    <a:pt x="3844" y="3727"/>
                  </a:cubicBezTo>
                  <a:cubicBezTo>
                    <a:pt x="3707" y="3709"/>
                    <a:pt x="3558" y="3689"/>
                    <a:pt x="3402" y="3657"/>
                  </a:cubicBezTo>
                  <a:moveTo>
                    <a:pt x="4592" y="4822"/>
                  </a:moveTo>
                  <a:cubicBezTo>
                    <a:pt x="4323" y="4822"/>
                    <a:pt x="3792" y="4246"/>
                    <a:pt x="3374" y="3651"/>
                  </a:cubicBezTo>
                  <a:cubicBezTo>
                    <a:pt x="3088" y="3590"/>
                    <a:pt x="2779" y="3485"/>
                    <a:pt x="2472" y="3270"/>
                  </a:cubicBezTo>
                  <a:cubicBezTo>
                    <a:pt x="1960" y="2912"/>
                    <a:pt x="1583" y="2358"/>
                    <a:pt x="1326" y="1865"/>
                  </a:cubicBezTo>
                  <a:cubicBezTo>
                    <a:pt x="1001" y="1688"/>
                    <a:pt x="665" y="1434"/>
                    <a:pt x="348" y="973"/>
                  </a:cubicBezTo>
                  <a:cubicBezTo>
                    <a:pt x="54" y="546"/>
                    <a:pt x="-61" y="218"/>
                    <a:pt x="31" y="72"/>
                  </a:cubicBezTo>
                  <a:cubicBezTo>
                    <a:pt x="68" y="14"/>
                    <a:pt x="137" y="-10"/>
                    <a:pt x="225" y="4"/>
                  </a:cubicBezTo>
                  <a:cubicBezTo>
                    <a:pt x="344" y="23"/>
                    <a:pt x="488" y="112"/>
                    <a:pt x="610" y="241"/>
                  </a:cubicBezTo>
                  <a:cubicBezTo>
                    <a:pt x="709" y="346"/>
                    <a:pt x="841" y="527"/>
                    <a:pt x="907" y="791"/>
                  </a:cubicBezTo>
                  <a:cubicBezTo>
                    <a:pt x="910" y="803"/>
                    <a:pt x="1046" y="1287"/>
                    <a:pt x="1341" y="1852"/>
                  </a:cubicBezTo>
                  <a:cubicBezTo>
                    <a:pt x="1499" y="1937"/>
                    <a:pt x="1657" y="2005"/>
                    <a:pt x="1813" y="2073"/>
                  </a:cubicBezTo>
                  <a:cubicBezTo>
                    <a:pt x="2265" y="2268"/>
                    <a:pt x="2691" y="2452"/>
                    <a:pt x="3012" y="3039"/>
                  </a:cubicBezTo>
                  <a:cubicBezTo>
                    <a:pt x="3113" y="3225"/>
                    <a:pt x="3243" y="3431"/>
                    <a:pt x="3386" y="3634"/>
                  </a:cubicBezTo>
                  <a:cubicBezTo>
                    <a:pt x="3549" y="3669"/>
                    <a:pt x="3704" y="3689"/>
                    <a:pt x="3846" y="3708"/>
                  </a:cubicBezTo>
                  <a:cubicBezTo>
                    <a:pt x="4366" y="3777"/>
                    <a:pt x="4742" y="3827"/>
                    <a:pt x="4770" y="4445"/>
                  </a:cubicBezTo>
                  <a:cubicBezTo>
                    <a:pt x="4779" y="4664"/>
                    <a:pt x="4734" y="4789"/>
                    <a:pt x="4635" y="4816"/>
                  </a:cubicBezTo>
                  <a:cubicBezTo>
                    <a:pt x="4621" y="4820"/>
                    <a:pt x="4607" y="4822"/>
                    <a:pt x="4592" y="48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 rot="666157">
              <a:off x="-714220" y="3193034"/>
              <a:ext cx="3120637" cy="3153981"/>
            </a:xfrm>
            <a:custGeom>
              <a:avLst/>
              <a:gdLst/>
              <a:ahLst/>
              <a:cxnLst/>
              <a:rect l="l" t="t" r="r" b="b"/>
              <a:pathLst>
                <a:path w="4771" h="4822" extrusionOk="0">
                  <a:moveTo>
                    <a:pt x="177" y="19"/>
                  </a:moveTo>
                  <a:cubicBezTo>
                    <a:pt x="129" y="19"/>
                    <a:pt x="79" y="33"/>
                    <a:pt x="47" y="82"/>
                  </a:cubicBezTo>
                  <a:cubicBezTo>
                    <a:pt x="5" y="148"/>
                    <a:pt x="-47" y="365"/>
                    <a:pt x="363" y="962"/>
                  </a:cubicBezTo>
                  <a:cubicBezTo>
                    <a:pt x="674" y="1413"/>
                    <a:pt x="993" y="1661"/>
                    <a:pt x="1311" y="1836"/>
                  </a:cubicBezTo>
                  <a:cubicBezTo>
                    <a:pt x="1023" y="1277"/>
                    <a:pt x="891" y="805"/>
                    <a:pt x="888" y="796"/>
                  </a:cubicBezTo>
                  <a:lnTo>
                    <a:pt x="888" y="795"/>
                  </a:lnTo>
                  <a:cubicBezTo>
                    <a:pt x="783" y="368"/>
                    <a:pt x="460" y="61"/>
                    <a:pt x="222" y="22"/>
                  </a:cubicBezTo>
                  <a:cubicBezTo>
                    <a:pt x="208" y="20"/>
                    <a:pt x="192" y="19"/>
                    <a:pt x="177" y="19"/>
                  </a:cubicBezTo>
                  <a:moveTo>
                    <a:pt x="1356" y="1881"/>
                  </a:moveTo>
                  <a:cubicBezTo>
                    <a:pt x="1611" y="2365"/>
                    <a:pt x="1982" y="2904"/>
                    <a:pt x="2483" y="3254"/>
                  </a:cubicBezTo>
                  <a:cubicBezTo>
                    <a:pt x="2780" y="3462"/>
                    <a:pt x="3080" y="3566"/>
                    <a:pt x="3357" y="3628"/>
                  </a:cubicBezTo>
                  <a:cubicBezTo>
                    <a:pt x="3219" y="3429"/>
                    <a:pt x="3093" y="3229"/>
                    <a:pt x="2995" y="3049"/>
                  </a:cubicBezTo>
                  <a:cubicBezTo>
                    <a:pt x="2678" y="2467"/>
                    <a:pt x="2254" y="2284"/>
                    <a:pt x="1805" y="2090"/>
                  </a:cubicBezTo>
                  <a:cubicBezTo>
                    <a:pt x="1660" y="2028"/>
                    <a:pt x="1509" y="1962"/>
                    <a:pt x="1356" y="1881"/>
                  </a:cubicBezTo>
                  <a:moveTo>
                    <a:pt x="3402" y="3657"/>
                  </a:moveTo>
                  <a:cubicBezTo>
                    <a:pt x="3817" y="4243"/>
                    <a:pt x="4337" y="4803"/>
                    <a:pt x="4591" y="4803"/>
                  </a:cubicBezTo>
                  <a:cubicBezTo>
                    <a:pt x="4605" y="4803"/>
                    <a:pt x="4618" y="4801"/>
                    <a:pt x="4630" y="4798"/>
                  </a:cubicBezTo>
                  <a:cubicBezTo>
                    <a:pt x="4719" y="4773"/>
                    <a:pt x="4760" y="4655"/>
                    <a:pt x="4751" y="4446"/>
                  </a:cubicBezTo>
                  <a:cubicBezTo>
                    <a:pt x="4724" y="3844"/>
                    <a:pt x="4355" y="3795"/>
                    <a:pt x="3844" y="3727"/>
                  </a:cubicBezTo>
                  <a:cubicBezTo>
                    <a:pt x="3707" y="3709"/>
                    <a:pt x="3558" y="3689"/>
                    <a:pt x="3402" y="3657"/>
                  </a:cubicBezTo>
                  <a:moveTo>
                    <a:pt x="4592" y="4822"/>
                  </a:moveTo>
                  <a:cubicBezTo>
                    <a:pt x="4323" y="4822"/>
                    <a:pt x="3792" y="4246"/>
                    <a:pt x="3374" y="3651"/>
                  </a:cubicBezTo>
                  <a:cubicBezTo>
                    <a:pt x="3088" y="3590"/>
                    <a:pt x="2779" y="3485"/>
                    <a:pt x="2472" y="3270"/>
                  </a:cubicBezTo>
                  <a:cubicBezTo>
                    <a:pt x="1960" y="2912"/>
                    <a:pt x="1583" y="2358"/>
                    <a:pt x="1326" y="1865"/>
                  </a:cubicBezTo>
                  <a:cubicBezTo>
                    <a:pt x="1001" y="1688"/>
                    <a:pt x="665" y="1434"/>
                    <a:pt x="348" y="973"/>
                  </a:cubicBezTo>
                  <a:cubicBezTo>
                    <a:pt x="54" y="546"/>
                    <a:pt x="-61" y="218"/>
                    <a:pt x="31" y="72"/>
                  </a:cubicBezTo>
                  <a:cubicBezTo>
                    <a:pt x="68" y="14"/>
                    <a:pt x="137" y="-10"/>
                    <a:pt x="225" y="4"/>
                  </a:cubicBezTo>
                  <a:cubicBezTo>
                    <a:pt x="344" y="23"/>
                    <a:pt x="488" y="112"/>
                    <a:pt x="610" y="241"/>
                  </a:cubicBezTo>
                  <a:cubicBezTo>
                    <a:pt x="709" y="346"/>
                    <a:pt x="841" y="527"/>
                    <a:pt x="907" y="791"/>
                  </a:cubicBezTo>
                  <a:cubicBezTo>
                    <a:pt x="910" y="803"/>
                    <a:pt x="1046" y="1287"/>
                    <a:pt x="1341" y="1852"/>
                  </a:cubicBezTo>
                  <a:cubicBezTo>
                    <a:pt x="1499" y="1937"/>
                    <a:pt x="1657" y="2005"/>
                    <a:pt x="1813" y="2073"/>
                  </a:cubicBezTo>
                  <a:cubicBezTo>
                    <a:pt x="2265" y="2268"/>
                    <a:pt x="2691" y="2452"/>
                    <a:pt x="3012" y="3039"/>
                  </a:cubicBezTo>
                  <a:cubicBezTo>
                    <a:pt x="3113" y="3225"/>
                    <a:pt x="3243" y="3431"/>
                    <a:pt x="3386" y="3634"/>
                  </a:cubicBezTo>
                  <a:cubicBezTo>
                    <a:pt x="3549" y="3669"/>
                    <a:pt x="3704" y="3689"/>
                    <a:pt x="3846" y="3708"/>
                  </a:cubicBezTo>
                  <a:cubicBezTo>
                    <a:pt x="4366" y="3777"/>
                    <a:pt x="4742" y="3827"/>
                    <a:pt x="4770" y="4445"/>
                  </a:cubicBezTo>
                  <a:cubicBezTo>
                    <a:pt x="4779" y="4664"/>
                    <a:pt x="4734" y="4789"/>
                    <a:pt x="4635" y="4816"/>
                  </a:cubicBezTo>
                  <a:cubicBezTo>
                    <a:pt x="4621" y="4820"/>
                    <a:pt x="4607" y="4822"/>
                    <a:pt x="4592" y="48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693269" y="-104703"/>
              <a:ext cx="1566028" cy="1572149"/>
            </a:xfrm>
            <a:custGeom>
              <a:avLst/>
              <a:gdLst/>
              <a:ahLst/>
              <a:cxnLst/>
              <a:rect l="l" t="t" r="r" b="b"/>
              <a:pathLst>
                <a:path w="3577" h="3591" extrusionOk="0">
                  <a:moveTo>
                    <a:pt x="1585" y="1146"/>
                  </a:moveTo>
                  <a:cubicBezTo>
                    <a:pt x="1591" y="1146"/>
                    <a:pt x="1597" y="1146"/>
                    <a:pt x="1603" y="1146"/>
                  </a:cubicBezTo>
                  <a:cubicBezTo>
                    <a:pt x="1587" y="1142"/>
                    <a:pt x="1721" y="1148"/>
                    <a:pt x="1707" y="1140"/>
                  </a:cubicBezTo>
                  <a:cubicBezTo>
                    <a:pt x="1701" y="1140"/>
                    <a:pt x="1695" y="1140"/>
                    <a:pt x="1689" y="1139"/>
                  </a:cubicBezTo>
                  <a:cubicBezTo>
                    <a:pt x="1695" y="1139"/>
                    <a:pt x="1701" y="1139"/>
                    <a:pt x="1707" y="1139"/>
                  </a:cubicBezTo>
                  <a:cubicBezTo>
                    <a:pt x="1751" y="1124"/>
                    <a:pt x="1790" y="1122"/>
                    <a:pt x="1846" y="1118"/>
                  </a:cubicBezTo>
                  <a:cubicBezTo>
                    <a:pt x="1836" y="1116"/>
                    <a:pt x="1826" y="1117"/>
                    <a:pt x="1800" y="1117"/>
                  </a:cubicBezTo>
                  <a:cubicBezTo>
                    <a:pt x="1864" y="1117"/>
                    <a:pt x="1858" y="1113"/>
                    <a:pt x="1906" y="1113"/>
                  </a:cubicBezTo>
                  <a:cubicBezTo>
                    <a:pt x="1889" y="1115"/>
                    <a:pt x="1924" y="1115"/>
                    <a:pt x="1894" y="1116"/>
                  </a:cubicBezTo>
                  <a:cubicBezTo>
                    <a:pt x="1883" y="1129"/>
                    <a:pt x="1927" y="1124"/>
                    <a:pt x="1913" y="1127"/>
                  </a:cubicBezTo>
                  <a:cubicBezTo>
                    <a:pt x="1897" y="1130"/>
                    <a:pt x="1879" y="1132"/>
                    <a:pt x="1907" y="1135"/>
                  </a:cubicBezTo>
                  <a:cubicBezTo>
                    <a:pt x="1894" y="1135"/>
                    <a:pt x="1884" y="1135"/>
                    <a:pt x="1873" y="1136"/>
                  </a:cubicBezTo>
                  <a:cubicBezTo>
                    <a:pt x="1895" y="1137"/>
                    <a:pt x="1868" y="1138"/>
                    <a:pt x="1893" y="1139"/>
                  </a:cubicBezTo>
                  <a:cubicBezTo>
                    <a:pt x="1921" y="1139"/>
                    <a:pt x="1914" y="1140"/>
                    <a:pt x="1915" y="1141"/>
                  </a:cubicBezTo>
                  <a:cubicBezTo>
                    <a:pt x="1956" y="1140"/>
                    <a:pt x="1925" y="1136"/>
                    <a:pt x="1977" y="1130"/>
                  </a:cubicBezTo>
                  <a:cubicBezTo>
                    <a:pt x="1927" y="1129"/>
                    <a:pt x="1999" y="1127"/>
                    <a:pt x="1977" y="1126"/>
                  </a:cubicBezTo>
                  <a:cubicBezTo>
                    <a:pt x="1957" y="1125"/>
                    <a:pt x="1977" y="1124"/>
                    <a:pt x="1978" y="1123"/>
                  </a:cubicBezTo>
                  <a:cubicBezTo>
                    <a:pt x="1986" y="1121"/>
                    <a:pt x="1997" y="1119"/>
                    <a:pt x="1976" y="1117"/>
                  </a:cubicBezTo>
                  <a:cubicBezTo>
                    <a:pt x="1962" y="1116"/>
                    <a:pt x="2016" y="1116"/>
                    <a:pt x="1984" y="1115"/>
                  </a:cubicBezTo>
                  <a:cubicBezTo>
                    <a:pt x="2008" y="1112"/>
                    <a:pt x="1973" y="1113"/>
                    <a:pt x="1958" y="1111"/>
                  </a:cubicBezTo>
                  <a:cubicBezTo>
                    <a:pt x="1975" y="1106"/>
                    <a:pt x="2078" y="1098"/>
                    <a:pt x="2101" y="1090"/>
                  </a:cubicBezTo>
                  <a:cubicBezTo>
                    <a:pt x="2120" y="1089"/>
                    <a:pt x="2132" y="1089"/>
                    <a:pt x="2146" y="1089"/>
                  </a:cubicBezTo>
                  <a:cubicBezTo>
                    <a:pt x="2093" y="1086"/>
                    <a:pt x="2223" y="1080"/>
                    <a:pt x="2206" y="1075"/>
                  </a:cubicBezTo>
                  <a:cubicBezTo>
                    <a:pt x="2249" y="1075"/>
                    <a:pt x="2217" y="1073"/>
                    <a:pt x="2239" y="1072"/>
                  </a:cubicBezTo>
                  <a:cubicBezTo>
                    <a:pt x="2257" y="1071"/>
                    <a:pt x="2235" y="1069"/>
                    <a:pt x="2252" y="1068"/>
                  </a:cubicBezTo>
                  <a:cubicBezTo>
                    <a:pt x="2276" y="1066"/>
                    <a:pt x="2265" y="1065"/>
                    <a:pt x="2268" y="1063"/>
                  </a:cubicBezTo>
                  <a:cubicBezTo>
                    <a:pt x="2271" y="1062"/>
                    <a:pt x="2269" y="1061"/>
                    <a:pt x="2269" y="1059"/>
                  </a:cubicBezTo>
                  <a:cubicBezTo>
                    <a:pt x="2269" y="1058"/>
                    <a:pt x="2275" y="1056"/>
                    <a:pt x="2267" y="1055"/>
                  </a:cubicBezTo>
                  <a:cubicBezTo>
                    <a:pt x="2259" y="1054"/>
                    <a:pt x="2302" y="1053"/>
                    <a:pt x="2269" y="1051"/>
                  </a:cubicBezTo>
                  <a:cubicBezTo>
                    <a:pt x="2309" y="1046"/>
                    <a:pt x="2293" y="1045"/>
                    <a:pt x="2324" y="1043"/>
                  </a:cubicBezTo>
                  <a:cubicBezTo>
                    <a:pt x="2327" y="1043"/>
                    <a:pt x="2320" y="1042"/>
                    <a:pt x="2329" y="1041"/>
                  </a:cubicBezTo>
                  <a:cubicBezTo>
                    <a:pt x="2339" y="1040"/>
                    <a:pt x="2337" y="1039"/>
                    <a:pt x="2330" y="1038"/>
                  </a:cubicBezTo>
                  <a:cubicBezTo>
                    <a:pt x="2321" y="1037"/>
                    <a:pt x="2366" y="1036"/>
                    <a:pt x="2332" y="1035"/>
                  </a:cubicBezTo>
                  <a:cubicBezTo>
                    <a:pt x="2344" y="1035"/>
                    <a:pt x="2403" y="1031"/>
                    <a:pt x="2358" y="1029"/>
                  </a:cubicBezTo>
                  <a:cubicBezTo>
                    <a:pt x="2350" y="1028"/>
                    <a:pt x="2359" y="1027"/>
                    <a:pt x="2365" y="1027"/>
                  </a:cubicBezTo>
                  <a:cubicBezTo>
                    <a:pt x="2371" y="1026"/>
                    <a:pt x="2343" y="1025"/>
                    <a:pt x="2371" y="1025"/>
                  </a:cubicBezTo>
                  <a:cubicBezTo>
                    <a:pt x="2332" y="1024"/>
                    <a:pt x="2384" y="1023"/>
                    <a:pt x="2362" y="1023"/>
                  </a:cubicBezTo>
                  <a:cubicBezTo>
                    <a:pt x="2330" y="1022"/>
                    <a:pt x="2377" y="1021"/>
                    <a:pt x="2366" y="1021"/>
                  </a:cubicBezTo>
                  <a:cubicBezTo>
                    <a:pt x="2336" y="1019"/>
                    <a:pt x="2358" y="1017"/>
                    <a:pt x="2352" y="1015"/>
                  </a:cubicBezTo>
                  <a:cubicBezTo>
                    <a:pt x="2339" y="1011"/>
                    <a:pt x="2380" y="1012"/>
                    <a:pt x="2393" y="1007"/>
                  </a:cubicBezTo>
                  <a:cubicBezTo>
                    <a:pt x="2383" y="996"/>
                    <a:pt x="2453" y="1000"/>
                    <a:pt x="2414" y="996"/>
                  </a:cubicBezTo>
                  <a:cubicBezTo>
                    <a:pt x="2470" y="988"/>
                    <a:pt x="2441" y="986"/>
                    <a:pt x="2479" y="976"/>
                  </a:cubicBezTo>
                  <a:cubicBezTo>
                    <a:pt x="2485" y="975"/>
                    <a:pt x="2508" y="973"/>
                    <a:pt x="2532" y="971"/>
                  </a:cubicBezTo>
                  <a:cubicBezTo>
                    <a:pt x="2581" y="976"/>
                    <a:pt x="2550" y="980"/>
                    <a:pt x="2562" y="985"/>
                  </a:cubicBezTo>
                  <a:cubicBezTo>
                    <a:pt x="2532" y="983"/>
                    <a:pt x="2515" y="982"/>
                    <a:pt x="2498" y="982"/>
                  </a:cubicBezTo>
                  <a:cubicBezTo>
                    <a:pt x="2524" y="992"/>
                    <a:pt x="2550" y="984"/>
                    <a:pt x="2500" y="994"/>
                  </a:cubicBezTo>
                  <a:cubicBezTo>
                    <a:pt x="2577" y="990"/>
                    <a:pt x="2579" y="993"/>
                    <a:pt x="2643" y="978"/>
                  </a:cubicBezTo>
                  <a:cubicBezTo>
                    <a:pt x="2647" y="972"/>
                    <a:pt x="2632" y="974"/>
                    <a:pt x="2663" y="972"/>
                  </a:cubicBezTo>
                  <a:cubicBezTo>
                    <a:pt x="2673" y="971"/>
                    <a:pt x="2667" y="970"/>
                    <a:pt x="2677" y="970"/>
                  </a:cubicBezTo>
                  <a:cubicBezTo>
                    <a:pt x="2695" y="969"/>
                    <a:pt x="2649" y="969"/>
                    <a:pt x="2677" y="968"/>
                  </a:cubicBezTo>
                  <a:cubicBezTo>
                    <a:pt x="2686" y="968"/>
                    <a:pt x="2685" y="967"/>
                    <a:pt x="2685" y="966"/>
                  </a:cubicBezTo>
                  <a:cubicBezTo>
                    <a:pt x="2684" y="966"/>
                    <a:pt x="2693" y="965"/>
                    <a:pt x="2671" y="964"/>
                  </a:cubicBezTo>
                  <a:cubicBezTo>
                    <a:pt x="2688" y="963"/>
                    <a:pt x="2712" y="959"/>
                    <a:pt x="2671" y="956"/>
                  </a:cubicBezTo>
                  <a:cubicBezTo>
                    <a:pt x="2661" y="955"/>
                    <a:pt x="2641" y="954"/>
                    <a:pt x="2648" y="954"/>
                  </a:cubicBezTo>
                  <a:cubicBezTo>
                    <a:pt x="2688" y="952"/>
                    <a:pt x="2652" y="951"/>
                    <a:pt x="2641" y="951"/>
                  </a:cubicBezTo>
                  <a:cubicBezTo>
                    <a:pt x="2624" y="948"/>
                    <a:pt x="2601" y="945"/>
                    <a:pt x="2627" y="943"/>
                  </a:cubicBezTo>
                  <a:cubicBezTo>
                    <a:pt x="2700" y="932"/>
                    <a:pt x="2652" y="932"/>
                    <a:pt x="2747" y="924"/>
                  </a:cubicBezTo>
                  <a:cubicBezTo>
                    <a:pt x="2745" y="924"/>
                    <a:pt x="2743" y="924"/>
                    <a:pt x="2740" y="924"/>
                  </a:cubicBezTo>
                  <a:cubicBezTo>
                    <a:pt x="2711" y="923"/>
                    <a:pt x="2754" y="923"/>
                    <a:pt x="2749" y="922"/>
                  </a:cubicBezTo>
                  <a:cubicBezTo>
                    <a:pt x="2781" y="913"/>
                    <a:pt x="2798" y="912"/>
                    <a:pt x="2866" y="905"/>
                  </a:cubicBezTo>
                  <a:cubicBezTo>
                    <a:pt x="2876" y="900"/>
                    <a:pt x="2928" y="897"/>
                    <a:pt x="2935" y="896"/>
                  </a:cubicBezTo>
                  <a:cubicBezTo>
                    <a:pt x="2931" y="895"/>
                    <a:pt x="2972" y="894"/>
                    <a:pt x="2936" y="893"/>
                  </a:cubicBezTo>
                  <a:cubicBezTo>
                    <a:pt x="3016" y="885"/>
                    <a:pt x="3065" y="884"/>
                    <a:pt x="3143" y="867"/>
                  </a:cubicBezTo>
                  <a:cubicBezTo>
                    <a:pt x="3122" y="867"/>
                    <a:pt x="3050" y="870"/>
                    <a:pt x="3062" y="875"/>
                  </a:cubicBezTo>
                  <a:cubicBezTo>
                    <a:pt x="2971" y="872"/>
                    <a:pt x="2758" y="900"/>
                    <a:pt x="2745" y="886"/>
                  </a:cubicBezTo>
                  <a:cubicBezTo>
                    <a:pt x="2734" y="885"/>
                    <a:pt x="2765" y="884"/>
                    <a:pt x="2758" y="883"/>
                  </a:cubicBezTo>
                  <a:cubicBezTo>
                    <a:pt x="2750" y="878"/>
                    <a:pt x="2857" y="878"/>
                    <a:pt x="2803" y="873"/>
                  </a:cubicBezTo>
                  <a:cubicBezTo>
                    <a:pt x="2780" y="873"/>
                    <a:pt x="2764" y="872"/>
                    <a:pt x="2740" y="872"/>
                  </a:cubicBezTo>
                  <a:cubicBezTo>
                    <a:pt x="2751" y="870"/>
                    <a:pt x="2760" y="869"/>
                    <a:pt x="2768" y="867"/>
                  </a:cubicBezTo>
                  <a:cubicBezTo>
                    <a:pt x="2763" y="867"/>
                    <a:pt x="2757" y="867"/>
                    <a:pt x="2751" y="866"/>
                  </a:cubicBezTo>
                  <a:cubicBezTo>
                    <a:pt x="2791" y="867"/>
                    <a:pt x="2791" y="863"/>
                    <a:pt x="2751" y="863"/>
                  </a:cubicBezTo>
                  <a:cubicBezTo>
                    <a:pt x="2757" y="862"/>
                    <a:pt x="2763" y="862"/>
                    <a:pt x="2768" y="862"/>
                  </a:cubicBezTo>
                  <a:lnTo>
                    <a:pt x="2768" y="862"/>
                  </a:lnTo>
                  <a:cubicBezTo>
                    <a:pt x="2763" y="861"/>
                    <a:pt x="2757" y="861"/>
                    <a:pt x="2751" y="861"/>
                  </a:cubicBezTo>
                  <a:cubicBezTo>
                    <a:pt x="2765" y="862"/>
                    <a:pt x="2812" y="858"/>
                    <a:pt x="2803" y="853"/>
                  </a:cubicBezTo>
                  <a:cubicBezTo>
                    <a:pt x="2776" y="852"/>
                    <a:pt x="2819" y="851"/>
                    <a:pt x="2814" y="850"/>
                  </a:cubicBezTo>
                  <a:cubicBezTo>
                    <a:pt x="2802" y="848"/>
                    <a:pt x="2798" y="845"/>
                    <a:pt x="2846" y="843"/>
                  </a:cubicBezTo>
                  <a:cubicBezTo>
                    <a:pt x="2853" y="843"/>
                    <a:pt x="2821" y="842"/>
                    <a:pt x="2849" y="841"/>
                  </a:cubicBezTo>
                  <a:cubicBezTo>
                    <a:pt x="2821" y="840"/>
                    <a:pt x="2859" y="842"/>
                    <a:pt x="2852" y="837"/>
                  </a:cubicBezTo>
                  <a:cubicBezTo>
                    <a:pt x="2898" y="833"/>
                    <a:pt x="2996" y="825"/>
                    <a:pt x="3040" y="813"/>
                  </a:cubicBezTo>
                  <a:cubicBezTo>
                    <a:pt x="3044" y="812"/>
                    <a:pt x="3099" y="810"/>
                    <a:pt x="3061" y="810"/>
                  </a:cubicBezTo>
                  <a:cubicBezTo>
                    <a:pt x="3088" y="809"/>
                    <a:pt x="3080" y="808"/>
                    <a:pt x="3080" y="807"/>
                  </a:cubicBezTo>
                  <a:cubicBezTo>
                    <a:pt x="3081" y="806"/>
                    <a:pt x="3072" y="804"/>
                    <a:pt x="3083" y="803"/>
                  </a:cubicBezTo>
                  <a:cubicBezTo>
                    <a:pt x="3109" y="801"/>
                    <a:pt x="3116" y="798"/>
                    <a:pt x="3123" y="796"/>
                  </a:cubicBezTo>
                  <a:cubicBezTo>
                    <a:pt x="3156" y="793"/>
                    <a:pt x="3166" y="788"/>
                    <a:pt x="3125" y="789"/>
                  </a:cubicBezTo>
                  <a:cubicBezTo>
                    <a:pt x="3134" y="789"/>
                    <a:pt x="3138" y="788"/>
                    <a:pt x="3152" y="787"/>
                  </a:cubicBezTo>
                  <a:cubicBezTo>
                    <a:pt x="3174" y="787"/>
                    <a:pt x="3143" y="786"/>
                    <a:pt x="3146" y="786"/>
                  </a:cubicBezTo>
                  <a:cubicBezTo>
                    <a:pt x="3151" y="785"/>
                    <a:pt x="3156" y="784"/>
                    <a:pt x="3164" y="784"/>
                  </a:cubicBezTo>
                  <a:cubicBezTo>
                    <a:pt x="3171" y="783"/>
                    <a:pt x="3194" y="783"/>
                    <a:pt x="3165" y="782"/>
                  </a:cubicBezTo>
                  <a:cubicBezTo>
                    <a:pt x="3190" y="772"/>
                    <a:pt x="3243" y="771"/>
                    <a:pt x="3289" y="764"/>
                  </a:cubicBezTo>
                  <a:cubicBezTo>
                    <a:pt x="3266" y="761"/>
                    <a:pt x="3381" y="762"/>
                    <a:pt x="3330" y="763"/>
                  </a:cubicBezTo>
                  <a:lnTo>
                    <a:pt x="3330" y="762"/>
                  </a:lnTo>
                  <a:cubicBezTo>
                    <a:pt x="3316" y="763"/>
                    <a:pt x="3303" y="764"/>
                    <a:pt x="3289" y="764"/>
                  </a:cubicBezTo>
                  <a:cubicBezTo>
                    <a:pt x="3315" y="765"/>
                    <a:pt x="3346" y="765"/>
                    <a:pt x="3372" y="764"/>
                  </a:cubicBezTo>
                  <a:cubicBezTo>
                    <a:pt x="3366" y="764"/>
                    <a:pt x="3360" y="764"/>
                    <a:pt x="3355" y="764"/>
                  </a:cubicBezTo>
                  <a:cubicBezTo>
                    <a:pt x="3369" y="763"/>
                    <a:pt x="3404" y="763"/>
                    <a:pt x="3372" y="763"/>
                  </a:cubicBezTo>
                  <a:lnTo>
                    <a:pt x="3372" y="764"/>
                  </a:lnTo>
                  <a:lnTo>
                    <a:pt x="3414" y="764"/>
                  </a:lnTo>
                  <a:cubicBezTo>
                    <a:pt x="3461" y="790"/>
                    <a:pt x="3502" y="753"/>
                    <a:pt x="3552" y="754"/>
                  </a:cubicBezTo>
                  <a:cubicBezTo>
                    <a:pt x="3515" y="753"/>
                    <a:pt x="3555" y="751"/>
                    <a:pt x="3551" y="750"/>
                  </a:cubicBezTo>
                  <a:cubicBezTo>
                    <a:pt x="3545" y="748"/>
                    <a:pt x="3567" y="747"/>
                    <a:pt x="3555" y="745"/>
                  </a:cubicBezTo>
                  <a:cubicBezTo>
                    <a:pt x="3548" y="744"/>
                    <a:pt x="3540" y="743"/>
                    <a:pt x="3538" y="742"/>
                  </a:cubicBezTo>
                  <a:cubicBezTo>
                    <a:pt x="3533" y="742"/>
                    <a:pt x="3527" y="742"/>
                    <a:pt x="3521" y="742"/>
                  </a:cubicBezTo>
                  <a:cubicBezTo>
                    <a:pt x="3527" y="741"/>
                    <a:pt x="3533" y="741"/>
                    <a:pt x="3538" y="741"/>
                  </a:cubicBezTo>
                  <a:cubicBezTo>
                    <a:pt x="3539" y="740"/>
                    <a:pt x="3583" y="740"/>
                    <a:pt x="3543" y="739"/>
                  </a:cubicBezTo>
                  <a:cubicBezTo>
                    <a:pt x="3574" y="738"/>
                    <a:pt x="3533" y="737"/>
                    <a:pt x="3539" y="736"/>
                  </a:cubicBezTo>
                  <a:cubicBezTo>
                    <a:pt x="3544" y="736"/>
                    <a:pt x="3551" y="735"/>
                    <a:pt x="3560" y="734"/>
                  </a:cubicBezTo>
                  <a:cubicBezTo>
                    <a:pt x="3569" y="734"/>
                    <a:pt x="3520" y="733"/>
                    <a:pt x="3552" y="732"/>
                  </a:cubicBezTo>
                  <a:cubicBezTo>
                    <a:pt x="3556" y="732"/>
                    <a:pt x="3545" y="731"/>
                    <a:pt x="3535" y="731"/>
                  </a:cubicBezTo>
                  <a:cubicBezTo>
                    <a:pt x="3506" y="729"/>
                    <a:pt x="3512" y="728"/>
                    <a:pt x="3530" y="726"/>
                  </a:cubicBezTo>
                  <a:cubicBezTo>
                    <a:pt x="3538" y="726"/>
                    <a:pt x="3505" y="725"/>
                    <a:pt x="3538" y="724"/>
                  </a:cubicBezTo>
                  <a:cubicBezTo>
                    <a:pt x="3514" y="724"/>
                    <a:pt x="3523" y="723"/>
                    <a:pt x="3536" y="723"/>
                  </a:cubicBezTo>
                  <a:cubicBezTo>
                    <a:pt x="3506" y="722"/>
                    <a:pt x="3520" y="721"/>
                    <a:pt x="3518" y="720"/>
                  </a:cubicBezTo>
                  <a:cubicBezTo>
                    <a:pt x="3513" y="714"/>
                    <a:pt x="3533" y="716"/>
                    <a:pt x="3499" y="714"/>
                  </a:cubicBezTo>
                  <a:cubicBezTo>
                    <a:pt x="3528" y="714"/>
                    <a:pt x="3507" y="712"/>
                    <a:pt x="3508" y="712"/>
                  </a:cubicBezTo>
                  <a:cubicBezTo>
                    <a:pt x="3510" y="711"/>
                    <a:pt x="3505" y="709"/>
                    <a:pt x="3518" y="708"/>
                  </a:cubicBezTo>
                  <a:cubicBezTo>
                    <a:pt x="3475" y="705"/>
                    <a:pt x="3508" y="698"/>
                    <a:pt x="3465" y="692"/>
                  </a:cubicBezTo>
                  <a:cubicBezTo>
                    <a:pt x="3501" y="691"/>
                    <a:pt x="3433" y="689"/>
                    <a:pt x="3475" y="688"/>
                  </a:cubicBezTo>
                  <a:cubicBezTo>
                    <a:pt x="3496" y="688"/>
                    <a:pt x="3449" y="687"/>
                    <a:pt x="3473" y="685"/>
                  </a:cubicBezTo>
                  <a:cubicBezTo>
                    <a:pt x="3489" y="685"/>
                    <a:pt x="3486" y="683"/>
                    <a:pt x="3474" y="682"/>
                  </a:cubicBezTo>
                  <a:cubicBezTo>
                    <a:pt x="3441" y="678"/>
                    <a:pt x="3461" y="675"/>
                    <a:pt x="3455" y="672"/>
                  </a:cubicBezTo>
                  <a:cubicBezTo>
                    <a:pt x="3449" y="668"/>
                    <a:pt x="3469" y="665"/>
                    <a:pt x="3436" y="662"/>
                  </a:cubicBezTo>
                  <a:cubicBezTo>
                    <a:pt x="3423" y="660"/>
                    <a:pt x="3442" y="658"/>
                    <a:pt x="3434" y="654"/>
                  </a:cubicBezTo>
                  <a:cubicBezTo>
                    <a:pt x="3431" y="653"/>
                    <a:pt x="3406" y="652"/>
                    <a:pt x="3417" y="651"/>
                  </a:cubicBezTo>
                  <a:cubicBezTo>
                    <a:pt x="3439" y="650"/>
                    <a:pt x="3406" y="649"/>
                    <a:pt x="3412" y="648"/>
                  </a:cubicBezTo>
                  <a:cubicBezTo>
                    <a:pt x="3419" y="646"/>
                    <a:pt x="3411" y="640"/>
                    <a:pt x="3414" y="634"/>
                  </a:cubicBezTo>
                  <a:cubicBezTo>
                    <a:pt x="3414" y="633"/>
                    <a:pt x="3403" y="631"/>
                    <a:pt x="3416" y="630"/>
                  </a:cubicBezTo>
                  <a:cubicBezTo>
                    <a:pt x="3434" y="628"/>
                    <a:pt x="3374" y="627"/>
                    <a:pt x="3404" y="626"/>
                  </a:cubicBezTo>
                  <a:cubicBezTo>
                    <a:pt x="3425" y="624"/>
                    <a:pt x="3365" y="620"/>
                    <a:pt x="3378" y="619"/>
                  </a:cubicBezTo>
                  <a:cubicBezTo>
                    <a:pt x="3410" y="618"/>
                    <a:pt x="3368" y="617"/>
                    <a:pt x="3374" y="616"/>
                  </a:cubicBezTo>
                  <a:cubicBezTo>
                    <a:pt x="3391" y="614"/>
                    <a:pt x="3312" y="613"/>
                    <a:pt x="3351" y="611"/>
                  </a:cubicBezTo>
                  <a:cubicBezTo>
                    <a:pt x="3305" y="608"/>
                    <a:pt x="3349" y="604"/>
                    <a:pt x="3324" y="602"/>
                  </a:cubicBezTo>
                  <a:cubicBezTo>
                    <a:pt x="3296" y="600"/>
                    <a:pt x="3359" y="600"/>
                    <a:pt x="3330" y="599"/>
                  </a:cubicBezTo>
                  <a:cubicBezTo>
                    <a:pt x="3297" y="598"/>
                    <a:pt x="3323" y="596"/>
                    <a:pt x="3307" y="595"/>
                  </a:cubicBezTo>
                  <a:cubicBezTo>
                    <a:pt x="3295" y="592"/>
                    <a:pt x="3281" y="593"/>
                    <a:pt x="3288" y="588"/>
                  </a:cubicBezTo>
                  <a:cubicBezTo>
                    <a:pt x="3282" y="571"/>
                    <a:pt x="3221" y="570"/>
                    <a:pt x="3228" y="567"/>
                  </a:cubicBezTo>
                  <a:cubicBezTo>
                    <a:pt x="3242" y="566"/>
                    <a:pt x="3174" y="564"/>
                    <a:pt x="3220" y="562"/>
                  </a:cubicBezTo>
                  <a:cubicBezTo>
                    <a:pt x="3226" y="562"/>
                    <a:pt x="3189" y="561"/>
                    <a:pt x="3224" y="560"/>
                  </a:cubicBezTo>
                  <a:cubicBezTo>
                    <a:pt x="3205" y="556"/>
                    <a:pt x="3194" y="557"/>
                    <a:pt x="3184" y="550"/>
                  </a:cubicBezTo>
                  <a:cubicBezTo>
                    <a:pt x="3187" y="549"/>
                    <a:pt x="3190" y="548"/>
                    <a:pt x="3180" y="548"/>
                  </a:cubicBezTo>
                  <a:cubicBezTo>
                    <a:pt x="3153" y="547"/>
                    <a:pt x="3203" y="546"/>
                    <a:pt x="3164" y="546"/>
                  </a:cubicBezTo>
                  <a:cubicBezTo>
                    <a:pt x="3169" y="545"/>
                    <a:pt x="3150" y="543"/>
                    <a:pt x="3178" y="543"/>
                  </a:cubicBezTo>
                  <a:cubicBezTo>
                    <a:pt x="3206" y="542"/>
                    <a:pt x="3162" y="541"/>
                    <a:pt x="3177" y="540"/>
                  </a:cubicBezTo>
                  <a:cubicBezTo>
                    <a:pt x="3203" y="538"/>
                    <a:pt x="3169" y="535"/>
                    <a:pt x="3205" y="533"/>
                  </a:cubicBezTo>
                  <a:cubicBezTo>
                    <a:pt x="3209" y="533"/>
                    <a:pt x="3206" y="532"/>
                    <a:pt x="3200" y="532"/>
                  </a:cubicBezTo>
                  <a:cubicBezTo>
                    <a:pt x="3175" y="531"/>
                    <a:pt x="3186" y="530"/>
                    <a:pt x="3185" y="529"/>
                  </a:cubicBezTo>
                  <a:cubicBezTo>
                    <a:pt x="3180" y="514"/>
                    <a:pt x="3197" y="509"/>
                    <a:pt x="3166" y="508"/>
                  </a:cubicBezTo>
                  <a:cubicBezTo>
                    <a:pt x="3153" y="507"/>
                    <a:pt x="3187" y="506"/>
                    <a:pt x="3165" y="504"/>
                  </a:cubicBezTo>
                  <a:cubicBezTo>
                    <a:pt x="3159" y="504"/>
                    <a:pt x="3163" y="503"/>
                    <a:pt x="3166" y="503"/>
                  </a:cubicBezTo>
                  <a:cubicBezTo>
                    <a:pt x="3179" y="499"/>
                    <a:pt x="3207" y="499"/>
                    <a:pt x="3205" y="490"/>
                  </a:cubicBezTo>
                  <a:cubicBezTo>
                    <a:pt x="3205" y="489"/>
                    <a:pt x="3193" y="487"/>
                    <a:pt x="3208" y="486"/>
                  </a:cubicBezTo>
                  <a:cubicBezTo>
                    <a:pt x="3233" y="486"/>
                    <a:pt x="3204" y="485"/>
                    <a:pt x="3220" y="484"/>
                  </a:cubicBezTo>
                  <a:cubicBezTo>
                    <a:pt x="3227" y="482"/>
                    <a:pt x="3247" y="478"/>
                    <a:pt x="3240" y="478"/>
                  </a:cubicBezTo>
                  <a:cubicBezTo>
                    <a:pt x="3215" y="477"/>
                    <a:pt x="3254" y="477"/>
                    <a:pt x="3249" y="476"/>
                  </a:cubicBezTo>
                  <a:cubicBezTo>
                    <a:pt x="3241" y="474"/>
                    <a:pt x="3233" y="472"/>
                    <a:pt x="3251" y="471"/>
                  </a:cubicBezTo>
                  <a:cubicBezTo>
                    <a:pt x="3271" y="469"/>
                    <a:pt x="3215" y="467"/>
                    <a:pt x="3268" y="466"/>
                  </a:cubicBezTo>
                  <a:cubicBezTo>
                    <a:pt x="3257" y="465"/>
                    <a:pt x="3241" y="465"/>
                    <a:pt x="3247" y="463"/>
                  </a:cubicBezTo>
                  <a:cubicBezTo>
                    <a:pt x="3226" y="436"/>
                    <a:pt x="3319" y="449"/>
                    <a:pt x="3310" y="441"/>
                  </a:cubicBezTo>
                  <a:cubicBezTo>
                    <a:pt x="3303" y="440"/>
                    <a:pt x="3326" y="438"/>
                    <a:pt x="3291" y="436"/>
                  </a:cubicBezTo>
                  <a:cubicBezTo>
                    <a:pt x="3330" y="435"/>
                    <a:pt x="3302" y="433"/>
                    <a:pt x="3309" y="431"/>
                  </a:cubicBezTo>
                  <a:cubicBezTo>
                    <a:pt x="3316" y="430"/>
                    <a:pt x="3360" y="428"/>
                    <a:pt x="3311" y="426"/>
                  </a:cubicBezTo>
                  <a:cubicBezTo>
                    <a:pt x="3321" y="425"/>
                    <a:pt x="3399" y="422"/>
                    <a:pt x="3351" y="420"/>
                  </a:cubicBezTo>
                  <a:cubicBezTo>
                    <a:pt x="3392" y="418"/>
                    <a:pt x="3364" y="415"/>
                    <a:pt x="3372" y="413"/>
                  </a:cubicBezTo>
                  <a:cubicBezTo>
                    <a:pt x="3387" y="407"/>
                    <a:pt x="3394" y="408"/>
                    <a:pt x="3413" y="404"/>
                  </a:cubicBezTo>
                  <a:cubicBezTo>
                    <a:pt x="3362" y="403"/>
                    <a:pt x="3421" y="402"/>
                    <a:pt x="3414" y="401"/>
                  </a:cubicBezTo>
                  <a:cubicBezTo>
                    <a:pt x="3406" y="399"/>
                    <a:pt x="3429" y="398"/>
                    <a:pt x="3396" y="397"/>
                  </a:cubicBezTo>
                  <a:cubicBezTo>
                    <a:pt x="3421" y="396"/>
                    <a:pt x="3411" y="395"/>
                    <a:pt x="3414" y="393"/>
                  </a:cubicBezTo>
                  <a:cubicBezTo>
                    <a:pt x="3416" y="393"/>
                    <a:pt x="3434" y="392"/>
                    <a:pt x="3426" y="391"/>
                  </a:cubicBezTo>
                  <a:cubicBezTo>
                    <a:pt x="3403" y="390"/>
                    <a:pt x="3419" y="389"/>
                    <a:pt x="3414" y="387"/>
                  </a:cubicBezTo>
                  <a:cubicBezTo>
                    <a:pt x="3460" y="386"/>
                    <a:pt x="3421" y="385"/>
                    <a:pt x="3423" y="384"/>
                  </a:cubicBezTo>
                  <a:cubicBezTo>
                    <a:pt x="3432" y="379"/>
                    <a:pt x="3438" y="374"/>
                    <a:pt x="3426" y="373"/>
                  </a:cubicBezTo>
                  <a:cubicBezTo>
                    <a:pt x="3399" y="372"/>
                    <a:pt x="3448" y="372"/>
                    <a:pt x="3438" y="371"/>
                  </a:cubicBezTo>
                  <a:cubicBezTo>
                    <a:pt x="3433" y="370"/>
                    <a:pt x="3393" y="369"/>
                    <a:pt x="3430" y="369"/>
                  </a:cubicBezTo>
                  <a:cubicBezTo>
                    <a:pt x="3433" y="368"/>
                    <a:pt x="3418" y="367"/>
                    <a:pt x="3416" y="367"/>
                  </a:cubicBezTo>
                  <a:cubicBezTo>
                    <a:pt x="3415" y="366"/>
                    <a:pt x="3445" y="366"/>
                    <a:pt x="3421" y="365"/>
                  </a:cubicBezTo>
                  <a:cubicBezTo>
                    <a:pt x="3418" y="365"/>
                    <a:pt x="3437" y="364"/>
                    <a:pt x="3433" y="364"/>
                  </a:cubicBezTo>
                  <a:cubicBezTo>
                    <a:pt x="3421" y="363"/>
                    <a:pt x="3412" y="362"/>
                    <a:pt x="3413" y="361"/>
                  </a:cubicBezTo>
                  <a:cubicBezTo>
                    <a:pt x="3414" y="360"/>
                    <a:pt x="3417" y="359"/>
                    <a:pt x="3401" y="358"/>
                  </a:cubicBezTo>
                  <a:cubicBezTo>
                    <a:pt x="3373" y="356"/>
                    <a:pt x="3426" y="356"/>
                    <a:pt x="3413" y="355"/>
                  </a:cubicBezTo>
                  <a:cubicBezTo>
                    <a:pt x="3396" y="354"/>
                    <a:pt x="3398" y="352"/>
                    <a:pt x="3412" y="351"/>
                  </a:cubicBezTo>
                  <a:cubicBezTo>
                    <a:pt x="3425" y="350"/>
                    <a:pt x="3407" y="347"/>
                    <a:pt x="3414" y="343"/>
                  </a:cubicBezTo>
                  <a:cubicBezTo>
                    <a:pt x="3418" y="342"/>
                    <a:pt x="3443" y="340"/>
                    <a:pt x="3431" y="339"/>
                  </a:cubicBezTo>
                  <a:cubicBezTo>
                    <a:pt x="3410" y="338"/>
                    <a:pt x="3444" y="337"/>
                    <a:pt x="3435" y="336"/>
                  </a:cubicBezTo>
                  <a:cubicBezTo>
                    <a:pt x="3428" y="335"/>
                    <a:pt x="3414" y="334"/>
                    <a:pt x="3415" y="331"/>
                  </a:cubicBezTo>
                  <a:cubicBezTo>
                    <a:pt x="3417" y="331"/>
                    <a:pt x="3450" y="330"/>
                    <a:pt x="3427" y="329"/>
                  </a:cubicBezTo>
                  <a:cubicBezTo>
                    <a:pt x="3407" y="329"/>
                    <a:pt x="3408" y="328"/>
                    <a:pt x="3422" y="327"/>
                  </a:cubicBezTo>
                  <a:cubicBezTo>
                    <a:pt x="3448" y="326"/>
                    <a:pt x="3417" y="324"/>
                    <a:pt x="3451" y="323"/>
                  </a:cubicBezTo>
                  <a:cubicBezTo>
                    <a:pt x="3452" y="323"/>
                    <a:pt x="3448" y="323"/>
                    <a:pt x="3444" y="323"/>
                  </a:cubicBezTo>
                  <a:cubicBezTo>
                    <a:pt x="3401" y="322"/>
                    <a:pt x="3468" y="321"/>
                    <a:pt x="3444" y="320"/>
                  </a:cubicBezTo>
                  <a:cubicBezTo>
                    <a:pt x="3419" y="320"/>
                    <a:pt x="3451" y="300"/>
                    <a:pt x="3423" y="299"/>
                  </a:cubicBezTo>
                  <a:cubicBezTo>
                    <a:pt x="3411" y="298"/>
                    <a:pt x="3432" y="297"/>
                    <a:pt x="3434" y="296"/>
                  </a:cubicBezTo>
                  <a:cubicBezTo>
                    <a:pt x="3435" y="294"/>
                    <a:pt x="3400" y="294"/>
                    <a:pt x="3421" y="292"/>
                  </a:cubicBezTo>
                  <a:cubicBezTo>
                    <a:pt x="3433" y="291"/>
                    <a:pt x="3422" y="289"/>
                    <a:pt x="3393" y="289"/>
                  </a:cubicBezTo>
                  <a:cubicBezTo>
                    <a:pt x="3398" y="288"/>
                    <a:pt x="3408" y="288"/>
                    <a:pt x="3407" y="288"/>
                  </a:cubicBezTo>
                  <a:cubicBezTo>
                    <a:pt x="3388" y="287"/>
                    <a:pt x="3434" y="285"/>
                    <a:pt x="3409" y="284"/>
                  </a:cubicBezTo>
                  <a:cubicBezTo>
                    <a:pt x="3376" y="282"/>
                    <a:pt x="3398" y="280"/>
                    <a:pt x="3395" y="278"/>
                  </a:cubicBezTo>
                  <a:cubicBezTo>
                    <a:pt x="3394" y="278"/>
                    <a:pt x="3427" y="277"/>
                    <a:pt x="3402" y="276"/>
                  </a:cubicBezTo>
                  <a:cubicBezTo>
                    <a:pt x="3392" y="276"/>
                    <a:pt x="3411" y="274"/>
                    <a:pt x="3413" y="273"/>
                  </a:cubicBezTo>
                  <a:cubicBezTo>
                    <a:pt x="3415" y="263"/>
                    <a:pt x="3416" y="265"/>
                    <a:pt x="3393" y="263"/>
                  </a:cubicBezTo>
                  <a:cubicBezTo>
                    <a:pt x="3432" y="262"/>
                    <a:pt x="3394" y="261"/>
                    <a:pt x="3393" y="259"/>
                  </a:cubicBezTo>
                  <a:cubicBezTo>
                    <a:pt x="3395" y="249"/>
                    <a:pt x="3382" y="251"/>
                    <a:pt x="3372" y="247"/>
                  </a:cubicBezTo>
                  <a:cubicBezTo>
                    <a:pt x="3367" y="245"/>
                    <a:pt x="3388" y="244"/>
                    <a:pt x="3351" y="243"/>
                  </a:cubicBezTo>
                  <a:cubicBezTo>
                    <a:pt x="3412" y="241"/>
                    <a:pt x="3324" y="240"/>
                    <a:pt x="3356" y="236"/>
                  </a:cubicBezTo>
                  <a:cubicBezTo>
                    <a:pt x="3387" y="235"/>
                    <a:pt x="3367" y="233"/>
                    <a:pt x="3371" y="231"/>
                  </a:cubicBezTo>
                  <a:cubicBezTo>
                    <a:pt x="3372" y="231"/>
                    <a:pt x="3349" y="230"/>
                    <a:pt x="3353" y="229"/>
                  </a:cubicBezTo>
                  <a:cubicBezTo>
                    <a:pt x="3369" y="227"/>
                    <a:pt x="3415" y="226"/>
                    <a:pt x="3380" y="225"/>
                  </a:cubicBezTo>
                  <a:cubicBezTo>
                    <a:pt x="3370" y="224"/>
                    <a:pt x="3397" y="222"/>
                    <a:pt x="3388" y="222"/>
                  </a:cubicBezTo>
                  <a:cubicBezTo>
                    <a:pt x="3354" y="221"/>
                    <a:pt x="3392" y="220"/>
                    <a:pt x="3396" y="220"/>
                  </a:cubicBezTo>
                  <a:cubicBezTo>
                    <a:pt x="3407" y="219"/>
                    <a:pt x="3357" y="219"/>
                    <a:pt x="3384" y="218"/>
                  </a:cubicBezTo>
                  <a:cubicBezTo>
                    <a:pt x="3393" y="217"/>
                    <a:pt x="3381" y="216"/>
                    <a:pt x="3382" y="215"/>
                  </a:cubicBezTo>
                  <a:cubicBezTo>
                    <a:pt x="3382" y="215"/>
                    <a:pt x="3394" y="214"/>
                    <a:pt x="3385" y="213"/>
                  </a:cubicBezTo>
                  <a:cubicBezTo>
                    <a:pt x="3360" y="212"/>
                    <a:pt x="3407" y="211"/>
                    <a:pt x="3396" y="210"/>
                  </a:cubicBezTo>
                  <a:cubicBezTo>
                    <a:pt x="3371" y="207"/>
                    <a:pt x="3420" y="204"/>
                    <a:pt x="3394" y="202"/>
                  </a:cubicBezTo>
                  <a:cubicBezTo>
                    <a:pt x="3386" y="202"/>
                    <a:pt x="3421" y="199"/>
                    <a:pt x="3407" y="198"/>
                  </a:cubicBezTo>
                  <a:cubicBezTo>
                    <a:pt x="3384" y="197"/>
                    <a:pt x="3395" y="196"/>
                    <a:pt x="3393" y="195"/>
                  </a:cubicBezTo>
                  <a:cubicBezTo>
                    <a:pt x="3389" y="193"/>
                    <a:pt x="3442" y="191"/>
                    <a:pt x="3393" y="189"/>
                  </a:cubicBezTo>
                  <a:cubicBezTo>
                    <a:pt x="3392" y="189"/>
                    <a:pt x="3399" y="189"/>
                    <a:pt x="3401" y="189"/>
                  </a:cubicBezTo>
                  <a:cubicBezTo>
                    <a:pt x="3413" y="187"/>
                    <a:pt x="3435" y="185"/>
                    <a:pt x="3437" y="184"/>
                  </a:cubicBezTo>
                  <a:cubicBezTo>
                    <a:pt x="3438" y="182"/>
                    <a:pt x="3410" y="180"/>
                    <a:pt x="3434" y="179"/>
                  </a:cubicBezTo>
                  <a:cubicBezTo>
                    <a:pt x="3403" y="178"/>
                    <a:pt x="3442" y="177"/>
                    <a:pt x="3414" y="176"/>
                  </a:cubicBezTo>
                  <a:cubicBezTo>
                    <a:pt x="3446" y="174"/>
                    <a:pt x="3403" y="173"/>
                    <a:pt x="3412" y="172"/>
                  </a:cubicBezTo>
                  <a:cubicBezTo>
                    <a:pt x="3425" y="170"/>
                    <a:pt x="3402" y="166"/>
                    <a:pt x="3402" y="165"/>
                  </a:cubicBezTo>
                  <a:cubicBezTo>
                    <a:pt x="3429" y="161"/>
                    <a:pt x="3397" y="139"/>
                    <a:pt x="3428" y="140"/>
                  </a:cubicBezTo>
                  <a:cubicBezTo>
                    <a:pt x="3391" y="140"/>
                    <a:pt x="3431" y="139"/>
                    <a:pt x="3426" y="138"/>
                  </a:cubicBezTo>
                  <a:cubicBezTo>
                    <a:pt x="3399" y="137"/>
                    <a:pt x="3431" y="125"/>
                    <a:pt x="3435" y="119"/>
                  </a:cubicBezTo>
                  <a:cubicBezTo>
                    <a:pt x="3481" y="117"/>
                    <a:pt x="3427" y="116"/>
                    <a:pt x="3418" y="114"/>
                  </a:cubicBezTo>
                  <a:cubicBezTo>
                    <a:pt x="3470" y="112"/>
                    <a:pt x="3467" y="109"/>
                    <a:pt x="3473" y="106"/>
                  </a:cubicBezTo>
                  <a:cubicBezTo>
                    <a:pt x="3481" y="102"/>
                    <a:pt x="3513" y="97"/>
                    <a:pt x="3497" y="93"/>
                  </a:cubicBezTo>
                  <a:cubicBezTo>
                    <a:pt x="3496" y="93"/>
                    <a:pt x="3494" y="93"/>
                    <a:pt x="3497" y="93"/>
                  </a:cubicBezTo>
                  <a:cubicBezTo>
                    <a:pt x="3542" y="91"/>
                    <a:pt x="3508" y="89"/>
                    <a:pt x="3528" y="88"/>
                  </a:cubicBezTo>
                  <a:cubicBezTo>
                    <a:pt x="3557" y="85"/>
                    <a:pt x="3518" y="81"/>
                    <a:pt x="3553" y="80"/>
                  </a:cubicBezTo>
                  <a:cubicBezTo>
                    <a:pt x="3563" y="80"/>
                    <a:pt x="3528" y="79"/>
                    <a:pt x="3555" y="78"/>
                  </a:cubicBezTo>
                  <a:cubicBezTo>
                    <a:pt x="3559" y="78"/>
                    <a:pt x="3546" y="77"/>
                    <a:pt x="3538" y="76"/>
                  </a:cubicBezTo>
                  <a:cubicBezTo>
                    <a:pt x="3529" y="76"/>
                    <a:pt x="3572" y="76"/>
                    <a:pt x="3547" y="74"/>
                  </a:cubicBezTo>
                  <a:cubicBezTo>
                    <a:pt x="3509" y="73"/>
                    <a:pt x="3576" y="73"/>
                    <a:pt x="3577" y="73"/>
                  </a:cubicBezTo>
                  <a:cubicBezTo>
                    <a:pt x="3536" y="71"/>
                    <a:pt x="3590" y="66"/>
                    <a:pt x="3523" y="64"/>
                  </a:cubicBezTo>
                  <a:cubicBezTo>
                    <a:pt x="3579" y="62"/>
                    <a:pt x="3479" y="60"/>
                    <a:pt x="3536" y="59"/>
                  </a:cubicBezTo>
                  <a:cubicBezTo>
                    <a:pt x="3503" y="58"/>
                    <a:pt x="3521" y="57"/>
                    <a:pt x="3518" y="55"/>
                  </a:cubicBezTo>
                  <a:cubicBezTo>
                    <a:pt x="3512" y="48"/>
                    <a:pt x="3532" y="50"/>
                    <a:pt x="3497" y="48"/>
                  </a:cubicBezTo>
                  <a:cubicBezTo>
                    <a:pt x="3525" y="47"/>
                    <a:pt x="3497" y="46"/>
                    <a:pt x="3496" y="45"/>
                  </a:cubicBezTo>
                  <a:cubicBezTo>
                    <a:pt x="3495" y="40"/>
                    <a:pt x="3471" y="35"/>
                    <a:pt x="3474" y="31"/>
                  </a:cubicBezTo>
                  <a:cubicBezTo>
                    <a:pt x="3453" y="30"/>
                    <a:pt x="3483" y="29"/>
                    <a:pt x="3456" y="28"/>
                  </a:cubicBezTo>
                  <a:cubicBezTo>
                    <a:pt x="3432" y="28"/>
                    <a:pt x="3497" y="27"/>
                    <a:pt x="3460" y="26"/>
                  </a:cubicBezTo>
                  <a:cubicBezTo>
                    <a:pt x="3479" y="25"/>
                    <a:pt x="3497" y="24"/>
                    <a:pt x="3518" y="24"/>
                  </a:cubicBezTo>
                  <a:cubicBezTo>
                    <a:pt x="3424" y="0"/>
                    <a:pt x="3346" y="11"/>
                    <a:pt x="3225" y="18"/>
                  </a:cubicBezTo>
                  <a:cubicBezTo>
                    <a:pt x="3287" y="8"/>
                    <a:pt x="3253" y="14"/>
                    <a:pt x="3299" y="8"/>
                  </a:cubicBezTo>
                  <a:cubicBezTo>
                    <a:pt x="3331" y="7"/>
                    <a:pt x="3318" y="7"/>
                    <a:pt x="3309" y="6"/>
                  </a:cubicBezTo>
                  <a:cubicBezTo>
                    <a:pt x="3262" y="-1"/>
                    <a:pt x="3113" y="-2"/>
                    <a:pt x="3089" y="6"/>
                  </a:cubicBezTo>
                  <a:cubicBezTo>
                    <a:pt x="3109" y="8"/>
                    <a:pt x="3099" y="10"/>
                    <a:pt x="3098" y="12"/>
                  </a:cubicBezTo>
                  <a:cubicBezTo>
                    <a:pt x="3098" y="12"/>
                    <a:pt x="3084" y="13"/>
                    <a:pt x="3101" y="13"/>
                  </a:cubicBezTo>
                  <a:cubicBezTo>
                    <a:pt x="3132" y="15"/>
                    <a:pt x="3117" y="15"/>
                    <a:pt x="3107" y="17"/>
                  </a:cubicBezTo>
                  <a:cubicBezTo>
                    <a:pt x="3090" y="21"/>
                    <a:pt x="3013" y="21"/>
                    <a:pt x="2939" y="22"/>
                  </a:cubicBezTo>
                  <a:cubicBezTo>
                    <a:pt x="2982" y="26"/>
                    <a:pt x="2998" y="23"/>
                    <a:pt x="3056" y="22"/>
                  </a:cubicBezTo>
                  <a:cubicBezTo>
                    <a:pt x="3002" y="33"/>
                    <a:pt x="2797" y="29"/>
                    <a:pt x="2680" y="28"/>
                  </a:cubicBezTo>
                  <a:cubicBezTo>
                    <a:pt x="2742" y="31"/>
                    <a:pt x="2723" y="34"/>
                    <a:pt x="2747" y="36"/>
                  </a:cubicBezTo>
                  <a:cubicBezTo>
                    <a:pt x="2511" y="43"/>
                    <a:pt x="2264" y="51"/>
                    <a:pt x="2040" y="63"/>
                  </a:cubicBezTo>
                  <a:cubicBezTo>
                    <a:pt x="2045" y="63"/>
                    <a:pt x="2051" y="63"/>
                    <a:pt x="2057" y="63"/>
                  </a:cubicBezTo>
                  <a:cubicBezTo>
                    <a:pt x="2047" y="63"/>
                    <a:pt x="2037" y="64"/>
                    <a:pt x="2027" y="67"/>
                  </a:cubicBezTo>
                  <a:cubicBezTo>
                    <a:pt x="2037" y="67"/>
                    <a:pt x="2049" y="67"/>
                    <a:pt x="2059" y="67"/>
                  </a:cubicBezTo>
                  <a:cubicBezTo>
                    <a:pt x="2045" y="68"/>
                    <a:pt x="2032" y="68"/>
                    <a:pt x="2028" y="69"/>
                  </a:cubicBezTo>
                  <a:cubicBezTo>
                    <a:pt x="2040" y="70"/>
                    <a:pt x="2022" y="70"/>
                    <a:pt x="2019" y="69"/>
                  </a:cubicBezTo>
                  <a:cubicBezTo>
                    <a:pt x="2024" y="69"/>
                    <a:pt x="2038" y="69"/>
                    <a:pt x="2028" y="69"/>
                  </a:cubicBezTo>
                  <a:cubicBezTo>
                    <a:pt x="1971" y="71"/>
                    <a:pt x="2013" y="71"/>
                    <a:pt x="1984" y="74"/>
                  </a:cubicBezTo>
                  <a:cubicBezTo>
                    <a:pt x="1946" y="80"/>
                    <a:pt x="1908" y="80"/>
                    <a:pt x="1870" y="93"/>
                  </a:cubicBezTo>
                  <a:cubicBezTo>
                    <a:pt x="1863" y="94"/>
                    <a:pt x="1845" y="95"/>
                    <a:pt x="1872" y="96"/>
                  </a:cubicBezTo>
                  <a:cubicBezTo>
                    <a:pt x="1827" y="96"/>
                    <a:pt x="1857" y="98"/>
                    <a:pt x="1845" y="99"/>
                  </a:cubicBezTo>
                  <a:cubicBezTo>
                    <a:pt x="1824" y="101"/>
                    <a:pt x="1821" y="102"/>
                    <a:pt x="1841" y="104"/>
                  </a:cubicBezTo>
                  <a:cubicBezTo>
                    <a:pt x="1857" y="105"/>
                    <a:pt x="1800" y="106"/>
                    <a:pt x="1847" y="106"/>
                  </a:cubicBezTo>
                  <a:cubicBezTo>
                    <a:pt x="1840" y="108"/>
                    <a:pt x="1792" y="109"/>
                    <a:pt x="1830" y="110"/>
                  </a:cubicBezTo>
                  <a:cubicBezTo>
                    <a:pt x="1797" y="111"/>
                    <a:pt x="1839" y="111"/>
                    <a:pt x="1832" y="112"/>
                  </a:cubicBezTo>
                  <a:cubicBezTo>
                    <a:pt x="1825" y="114"/>
                    <a:pt x="1812" y="113"/>
                    <a:pt x="1811" y="116"/>
                  </a:cubicBezTo>
                  <a:cubicBezTo>
                    <a:pt x="1817" y="117"/>
                    <a:pt x="1836" y="118"/>
                    <a:pt x="1829" y="118"/>
                  </a:cubicBezTo>
                  <a:cubicBezTo>
                    <a:pt x="1817" y="119"/>
                    <a:pt x="1810" y="120"/>
                    <a:pt x="1810" y="121"/>
                  </a:cubicBezTo>
                  <a:cubicBezTo>
                    <a:pt x="1828" y="138"/>
                    <a:pt x="1719" y="141"/>
                    <a:pt x="1790" y="142"/>
                  </a:cubicBezTo>
                  <a:cubicBezTo>
                    <a:pt x="1754" y="143"/>
                    <a:pt x="1793" y="144"/>
                    <a:pt x="1781" y="144"/>
                  </a:cubicBezTo>
                  <a:cubicBezTo>
                    <a:pt x="1764" y="147"/>
                    <a:pt x="1802" y="147"/>
                    <a:pt x="1769" y="148"/>
                  </a:cubicBezTo>
                  <a:cubicBezTo>
                    <a:pt x="1779" y="150"/>
                    <a:pt x="1735" y="151"/>
                    <a:pt x="1769" y="153"/>
                  </a:cubicBezTo>
                  <a:cubicBezTo>
                    <a:pt x="1787" y="154"/>
                    <a:pt x="1726" y="155"/>
                    <a:pt x="1768" y="156"/>
                  </a:cubicBezTo>
                  <a:cubicBezTo>
                    <a:pt x="1718" y="158"/>
                    <a:pt x="1637" y="162"/>
                    <a:pt x="1666" y="166"/>
                  </a:cubicBezTo>
                  <a:cubicBezTo>
                    <a:pt x="1648" y="166"/>
                    <a:pt x="1636" y="166"/>
                    <a:pt x="1619" y="167"/>
                  </a:cubicBezTo>
                  <a:cubicBezTo>
                    <a:pt x="1635" y="170"/>
                    <a:pt x="1703" y="168"/>
                    <a:pt x="1665" y="169"/>
                  </a:cubicBezTo>
                  <a:lnTo>
                    <a:pt x="1665" y="169"/>
                  </a:lnTo>
                  <a:cubicBezTo>
                    <a:pt x="1658" y="169"/>
                    <a:pt x="1651" y="169"/>
                    <a:pt x="1644" y="170"/>
                  </a:cubicBezTo>
                  <a:cubicBezTo>
                    <a:pt x="1705" y="177"/>
                    <a:pt x="1601" y="174"/>
                    <a:pt x="1570" y="175"/>
                  </a:cubicBezTo>
                  <a:cubicBezTo>
                    <a:pt x="1616" y="176"/>
                    <a:pt x="1576" y="177"/>
                    <a:pt x="1591" y="177"/>
                  </a:cubicBezTo>
                  <a:cubicBezTo>
                    <a:pt x="1615" y="178"/>
                    <a:pt x="1554" y="179"/>
                    <a:pt x="1590" y="180"/>
                  </a:cubicBezTo>
                  <a:cubicBezTo>
                    <a:pt x="1609" y="180"/>
                    <a:pt x="1704" y="176"/>
                    <a:pt x="1665" y="177"/>
                  </a:cubicBezTo>
                  <a:lnTo>
                    <a:pt x="1665" y="177"/>
                  </a:lnTo>
                  <a:cubicBezTo>
                    <a:pt x="1651" y="178"/>
                    <a:pt x="1637" y="178"/>
                    <a:pt x="1623" y="179"/>
                  </a:cubicBezTo>
                  <a:cubicBezTo>
                    <a:pt x="1628" y="180"/>
                    <a:pt x="1633" y="180"/>
                    <a:pt x="1639" y="181"/>
                  </a:cubicBezTo>
                  <a:cubicBezTo>
                    <a:pt x="1613" y="182"/>
                    <a:pt x="1616" y="182"/>
                    <a:pt x="1607" y="184"/>
                  </a:cubicBezTo>
                  <a:cubicBezTo>
                    <a:pt x="1578" y="186"/>
                    <a:pt x="1609" y="189"/>
                    <a:pt x="1620" y="188"/>
                  </a:cubicBezTo>
                  <a:cubicBezTo>
                    <a:pt x="1614" y="188"/>
                    <a:pt x="1608" y="188"/>
                    <a:pt x="1603" y="188"/>
                  </a:cubicBezTo>
                  <a:cubicBezTo>
                    <a:pt x="1590" y="190"/>
                    <a:pt x="1709" y="189"/>
                    <a:pt x="1644" y="189"/>
                  </a:cubicBezTo>
                  <a:cubicBezTo>
                    <a:pt x="1717" y="188"/>
                    <a:pt x="1603" y="191"/>
                    <a:pt x="1603" y="191"/>
                  </a:cubicBezTo>
                  <a:cubicBezTo>
                    <a:pt x="1617" y="191"/>
                    <a:pt x="1630" y="191"/>
                    <a:pt x="1643" y="191"/>
                  </a:cubicBezTo>
                  <a:cubicBezTo>
                    <a:pt x="1599" y="195"/>
                    <a:pt x="1656" y="190"/>
                    <a:pt x="1675" y="193"/>
                  </a:cubicBezTo>
                  <a:cubicBezTo>
                    <a:pt x="1662" y="192"/>
                    <a:pt x="1665" y="192"/>
                    <a:pt x="1677" y="192"/>
                  </a:cubicBezTo>
                  <a:cubicBezTo>
                    <a:pt x="1652" y="194"/>
                    <a:pt x="1638" y="194"/>
                    <a:pt x="1624" y="194"/>
                  </a:cubicBezTo>
                  <a:cubicBezTo>
                    <a:pt x="1665" y="198"/>
                    <a:pt x="1629" y="205"/>
                    <a:pt x="1603" y="203"/>
                  </a:cubicBezTo>
                  <a:cubicBezTo>
                    <a:pt x="1613" y="204"/>
                    <a:pt x="1641" y="206"/>
                    <a:pt x="1621" y="206"/>
                  </a:cubicBezTo>
                  <a:cubicBezTo>
                    <a:pt x="1594" y="207"/>
                    <a:pt x="1624" y="208"/>
                    <a:pt x="1623" y="208"/>
                  </a:cubicBezTo>
                  <a:cubicBezTo>
                    <a:pt x="1672" y="208"/>
                    <a:pt x="1623" y="206"/>
                    <a:pt x="1653" y="205"/>
                  </a:cubicBezTo>
                  <a:cubicBezTo>
                    <a:pt x="1707" y="206"/>
                    <a:pt x="1653" y="207"/>
                    <a:pt x="1665" y="208"/>
                  </a:cubicBezTo>
                  <a:cubicBezTo>
                    <a:pt x="1651" y="209"/>
                    <a:pt x="1637" y="209"/>
                    <a:pt x="1623" y="209"/>
                  </a:cubicBezTo>
                  <a:lnTo>
                    <a:pt x="1623" y="210"/>
                  </a:lnTo>
                  <a:cubicBezTo>
                    <a:pt x="1629" y="210"/>
                    <a:pt x="1635" y="210"/>
                    <a:pt x="1641" y="210"/>
                  </a:cubicBezTo>
                  <a:cubicBezTo>
                    <a:pt x="1635" y="211"/>
                    <a:pt x="1629" y="211"/>
                    <a:pt x="1623" y="211"/>
                  </a:cubicBezTo>
                  <a:lnTo>
                    <a:pt x="1623" y="211"/>
                  </a:lnTo>
                  <a:cubicBezTo>
                    <a:pt x="1640" y="212"/>
                    <a:pt x="1701" y="211"/>
                    <a:pt x="1665" y="211"/>
                  </a:cubicBezTo>
                  <a:lnTo>
                    <a:pt x="1665" y="212"/>
                  </a:lnTo>
                  <a:cubicBezTo>
                    <a:pt x="1671" y="212"/>
                    <a:pt x="1676" y="213"/>
                    <a:pt x="1682" y="213"/>
                  </a:cubicBezTo>
                  <a:cubicBezTo>
                    <a:pt x="1662" y="213"/>
                    <a:pt x="1644" y="214"/>
                    <a:pt x="1623" y="214"/>
                  </a:cubicBezTo>
                  <a:cubicBezTo>
                    <a:pt x="1636" y="214"/>
                    <a:pt x="1648" y="215"/>
                    <a:pt x="1665" y="215"/>
                  </a:cubicBezTo>
                  <a:cubicBezTo>
                    <a:pt x="1662" y="226"/>
                    <a:pt x="1682" y="222"/>
                    <a:pt x="1666" y="228"/>
                  </a:cubicBezTo>
                  <a:cubicBezTo>
                    <a:pt x="1677" y="232"/>
                    <a:pt x="1678" y="231"/>
                    <a:pt x="1666" y="233"/>
                  </a:cubicBezTo>
                  <a:cubicBezTo>
                    <a:pt x="1666" y="234"/>
                    <a:pt x="1681" y="235"/>
                    <a:pt x="1676" y="235"/>
                  </a:cubicBezTo>
                  <a:cubicBezTo>
                    <a:pt x="1640" y="236"/>
                    <a:pt x="1687" y="237"/>
                    <a:pt x="1677" y="238"/>
                  </a:cubicBezTo>
                  <a:cubicBezTo>
                    <a:pt x="1664" y="240"/>
                    <a:pt x="1665" y="239"/>
                    <a:pt x="1665" y="245"/>
                  </a:cubicBezTo>
                  <a:cubicBezTo>
                    <a:pt x="1665" y="246"/>
                    <a:pt x="1654" y="248"/>
                    <a:pt x="1668" y="249"/>
                  </a:cubicBezTo>
                  <a:cubicBezTo>
                    <a:pt x="1683" y="251"/>
                    <a:pt x="1660" y="251"/>
                    <a:pt x="1665" y="253"/>
                  </a:cubicBezTo>
                  <a:cubicBezTo>
                    <a:pt x="1668" y="253"/>
                    <a:pt x="1678" y="254"/>
                    <a:pt x="1679" y="254"/>
                  </a:cubicBezTo>
                  <a:cubicBezTo>
                    <a:pt x="1654" y="257"/>
                    <a:pt x="1690" y="258"/>
                    <a:pt x="1702" y="260"/>
                  </a:cubicBezTo>
                  <a:cubicBezTo>
                    <a:pt x="1686" y="260"/>
                    <a:pt x="1684" y="260"/>
                    <a:pt x="1687" y="261"/>
                  </a:cubicBezTo>
                  <a:cubicBezTo>
                    <a:pt x="1716" y="262"/>
                    <a:pt x="1697" y="263"/>
                    <a:pt x="1724" y="265"/>
                  </a:cubicBezTo>
                  <a:cubicBezTo>
                    <a:pt x="1705" y="267"/>
                    <a:pt x="1667" y="267"/>
                    <a:pt x="1723" y="271"/>
                  </a:cubicBezTo>
                  <a:cubicBezTo>
                    <a:pt x="1708" y="272"/>
                    <a:pt x="1697" y="272"/>
                    <a:pt x="1686" y="272"/>
                  </a:cubicBezTo>
                  <a:cubicBezTo>
                    <a:pt x="1700" y="273"/>
                    <a:pt x="1713" y="273"/>
                    <a:pt x="1730" y="274"/>
                  </a:cubicBezTo>
                  <a:cubicBezTo>
                    <a:pt x="1641" y="275"/>
                    <a:pt x="1751" y="275"/>
                    <a:pt x="1707" y="276"/>
                  </a:cubicBezTo>
                  <a:lnTo>
                    <a:pt x="1707" y="275"/>
                  </a:lnTo>
                  <a:cubicBezTo>
                    <a:pt x="1715" y="278"/>
                    <a:pt x="1736" y="280"/>
                    <a:pt x="1688" y="281"/>
                  </a:cubicBezTo>
                  <a:cubicBezTo>
                    <a:pt x="1692" y="282"/>
                    <a:pt x="1713" y="283"/>
                    <a:pt x="1724" y="283"/>
                  </a:cubicBezTo>
                  <a:cubicBezTo>
                    <a:pt x="1713" y="283"/>
                    <a:pt x="1692" y="284"/>
                    <a:pt x="1687" y="285"/>
                  </a:cubicBezTo>
                  <a:cubicBezTo>
                    <a:pt x="1704" y="288"/>
                    <a:pt x="1753" y="293"/>
                    <a:pt x="1683" y="294"/>
                  </a:cubicBezTo>
                  <a:cubicBezTo>
                    <a:pt x="1700" y="294"/>
                    <a:pt x="1713" y="295"/>
                    <a:pt x="1726" y="295"/>
                  </a:cubicBezTo>
                  <a:cubicBezTo>
                    <a:pt x="1713" y="295"/>
                    <a:pt x="1701" y="296"/>
                    <a:pt x="1689" y="297"/>
                  </a:cubicBezTo>
                  <a:cubicBezTo>
                    <a:pt x="1716" y="297"/>
                    <a:pt x="1681" y="298"/>
                    <a:pt x="1704" y="299"/>
                  </a:cubicBezTo>
                  <a:cubicBezTo>
                    <a:pt x="1714" y="300"/>
                    <a:pt x="1679" y="302"/>
                    <a:pt x="1689" y="302"/>
                  </a:cubicBezTo>
                  <a:cubicBezTo>
                    <a:pt x="1719" y="306"/>
                    <a:pt x="1703" y="304"/>
                    <a:pt x="1707" y="315"/>
                  </a:cubicBezTo>
                  <a:cubicBezTo>
                    <a:pt x="1709" y="321"/>
                    <a:pt x="1691" y="322"/>
                    <a:pt x="1686" y="322"/>
                  </a:cubicBezTo>
                  <a:cubicBezTo>
                    <a:pt x="1690" y="321"/>
                    <a:pt x="1705" y="322"/>
                    <a:pt x="1695" y="322"/>
                  </a:cubicBezTo>
                  <a:cubicBezTo>
                    <a:pt x="1679" y="322"/>
                    <a:pt x="1667" y="322"/>
                    <a:pt x="1666" y="322"/>
                  </a:cubicBezTo>
                  <a:cubicBezTo>
                    <a:pt x="1656" y="326"/>
                    <a:pt x="1715" y="325"/>
                    <a:pt x="1720" y="329"/>
                  </a:cubicBezTo>
                  <a:cubicBezTo>
                    <a:pt x="1712" y="329"/>
                    <a:pt x="1700" y="330"/>
                    <a:pt x="1690" y="330"/>
                  </a:cubicBezTo>
                  <a:cubicBezTo>
                    <a:pt x="1701" y="331"/>
                    <a:pt x="1726" y="332"/>
                    <a:pt x="1719" y="333"/>
                  </a:cubicBezTo>
                  <a:cubicBezTo>
                    <a:pt x="1707" y="334"/>
                    <a:pt x="1721" y="334"/>
                    <a:pt x="1725" y="334"/>
                  </a:cubicBezTo>
                  <a:cubicBezTo>
                    <a:pt x="1728" y="335"/>
                    <a:pt x="1713" y="335"/>
                    <a:pt x="1707" y="336"/>
                  </a:cubicBezTo>
                  <a:cubicBezTo>
                    <a:pt x="1751" y="333"/>
                    <a:pt x="1703" y="345"/>
                    <a:pt x="1744" y="350"/>
                  </a:cubicBezTo>
                  <a:cubicBezTo>
                    <a:pt x="1709" y="353"/>
                    <a:pt x="1737" y="356"/>
                    <a:pt x="1727" y="359"/>
                  </a:cubicBezTo>
                  <a:cubicBezTo>
                    <a:pt x="1711" y="361"/>
                    <a:pt x="1726" y="362"/>
                    <a:pt x="1707" y="364"/>
                  </a:cubicBezTo>
                  <a:cubicBezTo>
                    <a:pt x="1725" y="364"/>
                    <a:pt x="1722" y="365"/>
                    <a:pt x="1737" y="367"/>
                  </a:cubicBezTo>
                  <a:cubicBezTo>
                    <a:pt x="1749" y="368"/>
                    <a:pt x="1730" y="368"/>
                    <a:pt x="1727" y="368"/>
                  </a:cubicBezTo>
                  <a:cubicBezTo>
                    <a:pt x="1758" y="367"/>
                    <a:pt x="1691" y="369"/>
                    <a:pt x="1684" y="369"/>
                  </a:cubicBezTo>
                  <a:cubicBezTo>
                    <a:pt x="1709" y="370"/>
                    <a:pt x="1728" y="370"/>
                    <a:pt x="1748" y="371"/>
                  </a:cubicBezTo>
                  <a:cubicBezTo>
                    <a:pt x="1726" y="371"/>
                    <a:pt x="1707" y="371"/>
                    <a:pt x="1679" y="371"/>
                  </a:cubicBezTo>
                  <a:cubicBezTo>
                    <a:pt x="1717" y="372"/>
                    <a:pt x="1669" y="374"/>
                    <a:pt x="1727" y="374"/>
                  </a:cubicBezTo>
                  <a:cubicBezTo>
                    <a:pt x="1744" y="373"/>
                    <a:pt x="1746" y="374"/>
                    <a:pt x="1727" y="374"/>
                  </a:cubicBezTo>
                  <a:lnTo>
                    <a:pt x="1727" y="374"/>
                  </a:lnTo>
                  <a:cubicBezTo>
                    <a:pt x="1721" y="375"/>
                    <a:pt x="1715" y="375"/>
                    <a:pt x="1708" y="376"/>
                  </a:cubicBezTo>
                  <a:cubicBezTo>
                    <a:pt x="1721" y="376"/>
                    <a:pt x="1734" y="376"/>
                    <a:pt x="1748" y="376"/>
                  </a:cubicBezTo>
                  <a:cubicBezTo>
                    <a:pt x="1708" y="378"/>
                    <a:pt x="1688" y="379"/>
                    <a:pt x="1746" y="379"/>
                  </a:cubicBezTo>
                  <a:cubicBezTo>
                    <a:pt x="1700" y="381"/>
                    <a:pt x="1750" y="382"/>
                    <a:pt x="1749" y="384"/>
                  </a:cubicBezTo>
                  <a:cubicBezTo>
                    <a:pt x="1748" y="400"/>
                    <a:pt x="1747" y="399"/>
                    <a:pt x="1727" y="399"/>
                  </a:cubicBezTo>
                  <a:cubicBezTo>
                    <a:pt x="1746" y="402"/>
                    <a:pt x="1787" y="403"/>
                    <a:pt x="1727" y="404"/>
                  </a:cubicBezTo>
                  <a:cubicBezTo>
                    <a:pt x="1722" y="405"/>
                    <a:pt x="1658" y="406"/>
                    <a:pt x="1707" y="406"/>
                  </a:cubicBezTo>
                  <a:cubicBezTo>
                    <a:pt x="1696" y="405"/>
                    <a:pt x="1767" y="404"/>
                    <a:pt x="1693" y="402"/>
                  </a:cubicBezTo>
                  <a:cubicBezTo>
                    <a:pt x="1661" y="404"/>
                    <a:pt x="1663" y="405"/>
                    <a:pt x="1666" y="407"/>
                  </a:cubicBezTo>
                  <a:cubicBezTo>
                    <a:pt x="1667" y="408"/>
                    <a:pt x="1631" y="409"/>
                    <a:pt x="1665" y="410"/>
                  </a:cubicBezTo>
                  <a:cubicBezTo>
                    <a:pt x="1695" y="409"/>
                    <a:pt x="1705" y="408"/>
                    <a:pt x="1690" y="407"/>
                  </a:cubicBezTo>
                  <a:cubicBezTo>
                    <a:pt x="1705" y="407"/>
                    <a:pt x="1723" y="406"/>
                    <a:pt x="1748" y="406"/>
                  </a:cubicBezTo>
                  <a:cubicBezTo>
                    <a:pt x="1748" y="407"/>
                    <a:pt x="1759" y="409"/>
                    <a:pt x="1746" y="409"/>
                  </a:cubicBezTo>
                  <a:cubicBezTo>
                    <a:pt x="1734" y="412"/>
                    <a:pt x="1726" y="411"/>
                    <a:pt x="1717" y="415"/>
                  </a:cubicBezTo>
                  <a:cubicBezTo>
                    <a:pt x="1720" y="416"/>
                    <a:pt x="1731" y="416"/>
                    <a:pt x="1727" y="424"/>
                  </a:cubicBezTo>
                  <a:cubicBezTo>
                    <a:pt x="1710" y="424"/>
                    <a:pt x="1698" y="424"/>
                    <a:pt x="1682" y="425"/>
                  </a:cubicBezTo>
                  <a:cubicBezTo>
                    <a:pt x="1734" y="426"/>
                    <a:pt x="1682" y="428"/>
                    <a:pt x="1721" y="429"/>
                  </a:cubicBezTo>
                  <a:cubicBezTo>
                    <a:pt x="1723" y="429"/>
                    <a:pt x="1721" y="430"/>
                    <a:pt x="1719" y="430"/>
                  </a:cubicBezTo>
                  <a:cubicBezTo>
                    <a:pt x="1686" y="433"/>
                    <a:pt x="1739" y="434"/>
                    <a:pt x="1723" y="436"/>
                  </a:cubicBezTo>
                  <a:cubicBezTo>
                    <a:pt x="1686" y="437"/>
                    <a:pt x="1725" y="439"/>
                    <a:pt x="1694" y="442"/>
                  </a:cubicBezTo>
                  <a:cubicBezTo>
                    <a:pt x="1664" y="443"/>
                    <a:pt x="1725" y="443"/>
                    <a:pt x="1706" y="444"/>
                  </a:cubicBezTo>
                  <a:cubicBezTo>
                    <a:pt x="1669" y="446"/>
                    <a:pt x="1693" y="447"/>
                    <a:pt x="1686" y="449"/>
                  </a:cubicBezTo>
                  <a:cubicBezTo>
                    <a:pt x="1682" y="450"/>
                    <a:pt x="1717" y="451"/>
                    <a:pt x="1686" y="452"/>
                  </a:cubicBezTo>
                  <a:cubicBezTo>
                    <a:pt x="1720" y="453"/>
                    <a:pt x="1684" y="454"/>
                    <a:pt x="1685" y="455"/>
                  </a:cubicBezTo>
                  <a:cubicBezTo>
                    <a:pt x="1681" y="468"/>
                    <a:pt x="1748" y="458"/>
                    <a:pt x="1707" y="461"/>
                  </a:cubicBezTo>
                  <a:lnTo>
                    <a:pt x="1707" y="461"/>
                  </a:lnTo>
                  <a:cubicBezTo>
                    <a:pt x="1697" y="462"/>
                    <a:pt x="1747" y="462"/>
                    <a:pt x="1712" y="463"/>
                  </a:cubicBezTo>
                  <a:cubicBezTo>
                    <a:pt x="1737" y="464"/>
                    <a:pt x="1691" y="465"/>
                    <a:pt x="1708" y="466"/>
                  </a:cubicBezTo>
                  <a:cubicBezTo>
                    <a:pt x="1744" y="470"/>
                    <a:pt x="1728" y="472"/>
                    <a:pt x="1761" y="470"/>
                  </a:cubicBezTo>
                  <a:cubicBezTo>
                    <a:pt x="1770" y="471"/>
                    <a:pt x="1753" y="471"/>
                    <a:pt x="1748" y="471"/>
                  </a:cubicBezTo>
                  <a:lnTo>
                    <a:pt x="1748" y="471"/>
                  </a:lnTo>
                  <a:cubicBezTo>
                    <a:pt x="1738" y="473"/>
                    <a:pt x="1813" y="471"/>
                    <a:pt x="1769" y="472"/>
                  </a:cubicBezTo>
                  <a:lnTo>
                    <a:pt x="1769" y="472"/>
                  </a:lnTo>
                  <a:cubicBezTo>
                    <a:pt x="1850" y="474"/>
                    <a:pt x="1855" y="476"/>
                    <a:pt x="1875" y="486"/>
                  </a:cubicBezTo>
                  <a:cubicBezTo>
                    <a:pt x="1861" y="487"/>
                    <a:pt x="1869" y="489"/>
                    <a:pt x="1862" y="490"/>
                  </a:cubicBezTo>
                  <a:cubicBezTo>
                    <a:pt x="1865" y="491"/>
                    <a:pt x="1859" y="492"/>
                    <a:pt x="1875" y="493"/>
                  </a:cubicBezTo>
                  <a:cubicBezTo>
                    <a:pt x="1908" y="494"/>
                    <a:pt x="1867" y="495"/>
                    <a:pt x="1886" y="496"/>
                  </a:cubicBezTo>
                  <a:cubicBezTo>
                    <a:pt x="1901" y="497"/>
                    <a:pt x="1859" y="497"/>
                    <a:pt x="1886" y="498"/>
                  </a:cubicBezTo>
                  <a:cubicBezTo>
                    <a:pt x="1899" y="498"/>
                    <a:pt x="1893" y="500"/>
                    <a:pt x="1895" y="500"/>
                  </a:cubicBezTo>
                  <a:cubicBezTo>
                    <a:pt x="1843" y="503"/>
                    <a:pt x="1820" y="502"/>
                    <a:pt x="1771" y="502"/>
                  </a:cubicBezTo>
                  <a:cubicBezTo>
                    <a:pt x="1817" y="503"/>
                    <a:pt x="1764" y="504"/>
                    <a:pt x="1769" y="505"/>
                  </a:cubicBezTo>
                  <a:cubicBezTo>
                    <a:pt x="1773" y="506"/>
                    <a:pt x="1769" y="508"/>
                    <a:pt x="1778" y="509"/>
                  </a:cubicBezTo>
                  <a:cubicBezTo>
                    <a:pt x="1789" y="510"/>
                    <a:pt x="1762" y="511"/>
                    <a:pt x="1768" y="512"/>
                  </a:cubicBezTo>
                  <a:cubicBezTo>
                    <a:pt x="1837" y="520"/>
                    <a:pt x="1779" y="516"/>
                    <a:pt x="1878" y="503"/>
                  </a:cubicBezTo>
                  <a:cubicBezTo>
                    <a:pt x="1903" y="503"/>
                    <a:pt x="1892" y="505"/>
                    <a:pt x="1933" y="505"/>
                  </a:cubicBezTo>
                  <a:cubicBezTo>
                    <a:pt x="1884" y="513"/>
                    <a:pt x="1879" y="514"/>
                    <a:pt x="1811" y="515"/>
                  </a:cubicBezTo>
                  <a:cubicBezTo>
                    <a:pt x="1819" y="517"/>
                    <a:pt x="1835" y="515"/>
                    <a:pt x="1832" y="521"/>
                  </a:cubicBezTo>
                  <a:cubicBezTo>
                    <a:pt x="1915" y="521"/>
                    <a:pt x="1860" y="524"/>
                    <a:pt x="1832" y="526"/>
                  </a:cubicBezTo>
                  <a:cubicBezTo>
                    <a:pt x="1867" y="527"/>
                    <a:pt x="1823" y="528"/>
                    <a:pt x="1829" y="529"/>
                  </a:cubicBezTo>
                  <a:cubicBezTo>
                    <a:pt x="1826" y="530"/>
                    <a:pt x="1790" y="531"/>
                    <a:pt x="1775" y="528"/>
                  </a:cubicBezTo>
                  <a:cubicBezTo>
                    <a:pt x="1772" y="529"/>
                    <a:pt x="1766" y="530"/>
                    <a:pt x="1770" y="530"/>
                  </a:cubicBezTo>
                  <a:cubicBezTo>
                    <a:pt x="1802" y="532"/>
                    <a:pt x="1778" y="533"/>
                    <a:pt x="1832" y="534"/>
                  </a:cubicBezTo>
                  <a:cubicBezTo>
                    <a:pt x="1833" y="561"/>
                    <a:pt x="1871" y="556"/>
                    <a:pt x="1889" y="560"/>
                  </a:cubicBezTo>
                  <a:cubicBezTo>
                    <a:pt x="1876" y="562"/>
                    <a:pt x="1897" y="564"/>
                    <a:pt x="1894" y="565"/>
                  </a:cubicBezTo>
                  <a:cubicBezTo>
                    <a:pt x="1893" y="566"/>
                    <a:pt x="1894" y="567"/>
                    <a:pt x="1894" y="568"/>
                  </a:cubicBezTo>
                  <a:cubicBezTo>
                    <a:pt x="1894" y="569"/>
                    <a:pt x="1886" y="570"/>
                    <a:pt x="1896" y="571"/>
                  </a:cubicBezTo>
                  <a:cubicBezTo>
                    <a:pt x="1946" y="574"/>
                    <a:pt x="1924" y="580"/>
                    <a:pt x="1951" y="582"/>
                  </a:cubicBezTo>
                  <a:cubicBezTo>
                    <a:pt x="1952" y="582"/>
                    <a:pt x="1930" y="583"/>
                    <a:pt x="1948" y="583"/>
                  </a:cubicBezTo>
                  <a:cubicBezTo>
                    <a:pt x="1951" y="583"/>
                    <a:pt x="1956" y="583"/>
                    <a:pt x="1955" y="583"/>
                  </a:cubicBezTo>
                  <a:cubicBezTo>
                    <a:pt x="1902" y="586"/>
                    <a:pt x="1965" y="588"/>
                    <a:pt x="1939" y="591"/>
                  </a:cubicBezTo>
                  <a:cubicBezTo>
                    <a:pt x="1969" y="591"/>
                    <a:pt x="1925" y="592"/>
                    <a:pt x="1953" y="593"/>
                  </a:cubicBezTo>
                  <a:cubicBezTo>
                    <a:pt x="1968" y="594"/>
                    <a:pt x="1954" y="595"/>
                    <a:pt x="1957" y="597"/>
                  </a:cubicBezTo>
                  <a:cubicBezTo>
                    <a:pt x="1960" y="598"/>
                    <a:pt x="1965" y="599"/>
                    <a:pt x="1979" y="599"/>
                  </a:cubicBezTo>
                  <a:cubicBezTo>
                    <a:pt x="2001" y="601"/>
                    <a:pt x="1942" y="601"/>
                    <a:pt x="1971" y="602"/>
                  </a:cubicBezTo>
                  <a:cubicBezTo>
                    <a:pt x="1990" y="604"/>
                    <a:pt x="1969" y="605"/>
                    <a:pt x="1978" y="608"/>
                  </a:cubicBezTo>
                  <a:cubicBezTo>
                    <a:pt x="1985" y="609"/>
                    <a:pt x="1966" y="610"/>
                    <a:pt x="1966" y="611"/>
                  </a:cubicBezTo>
                  <a:cubicBezTo>
                    <a:pt x="1991" y="612"/>
                    <a:pt x="1963" y="631"/>
                    <a:pt x="1989" y="631"/>
                  </a:cubicBezTo>
                  <a:cubicBezTo>
                    <a:pt x="2029" y="632"/>
                    <a:pt x="1976" y="633"/>
                    <a:pt x="1986" y="634"/>
                  </a:cubicBezTo>
                  <a:cubicBezTo>
                    <a:pt x="2006" y="636"/>
                    <a:pt x="1994" y="636"/>
                    <a:pt x="1999" y="642"/>
                  </a:cubicBezTo>
                  <a:cubicBezTo>
                    <a:pt x="2002" y="644"/>
                    <a:pt x="1985" y="646"/>
                    <a:pt x="2015" y="648"/>
                  </a:cubicBezTo>
                  <a:cubicBezTo>
                    <a:pt x="1967" y="650"/>
                    <a:pt x="2048" y="648"/>
                    <a:pt x="2040" y="649"/>
                  </a:cubicBezTo>
                  <a:cubicBezTo>
                    <a:pt x="2032" y="650"/>
                    <a:pt x="2025" y="650"/>
                    <a:pt x="2019" y="650"/>
                  </a:cubicBezTo>
                  <a:cubicBezTo>
                    <a:pt x="2025" y="651"/>
                    <a:pt x="2030" y="651"/>
                    <a:pt x="2036" y="651"/>
                  </a:cubicBezTo>
                  <a:cubicBezTo>
                    <a:pt x="2030" y="651"/>
                    <a:pt x="2025" y="651"/>
                    <a:pt x="2019" y="651"/>
                  </a:cubicBezTo>
                  <a:cubicBezTo>
                    <a:pt x="2030" y="653"/>
                    <a:pt x="2039" y="651"/>
                    <a:pt x="2041" y="658"/>
                  </a:cubicBezTo>
                  <a:cubicBezTo>
                    <a:pt x="2043" y="658"/>
                    <a:pt x="2062" y="659"/>
                    <a:pt x="2043" y="660"/>
                  </a:cubicBezTo>
                  <a:cubicBezTo>
                    <a:pt x="2062" y="660"/>
                    <a:pt x="2081" y="661"/>
                    <a:pt x="2100" y="661"/>
                  </a:cubicBezTo>
                  <a:cubicBezTo>
                    <a:pt x="2088" y="662"/>
                    <a:pt x="2075" y="663"/>
                    <a:pt x="2062" y="663"/>
                  </a:cubicBezTo>
                  <a:cubicBezTo>
                    <a:pt x="2103" y="664"/>
                    <a:pt x="2048" y="665"/>
                    <a:pt x="2058" y="666"/>
                  </a:cubicBezTo>
                  <a:cubicBezTo>
                    <a:pt x="2062" y="666"/>
                    <a:pt x="2092" y="667"/>
                    <a:pt x="2071" y="668"/>
                  </a:cubicBezTo>
                  <a:cubicBezTo>
                    <a:pt x="2066" y="669"/>
                    <a:pt x="2087" y="667"/>
                    <a:pt x="2081" y="675"/>
                  </a:cubicBezTo>
                  <a:cubicBezTo>
                    <a:pt x="2101" y="675"/>
                    <a:pt x="2111" y="673"/>
                    <a:pt x="2122" y="675"/>
                  </a:cubicBezTo>
                  <a:cubicBezTo>
                    <a:pt x="2120" y="675"/>
                    <a:pt x="2104" y="676"/>
                    <a:pt x="2107" y="676"/>
                  </a:cubicBezTo>
                  <a:cubicBezTo>
                    <a:pt x="2134" y="677"/>
                    <a:pt x="2122" y="678"/>
                    <a:pt x="2113" y="680"/>
                  </a:cubicBezTo>
                  <a:cubicBezTo>
                    <a:pt x="2111" y="684"/>
                    <a:pt x="2150" y="689"/>
                    <a:pt x="2158" y="689"/>
                  </a:cubicBezTo>
                  <a:cubicBezTo>
                    <a:pt x="2160" y="690"/>
                    <a:pt x="2148" y="691"/>
                    <a:pt x="2144" y="692"/>
                  </a:cubicBezTo>
                  <a:cubicBezTo>
                    <a:pt x="2155" y="693"/>
                    <a:pt x="2186" y="696"/>
                    <a:pt x="2150" y="699"/>
                  </a:cubicBezTo>
                  <a:cubicBezTo>
                    <a:pt x="2161" y="699"/>
                    <a:pt x="2173" y="700"/>
                    <a:pt x="2185" y="700"/>
                  </a:cubicBezTo>
                  <a:cubicBezTo>
                    <a:pt x="2151" y="700"/>
                    <a:pt x="2185" y="701"/>
                    <a:pt x="2177" y="702"/>
                  </a:cubicBezTo>
                  <a:cubicBezTo>
                    <a:pt x="2170" y="702"/>
                    <a:pt x="2164" y="704"/>
                    <a:pt x="2172" y="704"/>
                  </a:cubicBezTo>
                  <a:cubicBezTo>
                    <a:pt x="2191" y="705"/>
                    <a:pt x="2184" y="706"/>
                    <a:pt x="2185" y="706"/>
                  </a:cubicBezTo>
                  <a:cubicBezTo>
                    <a:pt x="2188" y="709"/>
                    <a:pt x="2176" y="711"/>
                    <a:pt x="2196" y="713"/>
                  </a:cubicBezTo>
                  <a:cubicBezTo>
                    <a:pt x="2231" y="717"/>
                    <a:pt x="2204" y="717"/>
                    <a:pt x="2237" y="723"/>
                  </a:cubicBezTo>
                  <a:cubicBezTo>
                    <a:pt x="2268" y="727"/>
                    <a:pt x="2140" y="729"/>
                    <a:pt x="2124" y="732"/>
                  </a:cubicBezTo>
                  <a:cubicBezTo>
                    <a:pt x="2109" y="734"/>
                    <a:pt x="2079" y="739"/>
                    <a:pt x="2119" y="742"/>
                  </a:cubicBezTo>
                  <a:cubicBezTo>
                    <a:pt x="2039" y="742"/>
                    <a:pt x="2040" y="743"/>
                    <a:pt x="2060" y="746"/>
                  </a:cubicBezTo>
                  <a:cubicBezTo>
                    <a:pt x="2020" y="747"/>
                    <a:pt x="2051" y="749"/>
                    <a:pt x="2039" y="751"/>
                  </a:cubicBezTo>
                  <a:cubicBezTo>
                    <a:pt x="2028" y="753"/>
                    <a:pt x="1997" y="755"/>
                    <a:pt x="2036" y="757"/>
                  </a:cubicBezTo>
                  <a:cubicBezTo>
                    <a:pt x="1996" y="758"/>
                    <a:pt x="1981" y="759"/>
                    <a:pt x="2020" y="762"/>
                  </a:cubicBezTo>
                  <a:cubicBezTo>
                    <a:pt x="1998" y="763"/>
                    <a:pt x="1961" y="764"/>
                    <a:pt x="1965" y="765"/>
                  </a:cubicBezTo>
                  <a:cubicBezTo>
                    <a:pt x="1972" y="766"/>
                    <a:pt x="1937" y="767"/>
                    <a:pt x="1958" y="768"/>
                  </a:cubicBezTo>
                  <a:cubicBezTo>
                    <a:pt x="1985" y="769"/>
                    <a:pt x="1959" y="770"/>
                    <a:pt x="1954" y="771"/>
                  </a:cubicBezTo>
                  <a:cubicBezTo>
                    <a:pt x="1950" y="772"/>
                    <a:pt x="1955" y="773"/>
                    <a:pt x="1943" y="774"/>
                  </a:cubicBezTo>
                  <a:cubicBezTo>
                    <a:pt x="1930" y="774"/>
                    <a:pt x="1970" y="775"/>
                    <a:pt x="1944" y="776"/>
                  </a:cubicBezTo>
                  <a:cubicBezTo>
                    <a:pt x="1895" y="779"/>
                    <a:pt x="2055" y="779"/>
                    <a:pt x="1998" y="779"/>
                  </a:cubicBezTo>
                  <a:lnTo>
                    <a:pt x="1998" y="779"/>
                  </a:lnTo>
                  <a:cubicBezTo>
                    <a:pt x="1979" y="782"/>
                    <a:pt x="1976" y="777"/>
                    <a:pt x="1977" y="786"/>
                  </a:cubicBezTo>
                  <a:cubicBezTo>
                    <a:pt x="1977" y="787"/>
                    <a:pt x="1965" y="789"/>
                    <a:pt x="1981" y="790"/>
                  </a:cubicBezTo>
                  <a:cubicBezTo>
                    <a:pt x="2006" y="791"/>
                    <a:pt x="1971" y="792"/>
                    <a:pt x="1974" y="793"/>
                  </a:cubicBezTo>
                  <a:cubicBezTo>
                    <a:pt x="1979" y="795"/>
                    <a:pt x="2000" y="798"/>
                    <a:pt x="1938" y="799"/>
                  </a:cubicBezTo>
                  <a:cubicBezTo>
                    <a:pt x="1930" y="800"/>
                    <a:pt x="1937" y="800"/>
                    <a:pt x="1936" y="804"/>
                  </a:cubicBezTo>
                  <a:cubicBezTo>
                    <a:pt x="1906" y="805"/>
                    <a:pt x="1874" y="806"/>
                    <a:pt x="1877" y="806"/>
                  </a:cubicBezTo>
                  <a:cubicBezTo>
                    <a:pt x="1881" y="807"/>
                    <a:pt x="1839" y="808"/>
                    <a:pt x="1867" y="809"/>
                  </a:cubicBezTo>
                  <a:cubicBezTo>
                    <a:pt x="1874" y="809"/>
                    <a:pt x="1847" y="811"/>
                    <a:pt x="1854" y="811"/>
                  </a:cubicBezTo>
                  <a:cubicBezTo>
                    <a:pt x="1887" y="812"/>
                    <a:pt x="1842" y="813"/>
                    <a:pt x="1854" y="814"/>
                  </a:cubicBezTo>
                  <a:cubicBezTo>
                    <a:pt x="1861" y="814"/>
                    <a:pt x="1880" y="814"/>
                    <a:pt x="1894" y="814"/>
                  </a:cubicBezTo>
                  <a:lnTo>
                    <a:pt x="1894" y="818"/>
                  </a:lnTo>
                  <a:cubicBezTo>
                    <a:pt x="1960" y="815"/>
                    <a:pt x="1969" y="808"/>
                    <a:pt x="2016" y="803"/>
                  </a:cubicBezTo>
                  <a:cubicBezTo>
                    <a:pt x="2036" y="795"/>
                    <a:pt x="2078" y="788"/>
                    <a:pt x="2123" y="787"/>
                  </a:cubicBezTo>
                  <a:cubicBezTo>
                    <a:pt x="2095" y="786"/>
                    <a:pt x="2129" y="785"/>
                    <a:pt x="2105" y="784"/>
                  </a:cubicBezTo>
                  <a:cubicBezTo>
                    <a:pt x="2122" y="784"/>
                    <a:pt x="2180" y="783"/>
                    <a:pt x="2144" y="784"/>
                  </a:cubicBezTo>
                  <a:lnTo>
                    <a:pt x="2144" y="784"/>
                  </a:lnTo>
                  <a:cubicBezTo>
                    <a:pt x="2144" y="786"/>
                    <a:pt x="2229" y="783"/>
                    <a:pt x="2185" y="785"/>
                  </a:cubicBezTo>
                  <a:cubicBezTo>
                    <a:pt x="2184" y="785"/>
                    <a:pt x="2193" y="788"/>
                    <a:pt x="2185" y="786"/>
                  </a:cubicBezTo>
                  <a:cubicBezTo>
                    <a:pt x="2237" y="788"/>
                    <a:pt x="2158" y="786"/>
                    <a:pt x="2144" y="787"/>
                  </a:cubicBezTo>
                  <a:cubicBezTo>
                    <a:pt x="2150" y="787"/>
                    <a:pt x="2155" y="788"/>
                    <a:pt x="2161" y="788"/>
                  </a:cubicBezTo>
                  <a:cubicBezTo>
                    <a:pt x="2155" y="788"/>
                    <a:pt x="2150" y="788"/>
                    <a:pt x="2144" y="788"/>
                  </a:cubicBezTo>
                  <a:cubicBezTo>
                    <a:pt x="2140" y="796"/>
                    <a:pt x="2166" y="790"/>
                    <a:pt x="2185" y="792"/>
                  </a:cubicBezTo>
                  <a:cubicBezTo>
                    <a:pt x="2183" y="790"/>
                    <a:pt x="2167" y="791"/>
                    <a:pt x="2167" y="791"/>
                  </a:cubicBezTo>
                  <a:cubicBezTo>
                    <a:pt x="2175" y="791"/>
                    <a:pt x="2180" y="790"/>
                    <a:pt x="2185" y="791"/>
                  </a:cubicBezTo>
                  <a:cubicBezTo>
                    <a:pt x="2171" y="791"/>
                    <a:pt x="2202" y="791"/>
                    <a:pt x="2203" y="792"/>
                  </a:cubicBezTo>
                  <a:cubicBezTo>
                    <a:pt x="2197" y="792"/>
                    <a:pt x="2191" y="792"/>
                    <a:pt x="2185" y="792"/>
                  </a:cubicBezTo>
                  <a:cubicBezTo>
                    <a:pt x="2222" y="801"/>
                    <a:pt x="2131" y="809"/>
                    <a:pt x="2102" y="816"/>
                  </a:cubicBezTo>
                  <a:cubicBezTo>
                    <a:pt x="2108" y="816"/>
                    <a:pt x="2114" y="816"/>
                    <a:pt x="2119" y="816"/>
                  </a:cubicBezTo>
                  <a:cubicBezTo>
                    <a:pt x="2114" y="816"/>
                    <a:pt x="2108" y="816"/>
                    <a:pt x="2102" y="816"/>
                  </a:cubicBezTo>
                  <a:lnTo>
                    <a:pt x="2102" y="819"/>
                  </a:lnTo>
                  <a:cubicBezTo>
                    <a:pt x="2121" y="820"/>
                    <a:pt x="2133" y="820"/>
                    <a:pt x="2149" y="820"/>
                  </a:cubicBezTo>
                  <a:cubicBezTo>
                    <a:pt x="2130" y="820"/>
                    <a:pt x="2116" y="821"/>
                    <a:pt x="2098" y="821"/>
                  </a:cubicBezTo>
                  <a:cubicBezTo>
                    <a:pt x="2115" y="821"/>
                    <a:pt x="2126" y="821"/>
                    <a:pt x="2144" y="821"/>
                  </a:cubicBezTo>
                  <a:cubicBezTo>
                    <a:pt x="2150" y="831"/>
                    <a:pt x="2117" y="825"/>
                    <a:pt x="2092" y="828"/>
                  </a:cubicBezTo>
                  <a:cubicBezTo>
                    <a:pt x="2102" y="833"/>
                    <a:pt x="2160" y="830"/>
                    <a:pt x="2123" y="831"/>
                  </a:cubicBezTo>
                  <a:lnTo>
                    <a:pt x="2123" y="831"/>
                  </a:lnTo>
                  <a:cubicBezTo>
                    <a:pt x="2141" y="832"/>
                    <a:pt x="2099" y="833"/>
                    <a:pt x="2113" y="834"/>
                  </a:cubicBezTo>
                  <a:cubicBezTo>
                    <a:pt x="2125" y="836"/>
                    <a:pt x="2088" y="840"/>
                    <a:pt x="2081" y="842"/>
                  </a:cubicBezTo>
                  <a:cubicBezTo>
                    <a:pt x="2087" y="842"/>
                    <a:pt x="2093" y="842"/>
                    <a:pt x="2099" y="842"/>
                  </a:cubicBezTo>
                  <a:cubicBezTo>
                    <a:pt x="2093" y="842"/>
                    <a:pt x="2087" y="842"/>
                    <a:pt x="2081" y="843"/>
                  </a:cubicBezTo>
                  <a:cubicBezTo>
                    <a:pt x="2071" y="845"/>
                    <a:pt x="2146" y="843"/>
                    <a:pt x="2102" y="844"/>
                  </a:cubicBezTo>
                  <a:lnTo>
                    <a:pt x="2102" y="844"/>
                  </a:lnTo>
                  <a:cubicBezTo>
                    <a:pt x="2056" y="846"/>
                    <a:pt x="2136" y="846"/>
                    <a:pt x="2072" y="846"/>
                  </a:cubicBezTo>
                  <a:cubicBezTo>
                    <a:pt x="2072" y="847"/>
                    <a:pt x="2074" y="847"/>
                    <a:pt x="2071" y="847"/>
                  </a:cubicBezTo>
                  <a:cubicBezTo>
                    <a:pt x="2059" y="848"/>
                    <a:pt x="2077" y="849"/>
                    <a:pt x="2069" y="850"/>
                  </a:cubicBezTo>
                  <a:cubicBezTo>
                    <a:pt x="2060" y="852"/>
                    <a:pt x="2090" y="854"/>
                    <a:pt x="2100" y="856"/>
                  </a:cubicBezTo>
                  <a:cubicBezTo>
                    <a:pt x="1977" y="860"/>
                    <a:pt x="1904" y="890"/>
                    <a:pt x="1748" y="887"/>
                  </a:cubicBezTo>
                  <a:cubicBezTo>
                    <a:pt x="1768" y="890"/>
                    <a:pt x="1682" y="893"/>
                    <a:pt x="1670" y="895"/>
                  </a:cubicBezTo>
                  <a:cubicBezTo>
                    <a:pt x="1617" y="895"/>
                    <a:pt x="1666" y="897"/>
                    <a:pt x="1629" y="897"/>
                  </a:cubicBezTo>
                  <a:cubicBezTo>
                    <a:pt x="1621" y="897"/>
                    <a:pt x="1649" y="898"/>
                    <a:pt x="1628" y="899"/>
                  </a:cubicBezTo>
                  <a:cubicBezTo>
                    <a:pt x="1574" y="901"/>
                    <a:pt x="1575" y="903"/>
                    <a:pt x="1569" y="906"/>
                  </a:cubicBezTo>
                  <a:cubicBezTo>
                    <a:pt x="1557" y="906"/>
                    <a:pt x="1528" y="906"/>
                    <a:pt x="1553" y="907"/>
                  </a:cubicBezTo>
                  <a:cubicBezTo>
                    <a:pt x="1560" y="907"/>
                    <a:pt x="1565" y="908"/>
                    <a:pt x="1560" y="908"/>
                  </a:cubicBezTo>
                  <a:cubicBezTo>
                    <a:pt x="1536" y="909"/>
                    <a:pt x="1552" y="910"/>
                    <a:pt x="1551" y="911"/>
                  </a:cubicBezTo>
                  <a:cubicBezTo>
                    <a:pt x="1518" y="921"/>
                    <a:pt x="1516" y="923"/>
                    <a:pt x="1480" y="928"/>
                  </a:cubicBezTo>
                  <a:cubicBezTo>
                    <a:pt x="1467" y="928"/>
                    <a:pt x="1500" y="929"/>
                    <a:pt x="1480" y="931"/>
                  </a:cubicBezTo>
                  <a:cubicBezTo>
                    <a:pt x="1467" y="931"/>
                    <a:pt x="1480" y="933"/>
                    <a:pt x="1477" y="934"/>
                  </a:cubicBezTo>
                  <a:cubicBezTo>
                    <a:pt x="1472" y="935"/>
                    <a:pt x="1495" y="937"/>
                    <a:pt x="1461" y="938"/>
                  </a:cubicBezTo>
                  <a:cubicBezTo>
                    <a:pt x="1484" y="940"/>
                    <a:pt x="1448" y="941"/>
                    <a:pt x="1455" y="943"/>
                  </a:cubicBezTo>
                  <a:cubicBezTo>
                    <a:pt x="1463" y="944"/>
                    <a:pt x="1461" y="946"/>
                    <a:pt x="1436" y="947"/>
                  </a:cubicBezTo>
                  <a:cubicBezTo>
                    <a:pt x="1477" y="948"/>
                    <a:pt x="1424" y="949"/>
                    <a:pt x="1434" y="950"/>
                  </a:cubicBezTo>
                  <a:cubicBezTo>
                    <a:pt x="1444" y="951"/>
                    <a:pt x="1429" y="953"/>
                    <a:pt x="1453" y="954"/>
                  </a:cubicBezTo>
                  <a:cubicBezTo>
                    <a:pt x="1416" y="958"/>
                    <a:pt x="1446" y="961"/>
                    <a:pt x="1436" y="965"/>
                  </a:cubicBezTo>
                  <a:cubicBezTo>
                    <a:pt x="1420" y="970"/>
                    <a:pt x="1413" y="973"/>
                    <a:pt x="1398" y="976"/>
                  </a:cubicBezTo>
                  <a:cubicBezTo>
                    <a:pt x="1406" y="978"/>
                    <a:pt x="1384" y="980"/>
                    <a:pt x="1396" y="983"/>
                  </a:cubicBezTo>
                  <a:cubicBezTo>
                    <a:pt x="1405" y="984"/>
                    <a:pt x="1362" y="986"/>
                    <a:pt x="1393" y="987"/>
                  </a:cubicBezTo>
                  <a:cubicBezTo>
                    <a:pt x="1397" y="987"/>
                    <a:pt x="1381" y="988"/>
                    <a:pt x="1372" y="988"/>
                  </a:cubicBezTo>
                  <a:cubicBezTo>
                    <a:pt x="1333" y="994"/>
                    <a:pt x="1359" y="993"/>
                    <a:pt x="1297" y="997"/>
                  </a:cubicBezTo>
                  <a:cubicBezTo>
                    <a:pt x="1289" y="998"/>
                    <a:pt x="1256" y="998"/>
                    <a:pt x="1287" y="999"/>
                  </a:cubicBezTo>
                  <a:cubicBezTo>
                    <a:pt x="1293" y="1000"/>
                    <a:pt x="1291" y="1000"/>
                    <a:pt x="1290" y="1001"/>
                  </a:cubicBezTo>
                  <a:cubicBezTo>
                    <a:pt x="1281" y="1004"/>
                    <a:pt x="1312" y="1008"/>
                    <a:pt x="1269" y="1011"/>
                  </a:cubicBezTo>
                  <a:cubicBezTo>
                    <a:pt x="1300" y="1013"/>
                    <a:pt x="1260" y="1011"/>
                    <a:pt x="1269" y="1016"/>
                  </a:cubicBezTo>
                  <a:cubicBezTo>
                    <a:pt x="1241" y="1014"/>
                    <a:pt x="1234" y="1015"/>
                    <a:pt x="1207" y="1020"/>
                  </a:cubicBezTo>
                  <a:cubicBezTo>
                    <a:pt x="1213" y="1020"/>
                    <a:pt x="1219" y="1020"/>
                    <a:pt x="1224" y="1020"/>
                  </a:cubicBezTo>
                  <a:cubicBezTo>
                    <a:pt x="1219" y="1020"/>
                    <a:pt x="1213" y="1020"/>
                    <a:pt x="1207" y="1020"/>
                  </a:cubicBezTo>
                  <a:cubicBezTo>
                    <a:pt x="1204" y="1021"/>
                    <a:pt x="1217" y="1022"/>
                    <a:pt x="1186" y="1022"/>
                  </a:cubicBezTo>
                  <a:cubicBezTo>
                    <a:pt x="1156" y="1026"/>
                    <a:pt x="1151" y="1027"/>
                    <a:pt x="1124" y="1029"/>
                  </a:cubicBezTo>
                  <a:cubicBezTo>
                    <a:pt x="1128" y="1029"/>
                    <a:pt x="1143" y="1029"/>
                    <a:pt x="1133" y="1029"/>
                  </a:cubicBezTo>
                  <a:cubicBezTo>
                    <a:pt x="1095" y="1029"/>
                    <a:pt x="1106" y="1030"/>
                    <a:pt x="1103" y="1031"/>
                  </a:cubicBezTo>
                  <a:cubicBezTo>
                    <a:pt x="1098" y="1031"/>
                    <a:pt x="1081" y="1032"/>
                    <a:pt x="1089" y="1033"/>
                  </a:cubicBezTo>
                  <a:cubicBezTo>
                    <a:pt x="1116" y="1034"/>
                    <a:pt x="1063" y="1034"/>
                    <a:pt x="1063" y="1035"/>
                  </a:cubicBezTo>
                  <a:cubicBezTo>
                    <a:pt x="1069" y="1035"/>
                    <a:pt x="1075" y="1036"/>
                    <a:pt x="1081" y="1036"/>
                  </a:cubicBezTo>
                  <a:cubicBezTo>
                    <a:pt x="1068" y="1036"/>
                    <a:pt x="1056" y="1037"/>
                    <a:pt x="1044" y="1037"/>
                  </a:cubicBezTo>
                  <a:cubicBezTo>
                    <a:pt x="1079" y="1038"/>
                    <a:pt x="1023" y="1039"/>
                    <a:pt x="1039" y="1040"/>
                  </a:cubicBezTo>
                  <a:cubicBezTo>
                    <a:pt x="1066" y="1042"/>
                    <a:pt x="995" y="1041"/>
                    <a:pt x="1000" y="1044"/>
                  </a:cubicBezTo>
                  <a:cubicBezTo>
                    <a:pt x="1030" y="1046"/>
                    <a:pt x="974" y="1047"/>
                    <a:pt x="1010" y="1050"/>
                  </a:cubicBezTo>
                  <a:cubicBezTo>
                    <a:pt x="1017" y="1053"/>
                    <a:pt x="975" y="1052"/>
                    <a:pt x="957" y="1050"/>
                  </a:cubicBezTo>
                  <a:cubicBezTo>
                    <a:pt x="957" y="1052"/>
                    <a:pt x="954" y="1053"/>
                    <a:pt x="958" y="1054"/>
                  </a:cubicBezTo>
                  <a:cubicBezTo>
                    <a:pt x="933" y="1060"/>
                    <a:pt x="994" y="1059"/>
                    <a:pt x="942" y="1063"/>
                  </a:cubicBezTo>
                  <a:cubicBezTo>
                    <a:pt x="962" y="1065"/>
                    <a:pt x="918" y="1067"/>
                    <a:pt x="975" y="1068"/>
                  </a:cubicBezTo>
                  <a:cubicBezTo>
                    <a:pt x="969" y="1069"/>
                    <a:pt x="956" y="1069"/>
                    <a:pt x="958" y="1070"/>
                  </a:cubicBezTo>
                  <a:cubicBezTo>
                    <a:pt x="985" y="1070"/>
                    <a:pt x="964" y="1071"/>
                    <a:pt x="957" y="1072"/>
                  </a:cubicBezTo>
                  <a:cubicBezTo>
                    <a:pt x="951" y="1073"/>
                    <a:pt x="926" y="1073"/>
                    <a:pt x="956" y="1074"/>
                  </a:cubicBezTo>
                  <a:cubicBezTo>
                    <a:pt x="939" y="1074"/>
                    <a:pt x="933" y="1075"/>
                    <a:pt x="936" y="1076"/>
                  </a:cubicBezTo>
                  <a:cubicBezTo>
                    <a:pt x="945" y="1075"/>
                    <a:pt x="951" y="1077"/>
                    <a:pt x="957" y="1079"/>
                  </a:cubicBezTo>
                  <a:cubicBezTo>
                    <a:pt x="959" y="1080"/>
                    <a:pt x="968" y="1082"/>
                    <a:pt x="955" y="1082"/>
                  </a:cubicBezTo>
                  <a:cubicBezTo>
                    <a:pt x="928" y="1084"/>
                    <a:pt x="970" y="1084"/>
                    <a:pt x="957" y="1085"/>
                  </a:cubicBezTo>
                  <a:cubicBezTo>
                    <a:pt x="864" y="1090"/>
                    <a:pt x="913" y="1098"/>
                    <a:pt x="825" y="1099"/>
                  </a:cubicBezTo>
                  <a:cubicBezTo>
                    <a:pt x="855" y="1099"/>
                    <a:pt x="879" y="1100"/>
                    <a:pt x="895" y="1099"/>
                  </a:cubicBezTo>
                  <a:cubicBezTo>
                    <a:pt x="889" y="1099"/>
                    <a:pt x="883" y="1098"/>
                    <a:pt x="878" y="1098"/>
                  </a:cubicBezTo>
                  <a:cubicBezTo>
                    <a:pt x="892" y="1098"/>
                    <a:pt x="927" y="1097"/>
                    <a:pt x="895" y="1098"/>
                  </a:cubicBezTo>
                  <a:lnTo>
                    <a:pt x="895" y="1099"/>
                  </a:lnTo>
                  <a:cubicBezTo>
                    <a:pt x="902" y="1099"/>
                    <a:pt x="909" y="1099"/>
                    <a:pt x="916" y="1100"/>
                  </a:cubicBezTo>
                  <a:cubicBezTo>
                    <a:pt x="882" y="1100"/>
                    <a:pt x="917" y="1101"/>
                    <a:pt x="904" y="1102"/>
                  </a:cubicBezTo>
                  <a:cubicBezTo>
                    <a:pt x="891" y="1103"/>
                    <a:pt x="897" y="1104"/>
                    <a:pt x="895" y="1105"/>
                  </a:cubicBezTo>
                  <a:cubicBezTo>
                    <a:pt x="893" y="1106"/>
                    <a:pt x="895" y="1107"/>
                    <a:pt x="876" y="1108"/>
                  </a:cubicBezTo>
                  <a:cubicBezTo>
                    <a:pt x="866" y="1109"/>
                    <a:pt x="886" y="1110"/>
                    <a:pt x="883" y="1111"/>
                  </a:cubicBezTo>
                  <a:cubicBezTo>
                    <a:pt x="881" y="1111"/>
                    <a:pt x="905" y="1112"/>
                    <a:pt x="863" y="1112"/>
                  </a:cubicBezTo>
                  <a:cubicBezTo>
                    <a:pt x="815" y="1113"/>
                    <a:pt x="916" y="1116"/>
                    <a:pt x="891" y="1117"/>
                  </a:cubicBezTo>
                  <a:cubicBezTo>
                    <a:pt x="884" y="1117"/>
                    <a:pt x="830" y="1118"/>
                    <a:pt x="874" y="1119"/>
                  </a:cubicBezTo>
                  <a:cubicBezTo>
                    <a:pt x="840" y="1121"/>
                    <a:pt x="856" y="1117"/>
                    <a:pt x="853" y="1128"/>
                  </a:cubicBezTo>
                  <a:cubicBezTo>
                    <a:pt x="853" y="1129"/>
                    <a:pt x="865" y="1130"/>
                    <a:pt x="851" y="1131"/>
                  </a:cubicBezTo>
                  <a:cubicBezTo>
                    <a:pt x="818" y="1132"/>
                    <a:pt x="866" y="1132"/>
                    <a:pt x="853" y="1133"/>
                  </a:cubicBezTo>
                  <a:cubicBezTo>
                    <a:pt x="847" y="1134"/>
                    <a:pt x="841" y="1134"/>
                    <a:pt x="834" y="1134"/>
                  </a:cubicBezTo>
                  <a:cubicBezTo>
                    <a:pt x="821" y="1135"/>
                    <a:pt x="800" y="1135"/>
                    <a:pt x="823" y="1140"/>
                  </a:cubicBezTo>
                  <a:cubicBezTo>
                    <a:pt x="829" y="1141"/>
                    <a:pt x="786" y="1142"/>
                    <a:pt x="831" y="1143"/>
                  </a:cubicBezTo>
                  <a:cubicBezTo>
                    <a:pt x="815" y="1145"/>
                    <a:pt x="746" y="1147"/>
                    <a:pt x="795" y="1150"/>
                  </a:cubicBezTo>
                  <a:cubicBezTo>
                    <a:pt x="807" y="1151"/>
                    <a:pt x="803" y="1151"/>
                    <a:pt x="794" y="1151"/>
                  </a:cubicBezTo>
                  <a:cubicBezTo>
                    <a:pt x="760" y="1154"/>
                    <a:pt x="787" y="1157"/>
                    <a:pt x="750" y="1159"/>
                  </a:cubicBezTo>
                  <a:cubicBezTo>
                    <a:pt x="800" y="1161"/>
                    <a:pt x="742" y="1163"/>
                    <a:pt x="789" y="1165"/>
                  </a:cubicBezTo>
                  <a:cubicBezTo>
                    <a:pt x="797" y="1165"/>
                    <a:pt x="783" y="1166"/>
                    <a:pt x="778" y="1167"/>
                  </a:cubicBezTo>
                  <a:cubicBezTo>
                    <a:pt x="789" y="1168"/>
                    <a:pt x="894" y="1168"/>
                    <a:pt x="853" y="1168"/>
                  </a:cubicBezTo>
                  <a:lnTo>
                    <a:pt x="853" y="1168"/>
                  </a:lnTo>
                  <a:cubicBezTo>
                    <a:pt x="884" y="1170"/>
                    <a:pt x="872" y="1171"/>
                    <a:pt x="884" y="1173"/>
                  </a:cubicBezTo>
                  <a:cubicBezTo>
                    <a:pt x="895" y="1174"/>
                    <a:pt x="877" y="1173"/>
                    <a:pt x="874" y="1173"/>
                  </a:cubicBezTo>
                  <a:cubicBezTo>
                    <a:pt x="879" y="1173"/>
                    <a:pt x="893" y="1173"/>
                    <a:pt x="884" y="1173"/>
                  </a:cubicBezTo>
                  <a:cubicBezTo>
                    <a:pt x="826" y="1174"/>
                    <a:pt x="807" y="1173"/>
                    <a:pt x="754" y="1170"/>
                  </a:cubicBezTo>
                  <a:lnTo>
                    <a:pt x="754" y="1175"/>
                  </a:lnTo>
                  <a:cubicBezTo>
                    <a:pt x="787" y="1172"/>
                    <a:pt x="870" y="1182"/>
                    <a:pt x="776" y="1184"/>
                  </a:cubicBezTo>
                  <a:cubicBezTo>
                    <a:pt x="744" y="1185"/>
                    <a:pt x="741" y="1168"/>
                    <a:pt x="687" y="1182"/>
                  </a:cubicBezTo>
                  <a:cubicBezTo>
                    <a:pt x="669" y="1196"/>
                    <a:pt x="642" y="1193"/>
                    <a:pt x="644" y="1199"/>
                  </a:cubicBezTo>
                  <a:cubicBezTo>
                    <a:pt x="579" y="1218"/>
                    <a:pt x="707" y="1217"/>
                    <a:pt x="747" y="1217"/>
                  </a:cubicBezTo>
                  <a:cubicBezTo>
                    <a:pt x="683" y="1217"/>
                    <a:pt x="753" y="1219"/>
                    <a:pt x="709" y="1219"/>
                  </a:cubicBezTo>
                  <a:cubicBezTo>
                    <a:pt x="724" y="1220"/>
                    <a:pt x="787" y="1220"/>
                    <a:pt x="767" y="1212"/>
                  </a:cubicBezTo>
                  <a:cubicBezTo>
                    <a:pt x="753" y="1210"/>
                    <a:pt x="782" y="1209"/>
                    <a:pt x="770" y="1208"/>
                  </a:cubicBezTo>
                  <a:cubicBezTo>
                    <a:pt x="756" y="1206"/>
                    <a:pt x="812" y="1205"/>
                    <a:pt x="775" y="1203"/>
                  </a:cubicBezTo>
                  <a:cubicBezTo>
                    <a:pt x="810" y="1203"/>
                    <a:pt x="747" y="1202"/>
                    <a:pt x="777" y="1201"/>
                  </a:cubicBezTo>
                  <a:cubicBezTo>
                    <a:pt x="809" y="1200"/>
                    <a:pt x="747" y="1199"/>
                    <a:pt x="773" y="1199"/>
                  </a:cubicBezTo>
                  <a:cubicBezTo>
                    <a:pt x="801" y="1198"/>
                    <a:pt x="785" y="1197"/>
                    <a:pt x="791" y="1196"/>
                  </a:cubicBezTo>
                  <a:cubicBezTo>
                    <a:pt x="795" y="1195"/>
                    <a:pt x="822" y="1195"/>
                    <a:pt x="792" y="1194"/>
                  </a:cubicBezTo>
                  <a:cubicBezTo>
                    <a:pt x="836" y="1189"/>
                    <a:pt x="830" y="1186"/>
                    <a:pt x="895" y="1180"/>
                  </a:cubicBezTo>
                  <a:cubicBezTo>
                    <a:pt x="857" y="1179"/>
                    <a:pt x="908" y="1178"/>
                    <a:pt x="877" y="1177"/>
                  </a:cubicBezTo>
                  <a:cubicBezTo>
                    <a:pt x="959" y="1179"/>
                    <a:pt x="970" y="1178"/>
                    <a:pt x="1031" y="1164"/>
                  </a:cubicBezTo>
                  <a:cubicBezTo>
                    <a:pt x="1058" y="1162"/>
                    <a:pt x="1027" y="1162"/>
                    <a:pt x="1029" y="1160"/>
                  </a:cubicBezTo>
                  <a:cubicBezTo>
                    <a:pt x="1035" y="1158"/>
                    <a:pt x="1042" y="1160"/>
                    <a:pt x="1041" y="1153"/>
                  </a:cubicBezTo>
                  <a:cubicBezTo>
                    <a:pt x="1067" y="1156"/>
                    <a:pt x="1140" y="1151"/>
                    <a:pt x="1103" y="1153"/>
                  </a:cubicBezTo>
                  <a:lnTo>
                    <a:pt x="1103" y="1153"/>
                  </a:lnTo>
                  <a:cubicBezTo>
                    <a:pt x="1104" y="1155"/>
                    <a:pt x="1117" y="1156"/>
                    <a:pt x="1106" y="1157"/>
                  </a:cubicBezTo>
                  <a:cubicBezTo>
                    <a:pt x="1096" y="1159"/>
                    <a:pt x="1132" y="1158"/>
                    <a:pt x="1124" y="1165"/>
                  </a:cubicBezTo>
                  <a:cubicBezTo>
                    <a:pt x="1140" y="1165"/>
                    <a:pt x="1149" y="1165"/>
                    <a:pt x="1161" y="1164"/>
                  </a:cubicBezTo>
                  <a:lnTo>
                    <a:pt x="1161" y="1169"/>
                  </a:lnTo>
                  <a:cubicBezTo>
                    <a:pt x="1143" y="1169"/>
                    <a:pt x="1133" y="1170"/>
                    <a:pt x="1124" y="1170"/>
                  </a:cubicBezTo>
                  <a:cubicBezTo>
                    <a:pt x="1162" y="1171"/>
                    <a:pt x="1098" y="1173"/>
                    <a:pt x="1144" y="1173"/>
                  </a:cubicBezTo>
                  <a:cubicBezTo>
                    <a:pt x="1077" y="1176"/>
                    <a:pt x="1175" y="1178"/>
                    <a:pt x="1106" y="1180"/>
                  </a:cubicBezTo>
                  <a:cubicBezTo>
                    <a:pt x="1140" y="1183"/>
                    <a:pt x="1115" y="1189"/>
                    <a:pt x="1125" y="1193"/>
                  </a:cubicBezTo>
                  <a:cubicBezTo>
                    <a:pt x="1130" y="1195"/>
                    <a:pt x="1095" y="1194"/>
                    <a:pt x="1082" y="1195"/>
                  </a:cubicBezTo>
                  <a:cubicBezTo>
                    <a:pt x="1082" y="1199"/>
                    <a:pt x="1088" y="1203"/>
                    <a:pt x="1079" y="1207"/>
                  </a:cubicBezTo>
                  <a:cubicBezTo>
                    <a:pt x="1076" y="1208"/>
                    <a:pt x="1099" y="1208"/>
                    <a:pt x="1092" y="1210"/>
                  </a:cubicBezTo>
                  <a:cubicBezTo>
                    <a:pt x="1076" y="1212"/>
                    <a:pt x="1051" y="1215"/>
                    <a:pt x="1061" y="1218"/>
                  </a:cubicBezTo>
                  <a:cubicBezTo>
                    <a:pt x="1068" y="1220"/>
                    <a:pt x="1047" y="1222"/>
                    <a:pt x="1078" y="1224"/>
                  </a:cubicBezTo>
                  <a:cubicBezTo>
                    <a:pt x="1034" y="1226"/>
                    <a:pt x="1087" y="1229"/>
                    <a:pt x="1048" y="1231"/>
                  </a:cubicBezTo>
                  <a:cubicBezTo>
                    <a:pt x="1063" y="1233"/>
                    <a:pt x="1037" y="1235"/>
                    <a:pt x="1040" y="1237"/>
                  </a:cubicBezTo>
                  <a:cubicBezTo>
                    <a:pt x="1043" y="1241"/>
                    <a:pt x="1039" y="1244"/>
                    <a:pt x="1041" y="1250"/>
                  </a:cubicBezTo>
                  <a:cubicBezTo>
                    <a:pt x="1041" y="1250"/>
                    <a:pt x="977" y="1248"/>
                    <a:pt x="1012" y="1250"/>
                  </a:cubicBezTo>
                  <a:cubicBezTo>
                    <a:pt x="1032" y="1251"/>
                    <a:pt x="987" y="1252"/>
                    <a:pt x="1020" y="1253"/>
                  </a:cubicBezTo>
                  <a:cubicBezTo>
                    <a:pt x="982" y="1254"/>
                    <a:pt x="1044" y="1256"/>
                    <a:pt x="1000" y="1256"/>
                  </a:cubicBezTo>
                  <a:cubicBezTo>
                    <a:pt x="1038" y="1258"/>
                    <a:pt x="1007" y="1259"/>
                    <a:pt x="1008" y="1260"/>
                  </a:cubicBezTo>
                  <a:cubicBezTo>
                    <a:pt x="1009" y="1261"/>
                    <a:pt x="1011" y="1262"/>
                    <a:pt x="999" y="1264"/>
                  </a:cubicBezTo>
                  <a:cubicBezTo>
                    <a:pt x="1039" y="1265"/>
                    <a:pt x="1024" y="1267"/>
                    <a:pt x="1016" y="1269"/>
                  </a:cubicBezTo>
                  <a:cubicBezTo>
                    <a:pt x="1007" y="1271"/>
                    <a:pt x="982" y="1273"/>
                    <a:pt x="936" y="1274"/>
                  </a:cubicBezTo>
                  <a:cubicBezTo>
                    <a:pt x="936" y="1294"/>
                    <a:pt x="937" y="1282"/>
                    <a:pt x="999" y="1286"/>
                  </a:cubicBezTo>
                  <a:cubicBezTo>
                    <a:pt x="999" y="1281"/>
                    <a:pt x="999" y="1282"/>
                    <a:pt x="991" y="1282"/>
                  </a:cubicBezTo>
                  <a:cubicBezTo>
                    <a:pt x="954" y="1281"/>
                    <a:pt x="997" y="1280"/>
                    <a:pt x="990" y="1279"/>
                  </a:cubicBezTo>
                  <a:cubicBezTo>
                    <a:pt x="983" y="1278"/>
                    <a:pt x="992" y="1277"/>
                    <a:pt x="1029" y="1276"/>
                  </a:cubicBezTo>
                  <a:cubicBezTo>
                    <a:pt x="1041" y="1278"/>
                    <a:pt x="1071" y="1276"/>
                    <a:pt x="1060" y="1283"/>
                  </a:cubicBezTo>
                  <a:cubicBezTo>
                    <a:pt x="1057" y="1284"/>
                    <a:pt x="1090" y="1285"/>
                    <a:pt x="1061" y="1286"/>
                  </a:cubicBezTo>
                  <a:cubicBezTo>
                    <a:pt x="1074" y="1287"/>
                    <a:pt x="1087" y="1287"/>
                    <a:pt x="1094" y="1287"/>
                  </a:cubicBezTo>
                  <a:cubicBezTo>
                    <a:pt x="1090" y="1288"/>
                    <a:pt x="1075" y="1289"/>
                    <a:pt x="1084" y="1290"/>
                  </a:cubicBezTo>
                  <a:cubicBezTo>
                    <a:pt x="1113" y="1292"/>
                    <a:pt x="1098" y="1294"/>
                    <a:pt x="1103" y="1296"/>
                  </a:cubicBezTo>
                  <a:cubicBezTo>
                    <a:pt x="1134" y="1300"/>
                    <a:pt x="1085" y="1299"/>
                    <a:pt x="1112" y="1301"/>
                  </a:cubicBezTo>
                  <a:cubicBezTo>
                    <a:pt x="1149" y="1305"/>
                    <a:pt x="1145" y="1302"/>
                    <a:pt x="1145" y="1314"/>
                  </a:cubicBezTo>
                  <a:cubicBezTo>
                    <a:pt x="1161" y="1314"/>
                    <a:pt x="1173" y="1314"/>
                    <a:pt x="1186" y="1314"/>
                  </a:cubicBezTo>
                  <a:cubicBezTo>
                    <a:pt x="1186" y="1322"/>
                    <a:pt x="1189" y="1318"/>
                    <a:pt x="1198" y="1322"/>
                  </a:cubicBezTo>
                  <a:cubicBezTo>
                    <a:pt x="1198" y="1323"/>
                    <a:pt x="1171" y="1323"/>
                    <a:pt x="1187" y="1324"/>
                  </a:cubicBezTo>
                  <a:cubicBezTo>
                    <a:pt x="1202" y="1325"/>
                    <a:pt x="1187" y="1326"/>
                    <a:pt x="1194" y="1326"/>
                  </a:cubicBezTo>
                  <a:cubicBezTo>
                    <a:pt x="1214" y="1327"/>
                    <a:pt x="1177" y="1328"/>
                    <a:pt x="1205" y="1329"/>
                  </a:cubicBezTo>
                  <a:cubicBezTo>
                    <a:pt x="1180" y="1329"/>
                    <a:pt x="1224" y="1331"/>
                    <a:pt x="1162" y="1331"/>
                  </a:cubicBezTo>
                  <a:cubicBezTo>
                    <a:pt x="1124" y="1330"/>
                    <a:pt x="1112" y="1333"/>
                    <a:pt x="1141" y="1333"/>
                  </a:cubicBezTo>
                  <a:cubicBezTo>
                    <a:pt x="1135" y="1333"/>
                    <a:pt x="1130" y="1334"/>
                    <a:pt x="1124" y="1334"/>
                  </a:cubicBezTo>
                  <a:cubicBezTo>
                    <a:pt x="1147" y="1335"/>
                    <a:pt x="1141" y="1336"/>
                    <a:pt x="1097" y="1336"/>
                  </a:cubicBezTo>
                  <a:cubicBezTo>
                    <a:pt x="1072" y="1337"/>
                    <a:pt x="1094" y="1336"/>
                    <a:pt x="1103" y="1336"/>
                  </a:cubicBezTo>
                  <a:cubicBezTo>
                    <a:pt x="1088" y="1337"/>
                    <a:pt x="1104" y="1336"/>
                    <a:pt x="1103" y="1334"/>
                  </a:cubicBezTo>
                  <a:cubicBezTo>
                    <a:pt x="1070" y="1333"/>
                    <a:pt x="1084" y="1334"/>
                    <a:pt x="1041" y="1336"/>
                  </a:cubicBezTo>
                  <a:cubicBezTo>
                    <a:pt x="1054" y="1337"/>
                    <a:pt x="1005" y="1338"/>
                    <a:pt x="1041" y="1339"/>
                  </a:cubicBezTo>
                  <a:cubicBezTo>
                    <a:pt x="1055" y="1350"/>
                    <a:pt x="1080" y="1348"/>
                    <a:pt x="1121" y="1355"/>
                  </a:cubicBezTo>
                  <a:cubicBezTo>
                    <a:pt x="1087" y="1356"/>
                    <a:pt x="1120" y="1357"/>
                    <a:pt x="1121" y="1358"/>
                  </a:cubicBezTo>
                  <a:cubicBezTo>
                    <a:pt x="1123" y="1359"/>
                    <a:pt x="1129" y="1361"/>
                    <a:pt x="1137" y="1362"/>
                  </a:cubicBezTo>
                  <a:cubicBezTo>
                    <a:pt x="1106" y="1366"/>
                    <a:pt x="1168" y="1366"/>
                    <a:pt x="1088" y="1369"/>
                  </a:cubicBezTo>
                  <a:cubicBezTo>
                    <a:pt x="1078" y="1369"/>
                    <a:pt x="1017" y="1371"/>
                    <a:pt x="1056" y="1373"/>
                  </a:cubicBezTo>
                  <a:cubicBezTo>
                    <a:pt x="1067" y="1373"/>
                    <a:pt x="1052" y="1375"/>
                    <a:pt x="1039" y="1376"/>
                  </a:cubicBezTo>
                  <a:cubicBezTo>
                    <a:pt x="1023" y="1377"/>
                    <a:pt x="1065" y="1378"/>
                    <a:pt x="1050" y="1379"/>
                  </a:cubicBezTo>
                  <a:cubicBezTo>
                    <a:pt x="1037" y="1380"/>
                    <a:pt x="1043" y="1381"/>
                    <a:pt x="1044" y="1384"/>
                  </a:cubicBezTo>
                  <a:cubicBezTo>
                    <a:pt x="1044" y="1384"/>
                    <a:pt x="1042" y="1383"/>
                    <a:pt x="1041" y="1383"/>
                  </a:cubicBezTo>
                  <a:cubicBezTo>
                    <a:pt x="1090" y="1389"/>
                    <a:pt x="966" y="1376"/>
                    <a:pt x="936" y="1375"/>
                  </a:cubicBezTo>
                  <a:lnTo>
                    <a:pt x="936" y="1376"/>
                  </a:lnTo>
                  <a:cubicBezTo>
                    <a:pt x="942" y="1377"/>
                    <a:pt x="948" y="1377"/>
                    <a:pt x="954" y="1377"/>
                  </a:cubicBezTo>
                  <a:cubicBezTo>
                    <a:pt x="948" y="1377"/>
                    <a:pt x="942" y="1377"/>
                    <a:pt x="936" y="1377"/>
                  </a:cubicBezTo>
                  <a:cubicBezTo>
                    <a:pt x="1014" y="1384"/>
                    <a:pt x="1065" y="1411"/>
                    <a:pt x="1145" y="1412"/>
                  </a:cubicBezTo>
                  <a:cubicBezTo>
                    <a:pt x="1146" y="1414"/>
                    <a:pt x="1142" y="1416"/>
                    <a:pt x="1145" y="1417"/>
                  </a:cubicBezTo>
                  <a:cubicBezTo>
                    <a:pt x="1148" y="1418"/>
                    <a:pt x="1134" y="1419"/>
                    <a:pt x="1157" y="1420"/>
                  </a:cubicBezTo>
                  <a:cubicBezTo>
                    <a:pt x="1168" y="1420"/>
                    <a:pt x="1145" y="1421"/>
                    <a:pt x="1163" y="1422"/>
                  </a:cubicBezTo>
                  <a:cubicBezTo>
                    <a:pt x="1175" y="1423"/>
                    <a:pt x="1159" y="1424"/>
                    <a:pt x="1167" y="1425"/>
                  </a:cubicBezTo>
                  <a:cubicBezTo>
                    <a:pt x="1135" y="1432"/>
                    <a:pt x="970" y="1416"/>
                    <a:pt x="898" y="1410"/>
                  </a:cubicBezTo>
                  <a:cubicBezTo>
                    <a:pt x="929" y="1411"/>
                    <a:pt x="848" y="1411"/>
                    <a:pt x="892" y="1412"/>
                  </a:cubicBezTo>
                  <a:cubicBezTo>
                    <a:pt x="890" y="1415"/>
                    <a:pt x="899" y="1418"/>
                    <a:pt x="957" y="1421"/>
                  </a:cubicBezTo>
                  <a:cubicBezTo>
                    <a:pt x="960" y="1426"/>
                    <a:pt x="1008" y="1429"/>
                    <a:pt x="1025" y="1435"/>
                  </a:cubicBezTo>
                  <a:cubicBezTo>
                    <a:pt x="1059" y="1436"/>
                    <a:pt x="1003" y="1437"/>
                    <a:pt x="1032" y="1437"/>
                  </a:cubicBezTo>
                  <a:cubicBezTo>
                    <a:pt x="1043" y="1438"/>
                    <a:pt x="1020" y="1439"/>
                    <a:pt x="1038" y="1439"/>
                  </a:cubicBezTo>
                  <a:cubicBezTo>
                    <a:pt x="1050" y="1440"/>
                    <a:pt x="1035" y="1441"/>
                    <a:pt x="1042" y="1442"/>
                  </a:cubicBezTo>
                  <a:cubicBezTo>
                    <a:pt x="1049" y="1443"/>
                    <a:pt x="1056" y="1443"/>
                    <a:pt x="1045" y="1444"/>
                  </a:cubicBezTo>
                  <a:cubicBezTo>
                    <a:pt x="1085" y="1445"/>
                    <a:pt x="1017" y="1446"/>
                    <a:pt x="1055" y="1446"/>
                  </a:cubicBezTo>
                  <a:cubicBezTo>
                    <a:pt x="1064" y="1449"/>
                    <a:pt x="1074" y="1451"/>
                    <a:pt x="1081" y="1454"/>
                  </a:cubicBezTo>
                  <a:cubicBezTo>
                    <a:pt x="1073" y="1457"/>
                    <a:pt x="1007" y="1457"/>
                    <a:pt x="1055" y="1459"/>
                  </a:cubicBezTo>
                  <a:cubicBezTo>
                    <a:pt x="1109" y="1460"/>
                    <a:pt x="1053" y="1464"/>
                    <a:pt x="1114" y="1468"/>
                  </a:cubicBezTo>
                  <a:cubicBezTo>
                    <a:pt x="1124" y="1469"/>
                    <a:pt x="1113" y="1469"/>
                    <a:pt x="1106" y="1469"/>
                  </a:cubicBezTo>
                  <a:cubicBezTo>
                    <a:pt x="1140" y="1470"/>
                    <a:pt x="1100" y="1471"/>
                    <a:pt x="1114" y="1471"/>
                  </a:cubicBezTo>
                  <a:cubicBezTo>
                    <a:pt x="1129" y="1472"/>
                    <a:pt x="1110" y="1474"/>
                    <a:pt x="1127" y="1475"/>
                  </a:cubicBezTo>
                  <a:cubicBezTo>
                    <a:pt x="1159" y="1476"/>
                    <a:pt x="1106" y="1477"/>
                    <a:pt x="1127" y="1477"/>
                  </a:cubicBezTo>
                  <a:cubicBezTo>
                    <a:pt x="1152" y="1478"/>
                    <a:pt x="1124" y="1479"/>
                    <a:pt x="1141" y="1480"/>
                  </a:cubicBezTo>
                  <a:cubicBezTo>
                    <a:pt x="1160" y="1481"/>
                    <a:pt x="1140" y="1482"/>
                    <a:pt x="1145" y="1489"/>
                  </a:cubicBezTo>
                  <a:cubicBezTo>
                    <a:pt x="1163" y="1489"/>
                    <a:pt x="1175" y="1490"/>
                    <a:pt x="1188" y="1490"/>
                  </a:cubicBezTo>
                  <a:cubicBezTo>
                    <a:pt x="1166" y="1491"/>
                    <a:pt x="1134" y="1491"/>
                    <a:pt x="1145" y="1493"/>
                  </a:cubicBezTo>
                  <a:cubicBezTo>
                    <a:pt x="1154" y="1494"/>
                    <a:pt x="1167" y="1495"/>
                    <a:pt x="1145" y="1496"/>
                  </a:cubicBezTo>
                  <a:cubicBezTo>
                    <a:pt x="1180" y="1497"/>
                    <a:pt x="1137" y="1498"/>
                    <a:pt x="1155" y="1498"/>
                  </a:cubicBezTo>
                  <a:cubicBezTo>
                    <a:pt x="1179" y="1498"/>
                    <a:pt x="1197" y="1498"/>
                    <a:pt x="1168" y="1499"/>
                  </a:cubicBezTo>
                  <a:cubicBezTo>
                    <a:pt x="1198" y="1500"/>
                    <a:pt x="1153" y="1501"/>
                    <a:pt x="1165" y="1502"/>
                  </a:cubicBezTo>
                  <a:cubicBezTo>
                    <a:pt x="1171" y="1502"/>
                    <a:pt x="1177" y="1502"/>
                    <a:pt x="1183" y="1503"/>
                  </a:cubicBezTo>
                  <a:cubicBezTo>
                    <a:pt x="1173" y="1503"/>
                    <a:pt x="1165" y="1502"/>
                    <a:pt x="1155" y="1506"/>
                  </a:cubicBezTo>
                  <a:cubicBezTo>
                    <a:pt x="1158" y="1506"/>
                    <a:pt x="1170" y="1507"/>
                    <a:pt x="1182" y="1507"/>
                  </a:cubicBezTo>
                  <a:cubicBezTo>
                    <a:pt x="1177" y="1508"/>
                    <a:pt x="1162" y="1508"/>
                    <a:pt x="1167" y="1509"/>
                  </a:cubicBezTo>
                  <a:cubicBezTo>
                    <a:pt x="1204" y="1511"/>
                    <a:pt x="1188" y="1514"/>
                    <a:pt x="1164" y="1516"/>
                  </a:cubicBezTo>
                  <a:cubicBezTo>
                    <a:pt x="1177" y="1516"/>
                    <a:pt x="1189" y="1516"/>
                    <a:pt x="1207" y="1517"/>
                  </a:cubicBezTo>
                  <a:cubicBezTo>
                    <a:pt x="1211" y="1535"/>
                    <a:pt x="1193" y="1534"/>
                    <a:pt x="1231" y="1536"/>
                  </a:cubicBezTo>
                  <a:cubicBezTo>
                    <a:pt x="1277" y="1539"/>
                    <a:pt x="1224" y="1541"/>
                    <a:pt x="1210" y="1543"/>
                  </a:cubicBezTo>
                  <a:cubicBezTo>
                    <a:pt x="1225" y="1543"/>
                    <a:pt x="1237" y="1543"/>
                    <a:pt x="1243" y="1543"/>
                  </a:cubicBezTo>
                  <a:cubicBezTo>
                    <a:pt x="1234" y="1544"/>
                    <a:pt x="1211" y="1546"/>
                    <a:pt x="1219" y="1546"/>
                  </a:cubicBezTo>
                  <a:cubicBezTo>
                    <a:pt x="1234" y="1548"/>
                    <a:pt x="1225" y="1549"/>
                    <a:pt x="1233" y="1550"/>
                  </a:cubicBezTo>
                  <a:cubicBezTo>
                    <a:pt x="1241" y="1551"/>
                    <a:pt x="1227" y="1551"/>
                    <a:pt x="1228" y="1552"/>
                  </a:cubicBezTo>
                  <a:cubicBezTo>
                    <a:pt x="1230" y="1553"/>
                    <a:pt x="1249" y="1555"/>
                    <a:pt x="1236" y="1556"/>
                  </a:cubicBezTo>
                  <a:cubicBezTo>
                    <a:pt x="1228" y="1557"/>
                    <a:pt x="1260" y="1557"/>
                    <a:pt x="1229" y="1558"/>
                  </a:cubicBezTo>
                  <a:cubicBezTo>
                    <a:pt x="1225" y="1558"/>
                    <a:pt x="1238" y="1559"/>
                    <a:pt x="1239" y="1560"/>
                  </a:cubicBezTo>
                  <a:cubicBezTo>
                    <a:pt x="1239" y="1560"/>
                    <a:pt x="1226" y="1562"/>
                    <a:pt x="1232" y="1562"/>
                  </a:cubicBezTo>
                  <a:cubicBezTo>
                    <a:pt x="1259" y="1562"/>
                    <a:pt x="1214" y="1563"/>
                    <a:pt x="1246" y="1564"/>
                  </a:cubicBezTo>
                  <a:cubicBezTo>
                    <a:pt x="1260" y="1565"/>
                    <a:pt x="1246" y="1565"/>
                    <a:pt x="1249" y="1570"/>
                  </a:cubicBezTo>
                  <a:cubicBezTo>
                    <a:pt x="1246" y="1577"/>
                    <a:pt x="1260" y="1574"/>
                    <a:pt x="1228" y="1576"/>
                  </a:cubicBezTo>
                  <a:cubicBezTo>
                    <a:pt x="1262" y="1577"/>
                    <a:pt x="1212" y="1578"/>
                    <a:pt x="1229" y="1579"/>
                  </a:cubicBezTo>
                  <a:cubicBezTo>
                    <a:pt x="1244" y="1580"/>
                    <a:pt x="1235" y="1580"/>
                    <a:pt x="1230" y="1581"/>
                  </a:cubicBezTo>
                  <a:cubicBezTo>
                    <a:pt x="1225" y="1582"/>
                    <a:pt x="1245" y="1583"/>
                    <a:pt x="1241" y="1583"/>
                  </a:cubicBezTo>
                  <a:cubicBezTo>
                    <a:pt x="1207" y="1584"/>
                    <a:pt x="1272" y="1585"/>
                    <a:pt x="1232" y="1585"/>
                  </a:cubicBezTo>
                  <a:cubicBezTo>
                    <a:pt x="1245" y="1586"/>
                    <a:pt x="1232" y="1587"/>
                    <a:pt x="1234" y="1587"/>
                  </a:cubicBezTo>
                  <a:cubicBezTo>
                    <a:pt x="1265" y="1588"/>
                    <a:pt x="1219" y="1588"/>
                    <a:pt x="1236" y="1589"/>
                  </a:cubicBezTo>
                  <a:cubicBezTo>
                    <a:pt x="1257" y="1590"/>
                    <a:pt x="1258" y="1591"/>
                    <a:pt x="1239" y="1591"/>
                  </a:cubicBezTo>
                  <a:cubicBezTo>
                    <a:pt x="1211" y="1592"/>
                    <a:pt x="1246" y="1593"/>
                    <a:pt x="1243" y="1594"/>
                  </a:cubicBezTo>
                  <a:cubicBezTo>
                    <a:pt x="1191" y="1590"/>
                    <a:pt x="1225" y="1601"/>
                    <a:pt x="1186" y="1604"/>
                  </a:cubicBezTo>
                  <a:cubicBezTo>
                    <a:pt x="1187" y="1612"/>
                    <a:pt x="1141" y="1614"/>
                    <a:pt x="1126" y="1618"/>
                  </a:cubicBezTo>
                  <a:cubicBezTo>
                    <a:pt x="1162" y="1618"/>
                    <a:pt x="1104" y="1620"/>
                    <a:pt x="1144" y="1620"/>
                  </a:cubicBezTo>
                  <a:cubicBezTo>
                    <a:pt x="1114" y="1623"/>
                    <a:pt x="1100" y="1629"/>
                    <a:pt x="1041" y="1638"/>
                  </a:cubicBezTo>
                  <a:cubicBezTo>
                    <a:pt x="1046" y="1638"/>
                    <a:pt x="1052" y="1638"/>
                    <a:pt x="1058" y="1639"/>
                  </a:cubicBezTo>
                  <a:cubicBezTo>
                    <a:pt x="1039" y="1640"/>
                    <a:pt x="1006" y="1640"/>
                    <a:pt x="999" y="1653"/>
                  </a:cubicBezTo>
                  <a:cubicBezTo>
                    <a:pt x="976" y="1654"/>
                    <a:pt x="957" y="1655"/>
                    <a:pt x="942" y="1656"/>
                  </a:cubicBezTo>
                  <a:cubicBezTo>
                    <a:pt x="981" y="1659"/>
                    <a:pt x="921" y="1660"/>
                    <a:pt x="924" y="1662"/>
                  </a:cubicBezTo>
                  <a:cubicBezTo>
                    <a:pt x="925" y="1664"/>
                    <a:pt x="909" y="1665"/>
                    <a:pt x="917" y="1666"/>
                  </a:cubicBezTo>
                  <a:cubicBezTo>
                    <a:pt x="921" y="1667"/>
                    <a:pt x="883" y="1667"/>
                    <a:pt x="906" y="1668"/>
                  </a:cubicBezTo>
                  <a:cubicBezTo>
                    <a:pt x="900" y="1670"/>
                    <a:pt x="903" y="1670"/>
                    <a:pt x="882" y="1672"/>
                  </a:cubicBezTo>
                  <a:cubicBezTo>
                    <a:pt x="876" y="1673"/>
                    <a:pt x="895" y="1674"/>
                    <a:pt x="891" y="1674"/>
                  </a:cubicBezTo>
                  <a:cubicBezTo>
                    <a:pt x="876" y="1676"/>
                    <a:pt x="825" y="1678"/>
                    <a:pt x="871" y="1680"/>
                  </a:cubicBezTo>
                  <a:cubicBezTo>
                    <a:pt x="833" y="1683"/>
                    <a:pt x="853" y="1683"/>
                    <a:pt x="817" y="1687"/>
                  </a:cubicBezTo>
                  <a:cubicBezTo>
                    <a:pt x="850" y="1688"/>
                    <a:pt x="929" y="1683"/>
                    <a:pt x="895" y="1685"/>
                  </a:cubicBezTo>
                  <a:lnTo>
                    <a:pt x="895" y="1685"/>
                  </a:lnTo>
                  <a:cubicBezTo>
                    <a:pt x="900" y="1687"/>
                    <a:pt x="868" y="1686"/>
                    <a:pt x="853" y="1687"/>
                  </a:cubicBezTo>
                  <a:cubicBezTo>
                    <a:pt x="843" y="1690"/>
                    <a:pt x="918" y="1688"/>
                    <a:pt x="874" y="1689"/>
                  </a:cubicBezTo>
                  <a:lnTo>
                    <a:pt x="874" y="1689"/>
                  </a:lnTo>
                  <a:cubicBezTo>
                    <a:pt x="815" y="1694"/>
                    <a:pt x="809" y="1702"/>
                    <a:pt x="774" y="1700"/>
                  </a:cubicBezTo>
                  <a:cubicBezTo>
                    <a:pt x="819" y="1702"/>
                    <a:pt x="741" y="1701"/>
                    <a:pt x="749" y="1702"/>
                  </a:cubicBezTo>
                  <a:cubicBezTo>
                    <a:pt x="747" y="1708"/>
                    <a:pt x="760" y="1705"/>
                    <a:pt x="728" y="1707"/>
                  </a:cubicBezTo>
                  <a:cubicBezTo>
                    <a:pt x="767" y="1708"/>
                    <a:pt x="733" y="1709"/>
                    <a:pt x="726" y="1709"/>
                  </a:cubicBezTo>
                  <a:cubicBezTo>
                    <a:pt x="713" y="1710"/>
                    <a:pt x="728" y="1711"/>
                    <a:pt x="716" y="1712"/>
                  </a:cubicBezTo>
                  <a:cubicBezTo>
                    <a:pt x="694" y="1713"/>
                    <a:pt x="727" y="1714"/>
                    <a:pt x="687" y="1715"/>
                  </a:cubicBezTo>
                  <a:cubicBezTo>
                    <a:pt x="693" y="1716"/>
                    <a:pt x="666" y="1717"/>
                    <a:pt x="678" y="1719"/>
                  </a:cubicBezTo>
                  <a:cubicBezTo>
                    <a:pt x="666" y="1719"/>
                    <a:pt x="671" y="1719"/>
                    <a:pt x="676" y="1720"/>
                  </a:cubicBezTo>
                  <a:cubicBezTo>
                    <a:pt x="704" y="1721"/>
                    <a:pt x="640" y="1721"/>
                    <a:pt x="653" y="1723"/>
                  </a:cubicBezTo>
                  <a:cubicBezTo>
                    <a:pt x="672" y="1723"/>
                    <a:pt x="663" y="1724"/>
                    <a:pt x="675" y="1725"/>
                  </a:cubicBezTo>
                  <a:cubicBezTo>
                    <a:pt x="687" y="1726"/>
                    <a:pt x="668" y="1726"/>
                    <a:pt x="666" y="1725"/>
                  </a:cubicBezTo>
                  <a:cubicBezTo>
                    <a:pt x="671" y="1725"/>
                    <a:pt x="684" y="1725"/>
                    <a:pt x="675" y="1725"/>
                  </a:cubicBezTo>
                  <a:cubicBezTo>
                    <a:pt x="591" y="1725"/>
                    <a:pt x="617" y="1726"/>
                    <a:pt x="571" y="1735"/>
                  </a:cubicBezTo>
                  <a:cubicBezTo>
                    <a:pt x="569" y="1738"/>
                    <a:pt x="522" y="1741"/>
                    <a:pt x="503" y="1745"/>
                  </a:cubicBezTo>
                  <a:cubicBezTo>
                    <a:pt x="497" y="1746"/>
                    <a:pt x="462" y="1747"/>
                    <a:pt x="498" y="1748"/>
                  </a:cubicBezTo>
                  <a:cubicBezTo>
                    <a:pt x="446" y="1753"/>
                    <a:pt x="453" y="1756"/>
                    <a:pt x="437" y="1758"/>
                  </a:cubicBezTo>
                  <a:cubicBezTo>
                    <a:pt x="443" y="1759"/>
                    <a:pt x="448" y="1759"/>
                    <a:pt x="454" y="1759"/>
                  </a:cubicBezTo>
                  <a:cubicBezTo>
                    <a:pt x="448" y="1759"/>
                    <a:pt x="443" y="1759"/>
                    <a:pt x="437" y="1759"/>
                  </a:cubicBezTo>
                  <a:cubicBezTo>
                    <a:pt x="440" y="1761"/>
                    <a:pt x="352" y="1763"/>
                    <a:pt x="413" y="1765"/>
                  </a:cubicBezTo>
                  <a:cubicBezTo>
                    <a:pt x="413" y="1765"/>
                    <a:pt x="407" y="1765"/>
                    <a:pt x="406" y="1765"/>
                  </a:cubicBezTo>
                  <a:cubicBezTo>
                    <a:pt x="377" y="1766"/>
                    <a:pt x="390" y="1767"/>
                    <a:pt x="374" y="1769"/>
                  </a:cubicBezTo>
                  <a:cubicBezTo>
                    <a:pt x="441" y="1770"/>
                    <a:pt x="355" y="1773"/>
                    <a:pt x="356" y="1774"/>
                  </a:cubicBezTo>
                  <a:cubicBezTo>
                    <a:pt x="399" y="1775"/>
                    <a:pt x="357" y="1777"/>
                    <a:pt x="382" y="1779"/>
                  </a:cubicBezTo>
                  <a:cubicBezTo>
                    <a:pt x="390" y="1779"/>
                    <a:pt x="400" y="1780"/>
                    <a:pt x="394" y="1781"/>
                  </a:cubicBezTo>
                  <a:cubicBezTo>
                    <a:pt x="358" y="1782"/>
                    <a:pt x="392" y="1785"/>
                    <a:pt x="369" y="1786"/>
                  </a:cubicBezTo>
                  <a:cubicBezTo>
                    <a:pt x="341" y="1789"/>
                    <a:pt x="361" y="1791"/>
                    <a:pt x="354" y="1793"/>
                  </a:cubicBezTo>
                  <a:cubicBezTo>
                    <a:pt x="351" y="1794"/>
                    <a:pt x="355" y="1795"/>
                    <a:pt x="353" y="1796"/>
                  </a:cubicBezTo>
                  <a:cubicBezTo>
                    <a:pt x="338" y="1799"/>
                    <a:pt x="306" y="1797"/>
                    <a:pt x="311" y="1801"/>
                  </a:cubicBezTo>
                  <a:cubicBezTo>
                    <a:pt x="308" y="1802"/>
                    <a:pt x="278" y="1805"/>
                    <a:pt x="283" y="1808"/>
                  </a:cubicBezTo>
                  <a:cubicBezTo>
                    <a:pt x="285" y="1809"/>
                    <a:pt x="254" y="1809"/>
                    <a:pt x="287" y="1810"/>
                  </a:cubicBezTo>
                  <a:cubicBezTo>
                    <a:pt x="331" y="1814"/>
                    <a:pt x="281" y="1811"/>
                    <a:pt x="292" y="1822"/>
                  </a:cubicBezTo>
                  <a:cubicBezTo>
                    <a:pt x="281" y="1828"/>
                    <a:pt x="300" y="1831"/>
                    <a:pt x="300" y="1833"/>
                  </a:cubicBezTo>
                  <a:cubicBezTo>
                    <a:pt x="299" y="1835"/>
                    <a:pt x="336" y="1836"/>
                    <a:pt x="291" y="1837"/>
                  </a:cubicBezTo>
                  <a:cubicBezTo>
                    <a:pt x="335" y="1838"/>
                    <a:pt x="301" y="1839"/>
                    <a:pt x="292" y="1841"/>
                  </a:cubicBezTo>
                  <a:cubicBezTo>
                    <a:pt x="289" y="1841"/>
                    <a:pt x="294" y="1842"/>
                    <a:pt x="302" y="1842"/>
                  </a:cubicBezTo>
                  <a:cubicBezTo>
                    <a:pt x="319" y="1843"/>
                    <a:pt x="277" y="1843"/>
                    <a:pt x="310" y="1844"/>
                  </a:cubicBezTo>
                  <a:cubicBezTo>
                    <a:pt x="320" y="1844"/>
                    <a:pt x="308" y="1846"/>
                    <a:pt x="332" y="1847"/>
                  </a:cubicBezTo>
                  <a:cubicBezTo>
                    <a:pt x="294" y="1847"/>
                    <a:pt x="335" y="1848"/>
                    <a:pt x="333" y="1849"/>
                  </a:cubicBezTo>
                  <a:cubicBezTo>
                    <a:pt x="324" y="1864"/>
                    <a:pt x="386" y="1865"/>
                    <a:pt x="395" y="1864"/>
                  </a:cubicBezTo>
                  <a:cubicBezTo>
                    <a:pt x="392" y="1873"/>
                    <a:pt x="402" y="1872"/>
                    <a:pt x="407" y="1874"/>
                  </a:cubicBezTo>
                  <a:cubicBezTo>
                    <a:pt x="407" y="1875"/>
                    <a:pt x="388" y="1876"/>
                    <a:pt x="398" y="1876"/>
                  </a:cubicBezTo>
                  <a:cubicBezTo>
                    <a:pt x="425" y="1882"/>
                    <a:pt x="461" y="1887"/>
                    <a:pt x="480" y="1891"/>
                  </a:cubicBezTo>
                  <a:cubicBezTo>
                    <a:pt x="540" y="1899"/>
                    <a:pt x="527" y="1904"/>
                    <a:pt x="589" y="1913"/>
                  </a:cubicBezTo>
                  <a:cubicBezTo>
                    <a:pt x="591" y="1913"/>
                    <a:pt x="598" y="1914"/>
                    <a:pt x="595" y="1914"/>
                  </a:cubicBezTo>
                  <a:cubicBezTo>
                    <a:pt x="550" y="1915"/>
                    <a:pt x="639" y="1919"/>
                    <a:pt x="625" y="1924"/>
                  </a:cubicBezTo>
                  <a:cubicBezTo>
                    <a:pt x="656" y="1929"/>
                    <a:pt x="673" y="1934"/>
                    <a:pt x="708" y="1943"/>
                  </a:cubicBezTo>
                  <a:cubicBezTo>
                    <a:pt x="707" y="1944"/>
                    <a:pt x="695" y="1946"/>
                    <a:pt x="711" y="1947"/>
                  </a:cubicBezTo>
                  <a:cubicBezTo>
                    <a:pt x="728" y="1948"/>
                    <a:pt x="704" y="1949"/>
                    <a:pt x="719" y="1950"/>
                  </a:cubicBezTo>
                  <a:cubicBezTo>
                    <a:pt x="697" y="1950"/>
                    <a:pt x="747" y="1951"/>
                    <a:pt x="709" y="1952"/>
                  </a:cubicBezTo>
                  <a:cubicBezTo>
                    <a:pt x="730" y="1952"/>
                    <a:pt x="726" y="1953"/>
                    <a:pt x="709" y="1953"/>
                  </a:cubicBezTo>
                  <a:cubicBezTo>
                    <a:pt x="746" y="1954"/>
                    <a:pt x="698" y="1955"/>
                    <a:pt x="718" y="1955"/>
                  </a:cubicBezTo>
                  <a:cubicBezTo>
                    <a:pt x="749" y="1956"/>
                    <a:pt x="702" y="1957"/>
                    <a:pt x="715" y="1957"/>
                  </a:cubicBezTo>
                  <a:cubicBezTo>
                    <a:pt x="741" y="1959"/>
                    <a:pt x="720" y="1960"/>
                    <a:pt x="729" y="1961"/>
                  </a:cubicBezTo>
                  <a:cubicBezTo>
                    <a:pt x="783" y="1966"/>
                    <a:pt x="769" y="1971"/>
                    <a:pt x="811" y="1977"/>
                  </a:cubicBezTo>
                  <a:cubicBezTo>
                    <a:pt x="756" y="1978"/>
                    <a:pt x="833" y="1980"/>
                    <a:pt x="813" y="1981"/>
                  </a:cubicBezTo>
                  <a:cubicBezTo>
                    <a:pt x="811" y="1981"/>
                    <a:pt x="838" y="1982"/>
                    <a:pt x="818" y="1982"/>
                  </a:cubicBezTo>
                  <a:cubicBezTo>
                    <a:pt x="812" y="1983"/>
                    <a:pt x="830" y="1984"/>
                    <a:pt x="832" y="1984"/>
                  </a:cubicBezTo>
                  <a:cubicBezTo>
                    <a:pt x="834" y="1985"/>
                    <a:pt x="823" y="1987"/>
                    <a:pt x="835" y="1987"/>
                  </a:cubicBezTo>
                  <a:cubicBezTo>
                    <a:pt x="850" y="1988"/>
                    <a:pt x="827" y="1990"/>
                    <a:pt x="847" y="1990"/>
                  </a:cubicBezTo>
                  <a:cubicBezTo>
                    <a:pt x="874" y="1991"/>
                    <a:pt x="812" y="1992"/>
                    <a:pt x="848" y="1993"/>
                  </a:cubicBezTo>
                  <a:cubicBezTo>
                    <a:pt x="826" y="1994"/>
                    <a:pt x="858" y="1995"/>
                    <a:pt x="854" y="1996"/>
                  </a:cubicBezTo>
                  <a:cubicBezTo>
                    <a:pt x="850" y="1997"/>
                    <a:pt x="862" y="1999"/>
                    <a:pt x="851" y="2000"/>
                  </a:cubicBezTo>
                  <a:cubicBezTo>
                    <a:pt x="841" y="2001"/>
                    <a:pt x="890" y="2001"/>
                    <a:pt x="861" y="2002"/>
                  </a:cubicBezTo>
                  <a:cubicBezTo>
                    <a:pt x="850" y="2002"/>
                    <a:pt x="879" y="2003"/>
                    <a:pt x="856" y="2004"/>
                  </a:cubicBezTo>
                  <a:cubicBezTo>
                    <a:pt x="902" y="2006"/>
                    <a:pt x="848" y="2010"/>
                    <a:pt x="890" y="2012"/>
                  </a:cubicBezTo>
                  <a:cubicBezTo>
                    <a:pt x="852" y="2013"/>
                    <a:pt x="897" y="2014"/>
                    <a:pt x="886" y="2014"/>
                  </a:cubicBezTo>
                  <a:cubicBezTo>
                    <a:pt x="870" y="2015"/>
                    <a:pt x="902" y="2016"/>
                    <a:pt x="897" y="2017"/>
                  </a:cubicBezTo>
                  <a:cubicBezTo>
                    <a:pt x="894" y="2019"/>
                    <a:pt x="909" y="2021"/>
                    <a:pt x="914" y="2023"/>
                  </a:cubicBezTo>
                  <a:cubicBezTo>
                    <a:pt x="919" y="2024"/>
                    <a:pt x="925" y="2026"/>
                    <a:pt x="913" y="2027"/>
                  </a:cubicBezTo>
                  <a:cubicBezTo>
                    <a:pt x="901" y="2028"/>
                    <a:pt x="947" y="2029"/>
                    <a:pt x="923" y="2030"/>
                  </a:cubicBezTo>
                  <a:cubicBezTo>
                    <a:pt x="916" y="2030"/>
                    <a:pt x="930" y="2031"/>
                    <a:pt x="918" y="2032"/>
                  </a:cubicBezTo>
                  <a:cubicBezTo>
                    <a:pt x="909" y="2032"/>
                    <a:pt x="912" y="2034"/>
                    <a:pt x="921" y="2034"/>
                  </a:cubicBezTo>
                  <a:cubicBezTo>
                    <a:pt x="957" y="2035"/>
                    <a:pt x="900" y="2035"/>
                    <a:pt x="928" y="2036"/>
                  </a:cubicBezTo>
                  <a:cubicBezTo>
                    <a:pt x="964" y="2037"/>
                    <a:pt x="907" y="2038"/>
                    <a:pt x="916" y="2038"/>
                  </a:cubicBezTo>
                  <a:cubicBezTo>
                    <a:pt x="926" y="2039"/>
                    <a:pt x="949" y="2040"/>
                    <a:pt x="929" y="2041"/>
                  </a:cubicBezTo>
                  <a:cubicBezTo>
                    <a:pt x="918" y="2043"/>
                    <a:pt x="942" y="2042"/>
                    <a:pt x="936" y="2048"/>
                  </a:cubicBezTo>
                  <a:cubicBezTo>
                    <a:pt x="939" y="2053"/>
                    <a:pt x="928" y="2054"/>
                    <a:pt x="939" y="2055"/>
                  </a:cubicBezTo>
                  <a:cubicBezTo>
                    <a:pt x="948" y="2057"/>
                    <a:pt x="910" y="2058"/>
                    <a:pt x="933" y="2059"/>
                  </a:cubicBezTo>
                  <a:cubicBezTo>
                    <a:pt x="950" y="2060"/>
                    <a:pt x="936" y="2062"/>
                    <a:pt x="936" y="2064"/>
                  </a:cubicBezTo>
                  <a:lnTo>
                    <a:pt x="954" y="2064"/>
                  </a:lnTo>
                  <a:cubicBezTo>
                    <a:pt x="948" y="2064"/>
                    <a:pt x="942" y="2064"/>
                    <a:pt x="936" y="2064"/>
                  </a:cubicBezTo>
                  <a:cubicBezTo>
                    <a:pt x="936" y="2067"/>
                    <a:pt x="930" y="2069"/>
                    <a:pt x="938" y="2072"/>
                  </a:cubicBezTo>
                  <a:cubicBezTo>
                    <a:pt x="947" y="2074"/>
                    <a:pt x="902" y="2077"/>
                    <a:pt x="936" y="2079"/>
                  </a:cubicBezTo>
                  <a:cubicBezTo>
                    <a:pt x="938" y="2079"/>
                    <a:pt x="918" y="2081"/>
                    <a:pt x="919" y="2083"/>
                  </a:cubicBezTo>
                  <a:cubicBezTo>
                    <a:pt x="919" y="2083"/>
                    <a:pt x="933" y="2084"/>
                    <a:pt x="918" y="2085"/>
                  </a:cubicBezTo>
                  <a:cubicBezTo>
                    <a:pt x="816" y="2107"/>
                    <a:pt x="744" y="2117"/>
                    <a:pt x="601" y="2128"/>
                  </a:cubicBezTo>
                  <a:cubicBezTo>
                    <a:pt x="640" y="2133"/>
                    <a:pt x="514" y="2143"/>
                    <a:pt x="500" y="2144"/>
                  </a:cubicBezTo>
                  <a:cubicBezTo>
                    <a:pt x="535" y="2145"/>
                    <a:pt x="482" y="2146"/>
                    <a:pt x="496" y="2147"/>
                  </a:cubicBezTo>
                  <a:cubicBezTo>
                    <a:pt x="452" y="2153"/>
                    <a:pt x="426" y="2156"/>
                    <a:pt x="395" y="2161"/>
                  </a:cubicBezTo>
                  <a:cubicBezTo>
                    <a:pt x="379" y="2163"/>
                    <a:pt x="375" y="2164"/>
                    <a:pt x="410" y="2166"/>
                  </a:cubicBezTo>
                  <a:cubicBezTo>
                    <a:pt x="492" y="2171"/>
                    <a:pt x="363" y="2172"/>
                    <a:pt x="414" y="2174"/>
                  </a:cubicBezTo>
                  <a:cubicBezTo>
                    <a:pt x="401" y="2175"/>
                    <a:pt x="388" y="2175"/>
                    <a:pt x="374" y="2176"/>
                  </a:cubicBezTo>
                  <a:cubicBezTo>
                    <a:pt x="409" y="2177"/>
                    <a:pt x="364" y="2178"/>
                    <a:pt x="391" y="2179"/>
                  </a:cubicBezTo>
                  <a:cubicBezTo>
                    <a:pt x="364" y="2179"/>
                    <a:pt x="375" y="2180"/>
                    <a:pt x="375" y="2184"/>
                  </a:cubicBezTo>
                  <a:cubicBezTo>
                    <a:pt x="378" y="2184"/>
                    <a:pt x="336" y="2185"/>
                    <a:pt x="374" y="2186"/>
                  </a:cubicBezTo>
                  <a:cubicBezTo>
                    <a:pt x="352" y="2186"/>
                    <a:pt x="357" y="2187"/>
                    <a:pt x="372" y="2187"/>
                  </a:cubicBezTo>
                  <a:cubicBezTo>
                    <a:pt x="337" y="2192"/>
                    <a:pt x="349" y="2194"/>
                    <a:pt x="311" y="2197"/>
                  </a:cubicBezTo>
                  <a:cubicBezTo>
                    <a:pt x="299" y="2198"/>
                    <a:pt x="347" y="2199"/>
                    <a:pt x="314" y="2200"/>
                  </a:cubicBezTo>
                  <a:cubicBezTo>
                    <a:pt x="297" y="2202"/>
                    <a:pt x="321" y="2204"/>
                    <a:pt x="327" y="2204"/>
                  </a:cubicBezTo>
                  <a:cubicBezTo>
                    <a:pt x="312" y="2205"/>
                    <a:pt x="292" y="2204"/>
                    <a:pt x="275" y="2204"/>
                  </a:cubicBezTo>
                  <a:cubicBezTo>
                    <a:pt x="274" y="2205"/>
                    <a:pt x="273" y="2205"/>
                    <a:pt x="272" y="2205"/>
                  </a:cubicBezTo>
                  <a:cubicBezTo>
                    <a:pt x="267" y="2206"/>
                    <a:pt x="260" y="2206"/>
                    <a:pt x="291" y="2207"/>
                  </a:cubicBezTo>
                  <a:cubicBezTo>
                    <a:pt x="307" y="2205"/>
                    <a:pt x="310" y="2207"/>
                    <a:pt x="291" y="2207"/>
                  </a:cubicBezTo>
                  <a:cubicBezTo>
                    <a:pt x="291" y="2207"/>
                    <a:pt x="291" y="2206"/>
                    <a:pt x="291" y="2207"/>
                  </a:cubicBezTo>
                  <a:cubicBezTo>
                    <a:pt x="285" y="2207"/>
                    <a:pt x="270" y="2208"/>
                    <a:pt x="274" y="2209"/>
                  </a:cubicBezTo>
                  <a:cubicBezTo>
                    <a:pt x="278" y="2209"/>
                    <a:pt x="284" y="2209"/>
                    <a:pt x="277" y="2210"/>
                  </a:cubicBezTo>
                  <a:cubicBezTo>
                    <a:pt x="272" y="2211"/>
                    <a:pt x="230" y="2212"/>
                    <a:pt x="269" y="2213"/>
                  </a:cubicBezTo>
                  <a:cubicBezTo>
                    <a:pt x="245" y="2215"/>
                    <a:pt x="211" y="2216"/>
                    <a:pt x="247" y="2217"/>
                  </a:cubicBezTo>
                  <a:cubicBezTo>
                    <a:pt x="211" y="2219"/>
                    <a:pt x="243" y="2220"/>
                    <a:pt x="227" y="2222"/>
                  </a:cubicBezTo>
                  <a:cubicBezTo>
                    <a:pt x="207" y="2223"/>
                    <a:pt x="221" y="2225"/>
                    <a:pt x="204" y="2226"/>
                  </a:cubicBezTo>
                  <a:cubicBezTo>
                    <a:pt x="190" y="2227"/>
                    <a:pt x="213" y="2228"/>
                    <a:pt x="189" y="2229"/>
                  </a:cubicBezTo>
                  <a:cubicBezTo>
                    <a:pt x="166" y="2230"/>
                    <a:pt x="160" y="2231"/>
                    <a:pt x="166" y="2233"/>
                  </a:cubicBezTo>
                  <a:cubicBezTo>
                    <a:pt x="170" y="2238"/>
                    <a:pt x="155" y="2238"/>
                    <a:pt x="147" y="2241"/>
                  </a:cubicBezTo>
                  <a:cubicBezTo>
                    <a:pt x="140" y="2241"/>
                    <a:pt x="155" y="2243"/>
                    <a:pt x="144" y="2243"/>
                  </a:cubicBezTo>
                  <a:cubicBezTo>
                    <a:pt x="115" y="2244"/>
                    <a:pt x="148" y="2245"/>
                    <a:pt x="131" y="2246"/>
                  </a:cubicBezTo>
                  <a:cubicBezTo>
                    <a:pt x="108" y="2247"/>
                    <a:pt x="143" y="2249"/>
                    <a:pt x="107" y="2250"/>
                  </a:cubicBezTo>
                  <a:cubicBezTo>
                    <a:pt x="136" y="2251"/>
                    <a:pt x="76" y="2252"/>
                    <a:pt x="116" y="2254"/>
                  </a:cubicBezTo>
                  <a:cubicBezTo>
                    <a:pt x="59" y="2256"/>
                    <a:pt x="82" y="2259"/>
                    <a:pt x="64" y="2261"/>
                  </a:cubicBezTo>
                  <a:cubicBezTo>
                    <a:pt x="58" y="2262"/>
                    <a:pt x="77" y="2263"/>
                    <a:pt x="74" y="2264"/>
                  </a:cubicBezTo>
                  <a:cubicBezTo>
                    <a:pt x="56" y="2267"/>
                    <a:pt x="39" y="2271"/>
                    <a:pt x="41" y="2275"/>
                  </a:cubicBezTo>
                  <a:cubicBezTo>
                    <a:pt x="42" y="2277"/>
                    <a:pt x="56" y="2279"/>
                    <a:pt x="38" y="2280"/>
                  </a:cubicBezTo>
                  <a:cubicBezTo>
                    <a:pt x="13" y="2282"/>
                    <a:pt x="49" y="2283"/>
                    <a:pt x="42" y="2285"/>
                  </a:cubicBezTo>
                  <a:cubicBezTo>
                    <a:pt x="-6" y="2290"/>
                    <a:pt x="98" y="2288"/>
                    <a:pt x="42" y="2291"/>
                  </a:cubicBezTo>
                  <a:cubicBezTo>
                    <a:pt x="31" y="2292"/>
                    <a:pt x="21" y="2293"/>
                    <a:pt x="29" y="2293"/>
                  </a:cubicBezTo>
                  <a:cubicBezTo>
                    <a:pt x="55" y="2295"/>
                    <a:pt x="20" y="2295"/>
                    <a:pt x="25" y="2296"/>
                  </a:cubicBezTo>
                  <a:cubicBezTo>
                    <a:pt x="60" y="2297"/>
                    <a:pt x="44" y="2299"/>
                    <a:pt x="38" y="2301"/>
                  </a:cubicBezTo>
                  <a:cubicBezTo>
                    <a:pt x="32" y="2302"/>
                    <a:pt x="49" y="2305"/>
                    <a:pt x="7" y="2306"/>
                  </a:cubicBezTo>
                  <a:cubicBezTo>
                    <a:pt x="5" y="2306"/>
                    <a:pt x="14" y="2306"/>
                    <a:pt x="15" y="2307"/>
                  </a:cubicBezTo>
                  <a:cubicBezTo>
                    <a:pt x="17" y="2307"/>
                    <a:pt x="25" y="2308"/>
                    <a:pt x="17" y="2308"/>
                  </a:cubicBezTo>
                  <a:cubicBezTo>
                    <a:pt x="-11" y="2310"/>
                    <a:pt x="2" y="2311"/>
                    <a:pt x="8" y="2312"/>
                  </a:cubicBezTo>
                  <a:cubicBezTo>
                    <a:pt x="15" y="2313"/>
                    <a:pt x="3" y="2314"/>
                    <a:pt x="0" y="2316"/>
                  </a:cubicBezTo>
                  <a:cubicBezTo>
                    <a:pt x="10" y="2317"/>
                    <a:pt x="31" y="2317"/>
                    <a:pt x="41" y="2318"/>
                  </a:cubicBezTo>
                  <a:cubicBezTo>
                    <a:pt x="49" y="2319"/>
                    <a:pt x="3" y="2319"/>
                    <a:pt x="37" y="2320"/>
                  </a:cubicBezTo>
                  <a:cubicBezTo>
                    <a:pt x="21" y="2321"/>
                    <a:pt x="36" y="2321"/>
                    <a:pt x="40" y="2322"/>
                  </a:cubicBezTo>
                  <a:cubicBezTo>
                    <a:pt x="46" y="2323"/>
                    <a:pt x="34" y="2324"/>
                    <a:pt x="62" y="2325"/>
                  </a:cubicBezTo>
                  <a:cubicBezTo>
                    <a:pt x="85" y="2326"/>
                    <a:pt x="21" y="2326"/>
                    <a:pt x="56" y="2327"/>
                  </a:cubicBezTo>
                  <a:cubicBezTo>
                    <a:pt x="65" y="2327"/>
                    <a:pt x="47" y="2328"/>
                    <a:pt x="56" y="2329"/>
                  </a:cubicBezTo>
                  <a:cubicBezTo>
                    <a:pt x="110" y="2340"/>
                    <a:pt x="133" y="2347"/>
                    <a:pt x="182" y="2353"/>
                  </a:cubicBezTo>
                  <a:cubicBezTo>
                    <a:pt x="190" y="2353"/>
                    <a:pt x="169" y="2354"/>
                    <a:pt x="167" y="2355"/>
                  </a:cubicBezTo>
                  <a:cubicBezTo>
                    <a:pt x="163" y="2356"/>
                    <a:pt x="196" y="2357"/>
                    <a:pt x="188" y="2359"/>
                  </a:cubicBezTo>
                  <a:cubicBezTo>
                    <a:pt x="181" y="2360"/>
                    <a:pt x="214" y="2361"/>
                    <a:pt x="187" y="2362"/>
                  </a:cubicBezTo>
                  <a:cubicBezTo>
                    <a:pt x="283" y="2371"/>
                    <a:pt x="408" y="2388"/>
                    <a:pt x="431" y="2394"/>
                  </a:cubicBezTo>
                  <a:cubicBezTo>
                    <a:pt x="490" y="2396"/>
                    <a:pt x="463" y="2397"/>
                    <a:pt x="444" y="2400"/>
                  </a:cubicBezTo>
                  <a:cubicBezTo>
                    <a:pt x="454" y="2400"/>
                    <a:pt x="463" y="2400"/>
                    <a:pt x="476" y="2400"/>
                  </a:cubicBezTo>
                  <a:cubicBezTo>
                    <a:pt x="402" y="2403"/>
                    <a:pt x="519" y="2411"/>
                    <a:pt x="497" y="2416"/>
                  </a:cubicBezTo>
                  <a:cubicBezTo>
                    <a:pt x="475" y="2416"/>
                    <a:pt x="502" y="2417"/>
                    <a:pt x="491" y="2418"/>
                  </a:cubicBezTo>
                  <a:cubicBezTo>
                    <a:pt x="461" y="2419"/>
                    <a:pt x="527" y="2419"/>
                    <a:pt x="521" y="2425"/>
                  </a:cubicBezTo>
                  <a:cubicBezTo>
                    <a:pt x="520" y="2426"/>
                    <a:pt x="503" y="2427"/>
                    <a:pt x="555" y="2428"/>
                  </a:cubicBezTo>
                  <a:cubicBezTo>
                    <a:pt x="577" y="2430"/>
                    <a:pt x="508" y="2431"/>
                    <a:pt x="559" y="2433"/>
                  </a:cubicBezTo>
                  <a:cubicBezTo>
                    <a:pt x="500" y="2435"/>
                    <a:pt x="577" y="2436"/>
                    <a:pt x="582" y="2442"/>
                  </a:cubicBezTo>
                  <a:cubicBezTo>
                    <a:pt x="583" y="2442"/>
                    <a:pt x="554" y="2443"/>
                    <a:pt x="581" y="2444"/>
                  </a:cubicBezTo>
                  <a:cubicBezTo>
                    <a:pt x="597" y="2446"/>
                    <a:pt x="592" y="2447"/>
                    <a:pt x="603" y="2447"/>
                  </a:cubicBezTo>
                  <a:cubicBezTo>
                    <a:pt x="598" y="2451"/>
                    <a:pt x="637" y="2455"/>
                    <a:pt x="625" y="2458"/>
                  </a:cubicBezTo>
                  <a:cubicBezTo>
                    <a:pt x="622" y="2460"/>
                    <a:pt x="638" y="2461"/>
                    <a:pt x="634" y="2462"/>
                  </a:cubicBezTo>
                  <a:cubicBezTo>
                    <a:pt x="630" y="2463"/>
                    <a:pt x="649" y="2465"/>
                    <a:pt x="646" y="2466"/>
                  </a:cubicBezTo>
                  <a:cubicBezTo>
                    <a:pt x="643" y="2467"/>
                    <a:pt x="635" y="2469"/>
                    <a:pt x="649" y="2470"/>
                  </a:cubicBezTo>
                  <a:cubicBezTo>
                    <a:pt x="659" y="2473"/>
                    <a:pt x="671" y="2470"/>
                    <a:pt x="667" y="2476"/>
                  </a:cubicBezTo>
                  <a:cubicBezTo>
                    <a:pt x="674" y="2480"/>
                    <a:pt x="710" y="2478"/>
                    <a:pt x="707" y="2487"/>
                  </a:cubicBezTo>
                  <a:cubicBezTo>
                    <a:pt x="724" y="2486"/>
                    <a:pt x="733" y="2486"/>
                    <a:pt x="751" y="2486"/>
                  </a:cubicBezTo>
                  <a:cubicBezTo>
                    <a:pt x="751" y="2487"/>
                    <a:pt x="740" y="2489"/>
                    <a:pt x="753" y="2489"/>
                  </a:cubicBezTo>
                  <a:cubicBezTo>
                    <a:pt x="779" y="2491"/>
                    <a:pt x="774" y="2493"/>
                    <a:pt x="760" y="2495"/>
                  </a:cubicBezTo>
                  <a:cubicBezTo>
                    <a:pt x="758" y="2495"/>
                    <a:pt x="752" y="2495"/>
                    <a:pt x="754" y="2495"/>
                  </a:cubicBezTo>
                  <a:cubicBezTo>
                    <a:pt x="796" y="2497"/>
                    <a:pt x="786" y="2498"/>
                    <a:pt x="771" y="2500"/>
                  </a:cubicBezTo>
                  <a:cubicBezTo>
                    <a:pt x="774" y="2503"/>
                    <a:pt x="852" y="2507"/>
                    <a:pt x="817" y="2509"/>
                  </a:cubicBezTo>
                  <a:cubicBezTo>
                    <a:pt x="829" y="2509"/>
                    <a:pt x="841" y="2509"/>
                    <a:pt x="849" y="2509"/>
                  </a:cubicBezTo>
                  <a:cubicBezTo>
                    <a:pt x="846" y="2510"/>
                    <a:pt x="838" y="2510"/>
                    <a:pt x="841" y="2510"/>
                  </a:cubicBezTo>
                  <a:cubicBezTo>
                    <a:pt x="877" y="2511"/>
                    <a:pt x="885" y="2513"/>
                    <a:pt x="869" y="2514"/>
                  </a:cubicBezTo>
                  <a:cubicBezTo>
                    <a:pt x="854" y="2514"/>
                    <a:pt x="896" y="2519"/>
                    <a:pt x="895" y="2520"/>
                  </a:cubicBezTo>
                  <a:cubicBezTo>
                    <a:pt x="902" y="2521"/>
                    <a:pt x="879" y="2523"/>
                    <a:pt x="909" y="2524"/>
                  </a:cubicBezTo>
                  <a:cubicBezTo>
                    <a:pt x="939" y="2525"/>
                    <a:pt x="898" y="2527"/>
                    <a:pt x="909" y="2528"/>
                  </a:cubicBezTo>
                  <a:cubicBezTo>
                    <a:pt x="914" y="2529"/>
                    <a:pt x="887" y="2530"/>
                    <a:pt x="912" y="2531"/>
                  </a:cubicBezTo>
                  <a:cubicBezTo>
                    <a:pt x="933" y="2532"/>
                    <a:pt x="898" y="2533"/>
                    <a:pt x="936" y="2534"/>
                  </a:cubicBezTo>
                  <a:cubicBezTo>
                    <a:pt x="901" y="2535"/>
                    <a:pt x="916" y="2536"/>
                    <a:pt x="910" y="2537"/>
                  </a:cubicBezTo>
                  <a:cubicBezTo>
                    <a:pt x="897" y="2539"/>
                    <a:pt x="891" y="2541"/>
                    <a:pt x="899" y="2542"/>
                  </a:cubicBezTo>
                  <a:cubicBezTo>
                    <a:pt x="902" y="2543"/>
                    <a:pt x="892" y="2544"/>
                    <a:pt x="903" y="2544"/>
                  </a:cubicBezTo>
                  <a:cubicBezTo>
                    <a:pt x="933" y="2545"/>
                    <a:pt x="873" y="2546"/>
                    <a:pt x="912" y="2546"/>
                  </a:cubicBezTo>
                  <a:cubicBezTo>
                    <a:pt x="878" y="2548"/>
                    <a:pt x="930" y="2546"/>
                    <a:pt x="914" y="2551"/>
                  </a:cubicBezTo>
                  <a:cubicBezTo>
                    <a:pt x="901" y="2553"/>
                    <a:pt x="948" y="2554"/>
                    <a:pt x="917" y="2556"/>
                  </a:cubicBezTo>
                  <a:cubicBezTo>
                    <a:pt x="966" y="2560"/>
                    <a:pt x="928" y="2564"/>
                    <a:pt x="921" y="2568"/>
                  </a:cubicBezTo>
                  <a:cubicBezTo>
                    <a:pt x="913" y="2570"/>
                    <a:pt x="947" y="2571"/>
                    <a:pt x="949" y="2572"/>
                  </a:cubicBezTo>
                  <a:cubicBezTo>
                    <a:pt x="944" y="2572"/>
                    <a:pt x="941" y="2572"/>
                    <a:pt x="936" y="2572"/>
                  </a:cubicBezTo>
                  <a:cubicBezTo>
                    <a:pt x="941" y="2571"/>
                    <a:pt x="956" y="2572"/>
                    <a:pt x="946" y="2572"/>
                  </a:cubicBezTo>
                  <a:cubicBezTo>
                    <a:pt x="931" y="2571"/>
                    <a:pt x="919" y="2572"/>
                    <a:pt x="919" y="2572"/>
                  </a:cubicBezTo>
                  <a:cubicBezTo>
                    <a:pt x="943" y="2587"/>
                    <a:pt x="1039" y="2589"/>
                    <a:pt x="1113" y="2602"/>
                  </a:cubicBezTo>
                  <a:cubicBezTo>
                    <a:pt x="1169" y="2603"/>
                    <a:pt x="1123" y="2605"/>
                    <a:pt x="1163" y="2607"/>
                  </a:cubicBezTo>
                  <a:cubicBezTo>
                    <a:pt x="1146" y="2610"/>
                    <a:pt x="1161" y="2611"/>
                    <a:pt x="1183" y="2613"/>
                  </a:cubicBezTo>
                  <a:cubicBezTo>
                    <a:pt x="1204" y="2614"/>
                    <a:pt x="1149" y="2615"/>
                    <a:pt x="1184" y="2616"/>
                  </a:cubicBezTo>
                  <a:cubicBezTo>
                    <a:pt x="1165" y="2616"/>
                    <a:pt x="1177" y="2617"/>
                    <a:pt x="1184" y="2618"/>
                  </a:cubicBezTo>
                  <a:cubicBezTo>
                    <a:pt x="1201" y="2623"/>
                    <a:pt x="1264" y="2629"/>
                    <a:pt x="1272" y="2632"/>
                  </a:cubicBezTo>
                  <a:cubicBezTo>
                    <a:pt x="1275" y="2632"/>
                    <a:pt x="1295" y="2633"/>
                    <a:pt x="1270" y="2633"/>
                  </a:cubicBezTo>
                  <a:cubicBezTo>
                    <a:pt x="1292" y="2634"/>
                    <a:pt x="1309" y="2636"/>
                    <a:pt x="1331" y="2639"/>
                  </a:cubicBezTo>
                  <a:cubicBezTo>
                    <a:pt x="1294" y="2640"/>
                    <a:pt x="1336" y="2641"/>
                    <a:pt x="1333" y="2641"/>
                  </a:cubicBezTo>
                  <a:cubicBezTo>
                    <a:pt x="1331" y="2642"/>
                    <a:pt x="1320" y="2643"/>
                    <a:pt x="1349" y="2644"/>
                  </a:cubicBezTo>
                  <a:cubicBezTo>
                    <a:pt x="1326" y="2645"/>
                    <a:pt x="1361" y="2647"/>
                    <a:pt x="1354" y="2648"/>
                  </a:cubicBezTo>
                  <a:cubicBezTo>
                    <a:pt x="1336" y="2653"/>
                    <a:pt x="1386" y="2654"/>
                    <a:pt x="1370" y="2656"/>
                  </a:cubicBezTo>
                  <a:cubicBezTo>
                    <a:pt x="1343" y="2658"/>
                    <a:pt x="1402" y="2659"/>
                    <a:pt x="1394" y="2661"/>
                  </a:cubicBezTo>
                  <a:cubicBezTo>
                    <a:pt x="1395" y="2662"/>
                    <a:pt x="1390" y="2663"/>
                    <a:pt x="1399" y="2663"/>
                  </a:cubicBezTo>
                  <a:cubicBezTo>
                    <a:pt x="1434" y="2664"/>
                    <a:pt x="1383" y="2665"/>
                    <a:pt x="1406" y="2665"/>
                  </a:cubicBezTo>
                  <a:cubicBezTo>
                    <a:pt x="1433" y="2666"/>
                    <a:pt x="1397" y="2668"/>
                    <a:pt x="1435" y="2669"/>
                  </a:cubicBezTo>
                  <a:cubicBezTo>
                    <a:pt x="1407" y="2670"/>
                    <a:pt x="1446" y="2671"/>
                    <a:pt x="1445" y="2672"/>
                  </a:cubicBezTo>
                  <a:cubicBezTo>
                    <a:pt x="1457" y="2675"/>
                    <a:pt x="1456" y="2677"/>
                    <a:pt x="1475" y="2678"/>
                  </a:cubicBezTo>
                  <a:cubicBezTo>
                    <a:pt x="1482" y="2678"/>
                    <a:pt x="1453" y="2680"/>
                    <a:pt x="1461" y="2680"/>
                  </a:cubicBezTo>
                  <a:cubicBezTo>
                    <a:pt x="1496" y="2682"/>
                    <a:pt x="1469" y="2684"/>
                    <a:pt x="1477" y="2685"/>
                  </a:cubicBezTo>
                  <a:cubicBezTo>
                    <a:pt x="1496" y="2691"/>
                    <a:pt x="1516" y="2692"/>
                    <a:pt x="1520" y="2702"/>
                  </a:cubicBezTo>
                  <a:cubicBezTo>
                    <a:pt x="1561" y="2704"/>
                    <a:pt x="1545" y="2707"/>
                    <a:pt x="1534" y="2709"/>
                  </a:cubicBezTo>
                  <a:cubicBezTo>
                    <a:pt x="1526" y="2710"/>
                    <a:pt x="1566" y="2711"/>
                    <a:pt x="1525" y="2713"/>
                  </a:cubicBezTo>
                  <a:cubicBezTo>
                    <a:pt x="1565" y="2714"/>
                    <a:pt x="1516" y="2717"/>
                    <a:pt x="1559" y="2719"/>
                  </a:cubicBezTo>
                  <a:cubicBezTo>
                    <a:pt x="1569" y="2720"/>
                    <a:pt x="1532" y="2722"/>
                    <a:pt x="1560" y="2724"/>
                  </a:cubicBezTo>
                  <a:cubicBezTo>
                    <a:pt x="1570" y="2724"/>
                    <a:pt x="1523" y="2725"/>
                    <a:pt x="1561" y="2726"/>
                  </a:cubicBezTo>
                  <a:cubicBezTo>
                    <a:pt x="1519" y="2727"/>
                    <a:pt x="1564" y="2728"/>
                    <a:pt x="1563" y="2728"/>
                  </a:cubicBezTo>
                  <a:cubicBezTo>
                    <a:pt x="1558" y="2733"/>
                    <a:pt x="1563" y="2737"/>
                    <a:pt x="1560" y="2741"/>
                  </a:cubicBezTo>
                  <a:cubicBezTo>
                    <a:pt x="1558" y="2745"/>
                    <a:pt x="1572" y="2749"/>
                    <a:pt x="1542" y="2753"/>
                  </a:cubicBezTo>
                  <a:cubicBezTo>
                    <a:pt x="1532" y="2754"/>
                    <a:pt x="1534" y="2756"/>
                    <a:pt x="1542" y="2757"/>
                  </a:cubicBezTo>
                  <a:cubicBezTo>
                    <a:pt x="1551" y="2758"/>
                    <a:pt x="1506" y="2759"/>
                    <a:pt x="1539" y="2761"/>
                  </a:cubicBezTo>
                  <a:cubicBezTo>
                    <a:pt x="1517" y="2762"/>
                    <a:pt x="1533" y="2763"/>
                    <a:pt x="1531" y="2764"/>
                  </a:cubicBezTo>
                  <a:cubicBezTo>
                    <a:pt x="1516" y="2767"/>
                    <a:pt x="1517" y="2772"/>
                    <a:pt x="1531" y="2774"/>
                  </a:cubicBezTo>
                  <a:cubicBezTo>
                    <a:pt x="1529" y="2777"/>
                    <a:pt x="1485" y="2778"/>
                    <a:pt x="1518" y="2779"/>
                  </a:cubicBezTo>
                  <a:cubicBezTo>
                    <a:pt x="1538" y="2780"/>
                    <a:pt x="1493" y="2781"/>
                    <a:pt x="1511" y="2782"/>
                  </a:cubicBezTo>
                  <a:cubicBezTo>
                    <a:pt x="1515" y="2782"/>
                    <a:pt x="1496" y="2783"/>
                    <a:pt x="1500" y="2783"/>
                  </a:cubicBezTo>
                  <a:cubicBezTo>
                    <a:pt x="1510" y="2784"/>
                    <a:pt x="1538" y="2785"/>
                    <a:pt x="1502" y="2787"/>
                  </a:cubicBezTo>
                  <a:cubicBezTo>
                    <a:pt x="1537" y="2789"/>
                    <a:pt x="1511" y="2787"/>
                    <a:pt x="1520" y="2797"/>
                  </a:cubicBezTo>
                  <a:cubicBezTo>
                    <a:pt x="1525" y="2800"/>
                    <a:pt x="1497" y="2802"/>
                    <a:pt x="1539" y="2804"/>
                  </a:cubicBezTo>
                  <a:cubicBezTo>
                    <a:pt x="1477" y="2807"/>
                    <a:pt x="1559" y="2807"/>
                    <a:pt x="1522" y="2808"/>
                  </a:cubicBezTo>
                  <a:cubicBezTo>
                    <a:pt x="1563" y="2809"/>
                    <a:pt x="1506" y="2810"/>
                    <a:pt x="1531" y="2810"/>
                  </a:cubicBezTo>
                  <a:cubicBezTo>
                    <a:pt x="1563" y="2811"/>
                    <a:pt x="1510" y="2812"/>
                    <a:pt x="1528" y="2812"/>
                  </a:cubicBezTo>
                  <a:cubicBezTo>
                    <a:pt x="1556" y="2813"/>
                    <a:pt x="1498" y="2814"/>
                    <a:pt x="1536" y="2814"/>
                  </a:cubicBezTo>
                  <a:cubicBezTo>
                    <a:pt x="1507" y="2815"/>
                    <a:pt x="1546" y="2816"/>
                    <a:pt x="1528" y="2817"/>
                  </a:cubicBezTo>
                  <a:cubicBezTo>
                    <a:pt x="1516" y="2817"/>
                    <a:pt x="1546" y="2818"/>
                    <a:pt x="1522" y="2819"/>
                  </a:cubicBezTo>
                  <a:cubicBezTo>
                    <a:pt x="1558" y="2819"/>
                    <a:pt x="1519" y="2821"/>
                    <a:pt x="1526" y="2821"/>
                  </a:cubicBezTo>
                  <a:cubicBezTo>
                    <a:pt x="1553" y="2822"/>
                    <a:pt x="1489" y="2823"/>
                    <a:pt x="1534" y="2824"/>
                  </a:cubicBezTo>
                  <a:cubicBezTo>
                    <a:pt x="1527" y="2825"/>
                    <a:pt x="1525" y="2827"/>
                    <a:pt x="1540" y="2828"/>
                  </a:cubicBezTo>
                  <a:cubicBezTo>
                    <a:pt x="1506" y="2828"/>
                    <a:pt x="1550" y="2830"/>
                    <a:pt x="1524" y="2830"/>
                  </a:cubicBezTo>
                  <a:cubicBezTo>
                    <a:pt x="1549" y="2831"/>
                    <a:pt x="1514" y="2832"/>
                    <a:pt x="1519" y="2833"/>
                  </a:cubicBezTo>
                  <a:cubicBezTo>
                    <a:pt x="1524" y="2834"/>
                    <a:pt x="1509" y="2835"/>
                    <a:pt x="1539" y="2836"/>
                  </a:cubicBezTo>
                  <a:cubicBezTo>
                    <a:pt x="1495" y="2839"/>
                    <a:pt x="1531" y="2843"/>
                    <a:pt x="1520" y="2846"/>
                  </a:cubicBezTo>
                  <a:cubicBezTo>
                    <a:pt x="1516" y="2847"/>
                    <a:pt x="1496" y="2848"/>
                    <a:pt x="1517" y="2849"/>
                  </a:cubicBezTo>
                  <a:cubicBezTo>
                    <a:pt x="1526" y="2849"/>
                    <a:pt x="1519" y="2851"/>
                    <a:pt x="1508" y="2851"/>
                  </a:cubicBezTo>
                  <a:cubicBezTo>
                    <a:pt x="1493" y="2852"/>
                    <a:pt x="1534" y="2853"/>
                    <a:pt x="1501" y="2853"/>
                  </a:cubicBezTo>
                  <a:cubicBezTo>
                    <a:pt x="1487" y="2854"/>
                    <a:pt x="1479" y="2855"/>
                    <a:pt x="1487" y="2856"/>
                  </a:cubicBezTo>
                  <a:cubicBezTo>
                    <a:pt x="1512" y="2856"/>
                    <a:pt x="1457" y="2857"/>
                    <a:pt x="1495" y="2858"/>
                  </a:cubicBezTo>
                  <a:cubicBezTo>
                    <a:pt x="1490" y="2859"/>
                    <a:pt x="1456" y="2862"/>
                    <a:pt x="1466" y="2864"/>
                  </a:cubicBezTo>
                  <a:cubicBezTo>
                    <a:pt x="1482" y="2865"/>
                    <a:pt x="1447" y="2865"/>
                    <a:pt x="1455" y="2866"/>
                  </a:cubicBezTo>
                  <a:cubicBezTo>
                    <a:pt x="1466" y="2868"/>
                    <a:pt x="1452" y="2870"/>
                    <a:pt x="1457" y="2873"/>
                  </a:cubicBezTo>
                  <a:cubicBezTo>
                    <a:pt x="1469" y="2877"/>
                    <a:pt x="1409" y="2881"/>
                    <a:pt x="1419" y="2882"/>
                  </a:cubicBezTo>
                  <a:cubicBezTo>
                    <a:pt x="1447" y="2884"/>
                    <a:pt x="1408" y="2881"/>
                    <a:pt x="1415" y="2887"/>
                  </a:cubicBezTo>
                  <a:cubicBezTo>
                    <a:pt x="1360" y="2889"/>
                    <a:pt x="1312" y="2896"/>
                    <a:pt x="1251" y="2900"/>
                  </a:cubicBezTo>
                  <a:cubicBezTo>
                    <a:pt x="1299" y="2901"/>
                    <a:pt x="1259" y="2903"/>
                    <a:pt x="1241" y="2904"/>
                  </a:cubicBezTo>
                  <a:cubicBezTo>
                    <a:pt x="1219" y="2905"/>
                    <a:pt x="1257" y="2905"/>
                    <a:pt x="1249" y="2906"/>
                  </a:cubicBezTo>
                  <a:cubicBezTo>
                    <a:pt x="1287" y="2907"/>
                    <a:pt x="1259" y="2913"/>
                    <a:pt x="1228" y="2914"/>
                  </a:cubicBezTo>
                  <a:cubicBezTo>
                    <a:pt x="1234" y="2914"/>
                    <a:pt x="1239" y="2914"/>
                    <a:pt x="1245" y="2914"/>
                  </a:cubicBezTo>
                  <a:cubicBezTo>
                    <a:pt x="1139" y="2914"/>
                    <a:pt x="1234" y="2920"/>
                    <a:pt x="1124" y="2930"/>
                  </a:cubicBezTo>
                  <a:cubicBezTo>
                    <a:pt x="1119" y="2937"/>
                    <a:pt x="1052" y="2943"/>
                    <a:pt x="1062" y="2947"/>
                  </a:cubicBezTo>
                  <a:cubicBezTo>
                    <a:pt x="1064" y="2947"/>
                    <a:pt x="1080" y="2948"/>
                    <a:pt x="1076" y="2948"/>
                  </a:cubicBezTo>
                  <a:cubicBezTo>
                    <a:pt x="1045" y="2954"/>
                    <a:pt x="1026" y="2954"/>
                    <a:pt x="1040" y="2960"/>
                  </a:cubicBezTo>
                  <a:cubicBezTo>
                    <a:pt x="1027" y="2962"/>
                    <a:pt x="1023" y="2962"/>
                    <a:pt x="1037" y="2964"/>
                  </a:cubicBezTo>
                  <a:cubicBezTo>
                    <a:pt x="1006" y="2965"/>
                    <a:pt x="1057" y="2966"/>
                    <a:pt x="1021" y="2966"/>
                  </a:cubicBezTo>
                  <a:cubicBezTo>
                    <a:pt x="995" y="2967"/>
                    <a:pt x="1055" y="2967"/>
                    <a:pt x="1027" y="2969"/>
                  </a:cubicBezTo>
                  <a:cubicBezTo>
                    <a:pt x="1013" y="2969"/>
                    <a:pt x="1018" y="2971"/>
                    <a:pt x="1020" y="2972"/>
                  </a:cubicBezTo>
                  <a:cubicBezTo>
                    <a:pt x="1025" y="2973"/>
                    <a:pt x="1003" y="2976"/>
                    <a:pt x="1037" y="2977"/>
                  </a:cubicBezTo>
                  <a:cubicBezTo>
                    <a:pt x="1008" y="2978"/>
                    <a:pt x="1022" y="2979"/>
                    <a:pt x="1020" y="2980"/>
                  </a:cubicBezTo>
                  <a:cubicBezTo>
                    <a:pt x="1017" y="2985"/>
                    <a:pt x="1025" y="2985"/>
                    <a:pt x="1006" y="2986"/>
                  </a:cubicBezTo>
                  <a:cubicBezTo>
                    <a:pt x="977" y="2987"/>
                    <a:pt x="1033" y="2988"/>
                    <a:pt x="1007" y="2989"/>
                  </a:cubicBezTo>
                  <a:cubicBezTo>
                    <a:pt x="995" y="2990"/>
                    <a:pt x="1041" y="2991"/>
                    <a:pt x="1003" y="2991"/>
                  </a:cubicBezTo>
                  <a:cubicBezTo>
                    <a:pt x="1020" y="2993"/>
                    <a:pt x="989" y="2995"/>
                    <a:pt x="998" y="2997"/>
                  </a:cubicBezTo>
                  <a:cubicBezTo>
                    <a:pt x="1005" y="2998"/>
                    <a:pt x="993" y="3000"/>
                    <a:pt x="1013" y="3001"/>
                  </a:cubicBezTo>
                  <a:cubicBezTo>
                    <a:pt x="984" y="3003"/>
                    <a:pt x="998" y="3005"/>
                    <a:pt x="1001" y="3007"/>
                  </a:cubicBezTo>
                  <a:cubicBezTo>
                    <a:pt x="1006" y="3010"/>
                    <a:pt x="975" y="3014"/>
                    <a:pt x="1018" y="3017"/>
                  </a:cubicBezTo>
                  <a:cubicBezTo>
                    <a:pt x="976" y="3020"/>
                    <a:pt x="1007" y="3023"/>
                    <a:pt x="1000" y="3026"/>
                  </a:cubicBezTo>
                  <a:cubicBezTo>
                    <a:pt x="997" y="3027"/>
                    <a:pt x="1023" y="3029"/>
                    <a:pt x="986" y="3030"/>
                  </a:cubicBezTo>
                  <a:cubicBezTo>
                    <a:pt x="990" y="3031"/>
                    <a:pt x="1024" y="3037"/>
                    <a:pt x="1019" y="3040"/>
                  </a:cubicBezTo>
                  <a:cubicBezTo>
                    <a:pt x="1017" y="3041"/>
                    <a:pt x="1036" y="3043"/>
                    <a:pt x="1007" y="3044"/>
                  </a:cubicBezTo>
                  <a:cubicBezTo>
                    <a:pt x="979" y="3046"/>
                    <a:pt x="1030" y="3047"/>
                    <a:pt x="1001" y="3048"/>
                  </a:cubicBezTo>
                  <a:cubicBezTo>
                    <a:pt x="990" y="3049"/>
                    <a:pt x="1009" y="3050"/>
                    <a:pt x="1009" y="3051"/>
                  </a:cubicBezTo>
                  <a:cubicBezTo>
                    <a:pt x="1006" y="3055"/>
                    <a:pt x="968" y="3062"/>
                    <a:pt x="978" y="3067"/>
                  </a:cubicBezTo>
                  <a:cubicBezTo>
                    <a:pt x="962" y="3067"/>
                    <a:pt x="961" y="3067"/>
                    <a:pt x="965" y="3068"/>
                  </a:cubicBezTo>
                  <a:cubicBezTo>
                    <a:pt x="970" y="3068"/>
                    <a:pt x="983" y="3068"/>
                    <a:pt x="977" y="3069"/>
                  </a:cubicBezTo>
                  <a:cubicBezTo>
                    <a:pt x="930" y="3074"/>
                    <a:pt x="970" y="3073"/>
                    <a:pt x="936" y="3081"/>
                  </a:cubicBezTo>
                  <a:cubicBezTo>
                    <a:pt x="897" y="3082"/>
                    <a:pt x="901" y="3088"/>
                    <a:pt x="889" y="3093"/>
                  </a:cubicBezTo>
                  <a:cubicBezTo>
                    <a:pt x="861" y="3098"/>
                    <a:pt x="877" y="3095"/>
                    <a:pt x="856" y="3099"/>
                  </a:cubicBezTo>
                  <a:cubicBezTo>
                    <a:pt x="842" y="3099"/>
                    <a:pt x="864" y="3101"/>
                    <a:pt x="851" y="3101"/>
                  </a:cubicBezTo>
                  <a:cubicBezTo>
                    <a:pt x="811" y="3102"/>
                    <a:pt x="846" y="3103"/>
                    <a:pt x="845" y="3104"/>
                  </a:cubicBezTo>
                  <a:cubicBezTo>
                    <a:pt x="828" y="3106"/>
                    <a:pt x="837" y="3115"/>
                    <a:pt x="817" y="3114"/>
                  </a:cubicBezTo>
                  <a:cubicBezTo>
                    <a:pt x="783" y="3114"/>
                    <a:pt x="789" y="3112"/>
                    <a:pt x="792" y="3127"/>
                  </a:cubicBezTo>
                  <a:cubicBezTo>
                    <a:pt x="796" y="3129"/>
                    <a:pt x="737" y="3130"/>
                    <a:pt x="786" y="3132"/>
                  </a:cubicBezTo>
                  <a:cubicBezTo>
                    <a:pt x="776" y="3133"/>
                    <a:pt x="718" y="3134"/>
                    <a:pt x="769" y="3136"/>
                  </a:cubicBezTo>
                  <a:cubicBezTo>
                    <a:pt x="727" y="3136"/>
                    <a:pt x="802" y="3138"/>
                    <a:pt x="753" y="3139"/>
                  </a:cubicBezTo>
                  <a:cubicBezTo>
                    <a:pt x="770" y="3140"/>
                    <a:pt x="746" y="3142"/>
                    <a:pt x="747" y="3144"/>
                  </a:cubicBezTo>
                  <a:cubicBezTo>
                    <a:pt x="750" y="3168"/>
                    <a:pt x="764" y="3163"/>
                    <a:pt x="707" y="3168"/>
                  </a:cubicBezTo>
                  <a:cubicBezTo>
                    <a:pt x="725" y="3168"/>
                    <a:pt x="734" y="3168"/>
                    <a:pt x="744" y="3169"/>
                  </a:cubicBezTo>
                  <a:cubicBezTo>
                    <a:pt x="716" y="3169"/>
                    <a:pt x="744" y="3171"/>
                    <a:pt x="738" y="3172"/>
                  </a:cubicBezTo>
                  <a:cubicBezTo>
                    <a:pt x="721" y="3174"/>
                    <a:pt x="727" y="3176"/>
                    <a:pt x="748" y="3180"/>
                  </a:cubicBezTo>
                  <a:cubicBezTo>
                    <a:pt x="765" y="3182"/>
                    <a:pt x="697" y="3185"/>
                    <a:pt x="689" y="3190"/>
                  </a:cubicBezTo>
                  <a:cubicBezTo>
                    <a:pt x="641" y="3201"/>
                    <a:pt x="628" y="3204"/>
                    <a:pt x="605" y="3214"/>
                  </a:cubicBezTo>
                  <a:cubicBezTo>
                    <a:pt x="604" y="3214"/>
                    <a:pt x="612" y="3214"/>
                    <a:pt x="617" y="3214"/>
                  </a:cubicBezTo>
                  <a:cubicBezTo>
                    <a:pt x="633" y="3215"/>
                    <a:pt x="591" y="3215"/>
                    <a:pt x="618" y="3216"/>
                  </a:cubicBezTo>
                  <a:cubicBezTo>
                    <a:pt x="643" y="3218"/>
                    <a:pt x="614" y="3216"/>
                    <a:pt x="608" y="3220"/>
                  </a:cubicBezTo>
                  <a:cubicBezTo>
                    <a:pt x="593" y="3223"/>
                    <a:pt x="615" y="3225"/>
                    <a:pt x="590" y="3228"/>
                  </a:cubicBezTo>
                  <a:cubicBezTo>
                    <a:pt x="630" y="3229"/>
                    <a:pt x="584" y="3235"/>
                    <a:pt x="583" y="3237"/>
                  </a:cubicBezTo>
                  <a:cubicBezTo>
                    <a:pt x="584" y="3238"/>
                    <a:pt x="545" y="3238"/>
                    <a:pt x="582" y="3239"/>
                  </a:cubicBezTo>
                  <a:cubicBezTo>
                    <a:pt x="545" y="3240"/>
                    <a:pt x="599" y="3241"/>
                    <a:pt x="584" y="3242"/>
                  </a:cubicBezTo>
                  <a:cubicBezTo>
                    <a:pt x="573" y="3243"/>
                    <a:pt x="594" y="3245"/>
                    <a:pt x="565" y="3245"/>
                  </a:cubicBezTo>
                  <a:cubicBezTo>
                    <a:pt x="574" y="3248"/>
                    <a:pt x="587" y="3247"/>
                    <a:pt x="581" y="3250"/>
                  </a:cubicBezTo>
                  <a:cubicBezTo>
                    <a:pt x="559" y="3256"/>
                    <a:pt x="602" y="3258"/>
                    <a:pt x="569" y="3262"/>
                  </a:cubicBezTo>
                  <a:cubicBezTo>
                    <a:pt x="560" y="3263"/>
                    <a:pt x="604" y="3264"/>
                    <a:pt x="587" y="3266"/>
                  </a:cubicBezTo>
                  <a:cubicBezTo>
                    <a:pt x="574" y="3267"/>
                    <a:pt x="590" y="3269"/>
                    <a:pt x="607" y="3271"/>
                  </a:cubicBezTo>
                  <a:cubicBezTo>
                    <a:pt x="624" y="3272"/>
                    <a:pt x="583" y="3273"/>
                    <a:pt x="605" y="3274"/>
                  </a:cubicBezTo>
                  <a:cubicBezTo>
                    <a:pt x="629" y="3276"/>
                    <a:pt x="621" y="3277"/>
                    <a:pt x="625" y="3278"/>
                  </a:cubicBezTo>
                  <a:cubicBezTo>
                    <a:pt x="627" y="3279"/>
                    <a:pt x="647" y="3281"/>
                    <a:pt x="636" y="3281"/>
                  </a:cubicBezTo>
                  <a:cubicBezTo>
                    <a:pt x="599" y="3283"/>
                    <a:pt x="666" y="3283"/>
                    <a:pt x="646" y="3285"/>
                  </a:cubicBezTo>
                  <a:cubicBezTo>
                    <a:pt x="611" y="3287"/>
                    <a:pt x="680" y="3293"/>
                    <a:pt x="666" y="3297"/>
                  </a:cubicBezTo>
                  <a:cubicBezTo>
                    <a:pt x="662" y="3303"/>
                    <a:pt x="667" y="3303"/>
                    <a:pt x="680" y="3304"/>
                  </a:cubicBezTo>
                  <a:cubicBezTo>
                    <a:pt x="711" y="3305"/>
                    <a:pt x="712" y="3306"/>
                    <a:pt x="706" y="3307"/>
                  </a:cubicBezTo>
                  <a:cubicBezTo>
                    <a:pt x="697" y="3309"/>
                    <a:pt x="733" y="3311"/>
                    <a:pt x="707" y="3312"/>
                  </a:cubicBezTo>
                  <a:cubicBezTo>
                    <a:pt x="735" y="3313"/>
                    <a:pt x="706" y="3314"/>
                    <a:pt x="726" y="3315"/>
                  </a:cubicBezTo>
                  <a:cubicBezTo>
                    <a:pt x="739" y="3316"/>
                    <a:pt x="727" y="3317"/>
                    <a:pt x="729" y="3318"/>
                  </a:cubicBezTo>
                  <a:cubicBezTo>
                    <a:pt x="730" y="3319"/>
                    <a:pt x="718" y="3321"/>
                    <a:pt x="748" y="3321"/>
                  </a:cubicBezTo>
                  <a:cubicBezTo>
                    <a:pt x="710" y="3322"/>
                    <a:pt x="753" y="3323"/>
                    <a:pt x="740" y="3323"/>
                  </a:cubicBezTo>
                  <a:cubicBezTo>
                    <a:pt x="728" y="3326"/>
                    <a:pt x="744" y="3327"/>
                    <a:pt x="749" y="3328"/>
                  </a:cubicBezTo>
                  <a:cubicBezTo>
                    <a:pt x="747" y="3340"/>
                    <a:pt x="759" y="3338"/>
                    <a:pt x="769" y="3340"/>
                  </a:cubicBezTo>
                  <a:cubicBezTo>
                    <a:pt x="769" y="3346"/>
                    <a:pt x="820" y="3351"/>
                    <a:pt x="811" y="3355"/>
                  </a:cubicBezTo>
                  <a:cubicBezTo>
                    <a:pt x="887" y="3356"/>
                    <a:pt x="825" y="3360"/>
                    <a:pt x="790" y="3361"/>
                  </a:cubicBezTo>
                  <a:cubicBezTo>
                    <a:pt x="808" y="3361"/>
                    <a:pt x="820" y="3361"/>
                    <a:pt x="831" y="3362"/>
                  </a:cubicBezTo>
                  <a:cubicBezTo>
                    <a:pt x="800" y="3362"/>
                    <a:pt x="828" y="3363"/>
                    <a:pt x="825" y="3364"/>
                  </a:cubicBezTo>
                  <a:cubicBezTo>
                    <a:pt x="818" y="3365"/>
                    <a:pt x="806" y="3367"/>
                    <a:pt x="821" y="3368"/>
                  </a:cubicBezTo>
                  <a:cubicBezTo>
                    <a:pt x="832" y="3369"/>
                    <a:pt x="807" y="3369"/>
                    <a:pt x="818" y="3370"/>
                  </a:cubicBezTo>
                  <a:cubicBezTo>
                    <a:pt x="829" y="3371"/>
                    <a:pt x="828" y="3372"/>
                    <a:pt x="832" y="3373"/>
                  </a:cubicBezTo>
                  <a:cubicBezTo>
                    <a:pt x="840" y="3374"/>
                    <a:pt x="816" y="3375"/>
                    <a:pt x="829" y="3377"/>
                  </a:cubicBezTo>
                  <a:cubicBezTo>
                    <a:pt x="848" y="3379"/>
                    <a:pt x="824" y="3382"/>
                    <a:pt x="833" y="3384"/>
                  </a:cubicBezTo>
                  <a:cubicBezTo>
                    <a:pt x="900" y="3390"/>
                    <a:pt x="856" y="3401"/>
                    <a:pt x="905" y="3402"/>
                  </a:cubicBezTo>
                  <a:cubicBezTo>
                    <a:pt x="908" y="3403"/>
                    <a:pt x="915" y="3404"/>
                    <a:pt x="910" y="3404"/>
                  </a:cubicBezTo>
                  <a:cubicBezTo>
                    <a:pt x="883" y="3405"/>
                    <a:pt x="896" y="3406"/>
                    <a:pt x="895" y="3407"/>
                  </a:cubicBezTo>
                  <a:cubicBezTo>
                    <a:pt x="907" y="3427"/>
                    <a:pt x="840" y="3419"/>
                    <a:pt x="837" y="3427"/>
                  </a:cubicBezTo>
                  <a:cubicBezTo>
                    <a:pt x="836" y="3428"/>
                    <a:pt x="831" y="3429"/>
                    <a:pt x="836" y="3430"/>
                  </a:cubicBezTo>
                  <a:cubicBezTo>
                    <a:pt x="847" y="3432"/>
                    <a:pt x="821" y="3434"/>
                    <a:pt x="815" y="3435"/>
                  </a:cubicBezTo>
                  <a:cubicBezTo>
                    <a:pt x="853" y="3435"/>
                    <a:pt x="795" y="3436"/>
                    <a:pt x="824" y="3437"/>
                  </a:cubicBezTo>
                  <a:cubicBezTo>
                    <a:pt x="803" y="3439"/>
                    <a:pt x="822" y="3449"/>
                    <a:pt x="773" y="3449"/>
                  </a:cubicBezTo>
                  <a:cubicBezTo>
                    <a:pt x="786" y="3449"/>
                    <a:pt x="798" y="3450"/>
                    <a:pt x="810" y="3450"/>
                  </a:cubicBezTo>
                  <a:cubicBezTo>
                    <a:pt x="797" y="3452"/>
                    <a:pt x="749" y="3453"/>
                    <a:pt x="759" y="3456"/>
                  </a:cubicBezTo>
                  <a:cubicBezTo>
                    <a:pt x="763" y="3458"/>
                    <a:pt x="781" y="3459"/>
                    <a:pt x="767" y="3460"/>
                  </a:cubicBezTo>
                  <a:cubicBezTo>
                    <a:pt x="743" y="3462"/>
                    <a:pt x="755" y="3464"/>
                    <a:pt x="749" y="3465"/>
                  </a:cubicBezTo>
                  <a:cubicBezTo>
                    <a:pt x="744" y="3467"/>
                    <a:pt x="765" y="3468"/>
                    <a:pt x="729" y="3469"/>
                  </a:cubicBezTo>
                  <a:cubicBezTo>
                    <a:pt x="747" y="3470"/>
                    <a:pt x="750" y="3470"/>
                    <a:pt x="730" y="3471"/>
                  </a:cubicBezTo>
                  <a:cubicBezTo>
                    <a:pt x="762" y="3472"/>
                    <a:pt x="760" y="3474"/>
                    <a:pt x="732" y="3475"/>
                  </a:cubicBezTo>
                  <a:cubicBezTo>
                    <a:pt x="764" y="3477"/>
                    <a:pt x="744" y="3479"/>
                    <a:pt x="749" y="3481"/>
                  </a:cubicBezTo>
                  <a:cubicBezTo>
                    <a:pt x="694" y="3483"/>
                    <a:pt x="762" y="3487"/>
                    <a:pt x="708" y="3489"/>
                  </a:cubicBezTo>
                  <a:cubicBezTo>
                    <a:pt x="734" y="3490"/>
                    <a:pt x="719" y="3491"/>
                    <a:pt x="732" y="3491"/>
                  </a:cubicBezTo>
                  <a:cubicBezTo>
                    <a:pt x="752" y="3492"/>
                    <a:pt x="732" y="3493"/>
                    <a:pt x="733" y="3493"/>
                  </a:cubicBezTo>
                  <a:cubicBezTo>
                    <a:pt x="771" y="3494"/>
                    <a:pt x="719" y="3494"/>
                    <a:pt x="739" y="3495"/>
                  </a:cubicBezTo>
                  <a:cubicBezTo>
                    <a:pt x="758" y="3496"/>
                    <a:pt x="774" y="3498"/>
                    <a:pt x="749" y="3499"/>
                  </a:cubicBezTo>
                  <a:cubicBezTo>
                    <a:pt x="753" y="3500"/>
                    <a:pt x="780" y="3503"/>
                    <a:pt x="782" y="3504"/>
                  </a:cubicBezTo>
                  <a:cubicBezTo>
                    <a:pt x="781" y="3504"/>
                    <a:pt x="771" y="3506"/>
                    <a:pt x="775" y="3506"/>
                  </a:cubicBezTo>
                  <a:cubicBezTo>
                    <a:pt x="813" y="3506"/>
                    <a:pt x="749" y="3507"/>
                    <a:pt x="783" y="3508"/>
                  </a:cubicBezTo>
                  <a:cubicBezTo>
                    <a:pt x="789" y="3508"/>
                    <a:pt x="779" y="3509"/>
                    <a:pt x="780" y="3510"/>
                  </a:cubicBezTo>
                  <a:cubicBezTo>
                    <a:pt x="783" y="3512"/>
                    <a:pt x="794" y="3511"/>
                    <a:pt x="791" y="3516"/>
                  </a:cubicBezTo>
                  <a:cubicBezTo>
                    <a:pt x="795" y="3529"/>
                    <a:pt x="778" y="3533"/>
                    <a:pt x="794" y="3532"/>
                  </a:cubicBezTo>
                  <a:cubicBezTo>
                    <a:pt x="818" y="3534"/>
                    <a:pt x="783" y="3534"/>
                    <a:pt x="791" y="3535"/>
                  </a:cubicBezTo>
                  <a:cubicBezTo>
                    <a:pt x="812" y="3537"/>
                    <a:pt x="801" y="3537"/>
                    <a:pt x="796" y="3539"/>
                  </a:cubicBezTo>
                  <a:cubicBezTo>
                    <a:pt x="811" y="3540"/>
                    <a:pt x="835" y="3541"/>
                    <a:pt x="814" y="3542"/>
                  </a:cubicBezTo>
                  <a:cubicBezTo>
                    <a:pt x="806" y="3543"/>
                    <a:pt x="824" y="3544"/>
                    <a:pt x="833" y="3545"/>
                  </a:cubicBezTo>
                  <a:cubicBezTo>
                    <a:pt x="840" y="3546"/>
                    <a:pt x="854" y="3546"/>
                    <a:pt x="836" y="3547"/>
                  </a:cubicBezTo>
                  <a:cubicBezTo>
                    <a:pt x="1217" y="3610"/>
                    <a:pt x="1864" y="3584"/>
                    <a:pt x="2376" y="3591"/>
                  </a:cubicBezTo>
                  <a:cubicBezTo>
                    <a:pt x="2290" y="3590"/>
                    <a:pt x="2226" y="3589"/>
                    <a:pt x="2185" y="3583"/>
                  </a:cubicBezTo>
                  <a:cubicBezTo>
                    <a:pt x="2262" y="3573"/>
                    <a:pt x="2396" y="3574"/>
                    <a:pt x="2471" y="3566"/>
                  </a:cubicBezTo>
                  <a:cubicBezTo>
                    <a:pt x="2445" y="3561"/>
                    <a:pt x="2716" y="3551"/>
                    <a:pt x="2729" y="3546"/>
                  </a:cubicBezTo>
                  <a:cubicBezTo>
                    <a:pt x="2721" y="3545"/>
                    <a:pt x="2720" y="3544"/>
                    <a:pt x="2740" y="3543"/>
                  </a:cubicBezTo>
                  <a:cubicBezTo>
                    <a:pt x="2748" y="3543"/>
                    <a:pt x="2730" y="3541"/>
                    <a:pt x="2728" y="3541"/>
                  </a:cubicBezTo>
                  <a:cubicBezTo>
                    <a:pt x="2727" y="3539"/>
                    <a:pt x="2781" y="3539"/>
                    <a:pt x="2757" y="3538"/>
                  </a:cubicBezTo>
                  <a:cubicBezTo>
                    <a:pt x="2750" y="3537"/>
                    <a:pt x="2773" y="3536"/>
                    <a:pt x="2767" y="3536"/>
                  </a:cubicBezTo>
                  <a:cubicBezTo>
                    <a:pt x="2744" y="3534"/>
                    <a:pt x="2804" y="3534"/>
                    <a:pt x="2774" y="3533"/>
                  </a:cubicBezTo>
                  <a:cubicBezTo>
                    <a:pt x="2749" y="3532"/>
                    <a:pt x="2786" y="3531"/>
                    <a:pt x="2789" y="3530"/>
                  </a:cubicBezTo>
                  <a:cubicBezTo>
                    <a:pt x="2793" y="3528"/>
                    <a:pt x="2823" y="3527"/>
                    <a:pt x="2791" y="3526"/>
                  </a:cubicBezTo>
                  <a:cubicBezTo>
                    <a:pt x="2809" y="3524"/>
                    <a:pt x="2831" y="3522"/>
                    <a:pt x="2848" y="3520"/>
                  </a:cubicBezTo>
                  <a:cubicBezTo>
                    <a:pt x="2775" y="3517"/>
                    <a:pt x="2933" y="3514"/>
                    <a:pt x="2853" y="3510"/>
                  </a:cubicBezTo>
                  <a:cubicBezTo>
                    <a:pt x="2872" y="3510"/>
                    <a:pt x="2892" y="3509"/>
                    <a:pt x="2914" y="3508"/>
                  </a:cubicBezTo>
                  <a:cubicBezTo>
                    <a:pt x="2915" y="3504"/>
                    <a:pt x="2913" y="3504"/>
                    <a:pt x="2928" y="3503"/>
                  </a:cubicBezTo>
                  <a:cubicBezTo>
                    <a:pt x="2952" y="3502"/>
                    <a:pt x="2901" y="3501"/>
                    <a:pt x="2928" y="3500"/>
                  </a:cubicBezTo>
                  <a:cubicBezTo>
                    <a:pt x="2950" y="3499"/>
                    <a:pt x="2933" y="3498"/>
                    <a:pt x="2917" y="3498"/>
                  </a:cubicBezTo>
                  <a:cubicBezTo>
                    <a:pt x="2970" y="3498"/>
                    <a:pt x="2994" y="3487"/>
                    <a:pt x="3014" y="3481"/>
                  </a:cubicBezTo>
                  <a:cubicBezTo>
                    <a:pt x="2997" y="3479"/>
                    <a:pt x="3027" y="3479"/>
                    <a:pt x="3019" y="3477"/>
                  </a:cubicBezTo>
                  <a:cubicBezTo>
                    <a:pt x="3004" y="3475"/>
                    <a:pt x="2981" y="3473"/>
                    <a:pt x="3012" y="3470"/>
                  </a:cubicBezTo>
                  <a:cubicBezTo>
                    <a:pt x="3025" y="3469"/>
                    <a:pt x="3003" y="3468"/>
                    <a:pt x="2997" y="3466"/>
                  </a:cubicBezTo>
                  <a:cubicBezTo>
                    <a:pt x="3020" y="3464"/>
                    <a:pt x="3018" y="3463"/>
                    <a:pt x="3039" y="3461"/>
                  </a:cubicBezTo>
                  <a:cubicBezTo>
                    <a:pt x="3089" y="3457"/>
                    <a:pt x="3042" y="3455"/>
                    <a:pt x="3044" y="3452"/>
                  </a:cubicBezTo>
                  <a:cubicBezTo>
                    <a:pt x="3056" y="3451"/>
                    <a:pt x="3029" y="3449"/>
                    <a:pt x="3059" y="3448"/>
                  </a:cubicBezTo>
                  <a:cubicBezTo>
                    <a:pt x="3064" y="3448"/>
                    <a:pt x="3062" y="3447"/>
                    <a:pt x="3056" y="3447"/>
                  </a:cubicBezTo>
                  <a:cubicBezTo>
                    <a:pt x="3011" y="3446"/>
                    <a:pt x="3067" y="3442"/>
                    <a:pt x="3019" y="3438"/>
                  </a:cubicBezTo>
                  <a:cubicBezTo>
                    <a:pt x="3002" y="3436"/>
                    <a:pt x="3046" y="3437"/>
                    <a:pt x="3060" y="3436"/>
                  </a:cubicBezTo>
                  <a:cubicBezTo>
                    <a:pt x="3062" y="3429"/>
                    <a:pt x="3056" y="3430"/>
                    <a:pt x="3048" y="3428"/>
                  </a:cubicBezTo>
                  <a:cubicBezTo>
                    <a:pt x="3037" y="3427"/>
                    <a:pt x="3087" y="3426"/>
                    <a:pt x="3048" y="3425"/>
                  </a:cubicBezTo>
                  <a:cubicBezTo>
                    <a:pt x="3057" y="3424"/>
                    <a:pt x="3031" y="3423"/>
                    <a:pt x="3039" y="3421"/>
                  </a:cubicBezTo>
                  <a:cubicBezTo>
                    <a:pt x="3047" y="3420"/>
                    <a:pt x="3023" y="3418"/>
                    <a:pt x="3059" y="3417"/>
                  </a:cubicBezTo>
                  <a:cubicBezTo>
                    <a:pt x="3065" y="3417"/>
                    <a:pt x="3064" y="3416"/>
                    <a:pt x="3057" y="3415"/>
                  </a:cubicBezTo>
                  <a:cubicBezTo>
                    <a:pt x="3022" y="3414"/>
                    <a:pt x="3045" y="3415"/>
                    <a:pt x="3038" y="3396"/>
                  </a:cubicBezTo>
                  <a:cubicBezTo>
                    <a:pt x="3038" y="3395"/>
                    <a:pt x="3028" y="3394"/>
                    <a:pt x="3030" y="3393"/>
                  </a:cubicBezTo>
                  <a:cubicBezTo>
                    <a:pt x="3031" y="3392"/>
                    <a:pt x="3014" y="3391"/>
                    <a:pt x="3038" y="3390"/>
                  </a:cubicBezTo>
                  <a:cubicBezTo>
                    <a:pt x="3004" y="3388"/>
                    <a:pt x="2999" y="3385"/>
                    <a:pt x="2994" y="3383"/>
                  </a:cubicBezTo>
                  <a:cubicBezTo>
                    <a:pt x="2981" y="3380"/>
                    <a:pt x="2978" y="3382"/>
                    <a:pt x="2943" y="3376"/>
                  </a:cubicBezTo>
                  <a:cubicBezTo>
                    <a:pt x="2934" y="3376"/>
                    <a:pt x="2955" y="3374"/>
                    <a:pt x="2955" y="3373"/>
                  </a:cubicBezTo>
                  <a:cubicBezTo>
                    <a:pt x="2931" y="3360"/>
                    <a:pt x="2931" y="3365"/>
                    <a:pt x="2883" y="3361"/>
                  </a:cubicBezTo>
                  <a:cubicBezTo>
                    <a:pt x="2813" y="3358"/>
                    <a:pt x="2885" y="3357"/>
                    <a:pt x="2843" y="3353"/>
                  </a:cubicBezTo>
                  <a:cubicBezTo>
                    <a:pt x="2836" y="3352"/>
                    <a:pt x="2846" y="3351"/>
                    <a:pt x="2842" y="3350"/>
                  </a:cubicBezTo>
                  <a:cubicBezTo>
                    <a:pt x="2840" y="3350"/>
                    <a:pt x="2851" y="3348"/>
                    <a:pt x="2846" y="3348"/>
                  </a:cubicBezTo>
                  <a:cubicBezTo>
                    <a:pt x="2808" y="3348"/>
                    <a:pt x="2870" y="3347"/>
                    <a:pt x="2839" y="3346"/>
                  </a:cubicBezTo>
                  <a:cubicBezTo>
                    <a:pt x="2804" y="3340"/>
                    <a:pt x="2784" y="3340"/>
                    <a:pt x="2748" y="3341"/>
                  </a:cubicBezTo>
                  <a:cubicBezTo>
                    <a:pt x="2744" y="3325"/>
                    <a:pt x="2744" y="3330"/>
                    <a:pt x="2686" y="3324"/>
                  </a:cubicBezTo>
                  <a:cubicBezTo>
                    <a:pt x="2674" y="3312"/>
                    <a:pt x="2604" y="3316"/>
                    <a:pt x="2578" y="3301"/>
                  </a:cubicBezTo>
                  <a:cubicBezTo>
                    <a:pt x="2556" y="3298"/>
                    <a:pt x="2563" y="3293"/>
                    <a:pt x="2549" y="3293"/>
                  </a:cubicBezTo>
                  <a:cubicBezTo>
                    <a:pt x="2550" y="3293"/>
                    <a:pt x="2565" y="3292"/>
                    <a:pt x="2558" y="3291"/>
                  </a:cubicBezTo>
                  <a:cubicBezTo>
                    <a:pt x="2508" y="3290"/>
                    <a:pt x="2584" y="3288"/>
                    <a:pt x="2520" y="3286"/>
                  </a:cubicBezTo>
                  <a:cubicBezTo>
                    <a:pt x="2500" y="3285"/>
                    <a:pt x="2486" y="3284"/>
                    <a:pt x="2500" y="3284"/>
                  </a:cubicBezTo>
                  <a:cubicBezTo>
                    <a:pt x="2532" y="3282"/>
                    <a:pt x="2488" y="3282"/>
                    <a:pt x="2496" y="3281"/>
                  </a:cubicBezTo>
                  <a:cubicBezTo>
                    <a:pt x="2463" y="3268"/>
                    <a:pt x="2389" y="3275"/>
                    <a:pt x="2352" y="3261"/>
                  </a:cubicBezTo>
                  <a:cubicBezTo>
                    <a:pt x="2350" y="3259"/>
                    <a:pt x="2365" y="3257"/>
                    <a:pt x="2313" y="3256"/>
                  </a:cubicBezTo>
                  <a:cubicBezTo>
                    <a:pt x="2302" y="3255"/>
                    <a:pt x="2311" y="3254"/>
                    <a:pt x="2311" y="3253"/>
                  </a:cubicBezTo>
                  <a:cubicBezTo>
                    <a:pt x="2329" y="3253"/>
                    <a:pt x="2341" y="3253"/>
                    <a:pt x="2348" y="3253"/>
                  </a:cubicBezTo>
                  <a:cubicBezTo>
                    <a:pt x="2342" y="3252"/>
                    <a:pt x="2334" y="3252"/>
                    <a:pt x="2334" y="3251"/>
                  </a:cubicBezTo>
                  <a:cubicBezTo>
                    <a:pt x="2374" y="3251"/>
                    <a:pt x="2339" y="3237"/>
                    <a:pt x="2393" y="3235"/>
                  </a:cubicBezTo>
                  <a:cubicBezTo>
                    <a:pt x="2406" y="3234"/>
                    <a:pt x="2421" y="3233"/>
                    <a:pt x="2412" y="3232"/>
                  </a:cubicBezTo>
                  <a:cubicBezTo>
                    <a:pt x="2369" y="3230"/>
                    <a:pt x="2413" y="3229"/>
                    <a:pt x="2438" y="3227"/>
                  </a:cubicBezTo>
                  <a:cubicBezTo>
                    <a:pt x="2446" y="3227"/>
                    <a:pt x="2450" y="3226"/>
                    <a:pt x="2456" y="3225"/>
                  </a:cubicBezTo>
                  <a:cubicBezTo>
                    <a:pt x="2485" y="3223"/>
                    <a:pt x="2479" y="3219"/>
                    <a:pt x="2476" y="3216"/>
                  </a:cubicBezTo>
                  <a:cubicBezTo>
                    <a:pt x="2469" y="3212"/>
                    <a:pt x="2554" y="3212"/>
                    <a:pt x="2499" y="3209"/>
                  </a:cubicBezTo>
                  <a:cubicBezTo>
                    <a:pt x="2468" y="3207"/>
                    <a:pt x="2468" y="3205"/>
                    <a:pt x="2498" y="3204"/>
                  </a:cubicBezTo>
                  <a:cubicBezTo>
                    <a:pt x="2507" y="3203"/>
                    <a:pt x="2528" y="3203"/>
                    <a:pt x="2498" y="3202"/>
                  </a:cubicBezTo>
                  <a:cubicBezTo>
                    <a:pt x="2522" y="3201"/>
                    <a:pt x="2519" y="3201"/>
                    <a:pt x="2519" y="3200"/>
                  </a:cubicBezTo>
                  <a:cubicBezTo>
                    <a:pt x="2516" y="3183"/>
                    <a:pt x="2542" y="3193"/>
                    <a:pt x="2555" y="3190"/>
                  </a:cubicBezTo>
                  <a:cubicBezTo>
                    <a:pt x="2480" y="3186"/>
                    <a:pt x="2558" y="3170"/>
                    <a:pt x="2452" y="3173"/>
                  </a:cubicBezTo>
                  <a:cubicBezTo>
                    <a:pt x="2566" y="3172"/>
                    <a:pt x="2385" y="3159"/>
                    <a:pt x="2375" y="3158"/>
                  </a:cubicBezTo>
                  <a:cubicBezTo>
                    <a:pt x="2398" y="3157"/>
                    <a:pt x="2368" y="3156"/>
                    <a:pt x="2372" y="3155"/>
                  </a:cubicBezTo>
                  <a:cubicBezTo>
                    <a:pt x="2380" y="3154"/>
                    <a:pt x="2357" y="3152"/>
                    <a:pt x="2393" y="3151"/>
                  </a:cubicBezTo>
                  <a:cubicBezTo>
                    <a:pt x="2369" y="3151"/>
                    <a:pt x="2359" y="3150"/>
                    <a:pt x="2383" y="3149"/>
                  </a:cubicBezTo>
                  <a:cubicBezTo>
                    <a:pt x="2416" y="3147"/>
                    <a:pt x="2359" y="3147"/>
                    <a:pt x="2374" y="3146"/>
                  </a:cubicBezTo>
                  <a:cubicBezTo>
                    <a:pt x="2423" y="3141"/>
                    <a:pt x="2381" y="3143"/>
                    <a:pt x="2430" y="3137"/>
                  </a:cubicBezTo>
                  <a:cubicBezTo>
                    <a:pt x="2435" y="3137"/>
                    <a:pt x="2424" y="3136"/>
                    <a:pt x="2425" y="3136"/>
                  </a:cubicBezTo>
                  <a:cubicBezTo>
                    <a:pt x="2428" y="3135"/>
                    <a:pt x="2443" y="3134"/>
                    <a:pt x="2429" y="3133"/>
                  </a:cubicBezTo>
                  <a:cubicBezTo>
                    <a:pt x="2391" y="3133"/>
                    <a:pt x="2457" y="3132"/>
                    <a:pt x="2421" y="3131"/>
                  </a:cubicBezTo>
                  <a:cubicBezTo>
                    <a:pt x="2412" y="3131"/>
                    <a:pt x="2415" y="3129"/>
                    <a:pt x="2426" y="3128"/>
                  </a:cubicBezTo>
                  <a:cubicBezTo>
                    <a:pt x="2438" y="3127"/>
                    <a:pt x="2396" y="3127"/>
                    <a:pt x="2434" y="3126"/>
                  </a:cubicBezTo>
                  <a:cubicBezTo>
                    <a:pt x="2428" y="3125"/>
                    <a:pt x="2451" y="3124"/>
                    <a:pt x="2455" y="3123"/>
                  </a:cubicBezTo>
                  <a:cubicBezTo>
                    <a:pt x="2456" y="3116"/>
                    <a:pt x="2470" y="3116"/>
                    <a:pt x="2476" y="3114"/>
                  </a:cubicBezTo>
                  <a:cubicBezTo>
                    <a:pt x="2483" y="3109"/>
                    <a:pt x="2519" y="3108"/>
                    <a:pt x="2535" y="3104"/>
                  </a:cubicBezTo>
                  <a:cubicBezTo>
                    <a:pt x="2494" y="3103"/>
                    <a:pt x="2558" y="3102"/>
                    <a:pt x="2526" y="3102"/>
                  </a:cubicBezTo>
                  <a:cubicBezTo>
                    <a:pt x="2506" y="3101"/>
                    <a:pt x="2545" y="3100"/>
                    <a:pt x="2519" y="3099"/>
                  </a:cubicBezTo>
                  <a:cubicBezTo>
                    <a:pt x="2543" y="3094"/>
                    <a:pt x="2552" y="3091"/>
                    <a:pt x="2581" y="3086"/>
                  </a:cubicBezTo>
                  <a:cubicBezTo>
                    <a:pt x="2591" y="3083"/>
                    <a:pt x="2558" y="3079"/>
                    <a:pt x="2601" y="3076"/>
                  </a:cubicBezTo>
                  <a:cubicBezTo>
                    <a:pt x="2605" y="3076"/>
                    <a:pt x="2606" y="3075"/>
                    <a:pt x="2601" y="3075"/>
                  </a:cubicBezTo>
                  <a:cubicBezTo>
                    <a:pt x="2572" y="3074"/>
                    <a:pt x="2572" y="3073"/>
                    <a:pt x="2600" y="3071"/>
                  </a:cubicBezTo>
                  <a:cubicBezTo>
                    <a:pt x="2550" y="3069"/>
                    <a:pt x="2606" y="3071"/>
                    <a:pt x="2601" y="3067"/>
                  </a:cubicBezTo>
                  <a:cubicBezTo>
                    <a:pt x="2596" y="3066"/>
                    <a:pt x="2574" y="3064"/>
                    <a:pt x="2584" y="3064"/>
                  </a:cubicBezTo>
                  <a:cubicBezTo>
                    <a:pt x="2612" y="3063"/>
                    <a:pt x="2573" y="3062"/>
                    <a:pt x="2579" y="3061"/>
                  </a:cubicBezTo>
                  <a:cubicBezTo>
                    <a:pt x="2586" y="3060"/>
                    <a:pt x="2583" y="3058"/>
                    <a:pt x="2580" y="3057"/>
                  </a:cubicBezTo>
                  <a:cubicBezTo>
                    <a:pt x="2561" y="3055"/>
                    <a:pt x="2562" y="3047"/>
                    <a:pt x="2556" y="3046"/>
                  </a:cubicBezTo>
                  <a:cubicBezTo>
                    <a:pt x="2530" y="3041"/>
                    <a:pt x="2519" y="3043"/>
                    <a:pt x="2518" y="3036"/>
                  </a:cubicBezTo>
                  <a:cubicBezTo>
                    <a:pt x="2513" y="3022"/>
                    <a:pt x="2536" y="3028"/>
                    <a:pt x="2498" y="3025"/>
                  </a:cubicBezTo>
                  <a:cubicBezTo>
                    <a:pt x="2550" y="3024"/>
                    <a:pt x="2482" y="3023"/>
                    <a:pt x="2515" y="3022"/>
                  </a:cubicBezTo>
                  <a:cubicBezTo>
                    <a:pt x="2486" y="3021"/>
                    <a:pt x="2522" y="3020"/>
                    <a:pt x="2519" y="3019"/>
                  </a:cubicBezTo>
                  <a:cubicBezTo>
                    <a:pt x="2516" y="3018"/>
                    <a:pt x="2518" y="3017"/>
                    <a:pt x="2518" y="3016"/>
                  </a:cubicBezTo>
                  <a:cubicBezTo>
                    <a:pt x="2519" y="3015"/>
                    <a:pt x="2493" y="3015"/>
                    <a:pt x="2515" y="3014"/>
                  </a:cubicBezTo>
                  <a:cubicBezTo>
                    <a:pt x="2529" y="3013"/>
                    <a:pt x="2523" y="3011"/>
                    <a:pt x="2507" y="3010"/>
                  </a:cubicBezTo>
                  <a:cubicBezTo>
                    <a:pt x="2473" y="3009"/>
                    <a:pt x="2546" y="3008"/>
                    <a:pt x="2518" y="3007"/>
                  </a:cubicBezTo>
                  <a:cubicBezTo>
                    <a:pt x="2482" y="3005"/>
                    <a:pt x="2499" y="3003"/>
                    <a:pt x="2499" y="3002"/>
                  </a:cubicBezTo>
                  <a:cubicBezTo>
                    <a:pt x="2500" y="3000"/>
                    <a:pt x="2479" y="2998"/>
                    <a:pt x="2518" y="2997"/>
                  </a:cubicBezTo>
                  <a:cubicBezTo>
                    <a:pt x="2465" y="2995"/>
                    <a:pt x="2519" y="2990"/>
                    <a:pt x="2532" y="2985"/>
                  </a:cubicBezTo>
                  <a:cubicBezTo>
                    <a:pt x="2542" y="2984"/>
                    <a:pt x="2499" y="2982"/>
                    <a:pt x="2537" y="2981"/>
                  </a:cubicBezTo>
                  <a:cubicBezTo>
                    <a:pt x="2508" y="2981"/>
                    <a:pt x="2543" y="2980"/>
                    <a:pt x="2540" y="2979"/>
                  </a:cubicBezTo>
                  <a:cubicBezTo>
                    <a:pt x="2531" y="2969"/>
                    <a:pt x="2565" y="2963"/>
                    <a:pt x="2581" y="2961"/>
                  </a:cubicBezTo>
                  <a:cubicBezTo>
                    <a:pt x="2531" y="2960"/>
                    <a:pt x="2575" y="2958"/>
                    <a:pt x="2584" y="2958"/>
                  </a:cubicBezTo>
                  <a:cubicBezTo>
                    <a:pt x="2636" y="2946"/>
                    <a:pt x="2594" y="2949"/>
                    <a:pt x="2662" y="2943"/>
                  </a:cubicBezTo>
                  <a:lnTo>
                    <a:pt x="2652" y="2942"/>
                  </a:lnTo>
                  <a:cubicBezTo>
                    <a:pt x="2641" y="2939"/>
                    <a:pt x="2634" y="2937"/>
                    <a:pt x="2663" y="2934"/>
                  </a:cubicBezTo>
                  <a:cubicBezTo>
                    <a:pt x="2716" y="2929"/>
                    <a:pt x="2721" y="2925"/>
                    <a:pt x="2748" y="2917"/>
                  </a:cubicBezTo>
                  <a:cubicBezTo>
                    <a:pt x="2750" y="2916"/>
                    <a:pt x="2766" y="2915"/>
                    <a:pt x="2767" y="2914"/>
                  </a:cubicBezTo>
                  <a:cubicBezTo>
                    <a:pt x="2769" y="2913"/>
                    <a:pt x="2748" y="2912"/>
                    <a:pt x="2758" y="2911"/>
                  </a:cubicBezTo>
                  <a:cubicBezTo>
                    <a:pt x="2780" y="2910"/>
                    <a:pt x="2747" y="2909"/>
                    <a:pt x="2752" y="2909"/>
                  </a:cubicBezTo>
                  <a:cubicBezTo>
                    <a:pt x="2784" y="2908"/>
                    <a:pt x="2727" y="2908"/>
                    <a:pt x="2753" y="2907"/>
                  </a:cubicBezTo>
                  <a:cubicBezTo>
                    <a:pt x="2779" y="2906"/>
                    <a:pt x="2767" y="2904"/>
                    <a:pt x="2761" y="2904"/>
                  </a:cubicBezTo>
                  <a:cubicBezTo>
                    <a:pt x="2736" y="2903"/>
                    <a:pt x="2768" y="2903"/>
                    <a:pt x="2765" y="2902"/>
                  </a:cubicBezTo>
                  <a:cubicBezTo>
                    <a:pt x="2747" y="2902"/>
                    <a:pt x="2750" y="2900"/>
                    <a:pt x="2746" y="2887"/>
                  </a:cubicBezTo>
                  <a:cubicBezTo>
                    <a:pt x="2742" y="2883"/>
                    <a:pt x="2767" y="2879"/>
                    <a:pt x="2731" y="2874"/>
                  </a:cubicBezTo>
                  <a:cubicBezTo>
                    <a:pt x="2779" y="2874"/>
                    <a:pt x="2719" y="2873"/>
                    <a:pt x="2738" y="2872"/>
                  </a:cubicBezTo>
                  <a:cubicBezTo>
                    <a:pt x="2768" y="2871"/>
                    <a:pt x="2731" y="2862"/>
                    <a:pt x="2727" y="2855"/>
                  </a:cubicBezTo>
                  <a:cubicBezTo>
                    <a:pt x="2730" y="2851"/>
                    <a:pt x="2716" y="2850"/>
                    <a:pt x="2690" y="2848"/>
                  </a:cubicBezTo>
                  <a:cubicBezTo>
                    <a:pt x="2725" y="2847"/>
                    <a:pt x="2693" y="2846"/>
                    <a:pt x="2687" y="2845"/>
                  </a:cubicBezTo>
                  <a:cubicBezTo>
                    <a:pt x="2680" y="2844"/>
                    <a:pt x="2689" y="2842"/>
                    <a:pt x="2684" y="2841"/>
                  </a:cubicBezTo>
                  <a:cubicBezTo>
                    <a:pt x="2680" y="2840"/>
                    <a:pt x="2649" y="2839"/>
                    <a:pt x="2666" y="2838"/>
                  </a:cubicBezTo>
                  <a:cubicBezTo>
                    <a:pt x="2687" y="2837"/>
                    <a:pt x="2626" y="2836"/>
                    <a:pt x="2658" y="2835"/>
                  </a:cubicBezTo>
                  <a:cubicBezTo>
                    <a:pt x="2663" y="2835"/>
                    <a:pt x="2628" y="2833"/>
                    <a:pt x="2663" y="2833"/>
                  </a:cubicBezTo>
                  <a:cubicBezTo>
                    <a:pt x="2630" y="2826"/>
                    <a:pt x="2570" y="2829"/>
                    <a:pt x="2581" y="2819"/>
                  </a:cubicBezTo>
                  <a:cubicBezTo>
                    <a:pt x="2514" y="2819"/>
                    <a:pt x="2470" y="2815"/>
                    <a:pt x="2437" y="2809"/>
                  </a:cubicBezTo>
                  <a:cubicBezTo>
                    <a:pt x="2469" y="2808"/>
                    <a:pt x="2433" y="2807"/>
                    <a:pt x="2433" y="2806"/>
                  </a:cubicBezTo>
                  <a:cubicBezTo>
                    <a:pt x="2432" y="2805"/>
                    <a:pt x="2454" y="2804"/>
                    <a:pt x="2457" y="2803"/>
                  </a:cubicBezTo>
                  <a:cubicBezTo>
                    <a:pt x="2460" y="2801"/>
                    <a:pt x="2442" y="2799"/>
                    <a:pt x="2472" y="2798"/>
                  </a:cubicBezTo>
                  <a:cubicBezTo>
                    <a:pt x="2450" y="2797"/>
                    <a:pt x="2445" y="2795"/>
                    <a:pt x="2459" y="2794"/>
                  </a:cubicBezTo>
                  <a:cubicBezTo>
                    <a:pt x="2478" y="2793"/>
                    <a:pt x="2441" y="2791"/>
                    <a:pt x="2454" y="2790"/>
                  </a:cubicBezTo>
                  <a:cubicBezTo>
                    <a:pt x="2458" y="2789"/>
                    <a:pt x="2420" y="2788"/>
                    <a:pt x="2418" y="2788"/>
                  </a:cubicBezTo>
                  <a:cubicBezTo>
                    <a:pt x="2408" y="2792"/>
                    <a:pt x="2427" y="2798"/>
                    <a:pt x="2394" y="2801"/>
                  </a:cubicBezTo>
                  <a:cubicBezTo>
                    <a:pt x="2455" y="2806"/>
                    <a:pt x="2295" y="2798"/>
                    <a:pt x="2349" y="2806"/>
                  </a:cubicBezTo>
                  <a:cubicBezTo>
                    <a:pt x="2311" y="2806"/>
                    <a:pt x="2278" y="2806"/>
                    <a:pt x="2248" y="2805"/>
                  </a:cubicBezTo>
                  <a:cubicBezTo>
                    <a:pt x="2248" y="2801"/>
                    <a:pt x="2248" y="2801"/>
                    <a:pt x="2206" y="2798"/>
                  </a:cubicBezTo>
                  <a:cubicBezTo>
                    <a:pt x="2206" y="2800"/>
                    <a:pt x="2210" y="2801"/>
                    <a:pt x="2205" y="2803"/>
                  </a:cubicBezTo>
                  <a:cubicBezTo>
                    <a:pt x="2202" y="2804"/>
                    <a:pt x="2246" y="2804"/>
                    <a:pt x="2208" y="2805"/>
                  </a:cubicBezTo>
                  <a:cubicBezTo>
                    <a:pt x="2304" y="2808"/>
                    <a:pt x="2160" y="2820"/>
                    <a:pt x="2125" y="2806"/>
                  </a:cubicBezTo>
                  <a:cubicBezTo>
                    <a:pt x="2127" y="2805"/>
                    <a:pt x="2145" y="2803"/>
                    <a:pt x="2155" y="2801"/>
                  </a:cubicBezTo>
                  <a:cubicBezTo>
                    <a:pt x="2121" y="2798"/>
                    <a:pt x="2077" y="2798"/>
                    <a:pt x="2112" y="2795"/>
                  </a:cubicBezTo>
                  <a:cubicBezTo>
                    <a:pt x="2136" y="2793"/>
                    <a:pt x="2109" y="2793"/>
                    <a:pt x="2114" y="2791"/>
                  </a:cubicBezTo>
                  <a:cubicBezTo>
                    <a:pt x="2143" y="2790"/>
                    <a:pt x="2097" y="2790"/>
                    <a:pt x="2109" y="2789"/>
                  </a:cubicBezTo>
                  <a:cubicBezTo>
                    <a:pt x="2129" y="2788"/>
                    <a:pt x="2123" y="2788"/>
                    <a:pt x="2123" y="2784"/>
                  </a:cubicBezTo>
                  <a:cubicBezTo>
                    <a:pt x="2081" y="2780"/>
                    <a:pt x="2182" y="2778"/>
                    <a:pt x="2124" y="2775"/>
                  </a:cubicBezTo>
                  <a:cubicBezTo>
                    <a:pt x="2120" y="2775"/>
                    <a:pt x="2123" y="2774"/>
                    <a:pt x="2129" y="2774"/>
                  </a:cubicBezTo>
                  <a:cubicBezTo>
                    <a:pt x="2155" y="2773"/>
                    <a:pt x="2142" y="2772"/>
                    <a:pt x="2143" y="2771"/>
                  </a:cubicBezTo>
                  <a:cubicBezTo>
                    <a:pt x="2150" y="2763"/>
                    <a:pt x="2125" y="2766"/>
                    <a:pt x="2165" y="2764"/>
                  </a:cubicBezTo>
                  <a:cubicBezTo>
                    <a:pt x="2132" y="2763"/>
                    <a:pt x="2145" y="2762"/>
                    <a:pt x="2144" y="2761"/>
                  </a:cubicBezTo>
                  <a:cubicBezTo>
                    <a:pt x="2139" y="2754"/>
                    <a:pt x="2151" y="2745"/>
                    <a:pt x="2142" y="2743"/>
                  </a:cubicBezTo>
                  <a:cubicBezTo>
                    <a:pt x="2134" y="2742"/>
                    <a:pt x="2182" y="2741"/>
                    <a:pt x="2158" y="2739"/>
                  </a:cubicBezTo>
                  <a:cubicBezTo>
                    <a:pt x="2141" y="2738"/>
                    <a:pt x="2205" y="2736"/>
                    <a:pt x="2185" y="2735"/>
                  </a:cubicBezTo>
                  <a:cubicBezTo>
                    <a:pt x="2228" y="2734"/>
                    <a:pt x="2163" y="2732"/>
                    <a:pt x="2184" y="2731"/>
                  </a:cubicBezTo>
                  <a:cubicBezTo>
                    <a:pt x="2129" y="2729"/>
                    <a:pt x="2194" y="2728"/>
                    <a:pt x="2189" y="2726"/>
                  </a:cubicBezTo>
                  <a:cubicBezTo>
                    <a:pt x="2241" y="2726"/>
                    <a:pt x="2218" y="2724"/>
                    <a:pt x="2248" y="2723"/>
                  </a:cubicBezTo>
                  <a:cubicBezTo>
                    <a:pt x="2248" y="2724"/>
                    <a:pt x="2238" y="2725"/>
                    <a:pt x="2250" y="2726"/>
                  </a:cubicBezTo>
                  <a:cubicBezTo>
                    <a:pt x="2281" y="2727"/>
                    <a:pt x="2251" y="2728"/>
                    <a:pt x="2246" y="2728"/>
                  </a:cubicBezTo>
                  <a:cubicBezTo>
                    <a:pt x="2229" y="2730"/>
                    <a:pt x="2244" y="2732"/>
                    <a:pt x="2255" y="2734"/>
                  </a:cubicBezTo>
                  <a:cubicBezTo>
                    <a:pt x="2266" y="2736"/>
                    <a:pt x="2279" y="2738"/>
                    <a:pt x="2250" y="2739"/>
                  </a:cubicBezTo>
                  <a:cubicBezTo>
                    <a:pt x="2244" y="2740"/>
                    <a:pt x="2242" y="2741"/>
                    <a:pt x="2249" y="2741"/>
                  </a:cubicBezTo>
                  <a:cubicBezTo>
                    <a:pt x="2283" y="2747"/>
                    <a:pt x="2297" y="2746"/>
                    <a:pt x="2311" y="2749"/>
                  </a:cubicBezTo>
                  <a:cubicBezTo>
                    <a:pt x="2306" y="2750"/>
                    <a:pt x="2347" y="2751"/>
                    <a:pt x="2315" y="2752"/>
                  </a:cubicBezTo>
                  <a:cubicBezTo>
                    <a:pt x="2369" y="2755"/>
                    <a:pt x="2292" y="2758"/>
                    <a:pt x="2322" y="2761"/>
                  </a:cubicBezTo>
                  <a:cubicBezTo>
                    <a:pt x="2283" y="2763"/>
                    <a:pt x="2341" y="2764"/>
                    <a:pt x="2346" y="2766"/>
                  </a:cubicBezTo>
                  <a:cubicBezTo>
                    <a:pt x="2427" y="2768"/>
                    <a:pt x="2350" y="2754"/>
                    <a:pt x="2471" y="2756"/>
                  </a:cubicBezTo>
                  <a:cubicBezTo>
                    <a:pt x="2481" y="2757"/>
                    <a:pt x="2472" y="2758"/>
                    <a:pt x="2483" y="2759"/>
                  </a:cubicBezTo>
                  <a:cubicBezTo>
                    <a:pt x="2501" y="2760"/>
                    <a:pt x="2460" y="2761"/>
                    <a:pt x="2478" y="2762"/>
                  </a:cubicBezTo>
                  <a:cubicBezTo>
                    <a:pt x="2506" y="2763"/>
                    <a:pt x="2467" y="2764"/>
                    <a:pt x="2477" y="2765"/>
                  </a:cubicBezTo>
                  <a:cubicBezTo>
                    <a:pt x="2489" y="2766"/>
                    <a:pt x="2492" y="2767"/>
                    <a:pt x="2479" y="2769"/>
                  </a:cubicBezTo>
                  <a:cubicBezTo>
                    <a:pt x="2470" y="2769"/>
                    <a:pt x="2499" y="2770"/>
                    <a:pt x="2486" y="2771"/>
                  </a:cubicBezTo>
                  <a:cubicBezTo>
                    <a:pt x="2520" y="2771"/>
                    <a:pt x="2530" y="2771"/>
                    <a:pt x="2540" y="2770"/>
                  </a:cubicBezTo>
                  <a:cubicBezTo>
                    <a:pt x="2546" y="2769"/>
                    <a:pt x="2569" y="2768"/>
                    <a:pt x="2540" y="2768"/>
                  </a:cubicBezTo>
                  <a:cubicBezTo>
                    <a:pt x="2573" y="2767"/>
                    <a:pt x="2539" y="2766"/>
                    <a:pt x="2548" y="2766"/>
                  </a:cubicBezTo>
                  <a:cubicBezTo>
                    <a:pt x="2556" y="2765"/>
                    <a:pt x="2560" y="2764"/>
                    <a:pt x="2559" y="2764"/>
                  </a:cubicBezTo>
                  <a:cubicBezTo>
                    <a:pt x="2545" y="2761"/>
                    <a:pt x="2657" y="2759"/>
                    <a:pt x="2603" y="2757"/>
                  </a:cubicBezTo>
                  <a:cubicBezTo>
                    <a:pt x="2629" y="2752"/>
                    <a:pt x="2659" y="2746"/>
                    <a:pt x="2680" y="2744"/>
                  </a:cubicBezTo>
                  <a:cubicBezTo>
                    <a:pt x="2625" y="2738"/>
                    <a:pt x="2707" y="2748"/>
                    <a:pt x="2706" y="2732"/>
                  </a:cubicBezTo>
                  <a:cubicBezTo>
                    <a:pt x="2673" y="2731"/>
                    <a:pt x="2708" y="2730"/>
                    <a:pt x="2691" y="2729"/>
                  </a:cubicBezTo>
                  <a:cubicBezTo>
                    <a:pt x="2656" y="2727"/>
                    <a:pt x="2693" y="2722"/>
                    <a:pt x="2667" y="2720"/>
                  </a:cubicBezTo>
                  <a:cubicBezTo>
                    <a:pt x="2650" y="2718"/>
                    <a:pt x="2681" y="2715"/>
                    <a:pt x="2662" y="2714"/>
                  </a:cubicBezTo>
                  <a:cubicBezTo>
                    <a:pt x="2638" y="2713"/>
                    <a:pt x="2669" y="2712"/>
                    <a:pt x="2651" y="2711"/>
                  </a:cubicBezTo>
                  <a:cubicBezTo>
                    <a:pt x="2642" y="2711"/>
                    <a:pt x="2678" y="2710"/>
                    <a:pt x="2649" y="2709"/>
                  </a:cubicBezTo>
                  <a:cubicBezTo>
                    <a:pt x="2635" y="2708"/>
                    <a:pt x="2644" y="2707"/>
                    <a:pt x="2644" y="2705"/>
                  </a:cubicBezTo>
                  <a:cubicBezTo>
                    <a:pt x="2639" y="2698"/>
                    <a:pt x="2655" y="2696"/>
                    <a:pt x="2641" y="2695"/>
                  </a:cubicBezTo>
                  <a:cubicBezTo>
                    <a:pt x="2622" y="2680"/>
                    <a:pt x="2536" y="2669"/>
                    <a:pt x="2483" y="2656"/>
                  </a:cubicBezTo>
                  <a:cubicBezTo>
                    <a:pt x="2521" y="2656"/>
                    <a:pt x="2453" y="2655"/>
                    <a:pt x="2493" y="2654"/>
                  </a:cubicBezTo>
                  <a:cubicBezTo>
                    <a:pt x="2454" y="2647"/>
                    <a:pt x="2430" y="2642"/>
                    <a:pt x="2414" y="2634"/>
                  </a:cubicBezTo>
                  <a:cubicBezTo>
                    <a:pt x="2408" y="2633"/>
                    <a:pt x="2398" y="2631"/>
                    <a:pt x="2390" y="2630"/>
                  </a:cubicBezTo>
                  <a:cubicBezTo>
                    <a:pt x="2381" y="2628"/>
                    <a:pt x="2400" y="2627"/>
                    <a:pt x="2393" y="2625"/>
                  </a:cubicBezTo>
                  <a:cubicBezTo>
                    <a:pt x="2387" y="2624"/>
                    <a:pt x="2380" y="2622"/>
                    <a:pt x="2373" y="2621"/>
                  </a:cubicBezTo>
                  <a:cubicBezTo>
                    <a:pt x="2365" y="2620"/>
                    <a:pt x="2390" y="2618"/>
                    <a:pt x="2358" y="2617"/>
                  </a:cubicBezTo>
                  <a:cubicBezTo>
                    <a:pt x="2369" y="2617"/>
                    <a:pt x="2367" y="2616"/>
                    <a:pt x="2364" y="2616"/>
                  </a:cubicBezTo>
                  <a:cubicBezTo>
                    <a:pt x="2346" y="2614"/>
                    <a:pt x="2451" y="2614"/>
                    <a:pt x="2425" y="2612"/>
                  </a:cubicBezTo>
                  <a:cubicBezTo>
                    <a:pt x="2399" y="2600"/>
                    <a:pt x="2311" y="2604"/>
                    <a:pt x="2331" y="2599"/>
                  </a:cubicBezTo>
                  <a:cubicBezTo>
                    <a:pt x="2298" y="2595"/>
                    <a:pt x="2309" y="2594"/>
                    <a:pt x="2280" y="2591"/>
                  </a:cubicBezTo>
                  <a:cubicBezTo>
                    <a:pt x="2231" y="2591"/>
                    <a:pt x="2251" y="2590"/>
                    <a:pt x="2248" y="2589"/>
                  </a:cubicBezTo>
                  <a:cubicBezTo>
                    <a:pt x="2246" y="2588"/>
                    <a:pt x="2251" y="2587"/>
                    <a:pt x="2247" y="2587"/>
                  </a:cubicBezTo>
                  <a:cubicBezTo>
                    <a:pt x="2239" y="2585"/>
                    <a:pt x="2266" y="2584"/>
                    <a:pt x="2257" y="2582"/>
                  </a:cubicBezTo>
                  <a:cubicBezTo>
                    <a:pt x="2272" y="2582"/>
                    <a:pt x="2303" y="2580"/>
                    <a:pt x="2330" y="2572"/>
                  </a:cubicBezTo>
                  <a:cubicBezTo>
                    <a:pt x="2339" y="2571"/>
                    <a:pt x="2336" y="2569"/>
                    <a:pt x="2330" y="2568"/>
                  </a:cubicBezTo>
                  <a:cubicBezTo>
                    <a:pt x="2324" y="2567"/>
                    <a:pt x="2358" y="2566"/>
                    <a:pt x="2339" y="2566"/>
                  </a:cubicBezTo>
                  <a:cubicBezTo>
                    <a:pt x="2306" y="2564"/>
                    <a:pt x="2357" y="2564"/>
                    <a:pt x="2354" y="2563"/>
                  </a:cubicBezTo>
                  <a:cubicBezTo>
                    <a:pt x="2350" y="2561"/>
                    <a:pt x="2354" y="2558"/>
                    <a:pt x="2322" y="2556"/>
                  </a:cubicBezTo>
                  <a:cubicBezTo>
                    <a:pt x="2280" y="2553"/>
                    <a:pt x="2400" y="2552"/>
                    <a:pt x="2391" y="2550"/>
                  </a:cubicBezTo>
                  <a:cubicBezTo>
                    <a:pt x="2402" y="2548"/>
                    <a:pt x="2384" y="2545"/>
                    <a:pt x="2414" y="2542"/>
                  </a:cubicBezTo>
                  <a:cubicBezTo>
                    <a:pt x="2379" y="2540"/>
                    <a:pt x="2440" y="2538"/>
                    <a:pt x="2434" y="2536"/>
                  </a:cubicBezTo>
                  <a:cubicBezTo>
                    <a:pt x="2403" y="2535"/>
                    <a:pt x="2440" y="2535"/>
                    <a:pt x="2436" y="2534"/>
                  </a:cubicBezTo>
                  <a:cubicBezTo>
                    <a:pt x="2435" y="2533"/>
                    <a:pt x="2449" y="2533"/>
                    <a:pt x="2455" y="2533"/>
                  </a:cubicBezTo>
                  <a:cubicBezTo>
                    <a:pt x="2402" y="2531"/>
                    <a:pt x="2465" y="2529"/>
                    <a:pt x="2437" y="2527"/>
                  </a:cubicBezTo>
                  <a:cubicBezTo>
                    <a:pt x="2418" y="2526"/>
                    <a:pt x="2461" y="2526"/>
                    <a:pt x="2476" y="2526"/>
                  </a:cubicBezTo>
                  <a:cubicBezTo>
                    <a:pt x="2460" y="2525"/>
                    <a:pt x="2442" y="2524"/>
                    <a:pt x="2427" y="2523"/>
                  </a:cubicBezTo>
                  <a:cubicBezTo>
                    <a:pt x="2414" y="2521"/>
                    <a:pt x="2462" y="2519"/>
                    <a:pt x="2475" y="2518"/>
                  </a:cubicBezTo>
                  <a:cubicBezTo>
                    <a:pt x="2477" y="2517"/>
                    <a:pt x="2462" y="2516"/>
                    <a:pt x="2457" y="2515"/>
                  </a:cubicBezTo>
                  <a:cubicBezTo>
                    <a:pt x="2456" y="2515"/>
                    <a:pt x="2469" y="2514"/>
                    <a:pt x="2469" y="2514"/>
                  </a:cubicBezTo>
                  <a:cubicBezTo>
                    <a:pt x="2445" y="2512"/>
                    <a:pt x="2470" y="2513"/>
                    <a:pt x="2476" y="2511"/>
                  </a:cubicBezTo>
                  <a:cubicBezTo>
                    <a:pt x="2479" y="2510"/>
                    <a:pt x="2486" y="2509"/>
                    <a:pt x="2475" y="2508"/>
                  </a:cubicBezTo>
                  <a:cubicBezTo>
                    <a:pt x="2460" y="2507"/>
                    <a:pt x="2510" y="2506"/>
                    <a:pt x="2482" y="2505"/>
                  </a:cubicBezTo>
                  <a:cubicBezTo>
                    <a:pt x="2472" y="2505"/>
                    <a:pt x="2497" y="2503"/>
                    <a:pt x="2490" y="2503"/>
                  </a:cubicBezTo>
                  <a:cubicBezTo>
                    <a:pt x="2476" y="2501"/>
                    <a:pt x="2509" y="2500"/>
                    <a:pt x="2499" y="2499"/>
                  </a:cubicBezTo>
                  <a:cubicBezTo>
                    <a:pt x="2486" y="2498"/>
                    <a:pt x="2480" y="2496"/>
                    <a:pt x="2497" y="2495"/>
                  </a:cubicBezTo>
                  <a:cubicBezTo>
                    <a:pt x="2509" y="2493"/>
                    <a:pt x="2411" y="2488"/>
                    <a:pt x="2397" y="2484"/>
                  </a:cubicBezTo>
                  <a:cubicBezTo>
                    <a:pt x="2373" y="2483"/>
                    <a:pt x="2415" y="2480"/>
                    <a:pt x="2403" y="2479"/>
                  </a:cubicBezTo>
                  <a:cubicBezTo>
                    <a:pt x="2401" y="2477"/>
                    <a:pt x="2448" y="2476"/>
                    <a:pt x="2417" y="2475"/>
                  </a:cubicBezTo>
                  <a:cubicBezTo>
                    <a:pt x="2514" y="2457"/>
                    <a:pt x="2182" y="2452"/>
                    <a:pt x="2141" y="2449"/>
                  </a:cubicBezTo>
                  <a:cubicBezTo>
                    <a:pt x="2113" y="2447"/>
                    <a:pt x="2100" y="2446"/>
                    <a:pt x="2082" y="2433"/>
                  </a:cubicBezTo>
                  <a:cubicBezTo>
                    <a:pt x="2081" y="2432"/>
                    <a:pt x="2030" y="2431"/>
                    <a:pt x="2076" y="2429"/>
                  </a:cubicBezTo>
                  <a:cubicBezTo>
                    <a:pt x="2062" y="2429"/>
                    <a:pt x="2030" y="2428"/>
                    <a:pt x="2020" y="2421"/>
                  </a:cubicBezTo>
                  <a:cubicBezTo>
                    <a:pt x="2024" y="2407"/>
                    <a:pt x="1991" y="2411"/>
                    <a:pt x="1988" y="2408"/>
                  </a:cubicBezTo>
                  <a:cubicBezTo>
                    <a:pt x="1994" y="2407"/>
                    <a:pt x="1969" y="2407"/>
                    <a:pt x="1976" y="2406"/>
                  </a:cubicBezTo>
                  <a:cubicBezTo>
                    <a:pt x="1982" y="2405"/>
                    <a:pt x="1971" y="2404"/>
                    <a:pt x="1995" y="2403"/>
                  </a:cubicBezTo>
                  <a:cubicBezTo>
                    <a:pt x="1993" y="2401"/>
                    <a:pt x="1895" y="2396"/>
                    <a:pt x="1955" y="2393"/>
                  </a:cubicBezTo>
                  <a:cubicBezTo>
                    <a:pt x="1940" y="2390"/>
                    <a:pt x="1908" y="2389"/>
                    <a:pt x="1977" y="2387"/>
                  </a:cubicBezTo>
                  <a:cubicBezTo>
                    <a:pt x="1888" y="2384"/>
                    <a:pt x="2016" y="2381"/>
                    <a:pt x="1930" y="2380"/>
                  </a:cubicBezTo>
                  <a:cubicBezTo>
                    <a:pt x="1905" y="2381"/>
                    <a:pt x="1926" y="2379"/>
                    <a:pt x="1936" y="2380"/>
                  </a:cubicBezTo>
                  <a:cubicBezTo>
                    <a:pt x="1919" y="2381"/>
                    <a:pt x="1941" y="2379"/>
                    <a:pt x="1935" y="2375"/>
                  </a:cubicBezTo>
                  <a:cubicBezTo>
                    <a:pt x="1933" y="2374"/>
                    <a:pt x="1915" y="2372"/>
                    <a:pt x="1925" y="2371"/>
                  </a:cubicBezTo>
                  <a:cubicBezTo>
                    <a:pt x="1947" y="2369"/>
                    <a:pt x="1933" y="2366"/>
                    <a:pt x="1933" y="2364"/>
                  </a:cubicBezTo>
                  <a:cubicBezTo>
                    <a:pt x="1938" y="2361"/>
                    <a:pt x="1851" y="2359"/>
                    <a:pt x="1879" y="2358"/>
                  </a:cubicBezTo>
                  <a:cubicBezTo>
                    <a:pt x="1913" y="2357"/>
                    <a:pt x="1856" y="2357"/>
                    <a:pt x="1886" y="2356"/>
                  </a:cubicBezTo>
                  <a:cubicBezTo>
                    <a:pt x="1945" y="2355"/>
                    <a:pt x="1861" y="2346"/>
                    <a:pt x="1861" y="2344"/>
                  </a:cubicBezTo>
                  <a:cubicBezTo>
                    <a:pt x="1803" y="2338"/>
                    <a:pt x="1813" y="2333"/>
                    <a:pt x="1701" y="2327"/>
                  </a:cubicBezTo>
                  <a:cubicBezTo>
                    <a:pt x="1676" y="2328"/>
                    <a:pt x="1697" y="2326"/>
                    <a:pt x="1707" y="2327"/>
                  </a:cubicBezTo>
                  <a:cubicBezTo>
                    <a:pt x="1703" y="2327"/>
                    <a:pt x="1699" y="2328"/>
                    <a:pt x="1701" y="2327"/>
                  </a:cubicBezTo>
                  <a:cubicBezTo>
                    <a:pt x="1707" y="2326"/>
                    <a:pt x="1661" y="2325"/>
                    <a:pt x="1701" y="2324"/>
                  </a:cubicBezTo>
                  <a:cubicBezTo>
                    <a:pt x="1676" y="2323"/>
                    <a:pt x="1716" y="2322"/>
                    <a:pt x="1707" y="2321"/>
                  </a:cubicBezTo>
                  <a:cubicBezTo>
                    <a:pt x="1703" y="2321"/>
                    <a:pt x="1714" y="2320"/>
                    <a:pt x="1680" y="2320"/>
                  </a:cubicBezTo>
                  <a:cubicBezTo>
                    <a:pt x="1655" y="2321"/>
                    <a:pt x="1676" y="2319"/>
                    <a:pt x="1686" y="2320"/>
                  </a:cubicBezTo>
                  <a:cubicBezTo>
                    <a:pt x="1682" y="2320"/>
                    <a:pt x="1678" y="2320"/>
                    <a:pt x="1680" y="2320"/>
                  </a:cubicBezTo>
                  <a:cubicBezTo>
                    <a:pt x="1646" y="2314"/>
                    <a:pt x="1677" y="2315"/>
                    <a:pt x="1587" y="2314"/>
                  </a:cubicBezTo>
                  <a:cubicBezTo>
                    <a:pt x="1582" y="2313"/>
                    <a:pt x="1577" y="2312"/>
                    <a:pt x="1572" y="2312"/>
                  </a:cubicBezTo>
                  <a:cubicBezTo>
                    <a:pt x="1505" y="2312"/>
                    <a:pt x="1528" y="2310"/>
                    <a:pt x="1523" y="2309"/>
                  </a:cubicBezTo>
                  <a:cubicBezTo>
                    <a:pt x="1518" y="2307"/>
                    <a:pt x="1465" y="2306"/>
                    <a:pt x="1519" y="2304"/>
                  </a:cubicBezTo>
                  <a:cubicBezTo>
                    <a:pt x="1498" y="2304"/>
                    <a:pt x="1500" y="2302"/>
                    <a:pt x="1462" y="2302"/>
                  </a:cubicBezTo>
                  <a:cubicBezTo>
                    <a:pt x="1520" y="2298"/>
                    <a:pt x="1395" y="2300"/>
                    <a:pt x="1457" y="2300"/>
                  </a:cubicBezTo>
                  <a:cubicBezTo>
                    <a:pt x="1453" y="2300"/>
                    <a:pt x="1449" y="2300"/>
                    <a:pt x="1451" y="2300"/>
                  </a:cubicBezTo>
                  <a:cubicBezTo>
                    <a:pt x="1431" y="2297"/>
                    <a:pt x="1325" y="2291"/>
                    <a:pt x="1357" y="2289"/>
                  </a:cubicBezTo>
                  <a:cubicBezTo>
                    <a:pt x="1426" y="2282"/>
                    <a:pt x="1453" y="2271"/>
                    <a:pt x="1500" y="2271"/>
                  </a:cubicBezTo>
                  <a:lnTo>
                    <a:pt x="1500" y="2265"/>
                  </a:lnTo>
                  <a:cubicBezTo>
                    <a:pt x="1541" y="2265"/>
                    <a:pt x="1577" y="2261"/>
                    <a:pt x="1558" y="2259"/>
                  </a:cubicBezTo>
                  <a:cubicBezTo>
                    <a:pt x="1579" y="2258"/>
                    <a:pt x="1603" y="2258"/>
                    <a:pt x="1617" y="2257"/>
                  </a:cubicBezTo>
                  <a:cubicBezTo>
                    <a:pt x="1582" y="2253"/>
                    <a:pt x="1676" y="2252"/>
                    <a:pt x="1666" y="2249"/>
                  </a:cubicBezTo>
                  <a:cubicBezTo>
                    <a:pt x="1729" y="2240"/>
                    <a:pt x="1819" y="2232"/>
                    <a:pt x="1852" y="2218"/>
                  </a:cubicBezTo>
                  <a:cubicBezTo>
                    <a:pt x="1895" y="2214"/>
                    <a:pt x="1880" y="2211"/>
                    <a:pt x="1935" y="2205"/>
                  </a:cubicBezTo>
                  <a:cubicBezTo>
                    <a:pt x="1979" y="2186"/>
                    <a:pt x="1978" y="2193"/>
                    <a:pt x="2019" y="2183"/>
                  </a:cubicBezTo>
                  <a:cubicBezTo>
                    <a:pt x="1987" y="2182"/>
                    <a:pt x="2022" y="2181"/>
                    <a:pt x="2020" y="2180"/>
                  </a:cubicBezTo>
                  <a:cubicBezTo>
                    <a:pt x="2017" y="2179"/>
                    <a:pt x="2008" y="2177"/>
                    <a:pt x="2022" y="2176"/>
                  </a:cubicBezTo>
                  <a:cubicBezTo>
                    <a:pt x="2040" y="2173"/>
                    <a:pt x="2056" y="2172"/>
                    <a:pt x="2061" y="2170"/>
                  </a:cubicBezTo>
                  <a:cubicBezTo>
                    <a:pt x="2057" y="2168"/>
                    <a:pt x="2088" y="2167"/>
                    <a:pt x="2061" y="2166"/>
                  </a:cubicBezTo>
                  <a:cubicBezTo>
                    <a:pt x="2107" y="2165"/>
                    <a:pt x="2041" y="2164"/>
                    <a:pt x="2066" y="2163"/>
                  </a:cubicBezTo>
                  <a:cubicBezTo>
                    <a:pt x="2097" y="2162"/>
                    <a:pt x="2075" y="2161"/>
                    <a:pt x="2081" y="2160"/>
                  </a:cubicBezTo>
                  <a:cubicBezTo>
                    <a:pt x="2086" y="2158"/>
                    <a:pt x="2109" y="2156"/>
                    <a:pt x="2102" y="2155"/>
                  </a:cubicBezTo>
                  <a:cubicBezTo>
                    <a:pt x="2069" y="2154"/>
                    <a:pt x="2087" y="2153"/>
                    <a:pt x="2100" y="2152"/>
                  </a:cubicBezTo>
                  <a:cubicBezTo>
                    <a:pt x="2113" y="2151"/>
                    <a:pt x="2139" y="2150"/>
                    <a:pt x="2104" y="2149"/>
                  </a:cubicBezTo>
                  <a:cubicBezTo>
                    <a:pt x="2106" y="2147"/>
                    <a:pt x="2176" y="2141"/>
                    <a:pt x="2163" y="2137"/>
                  </a:cubicBezTo>
                  <a:cubicBezTo>
                    <a:pt x="2159" y="2136"/>
                    <a:pt x="2192" y="2135"/>
                    <a:pt x="2167" y="2134"/>
                  </a:cubicBezTo>
                  <a:cubicBezTo>
                    <a:pt x="2147" y="2133"/>
                    <a:pt x="2181" y="2132"/>
                    <a:pt x="2184" y="2131"/>
                  </a:cubicBezTo>
                  <a:cubicBezTo>
                    <a:pt x="2180" y="2120"/>
                    <a:pt x="2236" y="2124"/>
                    <a:pt x="2186" y="2121"/>
                  </a:cubicBezTo>
                  <a:cubicBezTo>
                    <a:pt x="2226" y="2120"/>
                    <a:pt x="2199" y="2118"/>
                    <a:pt x="2206" y="2116"/>
                  </a:cubicBezTo>
                  <a:cubicBezTo>
                    <a:pt x="2222" y="2114"/>
                    <a:pt x="2170" y="2111"/>
                    <a:pt x="2186" y="2109"/>
                  </a:cubicBezTo>
                  <a:cubicBezTo>
                    <a:pt x="2235" y="2105"/>
                    <a:pt x="2191" y="2104"/>
                    <a:pt x="2206" y="2097"/>
                  </a:cubicBezTo>
                  <a:cubicBezTo>
                    <a:pt x="2207" y="2091"/>
                    <a:pt x="2190" y="2094"/>
                    <a:pt x="2204" y="2092"/>
                  </a:cubicBezTo>
                  <a:cubicBezTo>
                    <a:pt x="2230" y="2083"/>
                    <a:pt x="2283" y="2078"/>
                    <a:pt x="2290" y="2070"/>
                  </a:cubicBezTo>
                  <a:cubicBezTo>
                    <a:pt x="2277" y="2067"/>
                    <a:pt x="2302" y="2065"/>
                    <a:pt x="2307" y="2064"/>
                  </a:cubicBezTo>
                  <a:cubicBezTo>
                    <a:pt x="2320" y="2063"/>
                    <a:pt x="2308" y="2061"/>
                    <a:pt x="2311" y="2060"/>
                  </a:cubicBezTo>
                  <a:cubicBezTo>
                    <a:pt x="2313" y="2059"/>
                    <a:pt x="2334" y="2057"/>
                    <a:pt x="2323" y="2057"/>
                  </a:cubicBezTo>
                  <a:cubicBezTo>
                    <a:pt x="2299" y="2056"/>
                    <a:pt x="2342" y="2055"/>
                    <a:pt x="2323" y="2055"/>
                  </a:cubicBezTo>
                  <a:cubicBezTo>
                    <a:pt x="2297" y="2054"/>
                    <a:pt x="2352" y="2053"/>
                    <a:pt x="2314" y="2053"/>
                  </a:cubicBezTo>
                  <a:cubicBezTo>
                    <a:pt x="2312" y="2053"/>
                    <a:pt x="2330" y="2051"/>
                    <a:pt x="2324" y="2051"/>
                  </a:cubicBezTo>
                  <a:cubicBezTo>
                    <a:pt x="2294" y="2050"/>
                    <a:pt x="2343" y="2050"/>
                    <a:pt x="2333" y="2049"/>
                  </a:cubicBezTo>
                  <a:cubicBezTo>
                    <a:pt x="2323" y="2048"/>
                    <a:pt x="2331" y="2047"/>
                    <a:pt x="2331" y="2045"/>
                  </a:cubicBezTo>
                  <a:cubicBezTo>
                    <a:pt x="2332" y="2044"/>
                    <a:pt x="2326" y="2043"/>
                    <a:pt x="2350" y="2043"/>
                  </a:cubicBezTo>
                  <a:cubicBezTo>
                    <a:pt x="2321" y="2042"/>
                    <a:pt x="2321" y="2040"/>
                    <a:pt x="2337" y="2039"/>
                  </a:cubicBezTo>
                  <a:cubicBezTo>
                    <a:pt x="2364" y="2038"/>
                    <a:pt x="2306" y="2037"/>
                    <a:pt x="2331" y="2036"/>
                  </a:cubicBezTo>
                  <a:cubicBezTo>
                    <a:pt x="2347" y="2036"/>
                    <a:pt x="2351" y="2036"/>
                    <a:pt x="2373" y="2037"/>
                  </a:cubicBezTo>
                  <a:cubicBezTo>
                    <a:pt x="2362" y="2031"/>
                    <a:pt x="2383" y="2028"/>
                    <a:pt x="2398" y="2024"/>
                  </a:cubicBezTo>
                  <a:cubicBezTo>
                    <a:pt x="2425" y="2022"/>
                    <a:pt x="2388" y="2020"/>
                    <a:pt x="2392" y="2018"/>
                  </a:cubicBezTo>
                  <a:cubicBezTo>
                    <a:pt x="2395" y="2017"/>
                    <a:pt x="2394" y="2016"/>
                    <a:pt x="2378" y="2015"/>
                  </a:cubicBezTo>
                  <a:cubicBezTo>
                    <a:pt x="2360" y="2014"/>
                    <a:pt x="2379" y="2012"/>
                    <a:pt x="2351" y="2010"/>
                  </a:cubicBezTo>
                  <a:cubicBezTo>
                    <a:pt x="2334" y="2009"/>
                    <a:pt x="2390" y="2009"/>
                    <a:pt x="2358" y="2008"/>
                  </a:cubicBezTo>
                  <a:cubicBezTo>
                    <a:pt x="2342" y="2005"/>
                    <a:pt x="2336" y="2006"/>
                    <a:pt x="2308" y="2005"/>
                  </a:cubicBezTo>
                  <a:cubicBezTo>
                    <a:pt x="2339" y="2004"/>
                    <a:pt x="2338" y="2007"/>
                    <a:pt x="2358" y="2001"/>
                  </a:cubicBezTo>
                  <a:cubicBezTo>
                    <a:pt x="2369" y="2000"/>
                    <a:pt x="2344" y="1999"/>
                    <a:pt x="2351" y="1998"/>
                  </a:cubicBezTo>
                  <a:cubicBezTo>
                    <a:pt x="2357" y="1997"/>
                    <a:pt x="2348" y="1996"/>
                    <a:pt x="2353" y="1995"/>
                  </a:cubicBezTo>
                  <a:cubicBezTo>
                    <a:pt x="2357" y="1994"/>
                    <a:pt x="2367" y="1993"/>
                    <a:pt x="2362" y="1992"/>
                  </a:cubicBezTo>
                  <a:cubicBezTo>
                    <a:pt x="2340" y="1987"/>
                    <a:pt x="2366" y="1988"/>
                    <a:pt x="2349" y="1985"/>
                  </a:cubicBezTo>
                  <a:cubicBezTo>
                    <a:pt x="2331" y="1983"/>
                    <a:pt x="2362" y="1982"/>
                    <a:pt x="2352" y="1981"/>
                  </a:cubicBezTo>
                  <a:cubicBezTo>
                    <a:pt x="2343" y="1979"/>
                    <a:pt x="2325" y="1978"/>
                    <a:pt x="2334" y="1977"/>
                  </a:cubicBezTo>
                  <a:cubicBezTo>
                    <a:pt x="2354" y="1974"/>
                    <a:pt x="2333" y="1972"/>
                    <a:pt x="2297" y="1970"/>
                  </a:cubicBezTo>
                  <a:cubicBezTo>
                    <a:pt x="2358" y="1970"/>
                    <a:pt x="2339" y="1951"/>
                    <a:pt x="2270" y="1948"/>
                  </a:cubicBezTo>
                  <a:cubicBezTo>
                    <a:pt x="2293" y="1947"/>
                    <a:pt x="2332" y="1946"/>
                    <a:pt x="2283" y="1945"/>
                  </a:cubicBezTo>
                  <a:cubicBezTo>
                    <a:pt x="2258" y="1946"/>
                    <a:pt x="2280" y="1944"/>
                    <a:pt x="2290" y="1945"/>
                  </a:cubicBezTo>
                  <a:cubicBezTo>
                    <a:pt x="2285" y="1945"/>
                    <a:pt x="2281" y="1946"/>
                    <a:pt x="2283" y="1945"/>
                  </a:cubicBezTo>
                  <a:cubicBezTo>
                    <a:pt x="2257" y="1944"/>
                    <a:pt x="2294" y="1943"/>
                    <a:pt x="2274" y="1942"/>
                  </a:cubicBezTo>
                  <a:cubicBezTo>
                    <a:pt x="2259" y="1941"/>
                    <a:pt x="2239" y="1939"/>
                    <a:pt x="2249" y="1938"/>
                  </a:cubicBezTo>
                  <a:cubicBezTo>
                    <a:pt x="2287" y="1937"/>
                    <a:pt x="2216" y="1935"/>
                    <a:pt x="2267" y="1934"/>
                  </a:cubicBezTo>
                  <a:cubicBezTo>
                    <a:pt x="2210" y="1929"/>
                    <a:pt x="2131" y="1911"/>
                    <a:pt x="2079" y="1900"/>
                  </a:cubicBezTo>
                  <a:cubicBezTo>
                    <a:pt x="2029" y="1899"/>
                    <a:pt x="2048" y="1891"/>
                    <a:pt x="1961" y="1888"/>
                  </a:cubicBezTo>
                  <a:cubicBezTo>
                    <a:pt x="1990" y="1887"/>
                    <a:pt x="1966" y="1886"/>
                    <a:pt x="1979" y="1885"/>
                  </a:cubicBezTo>
                  <a:cubicBezTo>
                    <a:pt x="1993" y="1883"/>
                    <a:pt x="1940" y="1882"/>
                    <a:pt x="1977" y="1881"/>
                  </a:cubicBezTo>
                  <a:cubicBezTo>
                    <a:pt x="1923" y="1862"/>
                    <a:pt x="1705" y="1853"/>
                    <a:pt x="1602" y="1832"/>
                  </a:cubicBezTo>
                  <a:cubicBezTo>
                    <a:pt x="1560" y="1831"/>
                    <a:pt x="1602" y="1829"/>
                    <a:pt x="1564" y="1828"/>
                  </a:cubicBezTo>
                  <a:cubicBezTo>
                    <a:pt x="1616" y="1827"/>
                    <a:pt x="1556" y="1825"/>
                    <a:pt x="1558" y="1824"/>
                  </a:cubicBezTo>
                  <a:cubicBezTo>
                    <a:pt x="1562" y="1821"/>
                    <a:pt x="1573" y="1818"/>
                    <a:pt x="1542" y="1815"/>
                  </a:cubicBezTo>
                  <a:cubicBezTo>
                    <a:pt x="1521" y="1811"/>
                    <a:pt x="1569" y="1810"/>
                    <a:pt x="1578" y="1809"/>
                  </a:cubicBezTo>
                  <a:cubicBezTo>
                    <a:pt x="1565" y="1809"/>
                    <a:pt x="1531" y="1809"/>
                    <a:pt x="1550" y="1808"/>
                  </a:cubicBezTo>
                  <a:cubicBezTo>
                    <a:pt x="1563" y="1807"/>
                    <a:pt x="1582" y="1806"/>
                    <a:pt x="1577" y="1805"/>
                  </a:cubicBezTo>
                  <a:cubicBezTo>
                    <a:pt x="1571" y="1805"/>
                    <a:pt x="1617" y="1804"/>
                    <a:pt x="1590" y="1803"/>
                  </a:cubicBezTo>
                  <a:cubicBezTo>
                    <a:pt x="1581" y="1803"/>
                    <a:pt x="1595" y="1802"/>
                    <a:pt x="1592" y="1801"/>
                  </a:cubicBezTo>
                  <a:cubicBezTo>
                    <a:pt x="1587" y="1800"/>
                    <a:pt x="1597" y="1799"/>
                    <a:pt x="1603" y="1798"/>
                  </a:cubicBezTo>
                  <a:cubicBezTo>
                    <a:pt x="1608" y="1798"/>
                    <a:pt x="1617" y="1797"/>
                    <a:pt x="1623" y="1796"/>
                  </a:cubicBezTo>
                  <a:cubicBezTo>
                    <a:pt x="1628" y="1796"/>
                    <a:pt x="1586" y="1795"/>
                    <a:pt x="1620" y="1794"/>
                  </a:cubicBezTo>
                  <a:cubicBezTo>
                    <a:pt x="1576" y="1794"/>
                    <a:pt x="1643" y="1791"/>
                    <a:pt x="1665" y="1786"/>
                  </a:cubicBezTo>
                  <a:cubicBezTo>
                    <a:pt x="1670" y="1776"/>
                    <a:pt x="1752" y="1775"/>
                    <a:pt x="1766" y="1767"/>
                  </a:cubicBezTo>
                  <a:cubicBezTo>
                    <a:pt x="1736" y="1767"/>
                    <a:pt x="1763" y="1766"/>
                    <a:pt x="1775" y="1766"/>
                  </a:cubicBezTo>
                  <a:cubicBezTo>
                    <a:pt x="1785" y="1760"/>
                    <a:pt x="1828" y="1746"/>
                    <a:pt x="1871" y="1746"/>
                  </a:cubicBezTo>
                  <a:cubicBezTo>
                    <a:pt x="1834" y="1745"/>
                    <a:pt x="1884" y="1744"/>
                    <a:pt x="1875" y="1743"/>
                  </a:cubicBezTo>
                  <a:cubicBezTo>
                    <a:pt x="1868" y="1743"/>
                    <a:pt x="1869" y="1741"/>
                    <a:pt x="1890" y="1740"/>
                  </a:cubicBezTo>
                  <a:cubicBezTo>
                    <a:pt x="1908" y="1740"/>
                    <a:pt x="1883" y="1737"/>
                    <a:pt x="1900" y="1736"/>
                  </a:cubicBezTo>
                  <a:cubicBezTo>
                    <a:pt x="1981" y="1728"/>
                    <a:pt x="1984" y="1720"/>
                    <a:pt x="2101" y="1708"/>
                  </a:cubicBezTo>
                  <a:cubicBezTo>
                    <a:pt x="2061" y="1707"/>
                    <a:pt x="2103" y="1706"/>
                    <a:pt x="2108" y="1706"/>
                  </a:cubicBezTo>
                  <a:cubicBezTo>
                    <a:pt x="2123" y="1704"/>
                    <a:pt x="2144" y="1702"/>
                    <a:pt x="2144" y="1699"/>
                  </a:cubicBezTo>
                  <a:cubicBezTo>
                    <a:pt x="2144" y="1698"/>
                    <a:pt x="2131" y="1696"/>
                    <a:pt x="2179" y="1695"/>
                  </a:cubicBezTo>
                  <a:cubicBezTo>
                    <a:pt x="2184" y="1695"/>
                    <a:pt x="2184" y="1694"/>
                    <a:pt x="2185" y="1694"/>
                  </a:cubicBezTo>
                  <a:cubicBezTo>
                    <a:pt x="2195" y="1692"/>
                    <a:pt x="2176" y="1690"/>
                    <a:pt x="2202" y="1687"/>
                  </a:cubicBezTo>
                  <a:cubicBezTo>
                    <a:pt x="2223" y="1686"/>
                    <a:pt x="2216" y="1683"/>
                    <a:pt x="2224" y="1681"/>
                  </a:cubicBezTo>
                  <a:cubicBezTo>
                    <a:pt x="2243" y="1676"/>
                    <a:pt x="2243" y="1669"/>
                    <a:pt x="2249" y="1665"/>
                  </a:cubicBezTo>
                  <a:cubicBezTo>
                    <a:pt x="2288" y="1662"/>
                    <a:pt x="2266" y="1659"/>
                    <a:pt x="2267" y="1656"/>
                  </a:cubicBezTo>
                  <a:cubicBezTo>
                    <a:pt x="2267" y="1654"/>
                    <a:pt x="2226" y="1652"/>
                    <a:pt x="2289" y="1650"/>
                  </a:cubicBezTo>
                  <a:cubicBezTo>
                    <a:pt x="2292" y="1650"/>
                    <a:pt x="2291" y="1650"/>
                    <a:pt x="2287" y="1650"/>
                  </a:cubicBezTo>
                  <a:cubicBezTo>
                    <a:pt x="2253" y="1648"/>
                    <a:pt x="2314" y="1647"/>
                    <a:pt x="2289" y="1647"/>
                  </a:cubicBezTo>
                  <a:cubicBezTo>
                    <a:pt x="2258" y="1645"/>
                    <a:pt x="2295" y="1645"/>
                    <a:pt x="2292" y="1644"/>
                  </a:cubicBezTo>
                  <a:cubicBezTo>
                    <a:pt x="2288" y="1643"/>
                    <a:pt x="2278" y="1641"/>
                    <a:pt x="2303" y="1640"/>
                  </a:cubicBezTo>
                  <a:cubicBezTo>
                    <a:pt x="2336" y="1639"/>
                    <a:pt x="2284" y="1638"/>
                    <a:pt x="2289" y="1637"/>
                  </a:cubicBezTo>
                  <a:cubicBezTo>
                    <a:pt x="2326" y="1633"/>
                    <a:pt x="2299" y="1630"/>
                    <a:pt x="2332" y="1628"/>
                  </a:cubicBezTo>
                  <a:cubicBezTo>
                    <a:pt x="2343" y="1628"/>
                    <a:pt x="2302" y="1627"/>
                    <a:pt x="2327" y="1626"/>
                  </a:cubicBezTo>
                  <a:cubicBezTo>
                    <a:pt x="2347" y="1625"/>
                    <a:pt x="2326" y="1623"/>
                    <a:pt x="2352" y="1621"/>
                  </a:cubicBezTo>
                  <a:cubicBezTo>
                    <a:pt x="2317" y="1620"/>
                    <a:pt x="2358" y="1619"/>
                    <a:pt x="2353" y="1618"/>
                  </a:cubicBezTo>
                  <a:cubicBezTo>
                    <a:pt x="2351" y="1609"/>
                    <a:pt x="2341" y="1611"/>
                    <a:pt x="2384" y="1608"/>
                  </a:cubicBezTo>
                  <a:cubicBezTo>
                    <a:pt x="2393" y="1608"/>
                    <a:pt x="2398" y="1606"/>
                    <a:pt x="2392" y="1606"/>
                  </a:cubicBezTo>
                  <a:cubicBezTo>
                    <a:pt x="2360" y="1605"/>
                    <a:pt x="2391" y="1604"/>
                    <a:pt x="2396" y="1604"/>
                  </a:cubicBezTo>
                  <a:cubicBezTo>
                    <a:pt x="2404" y="1603"/>
                    <a:pt x="2355" y="1602"/>
                    <a:pt x="2388" y="1601"/>
                  </a:cubicBezTo>
                  <a:cubicBezTo>
                    <a:pt x="2420" y="1597"/>
                    <a:pt x="2393" y="1597"/>
                    <a:pt x="2427" y="1593"/>
                  </a:cubicBezTo>
                  <a:cubicBezTo>
                    <a:pt x="2435" y="1592"/>
                    <a:pt x="2409" y="1591"/>
                    <a:pt x="2417" y="1591"/>
                  </a:cubicBezTo>
                  <a:cubicBezTo>
                    <a:pt x="2430" y="1590"/>
                    <a:pt x="2419" y="1589"/>
                    <a:pt x="2426" y="1588"/>
                  </a:cubicBezTo>
                  <a:cubicBezTo>
                    <a:pt x="2436" y="1587"/>
                    <a:pt x="2434" y="1586"/>
                    <a:pt x="2450" y="1585"/>
                  </a:cubicBezTo>
                  <a:cubicBezTo>
                    <a:pt x="2478" y="1584"/>
                    <a:pt x="2421" y="1583"/>
                    <a:pt x="2434" y="1582"/>
                  </a:cubicBezTo>
                  <a:cubicBezTo>
                    <a:pt x="2446" y="1581"/>
                    <a:pt x="2465" y="1580"/>
                    <a:pt x="2456" y="1579"/>
                  </a:cubicBezTo>
                  <a:cubicBezTo>
                    <a:pt x="2441" y="1576"/>
                    <a:pt x="2507" y="1574"/>
                    <a:pt x="2461" y="1572"/>
                  </a:cubicBezTo>
                  <a:cubicBezTo>
                    <a:pt x="2507" y="1569"/>
                    <a:pt x="2438" y="1570"/>
                    <a:pt x="2477" y="1565"/>
                  </a:cubicBezTo>
                  <a:cubicBezTo>
                    <a:pt x="2481" y="1564"/>
                    <a:pt x="2473" y="1563"/>
                    <a:pt x="2490" y="1562"/>
                  </a:cubicBezTo>
                  <a:cubicBezTo>
                    <a:pt x="2501" y="1561"/>
                    <a:pt x="2469" y="1559"/>
                    <a:pt x="2480" y="1559"/>
                  </a:cubicBezTo>
                  <a:cubicBezTo>
                    <a:pt x="2499" y="1558"/>
                    <a:pt x="2477" y="1557"/>
                    <a:pt x="2488" y="1556"/>
                  </a:cubicBezTo>
                  <a:cubicBezTo>
                    <a:pt x="2494" y="1556"/>
                    <a:pt x="2487" y="1555"/>
                    <a:pt x="2488" y="1554"/>
                  </a:cubicBezTo>
                  <a:cubicBezTo>
                    <a:pt x="2445" y="1554"/>
                    <a:pt x="2451" y="1553"/>
                    <a:pt x="2458" y="1553"/>
                  </a:cubicBezTo>
                  <a:cubicBezTo>
                    <a:pt x="2469" y="1551"/>
                    <a:pt x="2497" y="1550"/>
                    <a:pt x="2464" y="1549"/>
                  </a:cubicBezTo>
                  <a:cubicBezTo>
                    <a:pt x="2429" y="1548"/>
                    <a:pt x="2475" y="1547"/>
                    <a:pt x="2465" y="1546"/>
                  </a:cubicBezTo>
                  <a:cubicBezTo>
                    <a:pt x="2445" y="1544"/>
                    <a:pt x="2440" y="1541"/>
                    <a:pt x="2437" y="1538"/>
                  </a:cubicBezTo>
                  <a:cubicBezTo>
                    <a:pt x="2435" y="1537"/>
                    <a:pt x="2418" y="1535"/>
                    <a:pt x="2453" y="1534"/>
                  </a:cubicBezTo>
                  <a:cubicBezTo>
                    <a:pt x="2424" y="1533"/>
                    <a:pt x="2437" y="1531"/>
                    <a:pt x="2436" y="1530"/>
                  </a:cubicBezTo>
                  <a:cubicBezTo>
                    <a:pt x="2434" y="1528"/>
                    <a:pt x="2429" y="1526"/>
                    <a:pt x="2438" y="1524"/>
                  </a:cubicBezTo>
                  <a:cubicBezTo>
                    <a:pt x="2443" y="1522"/>
                    <a:pt x="2394" y="1522"/>
                    <a:pt x="2435" y="1521"/>
                  </a:cubicBezTo>
                  <a:cubicBezTo>
                    <a:pt x="2423" y="1520"/>
                    <a:pt x="2411" y="1518"/>
                    <a:pt x="2401" y="1518"/>
                  </a:cubicBezTo>
                  <a:cubicBezTo>
                    <a:pt x="2412" y="1517"/>
                    <a:pt x="2437" y="1515"/>
                    <a:pt x="2433" y="1515"/>
                  </a:cubicBezTo>
                  <a:cubicBezTo>
                    <a:pt x="2404" y="1514"/>
                    <a:pt x="2442" y="1514"/>
                    <a:pt x="2435" y="1513"/>
                  </a:cubicBezTo>
                  <a:cubicBezTo>
                    <a:pt x="2426" y="1511"/>
                    <a:pt x="2409" y="1510"/>
                    <a:pt x="2406" y="1506"/>
                  </a:cubicBezTo>
                  <a:cubicBezTo>
                    <a:pt x="2408" y="1505"/>
                    <a:pt x="2360" y="1505"/>
                    <a:pt x="2389" y="1503"/>
                  </a:cubicBezTo>
                  <a:cubicBezTo>
                    <a:pt x="2403" y="1502"/>
                    <a:pt x="2395" y="1500"/>
                    <a:pt x="2388" y="1499"/>
                  </a:cubicBezTo>
                  <a:cubicBezTo>
                    <a:pt x="2358" y="1498"/>
                    <a:pt x="2371" y="1497"/>
                    <a:pt x="2375" y="1496"/>
                  </a:cubicBezTo>
                  <a:cubicBezTo>
                    <a:pt x="2345" y="1489"/>
                    <a:pt x="2401" y="1490"/>
                    <a:pt x="2305" y="1488"/>
                  </a:cubicBezTo>
                  <a:cubicBezTo>
                    <a:pt x="2383" y="1487"/>
                    <a:pt x="2366" y="1483"/>
                    <a:pt x="2333" y="1482"/>
                  </a:cubicBezTo>
                  <a:cubicBezTo>
                    <a:pt x="2380" y="1480"/>
                    <a:pt x="2332" y="1480"/>
                    <a:pt x="2350" y="1477"/>
                  </a:cubicBezTo>
                  <a:cubicBezTo>
                    <a:pt x="2357" y="1475"/>
                    <a:pt x="2366" y="1473"/>
                    <a:pt x="2346" y="1472"/>
                  </a:cubicBezTo>
                  <a:cubicBezTo>
                    <a:pt x="2314" y="1471"/>
                    <a:pt x="2349" y="1470"/>
                    <a:pt x="2341" y="1469"/>
                  </a:cubicBezTo>
                  <a:cubicBezTo>
                    <a:pt x="2303" y="1464"/>
                    <a:pt x="2380" y="1464"/>
                    <a:pt x="2331" y="1462"/>
                  </a:cubicBezTo>
                  <a:cubicBezTo>
                    <a:pt x="2309" y="1455"/>
                    <a:pt x="2302" y="1453"/>
                    <a:pt x="2273" y="1445"/>
                  </a:cubicBezTo>
                  <a:cubicBezTo>
                    <a:pt x="2311" y="1444"/>
                    <a:pt x="2246" y="1443"/>
                    <a:pt x="2269" y="1442"/>
                  </a:cubicBezTo>
                  <a:cubicBezTo>
                    <a:pt x="2301" y="1441"/>
                    <a:pt x="2282" y="1441"/>
                    <a:pt x="2270" y="1440"/>
                  </a:cubicBezTo>
                  <a:cubicBezTo>
                    <a:pt x="2206" y="1435"/>
                    <a:pt x="2191" y="1422"/>
                    <a:pt x="2126" y="1417"/>
                  </a:cubicBezTo>
                  <a:cubicBezTo>
                    <a:pt x="2127" y="1416"/>
                    <a:pt x="2092" y="1415"/>
                    <a:pt x="2118" y="1414"/>
                  </a:cubicBezTo>
                  <a:cubicBezTo>
                    <a:pt x="2142" y="1413"/>
                    <a:pt x="2106" y="1412"/>
                    <a:pt x="2102" y="1411"/>
                  </a:cubicBezTo>
                  <a:cubicBezTo>
                    <a:pt x="2073" y="1401"/>
                    <a:pt x="2100" y="1407"/>
                    <a:pt x="2041" y="1401"/>
                  </a:cubicBezTo>
                  <a:cubicBezTo>
                    <a:pt x="2088" y="1399"/>
                    <a:pt x="1995" y="1397"/>
                    <a:pt x="2040" y="1395"/>
                  </a:cubicBezTo>
                  <a:cubicBezTo>
                    <a:pt x="1956" y="1387"/>
                    <a:pt x="1981" y="1383"/>
                    <a:pt x="1860" y="1376"/>
                  </a:cubicBezTo>
                  <a:cubicBezTo>
                    <a:pt x="1874" y="1375"/>
                    <a:pt x="1889" y="1375"/>
                    <a:pt x="1893" y="1375"/>
                  </a:cubicBezTo>
                  <a:cubicBezTo>
                    <a:pt x="1915" y="1371"/>
                    <a:pt x="1828" y="1378"/>
                    <a:pt x="1862" y="1368"/>
                  </a:cubicBezTo>
                  <a:cubicBezTo>
                    <a:pt x="1857" y="1368"/>
                    <a:pt x="1844" y="1368"/>
                    <a:pt x="1830" y="1367"/>
                  </a:cubicBezTo>
                  <a:cubicBezTo>
                    <a:pt x="1848" y="1364"/>
                    <a:pt x="1808" y="1362"/>
                    <a:pt x="1772" y="1359"/>
                  </a:cubicBezTo>
                  <a:cubicBezTo>
                    <a:pt x="1887" y="1358"/>
                    <a:pt x="1675" y="1347"/>
                    <a:pt x="1666" y="1343"/>
                  </a:cubicBezTo>
                  <a:cubicBezTo>
                    <a:pt x="1584" y="1328"/>
                    <a:pt x="1546" y="1326"/>
                    <a:pt x="1509" y="1307"/>
                  </a:cubicBezTo>
                  <a:cubicBezTo>
                    <a:pt x="1511" y="1304"/>
                    <a:pt x="1473" y="1301"/>
                    <a:pt x="1517" y="1298"/>
                  </a:cubicBezTo>
                  <a:cubicBezTo>
                    <a:pt x="1527" y="1298"/>
                    <a:pt x="1515" y="1297"/>
                    <a:pt x="1511" y="1296"/>
                  </a:cubicBezTo>
                  <a:cubicBezTo>
                    <a:pt x="1494" y="1297"/>
                    <a:pt x="1494" y="1281"/>
                    <a:pt x="1508" y="1280"/>
                  </a:cubicBezTo>
                  <a:cubicBezTo>
                    <a:pt x="1508" y="1279"/>
                    <a:pt x="1498" y="1278"/>
                    <a:pt x="1500" y="1276"/>
                  </a:cubicBezTo>
                  <a:cubicBezTo>
                    <a:pt x="1501" y="1275"/>
                    <a:pt x="1527" y="1274"/>
                    <a:pt x="1516" y="1273"/>
                  </a:cubicBezTo>
                  <a:cubicBezTo>
                    <a:pt x="1488" y="1272"/>
                    <a:pt x="1525" y="1271"/>
                    <a:pt x="1528" y="1270"/>
                  </a:cubicBezTo>
                  <a:cubicBezTo>
                    <a:pt x="1553" y="1270"/>
                    <a:pt x="1523" y="1267"/>
                    <a:pt x="1561" y="1265"/>
                  </a:cubicBezTo>
                  <a:cubicBezTo>
                    <a:pt x="1509" y="1263"/>
                    <a:pt x="1570" y="1262"/>
                    <a:pt x="1564" y="1260"/>
                  </a:cubicBezTo>
                  <a:cubicBezTo>
                    <a:pt x="1557" y="1258"/>
                    <a:pt x="1549" y="1256"/>
                    <a:pt x="1580" y="1255"/>
                  </a:cubicBezTo>
                  <a:cubicBezTo>
                    <a:pt x="1590" y="1254"/>
                    <a:pt x="1585" y="1253"/>
                    <a:pt x="1581" y="1252"/>
                  </a:cubicBezTo>
                  <a:cubicBezTo>
                    <a:pt x="1576" y="1252"/>
                    <a:pt x="1621" y="1251"/>
                    <a:pt x="1587" y="1250"/>
                  </a:cubicBezTo>
                  <a:cubicBezTo>
                    <a:pt x="1609" y="1249"/>
                    <a:pt x="1559" y="1247"/>
                    <a:pt x="1587" y="1246"/>
                  </a:cubicBezTo>
                  <a:cubicBezTo>
                    <a:pt x="1623" y="1244"/>
                    <a:pt x="1566" y="1243"/>
                    <a:pt x="1579" y="1241"/>
                  </a:cubicBezTo>
                  <a:cubicBezTo>
                    <a:pt x="1591" y="1240"/>
                    <a:pt x="1590" y="1238"/>
                    <a:pt x="1579" y="1237"/>
                  </a:cubicBezTo>
                  <a:cubicBezTo>
                    <a:pt x="1568" y="1235"/>
                    <a:pt x="1636" y="1234"/>
                    <a:pt x="1584" y="1233"/>
                  </a:cubicBezTo>
                  <a:cubicBezTo>
                    <a:pt x="1621" y="1231"/>
                    <a:pt x="1596" y="1229"/>
                    <a:pt x="1602" y="1227"/>
                  </a:cubicBezTo>
                  <a:cubicBezTo>
                    <a:pt x="1610" y="1215"/>
                    <a:pt x="1587" y="1217"/>
                    <a:pt x="1588" y="1215"/>
                  </a:cubicBezTo>
                  <a:cubicBezTo>
                    <a:pt x="1623" y="1214"/>
                    <a:pt x="1580" y="1213"/>
                    <a:pt x="1590" y="1213"/>
                  </a:cubicBezTo>
                  <a:cubicBezTo>
                    <a:pt x="1602" y="1212"/>
                    <a:pt x="1589" y="1211"/>
                    <a:pt x="1600" y="1210"/>
                  </a:cubicBezTo>
                  <a:cubicBezTo>
                    <a:pt x="1616" y="1205"/>
                    <a:pt x="1580" y="1204"/>
                    <a:pt x="1621" y="1203"/>
                  </a:cubicBezTo>
                  <a:cubicBezTo>
                    <a:pt x="1587" y="1202"/>
                    <a:pt x="1622" y="1200"/>
                    <a:pt x="1613" y="1199"/>
                  </a:cubicBezTo>
                  <a:cubicBezTo>
                    <a:pt x="1593" y="1197"/>
                    <a:pt x="1591" y="1195"/>
                    <a:pt x="1607" y="1194"/>
                  </a:cubicBezTo>
                  <a:cubicBezTo>
                    <a:pt x="1656" y="1182"/>
                    <a:pt x="1575" y="1187"/>
                    <a:pt x="1559" y="1187"/>
                  </a:cubicBezTo>
                  <a:cubicBezTo>
                    <a:pt x="1578" y="1187"/>
                    <a:pt x="1590" y="1187"/>
                    <a:pt x="1602" y="1188"/>
                  </a:cubicBezTo>
                  <a:cubicBezTo>
                    <a:pt x="1584" y="1188"/>
                    <a:pt x="1596" y="1189"/>
                    <a:pt x="1594" y="1190"/>
                  </a:cubicBezTo>
                  <a:cubicBezTo>
                    <a:pt x="1590" y="1190"/>
                    <a:pt x="1586" y="1189"/>
                    <a:pt x="1582" y="1189"/>
                  </a:cubicBezTo>
                  <a:cubicBezTo>
                    <a:pt x="1617" y="1189"/>
                    <a:pt x="1517" y="1190"/>
                    <a:pt x="1603" y="1191"/>
                  </a:cubicBezTo>
                  <a:cubicBezTo>
                    <a:pt x="1588" y="1191"/>
                    <a:pt x="1575" y="1191"/>
                    <a:pt x="1561" y="1192"/>
                  </a:cubicBezTo>
                  <a:cubicBezTo>
                    <a:pt x="1563" y="1198"/>
                    <a:pt x="1550" y="1196"/>
                    <a:pt x="1540" y="1198"/>
                  </a:cubicBezTo>
                  <a:cubicBezTo>
                    <a:pt x="1529" y="1199"/>
                    <a:pt x="1566" y="1199"/>
                    <a:pt x="1543" y="1201"/>
                  </a:cubicBezTo>
                  <a:cubicBezTo>
                    <a:pt x="1527" y="1201"/>
                    <a:pt x="1540" y="1203"/>
                    <a:pt x="1540" y="1204"/>
                  </a:cubicBezTo>
                  <a:cubicBezTo>
                    <a:pt x="1540" y="1205"/>
                    <a:pt x="1547" y="1206"/>
                    <a:pt x="1539" y="1206"/>
                  </a:cubicBezTo>
                  <a:cubicBezTo>
                    <a:pt x="1508" y="1208"/>
                    <a:pt x="1520" y="1210"/>
                    <a:pt x="1520" y="1212"/>
                  </a:cubicBezTo>
                  <a:cubicBezTo>
                    <a:pt x="1520" y="1213"/>
                    <a:pt x="1488" y="1215"/>
                    <a:pt x="1519" y="1216"/>
                  </a:cubicBezTo>
                  <a:cubicBezTo>
                    <a:pt x="1491" y="1217"/>
                    <a:pt x="1516" y="1218"/>
                    <a:pt x="1501" y="1219"/>
                  </a:cubicBezTo>
                  <a:cubicBezTo>
                    <a:pt x="1488" y="1220"/>
                    <a:pt x="1494" y="1222"/>
                    <a:pt x="1500" y="1223"/>
                  </a:cubicBezTo>
                  <a:cubicBezTo>
                    <a:pt x="1505" y="1224"/>
                    <a:pt x="1464" y="1225"/>
                    <a:pt x="1499" y="1226"/>
                  </a:cubicBezTo>
                  <a:cubicBezTo>
                    <a:pt x="1448" y="1241"/>
                    <a:pt x="1437" y="1234"/>
                    <a:pt x="1415" y="1241"/>
                  </a:cubicBezTo>
                  <a:cubicBezTo>
                    <a:pt x="1416" y="1252"/>
                    <a:pt x="1331" y="1251"/>
                    <a:pt x="1374" y="1255"/>
                  </a:cubicBezTo>
                  <a:cubicBezTo>
                    <a:pt x="1321" y="1260"/>
                    <a:pt x="1276" y="1258"/>
                    <a:pt x="1221" y="1256"/>
                  </a:cubicBezTo>
                  <a:cubicBezTo>
                    <a:pt x="1188" y="1255"/>
                    <a:pt x="1252" y="1254"/>
                    <a:pt x="1213" y="1254"/>
                  </a:cubicBezTo>
                  <a:cubicBezTo>
                    <a:pt x="1201" y="1252"/>
                    <a:pt x="1240" y="1252"/>
                    <a:pt x="1249" y="1251"/>
                  </a:cubicBezTo>
                  <a:lnTo>
                    <a:pt x="1249" y="1251"/>
                  </a:lnTo>
                  <a:cubicBezTo>
                    <a:pt x="1170" y="1251"/>
                    <a:pt x="1258" y="1240"/>
                    <a:pt x="1290" y="1239"/>
                  </a:cubicBezTo>
                  <a:cubicBezTo>
                    <a:pt x="1294" y="1252"/>
                    <a:pt x="1283" y="1248"/>
                    <a:pt x="1269" y="1250"/>
                  </a:cubicBezTo>
                  <a:cubicBezTo>
                    <a:pt x="1275" y="1250"/>
                    <a:pt x="1281" y="1250"/>
                    <a:pt x="1287" y="1250"/>
                  </a:cubicBezTo>
                  <a:cubicBezTo>
                    <a:pt x="1274" y="1250"/>
                    <a:pt x="1261" y="1251"/>
                    <a:pt x="1249" y="1251"/>
                  </a:cubicBezTo>
                  <a:cubicBezTo>
                    <a:pt x="1265" y="1258"/>
                    <a:pt x="1328" y="1253"/>
                    <a:pt x="1353" y="1247"/>
                  </a:cubicBezTo>
                  <a:cubicBezTo>
                    <a:pt x="1326" y="1245"/>
                    <a:pt x="1360" y="1243"/>
                    <a:pt x="1354" y="1242"/>
                  </a:cubicBezTo>
                  <a:cubicBezTo>
                    <a:pt x="1330" y="1233"/>
                    <a:pt x="1403" y="1250"/>
                    <a:pt x="1394" y="1222"/>
                  </a:cubicBezTo>
                  <a:cubicBezTo>
                    <a:pt x="1347" y="1223"/>
                    <a:pt x="1383" y="1225"/>
                    <a:pt x="1334" y="1216"/>
                  </a:cubicBezTo>
                  <a:cubicBezTo>
                    <a:pt x="1382" y="1214"/>
                    <a:pt x="1317" y="1215"/>
                    <a:pt x="1347" y="1212"/>
                  </a:cubicBezTo>
                  <a:cubicBezTo>
                    <a:pt x="1307" y="1212"/>
                    <a:pt x="1378" y="1211"/>
                    <a:pt x="1338" y="1210"/>
                  </a:cubicBezTo>
                  <a:cubicBezTo>
                    <a:pt x="1356" y="1209"/>
                    <a:pt x="1326" y="1207"/>
                    <a:pt x="1331" y="1206"/>
                  </a:cubicBezTo>
                  <a:cubicBezTo>
                    <a:pt x="1334" y="1198"/>
                    <a:pt x="1338" y="1201"/>
                    <a:pt x="1353" y="1200"/>
                  </a:cubicBezTo>
                  <a:cubicBezTo>
                    <a:pt x="1394" y="1198"/>
                    <a:pt x="1357" y="1196"/>
                    <a:pt x="1378" y="1191"/>
                  </a:cubicBezTo>
                  <a:cubicBezTo>
                    <a:pt x="1390" y="1188"/>
                    <a:pt x="1437" y="1185"/>
                    <a:pt x="1398" y="1184"/>
                  </a:cubicBezTo>
                  <a:cubicBezTo>
                    <a:pt x="1410" y="1184"/>
                    <a:pt x="1422" y="1184"/>
                    <a:pt x="1434" y="1184"/>
                  </a:cubicBezTo>
                  <a:cubicBezTo>
                    <a:pt x="1433" y="1183"/>
                    <a:pt x="1448" y="1181"/>
                    <a:pt x="1417" y="1181"/>
                  </a:cubicBezTo>
                  <a:cubicBezTo>
                    <a:pt x="1432" y="1179"/>
                    <a:pt x="1472" y="1180"/>
                    <a:pt x="1446" y="1175"/>
                  </a:cubicBezTo>
                  <a:cubicBezTo>
                    <a:pt x="1475" y="1173"/>
                    <a:pt x="1430" y="1171"/>
                    <a:pt x="1496" y="1170"/>
                  </a:cubicBezTo>
                  <a:cubicBezTo>
                    <a:pt x="1500" y="1164"/>
                    <a:pt x="1567" y="1162"/>
                    <a:pt x="1561" y="1159"/>
                  </a:cubicBezTo>
                  <a:cubicBezTo>
                    <a:pt x="1610" y="1158"/>
                    <a:pt x="1557" y="1156"/>
                    <a:pt x="1578" y="1155"/>
                  </a:cubicBezTo>
                  <a:cubicBezTo>
                    <a:pt x="1596" y="1153"/>
                    <a:pt x="1564" y="1152"/>
                    <a:pt x="1600" y="1151"/>
                  </a:cubicBezTo>
                  <a:cubicBezTo>
                    <a:pt x="1568" y="1149"/>
                    <a:pt x="1619" y="1148"/>
                    <a:pt x="1603" y="1147"/>
                  </a:cubicBezTo>
                  <a:cubicBezTo>
                    <a:pt x="1597" y="1147"/>
                    <a:pt x="1591" y="1147"/>
                    <a:pt x="1585" y="1146"/>
                  </a:cubicBezTo>
                  <a:close/>
                </a:path>
              </a:pathLst>
            </a:custGeom>
            <a:solidFill>
              <a:srgbClr val="A8C8D9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rot="-6300001" flipH="1">
              <a:off x="1363256" y="4418920"/>
              <a:ext cx="1566030" cy="1572150"/>
            </a:xfrm>
            <a:custGeom>
              <a:avLst/>
              <a:gdLst/>
              <a:ahLst/>
              <a:cxnLst/>
              <a:rect l="l" t="t" r="r" b="b"/>
              <a:pathLst>
                <a:path w="3577" h="3591" extrusionOk="0">
                  <a:moveTo>
                    <a:pt x="1585" y="1146"/>
                  </a:moveTo>
                  <a:cubicBezTo>
                    <a:pt x="1591" y="1146"/>
                    <a:pt x="1597" y="1146"/>
                    <a:pt x="1603" y="1146"/>
                  </a:cubicBezTo>
                  <a:cubicBezTo>
                    <a:pt x="1587" y="1142"/>
                    <a:pt x="1721" y="1148"/>
                    <a:pt x="1707" y="1140"/>
                  </a:cubicBezTo>
                  <a:cubicBezTo>
                    <a:pt x="1701" y="1140"/>
                    <a:pt x="1695" y="1140"/>
                    <a:pt x="1689" y="1139"/>
                  </a:cubicBezTo>
                  <a:cubicBezTo>
                    <a:pt x="1695" y="1139"/>
                    <a:pt x="1701" y="1139"/>
                    <a:pt x="1707" y="1139"/>
                  </a:cubicBezTo>
                  <a:cubicBezTo>
                    <a:pt x="1751" y="1124"/>
                    <a:pt x="1790" y="1122"/>
                    <a:pt x="1846" y="1118"/>
                  </a:cubicBezTo>
                  <a:cubicBezTo>
                    <a:pt x="1836" y="1116"/>
                    <a:pt x="1826" y="1117"/>
                    <a:pt x="1800" y="1117"/>
                  </a:cubicBezTo>
                  <a:cubicBezTo>
                    <a:pt x="1864" y="1117"/>
                    <a:pt x="1858" y="1113"/>
                    <a:pt x="1906" y="1113"/>
                  </a:cubicBezTo>
                  <a:cubicBezTo>
                    <a:pt x="1889" y="1115"/>
                    <a:pt x="1924" y="1115"/>
                    <a:pt x="1894" y="1116"/>
                  </a:cubicBezTo>
                  <a:cubicBezTo>
                    <a:pt x="1883" y="1129"/>
                    <a:pt x="1927" y="1124"/>
                    <a:pt x="1913" y="1127"/>
                  </a:cubicBezTo>
                  <a:cubicBezTo>
                    <a:pt x="1897" y="1130"/>
                    <a:pt x="1879" y="1132"/>
                    <a:pt x="1907" y="1135"/>
                  </a:cubicBezTo>
                  <a:cubicBezTo>
                    <a:pt x="1894" y="1135"/>
                    <a:pt x="1884" y="1135"/>
                    <a:pt x="1873" y="1136"/>
                  </a:cubicBezTo>
                  <a:cubicBezTo>
                    <a:pt x="1895" y="1137"/>
                    <a:pt x="1868" y="1138"/>
                    <a:pt x="1893" y="1139"/>
                  </a:cubicBezTo>
                  <a:cubicBezTo>
                    <a:pt x="1921" y="1139"/>
                    <a:pt x="1914" y="1140"/>
                    <a:pt x="1915" y="1141"/>
                  </a:cubicBezTo>
                  <a:cubicBezTo>
                    <a:pt x="1956" y="1140"/>
                    <a:pt x="1925" y="1136"/>
                    <a:pt x="1977" y="1130"/>
                  </a:cubicBezTo>
                  <a:cubicBezTo>
                    <a:pt x="1927" y="1129"/>
                    <a:pt x="1999" y="1127"/>
                    <a:pt x="1977" y="1126"/>
                  </a:cubicBezTo>
                  <a:cubicBezTo>
                    <a:pt x="1957" y="1125"/>
                    <a:pt x="1977" y="1124"/>
                    <a:pt x="1978" y="1123"/>
                  </a:cubicBezTo>
                  <a:cubicBezTo>
                    <a:pt x="1986" y="1121"/>
                    <a:pt x="1997" y="1119"/>
                    <a:pt x="1976" y="1117"/>
                  </a:cubicBezTo>
                  <a:cubicBezTo>
                    <a:pt x="1962" y="1116"/>
                    <a:pt x="2016" y="1116"/>
                    <a:pt x="1984" y="1115"/>
                  </a:cubicBezTo>
                  <a:cubicBezTo>
                    <a:pt x="2008" y="1112"/>
                    <a:pt x="1973" y="1113"/>
                    <a:pt x="1958" y="1111"/>
                  </a:cubicBezTo>
                  <a:cubicBezTo>
                    <a:pt x="1975" y="1106"/>
                    <a:pt x="2078" y="1098"/>
                    <a:pt x="2101" y="1090"/>
                  </a:cubicBezTo>
                  <a:cubicBezTo>
                    <a:pt x="2120" y="1089"/>
                    <a:pt x="2132" y="1089"/>
                    <a:pt x="2146" y="1089"/>
                  </a:cubicBezTo>
                  <a:cubicBezTo>
                    <a:pt x="2093" y="1086"/>
                    <a:pt x="2223" y="1080"/>
                    <a:pt x="2206" y="1075"/>
                  </a:cubicBezTo>
                  <a:cubicBezTo>
                    <a:pt x="2249" y="1075"/>
                    <a:pt x="2217" y="1073"/>
                    <a:pt x="2239" y="1072"/>
                  </a:cubicBezTo>
                  <a:cubicBezTo>
                    <a:pt x="2257" y="1071"/>
                    <a:pt x="2235" y="1069"/>
                    <a:pt x="2252" y="1068"/>
                  </a:cubicBezTo>
                  <a:cubicBezTo>
                    <a:pt x="2276" y="1066"/>
                    <a:pt x="2265" y="1065"/>
                    <a:pt x="2268" y="1063"/>
                  </a:cubicBezTo>
                  <a:cubicBezTo>
                    <a:pt x="2271" y="1062"/>
                    <a:pt x="2269" y="1061"/>
                    <a:pt x="2269" y="1059"/>
                  </a:cubicBezTo>
                  <a:cubicBezTo>
                    <a:pt x="2269" y="1058"/>
                    <a:pt x="2275" y="1056"/>
                    <a:pt x="2267" y="1055"/>
                  </a:cubicBezTo>
                  <a:cubicBezTo>
                    <a:pt x="2259" y="1054"/>
                    <a:pt x="2302" y="1053"/>
                    <a:pt x="2269" y="1051"/>
                  </a:cubicBezTo>
                  <a:cubicBezTo>
                    <a:pt x="2309" y="1046"/>
                    <a:pt x="2293" y="1045"/>
                    <a:pt x="2324" y="1043"/>
                  </a:cubicBezTo>
                  <a:cubicBezTo>
                    <a:pt x="2327" y="1043"/>
                    <a:pt x="2320" y="1042"/>
                    <a:pt x="2329" y="1041"/>
                  </a:cubicBezTo>
                  <a:cubicBezTo>
                    <a:pt x="2339" y="1040"/>
                    <a:pt x="2337" y="1039"/>
                    <a:pt x="2330" y="1038"/>
                  </a:cubicBezTo>
                  <a:cubicBezTo>
                    <a:pt x="2321" y="1037"/>
                    <a:pt x="2366" y="1036"/>
                    <a:pt x="2332" y="1035"/>
                  </a:cubicBezTo>
                  <a:cubicBezTo>
                    <a:pt x="2344" y="1035"/>
                    <a:pt x="2403" y="1031"/>
                    <a:pt x="2358" y="1029"/>
                  </a:cubicBezTo>
                  <a:cubicBezTo>
                    <a:pt x="2350" y="1028"/>
                    <a:pt x="2359" y="1027"/>
                    <a:pt x="2365" y="1027"/>
                  </a:cubicBezTo>
                  <a:cubicBezTo>
                    <a:pt x="2371" y="1026"/>
                    <a:pt x="2343" y="1025"/>
                    <a:pt x="2371" y="1025"/>
                  </a:cubicBezTo>
                  <a:cubicBezTo>
                    <a:pt x="2332" y="1024"/>
                    <a:pt x="2384" y="1023"/>
                    <a:pt x="2362" y="1023"/>
                  </a:cubicBezTo>
                  <a:cubicBezTo>
                    <a:pt x="2330" y="1022"/>
                    <a:pt x="2377" y="1021"/>
                    <a:pt x="2366" y="1021"/>
                  </a:cubicBezTo>
                  <a:cubicBezTo>
                    <a:pt x="2336" y="1019"/>
                    <a:pt x="2358" y="1017"/>
                    <a:pt x="2352" y="1015"/>
                  </a:cubicBezTo>
                  <a:cubicBezTo>
                    <a:pt x="2339" y="1011"/>
                    <a:pt x="2380" y="1012"/>
                    <a:pt x="2393" y="1007"/>
                  </a:cubicBezTo>
                  <a:cubicBezTo>
                    <a:pt x="2383" y="996"/>
                    <a:pt x="2453" y="1000"/>
                    <a:pt x="2414" y="996"/>
                  </a:cubicBezTo>
                  <a:cubicBezTo>
                    <a:pt x="2470" y="988"/>
                    <a:pt x="2441" y="986"/>
                    <a:pt x="2479" y="976"/>
                  </a:cubicBezTo>
                  <a:cubicBezTo>
                    <a:pt x="2485" y="975"/>
                    <a:pt x="2508" y="973"/>
                    <a:pt x="2532" y="971"/>
                  </a:cubicBezTo>
                  <a:cubicBezTo>
                    <a:pt x="2581" y="976"/>
                    <a:pt x="2550" y="980"/>
                    <a:pt x="2562" y="985"/>
                  </a:cubicBezTo>
                  <a:cubicBezTo>
                    <a:pt x="2532" y="983"/>
                    <a:pt x="2515" y="982"/>
                    <a:pt x="2498" y="982"/>
                  </a:cubicBezTo>
                  <a:cubicBezTo>
                    <a:pt x="2524" y="992"/>
                    <a:pt x="2550" y="984"/>
                    <a:pt x="2500" y="994"/>
                  </a:cubicBezTo>
                  <a:cubicBezTo>
                    <a:pt x="2577" y="990"/>
                    <a:pt x="2579" y="993"/>
                    <a:pt x="2643" y="978"/>
                  </a:cubicBezTo>
                  <a:cubicBezTo>
                    <a:pt x="2647" y="972"/>
                    <a:pt x="2632" y="974"/>
                    <a:pt x="2663" y="972"/>
                  </a:cubicBezTo>
                  <a:cubicBezTo>
                    <a:pt x="2673" y="971"/>
                    <a:pt x="2667" y="970"/>
                    <a:pt x="2677" y="970"/>
                  </a:cubicBezTo>
                  <a:cubicBezTo>
                    <a:pt x="2695" y="969"/>
                    <a:pt x="2649" y="969"/>
                    <a:pt x="2677" y="968"/>
                  </a:cubicBezTo>
                  <a:cubicBezTo>
                    <a:pt x="2686" y="968"/>
                    <a:pt x="2685" y="967"/>
                    <a:pt x="2685" y="966"/>
                  </a:cubicBezTo>
                  <a:cubicBezTo>
                    <a:pt x="2684" y="966"/>
                    <a:pt x="2693" y="965"/>
                    <a:pt x="2671" y="964"/>
                  </a:cubicBezTo>
                  <a:cubicBezTo>
                    <a:pt x="2688" y="963"/>
                    <a:pt x="2712" y="959"/>
                    <a:pt x="2671" y="956"/>
                  </a:cubicBezTo>
                  <a:cubicBezTo>
                    <a:pt x="2661" y="955"/>
                    <a:pt x="2641" y="954"/>
                    <a:pt x="2648" y="954"/>
                  </a:cubicBezTo>
                  <a:cubicBezTo>
                    <a:pt x="2688" y="952"/>
                    <a:pt x="2652" y="951"/>
                    <a:pt x="2641" y="951"/>
                  </a:cubicBezTo>
                  <a:cubicBezTo>
                    <a:pt x="2624" y="948"/>
                    <a:pt x="2601" y="945"/>
                    <a:pt x="2627" y="943"/>
                  </a:cubicBezTo>
                  <a:cubicBezTo>
                    <a:pt x="2700" y="932"/>
                    <a:pt x="2652" y="932"/>
                    <a:pt x="2747" y="924"/>
                  </a:cubicBezTo>
                  <a:cubicBezTo>
                    <a:pt x="2745" y="924"/>
                    <a:pt x="2743" y="924"/>
                    <a:pt x="2740" y="924"/>
                  </a:cubicBezTo>
                  <a:cubicBezTo>
                    <a:pt x="2711" y="923"/>
                    <a:pt x="2754" y="923"/>
                    <a:pt x="2749" y="922"/>
                  </a:cubicBezTo>
                  <a:cubicBezTo>
                    <a:pt x="2781" y="913"/>
                    <a:pt x="2798" y="912"/>
                    <a:pt x="2866" y="905"/>
                  </a:cubicBezTo>
                  <a:cubicBezTo>
                    <a:pt x="2876" y="900"/>
                    <a:pt x="2928" y="897"/>
                    <a:pt x="2935" y="896"/>
                  </a:cubicBezTo>
                  <a:cubicBezTo>
                    <a:pt x="2931" y="895"/>
                    <a:pt x="2972" y="894"/>
                    <a:pt x="2936" y="893"/>
                  </a:cubicBezTo>
                  <a:cubicBezTo>
                    <a:pt x="3016" y="885"/>
                    <a:pt x="3065" y="884"/>
                    <a:pt x="3143" y="867"/>
                  </a:cubicBezTo>
                  <a:cubicBezTo>
                    <a:pt x="3122" y="867"/>
                    <a:pt x="3050" y="870"/>
                    <a:pt x="3062" y="875"/>
                  </a:cubicBezTo>
                  <a:cubicBezTo>
                    <a:pt x="2971" y="872"/>
                    <a:pt x="2758" y="900"/>
                    <a:pt x="2745" y="886"/>
                  </a:cubicBezTo>
                  <a:cubicBezTo>
                    <a:pt x="2734" y="885"/>
                    <a:pt x="2765" y="884"/>
                    <a:pt x="2758" y="883"/>
                  </a:cubicBezTo>
                  <a:cubicBezTo>
                    <a:pt x="2750" y="878"/>
                    <a:pt x="2857" y="878"/>
                    <a:pt x="2803" y="873"/>
                  </a:cubicBezTo>
                  <a:cubicBezTo>
                    <a:pt x="2780" y="873"/>
                    <a:pt x="2764" y="872"/>
                    <a:pt x="2740" y="872"/>
                  </a:cubicBezTo>
                  <a:cubicBezTo>
                    <a:pt x="2751" y="870"/>
                    <a:pt x="2760" y="869"/>
                    <a:pt x="2768" y="867"/>
                  </a:cubicBezTo>
                  <a:cubicBezTo>
                    <a:pt x="2763" y="867"/>
                    <a:pt x="2757" y="867"/>
                    <a:pt x="2751" y="866"/>
                  </a:cubicBezTo>
                  <a:cubicBezTo>
                    <a:pt x="2791" y="867"/>
                    <a:pt x="2791" y="863"/>
                    <a:pt x="2751" y="863"/>
                  </a:cubicBezTo>
                  <a:cubicBezTo>
                    <a:pt x="2757" y="862"/>
                    <a:pt x="2763" y="862"/>
                    <a:pt x="2768" y="862"/>
                  </a:cubicBezTo>
                  <a:lnTo>
                    <a:pt x="2768" y="862"/>
                  </a:lnTo>
                  <a:cubicBezTo>
                    <a:pt x="2763" y="861"/>
                    <a:pt x="2757" y="861"/>
                    <a:pt x="2751" y="861"/>
                  </a:cubicBezTo>
                  <a:cubicBezTo>
                    <a:pt x="2765" y="862"/>
                    <a:pt x="2812" y="858"/>
                    <a:pt x="2803" y="853"/>
                  </a:cubicBezTo>
                  <a:cubicBezTo>
                    <a:pt x="2776" y="852"/>
                    <a:pt x="2819" y="851"/>
                    <a:pt x="2814" y="850"/>
                  </a:cubicBezTo>
                  <a:cubicBezTo>
                    <a:pt x="2802" y="848"/>
                    <a:pt x="2798" y="845"/>
                    <a:pt x="2846" y="843"/>
                  </a:cubicBezTo>
                  <a:cubicBezTo>
                    <a:pt x="2853" y="843"/>
                    <a:pt x="2821" y="842"/>
                    <a:pt x="2849" y="841"/>
                  </a:cubicBezTo>
                  <a:cubicBezTo>
                    <a:pt x="2821" y="840"/>
                    <a:pt x="2859" y="842"/>
                    <a:pt x="2852" y="837"/>
                  </a:cubicBezTo>
                  <a:cubicBezTo>
                    <a:pt x="2898" y="833"/>
                    <a:pt x="2996" y="825"/>
                    <a:pt x="3040" y="813"/>
                  </a:cubicBezTo>
                  <a:cubicBezTo>
                    <a:pt x="3044" y="812"/>
                    <a:pt x="3099" y="810"/>
                    <a:pt x="3061" y="810"/>
                  </a:cubicBezTo>
                  <a:cubicBezTo>
                    <a:pt x="3088" y="809"/>
                    <a:pt x="3080" y="808"/>
                    <a:pt x="3080" y="807"/>
                  </a:cubicBezTo>
                  <a:cubicBezTo>
                    <a:pt x="3081" y="806"/>
                    <a:pt x="3072" y="804"/>
                    <a:pt x="3083" y="803"/>
                  </a:cubicBezTo>
                  <a:cubicBezTo>
                    <a:pt x="3109" y="801"/>
                    <a:pt x="3116" y="798"/>
                    <a:pt x="3123" y="796"/>
                  </a:cubicBezTo>
                  <a:cubicBezTo>
                    <a:pt x="3156" y="793"/>
                    <a:pt x="3166" y="788"/>
                    <a:pt x="3125" y="789"/>
                  </a:cubicBezTo>
                  <a:cubicBezTo>
                    <a:pt x="3134" y="789"/>
                    <a:pt x="3138" y="788"/>
                    <a:pt x="3152" y="787"/>
                  </a:cubicBezTo>
                  <a:cubicBezTo>
                    <a:pt x="3174" y="787"/>
                    <a:pt x="3143" y="786"/>
                    <a:pt x="3146" y="786"/>
                  </a:cubicBezTo>
                  <a:cubicBezTo>
                    <a:pt x="3151" y="785"/>
                    <a:pt x="3156" y="784"/>
                    <a:pt x="3164" y="784"/>
                  </a:cubicBezTo>
                  <a:cubicBezTo>
                    <a:pt x="3171" y="783"/>
                    <a:pt x="3194" y="783"/>
                    <a:pt x="3165" y="782"/>
                  </a:cubicBezTo>
                  <a:cubicBezTo>
                    <a:pt x="3190" y="772"/>
                    <a:pt x="3243" y="771"/>
                    <a:pt x="3289" y="764"/>
                  </a:cubicBezTo>
                  <a:cubicBezTo>
                    <a:pt x="3266" y="761"/>
                    <a:pt x="3381" y="762"/>
                    <a:pt x="3330" y="763"/>
                  </a:cubicBezTo>
                  <a:lnTo>
                    <a:pt x="3330" y="762"/>
                  </a:lnTo>
                  <a:cubicBezTo>
                    <a:pt x="3316" y="763"/>
                    <a:pt x="3303" y="764"/>
                    <a:pt x="3289" y="764"/>
                  </a:cubicBezTo>
                  <a:cubicBezTo>
                    <a:pt x="3315" y="765"/>
                    <a:pt x="3346" y="765"/>
                    <a:pt x="3372" y="764"/>
                  </a:cubicBezTo>
                  <a:cubicBezTo>
                    <a:pt x="3366" y="764"/>
                    <a:pt x="3360" y="764"/>
                    <a:pt x="3355" y="764"/>
                  </a:cubicBezTo>
                  <a:cubicBezTo>
                    <a:pt x="3369" y="763"/>
                    <a:pt x="3404" y="763"/>
                    <a:pt x="3372" y="763"/>
                  </a:cubicBezTo>
                  <a:lnTo>
                    <a:pt x="3372" y="764"/>
                  </a:lnTo>
                  <a:lnTo>
                    <a:pt x="3414" y="764"/>
                  </a:lnTo>
                  <a:cubicBezTo>
                    <a:pt x="3461" y="790"/>
                    <a:pt x="3502" y="753"/>
                    <a:pt x="3552" y="754"/>
                  </a:cubicBezTo>
                  <a:cubicBezTo>
                    <a:pt x="3515" y="753"/>
                    <a:pt x="3555" y="751"/>
                    <a:pt x="3551" y="750"/>
                  </a:cubicBezTo>
                  <a:cubicBezTo>
                    <a:pt x="3545" y="748"/>
                    <a:pt x="3567" y="747"/>
                    <a:pt x="3555" y="745"/>
                  </a:cubicBezTo>
                  <a:cubicBezTo>
                    <a:pt x="3548" y="744"/>
                    <a:pt x="3540" y="743"/>
                    <a:pt x="3538" y="742"/>
                  </a:cubicBezTo>
                  <a:cubicBezTo>
                    <a:pt x="3533" y="742"/>
                    <a:pt x="3527" y="742"/>
                    <a:pt x="3521" y="742"/>
                  </a:cubicBezTo>
                  <a:cubicBezTo>
                    <a:pt x="3527" y="741"/>
                    <a:pt x="3533" y="741"/>
                    <a:pt x="3538" y="741"/>
                  </a:cubicBezTo>
                  <a:cubicBezTo>
                    <a:pt x="3539" y="740"/>
                    <a:pt x="3583" y="740"/>
                    <a:pt x="3543" y="739"/>
                  </a:cubicBezTo>
                  <a:cubicBezTo>
                    <a:pt x="3574" y="738"/>
                    <a:pt x="3533" y="737"/>
                    <a:pt x="3539" y="736"/>
                  </a:cubicBezTo>
                  <a:cubicBezTo>
                    <a:pt x="3544" y="736"/>
                    <a:pt x="3551" y="735"/>
                    <a:pt x="3560" y="734"/>
                  </a:cubicBezTo>
                  <a:cubicBezTo>
                    <a:pt x="3569" y="734"/>
                    <a:pt x="3520" y="733"/>
                    <a:pt x="3552" y="732"/>
                  </a:cubicBezTo>
                  <a:cubicBezTo>
                    <a:pt x="3556" y="732"/>
                    <a:pt x="3545" y="731"/>
                    <a:pt x="3535" y="731"/>
                  </a:cubicBezTo>
                  <a:cubicBezTo>
                    <a:pt x="3506" y="729"/>
                    <a:pt x="3512" y="728"/>
                    <a:pt x="3530" y="726"/>
                  </a:cubicBezTo>
                  <a:cubicBezTo>
                    <a:pt x="3538" y="726"/>
                    <a:pt x="3505" y="725"/>
                    <a:pt x="3538" y="724"/>
                  </a:cubicBezTo>
                  <a:cubicBezTo>
                    <a:pt x="3514" y="724"/>
                    <a:pt x="3523" y="723"/>
                    <a:pt x="3536" y="723"/>
                  </a:cubicBezTo>
                  <a:cubicBezTo>
                    <a:pt x="3506" y="722"/>
                    <a:pt x="3520" y="721"/>
                    <a:pt x="3518" y="720"/>
                  </a:cubicBezTo>
                  <a:cubicBezTo>
                    <a:pt x="3513" y="714"/>
                    <a:pt x="3533" y="716"/>
                    <a:pt x="3499" y="714"/>
                  </a:cubicBezTo>
                  <a:cubicBezTo>
                    <a:pt x="3528" y="714"/>
                    <a:pt x="3507" y="712"/>
                    <a:pt x="3508" y="712"/>
                  </a:cubicBezTo>
                  <a:cubicBezTo>
                    <a:pt x="3510" y="711"/>
                    <a:pt x="3505" y="709"/>
                    <a:pt x="3518" y="708"/>
                  </a:cubicBezTo>
                  <a:cubicBezTo>
                    <a:pt x="3475" y="705"/>
                    <a:pt x="3508" y="698"/>
                    <a:pt x="3465" y="692"/>
                  </a:cubicBezTo>
                  <a:cubicBezTo>
                    <a:pt x="3501" y="691"/>
                    <a:pt x="3433" y="689"/>
                    <a:pt x="3475" y="688"/>
                  </a:cubicBezTo>
                  <a:cubicBezTo>
                    <a:pt x="3496" y="688"/>
                    <a:pt x="3449" y="687"/>
                    <a:pt x="3473" y="685"/>
                  </a:cubicBezTo>
                  <a:cubicBezTo>
                    <a:pt x="3489" y="685"/>
                    <a:pt x="3486" y="683"/>
                    <a:pt x="3474" y="682"/>
                  </a:cubicBezTo>
                  <a:cubicBezTo>
                    <a:pt x="3441" y="678"/>
                    <a:pt x="3461" y="675"/>
                    <a:pt x="3455" y="672"/>
                  </a:cubicBezTo>
                  <a:cubicBezTo>
                    <a:pt x="3449" y="668"/>
                    <a:pt x="3469" y="665"/>
                    <a:pt x="3436" y="662"/>
                  </a:cubicBezTo>
                  <a:cubicBezTo>
                    <a:pt x="3423" y="660"/>
                    <a:pt x="3442" y="658"/>
                    <a:pt x="3434" y="654"/>
                  </a:cubicBezTo>
                  <a:cubicBezTo>
                    <a:pt x="3431" y="653"/>
                    <a:pt x="3406" y="652"/>
                    <a:pt x="3417" y="651"/>
                  </a:cubicBezTo>
                  <a:cubicBezTo>
                    <a:pt x="3439" y="650"/>
                    <a:pt x="3406" y="649"/>
                    <a:pt x="3412" y="648"/>
                  </a:cubicBezTo>
                  <a:cubicBezTo>
                    <a:pt x="3419" y="646"/>
                    <a:pt x="3411" y="640"/>
                    <a:pt x="3414" y="634"/>
                  </a:cubicBezTo>
                  <a:cubicBezTo>
                    <a:pt x="3414" y="633"/>
                    <a:pt x="3403" y="631"/>
                    <a:pt x="3416" y="630"/>
                  </a:cubicBezTo>
                  <a:cubicBezTo>
                    <a:pt x="3434" y="628"/>
                    <a:pt x="3374" y="627"/>
                    <a:pt x="3404" y="626"/>
                  </a:cubicBezTo>
                  <a:cubicBezTo>
                    <a:pt x="3425" y="624"/>
                    <a:pt x="3365" y="620"/>
                    <a:pt x="3378" y="619"/>
                  </a:cubicBezTo>
                  <a:cubicBezTo>
                    <a:pt x="3410" y="618"/>
                    <a:pt x="3368" y="617"/>
                    <a:pt x="3374" y="616"/>
                  </a:cubicBezTo>
                  <a:cubicBezTo>
                    <a:pt x="3391" y="614"/>
                    <a:pt x="3312" y="613"/>
                    <a:pt x="3351" y="611"/>
                  </a:cubicBezTo>
                  <a:cubicBezTo>
                    <a:pt x="3305" y="608"/>
                    <a:pt x="3349" y="604"/>
                    <a:pt x="3324" y="602"/>
                  </a:cubicBezTo>
                  <a:cubicBezTo>
                    <a:pt x="3296" y="600"/>
                    <a:pt x="3359" y="600"/>
                    <a:pt x="3330" y="599"/>
                  </a:cubicBezTo>
                  <a:cubicBezTo>
                    <a:pt x="3297" y="598"/>
                    <a:pt x="3323" y="596"/>
                    <a:pt x="3307" y="595"/>
                  </a:cubicBezTo>
                  <a:cubicBezTo>
                    <a:pt x="3295" y="592"/>
                    <a:pt x="3281" y="593"/>
                    <a:pt x="3288" y="588"/>
                  </a:cubicBezTo>
                  <a:cubicBezTo>
                    <a:pt x="3282" y="571"/>
                    <a:pt x="3221" y="570"/>
                    <a:pt x="3228" y="567"/>
                  </a:cubicBezTo>
                  <a:cubicBezTo>
                    <a:pt x="3242" y="566"/>
                    <a:pt x="3174" y="564"/>
                    <a:pt x="3220" y="562"/>
                  </a:cubicBezTo>
                  <a:cubicBezTo>
                    <a:pt x="3226" y="562"/>
                    <a:pt x="3189" y="561"/>
                    <a:pt x="3224" y="560"/>
                  </a:cubicBezTo>
                  <a:cubicBezTo>
                    <a:pt x="3205" y="556"/>
                    <a:pt x="3194" y="557"/>
                    <a:pt x="3184" y="550"/>
                  </a:cubicBezTo>
                  <a:cubicBezTo>
                    <a:pt x="3187" y="549"/>
                    <a:pt x="3190" y="548"/>
                    <a:pt x="3180" y="548"/>
                  </a:cubicBezTo>
                  <a:cubicBezTo>
                    <a:pt x="3153" y="547"/>
                    <a:pt x="3203" y="546"/>
                    <a:pt x="3164" y="546"/>
                  </a:cubicBezTo>
                  <a:cubicBezTo>
                    <a:pt x="3169" y="545"/>
                    <a:pt x="3150" y="543"/>
                    <a:pt x="3178" y="543"/>
                  </a:cubicBezTo>
                  <a:cubicBezTo>
                    <a:pt x="3206" y="542"/>
                    <a:pt x="3162" y="541"/>
                    <a:pt x="3177" y="540"/>
                  </a:cubicBezTo>
                  <a:cubicBezTo>
                    <a:pt x="3203" y="538"/>
                    <a:pt x="3169" y="535"/>
                    <a:pt x="3205" y="533"/>
                  </a:cubicBezTo>
                  <a:cubicBezTo>
                    <a:pt x="3209" y="533"/>
                    <a:pt x="3206" y="532"/>
                    <a:pt x="3200" y="532"/>
                  </a:cubicBezTo>
                  <a:cubicBezTo>
                    <a:pt x="3175" y="531"/>
                    <a:pt x="3186" y="530"/>
                    <a:pt x="3185" y="529"/>
                  </a:cubicBezTo>
                  <a:cubicBezTo>
                    <a:pt x="3180" y="514"/>
                    <a:pt x="3197" y="509"/>
                    <a:pt x="3166" y="508"/>
                  </a:cubicBezTo>
                  <a:cubicBezTo>
                    <a:pt x="3153" y="507"/>
                    <a:pt x="3187" y="506"/>
                    <a:pt x="3165" y="504"/>
                  </a:cubicBezTo>
                  <a:cubicBezTo>
                    <a:pt x="3159" y="504"/>
                    <a:pt x="3163" y="503"/>
                    <a:pt x="3166" y="503"/>
                  </a:cubicBezTo>
                  <a:cubicBezTo>
                    <a:pt x="3179" y="499"/>
                    <a:pt x="3207" y="499"/>
                    <a:pt x="3205" y="490"/>
                  </a:cubicBezTo>
                  <a:cubicBezTo>
                    <a:pt x="3205" y="489"/>
                    <a:pt x="3193" y="487"/>
                    <a:pt x="3208" y="486"/>
                  </a:cubicBezTo>
                  <a:cubicBezTo>
                    <a:pt x="3233" y="486"/>
                    <a:pt x="3204" y="485"/>
                    <a:pt x="3220" y="484"/>
                  </a:cubicBezTo>
                  <a:cubicBezTo>
                    <a:pt x="3227" y="482"/>
                    <a:pt x="3247" y="478"/>
                    <a:pt x="3240" y="478"/>
                  </a:cubicBezTo>
                  <a:cubicBezTo>
                    <a:pt x="3215" y="477"/>
                    <a:pt x="3254" y="477"/>
                    <a:pt x="3249" y="476"/>
                  </a:cubicBezTo>
                  <a:cubicBezTo>
                    <a:pt x="3241" y="474"/>
                    <a:pt x="3233" y="472"/>
                    <a:pt x="3251" y="471"/>
                  </a:cubicBezTo>
                  <a:cubicBezTo>
                    <a:pt x="3271" y="469"/>
                    <a:pt x="3215" y="467"/>
                    <a:pt x="3268" y="466"/>
                  </a:cubicBezTo>
                  <a:cubicBezTo>
                    <a:pt x="3257" y="465"/>
                    <a:pt x="3241" y="465"/>
                    <a:pt x="3247" y="463"/>
                  </a:cubicBezTo>
                  <a:cubicBezTo>
                    <a:pt x="3226" y="436"/>
                    <a:pt x="3319" y="449"/>
                    <a:pt x="3310" y="441"/>
                  </a:cubicBezTo>
                  <a:cubicBezTo>
                    <a:pt x="3303" y="440"/>
                    <a:pt x="3326" y="438"/>
                    <a:pt x="3291" y="436"/>
                  </a:cubicBezTo>
                  <a:cubicBezTo>
                    <a:pt x="3330" y="435"/>
                    <a:pt x="3302" y="433"/>
                    <a:pt x="3309" y="431"/>
                  </a:cubicBezTo>
                  <a:cubicBezTo>
                    <a:pt x="3316" y="430"/>
                    <a:pt x="3360" y="428"/>
                    <a:pt x="3311" y="426"/>
                  </a:cubicBezTo>
                  <a:cubicBezTo>
                    <a:pt x="3321" y="425"/>
                    <a:pt x="3399" y="422"/>
                    <a:pt x="3351" y="420"/>
                  </a:cubicBezTo>
                  <a:cubicBezTo>
                    <a:pt x="3392" y="418"/>
                    <a:pt x="3364" y="415"/>
                    <a:pt x="3372" y="413"/>
                  </a:cubicBezTo>
                  <a:cubicBezTo>
                    <a:pt x="3387" y="407"/>
                    <a:pt x="3394" y="408"/>
                    <a:pt x="3413" y="404"/>
                  </a:cubicBezTo>
                  <a:cubicBezTo>
                    <a:pt x="3362" y="403"/>
                    <a:pt x="3421" y="402"/>
                    <a:pt x="3414" y="401"/>
                  </a:cubicBezTo>
                  <a:cubicBezTo>
                    <a:pt x="3406" y="399"/>
                    <a:pt x="3429" y="398"/>
                    <a:pt x="3396" y="397"/>
                  </a:cubicBezTo>
                  <a:cubicBezTo>
                    <a:pt x="3421" y="396"/>
                    <a:pt x="3411" y="395"/>
                    <a:pt x="3414" y="393"/>
                  </a:cubicBezTo>
                  <a:cubicBezTo>
                    <a:pt x="3416" y="393"/>
                    <a:pt x="3434" y="392"/>
                    <a:pt x="3426" y="391"/>
                  </a:cubicBezTo>
                  <a:cubicBezTo>
                    <a:pt x="3403" y="390"/>
                    <a:pt x="3419" y="389"/>
                    <a:pt x="3414" y="387"/>
                  </a:cubicBezTo>
                  <a:cubicBezTo>
                    <a:pt x="3460" y="386"/>
                    <a:pt x="3421" y="385"/>
                    <a:pt x="3423" y="384"/>
                  </a:cubicBezTo>
                  <a:cubicBezTo>
                    <a:pt x="3432" y="379"/>
                    <a:pt x="3438" y="374"/>
                    <a:pt x="3426" y="373"/>
                  </a:cubicBezTo>
                  <a:cubicBezTo>
                    <a:pt x="3399" y="372"/>
                    <a:pt x="3448" y="372"/>
                    <a:pt x="3438" y="371"/>
                  </a:cubicBezTo>
                  <a:cubicBezTo>
                    <a:pt x="3433" y="370"/>
                    <a:pt x="3393" y="369"/>
                    <a:pt x="3430" y="369"/>
                  </a:cubicBezTo>
                  <a:cubicBezTo>
                    <a:pt x="3433" y="368"/>
                    <a:pt x="3418" y="367"/>
                    <a:pt x="3416" y="367"/>
                  </a:cubicBezTo>
                  <a:cubicBezTo>
                    <a:pt x="3415" y="366"/>
                    <a:pt x="3445" y="366"/>
                    <a:pt x="3421" y="365"/>
                  </a:cubicBezTo>
                  <a:cubicBezTo>
                    <a:pt x="3418" y="365"/>
                    <a:pt x="3437" y="364"/>
                    <a:pt x="3433" y="364"/>
                  </a:cubicBezTo>
                  <a:cubicBezTo>
                    <a:pt x="3421" y="363"/>
                    <a:pt x="3412" y="362"/>
                    <a:pt x="3413" y="361"/>
                  </a:cubicBezTo>
                  <a:cubicBezTo>
                    <a:pt x="3414" y="360"/>
                    <a:pt x="3417" y="359"/>
                    <a:pt x="3401" y="358"/>
                  </a:cubicBezTo>
                  <a:cubicBezTo>
                    <a:pt x="3373" y="356"/>
                    <a:pt x="3426" y="356"/>
                    <a:pt x="3413" y="355"/>
                  </a:cubicBezTo>
                  <a:cubicBezTo>
                    <a:pt x="3396" y="354"/>
                    <a:pt x="3398" y="352"/>
                    <a:pt x="3412" y="351"/>
                  </a:cubicBezTo>
                  <a:cubicBezTo>
                    <a:pt x="3425" y="350"/>
                    <a:pt x="3407" y="347"/>
                    <a:pt x="3414" y="343"/>
                  </a:cubicBezTo>
                  <a:cubicBezTo>
                    <a:pt x="3418" y="342"/>
                    <a:pt x="3443" y="340"/>
                    <a:pt x="3431" y="339"/>
                  </a:cubicBezTo>
                  <a:cubicBezTo>
                    <a:pt x="3410" y="338"/>
                    <a:pt x="3444" y="337"/>
                    <a:pt x="3435" y="336"/>
                  </a:cubicBezTo>
                  <a:cubicBezTo>
                    <a:pt x="3428" y="335"/>
                    <a:pt x="3414" y="334"/>
                    <a:pt x="3415" y="331"/>
                  </a:cubicBezTo>
                  <a:cubicBezTo>
                    <a:pt x="3417" y="331"/>
                    <a:pt x="3450" y="330"/>
                    <a:pt x="3427" y="329"/>
                  </a:cubicBezTo>
                  <a:cubicBezTo>
                    <a:pt x="3407" y="329"/>
                    <a:pt x="3408" y="328"/>
                    <a:pt x="3422" y="327"/>
                  </a:cubicBezTo>
                  <a:cubicBezTo>
                    <a:pt x="3448" y="326"/>
                    <a:pt x="3417" y="324"/>
                    <a:pt x="3451" y="323"/>
                  </a:cubicBezTo>
                  <a:cubicBezTo>
                    <a:pt x="3452" y="323"/>
                    <a:pt x="3448" y="323"/>
                    <a:pt x="3444" y="323"/>
                  </a:cubicBezTo>
                  <a:cubicBezTo>
                    <a:pt x="3401" y="322"/>
                    <a:pt x="3468" y="321"/>
                    <a:pt x="3444" y="320"/>
                  </a:cubicBezTo>
                  <a:cubicBezTo>
                    <a:pt x="3419" y="320"/>
                    <a:pt x="3451" y="300"/>
                    <a:pt x="3423" y="299"/>
                  </a:cubicBezTo>
                  <a:cubicBezTo>
                    <a:pt x="3411" y="298"/>
                    <a:pt x="3432" y="297"/>
                    <a:pt x="3434" y="296"/>
                  </a:cubicBezTo>
                  <a:cubicBezTo>
                    <a:pt x="3435" y="294"/>
                    <a:pt x="3400" y="294"/>
                    <a:pt x="3421" y="292"/>
                  </a:cubicBezTo>
                  <a:cubicBezTo>
                    <a:pt x="3433" y="291"/>
                    <a:pt x="3422" y="289"/>
                    <a:pt x="3393" y="289"/>
                  </a:cubicBezTo>
                  <a:cubicBezTo>
                    <a:pt x="3398" y="288"/>
                    <a:pt x="3408" y="288"/>
                    <a:pt x="3407" y="288"/>
                  </a:cubicBezTo>
                  <a:cubicBezTo>
                    <a:pt x="3388" y="287"/>
                    <a:pt x="3434" y="285"/>
                    <a:pt x="3409" y="284"/>
                  </a:cubicBezTo>
                  <a:cubicBezTo>
                    <a:pt x="3376" y="282"/>
                    <a:pt x="3398" y="280"/>
                    <a:pt x="3395" y="278"/>
                  </a:cubicBezTo>
                  <a:cubicBezTo>
                    <a:pt x="3394" y="278"/>
                    <a:pt x="3427" y="277"/>
                    <a:pt x="3402" y="276"/>
                  </a:cubicBezTo>
                  <a:cubicBezTo>
                    <a:pt x="3392" y="276"/>
                    <a:pt x="3411" y="274"/>
                    <a:pt x="3413" y="273"/>
                  </a:cubicBezTo>
                  <a:cubicBezTo>
                    <a:pt x="3415" y="263"/>
                    <a:pt x="3416" y="265"/>
                    <a:pt x="3393" y="263"/>
                  </a:cubicBezTo>
                  <a:cubicBezTo>
                    <a:pt x="3432" y="262"/>
                    <a:pt x="3394" y="261"/>
                    <a:pt x="3393" y="259"/>
                  </a:cubicBezTo>
                  <a:cubicBezTo>
                    <a:pt x="3395" y="249"/>
                    <a:pt x="3382" y="251"/>
                    <a:pt x="3372" y="247"/>
                  </a:cubicBezTo>
                  <a:cubicBezTo>
                    <a:pt x="3367" y="245"/>
                    <a:pt x="3388" y="244"/>
                    <a:pt x="3351" y="243"/>
                  </a:cubicBezTo>
                  <a:cubicBezTo>
                    <a:pt x="3412" y="241"/>
                    <a:pt x="3324" y="240"/>
                    <a:pt x="3356" y="236"/>
                  </a:cubicBezTo>
                  <a:cubicBezTo>
                    <a:pt x="3387" y="235"/>
                    <a:pt x="3367" y="233"/>
                    <a:pt x="3371" y="231"/>
                  </a:cubicBezTo>
                  <a:cubicBezTo>
                    <a:pt x="3372" y="231"/>
                    <a:pt x="3349" y="230"/>
                    <a:pt x="3353" y="229"/>
                  </a:cubicBezTo>
                  <a:cubicBezTo>
                    <a:pt x="3369" y="227"/>
                    <a:pt x="3415" y="226"/>
                    <a:pt x="3380" y="225"/>
                  </a:cubicBezTo>
                  <a:cubicBezTo>
                    <a:pt x="3370" y="224"/>
                    <a:pt x="3397" y="222"/>
                    <a:pt x="3388" y="222"/>
                  </a:cubicBezTo>
                  <a:cubicBezTo>
                    <a:pt x="3354" y="221"/>
                    <a:pt x="3392" y="220"/>
                    <a:pt x="3396" y="220"/>
                  </a:cubicBezTo>
                  <a:cubicBezTo>
                    <a:pt x="3407" y="219"/>
                    <a:pt x="3357" y="219"/>
                    <a:pt x="3384" y="218"/>
                  </a:cubicBezTo>
                  <a:cubicBezTo>
                    <a:pt x="3393" y="217"/>
                    <a:pt x="3381" y="216"/>
                    <a:pt x="3382" y="215"/>
                  </a:cubicBezTo>
                  <a:cubicBezTo>
                    <a:pt x="3382" y="215"/>
                    <a:pt x="3394" y="214"/>
                    <a:pt x="3385" y="213"/>
                  </a:cubicBezTo>
                  <a:cubicBezTo>
                    <a:pt x="3360" y="212"/>
                    <a:pt x="3407" y="211"/>
                    <a:pt x="3396" y="210"/>
                  </a:cubicBezTo>
                  <a:cubicBezTo>
                    <a:pt x="3371" y="207"/>
                    <a:pt x="3420" y="204"/>
                    <a:pt x="3394" y="202"/>
                  </a:cubicBezTo>
                  <a:cubicBezTo>
                    <a:pt x="3386" y="202"/>
                    <a:pt x="3421" y="199"/>
                    <a:pt x="3407" y="198"/>
                  </a:cubicBezTo>
                  <a:cubicBezTo>
                    <a:pt x="3384" y="197"/>
                    <a:pt x="3395" y="196"/>
                    <a:pt x="3393" y="195"/>
                  </a:cubicBezTo>
                  <a:cubicBezTo>
                    <a:pt x="3389" y="193"/>
                    <a:pt x="3442" y="191"/>
                    <a:pt x="3393" y="189"/>
                  </a:cubicBezTo>
                  <a:cubicBezTo>
                    <a:pt x="3392" y="189"/>
                    <a:pt x="3399" y="189"/>
                    <a:pt x="3401" y="189"/>
                  </a:cubicBezTo>
                  <a:cubicBezTo>
                    <a:pt x="3413" y="187"/>
                    <a:pt x="3435" y="185"/>
                    <a:pt x="3437" y="184"/>
                  </a:cubicBezTo>
                  <a:cubicBezTo>
                    <a:pt x="3438" y="182"/>
                    <a:pt x="3410" y="180"/>
                    <a:pt x="3434" y="179"/>
                  </a:cubicBezTo>
                  <a:cubicBezTo>
                    <a:pt x="3403" y="178"/>
                    <a:pt x="3442" y="177"/>
                    <a:pt x="3414" y="176"/>
                  </a:cubicBezTo>
                  <a:cubicBezTo>
                    <a:pt x="3446" y="174"/>
                    <a:pt x="3403" y="173"/>
                    <a:pt x="3412" y="172"/>
                  </a:cubicBezTo>
                  <a:cubicBezTo>
                    <a:pt x="3425" y="170"/>
                    <a:pt x="3402" y="166"/>
                    <a:pt x="3402" y="165"/>
                  </a:cubicBezTo>
                  <a:cubicBezTo>
                    <a:pt x="3429" y="161"/>
                    <a:pt x="3397" y="139"/>
                    <a:pt x="3428" y="140"/>
                  </a:cubicBezTo>
                  <a:cubicBezTo>
                    <a:pt x="3391" y="140"/>
                    <a:pt x="3431" y="139"/>
                    <a:pt x="3426" y="138"/>
                  </a:cubicBezTo>
                  <a:cubicBezTo>
                    <a:pt x="3399" y="137"/>
                    <a:pt x="3431" y="125"/>
                    <a:pt x="3435" y="119"/>
                  </a:cubicBezTo>
                  <a:cubicBezTo>
                    <a:pt x="3481" y="117"/>
                    <a:pt x="3427" y="116"/>
                    <a:pt x="3418" y="114"/>
                  </a:cubicBezTo>
                  <a:cubicBezTo>
                    <a:pt x="3470" y="112"/>
                    <a:pt x="3467" y="109"/>
                    <a:pt x="3473" y="106"/>
                  </a:cubicBezTo>
                  <a:cubicBezTo>
                    <a:pt x="3481" y="102"/>
                    <a:pt x="3513" y="97"/>
                    <a:pt x="3497" y="93"/>
                  </a:cubicBezTo>
                  <a:cubicBezTo>
                    <a:pt x="3496" y="93"/>
                    <a:pt x="3494" y="93"/>
                    <a:pt x="3497" y="93"/>
                  </a:cubicBezTo>
                  <a:cubicBezTo>
                    <a:pt x="3542" y="91"/>
                    <a:pt x="3508" y="89"/>
                    <a:pt x="3528" y="88"/>
                  </a:cubicBezTo>
                  <a:cubicBezTo>
                    <a:pt x="3557" y="85"/>
                    <a:pt x="3518" y="81"/>
                    <a:pt x="3553" y="80"/>
                  </a:cubicBezTo>
                  <a:cubicBezTo>
                    <a:pt x="3563" y="80"/>
                    <a:pt x="3528" y="79"/>
                    <a:pt x="3555" y="78"/>
                  </a:cubicBezTo>
                  <a:cubicBezTo>
                    <a:pt x="3559" y="78"/>
                    <a:pt x="3546" y="77"/>
                    <a:pt x="3538" y="76"/>
                  </a:cubicBezTo>
                  <a:cubicBezTo>
                    <a:pt x="3529" y="76"/>
                    <a:pt x="3572" y="76"/>
                    <a:pt x="3547" y="74"/>
                  </a:cubicBezTo>
                  <a:cubicBezTo>
                    <a:pt x="3509" y="73"/>
                    <a:pt x="3576" y="73"/>
                    <a:pt x="3577" y="73"/>
                  </a:cubicBezTo>
                  <a:cubicBezTo>
                    <a:pt x="3536" y="71"/>
                    <a:pt x="3590" y="66"/>
                    <a:pt x="3523" y="64"/>
                  </a:cubicBezTo>
                  <a:cubicBezTo>
                    <a:pt x="3579" y="62"/>
                    <a:pt x="3479" y="60"/>
                    <a:pt x="3536" y="59"/>
                  </a:cubicBezTo>
                  <a:cubicBezTo>
                    <a:pt x="3503" y="58"/>
                    <a:pt x="3521" y="57"/>
                    <a:pt x="3518" y="55"/>
                  </a:cubicBezTo>
                  <a:cubicBezTo>
                    <a:pt x="3512" y="48"/>
                    <a:pt x="3532" y="50"/>
                    <a:pt x="3497" y="48"/>
                  </a:cubicBezTo>
                  <a:cubicBezTo>
                    <a:pt x="3525" y="47"/>
                    <a:pt x="3497" y="46"/>
                    <a:pt x="3496" y="45"/>
                  </a:cubicBezTo>
                  <a:cubicBezTo>
                    <a:pt x="3495" y="40"/>
                    <a:pt x="3471" y="35"/>
                    <a:pt x="3474" y="31"/>
                  </a:cubicBezTo>
                  <a:cubicBezTo>
                    <a:pt x="3453" y="30"/>
                    <a:pt x="3483" y="29"/>
                    <a:pt x="3456" y="28"/>
                  </a:cubicBezTo>
                  <a:cubicBezTo>
                    <a:pt x="3432" y="28"/>
                    <a:pt x="3497" y="27"/>
                    <a:pt x="3460" y="26"/>
                  </a:cubicBezTo>
                  <a:cubicBezTo>
                    <a:pt x="3479" y="25"/>
                    <a:pt x="3497" y="24"/>
                    <a:pt x="3518" y="24"/>
                  </a:cubicBezTo>
                  <a:cubicBezTo>
                    <a:pt x="3424" y="0"/>
                    <a:pt x="3346" y="11"/>
                    <a:pt x="3225" y="18"/>
                  </a:cubicBezTo>
                  <a:cubicBezTo>
                    <a:pt x="3287" y="8"/>
                    <a:pt x="3253" y="14"/>
                    <a:pt x="3299" y="8"/>
                  </a:cubicBezTo>
                  <a:cubicBezTo>
                    <a:pt x="3331" y="7"/>
                    <a:pt x="3318" y="7"/>
                    <a:pt x="3309" y="6"/>
                  </a:cubicBezTo>
                  <a:cubicBezTo>
                    <a:pt x="3262" y="-1"/>
                    <a:pt x="3113" y="-2"/>
                    <a:pt x="3089" y="6"/>
                  </a:cubicBezTo>
                  <a:cubicBezTo>
                    <a:pt x="3109" y="8"/>
                    <a:pt x="3099" y="10"/>
                    <a:pt x="3098" y="12"/>
                  </a:cubicBezTo>
                  <a:cubicBezTo>
                    <a:pt x="3098" y="12"/>
                    <a:pt x="3084" y="13"/>
                    <a:pt x="3101" y="13"/>
                  </a:cubicBezTo>
                  <a:cubicBezTo>
                    <a:pt x="3132" y="15"/>
                    <a:pt x="3117" y="15"/>
                    <a:pt x="3107" y="17"/>
                  </a:cubicBezTo>
                  <a:cubicBezTo>
                    <a:pt x="3090" y="21"/>
                    <a:pt x="3013" y="21"/>
                    <a:pt x="2939" y="22"/>
                  </a:cubicBezTo>
                  <a:cubicBezTo>
                    <a:pt x="2982" y="26"/>
                    <a:pt x="2998" y="23"/>
                    <a:pt x="3056" y="22"/>
                  </a:cubicBezTo>
                  <a:cubicBezTo>
                    <a:pt x="3002" y="33"/>
                    <a:pt x="2797" y="29"/>
                    <a:pt x="2680" y="28"/>
                  </a:cubicBezTo>
                  <a:cubicBezTo>
                    <a:pt x="2742" y="31"/>
                    <a:pt x="2723" y="34"/>
                    <a:pt x="2747" y="36"/>
                  </a:cubicBezTo>
                  <a:cubicBezTo>
                    <a:pt x="2511" y="43"/>
                    <a:pt x="2264" y="51"/>
                    <a:pt x="2040" y="63"/>
                  </a:cubicBezTo>
                  <a:cubicBezTo>
                    <a:pt x="2045" y="63"/>
                    <a:pt x="2051" y="63"/>
                    <a:pt x="2057" y="63"/>
                  </a:cubicBezTo>
                  <a:cubicBezTo>
                    <a:pt x="2047" y="63"/>
                    <a:pt x="2037" y="64"/>
                    <a:pt x="2027" y="67"/>
                  </a:cubicBezTo>
                  <a:cubicBezTo>
                    <a:pt x="2037" y="67"/>
                    <a:pt x="2049" y="67"/>
                    <a:pt x="2059" y="67"/>
                  </a:cubicBezTo>
                  <a:cubicBezTo>
                    <a:pt x="2045" y="68"/>
                    <a:pt x="2032" y="68"/>
                    <a:pt x="2028" y="69"/>
                  </a:cubicBezTo>
                  <a:cubicBezTo>
                    <a:pt x="2040" y="70"/>
                    <a:pt x="2022" y="70"/>
                    <a:pt x="2019" y="69"/>
                  </a:cubicBezTo>
                  <a:cubicBezTo>
                    <a:pt x="2024" y="69"/>
                    <a:pt x="2038" y="69"/>
                    <a:pt x="2028" y="69"/>
                  </a:cubicBezTo>
                  <a:cubicBezTo>
                    <a:pt x="1971" y="71"/>
                    <a:pt x="2013" y="71"/>
                    <a:pt x="1984" y="74"/>
                  </a:cubicBezTo>
                  <a:cubicBezTo>
                    <a:pt x="1946" y="80"/>
                    <a:pt x="1908" y="80"/>
                    <a:pt x="1870" y="93"/>
                  </a:cubicBezTo>
                  <a:cubicBezTo>
                    <a:pt x="1863" y="94"/>
                    <a:pt x="1845" y="95"/>
                    <a:pt x="1872" y="96"/>
                  </a:cubicBezTo>
                  <a:cubicBezTo>
                    <a:pt x="1827" y="96"/>
                    <a:pt x="1857" y="98"/>
                    <a:pt x="1845" y="99"/>
                  </a:cubicBezTo>
                  <a:cubicBezTo>
                    <a:pt x="1824" y="101"/>
                    <a:pt x="1821" y="102"/>
                    <a:pt x="1841" y="104"/>
                  </a:cubicBezTo>
                  <a:cubicBezTo>
                    <a:pt x="1857" y="105"/>
                    <a:pt x="1800" y="106"/>
                    <a:pt x="1847" y="106"/>
                  </a:cubicBezTo>
                  <a:cubicBezTo>
                    <a:pt x="1840" y="108"/>
                    <a:pt x="1792" y="109"/>
                    <a:pt x="1830" y="110"/>
                  </a:cubicBezTo>
                  <a:cubicBezTo>
                    <a:pt x="1797" y="111"/>
                    <a:pt x="1839" y="111"/>
                    <a:pt x="1832" y="112"/>
                  </a:cubicBezTo>
                  <a:cubicBezTo>
                    <a:pt x="1825" y="114"/>
                    <a:pt x="1812" y="113"/>
                    <a:pt x="1811" y="116"/>
                  </a:cubicBezTo>
                  <a:cubicBezTo>
                    <a:pt x="1817" y="117"/>
                    <a:pt x="1836" y="118"/>
                    <a:pt x="1829" y="118"/>
                  </a:cubicBezTo>
                  <a:cubicBezTo>
                    <a:pt x="1817" y="119"/>
                    <a:pt x="1810" y="120"/>
                    <a:pt x="1810" y="121"/>
                  </a:cubicBezTo>
                  <a:cubicBezTo>
                    <a:pt x="1828" y="138"/>
                    <a:pt x="1719" y="141"/>
                    <a:pt x="1790" y="142"/>
                  </a:cubicBezTo>
                  <a:cubicBezTo>
                    <a:pt x="1754" y="143"/>
                    <a:pt x="1793" y="144"/>
                    <a:pt x="1781" y="144"/>
                  </a:cubicBezTo>
                  <a:cubicBezTo>
                    <a:pt x="1764" y="147"/>
                    <a:pt x="1802" y="147"/>
                    <a:pt x="1769" y="148"/>
                  </a:cubicBezTo>
                  <a:cubicBezTo>
                    <a:pt x="1779" y="150"/>
                    <a:pt x="1735" y="151"/>
                    <a:pt x="1769" y="153"/>
                  </a:cubicBezTo>
                  <a:cubicBezTo>
                    <a:pt x="1787" y="154"/>
                    <a:pt x="1726" y="155"/>
                    <a:pt x="1768" y="156"/>
                  </a:cubicBezTo>
                  <a:cubicBezTo>
                    <a:pt x="1718" y="158"/>
                    <a:pt x="1637" y="162"/>
                    <a:pt x="1666" y="166"/>
                  </a:cubicBezTo>
                  <a:cubicBezTo>
                    <a:pt x="1648" y="166"/>
                    <a:pt x="1636" y="166"/>
                    <a:pt x="1619" y="167"/>
                  </a:cubicBezTo>
                  <a:cubicBezTo>
                    <a:pt x="1635" y="170"/>
                    <a:pt x="1703" y="168"/>
                    <a:pt x="1665" y="169"/>
                  </a:cubicBezTo>
                  <a:lnTo>
                    <a:pt x="1665" y="169"/>
                  </a:lnTo>
                  <a:cubicBezTo>
                    <a:pt x="1658" y="169"/>
                    <a:pt x="1651" y="169"/>
                    <a:pt x="1644" y="170"/>
                  </a:cubicBezTo>
                  <a:cubicBezTo>
                    <a:pt x="1705" y="177"/>
                    <a:pt x="1601" y="174"/>
                    <a:pt x="1570" y="175"/>
                  </a:cubicBezTo>
                  <a:cubicBezTo>
                    <a:pt x="1616" y="176"/>
                    <a:pt x="1576" y="177"/>
                    <a:pt x="1591" y="177"/>
                  </a:cubicBezTo>
                  <a:cubicBezTo>
                    <a:pt x="1615" y="178"/>
                    <a:pt x="1554" y="179"/>
                    <a:pt x="1590" y="180"/>
                  </a:cubicBezTo>
                  <a:cubicBezTo>
                    <a:pt x="1609" y="180"/>
                    <a:pt x="1704" y="176"/>
                    <a:pt x="1665" y="177"/>
                  </a:cubicBezTo>
                  <a:lnTo>
                    <a:pt x="1665" y="177"/>
                  </a:lnTo>
                  <a:cubicBezTo>
                    <a:pt x="1651" y="178"/>
                    <a:pt x="1637" y="178"/>
                    <a:pt x="1623" y="179"/>
                  </a:cubicBezTo>
                  <a:cubicBezTo>
                    <a:pt x="1628" y="180"/>
                    <a:pt x="1633" y="180"/>
                    <a:pt x="1639" y="181"/>
                  </a:cubicBezTo>
                  <a:cubicBezTo>
                    <a:pt x="1613" y="182"/>
                    <a:pt x="1616" y="182"/>
                    <a:pt x="1607" y="184"/>
                  </a:cubicBezTo>
                  <a:cubicBezTo>
                    <a:pt x="1578" y="186"/>
                    <a:pt x="1609" y="189"/>
                    <a:pt x="1620" y="188"/>
                  </a:cubicBezTo>
                  <a:cubicBezTo>
                    <a:pt x="1614" y="188"/>
                    <a:pt x="1608" y="188"/>
                    <a:pt x="1603" y="188"/>
                  </a:cubicBezTo>
                  <a:cubicBezTo>
                    <a:pt x="1590" y="190"/>
                    <a:pt x="1709" y="189"/>
                    <a:pt x="1644" y="189"/>
                  </a:cubicBezTo>
                  <a:cubicBezTo>
                    <a:pt x="1717" y="188"/>
                    <a:pt x="1603" y="191"/>
                    <a:pt x="1603" y="191"/>
                  </a:cubicBezTo>
                  <a:cubicBezTo>
                    <a:pt x="1617" y="191"/>
                    <a:pt x="1630" y="191"/>
                    <a:pt x="1643" y="191"/>
                  </a:cubicBezTo>
                  <a:cubicBezTo>
                    <a:pt x="1599" y="195"/>
                    <a:pt x="1656" y="190"/>
                    <a:pt x="1675" y="193"/>
                  </a:cubicBezTo>
                  <a:cubicBezTo>
                    <a:pt x="1662" y="192"/>
                    <a:pt x="1665" y="192"/>
                    <a:pt x="1677" y="192"/>
                  </a:cubicBezTo>
                  <a:cubicBezTo>
                    <a:pt x="1652" y="194"/>
                    <a:pt x="1638" y="194"/>
                    <a:pt x="1624" y="194"/>
                  </a:cubicBezTo>
                  <a:cubicBezTo>
                    <a:pt x="1665" y="198"/>
                    <a:pt x="1629" y="205"/>
                    <a:pt x="1603" y="203"/>
                  </a:cubicBezTo>
                  <a:cubicBezTo>
                    <a:pt x="1613" y="204"/>
                    <a:pt x="1641" y="206"/>
                    <a:pt x="1621" y="206"/>
                  </a:cubicBezTo>
                  <a:cubicBezTo>
                    <a:pt x="1594" y="207"/>
                    <a:pt x="1624" y="208"/>
                    <a:pt x="1623" y="208"/>
                  </a:cubicBezTo>
                  <a:cubicBezTo>
                    <a:pt x="1672" y="208"/>
                    <a:pt x="1623" y="206"/>
                    <a:pt x="1653" y="205"/>
                  </a:cubicBezTo>
                  <a:cubicBezTo>
                    <a:pt x="1707" y="206"/>
                    <a:pt x="1653" y="207"/>
                    <a:pt x="1665" y="208"/>
                  </a:cubicBezTo>
                  <a:cubicBezTo>
                    <a:pt x="1651" y="209"/>
                    <a:pt x="1637" y="209"/>
                    <a:pt x="1623" y="209"/>
                  </a:cubicBezTo>
                  <a:lnTo>
                    <a:pt x="1623" y="210"/>
                  </a:lnTo>
                  <a:cubicBezTo>
                    <a:pt x="1629" y="210"/>
                    <a:pt x="1635" y="210"/>
                    <a:pt x="1641" y="210"/>
                  </a:cubicBezTo>
                  <a:cubicBezTo>
                    <a:pt x="1635" y="211"/>
                    <a:pt x="1629" y="211"/>
                    <a:pt x="1623" y="211"/>
                  </a:cubicBezTo>
                  <a:lnTo>
                    <a:pt x="1623" y="211"/>
                  </a:lnTo>
                  <a:cubicBezTo>
                    <a:pt x="1640" y="212"/>
                    <a:pt x="1701" y="211"/>
                    <a:pt x="1665" y="211"/>
                  </a:cubicBezTo>
                  <a:lnTo>
                    <a:pt x="1665" y="212"/>
                  </a:lnTo>
                  <a:cubicBezTo>
                    <a:pt x="1671" y="212"/>
                    <a:pt x="1676" y="213"/>
                    <a:pt x="1682" y="213"/>
                  </a:cubicBezTo>
                  <a:cubicBezTo>
                    <a:pt x="1662" y="213"/>
                    <a:pt x="1644" y="214"/>
                    <a:pt x="1623" y="214"/>
                  </a:cubicBezTo>
                  <a:cubicBezTo>
                    <a:pt x="1636" y="214"/>
                    <a:pt x="1648" y="215"/>
                    <a:pt x="1665" y="215"/>
                  </a:cubicBezTo>
                  <a:cubicBezTo>
                    <a:pt x="1662" y="226"/>
                    <a:pt x="1682" y="222"/>
                    <a:pt x="1666" y="228"/>
                  </a:cubicBezTo>
                  <a:cubicBezTo>
                    <a:pt x="1677" y="232"/>
                    <a:pt x="1678" y="231"/>
                    <a:pt x="1666" y="233"/>
                  </a:cubicBezTo>
                  <a:cubicBezTo>
                    <a:pt x="1666" y="234"/>
                    <a:pt x="1681" y="235"/>
                    <a:pt x="1676" y="235"/>
                  </a:cubicBezTo>
                  <a:cubicBezTo>
                    <a:pt x="1640" y="236"/>
                    <a:pt x="1687" y="237"/>
                    <a:pt x="1677" y="238"/>
                  </a:cubicBezTo>
                  <a:cubicBezTo>
                    <a:pt x="1664" y="240"/>
                    <a:pt x="1665" y="239"/>
                    <a:pt x="1665" y="245"/>
                  </a:cubicBezTo>
                  <a:cubicBezTo>
                    <a:pt x="1665" y="246"/>
                    <a:pt x="1654" y="248"/>
                    <a:pt x="1668" y="249"/>
                  </a:cubicBezTo>
                  <a:cubicBezTo>
                    <a:pt x="1683" y="251"/>
                    <a:pt x="1660" y="251"/>
                    <a:pt x="1665" y="253"/>
                  </a:cubicBezTo>
                  <a:cubicBezTo>
                    <a:pt x="1668" y="253"/>
                    <a:pt x="1678" y="254"/>
                    <a:pt x="1679" y="254"/>
                  </a:cubicBezTo>
                  <a:cubicBezTo>
                    <a:pt x="1654" y="257"/>
                    <a:pt x="1690" y="258"/>
                    <a:pt x="1702" y="260"/>
                  </a:cubicBezTo>
                  <a:cubicBezTo>
                    <a:pt x="1686" y="260"/>
                    <a:pt x="1684" y="260"/>
                    <a:pt x="1687" y="261"/>
                  </a:cubicBezTo>
                  <a:cubicBezTo>
                    <a:pt x="1716" y="262"/>
                    <a:pt x="1697" y="263"/>
                    <a:pt x="1724" y="265"/>
                  </a:cubicBezTo>
                  <a:cubicBezTo>
                    <a:pt x="1705" y="267"/>
                    <a:pt x="1667" y="267"/>
                    <a:pt x="1723" y="271"/>
                  </a:cubicBezTo>
                  <a:cubicBezTo>
                    <a:pt x="1708" y="272"/>
                    <a:pt x="1697" y="272"/>
                    <a:pt x="1686" y="272"/>
                  </a:cubicBezTo>
                  <a:cubicBezTo>
                    <a:pt x="1700" y="273"/>
                    <a:pt x="1713" y="273"/>
                    <a:pt x="1730" y="274"/>
                  </a:cubicBezTo>
                  <a:cubicBezTo>
                    <a:pt x="1641" y="275"/>
                    <a:pt x="1751" y="275"/>
                    <a:pt x="1707" y="276"/>
                  </a:cubicBezTo>
                  <a:lnTo>
                    <a:pt x="1707" y="275"/>
                  </a:lnTo>
                  <a:cubicBezTo>
                    <a:pt x="1715" y="278"/>
                    <a:pt x="1736" y="280"/>
                    <a:pt x="1688" y="281"/>
                  </a:cubicBezTo>
                  <a:cubicBezTo>
                    <a:pt x="1692" y="282"/>
                    <a:pt x="1713" y="283"/>
                    <a:pt x="1724" y="283"/>
                  </a:cubicBezTo>
                  <a:cubicBezTo>
                    <a:pt x="1713" y="283"/>
                    <a:pt x="1692" y="284"/>
                    <a:pt x="1687" y="285"/>
                  </a:cubicBezTo>
                  <a:cubicBezTo>
                    <a:pt x="1704" y="288"/>
                    <a:pt x="1753" y="293"/>
                    <a:pt x="1683" y="294"/>
                  </a:cubicBezTo>
                  <a:cubicBezTo>
                    <a:pt x="1700" y="294"/>
                    <a:pt x="1713" y="295"/>
                    <a:pt x="1726" y="295"/>
                  </a:cubicBezTo>
                  <a:cubicBezTo>
                    <a:pt x="1713" y="295"/>
                    <a:pt x="1701" y="296"/>
                    <a:pt x="1689" y="297"/>
                  </a:cubicBezTo>
                  <a:cubicBezTo>
                    <a:pt x="1716" y="297"/>
                    <a:pt x="1681" y="298"/>
                    <a:pt x="1704" y="299"/>
                  </a:cubicBezTo>
                  <a:cubicBezTo>
                    <a:pt x="1714" y="300"/>
                    <a:pt x="1679" y="302"/>
                    <a:pt x="1689" y="302"/>
                  </a:cubicBezTo>
                  <a:cubicBezTo>
                    <a:pt x="1719" y="306"/>
                    <a:pt x="1703" y="304"/>
                    <a:pt x="1707" y="315"/>
                  </a:cubicBezTo>
                  <a:cubicBezTo>
                    <a:pt x="1709" y="321"/>
                    <a:pt x="1691" y="322"/>
                    <a:pt x="1686" y="322"/>
                  </a:cubicBezTo>
                  <a:cubicBezTo>
                    <a:pt x="1690" y="321"/>
                    <a:pt x="1705" y="322"/>
                    <a:pt x="1695" y="322"/>
                  </a:cubicBezTo>
                  <a:cubicBezTo>
                    <a:pt x="1679" y="322"/>
                    <a:pt x="1667" y="322"/>
                    <a:pt x="1666" y="322"/>
                  </a:cubicBezTo>
                  <a:cubicBezTo>
                    <a:pt x="1656" y="326"/>
                    <a:pt x="1715" y="325"/>
                    <a:pt x="1720" y="329"/>
                  </a:cubicBezTo>
                  <a:cubicBezTo>
                    <a:pt x="1712" y="329"/>
                    <a:pt x="1700" y="330"/>
                    <a:pt x="1690" y="330"/>
                  </a:cubicBezTo>
                  <a:cubicBezTo>
                    <a:pt x="1701" y="331"/>
                    <a:pt x="1726" y="332"/>
                    <a:pt x="1719" y="333"/>
                  </a:cubicBezTo>
                  <a:cubicBezTo>
                    <a:pt x="1707" y="334"/>
                    <a:pt x="1721" y="334"/>
                    <a:pt x="1725" y="334"/>
                  </a:cubicBezTo>
                  <a:cubicBezTo>
                    <a:pt x="1728" y="335"/>
                    <a:pt x="1713" y="335"/>
                    <a:pt x="1707" y="336"/>
                  </a:cubicBezTo>
                  <a:cubicBezTo>
                    <a:pt x="1751" y="333"/>
                    <a:pt x="1703" y="345"/>
                    <a:pt x="1744" y="350"/>
                  </a:cubicBezTo>
                  <a:cubicBezTo>
                    <a:pt x="1709" y="353"/>
                    <a:pt x="1737" y="356"/>
                    <a:pt x="1727" y="359"/>
                  </a:cubicBezTo>
                  <a:cubicBezTo>
                    <a:pt x="1711" y="361"/>
                    <a:pt x="1726" y="362"/>
                    <a:pt x="1707" y="364"/>
                  </a:cubicBezTo>
                  <a:cubicBezTo>
                    <a:pt x="1725" y="364"/>
                    <a:pt x="1722" y="365"/>
                    <a:pt x="1737" y="367"/>
                  </a:cubicBezTo>
                  <a:cubicBezTo>
                    <a:pt x="1749" y="368"/>
                    <a:pt x="1730" y="368"/>
                    <a:pt x="1727" y="368"/>
                  </a:cubicBezTo>
                  <a:cubicBezTo>
                    <a:pt x="1758" y="367"/>
                    <a:pt x="1691" y="369"/>
                    <a:pt x="1684" y="369"/>
                  </a:cubicBezTo>
                  <a:cubicBezTo>
                    <a:pt x="1709" y="370"/>
                    <a:pt x="1728" y="370"/>
                    <a:pt x="1748" y="371"/>
                  </a:cubicBezTo>
                  <a:cubicBezTo>
                    <a:pt x="1726" y="371"/>
                    <a:pt x="1707" y="371"/>
                    <a:pt x="1679" y="371"/>
                  </a:cubicBezTo>
                  <a:cubicBezTo>
                    <a:pt x="1717" y="372"/>
                    <a:pt x="1669" y="374"/>
                    <a:pt x="1727" y="374"/>
                  </a:cubicBezTo>
                  <a:cubicBezTo>
                    <a:pt x="1744" y="373"/>
                    <a:pt x="1746" y="374"/>
                    <a:pt x="1727" y="374"/>
                  </a:cubicBezTo>
                  <a:lnTo>
                    <a:pt x="1727" y="374"/>
                  </a:lnTo>
                  <a:cubicBezTo>
                    <a:pt x="1721" y="375"/>
                    <a:pt x="1715" y="375"/>
                    <a:pt x="1708" y="376"/>
                  </a:cubicBezTo>
                  <a:cubicBezTo>
                    <a:pt x="1721" y="376"/>
                    <a:pt x="1734" y="376"/>
                    <a:pt x="1748" y="376"/>
                  </a:cubicBezTo>
                  <a:cubicBezTo>
                    <a:pt x="1708" y="378"/>
                    <a:pt x="1688" y="379"/>
                    <a:pt x="1746" y="379"/>
                  </a:cubicBezTo>
                  <a:cubicBezTo>
                    <a:pt x="1700" y="381"/>
                    <a:pt x="1750" y="382"/>
                    <a:pt x="1749" y="384"/>
                  </a:cubicBezTo>
                  <a:cubicBezTo>
                    <a:pt x="1748" y="400"/>
                    <a:pt x="1747" y="399"/>
                    <a:pt x="1727" y="399"/>
                  </a:cubicBezTo>
                  <a:cubicBezTo>
                    <a:pt x="1746" y="402"/>
                    <a:pt x="1787" y="403"/>
                    <a:pt x="1727" y="404"/>
                  </a:cubicBezTo>
                  <a:cubicBezTo>
                    <a:pt x="1722" y="405"/>
                    <a:pt x="1658" y="406"/>
                    <a:pt x="1707" y="406"/>
                  </a:cubicBezTo>
                  <a:cubicBezTo>
                    <a:pt x="1696" y="405"/>
                    <a:pt x="1767" y="404"/>
                    <a:pt x="1693" y="402"/>
                  </a:cubicBezTo>
                  <a:cubicBezTo>
                    <a:pt x="1661" y="404"/>
                    <a:pt x="1663" y="405"/>
                    <a:pt x="1666" y="407"/>
                  </a:cubicBezTo>
                  <a:cubicBezTo>
                    <a:pt x="1667" y="408"/>
                    <a:pt x="1631" y="409"/>
                    <a:pt x="1665" y="410"/>
                  </a:cubicBezTo>
                  <a:cubicBezTo>
                    <a:pt x="1695" y="409"/>
                    <a:pt x="1705" y="408"/>
                    <a:pt x="1690" y="407"/>
                  </a:cubicBezTo>
                  <a:cubicBezTo>
                    <a:pt x="1705" y="407"/>
                    <a:pt x="1723" y="406"/>
                    <a:pt x="1748" y="406"/>
                  </a:cubicBezTo>
                  <a:cubicBezTo>
                    <a:pt x="1748" y="407"/>
                    <a:pt x="1759" y="409"/>
                    <a:pt x="1746" y="409"/>
                  </a:cubicBezTo>
                  <a:cubicBezTo>
                    <a:pt x="1734" y="412"/>
                    <a:pt x="1726" y="411"/>
                    <a:pt x="1717" y="415"/>
                  </a:cubicBezTo>
                  <a:cubicBezTo>
                    <a:pt x="1720" y="416"/>
                    <a:pt x="1731" y="416"/>
                    <a:pt x="1727" y="424"/>
                  </a:cubicBezTo>
                  <a:cubicBezTo>
                    <a:pt x="1710" y="424"/>
                    <a:pt x="1698" y="424"/>
                    <a:pt x="1682" y="425"/>
                  </a:cubicBezTo>
                  <a:cubicBezTo>
                    <a:pt x="1734" y="426"/>
                    <a:pt x="1682" y="428"/>
                    <a:pt x="1721" y="429"/>
                  </a:cubicBezTo>
                  <a:cubicBezTo>
                    <a:pt x="1723" y="429"/>
                    <a:pt x="1721" y="430"/>
                    <a:pt x="1719" y="430"/>
                  </a:cubicBezTo>
                  <a:cubicBezTo>
                    <a:pt x="1686" y="433"/>
                    <a:pt x="1739" y="434"/>
                    <a:pt x="1723" y="436"/>
                  </a:cubicBezTo>
                  <a:cubicBezTo>
                    <a:pt x="1686" y="437"/>
                    <a:pt x="1725" y="439"/>
                    <a:pt x="1694" y="442"/>
                  </a:cubicBezTo>
                  <a:cubicBezTo>
                    <a:pt x="1664" y="443"/>
                    <a:pt x="1725" y="443"/>
                    <a:pt x="1706" y="444"/>
                  </a:cubicBezTo>
                  <a:cubicBezTo>
                    <a:pt x="1669" y="446"/>
                    <a:pt x="1693" y="447"/>
                    <a:pt x="1686" y="449"/>
                  </a:cubicBezTo>
                  <a:cubicBezTo>
                    <a:pt x="1682" y="450"/>
                    <a:pt x="1717" y="451"/>
                    <a:pt x="1686" y="452"/>
                  </a:cubicBezTo>
                  <a:cubicBezTo>
                    <a:pt x="1720" y="453"/>
                    <a:pt x="1684" y="454"/>
                    <a:pt x="1685" y="455"/>
                  </a:cubicBezTo>
                  <a:cubicBezTo>
                    <a:pt x="1681" y="468"/>
                    <a:pt x="1748" y="458"/>
                    <a:pt x="1707" y="461"/>
                  </a:cubicBezTo>
                  <a:lnTo>
                    <a:pt x="1707" y="461"/>
                  </a:lnTo>
                  <a:cubicBezTo>
                    <a:pt x="1697" y="462"/>
                    <a:pt x="1747" y="462"/>
                    <a:pt x="1712" y="463"/>
                  </a:cubicBezTo>
                  <a:cubicBezTo>
                    <a:pt x="1737" y="464"/>
                    <a:pt x="1691" y="465"/>
                    <a:pt x="1708" y="466"/>
                  </a:cubicBezTo>
                  <a:cubicBezTo>
                    <a:pt x="1744" y="470"/>
                    <a:pt x="1728" y="472"/>
                    <a:pt x="1761" y="470"/>
                  </a:cubicBezTo>
                  <a:cubicBezTo>
                    <a:pt x="1770" y="471"/>
                    <a:pt x="1753" y="471"/>
                    <a:pt x="1748" y="471"/>
                  </a:cubicBezTo>
                  <a:lnTo>
                    <a:pt x="1748" y="471"/>
                  </a:lnTo>
                  <a:cubicBezTo>
                    <a:pt x="1738" y="473"/>
                    <a:pt x="1813" y="471"/>
                    <a:pt x="1769" y="472"/>
                  </a:cubicBezTo>
                  <a:lnTo>
                    <a:pt x="1769" y="472"/>
                  </a:lnTo>
                  <a:cubicBezTo>
                    <a:pt x="1850" y="474"/>
                    <a:pt x="1855" y="476"/>
                    <a:pt x="1875" y="486"/>
                  </a:cubicBezTo>
                  <a:cubicBezTo>
                    <a:pt x="1861" y="487"/>
                    <a:pt x="1869" y="489"/>
                    <a:pt x="1862" y="490"/>
                  </a:cubicBezTo>
                  <a:cubicBezTo>
                    <a:pt x="1865" y="491"/>
                    <a:pt x="1859" y="492"/>
                    <a:pt x="1875" y="493"/>
                  </a:cubicBezTo>
                  <a:cubicBezTo>
                    <a:pt x="1908" y="494"/>
                    <a:pt x="1867" y="495"/>
                    <a:pt x="1886" y="496"/>
                  </a:cubicBezTo>
                  <a:cubicBezTo>
                    <a:pt x="1901" y="497"/>
                    <a:pt x="1859" y="497"/>
                    <a:pt x="1886" y="498"/>
                  </a:cubicBezTo>
                  <a:cubicBezTo>
                    <a:pt x="1899" y="498"/>
                    <a:pt x="1893" y="500"/>
                    <a:pt x="1895" y="500"/>
                  </a:cubicBezTo>
                  <a:cubicBezTo>
                    <a:pt x="1843" y="503"/>
                    <a:pt x="1820" y="502"/>
                    <a:pt x="1771" y="502"/>
                  </a:cubicBezTo>
                  <a:cubicBezTo>
                    <a:pt x="1817" y="503"/>
                    <a:pt x="1764" y="504"/>
                    <a:pt x="1769" y="505"/>
                  </a:cubicBezTo>
                  <a:cubicBezTo>
                    <a:pt x="1773" y="506"/>
                    <a:pt x="1769" y="508"/>
                    <a:pt x="1778" y="509"/>
                  </a:cubicBezTo>
                  <a:cubicBezTo>
                    <a:pt x="1789" y="510"/>
                    <a:pt x="1762" y="511"/>
                    <a:pt x="1768" y="512"/>
                  </a:cubicBezTo>
                  <a:cubicBezTo>
                    <a:pt x="1837" y="520"/>
                    <a:pt x="1779" y="516"/>
                    <a:pt x="1878" y="503"/>
                  </a:cubicBezTo>
                  <a:cubicBezTo>
                    <a:pt x="1903" y="503"/>
                    <a:pt x="1892" y="505"/>
                    <a:pt x="1933" y="505"/>
                  </a:cubicBezTo>
                  <a:cubicBezTo>
                    <a:pt x="1884" y="513"/>
                    <a:pt x="1879" y="514"/>
                    <a:pt x="1811" y="515"/>
                  </a:cubicBezTo>
                  <a:cubicBezTo>
                    <a:pt x="1819" y="517"/>
                    <a:pt x="1835" y="515"/>
                    <a:pt x="1832" y="521"/>
                  </a:cubicBezTo>
                  <a:cubicBezTo>
                    <a:pt x="1915" y="521"/>
                    <a:pt x="1860" y="524"/>
                    <a:pt x="1832" y="526"/>
                  </a:cubicBezTo>
                  <a:cubicBezTo>
                    <a:pt x="1867" y="527"/>
                    <a:pt x="1823" y="528"/>
                    <a:pt x="1829" y="529"/>
                  </a:cubicBezTo>
                  <a:cubicBezTo>
                    <a:pt x="1826" y="530"/>
                    <a:pt x="1790" y="531"/>
                    <a:pt x="1775" y="528"/>
                  </a:cubicBezTo>
                  <a:cubicBezTo>
                    <a:pt x="1772" y="529"/>
                    <a:pt x="1766" y="530"/>
                    <a:pt x="1770" y="530"/>
                  </a:cubicBezTo>
                  <a:cubicBezTo>
                    <a:pt x="1802" y="532"/>
                    <a:pt x="1778" y="533"/>
                    <a:pt x="1832" y="534"/>
                  </a:cubicBezTo>
                  <a:cubicBezTo>
                    <a:pt x="1833" y="561"/>
                    <a:pt x="1871" y="556"/>
                    <a:pt x="1889" y="560"/>
                  </a:cubicBezTo>
                  <a:cubicBezTo>
                    <a:pt x="1876" y="562"/>
                    <a:pt x="1897" y="564"/>
                    <a:pt x="1894" y="565"/>
                  </a:cubicBezTo>
                  <a:cubicBezTo>
                    <a:pt x="1893" y="566"/>
                    <a:pt x="1894" y="567"/>
                    <a:pt x="1894" y="568"/>
                  </a:cubicBezTo>
                  <a:cubicBezTo>
                    <a:pt x="1894" y="569"/>
                    <a:pt x="1886" y="570"/>
                    <a:pt x="1896" y="571"/>
                  </a:cubicBezTo>
                  <a:cubicBezTo>
                    <a:pt x="1946" y="574"/>
                    <a:pt x="1924" y="580"/>
                    <a:pt x="1951" y="582"/>
                  </a:cubicBezTo>
                  <a:cubicBezTo>
                    <a:pt x="1952" y="582"/>
                    <a:pt x="1930" y="583"/>
                    <a:pt x="1948" y="583"/>
                  </a:cubicBezTo>
                  <a:cubicBezTo>
                    <a:pt x="1951" y="583"/>
                    <a:pt x="1956" y="583"/>
                    <a:pt x="1955" y="583"/>
                  </a:cubicBezTo>
                  <a:cubicBezTo>
                    <a:pt x="1902" y="586"/>
                    <a:pt x="1965" y="588"/>
                    <a:pt x="1939" y="591"/>
                  </a:cubicBezTo>
                  <a:cubicBezTo>
                    <a:pt x="1969" y="591"/>
                    <a:pt x="1925" y="592"/>
                    <a:pt x="1953" y="593"/>
                  </a:cubicBezTo>
                  <a:cubicBezTo>
                    <a:pt x="1968" y="594"/>
                    <a:pt x="1954" y="595"/>
                    <a:pt x="1957" y="597"/>
                  </a:cubicBezTo>
                  <a:cubicBezTo>
                    <a:pt x="1960" y="598"/>
                    <a:pt x="1965" y="599"/>
                    <a:pt x="1979" y="599"/>
                  </a:cubicBezTo>
                  <a:cubicBezTo>
                    <a:pt x="2001" y="601"/>
                    <a:pt x="1942" y="601"/>
                    <a:pt x="1971" y="602"/>
                  </a:cubicBezTo>
                  <a:cubicBezTo>
                    <a:pt x="1990" y="604"/>
                    <a:pt x="1969" y="605"/>
                    <a:pt x="1978" y="608"/>
                  </a:cubicBezTo>
                  <a:cubicBezTo>
                    <a:pt x="1985" y="609"/>
                    <a:pt x="1966" y="610"/>
                    <a:pt x="1966" y="611"/>
                  </a:cubicBezTo>
                  <a:cubicBezTo>
                    <a:pt x="1991" y="612"/>
                    <a:pt x="1963" y="631"/>
                    <a:pt x="1989" y="631"/>
                  </a:cubicBezTo>
                  <a:cubicBezTo>
                    <a:pt x="2029" y="632"/>
                    <a:pt x="1976" y="633"/>
                    <a:pt x="1986" y="634"/>
                  </a:cubicBezTo>
                  <a:cubicBezTo>
                    <a:pt x="2006" y="636"/>
                    <a:pt x="1994" y="636"/>
                    <a:pt x="1999" y="642"/>
                  </a:cubicBezTo>
                  <a:cubicBezTo>
                    <a:pt x="2002" y="644"/>
                    <a:pt x="1985" y="646"/>
                    <a:pt x="2015" y="648"/>
                  </a:cubicBezTo>
                  <a:cubicBezTo>
                    <a:pt x="1967" y="650"/>
                    <a:pt x="2048" y="648"/>
                    <a:pt x="2040" y="649"/>
                  </a:cubicBezTo>
                  <a:cubicBezTo>
                    <a:pt x="2032" y="650"/>
                    <a:pt x="2025" y="650"/>
                    <a:pt x="2019" y="650"/>
                  </a:cubicBezTo>
                  <a:cubicBezTo>
                    <a:pt x="2025" y="651"/>
                    <a:pt x="2030" y="651"/>
                    <a:pt x="2036" y="651"/>
                  </a:cubicBezTo>
                  <a:cubicBezTo>
                    <a:pt x="2030" y="651"/>
                    <a:pt x="2025" y="651"/>
                    <a:pt x="2019" y="651"/>
                  </a:cubicBezTo>
                  <a:cubicBezTo>
                    <a:pt x="2030" y="653"/>
                    <a:pt x="2039" y="651"/>
                    <a:pt x="2041" y="658"/>
                  </a:cubicBezTo>
                  <a:cubicBezTo>
                    <a:pt x="2043" y="658"/>
                    <a:pt x="2062" y="659"/>
                    <a:pt x="2043" y="660"/>
                  </a:cubicBezTo>
                  <a:cubicBezTo>
                    <a:pt x="2062" y="660"/>
                    <a:pt x="2081" y="661"/>
                    <a:pt x="2100" y="661"/>
                  </a:cubicBezTo>
                  <a:cubicBezTo>
                    <a:pt x="2088" y="662"/>
                    <a:pt x="2075" y="663"/>
                    <a:pt x="2062" y="663"/>
                  </a:cubicBezTo>
                  <a:cubicBezTo>
                    <a:pt x="2103" y="664"/>
                    <a:pt x="2048" y="665"/>
                    <a:pt x="2058" y="666"/>
                  </a:cubicBezTo>
                  <a:cubicBezTo>
                    <a:pt x="2062" y="666"/>
                    <a:pt x="2092" y="667"/>
                    <a:pt x="2071" y="668"/>
                  </a:cubicBezTo>
                  <a:cubicBezTo>
                    <a:pt x="2066" y="669"/>
                    <a:pt x="2087" y="667"/>
                    <a:pt x="2081" y="675"/>
                  </a:cubicBezTo>
                  <a:cubicBezTo>
                    <a:pt x="2101" y="675"/>
                    <a:pt x="2111" y="673"/>
                    <a:pt x="2122" y="675"/>
                  </a:cubicBezTo>
                  <a:cubicBezTo>
                    <a:pt x="2120" y="675"/>
                    <a:pt x="2104" y="676"/>
                    <a:pt x="2107" y="676"/>
                  </a:cubicBezTo>
                  <a:cubicBezTo>
                    <a:pt x="2134" y="677"/>
                    <a:pt x="2122" y="678"/>
                    <a:pt x="2113" y="680"/>
                  </a:cubicBezTo>
                  <a:cubicBezTo>
                    <a:pt x="2111" y="684"/>
                    <a:pt x="2150" y="689"/>
                    <a:pt x="2158" y="689"/>
                  </a:cubicBezTo>
                  <a:cubicBezTo>
                    <a:pt x="2160" y="690"/>
                    <a:pt x="2148" y="691"/>
                    <a:pt x="2144" y="692"/>
                  </a:cubicBezTo>
                  <a:cubicBezTo>
                    <a:pt x="2155" y="693"/>
                    <a:pt x="2186" y="696"/>
                    <a:pt x="2150" y="699"/>
                  </a:cubicBezTo>
                  <a:cubicBezTo>
                    <a:pt x="2161" y="699"/>
                    <a:pt x="2173" y="700"/>
                    <a:pt x="2185" y="700"/>
                  </a:cubicBezTo>
                  <a:cubicBezTo>
                    <a:pt x="2151" y="700"/>
                    <a:pt x="2185" y="701"/>
                    <a:pt x="2177" y="702"/>
                  </a:cubicBezTo>
                  <a:cubicBezTo>
                    <a:pt x="2170" y="702"/>
                    <a:pt x="2164" y="704"/>
                    <a:pt x="2172" y="704"/>
                  </a:cubicBezTo>
                  <a:cubicBezTo>
                    <a:pt x="2191" y="705"/>
                    <a:pt x="2184" y="706"/>
                    <a:pt x="2185" y="706"/>
                  </a:cubicBezTo>
                  <a:cubicBezTo>
                    <a:pt x="2188" y="709"/>
                    <a:pt x="2176" y="711"/>
                    <a:pt x="2196" y="713"/>
                  </a:cubicBezTo>
                  <a:cubicBezTo>
                    <a:pt x="2231" y="717"/>
                    <a:pt x="2204" y="717"/>
                    <a:pt x="2237" y="723"/>
                  </a:cubicBezTo>
                  <a:cubicBezTo>
                    <a:pt x="2268" y="727"/>
                    <a:pt x="2140" y="729"/>
                    <a:pt x="2124" y="732"/>
                  </a:cubicBezTo>
                  <a:cubicBezTo>
                    <a:pt x="2109" y="734"/>
                    <a:pt x="2079" y="739"/>
                    <a:pt x="2119" y="742"/>
                  </a:cubicBezTo>
                  <a:cubicBezTo>
                    <a:pt x="2039" y="742"/>
                    <a:pt x="2040" y="743"/>
                    <a:pt x="2060" y="746"/>
                  </a:cubicBezTo>
                  <a:cubicBezTo>
                    <a:pt x="2020" y="747"/>
                    <a:pt x="2051" y="749"/>
                    <a:pt x="2039" y="751"/>
                  </a:cubicBezTo>
                  <a:cubicBezTo>
                    <a:pt x="2028" y="753"/>
                    <a:pt x="1997" y="755"/>
                    <a:pt x="2036" y="757"/>
                  </a:cubicBezTo>
                  <a:cubicBezTo>
                    <a:pt x="1996" y="758"/>
                    <a:pt x="1981" y="759"/>
                    <a:pt x="2020" y="762"/>
                  </a:cubicBezTo>
                  <a:cubicBezTo>
                    <a:pt x="1998" y="763"/>
                    <a:pt x="1961" y="764"/>
                    <a:pt x="1965" y="765"/>
                  </a:cubicBezTo>
                  <a:cubicBezTo>
                    <a:pt x="1972" y="766"/>
                    <a:pt x="1937" y="767"/>
                    <a:pt x="1958" y="768"/>
                  </a:cubicBezTo>
                  <a:cubicBezTo>
                    <a:pt x="1985" y="769"/>
                    <a:pt x="1959" y="770"/>
                    <a:pt x="1954" y="771"/>
                  </a:cubicBezTo>
                  <a:cubicBezTo>
                    <a:pt x="1950" y="772"/>
                    <a:pt x="1955" y="773"/>
                    <a:pt x="1943" y="774"/>
                  </a:cubicBezTo>
                  <a:cubicBezTo>
                    <a:pt x="1930" y="774"/>
                    <a:pt x="1970" y="775"/>
                    <a:pt x="1944" y="776"/>
                  </a:cubicBezTo>
                  <a:cubicBezTo>
                    <a:pt x="1895" y="779"/>
                    <a:pt x="2055" y="779"/>
                    <a:pt x="1998" y="779"/>
                  </a:cubicBezTo>
                  <a:lnTo>
                    <a:pt x="1998" y="779"/>
                  </a:lnTo>
                  <a:cubicBezTo>
                    <a:pt x="1979" y="782"/>
                    <a:pt x="1976" y="777"/>
                    <a:pt x="1977" y="786"/>
                  </a:cubicBezTo>
                  <a:cubicBezTo>
                    <a:pt x="1977" y="787"/>
                    <a:pt x="1965" y="789"/>
                    <a:pt x="1981" y="790"/>
                  </a:cubicBezTo>
                  <a:cubicBezTo>
                    <a:pt x="2006" y="791"/>
                    <a:pt x="1971" y="792"/>
                    <a:pt x="1974" y="793"/>
                  </a:cubicBezTo>
                  <a:cubicBezTo>
                    <a:pt x="1979" y="795"/>
                    <a:pt x="2000" y="798"/>
                    <a:pt x="1938" y="799"/>
                  </a:cubicBezTo>
                  <a:cubicBezTo>
                    <a:pt x="1930" y="800"/>
                    <a:pt x="1937" y="800"/>
                    <a:pt x="1936" y="804"/>
                  </a:cubicBezTo>
                  <a:cubicBezTo>
                    <a:pt x="1906" y="805"/>
                    <a:pt x="1874" y="806"/>
                    <a:pt x="1877" y="806"/>
                  </a:cubicBezTo>
                  <a:cubicBezTo>
                    <a:pt x="1881" y="807"/>
                    <a:pt x="1839" y="808"/>
                    <a:pt x="1867" y="809"/>
                  </a:cubicBezTo>
                  <a:cubicBezTo>
                    <a:pt x="1874" y="809"/>
                    <a:pt x="1847" y="811"/>
                    <a:pt x="1854" y="811"/>
                  </a:cubicBezTo>
                  <a:cubicBezTo>
                    <a:pt x="1887" y="812"/>
                    <a:pt x="1842" y="813"/>
                    <a:pt x="1854" y="814"/>
                  </a:cubicBezTo>
                  <a:cubicBezTo>
                    <a:pt x="1861" y="814"/>
                    <a:pt x="1880" y="814"/>
                    <a:pt x="1894" y="814"/>
                  </a:cubicBezTo>
                  <a:lnTo>
                    <a:pt x="1894" y="818"/>
                  </a:lnTo>
                  <a:cubicBezTo>
                    <a:pt x="1960" y="815"/>
                    <a:pt x="1969" y="808"/>
                    <a:pt x="2016" y="803"/>
                  </a:cubicBezTo>
                  <a:cubicBezTo>
                    <a:pt x="2036" y="795"/>
                    <a:pt x="2078" y="788"/>
                    <a:pt x="2123" y="787"/>
                  </a:cubicBezTo>
                  <a:cubicBezTo>
                    <a:pt x="2095" y="786"/>
                    <a:pt x="2129" y="785"/>
                    <a:pt x="2105" y="784"/>
                  </a:cubicBezTo>
                  <a:cubicBezTo>
                    <a:pt x="2122" y="784"/>
                    <a:pt x="2180" y="783"/>
                    <a:pt x="2144" y="784"/>
                  </a:cubicBezTo>
                  <a:lnTo>
                    <a:pt x="2144" y="784"/>
                  </a:lnTo>
                  <a:cubicBezTo>
                    <a:pt x="2144" y="786"/>
                    <a:pt x="2229" y="783"/>
                    <a:pt x="2185" y="785"/>
                  </a:cubicBezTo>
                  <a:cubicBezTo>
                    <a:pt x="2184" y="785"/>
                    <a:pt x="2193" y="788"/>
                    <a:pt x="2185" y="786"/>
                  </a:cubicBezTo>
                  <a:cubicBezTo>
                    <a:pt x="2237" y="788"/>
                    <a:pt x="2158" y="786"/>
                    <a:pt x="2144" y="787"/>
                  </a:cubicBezTo>
                  <a:cubicBezTo>
                    <a:pt x="2150" y="787"/>
                    <a:pt x="2155" y="788"/>
                    <a:pt x="2161" y="788"/>
                  </a:cubicBezTo>
                  <a:cubicBezTo>
                    <a:pt x="2155" y="788"/>
                    <a:pt x="2150" y="788"/>
                    <a:pt x="2144" y="788"/>
                  </a:cubicBezTo>
                  <a:cubicBezTo>
                    <a:pt x="2140" y="796"/>
                    <a:pt x="2166" y="790"/>
                    <a:pt x="2185" y="792"/>
                  </a:cubicBezTo>
                  <a:cubicBezTo>
                    <a:pt x="2183" y="790"/>
                    <a:pt x="2167" y="791"/>
                    <a:pt x="2167" y="791"/>
                  </a:cubicBezTo>
                  <a:cubicBezTo>
                    <a:pt x="2175" y="791"/>
                    <a:pt x="2180" y="790"/>
                    <a:pt x="2185" y="791"/>
                  </a:cubicBezTo>
                  <a:cubicBezTo>
                    <a:pt x="2171" y="791"/>
                    <a:pt x="2202" y="791"/>
                    <a:pt x="2203" y="792"/>
                  </a:cubicBezTo>
                  <a:cubicBezTo>
                    <a:pt x="2197" y="792"/>
                    <a:pt x="2191" y="792"/>
                    <a:pt x="2185" y="792"/>
                  </a:cubicBezTo>
                  <a:cubicBezTo>
                    <a:pt x="2222" y="801"/>
                    <a:pt x="2131" y="809"/>
                    <a:pt x="2102" y="816"/>
                  </a:cubicBezTo>
                  <a:cubicBezTo>
                    <a:pt x="2108" y="816"/>
                    <a:pt x="2114" y="816"/>
                    <a:pt x="2119" y="816"/>
                  </a:cubicBezTo>
                  <a:cubicBezTo>
                    <a:pt x="2114" y="816"/>
                    <a:pt x="2108" y="816"/>
                    <a:pt x="2102" y="816"/>
                  </a:cubicBezTo>
                  <a:lnTo>
                    <a:pt x="2102" y="819"/>
                  </a:lnTo>
                  <a:cubicBezTo>
                    <a:pt x="2121" y="820"/>
                    <a:pt x="2133" y="820"/>
                    <a:pt x="2149" y="820"/>
                  </a:cubicBezTo>
                  <a:cubicBezTo>
                    <a:pt x="2130" y="820"/>
                    <a:pt x="2116" y="821"/>
                    <a:pt x="2098" y="821"/>
                  </a:cubicBezTo>
                  <a:cubicBezTo>
                    <a:pt x="2115" y="821"/>
                    <a:pt x="2126" y="821"/>
                    <a:pt x="2144" y="821"/>
                  </a:cubicBezTo>
                  <a:cubicBezTo>
                    <a:pt x="2150" y="831"/>
                    <a:pt x="2117" y="825"/>
                    <a:pt x="2092" y="828"/>
                  </a:cubicBezTo>
                  <a:cubicBezTo>
                    <a:pt x="2102" y="833"/>
                    <a:pt x="2160" y="830"/>
                    <a:pt x="2123" y="831"/>
                  </a:cubicBezTo>
                  <a:lnTo>
                    <a:pt x="2123" y="831"/>
                  </a:lnTo>
                  <a:cubicBezTo>
                    <a:pt x="2141" y="832"/>
                    <a:pt x="2099" y="833"/>
                    <a:pt x="2113" y="834"/>
                  </a:cubicBezTo>
                  <a:cubicBezTo>
                    <a:pt x="2125" y="836"/>
                    <a:pt x="2088" y="840"/>
                    <a:pt x="2081" y="842"/>
                  </a:cubicBezTo>
                  <a:cubicBezTo>
                    <a:pt x="2087" y="842"/>
                    <a:pt x="2093" y="842"/>
                    <a:pt x="2099" y="842"/>
                  </a:cubicBezTo>
                  <a:cubicBezTo>
                    <a:pt x="2093" y="842"/>
                    <a:pt x="2087" y="842"/>
                    <a:pt x="2081" y="843"/>
                  </a:cubicBezTo>
                  <a:cubicBezTo>
                    <a:pt x="2071" y="845"/>
                    <a:pt x="2146" y="843"/>
                    <a:pt x="2102" y="844"/>
                  </a:cubicBezTo>
                  <a:lnTo>
                    <a:pt x="2102" y="844"/>
                  </a:lnTo>
                  <a:cubicBezTo>
                    <a:pt x="2056" y="846"/>
                    <a:pt x="2136" y="846"/>
                    <a:pt x="2072" y="846"/>
                  </a:cubicBezTo>
                  <a:cubicBezTo>
                    <a:pt x="2072" y="847"/>
                    <a:pt x="2074" y="847"/>
                    <a:pt x="2071" y="847"/>
                  </a:cubicBezTo>
                  <a:cubicBezTo>
                    <a:pt x="2059" y="848"/>
                    <a:pt x="2077" y="849"/>
                    <a:pt x="2069" y="850"/>
                  </a:cubicBezTo>
                  <a:cubicBezTo>
                    <a:pt x="2060" y="852"/>
                    <a:pt x="2090" y="854"/>
                    <a:pt x="2100" y="856"/>
                  </a:cubicBezTo>
                  <a:cubicBezTo>
                    <a:pt x="1977" y="860"/>
                    <a:pt x="1904" y="890"/>
                    <a:pt x="1748" y="887"/>
                  </a:cubicBezTo>
                  <a:cubicBezTo>
                    <a:pt x="1768" y="890"/>
                    <a:pt x="1682" y="893"/>
                    <a:pt x="1670" y="895"/>
                  </a:cubicBezTo>
                  <a:cubicBezTo>
                    <a:pt x="1617" y="895"/>
                    <a:pt x="1666" y="897"/>
                    <a:pt x="1629" y="897"/>
                  </a:cubicBezTo>
                  <a:cubicBezTo>
                    <a:pt x="1621" y="897"/>
                    <a:pt x="1649" y="898"/>
                    <a:pt x="1628" y="899"/>
                  </a:cubicBezTo>
                  <a:cubicBezTo>
                    <a:pt x="1574" y="901"/>
                    <a:pt x="1575" y="903"/>
                    <a:pt x="1569" y="906"/>
                  </a:cubicBezTo>
                  <a:cubicBezTo>
                    <a:pt x="1557" y="906"/>
                    <a:pt x="1528" y="906"/>
                    <a:pt x="1553" y="907"/>
                  </a:cubicBezTo>
                  <a:cubicBezTo>
                    <a:pt x="1560" y="907"/>
                    <a:pt x="1565" y="908"/>
                    <a:pt x="1560" y="908"/>
                  </a:cubicBezTo>
                  <a:cubicBezTo>
                    <a:pt x="1536" y="909"/>
                    <a:pt x="1552" y="910"/>
                    <a:pt x="1551" y="911"/>
                  </a:cubicBezTo>
                  <a:cubicBezTo>
                    <a:pt x="1518" y="921"/>
                    <a:pt x="1516" y="923"/>
                    <a:pt x="1480" y="928"/>
                  </a:cubicBezTo>
                  <a:cubicBezTo>
                    <a:pt x="1467" y="928"/>
                    <a:pt x="1500" y="929"/>
                    <a:pt x="1480" y="931"/>
                  </a:cubicBezTo>
                  <a:cubicBezTo>
                    <a:pt x="1467" y="931"/>
                    <a:pt x="1480" y="933"/>
                    <a:pt x="1477" y="934"/>
                  </a:cubicBezTo>
                  <a:cubicBezTo>
                    <a:pt x="1472" y="935"/>
                    <a:pt x="1495" y="937"/>
                    <a:pt x="1461" y="938"/>
                  </a:cubicBezTo>
                  <a:cubicBezTo>
                    <a:pt x="1484" y="940"/>
                    <a:pt x="1448" y="941"/>
                    <a:pt x="1455" y="943"/>
                  </a:cubicBezTo>
                  <a:cubicBezTo>
                    <a:pt x="1463" y="944"/>
                    <a:pt x="1461" y="946"/>
                    <a:pt x="1436" y="947"/>
                  </a:cubicBezTo>
                  <a:cubicBezTo>
                    <a:pt x="1477" y="948"/>
                    <a:pt x="1424" y="949"/>
                    <a:pt x="1434" y="950"/>
                  </a:cubicBezTo>
                  <a:cubicBezTo>
                    <a:pt x="1444" y="951"/>
                    <a:pt x="1429" y="953"/>
                    <a:pt x="1453" y="954"/>
                  </a:cubicBezTo>
                  <a:cubicBezTo>
                    <a:pt x="1416" y="958"/>
                    <a:pt x="1446" y="961"/>
                    <a:pt x="1436" y="965"/>
                  </a:cubicBezTo>
                  <a:cubicBezTo>
                    <a:pt x="1420" y="970"/>
                    <a:pt x="1413" y="973"/>
                    <a:pt x="1398" y="976"/>
                  </a:cubicBezTo>
                  <a:cubicBezTo>
                    <a:pt x="1406" y="978"/>
                    <a:pt x="1384" y="980"/>
                    <a:pt x="1396" y="983"/>
                  </a:cubicBezTo>
                  <a:cubicBezTo>
                    <a:pt x="1405" y="984"/>
                    <a:pt x="1362" y="986"/>
                    <a:pt x="1393" y="987"/>
                  </a:cubicBezTo>
                  <a:cubicBezTo>
                    <a:pt x="1397" y="987"/>
                    <a:pt x="1381" y="988"/>
                    <a:pt x="1372" y="988"/>
                  </a:cubicBezTo>
                  <a:cubicBezTo>
                    <a:pt x="1333" y="994"/>
                    <a:pt x="1359" y="993"/>
                    <a:pt x="1297" y="997"/>
                  </a:cubicBezTo>
                  <a:cubicBezTo>
                    <a:pt x="1289" y="998"/>
                    <a:pt x="1256" y="998"/>
                    <a:pt x="1287" y="999"/>
                  </a:cubicBezTo>
                  <a:cubicBezTo>
                    <a:pt x="1293" y="1000"/>
                    <a:pt x="1291" y="1000"/>
                    <a:pt x="1290" y="1001"/>
                  </a:cubicBezTo>
                  <a:cubicBezTo>
                    <a:pt x="1281" y="1004"/>
                    <a:pt x="1312" y="1008"/>
                    <a:pt x="1269" y="1011"/>
                  </a:cubicBezTo>
                  <a:cubicBezTo>
                    <a:pt x="1300" y="1013"/>
                    <a:pt x="1260" y="1011"/>
                    <a:pt x="1269" y="1016"/>
                  </a:cubicBezTo>
                  <a:cubicBezTo>
                    <a:pt x="1241" y="1014"/>
                    <a:pt x="1234" y="1015"/>
                    <a:pt x="1207" y="1020"/>
                  </a:cubicBezTo>
                  <a:cubicBezTo>
                    <a:pt x="1213" y="1020"/>
                    <a:pt x="1219" y="1020"/>
                    <a:pt x="1224" y="1020"/>
                  </a:cubicBezTo>
                  <a:cubicBezTo>
                    <a:pt x="1219" y="1020"/>
                    <a:pt x="1213" y="1020"/>
                    <a:pt x="1207" y="1020"/>
                  </a:cubicBezTo>
                  <a:cubicBezTo>
                    <a:pt x="1204" y="1021"/>
                    <a:pt x="1217" y="1022"/>
                    <a:pt x="1186" y="1022"/>
                  </a:cubicBezTo>
                  <a:cubicBezTo>
                    <a:pt x="1156" y="1026"/>
                    <a:pt x="1151" y="1027"/>
                    <a:pt x="1124" y="1029"/>
                  </a:cubicBezTo>
                  <a:cubicBezTo>
                    <a:pt x="1128" y="1029"/>
                    <a:pt x="1143" y="1029"/>
                    <a:pt x="1133" y="1029"/>
                  </a:cubicBezTo>
                  <a:cubicBezTo>
                    <a:pt x="1095" y="1029"/>
                    <a:pt x="1106" y="1030"/>
                    <a:pt x="1103" y="1031"/>
                  </a:cubicBezTo>
                  <a:cubicBezTo>
                    <a:pt x="1098" y="1031"/>
                    <a:pt x="1081" y="1032"/>
                    <a:pt x="1089" y="1033"/>
                  </a:cubicBezTo>
                  <a:cubicBezTo>
                    <a:pt x="1116" y="1034"/>
                    <a:pt x="1063" y="1034"/>
                    <a:pt x="1063" y="1035"/>
                  </a:cubicBezTo>
                  <a:cubicBezTo>
                    <a:pt x="1069" y="1035"/>
                    <a:pt x="1075" y="1036"/>
                    <a:pt x="1081" y="1036"/>
                  </a:cubicBezTo>
                  <a:cubicBezTo>
                    <a:pt x="1068" y="1036"/>
                    <a:pt x="1056" y="1037"/>
                    <a:pt x="1044" y="1037"/>
                  </a:cubicBezTo>
                  <a:cubicBezTo>
                    <a:pt x="1079" y="1038"/>
                    <a:pt x="1023" y="1039"/>
                    <a:pt x="1039" y="1040"/>
                  </a:cubicBezTo>
                  <a:cubicBezTo>
                    <a:pt x="1066" y="1042"/>
                    <a:pt x="995" y="1041"/>
                    <a:pt x="1000" y="1044"/>
                  </a:cubicBezTo>
                  <a:cubicBezTo>
                    <a:pt x="1030" y="1046"/>
                    <a:pt x="974" y="1047"/>
                    <a:pt x="1010" y="1050"/>
                  </a:cubicBezTo>
                  <a:cubicBezTo>
                    <a:pt x="1017" y="1053"/>
                    <a:pt x="975" y="1052"/>
                    <a:pt x="957" y="1050"/>
                  </a:cubicBezTo>
                  <a:cubicBezTo>
                    <a:pt x="957" y="1052"/>
                    <a:pt x="954" y="1053"/>
                    <a:pt x="958" y="1054"/>
                  </a:cubicBezTo>
                  <a:cubicBezTo>
                    <a:pt x="933" y="1060"/>
                    <a:pt x="994" y="1059"/>
                    <a:pt x="942" y="1063"/>
                  </a:cubicBezTo>
                  <a:cubicBezTo>
                    <a:pt x="962" y="1065"/>
                    <a:pt x="918" y="1067"/>
                    <a:pt x="975" y="1068"/>
                  </a:cubicBezTo>
                  <a:cubicBezTo>
                    <a:pt x="969" y="1069"/>
                    <a:pt x="956" y="1069"/>
                    <a:pt x="958" y="1070"/>
                  </a:cubicBezTo>
                  <a:cubicBezTo>
                    <a:pt x="985" y="1070"/>
                    <a:pt x="964" y="1071"/>
                    <a:pt x="957" y="1072"/>
                  </a:cubicBezTo>
                  <a:cubicBezTo>
                    <a:pt x="951" y="1073"/>
                    <a:pt x="926" y="1073"/>
                    <a:pt x="956" y="1074"/>
                  </a:cubicBezTo>
                  <a:cubicBezTo>
                    <a:pt x="939" y="1074"/>
                    <a:pt x="933" y="1075"/>
                    <a:pt x="936" y="1076"/>
                  </a:cubicBezTo>
                  <a:cubicBezTo>
                    <a:pt x="945" y="1075"/>
                    <a:pt x="951" y="1077"/>
                    <a:pt x="957" y="1079"/>
                  </a:cubicBezTo>
                  <a:cubicBezTo>
                    <a:pt x="959" y="1080"/>
                    <a:pt x="968" y="1082"/>
                    <a:pt x="955" y="1082"/>
                  </a:cubicBezTo>
                  <a:cubicBezTo>
                    <a:pt x="928" y="1084"/>
                    <a:pt x="970" y="1084"/>
                    <a:pt x="957" y="1085"/>
                  </a:cubicBezTo>
                  <a:cubicBezTo>
                    <a:pt x="864" y="1090"/>
                    <a:pt x="913" y="1098"/>
                    <a:pt x="825" y="1099"/>
                  </a:cubicBezTo>
                  <a:cubicBezTo>
                    <a:pt x="855" y="1099"/>
                    <a:pt x="879" y="1100"/>
                    <a:pt x="895" y="1099"/>
                  </a:cubicBezTo>
                  <a:cubicBezTo>
                    <a:pt x="889" y="1099"/>
                    <a:pt x="883" y="1098"/>
                    <a:pt x="878" y="1098"/>
                  </a:cubicBezTo>
                  <a:cubicBezTo>
                    <a:pt x="892" y="1098"/>
                    <a:pt x="927" y="1097"/>
                    <a:pt x="895" y="1098"/>
                  </a:cubicBezTo>
                  <a:lnTo>
                    <a:pt x="895" y="1099"/>
                  </a:lnTo>
                  <a:cubicBezTo>
                    <a:pt x="902" y="1099"/>
                    <a:pt x="909" y="1099"/>
                    <a:pt x="916" y="1100"/>
                  </a:cubicBezTo>
                  <a:cubicBezTo>
                    <a:pt x="882" y="1100"/>
                    <a:pt x="917" y="1101"/>
                    <a:pt x="904" y="1102"/>
                  </a:cubicBezTo>
                  <a:cubicBezTo>
                    <a:pt x="891" y="1103"/>
                    <a:pt x="897" y="1104"/>
                    <a:pt x="895" y="1105"/>
                  </a:cubicBezTo>
                  <a:cubicBezTo>
                    <a:pt x="893" y="1106"/>
                    <a:pt x="895" y="1107"/>
                    <a:pt x="876" y="1108"/>
                  </a:cubicBezTo>
                  <a:cubicBezTo>
                    <a:pt x="866" y="1109"/>
                    <a:pt x="886" y="1110"/>
                    <a:pt x="883" y="1111"/>
                  </a:cubicBezTo>
                  <a:cubicBezTo>
                    <a:pt x="881" y="1111"/>
                    <a:pt x="905" y="1112"/>
                    <a:pt x="863" y="1112"/>
                  </a:cubicBezTo>
                  <a:cubicBezTo>
                    <a:pt x="815" y="1113"/>
                    <a:pt x="916" y="1116"/>
                    <a:pt x="891" y="1117"/>
                  </a:cubicBezTo>
                  <a:cubicBezTo>
                    <a:pt x="884" y="1117"/>
                    <a:pt x="830" y="1118"/>
                    <a:pt x="874" y="1119"/>
                  </a:cubicBezTo>
                  <a:cubicBezTo>
                    <a:pt x="840" y="1121"/>
                    <a:pt x="856" y="1117"/>
                    <a:pt x="853" y="1128"/>
                  </a:cubicBezTo>
                  <a:cubicBezTo>
                    <a:pt x="853" y="1129"/>
                    <a:pt x="865" y="1130"/>
                    <a:pt x="851" y="1131"/>
                  </a:cubicBezTo>
                  <a:cubicBezTo>
                    <a:pt x="818" y="1132"/>
                    <a:pt x="866" y="1132"/>
                    <a:pt x="853" y="1133"/>
                  </a:cubicBezTo>
                  <a:cubicBezTo>
                    <a:pt x="847" y="1134"/>
                    <a:pt x="841" y="1134"/>
                    <a:pt x="834" y="1134"/>
                  </a:cubicBezTo>
                  <a:cubicBezTo>
                    <a:pt x="821" y="1135"/>
                    <a:pt x="800" y="1135"/>
                    <a:pt x="823" y="1140"/>
                  </a:cubicBezTo>
                  <a:cubicBezTo>
                    <a:pt x="829" y="1141"/>
                    <a:pt x="786" y="1142"/>
                    <a:pt x="831" y="1143"/>
                  </a:cubicBezTo>
                  <a:cubicBezTo>
                    <a:pt x="815" y="1145"/>
                    <a:pt x="746" y="1147"/>
                    <a:pt x="795" y="1150"/>
                  </a:cubicBezTo>
                  <a:cubicBezTo>
                    <a:pt x="807" y="1151"/>
                    <a:pt x="803" y="1151"/>
                    <a:pt x="794" y="1151"/>
                  </a:cubicBezTo>
                  <a:cubicBezTo>
                    <a:pt x="760" y="1154"/>
                    <a:pt x="787" y="1157"/>
                    <a:pt x="750" y="1159"/>
                  </a:cubicBezTo>
                  <a:cubicBezTo>
                    <a:pt x="800" y="1161"/>
                    <a:pt x="742" y="1163"/>
                    <a:pt x="789" y="1165"/>
                  </a:cubicBezTo>
                  <a:cubicBezTo>
                    <a:pt x="797" y="1165"/>
                    <a:pt x="783" y="1166"/>
                    <a:pt x="778" y="1167"/>
                  </a:cubicBezTo>
                  <a:cubicBezTo>
                    <a:pt x="789" y="1168"/>
                    <a:pt x="894" y="1168"/>
                    <a:pt x="853" y="1168"/>
                  </a:cubicBezTo>
                  <a:lnTo>
                    <a:pt x="853" y="1168"/>
                  </a:lnTo>
                  <a:cubicBezTo>
                    <a:pt x="884" y="1170"/>
                    <a:pt x="872" y="1171"/>
                    <a:pt x="884" y="1173"/>
                  </a:cubicBezTo>
                  <a:cubicBezTo>
                    <a:pt x="895" y="1174"/>
                    <a:pt x="877" y="1173"/>
                    <a:pt x="874" y="1173"/>
                  </a:cubicBezTo>
                  <a:cubicBezTo>
                    <a:pt x="879" y="1173"/>
                    <a:pt x="893" y="1173"/>
                    <a:pt x="884" y="1173"/>
                  </a:cubicBezTo>
                  <a:cubicBezTo>
                    <a:pt x="826" y="1174"/>
                    <a:pt x="807" y="1173"/>
                    <a:pt x="754" y="1170"/>
                  </a:cubicBezTo>
                  <a:lnTo>
                    <a:pt x="754" y="1175"/>
                  </a:lnTo>
                  <a:cubicBezTo>
                    <a:pt x="787" y="1172"/>
                    <a:pt x="870" y="1182"/>
                    <a:pt x="776" y="1184"/>
                  </a:cubicBezTo>
                  <a:cubicBezTo>
                    <a:pt x="744" y="1185"/>
                    <a:pt x="741" y="1168"/>
                    <a:pt x="687" y="1182"/>
                  </a:cubicBezTo>
                  <a:cubicBezTo>
                    <a:pt x="669" y="1196"/>
                    <a:pt x="642" y="1193"/>
                    <a:pt x="644" y="1199"/>
                  </a:cubicBezTo>
                  <a:cubicBezTo>
                    <a:pt x="579" y="1218"/>
                    <a:pt x="707" y="1217"/>
                    <a:pt x="747" y="1217"/>
                  </a:cubicBezTo>
                  <a:cubicBezTo>
                    <a:pt x="683" y="1217"/>
                    <a:pt x="753" y="1219"/>
                    <a:pt x="709" y="1219"/>
                  </a:cubicBezTo>
                  <a:cubicBezTo>
                    <a:pt x="724" y="1220"/>
                    <a:pt x="787" y="1220"/>
                    <a:pt x="767" y="1212"/>
                  </a:cubicBezTo>
                  <a:cubicBezTo>
                    <a:pt x="753" y="1210"/>
                    <a:pt x="782" y="1209"/>
                    <a:pt x="770" y="1208"/>
                  </a:cubicBezTo>
                  <a:cubicBezTo>
                    <a:pt x="756" y="1206"/>
                    <a:pt x="812" y="1205"/>
                    <a:pt x="775" y="1203"/>
                  </a:cubicBezTo>
                  <a:cubicBezTo>
                    <a:pt x="810" y="1203"/>
                    <a:pt x="747" y="1202"/>
                    <a:pt x="777" y="1201"/>
                  </a:cubicBezTo>
                  <a:cubicBezTo>
                    <a:pt x="809" y="1200"/>
                    <a:pt x="747" y="1199"/>
                    <a:pt x="773" y="1199"/>
                  </a:cubicBezTo>
                  <a:cubicBezTo>
                    <a:pt x="801" y="1198"/>
                    <a:pt x="785" y="1197"/>
                    <a:pt x="791" y="1196"/>
                  </a:cubicBezTo>
                  <a:cubicBezTo>
                    <a:pt x="795" y="1195"/>
                    <a:pt x="822" y="1195"/>
                    <a:pt x="792" y="1194"/>
                  </a:cubicBezTo>
                  <a:cubicBezTo>
                    <a:pt x="836" y="1189"/>
                    <a:pt x="830" y="1186"/>
                    <a:pt x="895" y="1180"/>
                  </a:cubicBezTo>
                  <a:cubicBezTo>
                    <a:pt x="857" y="1179"/>
                    <a:pt x="908" y="1178"/>
                    <a:pt x="877" y="1177"/>
                  </a:cubicBezTo>
                  <a:cubicBezTo>
                    <a:pt x="959" y="1179"/>
                    <a:pt x="970" y="1178"/>
                    <a:pt x="1031" y="1164"/>
                  </a:cubicBezTo>
                  <a:cubicBezTo>
                    <a:pt x="1058" y="1162"/>
                    <a:pt x="1027" y="1162"/>
                    <a:pt x="1029" y="1160"/>
                  </a:cubicBezTo>
                  <a:cubicBezTo>
                    <a:pt x="1035" y="1158"/>
                    <a:pt x="1042" y="1160"/>
                    <a:pt x="1041" y="1153"/>
                  </a:cubicBezTo>
                  <a:cubicBezTo>
                    <a:pt x="1067" y="1156"/>
                    <a:pt x="1140" y="1151"/>
                    <a:pt x="1103" y="1153"/>
                  </a:cubicBezTo>
                  <a:lnTo>
                    <a:pt x="1103" y="1153"/>
                  </a:lnTo>
                  <a:cubicBezTo>
                    <a:pt x="1104" y="1155"/>
                    <a:pt x="1117" y="1156"/>
                    <a:pt x="1106" y="1157"/>
                  </a:cubicBezTo>
                  <a:cubicBezTo>
                    <a:pt x="1096" y="1159"/>
                    <a:pt x="1132" y="1158"/>
                    <a:pt x="1124" y="1165"/>
                  </a:cubicBezTo>
                  <a:cubicBezTo>
                    <a:pt x="1140" y="1165"/>
                    <a:pt x="1149" y="1165"/>
                    <a:pt x="1161" y="1164"/>
                  </a:cubicBezTo>
                  <a:lnTo>
                    <a:pt x="1161" y="1169"/>
                  </a:lnTo>
                  <a:cubicBezTo>
                    <a:pt x="1143" y="1169"/>
                    <a:pt x="1133" y="1170"/>
                    <a:pt x="1124" y="1170"/>
                  </a:cubicBezTo>
                  <a:cubicBezTo>
                    <a:pt x="1162" y="1171"/>
                    <a:pt x="1098" y="1173"/>
                    <a:pt x="1144" y="1173"/>
                  </a:cubicBezTo>
                  <a:cubicBezTo>
                    <a:pt x="1077" y="1176"/>
                    <a:pt x="1175" y="1178"/>
                    <a:pt x="1106" y="1180"/>
                  </a:cubicBezTo>
                  <a:cubicBezTo>
                    <a:pt x="1140" y="1183"/>
                    <a:pt x="1115" y="1189"/>
                    <a:pt x="1125" y="1193"/>
                  </a:cubicBezTo>
                  <a:cubicBezTo>
                    <a:pt x="1130" y="1195"/>
                    <a:pt x="1095" y="1194"/>
                    <a:pt x="1082" y="1195"/>
                  </a:cubicBezTo>
                  <a:cubicBezTo>
                    <a:pt x="1082" y="1199"/>
                    <a:pt x="1088" y="1203"/>
                    <a:pt x="1079" y="1207"/>
                  </a:cubicBezTo>
                  <a:cubicBezTo>
                    <a:pt x="1076" y="1208"/>
                    <a:pt x="1099" y="1208"/>
                    <a:pt x="1092" y="1210"/>
                  </a:cubicBezTo>
                  <a:cubicBezTo>
                    <a:pt x="1076" y="1212"/>
                    <a:pt x="1051" y="1215"/>
                    <a:pt x="1061" y="1218"/>
                  </a:cubicBezTo>
                  <a:cubicBezTo>
                    <a:pt x="1068" y="1220"/>
                    <a:pt x="1047" y="1222"/>
                    <a:pt x="1078" y="1224"/>
                  </a:cubicBezTo>
                  <a:cubicBezTo>
                    <a:pt x="1034" y="1226"/>
                    <a:pt x="1087" y="1229"/>
                    <a:pt x="1048" y="1231"/>
                  </a:cubicBezTo>
                  <a:cubicBezTo>
                    <a:pt x="1063" y="1233"/>
                    <a:pt x="1037" y="1235"/>
                    <a:pt x="1040" y="1237"/>
                  </a:cubicBezTo>
                  <a:cubicBezTo>
                    <a:pt x="1043" y="1241"/>
                    <a:pt x="1039" y="1244"/>
                    <a:pt x="1041" y="1250"/>
                  </a:cubicBezTo>
                  <a:cubicBezTo>
                    <a:pt x="1041" y="1250"/>
                    <a:pt x="977" y="1248"/>
                    <a:pt x="1012" y="1250"/>
                  </a:cubicBezTo>
                  <a:cubicBezTo>
                    <a:pt x="1032" y="1251"/>
                    <a:pt x="987" y="1252"/>
                    <a:pt x="1020" y="1253"/>
                  </a:cubicBezTo>
                  <a:cubicBezTo>
                    <a:pt x="982" y="1254"/>
                    <a:pt x="1044" y="1256"/>
                    <a:pt x="1000" y="1256"/>
                  </a:cubicBezTo>
                  <a:cubicBezTo>
                    <a:pt x="1038" y="1258"/>
                    <a:pt x="1007" y="1259"/>
                    <a:pt x="1008" y="1260"/>
                  </a:cubicBezTo>
                  <a:cubicBezTo>
                    <a:pt x="1009" y="1261"/>
                    <a:pt x="1011" y="1262"/>
                    <a:pt x="999" y="1264"/>
                  </a:cubicBezTo>
                  <a:cubicBezTo>
                    <a:pt x="1039" y="1265"/>
                    <a:pt x="1024" y="1267"/>
                    <a:pt x="1016" y="1269"/>
                  </a:cubicBezTo>
                  <a:cubicBezTo>
                    <a:pt x="1007" y="1271"/>
                    <a:pt x="982" y="1273"/>
                    <a:pt x="936" y="1274"/>
                  </a:cubicBezTo>
                  <a:cubicBezTo>
                    <a:pt x="936" y="1294"/>
                    <a:pt x="937" y="1282"/>
                    <a:pt x="999" y="1286"/>
                  </a:cubicBezTo>
                  <a:cubicBezTo>
                    <a:pt x="999" y="1281"/>
                    <a:pt x="999" y="1282"/>
                    <a:pt x="991" y="1282"/>
                  </a:cubicBezTo>
                  <a:cubicBezTo>
                    <a:pt x="954" y="1281"/>
                    <a:pt x="997" y="1280"/>
                    <a:pt x="990" y="1279"/>
                  </a:cubicBezTo>
                  <a:cubicBezTo>
                    <a:pt x="983" y="1278"/>
                    <a:pt x="992" y="1277"/>
                    <a:pt x="1029" y="1276"/>
                  </a:cubicBezTo>
                  <a:cubicBezTo>
                    <a:pt x="1041" y="1278"/>
                    <a:pt x="1071" y="1276"/>
                    <a:pt x="1060" y="1283"/>
                  </a:cubicBezTo>
                  <a:cubicBezTo>
                    <a:pt x="1057" y="1284"/>
                    <a:pt x="1090" y="1285"/>
                    <a:pt x="1061" y="1286"/>
                  </a:cubicBezTo>
                  <a:cubicBezTo>
                    <a:pt x="1074" y="1287"/>
                    <a:pt x="1087" y="1287"/>
                    <a:pt x="1094" y="1287"/>
                  </a:cubicBezTo>
                  <a:cubicBezTo>
                    <a:pt x="1090" y="1288"/>
                    <a:pt x="1075" y="1289"/>
                    <a:pt x="1084" y="1290"/>
                  </a:cubicBezTo>
                  <a:cubicBezTo>
                    <a:pt x="1113" y="1292"/>
                    <a:pt x="1098" y="1294"/>
                    <a:pt x="1103" y="1296"/>
                  </a:cubicBezTo>
                  <a:cubicBezTo>
                    <a:pt x="1134" y="1300"/>
                    <a:pt x="1085" y="1299"/>
                    <a:pt x="1112" y="1301"/>
                  </a:cubicBezTo>
                  <a:cubicBezTo>
                    <a:pt x="1149" y="1305"/>
                    <a:pt x="1145" y="1302"/>
                    <a:pt x="1145" y="1314"/>
                  </a:cubicBezTo>
                  <a:cubicBezTo>
                    <a:pt x="1161" y="1314"/>
                    <a:pt x="1173" y="1314"/>
                    <a:pt x="1186" y="1314"/>
                  </a:cubicBezTo>
                  <a:cubicBezTo>
                    <a:pt x="1186" y="1322"/>
                    <a:pt x="1189" y="1318"/>
                    <a:pt x="1198" y="1322"/>
                  </a:cubicBezTo>
                  <a:cubicBezTo>
                    <a:pt x="1198" y="1323"/>
                    <a:pt x="1171" y="1323"/>
                    <a:pt x="1187" y="1324"/>
                  </a:cubicBezTo>
                  <a:cubicBezTo>
                    <a:pt x="1202" y="1325"/>
                    <a:pt x="1187" y="1326"/>
                    <a:pt x="1194" y="1326"/>
                  </a:cubicBezTo>
                  <a:cubicBezTo>
                    <a:pt x="1214" y="1327"/>
                    <a:pt x="1177" y="1328"/>
                    <a:pt x="1205" y="1329"/>
                  </a:cubicBezTo>
                  <a:cubicBezTo>
                    <a:pt x="1180" y="1329"/>
                    <a:pt x="1224" y="1331"/>
                    <a:pt x="1162" y="1331"/>
                  </a:cubicBezTo>
                  <a:cubicBezTo>
                    <a:pt x="1124" y="1330"/>
                    <a:pt x="1112" y="1333"/>
                    <a:pt x="1141" y="1333"/>
                  </a:cubicBezTo>
                  <a:cubicBezTo>
                    <a:pt x="1135" y="1333"/>
                    <a:pt x="1130" y="1334"/>
                    <a:pt x="1124" y="1334"/>
                  </a:cubicBezTo>
                  <a:cubicBezTo>
                    <a:pt x="1147" y="1335"/>
                    <a:pt x="1141" y="1336"/>
                    <a:pt x="1097" y="1336"/>
                  </a:cubicBezTo>
                  <a:cubicBezTo>
                    <a:pt x="1072" y="1337"/>
                    <a:pt x="1094" y="1336"/>
                    <a:pt x="1103" y="1336"/>
                  </a:cubicBezTo>
                  <a:cubicBezTo>
                    <a:pt x="1088" y="1337"/>
                    <a:pt x="1104" y="1336"/>
                    <a:pt x="1103" y="1334"/>
                  </a:cubicBezTo>
                  <a:cubicBezTo>
                    <a:pt x="1070" y="1333"/>
                    <a:pt x="1084" y="1334"/>
                    <a:pt x="1041" y="1336"/>
                  </a:cubicBezTo>
                  <a:cubicBezTo>
                    <a:pt x="1054" y="1337"/>
                    <a:pt x="1005" y="1338"/>
                    <a:pt x="1041" y="1339"/>
                  </a:cubicBezTo>
                  <a:cubicBezTo>
                    <a:pt x="1055" y="1350"/>
                    <a:pt x="1080" y="1348"/>
                    <a:pt x="1121" y="1355"/>
                  </a:cubicBezTo>
                  <a:cubicBezTo>
                    <a:pt x="1087" y="1356"/>
                    <a:pt x="1120" y="1357"/>
                    <a:pt x="1121" y="1358"/>
                  </a:cubicBezTo>
                  <a:cubicBezTo>
                    <a:pt x="1123" y="1359"/>
                    <a:pt x="1129" y="1361"/>
                    <a:pt x="1137" y="1362"/>
                  </a:cubicBezTo>
                  <a:cubicBezTo>
                    <a:pt x="1106" y="1366"/>
                    <a:pt x="1168" y="1366"/>
                    <a:pt x="1088" y="1369"/>
                  </a:cubicBezTo>
                  <a:cubicBezTo>
                    <a:pt x="1078" y="1369"/>
                    <a:pt x="1017" y="1371"/>
                    <a:pt x="1056" y="1373"/>
                  </a:cubicBezTo>
                  <a:cubicBezTo>
                    <a:pt x="1067" y="1373"/>
                    <a:pt x="1052" y="1375"/>
                    <a:pt x="1039" y="1376"/>
                  </a:cubicBezTo>
                  <a:cubicBezTo>
                    <a:pt x="1023" y="1377"/>
                    <a:pt x="1065" y="1378"/>
                    <a:pt x="1050" y="1379"/>
                  </a:cubicBezTo>
                  <a:cubicBezTo>
                    <a:pt x="1037" y="1380"/>
                    <a:pt x="1043" y="1381"/>
                    <a:pt x="1044" y="1384"/>
                  </a:cubicBezTo>
                  <a:cubicBezTo>
                    <a:pt x="1044" y="1384"/>
                    <a:pt x="1042" y="1383"/>
                    <a:pt x="1041" y="1383"/>
                  </a:cubicBezTo>
                  <a:cubicBezTo>
                    <a:pt x="1090" y="1389"/>
                    <a:pt x="966" y="1376"/>
                    <a:pt x="936" y="1375"/>
                  </a:cubicBezTo>
                  <a:lnTo>
                    <a:pt x="936" y="1376"/>
                  </a:lnTo>
                  <a:cubicBezTo>
                    <a:pt x="942" y="1377"/>
                    <a:pt x="948" y="1377"/>
                    <a:pt x="954" y="1377"/>
                  </a:cubicBezTo>
                  <a:cubicBezTo>
                    <a:pt x="948" y="1377"/>
                    <a:pt x="942" y="1377"/>
                    <a:pt x="936" y="1377"/>
                  </a:cubicBezTo>
                  <a:cubicBezTo>
                    <a:pt x="1014" y="1384"/>
                    <a:pt x="1065" y="1411"/>
                    <a:pt x="1145" y="1412"/>
                  </a:cubicBezTo>
                  <a:cubicBezTo>
                    <a:pt x="1146" y="1414"/>
                    <a:pt x="1142" y="1416"/>
                    <a:pt x="1145" y="1417"/>
                  </a:cubicBezTo>
                  <a:cubicBezTo>
                    <a:pt x="1148" y="1418"/>
                    <a:pt x="1134" y="1419"/>
                    <a:pt x="1157" y="1420"/>
                  </a:cubicBezTo>
                  <a:cubicBezTo>
                    <a:pt x="1168" y="1420"/>
                    <a:pt x="1145" y="1421"/>
                    <a:pt x="1163" y="1422"/>
                  </a:cubicBezTo>
                  <a:cubicBezTo>
                    <a:pt x="1175" y="1423"/>
                    <a:pt x="1159" y="1424"/>
                    <a:pt x="1167" y="1425"/>
                  </a:cubicBezTo>
                  <a:cubicBezTo>
                    <a:pt x="1135" y="1432"/>
                    <a:pt x="970" y="1416"/>
                    <a:pt x="898" y="1410"/>
                  </a:cubicBezTo>
                  <a:cubicBezTo>
                    <a:pt x="929" y="1411"/>
                    <a:pt x="848" y="1411"/>
                    <a:pt x="892" y="1412"/>
                  </a:cubicBezTo>
                  <a:cubicBezTo>
                    <a:pt x="890" y="1415"/>
                    <a:pt x="899" y="1418"/>
                    <a:pt x="957" y="1421"/>
                  </a:cubicBezTo>
                  <a:cubicBezTo>
                    <a:pt x="960" y="1426"/>
                    <a:pt x="1008" y="1429"/>
                    <a:pt x="1025" y="1435"/>
                  </a:cubicBezTo>
                  <a:cubicBezTo>
                    <a:pt x="1059" y="1436"/>
                    <a:pt x="1003" y="1437"/>
                    <a:pt x="1032" y="1437"/>
                  </a:cubicBezTo>
                  <a:cubicBezTo>
                    <a:pt x="1043" y="1438"/>
                    <a:pt x="1020" y="1439"/>
                    <a:pt x="1038" y="1439"/>
                  </a:cubicBezTo>
                  <a:cubicBezTo>
                    <a:pt x="1050" y="1440"/>
                    <a:pt x="1035" y="1441"/>
                    <a:pt x="1042" y="1442"/>
                  </a:cubicBezTo>
                  <a:cubicBezTo>
                    <a:pt x="1049" y="1443"/>
                    <a:pt x="1056" y="1443"/>
                    <a:pt x="1045" y="1444"/>
                  </a:cubicBezTo>
                  <a:cubicBezTo>
                    <a:pt x="1085" y="1445"/>
                    <a:pt x="1017" y="1446"/>
                    <a:pt x="1055" y="1446"/>
                  </a:cubicBezTo>
                  <a:cubicBezTo>
                    <a:pt x="1064" y="1449"/>
                    <a:pt x="1074" y="1451"/>
                    <a:pt x="1081" y="1454"/>
                  </a:cubicBezTo>
                  <a:cubicBezTo>
                    <a:pt x="1073" y="1457"/>
                    <a:pt x="1007" y="1457"/>
                    <a:pt x="1055" y="1459"/>
                  </a:cubicBezTo>
                  <a:cubicBezTo>
                    <a:pt x="1109" y="1460"/>
                    <a:pt x="1053" y="1464"/>
                    <a:pt x="1114" y="1468"/>
                  </a:cubicBezTo>
                  <a:cubicBezTo>
                    <a:pt x="1124" y="1469"/>
                    <a:pt x="1113" y="1469"/>
                    <a:pt x="1106" y="1469"/>
                  </a:cubicBezTo>
                  <a:cubicBezTo>
                    <a:pt x="1140" y="1470"/>
                    <a:pt x="1100" y="1471"/>
                    <a:pt x="1114" y="1471"/>
                  </a:cubicBezTo>
                  <a:cubicBezTo>
                    <a:pt x="1129" y="1472"/>
                    <a:pt x="1110" y="1474"/>
                    <a:pt x="1127" y="1475"/>
                  </a:cubicBezTo>
                  <a:cubicBezTo>
                    <a:pt x="1159" y="1476"/>
                    <a:pt x="1106" y="1477"/>
                    <a:pt x="1127" y="1477"/>
                  </a:cubicBezTo>
                  <a:cubicBezTo>
                    <a:pt x="1152" y="1478"/>
                    <a:pt x="1124" y="1479"/>
                    <a:pt x="1141" y="1480"/>
                  </a:cubicBezTo>
                  <a:cubicBezTo>
                    <a:pt x="1160" y="1481"/>
                    <a:pt x="1140" y="1482"/>
                    <a:pt x="1145" y="1489"/>
                  </a:cubicBezTo>
                  <a:cubicBezTo>
                    <a:pt x="1163" y="1489"/>
                    <a:pt x="1175" y="1490"/>
                    <a:pt x="1188" y="1490"/>
                  </a:cubicBezTo>
                  <a:cubicBezTo>
                    <a:pt x="1166" y="1491"/>
                    <a:pt x="1134" y="1491"/>
                    <a:pt x="1145" y="1493"/>
                  </a:cubicBezTo>
                  <a:cubicBezTo>
                    <a:pt x="1154" y="1494"/>
                    <a:pt x="1167" y="1495"/>
                    <a:pt x="1145" y="1496"/>
                  </a:cubicBezTo>
                  <a:cubicBezTo>
                    <a:pt x="1180" y="1497"/>
                    <a:pt x="1137" y="1498"/>
                    <a:pt x="1155" y="1498"/>
                  </a:cubicBezTo>
                  <a:cubicBezTo>
                    <a:pt x="1179" y="1498"/>
                    <a:pt x="1197" y="1498"/>
                    <a:pt x="1168" y="1499"/>
                  </a:cubicBezTo>
                  <a:cubicBezTo>
                    <a:pt x="1198" y="1500"/>
                    <a:pt x="1153" y="1501"/>
                    <a:pt x="1165" y="1502"/>
                  </a:cubicBezTo>
                  <a:cubicBezTo>
                    <a:pt x="1171" y="1502"/>
                    <a:pt x="1177" y="1502"/>
                    <a:pt x="1183" y="1503"/>
                  </a:cubicBezTo>
                  <a:cubicBezTo>
                    <a:pt x="1173" y="1503"/>
                    <a:pt x="1165" y="1502"/>
                    <a:pt x="1155" y="1506"/>
                  </a:cubicBezTo>
                  <a:cubicBezTo>
                    <a:pt x="1158" y="1506"/>
                    <a:pt x="1170" y="1507"/>
                    <a:pt x="1182" y="1507"/>
                  </a:cubicBezTo>
                  <a:cubicBezTo>
                    <a:pt x="1177" y="1508"/>
                    <a:pt x="1162" y="1508"/>
                    <a:pt x="1167" y="1509"/>
                  </a:cubicBezTo>
                  <a:cubicBezTo>
                    <a:pt x="1204" y="1511"/>
                    <a:pt x="1188" y="1514"/>
                    <a:pt x="1164" y="1516"/>
                  </a:cubicBezTo>
                  <a:cubicBezTo>
                    <a:pt x="1177" y="1516"/>
                    <a:pt x="1189" y="1516"/>
                    <a:pt x="1207" y="1517"/>
                  </a:cubicBezTo>
                  <a:cubicBezTo>
                    <a:pt x="1211" y="1535"/>
                    <a:pt x="1193" y="1534"/>
                    <a:pt x="1231" y="1536"/>
                  </a:cubicBezTo>
                  <a:cubicBezTo>
                    <a:pt x="1277" y="1539"/>
                    <a:pt x="1224" y="1541"/>
                    <a:pt x="1210" y="1543"/>
                  </a:cubicBezTo>
                  <a:cubicBezTo>
                    <a:pt x="1225" y="1543"/>
                    <a:pt x="1237" y="1543"/>
                    <a:pt x="1243" y="1543"/>
                  </a:cubicBezTo>
                  <a:cubicBezTo>
                    <a:pt x="1234" y="1544"/>
                    <a:pt x="1211" y="1546"/>
                    <a:pt x="1219" y="1546"/>
                  </a:cubicBezTo>
                  <a:cubicBezTo>
                    <a:pt x="1234" y="1548"/>
                    <a:pt x="1225" y="1549"/>
                    <a:pt x="1233" y="1550"/>
                  </a:cubicBezTo>
                  <a:cubicBezTo>
                    <a:pt x="1241" y="1551"/>
                    <a:pt x="1227" y="1551"/>
                    <a:pt x="1228" y="1552"/>
                  </a:cubicBezTo>
                  <a:cubicBezTo>
                    <a:pt x="1230" y="1553"/>
                    <a:pt x="1249" y="1555"/>
                    <a:pt x="1236" y="1556"/>
                  </a:cubicBezTo>
                  <a:cubicBezTo>
                    <a:pt x="1228" y="1557"/>
                    <a:pt x="1260" y="1557"/>
                    <a:pt x="1229" y="1558"/>
                  </a:cubicBezTo>
                  <a:cubicBezTo>
                    <a:pt x="1225" y="1558"/>
                    <a:pt x="1238" y="1559"/>
                    <a:pt x="1239" y="1560"/>
                  </a:cubicBezTo>
                  <a:cubicBezTo>
                    <a:pt x="1239" y="1560"/>
                    <a:pt x="1226" y="1562"/>
                    <a:pt x="1232" y="1562"/>
                  </a:cubicBezTo>
                  <a:cubicBezTo>
                    <a:pt x="1259" y="1562"/>
                    <a:pt x="1214" y="1563"/>
                    <a:pt x="1246" y="1564"/>
                  </a:cubicBezTo>
                  <a:cubicBezTo>
                    <a:pt x="1260" y="1565"/>
                    <a:pt x="1246" y="1565"/>
                    <a:pt x="1249" y="1570"/>
                  </a:cubicBezTo>
                  <a:cubicBezTo>
                    <a:pt x="1246" y="1577"/>
                    <a:pt x="1260" y="1574"/>
                    <a:pt x="1228" y="1576"/>
                  </a:cubicBezTo>
                  <a:cubicBezTo>
                    <a:pt x="1262" y="1577"/>
                    <a:pt x="1212" y="1578"/>
                    <a:pt x="1229" y="1579"/>
                  </a:cubicBezTo>
                  <a:cubicBezTo>
                    <a:pt x="1244" y="1580"/>
                    <a:pt x="1235" y="1580"/>
                    <a:pt x="1230" y="1581"/>
                  </a:cubicBezTo>
                  <a:cubicBezTo>
                    <a:pt x="1225" y="1582"/>
                    <a:pt x="1245" y="1583"/>
                    <a:pt x="1241" y="1583"/>
                  </a:cubicBezTo>
                  <a:cubicBezTo>
                    <a:pt x="1207" y="1584"/>
                    <a:pt x="1272" y="1585"/>
                    <a:pt x="1232" y="1585"/>
                  </a:cubicBezTo>
                  <a:cubicBezTo>
                    <a:pt x="1245" y="1586"/>
                    <a:pt x="1232" y="1587"/>
                    <a:pt x="1234" y="1587"/>
                  </a:cubicBezTo>
                  <a:cubicBezTo>
                    <a:pt x="1265" y="1588"/>
                    <a:pt x="1219" y="1588"/>
                    <a:pt x="1236" y="1589"/>
                  </a:cubicBezTo>
                  <a:cubicBezTo>
                    <a:pt x="1257" y="1590"/>
                    <a:pt x="1258" y="1591"/>
                    <a:pt x="1239" y="1591"/>
                  </a:cubicBezTo>
                  <a:cubicBezTo>
                    <a:pt x="1211" y="1592"/>
                    <a:pt x="1246" y="1593"/>
                    <a:pt x="1243" y="1594"/>
                  </a:cubicBezTo>
                  <a:cubicBezTo>
                    <a:pt x="1191" y="1590"/>
                    <a:pt x="1225" y="1601"/>
                    <a:pt x="1186" y="1604"/>
                  </a:cubicBezTo>
                  <a:cubicBezTo>
                    <a:pt x="1187" y="1612"/>
                    <a:pt x="1141" y="1614"/>
                    <a:pt x="1126" y="1618"/>
                  </a:cubicBezTo>
                  <a:cubicBezTo>
                    <a:pt x="1162" y="1618"/>
                    <a:pt x="1104" y="1620"/>
                    <a:pt x="1144" y="1620"/>
                  </a:cubicBezTo>
                  <a:cubicBezTo>
                    <a:pt x="1114" y="1623"/>
                    <a:pt x="1100" y="1629"/>
                    <a:pt x="1041" y="1638"/>
                  </a:cubicBezTo>
                  <a:cubicBezTo>
                    <a:pt x="1046" y="1638"/>
                    <a:pt x="1052" y="1638"/>
                    <a:pt x="1058" y="1639"/>
                  </a:cubicBezTo>
                  <a:cubicBezTo>
                    <a:pt x="1039" y="1640"/>
                    <a:pt x="1006" y="1640"/>
                    <a:pt x="999" y="1653"/>
                  </a:cubicBezTo>
                  <a:cubicBezTo>
                    <a:pt x="976" y="1654"/>
                    <a:pt x="957" y="1655"/>
                    <a:pt x="942" y="1656"/>
                  </a:cubicBezTo>
                  <a:cubicBezTo>
                    <a:pt x="981" y="1659"/>
                    <a:pt x="921" y="1660"/>
                    <a:pt x="924" y="1662"/>
                  </a:cubicBezTo>
                  <a:cubicBezTo>
                    <a:pt x="925" y="1664"/>
                    <a:pt x="909" y="1665"/>
                    <a:pt x="917" y="1666"/>
                  </a:cubicBezTo>
                  <a:cubicBezTo>
                    <a:pt x="921" y="1667"/>
                    <a:pt x="883" y="1667"/>
                    <a:pt x="906" y="1668"/>
                  </a:cubicBezTo>
                  <a:cubicBezTo>
                    <a:pt x="900" y="1670"/>
                    <a:pt x="903" y="1670"/>
                    <a:pt x="882" y="1672"/>
                  </a:cubicBezTo>
                  <a:cubicBezTo>
                    <a:pt x="876" y="1673"/>
                    <a:pt x="895" y="1674"/>
                    <a:pt x="891" y="1674"/>
                  </a:cubicBezTo>
                  <a:cubicBezTo>
                    <a:pt x="876" y="1676"/>
                    <a:pt x="825" y="1678"/>
                    <a:pt x="871" y="1680"/>
                  </a:cubicBezTo>
                  <a:cubicBezTo>
                    <a:pt x="833" y="1683"/>
                    <a:pt x="853" y="1683"/>
                    <a:pt x="817" y="1687"/>
                  </a:cubicBezTo>
                  <a:cubicBezTo>
                    <a:pt x="850" y="1688"/>
                    <a:pt x="929" y="1683"/>
                    <a:pt x="895" y="1685"/>
                  </a:cubicBezTo>
                  <a:lnTo>
                    <a:pt x="895" y="1685"/>
                  </a:lnTo>
                  <a:cubicBezTo>
                    <a:pt x="900" y="1687"/>
                    <a:pt x="868" y="1686"/>
                    <a:pt x="853" y="1687"/>
                  </a:cubicBezTo>
                  <a:cubicBezTo>
                    <a:pt x="843" y="1690"/>
                    <a:pt x="918" y="1688"/>
                    <a:pt x="874" y="1689"/>
                  </a:cubicBezTo>
                  <a:lnTo>
                    <a:pt x="874" y="1689"/>
                  </a:lnTo>
                  <a:cubicBezTo>
                    <a:pt x="815" y="1694"/>
                    <a:pt x="809" y="1702"/>
                    <a:pt x="774" y="1700"/>
                  </a:cubicBezTo>
                  <a:cubicBezTo>
                    <a:pt x="819" y="1702"/>
                    <a:pt x="741" y="1701"/>
                    <a:pt x="749" y="1702"/>
                  </a:cubicBezTo>
                  <a:cubicBezTo>
                    <a:pt x="747" y="1708"/>
                    <a:pt x="760" y="1705"/>
                    <a:pt x="728" y="1707"/>
                  </a:cubicBezTo>
                  <a:cubicBezTo>
                    <a:pt x="767" y="1708"/>
                    <a:pt x="733" y="1709"/>
                    <a:pt x="726" y="1709"/>
                  </a:cubicBezTo>
                  <a:cubicBezTo>
                    <a:pt x="713" y="1710"/>
                    <a:pt x="728" y="1711"/>
                    <a:pt x="716" y="1712"/>
                  </a:cubicBezTo>
                  <a:cubicBezTo>
                    <a:pt x="694" y="1713"/>
                    <a:pt x="727" y="1714"/>
                    <a:pt x="687" y="1715"/>
                  </a:cubicBezTo>
                  <a:cubicBezTo>
                    <a:pt x="693" y="1716"/>
                    <a:pt x="666" y="1717"/>
                    <a:pt x="678" y="1719"/>
                  </a:cubicBezTo>
                  <a:cubicBezTo>
                    <a:pt x="666" y="1719"/>
                    <a:pt x="671" y="1719"/>
                    <a:pt x="676" y="1720"/>
                  </a:cubicBezTo>
                  <a:cubicBezTo>
                    <a:pt x="704" y="1721"/>
                    <a:pt x="640" y="1721"/>
                    <a:pt x="653" y="1723"/>
                  </a:cubicBezTo>
                  <a:cubicBezTo>
                    <a:pt x="672" y="1723"/>
                    <a:pt x="663" y="1724"/>
                    <a:pt x="675" y="1725"/>
                  </a:cubicBezTo>
                  <a:cubicBezTo>
                    <a:pt x="687" y="1726"/>
                    <a:pt x="668" y="1726"/>
                    <a:pt x="666" y="1725"/>
                  </a:cubicBezTo>
                  <a:cubicBezTo>
                    <a:pt x="671" y="1725"/>
                    <a:pt x="684" y="1725"/>
                    <a:pt x="675" y="1725"/>
                  </a:cubicBezTo>
                  <a:cubicBezTo>
                    <a:pt x="591" y="1725"/>
                    <a:pt x="617" y="1726"/>
                    <a:pt x="571" y="1735"/>
                  </a:cubicBezTo>
                  <a:cubicBezTo>
                    <a:pt x="569" y="1738"/>
                    <a:pt x="522" y="1741"/>
                    <a:pt x="503" y="1745"/>
                  </a:cubicBezTo>
                  <a:cubicBezTo>
                    <a:pt x="497" y="1746"/>
                    <a:pt x="462" y="1747"/>
                    <a:pt x="498" y="1748"/>
                  </a:cubicBezTo>
                  <a:cubicBezTo>
                    <a:pt x="446" y="1753"/>
                    <a:pt x="453" y="1756"/>
                    <a:pt x="437" y="1758"/>
                  </a:cubicBezTo>
                  <a:cubicBezTo>
                    <a:pt x="443" y="1759"/>
                    <a:pt x="448" y="1759"/>
                    <a:pt x="454" y="1759"/>
                  </a:cubicBezTo>
                  <a:cubicBezTo>
                    <a:pt x="448" y="1759"/>
                    <a:pt x="443" y="1759"/>
                    <a:pt x="437" y="1759"/>
                  </a:cubicBezTo>
                  <a:cubicBezTo>
                    <a:pt x="440" y="1761"/>
                    <a:pt x="352" y="1763"/>
                    <a:pt x="413" y="1765"/>
                  </a:cubicBezTo>
                  <a:cubicBezTo>
                    <a:pt x="413" y="1765"/>
                    <a:pt x="407" y="1765"/>
                    <a:pt x="406" y="1765"/>
                  </a:cubicBezTo>
                  <a:cubicBezTo>
                    <a:pt x="377" y="1766"/>
                    <a:pt x="390" y="1767"/>
                    <a:pt x="374" y="1769"/>
                  </a:cubicBezTo>
                  <a:cubicBezTo>
                    <a:pt x="441" y="1770"/>
                    <a:pt x="355" y="1773"/>
                    <a:pt x="356" y="1774"/>
                  </a:cubicBezTo>
                  <a:cubicBezTo>
                    <a:pt x="399" y="1775"/>
                    <a:pt x="357" y="1777"/>
                    <a:pt x="382" y="1779"/>
                  </a:cubicBezTo>
                  <a:cubicBezTo>
                    <a:pt x="390" y="1779"/>
                    <a:pt x="400" y="1780"/>
                    <a:pt x="394" y="1781"/>
                  </a:cubicBezTo>
                  <a:cubicBezTo>
                    <a:pt x="358" y="1782"/>
                    <a:pt x="392" y="1785"/>
                    <a:pt x="369" y="1786"/>
                  </a:cubicBezTo>
                  <a:cubicBezTo>
                    <a:pt x="341" y="1789"/>
                    <a:pt x="361" y="1791"/>
                    <a:pt x="354" y="1793"/>
                  </a:cubicBezTo>
                  <a:cubicBezTo>
                    <a:pt x="351" y="1794"/>
                    <a:pt x="355" y="1795"/>
                    <a:pt x="353" y="1796"/>
                  </a:cubicBezTo>
                  <a:cubicBezTo>
                    <a:pt x="338" y="1799"/>
                    <a:pt x="306" y="1797"/>
                    <a:pt x="311" y="1801"/>
                  </a:cubicBezTo>
                  <a:cubicBezTo>
                    <a:pt x="308" y="1802"/>
                    <a:pt x="278" y="1805"/>
                    <a:pt x="283" y="1808"/>
                  </a:cubicBezTo>
                  <a:cubicBezTo>
                    <a:pt x="285" y="1809"/>
                    <a:pt x="254" y="1809"/>
                    <a:pt x="287" y="1810"/>
                  </a:cubicBezTo>
                  <a:cubicBezTo>
                    <a:pt x="331" y="1814"/>
                    <a:pt x="281" y="1811"/>
                    <a:pt x="292" y="1822"/>
                  </a:cubicBezTo>
                  <a:cubicBezTo>
                    <a:pt x="281" y="1828"/>
                    <a:pt x="300" y="1831"/>
                    <a:pt x="300" y="1833"/>
                  </a:cubicBezTo>
                  <a:cubicBezTo>
                    <a:pt x="299" y="1835"/>
                    <a:pt x="336" y="1836"/>
                    <a:pt x="291" y="1837"/>
                  </a:cubicBezTo>
                  <a:cubicBezTo>
                    <a:pt x="335" y="1838"/>
                    <a:pt x="301" y="1839"/>
                    <a:pt x="292" y="1841"/>
                  </a:cubicBezTo>
                  <a:cubicBezTo>
                    <a:pt x="289" y="1841"/>
                    <a:pt x="294" y="1842"/>
                    <a:pt x="302" y="1842"/>
                  </a:cubicBezTo>
                  <a:cubicBezTo>
                    <a:pt x="319" y="1843"/>
                    <a:pt x="277" y="1843"/>
                    <a:pt x="310" y="1844"/>
                  </a:cubicBezTo>
                  <a:cubicBezTo>
                    <a:pt x="320" y="1844"/>
                    <a:pt x="308" y="1846"/>
                    <a:pt x="332" y="1847"/>
                  </a:cubicBezTo>
                  <a:cubicBezTo>
                    <a:pt x="294" y="1847"/>
                    <a:pt x="335" y="1848"/>
                    <a:pt x="333" y="1849"/>
                  </a:cubicBezTo>
                  <a:cubicBezTo>
                    <a:pt x="324" y="1864"/>
                    <a:pt x="386" y="1865"/>
                    <a:pt x="395" y="1864"/>
                  </a:cubicBezTo>
                  <a:cubicBezTo>
                    <a:pt x="392" y="1873"/>
                    <a:pt x="402" y="1872"/>
                    <a:pt x="407" y="1874"/>
                  </a:cubicBezTo>
                  <a:cubicBezTo>
                    <a:pt x="407" y="1875"/>
                    <a:pt x="388" y="1876"/>
                    <a:pt x="398" y="1876"/>
                  </a:cubicBezTo>
                  <a:cubicBezTo>
                    <a:pt x="425" y="1882"/>
                    <a:pt x="461" y="1887"/>
                    <a:pt x="480" y="1891"/>
                  </a:cubicBezTo>
                  <a:cubicBezTo>
                    <a:pt x="540" y="1899"/>
                    <a:pt x="527" y="1904"/>
                    <a:pt x="589" y="1913"/>
                  </a:cubicBezTo>
                  <a:cubicBezTo>
                    <a:pt x="591" y="1913"/>
                    <a:pt x="598" y="1914"/>
                    <a:pt x="595" y="1914"/>
                  </a:cubicBezTo>
                  <a:cubicBezTo>
                    <a:pt x="550" y="1915"/>
                    <a:pt x="639" y="1919"/>
                    <a:pt x="625" y="1924"/>
                  </a:cubicBezTo>
                  <a:cubicBezTo>
                    <a:pt x="656" y="1929"/>
                    <a:pt x="673" y="1934"/>
                    <a:pt x="708" y="1943"/>
                  </a:cubicBezTo>
                  <a:cubicBezTo>
                    <a:pt x="707" y="1944"/>
                    <a:pt x="695" y="1946"/>
                    <a:pt x="711" y="1947"/>
                  </a:cubicBezTo>
                  <a:cubicBezTo>
                    <a:pt x="728" y="1948"/>
                    <a:pt x="704" y="1949"/>
                    <a:pt x="719" y="1950"/>
                  </a:cubicBezTo>
                  <a:cubicBezTo>
                    <a:pt x="697" y="1950"/>
                    <a:pt x="747" y="1951"/>
                    <a:pt x="709" y="1952"/>
                  </a:cubicBezTo>
                  <a:cubicBezTo>
                    <a:pt x="730" y="1952"/>
                    <a:pt x="726" y="1953"/>
                    <a:pt x="709" y="1953"/>
                  </a:cubicBezTo>
                  <a:cubicBezTo>
                    <a:pt x="746" y="1954"/>
                    <a:pt x="698" y="1955"/>
                    <a:pt x="718" y="1955"/>
                  </a:cubicBezTo>
                  <a:cubicBezTo>
                    <a:pt x="749" y="1956"/>
                    <a:pt x="702" y="1957"/>
                    <a:pt x="715" y="1957"/>
                  </a:cubicBezTo>
                  <a:cubicBezTo>
                    <a:pt x="741" y="1959"/>
                    <a:pt x="720" y="1960"/>
                    <a:pt x="729" y="1961"/>
                  </a:cubicBezTo>
                  <a:cubicBezTo>
                    <a:pt x="783" y="1966"/>
                    <a:pt x="769" y="1971"/>
                    <a:pt x="811" y="1977"/>
                  </a:cubicBezTo>
                  <a:cubicBezTo>
                    <a:pt x="756" y="1978"/>
                    <a:pt x="833" y="1980"/>
                    <a:pt x="813" y="1981"/>
                  </a:cubicBezTo>
                  <a:cubicBezTo>
                    <a:pt x="811" y="1981"/>
                    <a:pt x="838" y="1982"/>
                    <a:pt x="818" y="1982"/>
                  </a:cubicBezTo>
                  <a:cubicBezTo>
                    <a:pt x="812" y="1983"/>
                    <a:pt x="830" y="1984"/>
                    <a:pt x="832" y="1984"/>
                  </a:cubicBezTo>
                  <a:cubicBezTo>
                    <a:pt x="834" y="1985"/>
                    <a:pt x="823" y="1987"/>
                    <a:pt x="835" y="1987"/>
                  </a:cubicBezTo>
                  <a:cubicBezTo>
                    <a:pt x="850" y="1988"/>
                    <a:pt x="827" y="1990"/>
                    <a:pt x="847" y="1990"/>
                  </a:cubicBezTo>
                  <a:cubicBezTo>
                    <a:pt x="874" y="1991"/>
                    <a:pt x="812" y="1992"/>
                    <a:pt x="848" y="1993"/>
                  </a:cubicBezTo>
                  <a:cubicBezTo>
                    <a:pt x="826" y="1994"/>
                    <a:pt x="858" y="1995"/>
                    <a:pt x="854" y="1996"/>
                  </a:cubicBezTo>
                  <a:cubicBezTo>
                    <a:pt x="850" y="1997"/>
                    <a:pt x="862" y="1999"/>
                    <a:pt x="851" y="2000"/>
                  </a:cubicBezTo>
                  <a:cubicBezTo>
                    <a:pt x="841" y="2001"/>
                    <a:pt x="890" y="2001"/>
                    <a:pt x="861" y="2002"/>
                  </a:cubicBezTo>
                  <a:cubicBezTo>
                    <a:pt x="850" y="2002"/>
                    <a:pt x="879" y="2003"/>
                    <a:pt x="856" y="2004"/>
                  </a:cubicBezTo>
                  <a:cubicBezTo>
                    <a:pt x="902" y="2006"/>
                    <a:pt x="848" y="2010"/>
                    <a:pt x="890" y="2012"/>
                  </a:cubicBezTo>
                  <a:cubicBezTo>
                    <a:pt x="852" y="2013"/>
                    <a:pt x="897" y="2014"/>
                    <a:pt x="886" y="2014"/>
                  </a:cubicBezTo>
                  <a:cubicBezTo>
                    <a:pt x="870" y="2015"/>
                    <a:pt x="902" y="2016"/>
                    <a:pt x="897" y="2017"/>
                  </a:cubicBezTo>
                  <a:cubicBezTo>
                    <a:pt x="894" y="2019"/>
                    <a:pt x="909" y="2021"/>
                    <a:pt x="914" y="2023"/>
                  </a:cubicBezTo>
                  <a:cubicBezTo>
                    <a:pt x="919" y="2024"/>
                    <a:pt x="925" y="2026"/>
                    <a:pt x="913" y="2027"/>
                  </a:cubicBezTo>
                  <a:cubicBezTo>
                    <a:pt x="901" y="2028"/>
                    <a:pt x="947" y="2029"/>
                    <a:pt x="923" y="2030"/>
                  </a:cubicBezTo>
                  <a:cubicBezTo>
                    <a:pt x="916" y="2030"/>
                    <a:pt x="930" y="2031"/>
                    <a:pt x="918" y="2032"/>
                  </a:cubicBezTo>
                  <a:cubicBezTo>
                    <a:pt x="909" y="2032"/>
                    <a:pt x="912" y="2034"/>
                    <a:pt x="921" y="2034"/>
                  </a:cubicBezTo>
                  <a:cubicBezTo>
                    <a:pt x="957" y="2035"/>
                    <a:pt x="900" y="2035"/>
                    <a:pt x="928" y="2036"/>
                  </a:cubicBezTo>
                  <a:cubicBezTo>
                    <a:pt x="964" y="2037"/>
                    <a:pt x="907" y="2038"/>
                    <a:pt x="916" y="2038"/>
                  </a:cubicBezTo>
                  <a:cubicBezTo>
                    <a:pt x="926" y="2039"/>
                    <a:pt x="949" y="2040"/>
                    <a:pt x="929" y="2041"/>
                  </a:cubicBezTo>
                  <a:cubicBezTo>
                    <a:pt x="918" y="2043"/>
                    <a:pt x="942" y="2042"/>
                    <a:pt x="936" y="2048"/>
                  </a:cubicBezTo>
                  <a:cubicBezTo>
                    <a:pt x="939" y="2053"/>
                    <a:pt x="928" y="2054"/>
                    <a:pt x="939" y="2055"/>
                  </a:cubicBezTo>
                  <a:cubicBezTo>
                    <a:pt x="948" y="2057"/>
                    <a:pt x="910" y="2058"/>
                    <a:pt x="933" y="2059"/>
                  </a:cubicBezTo>
                  <a:cubicBezTo>
                    <a:pt x="950" y="2060"/>
                    <a:pt x="936" y="2062"/>
                    <a:pt x="936" y="2064"/>
                  </a:cubicBezTo>
                  <a:lnTo>
                    <a:pt x="954" y="2064"/>
                  </a:lnTo>
                  <a:cubicBezTo>
                    <a:pt x="948" y="2064"/>
                    <a:pt x="942" y="2064"/>
                    <a:pt x="936" y="2064"/>
                  </a:cubicBezTo>
                  <a:cubicBezTo>
                    <a:pt x="936" y="2067"/>
                    <a:pt x="930" y="2069"/>
                    <a:pt x="938" y="2072"/>
                  </a:cubicBezTo>
                  <a:cubicBezTo>
                    <a:pt x="947" y="2074"/>
                    <a:pt x="902" y="2077"/>
                    <a:pt x="936" y="2079"/>
                  </a:cubicBezTo>
                  <a:cubicBezTo>
                    <a:pt x="938" y="2079"/>
                    <a:pt x="918" y="2081"/>
                    <a:pt x="919" y="2083"/>
                  </a:cubicBezTo>
                  <a:cubicBezTo>
                    <a:pt x="919" y="2083"/>
                    <a:pt x="933" y="2084"/>
                    <a:pt x="918" y="2085"/>
                  </a:cubicBezTo>
                  <a:cubicBezTo>
                    <a:pt x="816" y="2107"/>
                    <a:pt x="744" y="2117"/>
                    <a:pt x="601" y="2128"/>
                  </a:cubicBezTo>
                  <a:cubicBezTo>
                    <a:pt x="640" y="2133"/>
                    <a:pt x="514" y="2143"/>
                    <a:pt x="500" y="2144"/>
                  </a:cubicBezTo>
                  <a:cubicBezTo>
                    <a:pt x="535" y="2145"/>
                    <a:pt x="482" y="2146"/>
                    <a:pt x="496" y="2147"/>
                  </a:cubicBezTo>
                  <a:cubicBezTo>
                    <a:pt x="452" y="2153"/>
                    <a:pt x="426" y="2156"/>
                    <a:pt x="395" y="2161"/>
                  </a:cubicBezTo>
                  <a:cubicBezTo>
                    <a:pt x="379" y="2163"/>
                    <a:pt x="375" y="2164"/>
                    <a:pt x="410" y="2166"/>
                  </a:cubicBezTo>
                  <a:cubicBezTo>
                    <a:pt x="492" y="2171"/>
                    <a:pt x="363" y="2172"/>
                    <a:pt x="414" y="2174"/>
                  </a:cubicBezTo>
                  <a:cubicBezTo>
                    <a:pt x="401" y="2175"/>
                    <a:pt x="388" y="2175"/>
                    <a:pt x="374" y="2176"/>
                  </a:cubicBezTo>
                  <a:cubicBezTo>
                    <a:pt x="409" y="2177"/>
                    <a:pt x="364" y="2178"/>
                    <a:pt x="391" y="2179"/>
                  </a:cubicBezTo>
                  <a:cubicBezTo>
                    <a:pt x="364" y="2179"/>
                    <a:pt x="375" y="2180"/>
                    <a:pt x="375" y="2184"/>
                  </a:cubicBezTo>
                  <a:cubicBezTo>
                    <a:pt x="378" y="2184"/>
                    <a:pt x="336" y="2185"/>
                    <a:pt x="374" y="2186"/>
                  </a:cubicBezTo>
                  <a:cubicBezTo>
                    <a:pt x="352" y="2186"/>
                    <a:pt x="357" y="2187"/>
                    <a:pt x="372" y="2187"/>
                  </a:cubicBezTo>
                  <a:cubicBezTo>
                    <a:pt x="337" y="2192"/>
                    <a:pt x="349" y="2194"/>
                    <a:pt x="311" y="2197"/>
                  </a:cubicBezTo>
                  <a:cubicBezTo>
                    <a:pt x="299" y="2198"/>
                    <a:pt x="347" y="2199"/>
                    <a:pt x="314" y="2200"/>
                  </a:cubicBezTo>
                  <a:cubicBezTo>
                    <a:pt x="297" y="2202"/>
                    <a:pt x="321" y="2204"/>
                    <a:pt x="327" y="2204"/>
                  </a:cubicBezTo>
                  <a:cubicBezTo>
                    <a:pt x="312" y="2205"/>
                    <a:pt x="292" y="2204"/>
                    <a:pt x="275" y="2204"/>
                  </a:cubicBezTo>
                  <a:cubicBezTo>
                    <a:pt x="274" y="2205"/>
                    <a:pt x="273" y="2205"/>
                    <a:pt x="272" y="2205"/>
                  </a:cubicBezTo>
                  <a:cubicBezTo>
                    <a:pt x="267" y="2206"/>
                    <a:pt x="260" y="2206"/>
                    <a:pt x="291" y="2207"/>
                  </a:cubicBezTo>
                  <a:cubicBezTo>
                    <a:pt x="307" y="2205"/>
                    <a:pt x="310" y="2207"/>
                    <a:pt x="291" y="2207"/>
                  </a:cubicBezTo>
                  <a:cubicBezTo>
                    <a:pt x="291" y="2207"/>
                    <a:pt x="291" y="2206"/>
                    <a:pt x="291" y="2207"/>
                  </a:cubicBezTo>
                  <a:cubicBezTo>
                    <a:pt x="285" y="2207"/>
                    <a:pt x="270" y="2208"/>
                    <a:pt x="274" y="2209"/>
                  </a:cubicBezTo>
                  <a:cubicBezTo>
                    <a:pt x="278" y="2209"/>
                    <a:pt x="284" y="2209"/>
                    <a:pt x="277" y="2210"/>
                  </a:cubicBezTo>
                  <a:cubicBezTo>
                    <a:pt x="272" y="2211"/>
                    <a:pt x="230" y="2212"/>
                    <a:pt x="269" y="2213"/>
                  </a:cubicBezTo>
                  <a:cubicBezTo>
                    <a:pt x="245" y="2215"/>
                    <a:pt x="211" y="2216"/>
                    <a:pt x="247" y="2217"/>
                  </a:cubicBezTo>
                  <a:cubicBezTo>
                    <a:pt x="211" y="2219"/>
                    <a:pt x="243" y="2220"/>
                    <a:pt x="227" y="2222"/>
                  </a:cubicBezTo>
                  <a:cubicBezTo>
                    <a:pt x="207" y="2223"/>
                    <a:pt x="221" y="2225"/>
                    <a:pt x="204" y="2226"/>
                  </a:cubicBezTo>
                  <a:cubicBezTo>
                    <a:pt x="190" y="2227"/>
                    <a:pt x="213" y="2228"/>
                    <a:pt x="189" y="2229"/>
                  </a:cubicBezTo>
                  <a:cubicBezTo>
                    <a:pt x="166" y="2230"/>
                    <a:pt x="160" y="2231"/>
                    <a:pt x="166" y="2233"/>
                  </a:cubicBezTo>
                  <a:cubicBezTo>
                    <a:pt x="170" y="2238"/>
                    <a:pt x="155" y="2238"/>
                    <a:pt x="147" y="2241"/>
                  </a:cubicBezTo>
                  <a:cubicBezTo>
                    <a:pt x="140" y="2241"/>
                    <a:pt x="155" y="2243"/>
                    <a:pt x="144" y="2243"/>
                  </a:cubicBezTo>
                  <a:cubicBezTo>
                    <a:pt x="115" y="2244"/>
                    <a:pt x="148" y="2245"/>
                    <a:pt x="131" y="2246"/>
                  </a:cubicBezTo>
                  <a:cubicBezTo>
                    <a:pt x="108" y="2247"/>
                    <a:pt x="143" y="2249"/>
                    <a:pt x="107" y="2250"/>
                  </a:cubicBezTo>
                  <a:cubicBezTo>
                    <a:pt x="136" y="2251"/>
                    <a:pt x="76" y="2252"/>
                    <a:pt x="116" y="2254"/>
                  </a:cubicBezTo>
                  <a:cubicBezTo>
                    <a:pt x="59" y="2256"/>
                    <a:pt x="82" y="2259"/>
                    <a:pt x="64" y="2261"/>
                  </a:cubicBezTo>
                  <a:cubicBezTo>
                    <a:pt x="58" y="2262"/>
                    <a:pt x="77" y="2263"/>
                    <a:pt x="74" y="2264"/>
                  </a:cubicBezTo>
                  <a:cubicBezTo>
                    <a:pt x="56" y="2267"/>
                    <a:pt x="39" y="2271"/>
                    <a:pt x="41" y="2275"/>
                  </a:cubicBezTo>
                  <a:cubicBezTo>
                    <a:pt x="42" y="2277"/>
                    <a:pt x="56" y="2279"/>
                    <a:pt x="38" y="2280"/>
                  </a:cubicBezTo>
                  <a:cubicBezTo>
                    <a:pt x="13" y="2282"/>
                    <a:pt x="49" y="2283"/>
                    <a:pt x="42" y="2285"/>
                  </a:cubicBezTo>
                  <a:cubicBezTo>
                    <a:pt x="-6" y="2290"/>
                    <a:pt x="98" y="2288"/>
                    <a:pt x="42" y="2291"/>
                  </a:cubicBezTo>
                  <a:cubicBezTo>
                    <a:pt x="31" y="2292"/>
                    <a:pt x="21" y="2293"/>
                    <a:pt x="29" y="2293"/>
                  </a:cubicBezTo>
                  <a:cubicBezTo>
                    <a:pt x="55" y="2295"/>
                    <a:pt x="20" y="2295"/>
                    <a:pt x="25" y="2296"/>
                  </a:cubicBezTo>
                  <a:cubicBezTo>
                    <a:pt x="60" y="2297"/>
                    <a:pt x="44" y="2299"/>
                    <a:pt x="38" y="2301"/>
                  </a:cubicBezTo>
                  <a:cubicBezTo>
                    <a:pt x="32" y="2302"/>
                    <a:pt x="49" y="2305"/>
                    <a:pt x="7" y="2306"/>
                  </a:cubicBezTo>
                  <a:cubicBezTo>
                    <a:pt x="5" y="2306"/>
                    <a:pt x="14" y="2306"/>
                    <a:pt x="15" y="2307"/>
                  </a:cubicBezTo>
                  <a:cubicBezTo>
                    <a:pt x="17" y="2307"/>
                    <a:pt x="25" y="2308"/>
                    <a:pt x="17" y="2308"/>
                  </a:cubicBezTo>
                  <a:cubicBezTo>
                    <a:pt x="-11" y="2310"/>
                    <a:pt x="2" y="2311"/>
                    <a:pt x="8" y="2312"/>
                  </a:cubicBezTo>
                  <a:cubicBezTo>
                    <a:pt x="15" y="2313"/>
                    <a:pt x="3" y="2314"/>
                    <a:pt x="0" y="2316"/>
                  </a:cubicBezTo>
                  <a:cubicBezTo>
                    <a:pt x="10" y="2317"/>
                    <a:pt x="31" y="2317"/>
                    <a:pt x="41" y="2318"/>
                  </a:cubicBezTo>
                  <a:cubicBezTo>
                    <a:pt x="49" y="2319"/>
                    <a:pt x="3" y="2319"/>
                    <a:pt x="37" y="2320"/>
                  </a:cubicBezTo>
                  <a:cubicBezTo>
                    <a:pt x="21" y="2321"/>
                    <a:pt x="36" y="2321"/>
                    <a:pt x="40" y="2322"/>
                  </a:cubicBezTo>
                  <a:cubicBezTo>
                    <a:pt x="46" y="2323"/>
                    <a:pt x="34" y="2324"/>
                    <a:pt x="62" y="2325"/>
                  </a:cubicBezTo>
                  <a:cubicBezTo>
                    <a:pt x="85" y="2326"/>
                    <a:pt x="21" y="2326"/>
                    <a:pt x="56" y="2327"/>
                  </a:cubicBezTo>
                  <a:cubicBezTo>
                    <a:pt x="65" y="2327"/>
                    <a:pt x="47" y="2328"/>
                    <a:pt x="56" y="2329"/>
                  </a:cubicBezTo>
                  <a:cubicBezTo>
                    <a:pt x="110" y="2340"/>
                    <a:pt x="133" y="2347"/>
                    <a:pt x="182" y="2353"/>
                  </a:cubicBezTo>
                  <a:cubicBezTo>
                    <a:pt x="190" y="2353"/>
                    <a:pt x="169" y="2354"/>
                    <a:pt x="167" y="2355"/>
                  </a:cubicBezTo>
                  <a:cubicBezTo>
                    <a:pt x="163" y="2356"/>
                    <a:pt x="196" y="2357"/>
                    <a:pt x="188" y="2359"/>
                  </a:cubicBezTo>
                  <a:cubicBezTo>
                    <a:pt x="181" y="2360"/>
                    <a:pt x="214" y="2361"/>
                    <a:pt x="187" y="2362"/>
                  </a:cubicBezTo>
                  <a:cubicBezTo>
                    <a:pt x="283" y="2371"/>
                    <a:pt x="408" y="2388"/>
                    <a:pt x="431" y="2394"/>
                  </a:cubicBezTo>
                  <a:cubicBezTo>
                    <a:pt x="490" y="2396"/>
                    <a:pt x="463" y="2397"/>
                    <a:pt x="444" y="2400"/>
                  </a:cubicBezTo>
                  <a:cubicBezTo>
                    <a:pt x="454" y="2400"/>
                    <a:pt x="463" y="2400"/>
                    <a:pt x="476" y="2400"/>
                  </a:cubicBezTo>
                  <a:cubicBezTo>
                    <a:pt x="402" y="2403"/>
                    <a:pt x="519" y="2411"/>
                    <a:pt x="497" y="2416"/>
                  </a:cubicBezTo>
                  <a:cubicBezTo>
                    <a:pt x="475" y="2416"/>
                    <a:pt x="502" y="2417"/>
                    <a:pt x="491" y="2418"/>
                  </a:cubicBezTo>
                  <a:cubicBezTo>
                    <a:pt x="461" y="2419"/>
                    <a:pt x="527" y="2419"/>
                    <a:pt x="521" y="2425"/>
                  </a:cubicBezTo>
                  <a:cubicBezTo>
                    <a:pt x="520" y="2426"/>
                    <a:pt x="503" y="2427"/>
                    <a:pt x="555" y="2428"/>
                  </a:cubicBezTo>
                  <a:cubicBezTo>
                    <a:pt x="577" y="2430"/>
                    <a:pt x="508" y="2431"/>
                    <a:pt x="559" y="2433"/>
                  </a:cubicBezTo>
                  <a:cubicBezTo>
                    <a:pt x="500" y="2435"/>
                    <a:pt x="577" y="2436"/>
                    <a:pt x="582" y="2442"/>
                  </a:cubicBezTo>
                  <a:cubicBezTo>
                    <a:pt x="583" y="2442"/>
                    <a:pt x="554" y="2443"/>
                    <a:pt x="581" y="2444"/>
                  </a:cubicBezTo>
                  <a:cubicBezTo>
                    <a:pt x="597" y="2446"/>
                    <a:pt x="592" y="2447"/>
                    <a:pt x="603" y="2447"/>
                  </a:cubicBezTo>
                  <a:cubicBezTo>
                    <a:pt x="598" y="2451"/>
                    <a:pt x="637" y="2455"/>
                    <a:pt x="625" y="2458"/>
                  </a:cubicBezTo>
                  <a:cubicBezTo>
                    <a:pt x="622" y="2460"/>
                    <a:pt x="638" y="2461"/>
                    <a:pt x="634" y="2462"/>
                  </a:cubicBezTo>
                  <a:cubicBezTo>
                    <a:pt x="630" y="2463"/>
                    <a:pt x="649" y="2465"/>
                    <a:pt x="646" y="2466"/>
                  </a:cubicBezTo>
                  <a:cubicBezTo>
                    <a:pt x="643" y="2467"/>
                    <a:pt x="635" y="2469"/>
                    <a:pt x="649" y="2470"/>
                  </a:cubicBezTo>
                  <a:cubicBezTo>
                    <a:pt x="659" y="2473"/>
                    <a:pt x="671" y="2470"/>
                    <a:pt x="667" y="2476"/>
                  </a:cubicBezTo>
                  <a:cubicBezTo>
                    <a:pt x="674" y="2480"/>
                    <a:pt x="710" y="2478"/>
                    <a:pt x="707" y="2487"/>
                  </a:cubicBezTo>
                  <a:cubicBezTo>
                    <a:pt x="724" y="2486"/>
                    <a:pt x="733" y="2486"/>
                    <a:pt x="751" y="2486"/>
                  </a:cubicBezTo>
                  <a:cubicBezTo>
                    <a:pt x="751" y="2487"/>
                    <a:pt x="740" y="2489"/>
                    <a:pt x="753" y="2489"/>
                  </a:cubicBezTo>
                  <a:cubicBezTo>
                    <a:pt x="779" y="2491"/>
                    <a:pt x="774" y="2493"/>
                    <a:pt x="760" y="2495"/>
                  </a:cubicBezTo>
                  <a:cubicBezTo>
                    <a:pt x="758" y="2495"/>
                    <a:pt x="752" y="2495"/>
                    <a:pt x="754" y="2495"/>
                  </a:cubicBezTo>
                  <a:cubicBezTo>
                    <a:pt x="796" y="2497"/>
                    <a:pt x="786" y="2498"/>
                    <a:pt x="771" y="2500"/>
                  </a:cubicBezTo>
                  <a:cubicBezTo>
                    <a:pt x="774" y="2503"/>
                    <a:pt x="852" y="2507"/>
                    <a:pt x="817" y="2509"/>
                  </a:cubicBezTo>
                  <a:cubicBezTo>
                    <a:pt x="829" y="2509"/>
                    <a:pt x="841" y="2509"/>
                    <a:pt x="849" y="2509"/>
                  </a:cubicBezTo>
                  <a:cubicBezTo>
                    <a:pt x="846" y="2510"/>
                    <a:pt x="838" y="2510"/>
                    <a:pt x="841" y="2510"/>
                  </a:cubicBezTo>
                  <a:cubicBezTo>
                    <a:pt x="877" y="2511"/>
                    <a:pt x="885" y="2513"/>
                    <a:pt x="869" y="2514"/>
                  </a:cubicBezTo>
                  <a:cubicBezTo>
                    <a:pt x="854" y="2514"/>
                    <a:pt x="896" y="2519"/>
                    <a:pt x="895" y="2520"/>
                  </a:cubicBezTo>
                  <a:cubicBezTo>
                    <a:pt x="902" y="2521"/>
                    <a:pt x="879" y="2523"/>
                    <a:pt x="909" y="2524"/>
                  </a:cubicBezTo>
                  <a:cubicBezTo>
                    <a:pt x="939" y="2525"/>
                    <a:pt x="898" y="2527"/>
                    <a:pt x="909" y="2528"/>
                  </a:cubicBezTo>
                  <a:cubicBezTo>
                    <a:pt x="914" y="2529"/>
                    <a:pt x="887" y="2530"/>
                    <a:pt x="912" y="2531"/>
                  </a:cubicBezTo>
                  <a:cubicBezTo>
                    <a:pt x="933" y="2532"/>
                    <a:pt x="898" y="2533"/>
                    <a:pt x="936" y="2534"/>
                  </a:cubicBezTo>
                  <a:cubicBezTo>
                    <a:pt x="901" y="2535"/>
                    <a:pt x="916" y="2536"/>
                    <a:pt x="910" y="2537"/>
                  </a:cubicBezTo>
                  <a:cubicBezTo>
                    <a:pt x="897" y="2539"/>
                    <a:pt x="891" y="2541"/>
                    <a:pt x="899" y="2542"/>
                  </a:cubicBezTo>
                  <a:cubicBezTo>
                    <a:pt x="902" y="2543"/>
                    <a:pt x="892" y="2544"/>
                    <a:pt x="903" y="2544"/>
                  </a:cubicBezTo>
                  <a:cubicBezTo>
                    <a:pt x="933" y="2545"/>
                    <a:pt x="873" y="2546"/>
                    <a:pt x="912" y="2546"/>
                  </a:cubicBezTo>
                  <a:cubicBezTo>
                    <a:pt x="878" y="2548"/>
                    <a:pt x="930" y="2546"/>
                    <a:pt x="914" y="2551"/>
                  </a:cubicBezTo>
                  <a:cubicBezTo>
                    <a:pt x="901" y="2553"/>
                    <a:pt x="948" y="2554"/>
                    <a:pt x="917" y="2556"/>
                  </a:cubicBezTo>
                  <a:cubicBezTo>
                    <a:pt x="966" y="2560"/>
                    <a:pt x="928" y="2564"/>
                    <a:pt x="921" y="2568"/>
                  </a:cubicBezTo>
                  <a:cubicBezTo>
                    <a:pt x="913" y="2570"/>
                    <a:pt x="947" y="2571"/>
                    <a:pt x="949" y="2572"/>
                  </a:cubicBezTo>
                  <a:cubicBezTo>
                    <a:pt x="944" y="2572"/>
                    <a:pt x="941" y="2572"/>
                    <a:pt x="936" y="2572"/>
                  </a:cubicBezTo>
                  <a:cubicBezTo>
                    <a:pt x="941" y="2571"/>
                    <a:pt x="956" y="2572"/>
                    <a:pt x="946" y="2572"/>
                  </a:cubicBezTo>
                  <a:cubicBezTo>
                    <a:pt x="931" y="2571"/>
                    <a:pt x="919" y="2572"/>
                    <a:pt x="919" y="2572"/>
                  </a:cubicBezTo>
                  <a:cubicBezTo>
                    <a:pt x="943" y="2587"/>
                    <a:pt x="1039" y="2589"/>
                    <a:pt x="1113" y="2602"/>
                  </a:cubicBezTo>
                  <a:cubicBezTo>
                    <a:pt x="1169" y="2603"/>
                    <a:pt x="1123" y="2605"/>
                    <a:pt x="1163" y="2607"/>
                  </a:cubicBezTo>
                  <a:cubicBezTo>
                    <a:pt x="1146" y="2610"/>
                    <a:pt x="1161" y="2611"/>
                    <a:pt x="1183" y="2613"/>
                  </a:cubicBezTo>
                  <a:cubicBezTo>
                    <a:pt x="1204" y="2614"/>
                    <a:pt x="1149" y="2615"/>
                    <a:pt x="1184" y="2616"/>
                  </a:cubicBezTo>
                  <a:cubicBezTo>
                    <a:pt x="1165" y="2616"/>
                    <a:pt x="1177" y="2617"/>
                    <a:pt x="1184" y="2618"/>
                  </a:cubicBezTo>
                  <a:cubicBezTo>
                    <a:pt x="1201" y="2623"/>
                    <a:pt x="1264" y="2629"/>
                    <a:pt x="1272" y="2632"/>
                  </a:cubicBezTo>
                  <a:cubicBezTo>
                    <a:pt x="1275" y="2632"/>
                    <a:pt x="1295" y="2633"/>
                    <a:pt x="1270" y="2633"/>
                  </a:cubicBezTo>
                  <a:cubicBezTo>
                    <a:pt x="1292" y="2634"/>
                    <a:pt x="1309" y="2636"/>
                    <a:pt x="1331" y="2639"/>
                  </a:cubicBezTo>
                  <a:cubicBezTo>
                    <a:pt x="1294" y="2640"/>
                    <a:pt x="1336" y="2641"/>
                    <a:pt x="1333" y="2641"/>
                  </a:cubicBezTo>
                  <a:cubicBezTo>
                    <a:pt x="1331" y="2642"/>
                    <a:pt x="1320" y="2643"/>
                    <a:pt x="1349" y="2644"/>
                  </a:cubicBezTo>
                  <a:cubicBezTo>
                    <a:pt x="1326" y="2645"/>
                    <a:pt x="1361" y="2647"/>
                    <a:pt x="1354" y="2648"/>
                  </a:cubicBezTo>
                  <a:cubicBezTo>
                    <a:pt x="1336" y="2653"/>
                    <a:pt x="1386" y="2654"/>
                    <a:pt x="1370" y="2656"/>
                  </a:cubicBezTo>
                  <a:cubicBezTo>
                    <a:pt x="1343" y="2658"/>
                    <a:pt x="1402" y="2659"/>
                    <a:pt x="1394" y="2661"/>
                  </a:cubicBezTo>
                  <a:cubicBezTo>
                    <a:pt x="1395" y="2662"/>
                    <a:pt x="1390" y="2663"/>
                    <a:pt x="1399" y="2663"/>
                  </a:cubicBezTo>
                  <a:cubicBezTo>
                    <a:pt x="1434" y="2664"/>
                    <a:pt x="1383" y="2665"/>
                    <a:pt x="1406" y="2665"/>
                  </a:cubicBezTo>
                  <a:cubicBezTo>
                    <a:pt x="1433" y="2666"/>
                    <a:pt x="1397" y="2668"/>
                    <a:pt x="1435" y="2669"/>
                  </a:cubicBezTo>
                  <a:cubicBezTo>
                    <a:pt x="1407" y="2670"/>
                    <a:pt x="1446" y="2671"/>
                    <a:pt x="1445" y="2672"/>
                  </a:cubicBezTo>
                  <a:cubicBezTo>
                    <a:pt x="1457" y="2675"/>
                    <a:pt x="1456" y="2677"/>
                    <a:pt x="1475" y="2678"/>
                  </a:cubicBezTo>
                  <a:cubicBezTo>
                    <a:pt x="1482" y="2678"/>
                    <a:pt x="1453" y="2680"/>
                    <a:pt x="1461" y="2680"/>
                  </a:cubicBezTo>
                  <a:cubicBezTo>
                    <a:pt x="1496" y="2682"/>
                    <a:pt x="1469" y="2684"/>
                    <a:pt x="1477" y="2685"/>
                  </a:cubicBezTo>
                  <a:cubicBezTo>
                    <a:pt x="1496" y="2691"/>
                    <a:pt x="1516" y="2692"/>
                    <a:pt x="1520" y="2702"/>
                  </a:cubicBezTo>
                  <a:cubicBezTo>
                    <a:pt x="1561" y="2704"/>
                    <a:pt x="1545" y="2707"/>
                    <a:pt x="1534" y="2709"/>
                  </a:cubicBezTo>
                  <a:cubicBezTo>
                    <a:pt x="1526" y="2710"/>
                    <a:pt x="1566" y="2711"/>
                    <a:pt x="1525" y="2713"/>
                  </a:cubicBezTo>
                  <a:cubicBezTo>
                    <a:pt x="1565" y="2714"/>
                    <a:pt x="1516" y="2717"/>
                    <a:pt x="1559" y="2719"/>
                  </a:cubicBezTo>
                  <a:cubicBezTo>
                    <a:pt x="1569" y="2720"/>
                    <a:pt x="1532" y="2722"/>
                    <a:pt x="1560" y="2724"/>
                  </a:cubicBezTo>
                  <a:cubicBezTo>
                    <a:pt x="1570" y="2724"/>
                    <a:pt x="1523" y="2725"/>
                    <a:pt x="1561" y="2726"/>
                  </a:cubicBezTo>
                  <a:cubicBezTo>
                    <a:pt x="1519" y="2727"/>
                    <a:pt x="1564" y="2728"/>
                    <a:pt x="1563" y="2728"/>
                  </a:cubicBezTo>
                  <a:cubicBezTo>
                    <a:pt x="1558" y="2733"/>
                    <a:pt x="1563" y="2737"/>
                    <a:pt x="1560" y="2741"/>
                  </a:cubicBezTo>
                  <a:cubicBezTo>
                    <a:pt x="1558" y="2745"/>
                    <a:pt x="1572" y="2749"/>
                    <a:pt x="1542" y="2753"/>
                  </a:cubicBezTo>
                  <a:cubicBezTo>
                    <a:pt x="1532" y="2754"/>
                    <a:pt x="1534" y="2756"/>
                    <a:pt x="1542" y="2757"/>
                  </a:cubicBezTo>
                  <a:cubicBezTo>
                    <a:pt x="1551" y="2758"/>
                    <a:pt x="1506" y="2759"/>
                    <a:pt x="1539" y="2761"/>
                  </a:cubicBezTo>
                  <a:cubicBezTo>
                    <a:pt x="1517" y="2762"/>
                    <a:pt x="1533" y="2763"/>
                    <a:pt x="1531" y="2764"/>
                  </a:cubicBezTo>
                  <a:cubicBezTo>
                    <a:pt x="1516" y="2767"/>
                    <a:pt x="1517" y="2772"/>
                    <a:pt x="1531" y="2774"/>
                  </a:cubicBezTo>
                  <a:cubicBezTo>
                    <a:pt x="1529" y="2777"/>
                    <a:pt x="1485" y="2778"/>
                    <a:pt x="1518" y="2779"/>
                  </a:cubicBezTo>
                  <a:cubicBezTo>
                    <a:pt x="1538" y="2780"/>
                    <a:pt x="1493" y="2781"/>
                    <a:pt x="1511" y="2782"/>
                  </a:cubicBezTo>
                  <a:cubicBezTo>
                    <a:pt x="1515" y="2782"/>
                    <a:pt x="1496" y="2783"/>
                    <a:pt x="1500" y="2783"/>
                  </a:cubicBezTo>
                  <a:cubicBezTo>
                    <a:pt x="1510" y="2784"/>
                    <a:pt x="1538" y="2785"/>
                    <a:pt x="1502" y="2787"/>
                  </a:cubicBezTo>
                  <a:cubicBezTo>
                    <a:pt x="1537" y="2789"/>
                    <a:pt x="1511" y="2787"/>
                    <a:pt x="1520" y="2797"/>
                  </a:cubicBezTo>
                  <a:cubicBezTo>
                    <a:pt x="1525" y="2800"/>
                    <a:pt x="1497" y="2802"/>
                    <a:pt x="1539" y="2804"/>
                  </a:cubicBezTo>
                  <a:cubicBezTo>
                    <a:pt x="1477" y="2807"/>
                    <a:pt x="1559" y="2807"/>
                    <a:pt x="1522" y="2808"/>
                  </a:cubicBezTo>
                  <a:cubicBezTo>
                    <a:pt x="1563" y="2809"/>
                    <a:pt x="1506" y="2810"/>
                    <a:pt x="1531" y="2810"/>
                  </a:cubicBezTo>
                  <a:cubicBezTo>
                    <a:pt x="1563" y="2811"/>
                    <a:pt x="1510" y="2812"/>
                    <a:pt x="1528" y="2812"/>
                  </a:cubicBezTo>
                  <a:cubicBezTo>
                    <a:pt x="1556" y="2813"/>
                    <a:pt x="1498" y="2814"/>
                    <a:pt x="1536" y="2814"/>
                  </a:cubicBezTo>
                  <a:cubicBezTo>
                    <a:pt x="1507" y="2815"/>
                    <a:pt x="1546" y="2816"/>
                    <a:pt x="1528" y="2817"/>
                  </a:cubicBezTo>
                  <a:cubicBezTo>
                    <a:pt x="1516" y="2817"/>
                    <a:pt x="1546" y="2818"/>
                    <a:pt x="1522" y="2819"/>
                  </a:cubicBezTo>
                  <a:cubicBezTo>
                    <a:pt x="1558" y="2819"/>
                    <a:pt x="1519" y="2821"/>
                    <a:pt x="1526" y="2821"/>
                  </a:cubicBezTo>
                  <a:cubicBezTo>
                    <a:pt x="1553" y="2822"/>
                    <a:pt x="1489" y="2823"/>
                    <a:pt x="1534" y="2824"/>
                  </a:cubicBezTo>
                  <a:cubicBezTo>
                    <a:pt x="1527" y="2825"/>
                    <a:pt x="1525" y="2827"/>
                    <a:pt x="1540" y="2828"/>
                  </a:cubicBezTo>
                  <a:cubicBezTo>
                    <a:pt x="1506" y="2828"/>
                    <a:pt x="1550" y="2830"/>
                    <a:pt x="1524" y="2830"/>
                  </a:cubicBezTo>
                  <a:cubicBezTo>
                    <a:pt x="1549" y="2831"/>
                    <a:pt x="1514" y="2832"/>
                    <a:pt x="1519" y="2833"/>
                  </a:cubicBezTo>
                  <a:cubicBezTo>
                    <a:pt x="1524" y="2834"/>
                    <a:pt x="1509" y="2835"/>
                    <a:pt x="1539" y="2836"/>
                  </a:cubicBezTo>
                  <a:cubicBezTo>
                    <a:pt x="1495" y="2839"/>
                    <a:pt x="1531" y="2843"/>
                    <a:pt x="1520" y="2846"/>
                  </a:cubicBezTo>
                  <a:cubicBezTo>
                    <a:pt x="1516" y="2847"/>
                    <a:pt x="1496" y="2848"/>
                    <a:pt x="1517" y="2849"/>
                  </a:cubicBezTo>
                  <a:cubicBezTo>
                    <a:pt x="1526" y="2849"/>
                    <a:pt x="1519" y="2851"/>
                    <a:pt x="1508" y="2851"/>
                  </a:cubicBezTo>
                  <a:cubicBezTo>
                    <a:pt x="1493" y="2852"/>
                    <a:pt x="1534" y="2853"/>
                    <a:pt x="1501" y="2853"/>
                  </a:cubicBezTo>
                  <a:cubicBezTo>
                    <a:pt x="1487" y="2854"/>
                    <a:pt x="1479" y="2855"/>
                    <a:pt x="1487" y="2856"/>
                  </a:cubicBezTo>
                  <a:cubicBezTo>
                    <a:pt x="1512" y="2856"/>
                    <a:pt x="1457" y="2857"/>
                    <a:pt x="1495" y="2858"/>
                  </a:cubicBezTo>
                  <a:cubicBezTo>
                    <a:pt x="1490" y="2859"/>
                    <a:pt x="1456" y="2862"/>
                    <a:pt x="1466" y="2864"/>
                  </a:cubicBezTo>
                  <a:cubicBezTo>
                    <a:pt x="1482" y="2865"/>
                    <a:pt x="1447" y="2865"/>
                    <a:pt x="1455" y="2866"/>
                  </a:cubicBezTo>
                  <a:cubicBezTo>
                    <a:pt x="1466" y="2868"/>
                    <a:pt x="1452" y="2870"/>
                    <a:pt x="1457" y="2873"/>
                  </a:cubicBezTo>
                  <a:cubicBezTo>
                    <a:pt x="1469" y="2877"/>
                    <a:pt x="1409" y="2881"/>
                    <a:pt x="1419" y="2882"/>
                  </a:cubicBezTo>
                  <a:cubicBezTo>
                    <a:pt x="1447" y="2884"/>
                    <a:pt x="1408" y="2881"/>
                    <a:pt x="1415" y="2887"/>
                  </a:cubicBezTo>
                  <a:cubicBezTo>
                    <a:pt x="1360" y="2889"/>
                    <a:pt x="1312" y="2896"/>
                    <a:pt x="1251" y="2900"/>
                  </a:cubicBezTo>
                  <a:cubicBezTo>
                    <a:pt x="1299" y="2901"/>
                    <a:pt x="1259" y="2903"/>
                    <a:pt x="1241" y="2904"/>
                  </a:cubicBezTo>
                  <a:cubicBezTo>
                    <a:pt x="1219" y="2905"/>
                    <a:pt x="1257" y="2905"/>
                    <a:pt x="1249" y="2906"/>
                  </a:cubicBezTo>
                  <a:cubicBezTo>
                    <a:pt x="1287" y="2907"/>
                    <a:pt x="1259" y="2913"/>
                    <a:pt x="1228" y="2914"/>
                  </a:cubicBezTo>
                  <a:cubicBezTo>
                    <a:pt x="1234" y="2914"/>
                    <a:pt x="1239" y="2914"/>
                    <a:pt x="1245" y="2914"/>
                  </a:cubicBezTo>
                  <a:cubicBezTo>
                    <a:pt x="1139" y="2914"/>
                    <a:pt x="1234" y="2920"/>
                    <a:pt x="1124" y="2930"/>
                  </a:cubicBezTo>
                  <a:cubicBezTo>
                    <a:pt x="1119" y="2937"/>
                    <a:pt x="1052" y="2943"/>
                    <a:pt x="1062" y="2947"/>
                  </a:cubicBezTo>
                  <a:cubicBezTo>
                    <a:pt x="1064" y="2947"/>
                    <a:pt x="1080" y="2948"/>
                    <a:pt x="1076" y="2948"/>
                  </a:cubicBezTo>
                  <a:cubicBezTo>
                    <a:pt x="1045" y="2954"/>
                    <a:pt x="1026" y="2954"/>
                    <a:pt x="1040" y="2960"/>
                  </a:cubicBezTo>
                  <a:cubicBezTo>
                    <a:pt x="1027" y="2962"/>
                    <a:pt x="1023" y="2962"/>
                    <a:pt x="1037" y="2964"/>
                  </a:cubicBezTo>
                  <a:cubicBezTo>
                    <a:pt x="1006" y="2965"/>
                    <a:pt x="1057" y="2966"/>
                    <a:pt x="1021" y="2966"/>
                  </a:cubicBezTo>
                  <a:cubicBezTo>
                    <a:pt x="995" y="2967"/>
                    <a:pt x="1055" y="2967"/>
                    <a:pt x="1027" y="2969"/>
                  </a:cubicBezTo>
                  <a:cubicBezTo>
                    <a:pt x="1013" y="2969"/>
                    <a:pt x="1018" y="2971"/>
                    <a:pt x="1020" y="2972"/>
                  </a:cubicBezTo>
                  <a:cubicBezTo>
                    <a:pt x="1025" y="2973"/>
                    <a:pt x="1003" y="2976"/>
                    <a:pt x="1037" y="2977"/>
                  </a:cubicBezTo>
                  <a:cubicBezTo>
                    <a:pt x="1008" y="2978"/>
                    <a:pt x="1022" y="2979"/>
                    <a:pt x="1020" y="2980"/>
                  </a:cubicBezTo>
                  <a:cubicBezTo>
                    <a:pt x="1017" y="2985"/>
                    <a:pt x="1025" y="2985"/>
                    <a:pt x="1006" y="2986"/>
                  </a:cubicBezTo>
                  <a:cubicBezTo>
                    <a:pt x="977" y="2987"/>
                    <a:pt x="1033" y="2988"/>
                    <a:pt x="1007" y="2989"/>
                  </a:cubicBezTo>
                  <a:cubicBezTo>
                    <a:pt x="995" y="2990"/>
                    <a:pt x="1041" y="2991"/>
                    <a:pt x="1003" y="2991"/>
                  </a:cubicBezTo>
                  <a:cubicBezTo>
                    <a:pt x="1020" y="2993"/>
                    <a:pt x="989" y="2995"/>
                    <a:pt x="998" y="2997"/>
                  </a:cubicBezTo>
                  <a:cubicBezTo>
                    <a:pt x="1005" y="2998"/>
                    <a:pt x="993" y="3000"/>
                    <a:pt x="1013" y="3001"/>
                  </a:cubicBezTo>
                  <a:cubicBezTo>
                    <a:pt x="984" y="3003"/>
                    <a:pt x="998" y="3005"/>
                    <a:pt x="1001" y="3007"/>
                  </a:cubicBezTo>
                  <a:cubicBezTo>
                    <a:pt x="1006" y="3010"/>
                    <a:pt x="975" y="3014"/>
                    <a:pt x="1018" y="3017"/>
                  </a:cubicBezTo>
                  <a:cubicBezTo>
                    <a:pt x="976" y="3020"/>
                    <a:pt x="1007" y="3023"/>
                    <a:pt x="1000" y="3026"/>
                  </a:cubicBezTo>
                  <a:cubicBezTo>
                    <a:pt x="997" y="3027"/>
                    <a:pt x="1023" y="3029"/>
                    <a:pt x="986" y="3030"/>
                  </a:cubicBezTo>
                  <a:cubicBezTo>
                    <a:pt x="990" y="3031"/>
                    <a:pt x="1024" y="3037"/>
                    <a:pt x="1019" y="3040"/>
                  </a:cubicBezTo>
                  <a:cubicBezTo>
                    <a:pt x="1017" y="3041"/>
                    <a:pt x="1036" y="3043"/>
                    <a:pt x="1007" y="3044"/>
                  </a:cubicBezTo>
                  <a:cubicBezTo>
                    <a:pt x="979" y="3046"/>
                    <a:pt x="1030" y="3047"/>
                    <a:pt x="1001" y="3048"/>
                  </a:cubicBezTo>
                  <a:cubicBezTo>
                    <a:pt x="990" y="3049"/>
                    <a:pt x="1009" y="3050"/>
                    <a:pt x="1009" y="3051"/>
                  </a:cubicBezTo>
                  <a:cubicBezTo>
                    <a:pt x="1006" y="3055"/>
                    <a:pt x="968" y="3062"/>
                    <a:pt x="978" y="3067"/>
                  </a:cubicBezTo>
                  <a:cubicBezTo>
                    <a:pt x="962" y="3067"/>
                    <a:pt x="961" y="3067"/>
                    <a:pt x="965" y="3068"/>
                  </a:cubicBezTo>
                  <a:cubicBezTo>
                    <a:pt x="970" y="3068"/>
                    <a:pt x="983" y="3068"/>
                    <a:pt x="977" y="3069"/>
                  </a:cubicBezTo>
                  <a:cubicBezTo>
                    <a:pt x="930" y="3074"/>
                    <a:pt x="970" y="3073"/>
                    <a:pt x="936" y="3081"/>
                  </a:cubicBezTo>
                  <a:cubicBezTo>
                    <a:pt x="897" y="3082"/>
                    <a:pt x="901" y="3088"/>
                    <a:pt x="889" y="3093"/>
                  </a:cubicBezTo>
                  <a:cubicBezTo>
                    <a:pt x="861" y="3098"/>
                    <a:pt x="877" y="3095"/>
                    <a:pt x="856" y="3099"/>
                  </a:cubicBezTo>
                  <a:cubicBezTo>
                    <a:pt x="842" y="3099"/>
                    <a:pt x="864" y="3101"/>
                    <a:pt x="851" y="3101"/>
                  </a:cubicBezTo>
                  <a:cubicBezTo>
                    <a:pt x="811" y="3102"/>
                    <a:pt x="846" y="3103"/>
                    <a:pt x="845" y="3104"/>
                  </a:cubicBezTo>
                  <a:cubicBezTo>
                    <a:pt x="828" y="3106"/>
                    <a:pt x="837" y="3115"/>
                    <a:pt x="817" y="3114"/>
                  </a:cubicBezTo>
                  <a:cubicBezTo>
                    <a:pt x="783" y="3114"/>
                    <a:pt x="789" y="3112"/>
                    <a:pt x="792" y="3127"/>
                  </a:cubicBezTo>
                  <a:cubicBezTo>
                    <a:pt x="796" y="3129"/>
                    <a:pt x="737" y="3130"/>
                    <a:pt x="786" y="3132"/>
                  </a:cubicBezTo>
                  <a:cubicBezTo>
                    <a:pt x="776" y="3133"/>
                    <a:pt x="718" y="3134"/>
                    <a:pt x="769" y="3136"/>
                  </a:cubicBezTo>
                  <a:cubicBezTo>
                    <a:pt x="727" y="3136"/>
                    <a:pt x="802" y="3138"/>
                    <a:pt x="753" y="3139"/>
                  </a:cubicBezTo>
                  <a:cubicBezTo>
                    <a:pt x="770" y="3140"/>
                    <a:pt x="746" y="3142"/>
                    <a:pt x="747" y="3144"/>
                  </a:cubicBezTo>
                  <a:cubicBezTo>
                    <a:pt x="750" y="3168"/>
                    <a:pt x="764" y="3163"/>
                    <a:pt x="707" y="3168"/>
                  </a:cubicBezTo>
                  <a:cubicBezTo>
                    <a:pt x="725" y="3168"/>
                    <a:pt x="734" y="3168"/>
                    <a:pt x="744" y="3169"/>
                  </a:cubicBezTo>
                  <a:cubicBezTo>
                    <a:pt x="716" y="3169"/>
                    <a:pt x="744" y="3171"/>
                    <a:pt x="738" y="3172"/>
                  </a:cubicBezTo>
                  <a:cubicBezTo>
                    <a:pt x="721" y="3174"/>
                    <a:pt x="727" y="3176"/>
                    <a:pt x="748" y="3180"/>
                  </a:cubicBezTo>
                  <a:cubicBezTo>
                    <a:pt x="765" y="3182"/>
                    <a:pt x="697" y="3185"/>
                    <a:pt x="689" y="3190"/>
                  </a:cubicBezTo>
                  <a:cubicBezTo>
                    <a:pt x="641" y="3201"/>
                    <a:pt x="628" y="3204"/>
                    <a:pt x="605" y="3214"/>
                  </a:cubicBezTo>
                  <a:cubicBezTo>
                    <a:pt x="604" y="3214"/>
                    <a:pt x="612" y="3214"/>
                    <a:pt x="617" y="3214"/>
                  </a:cubicBezTo>
                  <a:cubicBezTo>
                    <a:pt x="633" y="3215"/>
                    <a:pt x="591" y="3215"/>
                    <a:pt x="618" y="3216"/>
                  </a:cubicBezTo>
                  <a:cubicBezTo>
                    <a:pt x="643" y="3218"/>
                    <a:pt x="614" y="3216"/>
                    <a:pt x="608" y="3220"/>
                  </a:cubicBezTo>
                  <a:cubicBezTo>
                    <a:pt x="593" y="3223"/>
                    <a:pt x="615" y="3225"/>
                    <a:pt x="590" y="3228"/>
                  </a:cubicBezTo>
                  <a:cubicBezTo>
                    <a:pt x="630" y="3229"/>
                    <a:pt x="584" y="3235"/>
                    <a:pt x="583" y="3237"/>
                  </a:cubicBezTo>
                  <a:cubicBezTo>
                    <a:pt x="584" y="3238"/>
                    <a:pt x="545" y="3238"/>
                    <a:pt x="582" y="3239"/>
                  </a:cubicBezTo>
                  <a:cubicBezTo>
                    <a:pt x="545" y="3240"/>
                    <a:pt x="599" y="3241"/>
                    <a:pt x="584" y="3242"/>
                  </a:cubicBezTo>
                  <a:cubicBezTo>
                    <a:pt x="573" y="3243"/>
                    <a:pt x="594" y="3245"/>
                    <a:pt x="565" y="3245"/>
                  </a:cubicBezTo>
                  <a:cubicBezTo>
                    <a:pt x="574" y="3248"/>
                    <a:pt x="587" y="3247"/>
                    <a:pt x="581" y="3250"/>
                  </a:cubicBezTo>
                  <a:cubicBezTo>
                    <a:pt x="559" y="3256"/>
                    <a:pt x="602" y="3258"/>
                    <a:pt x="569" y="3262"/>
                  </a:cubicBezTo>
                  <a:cubicBezTo>
                    <a:pt x="560" y="3263"/>
                    <a:pt x="604" y="3264"/>
                    <a:pt x="587" y="3266"/>
                  </a:cubicBezTo>
                  <a:cubicBezTo>
                    <a:pt x="574" y="3267"/>
                    <a:pt x="590" y="3269"/>
                    <a:pt x="607" y="3271"/>
                  </a:cubicBezTo>
                  <a:cubicBezTo>
                    <a:pt x="624" y="3272"/>
                    <a:pt x="583" y="3273"/>
                    <a:pt x="605" y="3274"/>
                  </a:cubicBezTo>
                  <a:cubicBezTo>
                    <a:pt x="629" y="3276"/>
                    <a:pt x="621" y="3277"/>
                    <a:pt x="625" y="3278"/>
                  </a:cubicBezTo>
                  <a:cubicBezTo>
                    <a:pt x="627" y="3279"/>
                    <a:pt x="647" y="3281"/>
                    <a:pt x="636" y="3281"/>
                  </a:cubicBezTo>
                  <a:cubicBezTo>
                    <a:pt x="599" y="3283"/>
                    <a:pt x="666" y="3283"/>
                    <a:pt x="646" y="3285"/>
                  </a:cubicBezTo>
                  <a:cubicBezTo>
                    <a:pt x="611" y="3287"/>
                    <a:pt x="680" y="3293"/>
                    <a:pt x="666" y="3297"/>
                  </a:cubicBezTo>
                  <a:cubicBezTo>
                    <a:pt x="662" y="3303"/>
                    <a:pt x="667" y="3303"/>
                    <a:pt x="680" y="3304"/>
                  </a:cubicBezTo>
                  <a:cubicBezTo>
                    <a:pt x="711" y="3305"/>
                    <a:pt x="712" y="3306"/>
                    <a:pt x="706" y="3307"/>
                  </a:cubicBezTo>
                  <a:cubicBezTo>
                    <a:pt x="697" y="3309"/>
                    <a:pt x="733" y="3311"/>
                    <a:pt x="707" y="3312"/>
                  </a:cubicBezTo>
                  <a:cubicBezTo>
                    <a:pt x="735" y="3313"/>
                    <a:pt x="706" y="3314"/>
                    <a:pt x="726" y="3315"/>
                  </a:cubicBezTo>
                  <a:cubicBezTo>
                    <a:pt x="739" y="3316"/>
                    <a:pt x="727" y="3317"/>
                    <a:pt x="729" y="3318"/>
                  </a:cubicBezTo>
                  <a:cubicBezTo>
                    <a:pt x="730" y="3319"/>
                    <a:pt x="718" y="3321"/>
                    <a:pt x="748" y="3321"/>
                  </a:cubicBezTo>
                  <a:cubicBezTo>
                    <a:pt x="710" y="3322"/>
                    <a:pt x="753" y="3323"/>
                    <a:pt x="740" y="3323"/>
                  </a:cubicBezTo>
                  <a:cubicBezTo>
                    <a:pt x="728" y="3326"/>
                    <a:pt x="744" y="3327"/>
                    <a:pt x="749" y="3328"/>
                  </a:cubicBezTo>
                  <a:cubicBezTo>
                    <a:pt x="747" y="3340"/>
                    <a:pt x="759" y="3338"/>
                    <a:pt x="769" y="3340"/>
                  </a:cubicBezTo>
                  <a:cubicBezTo>
                    <a:pt x="769" y="3346"/>
                    <a:pt x="820" y="3351"/>
                    <a:pt x="811" y="3355"/>
                  </a:cubicBezTo>
                  <a:cubicBezTo>
                    <a:pt x="887" y="3356"/>
                    <a:pt x="825" y="3360"/>
                    <a:pt x="790" y="3361"/>
                  </a:cubicBezTo>
                  <a:cubicBezTo>
                    <a:pt x="808" y="3361"/>
                    <a:pt x="820" y="3361"/>
                    <a:pt x="831" y="3362"/>
                  </a:cubicBezTo>
                  <a:cubicBezTo>
                    <a:pt x="800" y="3362"/>
                    <a:pt x="828" y="3363"/>
                    <a:pt x="825" y="3364"/>
                  </a:cubicBezTo>
                  <a:cubicBezTo>
                    <a:pt x="818" y="3365"/>
                    <a:pt x="806" y="3367"/>
                    <a:pt x="821" y="3368"/>
                  </a:cubicBezTo>
                  <a:cubicBezTo>
                    <a:pt x="832" y="3369"/>
                    <a:pt x="807" y="3369"/>
                    <a:pt x="818" y="3370"/>
                  </a:cubicBezTo>
                  <a:cubicBezTo>
                    <a:pt x="829" y="3371"/>
                    <a:pt x="828" y="3372"/>
                    <a:pt x="832" y="3373"/>
                  </a:cubicBezTo>
                  <a:cubicBezTo>
                    <a:pt x="840" y="3374"/>
                    <a:pt x="816" y="3375"/>
                    <a:pt x="829" y="3377"/>
                  </a:cubicBezTo>
                  <a:cubicBezTo>
                    <a:pt x="848" y="3379"/>
                    <a:pt x="824" y="3382"/>
                    <a:pt x="833" y="3384"/>
                  </a:cubicBezTo>
                  <a:cubicBezTo>
                    <a:pt x="900" y="3390"/>
                    <a:pt x="856" y="3401"/>
                    <a:pt x="905" y="3402"/>
                  </a:cubicBezTo>
                  <a:cubicBezTo>
                    <a:pt x="908" y="3403"/>
                    <a:pt x="915" y="3404"/>
                    <a:pt x="910" y="3404"/>
                  </a:cubicBezTo>
                  <a:cubicBezTo>
                    <a:pt x="883" y="3405"/>
                    <a:pt x="896" y="3406"/>
                    <a:pt x="895" y="3407"/>
                  </a:cubicBezTo>
                  <a:cubicBezTo>
                    <a:pt x="907" y="3427"/>
                    <a:pt x="840" y="3419"/>
                    <a:pt x="837" y="3427"/>
                  </a:cubicBezTo>
                  <a:cubicBezTo>
                    <a:pt x="836" y="3428"/>
                    <a:pt x="831" y="3429"/>
                    <a:pt x="836" y="3430"/>
                  </a:cubicBezTo>
                  <a:cubicBezTo>
                    <a:pt x="847" y="3432"/>
                    <a:pt x="821" y="3434"/>
                    <a:pt x="815" y="3435"/>
                  </a:cubicBezTo>
                  <a:cubicBezTo>
                    <a:pt x="853" y="3435"/>
                    <a:pt x="795" y="3436"/>
                    <a:pt x="824" y="3437"/>
                  </a:cubicBezTo>
                  <a:cubicBezTo>
                    <a:pt x="803" y="3439"/>
                    <a:pt x="822" y="3449"/>
                    <a:pt x="773" y="3449"/>
                  </a:cubicBezTo>
                  <a:cubicBezTo>
                    <a:pt x="786" y="3449"/>
                    <a:pt x="798" y="3450"/>
                    <a:pt x="810" y="3450"/>
                  </a:cubicBezTo>
                  <a:cubicBezTo>
                    <a:pt x="797" y="3452"/>
                    <a:pt x="749" y="3453"/>
                    <a:pt x="759" y="3456"/>
                  </a:cubicBezTo>
                  <a:cubicBezTo>
                    <a:pt x="763" y="3458"/>
                    <a:pt x="781" y="3459"/>
                    <a:pt x="767" y="3460"/>
                  </a:cubicBezTo>
                  <a:cubicBezTo>
                    <a:pt x="743" y="3462"/>
                    <a:pt x="755" y="3464"/>
                    <a:pt x="749" y="3465"/>
                  </a:cubicBezTo>
                  <a:cubicBezTo>
                    <a:pt x="744" y="3467"/>
                    <a:pt x="765" y="3468"/>
                    <a:pt x="729" y="3469"/>
                  </a:cubicBezTo>
                  <a:cubicBezTo>
                    <a:pt x="747" y="3470"/>
                    <a:pt x="750" y="3470"/>
                    <a:pt x="730" y="3471"/>
                  </a:cubicBezTo>
                  <a:cubicBezTo>
                    <a:pt x="762" y="3472"/>
                    <a:pt x="760" y="3474"/>
                    <a:pt x="732" y="3475"/>
                  </a:cubicBezTo>
                  <a:cubicBezTo>
                    <a:pt x="764" y="3477"/>
                    <a:pt x="744" y="3479"/>
                    <a:pt x="749" y="3481"/>
                  </a:cubicBezTo>
                  <a:cubicBezTo>
                    <a:pt x="694" y="3483"/>
                    <a:pt x="762" y="3487"/>
                    <a:pt x="708" y="3489"/>
                  </a:cubicBezTo>
                  <a:cubicBezTo>
                    <a:pt x="734" y="3490"/>
                    <a:pt x="719" y="3491"/>
                    <a:pt x="732" y="3491"/>
                  </a:cubicBezTo>
                  <a:cubicBezTo>
                    <a:pt x="752" y="3492"/>
                    <a:pt x="732" y="3493"/>
                    <a:pt x="733" y="3493"/>
                  </a:cubicBezTo>
                  <a:cubicBezTo>
                    <a:pt x="771" y="3494"/>
                    <a:pt x="719" y="3494"/>
                    <a:pt x="739" y="3495"/>
                  </a:cubicBezTo>
                  <a:cubicBezTo>
                    <a:pt x="758" y="3496"/>
                    <a:pt x="774" y="3498"/>
                    <a:pt x="749" y="3499"/>
                  </a:cubicBezTo>
                  <a:cubicBezTo>
                    <a:pt x="753" y="3500"/>
                    <a:pt x="780" y="3503"/>
                    <a:pt x="782" y="3504"/>
                  </a:cubicBezTo>
                  <a:cubicBezTo>
                    <a:pt x="781" y="3504"/>
                    <a:pt x="771" y="3506"/>
                    <a:pt x="775" y="3506"/>
                  </a:cubicBezTo>
                  <a:cubicBezTo>
                    <a:pt x="813" y="3506"/>
                    <a:pt x="749" y="3507"/>
                    <a:pt x="783" y="3508"/>
                  </a:cubicBezTo>
                  <a:cubicBezTo>
                    <a:pt x="789" y="3508"/>
                    <a:pt x="779" y="3509"/>
                    <a:pt x="780" y="3510"/>
                  </a:cubicBezTo>
                  <a:cubicBezTo>
                    <a:pt x="783" y="3512"/>
                    <a:pt x="794" y="3511"/>
                    <a:pt x="791" y="3516"/>
                  </a:cubicBezTo>
                  <a:cubicBezTo>
                    <a:pt x="795" y="3529"/>
                    <a:pt x="778" y="3533"/>
                    <a:pt x="794" y="3532"/>
                  </a:cubicBezTo>
                  <a:cubicBezTo>
                    <a:pt x="818" y="3534"/>
                    <a:pt x="783" y="3534"/>
                    <a:pt x="791" y="3535"/>
                  </a:cubicBezTo>
                  <a:cubicBezTo>
                    <a:pt x="812" y="3537"/>
                    <a:pt x="801" y="3537"/>
                    <a:pt x="796" y="3539"/>
                  </a:cubicBezTo>
                  <a:cubicBezTo>
                    <a:pt x="811" y="3540"/>
                    <a:pt x="835" y="3541"/>
                    <a:pt x="814" y="3542"/>
                  </a:cubicBezTo>
                  <a:cubicBezTo>
                    <a:pt x="806" y="3543"/>
                    <a:pt x="824" y="3544"/>
                    <a:pt x="833" y="3545"/>
                  </a:cubicBezTo>
                  <a:cubicBezTo>
                    <a:pt x="840" y="3546"/>
                    <a:pt x="854" y="3546"/>
                    <a:pt x="836" y="3547"/>
                  </a:cubicBezTo>
                  <a:cubicBezTo>
                    <a:pt x="1217" y="3610"/>
                    <a:pt x="1864" y="3584"/>
                    <a:pt x="2376" y="3591"/>
                  </a:cubicBezTo>
                  <a:cubicBezTo>
                    <a:pt x="2290" y="3590"/>
                    <a:pt x="2226" y="3589"/>
                    <a:pt x="2185" y="3583"/>
                  </a:cubicBezTo>
                  <a:cubicBezTo>
                    <a:pt x="2262" y="3573"/>
                    <a:pt x="2396" y="3574"/>
                    <a:pt x="2471" y="3566"/>
                  </a:cubicBezTo>
                  <a:cubicBezTo>
                    <a:pt x="2445" y="3561"/>
                    <a:pt x="2716" y="3551"/>
                    <a:pt x="2729" y="3546"/>
                  </a:cubicBezTo>
                  <a:cubicBezTo>
                    <a:pt x="2721" y="3545"/>
                    <a:pt x="2720" y="3544"/>
                    <a:pt x="2740" y="3543"/>
                  </a:cubicBezTo>
                  <a:cubicBezTo>
                    <a:pt x="2748" y="3543"/>
                    <a:pt x="2730" y="3541"/>
                    <a:pt x="2728" y="3541"/>
                  </a:cubicBezTo>
                  <a:cubicBezTo>
                    <a:pt x="2727" y="3539"/>
                    <a:pt x="2781" y="3539"/>
                    <a:pt x="2757" y="3538"/>
                  </a:cubicBezTo>
                  <a:cubicBezTo>
                    <a:pt x="2750" y="3537"/>
                    <a:pt x="2773" y="3536"/>
                    <a:pt x="2767" y="3536"/>
                  </a:cubicBezTo>
                  <a:cubicBezTo>
                    <a:pt x="2744" y="3534"/>
                    <a:pt x="2804" y="3534"/>
                    <a:pt x="2774" y="3533"/>
                  </a:cubicBezTo>
                  <a:cubicBezTo>
                    <a:pt x="2749" y="3532"/>
                    <a:pt x="2786" y="3531"/>
                    <a:pt x="2789" y="3530"/>
                  </a:cubicBezTo>
                  <a:cubicBezTo>
                    <a:pt x="2793" y="3528"/>
                    <a:pt x="2823" y="3527"/>
                    <a:pt x="2791" y="3526"/>
                  </a:cubicBezTo>
                  <a:cubicBezTo>
                    <a:pt x="2809" y="3524"/>
                    <a:pt x="2831" y="3522"/>
                    <a:pt x="2848" y="3520"/>
                  </a:cubicBezTo>
                  <a:cubicBezTo>
                    <a:pt x="2775" y="3517"/>
                    <a:pt x="2933" y="3514"/>
                    <a:pt x="2853" y="3510"/>
                  </a:cubicBezTo>
                  <a:cubicBezTo>
                    <a:pt x="2872" y="3510"/>
                    <a:pt x="2892" y="3509"/>
                    <a:pt x="2914" y="3508"/>
                  </a:cubicBezTo>
                  <a:cubicBezTo>
                    <a:pt x="2915" y="3504"/>
                    <a:pt x="2913" y="3504"/>
                    <a:pt x="2928" y="3503"/>
                  </a:cubicBezTo>
                  <a:cubicBezTo>
                    <a:pt x="2952" y="3502"/>
                    <a:pt x="2901" y="3501"/>
                    <a:pt x="2928" y="3500"/>
                  </a:cubicBezTo>
                  <a:cubicBezTo>
                    <a:pt x="2950" y="3499"/>
                    <a:pt x="2933" y="3498"/>
                    <a:pt x="2917" y="3498"/>
                  </a:cubicBezTo>
                  <a:cubicBezTo>
                    <a:pt x="2970" y="3498"/>
                    <a:pt x="2994" y="3487"/>
                    <a:pt x="3014" y="3481"/>
                  </a:cubicBezTo>
                  <a:cubicBezTo>
                    <a:pt x="2997" y="3479"/>
                    <a:pt x="3027" y="3479"/>
                    <a:pt x="3019" y="3477"/>
                  </a:cubicBezTo>
                  <a:cubicBezTo>
                    <a:pt x="3004" y="3475"/>
                    <a:pt x="2981" y="3473"/>
                    <a:pt x="3012" y="3470"/>
                  </a:cubicBezTo>
                  <a:cubicBezTo>
                    <a:pt x="3025" y="3469"/>
                    <a:pt x="3003" y="3468"/>
                    <a:pt x="2997" y="3466"/>
                  </a:cubicBezTo>
                  <a:cubicBezTo>
                    <a:pt x="3020" y="3464"/>
                    <a:pt x="3018" y="3463"/>
                    <a:pt x="3039" y="3461"/>
                  </a:cubicBezTo>
                  <a:cubicBezTo>
                    <a:pt x="3089" y="3457"/>
                    <a:pt x="3042" y="3455"/>
                    <a:pt x="3044" y="3452"/>
                  </a:cubicBezTo>
                  <a:cubicBezTo>
                    <a:pt x="3056" y="3451"/>
                    <a:pt x="3029" y="3449"/>
                    <a:pt x="3059" y="3448"/>
                  </a:cubicBezTo>
                  <a:cubicBezTo>
                    <a:pt x="3064" y="3448"/>
                    <a:pt x="3062" y="3447"/>
                    <a:pt x="3056" y="3447"/>
                  </a:cubicBezTo>
                  <a:cubicBezTo>
                    <a:pt x="3011" y="3446"/>
                    <a:pt x="3067" y="3442"/>
                    <a:pt x="3019" y="3438"/>
                  </a:cubicBezTo>
                  <a:cubicBezTo>
                    <a:pt x="3002" y="3436"/>
                    <a:pt x="3046" y="3437"/>
                    <a:pt x="3060" y="3436"/>
                  </a:cubicBezTo>
                  <a:cubicBezTo>
                    <a:pt x="3062" y="3429"/>
                    <a:pt x="3056" y="3430"/>
                    <a:pt x="3048" y="3428"/>
                  </a:cubicBezTo>
                  <a:cubicBezTo>
                    <a:pt x="3037" y="3427"/>
                    <a:pt x="3087" y="3426"/>
                    <a:pt x="3048" y="3425"/>
                  </a:cubicBezTo>
                  <a:cubicBezTo>
                    <a:pt x="3057" y="3424"/>
                    <a:pt x="3031" y="3423"/>
                    <a:pt x="3039" y="3421"/>
                  </a:cubicBezTo>
                  <a:cubicBezTo>
                    <a:pt x="3047" y="3420"/>
                    <a:pt x="3023" y="3418"/>
                    <a:pt x="3059" y="3417"/>
                  </a:cubicBezTo>
                  <a:cubicBezTo>
                    <a:pt x="3065" y="3417"/>
                    <a:pt x="3064" y="3416"/>
                    <a:pt x="3057" y="3415"/>
                  </a:cubicBezTo>
                  <a:cubicBezTo>
                    <a:pt x="3022" y="3414"/>
                    <a:pt x="3045" y="3415"/>
                    <a:pt x="3038" y="3396"/>
                  </a:cubicBezTo>
                  <a:cubicBezTo>
                    <a:pt x="3038" y="3395"/>
                    <a:pt x="3028" y="3394"/>
                    <a:pt x="3030" y="3393"/>
                  </a:cubicBezTo>
                  <a:cubicBezTo>
                    <a:pt x="3031" y="3392"/>
                    <a:pt x="3014" y="3391"/>
                    <a:pt x="3038" y="3390"/>
                  </a:cubicBezTo>
                  <a:cubicBezTo>
                    <a:pt x="3004" y="3388"/>
                    <a:pt x="2999" y="3385"/>
                    <a:pt x="2994" y="3383"/>
                  </a:cubicBezTo>
                  <a:cubicBezTo>
                    <a:pt x="2981" y="3380"/>
                    <a:pt x="2978" y="3382"/>
                    <a:pt x="2943" y="3376"/>
                  </a:cubicBezTo>
                  <a:cubicBezTo>
                    <a:pt x="2934" y="3376"/>
                    <a:pt x="2955" y="3374"/>
                    <a:pt x="2955" y="3373"/>
                  </a:cubicBezTo>
                  <a:cubicBezTo>
                    <a:pt x="2931" y="3360"/>
                    <a:pt x="2931" y="3365"/>
                    <a:pt x="2883" y="3361"/>
                  </a:cubicBezTo>
                  <a:cubicBezTo>
                    <a:pt x="2813" y="3358"/>
                    <a:pt x="2885" y="3357"/>
                    <a:pt x="2843" y="3353"/>
                  </a:cubicBezTo>
                  <a:cubicBezTo>
                    <a:pt x="2836" y="3352"/>
                    <a:pt x="2846" y="3351"/>
                    <a:pt x="2842" y="3350"/>
                  </a:cubicBezTo>
                  <a:cubicBezTo>
                    <a:pt x="2840" y="3350"/>
                    <a:pt x="2851" y="3348"/>
                    <a:pt x="2846" y="3348"/>
                  </a:cubicBezTo>
                  <a:cubicBezTo>
                    <a:pt x="2808" y="3348"/>
                    <a:pt x="2870" y="3347"/>
                    <a:pt x="2839" y="3346"/>
                  </a:cubicBezTo>
                  <a:cubicBezTo>
                    <a:pt x="2804" y="3340"/>
                    <a:pt x="2784" y="3340"/>
                    <a:pt x="2748" y="3341"/>
                  </a:cubicBezTo>
                  <a:cubicBezTo>
                    <a:pt x="2744" y="3325"/>
                    <a:pt x="2744" y="3330"/>
                    <a:pt x="2686" y="3324"/>
                  </a:cubicBezTo>
                  <a:cubicBezTo>
                    <a:pt x="2674" y="3312"/>
                    <a:pt x="2604" y="3316"/>
                    <a:pt x="2578" y="3301"/>
                  </a:cubicBezTo>
                  <a:cubicBezTo>
                    <a:pt x="2556" y="3298"/>
                    <a:pt x="2563" y="3293"/>
                    <a:pt x="2549" y="3293"/>
                  </a:cubicBezTo>
                  <a:cubicBezTo>
                    <a:pt x="2550" y="3293"/>
                    <a:pt x="2565" y="3292"/>
                    <a:pt x="2558" y="3291"/>
                  </a:cubicBezTo>
                  <a:cubicBezTo>
                    <a:pt x="2508" y="3290"/>
                    <a:pt x="2584" y="3288"/>
                    <a:pt x="2520" y="3286"/>
                  </a:cubicBezTo>
                  <a:cubicBezTo>
                    <a:pt x="2500" y="3285"/>
                    <a:pt x="2486" y="3284"/>
                    <a:pt x="2500" y="3284"/>
                  </a:cubicBezTo>
                  <a:cubicBezTo>
                    <a:pt x="2532" y="3282"/>
                    <a:pt x="2488" y="3282"/>
                    <a:pt x="2496" y="3281"/>
                  </a:cubicBezTo>
                  <a:cubicBezTo>
                    <a:pt x="2463" y="3268"/>
                    <a:pt x="2389" y="3275"/>
                    <a:pt x="2352" y="3261"/>
                  </a:cubicBezTo>
                  <a:cubicBezTo>
                    <a:pt x="2350" y="3259"/>
                    <a:pt x="2365" y="3257"/>
                    <a:pt x="2313" y="3256"/>
                  </a:cubicBezTo>
                  <a:cubicBezTo>
                    <a:pt x="2302" y="3255"/>
                    <a:pt x="2311" y="3254"/>
                    <a:pt x="2311" y="3253"/>
                  </a:cubicBezTo>
                  <a:cubicBezTo>
                    <a:pt x="2329" y="3253"/>
                    <a:pt x="2341" y="3253"/>
                    <a:pt x="2348" y="3253"/>
                  </a:cubicBezTo>
                  <a:cubicBezTo>
                    <a:pt x="2342" y="3252"/>
                    <a:pt x="2334" y="3252"/>
                    <a:pt x="2334" y="3251"/>
                  </a:cubicBezTo>
                  <a:cubicBezTo>
                    <a:pt x="2374" y="3251"/>
                    <a:pt x="2339" y="3237"/>
                    <a:pt x="2393" y="3235"/>
                  </a:cubicBezTo>
                  <a:cubicBezTo>
                    <a:pt x="2406" y="3234"/>
                    <a:pt x="2421" y="3233"/>
                    <a:pt x="2412" y="3232"/>
                  </a:cubicBezTo>
                  <a:cubicBezTo>
                    <a:pt x="2369" y="3230"/>
                    <a:pt x="2413" y="3229"/>
                    <a:pt x="2438" y="3227"/>
                  </a:cubicBezTo>
                  <a:cubicBezTo>
                    <a:pt x="2446" y="3227"/>
                    <a:pt x="2450" y="3226"/>
                    <a:pt x="2456" y="3225"/>
                  </a:cubicBezTo>
                  <a:cubicBezTo>
                    <a:pt x="2485" y="3223"/>
                    <a:pt x="2479" y="3219"/>
                    <a:pt x="2476" y="3216"/>
                  </a:cubicBezTo>
                  <a:cubicBezTo>
                    <a:pt x="2469" y="3212"/>
                    <a:pt x="2554" y="3212"/>
                    <a:pt x="2499" y="3209"/>
                  </a:cubicBezTo>
                  <a:cubicBezTo>
                    <a:pt x="2468" y="3207"/>
                    <a:pt x="2468" y="3205"/>
                    <a:pt x="2498" y="3204"/>
                  </a:cubicBezTo>
                  <a:cubicBezTo>
                    <a:pt x="2507" y="3203"/>
                    <a:pt x="2528" y="3203"/>
                    <a:pt x="2498" y="3202"/>
                  </a:cubicBezTo>
                  <a:cubicBezTo>
                    <a:pt x="2522" y="3201"/>
                    <a:pt x="2519" y="3201"/>
                    <a:pt x="2519" y="3200"/>
                  </a:cubicBezTo>
                  <a:cubicBezTo>
                    <a:pt x="2516" y="3183"/>
                    <a:pt x="2542" y="3193"/>
                    <a:pt x="2555" y="3190"/>
                  </a:cubicBezTo>
                  <a:cubicBezTo>
                    <a:pt x="2480" y="3186"/>
                    <a:pt x="2558" y="3170"/>
                    <a:pt x="2452" y="3173"/>
                  </a:cubicBezTo>
                  <a:cubicBezTo>
                    <a:pt x="2566" y="3172"/>
                    <a:pt x="2385" y="3159"/>
                    <a:pt x="2375" y="3158"/>
                  </a:cubicBezTo>
                  <a:cubicBezTo>
                    <a:pt x="2398" y="3157"/>
                    <a:pt x="2368" y="3156"/>
                    <a:pt x="2372" y="3155"/>
                  </a:cubicBezTo>
                  <a:cubicBezTo>
                    <a:pt x="2380" y="3154"/>
                    <a:pt x="2357" y="3152"/>
                    <a:pt x="2393" y="3151"/>
                  </a:cubicBezTo>
                  <a:cubicBezTo>
                    <a:pt x="2369" y="3151"/>
                    <a:pt x="2359" y="3150"/>
                    <a:pt x="2383" y="3149"/>
                  </a:cubicBezTo>
                  <a:cubicBezTo>
                    <a:pt x="2416" y="3147"/>
                    <a:pt x="2359" y="3147"/>
                    <a:pt x="2374" y="3146"/>
                  </a:cubicBezTo>
                  <a:cubicBezTo>
                    <a:pt x="2423" y="3141"/>
                    <a:pt x="2381" y="3143"/>
                    <a:pt x="2430" y="3137"/>
                  </a:cubicBezTo>
                  <a:cubicBezTo>
                    <a:pt x="2435" y="3137"/>
                    <a:pt x="2424" y="3136"/>
                    <a:pt x="2425" y="3136"/>
                  </a:cubicBezTo>
                  <a:cubicBezTo>
                    <a:pt x="2428" y="3135"/>
                    <a:pt x="2443" y="3134"/>
                    <a:pt x="2429" y="3133"/>
                  </a:cubicBezTo>
                  <a:cubicBezTo>
                    <a:pt x="2391" y="3133"/>
                    <a:pt x="2457" y="3132"/>
                    <a:pt x="2421" y="3131"/>
                  </a:cubicBezTo>
                  <a:cubicBezTo>
                    <a:pt x="2412" y="3131"/>
                    <a:pt x="2415" y="3129"/>
                    <a:pt x="2426" y="3128"/>
                  </a:cubicBezTo>
                  <a:cubicBezTo>
                    <a:pt x="2438" y="3127"/>
                    <a:pt x="2396" y="3127"/>
                    <a:pt x="2434" y="3126"/>
                  </a:cubicBezTo>
                  <a:cubicBezTo>
                    <a:pt x="2428" y="3125"/>
                    <a:pt x="2451" y="3124"/>
                    <a:pt x="2455" y="3123"/>
                  </a:cubicBezTo>
                  <a:cubicBezTo>
                    <a:pt x="2456" y="3116"/>
                    <a:pt x="2470" y="3116"/>
                    <a:pt x="2476" y="3114"/>
                  </a:cubicBezTo>
                  <a:cubicBezTo>
                    <a:pt x="2483" y="3109"/>
                    <a:pt x="2519" y="3108"/>
                    <a:pt x="2535" y="3104"/>
                  </a:cubicBezTo>
                  <a:cubicBezTo>
                    <a:pt x="2494" y="3103"/>
                    <a:pt x="2558" y="3102"/>
                    <a:pt x="2526" y="3102"/>
                  </a:cubicBezTo>
                  <a:cubicBezTo>
                    <a:pt x="2506" y="3101"/>
                    <a:pt x="2545" y="3100"/>
                    <a:pt x="2519" y="3099"/>
                  </a:cubicBezTo>
                  <a:cubicBezTo>
                    <a:pt x="2543" y="3094"/>
                    <a:pt x="2552" y="3091"/>
                    <a:pt x="2581" y="3086"/>
                  </a:cubicBezTo>
                  <a:cubicBezTo>
                    <a:pt x="2591" y="3083"/>
                    <a:pt x="2558" y="3079"/>
                    <a:pt x="2601" y="3076"/>
                  </a:cubicBezTo>
                  <a:cubicBezTo>
                    <a:pt x="2605" y="3076"/>
                    <a:pt x="2606" y="3075"/>
                    <a:pt x="2601" y="3075"/>
                  </a:cubicBezTo>
                  <a:cubicBezTo>
                    <a:pt x="2572" y="3074"/>
                    <a:pt x="2572" y="3073"/>
                    <a:pt x="2600" y="3071"/>
                  </a:cubicBezTo>
                  <a:cubicBezTo>
                    <a:pt x="2550" y="3069"/>
                    <a:pt x="2606" y="3071"/>
                    <a:pt x="2601" y="3067"/>
                  </a:cubicBezTo>
                  <a:cubicBezTo>
                    <a:pt x="2596" y="3066"/>
                    <a:pt x="2574" y="3064"/>
                    <a:pt x="2584" y="3064"/>
                  </a:cubicBezTo>
                  <a:cubicBezTo>
                    <a:pt x="2612" y="3063"/>
                    <a:pt x="2573" y="3062"/>
                    <a:pt x="2579" y="3061"/>
                  </a:cubicBezTo>
                  <a:cubicBezTo>
                    <a:pt x="2586" y="3060"/>
                    <a:pt x="2583" y="3058"/>
                    <a:pt x="2580" y="3057"/>
                  </a:cubicBezTo>
                  <a:cubicBezTo>
                    <a:pt x="2561" y="3055"/>
                    <a:pt x="2562" y="3047"/>
                    <a:pt x="2556" y="3046"/>
                  </a:cubicBezTo>
                  <a:cubicBezTo>
                    <a:pt x="2530" y="3041"/>
                    <a:pt x="2519" y="3043"/>
                    <a:pt x="2518" y="3036"/>
                  </a:cubicBezTo>
                  <a:cubicBezTo>
                    <a:pt x="2513" y="3022"/>
                    <a:pt x="2536" y="3028"/>
                    <a:pt x="2498" y="3025"/>
                  </a:cubicBezTo>
                  <a:cubicBezTo>
                    <a:pt x="2550" y="3024"/>
                    <a:pt x="2482" y="3023"/>
                    <a:pt x="2515" y="3022"/>
                  </a:cubicBezTo>
                  <a:cubicBezTo>
                    <a:pt x="2486" y="3021"/>
                    <a:pt x="2522" y="3020"/>
                    <a:pt x="2519" y="3019"/>
                  </a:cubicBezTo>
                  <a:cubicBezTo>
                    <a:pt x="2516" y="3018"/>
                    <a:pt x="2518" y="3017"/>
                    <a:pt x="2518" y="3016"/>
                  </a:cubicBezTo>
                  <a:cubicBezTo>
                    <a:pt x="2519" y="3015"/>
                    <a:pt x="2493" y="3015"/>
                    <a:pt x="2515" y="3014"/>
                  </a:cubicBezTo>
                  <a:cubicBezTo>
                    <a:pt x="2529" y="3013"/>
                    <a:pt x="2523" y="3011"/>
                    <a:pt x="2507" y="3010"/>
                  </a:cubicBezTo>
                  <a:cubicBezTo>
                    <a:pt x="2473" y="3009"/>
                    <a:pt x="2546" y="3008"/>
                    <a:pt x="2518" y="3007"/>
                  </a:cubicBezTo>
                  <a:cubicBezTo>
                    <a:pt x="2482" y="3005"/>
                    <a:pt x="2499" y="3003"/>
                    <a:pt x="2499" y="3002"/>
                  </a:cubicBezTo>
                  <a:cubicBezTo>
                    <a:pt x="2500" y="3000"/>
                    <a:pt x="2479" y="2998"/>
                    <a:pt x="2518" y="2997"/>
                  </a:cubicBezTo>
                  <a:cubicBezTo>
                    <a:pt x="2465" y="2995"/>
                    <a:pt x="2519" y="2990"/>
                    <a:pt x="2532" y="2985"/>
                  </a:cubicBezTo>
                  <a:cubicBezTo>
                    <a:pt x="2542" y="2984"/>
                    <a:pt x="2499" y="2982"/>
                    <a:pt x="2537" y="2981"/>
                  </a:cubicBezTo>
                  <a:cubicBezTo>
                    <a:pt x="2508" y="2981"/>
                    <a:pt x="2543" y="2980"/>
                    <a:pt x="2540" y="2979"/>
                  </a:cubicBezTo>
                  <a:cubicBezTo>
                    <a:pt x="2531" y="2969"/>
                    <a:pt x="2565" y="2963"/>
                    <a:pt x="2581" y="2961"/>
                  </a:cubicBezTo>
                  <a:cubicBezTo>
                    <a:pt x="2531" y="2960"/>
                    <a:pt x="2575" y="2958"/>
                    <a:pt x="2584" y="2958"/>
                  </a:cubicBezTo>
                  <a:cubicBezTo>
                    <a:pt x="2636" y="2946"/>
                    <a:pt x="2594" y="2949"/>
                    <a:pt x="2662" y="2943"/>
                  </a:cubicBezTo>
                  <a:lnTo>
                    <a:pt x="2652" y="2942"/>
                  </a:lnTo>
                  <a:cubicBezTo>
                    <a:pt x="2641" y="2939"/>
                    <a:pt x="2634" y="2937"/>
                    <a:pt x="2663" y="2934"/>
                  </a:cubicBezTo>
                  <a:cubicBezTo>
                    <a:pt x="2716" y="2929"/>
                    <a:pt x="2721" y="2925"/>
                    <a:pt x="2748" y="2917"/>
                  </a:cubicBezTo>
                  <a:cubicBezTo>
                    <a:pt x="2750" y="2916"/>
                    <a:pt x="2766" y="2915"/>
                    <a:pt x="2767" y="2914"/>
                  </a:cubicBezTo>
                  <a:cubicBezTo>
                    <a:pt x="2769" y="2913"/>
                    <a:pt x="2748" y="2912"/>
                    <a:pt x="2758" y="2911"/>
                  </a:cubicBezTo>
                  <a:cubicBezTo>
                    <a:pt x="2780" y="2910"/>
                    <a:pt x="2747" y="2909"/>
                    <a:pt x="2752" y="2909"/>
                  </a:cubicBezTo>
                  <a:cubicBezTo>
                    <a:pt x="2784" y="2908"/>
                    <a:pt x="2727" y="2908"/>
                    <a:pt x="2753" y="2907"/>
                  </a:cubicBezTo>
                  <a:cubicBezTo>
                    <a:pt x="2779" y="2906"/>
                    <a:pt x="2767" y="2904"/>
                    <a:pt x="2761" y="2904"/>
                  </a:cubicBezTo>
                  <a:cubicBezTo>
                    <a:pt x="2736" y="2903"/>
                    <a:pt x="2768" y="2903"/>
                    <a:pt x="2765" y="2902"/>
                  </a:cubicBezTo>
                  <a:cubicBezTo>
                    <a:pt x="2747" y="2902"/>
                    <a:pt x="2750" y="2900"/>
                    <a:pt x="2746" y="2887"/>
                  </a:cubicBezTo>
                  <a:cubicBezTo>
                    <a:pt x="2742" y="2883"/>
                    <a:pt x="2767" y="2879"/>
                    <a:pt x="2731" y="2874"/>
                  </a:cubicBezTo>
                  <a:cubicBezTo>
                    <a:pt x="2779" y="2874"/>
                    <a:pt x="2719" y="2873"/>
                    <a:pt x="2738" y="2872"/>
                  </a:cubicBezTo>
                  <a:cubicBezTo>
                    <a:pt x="2768" y="2871"/>
                    <a:pt x="2731" y="2862"/>
                    <a:pt x="2727" y="2855"/>
                  </a:cubicBezTo>
                  <a:cubicBezTo>
                    <a:pt x="2730" y="2851"/>
                    <a:pt x="2716" y="2850"/>
                    <a:pt x="2690" y="2848"/>
                  </a:cubicBezTo>
                  <a:cubicBezTo>
                    <a:pt x="2725" y="2847"/>
                    <a:pt x="2693" y="2846"/>
                    <a:pt x="2687" y="2845"/>
                  </a:cubicBezTo>
                  <a:cubicBezTo>
                    <a:pt x="2680" y="2844"/>
                    <a:pt x="2689" y="2842"/>
                    <a:pt x="2684" y="2841"/>
                  </a:cubicBezTo>
                  <a:cubicBezTo>
                    <a:pt x="2680" y="2840"/>
                    <a:pt x="2649" y="2839"/>
                    <a:pt x="2666" y="2838"/>
                  </a:cubicBezTo>
                  <a:cubicBezTo>
                    <a:pt x="2687" y="2837"/>
                    <a:pt x="2626" y="2836"/>
                    <a:pt x="2658" y="2835"/>
                  </a:cubicBezTo>
                  <a:cubicBezTo>
                    <a:pt x="2663" y="2835"/>
                    <a:pt x="2628" y="2833"/>
                    <a:pt x="2663" y="2833"/>
                  </a:cubicBezTo>
                  <a:cubicBezTo>
                    <a:pt x="2630" y="2826"/>
                    <a:pt x="2570" y="2829"/>
                    <a:pt x="2581" y="2819"/>
                  </a:cubicBezTo>
                  <a:cubicBezTo>
                    <a:pt x="2514" y="2819"/>
                    <a:pt x="2470" y="2815"/>
                    <a:pt x="2437" y="2809"/>
                  </a:cubicBezTo>
                  <a:cubicBezTo>
                    <a:pt x="2469" y="2808"/>
                    <a:pt x="2433" y="2807"/>
                    <a:pt x="2433" y="2806"/>
                  </a:cubicBezTo>
                  <a:cubicBezTo>
                    <a:pt x="2432" y="2805"/>
                    <a:pt x="2454" y="2804"/>
                    <a:pt x="2457" y="2803"/>
                  </a:cubicBezTo>
                  <a:cubicBezTo>
                    <a:pt x="2460" y="2801"/>
                    <a:pt x="2442" y="2799"/>
                    <a:pt x="2472" y="2798"/>
                  </a:cubicBezTo>
                  <a:cubicBezTo>
                    <a:pt x="2450" y="2797"/>
                    <a:pt x="2445" y="2795"/>
                    <a:pt x="2459" y="2794"/>
                  </a:cubicBezTo>
                  <a:cubicBezTo>
                    <a:pt x="2478" y="2793"/>
                    <a:pt x="2441" y="2791"/>
                    <a:pt x="2454" y="2790"/>
                  </a:cubicBezTo>
                  <a:cubicBezTo>
                    <a:pt x="2458" y="2789"/>
                    <a:pt x="2420" y="2788"/>
                    <a:pt x="2418" y="2788"/>
                  </a:cubicBezTo>
                  <a:cubicBezTo>
                    <a:pt x="2408" y="2792"/>
                    <a:pt x="2427" y="2798"/>
                    <a:pt x="2394" y="2801"/>
                  </a:cubicBezTo>
                  <a:cubicBezTo>
                    <a:pt x="2455" y="2806"/>
                    <a:pt x="2295" y="2798"/>
                    <a:pt x="2349" y="2806"/>
                  </a:cubicBezTo>
                  <a:cubicBezTo>
                    <a:pt x="2311" y="2806"/>
                    <a:pt x="2278" y="2806"/>
                    <a:pt x="2248" y="2805"/>
                  </a:cubicBezTo>
                  <a:cubicBezTo>
                    <a:pt x="2248" y="2801"/>
                    <a:pt x="2248" y="2801"/>
                    <a:pt x="2206" y="2798"/>
                  </a:cubicBezTo>
                  <a:cubicBezTo>
                    <a:pt x="2206" y="2800"/>
                    <a:pt x="2210" y="2801"/>
                    <a:pt x="2205" y="2803"/>
                  </a:cubicBezTo>
                  <a:cubicBezTo>
                    <a:pt x="2202" y="2804"/>
                    <a:pt x="2246" y="2804"/>
                    <a:pt x="2208" y="2805"/>
                  </a:cubicBezTo>
                  <a:cubicBezTo>
                    <a:pt x="2304" y="2808"/>
                    <a:pt x="2160" y="2820"/>
                    <a:pt x="2125" y="2806"/>
                  </a:cubicBezTo>
                  <a:cubicBezTo>
                    <a:pt x="2127" y="2805"/>
                    <a:pt x="2145" y="2803"/>
                    <a:pt x="2155" y="2801"/>
                  </a:cubicBezTo>
                  <a:cubicBezTo>
                    <a:pt x="2121" y="2798"/>
                    <a:pt x="2077" y="2798"/>
                    <a:pt x="2112" y="2795"/>
                  </a:cubicBezTo>
                  <a:cubicBezTo>
                    <a:pt x="2136" y="2793"/>
                    <a:pt x="2109" y="2793"/>
                    <a:pt x="2114" y="2791"/>
                  </a:cubicBezTo>
                  <a:cubicBezTo>
                    <a:pt x="2143" y="2790"/>
                    <a:pt x="2097" y="2790"/>
                    <a:pt x="2109" y="2789"/>
                  </a:cubicBezTo>
                  <a:cubicBezTo>
                    <a:pt x="2129" y="2788"/>
                    <a:pt x="2123" y="2788"/>
                    <a:pt x="2123" y="2784"/>
                  </a:cubicBezTo>
                  <a:cubicBezTo>
                    <a:pt x="2081" y="2780"/>
                    <a:pt x="2182" y="2778"/>
                    <a:pt x="2124" y="2775"/>
                  </a:cubicBezTo>
                  <a:cubicBezTo>
                    <a:pt x="2120" y="2775"/>
                    <a:pt x="2123" y="2774"/>
                    <a:pt x="2129" y="2774"/>
                  </a:cubicBezTo>
                  <a:cubicBezTo>
                    <a:pt x="2155" y="2773"/>
                    <a:pt x="2142" y="2772"/>
                    <a:pt x="2143" y="2771"/>
                  </a:cubicBezTo>
                  <a:cubicBezTo>
                    <a:pt x="2150" y="2763"/>
                    <a:pt x="2125" y="2766"/>
                    <a:pt x="2165" y="2764"/>
                  </a:cubicBezTo>
                  <a:cubicBezTo>
                    <a:pt x="2132" y="2763"/>
                    <a:pt x="2145" y="2762"/>
                    <a:pt x="2144" y="2761"/>
                  </a:cubicBezTo>
                  <a:cubicBezTo>
                    <a:pt x="2139" y="2754"/>
                    <a:pt x="2151" y="2745"/>
                    <a:pt x="2142" y="2743"/>
                  </a:cubicBezTo>
                  <a:cubicBezTo>
                    <a:pt x="2134" y="2742"/>
                    <a:pt x="2182" y="2741"/>
                    <a:pt x="2158" y="2739"/>
                  </a:cubicBezTo>
                  <a:cubicBezTo>
                    <a:pt x="2141" y="2738"/>
                    <a:pt x="2205" y="2736"/>
                    <a:pt x="2185" y="2735"/>
                  </a:cubicBezTo>
                  <a:cubicBezTo>
                    <a:pt x="2228" y="2734"/>
                    <a:pt x="2163" y="2732"/>
                    <a:pt x="2184" y="2731"/>
                  </a:cubicBezTo>
                  <a:cubicBezTo>
                    <a:pt x="2129" y="2729"/>
                    <a:pt x="2194" y="2728"/>
                    <a:pt x="2189" y="2726"/>
                  </a:cubicBezTo>
                  <a:cubicBezTo>
                    <a:pt x="2241" y="2726"/>
                    <a:pt x="2218" y="2724"/>
                    <a:pt x="2248" y="2723"/>
                  </a:cubicBezTo>
                  <a:cubicBezTo>
                    <a:pt x="2248" y="2724"/>
                    <a:pt x="2238" y="2725"/>
                    <a:pt x="2250" y="2726"/>
                  </a:cubicBezTo>
                  <a:cubicBezTo>
                    <a:pt x="2281" y="2727"/>
                    <a:pt x="2251" y="2728"/>
                    <a:pt x="2246" y="2728"/>
                  </a:cubicBezTo>
                  <a:cubicBezTo>
                    <a:pt x="2229" y="2730"/>
                    <a:pt x="2244" y="2732"/>
                    <a:pt x="2255" y="2734"/>
                  </a:cubicBezTo>
                  <a:cubicBezTo>
                    <a:pt x="2266" y="2736"/>
                    <a:pt x="2279" y="2738"/>
                    <a:pt x="2250" y="2739"/>
                  </a:cubicBezTo>
                  <a:cubicBezTo>
                    <a:pt x="2244" y="2740"/>
                    <a:pt x="2242" y="2741"/>
                    <a:pt x="2249" y="2741"/>
                  </a:cubicBezTo>
                  <a:cubicBezTo>
                    <a:pt x="2283" y="2747"/>
                    <a:pt x="2297" y="2746"/>
                    <a:pt x="2311" y="2749"/>
                  </a:cubicBezTo>
                  <a:cubicBezTo>
                    <a:pt x="2306" y="2750"/>
                    <a:pt x="2347" y="2751"/>
                    <a:pt x="2315" y="2752"/>
                  </a:cubicBezTo>
                  <a:cubicBezTo>
                    <a:pt x="2369" y="2755"/>
                    <a:pt x="2292" y="2758"/>
                    <a:pt x="2322" y="2761"/>
                  </a:cubicBezTo>
                  <a:cubicBezTo>
                    <a:pt x="2283" y="2763"/>
                    <a:pt x="2341" y="2764"/>
                    <a:pt x="2346" y="2766"/>
                  </a:cubicBezTo>
                  <a:cubicBezTo>
                    <a:pt x="2427" y="2768"/>
                    <a:pt x="2350" y="2754"/>
                    <a:pt x="2471" y="2756"/>
                  </a:cubicBezTo>
                  <a:cubicBezTo>
                    <a:pt x="2481" y="2757"/>
                    <a:pt x="2472" y="2758"/>
                    <a:pt x="2483" y="2759"/>
                  </a:cubicBezTo>
                  <a:cubicBezTo>
                    <a:pt x="2501" y="2760"/>
                    <a:pt x="2460" y="2761"/>
                    <a:pt x="2478" y="2762"/>
                  </a:cubicBezTo>
                  <a:cubicBezTo>
                    <a:pt x="2506" y="2763"/>
                    <a:pt x="2467" y="2764"/>
                    <a:pt x="2477" y="2765"/>
                  </a:cubicBezTo>
                  <a:cubicBezTo>
                    <a:pt x="2489" y="2766"/>
                    <a:pt x="2492" y="2767"/>
                    <a:pt x="2479" y="2769"/>
                  </a:cubicBezTo>
                  <a:cubicBezTo>
                    <a:pt x="2470" y="2769"/>
                    <a:pt x="2499" y="2770"/>
                    <a:pt x="2486" y="2771"/>
                  </a:cubicBezTo>
                  <a:cubicBezTo>
                    <a:pt x="2520" y="2771"/>
                    <a:pt x="2530" y="2771"/>
                    <a:pt x="2540" y="2770"/>
                  </a:cubicBezTo>
                  <a:cubicBezTo>
                    <a:pt x="2546" y="2769"/>
                    <a:pt x="2569" y="2768"/>
                    <a:pt x="2540" y="2768"/>
                  </a:cubicBezTo>
                  <a:cubicBezTo>
                    <a:pt x="2573" y="2767"/>
                    <a:pt x="2539" y="2766"/>
                    <a:pt x="2548" y="2766"/>
                  </a:cubicBezTo>
                  <a:cubicBezTo>
                    <a:pt x="2556" y="2765"/>
                    <a:pt x="2560" y="2764"/>
                    <a:pt x="2559" y="2764"/>
                  </a:cubicBezTo>
                  <a:cubicBezTo>
                    <a:pt x="2545" y="2761"/>
                    <a:pt x="2657" y="2759"/>
                    <a:pt x="2603" y="2757"/>
                  </a:cubicBezTo>
                  <a:cubicBezTo>
                    <a:pt x="2629" y="2752"/>
                    <a:pt x="2659" y="2746"/>
                    <a:pt x="2680" y="2744"/>
                  </a:cubicBezTo>
                  <a:cubicBezTo>
                    <a:pt x="2625" y="2738"/>
                    <a:pt x="2707" y="2748"/>
                    <a:pt x="2706" y="2732"/>
                  </a:cubicBezTo>
                  <a:cubicBezTo>
                    <a:pt x="2673" y="2731"/>
                    <a:pt x="2708" y="2730"/>
                    <a:pt x="2691" y="2729"/>
                  </a:cubicBezTo>
                  <a:cubicBezTo>
                    <a:pt x="2656" y="2727"/>
                    <a:pt x="2693" y="2722"/>
                    <a:pt x="2667" y="2720"/>
                  </a:cubicBezTo>
                  <a:cubicBezTo>
                    <a:pt x="2650" y="2718"/>
                    <a:pt x="2681" y="2715"/>
                    <a:pt x="2662" y="2714"/>
                  </a:cubicBezTo>
                  <a:cubicBezTo>
                    <a:pt x="2638" y="2713"/>
                    <a:pt x="2669" y="2712"/>
                    <a:pt x="2651" y="2711"/>
                  </a:cubicBezTo>
                  <a:cubicBezTo>
                    <a:pt x="2642" y="2711"/>
                    <a:pt x="2678" y="2710"/>
                    <a:pt x="2649" y="2709"/>
                  </a:cubicBezTo>
                  <a:cubicBezTo>
                    <a:pt x="2635" y="2708"/>
                    <a:pt x="2644" y="2707"/>
                    <a:pt x="2644" y="2705"/>
                  </a:cubicBezTo>
                  <a:cubicBezTo>
                    <a:pt x="2639" y="2698"/>
                    <a:pt x="2655" y="2696"/>
                    <a:pt x="2641" y="2695"/>
                  </a:cubicBezTo>
                  <a:cubicBezTo>
                    <a:pt x="2622" y="2680"/>
                    <a:pt x="2536" y="2669"/>
                    <a:pt x="2483" y="2656"/>
                  </a:cubicBezTo>
                  <a:cubicBezTo>
                    <a:pt x="2521" y="2656"/>
                    <a:pt x="2453" y="2655"/>
                    <a:pt x="2493" y="2654"/>
                  </a:cubicBezTo>
                  <a:cubicBezTo>
                    <a:pt x="2454" y="2647"/>
                    <a:pt x="2430" y="2642"/>
                    <a:pt x="2414" y="2634"/>
                  </a:cubicBezTo>
                  <a:cubicBezTo>
                    <a:pt x="2408" y="2633"/>
                    <a:pt x="2398" y="2631"/>
                    <a:pt x="2390" y="2630"/>
                  </a:cubicBezTo>
                  <a:cubicBezTo>
                    <a:pt x="2381" y="2628"/>
                    <a:pt x="2400" y="2627"/>
                    <a:pt x="2393" y="2625"/>
                  </a:cubicBezTo>
                  <a:cubicBezTo>
                    <a:pt x="2387" y="2624"/>
                    <a:pt x="2380" y="2622"/>
                    <a:pt x="2373" y="2621"/>
                  </a:cubicBezTo>
                  <a:cubicBezTo>
                    <a:pt x="2365" y="2620"/>
                    <a:pt x="2390" y="2618"/>
                    <a:pt x="2358" y="2617"/>
                  </a:cubicBezTo>
                  <a:cubicBezTo>
                    <a:pt x="2369" y="2617"/>
                    <a:pt x="2367" y="2616"/>
                    <a:pt x="2364" y="2616"/>
                  </a:cubicBezTo>
                  <a:cubicBezTo>
                    <a:pt x="2346" y="2614"/>
                    <a:pt x="2451" y="2614"/>
                    <a:pt x="2425" y="2612"/>
                  </a:cubicBezTo>
                  <a:cubicBezTo>
                    <a:pt x="2399" y="2600"/>
                    <a:pt x="2311" y="2604"/>
                    <a:pt x="2331" y="2599"/>
                  </a:cubicBezTo>
                  <a:cubicBezTo>
                    <a:pt x="2298" y="2595"/>
                    <a:pt x="2309" y="2594"/>
                    <a:pt x="2280" y="2591"/>
                  </a:cubicBezTo>
                  <a:cubicBezTo>
                    <a:pt x="2231" y="2591"/>
                    <a:pt x="2251" y="2590"/>
                    <a:pt x="2248" y="2589"/>
                  </a:cubicBezTo>
                  <a:cubicBezTo>
                    <a:pt x="2246" y="2588"/>
                    <a:pt x="2251" y="2587"/>
                    <a:pt x="2247" y="2587"/>
                  </a:cubicBezTo>
                  <a:cubicBezTo>
                    <a:pt x="2239" y="2585"/>
                    <a:pt x="2266" y="2584"/>
                    <a:pt x="2257" y="2582"/>
                  </a:cubicBezTo>
                  <a:cubicBezTo>
                    <a:pt x="2272" y="2582"/>
                    <a:pt x="2303" y="2580"/>
                    <a:pt x="2330" y="2572"/>
                  </a:cubicBezTo>
                  <a:cubicBezTo>
                    <a:pt x="2339" y="2571"/>
                    <a:pt x="2336" y="2569"/>
                    <a:pt x="2330" y="2568"/>
                  </a:cubicBezTo>
                  <a:cubicBezTo>
                    <a:pt x="2324" y="2567"/>
                    <a:pt x="2358" y="2566"/>
                    <a:pt x="2339" y="2566"/>
                  </a:cubicBezTo>
                  <a:cubicBezTo>
                    <a:pt x="2306" y="2564"/>
                    <a:pt x="2357" y="2564"/>
                    <a:pt x="2354" y="2563"/>
                  </a:cubicBezTo>
                  <a:cubicBezTo>
                    <a:pt x="2350" y="2561"/>
                    <a:pt x="2354" y="2558"/>
                    <a:pt x="2322" y="2556"/>
                  </a:cubicBezTo>
                  <a:cubicBezTo>
                    <a:pt x="2280" y="2553"/>
                    <a:pt x="2400" y="2552"/>
                    <a:pt x="2391" y="2550"/>
                  </a:cubicBezTo>
                  <a:cubicBezTo>
                    <a:pt x="2402" y="2548"/>
                    <a:pt x="2384" y="2545"/>
                    <a:pt x="2414" y="2542"/>
                  </a:cubicBezTo>
                  <a:cubicBezTo>
                    <a:pt x="2379" y="2540"/>
                    <a:pt x="2440" y="2538"/>
                    <a:pt x="2434" y="2536"/>
                  </a:cubicBezTo>
                  <a:cubicBezTo>
                    <a:pt x="2403" y="2535"/>
                    <a:pt x="2440" y="2535"/>
                    <a:pt x="2436" y="2534"/>
                  </a:cubicBezTo>
                  <a:cubicBezTo>
                    <a:pt x="2435" y="2533"/>
                    <a:pt x="2449" y="2533"/>
                    <a:pt x="2455" y="2533"/>
                  </a:cubicBezTo>
                  <a:cubicBezTo>
                    <a:pt x="2402" y="2531"/>
                    <a:pt x="2465" y="2529"/>
                    <a:pt x="2437" y="2527"/>
                  </a:cubicBezTo>
                  <a:cubicBezTo>
                    <a:pt x="2418" y="2526"/>
                    <a:pt x="2461" y="2526"/>
                    <a:pt x="2476" y="2526"/>
                  </a:cubicBezTo>
                  <a:cubicBezTo>
                    <a:pt x="2460" y="2525"/>
                    <a:pt x="2442" y="2524"/>
                    <a:pt x="2427" y="2523"/>
                  </a:cubicBezTo>
                  <a:cubicBezTo>
                    <a:pt x="2414" y="2521"/>
                    <a:pt x="2462" y="2519"/>
                    <a:pt x="2475" y="2518"/>
                  </a:cubicBezTo>
                  <a:cubicBezTo>
                    <a:pt x="2477" y="2517"/>
                    <a:pt x="2462" y="2516"/>
                    <a:pt x="2457" y="2515"/>
                  </a:cubicBezTo>
                  <a:cubicBezTo>
                    <a:pt x="2456" y="2515"/>
                    <a:pt x="2469" y="2514"/>
                    <a:pt x="2469" y="2514"/>
                  </a:cubicBezTo>
                  <a:cubicBezTo>
                    <a:pt x="2445" y="2512"/>
                    <a:pt x="2470" y="2513"/>
                    <a:pt x="2476" y="2511"/>
                  </a:cubicBezTo>
                  <a:cubicBezTo>
                    <a:pt x="2479" y="2510"/>
                    <a:pt x="2486" y="2509"/>
                    <a:pt x="2475" y="2508"/>
                  </a:cubicBezTo>
                  <a:cubicBezTo>
                    <a:pt x="2460" y="2507"/>
                    <a:pt x="2510" y="2506"/>
                    <a:pt x="2482" y="2505"/>
                  </a:cubicBezTo>
                  <a:cubicBezTo>
                    <a:pt x="2472" y="2505"/>
                    <a:pt x="2497" y="2503"/>
                    <a:pt x="2490" y="2503"/>
                  </a:cubicBezTo>
                  <a:cubicBezTo>
                    <a:pt x="2476" y="2501"/>
                    <a:pt x="2509" y="2500"/>
                    <a:pt x="2499" y="2499"/>
                  </a:cubicBezTo>
                  <a:cubicBezTo>
                    <a:pt x="2486" y="2498"/>
                    <a:pt x="2480" y="2496"/>
                    <a:pt x="2497" y="2495"/>
                  </a:cubicBezTo>
                  <a:cubicBezTo>
                    <a:pt x="2509" y="2493"/>
                    <a:pt x="2411" y="2488"/>
                    <a:pt x="2397" y="2484"/>
                  </a:cubicBezTo>
                  <a:cubicBezTo>
                    <a:pt x="2373" y="2483"/>
                    <a:pt x="2415" y="2480"/>
                    <a:pt x="2403" y="2479"/>
                  </a:cubicBezTo>
                  <a:cubicBezTo>
                    <a:pt x="2401" y="2477"/>
                    <a:pt x="2448" y="2476"/>
                    <a:pt x="2417" y="2475"/>
                  </a:cubicBezTo>
                  <a:cubicBezTo>
                    <a:pt x="2514" y="2457"/>
                    <a:pt x="2182" y="2452"/>
                    <a:pt x="2141" y="2449"/>
                  </a:cubicBezTo>
                  <a:cubicBezTo>
                    <a:pt x="2113" y="2447"/>
                    <a:pt x="2100" y="2446"/>
                    <a:pt x="2082" y="2433"/>
                  </a:cubicBezTo>
                  <a:cubicBezTo>
                    <a:pt x="2081" y="2432"/>
                    <a:pt x="2030" y="2431"/>
                    <a:pt x="2076" y="2429"/>
                  </a:cubicBezTo>
                  <a:cubicBezTo>
                    <a:pt x="2062" y="2429"/>
                    <a:pt x="2030" y="2428"/>
                    <a:pt x="2020" y="2421"/>
                  </a:cubicBezTo>
                  <a:cubicBezTo>
                    <a:pt x="2024" y="2407"/>
                    <a:pt x="1991" y="2411"/>
                    <a:pt x="1988" y="2408"/>
                  </a:cubicBezTo>
                  <a:cubicBezTo>
                    <a:pt x="1994" y="2407"/>
                    <a:pt x="1969" y="2407"/>
                    <a:pt x="1976" y="2406"/>
                  </a:cubicBezTo>
                  <a:cubicBezTo>
                    <a:pt x="1982" y="2405"/>
                    <a:pt x="1971" y="2404"/>
                    <a:pt x="1995" y="2403"/>
                  </a:cubicBezTo>
                  <a:cubicBezTo>
                    <a:pt x="1993" y="2401"/>
                    <a:pt x="1895" y="2396"/>
                    <a:pt x="1955" y="2393"/>
                  </a:cubicBezTo>
                  <a:cubicBezTo>
                    <a:pt x="1940" y="2390"/>
                    <a:pt x="1908" y="2389"/>
                    <a:pt x="1977" y="2387"/>
                  </a:cubicBezTo>
                  <a:cubicBezTo>
                    <a:pt x="1888" y="2384"/>
                    <a:pt x="2016" y="2381"/>
                    <a:pt x="1930" y="2380"/>
                  </a:cubicBezTo>
                  <a:cubicBezTo>
                    <a:pt x="1905" y="2381"/>
                    <a:pt x="1926" y="2379"/>
                    <a:pt x="1936" y="2380"/>
                  </a:cubicBezTo>
                  <a:cubicBezTo>
                    <a:pt x="1919" y="2381"/>
                    <a:pt x="1941" y="2379"/>
                    <a:pt x="1935" y="2375"/>
                  </a:cubicBezTo>
                  <a:cubicBezTo>
                    <a:pt x="1933" y="2374"/>
                    <a:pt x="1915" y="2372"/>
                    <a:pt x="1925" y="2371"/>
                  </a:cubicBezTo>
                  <a:cubicBezTo>
                    <a:pt x="1947" y="2369"/>
                    <a:pt x="1933" y="2366"/>
                    <a:pt x="1933" y="2364"/>
                  </a:cubicBezTo>
                  <a:cubicBezTo>
                    <a:pt x="1938" y="2361"/>
                    <a:pt x="1851" y="2359"/>
                    <a:pt x="1879" y="2358"/>
                  </a:cubicBezTo>
                  <a:cubicBezTo>
                    <a:pt x="1913" y="2357"/>
                    <a:pt x="1856" y="2357"/>
                    <a:pt x="1886" y="2356"/>
                  </a:cubicBezTo>
                  <a:cubicBezTo>
                    <a:pt x="1945" y="2355"/>
                    <a:pt x="1861" y="2346"/>
                    <a:pt x="1861" y="2344"/>
                  </a:cubicBezTo>
                  <a:cubicBezTo>
                    <a:pt x="1803" y="2338"/>
                    <a:pt x="1813" y="2333"/>
                    <a:pt x="1701" y="2327"/>
                  </a:cubicBezTo>
                  <a:cubicBezTo>
                    <a:pt x="1676" y="2328"/>
                    <a:pt x="1697" y="2326"/>
                    <a:pt x="1707" y="2327"/>
                  </a:cubicBezTo>
                  <a:cubicBezTo>
                    <a:pt x="1703" y="2327"/>
                    <a:pt x="1699" y="2328"/>
                    <a:pt x="1701" y="2327"/>
                  </a:cubicBezTo>
                  <a:cubicBezTo>
                    <a:pt x="1707" y="2326"/>
                    <a:pt x="1661" y="2325"/>
                    <a:pt x="1701" y="2324"/>
                  </a:cubicBezTo>
                  <a:cubicBezTo>
                    <a:pt x="1676" y="2323"/>
                    <a:pt x="1716" y="2322"/>
                    <a:pt x="1707" y="2321"/>
                  </a:cubicBezTo>
                  <a:cubicBezTo>
                    <a:pt x="1703" y="2321"/>
                    <a:pt x="1714" y="2320"/>
                    <a:pt x="1680" y="2320"/>
                  </a:cubicBezTo>
                  <a:cubicBezTo>
                    <a:pt x="1655" y="2321"/>
                    <a:pt x="1676" y="2319"/>
                    <a:pt x="1686" y="2320"/>
                  </a:cubicBezTo>
                  <a:cubicBezTo>
                    <a:pt x="1682" y="2320"/>
                    <a:pt x="1678" y="2320"/>
                    <a:pt x="1680" y="2320"/>
                  </a:cubicBezTo>
                  <a:cubicBezTo>
                    <a:pt x="1646" y="2314"/>
                    <a:pt x="1677" y="2315"/>
                    <a:pt x="1587" y="2314"/>
                  </a:cubicBezTo>
                  <a:cubicBezTo>
                    <a:pt x="1582" y="2313"/>
                    <a:pt x="1577" y="2312"/>
                    <a:pt x="1572" y="2312"/>
                  </a:cubicBezTo>
                  <a:cubicBezTo>
                    <a:pt x="1505" y="2312"/>
                    <a:pt x="1528" y="2310"/>
                    <a:pt x="1523" y="2309"/>
                  </a:cubicBezTo>
                  <a:cubicBezTo>
                    <a:pt x="1518" y="2307"/>
                    <a:pt x="1465" y="2306"/>
                    <a:pt x="1519" y="2304"/>
                  </a:cubicBezTo>
                  <a:cubicBezTo>
                    <a:pt x="1498" y="2304"/>
                    <a:pt x="1500" y="2302"/>
                    <a:pt x="1462" y="2302"/>
                  </a:cubicBezTo>
                  <a:cubicBezTo>
                    <a:pt x="1520" y="2298"/>
                    <a:pt x="1395" y="2300"/>
                    <a:pt x="1457" y="2300"/>
                  </a:cubicBezTo>
                  <a:cubicBezTo>
                    <a:pt x="1453" y="2300"/>
                    <a:pt x="1449" y="2300"/>
                    <a:pt x="1451" y="2300"/>
                  </a:cubicBezTo>
                  <a:cubicBezTo>
                    <a:pt x="1431" y="2297"/>
                    <a:pt x="1325" y="2291"/>
                    <a:pt x="1357" y="2289"/>
                  </a:cubicBezTo>
                  <a:cubicBezTo>
                    <a:pt x="1426" y="2282"/>
                    <a:pt x="1453" y="2271"/>
                    <a:pt x="1500" y="2271"/>
                  </a:cubicBezTo>
                  <a:lnTo>
                    <a:pt x="1500" y="2265"/>
                  </a:lnTo>
                  <a:cubicBezTo>
                    <a:pt x="1541" y="2265"/>
                    <a:pt x="1577" y="2261"/>
                    <a:pt x="1558" y="2259"/>
                  </a:cubicBezTo>
                  <a:cubicBezTo>
                    <a:pt x="1579" y="2258"/>
                    <a:pt x="1603" y="2258"/>
                    <a:pt x="1617" y="2257"/>
                  </a:cubicBezTo>
                  <a:cubicBezTo>
                    <a:pt x="1582" y="2253"/>
                    <a:pt x="1676" y="2252"/>
                    <a:pt x="1666" y="2249"/>
                  </a:cubicBezTo>
                  <a:cubicBezTo>
                    <a:pt x="1729" y="2240"/>
                    <a:pt x="1819" y="2232"/>
                    <a:pt x="1852" y="2218"/>
                  </a:cubicBezTo>
                  <a:cubicBezTo>
                    <a:pt x="1895" y="2214"/>
                    <a:pt x="1880" y="2211"/>
                    <a:pt x="1935" y="2205"/>
                  </a:cubicBezTo>
                  <a:cubicBezTo>
                    <a:pt x="1979" y="2186"/>
                    <a:pt x="1978" y="2193"/>
                    <a:pt x="2019" y="2183"/>
                  </a:cubicBezTo>
                  <a:cubicBezTo>
                    <a:pt x="1987" y="2182"/>
                    <a:pt x="2022" y="2181"/>
                    <a:pt x="2020" y="2180"/>
                  </a:cubicBezTo>
                  <a:cubicBezTo>
                    <a:pt x="2017" y="2179"/>
                    <a:pt x="2008" y="2177"/>
                    <a:pt x="2022" y="2176"/>
                  </a:cubicBezTo>
                  <a:cubicBezTo>
                    <a:pt x="2040" y="2173"/>
                    <a:pt x="2056" y="2172"/>
                    <a:pt x="2061" y="2170"/>
                  </a:cubicBezTo>
                  <a:cubicBezTo>
                    <a:pt x="2057" y="2168"/>
                    <a:pt x="2088" y="2167"/>
                    <a:pt x="2061" y="2166"/>
                  </a:cubicBezTo>
                  <a:cubicBezTo>
                    <a:pt x="2107" y="2165"/>
                    <a:pt x="2041" y="2164"/>
                    <a:pt x="2066" y="2163"/>
                  </a:cubicBezTo>
                  <a:cubicBezTo>
                    <a:pt x="2097" y="2162"/>
                    <a:pt x="2075" y="2161"/>
                    <a:pt x="2081" y="2160"/>
                  </a:cubicBezTo>
                  <a:cubicBezTo>
                    <a:pt x="2086" y="2158"/>
                    <a:pt x="2109" y="2156"/>
                    <a:pt x="2102" y="2155"/>
                  </a:cubicBezTo>
                  <a:cubicBezTo>
                    <a:pt x="2069" y="2154"/>
                    <a:pt x="2087" y="2153"/>
                    <a:pt x="2100" y="2152"/>
                  </a:cubicBezTo>
                  <a:cubicBezTo>
                    <a:pt x="2113" y="2151"/>
                    <a:pt x="2139" y="2150"/>
                    <a:pt x="2104" y="2149"/>
                  </a:cubicBezTo>
                  <a:cubicBezTo>
                    <a:pt x="2106" y="2147"/>
                    <a:pt x="2176" y="2141"/>
                    <a:pt x="2163" y="2137"/>
                  </a:cubicBezTo>
                  <a:cubicBezTo>
                    <a:pt x="2159" y="2136"/>
                    <a:pt x="2192" y="2135"/>
                    <a:pt x="2167" y="2134"/>
                  </a:cubicBezTo>
                  <a:cubicBezTo>
                    <a:pt x="2147" y="2133"/>
                    <a:pt x="2181" y="2132"/>
                    <a:pt x="2184" y="2131"/>
                  </a:cubicBezTo>
                  <a:cubicBezTo>
                    <a:pt x="2180" y="2120"/>
                    <a:pt x="2236" y="2124"/>
                    <a:pt x="2186" y="2121"/>
                  </a:cubicBezTo>
                  <a:cubicBezTo>
                    <a:pt x="2226" y="2120"/>
                    <a:pt x="2199" y="2118"/>
                    <a:pt x="2206" y="2116"/>
                  </a:cubicBezTo>
                  <a:cubicBezTo>
                    <a:pt x="2222" y="2114"/>
                    <a:pt x="2170" y="2111"/>
                    <a:pt x="2186" y="2109"/>
                  </a:cubicBezTo>
                  <a:cubicBezTo>
                    <a:pt x="2235" y="2105"/>
                    <a:pt x="2191" y="2104"/>
                    <a:pt x="2206" y="2097"/>
                  </a:cubicBezTo>
                  <a:cubicBezTo>
                    <a:pt x="2207" y="2091"/>
                    <a:pt x="2190" y="2094"/>
                    <a:pt x="2204" y="2092"/>
                  </a:cubicBezTo>
                  <a:cubicBezTo>
                    <a:pt x="2230" y="2083"/>
                    <a:pt x="2283" y="2078"/>
                    <a:pt x="2290" y="2070"/>
                  </a:cubicBezTo>
                  <a:cubicBezTo>
                    <a:pt x="2277" y="2067"/>
                    <a:pt x="2302" y="2065"/>
                    <a:pt x="2307" y="2064"/>
                  </a:cubicBezTo>
                  <a:cubicBezTo>
                    <a:pt x="2320" y="2063"/>
                    <a:pt x="2308" y="2061"/>
                    <a:pt x="2311" y="2060"/>
                  </a:cubicBezTo>
                  <a:cubicBezTo>
                    <a:pt x="2313" y="2059"/>
                    <a:pt x="2334" y="2057"/>
                    <a:pt x="2323" y="2057"/>
                  </a:cubicBezTo>
                  <a:cubicBezTo>
                    <a:pt x="2299" y="2056"/>
                    <a:pt x="2342" y="2055"/>
                    <a:pt x="2323" y="2055"/>
                  </a:cubicBezTo>
                  <a:cubicBezTo>
                    <a:pt x="2297" y="2054"/>
                    <a:pt x="2352" y="2053"/>
                    <a:pt x="2314" y="2053"/>
                  </a:cubicBezTo>
                  <a:cubicBezTo>
                    <a:pt x="2312" y="2053"/>
                    <a:pt x="2330" y="2051"/>
                    <a:pt x="2324" y="2051"/>
                  </a:cubicBezTo>
                  <a:cubicBezTo>
                    <a:pt x="2294" y="2050"/>
                    <a:pt x="2343" y="2050"/>
                    <a:pt x="2333" y="2049"/>
                  </a:cubicBezTo>
                  <a:cubicBezTo>
                    <a:pt x="2323" y="2048"/>
                    <a:pt x="2331" y="2047"/>
                    <a:pt x="2331" y="2045"/>
                  </a:cubicBezTo>
                  <a:cubicBezTo>
                    <a:pt x="2332" y="2044"/>
                    <a:pt x="2326" y="2043"/>
                    <a:pt x="2350" y="2043"/>
                  </a:cubicBezTo>
                  <a:cubicBezTo>
                    <a:pt x="2321" y="2042"/>
                    <a:pt x="2321" y="2040"/>
                    <a:pt x="2337" y="2039"/>
                  </a:cubicBezTo>
                  <a:cubicBezTo>
                    <a:pt x="2364" y="2038"/>
                    <a:pt x="2306" y="2037"/>
                    <a:pt x="2331" y="2036"/>
                  </a:cubicBezTo>
                  <a:cubicBezTo>
                    <a:pt x="2347" y="2036"/>
                    <a:pt x="2351" y="2036"/>
                    <a:pt x="2373" y="2037"/>
                  </a:cubicBezTo>
                  <a:cubicBezTo>
                    <a:pt x="2362" y="2031"/>
                    <a:pt x="2383" y="2028"/>
                    <a:pt x="2398" y="2024"/>
                  </a:cubicBezTo>
                  <a:cubicBezTo>
                    <a:pt x="2425" y="2022"/>
                    <a:pt x="2388" y="2020"/>
                    <a:pt x="2392" y="2018"/>
                  </a:cubicBezTo>
                  <a:cubicBezTo>
                    <a:pt x="2395" y="2017"/>
                    <a:pt x="2394" y="2016"/>
                    <a:pt x="2378" y="2015"/>
                  </a:cubicBezTo>
                  <a:cubicBezTo>
                    <a:pt x="2360" y="2014"/>
                    <a:pt x="2379" y="2012"/>
                    <a:pt x="2351" y="2010"/>
                  </a:cubicBezTo>
                  <a:cubicBezTo>
                    <a:pt x="2334" y="2009"/>
                    <a:pt x="2390" y="2009"/>
                    <a:pt x="2358" y="2008"/>
                  </a:cubicBezTo>
                  <a:cubicBezTo>
                    <a:pt x="2342" y="2005"/>
                    <a:pt x="2336" y="2006"/>
                    <a:pt x="2308" y="2005"/>
                  </a:cubicBezTo>
                  <a:cubicBezTo>
                    <a:pt x="2339" y="2004"/>
                    <a:pt x="2338" y="2007"/>
                    <a:pt x="2358" y="2001"/>
                  </a:cubicBezTo>
                  <a:cubicBezTo>
                    <a:pt x="2369" y="2000"/>
                    <a:pt x="2344" y="1999"/>
                    <a:pt x="2351" y="1998"/>
                  </a:cubicBezTo>
                  <a:cubicBezTo>
                    <a:pt x="2357" y="1997"/>
                    <a:pt x="2348" y="1996"/>
                    <a:pt x="2353" y="1995"/>
                  </a:cubicBezTo>
                  <a:cubicBezTo>
                    <a:pt x="2357" y="1994"/>
                    <a:pt x="2367" y="1993"/>
                    <a:pt x="2362" y="1992"/>
                  </a:cubicBezTo>
                  <a:cubicBezTo>
                    <a:pt x="2340" y="1987"/>
                    <a:pt x="2366" y="1988"/>
                    <a:pt x="2349" y="1985"/>
                  </a:cubicBezTo>
                  <a:cubicBezTo>
                    <a:pt x="2331" y="1983"/>
                    <a:pt x="2362" y="1982"/>
                    <a:pt x="2352" y="1981"/>
                  </a:cubicBezTo>
                  <a:cubicBezTo>
                    <a:pt x="2343" y="1979"/>
                    <a:pt x="2325" y="1978"/>
                    <a:pt x="2334" y="1977"/>
                  </a:cubicBezTo>
                  <a:cubicBezTo>
                    <a:pt x="2354" y="1974"/>
                    <a:pt x="2333" y="1972"/>
                    <a:pt x="2297" y="1970"/>
                  </a:cubicBezTo>
                  <a:cubicBezTo>
                    <a:pt x="2358" y="1970"/>
                    <a:pt x="2339" y="1951"/>
                    <a:pt x="2270" y="1948"/>
                  </a:cubicBezTo>
                  <a:cubicBezTo>
                    <a:pt x="2293" y="1947"/>
                    <a:pt x="2332" y="1946"/>
                    <a:pt x="2283" y="1945"/>
                  </a:cubicBezTo>
                  <a:cubicBezTo>
                    <a:pt x="2258" y="1946"/>
                    <a:pt x="2280" y="1944"/>
                    <a:pt x="2290" y="1945"/>
                  </a:cubicBezTo>
                  <a:cubicBezTo>
                    <a:pt x="2285" y="1945"/>
                    <a:pt x="2281" y="1946"/>
                    <a:pt x="2283" y="1945"/>
                  </a:cubicBezTo>
                  <a:cubicBezTo>
                    <a:pt x="2257" y="1944"/>
                    <a:pt x="2294" y="1943"/>
                    <a:pt x="2274" y="1942"/>
                  </a:cubicBezTo>
                  <a:cubicBezTo>
                    <a:pt x="2259" y="1941"/>
                    <a:pt x="2239" y="1939"/>
                    <a:pt x="2249" y="1938"/>
                  </a:cubicBezTo>
                  <a:cubicBezTo>
                    <a:pt x="2287" y="1937"/>
                    <a:pt x="2216" y="1935"/>
                    <a:pt x="2267" y="1934"/>
                  </a:cubicBezTo>
                  <a:cubicBezTo>
                    <a:pt x="2210" y="1929"/>
                    <a:pt x="2131" y="1911"/>
                    <a:pt x="2079" y="1900"/>
                  </a:cubicBezTo>
                  <a:cubicBezTo>
                    <a:pt x="2029" y="1899"/>
                    <a:pt x="2048" y="1891"/>
                    <a:pt x="1961" y="1888"/>
                  </a:cubicBezTo>
                  <a:cubicBezTo>
                    <a:pt x="1990" y="1887"/>
                    <a:pt x="1966" y="1886"/>
                    <a:pt x="1979" y="1885"/>
                  </a:cubicBezTo>
                  <a:cubicBezTo>
                    <a:pt x="1993" y="1883"/>
                    <a:pt x="1940" y="1882"/>
                    <a:pt x="1977" y="1881"/>
                  </a:cubicBezTo>
                  <a:cubicBezTo>
                    <a:pt x="1923" y="1862"/>
                    <a:pt x="1705" y="1853"/>
                    <a:pt x="1602" y="1832"/>
                  </a:cubicBezTo>
                  <a:cubicBezTo>
                    <a:pt x="1560" y="1831"/>
                    <a:pt x="1602" y="1829"/>
                    <a:pt x="1564" y="1828"/>
                  </a:cubicBezTo>
                  <a:cubicBezTo>
                    <a:pt x="1616" y="1827"/>
                    <a:pt x="1556" y="1825"/>
                    <a:pt x="1558" y="1824"/>
                  </a:cubicBezTo>
                  <a:cubicBezTo>
                    <a:pt x="1562" y="1821"/>
                    <a:pt x="1573" y="1818"/>
                    <a:pt x="1542" y="1815"/>
                  </a:cubicBezTo>
                  <a:cubicBezTo>
                    <a:pt x="1521" y="1811"/>
                    <a:pt x="1569" y="1810"/>
                    <a:pt x="1578" y="1809"/>
                  </a:cubicBezTo>
                  <a:cubicBezTo>
                    <a:pt x="1565" y="1809"/>
                    <a:pt x="1531" y="1809"/>
                    <a:pt x="1550" y="1808"/>
                  </a:cubicBezTo>
                  <a:cubicBezTo>
                    <a:pt x="1563" y="1807"/>
                    <a:pt x="1582" y="1806"/>
                    <a:pt x="1577" y="1805"/>
                  </a:cubicBezTo>
                  <a:cubicBezTo>
                    <a:pt x="1571" y="1805"/>
                    <a:pt x="1617" y="1804"/>
                    <a:pt x="1590" y="1803"/>
                  </a:cubicBezTo>
                  <a:cubicBezTo>
                    <a:pt x="1581" y="1803"/>
                    <a:pt x="1595" y="1802"/>
                    <a:pt x="1592" y="1801"/>
                  </a:cubicBezTo>
                  <a:cubicBezTo>
                    <a:pt x="1587" y="1800"/>
                    <a:pt x="1597" y="1799"/>
                    <a:pt x="1603" y="1798"/>
                  </a:cubicBezTo>
                  <a:cubicBezTo>
                    <a:pt x="1608" y="1798"/>
                    <a:pt x="1617" y="1797"/>
                    <a:pt x="1623" y="1796"/>
                  </a:cubicBezTo>
                  <a:cubicBezTo>
                    <a:pt x="1628" y="1796"/>
                    <a:pt x="1586" y="1795"/>
                    <a:pt x="1620" y="1794"/>
                  </a:cubicBezTo>
                  <a:cubicBezTo>
                    <a:pt x="1576" y="1794"/>
                    <a:pt x="1643" y="1791"/>
                    <a:pt x="1665" y="1786"/>
                  </a:cubicBezTo>
                  <a:cubicBezTo>
                    <a:pt x="1670" y="1776"/>
                    <a:pt x="1752" y="1775"/>
                    <a:pt x="1766" y="1767"/>
                  </a:cubicBezTo>
                  <a:cubicBezTo>
                    <a:pt x="1736" y="1767"/>
                    <a:pt x="1763" y="1766"/>
                    <a:pt x="1775" y="1766"/>
                  </a:cubicBezTo>
                  <a:cubicBezTo>
                    <a:pt x="1785" y="1760"/>
                    <a:pt x="1828" y="1746"/>
                    <a:pt x="1871" y="1746"/>
                  </a:cubicBezTo>
                  <a:cubicBezTo>
                    <a:pt x="1834" y="1745"/>
                    <a:pt x="1884" y="1744"/>
                    <a:pt x="1875" y="1743"/>
                  </a:cubicBezTo>
                  <a:cubicBezTo>
                    <a:pt x="1868" y="1743"/>
                    <a:pt x="1869" y="1741"/>
                    <a:pt x="1890" y="1740"/>
                  </a:cubicBezTo>
                  <a:cubicBezTo>
                    <a:pt x="1908" y="1740"/>
                    <a:pt x="1883" y="1737"/>
                    <a:pt x="1900" y="1736"/>
                  </a:cubicBezTo>
                  <a:cubicBezTo>
                    <a:pt x="1981" y="1728"/>
                    <a:pt x="1984" y="1720"/>
                    <a:pt x="2101" y="1708"/>
                  </a:cubicBezTo>
                  <a:cubicBezTo>
                    <a:pt x="2061" y="1707"/>
                    <a:pt x="2103" y="1706"/>
                    <a:pt x="2108" y="1706"/>
                  </a:cubicBezTo>
                  <a:cubicBezTo>
                    <a:pt x="2123" y="1704"/>
                    <a:pt x="2144" y="1702"/>
                    <a:pt x="2144" y="1699"/>
                  </a:cubicBezTo>
                  <a:cubicBezTo>
                    <a:pt x="2144" y="1698"/>
                    <a:pt x="2131" y="1696"/>
                    <a:pt x="2179" y="1695"/>
                  </a:cubicBezTo>
                  <a:cubicBezTo>
                    <a:pt x="2184" y="1695"/>
                    <a:pt x="2184" y="1694"/>
                    <a:pt x="2185" y="1694"/>
                  </a:cubicBezTo>
                  <a:cubicBezTo>
                    <a:pt x="2195" y="1692"/>
                    <a:pt x="2176" y="1690"/>
                    <a:pt x="2202" y="1687"/>
                  </a:cubicBezTo>
                  <a:cubicBezTo>
                    <a:pt x="2223" y="1686"/>
                    <a:pt x="2216" y="1683"/>
                    <a:pt x="2224" y="1681"/>
                  </a:cubicBezTo>
                  <a:cubicBezTo>
                    <a:pt x="2243" y="1676"/>
                    <a:pt x="2243" y="1669"/>
                    <a:pt x="2249" y="1665"/>
                  </a:cubicBezTo>
                  <a:cubicBezTo>
                    <a:pt x="2288" y="1662"/>
                    <a:pt x="2266" y="1659"/>
                    <a:pt x="2267" y="1656"/>
                  </a:cubicBezTo>
                  <a:cubicBezTo>
                    <a:pt x="2267" y="1654"/>
                    <a:pt x="2226" y="1652"/>
                    <a:pt x="2289" y="1650"/>
                  </a:cubicBezTo>
                  <a:cubicBezTo>
                    <a:pt x="2292" y="1650"/>
                    <a:pt x="2291" y="1650"/>
                    <a:pt x="2287" y="1650"/>
                  </a:cubicBezTo>
                  <a:cubicBezTo>
                    <a:pt x="2253" y="1648"/>
                    <a:pt x="2314" y="1647"/>
                    <a:pt x="2289" y="1647"/>
                  </a:cubicBezTo>
                  <a:cubicBezTo>
                    <a:pt x="2258" y="1645"/>
                    <a:pt x="2295" y="1645"/>
                    <a:pt x="2292" y="1644"/>
                  </a:cubicBezTo>
                  <a:cubicBezTo>
                    <a:pt x="2288" y="1643"/>
                    <a:pt x="2278" y="1641"/>
                    <a:pt x="2303" y="1640"/>
                  </a:cubicBezTo>
                  <a:cubicBezTo>
                    <a:pt x="2336" y="1639"/>
                    <a:pt x="2284" y="1638"/>
                    <a:pt x="2289" y="1637"/>
                  </a:cubicBezTo>
                  <a:cubicBezTo>
                    <a:pt x="2326" y="1633"/>
                    <a:pt x="2299" y="1630"/>
                    <a:pt x="2332" y="1628"/>
                  </a:cubicBezTo>
                  <a:cubicBezTo>
                    <a:pt x="2343" y="1628"/>
                    <a:pt x="2302" y="1627"/>
                    <a:pt x="2327" y="1626"/>
                  </a:cubicBezTo>
                  <a:cubicBezTo>
                    <a:pt x="2347" y="1625"/>
                    <a:pt x="2326" y="1623"/>
                    <a:pt x="2352" y="1621"/>
                  </a:cubicBezTo>
                  <a:cubicBezTo>
                    <a:pt x="2317" y="1620"/>
                    <a:pt x="2358" y="1619"/>
                    <a:pt x="2353" y="1618"/>
                  </a:cubicBezTo>
                  <a:cubicBezTo>
                    <a:pt x="2351" y="1609"/>
                    <a:pt x="2341" y="1611"/>
                    <a:pt x="2384" y="1608"/>
                  </a:cubicBezTo>
                  <a:cubicBezTo>
                    <a:pt x="2393" y="1608"/>
                    <a:pt x="2398" y="1606"/>
                    <a:pt x="2392" y="1606"/>
                  </a:cubicBezTo>
                  <a:cubicBezTo>
                    <a:pt x="2360" y="1605"/>
                    <a:pt x="2391" y="1604"/>
                    <a:pt x="2396" y="1604"/>
                  </a:cubicBezTo>
                  <a:cubicBezTo>
                    <a:pt x="2404" y="1603"/>
                    <a:pt x="2355" y="1602"/>
                    <a:pt x="2388" y="1601"/>
                  </a:cubicBezTo>
                  <a:cubicBezTo>
                    <a:pt x="2420" y="1597"/>
                    <a:pt x="2393" y="1597"/>
                    <a:pt x="2427" y="1593"/>
                  </a:cubicBezTo>
                  <a:cubicBezTo>
                    <a:pt x="2435" y="1592"/>
                    <a:pt x="2409" y="1591"/>
                    <a:pt x="2417" y="1591"/>
                  </a:cubicBezTo>
                  <a:cubicBezTo>
                    <a:pt x="2430" y="1590"/>
                    <a:pt x="2419" y="1589"/>
                    <a:pt x="2426" y="1588"/>
                  </a:cubicBezTo>
                  <a:cubicBezTo>
                    <a:pt x="2436" y="1587"/>
                    <a:pt x="2434" y="1586"/>
                    <a:pt x="2450" y="1585"/>
                  </a:cubicBezTo>
                  <a:cubicBezTo>
                    <a:pt x="2478" y="1584"/>
                    <a:pt x="2421" y="1583"/>
                    <a:pt x="2434" y="1582"/>
                  </a:cubicBezTo>
                  <a:cubicBezTo>
                    <a:pt x="2446" y="1581"/>
                    <a:pt x="2465" y="1580"/>
                    <a:pt x="2456" y="1579"/>
                  </a:cubicBezTo>
                  <a:cubicBezTo>
                    <a:pt x="2441" y="1576"/>
                    <a:pt x="2507" y="1574"/>
                    <a:pt x="2461" y="1572"/>
                  </a:cubicBezTo>
                  <a:cubicBezTo>
                    <a:pt x="2507" y="1569"/>
                    <a:pt x="2438" y="1570"/>
                    <a:pt x="2477" y="1565"/>
                  </a:cubicBezTo>
                  <a:cubicBezTo>
                    <a:pt x="2481" y="1564"/>
                    <a:pt x="2473" y="1563"/>
                    <a:pt x="2490" y="1562"/>
                  </a:cubicBezTo>
                  <a:cubicBezTo>
                    <a:pt x="2501" y="1561"/>
                    <a:pt x="2469" y="1559"/>
                    <a:pt x="2480" y="1559"/>
                  </a:cubicBezTo>
                  <a:cubicBezTo>
                    <a:pt x="2499" y="1558"/>
                    <a:pt x="2477" y="1557"/>
                    <a:pt x="2488" y="1556"/>
                  </a:cubicBezTo>
                  <a:cubicBezTo>
                    <a:pt x="2494" y="1556"/>
                    <a:pt x="2487" y="1555"/>
                    <a:pt x="2488" y="1554"/>
                  </a:cubicBezTo>
                  <a:cubicBezTo>
                    <a:pt x="2445" y="1554"/>
                    <a:pt x="2451" y="1553"/>
                    <a:pt x="2458" y="1553"/>
                  </a:cubicBezTo>
                  <a:cubicBezTo>
                    <a:pt x="2469" y="1551"/>
                    <a:pt x="2497" y="1550"/>
                    <a:pt x="2464" y="1549"/>
                  </a:cubicBezTo>
                  <a:cubicBezTo>
                    <a:pt x="2429" y="1548"/>
                    <a:pt x="2475" y="1547"/>
                    <a:pt x="2465" y="1546"/>
                  </a:cubicBezTo>
                  <a:cubicBezTo>
                    <a:pt x="2445" y="1544"/>
                    <a:pt x="2440" y="1541"/>
                    <a:pt x="2437" y="1538"/>
                  </a:cubicBezTo>
                  <a:cubicBezTo>
                    <a:pt x="2435" y="1537"/>
                    <a:pt x="2418" y="1535"/>
                    <a:pt x="2453" y="1534"/>
                  </a:cubicBezTo>
                  <a:cubicBezTo>
                    <a:pt x="2424" y="1533"/>
                    <a:pt x="2437" y="1531"/>
                    <a:pt x="2436" y="1530"/>
                  </a:cubicBezTo>
                  <a:cubicBezTo>
                    <a:pt x="2434" y="1528"/>
                    <a:pt x="2429" y="1526"/>
                    <a:pt x="2438" y="1524"/>
                  </a:cubicBezTo>
                  <a:cubicBezTo>
                    <a:pt x="2443" y="1522"/>
                    <a:pt x="2394" y="1522"/>
                    <a:pt x="2435" y="1521"/>
                  </a:cubicBezTo>
                  <a:cubicBezTo>
                    <a:pt x="2423" y="1520"/>
                    <a:pt x="2411" y="1518"/>
                    <a:pt x="2401" y="1518"/>
                  </a:cubicBezTo>
                  <a:cubicBezTo>
                    <a:pt x="2412" y="1517"/>
                    <a:pt x="2437" y="1515"/>
                    <a:pt x="2433" y="1515"/>
                  </a:cubicBezTo>
                  <a:cubicBezTo>
                    <a:pt x="2404" y="1514"/>
                    <a:pt x="2442" y="1514"/>
                    <a:pt x="2435" y="1513"/>
                  </a:cubicBezTo>
                  <a:cubicBezTo>
                    <a:pt x="2426" y="1511"/>
                    <a:pt x="2409" y="1510"/>
                    <a:pt x="2406" y="1506"/>
                  </a:cubicBezTo>
                  <a:cubicBezTo>
                    <a:pt x="2408" y="1505"/>
                    <a:pt x="2360" y="1505"/>
                    <a:pt x="2389" y="1503"/>
                  </a:cubicBezTo>
                  <a:cubicBezTo>
                    <a:pt x="2403" y="1502"/>
                    <a:pt x="2395" y="1500"/>
                    <a:pt x="2388" y="1499"/>
                  </a:cubicBezTo>
                  <a:cubicBezTo>
                    <a:pt x="2358" y="1498"/>
                    <a:pt x="2371" y="1497"/>
                    <a:pt x="2375" y="1496"/>
                  </a:cubicBezTo>
                  <a:cubicBezTo>
                    <a:pt x="2345" y="1489"/>
                    <a:pt x="2401" y="1490"/>
                    <a:pt x="2305" y="1488"/>
                  </a:cubicBezTo>
                  <a:cubicBezTo>
                    <a:pt x="2383" y="1487"/>
                    <a:pt x="2366" y="1483"/>
                    <a:pt x="2333" y="1482"/>
                  </a:cubicBezTo>
                  <a:cubicBezTo>
                    <a:pt x="2380" y="1480"/>
                    <a:pt x="2332" y="1480"/>
                    <a:pt x="2350" y="1477"/>
                  </a:cubicBezTo>
                  <a:cubicBezTo>
                    <a:pt x="2357" y="1475"/>
                    <a:pt x="2366" y="1473"/>
                    <a:pt x="2346" y="1472"/>
                  </a:cubicBezTo>
                  <a:cubicBezTo>
                    <a:pt x="2314" y="1471"/>
                    <a:pt x="2349" y="1470"/>
                    <a:pt x="2341" y="1469"/>
                  </a:cubicBezTo>
                  <a:cubicBezTo>
                    <a:pt x="2303" y="1464"/>
                    <a:pt x="2380" y="1464"/>
                    <a:pt x="2331" y="1462"/>
                  </a:cubicBezTo>
                  <a:cubicBezTo>
                    <a:pt x="2309" y="1455"/>
                    <a:pt x="2302" y="1453"/>
                    <a:pt x="2273" y="1445"/>
                  </a:cubicBezTo>
                  <a:cubicBezTo>
                    <a:pt x="2311" y="1444"/>
                    <a:pt x="2246" y="1443"/>
                    <a:pt x="2269" y="1442"/>
                  </a:cubicBezTo>
                  <a:cubicBezTo>
                    <a:pt x="2301" y="1441"/>
                    <a:pt x="2282" y="1441"/>
                    <a:pt x="2270" y="1440"/>
                  </a:cubicBezTo>
                  <a:cubicBezTo>
                    <a:pt x="2206" y="1435"/>
                    <a:pt x="2191" y="1422"/>
                    <a:pt x="2126" y="1417"/>
                  </a:cubicBezTo>
                  <a:cubicBezTo>
                    <a:pt x="2127" y="1416"/>
                    <a:pt x="2092" y="1415"/>
                    <a:pt x="2118" y="1414"/>
                  </a:cubicBezTo>
                  <a:cubicBezTo>
                    <a:pt x="2142" y="1413"/>
                    <a:pt x="2106" y="1412"/>
                    <a:pt x="2102" y="1411"/>
                  </a:cubicBezTo>
                  <a:cubicBezTo>
                    <a:pt x="2073" y="1401"/>
                    <a:pt x="2100" y="1407"/>
                    <a:pt x="2041" y="1401"/>
                  </a:cubicBezTo>
                  <a:cubicBezTo>
                    <a:pt x="2088" y="1399"/>
                    <a:pt x="1995" y="1397"/>
                    <a:pt x="2040" y="1395"/>
                  </a:cubicBezTo>
                  <a:cubicBezTo>
                    <a:pt x="1956" y="1387"/>
                    <a:pt x="1981" y="1383"/>
                    <a:pt x="1860" y="1376"/>
                  </a:cubicBezTo>
                  <a:cubicBezTo>
                    <a:pt x="1874" y="1375"/>
                    <a:pt x="1889" y="1375"/>
                    <a:pt x="1893" y="1375"/>
                  </a:cubicBezTo>
                  <a:cubicBezTo>
                    <a:pt x="1915" y="1371"/>
                    <a:pt x="1828" y="1378"/>
                    <a:pt x="1862" y="1368"/>
                  </a:cubicBezTo>
                  <a:cubicBezTo>
                    <a:pt x="1857" y="1368"/>
                    <a:pt x="1844" y="1368"/>
                    <a:pt x="1830" y="1367"/>
                  </a:cubicBezTo>
                  <a:cubicBezTo>
                    <a:pt x="1848" y="1364"/>
                    <a:pt x="1808" y="1362"/>
                    <a:pt x="1772" y="1359"/>
                  </a:cubicBezTo>
                  <a:cubicBezTo>
                    <a:pt x="1887" y="1358"/>
                    <a:pt x="1675" y="1347"/>
                    <a:pt x="1666" y="1343"/>
                  </a:cubicBezTo>
                  <a:cubicBezTo>
                    <a:pt x="1584" y="1328"/>
                    <a:pt x="1546" y="1326"/>
                    <a:pt x="1509" y="1307"/>
                  </a:cubicBezTo>
                  <a:cubicBezTo>
                    <a:pt x="1511" y="1304"/>
                    <a:pt x="1473" y="1301"/>
                    <a:pt x="1517" y="1298"/>
                  </a:cubicBezTo>
                  <a:cubicBezTo>
                    <a:pt x="1527" y="1298"/>
                    <a:pt x="1515" y="1297"/>
                    <a:pt x="1511" y="1296"/>
                  </a:cubicBezTo>
                  <a:cubicBezTo>
                    <a:pt x="1494" y="1297"/>
                    <a:pt x="1494" y="1281"/>
                    <a:pt x="1508" y="1280"/>
                  </a:cubicBezTo>
                  <a:cubicBezTo>
                    <a:pt x="1508" y="1279"/>
                    <a:pt x="1498" y="1278"/>
                    <a:pt x="1500" y="1276"/>
                  </a:cubicBezTo>
                  <a:cubicBezTo>
                    <a:pt x="1501" y="1275"/>
                    <a:pt x="1527" y="1274"/>
                    <a:pt x="1516" y="1273"/>
                  </a:cubicBezTo>
                  <a:cubicBezTo>
                    <a:pt x="1488" y="1272"/>
                    <a:pt x="1525" y="1271"/>
                    <a:pt x="1528" y="1270"/>
                  </a:cubicBezTo>
                  <a:cubicBezTo>
                    <a:pt x="1553" y="1270"/>
                    <a:pt x="1523" y="1267"/>
                    <a:pt x="1561" y="1265"/>
                  </a:cubicBezTo>
                  <a:cubicBezTo>
                    <a:pt x="1509" y="1263"/>
                    <a:pt x="1570" y="1262"/>
                    <a:pt x="1564" y="1260"/>
                  </a:cubicBezTo>
                  <a:cubicBezTo>
                    <a:pt x="1557" y="1258"/>
                    <a:pt x="1549" y="1256"/>
                    <a:pt x="1580" y="1255"/>
                  </a:cubicBezTo>
                  <a:cubicBezTo>
                    <a:pt x="1590" y="1254"/>
                    <a:pt x="1585" y="1253"/>
                    <a:pt x="1581" y="1252"/>
                  </a:cubicBezTo>
                  <a:cubicBezTo>
                    <a:pt x="1576" y="1252"/>
                    <a:pt x="1621" y="1251"/>
                    <a:pt x="1587" y="1250"/>
                  </a:cubicBezTo>
                  <a:cubicBezTo>
                    <a:pt x="1609" y="1249"/>
                    <a:pt x="1559" y="1247"/>
                    <a:pt x="1587" y="1246"/>
                  </a:cubicBezTo>
                  <a:cubicBezTo>
                    <a:pt x="1623" y="1244"/>
                    <a:pt x="1566" y="1243"/>
                    <a:pt x="1579" y="1241"/>
                  </a:cubicBezTo>
                  <a:cubicBezTo>
                    <a:pt x="1591" y="1240"/>
                    <a:pt x="1590" y="1238"/>
                    <a:pt x="1579" y="1237"/>
                  </a:cubicBezTo>
                  <a:cubicBezTo>
                    <a:pt x="1568" y="1235"/>
                    <a:pt x="1636" y="1234"/>
                    <a:pt x="1584" y="1233"/>
                  </a:cubicBezTo>
                  <a:cubicBezTo>
                    <a:pt x="1621" y="1231"/>
                    <a:pt x="1596" y="1229"/>
                    <a:pt x="1602" y="1227"/>
                  </a:cubicBezTo>
                  <a:cubicBezTo>
                    <a:pt x="1610" y="1215"/>
                    <a:pt x="1587" y="1217"/>
                    <a:pt x="1588" y="1215"/>
                  </a:cubicBezTo>
                  <a:cubicBezTo>
                    <a:pt x="1623" y="1214"/>
                    <a:pt x="1580" y="1213"/>
                    <a:pt x="1590" y="1213"/>
                  </a:cubicBezTo>
                  <a:cubicBezTo>
                    <a:pt x="1602" y="1212"/>
                    <a:pt x="1589" y="1211"/>
                    <a:pt x="1600" y="1210"/>
                  </a:cubicBezTo>
                  <a:cubicBezTo>
                    <a:pt x="1616" y="1205"/>
                    <a:pt x="1580" y="1204"/>
                    <a:pt x="1621" y="1203"/>
                  </a:cubicBezTo>
                  <a:cubicBezTo>
                    <a:pt x="1587" y="1202"/>
                    <a:pt x="1622" y="1200"/>
                    <a:pt x="1613" y="1199"/>
                  </a:cubicBezTo>
                  <a:cubicBezTo>
                    <a:pt x="1593" y="1197"/>
                    <a:pt x="1591" y="1195"/>
                    <a:pt x="1607" y="1194"/>
                  </a:cubicBezTo>
                  <a:cubicBezTo>
                    <a:pt x="1656" y="1182"/>
                    <a:pt x="1575" y="1187"/>
                    <a:pt x="1559" y="1187"/>
                  </a:cubicBezTo>
                  <a:cubicBezTo>
                    <a:pt x="1578" y="1187"/>
                    <a:pt x="1590" y="1187"/>
                    <a:pt x="1602" y="1188"/>
                  </a:cubicBezTo>
                  <a:cubicBezTo>
                    <a:pt x="1584" y="1188"/>
                    <a:pt x="1596" y="1189"/>
                    <a:pt x="1594" y="1190"/>
                  </a:cubicBezTo>
                  <a:cubicBezTo>
                    <a:pt x="1590" y="1190"/>
                    <a:pt x="1586" y="1189"/>
                    <a:pt x="1582" y="1189"/>
                  </a:cubicBezTo>
                  <a:cubicBezTo>
                    <a:pt x="1617" y="1189"/>
                    <a:pt x="1517" y="1190"/>
                    <a:pt x="1603" y="1191"/>
                  </a:cubicBezTo>
                  <a:cubicBezTo>
                    <a:pt x="1588" y="1191"/>
                    <a:pt x="1575" y="1191"/>
                    <a:pt x="1561" y="1192"/>
                  </a:cubicBezTo>
                  <a:cubicBezTo>
                    <a:pt x="1563" y="1198"/>
                    <a:pt x="1550" y="1196"/>
                    <a:pt x="1540" y="1198"/>
                  </a:cubicBezTo>
                  <a:cubicBezTo>
                    <a:pt x="1529" y="1199"/>
                    <a:pt x="1566" y="1199"/>
                    <a:pt x="1543" y="1201"/>
                  </a:cubicBezTo>
                  <a:cubicBezTo>
                    <a:pt x="1527" y="1201"/>
                    <a:pt x="1540" y="1203"/>
                    <a:pt x="1540" y="1204"/>
                  </a:cubicBezTo>
                  <a:cubicBezTo>
                    <a:pt x="1540" y="1205"/>
                    <a:pt x="1547" y="1206"/>
                    <a:pt x="1539" y="1206"/>
                  </a:cubicBezTo>
                  <a:cubicBezTo>
                    <a:pt x="1508" y="1208"/>
                    <a:pt x="1520" y="1210"/>
                    <a:pt x="1520" y="1212"/>
                  </a:cubicBezTo>
                  <a:cubicBezTo>
                    <a:pt x="1520" y="1213"/>
                    <a:pt x="1488" y="1215"/>
                    <a:pt x="1519" y="1216"/>
                  </a:cubicBezTo>
                  <a:cubicBezTo>
                    <a:pt x="1491" y="1217"/>
                    <a:pt x="1516" y="1218"/>
                    <a:pt x="1501" y="1219"/>
                  </a:cubicBezTo>
                  <a:cubicBezTo>
                    <a:pt x="1488" y="1220"/>
                    <a:pt x="1494" y="1222"/>
                    <a:pt x="1500" y="1223"/>
                  </a:cubicBezTo>
                  <a:cubicBezTo>
                    <a:pt x="1505" y="1224"/>
                    <a:pt x="1464" y="1225"/>
                    <a:pt x="1499" y="1226"/>
                  </a:cubicBezTo>
                  <a:cubicBezTo>
                    <a:pt x="1448" y="1241"/>
                    <a:pt x="1437" y="1234"/>
                    <a:pt x="1415" y="1241"/>
                  </a:cubicBezTo>
                  <a:cubicBezTo>
                    <a:pt x="1416" y="1252"/>
                    <a:pt x="1331" y="1251"/>
                    <a:pt x="1374" y="1255"/>
                  </a:cubicBezTo>
                  <a:cubicBezTo>
                    <a:pt x="1321" y="1260"/>
                    <a:pt x="1276" y="1258"/>
                    <a:pt x="1221" y="1256"/>
                  </a:cubicBezTo>
                  <a:cubicBezTo>
                    <a:pt x="1188" y="1255"/>
                    <a:pt x="1252" y="1254"/>
                    <a:pt x="1213" y="1254"/>
                  </a:cubicBezTo>
                  <a:cubicBezTo>
                    <a:pt x="1201" y="1252"/>
                    <a:pt x="1240" y="1252"/>
                    <a:pt x="1249" y="1251"/>
                  </a:cubicBezTo>
                  <a:lnTo>
                    <a:pt x="1249" y="1251"/>
                  </a:lnTo>
                  <a:cubicBezTo>
                    <a:pt x="1170" y="1251"/>
                    <a:pt x="1258" y="1240"/>
                    <a:pt x="1290" y="1239"/>
                  </a:cubicBezTo>
                  <a:cubicBezTo>
                    <a:pt x="1294" y="1252"/>
                    <a:pt x="1283" y="1248"/>
                    <a:pt x="1269" y="1250"/>
                  </a:cubicBezTo>
                  <a:cubicBezTo>
                    <a:pt x="1275" y="1250"/>
                    <a:pt x="1281" y="1250"/>
                    <a:pt x="1287" y="1250"/>
                  </a:cubicBezTo>
                  <a:cubicBezTo>
                    <a:pt x="1274" y="1250"/>
                    <a:pt x="1261" y="1251"/>
                    <a:pt x="1249" y="1251"/>
                  </a:cubicBezTo>
                  <a:cubicBezTo>
                    <a:pt x="1265" y="1258"/>
                    <a:pt x="1328" y="1253"/>
                    <a:pt x="1353" y="1247"/>
                  </a:cubicBezTo>
                  <a:cubicBezTo>
                    <a:pt x="1326" y="1245"/>
                    <a:pt x="1360" y="1243"/>
                    <a:pt x="1354" y="1242"/>
                  </a:cubicBezTo>
                  <a:cubicBezTo>
                    <a:pt x="1330" y="1233"/>
                    <a:pt x="1403" y="1250"/>
                    <a:pt x="1394" y="1222"/>
                  </a:cubicBezTo>
                  <a:cubicBezTo>
                    <a:pt x="1347" y="1223"/>
                    <a:pt x="1383" y="1225"/>
                    <a:pt x="1334" y="1216"/>
                  </a:cubicBezTo>
                  <a:cubicBezTo>
                    <a:pt x="1382" y="1214"/>
                    <a:pt x="1317" y="1215"/>
                    <a:pt x="1347" y="1212"/>
                  </a:cubicBezTo>
                  <a:cubicBezTo>
                    <a:pt x="1307" y="1212"/>
                    <a:pt x="1378" y="1211"/>
                    <a:pt x="1338" y="1210"/>
                  </a:cubicBezTo>
                  <a:cubicBezTo>
                    <a:pt x="1356" y="1209"/>
                    <a:pt x="1326" y="1207"/>
                    <a:pt x="1331" y="1206"/>
                  </a:cubicBezTo>
                  <a:cubicBezTo>
                    <a:pt x="1334" y="1198"/>
                    <a:pt x="1338" y="1201"/>
                    <a:pt x="1353" y="1200"/>
                  </a:cubicBezTo>
                  <a:cubicBezTo>
                    <a:pt x="1394" y="1198"/>
                    <a:pt x="1357" y="1196"/>
                    <a:pt x="1378" y="1191"/>
                  </a:cubicBezTo>
                  <a:cubicBezTo>
                    <a:pt x="1390" y="1188"/>
                    <a:pt x="1437" y="1185"/>
                    <a:pt x="1398" y="1184"/>
                  </a:cubicBezTo>
                  <a:cubicBezTo>
                    <a:pt x="1410" y="1184"/>
                    <a:pt x="1422" y="1184"/>
                    <a:pt x="1434" y="1184"/>
                  </a:cubicBezTo>
                  <a:cubicBezTo>
                    <a:pt x="1433" y="1183"/>
                    <a:pt x="1448" y="1181"/>
                    <a:pt x="1417" y="1181"/>
                  </a:cubicBezTo>
                  <a:cubicBezTo>
                    <a:pt x="1432" y="1179"/>
                    <a:pt x="1472" y="1180"/>
                    <a:pt x="1446" y="1175"/>
                  </a:cubicBezTo>
                  <a:cubicBezTo>
                    <a:pt x="1475" y="1173"/>
                    <a:pt x="1430" y="1171"/>
                    <a:pt x="1496" y="1170"/>
                  </a:cubicBezTo>
                  <a:cubicBezTo>
                    <a:pt x="1500" y="1164"/>
                    <a:pt x="1567" y="1162"/>
                    <a:pt x="1561" y="1159"/>
                  </a:cubicBezTo>
                  <a:cubicBezTo>
                    <a:pt x="1610" y="1158"/>
                    <a:pt x="1557" y="1156"/>
                    <a:pt x="1578" y="1155"/>
                  </a:cubicBezTo>
                  <a:cubicBezTo>
                    <a:pt x="1596" y="1153"/>
                    <a:pt x="1564" y="1152"/>
                    <a:pt x="1600" y="1151"/>
                  </a:cubicBezTo>
                  <a:cubicBezTo>
                    <a:pt x="1568" y="1149"/>
                    <a:pt x="1619" y="1148"/>
                    <a:pt x="1603" y="1147"/>
                  </a:cubicBezTo>
                  <a:cubicBezTo>
                    <a:pt x="1597" y="1147"/>
                    <a:pt x="1591" y="1147"/>
                    <a:pt x="1585" y="1146"/>
                  </a:cubicBezTo>
                  <a:close/>
                </a:path>
              </a:pathLst>
            </a:custGeom>
            <a:solidFill>
              <a:srgbClr val="A8C8D9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6300001" flipH="1">
              <a:off x="8466756" y="-1274455"/>
              <a:ext cx="1566030" cy="1572150"/>
            </a:xfrm>
            <a:custGeom>
              <a:avLst/>
              <a:gdLst/>
              <a:ahLst/>
              <a:cxnLst/>
              <a:rect l="l" t="t" r="r" b="b"/>
              <a:pathLst>
                <a:path w="3577" h="3591" extrusionOk="0">
                  <a:moveTo>
                    <a:pt x="1585" y="1146"/>
                  </a:moveTo>
                  <a:cubicBezTo>
                    <a:pt x="1591" y="1146"/>
                    <a:pt x="1597" y="1146"/>
                    <a:pt x="1603" y="1146"/>
                  </a:cubicBezTo>
                  <a:cubicBezTo>
                    <a:pt x="1587" y="1142"/>
                    <a:pt x="1721" y="1148"/>
                    <a:pt x="1707" y="1140"/>
                  </a:cubicBezTo>
                  <a:cubicBezTo>
                    <a:pt x="1701" y="1140"/>
                    <a:pt x="1695" y="1140"/>
                    <a:pt x="1689" y="1139"/>
                  </a:cubicBezTo>
                  <a:cubicBezTo>
                    <a:pt x="1695" y="1139"/>
                    <a:pt x="1701" y="1139"/>
                    <a:pt x="1707" y="1139"/>
                  </a:cubicBezTo>
                  <a:cubicBezTo>
                    <a:pt x="1751" y="1124"/>
                    <a:pt x="1790" y="1122"/>
                    <a:pt x="1846" y="1118"/>
                  </a:cubicBezTo>
                  <a:cubicBezTo>
                    <a:pt x="1836" y="1116"/>
                    <a:pt x="1826" y="1117"/>
                    <a:pt x="1800" y="1117"/>
                  </a:cubicBezTo>
                  <a:cubicBezTo>
                    <a:pt x="1864" y="1117"/>
                    <a:pt x="1858" y="1113"/>
                    <a:pt x="1906" y="1113"/>
                  </a:cubicBezTo>
                  <a:cubicBezTo>
                    <a:pt x="1889" y="1115"/>
                    <a:pt x="1924" y="1115"/>
                    <a:pt x="1894" y="1116"/>
                  </a:cubicBezTo>
                  <a:cubicBezTo>
                    <a:pt x="1883" y="1129"/>
                    <a:pt x="1927" y="1124"/>
                    <a:pt x="1913" y="1127"/>
                  </a:cubicBezTo>
                  <a:cubicBezTo>
                    <a:pt x="1897" y="1130"/>
                    <a:pt x="1879" y="1132"/>
                    <a:pt x="1907" y="1135"/>
                  </a:cubicBezTo>
                  <a:cubicBezTo>
                    <a:pt x="1894" y="1135"/>
                    <a:pt x="1884" y="1135"/>
                    <a:pt x="1873" y="1136"/>
                  </a:cubicBezTo>
                  <a:cubicBezTo>
                    <a:pt x="1895" y="1137"/>
                    <a:pt x="1868" y="1138"/>
                    <a:pt x="1893" y="1139"/>
                  </a:cubicBezTo>
                  <a:cubicBezTo>
                    <a:pt x="1921" y="1139"/>
                    <a:pt x="1914" y="1140"/>
                    <a:pt x="1915" y="1141"/>
                  </a:cubicBezTo>
                  <a:cubicBezTo>
                    <a:pt x="1956" y="1140"/>
                    <a:pt x="1925" y="1136"/>
                    <a:pt x="1977" y="1130"/>
                  </a:cubicBezTo>
                  <a:cubicBezTo>
                    <a:pt x="1927" y="1129"/>
                    <a:pt x="1999" y="1127"/>
                    <a:pt x="1977" y="1126"/>
                  </a:cubicBezTo>
                  <a:cubicBezTo>
                    <a:pt x="1957" y="1125"/>
                    <a:pt x="1977" y="1124"/>
                    <a:pt x="1978" y="1123"/>
                  </a:cubicBezTo>
                  <a:cubicBezTo>
                    <a:pt x="1986" y="1121"/>
                    <a:pt x="1997" y="1119"/>
                    <a:pt x="1976" y="1117"/>
                  </a:cubicBezTo>
                  <a:cubicBezTo>
                    <a:pt x="1962" y="1116"/>
                    <a:pt x="2016" y="1116"/>
                    <a:pt x="1984" y="1115"/>
                  </a:cubicBezTo>
                  <a:cubicBezTo>
                    <a:pt x="2008" y="1112"/>
                    <a:pt x="1973" y="1113"/>
                    <a:pt x="1958" y="1111"/>
                  </a:cubicBezTo>
                  <a:cubicBezTo>
                    <a:pt x="1975" y="1106"/>
                    <a:pt x="2078" y="1098"/>
                    <a:pt x="2101" y="1090"/>
                  </a:cubicBezTo>
                  <a:cubicBezTo>
                    <a:pt x="2120" y="1089"/>
                    <a:pt x="2132" y="1089"/>
                    <a:pt x="2146" y="1089"/>
                  </a:cubicBezTo>
                  <a:cubicBezTo>
                    <a:pt x="2093" y="1086"/>
                    <a:pt x="2223" y="1080"/>
                    <a:pt x="2206" y="1075"/>
                  </a:cubicBezTo>
                  <a:cubicBezTo>
                    <a:pt x="2249" y="1075"/>
                    <a:pt x="2217" y="1073"/>
                    <a:pt x="2239" y="1072"/>
                  </a:cubicBezTo>
                  <a:cubicBezTo>
                    <a:pt x="2257" y="1071"/>
                    <a:pt x="2235" y="1069"/>
                    <a:pt x="2252" y="1068"/>
                  </a:cubicBezTo>
                  <a:cubicBezTo>
                    <a:pt x="2276" y="1066"/>
                    <a:pt x="2265" y="1065"/>
                    <a:pt x="2268" y="1063"/>
                  </a:cubicBezTo>
                  <a:cubicBezTo>
                    <a:pt x="2271" y="1062"/>
                    <a:pt x="2269" y="1061"/>
                    <a:pt x="2269" y="1059"/>
                  </a:cubicBezTo>
                  <a:cubicBezTo>
                    <a:pt x="2269" y="1058"/>
                    <a:pt x="2275" y="1056"/>
                    <a:pt x="2267" y="1055"/>
                  </a:cubicBezTo>
                  <a:cubicBezTo>
                    <a:pt x="2259" y="1054"/>
                    <a:pt x="2302" y="1053"/>
                    <a:pt x="2269" y="1051"/>
                  </a:cubicBezTo>
                  <a:cubicBezTo>
                    <a:pt x="2309" y="1046"/>
                    <a:pt x="2293" y="1045"/>
                    <a:pt x="2324" y="1043"/>
                  </a:cubicBezTo>
                  <a:cubicBezTo>
                    <a:pt x="2327" y="1043"/>
                    <a:pt x="2320" y="1042"/>
                    <a:pt x="2329" y="1041"/>
                  </a:cubicBezTo>
                  <a:cubicBezTo>
                    <a:pt x="2339" y="1040"/>
                    <a:pt x="2337" y="1039"/>
                    <a:pt x="2330" y="1038"/>
                  </a:cubicBezTo>
                  <a:cubicBezTo>
                    <a:pt x="2321" y="1037"/>
                    <a:pt x="2366" y="1036"/>
                    <a:pt x="2332" y="1035"/>
                  </a:cubicBezTo>
                  <a:cubicBezTo>
                    <a:pt x="2344" y="1035"/>
                    <a:pt x="2403" y="1031"/>
                    <a:pt x="2358" y="1029"/>
                  </a:cubicBezTo>
                  <a:cubicBezTo>
                    <a:pt x="2350" y="1028"/>
                    <a:pt x="2359" y="1027"/>
                    <a:pt x="2365" y="1027"/>
                  </a:cubicBezTo>
                  <a:cubicBezTo>
                    <a:pt x="2371" y="1026"/>
                    <a:pt x="2343" y="1025"/>
                    <a:pt x="2371" y="1025"/>
                  </a:cubicBezTo>
                  <a:cubicBezTo>
                    <a:pt x="2332" y="1024"/>
                    <a:pt x="2384" y="1023"/>
                    <a:pt x="2362" y="1023"/>
                  </a:cubicBezTo>
                  <a:cubicBezTo>
                    <a:pt x="2330" y="1022"/>
                    <a:pt x="2377" y="1021"/>
                    <a:pt x="2366" y="1021"/>
                  </a:cubicBezTo>
                  <a:cubicBezTo>
                    <a:pt x="2336" y="1019"/>
                    <a:pt x="2358" y="1017"/>
                    <a:pt x="2352" y="1015"/>
                  </a:cubicBezTo>
                  <a:cubicBezTo>
                    <a:pt x="2339" y="1011"/>
                    <a:pt x="2380" y="1012"/>
                    <a:pt x="2393" y="1007"/>
                  </a:cubicBezTo>
                  <a:cubicBezTo>
                    <a:pt x="2383" y="996"/>
                    <a:pt x="2453" y="1000"/>
                    <a:pt x="2414" y="996"/>
                  </a:cubicBezTo>
                  <a:cubicBezTo>
                    <a:pt x="2470" y="988"/>
                    <a:pt x="2441" y="986"/>
                    <a:pt x="2479" y="976"/>
                  </a:cubicBezTo>
                  <a:cubicBezTo>
                    <a:pt x="2485" y="975"/>
                    <a:pt x="2508" y="973"/>
                    <a:pt x="2532" y="971"/>
                  </a:cubicBezTo>
                  <a:cubicBezTo>
                    <a:pt x="2581" y="976"/>
                    <a:pt x="2550" y="980"/>
                    <a:pt x="2562" y="985"/>
                  </a:cubicBezTo>
                  <a:cubicBezTo>
                    <a:pt x="2532" y="983"/>
                    <a:pt x="2515" y="982"/>
                    <a:pt x="2498" y="982"/>
                  </a:cubicBezTo>
                  <a:cubicBezTo>
                    <a:pt x="2524" y="992"/>
                    <a:pt x="2550" y="984"/>
                    <a:pt x="2500" y="994"/>
                  </a:cubicBezTo>
                  <a:cubicBezTo>
                    <a:pt x="2577" y="990"/>
                    <a:pt x="2579" y="993"/>
                    <a:pt x="2643" y="978"/>
                  </a:cubicBezTo>
                  <a:cubicBezTo>
                    <a:pt x="2647" y="972"/>
                    <a:pt x="2632" y="974"/>
                    <a:pt x="2663" y="972"/>
                  </a:cubicBezTo>
                  <a:cubicBezTo>
                    <a:pt x="2673" y="971"/>
                    <a:pt x="2667" y="970"/>
                    <a:pt x="2677" y="970"/>
                  </a:cubicBezTo>
                  <a:cubicBezTo>
                    <a:pt x="2695" y="969"/>
                    <a:pt x="2649" y="969"/>
                    <a:pt x="2677" y="968"/>
                  </a:cubicBezTo>
                  <a:cubicBezTo>
                    <a:pt x="2686" y="968"/>
                    <a:pt x="2685" y="967"/>
                    <a:pt x="2685" y="966"/>
                  </a:cubicBezTo>
                  <a:cubicBezTo>
                    <a:pt x="2684" y="966"/>
                    <a:pt x="2693" y="965"/>
                    <a:pt x="2671" y="964"/>
                  </a:cubicBezTo>
                  <a:cubicBezTo>
                    <a:pt x="2688" y="963"/>
                    <a:pt x="2712" y="959"/>
                    <a:pt x="2671" y="956"/>
                  </a:cubicBezTo>
                  <a:cubicBezTo>
                    <a:pt x="2661" y="955"/>
                    <a:pt x="2641" y="954"/>
                    <a:pt x="2648" y="954"/>
                  </a:cubicBezTo>
                  <a:cubicBezTo>
                    <a:pt x="2688" y="952"/>
                    <a:pt x="2652" y="951"/>
                    <a:pt x="2641" y="951"/>
                  </a:cubicBezTo>
                  <a:cubicBezTo>
                    <a:pt x="2624" y="948"/>
                    <a:pt x="2601" y="945"/>
                    <a:pt x="2627" y="943"/>
                  </a:cubicBezTo>
                  <a:cubicBezTo>
                    <a:pt x="2700" y="932"/>
                    <a:pt x="2652" y="932"/>
                    <a:pt x="2747" y="924"/>
                  </a:cubicBezTo>
                  <a:cubicBezTo>
                    <a:pt x="2745" y="924"/>
                    <a:pt x="2743" y="924"/>
                    <a:pt x="2740" y="924"/>
                  </a:cubicBezTo>
                  <a:cubicBezTo>
                    <a:pt x="2711" y="923"/>
                    <a:pt x="2754" y="923"/>
                    <a:pt x="2749" y="922"/>
                  </a:cubicBezTo>
                  <a:cubicBezTo>
                    <a:pt x="2781" y="913"/>
                    <a:pt x="2798" y="912"/>
                    <a:pt x="2866" y="905"/>
                  </a:cubicBezTo>
                  <a:cubicBezTo>
                    <a:pt x="2876" y="900"/>
                    <a:pt x="2928" y="897"/>
                    <a:pt x="2935" y="896"/>
                  </a:cubicBezTo>
                  <a:cubicBezTo>
                    <a:pt x="2931" y="895"/>
                    <a:pt x="2972" y="894"/>
                    <a:pt x="2936" y="893"/>
                  </a:cubicBezTo>
                  <a:cubicBezTo>
                    <a:pt x="3016" y="885"/>
                    <a:pt x="3065" y="884"/>
                    <a:pt x="3143" y="867"/>
                  </a:cubicBezTo>
                  <a:cubicBezTo>
                    <a:pt x="3122" y="867"/>
                    <a:pt x="3050" y="870"/>
                    <a:pt x="3062" y="875"/>
                  </a:cubicBezTo>
                  <a:cubicBezTo>
                    <a:pt x="2971" y="872"/>
                    <a:pt x="2758" y="900"/>
                    <a:pt x="2745" y="886"/>
                  </a:cubicBezTo>
                  <a:cubicBezTo>
                    <a:pt x="2734" y="885"/>
                    <a:pt x="2765" y="884"/>
                    <a:pt x="2758" y="883"/>
                  </a:cubicBezTo>
                  <a:cubicBezTo>
                    <a:pt x="2750" y="878"/>
                    <a:pt x="2857" y="878"/>
                    <a:pt x="2803" y="873"/>
                  </a:cubicBezTo>
                  <a:cubicBezTo>
                    <a:pt x="2780" y="873"/>
                    <a:pt x="2764" y="872"/>
                    <a:pt x="2740" y="872"/>
                  </a:cubicBezTo>
                  <a:cubicBezTo>
                    <a:pt x="2751" y="870"/>
                    <a:pt x="2760" y="869"/>
                    <a:pt x="2768" y="867"/>
                  </a:cubicBezTo>
                  <a:cubicBezTo>
                    <a:pt x="2763" y="867"/>
                    <a:pt x="2757" y="867"/>
                    <a:pt x="2751" y="866"/>
                  </a:cubicBezTo>
                  <a:cubicBezTo>
                    <a:pt x="2791" y="867"/>
                    <a:pt x="2791" y="863"/>
                    <a:pt x="2751" y="863"/>
                  </a:cubicBezTo>
                  <a:cubicBezTo>
                    <a:pt x="2757" y="862"/>
                    <a:pt x="2763" y="862"/>
                    <a:pt x="2768" y="862"/>
                  </a:cubicBezTo>
                  <a:lnTo>
                    <a:pt x="2768" y="862"/>
                  </a:lnTo>
                  <a:cubicBezTo>
                    <a:pt x="2763" y="861"/>
                    <a:pt x="2757" y="861"/>
                    <a:pt x="2751" y="861"/>
                  </a:cubicBezTo>
                  <a:cubicBezTo>
                    <a:pt x="2765" y="862"/>
                    <a:pt x="2812" y="858"/>
                    <a:pt x="2803" y="853"/>
                  </a:cubicBezTo>
                  <a:cubicBezTo>
                    <a:pt x="2776" y="852"/>
                    <a:pt x="2819" y="851"/>
                    <a:pt x="2814" y="850"/>
                  </a:cubicBezTo>
                  <a:cubicBezTo>
                    <a:pt x="2802" y="848"/>
                    <a:pt x="2798" y="845"/>
                    <a:pt x="2846" y="843"/>
                  </a:cubicBezTo>
                  <a:cubicBezTo>
                    <a:pt x="2853" y="843"/>
                    <a:pt x="2821" y="842"/>
                    <a:pt x="2849" y="841"/>
                  </a:cubicBezTo>
                  <a:cubicBezTo>
                    <a:pt x="2821" y="840"/>
                    <a:pt x="2859" y="842"/>
                    <a:pt x="2852" y="837"/>
                  </a:cubicBezTo>
                  <a:cubicBezTo>
                    <a:pt x="2898" y="833"/>
                    <a:pt x="2996" y="825"/>
                    <a:pt x="3040" y="813"/>
                  </a:cubicBezTo>
                  <a:cubicBezTo>
                    <a:pt x="3044" y="812"/>
                    <a:pt x="3099" y="810"/>
                    <a:pt x="3061" y="810"/>
                  </a:cubicBezTo>
                  <a:cubicBezTo>
                    <a:pt x="3088" y="809"/>
                    <a:pt x="3080" y="808"/>
                    <a:pt x="3080" y="807"/>
                  </a:cubicBezTo>
                  <a:cubicBezTo>
                    <a:pt x="3081" y="806"/>
                    <a:pt x="3072" y="804"/>
                    <a:pt x="3083" y="803"/>
                  </a:cubicBezTo>
                  <a:cubicBezTo>
                    <a:pt x="3109" y="801"/>
                    <a:pt x="3116" y="798"/>
                    <a:pt x="3123" y="796"/>
                  </a:cubicBezTo>
                  <a:cubicBezTo>
                    <a:pt x="3156" y="793"/>
                    <a:pt x="3166" y="788"/>
                    <a:pt x="3125" y="789"/>
                  </a:cubicBezTo>
                  <a:cubicBezTo>
                    <a:pt x="3134" y="789"/>
                    <a:pt x="3138" y="788"/>
                    <a:pt x="3152" y="787"/>
                  </a:cubicBezTo>
                  <a:cubicBezTo>
                    <a:pt x="3174" y="787"/>
                    <a:pt x="3143" y="786"/>
                    <a:pt x="3146" y="786"/>
                  </a:cubicBezTo>
                  <a:cubicBezTo>
                    <a:pt x="3151" y="785"/>
                    <a:pt x="3156" y="784"/>
                    <a:pt x="3164" y="784"/>
                  </a:cubicBezTo>
                  <a:cubicBezTo>
                    <a:pt x="3171" y="783"/>
                    <a:pt x="3194" y="783"/>
                    <a:pt x="3165" y="782"/>
                  </a:cubicBezTo>
                  <a:cubicBezTo>
                    <a:pt x="3190" y="772"/>
                    <a:pt x="3243" y="771"/>
                    <a:pt x="3289" y="764"/>
                  </a:cubicBezTo>
                  <a:cubicBezTo>
                    <a:pt x="3266" y="761"/>
                    <a:pt x="3381" y="762"/>
                    <a:pt x="3330" y="763"/>
                  </a:cubicBezTo>
                  <a:lnTo>
                    <a:pt x="3330" y="762"/>
                  </a:lnTo>
                  <a:cubicBezTo>
                    <a:pt x="3316" y="763"/>
                    <a:pt x="3303" y="764"/>
                    <a:pt x="3289" y="764"/>
                  </a:cubicBezTo>
                  <a:cubicBezTo>
                    <a:pt x="3315" y="765"/>
                    <a:pt x="3346" y="765"/>
                    <a:pt x="3372" y="764"/>
                  </a:cubicBezTo>
                  <a:cubicBezTo>
                    <a:pt x="3366" y="764"/>
                    <a:pt x="3360" y="764"/>
                    <a:pt x="3355" y="764"/>
                  </a:cubicBezTo>
                  <a:cubicBezTo>
                    <a:pt x="3369" y="763"/>
                    <a:pt x="3404" y="763"/>
                    <a:pt x="3372" y="763"/>
                  </a:cubicBezTo>
                  <a:lnTo>
                    <a:pt x="3372" y="764"/>
                  </a:lnTo>
                  <a:lnTo>
                    <a:pt x="3414" y="764"/>
                  </a:lnTo>
                  <a:cubicBezTo>
                    <a:pt x="3461" y="790"/>
                    <a:pt x="3502" y="753"/>
                    <a:pt x="3552" y="754"/>
                  </a:cubicBezTo>
                  <a:cubicBezTo>
                    <a:pt x="3515" y="753"/>
                    <a:pt x="3555" y="751"/>
                    <a:pt x="3551" y="750"/>
                  </a:cubicBezTo>
                  <a:cubicBezTo>
                    <a:pt x="3545" y="748"/>
                    <a:pt x="3567" y="747"/>
                    <a:pt x="3555" y="745"/>
                  </a:cubicBezTo>
                  <a:cubicBezTo>
                    <a:pt x="3548" y="744"/>
                    <a:pt x="3540" y="743"/>
                    <a:pt x="3538" y="742"/>
                  </a:cubicBezTo>
                  <a:cubicBezTo>
                    <a:pt x="3533" y="742"/>
                    <a:pt x="3527" y="742"/>
                    <a:pt x="3521" y="742"/>
                  </a:cubicBezTo>
                  <a:cubicBezTo>
                    <a:pt x="3527" y="741"/>
                    <a:pt x="3533" y="741"/>
                    <a:pt x="3538" y="741"/>
                  </a:cubicBezTo>
                  <a:cubicBezTo>
                    <a:pt x="3539" y="740"/>
                    <a:pt x="3583" y="740"/>
                    <a:pt x="3543" y="739"/>
                  </a:cubicBezTo>
                  <a:cubicBezTo>
                    <a:pt x="3574" y="738"/>
                    <a:pt x="3533" y="737"/>
                    <a:pt x="3539" y="736"/>
                  </a:cubicBezTo>
                  <a:cubicBezTo>
                    <a:pt x="3544" y="736"/>
                    <a:pt x="3551" y="735"/>
                    <a:pt x="3560" y="734"/>
                  </a:cubicBezTo>
                  <a:cubicBezTo>
                    <a:pt x="3569" y="734"/>
                    <a:pt x="3520" y="733"/>
                    <a:pt x="3552" y="732"/>
                  </a:cubicBezTo>
                  <a:cubicBezTo>
                    <a:pt x="3556" y="732"/>
                    <a:pt x="3545" y="731"/>
                    <a:pt x="3535" y="731"/>
                  </a:cubicBezTo>
                  <a:cubicBezTo>
                    <a:pt x="3506" y="729"/>
                    <a:pt x="3512" y="728"/>
                    <a:pt x="3530" y="726"/>
                  </a:cubicBezTo>
                  <a:cubicBezTo>
                    <a:pt x="3538" y="726"/>
                    <a:pt x="3505" y="725"/>
                    <a:pt x="3538" y="724"/>
                  </a:cubicBezTo>
                  <a:cubicBezTo>
                    <a:pt x="3514" y="724"/>
                    <a:pt x="3523" y="723"/>
                    <a:pt x="3536" y="723"/>
                  </a:cubicBezTo>
                  <a:cubicBezTo>
                    <a:pt x="3506" y="722"/>
                    <a:pt x="3520" y="721"/>
                    <a:pt x="3518" y="720"/>
                  </a:cubicBezTo>
                  <a:cubicBezTo>
                    <a:pt x="3513" y="714"/>
                    <a:pt x="3533" y="716"/>
                    <a:pt x="3499" y="714"/>
                  </a:cubicBezTo>
                  <a:cubicBezTo>
                    <a:pt x="3528" y="714"/>
                    <a:pt x="3507" y="712"/>
                    <a:pt x="3508" y="712"/>
                  </a:cubicBezTo>
                  <a:cubicBezTo>
                    <a:pt x="3510" y="711"/>
                    <a:pt x="3505" y="709"/>
                    <a:pt x="3518" y="708"/>
                  </a:cubicBezTo>
                  <a:cubicBezTo>
                    <a:pt x="3475" y="705"/>
                    <a:pt x="3508" y="698"/>
                    <a:pt x="3465" y="692"/>
                  </a:cubicBezTo>
                  <a:cubicBezTo>
                    <a:pt x="3501" y="691"/>
                    <a:pt x="3433" y="689"/>
                    <a:pt x="3475" y="688"/>
                  </a:cubicBezTo>
                  <a:cubicBezTo>
                    <a:pt x="3496" y="688"/>
                    <a:pt x="3449" y="687"/>
                    <a:pt x="3473" y="685"/>
                  </a:cubicBezTo>
                  <a:cubicBezTo>
                    <a:pt x="3489" y="685"/>
                    <a:pt x="3486" y="683"/>
                    <a:pt x="3474" y="682"/>
                  </a:cubicBezTo>
                  <a:cubicBezTo>
                    <a:pt x="3441" y="678"/>
                    <a:pt x="3461" y="675"/>
                    <a:pt x="3455" y="672"/>
                  </a:cubicBezTo>
                  <a:cubicBezTo>
                    <a:pt x="3449" y="668"/>
                    <a:pt x="3469" y="665"/>
                    <a:pt x="3436" y="662"/>
                  </a:cubicBezTo>
                  <a:cubicBezTo>
                    <a:pt x="3423" y="660"/>
                    <a:pt x="3442" y="658"/>
                    <a:pt x="3434" y="654"/>
                  </a:cubicBezTo>
                  <a:cubicBezTo>
                    <a:pt x="3431" y="653"/>
                    <a:pt x="3406" y="652"/>
                    <a:pt x="3417" y="651"/>
                  </a:cubicBezTo>
                  <a:cubicBezTo>
                    <a:pt x="3439" y="650"/>
                    <a:pt x="3406" y="649"/>
                    <a:pt x="3412" y="648"/>
                  </a:cubicBezTo>
                  <a:cubicBezTo>
                    <a:pt x="3419" y="646"/>
                    <a:pt x="3411" y="640"/>
                    <a:pt x="3414" y="634"/>
                  </a:cubicBezTo>
                  <a:cubicBezTo>
                    <a:pt x="3414" y="633"/>
                    <a:pt x="3403" y="631"/>
                    <a:pt x="3416" y="630"/>
                  </a:cubicBezTo>
                  <a:cubicBezTo>
                    <a:pt x="3434" y="628"/>
                    <a:pt x="3374" y="627"/>
                    <a:pt x="3404" y="626"/>
                  </a:cubicBezTo>
                  <a:cubicBezTo>
                    <a:pt x="3425" y="624"/>
                    <a:pt x="3365" y="620"/>
                    <a:pt x="3378" y="619"/>
                  </a:cubicBezTo>
                  <a:cubicBezTo>
                    <a:pt x="3410" y="618"/>
                    <a:pt x="3368" y="617"/>
                    <a:pt x="3374" y="616"/>
                  </a:cubicBezTo>
                  <a:cubicBezTo>
                    <a:pt x="3391" y="614"/>
                    <a:pt x="3312" y="613"/>
                    <a:pt x="3351" y="611"/>
                  </a:cubicBezTo>
                  <a:cubicBezTo>
                    <a:pt x="3305" y="608"/>
                    <a:pt x="3349" y="604"/>
                    <a:pt x="3324" y="602"/>
                  </a:cubicBezTo>
                  <a:cubicBezTo>
                    <a:pt x="3296" y="600"/>
                    <a:pt x="3359" y="600"/>
                    <a:pt x="3330" y="599"/>
                  </a:cubicBezTo>
                  <a:cubicBezTo>
                    <a:pt x="3297" y="598"/>
                    <a:pt x="3323" y="596"/>
                    <a:pt x="3307" y="595"/>
                  </a:cubicBezTo>
                  <a:cubicBezTo>
                    <a:pt x="3295" y="592"/>
                    <a:pt x="3281" y="593"/>
                    <a:pt x="3288" y="588"/>
                  </a:cubicBezTo>
                  <a:cubicBezTo>
                    <a:pt x="3282" y="571"/>
                    <a:pt x="3221" y="570"/>
                    <a:pt x="3228" y="567"/>
                  </a:cubicBezTo>
                  <a:cubicBezTo>
                    <a:pt x="3242" y="566"/>
                    <a:pt x="3174" y="564"/>
                    <a:pt x="3220" y="562"/>
                  </a:cubicBezTo>
                  <a:cubicBezTo>
                    <a:pt x="3226" y="562"/>
                    <a:pt x="3189" y="561"/>
                    <a:pt x="3224" y="560"/>
                  </a:cubicBezTo>
                  <a:cubicBezTo>
                    <a:pt x="3205" y="556"/>
                    <a:pt x="3194" y="557"/>
                    <a:pt x="3184" y="550"/>
                  </a:cubicBezTo>
                  <a:cubicBezTo>
                    <a:pt x="3187" y="549"/>
                    <a:pt x="3190" y="548"/>
                    <a:pt x="3180" y="548"/>
                  </a:cubicBezTo>
                  <a:cubicBezTo>
                    <a:pt x="3153" y="547"/>
                    <a:pt x="3203" y="546"/>
                    <a:pt x="3164" y="546"/>
                  </a:cubicBezTo>
                  <a:cubicBezTo>
                    <a:pt x="3169" y="545"/>
                    <a:pt x="3150" y="543"/>
                    <a:pt x="3178" y="543"/>
                  </a:cubicBezTo>
                  <a:cubicBezTo>
                    <a:pt x="3206" y="542"/>
                    <a:pt x="3162" y="541"/>
                    <a:pt x="3177" y="540"/>
                  </a:cubicBezTo>
                  <a:cubicBezTo>
                    <a:pt x="3203" y="538"/>
                    <a:pt x="3169" y="535"/>
                    <a:pt x="3205" y="533"/>
                  </a:cubicBezTo>
                  <a:cubicBezTo>
                    <a:pt x="3209" y="533"/>
                    <a:pt x="3206" y="532"/>
                    <a:pt x="3200" y="532"/>
                  </a:cubicBezTo>
                  <a:cubicBezTo>
                    <a:pt x="3175" y="531"/>
                    <a:pt x="3186" y="530"/>
                    <a:pt x="3185" y="529"/>
                  </a:cubicBezTo>
                  <a:cubicBezTo>
                    <a:pt x="3180" y="514"/>
                    <a:pt x="3197" y="509"/>
                    <a:pt x="3166" y="508"/>
                  </a:cubicBezTo>
                  <a:cubicBezTo>
                    <a:pt x="3153" y="507"/>
                    <a:pt x="3187" y="506"/>
                    <a:pt x="3165" y="504"/>
                  </a:cubicBezTo>
                  <a:cubicBezTo>
                    <a:pt x="3159" y="504"/>
                    <a:pt x="3163" y="503"/>
                    <a:pt x="3166" y="503"/>
                  </a:cubicBezTo>
                  <a:cubicBezTo>
                    <a:pt x="3179" y="499"/>
                    <a:pt x="3207" y="499"/>
                    <a:pt x="3205" y="490"/>
                  </a:cubicBezTo>
                  <a:cubicBezTo>
                    <a:pt x="3205" y="489"/>
                    <a:pt x="3193" y="487"/>
                    <a:pt x="3208" y="486"/>
                  </a:cubicBezTo>
                  <a:cubicBezTo>
                    <a:pt x="3233" y="486"/>
                    <a:pt x="3204" y="485"/>
                    <a:pt x="3220" y="484"/>
                  </a:cubicBezTo>
                  <a:cubicBezTo>
                    <a:pt x="3227" y="482"/>
                    <a:pt x="3247" y="478"/>
                    <a:pt x="3240" y="478"/>
                  </a:cubicBezTo>
                  <a:cubicBezTo>
                    <a:pt x="3215" y="477"/>
                    <a:pt x="3254" y="477"/>
                    <a:pt x="3249" y="476"/>
                  </a:cubicBezTo>
                  <a:cubicBezTo>
                    <a:pt x="3241" y="474"/>
                    <a:pt x="3233" y="472"/>
                    <a:pt x="3251" y="471"/>
                  </a:cubicBezTo>
                  <a:cubicBezTo>
                    <a:pt x="3271" y="469"/>
                    <a:pt x="3215" y="467"/>
                    <a:pt x="3268" y="466"/>
                  </a:cubicBezTo>
                  <a:cubicBezTo>
                    <a:pt x="3257" y="465"/>
                    <a:pt x="3241" y="465"/>
                    <a:pt x="3247" y="463"/>
                  </a:cubicBezTo>
                  <a:cubicBezTo>
                    <a:pt x="3226" y="436"/>
                    <a:pt x="3319" y="449"/>
                    <a:pt x="3310" y="441"/>
                  </a:cubicBezTo>
                  <a:cubicBezTo>
                    <a:pt x="3303" y="440"/>
                    <a:pt x="3326" y="438"/>
                    <a:pt x="3291" y="436"/>
                  </a:cubicBezTo>
                  <a:cubicBezTo>
                    <a:pt x="3330" y="435"/>
                    <a:pt x="3302" y="433"/>
                    <a:pt x="3309" y="431"/>
                  </a:cubicBezTo>
                  <a:cubicBezTo>
                    <a:pt x="3316" y="430"/>
                    <a:pt x="3360" y="428"/>
                    <a:pt x="3311" y="426"/>
                  </a:cubicBezTo>
                  <a:cubicBezTo>
                    <a:pt x="3321" y="425"/>
                    <a:pt x="3399" y="422"/>
                    <a:pt x="3351" y="420"/>
                  </a:cubicBezTo>
                  <a:cubicBezTo>
                    <a:pt x="3392" y="418"/>
                    <a:pt x="3364" y="415"/>
                    <a:pt x="3372" y="413"/>
                  </a:cubicBezTo>
                  <a:cubicBezTo>
                    <a:pt x="3387" y="407"/>
                    <a:pt x="3394" y="408"/>
                    <a:pt x="3413" y="404"/>
                  </a:cubicBezTo>
                  <a:cubicBezTo>
                    <a:pt x="3362" y="403"/>
                    <a:pt x="3421" y="402"/>
                    <a:pt x="3414" y="401"/>
                  </a:cubicBezTo>
                  <a:cubicBezTo>
                    <a:pt x="3406" y="399"/>
                    <a:pt x="3429" y="398"/>
                    <a:pt x="3396" y="397"/>
                  </a:cubicBezTo>
                  <a:cubicBezTo>
                    <a:pt x="3421" y="396"/>
                    <a:pt x="3411" y="395"/>
                    <a:pt x="3414" y="393"/>
                  </a:cubicBezTo>
                  <a:cubicBezTo>
                    <a:pt x="3416" y="393"/>
                    <a:pt x="3434" y="392"/>
                    <a:pt x="3426" y="391"/>
                  </a:cubicBezTo>
                  <a:cubicBezTo>
                    <a:pt x="3403" y="390"/>
                    <a:pt x="3419" y="389"/>
                    <a:pt x="3414" y="387"/>
                  </a:cubicBezTo>
                  <a:cubicBezTo>
                    <a:pt x="3460" y="386"/>
                    <a:pt x="3421" y="385"/>
                    <a:pt x="3423" y="384"/>
                  </a:cubicBezTo>
                  <a:cubicBezTo>
                    <a:pt x="3432" y="379"/>
                    <a:pt x="3438" y="374"/>
                    <a:pt x="3426" y="373"/>
                  </a:cubicBezTo>
                  <a:cubicBezTo>
                    <a:pt x="3399" y="372"/>
                    <a:pt x="3448" y="372"/>
                    <a:pt x="3438" y="371"/>
                  </a:cubicBezTo>
                  <a:cubicBezTo>
                    <a:pt x="3433" y="370"/>
                    <a:pt x="3393" y="369"/>
                    <a:pt x="3430" y="369"/>
                  </a:cubicBezTo>
                  <a:cubicBezTo>
                    <a:pt x="3433" y="368"/>
                    <a:pt x="3418" y="367"/>
                    <a:pt x="3416" y="367"/>
                  </a:cubicBezTo>
                  <a:cubicBezTo>
                    <a:pt x="3415" y="366"/>
                    <a:pt x="3445" y="366"/>
                    <a:pt x="3421" y="365"/>
                  </a:cubicBezTo>
                  <a:cubicBezTo>
                    <a:pt x="3418" y="365"/>
                    <a:pt x="3437" y="364"/>
                    <a:pt x="3433" y="364"/>
                  </a:cubicBezTo>
                  <a:cubicBezTo>
                    <a:pt x="3421" y="363"/>
                    <a:pt x="3412" y="362"/>
                    <a:pt x="3413" y="361"/>
                  </a:cubicBezTo>
                  <a:cubicBezTo>
                    <a:pt x="3414" y="360"/>
                    <a:pt x="3417" y="359"/>
                    <a:pt x="3401" y="358"/>
                  </a:cubicBezTo>
                  <a:cubicBezTo>
                    <a:pt x="3373" y="356"/>
                    <a:pt x="3426" y="356"/>
                    <a:pt x="3413" y="355"/>
                  </a:cubicBezTo>
                  <a:cubicBezTo>
                    <a:pt x="3396" y="354"/>
                    <a:pt x="3398" y="352"/>
                    <a:pt x="3412" y="351"/>
                  </a:cubicBezTo>
                  <a:cubicBezTo>
                    <a:pt x="3425" y="350"/>
                    <a:pt x="3407" y="347"/>
                    <a:pt x="3414" y="343"/>
                  </a:cubicBezTo>
                  <a:cubicBezTo>
                    <a:pt x="3418" y="342"/>
                    <a:pt x="3443" y="340"/>
                    <a:pt x="3431" y="339"/>
                  </a:cubicBezTo>
                  <a:cubicBezTo>
                    <a:pt x="3410" y="338"/>
                    <a:pt x="3444" y="337"/>
                    <a:pt x="3435" y="336"/>
                  </a:cubicBezTo>
                  <a:cubicBezTo>
                    <a:pt x="3428" y="335"/>
                    <a:pt x="3414" y="334"/>
                    <a:pt x="3415" y="331"/>
                  </a:cubicBezTo>
                  <a:cubicBezTo>
                    <a:pt x="3417" y="331"/>
                    <a:pt x="3450" y="330"/>
                    <a:pt x="3427" y="329"/>
                  </a:cubicBezTo>
                  <a:cubicBezTo>
                    <a:pt x="3407" y="329"/>
                    <a:pt x="3408" y="328"/>
                    <a:pt x="3422" y="327"/>
                  </a:cubicBezTo>
                  <a:cubicBezTo>
                    <a:pt x="3448" y="326"/>
                    <a:pt x="3417" y="324"/>
                    <a:pt x="3451" y="323"/>
                  </a:cubicBezTo>
                  <a:cubicBezTo>
                    <a:pt x="3452" y="323"/>
                    <a:pt x="3448" y="323"/>
                    <a:pt x="3444" y="323"/>
                  </a:cubicBezTo>
                  <a:cubicBezTo>
                    <a:pt x="3401" y="322"/>
                    <a:pt x="3468" y="321"/>
                    <a:pt x="3444" y="320"/>
                  </a:cubicBezTo>
                  <a:cubicBezTo>
                    <a:pt x="3419" y="320"/>
                    <a:pt x="3451" y="300"/>
                    <a:pt x="3423" y="299"/>
                  </a:cubicBezTo>
                  <a:cubicBezTo>
                    <a:pt x="3411" y="298"/>
                    <a:pt x="3432" y="297"/>
                    <a:pt x="3434" y="296"/>
                  </a:cubicBezTo>
                  <a:cubicBezTo>
                    <a:pt x="3435" y="294"/>
                    <a:pt x="3400" y="294"/>
                    <a:pt x="3421" y="292"/>
                  </a:cubicBezTo>
                  <a:cubicBezTo>
                    <a:pt x="3433" y="291"/>
                    <a:pt x="3422" y="289"/>
                    <a:pt x="3393" y="289"/>
                  </a:cubicBezTo>
                  <a:cubicBezTo>
                    <a:pt x="3398" y="288"/>
                    <a:pt x="3408" y="288"/>
                    <a:pt x="3407" y="288"/>
                  </a:cubicBezTo>
                  <a:cubicBezTo>
                    <a:pt x="3388" y="287"/>
                    <a:pt x="3434" y="285"/>
                    <a:pt x="3409" y="284"/>
                  </a:cubicBezTo>
                  <a:cubicBezTo>
                    <a:pt x="3376" y="282"/>
                    <a:pt x="3398" y="280"/>
                    <a:pt x="3395" y="278"/>
                  </a:cubicBezTo>
                  <a:cubicBezTo>
                    <a:pt x="3394" y="278"/>
                    <a:pt x="3427" y="277"/>
                    <a:pt x="3402" y="276"/>
                  </a:cubicBezTo>
                  <a:cubicBezTo>
                    <a:pt x="3392" y="276"/>
                    <a:pt x="3411" y="274"/>
                    <a:pt x="3413" y="273"/>
                  </a:cubicBezTo>
                  <a:cubicBezTo>
                    <a:pt x="3415" y="263"/>
                    <a:pt x="3416" y="265"/>
                    <a:pt x="3393" y="263"/>
                  </a:cubicBezTo>
                  <a:cubicBezTo>
                    <a:pt x="3432" y="262"/>
                    <a:pt x="3394" y="261"/>
                    <a:pt x="3393" y="259"/>
                  </a:cubicBezTo>
                  <a:cubicBezTo>
                    <a:pt x="3395" y="249"/>
                    <a:pt x="3382" y="251"/>
                    <a:pt x="3372" y="247"/>
                  </a:cubicBezTo>
                  <a:cubicBezTo>
                    <a:pt x="3367" y="245"/>
                    <a:pt x="3388" y="244"/>
                    <a:pt x="3351" y="243"/>
                  </a:cubicBezTo>
                  <a:cubicBezTo>
                    <a:pt x="3412" y="241"/>
                    <a:pt x="3324" y="240"/>
                    <a:pt x="3356" y="236"/>
                  </a:cubicBezTo>
                  <a:cubicBezTo>
                    <a:pt x="3387" y="235"/>
                    <a:pt x="3367" y="233"/>
                    <a:pt x="3371" y="231"/>
                  </a:cubicBezTo>
                  <a:cubicBezTo>
                    <a:pt x="3372" y="231"/>
                    <a:pt x="3349" y="230"/>
                    <a:pt x="3353" y="229"/>
                  </a:cubicBezTo>
                  <a:cubicBezTo>
                    <a:pt x="3369" y="227"/>
                    <a:pt x="3415" y="226"/>
                    <a:pt x="3380" y="225"/>
                  </a:cubicBezTo>
                  <a:cubicBezTo>
                    <a:pt x="3370" y="224"/>
                    <a:pt x="3397" y="222"/>
                    <a:pt x="3388" y="222"/>
                  </a:cubicBezTo>
                  <a:cubicBezTo>
                    <a:pt x="3354" y="221"/>
                    <a:pt x="3392" y="220"/>
                    <a:pt x="3396" y="220"/>
                  </a:cubicBezTo>
                  <a:cubicBezTo>
                    <a:pt x="3407" y="219"/>
                    <a:pt x="3357" y="219"/>
                    <a:pt x="3384" y="218"/>
                  </a:cubicBezTo>
                  <a:cubicBezTo>
                    <a:pt x="3393" y="217"/>
                    <a:pt x="3381" y="216"/>
                    <a:pt x="3382" y="215"/>
                  </a:cubicBezTo>
                  <a:cubicBezTo>
                    <a:pt x="3382" y="215"/>
                    <a:pt x="3394" y="214"/>
                    <a:pt x="3385" y="213"/>
                  </a:cubicBezTo>
                  <a:cubicBezTo>
                    <a:pt x="3360" y="212"/>
                    <a:pt x="3407" y="211"/>
                    <a:pt x="3396" y="210"/>
                  </a:cubicBezTo>
                  <a:cubicBezTo>
                    <a:pt x="3371" y="207"/>
                    <a:pt x="3420" y="204"/>
                    <a:pt x="3394" y="202"/>
                  </a:cubicBezTo>
                  <a:cubicBezTo>
                    <a:pt x="3386" y="202"/>
                    <a:pt x="3421" y="199"/>
                    <a:pt x="3407" y="198"/>
                  </a:cubicBezTo>
                  <a:cubicBezTo>
                    <a:pt x="3384" y="197"/>
                    <a:pt x="3395" y="196"/>
                    <a:pt x="3393" y="195"/>
                  </a:cubicBezTo>
                  <a:cubicBezTo>
                    <a:pt x="3389" y="193"/>
                    <a:pt x="3442" y="191"/>
                    <a:pt x="3393" y="189"/>
                  </a:cubicBezTo>
                  <a:cubicBezTo>
                    <a:pt x="3392" y="189"/>
                    <a:pt x="3399" y="189"/>
                    <a:pt x="3401" y="189"/>
                  </a:cubicBezTo>
                  <a:cubicBezTo>
                    <a:pt x="3413" y="187"/>
                    <a:pt x="3435" y="185"/>
                    <a:pt x="3437" y="184"/>
                  </a:cubicBezTo>
                  <a:cubicBezTo>
                    <a:pt x="3438" y="182"/>
                    <a:pt x="3410" y="180"/>
                    <a:pt x="3434" y="179"/>
                  </a:cubicBezTo>
                  <a:cubicBezTo>
                    <a:pt x="3403" y="178"/>
                    <a:pt x="3442" y="177"/>
                    <a:pt x="3414" y="176"/>
                  </a:cubicBezTo>
                  <a:cubicBezTo>
                    <a:pt x="3446" y="174"/>
                    <a:pt x="3403" y="173"/>
                    <a:pt x="3412" y="172"/>
                  </a:cubicBezTo>
                  <a:cubicBezTo>
                    <a:pt x="3425" y="170"/>
                    <a:pt x="3402" y="166"/>
                    <a:pt x="3402" y="165"/>
                  </a:cubicBezTo>
                  <a:cubicBezTo>
                    <a:pt x="3429" y="161"/>
                    <a:pt x="3397" y="139"/>
                    <a:pt x="3428" y="140"/>
                  </a:cubicBezTo>
                  <a:cubicBezTo>
                    <a:pt x="3391" y="140"/>
                    <a:pt x="3431" y="139"/>
                    <a:pt x="3426" y="138"/>
                  </a:cubicBezTo>
                  <a:cubicBezTo>
                    <a:pt x="3399" y="137"/>
                    <a:pt x="3431" y="125"/>
                    <a:pt x="3435" y="119"/>
                  </a:cubicBezTo>
                  <a:cubicBezTo>
                    <a:pt x="3481" y="117"/>
                    <a:pt x="3427" y="116"/>
                    <a:pt x="3418" y="114"/>
                  </a:cubicBezTo>
                  <a:cubicBezTo>
                    <a:pt x="3470" y="112"/>
                    <a:pt x="3467" y="109"/>
                    <a:pt x="3473" y="106"/>
                  </a:cubicBezTo>
                  <a:cubicBezTo>
                    <a:pt x="3481" y="102"/>
                    <a:pt x="3513" y="97"/>
                    <a:pt x="3497" y="93"/>
                  </a:cubicBezTo>
                  <a:cubicBezTo>
                    <a:pt x="3496" y="93"/>
                    <a:pt x="3494" y="93"/>
                    <a:pt x="3497" y="93"/>
                  </a:cubicBezTo>
                  <a:cubicBezTo>
                    <a:pt x="3542" y="91"/>
                    <a:pt x="3508" y="89"/>
                    <a:pt x="3528" y="88"/>
                  </a:cubicBezTo>
                  <a:cubicBezTo>
                    <a:pt x="3557" y="85"/>
                    <a:pt x="3518" y="81"/>
                    <a:pt x="3553" y="80"/>
                  </a:cubicBezTo>
                  <a:cubicBezTo>
                    <a:pt x="3563" y="80"/>
                    <a:pt x="3528" y="79"/>
                    <a:pt x="3555" y="78"/>
                  </a:cubicBezTo>
                  <a:cubicBezTo>
                    <a:pt x="3559" y="78"/>
                    <a:pt x="3546" y="77"/>
                    <a:pt x="3538" y="76"/>
                  </a:cubicBezTo>
                  <a:cubicBezTo>
                    <a:pt x="3529" y="76"/>
                    <a:pt x="3572" y="76"/>
                    <a:pt x="3547" y="74"/>
                  </a:cubicBezTo>
                  <a:cubicBezTo>
                    <a:pt x="3509" y="73"/>
                    <a:pt x="3576" y="73"/>
                    <a:pt x="3577" y="73"/>
                  </a:cubicBezTo>
                  <a:cubicBezTo>
                    <a:pt x="3536" y="71"/>
                    <a:pt x="3590" y="66"/>
                    <a:pt x="3523" y="64"/>
                  </a:cubicBezTo>
                  <a:cubicBezTo>
                    <a:pt x="3579" y="62"/>
                    <a:pt x="3479" y="60"/>
                    <a:pt x="3536" y="59"/>
                  </a:cubicBezTo>
                  <a:cubicBezTo>
                    <a:pt x="3503" y="58"/>
                    <a:pt x="3521" y="57"/>
                    <a:pt x="3518" y="55"/>
                  </a:cubicBezTo>
                  <a:cubicBezTo>
                    <a:pt x="3512" y="48"/>
                    <a:pt x="3532" y="50"/>
                    <a:pt x="3497" y="48"/>
                  </a:cubicBezTo>
                  <a:cubicBezTo>
                    <a:pt x="3525" y="47"/>
                    <a:pt x="3497" y="46"/>
                    <a:pt x="3496" y="45"/>
                  </a:cubicBezTo>
                  <a:cubicBezTo>
                    <a:pt x="3495" y="40"/>
                    <a:pt x="3471" y="35"/>
                    <a:pt x="3474" y="31"/>
                  </a:cubicBezTo>
                  <a:cubicBezTo>
                    <a:pt x="3453" y="30"/>
                    <a:pt x="3483" y="29"/>
                    <a:pt x="3456" y="28"/>
                  </a:cubicBezTo>
                  <a:cubicBezTo>
                    <a:pt x="3432" y="28"/>
                    <a:pt x="3497" y="27"/>
                    <a:pt x="3460" y="26"/>
                  </a:cubicBezTo>
                  <a:cubicBezTo>
                    <a:pt x="3479" y="25"/>
                    <a:pt x="3497" y="24"/>
                    <a:pt x="3518" y="24"/>
                  </a:cubicBezTo>
                  <a:cubicBezTo>
                    <a:pt x="3424" y="0"/>
                    <a:pt x="3346" y="11"/>
                    <a:pt x="3225" y="18"/>
                  </a:cubicBezTo>
                  <a:cubicBezTo>
                    <a:pt x="3287" y="8"/>
                    <a:pt x="3253" y="14"/>
                    <a:pt x="3299" y="8"/>
                  </a:cubicBezTo>
                  <a:cubicBezTo>
                    <a:pt x="3331" y="7"/>
                    <a:pt x="3318" y="7"/>
                    <a:pt x="3309" y="6"/>
                  </a:cubicBezTo>
                  <a:cubicBezTo>
                    <a:pt x="3262" y="-1"/>
                    <a:pt x="3113" y="-2"/>
                    <a:pt x="3089" y="6"/>
                  </a:cubicBezTo>
                  <a:cubicBezTo>
                    <a:pt x="3109" y="8"/>
                    <a:pt x="3099" y="10"/>
                    <a:pt x="3098" y="12"/>
                  </a:cubicBezTo>
                  <a:cubicBezTo>
                    <a:pt x="3098" y="12"/>
                    <a:pt x="3084" y="13"/>
                    <a:pt x="3101" y="13"/>
                  </a:cubicBezTo>
                  <a:cubicBezTo>
                    <a:pt x="3132" y="15"/>
                    <a:pt x="3117" y="15"/>
                    <a:pt x="3107" y="17"/>
                  </a:cubicBezTo>
                  <a:cubicBezTo>
                    <a:pt x="3090" y="21"/>
                    <a:pt x="3013" y="21"/>
                    <a:pt x="2939" y="22"/>
                  </a:cubicBezTo>
                  <a:cubicBezTo>
                    <a:pt x="2982" y="26"/>
                    <a:pt x="2998" y="23"/>
                    <a:pt x="3056" y="22"/>
                  </a:cubicBezTo>
                  <a:cubicBezTo>
                    <a:pt x="3002" y="33"/>
                    <a:pt x="2797" y="29"/>
                    <a:pt x="2680" y="28"/>
                  </a:cubicBezTo>
                  <a:cubicBezTo>
                    <a:pt x="2742" y="31"/>
                    <a:pt x="2723" y="34"/>
                    <a:pt x="2747" y="36"/>
                  </a:cubicBezTo>
                  <a:cubicBezTo>
                    <a:pt x="2511" y="43"/>
                    <a:pt x="2264" y="51"/>
                    <a:pt x="2040" y="63"/>
                  </a:cubicBezTo>
                  <a:cubicBezTo>
                    <a:pt x="2045" y="63"/>
                    <a:pt x="2051" y="63"/>
                    <a:pt x="2057" y="63"/>
                  </a:cubicBezTo>
                  <a:cubicBezTo>
                    <a:pt x="2047" y="63"/>
                    <a:pt x="2037" y="64"/>
                    <a:pt x="2027" y="67"/>
                  </a:cubicBezTo>
                  <a:cubicBezTo>
                    <a:pt x="2037" y="67"/>
                    <a:pt x="2049" y="67"/>
                    <a:pt x="2059" y="67"/>
                  </a:cubicBezTo>
                  <a:cubicBezTo>
                    <a:pt x="2045" y="68"/>
                    <a:pt x="2032" y="68"/>
                    <a:pt x="2028" y="69"/>
                  </a:cubicBezTo>
                  <a:cubicBezTo>
                    <a:pt x="2040" y="70"/>
                    <a:pt x="2022" y="70"/>
                    <a:pt x="2019" y="69"/>
                  </a:cubicBezTo>
                  <a:cubicBezTo>
                    <a:pt x="2024" y="69"/>
                    <a:pt x="2038" y="69"/>
                    <a:pt x="2028" y="69"/>
                  </a:cubicBezTo>
                  <a:cubicBezTo>
                    <a:pt x="1971" y="71"/>
                    <a:pt x="2013" y="71"/>
                    <a:pt x="1984" y="74"/>
                  </a:cubicBezTo>
                  <a:cubicBezTo>
                    <a:pt x="1946" y="80"/>
                    <a:pt x="1908" y="80"/>
                    <a:pt x="1870" y="93"/>
                  </a:cubicBezTo>
                  <a:cubicBezTo>
                    <a:pt x="1863" y="94"/>
                    <a:pt x="1845" y="95"/>
                    <a:pt x="1872" y="96"/>
                  </a:cubicBezTo>
                  <a:cubicBezTo>
                    <a:pt x="1827" y="96"/>
                    <a:pt x="1857" y="98"/>
                    <a:pt x="1845" y="99"/>
                  </a:cubicBezTo>
                  <a:cubicBezTo>
                    <a:pt x="1824" y="101"/>
                    <a:pt x="1821" y="102"/>
                    <a:pt x="1841" y="104"/>
                  </a:cubicBezTo>
                  <a:cubicBezTo>
                    <a:pt x="1857" y="105"/>
                    <a:pt x="1800" y="106"/>
                    <a:pt x="1847" y="106"/>
                  </a:cubicBezTo>
                  <a:cubicBezTo>
                    <a:pt x="1840" y="108"/>
                    <a:pt x="1792" y="109"/>
                    <a:pt x="1830" y="110"/>
                  </a:cubicBezTo>
                  <a:cubicBezTo>
                    <a:pt x="1797" y="111"/>
                    <a:pt x="1839" y="111"/>
                    <a:pt x="1832" y="112"/>
                  </a:cubicBezTo>
                  <a:cubicBezTo>
                    <a:pt x="1825" y="114"/>
                    <a:pt x="1812" y="113"/>
                    <a:pt x="1811" y="116"/>
                  </a:cubicBezTo>
                  <a:cubicBezTo>
                    <a:pt x="1817" y="117"/>
                    <a:pt x="1836" y="118"/>
                    <a:pt x="1829" y="118"/>
                  </a:cubicBezTo>
                  <a:cubicBezTo>
                    <a:pt x="1817" y="119"/>
                    <a:pt x="1810" y="120"/>
                    <a:pt x="1810" y="121"/>
                  </a:cubicBezTo>
                  <a:cubicBezTo>
                    <a:pt x="1828" y="138"/>
                    <a:pt x="1719" y="141"/>
                    <a:pt x="1790" y="142"/>
                  </a:cubicBezTo>
                  <a:cubicBezTo>
                    <a:pt x="1754" y="143"/>
                    <a:pt x="1793" y="144"/>
                    <a:pt x="1781" y="144"/>
                  </a:cubicBezTo>
                  <a:cubicBezTo>
                    <a:pt x="1764" y="147"/>
                    <a:pt x="1802" y="147"/>
                    <a:pt x="1769" y="148"/>
                  </a:cubicBezTo>
                  <a:cubicBezTo>
                    <a:pt x="1779" y="150"/>
                    <a:pt x="1735" y="151"/>
                    <a:pt x="1769" y="153"/>
                  </a:cubicBezTo>
                  <a:cubicBezTo>
                    <a:pt x="1787" y="154"/>
                    <a:pt x="1726" y="155"/>
                    <a:pt x="1768" y="156"/>
                  </a:cubicBezTo>
                  <a:cubicBezTo>
                    <a:pt x="1718" y="158"/>
                    <a:pt x="1637" y="162"/>
                    <a:pt x="1666" y="166"/>
                  </a:cubicBezTo>
                  <a:cubicBezTo>
                    <a:pt x="1648" y="166"/>
                    <a:pt x="1636" y="166"/>
                    <a:pt x="1619" y="167"/>
                  </a:cubicBezTo>
                  <a:cubicBezTo>
                    <a:pt x="1635" y="170"/>
                    <a:pt x="1703" y="168"/>
                    <a:pt x="1665" y="169"/>
                  </a:cubicBezTo>
                  <a:lnTo>
                    <a:pt x="1665" y="169"/>
                  </a:lnTo>
                  <a:cubicBezTo>
                    <a:pt x="1658" y="169"/>
                    <a:pt x="1651" y="169"/>
                    <a:pt x="1644" y="170"/>
                  </a:cubicBezTo>
                  <a:cubicBezTo>
                    <a:pt x="1705" y="177"/>
                    <a:pt x="1601" y="174"/>
                    <a:pt x="1570" y="175"/>
                  </a:cubicBezTo>
                  <a:cubicBezTo>
                    <a:pt x="1616" y="176"/>
                    <a:pt x="1576" y="177"/>
                    <a:pt x="1591" y="177"/>
                  </a:cubicBezTo>
                  <a:cubicBezTo>
                    <a:pt x="1615" y="178"/>
                    <a:pt x="1554" y="179"/>
                    <a:pt x="1590" y="180"/>
                  </a:cubicBezTo>
                  <a:cubicBezTo>
                    <a:pt x="1609" y="180"/>
                    <a:pt x="1704" y="176"/>
                    <a:pt x="1665" y="177"/>
                  </a:cubicBezTo>
                  <a:lnTo>
                    <a:pt x="1665" y="177"/>
                  </a:lnTo>
                  <a:cubicBezTo>
                    <a:pt x="1651" y="178"/>
                    <a:pt x="1637" y="178"/>
                    <a:pt x="1623" y="179"/>
                  </a:cubicBezTo>
                  <a:cubicBezTo>
                    <a:pt x="1628" y="180"/>
                    <a:pt x="1633" y="180"/>
                    <a:pt x="1639" y="181"/>
                  </a:cubicBezTo>
                  <a:cubicBezTo>
                    <a:pt x="1613" y="182"/>
                    <a:pt x="1616" y="182"/>
                    <a:pt x="1607" y="184"/>
                  </a:cubicBezTo>
                  <a:cubicBezTo>
                    <a:pt x="1578" y="186"/>
                    <a:pt x="1609" y="189"/>
                    <a:pt x="1620" y="188"/>
                  </a:cubicBezTo>
                  <a:cubicBezTo>
                    <a:pt x="1614" y="188"/>
                    <a:pt x="1608" y="188"/>
                    <a:pt x="1603" y="188"/>
                  </a:cubicBezTo>
                  <a:cubicBezTo>
                    <a:pt x="1590" y="190"/>
                    <a:pt x="1709" y="189"/>
                    <a:pt x="1644" y="189"/>
                  </a:cubicBezTo>
                  <a:cubicBezTo>
                    <a:pt x="1717" y="188"/>
                    <a:pt x="1603" y="191"/>
                    <a:pt x="1603" y="191"/>
                  </a:cubicBezTo>
                  <a:cubicBezTo>
                    <a:pt x="1617" y="191"/>
                    <a:pt x="1630" y="191"/>
                    <a:pt x="1643" y="191"/>
                  </a:cubicBezTo>
                  <a:cubicBezTo>
                    <a:pt x="1599" y="195"/>
                    <a:pt x="1656" y="190"/>
                    <a:pt x="1675" y="193"/>
                  </a:cubicBezTo>
                  <a:cubicBezTo>
                    <a:pt x="1662" y="192"/>
                    <a:pt x="1665" y="192"/>
                    <a:pt x="1677" y="192"/>
                  </a:cubicBezTo>
                  <a:cubicBezTo>
                    <a:pt x="1652" y="194"/>
                    <a:pt x="1638" y="194"/>
                    <a:pt x="1624" y="194"/>
                  </a:cubicBezTo>
                  <a:cubicBezTo>
                    <a:pt x="1665" y="198"/>
                    <a:pt x="1629" y="205"/>
                    <a:pt x="1603" y="203"/>
                  </a:cubicBezTo>
                  <a:cubicBezTo>
                    <a:pt x="1613" y="204"/>
                    <a:pt x="1641" y="206"/>
                    <a:pt x="1621" y="206"/>
                  </a:cubicBezTo>
                  <a:cubicBezTo>
                    <a:pt x="1594" y="207"/>
                    <a:pt x="1624" y="208"/>
                    <a:pt x="1623" y="208"/>
                  </a:cubicBezTo>
                  <a:cubicBezTo>
                    <a:pt x="1672" y="208"/>
                    <a:pt x="1623" y="206"/>
                    <a:pt x="1653" y="205"/>
                  </a:cubicBezTo>
                  <a:cubicBezTo>
                    <a:pt x="1707" y="206"/>
                    <a:pt x="1653" y="207"/>
                    <a:pt x="1665" y="208"/>
                  </a:cubicBezTo>
                  <a:cubicBezTo>
                    <a:pt x="1651" y="209"/>
                    <a:pt x="1637" y="209"/>
                    <a:pt x="1623" y="209"/>
                  </a:cubicBezTo>
                  <a:lnTo>
                    <a:pt x="1623" y="210"/>
                  </a:lnTo>
                  <a:cubicBezTo>
                    <a:pt x="1629" y="210"/>
                    <a:pt x="1635" y="210"/>
                    <a:pt x="1641" y="210"/>
                  </a:cubicBezTo>
                  <a:cubicBezTo>
                    <a:pt x="1635" y="211"/>
                    <a:pt x="1629" y="211"/>
                    <a:pt x="1623" y="211"/>
                  </a:cubicBezTo>
                  <a:lnTo>
                    <a:pt x="1623" y="211"/>
                  </a:lnTo>
                  <a:cubicBezTo>
                    <a:pt x="1640" y="212"/>
                    <a:pt x="1701" y="211"/>
                    <a:pt x="1665" y="211"/>
                  </a:cubicBezTo>
                  <a:lnTo>
                    <a:pt x="1665" y="212"/>
                  </a:lnTo>
                  <a:cubicBezTo>
                    <a:pt x="1671" y="212"/>
                    <a:pt x="1676" y="213"/>
                    <a:pt x="1682" y="213"/>
                  </a:cubicBezTo>
                  <a:cubicBezTo>
                    <a:pt x="1662" y="213"/>
                    <a:pt x="1644" y="214"/>
                    <a:pt x="1623" y="214"/>
                  </a:cubicBezTo>
                  <a:cubicBezTo>
                    <a:pt x="1636" y="214"/>
                    <a:pt x="1648" y="215"/>
                    <a:pt x="1665" y="215"/>
                  </a:cubicBezTo>
                  <a:cubicBezTo>
                    <a:pt x="1662" y="226"/>
                    <a:pt x="1682" y="222"/>
                    <a:pt x="1666" y="228"/>
                  </a:cubicBezTo>
                  <a:cubicBezTo>
                    <a:pt x="1677" y="232"/>
                    <a:pt x="1678" y="231"/>
                    <a:pt x="1666" y="233"/>
                  </a:cubicBezTo>
                  <a:cubicBezTo>
                    <a:pt x="1666" y="234"/>
                    <a:pt x="1681" y="235"/>
                    <a:pt x="1676" y="235"/>
                  </a:cubicBezTo>
                  <a:cubicBezTo>
                    <a:pt x="1640" y="236"/>
                    <a:pt x="1687" y="237"/>
                    <a:pt x="1677" y="238"/>
                  </a:cubicBezTo>
                  <a:cubicBezTo>
                    <a:pt x="1664" y="240"/>
                    <a:pt x="1665" y="239"/>
                    <a:pt x="1665" y="245"/>
                  </a:cubicBezTo>
                  <a:cubicBezTo>
                    <a:pt x="1665" y="246"/>
                    <a:pt x="1654" y="248"/>
                    <a:pt x="1668" y="249"/>
                  </a:cubicBezTo>
                  <a:cubicBezTo>
                    <a:pt x="1683" y="251"/>
                    <a:pt x="1660" y="251"/>
                    <a:pt x="1665" y="253"/>
                  </a:cubicBezTo>
                  <a:cubicBezTo>
                    <a:pt x="1668" y="253"/>
                    <a:pt x="1678" y="254"/>
                    <a:pt x="1679" y="254"/>
                  </a:cubicBezTo>
                  <a:cubicBezTo>
                    <a:pt x="1654" y="257"/>
                    <a:pt x="1690" y="258"/>
                    <a:pt x="1702" y="260"/>
                  </a:cubicBezTo>
                  <a:cubicBezTo>
                    <a:pt x="1686" y="260"/>
                    <a:pt x="1684" y="260"/>
                    <a:pt x="1687" y="261"/>
                  </a:cubicBezTo>
                  <a:cubicBezTo>
                    <a:pt x="1716" y="262"/>
                    <a:pt x="1697" y="263"/>
                    <a:pt x="1724" y="265"/>
                  </a:cubicBezTo>
                  <a:cubicBezTo>
                    <a:pt x="1705" y="267"/>
                    <a:pt x="1667" y="267"/>
                    <a:pt x="1723" y="271"/>
                  </a:cubicBezTo>
                  <a:cubicBezTo>
                    <a:pt x="1708" y="272"/>
                    <a:pt x="1697" y="272"/>
                    <a:pt x="1686" y="272"/>
                  </a:cubicBezTo>
                  <a:cubicBezTo>
                    <a:pt x="1700" y="273"/>
                    <a:pt x="1713" y="273"/>
                    <a:pt x="1730" y="274"/>
                  </a:cubicBezTo>
                  <a:cubicBezTo>
                    <a:pt x="1641" y="275"/>
                    <a:pt x="1751" y="275"/>
                    <a:pt x="1707" y="276"/>
                  </a:cubicBezTo>
                  <a:lnTo>
                    <a:pt x="1707" y="275"/>
                  </a:lnTo>
                  <a:cubicBezTo>
                    <a:pt x="1715" y="278"/>
                    <a:pt x="1736" y="280"/>
                    <a:pt x="1688" y="281"/>
                  </a:cubicBezTo>
                  <a:cubicBezTo>
                    <a:pt x="1692" y="282"/>
                    <a:pt x="1713" y="283"/>
                    <a:pt x="1724" y="283"/>
                  </a:cubicBezTo>
                  <a:cubicBezTo>
                    <a:pt x="1713" y="283"/>
                    <a:pt x="1692" y="284"/>
                    <a:pt x="1687" y="285"/>
                  </a:cubicBezTo>
                  <a:cubicBezTo>
                    <a:pt x="1704" y="288"/>
                    <a:pt x="1753" y="293"/>
                    <a:pt x="1683" y="294"/>
                  </a:cubicBezTo>
                  <a:cubicBezTo>
                    <a:pt x="1700" y="294"/>
                    <a:pt x="1713" y="295"/>
                    <a:pt x="1726" y="295"/>
                  </a:cubicBezTo>
                  <a:cubicBezTo>
                    <a:pt x="1713" y="295"/>
                    <a:pt x="1701" y="296"/>
                    <a:pt x="1689" y="297"/>
                  </a:cubicBezTo>
                  <a:cubicBezTo>
                    <a:pt x="1716" y="297"/>
                    <a:pt x="1681" y="298"/>
                    <a:pt x="1704" y="299"/>
                  </a:cubicBezTo>
                  <a:cubicBezTo>
                    <a:pt x="1714" y="300"/>
                    <a:pt x="1679" y="302"/>
                    <a:pt x="1689" y="302"/>
                  </a:cubicBezTo>
                  <a:cubicBezTo>
                    <a:pt x="1719" y="306"/>
                    <a:pt x="1703" y="304"/>
                    <a:pt x="1707" y="315"/>
                  </a:cubicBezTo>
                  <a:cubicBezTo>
                    <a:pt x="1709" y="321"/>
                    <a:pt x="1691" y="322"/>
                    <a:pt x="1686" y="322"/>
                  </a:cubicBezTo>
                  <a:cubicBezTo>
                    <a:pt x="1690" y="321"/>
                    <a:pt x="1705" y="322"/>
                    <a:pt x="1695" y="322"/>
                  </a:cubicBezTo>
                  <a:cubicBezTo>
                    <a:pt x="1679" y="322"/>
                    <a:pt x="1667" y="322"/>
                    <a:pt x="1666" y="322"/>
                  </a:cubicBezTo>
                  <a:cubicBezTo>
                    <a:pt x="1656" y="326"/>
                    <a:pt x="1715" y="325"/>
                    <a:pt x="1720" y="329"/>
                  </a:cubicBezTo>
                  <a:cubicBezTo>
                    <a:pt x="1712" y="329"/>
                    <a:pt x="1700" y="330"/>
                    <a:pt x="1690" y="330"/>
                  </a:cubicBezTo>
                  <a:cubicBezTo>
                    <a:pt x="1701" y="331"/>
                    <a:pt x="1726" y="332"/>
                    <a:pt x="1719" y="333"/>
                  </a:cubicBezTo>
                  <a:cubicBezTo>
                    <a:pt x="1707" y="334"/>
                    <a:pt x="1721" y="334"/>
                    <a:pt x="1725" y="334"/>
                  </a:cubicBezTo>
                  <a:cubicBezTo>
                    <a:pt x="1728" y="335"/>
                    <a:pt x="1713" y="335"/>
                    <a:pt x="1707" y="336"/>
                  </a:cubicBezTo>
                  <a:cubicBezTo>
                    <a:pt x="1751" y="333"/>
                    <a:pt x="1703" y="345"/>
                    <a:pt x="1744" y="350"/>
                  </a:cubicBezTo>
                  <a:cubicBezTo>
                    <a:pt x="1709" y="353"/>
                    <a:pt x="1737" y="356"/>
                    <a:pt x="1727" y="359"/>
                  </a:cubicBezTo>
                  <a:cubicBezTo>
                    <a:pt x="1711" y="361"/>
                    <a:pt x="1726" y="362"/>
                    <a:pt x="1707" y="364"/>
                  </a:cubicBezTo>
                  <a:cubicBezTo>
                    <a:pt x="1725" y="364"/>
                    <a:pt x="1722" y="365"/>
                    <a:pt x="1737" y="367"/>
                  </a:cubicBezTo>
                  <a:cubicBezTo>
                    <a:pt x="1749" y="368"/>
                    <a:pt x="1730" y="368"/>
                    <a:pt x="1727" y="368"/>
                  </a:cubicBezTo>
                  <a:cubicBezTo>
                    <a:pt x="1758" y="367"/>
                    <a:pt x="1691" y="369"/>
                    <a:pt x="1684" y="369"/>
                  </a:cubicBezTo>
                  <a:cubicBezTo>
                    <a:pt x="1709" y="370"/>
                    <a:pt x="1728" y="370"/>
                    <a:pt x="1748" y="371"/>
                  </a:cubicBezTo>
                  <a:cubicBezTo>
                    <a:pt x="1726" y="371"/>
                    <a:pt x="1707" y="371"/>
                    <a:pt x="1679" y="371"/>
                  </a:cubicBezTo>
                  <a:cubicBezTo>
                    <a:pt x="1717" y="372"/>
                    <a:pt x="1669" y="374"/>
                    <a:pt x="1727" y="374"/>
                  </a:cubicBezTo>
                  <a:cubicBezTo>
                    <a:pt x="1744" y="373"/>
                    <a:pt x="1746" y="374"/>
                    <a:pt x="1727" y="374"/>
                  </a:cubicBezTo>
                  <a:lnTo>
                    <a:pt x="1727" y="374"/>
                  </a:lnTo>
                  <a:cubicBezTo>
                    <a:pt x="1721" y="375"/>
                    <a:pt x="1715" y="375"/>
                    <a:pt x="1708" y="376"/>
                  </a:cubicBezTo>
                  <a:cubicBezTo>
                    <a:pt x="1721" y="376"/>
                    <a:pt x="1734" y="376"/>
                    <a:pt x="1748" y="376"/>
                  </a:cubicBezTo>
                  <a:cubicBezTo>
                    <a:pt x="1708" y="378"/>
                    <a:pt x="1688" y="379"/>
                    <a:pt x="1746" y="379"/>
                  </a:cubicBezTo>
                  <a:cubicBezTo>
                    <a:pt x="1700" y="381"/>
                    <a:pt x="1750" y="382"/>
                    <a:pt x="1749" y="384"/>
                  </a:cubicBezTo>
                  <a:cubicBezTo>
                    <a:pt x="1748" y="400"/>
                    <a:pt x="1747" y="399"/>
                    <a:pt x="1727" y="399"/>
                  </a:cubicBezTo>
                  <a:cubicBezTo>
                    <a:pt x="1746" y="402"/>
                    <a:pt x="1787" y="403"/>
                    <a:pt x="1727" y="404"/>
                  </a:cubicBezTo>
                  <a:cubicBezTo>
                    <a:pt x="1722" y="405"/>
                    <a:pt x="1658" y="406"/>
                    <a:pt x="1707" y="406"/>
                  </a:cubicBezTo>
                  <a:cubicBezTo>
                    <a:pt x="1696" y="405"/>
                    <a:pt x="1767" y="404"/>
                    <a:pt x="1693" y="402"/>
                  </a:cubicBezTo>
                  <a:cubicBezTo>
                    <a:pt x="1661" y="404"/>
                    <a:pt x="1663" y="405"/>
                    <a:pt x="1666" y="407"/>
                  </a:cubicBezTo>
                  <a:cubicBezTo>
                    <a:pt x="1667" y="408"/>
                    <a:pt x="1631" y="409"/>
                    <a:pt x="1665" y="410"/>
                  </a:cubicBezTo>
                  <a:cubicBezTo>
                    <a:pt x="1695" y="409"/>
                    <a:pt x="1705" y="408"/>
                    <a:pt x="1690" y="407"/>
                  </a:cubicBezTo>
                  <a:cubicBezTo>
                    <a:pt x="1705" y="407"/>
                    <a:pt x="1723" y="406"/>
                    <a:pt x="1748" y="406"/>
                  </a:cubicBezTo>
                  <a:cubicBezTo>
                    <a:pt x="1748" y="407"/>
                    <a:pt x="1759" y="409"/>
                    <a:pt x="1746" y="409"/>
                  </a:cubicBezTo>
                  <a:cubicBezTo>
                    <a:pt x="1734" y="412"/>
                    <a:pt x="1726" y="411"/>
                    <a:pt x="1717" y="415"/>
                  </a:cubicBezTo>
                  <a:cubicBezTo>
                    <a:pt x="1720" y="416"/>
                    <a:pt x="1731" y="416"/>
                    <a:pt x="1727" y="424"/>
                  </a:cubicBezTo>
                  <a:cubicBezTo>
                    <a:pt x="1710" y="424"/>
                    <a:pt x="1698" y="424"/>
                    <a:pt x="1682" y="425"/>
                  </a:cubicBezTo>
                  <a:cubicBezTo>
                    <a:pt x="1734" y="426"/>
                    <a:pt x="1682" y="428"/>
                    <a:pt x="1721" y="429"/>
                  </a:cubicBezTo>
                  <a:cubicBezTo>
                    <a:pt x="1723" y="429"/>
                    <a:pt x="1721" y="430"/>
                    <a:pt x="1719" y="430"/>
                  </a:cubicBezTo>
                  <a:cubicBezTo>
                    <a:pt x="1686" y="433"/>
                    <a:pt x="1739" y="434"/>
                    <a:pt x="1723" y="436"/>
                  </a:cubicBezTo>
                  <a:cubicBezTo>
                    <a:pt x="1686" y="437"/>
                    <a:pt x="1725" y="439"/>
                    <a:pt x="1694" y="442"/>
                  </a:cubicBezTo>
                  <a:cubicBezTo>
                    <a:pt x="1664" y="443"/>
                    <a:pt x="1725" y="443"/>
                    <a:pt x="1706" y="444"/>
                  </a:cubicBezTo>
                  <a:cubicBezTo>
                    <a:pt x="1669" y="446"/>
                    <a:pt x="1693" y="447"/>
                    <a:pt x="1686" y="449"/>
                  </a:cubicBezTo>
                  <a:cubicBezTo>
                    <a:pt x="1682" y="450"/>
                    <a:pt x="1717" y="451"/>
                    <a:pt x="1686" y="452"/>
                  </a:cubicBezTo>
                  <a:cubicBezTo>
                    <a:pt x="1720" y="453"/>
                    <a:pt x="1684" y="454"/>
                    <a:pt x="1685" y="455"/>
                  </a:cubicBezTo>
                  <a:cubicBezTo>
                    <a:pt x="1681" y="468"/>
                    <a:pt x="1748" y="458"/>
                    <a:pt x="1707" y="461"/>
                  </a:cubicBezTo>
                  <a:lnTo>
                    <a:pt x="1707" y="461"/>
                  </a:lnTo>
                  <a:cubicBezTo>
                    <a:pt x="1697" y="462"/>
                    <a:pt x="1747" y="462"/>
                    <a:pt x="1712" y="463"/>
                  </a:cubicBezTo>
                  <a:cubicBezTo>
                    <a:pt x="1737" y="464"/>
                    <a:pt x="1691" y="465"/>
                    <a:pt x="1708" y="466"/>
                  </a:cubicBezTo>
                  <a:cubicBezTo>
                    <a:pt x="1744" y="470"/>
                    <a:pt x="1728" y="472"/>
                    <a:pt x="1761" y="470"/>
                  </a:cubicBezTo>
                  <a:cubicBezTo>
                    <a:pt x="1770" y="471"/>
                    <a:pt x="1753" y="471"/>
                    <a:pt x="1748" y="471"/>
                  </a:cubicBezTo>
                  <a:lnTo>
                    <a:pt x="1748" y="471"/>
                  </a:lnTo>
                  <a:cubicBezTo>
                    <a:pt x="1738" y="473"/>
                    <a:pt x="1813" y="471"/>
                    <a:pt x="1769" y="472"/>
                  </a:cubicBezTo>
                  <a:lnTo>
                    <a:pt x="1769" y="472"/>
                  </a:lnTo>
                  <a:cubicBezTo>
                    <a:pt x="1850" y="474"/>
                    <a:pt x="1855" y="476"/>
                    <a:pt x="1875" y="486"/>
                  </a:cubicBezTo>
                  <a:cubicBezTo>
                    <a:pt x="1861" y="487"/>
                    <a:pt x="1869" y="489"/>
                    <a:pt x="1862" y="490"/>
                  </a:cubicBezTo>
                  <a:cubicBezTo>
                    <a:pt x="1865" y="491"/>
                    <a:pt x="1859" y="492"/>
                    <a:pt x="1875" y="493"/>
                  </a:cubicBezTo>
                  <a:cubicBezTo>
                    <a:pt x="1908" y="494"/>
                    <a:pt x="1867" y="495"/>
                    <a:pt x="1886" y="496"/>
                  </a:cubicBezTo>
                  <a:cubicBezTo>
                    <a:pt x="1901" y="497"/>
                    <a:pt x="1859" y="497"/>
                    <a:pt x="1886" y="498"/>
                  </a:cubicBezTo>
                  <a:cubicBezTo>
                    <a:pt x="1899" y="498"/>
                    <a:pt x="1893" y="500"/>
                    <a:pt x="1895" y="500"/>
                  </a:cubicBezTo>
                  <a:cubicBezTo>
                    <a:pt x="1843" y="503"/>
                    <a:pt x="1820" y="502"/>
                    <a:pt x="1771" y="502"/>
                  </a:cubicBezTo>
                  <a:cubicBezTo>
                    <a:pt x="1817" y="503"/>
                    <a:pt x="1764" y="504"/>
                    <a:pt x="1769" y="505"/>
                  </a:cubicBezTo>
                  <a:cubicBezTo>
                    <a:pt x="1773" y="506"/>
                    <a:pt x="1769" y="508"/>
                    <a:pt x="1778" y="509"/>
                  </a:cubicBezTo>
                  <a:cubicBezTo>
                    <a:pt x="1789" y="510"/>
                    <a:pt x="1762" y="511"/>
                    <a:pt x="1768" y="512"/>
                  </a:cubicBezTo>
                  <a:cubicBezTo>
                    <a:pt x="1837" y="520"/>
                    <a:pt x="1779" y="516"/>
                    <a:pt x="1878" y="503"/>
                  </a:cubicBezTo>
                  <a:cubicBezTo>
                    <a:pt x="1903" y="503"/>
                    <a:pt x="1892" y="505"/>
                    <a:pt x="1933" y="505"/>
                  </a:cubicBezTo>
                  <a:cubicBezTo>
                    <a:pt x="1884" y="513"/>
                    <a:pt x="1879" y="514"/>
                    <a:pt x="1811" y="515"/>
                  </a:cubicBezTo>
                  <a:cubicBezTo>
                    <a:pt x="1819" y="517"/>
                    <a:pt x="1835" y="515"/>
                    <a:pt x="1832" y="521"/>
                  </a:cubicBezTo>
                  <a:cubicBezTo>
                    <a:pt x="1915" y="521"/>
                    <a:pt x="1860" y="524"/>
                    <a:pt x="1832" y="526"/>
                  </a:cubicBezTo>
                  <a:cubicBezTo>
                    <a:pt x="1867" y="527"/>
                    <a:pt x="1823" y="528"/>
                    <a:pt x="1829" y="529"/>
                  </a:cubicBezTo>
                  <a:cubicBezTo>
                    <a:pt x="1826" y="530"/>
                    <a:pt x="1790" y="531"/>
                    <a:pt x="1775" y="528"/>
                  </a:cubicBezTo>
                  <a:cubicBezTo>
                    <a:pt x="1772" y="529"/>
                    <a:pt x="1766" y="530"/>
                    <a:pt x="1770" y="530"/>
                  </a:cubicBezTo>
                  <a:cubicBezTo>
                    <a:pt x="1802" y="532"/>
                    <a:pt x="1778" y="533"/>
                    <a:pt x="1832" y="534"/>
                  </a:cubicBezTo>
                  <a:cubicBezTo>
                    <a:pt x="1833" y="561"/>
                    <a:pt x="1871" y="556"/>
                    <a:pt x="1889" y="560"/>
                  </a:cubicBezTo>
                  <a:cubicBezTo>
                    <a:pt x="1876" y="562"/>
                    <a:pt x="1897" y="564"/>
                    <a:pt x="1894" y="565"/>
                  </a:cubicBezTo>
                  <a:cubicBezTo>
                    <a:pt x="1893" y="566"/>
                    <a:pt x="1894" y="567"/>
                    <a:pt x="1894" y="568"/>
                  </a:cubicBezTo>
                  <a:cubicBezTo>
                    <a:pt x="1894" y="569"/>
                    <a:pt x="1886" y="570"/>
                    <a:pt x="1896" y="571"/>
                  </a:cubicBezTo>
                  <a:cubicBezTo>
                    <a:pt x="1946" y="574"/>
                    <a:pt x="1924" y="580"/>
                    <a:pt x="1951" y="582"/>
                  </a:cubicBezTo>
                  <a:cubicBezTo>
                    <a:pt x="1952" y="582"/>
                    <a:pt x="1930" y="583"/>
                    <a:pt x="1948" y="583"/>
                  </a:cubicBezTo>
                  <a:cubicBezTo>
                    <a:pt x="1951" y="583"/>
                    <a:pt x="1956" y="583"/>
                    <a:pt x="1955" y="583"/>
                  </a:cubicBezTo>
                  <a:cubicBezTo>
                    <a:pt x="1902" y="586"/>
                    <a:pt x="1965" y="588"/>
                    <a:pt x="1939" y="591"/>
                  </a:cubicBezTo>
                  <a:cubicBezTo>
                    <a:pt x="1969" y="591"/>
                    <a:pt x="1925" y="592"/>
                    <a:pt x="1953" y="593"/>
                  </a:cubicBezTo>
                  <a:cubicBezTo>
                    <a:pt x="1968" y="594"/>
                    <a:pt x="1954" y="595"/>
                    <a:pt x="1957" y="597"/>
                  </a:cubicBezTo>
                  <a:cubicBezTo>
                    <a:pt x="1960" y="598"/>
                    <a:pt x="1965" y="599"/>
                    <a:pt x="1979" y="599"/>
                  </a:cubicBezTo>
                  <a:cubicBezTo>
                    <a:pt x="2001" y="601"/>
                    <a:pt x="1942" y="601"/>
                    <a:pt x="1971" y="602"/>
                  </a:cubicBezTo>
                  <a:cubicBezTo>
                    <a:pt x="1990" y="604"/>
                    <a:pt x="1969" y="605"/>
                    <a:pt x="1978" y="608"/>
                  </a:cubicBezTo>
                  <a:cubicBezTo>
                    <a:pt x="1985" y="609"/>
                    <a:pt x="1966" y="610"/>
                    <a:pt x="1966" y="611"/>
                  </a:cubicBezTo>
                  <a:cubicBezTo>
                    <a:pt x="1991" y="612"/>
                    <a:pt x="1963" y="631"/>
                    <a:pt x="1989" y="631"/>
                  </a:cubicBezTo>
                  <a:cubicBezTo>
                    <a:pt x="2029" y="632"/>
                    <a:pt x="1976" y="633"/>
                    <a:pt x="1986" y="634"/>
                  </a:cubicBezTo>
                  <a:cubicBezTo>
                    <a:pt x="2006" y="636"/>
                    <a:pt x="1994" y="636"/>
                    <a:pt x="1999" y="642"/>
                  </a:cubicBezTo>
                  <a:cubicBezTo>
                    <a:pt x="2002" y="644"/>
                    <a:pt x="1985" y="646"/>
                    <a:pt x="2015" y="648"/>
                  </a:cubicBezTo>
                  <a:cubicBezTo>
                    <a:pt x="1967" y="650"/>
                    <a:pt x="2048" y="648"/>
                    <a:pt x="2040" y="649"/>
                  </a:cubicBezTo>
                  <a:cubicBezTo>
                    <a:pt x="2032" y="650"/>
                    <a:pt x="2025" y="650"/>
                    <a:pt x="2019" y="650"/>
                  </a:cubicBezTo>
                  <a:cubicBezTo>
                    <a:pt x="2025" y="651"/>
                    <a:pt x="2030" y="651"/>
                    <a:pt x="2036" y="651"/>
                  </a:cubicBezTo>
                  <a:cubicBezTo>
                    <a:pt x="2030" y="651"/>
                    <a:pt x="2025" y="651"/>
                    <a:pt x="2019" y="651"/>
                  </a:cubicBezTo>
                  <a:cubicBezTo>
                    <a:pt x="2030" y="653"/>
                    <a:pt x="2039" y="651"/>
                    <a:pt x="2041" y="658"/>
                  </a:cubicBezTo>
                  <a:cubicBezTo>
                    <a:pt x="2043" y="658"/>
                    <a:pt x="2062" y="659"/>
                    <a:pt x="2043" y="660"/>
                  </a:cubicBezTo>
                  <a:cubicBezTo>
                    <a:pt x="2062" y="660"/>
                    <a:pt x="2081" y="661"/>
                    <a:pt x="2100" y="661"/>
                  </a:cubicBezTo>
                  <a:cubicBezTo>
                    <a:pt x="2088" y="662"/>
                    <a:pt x="2075" y="663"/>
                    <a:pt x="2062" y="663"/>
                  </a:cubicBezTo>
                  <a:cubicBezTo>
                    <a:pt x="2103" y="664"/>
                    <a:pt x="2048" y="665"/>
                    <a:pt x="2058" y="666"/>
                  </a:cubicBezTo>
                  <a:cubicBezTo>
                    <a:pt x="2062" y="666"/>
                    <a:pt x="2092" y="667"/>
                    <a:pt x="2071" y="668"/>
                  </a:cubicBezTo>
                  <a:cubicBezTo>
                    <a:pt x="2066" y="669"/>
                    <a:pt x="2087" y="667"/>
                    <a:pt x="2081" y="675"/>
                  </a:cubicBezTo>
                  <a:cubicBezTo>
                    <a:pt x="2101" y="675"/>
                    <a:pt x="2111" y="673"/>
                    <a:pt x="2122" y="675"/>
                  </a:cubicBezTo>
                  <a:cubicBezTo>
                    <a:pt x="2120" y="675"/>
                    <a:pt x="2104" y="676"/>
                    <a:pt x="2107" y="676"/>
                  </a:cubicBezTo>
                  <a:cubicBezTo>
                    <a:pt x="2134" y="677"/>
                    <a:pt x="2122" y="678"/>
                    <a:pt x="2113" y="680"/>
                  </a:cubicBezTo>
                  <a:cubicBezTo>
                    <a:pt x="2111" y="684"/>
                    <a:pt x="2150" y="689"/>
                    <a:pt x="2158" y="689"/>
                  </a:cubicBezTo>
                  <a:cubicBezTo>
                    <a:pt x="2160" y="690"/>
                    <a:pt x="2148" y="691"/>
                    <a:pt x="2144" y="692"/>
                  </a:cubicBezTo>
                  <a:cubicBezTo>
                    <a:pt x="2155" y="693"/>
                    <a:pt x="2186" y="696"/>
                    <a:pt x="2150" y="699"/>
                  </a:cubicBezTo>
                  <a:cubicBezTo>
                    <a:pt x="2161" y="699"/>
                    <a:pt x="2173" y="700"/>
                    <a:pt x="2185" y="700"/>
                  </a:cubicBezTo>
                  <a:cubicBezTo>
                    <a:pt x="2151" y="700"/>
                    <a:pt x="2185" y="701"/>
                    <a:pt x="2177" y="702"/>
                  </a:cubicBezTo>
                  <a:cubicBezTo>
                    <a:pt x="2170" y="702"/>
                    <a:pt x="2164" y="704"/>
                    <a:pt x="2172" y="704"/>
                  </a:cubicBezTo>
                  <a:cubicBezTo>
                    <a:pt x="2191" y="705"/>
                    <a:pt x="2184" y="706"/>
                    <a:pt x="2185" y="706"/>
                  </a:cubicBezTo>
                  <a:cubicBezTo>
                    <a:pt x="2188" y="709"/>
                    <a:pt x="2176" y="711"/>
                    <a:pt x="2196" y="713"/>
                  </a:cubicBezTo>
                  <a:cubicBezTo>
                    <a:pt x="2231" y="717"/>
                    <a:pt x="2204" y="717"/>
                    <a:pt x="2237" y="723"/>
                  </a:cubicBezTo>
                  <a:cubicBezTo>
                    <a:pt x="2268" y="727"/>
                    <a:pt x="2140" y="729"/>
                    <a:pt x="2124" y="732"/>
                  </a:cubicBezTo>
                  <a:cubicBezTo>
                    <a:pt x="2109" y="734"/>
                    <a:pt x="2079" y="739"/>
                    <a:pt x="2119" y="742"/>
                  </a:cubicBezTo>
                  <a:cubicBezTo>
                    <a:pt x="2039" y="742"/>
                    <a:pt x="2040" y="743"/>
                    <a:pt x="2060" y="746"/>
                  </a:cubicBezTo>
                  <a:cubicBezTo>
                    <a:pt x="2020" y="747"/>
                    <a:pt x="2051" y="749"/>
                    <a:pt x="2039" y="751"/>
                  </a:cubicBezTo>
                  <a:cubicBezTo>
                    <a:pt x="2028" y="753"/>
                    <a:pt x="1997" y="755"/>
                    <a:pt x="2036" y="757"/>
                  </a:cubicBezTo>
                  <a:cubicBezTo>
                    <a:pt x="1996" y="758"/>
                    <a:pt x="1981" y="759"/>
                    <a:pt x="2020" y="762"/>
                  </a:cubicBezTo>
                  <a:cubicBezTo>
                    <a:pt x="1998" y="763"/>
                    <a:pt x="1961" y="764"/>
                    <a:pt x="1965" y="765"/>
                  </a:cubicBezTo>
                  <a:cubicBezTo>
                    <a:pt x="1972" y="766"/>
                    <a:pt x="1937" y="767"/>
                    <a:pt x="1958" y="768"/>
                  </a:cubicBezTo>
                  <a:cubicBezTo>
                    <a:pt x="1985" y="769"/>
                    <a:pt x="1959" y="770"/>
                    <a:pt x="1954" y="771"/>
                  </a:cubicBezTo>
                  <a:cubicBezTo>
                    <a:pt x="1950" y="772"/>
                    <a:pt x="1955" y="773"/>
                    <a:pt x="1943" y="774"/>
                  </a:cubicBezTo>
                  <a:cubicBezTo>
                    <a:pt x="1930" y="774"/>
                    <a:pt x="1970" y="775"/>
                    <a:pt x="1944" y="776"/>
                  </a:cubicBezTo>
                  <a:cubicBezTo>
                    <a:pt x="1895" y="779"/>
                    <a:pt x="2055" y="779"/>
                    <a:pt x="1998" y="779"/>
                  </a:cubicBezTo>
                  <a:lnTo>
                    <a:pt x="1998" y="779"/>
                  </a:lnTo>
                  <a:cubicBezTo>
                    <a:pt x="1979" y="782"/>
                    <a:pt x="1976" y="777"/>
                    <a:pt x="1977" y="786"/>
                  </a:cubicBezTo>
                  <a:cubicBezTo>
                    <a:pt x="1977" y="787"/>
                    <a:pt x="1965" y="789"/>
                    <a:pt x="1981" y="790"/>
                  </a:cubicBezTo>
                  <a:cubicBezTo>
                    <a:pt x="2006" y="791"/>
                    <a:pt x="1971" y="792"/>
                    <a:pt x="1974" y="793"/>
                  </a:cubicBezTo>
                  <a:cubicBezTo>
                    <a:pt x="1979" y="795"/>
                    <a:pt x="2000" y="798"/>
                    <a:pt x="1938" y="799"/>
                  </a:cubicBezTo>
                  <a:cubicBezTo>
                    <a:pt x="1930" y="800"/>
                    <a:pt x="1937" y="800"/>
                    <a:pt x="1936" y="804"/>
                  </a:cubicBezTo>
                  <a:cubicBezTo>
                    <a:pt x="1906" y="805"/>
                    <a:pt x="1874" y="806"/>
                    <a:pt x="1877" y="806"/>
                  </a:cubicBezTo>
                  <a:cubicBezTo>
                    <a:pt x="1881" y="807"/>
                    <a:pt x="1839" y="808"/>
                    <a:pt x="1867" y="809"/>
                  </a:cubicBezTo>
                  <a:cubicBezTo>
                    <a:pt x="1874" y="809"/>
                    <a:pt x="1847" y="811"/>
                    <a:pt x="1854" y="811"/>
                  </a:cubicBezTo>
                  <a:cubicBezTo>
                    <a:pt x="1887" y="812"/>
                    <a:pt x="1842" y="813"/>
                    <a:pt x="1854" y="814"/>
                  </a:cubicBezTo>
                  <a:cubicBezTo>
                    <a:pt x="1861" y="814"/>
                    <a:pt x="1880" y="814"/>
                    <a:pt x="1894" y="814"/>
                  </a:cubicBezTo>
                  <a:lnTo>
                    <a:pt x="1894" y="818"/>
                  </a:lnTo>
                  <a:cubicBezTo>
                    <a:pt x="1960" y="815"/>
                    <a:pt x="1969" y="808"/>
                    <a:pt x="2016" y="803"/>
                  </a:cubicBezTo>
                  <a:cubicBezTo>
                    <a:pt x="2036" y="795"/>
                    <a:pt x="2078" y="788"/>
                    <a:pt x="2123" y="787"/>
                  </a:cubicBezTo>
                  <a:cubicBezTo>
                    <a:pt x="2095" y="786"/>
                    <a:pt x="2129" y="785"/>
                    <a:pt x="2105" y="784"/>
                  </a:cubicBezTo>
                  <a:cubicBezTo>
                    <a:pt x="2122" y="784"/>
                    <a:pt x="2180" y="783"/>
                    <a:pt x="2144" y="784"/>
                  </a:cubicBezTo>
                  <a:lnTo>
                    <a:pt x="2144" y="784"/>
                  </a:lnTo>
                  <a:cubicBezTo>
                    <a:pt x="2144" y="786"/>
                    <a:pt x="2229" y="783"/>
                    <a:pt x="2185" y="785"/>
                  </a:cubicBezTo>
                  <a:cubicBezTo>
                    <a:pt x="2184" y="785"/>
                    <a:pt x="2193" y="788"/>
                    <a:pt x="2185" y="786"/>
                  </a:cubicBezTo>
                  <a:cubicBezTo>
                    <a:pt x="2237" y="788"/>
                    <a:pt x="2158" y="786"/>
                    <a:pt x="2144" y="787"/>
                  </a:cubicBezTo>
                  <a:cubicBezTo>
                    <a:pt x="2150" y="787"/>
                    <a:pt x="2155" y="788"/>
                    <a:pt x="2161" y="788"/>
                  </a:cubicBezTo>
                  <a:cubicBezTo>
                    <a:pt x="2155" y="788"/>
                    <a:pt x="2150" y="788"/>
                    <a:pt x="2144" y="788"/>
                  </a:cubicBezTo>
                  <a:cubicBezTo>
                    <a:pt x="2140" y="796"/>
                    <a:pt x="2166" y="790"/>
                    <a:pt x="2185" y="792"/>
                  </a:cubicBezTo>
                  <a:cubicBezTo>
                    <a:pt x="2183" y="790"/>
                    <a:pt x="2167" y="791"/>
                    <a:pt x="2167" y="791"/>
                  </a:cubicBezTo>
                  <a:cubicBezTo>
                    <a:pt x="2175" y="791"/>
                    <a:pt x="2180" y="790"/>
                    <a:pt x="2185" y="791"/>
                  </a:cubicBezTo>
                  <a:cubicBezTo>
                    <a:pt x="2171" y="791"/>
                    <a:pt x="2202" y="791"/>
                    <a:pt x="2203" y="792"/>
                  </a:cubicBezTo>
                  <a:cubicBezTo>
                    <a:pt x="2197" y="792"/>
                    <a:pt x="2191" y="792"/>
                    <a:pt x="2185" y="792"/>
                  </a:cubicBezTo>
                  <a:cubicBezTo>
                    <a:pt x="2222" y="801"/>
                    <a:pt x="2131" y="809"/>
                    <a:pt x="2102" y="816"/>
                  </a:cubicBezTo>
                  <a:cubicBezTo>
                    <a:pt x="2108" y="816"/>
                    <a:pt x="2114" y="816"/>
                    <a:pt x="2119" y="816"/>
                  </a:cubicBezTo>
                  <a:cubicBezTo>
                    <a:pt x="2114" y="816"/>
                    <a:pt x="2108" y="816"/>
                    <a:pt x="2102" y="816"/>
                  </a:cubicBezTo>
                  <a:lnTo>
                    <a:pt x="2102" y="819"/>
                  </a:lnTo>
                  <a:cubicBezTo>
                    <a:pt x="2121" y="820"/>
                    <a:pt x="2133" y="820"/>
                    <a:pt x="2149" y="820"/>
                  </a:cubicBezTo>
                  <a:cubicBezTo>
                    <a:pt x="2130" y="820"/>
                    <a:pt x="2116" y="821"/>
                    <a:pt x="2098" y="821"/>
                  </a:cubicBezTo>
                  <a:cubicBezTo>
                    <a:pt x="2115" y="821"/>
                    <a:pt x="2126" y="821"/>
                    <a:pt x="2144" y="821"/>
                  </a:cubicBezTo>
                  <a:cubicBezTo>
                    <a:pt x="2150" y="831"/>
                    <a:pt x="2117" y="825"/>
                    <a:pt x="2092" y="828"/>
                  </a:cubicBezTo>
                  <a:cubicBezTo>
                    <a:pt x="2102" y="833"/>
                    <a:pt x="2160" y="830"/>
                    <a:pt x="2123" y="831"/>
                  </a:cubicBezTo>
                  <a:lnTo>
                    <a:pt x="2123" y="831"/>
                  </a:lnTo>
                  <a:cubicBezTo>
                    <a:pt x="2141" y="832"/>
                    <a:pt x="2099" y="833"/>
                    <a:pt x="2113" y="834"/>
                  </a:cubicBezTo>
                  <a:cubicBezTo>
                    <a:pt x="2125" y="836"/>
                    <a:pt x="2088" y="840"/>
                    <a:pt x="2081" y="842"/>
                  </a:cubicBezTo>
                  <a:cubicBezTo>
                    <a:pt x="2087" y="842"/>
                    <a:pt x="2093" y="842"/>
                    <a:pt x="2099" y="842"/>
                  </a:cubicBezTo>
                  <a:cubicBezTo>
                    <a:pt x="2093" y="842"/>
                    <a:pt x="2087" y="842"/>
                    <a:pt x="2081" y="843"/>
                  </a:cubicBezTo>
                  <a:cubicBezTo>
                    <a:pt x="2071" y="845"/>
                    <a:pt x="2146" y="843"/>
                    <a:pt x="2102" y="844"/>
                  </a:cubicBezTo>
                  <a:lnTo>
                    <a:pt x="2102" y="844"/>
                  </a:lnTo>
                  <a:cubicBezTo>
                    <a:pt x="2056" y="846"/>
                    <a:pt x="2136" y="846"/>
                    <a:pt x="2072" y="846"/>
                  </a:cubicBezTo>
                  <a:cubicBezTo>
                    <a:pt x="2072" y="847"/>
                    <a:pt x="2074" y="847"/>
                    <a:pt x="2071" y="847"/>
                  </a:cubicBezTo>
                  <a:cubicBezTo>
                    <a:pt x="2059" y="848"/>
                    <a:pt x="2077" y="849"/>
                    <a:pt x="2069" y="850"/>
                  </a:cubicBezTo>
                  <a:cubicBezTo>
                    <a:pt x="2060" y="852"/>
                    <a:pt x="2090" y="854"/>
                    <a:pt x="2100" y="856"/>
                  </a:cubicBezTo>
                  <a:cubicBezTo>
                    <a:pt x="1977" y="860"/>
                    <a:pt x="1904" y="890"/>
                    <a:pt x="1748" y="887"/>
                  </a:cubicBezTo>
                  <a:cubicBezTo>
                    <a:pt x="1768" y="890"/>
                    <a:pt x="1682" y="893"/>
                    <a:pt x="1670" y="895"/>
                  </a:cubicBezTo>
                  <a:cubicBezTo>
                    <a:pt x="1617" y="895"/>
                    <a:pt x="1666" y="897"/>
                    <a:pt x="1629" y="897"/>
                  </a:cubicBezTo>
                  <a:cubicBezTo>
                    <a:pt x="1621" y="897"/>
                    <a:pt x="1649" y="898"/>
                    <a:pt x="1628" y="899"/>
                  </a:cubicBezTo>
                  <a:cubicBezTo>
                    <a:pt x="1574" y="901"/>
                    <a:pt x="1575" y="903"/>
                    <a:pt x="1569" y="906"/>
                  </a:cubicBezTo>
                  <a:cubicBezTo>
                    <a:pt x="1557" y="906"/>
                    <a:pt x="1528" y="906"/>
                    <a:pt x="1553" y="907"/>
                  </a:cubicBezTo>
                  <a:cubicBezTo>
                    <a:pt x="1560" y="907"/>
                    <a:pt x="1565" y="908"/>
                    <a:pt x="1560" y="908"/>
                  </a:cubicBezTo>
                  <a:cubicBezTo>
                    <a:pt x="1536" y="909"/>
                    <a:pt x="1552" y="910"/>
                    <a:pt x="1551" y="911"/>
                  </a:cubicBezTo>
                  <a:cubicBezTo>
                    <a:pt x="1518" y="921"/>
                    <a:pt x="1516" y="923"/>
                    <a:pt x="1480" y="928"/>
                  </a:cubicBezTo>
                  <a:cubicBezTo>
                    <a:pt x="1467" y="928"/>
                    <a:pt x="1500" y="929"/>
                    <a:pt x="1480" y="931"/>
                  </a:cubicBezTo>
                  <a:cubicBezTo>
                    <a:pt x="1467" y="931"/>
                    <a:pt x="1480" y="933"/>
                    <a:pt x="1477" y="934"/>
                  </a:cubicBezTo>
                  <a:cubicBezTo>
                    <a:pt x="1472" y="935"/>
                    <a:pt x="1495" y="937"/>
                    <a:pt x="1461" y="938"/>
                  </a:cubicBezTo>
                  <a:cubicBezTo>
                    <a:pt x="1484" y="940"/>
                    <a:pt x="1448" y="941"/>
                    <a:pt x="1455" y="943"/>
                  </a:cubicBezTo>
                  <a:cubicBezTo>
                    <a:pt x="1463" y="944"/>
                    <a:pt x="1461" y="946"/>
                    <a:pt x="1436" y="947"/>
                  </a:cubicBezTo>
                  <a:cubicBezTo>
                    <a:pt x="1477" y="948"/>
                    <a:pt x="1424" y="949"/>
                    <a:pt x="1434" y="950"/>
                  </a:cubicBezTo>
                  <a:cubicBezTo>
                    <a:pt x="1444" y="951"/>
                    <a:pt x="1429" y="953"/>
                    <a:pt x="1453" y="954"/>
                  </a:cubicBezTo>
                  <a:cubicBezTo>
                    <a:pt x="1416" y="958"/>
                    <a:pt x="1446" y="961"/>
                    <a:pt x="1436" y="965"/>
                  </a:cubicBezTo>
                  <a:cubicBezTo>
                    <a:pt x="1420" y="970"/>
                    <a:pt x="1413" y="973"/>
                    <a:pt x="1398" y="976"/>
                  </a:cubicBezTo>
                  <a:cubicBezTo>
                    <a:pt x="1406" y="978"/>
                    <a:pt x="1384" y="980"/>
                    <a:pt x="1396" y="983"/>
                  </a:cubicBezTo>
                  <a:cubicBezTo>
                    <a:pt x="1405" y="984"/>
                    <a:pt x="1362" y="986"/>
                    <a:pt x="1393" y="987"/>
                  </a:cubicBezTo>
                  <a:cubicBezTo>
                    <a:pt x="1397" y="987"/>
                    <a:pt x="1381" y="988"/>
                    <a:pt x="1372" y="988"/>
                  </a:cubicBezTo>
                  <a:cubicBezTo>
                    <a:pt x="1333" y="994"/>
                    <a:pt x="1359" y="993"/>
                    <a:pt x="1297" y="997"/>
                  </a:cubicBezTo>
                  <a:cubicBezTo>
                    <a:pt x="1289" y="998"/>
                    <a:pt x="1256" y="998"/>
                    <a:pt x="1287" y="999"/>
                  </a:cubicBezTo>
                  <a:cubicBezTo>
                    <a:pt x="1293" y="1000"/>
                    <a:pt x="1291" y="1000"/>
                    <a:pt x="1290" y="1001"/>
                  </a:cubicBezTo>
                  <a:cubicBezTo>
                    <a:pt x="1281" y="1004"/>
                    <a:pt x="1312" y="1008"/>
                    <a:pt x="1269" y="1011"/>
                  </a:cubicBezTo>
                  <a:cubicBezTo>
                    <a:pt x="1300" y="1013"/>
                    <a:pt x="1260" y="1011"/>
                    <a:pt x="1269" y="1016"/>
                  </a:cubicBezTo>
                  <a:cubicBezTo>
                    <a:pt x="1241" y="1014"/>
                    <a:pt x="1234" y="1015"/>
                    <a:pt x="1207" y="1020"/>
                  </a:cubicBezTo>
                  <a:cubicBezTo>
                    <a:pt x="1213" y="1020"/>
                    <a:pt x="1219" y="1020"/>
                    <a:pt x="1224" y="1020"/>
                  </a:cubicBezTo>
                  <a:cubicBezTo>
                    <a:pt x="1219" y="1020"/>
                    <a:pt x="1213" y="1020"/>
                    <a:pt x="1207" y="1020"/>
                  </a:cubicBezTo>
                  <a:cubicBezTo>
                    <a:pt x="1204" y="1021"/>
                    <a:pt x="1217" y="1022"/>
                    <a:pt x="1186" y="1022"/>
                  </a:cubicBezTo>
                  <a:cubicBezTo>
                    <a:pt x="1156" y="1026"/>
                    <a:pt x="1151" y="1027"/>
                    <a:pt x="1124" y="1029"/>
                  </a:cubicBezTo>
                  <a:cubicBezTo>
                    <a:pt x="1128" y="1029"/>
                    <a:pt x="1143" y="1029"/>
                    <a:pt x="1133" y="1029"/>
                  </a:cubicBezTo>
                  <a:cubicBezTo>
                    <a:pt x="1095" y="1029"/>
                    <a:pt x="1106" y="1030"/>
                    <a:pt x="1103" y="1031"/>
                  </a:cubicBezTo>
                  <a:cubicBezTo>
                    <a:pt x="1098" y="1031"/>
                    <a:pt x="1081" y="1032"/>
                    <a:pt x="1089" y="1033"/>
                  </a:cubicBezTo>
                  <a:cubicBezTo>
                    <a:pt x="1116" y="1034"/>
                    <a:pt x="1063" y="1034"/>
                    <a:pt x="1063" y="1035"/>
                  </a:cubicBezTo>
                  <a:cubicBezTo>
                    <a:pt x="1069" y="1035"/>
                    <a:pt x="1075" y="1036"/>
                    <a:pt x="1081" y="1036"/>
                  </a:cubicBezTo>
                  <a:cubicBezTo>
                    <a:pt x="1068" y="1036"/>
                    <a:pt x="1056" y="1037"/>
                    <a:pt x="1044" y="1037"/>
                  </a:cubicBezTo>
                  <a:cubicBezTo>
                    <a:pt x="1079" y="1038"/>
                    <a:pt x="1023" y="1039"/>
                    <a:pt x="1039" y="1040"/>
                  </a:cubicBezTo>
                  <a:cubicBezTo>
                    <a:pt x="1066" y="1042"/>
                    <a:pt x="995" y="1041"/>
                    <a:pt x="1000" y="1044"/>
                  </a:cubicBezTo>
                  <a:cubicBezTo>
                    <a:pt x="1030" y="1046"/>
                    <a:pt x="974" y="1047"/>
                    <a:pt x="1010" y="1050"/>
                  </a:cubicBezTo>
                  <a:cubicBezTo>
                    <a:pt x="1017" y="1053"/>
                    <a:pt x="975" y="1052"/>
                    <a:pt x="957" y="1050"/>
                  </a:cubicBezTo>
                  <a:cubicBezTo>
                    <a:pt x="957" y="1052"/>
                    <a:pt x="954" y="1053"/>
                    <a:pt x="958" y="1054"/>
                  </a:cubicBezTo>
                  <a:cubicBezTo>
                    <a:pt x="933" y="1060"/>
                    <a:pt x="994" y="1059"/>
                    <a:pt x="942" y="1063"/>
                  </a:cubicBezTo>
                  <a:cubicBezTo>
                    <a:pt x="962" y="1065"/>
                    <a:pt x="918" y="1067"/>
                    <a:pt x="975" y="1068"/>
                  </a:cubicBezTo>
                  <a:cubicBezTo>
                    <a:pt x="969" y="1069"/>
                    <a:pt x="956" y="1069"/>
                    <a:pt x="958" y="1070"/>
                  </a:cubicBezTo>
                  <a:cubicBezTo>
                    <a:pt x="985" y="1070"/>
                    <a:pt x="964" y="1071"/>
                    <a:pt x="957" y="1072"/>
                  </a:cubicBezTo>
                  <a:cubicBezTo>
                    <a:pt x="951" y="1073"/>
                    <a:pt x="926" y="1073"/>
                    <a:pt x="956" y="1074"/>
                  </a:cubicBezTo>
                  <a:cubicBezTo>
                    <a:pt x="939" y="1074"/>
                    <a:pt x="933" y="1075"/>
                    <a:pt x="936" y="1076"/>
                  </a:cubicBezTo>
                  <a:cubicBezTo>
                    <a:pt x="945" y="1075"/>
                    <a:pt x="951" y="1077"/>
                    <a:pt x="957" y="1079"/>
                  </a:cubicBezTo>
                  <a:cubicBezTo>
                    <a:pt x="959" y="1080"/>
                    <a:pt x="968" y="1082"/>
                    <a:pt x="955" y="1082"/>
                  </a:cubicBezTo>
                  <a:cubicBezTo>
                    <a:pt x="928" y="1084"/>
                    <a:pt x="970" y="1084"/>
                    <a:pt x="957" y="1085"/>
                  </a:cubicBezTo>
                  <a:cubicBezTo>
                    <a:pt x="864" y="1090"/>
                    <a:pt x="913" y="1098"/>
                    <a:pt x="825" y="1099"/>
                  </a:cubicBezTo>
                  <a:cubicBezTo>
                    <a:pt x="855" y="1099"/>
                    <a:pt x="879" y="1100"/>
                    <a:pt x="895" y="1099"/>
                  </a:cubicBezTo>
                  <a:cubicBezTo>
                    <a:pt x="889" y="1099"/>
                    <a:pt x="883" y="1098"/>
                    <a:pt x="878" y="1098"/>
                  </a:cubicBezTo>
                  <a:cubicBezTo>
                    <a:pt x="892" y="1098"/>
                    <a:pt x="927" y="1097"/>
                    <a:pt x="895" y="1098"/>
                  </a:cubicBezTo>
                  <a:lnTo>
                    <a:pt x="895" y="1099"/>
                  </a:lnTo>
                  <a:cubicBezTo>
                    <a:pt x="902" y="1099"/>
                    <a:pt x="909" y="1099"/>
                    <a:pt x="916" y="1100"/>
                  </a:cubicBezTo>
                  <a:cubicBezTo>
                    <a:pt x="882" y="1100"/>
                    <a:pt x="917" y="1101"/>
                    <a:pt x="904" y="1102"/>
                  </a:cubicBezTo>
                  <a:cubicBezTo>
                    <a:pt x="891" y="1103"/>
                    <a:pt x="897" y="1104"/>
                    <a:pt x="895" y="1105"/>
                  </a:cubicBezTo>
                  <a:cubicBezTo>
                    <a:pt x="893" y="1106"/>
                    <a:pt x="895" y="1107"/>
                    <a:pt x="876" y="1108"/>
                  </a:cubicBezTo>
                  <a:cubicBezTo>
                    <a:pt x="866" y="1109"/>
                    <a:pt x="886" y="1110"/>
                    <a:pt x="883" y="1111"/>
                  </a:cubicBezTo>
                  <a:cubicBezTo>
                    <a:pt x="881" y="1111"/>
                    <a:pt x="905" y="1112"/>
                    <a:pt x="863" y="1112"/>
                  </a:cubicBezTo>
                  <a:cubicBezTo>
                    <a:pt x="815" y="1113"/>
                    <a:pt x="916" y="1116"/>
                    <a:pt x="891" y="1117"/>
                  </a:cubicBezTo>
                  <a:cubicBezTo>
                    <a:pt x="884" y="1117"/>
                    <a:pt x="830" y="1118"/>
                    <a:pt x="874" y="1119"/>
                  </a:cubicBezTo>
                  <a:cubicBezTo>
                    <a:pt x="840" y="1121"/>
                    <a:pt x="856" y="1117"/>
                    <a:pt x="853" y="1128"/>
                  </a:cubicBezTo>
                  <a:cubicBezTo>
                    <a:pt x="853" y="1129"/>
                    <a:pt x="865" y="1130"/>
                    <a:pt x="851" y="1131"/>
                  </a:cubicBezTo>
                  <a:cubicBezTo>
                    <a:pt x="818" y="1132"/>
                    <a:pt x="866" y="1132"/>
                    <a:pt x="853" y="1133"/>
                  </a:cubicBezTo>
                  <a:cubicBezTo>
                    <a:pt x="847" y="1134"/>
                    <a:pt x="841" y="1134"/>
                    <a:pt x="834" y="1134"/>
                  </a:cubicBezTo>
                  <a:cubicBezTo>
                    <a:pt x="821" y="1135"/>
                    <a:pt x="800" y="1135"/>
                    <a:pt x="823" y="1140"/>
                  </a:cubicBezTo>
                  <a:cubicBezTo>
                    <a:pt x="829" y="1141"/>
                    <a:pt x="786" y="1142"/>
                    <a:pt x="831" y="1143"/>
                  </a:cubicBezTo>
                  <a:cubicBezTo>
                    <a:pt x="815" y="1145"/>
                    <a:pt x="746" y="1147"/>
                    <a:pt x="795" y="1150"/>
                  </a:cubicBezTo>
                  <a:cubicBezTo>
                    <a:pt x="807" y="1151"/>
                    <a:pt x="803" y="1151"/>
                    <a:pt x="794" y="1151"/>
                  </a:cubicBezTo>
                  <a:cubicBezTo>
                    <a:pt x="760" y="1154"/>
                    <a:pt x="787" y="1157"/>
                    <a:pt x="750" y="1159"/>
                  </a:cubicBezTo>
                  <a:cubicBezTo>
                    <a:pt x="800" y="1161"/>
                    <a:pt x="742" y="1163"/>
                    <a:pt x="789" y="1165"/>
                  </a:cubicBezTo>
                  <a:cubicBezTo>
                    <a:pt x="797" y="1165"/>
                    <a:pt x="783" y="1166"/>
                    <a:pt x="778" y="1167"/>
                  </a:cubicBezTo>
                  <a:cubicBezTo>
                    <a:pt x="789" y="1168"/>
                    <a:pt x="894" y="1168"/>
                    <a:pt x="853" y="1168"/>
                  </a:cubicBezTo>
                  <a:lnTo>
                    <a:pt x="853" y="1168"/>
                  </a:lnTo>
                  <a:cubicBezTo>
                    <a:pt x="884" y="1170"/>
                    <a:pt x="872" y="1171"/>
                    <a:pt x="884" y="1173"/>
                  </a:cubicBezTo>
                  <a:cubicBezTo>
                    <a:pt x="895" y="1174"/>
                    <a:pt x="877" y="1173"/>
                    <a:pt x="874" y="1173"/>
                  </a:cubicBezTo>
                  <a:cubicBezTo>
                    <a:pt x="879" y="1173"/>
                    <a:pt x="893" y="1173"/>
                    <a:pt x="884" y="1173"/>
                  </a:cubicBezTo>
                  <a:cubicBezTo>
                    <a:pt x="826" y="1174"/>
                    <a:pt x="807" y="1173"/>
                    <a:pt x="754" y="1170"/>
                  </a:cubicBezTo>
                  <a:lnTo>
                    <a:pt x="754" y="1175"/>
                  </a:lnTo>
                  <a:cubicBezTo>
                    <a:pt x="787" y="1172"/>
                    <a:pt x="870" y="1182"/>
                    <a:pt x="776" y="1184"/>
                  </a:cubicBezTo>
                  <a:cubicBezTo>
                    <a:pt x="744" y="1185"/>
                    <a:pt x="741" y="1168"/>
                    <a:pt x="687" y="1182"/>
                  </a:cubicBezTo>
                  <a:cubicBezTo>
                    <a:pt x="669" y="1196"/>
                    <a:pt x="642" y="1193"/>
                    <a:pt x="644" y="1199"/>
                  </a:cubicBezTo>
                  <a:cubicBezTo>
                    <a:pt x="579" y="1218"/>
                    <a:pt x="707" y="1217"/>
                    <a:pt x="747" y="1217"/>
                  </a:cubicBezTo>
                  <a:cubicBezTo>
                    <a:pt x="683" y="1217"/>
                    <a:pt x="753" y="1219"/>
                    <a:pt x="709" y="1219"/>
                  </a:cubicBezTo>
                  <a:cubicBezTo>
                    <a:pt x="724" y="1220"/>
                    <a:pt x="787" y="1220"/>
                    <a:pt x="767" y="1212"/>
                  </a:cubicBezTo>
                  <a:cubicBezTo>
                    <a:pt x="753" y="1210"/>
                    <a:pt x="782" y="1209"/>
                    <a:pt x="770" y="1208"/>
                  </a:cubicBezTo>
                  <a:cubicBezTo>
                    <a:pt x="756" y="1206"/>
                    <a:pt x="812" y="1205"/>
                    <a:pt x="775" y="1203"/>
                  </a:cubicBezTo>
                  <a:cubicBezTo>
                    <a:pt x="810" y="1203"/>
                    <a:pt x="747" y="1202"/>
                    <a:pt x="777" y="1201"/>
                  </a:cubicBezTo>
                  <a:cubicBezTo>
                    <a:pt x="809" y="1200"/>
                    <a:pt x="747" y="1199"/>
                    <a:pt x="773" y="1199"/>
                  </a:cubicBezTo>
                  <a:cubicBezTo>
                    <a:pt x="801" y="1198"/>
                    <a:pt x="785" y="1197"/>
                    <a:pt x="791" y="1196"/>
                  </a:cubicBezTo>
                  <a:cubicBezTo>
                    <a:pt x="795" y="1195"/>
                    <a:pt x="822" y="1195"/>
                    <a:pt x="792" y="1194"/>
                  </a:cubicBezTo>
                  <a:cubicBezTo>
                    <a:pt x="836" y="1189"/>
                    <a:pt x="830" y="1186"/>
                    <a:pt x="895" y="1180"/>
                  </a:cubicBezTo>
                  <a:cubicBezTo>
                    <a:pt x="857" y="1179"/>
                    <a:pt x="908" y="1178"/>
                    <a:pt x="877" y="1177"/>
                  </a:cubicBezTo>
                  <a:cubicBezTo>
                    <a:pt x="959" y="1179"/>
                    <a:pt x="970" y="1178"/>
                    <a:pt x="1031" y="1164"/>
                  </a:cubicBezTo>
                  <a:cubicBezTo>
                    <a:pt x="1058" y="1162"/>
                    <a:pt x="1027" y="1162"/>
                    <a:pt x="1029" y="1160"/>
                  </a:cubicBezTo>
                  <a:cubicBezTo>
                    <a:pt x="1035" y="1158"/>
                    <a:pt x="1042" y="1160"/>
                    <a:pt x="1041" y="1153"/>
                  </a:cubicBezTo>
                  <a:cubicBezTo>
                    <a:pt x="1067" y="1156"/>
                    <a:pt x="1140" y="1151"/>
                    <a:pt x="1103" y="1153"/>
                  </a:cubicBezTo>
                  <a:lnTo>
                    <a:pt x="1103" y="1153"/>
                  </a:lnTo>
                  <a:cubicBezTo>
                    <a:pt x="1104" y="1155"/>
                    <a:pt x="1117" y="1156"/>
                    <a:pt x="1106" y="1157"/>
                  </a:cubicBezTo>
                  <a:cubicBezTo>
                    <a:pt x="1096" y="1159"/>
                    <a:pt x="1132" y="1158"/>
                    <a:pt x="1124" y="1165"/>
                  </a:cubicBezTo>
                  <a:cubicBezTo>
                    <a:pt x="1140" y="1165"/>
                    <a:pt x="1149" y="1165"/>
                    <a:pt x="1161" y="1164"/>
                  </a:cubicBezTo>
                  <a:lnTo>
                    <a:pt x="1161" y="1169"/>
                  </a:lnTo>
                  <a:cubicBezTo>
                    <a:pt x="1143" y="1169"/>
                    <a:pt x="1133" y="1170"/>
                    <a:pt x="1124" y="1170"/>
                  </a:cubicBezTo>
                  <a:cubicBezTo>
                    <a:pt x="1162" y="1171"/>
                    <a:pt x="1098" y="1173"/>
                    <a:pt x="1144" y="1173"/>
                  </a:cubicBezTo>
                  <a:cubicBezTo>
                    <a:pt x="1077" y="1176"/>
                    <a:pt x="1175" y="1178"/>
                    <a:pt x="1106" y="1180"/>
                  </a:cubicBezTo>
                  <a:cubicBezTo>
                    <a:pt x="1140" y="1183"/>
                    <a:pt x="1115" y="1189"/>
                    <a:pt x="1125" y="1193"/>
                  </a:cubicBezTo>
                  <a:cubicBezTo>
                    <a:pt x="1130" y="1195"/>
                    <a:pt x="1095" y="1194"/>
                    <a:pt x="1082" y="1195"/>
                  </a:cubicBezTo>
                  <a:cubicBezTo>
                    <a:pt x="1082" y="1199"/>
                    <a:pt x="1088" y="1203"/>
                    <a:pt x="1079" y="1207"/>
                  </a:cubicBezTo>
                  <a:cubicBezTo>
                    <a:pt x="1076" y="1208"/>
                    <a:pt x="1099" y="1208"/>
                    <a:pt x="1092" y="1210"/>
                  </a:cubicBezTo>
                  <a:cubicBezTo>
                    <a:pt x="1076" y="1212"/>
                    <a:pt x="1051" y="1215"/>
                    <a:pt x="1061" y="1218"/>
                  </a:cubicBezTo>
                  <a:cubicBezTo>
                    <a:pt x="1068" y="1220"/>
                    <a:pt x="1047" y="1222"/>
                    <a:pt x="1078" y="1224"/>
                  </a:cubicBezTo>
                  <a:cubicBezTo>
                    <a:pt x="1034" y="1226"/>
                    <a:pt x="1087" y="1229"/>
                    <a:pt x="1048" y="1231"/>
                  </a:cubicBezTo>
                  <a:cubicBezTo>
                    <a:pt x="1063" y="1233"/>
                    <a:pt x="1037" y="1235"/>
                    <a:pt x="1040" y="1237"/>
                  </a:cubicBezTo>
                  <a:cubicBezTo>
                    <a:pt x="1043" y="1241"/>
                    <a:pt x="1039" y="1244"/>
                    <a:pt x="1041" y="1250"/>
                  </a:cubicBezTo>
                  <a:cubicBezTo>
                    <a:pt x="1041" y="1250"/>
                    <a:pt x="977" y="1248"/>
                    <a:pt x="1012" y="1250"/>
                  </a:cubicBezTo>
                  <a:cubicBezTo>
                    <a:pt x="1032" y="1251"/>
                    <a:pt x="987" y="1252"/>
                    <a:pt x="1020" y="1253"/>
                  </a:cubicBezTo>
                  <a:cubicBezTo>
                    <a:pt x="982" y="1254"/>
                    <a:pt x="1044" y="1256"/>
                    <a:pt x="1000" y="1256"/>
                  </a:cubicBezTo>
                  <a:cubicBezTo>
                    <a:pt x="1038" y="1258"/>
                    <a:pt x="1007" y="1259"/>
                    <a:pt x="1008" y="1260"/>
                  </a:cubicBezTo>
                  <a:cubicBezTo>
                    <a:pt x="1009" y="1261"/>
                    <a:pt x="1011" y="1262"/>
                    <a:pt x="999" y="1264"/>
                  </a:cubicBezTo>
                  <a:cubicBezTo>
                    <a:pt x="1039" y="1265"/>
                    <a:pt x="1024" y="1267"/>
                    <a:pt x="1016" y="1269"/>
                  </a:cubicBezTo>
                  <a:cubicBezTo>
                    <a:pt x="1007" y="1271"/>
                    <a:pt x="982" y="1273"/>
                    <a:pt x="936" y="1274"/>
                  </a:cubicBezTo>
                  <a:cubicBezTo>
                    <a:pt x="936" y="1294"/>
                    <a:pt x="937" y="1282"/>
                    <a:pt x="999" y="1286"/>
                  </a:cubicBezTo>
                  <a:cubicBezTo>
                    <a:pt x="999" y="1281"/>
                    <a:pt x="999" y="1282"/>
                    <a:pt x="991" y="1282"/>
                  </a:cubicBezTo>
                  <a:cubicBezTo>
                    <a:pt x="954" y="1281"/>
                    <a:pt x="997" y="1280"/>
                    <a:pt x="990" y="1279"/>
                  </a:cubicBezTo>
                  <a:cubicBezTo>
                    <a:pt x="983" y="1278"/>
                    <a:pt x="992" y="1277"/>
                    <a:pt x="1029" y="1276"/>
                  </a:cubicBezTo>
                  <a:cubicBezTo>
                    <a:pt x="1041" y="1278"/>
                    <a:pt x="1071" y="1276"/>
                    <a:pt x="1060" y="1283"/>
                  </a:cubicBezTo>
                  <a:cubicBezTo>
                    <a:pt x="1057" y="1284"/>
                    <a:pt x="1090" y="1285"/>
                    <a:pt x="1061" y="1286"/>
                  </a:cubicBezTo>
                  <a:cubicBezTo>
                    <a:pt x="1074" y="1287"/>
                    <a:pt x="1087" y="1287"/>
                    <a:pt x="1094" y="1287"/>
                  </a:cubicBezTo>
                  <a:cubicBezTo>
                    <a:pt x="1090" y="1288"/>
                    <a:pt x="1075" y="1289"/>
                    <a:pt x="1084" y="1290"/>
                  </a:cubicBezTo>
                  <a:cubicBezTo>
                    <a:pt x="1113" y="1292"/>
                    <a:pt x="1098" y="1294"/>
                    <a:pt x="1103" y="1296"/>
                  </a:cubicBezTo>
                  <a:cubicBezTo>
                    <a:pt x="1134" y="1300"/>
                    <a:pt x="1085" y="1299"/>
                    <a:pt x="1112" y="1301"/>
                  </a:cubicBezTo>
                  <a:cubicBezTo>
                    <a:pt x="1149" y="1305"/>
                    <a:pt x="1145" y="1302"/>
                    <a:pt x="1145" y="1314"/>
                  </a:cubicBezTo>
                  <a:cubicBezTo>
                    <a:pt x="1161" y="1314"/>
                    <a:pt x="1173" y="1314"/>
                    <a:pt x="1186" y="1314"/>
                  </a:cubicBezTo>
                  <a:cubicBezTo>
                    <a:pt x="1186" y="1322"/>
                    <a:pt x="1189" y="1318"/>
                    <a:pt x="1198" y="1322"/>
                  </a:cubicBezTo>
                  <a:cubicBezTo>
                    <a:pt x="1198" y="1323"/>
                    <a:pt x="1171" y="1323"/>
                    <a:pt x="1187" y="1324"/>
                  </a:cubicBezTo>
                  <a:cubicBezTo>
                    <a:pt x="1202" y="1325"/>
                    <a:pt x="1187" y="1326"/>
                    <a:pt x="1194" y="1326"/>
                  </a:cubicBezTo>
                  <a:cubicBezTo>
                    <a:pt x="1214" y="1327"/>
                    <a:pt x="1177" y="1328"/>
                    <a:pt x="1205" y="1329"/>
                  </a:cubicBezTo>
                  <a:cubicBezTo>
                    <a:pt x="1180" y="1329"/>
                    <a:pt x="1224" y="1331"/>
                    <a:pt x="1162" y="1331"/>
                  </a:cubicBezTo>
                  <a:cubicBezTo>
                    <a:pt x="1124" y="1330"/>
                    <a:pt x="1112" y="1333"/>
                    <a:pt x="1141" y="1333"/>
                  </a:cubicBezTo>
                  <a:cubicBezTo>
                    <a:pt x="1135" y="1333"/>
                    <a:pt x="1130" y="1334"/>
                    <a:pt x="1124" y="1334"/>
                  </a:cubicBezTo>
                  <a:cubicBezTo>
                    <a:pt x="1147" y="1335"/>
                    <a:pt x="1141" y="1336"/>
                    <a:pt x="1097" y="1336"/>
                  </a:cubicBezTo>
                  <a:cubicBezTo>
                    <a:pt x="1072" y="1337"/>
                    <a:pt x="1094" y="1336"/>
                    <a:pt x="1103" y="1336"/>
                  </a:cubicBezTo>
                  <a:cubicBezTo>
                    <a:pt x="1088" y="1337"/>
                    <a:pt x="1104" y="1336"/>
                    <a:pt x="1103" y="1334"/>
                  </a:cubicBezTo>
                  <a:cubicBezTo>
                    <a:pt x="1070" y="1333"/>
                    <a:pt x="1084" y="1334"/>
                    <a:pt x="1041" y="1336"/>
                  </a:cubicBezTo>
                  <a:cubicBezTo>
                    <a:pt x="1054" y="1337"/>
                    <a:pt x="1005" y="1338"/>
                    <a:pt x="1041" y="1339"/>
                  </a:cubicBezTo>
                  <a:cubicBezTo>
                    <a:pt x="1055" y="1350"/>
                    <a:pt x="1080" y="1348"/>
                    <a:pt x="1121" y="1355"/>
                  </a:cubicBezTo>
                  <a:cubicBezTo>
                    <a:pt x="1087" y="1356"/>
                    <a:pt x="1120" y="1357"/>
                    <a:pt x="1121" y="1358"/>
                  </a:cubicBezTo>
                  <a:cubicBezTo>
                    <a:pt x="1123" y="1359"/>
                    <a:pt x="1129" y="1361"/>
                    <a:pt x="1137" y="1362"/>
                  </a:cubicBezTo>
                  <a:cubicBezTo>
                    <a:pt x="1106" y="1366"/>
                    <a:pt x="1168" y="1366"/>
                    <a:pt x="1088" y="1369"/>
                  </a:cubicBezTo>
                  <a:cubicBezTo>
                    <a:pt x="1078" y="1369"/>
                    <a:pt x="1017" y="1371"/>
                    <a:pt x="1056" y="1373"/>
                  </a:cubicBezTo>
                  <a:cubicBezTo>
                    <a:pt x="1067" y="1373"/>
                    <a:pt x="1052" y="1375"/>
                    <a:pt x="1039" y="1376"/>
                  </a:cubicBezTo>
                  <a:cubicBezTo>
                    <a:pt x="1023" y="1377"/>
                    <a:pt x="1065" y="1378"/>
                    <a:pt x="1050" y="1379"/>
                  </a:cubicBezTo>
                  <a:cubicBezTo>
                    <a:pt x="1037" y="1380"/>
                    <a:pt x="1043" y="1381"/>
                    <a:pt x="1044" y="1384"/>
                  </a:cubicBezTo>
                  <a:cubicBezTo>
                    <a:pt x="1044" y="1384"/>
                    <a:pt x="1042" y="1383"/>
                    <a:pt x="1041" y="1383"/>
                  </a:cubicBezTo>
                  <a:cubicBezTo>
                    <a:pt x="1090" y="1389"/>
                    <a:pt x="966" y="1376"/>
                    <a:pt x="936" y="1375"/>
                  </a:cubicBezTo>
                  <a:lnTo>
                    <a:pt x="936" y="1376"/>
                  </a:lnTo>
                  <a:cubicBezTo>
                    <a:pt x="942" y="1377"/>
                    <a:pt x="948" y="1377"/>
                    <a:pt x="954" y="1377"/>
                  </a:cubicBezTo>
                  <a:cubicBezTo>
                    <a:pt x="948" y="1377"/>
                    <a:pt x="942" y="1377"/>
                    <a:pt x="936" y="1377"/>
                  </a:cubicBezTo>
                  <a:cubicBezTo>
                    <a:pt x="1014" y="1384"/>
                    <a:pt x="1065" y="1411"/>
                    <a:pt x="1145" y="1412"/>
                  </a:cubicBezTo>
                  <a:cubicBezTo>
                    <a:pt x="1146" y="1414"/>
                    <a:pt x="1142" y="1416"/>
                    <a:pt x="1145" y="1417"/>
                  </a:cubicBezTo>
                  <a:cubicBezTo>
                    <a:pt x="1148" y="1418"/>
                    <a:pt x="1134" y="1419"/>
                    <a:pt x="1157" y="1420"/>
                  </a:cubicBezTo>
                  <a:cubicBezTo>
                    <a:pt x="1168" y="1420"/>
                    <a:pt x="1145" y="1421"/>
                    <a:pt x="1163" y="1422"/>
                  </a:cubicBezTo>
                  <a:cubicBezTo>
                    <a:pt x="1175" y="1423"/>
                    <a:pt x="1159" y="1424"/>
                    <a:pt x="1167" y="1425"/>
                  </a:cubicBezTo>
                  <a:cubicBezTo>
                    <a:pt x="1135" y="1432"/>
                    <a:pt x="970" y="1416"/>
                    <a:pt x="898" y="1410"/>
                  </a:cubicBezTo>
                  <a:cubicBezTo>
                    <a:pt x="929" y="1411"/>
                    <a:pt x="848" y="1411"/>
                    <a:pt x="892" y="1412"/>
                  </a:cubicBezTo>
                  <a:cubicBezTo>
                    <a:pt x="890" y="1415"/>
                    <a:pt x="899" y="1418"/>
                    <a:pt x="957" y="1421"/>
                  </a:cubicBezTo>
                  <a:cubicBezTo>
                    <a:pt x="960" y="1426"/>
                    <a:pt x="1008" y="1429"/>
                    <a:pt x="1025" y="1435"/>
                  </a:cubicBezTo>
                  <a:cubicBezTo>
                    <a:pt x="1059" y="1436"/>
                    <a:pt x="1003" y="1437"/>
                    <a:pt x="1032" y="1437"/>
                  </a:cubicBezTo>
                  <a:cubicBezTo>
                    <a:pt x="1043" y="1438"/>
                    <a:pt x="1020" y="1439"/>
                    <a:pt x="1038" y="1439"/>
                  </a:cubicBezTo>
                  <a:cubicBezTo>
                    <a:pt x="1050" y="1440"/>
                    <a:pt x="1035" y="1441"/>
                    <a:pt x="1042" y="1442"/>
                  </a:cubicBezTo>
                  <a:cubicBezTo>
                    <a:pt x="1049" y="1443"/>
                    <a:pt x="1056" y="1443"/>
                    <a:pt x="1045" y="1444"/>
                  </a:cubicBezTo>
                  <a:cubicBezTo>
                    <a:pt x="1085" y="1445"/>
                    <a:pt x="1017" y="1446"/>
                    <a:pt x="1055" y="1446"/>
                  </a:cubicBezTo>
                  <a:cubicBezTo>
                    <a:pt x="1064" y="1449"/>
                    <a:pt x="1074" y="1451"/>
                    <a:pt x="1081" y="1454"/>
                  </a:cubicBezTo>
                  <a:cubicBezTo>
                    <a:pt x="1073" y="1457"/>
                    <a:pt x="1007" y="1457"/>
                    <a:pt x="1055" y="1459"/>
                  </a:cubicBezTo>
                  <a:cubicBezTo>
                    <a:pt x="1109" y="1460"/>
                    <a:pt x="1053" y="1464"/>
                    <a:pt x="1114" y="1468"/>
                  </a:cubicBezTo>
                  <a:cubicBezTo>
                    <a:pt x="1124" y="1469"/>
                    <a:pt x="1113" y="1469"/>
                    <a:pt x="1106" y="1469"/>
                  </a:cubicBezTo>
                  <a:cubicBezTo>
                    <a:pt x="1140" y="1470"/>
                    <a:pt x="1100" y="1471"/>
                    <a:pt x="1114" y="1471"/>
                  </a:cubicBezTo>
                  <a:cubicBezTo>
                    <a:pt x="1129" y="1472"/>
                    <a:pt x="1110" y="1474"/>
                    <a:pt x="1127" y="1475"/>
                  </a:cubicBezTo>
                  <a:cubicBezTo>
                    <a:pt x="1159" y="1476"/>
                    <a:pt x="1106" y="1477"/>
                    <a:pt x="1127" y="1477"/>
                  </a:cubicBezTo>
                  <a:cubicBezTo>
                    <a:pt x="1152" y="1478"/>
                    <a:pt x="1124" y="1479"/>
                    <a:pt x="1141" y="1480"/>
                  </a:cubicBezTo>
                  <a:cubicBezTo>
                    <a:pt x="1160" y="1481"/>
                    <a:pt x="1140" y="1482"/>
                    <a:pt x="1145" y="1489"/>
                  </a:cubicBezTo>
                  <a:cubicBezTo>
                    <a:pt x="1163" y="1489"/>
                    <a:pt x="1175" y="1490"/>
                    <a:pt x="1188" y="1490"/>
                  </a:cubicBezTo>
                  <a:cubicBezTo>
                    <a:pt x="1166" y="1491"/>
                    <a:pt x="1134" y="1491"/>
                    <a:pt x="1145" y="1493"/>
                  </a:cubicBezTo>
                  <a:cubicBezTo>
                    <a:pt x="1154" y="1494"/>
                    <a:pt x="1167" y="1495"/>
                    <a:pt x="1145" y="1496"/>
                  </a:cubicBezTo>
                  <a:cubicBezTo>
                    <a:pt x="1180" y="1497"/>
                    <a:pt x="1137" y="1498"/>
                    <a:pt x="1155" y="1498"/>
                  </a:cubicBezTo>
                  <a:cubicBezTo>
                    <a:pt x="1179" y="1498"/>
                    <a:pt x="1197" y="1498"/>
                    <a:pt x="1168" y="1499"/>
                  </a:cubicBezTo>
                  <a:cubicBezTo>
                    <a:pt x="1198" y="1500"/>
                    <a:pt x="1153" y="1501"/>
                    <a:pt x="1165" y="1502"/>
                  </a:cubicBezTo>
                  <a:cubicBezTo>
                    <a:pt x="1171" y="1502"/>
                    <a:pt x="1177" y="1502"/>
                    <a:pt x="1183" y="1503"/>
                  </a:cubicBezTo>
                  <a:cubicBezTo>
                    <a:pt x="1173" y="1503"/>
                    <a:pt x="1165" y="1502"/>
                    <a:pt x="1155" y="1506"/>
                  </a:cubicBezTo>
                  <a:cubicBezTo>
                    <a:pt x="1158" y="1506"/>
                    <a:pt x="1170" y="1507"/>
                    <a:pt x="1182" y="1507"/>
                  </a:cubicBezTo>
                  <a:cubicBezTo>
                    <a:pt x="1177" y="1508"/>
                    <a:pt x="1162" y="1508"/>
                    <a:pt x="1167" y="1509"/>
                  </a:cubicBezTo>
                  <a:cubicBezTo>
                    <a:pt x="1204" y="1511"/>
                    <a:pt x="1188" y="1514"/>
                    <a:pt x="1164" y="1516"/>
                  </a:cubicBezTo>
                  <a:cubicBezTo>
                    <a:pt x="1177" y="1516"/>
                    <a:pt x="1189" y="1516"/>
                    <a:pt x="1207" y="1517"/>
                  </a:cubicBezTo>
                  <a:cubicBezTo>
                    <a:pt x="1211" y="1535"/>
                    <a:pt x="1193" y="1534"/>
                    <a:pt x="1231" y="1536"/>
                  </a:cubicBezTo>
                  <a:cubicBezTo>
                    <a:pt x="1277" y="1539"/>
                    <a:pt x="1224" y="1541"/>
                    <a:pt x="1210" y="1543"/>
                  </a:cubicBezTo>
                  <a:cubicBezTo>
                    <a:pt x="1225" y="1543"/>
                    <a:pt x="1237" y="1543"/>
                    <a:pt x="1243" y="1543"/>
                  </a:cubicBezTo>
                  <a:cubicBezTo>
                    <a:pt x="1234" y="1544"/>
                    <a:pt x="1211" y="1546"/>
                    <a:pt x="1219" y="1546"/>
                  </a:cubicBezTo>
                  <a:cubicBezTo>
                    <a:pt x="1234" y="1548"/>
                    <a:pt x="1225" y="1549"/>
                    <a:pt x="1233" y="1550"/>
                  </a:cubicBezTo>
                  <a:cubicBezTo>
                    <a:pt x="1241" y="1551"/>
                    <a:pt x="1227" y="1551"/>
                    <a:pt x="1228" y="1552"/>
                  </a:cubicBezTo>
                  <a:cubicBezTo>
                    <a:pt x="1230" y="1553"/>
                    <a:pt x="1249" y="1555"/>
                    <a:pt x="1236" y="1556"/>
                  </a:cubicBezTo>
                  <a:cubicBezTo>
                    <a:pt x="1228" y="1557"/>
                    <a:pt x="1260" y="1557"/>
                    <a:pt x="1229" y="1558"/>
                  </a:cubicBezTo>
                  <a:cubicBezTo>
                    <a:pt x="1225" y="1558"/>
                    <a:pt x="1238" y="1559"/>
                    <a:pt x="1239" y="1560"/>
                  </a:cubicBezTo>
                  <a:cubicBezTo>
                    <a:pt x="1239" y="1560"/>
                    <a:pt x="1226" y="1562"/>
                    <a:pt x="1232" y="1562"/>
                  </a:cubicBezTo>
                  <a:cubicBezTo>
                    <a:pt x="1259" y="1562"/>
                    <a:pt x="1214" y="1563"/>
                    <a:pt x="1246" y="1564"/>
                  </a:cubicBezTo>
                  <a:cubicBezTo>
                    <a:pt x="1260" y="1565"/>
                    <a:pt x="1246" y="1565"/>
                    <a:pt x="1249" y="1570"/>
                  </a:cubicBezTo>
                  <a:cubicBezTo>
                    <a:pt x="1246" y="1577"/>
                    <a:pt x="1260" y="1574"/>
                    <a:pt x="1228" y="1576"/>
                  </a:cubicBezTo>
                  <a:cubicBezTo>
                    <a:pt x="1262" y="1577"/>
                    <a:pt x="1212" y="1578"/>
                    <a:pt x="1229" y="1579"/>
                  </a:cubicBezTo>
                  <a:cubicBezTo>
                    <a:pt x="1244" y="1580"/>
                    <a:pt x="1235" y="1580"/>
                    <a:pt x="1230" y="1581"/>
                  </a:cubicBezTo>
                  <a:cubicBezTo>
                    <a:pt x="1225" y="1582"/>
                    <a:pt x="1245" y="1583"/>
                    <a:pt x="1241" y="1583"/>
                  </a:cubicBezTo>
                  <a:cubicBezTo>
                    <a:pt x="1207" y="1584"/>
                    <a:pt x="1272" y="1585"/>
                    <a:pt x="1232" y="1585"/>
                  </a:cubicBezTo>
                  <a:cubicBezTo>
                    <a:pt x="1245" y="1586"/>
                    <a:pt x="1232" y="1587"/>
                    <a:pt x="1234" y="1587"/>
                  </a:cubicBezTo>
                  <a:cubicBezTo>
                    <a:pt x="1265" y="1588"/>
                    <a:pt x="1219" y="1588"/>
                    <a:pt x="1236" y="1589"/>
                  </a:cubicBezTo>
                  <a:cubicBezTo>
                    <a:pt x="1257" y="1590"/>
                    <a:pt x="1258" y="1591"/>
                    <a:pt x="1239" y="1591"/>
                  </a:cubicBezTo>
                  <a:cubicBezTo>
                    <a:pt x="1211" y="1592"/>
                    <a:pt x="1246" y="1593"/>
                    <a:pt x="1243" y="1594"/>
                  </a:cubicBezTo>
                  <a:cubicBezTo>
                    <a:pt x="1191" y="1590"/>
                    <a:pt x="1225" y="1601"/>
                    <a:pt x="1186" y="1604"/>
                  </a:cubicBezTo>
                  <a:cubicBezTo>
                    <a:pt x="1187" y="1612"/>
                    <a:pt x="1141" y="1614"/>
                    <a:pt x="1126" y="1618"/>
                  </a:cubicBezTo>
                  <a:cubicBezTo>
                    <a:pt x="1162" y="1618"/>
                    <a:pt x="1104" y="1620"/>
                    <a:pt x="1144" y="1620"/>
                  </a:cubicBezTo>
                  <a:cubicBezTo>
                    <a:pt x="1114" y="1623"/>
                    <a:pt x="1100" y="1629"/>
                    <a:pt x="1041" y="1638"/>
                  </a:cubicBezTo>
                  <a:cubicBezTo>
                    <a:pt x="1046" y="1638"/>
                    <a:pt x="1052" y="1638"/>
                    <a:pt x="1058" y="1639"/>
                  </a:cubicBezTo>
                  <a:cubicBezTo>
                    <a:pt x="1039" y="1640"/>
                    <a:pt x="1006" y="1640"/>
                    <a:pt x="999" y="1653"/>
                  </a:cubicBezTo>
                  <a:cubicBezTo>
                    <a:pt x="976" y="1654"/>
                    <a:pt x="957" y="1655"/>
                    <a:pt x="942" y="1656"/>
                  </a:cubicBezTo>
                  <a:cubicBezTo>
                    <a:pt x="981" y="1659"/>
                    <a:pt x="921" y="1660"/>
                    <a:pt x="924" y="1662"/>
                  </a:cubicBezTo>
                  <a:cubicBezTo>
                    <a:pt x="925" y="1664"/>
                    <a:pt x="909" y="1665"/>
                    <a:pt x="917" y="1666"/>
                  </a:cubicBezTo>
                  <a:cubicBezTo>
                    <a:pt x="921" y="1667"/>
                    <a:pt x="883" y="1667"/>
                    <a:pt x="906" y="1668"/>
                  </a:cubicBezTo>
                  <a:cubicBezTo>
                    <a:pt x="900" y="1670"/>
                    <a:pt x="903" y="1670"/>
                    <a:pt x="882" y="1672"/>
                  </a:cubicBezTo>
                  <a:cubicBezTo>
                    <a:pt x="876" y="1673"/>
                    <a:pt x="895" y="1674"/>
                    <a:pt x="891" y="1674"/>
                  </a:cubicBezTo>
                  <a:cubicBezTo>
                    <a:pt x="876" y="1676"/>
                    <a:pt x="825" y="1678"/>
                    <a:pt x="871" y="1680"/>
                  </a:cubicBezTo>
                  <a:cubicBezTo>
                    <a:pt x="833" y="1683"/>
                    <a:pt x="853" y="1683"/>
                    <a:pt x="817" y="1687"/>
                  </a:cubicBezTo>
                  <a:cubicBezTo>
                    <a:pt x="850" y="1688"/>
                    <a:pt x="929" y="1683"/>
                    <a:pt x="895" y="1685"/>
                  </a:cubicBezTo>
                  <a:lnTo>
                    <a:pt x="895" y="1685"/>
                  </a:lnTo>
                  <a:cubicBezTo>
                    <a:pt x="900" y="1687"/>
                    <a:pt x="868" y="1686"/>
                    <a:pt x="853" y="1687"/>
                  </a:cubicBezTo>
                  <a:cubicBezTo>
                    <a:pt x="843" y="1690"/>
                    <a:pt x="918" y="1688"/>
                    <a:pt x="874" y="1689"/>
                  </a:cubicBezTo>
                  <a:lnTo>
                    <a:pt x="874" y="1689"/>
                  </a:lnTo>
                  <a:cubicBezTo>
                    <a:pt x="815" y="1694"/>
                    <a:pt x="809" y="1702"/>
                    <a:pt x="774" y="1700"/>
                  </a:cubicBezTo>
                  <a:cubicBezTo>
                    <a:pt x="819" y="1702"/>
                    <a:pt x="741" y="1701"/>
                    <a:pt x="749" y="1702"/>
                  </a:cubicBezTo>
                  <a:cubicBezTo>
                    <a:pt x="747" y="1708"/>
                    <a:pt x="760" y="1705"/>
                    <a:pt x="728" y="1707"/>
                  </a:cubicBezTo>
                  <a:cubicBezTo>
                    <a:pt x="767" y="1708"/>
                    <a:pt x="733" y="1709"/>
                    <a:pt x="726" y="1709"/>
                  </a:cubicBezTo>
                  <a:cubicBezTo>
                    <a:pt x="713" y="1710"/>
                    <a:pt x="728" y="1711"/>
                    <a:pt x="716" y="1712"/>
                  </a:cubicBezTo>
                  <a:cubicBezTo>
                    <a:pt x="694" y="1713"/>
                    <a:pt x="727" y="1714"/>
                    <a:pt x="687" y="1715"/>
                  </a:cubicBezTo>
                  <a:cubicBezTo>
                    <a:pt x="693" y="1716"/>
                    <a:pt x="666" y="1717"/>
                    <a:pt x="678" y="1719"/>
                  </a:cubicBezTo>
                  <a:cubicBezTo>
                    <a:pt x="666" y="1719"/>
                    <a:pt x="671" y="1719"/>
                    <a:pt x="676" y="1720"/>
                  </a:cubicBezTo>
                  <a:cubicBezTo>
                    <a:pt x="704" y="1721"/>
                    <a:pt x="640" y="1721"/>
                    <a:pt x="653" y="1723"/>
                  </a:cubicBezTo>
                  <a:cubicBezTo>
                    <a:pt x="672" y="1723"/>
                    <a:pt x="663" y="1724"/>
                    <a:pt x="675" y="1725"/>
                  </a:cubicBezTo>
                  <a:cubicBezTo>
                    <a:pt x="687" y="1726"/>
                    <a:pt x="668" y="1726"/>
                    <a:pt x="666" y="1725"/>
                  </a:cubicBezTo>
                  <a:cubicBezTo>
                    <a:pt x="671" y="1725"/>
                    <a:pt x="684" y="1725"/>
                    <a:pt x="675" y="1725"/>
                  </a:cubicBezTo>
                  <a:cubicBezTo>
                    <a:pt x="591" y="1725"/>
                    <a:pt x="617" y="1726"/>
                    <a:pt x="571" y="1735"/>
                  </a:cubicBezTo>
                  <a:cubicBezTo>
                    <a:pt x="569" y="1738"/>
                    <a:pt x="522" y="1741"/>
                    <a:pt x="503" y="1745"/>
                  </a:cubicBezTo>
                  <a:cubicBezTo>
                    <a:pt x="497" y="1746"/>
                    <a:pt x="462" y="1747"/>
                    <a:pt x="498" y="1748"/>
                  </a:cubicBezTo>
                  <a:cubicBezTo>
                    <a:pt x="446" y="1753"/>
                    <a:pt x="453" y="1756"/>
                    <a:pt x="437" y="1758"/>
                  </a:cubicBezTo>
                  <a:cubicBezTo>
                    <a:pt x="443" y="1759"/>
                    <a:pt x="448" y="1759"/>
                    <a:pt x="454" y="1759"/>
                  </a:cubicBezTo>
                  <a:cubicBezTo>
                    <a:pt x="448" y="1759"/>
                    <a:pt x="443" y="1759"/>
                    <a:pt x="437" y="1759"/>
                  </a:cubicBezTo>
                  <a:cubicBezTo>
                    <a:pt x="440" y="1761"/>
                    <a:pt x="352" y="1763"/>
                    <a:pt x="413" y="1765"/>
                  </a:cubicBezTo>
                  <a:cubicBezTo>
                    <a:pt x="413" y="1765"/>
                    <a:pt x="407" y="1765"/>
                    <a:pt x="406" y="1765"/>
                  </a:cubicBezTo>
                  <a:cubicBezTo>
                    <a:pt x="377" y="1766"/>
                    <a:pt x="390" y="1767"/>
                    <a:pt x="374" y="1769"/>
                  </a:cubicBezTo>
                  <a:cubicBezTo>
                    <a:pt x="441" y="1770"/>
                    <a:pt x="355" y="1773"/>
                    <a:pt x="356" y="1774"/>
                  </a:cubicBezTo>
                  <a:cubicBezTo>
                    <a:pt x="399" y="1775"/>
                    <a:pt x="357" y="1777"/>
                    <a:pt x="382" y="1779"/>
                  </a:cubicBezTo>
                  <a:cubicBezTo>
                    <a:pt x="390" y="1779"/>
                    <a:pt x="400" y="1780"/>
                    <a:pt x="394" y="1781"/>
                  </a:cubicBezTo>
                  <a:cubicBezTo>
                    <a:pt x="358" y="1782"/>
                    <a:pt x="392" y="1785"/>
                    <a:pt x="369" y="1786"/>
                  </a:cubicBezTo>
                  <a:cubicBezTo>
                    <a:pt x="341" y="1789"/>
                    <a:pt x="361" y="1791"/>
                    <a:pt x="354" y="1793"/>
                  </a:cubicBezTo>
                  <a:cubicBezTo>
                    <a:pt x="351" y="1794"/>
                    <a:pt x="355" y="1795"/>
                    <a:pt x="353" y="1796"/>
                  </a:cubicBezTo>
                  <a:cubicBezTo>
                    <a:pt x="338" y="1799"/>
                    <a:pt x="306" y="1797"/>
                    <a:pt x="311" y="1801"/>
                  </a:cubicBezTo>
                  <a:cubicBezTo>
                    <a:pt x="308" y="1802"/>
                    <a:pt x="278" y="1805"/>
                    <a:pt x="283" y="1808"/>
                  </a:cubicBezTo>
                  <a:cubicBezTo>
                    <a:pt x="285" y="1809"/>
                    <a:pt x="254" y="1809"/>
                    <a:pt x="287" y="1810"/>
                  </a:cubicBezTo>
                  <a:cubicBezTo>
                    <a:pt x="331" y="1814"/>
                    <a:pt x="281" y="1811"/>
                    <a:pt x="292" y="1822"/>
                  </a:cubicBezTo>
                  <a:cubicBezTo>
                    <a:pt x="281" y="1828"/>
                    <a:pt x="300" y="1831"/>
                    <a:pt x="300" y="1833"/>
                  </a:cubicBezTo>
                  <a:cubicBezTo>
                    <a:pt x="299" y="1835"/>
                    <a:pt x="336" y="1836"/>
                    <a:pt x="291" y="1837"/>
                  </a:cubicBezTo>
                  <a:cubicBezTo>
                    <a:pt x="335" y="1838"/>
                    <a:pt x="301" y="1839"/>
                    <a:pt x="292" y="1841"/>
                  </a:cubicBezTo>
                  <a:cubicBezTo>
                    <a:pt x="289" y="1841"/>
                    <a:pt x="294" y="1842"/>
                    <a:pt x="302" y="1842"/>
                  </a:cubicBezTo>
                  <a:cubicBezTo>
                    <a:pt x="319" y="1843"/>
                    <a:pt x="277" y="1843"/>
                    <a:pt x="310" y="1844"/>
                  </a:cubicBezTo>
                  <a:cubicBezTo>
                    <a:pt x="320" y="1844"/>
                    <a:pt x="308" y="1846"/>
                    <a:pt x="332" y="1847"/>
                  </a:cubicBezTo>
                  <a:cubicBezTo>
                    <a:pt x="294" y="1847"/>
                    <a:pt x="335" y="1848"/>
                    <a:pt x="333" y="1849"/>
                  </a:cubicBezTo>
                  <a:cubicBezTo>
                    <a:pt x="324" y="1864"/>
                    <a:pt x="386" y="1865"/>
                    <a:pt x="395" y="1864"/>
                  </a:cubicBezTo>
                  <a:cubicBezTo>
                    <a:pt x="392" y="1873"/>
                    <a:pt x="402" y="1872"/>
                    <a:pt x="407" y="1874"/>
                  </a:cubicBezTo>
                  <a:cubicBezTo>
                    <a:pt x="407" y="1875"/>
                    <a:pt x="388" y="1876"/>
                    <a:pt x="398" y="1876"/>
                  </a:cubicBezTo>
                  <a:cubicBezTo>
                    <a:pt x="425" y="1882"/>
                    <a:pt x="461" y="1887"/>
                    <a:pt x="480" y="1891"/>
                  </a:cubicBezTo>
                  <a:cubicBezTo>
                    <a:pt x="540" y="1899"/>
                    <a:pt x="527" y="1904"/>
                    <a:pt x="589" y="1913"/>
                  </a:cubicBezTo>
                  <a:cubicBezTo>
                    <a:pt x="591" y="1913"/>
                    <a:pt x="598" y="1914"/>
                    <a:pt x="595" y="1914"/>
                  </a:cubicBezTo>
                  <a:cubicBezTo>
                    <a:pt x="550" y="1915"/>
                    <a:pt x="639" y="1919"/>
                    <a:pt x="625" y="1924"/>
                  </a:cubicBezTo>
                  <a:cubicBezTo>
                    <a:pt x="656" y="1929"/>
                    <a:pt x="673" y="1934"/>
                    <a:pt x="708" y="1943"/>
                  </a:cubicBezTo>
                  <a:cubicBezTo>
                    <a:pt x="707" y="1944"/>
                    <a:pt x="695" y="1946"/>
                    <a:pt x="711" y="1947"/>
                  </a:cubicBezTo>
                  <a:cubicBezTo>
                    <a:pt x="728" y="1948"/>
                    <a:pt x="704" y="1949"/>
                    <a:pt x="719" y="1950"/>
                  </a:cubicBezTo>
                  <a:cubicBezTo>
                    <a:pt x="697" y="1950"/>
                    <a:pt x="747" y="1951"/>
                    <a:pt x="709" y="1952"/>
                  </a:cubicBezTo>
                  <a:cubicBezTo>
                    <a:pt x="730" y="1952"/>
                    <a:pt x="726" y="1953"/>
                    <a:pt x="709" y="1953"/>
                  </a:cubicBezTo>
                  <a:cubicBezTo>
                    <a:pt x="746" y="1954"/>
                    <a:pt x="698" y="1955"/>
                    <a:pt x="718" y="1955"/>
                  </a:cubicBezTo>
                  <a:cubicBezTo>
                    <a:pt x="749" y="1956"/>
                    <a:pt x="702" y="1957"/>
                    <a:pt x="715" y="1957"/>
                  </a:cubicBezTo>
                  <a:cubicBezTo>
                    <a:pt x="741" y="1959"/>
                    <a:pt x="720" y="1960"/>
                    <a:pt x="729" y="1961"/>
                  </a:cubicBezTo>
                  <a:cubicBezTo>
                    <a:pt x="783" y="1966"/>
                    <a:pt x="769" y="1971"/>
                    <a:pt x="811" y="1977"/>
                  </a:cubicBezTo>
                  <a:cubicBezTo>
                    <a:pt x="756" y="1978"/>
                    <a:pt x="833" y="1980"/>
                    <a:pt x="813" y="1981"/>
                  </a:cubicBezTo>
                  <a:cubicBezTo>
                    <a:pt x="811" y="1981"/>
                    <a:pt x="838" y="1982"/>
                    <a:pt x="818" y="1982"/>
                  </a:cubicBezTo>
                  <a:cubicBezTo>
                    <a:pt x="812" y="1983"/>
                    <a:pt x="830" y="1984"/>
                    <a:pt x="832" y="1984"/>
                  </a:cubicBezTo>
                  <a:cubicBezTo>
                    <a:pt x="834" y="1985"/>
                    <a:pt x="823" y="1987"/>
                    <a:pt x="835" y="1987"/>
                  </a:cubicBezTo>
                  <a:cubicBezTo>
                    <a:pt x="850" y="1988"/>
                    <a:pt x="827" y="1990"/>
                    <a:pt x="847" y="1990"/>
                  </a:cubicBezTo>
                  <a:cubicBezTo>
                    <a:pt x="874" y="1991"/>
                    <a:pt x="812" y="1992"/>
                    <a:pt x="848" y="1993"/>
                  </a:cubicBezTo>
                  <a:cubicBezTo>
                    <a:pt x="826" y="1994"/>
                    <a:pt x="858" y="1995"/>
                    <a:pt x="854" y="1996"/>
                  </a:cubicBezTo>
                  <a:cubicBezTo>
                    <a:pt x="850" y="1997"/>
                    <a:pt x="862" y="1999"/>
                    <a:pt x="851" y="2000"/>
                  </a:cubicBezTo>
                  <a:cubicBezTo>
                    <a:pt x="841" y="2001"/>
                    <a:pt x="890" y="2001"/>
                    <a:pt x="861" y="2002"/>
                  </a:cubicBezTo>
                  <a:cubicBezTo>
                    <a:pt x="850" y="2002"/>
                    <a:pt x="879" y="2003"/>
                    <a:pt x="856" y="2004"/>
                  </a:cubicBezTo>
                  <a:cubicBezTo>
                    <a:pt x="902" y="2006"/>
                    <a:pt x="848" y="2010"/>
                    <a:pt x="890" y="2012"/>
                  </a:cubicBezTo>
                  <a:cubicBezTo>
                    <a:pt x="852" y="2013"/>
                    <a:pt x="897" y="2014"/>
                    <a:pt x="886" y="2014"/>
                  </a:cubicBezTo>
                  <a:cubicBezTo>
                    <a:pt x="870" y="2015"/>
                    <a:pt x="902" y="2016"/>
                    <a:pt x="897" y="2017"/>
                  </a:cubicBezTo>
                  <a:cubicBezTo>
                    <a:pt x="894" y="2019"/>
                    <a:pt x="909" y="2021"/>
                    <a:pt x="914" y="2023"/>
                  </a:cubicBezTo>
                  <a:cubicBezTo>
                    <a:pt x="919" y="2024"/>
                    <a:pt x="925" y="2026"/>
                    <a:pt x="913" y="2027"/>
                  </a:cubicBezTo>
                  <a:cubicBezTo>
                    <a:pt x="901" y="2028"/>
                    <a:pt x="947" y="2029"/>
                    <a:pt x="923" y="2030"/>
                  </a:cubicBezTo>
                  <a:cubicBezTo>
                    <a:pt x="916" y="2030"/>
                    <a:pt x="930" y="2031"/>
                    <a:pt x="918" y="2032"/>
                  </a:cubicBezTo>
                  <a:cubicBezTo>
                    <a:pt x="909" y="2032"/>
                    <a:pt x="912" y="2034"/>
                    <a:pt x="921" y="2034"/>
                  </a:cubicBezTo>
                  <a:cubicBezTo>
                    <a:pt x="957" y="2035"/>
                    <a:pt x="900" y="2035"/>
                    <a:pt x="928" y="2036"/>
                  </a:cubicBezTo>
                  <a:cubicBezTo>
                    <a:pt x="964" y="2037"/>
                    <a:pt x="907" y="2038"/>
                    <a:pt x="916" y="2038"/>
                  </a:cubicBezTo>
                  <a:cubicBezTo>
                    <a:pt x="926" y="2039"/>
                    <a:pt x="949" y="2040"/>
                    <a:pt x="929" y="2041"/>
                  </a:cubicBezTo>
                  <a:cubicBezTo>
                    <a:pt x="918" y="2043"/>
                    <a:pt x="942" y="2042"/>
                    <a:pt x="936" y="2048"/>
                  </a:cubicBezTo>
                  <a:cubicBezTo>
                    <a:pt x="939" y="2053"/>
                    <a:pt x="928" y="2054"/>
                    <a:pt x="939" y="2055"/>
                  </a:cubicBezTo>
                  <a:cubicBezTo>
                    <a:pt x="948" y="2057"/>
                    <a:pt x="910" y="2058"/>
                    <a:pt x="933" y="2059"/>
                  </a:cubicBezTo>
                  <a:cubicBezTo>
                    <a:pt x="950" y="2060"/>
                    <a:pt x="936" y="2062"/>
                    <a:pt x="936" y="2064"/>
                  </a:cubicBezTo>
                  <a:lnTo>
                    <a:pt x="954" y="2064"/>
                  </a:lnTo>
                  <a:cubicBezTo>
                    <a:pt x="948" y="2064"/>
                    <a:pt x="942" y="2064"/>
                    <a:pt x="936" y="2064"/>
                  </a:cubicBezTo>
                  <a:cubicBezTo>
                    <a:pt x="936" y="2067"/>
                    <a:pt x="930" y="2069"/>
                    <a:pt x="938" y="2072"/>
                  </a:cubicBezTo>
                  <a:cubicBezTo>
                    <a:pt x="947" y="2074"/>
                    <a:pt x="902" y="2077"/>
                    <a:pt x="936" y="2079"/>
                  </a:cubicBezTo>
                  <a:cubicBezTo>
                    <a:pt x="938" y="2079"/>
                    <a:pt x="918" y="2081"/>
                    <a:pt x="919" y="2083"/>
                  </a:cubicBezTo>
                  <a:cubicBezTo>
                    <a:pt x="919" y="2083"/>
                    <a:pt x="933" y="2084"/>
                    <a:pt x="918" y="2085"/>
                  </a:cubicBezTo>
                  <a:cubicBezTo>
                    <a:pt x="816" y="2107"/>
                    <a:pt x="744" y="2117"/>
                    <a:pt x="601" y="2128"/>
                  </a:cubicBezTo>
                  <a:cubicBezTo>
                    <a:pt x="640" y="2133"/>
                    <a:pt x="514" y="2143"/>
                    <a:pt x="500" y="2144"/>
                  </a:cubicBezTo>
                  <a:cubicBezTo>
                    <a:pt x="535" y="2145"/>
                    <a:pt x="482" y="2146"/>
                    <a:pt x="496" y="2147"/>
                  </a:cubicBezTo>
                  <a:cubicBezTo>
                    <a:pt x="452" y="2153"/>
                    <a:pt x="426" y="2156"/>
                    <a:pt x="395" y="2161"/>
                  </a:cubicBezTo>
                  <a:cubicBezTo>
                    <a:pt x="379" y="2163"/>
                    <a:pt x="375" y="2164"/>
                    <a:pt x="410" y="2166"/>
                  </a:cubicBezTo>
                  <a:cubicBezTo>
                    <a:pt x="492" y="2171"/>
                    <a:pt x="363" y="2172"/>
                    <a:pt x="414" y="2174"/>
                  </a:cubicBezTo>
                  <a:cubicBezTo>
                    <a:pt x="401" y="2175"/>
                    <a:pt x="388" y="2175"/>
                    <a:pt x="374" y="2176"/>
                  </a:cubicBezTo>
                  <a:cubicBezTo>
                    <a:pt x="409" y="2177"/>
                    <a:pt x="364" y="2178"/>
                    <a:pt x="391" y="2179"/>
                  </a:cubicBezTo>
                  <a:cubicBezTo>
                    <a:pt x="364" y="2179"/>
                    <a:pt x="375" y="2180"/>
                    <a:pt x="375" y="2184"/>
                  </a:cubicBezTo>
                  <a:cubicBezTo>
                    <a:pt x="378" y="2184"/>
                    <a:pt x="336" y="2185"/>
                    <a:pt x="374" y="2186"/>
                  </a:cubicBezTo>
                  <a:cubicBezTo>
                    <a:pt x="352" y="2186"/>
                    <a:pt x="357" y="2187"/>
                    <a:pt x="372" y="2187"/>
                  </a:cubicBezTo>
                  <a:cubicBezTo>
                    <a:pt x="337" y="2192"/>
                    <a:pt x="349" y="2194"/>
                    <a:pt x="311" y="2197"/>
                  </a:cubicBezTo>
                  <a:cubicBezTo>
                    <a:pt x="299" y="2198"/>
                    <a:pt x="347" y="2199"/>
                    <a:pt x="314" y="2200"/>
                  </a:cubicBezTo>
                  <a:cubicBezTo>
                    <a:pt x="297" y="2202"/>
                    <a:pt x="321" y="2204"/>
                    <a:pt x="327" y="2204"/>
                  </a:cubicBezTo>
                  <a:cubicBezTo>
                    <a:pt x="312" y="2205"/>
                    <a:pt x="292" y="2204"/>
                    <a:pt x="275" y="2204"/>
                  </a:cubicBezTo>
                  <a:cubicBezTo>
                    <a:pt x="274" y="2205"/>
                    <a:pt x="273" y="2205"/>
                    <a:pt x="272" y="2205"/>
                  </a:cubicBezTo>
                  <a:cubicBezTo>
                    <a:pt x="267" y="2206"/>
                    <a:pt x="260" y="2206"/>
                    <a:pt x="291" y="2207"/>
                  </a:cubicBezTo>
                  <a:cubicBezTo>
                    <a:pt x="307" y="2205"/>
                    <a:pt x="310" y="2207"/>
                    <a:pt x="291" y="2207"/>
                  </a:cubicBezTo>
                  <a:cubicBezTo>
                    <a:pt x="291" y="2207"/>
                    <a:pt x="291" y="2206"/>
                    <a:pt x="291" y="2207"/>
                  </a:cubicBezTo>
                  <a:cubicBezTo>
                    <a:pt x="285" y="2207"/>
                    <a:pt x="270" y="2208"/>
                    <a:pt x="274" y="2209"/>
                  </a:cubicBezTo>
                  <a:cubicBezTo>
                    <a:pt x="278" y="2209"/>
                    <a:pt x="284" y="2209"/>
                    <a:pt x="277" y="2210"/>
                  </a:cubicBezTo>
                  <a:cubicBezTo>
                    <a:pt x="272" y="2211"/>
                    <a:pt x="230" y="2212"/>
                    <a:pt x="269" y="2213"/>
                  </a:cubicBezTo>
                  <a:cubicBezTo>
                    <a:pt x="245" y="2215"/>
                    <a:pt x="211" y="2216"/>
                    <a:pt x="247" y="2217"/>
                  </a:cubicBezTo>
                  <a:cubicBezTo>
                    <a:pt x="211" y="2219"/>
                    <a:pt x="243" y="2220"/>
                    <a:pt x="227" y="2222"/>
                  </a:cubicBezTo>
                  <a:cubicBezTo>
                    <a:pt x="207" y="2223"/>
                    <a:pt x="221" y="2225"/>
                    <a:pt x="204" y="2226"/>
                  </a:cubicBezTo>
                  <a:cubicBezTo>
                    <a:pt x="190" y="2227"/>
                    <a:pt x="213" y="2228"/>
                    <a:pt x="189" y="2229"/>
                  </a:cubicBezTo>
                  <a:cubicBezTo>
                    <a:pt x="166" y="2230"/>
                    <a:pt x="160" y="2231"/>
                    <a:pt x="166" y="2233"/>
                  </a:cubicBezTo>
                  <a:cubicBezTo>
                    <a:pt x="170" y="2238"/>
                    <a:pt x="155" y="2238"/>
                    <a:pt x="147" y="2241"/>
                  </a:cubicBezTo>
                  <a:cubicBezTo>
                    <a:pt x="140" y="2241"/>
                    <a:pt x="155" y="2243"/>
                    <a:pt x="144" y="2243"/>
                  </a:cubicBezTo>
                  <a:cubicBezTo>
                    <a:pt x="115" y="2244"/>
                    <a:pt x="148" y="2245"/>
                    <a:pt x="131" y="2246"/>
                  </a:cubicBezTo>
                  <a:cubicBezTo>
                    <a:pt x="108" y="2247"/>
                    <a:pt x="143" y="2249"/>
                    <a:pt x="107" y="2250"/>
                  </a:cubicBezTo>
                  <a:cubicBezTo>
                    <a:pt x="136" y="2251"/>
                    <a:pt x="76" y="2252"/>
                    <a:pt x="116" y="2254"/>
                  </a:cubicBezTo>
                  <a:cubicBezTo>
                    <a:pt x="59" y="2256"/>
                    <a:pt x="82" y="2259"/>
                    <a:pt x="64" y="2261"/>
                  </a:cubicBezTo>
                  <a:cubicBezTo>
                    <a:pt x="58" y="2262"/>
                    <a:pt x="77" y="2263"/>
                    <a:pt x="74" y="2264"/>
                  </a:cubicBezTo>
                  <a:cubicBezTo>
                    <a:pt x="56" y="2267"/>
                    <a:pt x="39" y="2271"/>
                    <a:pt x="41" y="2275"/>
                  </a:cubicBezTo>
                  <a:cubicBezTo>
                    <a:pt x="42" y="2277"/>
                    <a:pt x="56" y="2279"/>
                    <a:pt x="38" y="2280"/>
                  </a:cubicBezTo>
                  <a:cubicBezTo>
                    <a:pt x="13" y="2282"/>
                    <a:pt x="49" y="2283"/>
                    <a:pt x="42" y="2285"/>
                  </a:cubicBezTo>
                  <a:cubicBezTo>
                    <a:pt x="-6" y="2290"/>
                    <a:pt x="98" y="2288"/>
                    <a:pt x="42" y="2291"/>
                  </a:cubicBezTo>
                  <a:cubicBezTo>
                    <a:pt x="31" y="2292"/>
                    <a:pt x="21" y="2293"/>
                    <a:pt x="29" y="2293"/>
                  </a:cubicBezTo>
                  <a:cubicBezTo>
                    <a:pt x="55" y="2295"/>
                    <a:pt x="20" y="2295"/>
                    <a:pt x="25" y="2296"/>
                  </a:cubicBezTo>
                  <a:cubicBezTo>
                    <a:pt x="60" y="2297"/>
                    <a:pt x="44" y="2299"/>
                    <a:pt x="38" y="2301"/>
                  </a:cubicBezTo>
                  <a:cubicBezTo>
                    <a:pt x="32" y="2302"/>
                    <a:pt x="49" y="2305"/>
                    <a:pt x="7" y="2306"/>
                  </a:cubicBezTo>
                  <a:cubicBezTo>
                    <a:pt x="5" y="2306"/>
                    <a:pt x="14" y="2306"/>
                    <a:pt x="15" y="2307"/>
                  </a:cubicBezTo>
                  <a:cubicBezTo>
                    <a:pt x="17" y="2307"/>
                    <a:pt x="25" y="2308"/>
                    <a:pt x="17" y="2308"/>
                  </a:cubicBezTo>
                  <a:cubicBezTo>
                    <a:pt x="-11" y="2310"/>
                    <a:pt x="2" y="2311"/>
                    <a:pt x="8" y="2312"/>
                  </a:cubicBezTo>
                  <a:cubicBezTo>
                    <a:pt x="15" y="2313"/>
                    <a:pt x="3" y="2314"/>
                    <a:pt x="0" y="2316"/>
                  </a:cubicBezTo>
                  <a:cubicBezTo>
                    <a:pt x="10" y="2317"/>
                    <a:pt x="31" y="2317"/>
                    <a:pt x="41" y="2318"/>
                  </a:cubicBezTo>
                  <a:cubicBezTo>
                    <a:pt x="49" y="2319"/>
                    <a:pt x="3" y="2319"/>
                    <a:pt x="37" y="2320"/>
                  </a:cubicBezTo>
                  <a:cubicBezTo>
                    <a:pt x="21" y="2321"/>
                    <a:pt x="36" y="2321"/>
                    <a:pt x="40" y="2322"/>
                  </a:cubicBezTo>
                  <a:cubicBezTo>
                    <a:pt x="46" y="2323"/>
                    <a:pt x="34" y="2324"/>
                    <a:pt x="62" y="2325"/>
                  </a:cubicBezTo>
                  <a:cubicBezTo>
                    <a:pt x="85" y="2326"/>
                    <a:pt x="21" y="2326"/>
                    <a:pt x="56" y="2327"/>
                  </a:cubicBezTo>
                  <a:cubicBezTo>
                    <a:pt x="65" y="2327"/>
                    <a:pt x="47" y="2328"/>
                    <a:pt x="56" y="2329"/>
                  </a:cubicBezTo>
                  <a:cubicBezTo>
                    <a:pt x="110" y="2340"/>
                    <a:pt x="133" y="2347"/>
                    <a:pt x="182" y="2353"/>
                  </a:cubicBezTo>
                  <a:cubicBezTo>
                    <a:pt x="190" y="2353"/>
                    <a:pt x="169" y="2354"/>
                    <a:pt x="167" y="2355"/>
                  </a:cubicBezTo>
                  <a:cubicBezTo>
                    <a:pt x="163" y="2356"/>
                    <a:pt x="196" y="2357"/>
                    <a:pt x="188" y="2359"/>
                  </a:cubicBezTo>
                  <a:cubicBezTo>
                    <a:pt x="181" y="2360"/>
                    <a:pt x="214" y="2361"/>
                    <a:pt x="187" y="2362"/>
                  </a:cubicBezTo>
                  <a:cubicBezTo>
                    <a:pt x="283" y="2371"/>
                    <a:pt x="408" y="2388"/>
                    <a:pt x="431" y="2394"/>
                  </a:cubicBezTo>
                  <a:cubicBezTo>
                    <a:pt x="490" y="2396"/>
                    <a:pt x="463" y="2397"/>
                    <a:pt x="444" y="2400"/>
                  </a:cubicBezTo>
                  <a:cubicBezTo>
                    <a:pt x="454" y="2400"/>
                    <a:pt x="463" y="2400"/>
                    <a:pt x="476" y="2400"/>
                  </a:cubicBezTo>
                  <a:cubicBezTo>
                    <a:pt x="402" y="2403"/>
                    <a:pt x="519" y="2411"/>
                    <a:pt x="497" y="2416"/>
                  </a:cubicBezTo>
                  <a:cubicBezTo>
                    <a:pt x="475" y="2416"/>
                    <a:pt x="502" y="2417"/>
                    <a:pt x="491" y="2418"/>
                  </a:cubicBezTo>
                  <a:cubicBezTo>
                    <a:pt x="461" y="2419"/>
                    <a:pt x="527" y="2419"/>
                    <a:pt x="521" y="2425"/>
                  </a:cubicBezTo>
                  <a:cubicBezTo>
                    <a:pt x="520" y="2426"/>
                    <a:pt x="503" y="2427"/>
                    <a:pt x="555" y="2428"/>
                  </a:cubicBezTo>
                  <a:cubicBezTo>
                    <a:pt x="577" y="2430"/>
                    <a:pt x="508" y="2431"/>
                    <a:pt x="559" y="2433"/>
                  </a:cubicBezTo>
                  <a:cubicBezTo>
                    <a:pt x="500" y="2435"/>
                    <a:pt x="577" y="2436"/>
                    <a:pt x="582" y="2442"/>
                  </a:cubicBezTo>
                  <a:cubicBezTo>
                    <a:pt x="583" y="2442"/>
                    <a:pt x="554" y="2443"/>
                    <a:pt x="581" y="2444"/>
                  </a:cubicBezTo>
                  <a:cubicBezTo>
                    <a:pt x="597" y="2446"/>
                    <a:pt x="592" y="2447"/>
                    <a:pt x="603" y="2447"/>
                  </a:cubicBezTo>
                  <a:cubicBezTo>
                    <a:pt x="598" y="2451"/>
                    <a:pt x="637" y="2455"/>
                    <a:pt x="625" y="2458"/>
                  </a:cubicBezTo>
                  <a:cubicBezTo>
                    <a:pt x="622" y="2460"/>
                    <a:pt x="638" y="2461"/>
                    <a:pt x="634" y="2462"/>
                  </a:cubicBezTo>
                  <a:cubicBezTo>
                    <a:pt x="630" y="2463"/>
                    <a:pt x="649" y="2465"/>
                    <a:pt x="646" y="2466"/>
                  </a:cubicBezTo>
                  <a:cubicBezTo>
                    <a:pt x="643" y="2467"/>
                    <a:pt x="635" y="2469"/>
                    <a:pt x="649" y="2470"/>
                  </a:cubicBezTo>
                  <a:cubicBezTo>
                    <a:pt x="659" y="2473"/>
                    <a:pt x="671" y="2470"/>
                    <a:pt x="667" y="2476"/>
                  </a:cubicBezTo>
                  <a:cubicBezTo>
                    <a:pt x="674" y="2480"/>
                    <a:pt x="710" y="2478"/>
                    <a:pt x="707" y="2487"/>
                  </a:cubicBezTo>
                  <a:cubicBezTo>
                    <a:pt x="724" y="2486"/>
                    <a:pt x="733" y="2486"/>
                    <a:pt x="751" y="2486"/>
                  </a:cubicBezTo>
                  <a:cubicBezTo>
                    <a:pt x="751" y="2487"/>
                    <a:pt x="740" y="2489"/>
                    <a:pt x="753" y="2489"/>
                  </a:cubicBezTo>
                  <a:cubicBezTo>
                    <a:pt x="779" y="2491"/>
                    <a:pt x="774" y="2493"/>
                    <a:pt x="760" y="2495"/>
                  </a:cubicBezTo>
                  <a:cubicBezTo>
                    <a:pt x="758" y="2495"/>
                    <a:pt x="752" y="2495"/>
                    <a:pt x="754" y="2495"/>
                  </a:cubicBezTo>
                  <a:cubicBezTo>
                    <a:pt x="796" y="2497"/>
                    <a:pt x="786" y="2498"/>
                    <a:pt x="771" y="2500"/>
                  </a:cubicBezTo>
                  <a:cubicBezTo>
                    <a:pt x="774" y="2503"/>
                    <a:pt x="852" y="2507"/>
                    <a:pt x="817" y="2509"/>
                  </a:cubicBezTo>
                  <a:cubicBezTo>
                    <a:pt x="829" y="2509"/>
                    <a:pt x="841" y="2509"/>
                    <a:pt x="849" y="2509"/>
                  </a:cubicBezTo>
                  <a:cubicBezTo>
                    <a:pt x="846" y="2510"/>
                    <a:pt x="838" y="2510"/>
                    <a:pt x="841" y="2510"/>
                  </a:cubicBezTo>
                  <a:cubicBezTo>
                    <a:pt x="877" y="2511"/>
                    <a:pt x="885" y="2513"/>
                    <a:pt x="869" y="2514"/>
                  </a:cubicBezTo>
                  <a:cubicBezTo>
                    <a:pt x="854" y="2514"/>
                    <a:pt x="896" y="2519"/>
                    <a:pt x="895" y="2520"/>
                  </a:cubicBezTo>
                  <a:cubicBezTo>
                    <a:pt x="902" y="2521"/>
                    <a:pt x="879" y="2523"/>
                    <a:pt x="909" y="2524"/>
                  </a:cubicBezTo>
                  <a:cubicBezTo>
                    <a:pt x="939" y="2525"/>
                    <a:pt x="898" y="2527"/>
                    <a:pt x="909" y="2528"/>
                  </a:cubicBezTo>
                  <a:cubicBezTo>
                    <a:pt x="914" y="2529"/>
                    <a:pt x="887" y="2530"/>
                    <a:pt x="912" y="2531"/>
                  </a:cubicBezTo>
                  <a:cubicBezTo>
                    <a:pt x="933" y="2532"/>
                    <a:pt x="898" y="2533"/>
                    <a:pt x="936" y="2534"/>
                  </a:cubicBezTo>
                  <a:cubicBezTo>
                    <a:pt x="901" y="2535"/>
                    <a:pt x="916" y="2536"/>
                    <a:pt x="910" y="2537"/>
                  </a:cubicBezTo>
                  <a:cubicBezTo>
                    <a:pt x="897" y="2539"/>
                    <a:pt x="891" y="2541"/>
                    <a:pt x="899" y="2542"/>
                  </a:cubicBezTo>
                  <a:cubicBezTo>
                    <a:pt x="902" y="2543"/>
                    <a:pt x="892" y="2544"/>
                    <a:pt x="903" y="2544"/>
                  </a:cubicBezTo>
                  <a:cubicBezTo>
                    <a:pt x="933" y="2545"/>
                    <a:pt x="873" y="2546"/>
                    <a:pt x="912" y="2546"/>
                  </a:cubicBezTo>
                  <a:cubicBezTo>
                    <a:pt x="878" y="2548"/>
                    <a:pt x="930" y="2546"/>
                    <a:pt x="914" y="2551"/>
                  </a:cubicBezTo>
                  <a:cubicBezTo>
                    <a:pt x="901" y="2553"/>
                    <a:pt x="948" y="2554"/>
                    <a:pt x="917" y="2556"/>
                  </a:cubicBezTo>
                  <a:cubicBezTo>
                    <a:pt x="966" y="2560"/>
                    <a:pt x="928" y="2564"/>
                    <a:pt x="921" y="2568"/>
                  </a:cubicBezTo>
                  <a:cubicBezTo>
                    <a:pt x="913" y="2570"/>
                    <a:pt x="947" y="2571"/>
                    <a:pt x="949" y="2572"/>
                  </a:cubicBezTo>
                  <a:cubicBezTo>
                    <a:pt x="944" y="2572"/>
                    <a:pt x="941" y="2572"/>
                    <a:pt x="936" y="2572"/>
                  </a:cubicBezTo>
                  <a:cubicBezTo>
                    <a:pt x="941" y="2571"/>
                    <a:pt x="956" y="2572"/>
                    <a:pt x="946" y="2572"/>
                  </a:cubicBezTo>
                  <a:cubicBezTo>
                    <a:pt x="931" y="2571"/>
                    <a:pt x="919" y="2572"/>
                    <a:pt x="919" y="2572"/>
                  </a:cubicBezTo>
                  <a:cubicBezTo>
                    <a:pt x="943" y="2587"/>
                    <a:pt x="1039" y="2589"/>
                    <a:pt x="1113" y="2602"/>
                  </a:cubicBezTo>
                  <a:cubicBezTo>
                    <a:pt x="1169" y="2603"/>
                    <a:pt x="1123" y="2605"/>
                    <a:pt x="1163" y="2607"/>
                  </a:cubicBezTo>
                  <a:cubicBezTo>
                    <a:pt x="1146" y="2610"/>
                    <a:pt x="1161" y="2611"/>
                    <a:pt x="1183" y="2613"/>
                  </a:cubicBezTo>
                  <a:cubicBezTo>
                    <a:pt x="1204" y="2614"/>
                    <a:pt x="1149" y="2615"/>
                    <a:pt x="1184" y="2616"/>
                  </a:cubicBezTo>
                  <a:cubicBezTo>
                    <a:pt x="1165" y="2616"/>
                    <a:pt x="1177" y="2617"/>
                    <a:pt x="1184" y="2618"/>
                  </a:cubicBezTo>
                  <a:cubicBezTo>
                    <a:pt x="1201" y="2623"/>
                    <a:pt x="1264" y="2629"/>
                    <a:pt x="1272" y="2632"/>
                  </a:cubicBezTo>
                  <a:cubicBezTo>
                    <a:pt x="1275" y="2632"/>
                    <a:pt x="1295" y="2633"/>
                    <a:pt x="1270" y="2633"/>
                  </a:cubicBezTo>
                  <a:cubicBezTo>
                    <a:pt x="1292" y="2634"/>
                    <a:pt x="1309" y="2636"/>
                    <a:pt x="1331" y="2639"/>
                  </a:cubicBezTo>
                  <a:cubicBezTo>
                    <a:pt x="1294" y="2640"/>
                    <a:pt x="1336" y="2641"/>
                    <a:pt x="1333" y="2641"/>
                  </a:cubicBezTo>
                  <a:cubicBezTo>
                    <a:pt x="1331" y="2642"/>
                    <a:pt x="1320" y="2643"/>
                    <a:pt x="1349" y="2644"/>
                  </a:cubicBezTo>
                  <a:cubicBezTo>
                    <a:pt x="1326" y="2645"/>
                    <a:pt x="1361" y="2647"/>
                    <a:pt x="1354" y="2648"/>
                  </a:cubicBezTo>
                  <a:cubicBezTo>
                    <a:pt x="1336" y="2653"/>
                    <a:pt x="1386" y="2654"/>
                    <a:pt x="1370" y="2656"/>
                  </a:cubicBezTo>
                  <a:cubicBezTo>
                    <a:pt x="1343" y="2658"/>
                    <a:pt x="1402" y="2659"/>
                    <a:pt x="1394" y="2661"/>
                  </a:cubicBezTo>
                  <a:cubicBezTo>
                    <a:pt x="1395" y="2662"/>
                    <a:pt x="1390" y="2663"/>
                    <a:pt x="1399" y="2663"/>
                  </a:cubicBezTo>
                  <a:cubicBezTo>
                    <a:pt x="1434" y="2664"/>
                    <a:pt x="1383" y="2665"/>
                    <a:pt x="1406" y="2665"/>
                  </a:cubicBezTo>
                  <a:cubicBezTo>
                    <a:pt x="1433" y="2666"/>
                    <a:pt x="1397" y="2668"/>
                    <a:pt x="1435" y="2669"/>
                  </a:cubicBezTo>
                  <a:cubicBezTo>
                    <a:pt x="1407" y="2670"/>
                    <a:pt x="1446" y="2671"/>
                    <a:pt x="1445" y="2672"/>
                  </a:cubicBezTo>
                  <a:cubicBezTo>
                    <a:pt x="1457" y="2675"/>
                    <a:pt x="1456" y="2677"/>
                    <a:pt x="1475" y="2678"/>
                  </a:cubicBezTo>
                  <a:cubicBezTo>
                    <a:pt x="1482" y="2678"/>
                    <a:pt x="1453" y="2680"/>
                    <a:pt x="1461" y="2680"/>
                  </a:cubicBezTo>
                  <a:cubicBezTo>
                    <a:pt x="1496" y="2682"/>
                    <a:pt x="1469" y="2684"/>
                    <a:pt x="1477" y="2685"/>
                  </a:cubicBezTo>
                  <a:cubicBezTo>
                    <a:pt x="1496" y="2691"/>
                    <a:pt x="1516" y="2692"/>
                    <a:pt x="1520" y="2702"/>
                  </a:cubicBezTo>
                  <a:cubicBezTo>
                    <a:pt x="1561" y="2704"/>
                    <a:pt x="1545" y="2707"/>
                    <a:pt x="1534" y="2709"/>
                  </a:cubicBezTo>
                  <a:cubicBezTo>
                    <a:pt x="1526" y="2710"/>
                    <a:pt x="1566" y="2711"/>
                    <a:pt x="1525" y="2713"/>
                  </a:cubicBezTo>
                  <a:cubicBezTo>
                    <a:pt x="1565" y="2714"/>
                    <a:pt x="1516" y="2717"/>
                    <a:pt x="1559" y="2719"/>
                  </a:cubicBezTo>
                  <a:cubicBezTo>
                    <a:pt x="1569" y="2720"/>
                    <a:pt x="1532" y="2722"/>
                    <a:pt x="1560" y="2724"/>
                  </a:cubicBezTo>
                  <a:cubicBezTo>
                    <a:pt x="1570" y="2724"/>
                    <a:pt x="1523" y="2725"/>
                    <a:pt x="1561" y="2726"/>
                  </a:cubicBezTo>
                  <a:cubicBezTo>
                    <a:pt x="1519" y="2727"/>
                    <a:pt x="1564" y="2728"/>
                    <a:pt x="1563" y="2728"/>
                  </a:cubicBezTo>
                  <a:cubicBezTo>
                    <a:pt x="1558" y="2733"/>
                    <a:pt x="1563" y="2737"/>
                    <a:pt x="1560" y="2741"/>
                  </a:cubicBezTo>
                  <a:cubicBezTo>
                    <a:pt x="1558" y="2745"/>
                    <a:pt x="1572" y="2749"/>
                    <a:pt x="1542" y="2753"/>
                  </a:cubicBezTo>
                  <a:cubicBezTo>
                    <a:pt x="1532" y="2754"/>
                    <a:pt x="1534" y="2756"/>
                    <a:pt x="1542" y="2757"/>
                  </a:cubicBezTo>
                  <a:cubicBezTo>
                    <a:pt x="1551" y="2758"/>
                    <a:pt x="1506" y="2759"/>
                    <a:pt x="1539" y="2761"/>
                  </a:cubicBezTo>
                  <a:cubicBezTo>
                    <a:pt x="1517" y="2762"/>
                    <a:pt x="1533" y="2763"/>
                    <a:pt x="1531" y="2764"/>
                  </a:cubicBezTo>
                  <a:cubicBezTo>
                    <a:pt x="1516" y="2767"/>
                    <a:pt x="1517" y="2772"/>
                    <a:pt x="1531" y="2774"/>
                  </a:cubicBezTo>
                  <a:cubicBezTo>
                    <a:pt x="1529" y="2777"/>
                    <a:pt x="1485" y="2778"/>
                    <a:pt x="1518" y="2779"/>
                  </a:cubicBezTo>
                  <a:cubicBezTo>
                    <a:pt x="1538" y="2780"/>
                    <a:pt x="1493" y="2781"/>
                    <a:pt x="1511" y="2782"/>
                  </a:cubicBezTo>
                  <a:cubicBezTo>
                    <a:pt x="1515" y="2782"/>
                    <a:pt x="1496" y="2783"/>
                    <a:pt x="1500" y="2783"/>
                  </a:cubicBezTo>
                  <a:cubicBezTo>
                    <a:pt x="1510" y="2784"/>
                    <a:pt x="1538" y="2785"/>
                    <a:pt x="1502" y="2787"/>
                  </a:cubicBezTo>
                  <a:cubicBezTo>
                    <a:pt x="1537" y="2789"/>
                    <a:pt x="1511" y="2787"/>
                    <a:pt x="1520" y="2797"/>
                  </a:cubicBezTo>
                  <a:cubicBezTo>
                    <a:pt x="1525" y="2800"/>
                    <a:pt x="1497" y="2802"/>
                    <a:pt x="1539" y="2804"/>
                  </a:cubicBezTo>
                  <a:cubicBezTo>
                    <a:pt x="1477" y="2807"/>
                    <a:pt x="1559" y="2807"/>
                    <a:pt x="1522" y="2808"/>
                  </a:cubicBezTo>
                  <a:cubicBezTo>
                    <a:pt x="1563" y="2809"/>
                    <a:pt x="1506" y="2810"/>
                    <a:pt x="1531" y="2810"/>
                  </a:cubicBezTo>
                  <a:cubicBezTo>
                    <a:pt x="1563" y="2811"/>
                    <a:pt x="1510" y="2812"/>
                    <a:pt x="1528" y="2812"/>
                  </a:cubicBezTo>
                  <a:cubicBezTo>
                    <a:pt x="1556" y="2813"/>
                    <a:pt x="1498" y="2814"/>
                    <a:pt x="1536" y="2814"/>
                  </a:cubicBezTo>
                  <a:cubicBezTo>
                    <a:pt x="1507" y="2815"/>
                    <a:pt x="1546" y="2816"/>
                    <a:pt x="1528" y="2817"/>
                  </a:cubicBezTo>
                  <a:cubicBezTo>
                    <a:pt x="1516" y="2817"/>
                    <a:pt x="1546" y="2818"/>
                    <a:pt x="1522" y="2819"/>
                  </a:cubicBezTo>
                  <a:cubicBezTo>
                    <a:pt x="1558" y="2819"/>
                    <a:pt x="1519" y="2821"/>
                    <a:pt x="1526" y="2821"/>
                  </a:cubicBezTo>
                  <a:cubicBezTo>
                    <a:pt x="1553" y="2822"/>
                    <a:pt x="1489" y="2823"/>
                    <a:pt x="1534" y="2824"/>
                  </a:cubicBezTo>
                  <a:cubicBezTo>
                    <a:pt x="1527" y="2825"/>
                    <a:pt x="1525" y="2827"/>
                    <a:pt x="1540" y="2828"/>
                  </a:cubicBezTo>
                  <a:cubicBezTo>
                    <a:pt x="1506" y="2828"/>
                    <a:pt x="1550" y="2830"/>
                    <a:pt x="1524" y="2830"/>
                  </a:cubicBezTo>
                  <a:cubicBezTo>
                    <a:pt x="1549" y="2831"/>
                    <a:pt x="1514" y="2832"/>
                    <a:pt x="1519" y="2833"/>
                  </a:cubicBezTo>
                  <a:cubicBezTo>
                    <a:pt x="1524" y="2834"/>
                    <a:pt x="1509" y="2835"/>
                    <a:pt x="1539" y="2836"/>
                  </a:cubicBezTo>
                  <a:cubicBezTo>
                    <a:pt x="1495" y="2839"/>
                    <a:pt x="1531" y="2843"/>
                    <a:pt x="1520" y="2846"/>
                  </a:cubicBezTo>
                  <a:cubicBezTo>
                    <a:pt x="1516" y="2847"/>
                    <a:pt x="1496" y="2848"/>
                    <a:pt x="1517" y="2849"/>
                  </a:cubicBezTo>
                  <a:cubicBezTo>
                    <a:pt x="1526" y="2849"/>
                    <a:pt x="1519" y="2851"/>
                    <a:pt x="1508" y="2851"/>
                  </a:cubicBezTo>
                  <a:cubicBezTo>
                    <a:pt x="1493" y="2852"/>
                    <a:pt x="1534" y="2853"/>
                    <a:pt x="1501" y="2853"/>
                  </a:cubicBezTo>
                  <a:cubicBezTo>
                    <a:pt x="1487" y="2854"/>
                    <a:pt x="1479" y="2855"/>
                    <a:pt x="1487" y="2856"/>
                  </a:cubicBezTo>
                  <a:cubicBezTo>
                    <a:pt x="1512" y="2856"/>
                    <a:pt x="1457" y="2857"/>
                    <a:pt x="1495" y="2858"/>
                  </a:cubicBezTo>
                  <a:cubicBezTo>
                    <a:pt x="1490" y="2859"/>
                    <a:pt x="1456" y="2862"/>
                    <a:pt x="1466" y="2864"/>
                  </a:cubicBezTo>
                  <a:cubicBezTo>
                    <a:pt x="1482" y="2865"/>
                    <a:pt x="1447" y="2865"/>
                    <a:pt x="1455" y="2866"/>
                  </a:cubicBezTo>
                  <a:cubicBezTo>
                    <a:pt x="1466" y="2868"/>
                    <a:pt x="1452" y="2870"/>
                    <a:pt x="1457" y="2873"/>
                  </a:cubicBezTo>
                  <a:cubicBezTo>
                    <a:pt x="1469" y="2877"/>
                    <a:pt x="1409" y="2881"/>
                    <a:pt x="1419" y="2882"/>
                  </a:cubicBezTo>
                  <a:cubicBezTo>
                    <a:pt x="1447" y="2884"/>
                    <a:pt x="1408" y="2881"/>
                    <a:pt x="1415" y="2887"/>
                  </a:cubicBezTo>
                  <a:cubicBezTo>
                    <a:pt x="1360" y="2889"/>
                    <a:pt x="1312" y="2896"/>
                    <a:pt x="1251" y="2900"/>
                  </a:cubicBezTo>
                  <a:cubicBezTo>
                    <a:pt x="1299" y="2901"/>
                    <a:pt x="1259" y="2903"/>
                    <a:pt x="1241" y="2904"/>
                  </a:cubicBezTo>
                  <a:cubicBezTo>
                    <a:pt x="1219" y="2905"/>
                    <a:pt x="1257" y="2905"/>
                    <a:pt x="1249" y="2906"/>
                  </a:cubicBezTo>
                  <a:cubicBezTo>
                    <a:pt x="1287" y="2907"/>
                    <a:pt x="1259" y="2913"/>
                    <a:pt x="1228" y="2914"/>
                  </a:cubicBezTo>
                  <a:cubicBezTo>
                    <a:pt x="1234" y="2914"/>
                    <a:pt x="1239" y="2914"/>
                    <a:pt x="1245" y="2914"/>
                  </a:cubicBezTo>
                  <a:cubicBezTo>
                    <a:pt x="1139" y="2914"/>
                    <a:pt x="1234" y="2920"/>
                    <a:pt x="1124" y="2930"/>
                  </a:cubicBezTo>
                  <a:cubicBezTo>
                    <a:pt x="1119" y="2937"/>
                    <a:pt x="1052" y="2943"/>
                    <a:pt x="1062" y="2947"/>
                  </a:cubicBezTo>
                  <a:cubicBezTo>
                    <a:pt x="1064" y="2947"/>
                    <a:pt x="1080" y="2948"/>
                    <a:pt x="1076" y="2948"/>
                  </a:cubicBezTo>
                  <a:cubicBezTo>
                    <a:pt x="1045" y="2954"/>
                    <a:pt x="1026" y="2954"/>
                    <a:pt x="1040" y="2960"/>
                  </a:cubicBezTo>
                  <a:cubicBezTo>
                    <a:pt x="1027" y="2962"/>
                    <a:pt x="1023" y="2962"/>
                    <a:pt x="1037" y="2964"/>
                  </a:cubicBezTo>
                  <a:cubicBezTo>
                    <a:pt x="1006" y="2965"/>
                    <a:pt x="1057" y="2966"/>
                    <a:pt x="1021" y="2966"/>
                  </a:cubicBezTo>
                  <a:cubicBezTo>
                    <a:pt x="995" y="2967"/>
                    <a:pt x="1055" y="2967"/>
                    <a:pt x="1027" y="2969"/>
                  </a:cubicBezTo>
                  <a:cubicBezTo>
                    <a:pt x="1013" y="2969"/>
                    <a:pt x="1018" y="2971"/>
                    <a:pt x="1020" y="2972"/>
                  </a:cubicBezTo>
                  <a:cubicBezTo>
                    <a:pt x="1025" y="2973"/>
                    <a:pt x="1003" y="2976"/>
                    <a:pt x="1037" y="2977"/>
                  </a:cubicBezTo>
                  <a:cubicBezTo>
                    <a:pt x="1008" y="2978"/>
                    <a:pt x="1022" y="2979"/>
                    <a:pt x="1020" y="2980"/>
                  </a:cubicBezTo>
                  <a:cubicBezTo>
                    <a:pt x="1017" y="2985"/>
                    <a:pt x="1025" y="2985"/>
                    <a:pt x="1006" y="2986"/>
                  </a:cubicBezTo>
                  <a:cubicBezTo>
                    <a:pt x="977" y="2987"/>
                    <a:pt x="1033" y="2988"/>
                    <a:pt x="1007" y="2989"/>
                  </a:cubicBezTo>
                  <a:cubicBezTo>
                    <a:pt x="995" y="2990"/>
                    <a:pt x="1041" y="2991"/>
                    <a:pt x="1003" y="2991"/>
                  </a:cubicBezTo>
                  <a:cubicBezTo>
                    <a:pt x="1020" y="2993"/>
                    <a:pt x="989" y="2995"/>
                    <a:pt x="998" y="2997"/>
                  </a:cubicBezTo>
                  <a:cubicBezTo>
                    <a:pt x="1005" y="2998"/>
                    <a:pt x="993" y="3000"/>
                    <a:pt x="1013" y="3001"/>
                  </a:cubicBezTo>
                  <a:cubicBezTo>
                    <a:pt x="984" y="3003"/>
                    <a:pt x="998" y="3005"/>
                    <a:pt x="1001" y="3007"/>
                  </a:cubicBezTo>
                  <a:cubicBezTo>
                    <a:pt x="1006" y="3010"/>
                    <a:pt x="975" y="3014"/>
                    <a:pt x="1018" y="3017"/>
                  </a:cubicBezTo>
                  <a:cubicBezTo>
                    <a:pt x="976" y="3020"/>
                    <a:pt x="1007" y="3023"/>
                    <a:pt x="1000" y="3026"/>
                  </a:cubicBezTo>
                  <a:cubicBezTo>
                    <a:pt x="997" y="3027"/>
                    <a:pt x="1023" y="3029"/>
                    <a:pt x="986" y="3030"/>
                  </a:cubicBezTo>
                  <a:cubicBezTo>
                    <a:pt x="990" y="3031"/>
                    <a:pt x="1024" y="3037"/>
                    <a:pt x="1019" y="3040"/>
                  </a:cubicBezTo>
                  <a:cubicBezTo>
                    <a:pt x="1017" y="3041"/>
                    <a:pt x="1036" y="3043"/>
                    <a:pt x="1007" y="3044"/>
                  </a:cubicBezTo>
                  <a:cubicBezTo>
                    <a:pt x="979" y="3046"/>
                    <a:pt x="1030" y="3047"/>
                    <a:pt x="1001" y="3048"/>
                  </a:cubicBezTo>
                  <a:cubicBezTo>
                    <a:pt x="990" y="3049"/>
                    <a:pt x="1009" y="3050"/>
                    <a:pt x="1009" y="3051"/>
                  </a:cubicBezTo>
                  <a:cubicBezTo>
                    <a:pt x="1006" y="3055"/>
                    <a:pt x="968" y="3062"/>
                    <a:pt x="978" y="3067"/>
                  </a:cubicBezTo>
                  <a:cubicBezTo>
                    <a:pt x="962" y="3067"/>
                    <a:pt x="961" y="3067"/>
                    <a:pt x="965" y="3068"/>
                  </a:cubicBezTo>
                  <a:cubicBezTo>
                    <a:pt x="970" y="3068"/>
                    <a:pt x="983" y="3068"/>
                    <a:pt x="977" y="3069"/>
                  </a:cubicBezTo>
                  <a:cubicBezTo>
                    <a:pt x="930" y="3074"/>
                    <a:pt x="970" y="3073"/>
                    <a:pt x="936" y="3081"/>
                  </a:cubicBezTo>
                  <a:cubicBezTo>
                    <a:pt x="897" y="3082"/>
                    <a:pt x="901" y="3088"/>
                    <a:pt x="889" y="3093"/>
                  </a:cubicBezTo>
                  <a:cubicBezTo>
                    <a:pt x="861" y="3098"/>
                    <a:pt x="877" y="3095"/>
                    <a:pt x="856" y="3099"/>
                  </a:cubicBezTo>
                  <a:cubicBezTo>
                    <a:pt x="842" y="3099"/>
                    <a:pt x="864" y="3101"/>
                    <a:pt x="851" y="3101"/>
                  </a:cubicBezTo>
                  <a:cubicBezTo>
                    <a:pt x="811" y="3102"/>
                    <a:pt x="846" y="3103"/>
                    <a:pt x="845" y="3104"/>
                  </a:cubicBezTo>
                  <a:cubicBezTo>
                    <a:pt x="828" y="3106"/>
                    <a:pt x="837" y="3115"/>
                    <a:pt x="817" y="3114"/>
                  </a:cubicBezTo>
                  <a:cubicBezTo>
                    <a:pt x="783" y="3114"/>
                    <a:pt x="789" y="3112"/>
                    <a:pt x="792" y="3127"/>
                  </a:cubicBezTo>
                  <a:cubicBezTo>
                    <a:pt x="796" y="3129"/>
                    <a:pt x="737" y="3130"/>
                    <a:pt x="786" y="3132"/>
                  </a:cubicBezTo>
                  <a:cubicBezTo>
                    <a:pt x="776" y="3133"/>
                    <a:pt x="718" y="3134"/>
                    <a:pt x="769" y="3136"/>
                  </a:cubicBezTo>
                  <a:cubicBezTo>
                    <a:pt x="727" y="3136"/>
                    <a:pt x="802" y="3138"/>
                    <a:pt x="753" y="3139"/>
                  </a:cubicBezTo>
                  <a:cubicBezTo>
                    <a:pt x="770" y="3140"/>
                    <a:pt x="746" y="3142"/>
                    <a:pt x="747" y="3144"/>
                  </a:cubicBezTo>
                  <a:cubicBezTo>
                    <a:pt x="750" y="3168"/>
                    <a:pt x="764" y="3163"/>
                    <a:pt x="707" y="3168"/>
                  </a:cubicBezTo>
                  <a:cubicBezTo>
                    <a:pt x="725" y="3168"/>
                    <a:pt x="734" y="3168"/>
                    <a:pt x="744" y="3169"/>
                  </a:cubicBezTo>
                  <a:cubicBezTo>
                    <a:pt x="716" y="3169"/>
                    <a:pt x="744" y="3171"/>
                    <a:pt x="738" y="3172"/>
                  </a:cubicBezTo>
                  <a:cubicBezTo>
                    <a:pt x="721" y="3174"/>
                    <a:pt x="727" y="3176"/>
                    <a:pt x="748" y="3180"/>
                  </a:cubicBezTo>
                  <a:cubicBezTo>
                    <a:pt x="765" y="3182"/>
                    <a:pt x="697" y="3185"/>
                    <a:pt x="689" y="3190"/>
                  </a:cubicBezTo>
                  <a:cubicBezTo>
                    <a:pt x="641" y="3201"/>
                    <a:pt x="628" y="3204"/>
                    <a:pt x="605" y="3214"/>
                  </a:cubicBezTo>
                  <a:cubicBezTo>
                    <a:pt x="604" y="3214"/>
                    <a:pt x="612" y="3214"/>
                    <a:pt x="617" y="3214"/>
                  </a:cubicBezTo>
                  <a:cubicBezTo>
                    <a:pt x="633" y="3215"/>
                    <a:pt x="591" y="3215"/>
                    <a:pt x="618" y="3216"/>
                  </a:cubicBezTo>
                  <a:cubicBezTo>
                    <a:pt x="643" y="3218"/>
                    <a:pt x="614" y="3216"/>
                    <a:pt x="608" y="3220"/>
                  </a:cubicBezTo>
                  <a:cubicBezTo>
                    <a:pt x="593" y="3223"/>
                    <a:pt x="615" y="3225"/>
                    <a:pt x="590" y="3228"/>
                  </a:cubicBezTo>
                  <a:cubicBezTo>
                    <a:pt x="630" y="3229"/>
                    <a:pt x="584" y="3235"/>
                    <a:pt x="583" y="3237"/>
                  </a:cubicBezTo>
                  <a:cubicBezTo>
                    <a:pt x="584" y="3238"/>
                    <a:pt x="545" y="3238"/>
                    <a:pt x="582" y="3239"/>
                  </a:cubicBezTo>
                  <a:cubicBezTo>
                    <a:pt x="545" y="3240"/>
                    <a:pt x="599" y="3241"/>
                    <a:pt x="584" y="3242"/>
                  </a:cubicBezTo>
                  <a:cubicBezTo>
                    <a:pt x="573" y="3243"/>
                    <a:pt x="594" y="3245"/>
                    <a:pt x="565" y="3245"/>
                  </a:cubicBezTo>
                  <a:cubicBezTo>
                    <a:pt x="574" y="3248"/>
                    <a:pt x="587" y="3247"/>
                    <a:pt x="581" y="3250"/>
                  </a:cubicBezTo>
                  <a:cubicBezTo>
                    <a:pt x="559" y="3256"/>
                    <a:pt x="602" y="3258"/>
                    <a:pt x="569" y="3262"/>
                  </a:cubicBezTo>
                  <a:cubicBezTo>
                    <a:pt x="560" y="3263"/>
                    <a:pt x="604" y="3264"/>
                    <a:pt x="587" y="3266"/>
                  </a:cubicBezTo>
                  <a:cubicBezTo>
                    <a:pt x="574" y="3267"/>
                    <a:pt x="590" y="3269"/>
                    <a:pt x="607" y="3271"/>
                  </a:cubicBezTo>
                  <a:cubicBezTo>
                    <a:pt x="624" y="3272"/>
                    <a:pt x="583" y="3273"/>
                    <a:pt x="605" y="3274"/>
                  </a:cubicBezTo>
                  <a:cubicBezTo>
                    <a:pt x="629" y="3276"/>
                    <a:pt x="621" y="3277"/>
                    <a:pt x="625" y="3278"/>
                  </a:cubicBezTo>
                  <a:cubicBezTo>
                    <a:pt x="627" y="3279"/>
                    <a:pt x="647" y="3281"/>
                    <a:pt x="636" y="3281"/>
                  </a:cubicBezTo>
                  <a:cubicBezTo>
                    <a:pt x="599" y="3283"/>
                    <a:pt x="666" y="3283"/>
                    <a:pt x="646" y="3285"/>
                  </a:cubicBezTo>
                  <a:cubicBezTo>
                    <a:pt x="611" y="3287"/>
                    <a:pt x="680" y="3293"/>
                    <a:pt x="666" y="3297"/>
                  </a:cubicBezTo>
                  <a:cubicBezTo>
                    <a:pt x="662" y="3303"/>
                    <a:pt x="667" y="3303"/>
                    <a:pt x="680" y="3304"/>
                  </a:cubicBezTo>
                  <a:cubicBezTo>
                    <a:pt x="711" y="3305"/>
                    <a:pt x="712" y="3306"/>
                    <a:pt x="706" y="3307"/>
                  </a:cubicBezTo>
                  <a:cubicBezTo>
                    <a:pt x="697" y="3309"/>
                    <a:pt x="733" y="3311"/>
                    <a:pt x="707" y="3312"/>
                  </a:cubicBezTo>
                  <a:cubicBezTo>
                    <a:pt x="735" y="3313"/>
                    <a:pt x="706" y="3314"/>
                    <a:pt x="726" y="3315"/>
                  </a:cubicBezTo>
                  <a:cubicBezTo>
                    <a:pt x="739" y="3316"/>
                    <a:pt x="727" y="3317"/>
                    <a:pt x="729" y="3318"/>
                  </a:cubicBezTo>
                  <a:cubicBezTo>
                    <a:pt x="730" y="3319"/>
                    <a:pt x="718" y="3321"/>
                    <a:pt x="748" y="3321"/>
                  </a:cubicBezTo>
                  <a:cubicBezTo>
                    <a:pt x="710" y="3322"/>
                    <a:pt x="753" y="3323"/>
                    <a:pt x="740" y="3323"/>
                  </a:cubicBezTo>
                  <a:cubicBezTo>
                    <a:pt x="728" y="3326"/>
                    <a:pt x="744" y="3327"/>
                    <a:pt x="749" y="3328"/>
                  </a:cubicBezTo>
                  <a:cubicBezTo>
                    <a:pt x="747" y="3340"/>
                    <a:pt x="759" y="3338"/>
                    <a:pt x="769" y="3340"/>
                  </a:cubicBezTo>
                  <a:cubicBezTo>
                    <a:pt x="769" y="3346"/>
                    <a:pt x="820" y="3351"/>
                    <a:pt x="811" y="3355"/>
                  </a:cubicBezTo>
                  <a:cubicBezTo>
                    <a:pt x="887" y="3356"/>
                    <a:pt x="825" y="3360"/>
                    <a:pt x="790" y="3361"/>
                  </a:cubicBezTo>
                  <a:cubicBezTo>
                    <a:pt x="808" y="3361"/>
                    <a:pt x="820" y="3361"/>
                    <a:pt x="831" y="3362"/>
                  </a:cubicBezTo>
                  <a:cubicBezTo>
                    <a:pt x="800" y="3362"/>
                    <a:pt x="828" y="3363"/>
                    <a:pt x="825" y="3364"/>
                  </a:cubicBezTo>
                  <a:cubicBezTo>
                    <a:pt x="818" y="3365"/>
                    <a:pt x="806" y="3367"/>
                    <a:pt x="821" y="3368"/>
                  </a:cubicBezTo>
                  <a:cubicBezTo>
                    <a:pt x="832" y="3369"/>
                    <a:pt x="807" y="3369"/>
                    <a:pt x="818" y="3370"/>
                  </a:cubicBezTo>
                  <a:cubicBezTo>
                    <a:pt x="829" y="3371"/>
                    <a:pt x="828" y="3372"/>
                    <a:pt x="832" y="3373"/>
                  </a:cubicBezTo>
                  <a:cubicBezTo>
                    <a:pt x="840" y="3374"/>
                    <a:pt x="816" y="3375"/>
                    <a:pt x="829" y="3377"/>
                  </a:cubicBezTo>
                  <a:cubicBezTo>
                    <a:pt x="848" y="3379"/>
                    <a:pt x="824" y="3382"/>
                    <a:pt x="833" y="3384"/>
                  </a:cubicBezTo>
                  <a:cubicBezTo>
                    <a:pt x="900" y="3390"/>
                    <a:pt x="856" y="3401"/>
                    <a:pt x="905" y="3402"/>
                  </a:cubicBezTo>
                  <a:cubicBezTo>
                    <a:pt x="908" y="3403"/>
                    <a:pt x="915" y="3404"/>
                    <a:pt x="910" y="3404"/>
                  </a:cubicBezTo>
                  <a:cubicBezTo>
                    <a:pt x="883" y="3405"/>
                    <a:pt x="896" y="3406"/>
                    <a:pt x="895" y="3407"/>
                  </a:cubicBezTo>
                  <a:cubicBezTo>
                    <a:pt x="907" y="3427"/>
                    <a:pt x="840" y="3419"/>
                    <a:pt x="837" y="3427"/>
                  </a:cubicBezTo>
                  <a:cubicBezTo>
                    <a:pt x="836" y="3428"/>
                    <a:pt x="831" y="3429"/>
                    <a:pt x="836" y="3430"/>
                  </a:cubicBezTo>
                  <a:cubicBezTo>
                    <a:pt x="847" y="3432"/>
                    <a:pt x="821" y="3434"/>
                    <a:pt x="815" y="3435"/>
                  </a:cubicBezTo>
                  <a:cubicBezTo>
                    <a:pt x="853" y="3435"/>
                    <a:pt x="795" y="3436"/>
                    <a:pt x="824" y="3437"/>
                  </a:cubicBezTo>
                  <a:cubicBezTo>
                    <a:pt x="803" y="3439"/>
                    <a:pt x="822" y="3449"/>
                    <a:pt x="773" y="3449"/>
                  </a:cubicBezTo>
                  <a:cubicBezTo>
                    <a:pt x="786" y="3449"/>
                    <a:pt x="798" y="3450"/>
                    <a:pt x="810" y="3450"/>
                  </a:cubicBezTo>
                  <a:cubicBezTo>
                    <a:pt x="797" y="3452"/>
                    <a:pt x="749" y="3453"/>
                    <a:pt x="759" y="3456"/>
                  </a:cubicBezTo>
                  <a:cubicBezTo>
                    <a:pt x="763" y="3458"/>
                    <a:pt x="781" y="3459"/>
                    <a:pt x="767" y="3460"/>
                  </a:cubicBezTo>
                  <a:cubicBezTo>
                    <a:pt x="743" y="3462"/>
                    <a:pt x="755" y="3464"/>
                    <a:pt x="749" y="3465"/>
                  </a:cubicBezTo>
                  <a:cubicBezTo>
                    <a:pt x="744" y="3467"/>
                    <a:pt x="765" y="3468"/>
                    <a:pt x="729" y="3469"/>
                  </a:cubicBezTo>
                  <a:cubicBezTo>
                    <a:pt x="747" y="3470"/>
                    <a:pt x="750" y="3470"/>
                    <a:pt x="730" y="3471"/>
                  </a:cubicBezTo>
                  <a:cubicBezTo>
                    <a:pt x="762" y="3472"/>
                    <a:pt x="760" y="3474"/>
                    <a:pt x="732" y="3475"/>
                  </a:cubicBezTo>
                  <a:cubicBezTo>
                    <a:pt x="764" y="3477"/>
                    <a:pt x="744" y="3479"/>
                    <a:pt x="749" y="3481"/>
                  </a:cubicBezTo>
                  <a:cubicBezTo>
                    <a:pt x="694" y="3483"/>
                    <a:pt x="762" y="3487"/>
                    <a:pt x="708" y="3489"/>
                  </a:cubicBezTo>
                  <a:cubicBezTo>
                    <a:pt x="734" y="3490"/>
                    <a:pt x="719" y="3491"/>
                    <a:pt x="732" y="3491"/>
                  </a:cubicBezTo>
                  <a:cubicBezTo>
                    <a:pt x="752" y="3492"/>
                    <a:pt x="732" y="3493"/>
                    <a:pt x="733" y="3493"/>
                  </a:cubicBezTo>
                  <a:cubicBezTo>
                    <a:pt x="771" y="3494"/>
                    <a:pt x="719" y="3494"/>
                    <a:pt x="739" y="3495"/>
                  </a:cubicBezTo>
                  <a:cubicBezTo>
                    <a:pt x="758" y="3496"/>
                    <a:pt x="774" y="3498"/>
                    <a:pt x="749" y="3499"/>
                  </a:cubicBezTo>
                  <a:cubicBezTo>
                    <a:pt x="753" y="3500"/>
                    <a:pt x="780" y="3503"/>
                    <a:pt x="782" y="3504"/>
                  </a:cubicBezTo>
                  <a:cubicBezTo>
                    <a:pt x="781" y="3504"/>
                    <a:pt x="771" y="3506"/>
                    <a:pt x="775" y="3506"/>
                  </a:cubicBezTo>
                  <a:cubicBezTo>
                    <a:pt x="813" y="3506"/>
                    <a:pt x="749" y="3507"/>
                    <a:pt x="783" y="3508"/>
                  </a:cubicBezTo>
                  <a:cubicBezTo>
                    <a:pt x="789" y="3508"/>
                    <a:pt x="779" y="3509"/>
                    <a:pt x="780" y="3510"/>
                  </a:cubicBezTo>
                  <a:cubicBezTo>
                    <a:pt x="783" y="3512"/>
                    <a:pt x="794" y="3511"/>
                    <a:pt x="791" y="3516"/>
                  </a:cubicBezTo>
                  <a:cubicBezTo>
                    <a:pt x="795" y="3529"/>
                    <a:pt x="778" y="3533"/>
                    <a:pt x="794" y="3532"/>
                  </a:cubicBezTo>
                  <a:cubicBezTo>
                    <a:pt x="818" y="3534"/>
                    <a:pt x="783" y="3534"/>
                    <a:pt x="791" y="3535"/>
                  </a:cubicBezTo>
                  <a:cubicBezTo>
                    <a:pt x="812" y="3537"/>
                    <a:pt x="801" y="3537"/>
                    <a:pt x="796" y="3539"/>
                  </a:cubicBezTo>
                  <a:cubicBezTo>
                    <a:pt x="811" y="3540"/>
                    <a:pt x="835" y="3541"/>
                    <a:pt x="814" y="3542"/>
                  </a:cubicBezTo>
                  <a:cubicBezTo>
                    <a:pt x="806" y="3543"/>
                    <a:pt x="824" y="3544"/>
                    <a:pt x="833" y="3545"/>
                  </a:cubicBezTo>
                  <a:cubicBezTo>
                    <a:pt x="840" y="3546"/>
                    <a:pt x="854" y="3546"/>
                    <a:pt x="836" y="3547"/>
                  </a:cubicBezTo>
                  <a:cubicBezTo>
                    <a:pt x="1217" y="3610"/>
                    <a:pt x="1864" y="3584"/>
                    <a:pt x="2376" y="3591"/>
                  </a:cubicBezTo>
                  <a:cubicBezTo>
                    <a:pt x="2290" y="3590"/>
                    <a:pt x="2226" y="3589"/>
                    <a:pt x="2185" y="3583"/>
                  </a:cubicBezTo>
                  <a:cubicBezTo>
                    <a:pt x="2262" y="3573"/>
                    <a:pt x="2396" y="3574"/>
                    <a:pt x="2471" y="3566"/>
                  </a:cubicBezTo>
                  <a:cubicBezTo>
                    <a:pt x="2445" y="3561"/>
                    <a:pt x="2716" y="3551"/>
                    <a:pt x="2729" y="3546"/>
                  </a:cubicBezTo>
                  <a:cubicBezTo>
                    <a:pt x="2721" y="3545"/>
                    <a:pt x="2720" y="3544"/>
                    <a:pt x="2740" y="3543"/>
                  </a:cubicBezTo>
                  <a:cubicBezTo>
                    <a:pt x="2748" y="3543"/>
                    <a:pt x="2730" y="3541"/>
                    <a:pt x="2728" y="3541"/>
                  </a:cubicBezTo>
                  <a:cubicBezTo>
                    <a:pt x="2727" y="3539"/>
                    <a:pt x="2781" y="3539"/>
                    <a:pt x="2757" y="3538"/>
                  </a:cubicBezTo>
                  <a:cubicBezTo>
                    <a:pt x="2750" y="3537"/>
                    <a:pt x="2773" y="3536"/>
                    <a:pt x="2767" y="3536"/>
                  </a:cubicBezTo>
                  <a:cubicBezTo>
                    <a:pt x="2744" y="3534"/>
                    <a:pt x="2804" y="3534"/>
                    <a:pt x="2774" y="3533"/>
                  </a:cubicBezTo>
                  <a:cubicBezTo>
                    <a:pt x="2749" y="3532"/>
                    <a:pt x="2786" y="3531"/>
                    <a:pt x="2789" y="3530"/>
                  </a:cubicBezTo>
                  <a:cubicBezTo>
                    <a:pt x="2793" y="3528"/>
                    <a:pt x="2823" y="3527"/>
                    <a:pt x="2791" y="3526"/>
                  </a:cubicBezTo>
                  <a:cubicBezTo>
                    <a:pt x="2809" y="3524"/>
                    <a:pt x="2831" y="3522"/>
                    <a:pt x="2848" y="3520"/>
                  </a:cubicBezTo>
                  <a:cubicBezTo>
                    <a:pt x="2775" y="3517"/>
                    <a:pt x="2933" y="3514"/>
                    <a:pt x="2853" y="3510"/>
                  </a:cubicBezTo>
                  <a:cubicBezTo>
                    <a:pt x="2872" y="3510"/>
                    <a:pt x="2892" y="3509"/>
                    <a:pt x="2914" y="3508"/>
                  </a:cubicBezTo>
                  <a:cubicBezTo>
                    <a:pt x="2915" y="3504"/>
                    <a:pt x="2913" y="3504"/>
                    <a:pt x="2928" y="3503"/>
                  </a:cubicBezTo>
                  <a:cubicBezTo>
                    <a:pt x="2952" y="3502"/>
                    <a:pt x="2901" y="3501"/>
                    <a:pt x="2928" y="3500"/>
                  </a:cubicBezTo>
                  <a:cubicBezTo>
                    <a:pt x="2950" y="3499"/>
                    <a:pt x="2933" y="3498"/>
                    <a:pt x="2917" y="3498"/>
                  </a:cubicBezTo>
                  <a:cubicBezTo>
                    <a:pt x="2970" y="3498"/>
                    <a:pt x="2994" y="3487"/>
                    <a:pt x="3014" y="3481"/>
                  </a:cubicBezTo>
                  <a:cubicBezTo>
                    <a:pt x="2997" y="3479"/>
                    <a:pt x="3027" y="3479"/>
                    <a:pt x="3019" y="3477"/>
                  </a:cubicBezTo>
                  <a:cubicBezTo>
                    <a:pt x="3004" y="3475"/>
                    <a:pt x="2981" y="3473"/>
                    <a:pt x="3012" y="3470"/>
                  </a:cubicBezTo>
                  <a:cubicBezTo>
                    <a:pt x="3025" y="3469"/>
                    <a:pt x="3003" y="3468"/>
                    <a:pt x="2997" y="3466"/>
                  </a:cubicBezTo>
                  <a:cubicBezTo>
                    <a:pt x="3020" y="3464"/>
                    <a:pt x="3018" y="3463"/>
                    <a:pt x="3039" y="3461"/>
                  </a:cubicBezTo>
                  <a:cubicBezTo>
                    <a:pt x="3089" y="3457"/>
                    <a:pt x="3042" y="3455"/>
                    <a:pt x="3044" y="3452"/>
                  </a:cubicBezTo>
                  <a:cubicBezTo>
                    <a:pt x="3056" y="3451"/>
                    <a:pt x="3029" y="3449"/>
                    <a:pt x="3059" y="3448"/>
                  </a:cubicBezTo>
                  <a:cubicBezTo>
                    <a:pt x="3064" y="3448"/>
                    <a:pt x="3062" y="3447"/>
                    <a:pt x="3056" y="3447"/>
                  </a:cubicBezTo>
                  <a:cubicBezTo>
                    <a:pt x="3011" y="3446"/>
                    <a:pt x="3067" y="3442"/>
                    <a:pt x="3019" y="3438"/>
                  </a:cubicBezTo>
                  <a:cubicBezTo>
                    <a:pt x="3002" y="3436"/>
                    <a:pt x="3046" y="3437"/>
                    <a:pt x="3060" y="3436"/>
                  </a:cubicBezTo>
                  <a:cubicBezTo>
                    <a:pt x="3062" y="3429"/>
                    <a:pt x="3056" y="3430"/>
                    <a:pt x="3048" y="3428"/>
                  </a:cubicBezTo>
                  <a:cubicBezTo>
                    <a:pt x="3037" y="3427"/>
                    <a:pt x="3087" y="3426"/>
                    <a:pt x="3048" y="3425"/>
                  </a:cubicBezTo>
                  <a:cubicBezTo>
                    <a:pt x="3057" y="3424"/>
                    <a:pt x="3031" y="3423"/>
                    <a:pt x="3039" y="3421"/>
                  </a:cubicBezTo>
                  <a:cubicBezTo>
                    <a:pt x="3047" y="3420"/>
                    <a:pt x="3023" y="3418"/>
                    <a:pt x="3059" y="3417"/>
                  </a:cubicBezTo>
                  <a:cubicBezTo>
                    <a:pt x="3065" y="3417"/>
                    <a:pt x="3064" y="3416"/>
                    <a:pt x="3057" y="3415"/>
                  </a:cubicBezTo>
                  <a:cubicBezTo>
                    <a:pt x="3022" y="3414"/>
                    <a:pt x="3045" y="3415"/>
                    <a:pt x="3038" y="3396"/>
                  </a:cubicBezTo>
                  <a:cubicBezTo>
                    <a:pt x="3038" y="3395"/>
                    <a:pt x="3028" y="3394"/>
                    <a:pt x="3030" y="3393"/>
                  </a:cubicBezTo>
                  <a:cubicBezTo>
                    <a:pt x="3031" y="3392"/>
                    <a:pt x="3014" y="3391"/>
                    <a:pt x="3038" y="3390"/>
                  </a:cubicBezTo>
                  <a:cubicBezTo>
                    <a:pt x="3004" y="3388"/>
                    <a:pt x="2999" y="3385"/>
                    <a:pt x="2994" y="3383"/>
                  </a:cubicBezTo>
                  <a:cubicBezTo>
                    <a:pt x="2981" y="3380"/>
                    <a:pt x="2978" y="3382"/>
                    <a:pt x="2943" y="3376"/>
                  </a:cubicBezTo>
                  <a:cubicBezTo>
                    <a:pt x="2934" y="3376"/>
                    <a:pt x="2955" y="3374"/>
                    <a:pt x="2955" y="3373"/>
                  </a:cubicBezTo>
                  <a:cubicBezTo>
                    <a:pt x="2931" y="3360"/>
                    <a:pt x="2931" y="3365"/>
                    <a:pt x="2883" y="3361"/>
                  </a:cubicBezTo>
                  <a:cubicBezTo>
                    <a:pt x="2813" y="3358"/>
                    <a:pt x="2885" y="3357"/>
                    <a:pt x="2843" y="3353"/>
                  </a:cubicBezTo>
                  <a:cubicBezTo>
                    <a:pt x="2836" y="3352"/>
                    <a:pt x="2846" y="3351"/>
                    <a:pt x="2842" y="3350"/>
                  </a:cubicBezTo>
                  <a:cubicBezTo>
                    <a:pt x="2840" y="3350"/>
                    <a:pt x="2851" y="3348"/>
                    <a:pt x="2846" y="3348"/>
                  </a:cubicBezTo>
                  <a:cubicBezTo>
                    <a:pt x="2808" y="3348"/>
                    <a:pt x="2870" y="3347"/>
                    <a:pt x="2839" y="3346"/>
                  </a:cubicBezTo>
                  <a:cubicBezTo>
                    <a:pt x="2804" y="3340"/>
                    <a:pt x="2784" y="3340"/>
                    <a:pt x="2748" y="3341"/>
                  </a:cubicBezTo>
                  <a:cubicBezTo>
                    <a:pt x="2744" y="3325"/>
                    <a:pt x="2744" y="3330"/>
                    <a:pt x="2686" y="3324"/>
                  </a:cubicBezTo>
                  <a:cubicBezTo>
                    <a:pt x="2674" y="3312"/>
                    <a:pt x="2604" y="3316"/>
                    <a:pt x="2578" y="3301"/>
                  </a:cubicBezTo>
                  <a:cubicBezTo>
                    <a:pt x="2556" y="3298"/>
                    <a:pt x="2563" y="3293"/>
                    <a:pt x="2549" y="3293"/>
                  </a:cubicBezTo>
                  <a:cubicBezTo>
                    <a:pt x="2550" y="3293"/>
                    <a:pt x="2565" y="3292"/>
                    <a:pt x="2558" y="3291"/>
                  </a:cubicBezTo>
                  <a:cubicBezTo>
                    <a:pt x="2508" y="3290"/>
                    <a:pt x="2584" y="3288"/>
                    <a:pt x="2520" y="3286"/>
                  </a:cubicBezTo>
                  <a:cubicBezTo>
                    <a:pt x="2500" y="3285"/>
                    <a:pt x="2486" y="3284"/>
                    <a:pt x="2500" y="3284"/>
                  </a:cubicBezTo>
                  <a:cubicBezTo>
                    <a:pt x="2532" y="3282"/>
                    <a:pt x="2488" y="3282"/>
                    <a:pt x="2496" y="3281"/>
                  </a:cubicBezTo>
                  <a:cubicBezTo>
                    <a:pt x="2463" y="3268"/>
                    <a:pt x="2389" y="3275"/>
                    <a:pt x="2352" y="3261"/>
                  </a:cubicBezTo>
                  <a:cubicBezTo>
                    <a:pt x="2350" y="3259"/>
                    <a:pt x="2365" y="3257"/>
                    <a:pt x="2313" y="3256"/>
                  </a:cubicBezTo>
                  <a:cubicBezTo>
                    <a:pt x="2302" y="3255"/>
                    <a:pt x="2311" y="3254"/>
                    <a:pt x="2311" y="3253"/>
                  </a:cubicBezTo>
                  <a:cubicBezTo>
                    <a:pt x="2329" y="3253"/>
                    <a:pt x="2341" y="3253"/>
                    <a:pt x="2348" y="3253"/>
                  </a:cubicBezTo>
                  <a:cubicBezTo>
                    <a:pt x="2342" y="3252"/>
                    <a:pt x="2334" y="3252"/>
                    <a:pt x="2334" y="3251"/>
                  </a:cubicBezTo>
                  <a:cubicBezTo>
                    <a:pt x="2374" y="3251"/>
                    <a:pt x="2339" y="3237"/>
                    <a:pt x="2393" y="3235"/>
                  </a:cubicBezTo>
                  <a:cubicBezTo>
                    <a:pt x="2406" y="3234"/>
                    <a:pt x="2421" y="3233"/>
                    <a:pt x="2412" y="3232"/>
                  </a:cubicBezTo>
                  <a:cubicBezTo>
                    <a:pt x="2369" y="3230"/>
                    <a:pt x="2413" y="3229"/>
                    <a:pt x="2438" y="3227"/>
                  </a:cubicBezTo>
                  <a:cubicBezTo>
                    <a:pt x="2446" y="3227"/>
                    <a:pt x="2450" y="3226"/>
                    <a:pt x="2456" y="3225"/>
                  </a:cubicBezTo>
                  <a:cubicBezTo>
                    <a:pt x="2485" y="3223"/>
                    <a:pt x="2479" y="3219"/>
                    <a:pt x="2476" y="3216"/>
                  </a:cubicBezTo>
                  <a:cubicBezTo>
                    <a:pt x="2469" y="3212"/>
                    <a:pt x="2554" y="3212"/>
                    <a:pt x="2499" y="3209"/>
                  </a:cubicBezTo>
                  <a:cubicBezTo>
                    <a:pt x="2468" y="3207"/>
                    <a:pt x="2468" y="3205"/>
                    <a:pt x="2498" y="3204"/>
                  </a:cubicBezTo>
                  <a:cubicBezTo>
                    <a:pt x="2507" y="3203"/>
                    <a:pt x="2528" y="3203"/>
                    <a:pt x="2498" y="3202"/>
                  </a:cubicBezTo>
                  <a:cubicBezTo>
                    <a:pt x="2522" y="3201"/>
                    <a:pt x="2519" y="3201"/>
                    <a:pt x="2519" y="3200"/>
                  </a:cubicBezTo>
                  <a:cubicBezTo>
                    <a:pt x="2516" y="3183"/>
                    <a:pt x="2542" y="3193"/>
                    <a:pt x="2555" y="3190"/>
                  </a:cubicBezTo>
                  <a:cubicBezTo>
                    <a:pt x="2480" y="3186"/>
                    <a:pt x="2558" y="3170"/>
                    <a:pt x="2452" y="3173"/>
                  </a:cubicBezTo>
                  <a:cubicBezTo>
                    <a:pt x="2566" y="3172"/>
                    <a:pt x="2385" y="3159"/>
                    <a:pt x="2375" y="3158"/>
                  </a:cubicBezTo>
                  <a:cubicBezTo>
                    <a:pt x="2398" y="3157"/>
                    <a:pt x="2368" y="3156"/>
                    <a:pt x="2372" y="3155"/>
                  </a:cubicBezTo>
                  <a:cubicBezTo>
                    <a:pt x="2380" y="3154"/>
                    <a:pt x="2357" y="3152"/>
                    <a:pt x="2393" y="3151"/>
                  </a:cubicBezTo>
                  <a:cubicBezTo>
                    <a:pt x="2369" y="3151"/>
                    <a:pt x="2359" y="3150"/>
                    <a:pt x="2383" y="3149"/>
                  </a:cubicBezTo>
                  <a:cubicBezTo>
                    <a:pt x="2416" y="3147"/>
                    <a:pt x="2359" y="3147"/>
                    <a:pt x="2374" y="3146"/>
                  </a:cubicBezTo>
                  <a:cubicBezTo>
                    <a:pt x="2423" y="3141"/>
                    <a:pt x="2381" y="3143"/>
                    <a:pt x="2430" y="3137"/>
                  </a:cubicBezTo>
                  <a:cubicBezTo>
                    <a:pt x="2435" y="3137"/>
                    <a:pt x="2424" y="3136"/>
                    <a:pt x="2425" y="3136"/>
                  </a:cubicBezTo>
                  <a:cubicBezTo>
                    <a:pt x="2428" y="3135"/>
                    <a:pt x="2443" y="3134"/>
                    <a:pt x="2429" y="3133"/>
                  </a:cubicBezTo>
                  <a:cubicBezTo>
                    <a:pt x="2391" y="3133"/>
                    <a:pt x="2457" y="3132"/>
                    <a:pt x="2421" y="3131"/>
                  </a:cubicBezTo>
                  <a:cubicBezTo>
                    <a:pt x="2412" y="3131"/>
                    <a:pt x="2415" y="3129"/>
                    <a:pt x="2426" y="3128"/>
                  </a:cubicBezTo>
                  <a:cubicBezTo>
                    <a:pt x="2438" y="3127"/>
                    <a:pt x="2396" y="3127"/>
                    <a:pt x="2434" y="3126"/>
                  </a:cubicBezTo>
                  <a:cubicBezTo>
                    <a:pt x="2428" y="3125"/>
                    <a:pt x="2451" y="3124"/>
                    <a:pt x="2455" y="3123"/>
                  </a:cubicBezTo>
                  <a:cubicBezTo>
                    <a:pt x="2456" y="3116"/>
                    <a:pt x="2470" y="3116"/>
                    <a:pt x="2476" y="3114"/>
                  </a:cubicBezTo>
                  <a:cubicBezTo>
                    <a:pt x="2483" y="3109"/>
                    <a:pt x="2519" y="3108"/>
                    <a:pt x="2535" y="3104"/>
                  </a:cubicBezTo>
                  <a:cubicBezTo>
                    <a:pt x="2494" y="3103"/>
                    <a:pt x="2558" y="3102"/>
                    <a:pt x="2526" y="3102"/>
                  </a:cubicBezTo>
                  <a:cubicBezTo>
                    <a:pt x="2506" y="3101"/>
                    <a:pt x="2545" y="3100"/>
                    <a:pt x="2519" y="3099"/>
                  </a:cubicBezTo>
                  <a:cubicBezTo>
                    <a:pt x="2543" y="3094"/>
                    <a:pt x="2552" y="3091"/>
                    <a:pt x="2581" y="3086"/>
                  </a:cubicBezTo>
                  <a:cubicBezTo>
                    <a:pt x="2591" y="3083"/>
                    <a:pt x="2558" y="3079"/>
                    <a:pt x="2601" y="3076"/>
                  </a:cubicBezTo>
                  <a:cubicBezTo>
                    <a:pt x="2605" y="3076"/>
                    <a:pt x="2606" y="3075"/>
                    <a:pt x="2601" y="3075"/>
                  </a:cubicBezTo>
                  <a:cubicBezTo>
                    <a:pt x="2572" y="3074"/>
                    <a:pt x="2572" y="3073"/>
                    <a:pt x="2600" y="3071"/>
                  </a:cubicBezTo>
                  <a:cubicBezTo>
                    <a:pt x="2550" y="3069"/>
                    <a:pt x="2606" y="3071"/>
                    <a:pt x="2601" y="3067"/>
                  </a:cubicBezTo>
                  <a:cubicBezTo>
                    <a:pt x="2596" y="3066"/>
                    <a:pt x="2574" y="3064"/>
                    <a:pt x="2584" y="3064"/>
                  </a:cubicBezTo>
                  <a:cubicBezTo>
                    <a:pt x="2612" y="3063"/>
                    <a:pt x="2573" y="3062"/>
                    <a:pt x="2579" y="3061"/>
                  </a:cubicBezTo>
                  <a:cubicBezTo>
                    <a:pt x="2586" y="3060"/>
                    <a:pt x="2583" y="3058"/>
                    <a:pt x="2580" y="3057"/>
                  </a:cubicBezTo>
                  <a:cubicBezTo>
                    <a:pt x="2561" y="3055"/>
                    <a:pt x="2562" y="3047"/>
                    <a:pt x="2556" y="3046"/>
                  </a:cubicBezTo>
                  <a:cubicBezTo>
                    <a:pt x="2530" y="3041"/>
                    <a:pt x="2519" y="3043"/>
                    <a:pt x="2518" y="3036"/>
                  </a:cubicBezTo>
                  <a:cubicBezTo>
                    <a:pt x="2513" y="3022"/>
                    <a:pt x="2536" y="3028"/>
                    <a:pt x="2498" y="3025"/>
                  </a:cubicBezTo>
                  <a:cubicBezTo>
                    <a:pt x="2550" y="3024"/>
                    <a:pt x="2482" y="3023"/>
                    <a:pt x="2515" y="3022"/>
                  </a:cubicBezTo>
                  <a:cubicBezTo>
                    <a:pt x="2486" y="3021"/>
                    <a:pt x="2522" y="3020"/>
                    <a:pt x="2519" y="3019"/>
                  </a:cubicBezTo>
                  <a:cubicBezTo>
                    <a:pt x="2516" y="3018"/>
                    <a:pt x="2518" y="3017"/>
                    <a:pt x="2518" y="3016"/>
                  </a:cubicBezTo>
                  <a:cubicBezTo>
                    <a:pt x="2519" y="3015"/>
                    <a:pt x="2493" y="3015"/>
                    <a:pt x="2515" y="3014"/>
                  </a:cubicBezTo>
                  <a:cubicBezTo>
                    <a:pt x="2529" y="3013"/>
                    <a:pt x="2523" y="3011"/>
                    <a:pt x="2507" y="3010"/>
                  </a:cubicBezTo>
                  <a:cubicBezTo>
                    <a:pt x="2473" y="3009"/>
                    <a:pt x="2546" y="3008"/>
                    <a:pt x="2518" y="3007"/>
                  </a:cubicBezTo>
                  <a:cubicBezTo>
                    <a:pt x="2482" y="3005"/>
                    <a:pt x="2499" y="3003"/>
                    <a:pt x="2499" y="3002"/>
                  </a:cubicBezTo>
                  <a:cubicBezTo>
                    <a:pt x="2500" y="3000"/>
                    <a:pt x="2479" y="2998"/>
                    <a:pt x="2518" y="2997"/>
                  </a:cubicBezTo>
                  <a:cubicBezTo>
                    <a:pt x="2465" y="2995"/>
                    <a:pt x="2519" y="2990"/>
                    <a:pt x="2532" y="2985"/>
                  </a:cubicBezTo>
                  <a:cubicBezTo>
                    <a:pt x="2542" y="2984"/>
                    <a:pt x="2499" y="2982"/>
                    <a:pt x="2537" y="2981"/>
                  </a:cubicBezTo>
                  <a:cubicBezTo>
                    <a:pt x="2508" y="2981"/>
                    <a:pt x="2543" y="2980"/>
                    <a:pt x="2540" y="2979"/>
                  </a:cubicBezTo>
                  <a:cubicBezTo>
                    <a:pt x="2531" y="2969"/>
                    <a:pt x="2565" y="2963"/>
                    <a:pt x="2581" y="2961"/>
                  </a:cubicBezTo>
                  <a:cubicBezTo>
                    <a:pt x="2531" y="2960"/>
                    <a:pt x="2575" y="2958"/>
                    <a:pt x="2584" y="2958"/>
                  </a:cubicBezTo>
                  <a:cubicBezTo>
                    <a:pt x="2636" y="2946"/>
                    <a:pt x="2594" y="2949"/>
                    <a:pt x="2662" y="2943"/>
                  </a:cubicBezTo>
                  <a:lnTo>
                    <a:pt x="2652" y="2942"/>
                  </a:lnTo>
                  <a:cubicBezTo>
                    <a:pt x="2641" y="2939"/>
                    <a:pt x="2634" y="2937"/>
                    <a:pt x="2663" y="2934"/>
                  </a:cubicBezTo>
                  <a:cubicBezTo>
                    <a:pt x="2716" y="2929"/>
                    <a:pt x="2721" y="2925"/>
                    <a:pt x="2748" y="2917"/>
                  </a:cubicBezTo>
                  <a:cubicBezTo>
                    <a:pt x="2750" y="2916"/>
                    <a:pt x="2766" y="2915"/>
                    <a:pt x="2767" y="2914"/>
                  </a:cubicBezTo>
                  <a:cubicBezTo>
                    <a:pt x="2769" y="2913"/>
                    <a:pt x="2748" y="2912"/>
                    <a:pt x="2758" y="2911"/>
                  </a:cubicBezTo>
                  <a:cubicBezTo>
                    <a:pt x="2780" y="2910"/>
                    <a:pt x="2747" y="2909"/>
                    <a:pt x="2752" y="2909"/>
                  </a:cubicBezTo>
                  <a:cubicBezTo>
                    <a:pt x="2784" y="2908"/>
                    <a:pt x="2727" y="2908"/>
                    <a:pt x="2753" y="2907"/>
                  </a:cubicBezTo>
                  <a:cubicBezTo>
                    <a:pt x="2779" y="2906"/>
                    <a:pt x="2767" y="2904"/>
                    <a:pt x="2761" y="2904"/>
                  </a:cubicBezTo>
                  <a:cubicBezTo>
                    <a:pt x="2736" y="2903"/>
                    <a:pt x="2768" y="2903"/>
                    <a:pt x="2765" y="2902"/>
                  </a:cubicBezTo>
                  <a:cubicBezTo>
                    <a:pt x="2747" y="2902"/>
                    <a:pt x="2750" y="2900"/>
                    <a:pt x="2746" y="2887"/>
                  </a:cubicBezTo>
                  <a:cubicBezTo>
                    <a:pt x="2742" y="2883"/>
                    <a:pt x="2767" y="2879"/>
                    <a:pt x="2731" y="2874"/>
                  </a:cubicBezTo>
                  <a:cubicBezTo>
                    <a:pt x="2779" y="2874"/>
                    <a:pt x="2719" y="2873"/>
                    <a:pt x="2738" y="2872"/>
                  </a:cubicBezTo>
                  <a:cubicBezTo>
                    <a:pt x="2768" y="2871"/>
                    <a:pt x="2731" y="2862"/>
                    <a:pt x="2727" y="2855"/>
                  </a:cubicBezTo>
                  <a:cubicBezTo>
                    <a:pt x="2730" y="2851"/>
                    <a:pt x="2716" y="2850"/>
                    <a:pt x="2690" y="2848"/>
                  </a:cubicBezTo>
                  <a:cubicBezTo>
                    <a:pt x="2725" y="2847"/>
                    <a:pt x="2693" y="2846"/>
                    <a:pt x="2687" y="2845"/>
                  </a:cubicBezTo>
                  <a:cubicBezTo>
                    <a:pt x="2680" y="2844"/>
                    <a:pt x="2689" y="2842"/>
                    <a:pt x="2684" y="2841"/>
                  </a:cubicBezTo>
                  <a:cubicBezTo>
                    <a:pt x="2680" y="2840"/>
                    <a:pt x="2649" y="2839"/>
                    <a:pt x="2666" y="2838"/>
                  </a:cubicBezTo>
                  <a:cubicBezTo>
                    <a:pt x="2687" y="2837"/>
                    <a:pt x="2626" y="2836"/>
                    <a:pt x="2658" y="2835"/>
                  </a:cubicBezTo>
                  <a:cubicBezTo>
                    <a:pt x="2663" y="2835"/>
                    <a:pt x="2628" y="2833"/>
                    <a:pt x="2663" y="2833"/>
                  </a:cubicBezTo>
                  <a:cubicBezTo>
                    <a:pt x="2630" y="2826"/>
                    <a:pt x="2570" y="2829"/>
                    <a:pt x="2581" y="2819"/>
                  </a:cubicBezTo>
                  <a:cubicBezTo>
                    <a:pt x="2514" y="2819"/>
                    <a:pt x="2470" y="2815"/>
                    <a:pt x="2437" y="2809"/>
                  </a:cubicBezTo>
                  <a:cubicBezTo>
                    <a:pt x="2469" y="2808"/>
                    <a:pt x="2433" y="2807"/>
                    <a:pt x="2433" y="2806"/>
                  </a:cubicBezTo>
                  <a:cubicBezTo>
                    <a:pt x="2432" y="2805"/>
                    <a:pt x="2454" y="2804"/>
                    <a:pt x="2457" y="2803"/>
                  </a:cubicBezTo>
                  <a:cubicBezTo>
                    <a:pt x="2460" y="2801"/>
                    <a:pt x="2442" y="2799"/>
                    <a:pt x="2472" y="2798"/>
                  </a:cubicBezTo>
                  <a:cubicBezTo>
                    <a:pt x="2450" y="2797"/>
                    <a:pt x="2445" y="2795"/>
                    <a:pt x="2459" y="2794"/>
                  </a:cubicBezTo>
                  <a:cubicBezTo>
                    <a:pt x="2478" y="2793"/>
                    <a:pt x="2441" y="2791"/>
                    <a:pt x="2454" y="2790"/>
                  </a:cubicBezTo>
                  <a:cubicBezTo>
                    <a:pt x="2458" y="2789"/>
                    <a:pt x="2420" y="2788"/>
                    <a:pt x="2418" y="2788"/>
                  </a:cubicBezTo>
                  <a:cubicBezTo>
                    <a:pt x="2408" y="2792"/>
                    <a:pt x="2427" y="2798"/>
                    <a:pt x="2394" y="2801"/>
                  </a:cubicBezTo>
                  <a:cubicBezTo>
                    <a:pt x="2455" y="2806"/>
                    <a:pt x="2295" y="2798"/>
                    <a:pt x="2349" y="2806"/>
                  </a:cubicBezTo>
                  <a:cubicBezTo>
                    <a:pt x="2311" y="2806"/>
                    <a:pt x="2278" y="2806"/>
                    <a:pt x="2248" y="2805"/>
                  </a:cubicBezTo>
                  <a:cubicBezTo>
                    <a:pt x="2248" y="2801"/>
                    <a:pt x="2248" y="2801"/>
                    <a:pt x="2206" y="2798"/>
                  </a:cubicBezTo>
                  <a:cubicBezTo>
                    <a:pt x="2206" y="2800"/>
                    <a:pt x="2210" y="2801"/>
                    <a:pt x="2205" y="2803"/>
                  </a:cubicBezTo>
                  <a:cubicBezTo>
                    <a:pt x="2202" y="2804"/>
                    <a:pt x="2246" y="2804"/>
                    <a:pt x="2208" y="2805"/>
                  </a:cubicBezTo>
                  <a:cubicBezTo>
                    <a:pt x="2304" y="2808"/>
                    <a:pt x="2160" y="2820"/>
                    <a:pt x="2125" y="2806"/>
                  </a:cubicBezTo>
                  <a:cubicBezTo>
                    <a:pt x="2127" y="2805"/>
                    <a:pt x="2145" y="2803"/>
                    <a:pt x="2155" y="2801"/>
                  </a:cubicBezTo>
                  <a:cubicBezTo>
                    <a:pt x="2121" y="2798"/>
                    <a:pt x="2077" y="2798"/>
                    <a:pt x="2112" y="2795"/>
                  </a:cubicBezTo>
                  <a:cubicBezTo>
                    <a:pt x="2136" y="2793"/>
                    <a:pt x="2109" y="2793"/>
                    <a:pt x="2114" y="2791"/>
                  </a:cubicBezTo>
                  <a:cubicBezTo>
                    <a:pt x="2143" y="2790"/>
                    <a:pt x="2097" y="2790"/>
                    <a:pt x="2109" y="2789"/>
                  </a:cubicBezTo>
                  <a:cubicBezTo>
                    <a:pt x="2129" y="2788"/>
                    <a:pt x="2123" y="2788"/>
                    <a:pt x="2123" y="2784"/>
                  </a:cubicBezTo>
                  <a:cubicBezTo>
                    <a:pt x="2081" y="2780"/>
                    <a:pt x="2182" y="2778"/>
                    <a:pt x="2124" y="2775"/>
                  </a:cubicBezTo>
                  <a:cubicBezTo>
                    <a:pt x="2120" y="2775"/>
                    <a:pt x="2123" y="2774"/>
                    <a:pt x="2129" y="2774"/>
                  </a:cubicBezTo>
                  <a:cubicBezTo>
                    <a:pt x="2155" y="2773"/>
                    <a:pt x="2142" y="2772"/>
                    <a:pt x="2143" y="2771"/>
                  </a:cubicBezTo>
                  <a:cubicBezTo>
                    <a:pt x="2150" y="2763"/>
                    <a:pt x="2125" y="2766"/>
                    <a:pt x="2165" y="2764"/>
                  </a:cubicBezTo>
                  <a:cubicBezTo>
                    <a:pt x="2132" y="2763"/>
                    <a:pt x="2145" y="2762"/>
                    <a:pt x="2144" y="2761"/>
                  </a:cubicBezTo>
                  <a:cubicBezTo>
                    <a:pt x="2139" y="2754"/>
                    <a:pt x="2151" y="2745"/>
                    <a:pt x="2142" y="2743"/>
                  </a:cubicBezTo>
                  <a:cubicBezTo>
                    <a:pt x="2134" y="2742"/>
                    <a:pt x="2182" y="2741"/>
                    <a:pt x="2158" y="2739"/>
                  </a:cubicBezTo>
                  <a:cubicBezTo>
                    <a:pt x="2141" y="2738"/>
                    <a:pt x="2205" y="2736"/>
                    <a:pt x="2185" y="2735"/>
                  </a:cubicBezTo>
                  <a:cubicBezTo>
                    <a:pt x="2228" y="2734"/>
                    <a:pt x="2163" y="2732"/>
                    <a:pt x="2184" y="2731"/>
                  </a:cubicBezTo>
                  <a:cubicBezTo>
                    <a:pt x="2129" y="2729"/>
                    <a:pt x="2194" y="2728"/>
                    <a:pt x="2189" y="2726"/>
                  </a:cubicBezTo>
                  <a:cubicBezTo>
                    <a:pt x="2241" y="2726"/>
                    <a:pt x="2218" y="2724"/>
                    <a:pt x="2248" y="2723"/>
                  </a:cubicBezTo>
                  <a:cubicBezTo>
                    <a:pt x="2248" y="2724"/>
                    <a:pt x="2238" y="2725"/>
                    <a:pt x="2250" y="2726"/>
                  </a:cubicBezTo>
                  <a:cubicBezTo>
                    <a:pt x="2281" y="2727"/>
                    <a:pt x="2251" y="2728"/>
                    <a:pt x="2246" y="2728"/>
                  </a:cubicBezTo>
                  <a:cubicBezTo>
                    <a:pt x="2229" y="2730"/>
                    <a:pt x="2244" y="2732"/>
                    <a:pt x="2255" y="2734"/>
                  </a:cubicBezTo>
                  <a:cubicBezTo>
                    <a:pt x="2266" y="2736"/>
                    <a:pt x="2279" y="2738"/>
                    <a:pt x="2250" y="2739"/>
                  </a:cubicBezTo>
                  <a:cubicBezTo>
                    <a:pt x="2244" y="2740"/>
                    <a:pt x="2242" y="2741"/>
                    <a:pt x="2249" y="2741"/>
                  </a:cubicBezTo>
                  <a:cubicBezTo>
                    <a:pt x="2283" y="2747"/>
                    <a:pt x="2297" y="2746"/>
                    <a:pt x="2311" y="2749"/>
                  </a:cubicBezTo>
                  <a:cubicBezTo>
                    <a:pt x="2306" y="2750"/>
                    <a:pt x="2347" y="2751"/>
                    <a:pt x="2315" y="2752"/>
                  </a:cubicBezTo>
                  <a:cubicBezTo>
                    <a:pt x="2369" y="2755"/>
                    <a:pt x="2292" y="2758"/>
                    <a:pt x="2322" y="2761"/>
                  </a:cubicBezTo>
                  <a:cubicBezTo>
                    <a:pt x="2283" y="2763"/>
                    <a:pt x="2341" y="2764"/>
                    <a:pt x="2346" y="2766"/>
                  </a:cubicBezTo>
                  <a:cubicBezTo>
                    <a:pt x="2427" y="2768"/>
                    <a:pt x="2350" y="2754"/>
                    <a:pt x="2471" y="2756"/>
                  </a:cubicBezTo>
                  <a:cubicBezTo>
                    <a:pt x="2481" y="2757"/>
                    <a:pt x="2472" y="2758"/>
                    <a:pt x="2483" y="2759"/>
                  </a:cubicBezTo>
                  <a:cubicBezTo>
                    <a:pt x="2501" y="2760"/>
                    <a:pt x="2460" y="2761"/>
                    <a:pt x="2478" y="2762"/>
                  </a:cubicBezTo>
                  <a:cubicBezTo>
                    <a:pt x="2506" y="2763"/>
                    <a:pt x="2467" y="2764"/>
                    <a:pt x="2477" y="2765"/>
                  </a:cubicBezTo>
                  <a:cubicBezTo>
                    <a:pt x="2489" y="2766"/>
                    <a:pt x="2492" y="2767"/>
                    <a:pt x="2479" y="2769"/>
                  </a:cubicBezTo>
                  <a:cubicBezTo>
                    <a:pt x="2470" y="2769"/>
                    <a:pt x="2499" y="2770"/>
                    <a:pt x="2486" y="2771"/>
                  </a:cubicBezTo>
                  <a:cubicBezTo>
                    <a:pt x="2520" y="2771"/>
                    <a:pt x="2530" y="2771"/>
                    <a:pt x="2540" y="2770"/>
                  </a:cubicBezTo>
                  <a:cubicBezTo>
                    <a:pt x="2546" y="2769"/>
                    <a:pt x="2569" y="2768"/>
                    <a:pt x="2540" y="2768"/>
                  </a:cubicBezTo>
                  <a:cubicBezTo>
                    <a:pt x="2573" y="2767"/>
                    <a:pt x="2539" y="2766"/>
                    <a:pt x="2548" y="2766"/>
                  </a:cubicBezTo>
                  <a:cubicBezTo>
                    <a:pt x="2556" y="2765"/>
                    <a:pt x="2560" y="2764"/>
                    <a:pt x="2559" y="2764"/>
                  </a:cubicBezTo>
                  <a:cubicBezTo>
                    <a:pt x="2545" y="2761"/>
                    <a:pt x="2657" y="2759"/>
                    <a:pt x="2603" y="2757"/>
                  </a:cubicBezTo>
                  <a:cubicBezTo>
                    <a:pt x="2629" y="2752"/>
                    <a:pt x="2659" y="2746"/>
                    <a:pt x="2680" y="2744"/>
                  </a:cubicBezTo>
                  <a:cubicBezTo>
                    <a:pt x="2625" y="2738"/>
                    <a:pt x="2707" y="2748"/>
                    <a:pt x="2706" y="2732"/>
                  </a:cubicBezTo>
                  <a:cubicBezTo>
                    <a:pt x="2673" y="2731"/>
                    <a:pt x="2708" y="2730"/>
                    <a:pt x="2691" y="2729"/>
                  </a:cubicBezTo>
                  <a:cubicBezTo>
                    <a:pt x="2656" y="2727"/>
                    <a:pt x="2693" y="2722"/>
                    <a:pt x="2667" y="2720"/>
                  </a:cubicBezTo>
                  <a:cubicBezTo>
                    <a:pt x="2650" y="2718"/>
                    <a:pt x="2681" y="2715"/>
                    <a:pt x="2662" y="2714"/>
                  </a:cubicBezTo>
                  <a:cubicBezTo>
                    <a:pt x="2638" y="2713"/>
                    <a:pt x="2669" y="2712"/>
                    <a:pt x="2651" y="2711"/>
                  </a:cubicBezTo>
                  <a:cubicBezTo>
                    <a:pt x="2642" y="2711"/>
                    <a:pt x="2678" y="2710"/>
                    <a:pt x="2649" y="2709"/>
                  </a:cubicBezTo>
                  <a:cubicBezTo>
                    <a:pt x="2635" y="2708"/>
                    <a:pt x="2644" y="2707"/>
                    <a:pt x="2644" y="2705"/>
                  </a:cubicBezTo>
                  <a:cubicBezTo>
                    <a:pt x="2639" y="2698"/>
                    <a:pt x="2655" y="2696"/>
                    <a:pt x="2641" y="2695"/>
                  </a:cubicBezTo>
                  <a:cubicBezTo>
                    <a:pt x="2622" y="2680"/>
                    <a:pt x="2536" y="2669"/>
                    <a:pt x="2483" y="2656"/>
                  </a:cubicBezTo>
                  <a:cubicBezTo>
                    <a:pt x="2521" y="2656"/>
                    <a:pt x="2453" y="2655"/>
                    <a:pt x="2493" y="2654"/>
                  </a:cubicBezTo>
                  <a:cubicBezTo>
                    <a:pt x="2454" y="2647"/>
                    <a:pt x="2430" y="2642"/>
                    <a:pt x="2414" y="2634"/>
                  </a:cubicBezTo>
                  <a:cubicBezTo>
                    <a:pt x="2408" y="2633"/>
                    <a:pt x="2398" y="2631"/>
                    <a:pt x="2390" y="2630"/>
                  </a:cubicBezTo>
                  <a:cubicBezTo>
                    <a:pt x="2381" y="2628"/>
                    <a:pt x="2400" y="2627"/>
                    <a:pt x="2393" y="2625"/>
                  </a:cubicBezTo>
                  <a:cubicBezTo>
                    <a:pt x="2387" y="2624"/>
                    <a:pt x="2380" y="2622"/>
                    <a:pt x="2373" y="2621"/>
                  </a:cubicBezTo>
                  <a:cubicBezTo>
                    <a:pt x="2365" y="2620"/>
                    <a:pt x="2390" y="2618"/>
                    <a:pt x="2358" y="2617"/>
                  </a:cubicBezTo>
                  <a:cubicBezTo>
                    <a:pt x="2369" y="2617"/>
                    <a:pt x="2367" y="2616"/>
                    <a:pt x="2364" y="2616"/>
                  </a:cubicBezTo>
                  <a:cubicBezTo>
                    <a:pt x="2346" y="2614"/>
                    <a:pt x="2451" y="2614"/>
                    <a:pt x="2425" y="2612"/>
                  </a:cubicBezTo>
                  <a:cubicBezTo>
                    <a:pt x="2399" y="2600"/>
                    <a:pt x="2311" y="2604"/>
                    <a:pt x="2331" y="2599"/>
                  </a:cubicBezTo>
                  <a:cubicBezTo>
                    <a:pt x="2298" y="2595"/>
                    <a:pt x="2309" y="2594"/>
                    <a:pt x="2280" y="2591"/>
                  </a:cubicBezTo>
                  <a:cubicBezTo>
                    <a:pt x="2231" y="2591"/>
                    <a:pt x="2251" y="2590"/>
                    <a:pt x="2248" y="2589"/>
                  </a:cubicBezTo>
                  <a:cubicBezTo>
                    <a:pt x="2246" y="2588"/>
                    <a:pt x="2251" y="2587"/>
                    <a:pt x="2247" y="2587"/>
                  </a:cubicBezTo>
                  <a:cubicBezTo>
                    <a:pt x="2239" y="2585"/>
                    <a:pt x="2266" y="2584"/>
                    <a:pt x="2257" y="2582"/>
                  </a:cubicBezTo>
                  <a:cubicBezTo>
                    <a:pt x="2272" y="2582"/>
                    <a:pt x="2303" y="2580"/>
                    <a:pt x="2330" y="2572"/>
                  </a:cubicBezTo>
                  <a:cubicBezTo>
                    <a:pt x="2339" y="2571"/>
                    <a:pt x="2336" y="2569"/>
                    <a:pt x="2330" y="2568"/>
                  </a:cubicBezTo>
                  <a:cubicBezTo>
                    <a:pt x="2324" y="2567"/>
                    <a:pt x="2358" y="2566"/>
                    <a:pt x="2339" y="2566"/>
                  </a:cubicBezTo>
                  <a:cubicBezTo>
                    <a:pt x="2306" y="2564"/>
                    <a:pt x="2357" y="2564"/>
                    <a:pt x="2354" y="2563"/>
                  </a:cubicBezTo>
                  <a:cubicBezTo>
                    <a:pt x="2350" y="2561"/>
                    <a:pt x="2354" y="2558"/>
                    <a:pt x="2322" y="2556"/>
                  </a:cubicBezTo>
                  <a:cubicBezTo>
                    <a:pt x="2280" y="2553"/>
                    <a:pt x="2400" y="2552"/>
                    <a:pt x="2391" y="2550"/>
                  </a:cubicBezTo>
                  <a:cubicBezTo>
                    <a:pt x="2402" y="2548"/>
                    <a:pt x="2384" y="2545"/>
                    <a:pt x="2414" y="2542"/>
                  </a:cubicBezTo>
                  <a:cubicBezTo>
                    <a:pt x="2379" y="2540"/>
                    <a:pt x="2440" y="2538"/>
                    <a:pt x="2434" y="2536"/>
                  </a:cubicBezTo>
                  <a:cubicBezTo>
                    <a:pt x="2403" y="2535"/>
                    <a:pt x="2440" y="2535"/>
                    <a:pt x="2436" y="2534"/>
                  </a:cubicBezTo>
                  <a:cubicBezTo>
                    <a:pt x="2435" y="2533"/>
                    <a:pt x="2449" y="2533"/>
                    <a:pt x="2455" y="2533"/>
                  </a:cubicBezTo>
                  <a:cubicBezTo>
                    <a:pt x="2402" y="2531"/>
                    <a:pt x="2465" y="2529"/>
                    <a:pt x="2437" y="2527"/>
                  </a:cubicBezTo>
                  <a:cubicBezTo>
                    <a:pt x="2418" y="2526"/>
                    <a:pt x="2461" y="2526"/>
                    <a:pt x="2476" y="2526"/>
                  </a:cubicBezTo>
                  <a:cubicBezTo>
                    <a:pt x="2460" y="2525"/>
                    <a:pt x="2442" y="2524"/>
                    <a:pt x="2427" y="2523"/>
                  </a:cubicBezTo>
                  <a:cubicBezTo>
                    <a:pt x="2414" y="2521"/>
                    <a:pt x="2462" y="2519"/>
                    <a:pt x="2475" y="2518"/>
                  </a:cubicBezTo>
                  <a:cubicBezTo>
                    <a:pt x="2477" y="2517"/>
                    <a:pt x="2462" y="2516"/>
                    <a:pt x="2457" y="2515"/>
                  </a:cubicBezTo>
                  <a:cubicBezTo>
                    <a:pt x="2456" y="2515"/>
                    <a:pt x="2469" y="2514"/>
                    <a:pt x="2469" y="2514"/>
                  </a:cubicBezTo>
                  <a:cubicBezTo>
                    <a:pt x="2445" y="2512"/>
                    <a:pt x="2470" y="2513"/>
                    <a:pt x="2476" y="2511"/>
                  </a:cubicBezTo>
                  <a:cubicBezTo>
                    <a:pt x="2479" y="2510"/>
                    <a:pt x="2486" y="2509"/>
                    <a:pt x="2475" y="2508"/>
                  </a:cubicBezTo>
                  <a:cubicBezTo>
                    <a:pt x="2460" y="2507"/>
                    <a:pt x="2510" y="2506"/>
                    <a:pt x="2482" y="2505"/>
                  </a:cubicBezTo>
                  <a:cubicBezTo>
                    <a:pt x="2472" y="2505"/>
                    <a:pt x="2497" y="2503"/>
                    <a:pt x="2490" y="2503"/>
                  </a:cubicBezTo>
                  <a:cubicBezTo>
                    <a:pt x="2476" y="2501"/>
                    <a:pt x="2509" y="2500"/>
                    <a:pt x="2499" y="2499"/>
                  </a:cubicBezTo>
                  <a:cubicBezTo>
                    <a:pt x="2486" y="2498"/>
                    <a:pt x="2480" y="2496"/>
                    <a:pt x="2497" y="2495"/>
                  </a:cubicBezTo>
                  <a:cubicBezTo>
                    <a:pt x="2509" y="2493"/>
                    <a:pt x="2411" y="2488"/>
                    <a:pt x="2397" y="2484"/>
                  </a:cubicBezTo>
                  <a:cubicBezTo>
                    <a:pt x="2373" y="2483"/>
                    <a:pt x="2415" y="2480"/>
                    <a:pt x="2403" y="2479"/>
                  </a:cubicBezTo>
                  <a:cubicBezTo>
                    <a:pt x="2401" y="2477"/>
                    <a:pt x="2448" y="2476"/>
                    <a:pt x="2417" y="2475"/>
                  </a:cubicBezTo>
                  <a:cubicBezTo>
                    <a:pt x="2514" y="2457"/>
                    <a:pt x="2182" y="2452"/>
                    <a:pt x="2141" y="2449"/>
                  </a:cubicBezTo>
                  <a:cubicBezTo>
                    <a:pt x="2113" y="2447"/>
                    <a:pt x="2100" y="2446"/>
                    <a:pt x="2082" y="2433"/>
                  </a:cubicBezTo>
                  <a:cubicBezTo>
                    <a:pt x="2081" y="2432"/>
                    <a:pt x="2030" y="2431"/>
                    <a:pt x="2076" y="2429"/>
                  </a:cubicBezTo>
                  <a:cubicBezTo>
                    <a:pt x="2062" y="2429"/>
                    <a:pt x="2030" y="2428"/>
                    <a:pt x="2020" y="2421"/>
                  </a:cubicBezTo>
                  <a:cubicBezTo>
                    <a:pt x="2024" y="2407"/>
                    <a:pt x="1991" y="2411"/>
                    <a:pt x="1988" y="2408"/>
                  </a:cubicBezTo>
                  <a:cubicBezTo>
                    <a:pt x="1994" y="2407"/>
                    <a:pt x="1969" y="2407"/>
                    <a:pt x="1976" y="2406"/>
                  </a:cubicBezTo>
                  <a:cubicBezTo>
                    <a:pt x="1982" y="2405"/>
                    <a:pt x="1971" y="2404"/>
                    <a:pt x="1995" y="2403"/>
                  </a:cubicBezTo>
                  <a:cubicBezTo>
                    <a:pt x="1993" y="2401"/>
                    <a:pt x="1895" y="2396"/>
                    <a:pt x="1955" y="2393"/>
                  </a:cubicBezTo>
                  <a:cubicBezTo>
                    <a:pt x="1940" y="2390"/>
                    <a:pt x="1908" y="2389"/>
                    <a:pt x="1977" y="2387"/>
                  </a:cubicBezTo>
                  <a:cubicBezTo>
                    <a:pt x="1888" y="2384"/>
                    <a:pt x="2016" y="2381"/>
                    <a:pt x="1930" y="2380"/>
                  </a:cubicBezTo>
                  <a:cubicBezTo>
                    <a:pt x="1905" y="2381"/>
                    <a:pt x="1926" y="2379"/>
                    <a:pt x="1936" y="2380"/>
                  </a:cubicBezTo>
                  <a:cubicBezTo>
                    <a:pt x="1919" y="2381"/>
                    <a:pt x="1941" y="2379"/>
                    <a:pt x="1935" y="2375"/>
                  </a:cubicBezTo>
                  <a:cubicBezTo>
                    <a:pt x="1933" y="2374"/>
                    <a:pt x="1915" y="2372"/>
                    <a:pt x="1925" y="2371"/>
                  </a:cubicBezTo>
                  <a:cubicBezTo>
                    <a:pt x="1947" y="2369"/>
                    <a:pt x="1933" y="2366"/>
                    <a:pt x="1933" y="2364"/>
                  </a:cubicBezTo>
                  <a:cubicBezTo>
                    <a:pt x="1938" y="2361"/>
                    <a:pt x="1851" y="2359"/>
                    <a:pt x="1879" y="2358"/>
                  </a:cubicBezTo>
                  <a:cubicBezTo>
                    <a:pt x="1913" y="2357"/>
                    <a:pt x="1856" y="2357"/>
                    <a:pt x="1886" y="2356"/>
                  </a:cubicBezTo>
                  <a:cubicBezTo>
                    <a:pt x="1945" y="2355"/>
                    <a:pt x="1861" y="2346"/>
                    <a:pt x="1861" y="2344"/>
                  </a:cubicBezTo>
                  <a:cubicBezTo>
                    <a:pt x="1803" y="2338"/>
                    <a:pt x="1813" y="2333"/>
                    <a:pt x="1701" y="2327"/>
                  </a:cubicBezTo>
                  <a:cubicBezTo>
                    <a:pt x="1676" y="2328"/>
                    <a:pt x="1697" y="2326"/>
                    <a:pt x="1707" y="2327"/>
                  </a:cubicBezTo>
                  <a:cubicBezTo>
                    <a:pt x="1703" y="2327"/>
                    <a:pt x="1699" y="2328"/>
                    <a:pt x="1701" y="2327"/>
                  </a:cubicBezTo>
                  <a:cubicBezTo>
                    <a:pt x="1707" y="2326"/>
                    <a:pt x="1661" y="2325"/>
                    <a:pt x="1701" y="2324"/>
                  </a:cubicBezTo>
                  <a:cubicBezTo>
                    <a:pt x="1676" y="2323"/>
                    <a:pt x="1716" y="2322"/>
                    <a:pt x="1707" y="2321"/>
                  </a:cubicBezTo>
                  <a:cubicBezTo>
                    <a:pt x="1703" y="2321"/>
                    <a:pt x="1714" y="2320"/>
                    <a:pt x="1680" y="2320"/>
                  </a:cubicBezTo>
                  <a:cubicBezTo>
                    <a:pt x="1655" y="2321"/>
                    <a:pt x="1676" y="2319"/>
                    <a:pt x="1686" y="2320"/>
                  </a:cubicBezTo>
                  <a:cubicBezTo>
                    <a:pt x="1682" y="2320"/>
                    <a:pt x="1678" y="2320"/>
                    <a:pt x="1680" y="2320"/>
                  </a:cubicBezTo>
                  <a:cubicBezTo>
                    <a:pt x="1646" y="2314"/>
                    <a:pt x="1677" y="2315"/>
                    <a:pt x="1587" y="2314"/>
                  </a:cubicBezTo>
                  <a:cubicBezTo>
                    <a:pt x="1582" y="2313"/>
                    <a:pt x="1577" y="2312"/>
                    <a:pt x="1572" y="2312"/>
                  </a:cubicBezTo>
                  <a:cubicBezTo>
                    <a:pt x="1505" y="2312"/>
                    <a:pt x="1528" y="2310"/>
                    <a:pt x="1523" y="2309"/>
                  </a:cubicBezTo>
                  <a:cubicBezTo>
                    <a:pt x="1518" y="2307"/>
                    <a:pt x="1465" y="2306"/>
                    <a:pt x="1519" y="2304"/>
                  </a:cubicBezTo>
                  <a:cubicBezTo>
                    <a:pt x="1498" y="2304"/>
                    <a:pt x="1500" y="2302"/>
                    <a:pt x="1462" y="2302"/>
                  </a:cubicBezTo>
                  <a:cubicBezTo>
                    <a:pt x="1520" y="2298"/>
                    <a:pt x="1395" y="2300"/>
                    <a:pt x="1457" y="2300"/>
                  </a:cubicBezTo>
                  <a:cubicBezTo>
                    <a:pt x="1453" y="2300"/>
                    <a:pt x="1449" y="2300"/>
                    <a:pt x="1451" y="2300"/>
                  </a:cubicBezTo>
                  <a:cubicBezTo>
                    <a:pt x="1431" y="2297"/>
                    <a:pt x="1325" y="2291"/>
                    <a:pt x="1357" y="2289"/>
                  </a:cubicBezTo>
                  <a:cubicBezTo>
                    <a:pt x="1426" y="2282"/>
                    <a:pt x="1453" y="2271"/>
                    <a:pt x="1500" y="2271"/>
                  </a:cubicBezTo>
                  <a:lnTo>
                    <a:pt x="1500" y="2265"/>
                  </a:lnTo>
                  <a:cubicBezTo>
                    <a:pt x="1541" y="2265"/>
                    <a:pt x="1577" y="2261"/>
                    <a:pt x="1558" y="2259"/>
                  </a:cubicBezTo>
                  <a:cubicBezTo>
                    <a:pt x="1579" y="2258"/>
                    <a:pt x="1603" y="2258"/>
                    <a:pt x="1617" y="2257"/>
                  </a:cubicBezTo>
                  <a:cubicBezTo>
                    <a:pt x="1582" y="2253"/>
                    <a:pt x="1676" y="2252"/>
                    <a:pt x="1666" y="2249"/>
                  </a:cubicBezTo>
                  <a:cubicBezTo>
                    <a:pt x="1729" y="2240"/>
                    <a:pt x="1819" y="2232"/>
                    <a:pt x="1852" y="2218"/>
                  </a:cubicBezTo>
                  <a:cubicBezTo>
                    <a:pt x="1895" y="2214"/>
                    <a:pt x="1880" y="2211"/>
                    <a:pt x="1935" y="2205"/>
                  </a:cubicBezTo>
                  <a:cubicBezTo>
                    <a:pt x="1979" y="2186"/>
                    <a:pt x="1978" y="2193"/>
                    <a:pt x="2019" y="2183"/>
                  </a:cubicBezTo>
                  <a:cubicBezTo>
                    <a:pt x="1987" y="2182"/>
                    <a:pt x="2022" y="2181"/>
                    <a:pt x="2020" y="2180"/>
                  </a:cubicBezTo>
                  <a:cubicBezTo>
                    <a:pt x="2017" y="2179"/>
                    <a:pt x="2008" y="2177"/>
                    <a:pt x="2022" y="2176"/>
                  </a:cubicBezTo>
                  <a:cubicBezTo>
                    <a:pt x="2040" y="2173"/>
                    <a:pt x="2056" y="2172"/>
                    <a:pt x="2061" y="2170"/>
                  </a:cubicBezTo>
                  <a:cubicBezTo>
                    <a:pt x="2057" y="2168"/>
                    <a:pt x="2088" y="2167"/>
                    <a:pt x="2061" y="2166"/>
                  </a:cubicBezTo>
                  <a:cubicBezTo>
                    <a:pt x="2107" y="2165"/>
                    <a:pt x="2041" y="2164"/>
                    <a:pt x="2066" y="2163"/>
                  </a:cubicBezTo>
                  <a:cubicBezTo>
                    <a:pt x="2097" y="2162"/>
                    <a:pt x="2075" y="2161"/>
                    <a:pt x="2081" y="2160"/>
                  </a:cubicBezTo>
                  <a:cubicBezTo>
                    <a:pt x="2086" y="2158"/>
                    <a:pt x="2109" y="2156"/>
                    <a:pt x="2102" y="2155"/>
                  </a:cubicBezTo>
                  <a:cubicBezTo>
                    <a:pt x="2069" y="2154"/>
                    <a:pt x="2087" y="2153"/>
                    <a:pt x="2100" y="2152"/>
                  </a:cubicBezTo>
                  <a:cubicBezTo>
                    <a:pt x="2113" y="2151"/>
                    <a:pt x="2139" y="2150"/>
                    <a:pt x="2104" y="2149"/>
                  </a:cubicBezTo>
                  <a:cubicBezTo>
                    <a:pt x="2106" y="2147"/>
                    <a:pt x="2176" y="2141"/>
                    <a:pt x="2163" y="2137"/>
                  </a:cubicBezTo>
                  <a:cubicBezTo>
                    <a:pt x="2159" y="2136"/>
                    <a:pt x="2192" y="2135"/>
                    <a:pt x="2167" y="2134"/>
                  </a:cubicBezTo>
                  <a:cubicBezTo>
                    <a:pt x="2147" y="2133"/>
                    <a:pt x="2181" y="2132"/>
                    <a:pt x="2184" y="2131"/>
                  </a:cubicBezTo>
                  <a:cubicBezTo>
                    <a:pt x="2180" y="2120"/>
                    <a:pt x="2236" y="2124"/>
                    <a:pt x="2186" y="2121"/>
                  </a:cubicBezTo>
                  <a:cubicBezTo>
                    <a:pt x="2226" y="2120"/>
                    <a:pt x="2199" y="2118"/>
                    <a:pt x="2206" y="2116"/>
                  </a:cubicBezTo>
                  <a:cubicBezTo>
                    <a:pt x="2222" y="2114"/>
                    <a:pt x="2170" y="2111"/>
                    <a:pt x="2186" y="2109"/>
                  </a:cubicBezTo>
                  <a:cubicBezTo>
                    <a:pt x="2235" y="2105"/>
                    <a:pt x="2191" y="2104"/>
                    <a:pt x="2206" y="2097"/>
                  </a:cubicBezTo>
                  <a:cubicBezTo>
                    <a:pt x="2207" y="2091"/>
                    <a:pt x="2190" y="2094"/>
                    <a:pt x="2204" y="2092"/>
                  </a:cubicBezTo>
                  <a:cubicBezTo>
                    <a:pt x="2230" y="2083"/>
                    <a:pt x="2283" y="2078"/>
                    <a:pt x="2290" y="2070"/>
                  </a:cubicBezTo>
                  <a:cubicBezTo>
                    <a:pt x="2277" y="2067"/>
                    <a:pt x="2302" y="2065"/>
                    <a:pt x="2307" y="2064"/>
                  </a:cubicBezTo>
                  <a:cubicBezTo>
                    <a:pt x="2320" y="2063"/>
                    <a:pt x="2308" y="2061"/>
                    <a:pt x="2311" y="2060"/>
                  </a:cubicBezTo>
                  <a:cubicBezTo>
                    <a:pt x="2313" y="2059"/>
                    <a:pt x="2334" y="2057"/>
                    <a:pt x="2323" y="2057"/>
                  </a:cubicBezTo>
                  <a:cubicBezTo>
                    <a:pt x="2299" y="2056"/>
                    <a:pt x="2342" y="2055"/>
                    <a:pt x="2323" y="2055"/>
                  </a:cubicBezTo>
                  <a:cubicBezTo>
                    <a:pt x="2297" y="2054"/>
                    <a:pt x="2352" y="2053"/>
                    <a:pt x="2314" y="2053"/>
                  </a:cubicBezTo>
                  <a:cubicBezTo>
                    <a:pt x="2312" y="2053"/>
                    <a:pt x="2330" y="2051"/>
                    <a:pt x="2324" y="2051"/>
                  </a:cubicBezTo>
                  <a:cubicBezTo>
                    <a:pt x="2294" y="2050"/>
                    <a:pt x="2343" y="2050"/>
                    <a:pt x="2333" y="2049"/>
                  </a:cubicBezTo>
                  <a:cubicBezTo>
                    <a:pt x="2323" y="2048"/>
                    <a:pt x="2331" y="2047"/>
                    <a:pt x="2331" y="2045"/>
                  </a:cubicBezTo>
                  <a:cubicBezTo>
                    <a:pt x="2332" y="2044"/>
                    <a:pt x="2326" y="2043"/>
                    <a:pt x="2350" y="2043"/>
                  </a:cubicBezTo>
                  <a:cubicBezTo>
                    <a:pt x="2321" y="2042"/>
                    <a:pt x="2321" y="2040"/>
                    <a:pt x="2337" y="2039"/>
                  </a:cubicBezTo>
                  <a:cubicBezTo>
                    <a:pt x="2364" y="2038"/>
                    <a:pt x="2306" y="2037"/>
                    <a:pt x="2331" y="2036"/>
                  </a:cubicBezTo>
                  <a:cubicBezTo>
                    <a:pt x="2347" y="2036"/>
                    <a:pt x="2351" y="2036"/>
                    <a:pt x="2373" y="2037"/>
                  </a:cubicBezTo>
                  <a:cubicBezTo>
                    <a:pt x="2362" y="2031"/>
                    <a:pt x="2383" y="2028"/>
                    <a:pt x="2398" y="2024"/>
                  </a:cubicBezTo>
                  <a:cubicBezTo>
                    <a:pt x="2425" y="2022"/>
                    <a:pt x="2388" y="2020"/>
                    <a:pt x="2392" y="2018"/>
                  </a:cubicBezTo>
                  <a:cubicBezTo>
                    <a:pt x="2395" y="2017"/>
                    <a:pt x="2394" y="2016"/>
                    <a:pt x="2378" y="2015"/>
                  </a:cubicBezTo>
                  <a:cubicBezTo>
                    <a:pt x="2360" y="2014"/>
                    <a:pt x="2379" y="2012"/>
                    <a:pt x="2351" y="2010"/>
                  </a:cubicBezTo>
                  <a:cubicBezTo>
                    <a:pt x="2334" y="2009"/>
                    <a:pt x="2390" y="2009"/>
                    <a:pt x="2358" y="2008"/>
                  </a:cubicBezTo>
                  <a:cubicBezTo>
                    <a:pt x="2342" y="2005"/>
                    <a:pt x="2336" y="2006"/>
                    <a:pt x="2308" y="2005"/>
                  </a:cubicBezTo>
                  <a:cubicBezTo>
                    <a:pt x="2339" y="2004"/>
                    <a:pt x="2338" y="2007"/>
                    <a:pt x="2358" y="2001"/>
                  </a:cubicBezTo>
                  <a:cubicBezTo>
                    <a:pt x="2369" y="2000"/>
                    <a:pt x="2344" y="1999"/>
                    <a:pt x="2351" y="1998"/>
                  </a:cubicBezTo>
                  <a:cubicBezTo>
                    <a:pt x="2357" y="1997"/>
                    <a:pt x="2348" y="1996"/>
                    <a:pt x="2353" y="1995"/>
                  </a:cubicBezTo>
                  <a:cubicBezTo>
                    <a:pt x="2357" y="1994"/>
                    <a:pt x="2367" y="1993"/>
                    <a:pt x="2362" y="1992"/>
                  </a:cubicBezTo>
                  <a:cubicBezTo>
                    <a:pt x="2340" y="1987"/>
                    <a:pt x="2366" y="1988"/>
                    <a:pt x="2349" y="1985"/>
                  </a:cubicBezTo>
                  <a:cubicBezTo>
                    <a:pt x="2331" y="1983"/>
                    <a:pt x="2362" y="1982"/>
                    <a:pt x="2352" y="1981"/>
                  </a:cubicBezTo>
                  <a:cubicBezTo>
                    <a:pt x="2343" y="1979"/>
                    <a:pt x="2325" y="1978"/>
                    <a:pt x="2334" y="1977"/>
                  </a:cubicBezTo>
                  <a:cubicBezTo>
                    <a:pt x="2354" y="1974"/>
                    <a:pt x="2333" y="1972"/>
                    <a:pt x="2297" y="1970"/>
                  </a:cubicBezTo>
                  <a:cubicBezTo>
                    <a:pt x="2358" y="1970"/>
                    <a:pt x="2339" y="1951"/>
                    <a:pt x="2270" y="1948"/>
                  </a:cubicBezTo>
                  <a:cubicBezTo>
                    <a:pt x="2293" y="1947"/>
                    <a:pt x="2332" y="1946"/>
                    <a:pt x="2283" y="1945"/>
                  </a:cubicBezTo>
                  <a:cubicBezTo>
                    <a:pt x="2258" y="1946"/>
                    <a:pt x="2280" y="1944"/>
                    <a:pt x="2290" y="1945"/>
                  </a:cubicBezTo>
                  <a:cubicBezTo>
                    <a:pt x="2285" y="1945"/>
                    <a:pt x="2281" y="1946"/>
                    <a:pt x="2283" y="1945"/>
                  </a:cubicBezTo>
                  <a:cubicBezTo>
                    <a:pt x="2257" y="1944"/>
                    <a:pt x="2294" y="1943"/>
                    <a:pt x="2274" y="1942"/>
                  </a:cubicBezTo>
                  <a:cubicBezTo>
                    <a:pt x="2259" y="1941"/>
                    <a:pt x="2239" y="1939"/>
                    <a:pt x="2249" y="1938"/>
                  </a:cubicBezTo>
                  <a:cubicBezTo>
                    <a:pt x="2287" y="1937"/>
                    <a:pt x="2216" y="1935"/>
                    <a:pt x="2267" y="1934"/>
                  </a:cubicBezTo>
                  <a:cubicBezTo>
                    <a:pt x="2210" y="1929"/>
                    <a:pt x="2131" y="1911"/>
                    <a:pt x="2079" y="1900"/>
                  </a:cubicBezTo>
                  <a:cubicBezTo>
                    <a:pt x="2029" y="1899"/>
                    <a:pt x="2048" y="1891"/>
                    <a:pt x="1961" y="1888"/>
                  </a:cubicBezTo>
                  <a:cubicBezTo>
                    <a:pt x="1990" y="1887"/>
                    <a:pt x="1966" y="1886"/>
                    <a:pt x="1979" y="1885"/>
                  </a:cubicBezTo>
                  <a:cubicBezTo>
                    <a:pt x="1993" y="1883"/>
                    <a:pt x="1940" y="1882"/>
                    <a:pt x="1977" y="1881"/>
                  </a:cubicBezTo>
                  <a:cubicBezTo>
                    <a:pt x="1923" y="1862"/>
                    <a:pt x="1705" y="1853"/>
                    <a:pt x="1602" y="1832"/>
                  </a:cubicBezTo>
                  <a:cubicBezTo>
                    <a:pt x="1560" y="1831"/>
                    <a:pt x="1602" y="1829"/>
                    <a:pt x="1564" y="1828"/>
                  </a:cubicBezTo>
                  <a:cubicBezTo>
                    <a:pt x="1616" y="1827"/>
                    <a:pt x="1556" y="1825"/>
                    <a:pt x="1558" y="1824"/>
                  </a:cubicBezTo>
                  <a:cubicBezTo>
                    <a:pt x="1562" y="1821"/>
                    <a:pt x="1573" y="1818"/>
                    <a:pt x="1542" y="1815"/>
                  </a:cubicBezTo>
                  <a:cubicBezTo>
                    <a:pt x="1521" y="1811"/>
                    <a:pt x="1569" y="1810"/>
                    <a:pt x="1578" y="1809"/>
                  </a:cubicBezTo>
                  <a:cubicBezTo>
                    <a:pt x="1565" y="1809"/>
                    <a:pt x="1531" y="1809"/>
                    <a:pt x="1550" y="1808"/>
                  </a:cubicBezTo>
                  <a:cubicBezTo>
                    <a:pt x="1563" y="1807"/>
                    <a:pt x="1582" y="1806"/>
                    <a:pt x="1577" y="1805"/>
                  </a:cubicBezTo>
                  <a:cubicBezTo>
                    <a:pt x="1571" y="1805"/>
                    <a:pt x="1617" y="1804"/>
                    <a:pt x="1590" y="1803"/>
                  </a:cubicBezTo>
                  <a:cubicBezTo>
                    <a:pt x="1581" y="1803"/>
                    <a:pt x="1595" y="1802"/>
                    <a:pt x="1592" y="1801"/>
                  </a:cubicBezTo>
                  <a:cubicBezTo>
                    <a:pt x="1587" y="1800"/>
                    <a:pt x="1597" y="1799"/>
                    <a:pt x="1603" y="1798"/>
                  </a:cubicBezTo>
                  <a:cubicBezTo>
                    <a:pt x="1608" y="1798"/>
                    <a:pt x="1617" y="1797"/>
                    <a:pt x="1623" y="1796"/>
                  </a:cubicBezTo>
                  <a:cubicBezTo>
                    <a:pt x="1628" y="1796"/>
                    <a:pt x="1586" y="1795"/>
                    <a:pt x="1620" y="1794"/>
                  </a:cubicBezTo>
                  <a:cubicBezTo>
                    <a:pt x="1576" y="1794"/>
                    <a:pt x="1643" y="1791"/>
                    <a:pt x="1665" y="1786"/>
                  </a:cubicBezTo>
                  <a:cubicBezTo>
                    <a:pt x="1670" y="1776"/>
                    <a:pt x="1752" y="1775"/>
                    <a:pt x="1766" y="1767"/>
                  </a:cubicBezTo>
                  <a:cubicBezTo>
                    <a:pt x="1736" y="1767"/>
                    <a:pt x="1763" y="1766"/>
                    <a:pt x="1775" y="1766"/>
                  </a:cubicBezTo>
                  <a:cubicBezTo>
                    <a:pt x="1785" y="1760"/>
                    <a:pt x="1828" y="1746"/>
                    <a:pt x="1871" y="1746"/>
                  </a:cubicBezTo>
                  <a:cubicBezTo>
                    <a:pt x="1834" y="1745"/>
                    <a:pt x="1884" y="1744"/>
                    <a:pt x="1875" y="1743"/>
                  </a:cubicBezTo>
                  <a:cubicBezTo>
                    <a:pt x="1868" y="1743"/>
                    <a:pt x="1869" y="1741"/>
                    <a:pt x="1890" y="1740"/>
                  </a:cubicBezTo>
                  <a:cubicBezTo>
                    <a:pt x="1908" y="1740"/>
                    <a:pt x="1883" y="1737"/>
                    <a:pt x="1900" y="1736"/>
                  </a:cubicBezTo>
                  <a:cubicBezTo>
                    <a:pt x="1981" y="1728"/>
                    <a:pt x="1984" y="1720"/>
                    <a:pt x="2101" y="1708"/>
                  </a:cubicBezTo>
                  <a:cubicBezTo>
                    <a:pt x="2061" y="1707"/>
                    <a:pt x="2103" y="1706"/>
                    <a:pt x="2108" y="1706"/>
                  </a:cubicBezTo>
                  <a:cubicBezTo>
                    <a:pt x="2123" y="1704"/>
                    <a:pt x="2144" y="1702"/>
                    <a:pt x="2144" y="1699"/>
                  </a:cubicBezTo>
                  <a:cubicBezTo>
                    <a:pt x="2144" y="1698"/>
                    <a:pt x="2131" y="1696"/>
                    <a:pt x="2179" y="1695"/>
                  </a:cubicBezTo>
                  <a:cubicBezTo>
                    <a:pt x="2184" y="1695"/>
                    <a:pt x="2184" y="1694"/>
                    <a:pt x="2185" y="1694"/>
                  </a:cubicBezTo>
                  <a:cubicBezTo>
                    <a:pt x="2195" y="1692"/>
                    <a:pt x="2176" y="1690"/>
                    <a:pt x="2202" y="1687"/>
                  </a:cubicBezTo>
                  <a:cubicBezTo>
                    <a:pt x="2223" y="1686"/>
                    <a:pt x="2216" y="1683"/>
                    <a:pt x="2224" y="1681"/>
                  </a:cubicBezTo>
                  <a:cubicBezTo>
                    <a:pt x="2243" y="1676"/>
                    <a:pt x="2243" y="1669"/>
                    <a:pt x="2249" y="1665"/>
                  </a:cubicBezTo>
                  <a:cubicBezTo>
                    <a:pt x="2288" y="1662"/>
                    <a:pt x="2266" y="1659"/>
                    <a:pt x="2267" y="1656"/>
                  </a:cubicBezTo>
                  <a:cubicBezTo>
                    <a:pt x="2267" y="1654"/>
                    <a:pt x="2226" y="1652"/>
                    <a:pt x="2289" y="1650"/>
                  </a:cubicBezTo>
                  <a:cubicBezTo>
                    <a:pt x="2292" y="1650"/>
                    <a:pt x="2291" y="1650"/>
                    <a:pt x="2287" y="1650"/>
                  </a:cubicBezTo>
                  <a:cubicBezTo>
                    <a:pt x="2253" y="1648"/>
                    <a:pt x="2314" y="1647"/>
                    <a:pt x="2289" y="1647"/>
                  </a:cubicBezTo>
                  <a:cubicBezTo>
                    <a:pt x="2258" y="1645"/>
                    <a:pt x="2295" y="1645"/>
                    <a:pt x="2292" y="1644"/>
                  </a:cubicBezTo>
                  <a:cubicBezTo>
                    <a:pt x="2288" y="1643"/>
                    <a:pt x="2278" y="1641"/>
                    <a:pt x="2303" y="1640"/>
                  </a:cubicBezTo>
                  <a:cubicBezTo>
                    <a:pt x="2336" y="1639"/>
                    <a:pt x="2284" y="1638"/>
                    <a:pt x="2289" y="1637"/>
                  </a:cubicBezTo>
                  <a:cubicBezTo>
                    <a:pt x="2326" y="1633"/>
                    <a:pt x="2299" y="1630"/>
                    <a:pt x="2332" y="1628"/>
                  </a:cubicBezTo>
                  <a:cubicBezTo>
                    <a:pt x="2343" y="1628"/>
                    <a:pt x="2302" y="1627"/>
                    <a:pt x="2327" y="1626"/>
                  </a:cubicBezTo>
                  <a:cubicBezTo>
                    <a:pt x="2347" y="1625"/>
                    <a:pt x="2326" y="1623"/>
                    <a:pt x="2352" y="1621"/>
                  </a:cubicBezTo>
                  <a:cubicBezTo>
                    <a:pt x="2317" y="1620"/>
                    <a:pt x="2358" y="1619"/>
                    <a:pt x="2353" y="1618"/>
                  </a:cubicBezTo>
                  <a:cubicBezTo>
                    <a:pt x="2351" y="1609"/>
                    <a:pt x="2341" y="1611"/>
                    <a:pt x="2384" y="1608"/>
                  </a:cubicBezTo>
                  <a:cubicBezTo>
                    <a:pt x="2393" y="1608"/>
                    <a:pt x="2398" y="1606"/>
                    <a:pt x="2392" y="1606"/>
                  </a:cubicBezTo>
                  <a:cubicBezTo>
                    <a:pt x="2360" y="1605"/>
                    <a:pt x="2391" y="1604"/>
                    <a:pt x="2396" y="1604"/>
                  </a:cubicBezTo>
                  <a:cubicBezTo>
                    <a:pt x="2404" y="1603"/>
                    <a:pt x="2355" y="1602"/>
                    <a:pt x="2388" y="1601"/>
                  </a:cubicBezTo>
                  <a:cubicBezTo>
                    <a:pt x="2420" y="1597"/>
                    <a:pt x="2393" y="1597"/>
                    <a:pt x="2427" y="1593"/>
                  </a:cubicBezTo>
                  <a:cubicBezTo>
                    <a:pt x="2435" y="1592"/>
                    <a:pt x="2409" y="1591"/>
                    <a:pt x="2417" y="1591"/>
                  </a:cubicBezTo>
                  <a:cubicBezTo>
                    <a:pt x="2430" y="1590"/>
                    <a:pt x="2419" y="1589"/>
                    <a:pt x="2426" y="1588"/>
                  </a:cubicBezTo>
                  <a:cubicBezTo>
                    <a:pt x="2436" y="1587"/>
                    <a:pt x="2434" y="1586"/>
                    <a:pt x="2450" y="1585"/>
                  </a:cubicBezTo>
                  <a:cubicBezTo>
                    <a:pt x="2478" y="1584"/>
                    <a:pt x="2421" y="1583"/>
                    <a:pt x="2434" y="1582"/>
                  </a:cubicBezTo>
                  <a:cubicBezTo>
                    <a:pt x="2446" y="1581"/>
                    <a:pt x="2465" y="1580"/>
                    <a:pt x="2456" y="1579"/>
                  </a:cubicBezTo>
                  <a:cubicBezTo>
                    <a:pt x="2441" y="1576"/>
                    <a:pt x="2507" y="1574"/>
                    <a:pt x="2461" y="1572"/>
                  </a:cubicBezTo>
                  <a:cubicBezTo>
                    <a:pt x="2507" y="1569"/>
                    <a:pt x="2438" y="1570"/>
                    <a:pt x="2477" y="1565"/>
                  </a:cubicBezTo>
                  <a:cubicBezTo>
                    <a:pt x="2481" y="1564"/>
                    <a:pt x="2473" y="1563"/>
                    <a:pt x="2490" y="1562"/>
                  </a:cubicBezTo>
                  <a:cubicBezTo>
                    <a:pt x="2501" y="1561"/>
                    <a:pt x="2469" y="1559"/>
                    <a:pt x="2480" y="1559"/>
                  </a:cubicBezTo>
                  <a:cubicBezTo>
                    <a:pt x="2499" y="1558"/>
                    <a:pt x="2477" y="1557"/>
                    <a:pt x="2488" y="1556"/>
                  </a:cubicBezTo>
                  <a:cubicBezTo>
                    <a:pt x="2494" y="1556"/>
                    <a:pt x="2487" y="1555"/>
                    <a:pt x="2488" y="1554"/>
                  </a:cubicBezTo>
                  <a:cubicBezTo>
                    <a:pt x="2445" y="1554"/>
                    <a:pt x="2451" y="1553"/>
                    <a:pt x="2458" y="1553"/>
                  </a:cubicBezTo>
                  <a:cubicBezTo>
                    <a:pt x="2469" y="1551"/>
                    <a:pt x="2497" y="1550"/>
                    <a:pt x="2464" y="1549"/>
                  </a:cubicBezTo>
                  <a:cubicBezTo>
                    <a:pt x="2429" y="1548"/>
                    <a:pt x="2475" y="1547"/>
                    <a:pt x="2465" y="1546"/>
                  </a:cubicBezTo>
                  <a:cubicBezTo>
                    <a:pt x="2445" y="1544"/>
                    <a:pt x="2440" y="1541"/>
                    <a:pt x="2437" y="1538"/>
                  </a:cubicBezTo>
                  <a:cubicBezTo>
                    <a:pt x="2435" y="1537"/>
                    <a:pt x="2418" y="1535"/>
                    <a:pt x="2453" y="1534"/>
                  </a:cubicBezTo>
                  <a:cubicBezTo>
                    <a:pt x="2424" y="1533"/>
                    <a:pt x="2437" y="1531"/>
                    <a:pt x="2436" y="1530"/>
                  </a:cubicBezTo>
                  <a:cubicBezTo>
                    <a:pt x="2434" y="1528"/>
                    <a:pt x="2429" y="1526"/>
                    <a:pt x="2438" y="1524"/>
                  </a:cubicBezTo>
                  <a:cubicBezTo>
                    <a:pt x="2443" y="1522"/>
                    <a:pt x="2394" y="1522"/>
                    <a:pt x="2435" y="1521"/>
                  </a:cubicBezTo>
                  <a:cubicBezTo>
                    <a:pt x="2423" y="1520"/>
                    <a:pt x="2411" y="1518"/>
                    <a:pt x="2401" y="1518"/>
                  </a:cubicBezTo>
                  <a:cubicBezTo>
                    <a:pt x="2412" y="1517"/>
                    <a:pt x="2437" y="1515"/>
                    <a:pt x="2433" y="1515"/>
                  </a:cubicBezTo>
                  <a:cubicBezTo>
                    <a:pt x="2404" y="1514"/>
                    <a:pt x="2442" y="1514"/>
                    <a:pt x="2435" y="1513"/>
                  </a:cubicBezTo>
                  <a:cubicBezTo>
                    <a:pt x="2426" y="1511"/>
                    <a:pt x="2409" y="1510"/>
                    <a:pt x="2406" y="1506"/>
                  </a:cubicBezTo>
                  <a:cubicBezTo>
                    <a:pt x="2408" y="1505"/>
                    <a:pt x="2360" y="1505"/>
                    <a:pt x="2389" y="1503"/>
                  </a:cubicBezTo>
                  <a:cubicBezTo>
                    <a:pt x="2403" y="1502"/>
                    <a:pt x="2395" y="1500"/>
                    <a:pt x="2388" y="1499"/>
                  </a:cubicBezTo>
                  <a:cubicBezTo>
                    <a:pt x="2358" y="1498"/>
                    <a:pt x="2371" y="1497"/>
                    <a:pt x="2375" y="1496"/>
                  </a:cubicBezTo>
                  <a:cubicBezTo>
                    <a:pt x="2345" y="1489"/>
                    <a:pt x="2401" y="1490"/>
                    <a:pt x="2305" y="1488"/>
                  </a:cubicBezTo>
                  <a:cubicBezTo>
                    <a:pt x="2383" y="1487"/>
                    <a:pt x="2366" y="1483"/>
                    <a:pt x="2333" y="1482"/>
                  </a:cubicBezTo>
                  <a:cubicBezTo>
                    <a:pt x="2380" y="1480"/>
                    <a:pt x="2332" y="1480"/>
                    <a:pt x="2350" y="1477"/>
                  </a:cubicBezTo>
                  <a:cubicBezTo>
                    <a:pt x="2357" y="1475"/>
                    <a:pt x="2366" y="1473"/>
                    <a:pt x="2346" y="1472"/>
                  </a:cubicBezTo>
                  <a:cubicBezTo>
                    <a:pt x="2314" y="1471"/>
                    <a:pt x="2349" y="1470"/>
                    <a:pt x="2341" y="1469"/>
                  </a:cubicBezTo>
                  <a:cubicBezTo>
                    <a:pt x="2303" y="1464"/>
                    <a:pt x="2380" y="1464"/>
                    <a:pt x="2331" y="1462"/>
                  </a:cubicBezTo>
                  <a:cubicBezTo>
                    <a:pt x="2309" y="1455"/>
                    <a:pt x="2302" y="1453"/>
                    <a:pt x="2273" y="1445"/>
                  </a:cubicBezTo>
                  <a:cubicBezTo>
                    <a:pt x="2311" y="1444"/>
                    <a:pt x="2246" y="1443"/>
                    <a:pt x="2269" y="1442"/>
                  </a:cubicBezTo>
                  <a:cubicBezTo>
                    <a:pt x="2301" y="1441"/>
                    <a:pt x="2282" y="1441"/>
                    <a:pt x="2270" y="1440"/>
                  </a:cubicBezTo>
                  <a:cubicBezTo>
                    <a:pt x="2206" y="1435"/>
                    <a:pt x="2191" y="1422"/>
                    <a:pt x="2126" y="1417"/>
                  </a:cubicBezTo>
                  <a:cubicBezTo>
                    <a:pt x="2127" y="1416"/>
                    <a:pt x="2092" y="1415"/>
                    <a:pt x="2118" y="1414"/>
                  </a:cubicBezTo>
                  <a:cubicBezTo>
                    <a:pt x="2142" y="1413"/>
                    <a:pt x="2106" y="1412"/>
                    <a:pt x="2102" y="1411"/>
                  </a:cubicBezTo>
                  <a:cubicBezTo>
                    <a:pt x="2073" y="1401"/>
                    <a:pt x="2100" y="1407"/>
                    <a:pt x="2041" y="1401"/>
                  </a:cubicBezTo>
                  <a:cubicBezTo>
                    <a:pt x="2088" y="1399"/>
                    <a:pt x="1995" y="1397"/>
                    <a:pt x="2040" y="1395"/>
                  </a:cubicBezTo>
                  <a:cubicBezTo>
                    <a:pt x="1956" y="1387"/>
                    <a:pt x="1981" y="1383"/>
                    <a:pt x="1860" y="1376"/>
                  </a:cubicBezTo>
                  <a:cubicBezTo>
                    <a:pt x="1874" y="1375"/>
                    <a:pt x="1889" y="1375"/>
                    <a:pt x="1893" y="1375"/>
                  </a:cubicBezTo>
                  <a:cubicBezTo>
                    <a:pt x="1915" y="1371"/>
                    <a:pt x="1828" y="1378"/>
                    <a:pt x="1862" y="1368"/>
                  </a:cubicBezTo>
                  <a:cubicBezTo>
                    <a:pt x="1857" y="1368"/>
                    <a:pt x="1844" y="1368"/>
                    <a:pt x="1830" y="1367"/>
                  </a:cubicBezTo>
                  <a:cubicBezTo>
                    <a:pt x="1848" y="1364"/>
                    <a:pt x="1808" y="1362"/>
                    <a:pt x="1772" y="1359"/>
                  </a:cubicBezTo>
                  <a:cubicBezTo>
                    <a:pt x="1887" y="1358"/>
                    <a:pt x="1675" y="1347"/>
                    <a:pt x="1666" y="1343"/>
                  </a:cubicBezTo>
                  <a:cubicBezTo>
                    <a:pt x="1584" y="1328"/>
                    <a:pt x="1546" y="1326"/>
                    <a:pt x="1509" y="1307"/>
                  </a:cubicBezTo>
                  <a:cubicBezTo>
                    <a:pt x="1511" y="1304"/>
                    <a:pt x="1473" y="1301"/>
                    <a:pt x="1517" y="1298"/>
                  </a:cubicBezTo>
                  <a:cubicBezTo>
                    <a:pt x="1527" y="1298"/>
                    <a:pt x="1515" y="1297"/>
                    <a:pt x="1511" y="1296"/>
                  </a:cubicBezTo>
                  <a:cubicBezTo>
                    <a:pt x="1494" y="1297"/>
                    <a:pt x="1494" y="1281"/>
                    <a:pt x="1508" y="1280"/>
                  </a:cubicBezTo>
                  <a:cubicBezTo>
                    <a:pt x="1508" y="1279"/>
                    <a:pt x="1498" y="1278"/>
                    <a:pt x="1500" y="1276"/>
                  </a:cubicBezTo>
                  <a:cubicBezTo>
                    <a:pt x="1501" y="1275"/>
                    <a:pt x="1527" y="1274"/>
                    <a:pt x="1516" y="1273"/>
                  </a:cubicBezTo>
                  <a:cubicBezTo>
                    <a:pt x="1488" y="1272"/>
                    <a:pt x="1525" y="1271"/>
                    <a:pt x="1528" y="1270"/>
                  </a:cubicBezTo>
                  <a:cubicBezTo>
                    <a:pt x="1553" y="1270"/>
                    <a:pt x="1523" y="1267"/>
                    <a:pt x="1561" y="1265"/>
                  </a:cubicBezTo>
                  <a:cubicBezTo>
                    <a:pt x="1509" y="1263"/>
                    <a:pt x="1570" y="1262"/>
                    <a:pt x="1564" y="1260"/>
                  </a:cubicBezTo>
                  <a:cubicBezTo>
                    <a:pt x="1557" y="1258"/>
                    <a:pt x="1549" y="1256"/>
                    <a:pt x="1580" y="1255"/>
                  </a:cubicBezTo>
                  <a:cubicBezTo>
                    <a:pt x="1590" y="1254"/>
                    <a:pt x="1585" y="1253"/>
                    <a:pt x="1581" y="1252"/>
                  </a:cubicBezTo>
                  <a:cubicBezTo>
                    <a:pt x="1576" y="1252"/>
                    <a:pt x="1621" y="1251"/>
                    <a:pt x="1587" y="1250"/>
                  </a:cubicBezTo>
                  <a:cubicBezTo>
                    <a:pt x="1609" y="1249"/>
                    <a:pt x="1559" y="1247"/>
                    <a:pt x="1587" y="1246"/>
                  </a:cubicBezTo>
                  <a:cubicBezTo>
                    <a:pt x="1623" y="1244"/>
                    <a:pt x="1566" y="1243"/>
                    <a:pt x="1579" y="1241"/>
                  </a:cubicBezTo>
                  <a:cubicBezTo>
                    <a:pt x="1591" y="1240"/>
                    <a:pt x="1590" y="1238"/>
                    <a:pt x="1579" y="1237"/>
                  </a:cubicBezTo>
                  <a:cubicBezTo>
                    <a:pt x="1568" y="1235"/>
                    <a:pt x="1636" y="1234"/>
                    <a:pt x="1584" y="1233"/>
                  </a:cubicBezTo>
                  <a:cubicBezTo>
                    <a:pt x="1621" y="1231"/>
                    <a:pt x="1596" y="1229"/>
                    <a:pt x="1602" y="1227"/>
                  </a:cubicBezTo>
                  <a:cubicBezTo>
                    <a:pt x="1610" y="1215"/>
                    <a:pt x="1587" y="1217"/>
                    <a:pt x="1588" y="1215"/>
                  </a:cubicBezTo>
                  <a:cubicBezTo>
                    <a:pt x="1623" y="1214"/>
                    <a:pt x="1580" y="1213"/>
                    <a:pt x="1590" y="1213"/>
                  </a:cubicBezTo>
                  <a:cubicBezTo>
                    <a:pt x="1602" y="1212"/>
                    <a:pt x="1589" y="1211"/>
                    <a:pt x="1600" y="1210"/>
                  </a:cubicBezTo>
                  <a:cubicBezTo>
                    <a:pt x="1616" y="1205"/>
                    <a:pt x="1580" y="1204"/>
                    <a:pt x="1621" y="1203"/>
                  </a:cubicBezTo>
                  <a:cubicBezTo>
                    <a:pt x="1587" y="1202"/>
                    <a:pt x="1622" y="1200"/>
                    <a:pt x="1613" y="1199"/>
                  </a:cubicBezTo>
                  <a:cubicBezTo>
                    <a:pt x="1593" y="1197"/>
                    <a:pt x="1591" y="1195"/>
                    <a:pt x="1607" y="1194"/>
                  </a:cubicBezTo>
                  <a:cubicBezTo>
                    <a:pt x="1656" y="1182"/>
                    <a:pt x="1575" y="1187"/>
                    <a:pt x="1559" y="1187"/>
                  </a:cubicBezTo>
                  <a:cubicBezTo>
                    <a:pt x="1578" y="1187"/>
                    <a:pt x="1590" y="1187"/>
                    <a:pt x="1602" y="1188"/>
                  </a:cubicBezTo>
                  <a:cubicBezTo>
                    <a:pt x="1584" y="1188"/>
                    <a:pt x="1596" y="1189"/>
                    <a:pt x="1594" y="1190"/>
                  </a:cubicBezTo>
                  <a:cubicBezTo>
                    <a:pt x="1590" y="1190"/>
                    <a:pt x="1586" y="1189"/>
                    <a:pt x="1582" y="1189"/>
                  </a:cubicBezTo>
                  <a:cubicBezTo>
                    <a:pt x="1617" y="1189"/>
                    <a:pt x="1517" y="1190"/>
                    <a:pt x="1603" y="1191"/>
                  </a:cubicBezTo>
                  <a:cubicBezTo>
                    <a:pt x="1588" y="1191"/>
                    <a:pt x="1575" y="1191"/>
                    <a:pt x="1561" y="1192"/>
                  </a:cubicBezTo>
                  <a:cubicBezTo>
                    <a:pt x="1563" y="1198"/>
                    <a:pt x="1550" y="1196"/>
                    <a:pt x="1540" y="1198"/>
                  </a:cubicBezTo>
                  <a:cubicBezTo>
                    <a:pt x="1529" y="1199"/>
                    <a:pt x="1566" y="1199"/>
                    <a:pt x="1543" y="1201"/>
                  </a:cubicBezTo>
                  <a:cubicBezTo>
                    <a:pt x="1527" y="1201"/>
                    <a:pt x="1540" y="1203"/>
                    <a:pt x="1540" y="1204"/>
                  </a:cubicBezTo>
                  <a:cubicBezTo>
                    <a:pt x="1540" y="1205"/>
                    <a:pt x="1547" y="1206"/>
                    <a:pt x="1539" y="1206"/>
                  </a:cubicBezTo>
                  <a:cubicBezTo>
                    <a:pt x="1508" y="1208"/>
                    <a:pt x="1520" y="1210"/>
                    <a:pt x="1520" y="1212"/>
                  </a:cubicBezTo>
                  <a:cubicBezTo>
                    <a:pt x="1520" y="1213"/>
                    <a:pt x="1488" y="1215"/>
                    <a:pt x="1519" y="1216"/>
                  </a:cubicBezTo>
                  <a:cubicBezTo>
                    <a:pt x="1491" y="1217"/>
                    <a:pt x="1516" y="1218"/>
                    <a:pt x="1501" y="1219"/>
                  </a:cubicBezTo>
                  <a:cubicBezTo>
                    <a:pt x="1488" y="1220"/>
                    <a:pt x="1494" y="1222"/>
                    <a:pt x="1500" y="1223"/>
                  </a:cubicBezTo>
                  <a:cubicBezTo>
                    <a:pt x="1505" y="1224"/>
                    <a:pt x="1464" y="1225"/>
                    <a:pt x="1499" y="1226"/>
                  </a:cubicBezTo>
                  <a:cubicBezTo>
                    <a:pt x="1448" y="1241"/>
                    <a:pt x="1437" y="1234"/>
                    <a:pt x="1415" y="1241"/>
                  </a:cubicBezTo>
                  <a:cubicBezTo>
                    <a:pt x="1416" y="1252"/>
                    <a:pt x="1331" y="1251"/>
                    <a:pt x="1374" y="1255"/>
                  </a:cubicBezTo>
                  <a:cubicBezTo>
                    <a:pt x="1321" y="1260"/>
                    <a:pt x="1276" y="1258"/>
                    <a:pt x="1221" y="1256"/>
                  </a:cubicBezTo>
                  <a:cubicBezTo>
                    <a:pt x="1188" y="1255"/>
                    <a:pt x="1252" y="1254"/>
                    <a:pt x="1213" y="1254"/>
                  </a:cubicBezTo>
                  <a:cubicBezTo>
                    <a:pt x="1201" y="1252"/>
                    <a:pt x="1240" y="1252"/>
                    <a:pt x="1249" y="1251"/>
                  </a:cubicBezTo>
                  <a:lnTo>
                    <a:pt x="1249" y="1251"/>
                  </a:lnTo>
                  <a:cubicBezTo>
                    <a:pt x="1170" y="1251"/>
                    <a:pt x="1258" y="1240"/>
                    <a:pt x="1290" y="1239"/>
                  </a:cubicBezTo>
                  <a:cubicBezTo>
                    <a:pt x="1294" y="1252"/>
                    <a:pt x="1283" y="1248"/>
                    <a:pt x="1269" y="1250"/>
                  </a:cubicBezTo>
                  <a:cubicBezTo>
                    <a:pt x="1275" y="1250"/>
                    <a:pt x="1281" y="1250"/>
                    <a:pt x="1287" y="1250"/>
                  </a:cubicBezTo>
                  <a:cubicBezTo>
                    <a:pt x="1274" y="1250"/>
                    <a:pt x="1261" y="1251"/>
                    <a:pt x="1249" y="1251"/>
                  </a:cubicBezTo>
                  <a:cubicBezTo>
                    <a:pt x="1265" y="1258"/>
                    <a:pt x="1328" y="1253"/>
                    <a:pt x="1353" y="1247"/>
                  </a:cubicBezTo>
                  <a:cubicBezTo>
                    <a:pt x="1326" y="1245"/>
                    <a:pt x="1360" y="1243"/>
                    <a:pt x="1354" y="1242"/>
                  </a:cubicBezTo>
                  <a:cubicBezTo>
                    <a:pt x="1330" y="1233"/>
                    <a:pt x="1403" y="1250"/>
                    <a:pt x="1394" y="1222"/>
                  </a:cubicBezTo>
                  <a:cubicBezTo>
                    <a:pt x="1347" y="1223"/>
                    <a:pt x="1383" y="1225"/>
                    <a:pt x="1334" y="1216"/>
                  </a:cubicBezTo>
                  <a:cubicBezTo>
                    <a:pt x="1382" y="1214"/>
                    <a:pt x="1317" y="1215"/>
                    <a:pt x="1347" y="1212"/>
                  </a:cubicBezTo>
                  <a:cubicBezTo>
                    <a:pt x="1307" y="1212"/>
                    <a:pt x="1378" y="1211"/>
                    <a:pt x="1338" y="1210"/>
                  </a:cubicBezTo>
                  <a:cubicBezTo>
                    <a:pt x="1356" y="1209"/>
                    <a:pt x="1326" y="1207"/>
                    <a:pt x="1331" y="1206"/>
                  </a:cubicBezTo>
                  <a:cubicBezTo>
                    <a:pt x="1334" y="1198"/>
                    <a:pt x="1338" y="1201"/>
                    <a:pt x="1353" y="1200"/>
                  </a:cubicBezTo>
                  <a:cubicBezTo>
                    <a:pt x="1394" y="1198"/>
                    <a:pt x="1357" y="1196"/>
                    <a:pt x="1378" y="1191"/>
                  </a:cubicBezTo>
                  <a:cubicBezTo>
                    <a:pt x="1390" y="1188"/>
                    <a:pt x="1437" y="1185"/>
                    <a:pt x="1398" y="1184"/>
                  </a:cubicBezTo>
                  <a:cubicBezTo>
                    <a:pt x="1410" y="1184"/>
                    <a:pt x="1422" y="1184"/>
                    <a:pt x="1434" y="1184"/>
                  </a:cubicBezTo>
                  <a:cubicBezTo>
                    <a:pt x="1433" y="1183"/>
                    <a:pt x="1448" y="1181"/>
                    <a:pt x="1417" y="1181"/>
                  </a:cubicBezTo>
                  <a:cubicBezTo>
                    <a:pt x="1432" y="1179"/>
                    <a:pt x="1472" y="1180"/>
                    <a:pt x="1446" y="1175"/>
                  </a:cubicBezTo>
                  <a:cubicBezTo>
                    <a:pt x="1475" y="1173"/>
                    <a:pt x="1430" y="1171"/>
                    <a:pt x="1496" y="1170"/>
                  </a:cubicBezTo>
                  <a:cubicBezTo>
                    <a:pt x="1500" y="1164"/>
                    <a:pt x="1567" y="1162"/>
                    <a:pt x="1561" y="1159"/>
                  </a:cubicBezTo>
                  <a:cubicBezTo>
                    <a:pt x="1610" y="1158"/>
                    <a:pt x="1557" y="1156"/>
                    <a:pt x="1578" y="1155"/>
                  </a:cubicBezTo>
                  <a:cubicBezTo>
                    <a:pt x="1596" y="1153"/>
                    <a:pt x="1564" y="1152"/>
                    <a:pt x="1600" y="1151"/>
                  </a:cubicBezTo>
                  <a:cubicBezTo>
                    <a:pt x="1568" y="1149"/>
                    <a:pt x="1619" y="1148"/>
                    <a:pt x="1603" y="1147"/>
                  </a:cubicBezTo>
                  <a:cubicBezTo>
                    <a:pt x="1597" y="1147"/>
                    <a:pt x="1591" y="1147"/>
                    <a:pt x="1585" y="1146"/>
                  </a:cubicBezTo>
                  <a:close/>
                </a:path>
              </a:pathLst>
            </a:custGeom>
            <a:solidFill>
              <a:srgbClr val="A8C8D9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818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00511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75" y="13818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75" y="300511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50" y="13818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7" hasCustomPrompt="1"/>
          </p:nvPr>
        </p:nvSpPr>
        <p:spPr>
          <a:xfrm>
            <a:off x="6118550" y="300511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"/>
          </p:nvPr>
        </p:nvSpPr>
        <p:spPr>
          <a:xfrm>
            <a:off x="720000" y="2061025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8"/>
          </p:nvPr>
        </p:nvSpPr>
        <p:spPr>
          <a:xfrm>
            <a:off x="3419275" y="2061025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9"/>
          </p:nvPr>
        </p:nvSpPr>
        <p:spPr>
          <a:xfrm>
            <a:off x="6118550" y="2061025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3"/>
          </p:nvPr>
        </p:nvSpPr>
        <p:spPr>
          <a:xfrm>
            <a:off x="720000" y="3684400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14"/>
          </p:nvPr>
        </p:nvSpPr>
        <p:spPr>
          <a:xfrm>
            <a:off x="3419275" y="3684400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5"/>
          </p:nvPr>
        </p:nvSpPr>
        <p:spPr>
          <a:xfrm>
            <a:off x="6118550" y="3684400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19" name="Google Shape;119;p13"/>
          <p:cNvGrpSpPr/>
          <p:nvPr/>
        </p:nvGrpSpPr>
        <p:grpSpPr>
          <a:xfrm>
            <a:off x="-988689" y="-114303"/>
            <a:ext cx="12095603" cy="6907815"/>
            <a:chOff x="-988689" y="-114303"/>
            <a:chExt cx="12095603" cy="6907815"/>
          </a:xfrm>
        </p:grpSpPr>
        <p:sp>
          <p:nvSpPr>
            <p:cNvPr id="120" name="Google Shape;120;p13"/>
            <p:cNvSpPr/>
            <p:nvPr/>
          </p:nvSpPr>
          <p:spPr>
            <a:xfrm rot="5226896">
              <a:off x="-632976" y="3855346"/>
              <a:ext cx="2958129" cy="2781929"/>
            </a:xfrm>
            <a:custGeom>
              <a:avLst/>
              <a:gdLst/>
              <a:ahLst/>
              <a:cxnLst/>
              <a:rect l="l" t="t" r="r" b="b"/>
              <a:pathLst>
                <a:path w="3559" h="3347" extrusionOk="0">
                  <a:moveTo>
                    <a:pt x="3539" y="1091"/>
                  </a:moveTo>
                  <a:cubicBezTo>
                    <a:pt x="3569" y="1268"/>
                    <a:pt x="3566" y="1448"/>
                    <a:pt x="3522" y="1611"/>
                  </a:cubicBezTo>
                  <a:cubicBezTo>
                    <a:pt x="3403" y="2053"/>
                    <a:pt x="3042" y="2315"/>
                    <a:pt x="2635" y="2474"/>
                  </a:cubicBezTo>
                  <a:cubicBezTo>
                    <a:pt x="2012" y="2718"/>
                    <a:pt x="719" y="3918"/>
                    <a:pt x="120" y="3014"/>
                  </a:cubicBezTo>
                  <a:cubicBezTo>
                    <a:pt x="-199" y="2533"/>
                    <a:pt x="162" y="1911"/>
                    <a:pt x="658" y="1748"/>
                  </a:cubicBezTo>
                  <a:cubicBezTo>
                    <a:pt x="1604" y="1437"/>
                    <a:pt x="1282" y="447"/>
                    <a:pt x="1990" y="122"/>
                  </a:cubicBezTo>
                  <a:cubicBezTo>
                    <a:pt x="2354" y="-45"/>
                    <a:pt x="2774" y="-67"/>
                    <a:pt x="3084" y="220"/>
                  </a:cubicBezTo>
                  <a:cubicBezTo>
                    <a:pt x="3313" y="431"/>
                    <a:pt x="3483" y="759"/>
                    <a:pt x="3539" y="10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 rot="666157">
              <a:off x="-714220" y="3193034"/>
              <a:ext cx="3120637" cy="3153981"/>
            </a:xfrm>
            <a:custGeom>
              <a:avLst/>
              <a:gdLst/>
              <a:ahLst/>
              <a:cxnLst/>
              <a:rect l="l" t="t" r="r" b="b"/>
              <a:pathLst>
                <a:path w="4771" h="4822" extrusionOk="0">
                  <a:moveTo>
                    <a:pt x="177" y="19"/>
                  </a:moveTo>
                  <a:cubicBezTo>
                    <a:pt x="129" y="19"/>
                    <a:pt x="79" y="33"/>
                    <a:pt x="47" y="82"/>
                  </a:cubicBezTo>
                  <a:cubicBezTo>
                    <a:pt x="5" y="148"/>
                    <a:pt x="-47" y="365"/>
                    <a:pt x="363" y="962"/>
                  </a:cubicBezTo>
                  <a:cubicBezTo>
                    <a:pt x="674" y="1413"/>
                    <a:pt x="993" y="1661"/>
                    <a:pt x="1311" y="1836"/>
                  </a:cubicBezTo>
                  <a:cubicBezTo>
                    <a:pt x="1023" y="1277"/>
                    <a:pt x="891" y="805"/>
                    <a:pt x="888" y="796"/>
                  </a:cubicBezTo>
                  <a:lnTo>
                    <a:pt x="888" y="795"/>
                  </a:lnTo>
                  <a:cubicBezTo>
                    <a:pt x="783" y="368"/>
                    <a:pt x="460" y="61"/>
                    <a:pt x="222" y="22"/>
                  </a:cubicBezTo>
                  <a:cubicBezTo>
                    <a:pt x="208" y="20"/>
                    <a:pt x="192" y="19"/>
                    <a:pt x="177" y="19"/>
                  </a:cubicBezTo>
                  <a:moveTo>
                    <a:pt x="1356" y="1881"/>
                  </a:moveTo>
                  <a:cubicBezTo>
                    <a:pt x="1611" y="2365"/>
                    <a:pt x="1982" y="2904"/>
                    <a:pt x="2483" y="3254"/>
                  </a:cubicBezTo>
                  <a:cubicBezTo>
                    <a:pt x="2780" y="3462"/>
                    <a:pt x="3080" y="3566"/>
                    <a:pt x="3357" y="3628"/>
                  </a:cubicBezTo>
                  <a:cubicBezTo>
                    <a:pt x="3219" y="3429"/>
                    <a:pt x="3093" y="3229"/>
                    <a:pt x="2995" y="3049"/>
                  </a:cubicBezTo>
                  <a:cubicBezTo>
                    <a:pt x="2678" y="2467"/>
                    <a:pt x="2254" y="2284"/>
                    <a:pt x="1805" y="2090"/>
                  </a:cubicBezTo>
                  <a:cubicBezTo>
                    <a:pt x="1660" y="2028"/>
                    <a:pt x="1509" y="1962"/>
                    <a:pt x="1356" y="1881"/>
                  </a:cubicBezTo>
                  <a:moveTo>
                    <a:pt x="3402" y="3657"/>
                  </a:moveTo>
                  <a:cubicBezTo>
                    <a:pt x="3817" y="4243"/>
                    <a:pt x="4337" y="4803"/>
                    <a:pt x="4591" y="4803"/>
                  </a:cubicBezTo>
                  <a:cubicBezTo>
                    <a:pt x="4605" y="4803"/>
                    <a:pt x="4618" y="4801"/>
                    <a:pt x="4630" y="4798"/>
                  </a:cubicBezTo>
                  <a:cubicBezTo>
                    <a:pt x="4719" y="4773"/>
                    <a:pt x="4760" y="4655"/>
                    <a:pt x="4751" y="4446"/>
                  </a:cubicBezTo>
                  <a:cubicBezTo>
                    <a:pt x="4724" y="3844"/>
                    <a:pt x="4355" y="3795"/>
                    <a:pt x="3844" y="3727"/>
                  </a:cubicBezTo>
                  <a:cubicBezTo>
                    <a:pt x="3707" y="3709"/>
                    <a:pt x="3558" y="3689"/>
                    <a:pt x="3402" y="3657"/>
                  </a:cubicBezTo>
                  <a:moveTo>
                    <a:pt x="4592" y="4822"/>
                  </a:moveTo>
                  <a:cubicBezTo>
                    <a:pt x="4323" y="4822"/>
                    <a:pt x="3792" y="4246"/>
                    <a:pt x="3374" y="3651"/>
                  </a:cubicBezTo>
                  <a:cubicBezTo>
                    <a:pt x="3088" y="3590"/>
                    <a:pt x="2779" y="3485"/>
                    <a:pt x="2472" y="3270"/>
                  </a:cubicBezTo>
                  <a:cubicBezTo>
                    <a:pt x="1960" y="2912"/>
                    <a:pt x="1583" y="2358"/>
                    <a:pt x="1326" y="1865"/>
                  </a:cubicBezTo>
                  <a:cubicBezTo>
                    <a:pt x="1001" y="1688"/>
                    <a:pt x="665" y="1434"/>
                    <a:pt x="348" y="973"/>
                  </a:cubicBezTo>
                  <a:cubicBezTo>
                    <a:pt x="54" y="546"/>
                    <a:pt x="-61" y="218"/>
                    <a:pt x="31" y="72"/>
                  </a:cubicBezTo>
                  <a:cubicBezTo>
                    <a:pt x="68" y="14"/>
                    <a:pt x="137" y="-10"/>
                    <a:pt x="225" y="4"/>
                  </a:cubicBezTo>
                  <a:cubicBezTo>
                    <a:pt x="344" y="23"/>
                    <a:pt x="488" y="112"/>
                    <a:pt x="610" y="241"/>
                  </a:cubicBezTo>
                  <a:cubicBezTo>
                    <a:pt x="709" y="346"/>
                    <a:pt x="841" y="527"/>
                    <a:pt x="907" y="791"/>
                  </a:cubicBezTo>
                  <a:cubicBezTo>
                    <a:pt x="910" y="803"/>
                    <a:pt x="1046" y="1287"/>
                    <a:pt x="1341" y="1852"/>
                  </a:cubicBezTo>
                  <a:cubicBezTo>
                    <a:pt x="1499" y="1937"/>
                    <a:pt x="1657" y="2005"/>
                    <a:pt x="1813" y="2073"/>
                  </a:cubicBezTo>
                  <a:cubicBezTo>
                    <a:pt x="2265" y="2268"/>
                    <a:pt x="2691" y="2452"/>
                    <a:pt x="3012" y="3039"/>
                  </a:cubicBezTo>
                  <a:cubicBezTo>
                    <a:pt x="3113" y="3225"/>
                    <a:pt x="3243" y="3431"/>
                    <a:pt x="3386" y="3634"/>
                  </a:cubicBezTo>
                  <a:cubicBezTo>
                    <a:pt x="3549" y="3669"/>
                    <a:pt x="3704" y="3689"/>
                    <a:pt x="3846" y="3708"/>
                  </a:cubicBezTo>
                  <a:cubicBezTo>
                    <a:pt x="4366" y="3777"/>
                    <a:pt x="4742" y="3827"/>
                    <a:pt x="4770" y="4445"/>
                  </a:cubicBezTo>
                  <a:cubicBezTo>
                    <a:pt x="4779" y="4664"/>
                    <a:pt x="4734" y="4789"/>
                    <a:pt x="4635" y="4816"/>
                  </a:cubicBezTo>
                  <a:cubicBezTo>
                    <a:pt x="4621" y="4820"/>
                    <a:pt x="4607" y="4822"/>
                    <a:pt x="4592" y="48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 rot="5400000">
              <a:off x="1714456" y="4414622"/>
              <a:ext cx="1566028" cy="1572149"/>
            </a:xfrm>
            <a:custGeom>
              <a:avLst/>
              <a:gdLst/>
              <a:ahLst/>
              <a:cxnLst/>
              <a:rect l="l" t="t" r="r" b="b"/>
              <a:pathLst>
                <a:path w="3577" h="3591" extrusionOk="0">
                  <a:moveTo>
                    <a:pt x="1585" y="1146"/>
                  </a:moveTo>
                  <a:cubicBezTo>
                    <a:pt x="1591" y="1146"/>
                    <a:pt x="1597" y="1146"/>
                    <a:pt x="1603" y="1146"/>
                  </a:cubicBezTo>
                  <a:cubicBezTo>
                    <a:pt x="1587" y="1142"/>
                    <a:pt x="1721" y="1148"/>
                    <a:pt x="1707" y="1140"/>
                  </a:cubicBezTo>
                  <a:cubicBezTo>
                    <a:pt x="1701" y="1140"/>
                    <a:pt x="1695" y="1140"/>
                    <a:pt x="1689" y="1139"/>
                  </a:cubicBezTo>
                  <a:cubicBezTo>
                    <a:pt x="1695" y="1139"/>
                    <a:pt x="1701" y="1139"/>
                    <a:pt x="1707" y="1139"/>
                  </a:cubicBezTo>
                  <a:cubicBezTo>
                    <a:pt x="1751" y="1124"/>
                    <a:pt x="1790" y="1122"/>
                    <a:pt x="1846" y="1118"/>
                  </a:cubicBezTo>
                  <a:cubicBezTo>
                    <a:pt x="1836" y="1116"/>
                    <a:pt x="1826" y="1117"/>
                    <a:pt x="1800" y="1117"/>
                  </a:cubicBezTo>
                  <a:cubicBezTo>
                    <a:pt x="1864" y="1117"/>
                    <a:pt x="1858" y="1113"/>
                    <a:pt x="1906" y="1113"/>
                  </a:cubicBezTo>
                  <a:cubicBezTo>
                    <a:pt x="1889" y="1115"/>
                    <a:pt x="1924" y="1115"/>
                    <a:pt x="1894" y="1116"/>
                  </a:cubicBezTo>
                  <a:cubicBezTo>
                    <a:pt x="1883" y="1129"/>
                    <a:pt x="1927" y="1124"/>
                    <a:pt x="1913" y="1127"/>
                  </a:cubicBezTo>
                  <a:cubicBezTo>
                    <a:pt x="1897" y="1130"/>
                    <a:pt x="1879" y="1132"/>
                    <a:pt x="1907" y="1135"/>
                  </a:cubicBezTo>
                  <a:cubicBezTo>
                    <a:pt x="1894" y="1135"/>
                    <a:pt x="1884" y="1135"/>
                    <a:pt x="1873" y="1136"/>
                  </a:cubicBezTo>
                  <a:cubicBezTo>
                    <a:pt x="1895" y="1137"/>
                    <a:pt x="1868" y="1138"/>
                    <a:pt x="1893" y="1139"/>
                  </a:cubicBezTo>
                  <a:cubicBezTo>
                    <a:pt x="1921" y="1139"/>
                    <a:pt x="1914" y="1140"/>
                    <a:pt x="1915" y="1141"/>
                  </a:cubicBezTo>
                  <a:cubicBezTo>
                    <a:pt x="1956" y="1140"/>
                    <a:pt x="1925" y="1136"/>
                    <a:pt x="1977" y="1130"/>
                  </a:cubicBezTo>
                  <a:cubicBezTo>
                    <a:pt x="1927" y="1129"/>
                    <a:pt x="1999" y="1127"/>
                    <a:pt x="1977" y="1126"/>
                  </a:cubicBezTo>
                  <a:cubicBezTo>
                    <a:pt x="1957" y="1125"/>
                    <a:pt x="1977" y="1124"/>
                    <a:pt x="1978" y="1123"/>
                  </a:cubicBezTo>
                  <a:cubicBezTo>
                    <a:pt x="1986" y="1121"/>
                    <a:pt x="1997" y="1119"/>
                    <a:pt x="1976" y="1117"/>
                  </a:cubicBezTo>
                  <a:cubicBezTo>
                    <a:pt x="1962" y="1116"/>
                    <a:pt x="2016" y="1116"/>
                    <a:pt x="1984" y="1115"/>
                  </a:cubicBezTo>
                  <a:cubicBezTo>
                    <a:pt x="2008" y="1112"/>
                    <a:pt x="1973" y="1113"/>
                    <a:pt x="1958" y="1111"/>
                  </a:cubicBezTo>
                  <a:cubicBezTo>
                    <a:pt x="1975" y="1106"/>
                    <a:pt x="2078" y="1098"/>
                    <a:pt x="2101" y="1090"/>
                  </a:cubicBezTo>
                  <a:cubicBezTo>
                    <a:pt x="2120" y="1089"/>
                    <a:pt x="2132" y="1089"/>
                    <a:pt x="2146" y="1089"/>
                  </a:cubicBezTo>
                  <a:cubicBezTo>
                    <a:pt x="2093" y="1086"/>
                    <a:pt x="2223" y="1080"/>
                    <a:pt x="2206" y="1075"/>
                  </a:cubicBezTo>
                  <a:cubicBezTo>
                    <a:pt x="2249" y="1075"/>
                    <a:pt x="2217" y="1073"/>
                    <a:pt x="2239" y="1072"/>
                  </a:cubicBezTo>
                  <a:cubicBezTo>
                    <a:pt x="2257" y="1071"/>
                    <a:pt x="2235" y="1069"/>
                    <a:pt x="2252" y="1068"/>
                  </a:cubicBezTo>
                  <a:cubicBezTo>
                    <a:pt x="2276" y="1066"/>
                    <a:pt x="2265" y="1065"/>
                    <a:pt x="2268" y="1063"/>
                  </a:cubicBezTo>
                  <a:cubicBezTo>
                    <a:pt x="2271" y="1062"/>
                    <a:pt x="2269" y="1061"/>
                    <a:pt x="2269" y="1059"/>
                  </a:cubicBezTo>
                  <a:cubicBezTo>
                    <a:pt x="2269" y="1058"/>
                    <a:pt x="2275" y="1056"/>
                    <a:pt x="2267" y="1055"/>
                  </a:cubicBezTo>
                  <a:cubicBezTo>
                    <a:pt x="2259" y="1054"/>
                    <a:pt x="2302" y="1053"/>
                    <a:pt x="2269" y="1051"/>
                  </a:cubicBezTo>
                  <a:cubicBezTo>
                    <a:pt x="2309" y="1046"/>
                    <a:pt x="2293" y="1045"/>
                    <a:pt x="2324" y="1043"/>
                  </a:cubicBezTo>
                  <a:cubicBezTo>
                    <a:pt x="2327" y="1043"/>
                    <a:pt x="2320" y="1042"/>
                    <a:pt x="2329" y="1041"/>
                  </a:cubicBezTo>
                  <a:cubicBezTo>
                    <a:pt x="2339" y="1040"/>
                    <a:pt x="2337" y="1039"/>
                    <a:pt x="2330" y="1038"/>
                  </a:cubicBezTo>
                  <a:cubicBezTo>
                    <a:pt x="2321" y="1037"/>
                    <a:pt x="2366" y="1036"/>
                    <a:pt x="2332" y="1035"/>
                  </a:cubicBezTo>
                  <a:cubicBezTo>
                    <a:pt x="2344" y="1035"/>
                    <a:pt x="2403" y="1031"/>
                    <a:pt x="2358" y="1029"/>
                  </a:cubicBezTo>
                  <a:cubicBezTo>
                    <a:pt x="2350" y="1028"/>
                    <a:pt x="2359" y="1027"/>
                    <a:pt x="2365" y="1027"/>
                  </a:cubicBezTo>
                  <a:cubicBezTo>
                    <a:pt x="2371" y="1026"/>
                    <a:pt x="2343" y="1025"/>
                    <a:pt x="2371" y="1025"/>
                  </a:cubicBezTo>
                  <a:cubicBezTo>
                    <a:pt x="2332" y="1024"/>
                    <a:pt x="2384" y="1023"/>
                    <a:pt x="2362" y="1023"/>
                  </a:cubicBezTo>
                  <a:cubicBezTo>
                    <a:pt x="2330" y="1022"/>
                    <a:pt x="2377" y="1021"/>
                    <a:pt x="2366" y="1021"/>
                  </a:cubicBezTo>
                  <a:cubicBezTo>
                    <a:pt x="2336" y="1019"/>
                    <a:pt x="2358" y="1017"/>
                    <a:pt x="2352" y="1015"/>
                  </a:cubicBezTo>
                  <a:cubicBezTo>
                    <a:pt x="2339" y="1011"/>
                    <a:pt x="2380" y="1012"/>
                    <a:pt x="2393" y="1007"/>
                  </a:cubicBezTo>
                  <a:cubicBezTo>
                    <a:pt x="2383" y="996"/>
                    <a:pt x="2453" y="1000"/>
                    <a:pt x="2414" y="996"/>
                  </a:cubicBezTo>
                  <a:cubicBezTo>
                    <a:pt x="2470" y="988"/>
                    <a:pt x="2441" y="986"/>
                    <a:pt x="2479" y="976"/>
                  </a:cubicBezTo>
                  <a:cubicBezTo>
                    <a:pt x="2485" y="975"/>
                    <a:pt x="2508" y="973"/>
                    <a:pt x="2532" y="971"/>
                  </a:cubicBezTo>
                  <a:cubicBezTo>
                    <a:pt x="2581" y="976"/>
                    <a:pt x="2550" y="980"/>
                    <a:pt x="2562" y="985"/>
                  </a:cubicBezTo>
                  <a:cubicBezTo>
                    <a:pt x="2532" y="983"/>
                    <a:pt x="2515" y="982"/>
                    <a:pt x="2498" y="982"/>
                  </a:cubicBezTo>
                  <a:cubicBezTo>
                    <a:pt x="2524" y="992"/>
                    <a:pt x="2550" y="984"/>
                    <a:pt x="2500" y="994"/>
                  </a:cubicBezTo>
                  <a:cubicBezTo>
                    <a:pt x="2577" y="990"/>
                    <a:pt x="2579" y="993"/>
                    <a:pt x="2643" y="978"/>
                  </a:cubicBezTo>
                  <a:cubicBezTo>
                    <a:pt x="2647" y="972"/>
                    <a:pt x="2632" y="974"/>
                    <a:pt x="2663" y="972"/>
                  </a:cubicBezTo>
                  <a:cubicBezTo>
                    <a:pt x="2673" y="971"/>
                    <a:pt x="2667" y="970"/>
                    <a:pt x="2677" y="970"/>
                  </a:cubicBezTo>
                  <a:cubicBezTo>
                    <a:pt x="2695" y="969"/>
                    <a:pt x="2649" y="969"/>
                    <a:pt x="2677" y="968"/>
                  </a:cubicBezTo>
                  <a:cubicBezTo>
                    <a:pt x="2686" y="968"/>
                    <a:pt x="2685" y="967"/>
                    <a:pt x="2685" y="966"/>
                  </a:cubicBezTo>
                  <a:cubicBezTo>
                    <a:pt x="2684" y="966"/>
                    <a:pt x="2693" y="965"/>
                    <a:pt x="2671" y="964"/>
                  </a:cubicBezTo>
                  <a:cubicBezTo>
                    <a:pt x="2688" y="963"/>
                    <a:pt x="2712" y="959"/>
                    <a:pt x="2671" y="956"/>
                  </a:cubicBezTo>
                  <a:cubicBezTo>
                    <a:pt x="2661" y="955"/>
                    <a:pt x="2641" y="954"/>
                    <a:pt x="2648" y="954"/>
                  </a:cubicBezTo>
                  <a:cubicBezTo>
                    <a:pt x="2688" y="952"/>
                    <a:pt x="2652" y="951"/>
                    <a:pt x="2641" y="951"/>
                  </a:cubicBezTo>
                  <a:cubicBezTo>
                    <a:pt x="2624" y="948"/>
                    <a:pt x="2601" y="945"/>
                    <a:pt x="2627" y="943"/>
                  </a:cubicBezTo>
                  <a:cubicBezTo>
                    <a:pt x="2700" y="932"/>
                    <a:pt x="2652" y="932"/>
                    <a:pt x="2747" y="924"/>
                  </a:cubicBezTo>
                  <a:cubicBezTo>
                    <a:pt x="2745" y="924"/>
                    <a:pt x="2743" y="924"/>
                    <a:pt x="2740" y="924"/>
                  </a:cubicBezTo>
                  <a:cubicBezTo>
                    <a:pt x="2711" y="923"/>
                    <a:pt x="2754" y="923"/>
                    <a:pt x="2749" y="922"/>
                  </a:cubicBezTo>
                  <a:cubicBezTo>
                    <a:pt x="2781" y="913"/>
                    <a:pt x="2798" y="912"/>
                    <a:pt x="2866" y="905"/>
                  </a:cubicBezTo>
                  <a:cubicBezTo>
                    <a:pt x="2876" y="900"/>
                    <a:pt x="2928" y="897"/>
                    <a:pt x="2935" y="896"/>
                  </a:cubicBezTo>
                  <a:cubicBezTo>
                    <a:pt x="2931" y="895"/>
                    <a:pt x="2972" y="894"/>
                    <a:pt x="2936" y="893"/>
                  </a:cubicBezTo>
                  <a:cubicBezTo>
                    <a:pt x="3016" y="885"/>
                    <a:pt x="3065" y="884"/>
                    <a:pt x="3143" y="867"/>
                  </a:cubicBezTo>
                  <a:cubicBezTo>
                    <a:pt x="3122" y="867"/>
                    <a:pt x="3050" y="870"/>
                    <a:pt x="3062" y="875"/>
                  </a:cubicBezTo>
                  <a:cubicBezTo>
                    <a:pt x="2971" y="872"/>
                    <a:pt x="2758" y="900"/>
                    <a:pt x="2745" y="886"/>
                  </a:cubicBezTo>
                  <a:cubicBezTo>
                    <a:pt x="2734" y="885"/>
                    <a:pt x="2765" y="884"/>
                    <a:pt x="2758" y="883"/>
                  </a:cubicBezTo>
                  <a:cubicBezTo>
                    <a:pt x="2750" y="878"/>
                    <a:pt x="2857" y="878"/>
                    <a:pt x="2803" y="873"/>
                  </a:cubicBezTo>
                  <a:cubicBezTo>
                    <a:pt x="2780" y="873"/>
                    <a:pt x="2764" y="872"/>
                    <a:pt x="2740" y="872"/>
                  </a:cubicBezTo>
                  <a:cubicBezTo>
                    <a:pt x="2751" y="870"/>
                    <a:pt x="2760" y="869"/>
                    <a:pt x="2768" y="867"/>
                  </a:cubicBezTo>
                  <a:cubicBezTo>
                    <a:pt x="2763" y="867"/>
                    <a:pt x="2757" y="867"/>
                    <a:pt x="2751" y="866"/>
                  </a:cubicBezTo>
                  <a:cubicBezTo>
                    <a:pt x="2791" y="867"/>
                    <a:pt x="2791" y="863"/>
                    <a:pt x="2751" y="863"/>
                  </a:cubicBezTo>
                  <a:cubicBezTo>
                    <a:pt x="2757" y="862"/>
                    <a:pt x="2763" y="862"/>
                    <a:pt x="2768" y="862"/>
                  </a:cubicBezTo>
                  <a:lnTo>
                    <a:pt x="2768" y="862"/>
                  </a:lnTo>
                  <a:cubicBezTo>
                    <a:pt x="2763" y="861"/>
                    <a:pt x="2757" y="861"/>
                    <a:pt x="2751" y="861"/>
                  </a:cubicBezTo>
                  <a:cubicBezTo>
                    <a:pt x="2765" y="862"/>
                    <a:pt x="2812" y="858"/>
                    <a:pt x="2803" y="853"/>
                  </a:cubicBezTo>
                  <a:cubicBezTo>
                    <a:pt x="2776" y="852"/>
                    <a:pt x="2819" y="851"/>
                    <a:pt x="2814" y="850"/>
                  </a:cubicBezTo>
                  <a:cubicBezTo>
                    <a:pt x="2802" y="848"/>
                    <a:pt x="2798" y="845"/>
                    <a:pt x="2846" y="843"/>
                  </a:cubicBezTo>
                  <a:cubicBezTo>
                    <a:pt x="2853" y="843"/>
                    <a:pt x="2821" y="842"/>
                    <a:pt x="2849" y="841"/>
                  </a:cubicBezTo>
                  <a:cubicBezTo>
                    <a:pt x="2821" y="840"/>
                    <a:pt x="2859" y="842"/>
                    <a:pt x="2852" y="837"/>
                  </a:cubicBezTo>
                  <a:cubicBezTo>
                    <a:pt x="2898" y="833"/>
                    <a:pt x="2996" y="825"/>
                    <a:pt x="3040" y="813"/>
                  </a:cubicBezTo>
                  <a:cubicBezTo>
                    <a:pt x="3044" y="812"/>
                    <a:pt x="3099" y="810"/>
                    <a:pt x="3061" y="810"/>
                  </a:cubicBezTo>
                  <a:cubicBezTo>
                    <a:pt x="3088" y="809"/>
                    <a:pt x="3080" y="808"/>
                    <a:pt x="3080" y="807"/>
                  </a:cubicBezTo>
                  <a:cubicBezTo>
                    <a:pt x="3081" y="806"/>
                    <a:pt x="3072" y="804"/>
                    <a:pt x="3083" y="803"/>
                  </a:cubicBezTo>
                  <a:cubicBezTo>
                    <a:pt x="3109" y="801"/>
                    <a:pt x="3116" y="798"/>
                    <a:pt x="3123" y="796"/>
                  </a:cubicBezTo>
                  <a:cubicBezTo>
                    <a:pt x="3156" y="793"/>
                    <a:pt x="3166" y="788"/>
                    <a:pt x="3125" y="789"/>
                  </a:cubicBezTo>
                  <a:cubicBezTo>
                    <a:pt x="3134" y="789"/>
                    <a:pt x="3138" y="788"/>
                    <a:pt x="3152" y="787"/>
                  </a:cubicBezTo>
                  <a:cubicBezTo>
                    <a:pt x="3174" y="787"/>
                    <a:pt x="3143" y="786"/>
                    <a:pt x="3146" y="786"/>
                  </a:cubicBezTo>
                  <a:cubicBezTo>
                    <a:pt x="3151" y="785"/>
                    <a:pt x="3156" y="784"/>
                    <a:pt x="3164" y="784"/>
                  </a:cubicBezTo>
                  <a:cubicBezTo>
                    <a:pt x="3171" y="783"/>
                    <a:pt x="3194" y="783"/>
                    <a:pt x="3165" y="782"/>
                  </a:cubicBezTo>
                  <a:cubicBezTo>
                    <a:pt x="3190" y="772"/>
                    <a:pt x="3243" y="771"/>
                    <a:pt x="3289" y="764"/>
                  </a:cubicBezTo>
                  <a:cubicBezTo>
                    <a:pt x="3266" y="761"/>
                    <a:pt x="3381" y="762"/>
                    <a:pt x="3330" y="763"/>
                  </a:cubicBezTo>
                  <a:lnTo>
                    <a:pt x="3330" y="762"/>
                  </a:lnTo>
                  <a:cubicBezTo>
                    <a:pt x="3316" y="763"/>
                    <a:pt x="3303" y="764"/>
                    <a:pt x="3289" y="764"/>
                  </a:cubicBezTo>
                  <a:cubicBezTo>
                    <a:pt x="3315" y="765"/>
                    <a:pt x="3346" y="765"/>
                    <a:pt x="3372" y="764"/>
                  </a:cubicBezTo>
                  <a:cubicBezTo>
                    <a:pt x="3366" y="764"/>
                    <a:pt x="3360" y="764"/>
                    <a:pt x="3355" y="764"/>
                  </a:cubicBezTo>
                  <a:cubicBezTo>
                    <a:pt x="3369" y="763"/>
                    <a:pt x="3404" y="763"/>
                    <a:pt x="3372" y="763"/>
                  </a:cubicBezTo>
                  <a:lnTo>
                    <a:pt x="3372" y="764"/>
                  </a:lnTo>
                  <a:lnTo>
                    <a:pt x="3414" y="764"/>
                  </a:lnTo>
                  <a:cubicBezTo>
                    <a:pt x="3461" y="790"/>
                    <a:pt x="3502" y="753"/>
                    <a:pt x="3552" y="754"/>
                  </a:cubicBezTo>
                  <a:cubicBezTo>
                    <a:pt x="3515" y="753"/>
                    <a:pt x="3555" y="751"/>
                    <a:pt x="3551" y="750"/>
                  </a:cubicBezTo>
                  <a:cubicBezTo>
                    <a:pt x="3545" y="748"/>
                    <a:pt x="3567" y="747"/>
                    <a:pt x="3555" y="745"/>
                  </a:cubicBezTo>
                  <a:cubicBezTo>
                    <a:pt x="3548" y="744"/>
                    <a:pt x="3540" y="743"/>
                    <a:pt x="3538" y="742"/>
                  </a:cubicBezTo>
                  <a:cubicBezTo>
                    <a:pt x="3533" y="742"/>
                    <a:pt x="3527" y="742"/>
                    <a:pt x="3521" y="742"/>
                  </a:cubicBezTo>
                  <a:cubicBezTo>
                    <a:pt x="3527" y="741"/>
                    <a:pt x="3533" y="741"/>
                    <a:pt x="3538" y="741"/>
                  </a:cubicBezTo>
                  <a:cubicBezTo>
                    <a:pt x="3539" y="740"/>
                    <a:pt x="3583" y="740"/>
                    <a:pt x="3543" y="739"/>
                  </a:cubicBezTo>
                  <a:cubicBezTo>
                    <a:pt x="3574" y="738"/>
                    <a:pt x="3533" y="737"/>
                    <a:pt x="3539" y="736"/>
                  </a:cubicBezTo>
                  <a:cubicBezTo>
                    <a:pt x="3544" y="736"/>
                    <a:pt x="3551" y="735"/>
                    <a:pt x="3560" y="734"/>
                  </a:cubicBezTo>
                  <a:cubicBezTo>
                    <a:pt x="3569" y="734"/>
                    <a:pt x="3520" y="733"/>
                    <a:pt x="3552" y="732"/>
                  </a:cubicBezTo>
                  <a:cubicBezTo>
                    <a:pt x="3556" y="732"/>
                    <a:pt x="3545" y="731"/>
                    <a:pt x="3535" y="731"/>
                  </a:cubicBezTo>
                  <a:cubicBezTo>
                    <a:pt x="3506" y="729"/>
                    <a:pt x="3512" y="728"/>
                    <a:pt x="3530" y="726"/>
                  </a:cubicBezTo>
                  <a:cubicBezTo>
                    <a:pt x="3538" y="726"/>
                    <a:pt x="3505" y="725"/>
                    <a:pt x="3538" y="724"/>
                  </a:cubicBezTo>
                  <a:cubicBezTo>
                    <a:pt x="3514" y="724"/>
                    <a:pt x="3523" y="723"/>
                    <a:pt x="3536" y="723"/>
                  </a:cubicBezTo>
                  <a:cubicBezTo>
                    <a:pt x="3506" y="722"/>
                    <a:pt x="3520" y="721"/>
                    <a:pt x="3518" y="720"/>
                  </a:cubicBezTo>
                  <a:cubicBezTo>
                    <a:pt x="3513" y="714"/>
                    <a:pt x="3533" y="716"/>
                    <a:pt x="3499" y="714"/>
                  </a:cubicBezTo>
                  <a:cubicBezTo>
                    <a:pt x="3528" y="714"/>
                    <a:pt x="3507" y="712"/>
                    <a:pt x="3508" y="712"/>
                  </a:cubicBezTo>
                  <a:cubicBezTo>
                    <a:pt x="3510" y="711"/>
                    <a:pt x="3505" y="709"/>
                    <a:pt x="3518" y="708"/>
                  </a:cubicBezTo>
                  <a:cubicBezTo>
                    <a:pt x="3475" y="705"/>
                    <a:pt x="3508" y="698"/>
                    <a:pt x="3465" y="692"/>
                  </a:cubicBezTo>
                  <a:cubicBezTo>
                    <a:pt x="3501" y="691"/>
                    <a:pt x="3433" y="689"/>
                    <a:pt x="3475" y="688"/>
                  </a:cubicBezTo>
                  <a:cubicBezTo>
                    <a:pt x="3496" y="688"/>
                    <a:pt x="3449" y="687"/>
                    <a:pt x="3473" y="685"/>
                  </a:cubicBezTo>
                  <a:cubicBezTo>
                    <a:pt x="3489" y="685"/>
                    <a:pt x="3486" y="683"/>
                    <a:pt x="3474" y="682"/>
                  </a:cubicBezTo>
                  <a:cubicBezTo>
                    <a:pt x="3441" y="678"/>
                    <a:pt x="3461" y="675"/>
                    <a:pt x="3455" y="672"/>
                  </a:cubicBezTo>
                  <a:cubicBezTo>
                    <a:pt x="3449" y="668"/>
                    <a:pt x="3469" y="665"/>
                    <a:pt x="3436" y="662"/>
                  </a:cubicBezTo>
                  <a:cubicBezTo>
                    <a:pt x="3423" y="660"/>
                    <a:pt x="3442" y="658"/>
                    <a:pt x="3434" y="654"/>
                  </a:cubicBezTo>
                  <a:cubicBezTo>
                    <a:pt x="3431" y="653"/>
                    <a:pt x="3406" y="652"/>
                    <a:pt x="3417" y="651"/>
                  </a:cubicBezTo>
                  <a:cubicBezTo>
                    <a:pt x="3439" y="650"/>
                    <a:pt x="3406" y="649"/>
                    <a:pt x="3412" y="648"/>
                  </a:cubicBezTo>
                  <a:cubicBezTo>
                    <a:pt x="3419" y="646"/>
                    <a:pt x="3411" y="640"/>
                    <a:pt x="3414" y="634"/>
                  </a:cubicBezTo>
                  <a:cubicBezTo>
                    <a:pt x="3414" y="633"/>
                    <a:pt x="3403" y="631"/>
                    <a:pt x="3416" y="630"/>
                  </a:cubicBezTo>
                  <a:cubicBezTo>
                    <a:pt x="3434" y="628"/>
                    <a:pt x="3374" y="627"/>
                    <a:pt x="3404" y="626"/>
                  </a:cubicBezTo>
                  <a:cubicBezTo>
                    <a:pt x="3425" y="624"/>
                    <a:pt x="3365" y="620"/>
                    <a:pt x="3378" y="619"/>
                  </a:cubicBezTo>
                  <a:cubicBezTo>
                    <a:pt x="3410" y="618"/>
                    <a:pt x="3368" y="617"/>
                    <a:pt x="3374" y="616"/>
                  </a:cubicBezTo>
                  <a:cubicBezTo>
                    <a:pt x="3391" y="614"/>
                    <a:pt x="3312" y="613"/>
                    <a:pt x="3351" y="611"/>
                  </a:cubicBezTo>
                  <a:cubicBezTo>
                    <a:pt x="3305" y="608"/>
                    <a:pt x="3349" y="604"/>
                    <a:pt x="3324" y="602"/>
                  </a:cubicBezTo>
                  <a:cubicBezTo>
                    <a:pt x="3296" y="600"/>
                    <a:pt x="3359" y="600"/>
                    <a:pt x="3330" y="599"/>
                  </a:cubicBezTo>
                  <a:cubicBezTo>
                    <a:pt x="3297" y="598"/>
                    <a:pt x="3323" y="596"/>
                    <a:pt x="3307" y="595"/>
                  </a:cubicBezTo>
                  <a:cubicBezTo>
                    <a:pt x="3295" y="592"/>
                    <a:pt x="3281" y="593"/>
                    <a:pt x="3288" y="588"/>
                  </a:cubicBezTo>
                  <a:cubicBezTo>
                    <a:pt x="3282" y="571"/>
                    <a:pt x="3221" y="570"/>
                    <a:pt x="3228" y="567"/>
                  </a:cubicBezTo>
                  <a:cubicBezTo>
                    <a:pt x="3242" y="566"/>
                    <a:pt x="3174" y="564"/>
                    <a:pt x="3220" y="562"/>
                  </a:cubicBezTo>
                  <a:cubicBezTo>
                    <a:pt x="3226" y="562"/>
                    <a:pt x="3189" y="561"/>
                    <a:pt x="3224" y="560"/>
                  </a:cubicBezTo>
                  <a:cubicBezTo>
                    <a:pt x="3205" y="556"/>
                    <a:pt x="3194" y="557"/>
                    <a:pt x="3184" y="550"/>
                  </a:cubicBezTo>
                  <a:cubicBezTo>
                    <a:pt x="3187" y="549"/>
                    <a:pt x="3190" y="548"/>
                    <a:pt x="3180" y="548"/>
                  </a:cubicBezTo>
                  <a:cubicBezTo>
                    <a:pt x="3153" y="547"/>
                    <a:pt x="3203" y="546"/>
                    <a:pt x="3164" y="546"/>
                  </a:cubicBezTo>
                  <a:cubicBezTo>
                    <a:pt x="3169" y="545"/>
                    <a:pt x="3150" y="543"/>
                    <a:pt x="3178" y="543"/>
                  </a:cubicBezTo>
                  <a:cubicBezTo>
                    <a:pt x="3206" y="542"/>
                    <a:pt x="3162" y="541"/>
                    <a:pt x="3177" y="540"/>
                  </a:cubicBezTo>
                  <a:cubicBezTo>
                    <a:pt x="3203" y="538"/>
                    <a:pt x="3169" y="535"/>
                    <a:pt x="3205" y="533"/>
                  </a:cubicBezTo>
                  <a:cubicBezTo>
                    <a:pt x="3209" y="533"/>
                    <a:pt x="3206" y="532"/>
                    <a:pt x="3200" y="532"/>
                  </a:cubicBezTo>
                  <a:cubicBezTo>
                    <a:pt x="3175" y="531"/>
                    <a:pt x="3186" y="530"/>
                    <a:pt x="3185" y="529"/>
                  </a:cubicBezTo>
                  <a:cubicBezTo>
                    <a:pt x="3180" y="514"/>
                    <a:pt x="3197" y="509"/>
                    <a:pt x="3166" y="508"/>
                  </a:cubicBezTo>
                  <a:cubicBezTo>
                    <a:pt x="3153" y="507"/>
                    <a:pt x="3187" y="506"/>
                    <a:pt x="3165" y="504"/>
                  </a:cubicBezTo>
                  <a:cubicBezTo>
                    <a:pt x="3159" y="504"/>
                    <a:pt x="3163" y="503"/>
                    <a:pt x="3166" y="503"/>
                  </a:cubicBezTo>
                  <a:cubicBezTo>
                    <a:pt x="3179" y="499"/>
                    <a:pt x="3207" y="499"/>
                    <a:pt x="3205" y="490"/>
                  </a:cubicBezTo>
                  <a:cubicBezTo>
                    <a:pt x="3205" y="489"/>
                    <a:pt x="3193" y="487"/>
                    <a:pt x="3208" y="486"/>
                  </a:cubicBezTo>
                  <a:cubicBezTo>
                    <a:pt x="3233" y="486"/>
                    <a:pt x="3204" y="485"/>
                    <a:pt x="3220" y="484"/>
                  </a:cubicBezTo>
                  <a:cubicBezTo>
                    <a:pt x="3227" y="482"/>
                    <a:pt x="3247" y="478"/>
                    <a:pt x="3240" y="478"/>
                  </a:cubicBezTo>
                  <a:cubicBezTo>
                    <a:pt x="3215" y="477"/>
                    <a:pt x="3254" y="477"/>
                    <a:pt x="3249" y="476"/>
                  </a:cubicBezTo>
                  <a:cubicBezTo>
                    <a:pt x="3241" y="474"/>
                    <a:pt x="3233" y="472"/>
                    <a:pt x="3251" y="471"/>
                  </a:cubicBezTo>
                  <a:cubicBezTo>
                    <a:pt x="3271" y="469"/>
                    <a:pt x="3215" y="467"/>
                    <a:pt x="3268" y="466"/>
                  </a:cubicBezTo>
                  <a:cubicBezTo>
                    <a:pt x="3257" y="465"/>
                    <a:pt x="3241" y="465"/>
                    <a:pt x="3247" y="463"/>
                  </a:cubicBezTo>
                  <a:cubicBezTo>
                    <a:pt x="3226" y="436"/>
                    <a:pt x="3319" y="449"/>
                    <a:pt x="3310" y="441"/>
                  </a:cubicBezTo>
                  <a:cubicBezTo>
                    <a:pt x="3303" y="440"/>
                    <a:pt x="3326" y="438"/>
                    <a:pt x="3291" y="436"/>
                  </a:cubicBezTo>
                  <a:cubicBezTo>
                    <a:pt x="3330" y="435"/>
                    <a:pt x="3302" y="433"/>
                    <a:pt x="3309" y="431"/>
                  </a:cubicBezTo>
                  <a:cubicBezTo>
                    <a:pt x="3316" y="430"/>
                    <a:pt x="3360" y="428"/>
                    <a:pt x="3311" y="426"/>
                  </a:cubicBezTo>
                  <a:cubicBezTo>
                    <a:pt x="3321" y="425"/>
                    <a:pt x="3399" y="422"/>
                    <a:pt x="3351" y="420"/>
                  </a:cubicBezTo>
                  <a:cubicBezTo>
                    <a:pt x="3392" y="418"/>
                    <a:pt x="3364" y="415"/>
                    <a:pt x="3372" y="413"/>
                  </a:cubicBezTo>
                  <a:cubicBezTo>
                    <a:pt x="3387" y="407"/>
                    <a:pt x="3394" y="408"/>
                    <a:pt x="3413" y="404"/>
                  </a:cubicBezTo>
                  <a:cubicBezTo>
                    <a:pt x="3362" y="403"/>
                    <a:pt x="3421" y="402"/>
                    <a:pt x="3414" y="401"/>
                  </a:cubicBezTo>
                  <a:cubicBezTo>
                    <a:pt x="3406" y="399"/>
                    <a:pt x="3429" y="398"/>
                    <a:pt x="3396" y="397"/>
                  </a:cubicBezTo>
                  <a:cubicBezTo>
                    <a:pt x="3421" y="396"/>
                    <a:pt x="3411" y="395"/>
                    <a:pt x="3414" y="393"/>
                  </a:cubicBezTo>
                  <a:cubicBezTo>
                    <a:pt x="3416" y="393"/>
                    <a:pt x="3434" y="392"/>
                    <a:pt x="3426" y="391"/>
                  </a:cubicBezTo>
                  <a:cubicBezTo>
                    <a:pt x="3403" y="390"/>
                    <a:pt x="3419" y="389"/>
                    <a:pt x="3414" y="387"/>
                  </a:cubicBezTo>
                  <a:cubicBezTo>
                    <a:pt x="3460" y="386"/>
                    <a:pt x="3421" y="385"/>
                    <a:pt x="3423" y="384"/>
                  </a:cubicBezTo>
                  <a:cubicBezTo>
                    <a:pt x="3432" y="379"/>
                    <a:pt x="3438" y="374"/>
                    <a:pt x="3426" y="373"/>
                  </a:cubicBezTo>
                  <a:cubicBezTo>
                    <a:pt x="3399" y="372"/>
                    <a:pt x="3448" y="372"/>
                    <a:pt x="3438" y="371"/>
                  </a:cubicBezTo>
                  <a:cubicBezTo>
                    <a:pt x="3433" y="370"/>
                    <a:pt x="3393" y="369"/>
                    <a:pt x="3430" y="369"/>
                  </a:cubicBezTo>
                  <a:cubicBezTo>
                    <a:pt x="3433" y="368"/>
                    <a:pt x="3418" y="367"/>
                    <a:pt x="3416" y="367"/>
                  </a:cubicBezTo>
                  <a:cubicBezTo>
                    <a:pt x="3415" y="366"/>
                    <a:pt x="3445" y="366"/>
                    <a:pt x="3421" y="365"/>
                  </a:cubicBezTo>
                  <a:cubicBezTo>
                    <a:pt x="3418" y="365"/>
                    <a:pt x="3437" y="364"/>
                    <a:pt x="3433" y="364"/>
                  </a:cubicBezTo>
                  <a:cubicBezTo>
                    <a:pt x="3421" y="363"/>
                    <a:pt x="3412" y="362"/>
                    <a:pt x="3413" y="361"/>
                  </a:cubicBezTo>
                  <a:cubicBezTo>
                    <a:pt x="3414" y="360"/>
                    <a:pt x="3417" y="359"/>
                    <a:pt x="3401" y="358"/>
                  </a:cubicBezTo>
                  <a:cubicBezTo>
                    <a:pt x="3373" y="356"/>
                    <a:pt x="3426" y="356"/>
                    <a:pt x="3413" y="355"/>
                  </a:cubicBezTo>
                  <a:cubicBezTo>
                    <a:pt x="3396" y="354"/>
                    <a:pt x="3398" y="352"/>
                    <a:pt x="3412" y="351"/>
                  </a:cubicBezTo>
                  <a:cubicBezTo>
                    <a:pt x="3425" y="350"/>
                    <a:pt x="3407" y="347"/>
                    <a:pt x="3414" y="343"/>
                  </a:cubicBezTo>
                  <a:cubicBezTo>
                    <a:pt x="3418" y="342"/>
                    <a:pt x="3443" y="340"/>
                    <a:pt x="3431" y="339"/>
                  </a:cubicBezTo>
                  <a:cubicBezTo>
                    <a:pt x="3410" y="338"/>
                    <a:pt x="3444" y="337"/>
                    <a:pt x="3435" y="336"/>
                  </a:cubicBezTo>
                  <a:cubicBezTo>
                    <a:pt x="3428" y="335"/>
                    <a:pt x="3414" y="334"/>
                    <a:pt x="3415" y="331"/>
                  </a:cubicBezTo>
                  <a:cubicBezTo>
                    <a:pt x="3417" y="331"/>
                    <a:pt x="3450" y="330"/>
                    <a:pt x="3427" y="329"/>
                  </a:cubicBezTo>
                  <a:cubicBezTo>
                    <a:pt x="3407" y="329"/>
                    <a:pt x="3408" y="328"/>
                    <a:pt x="3422" y="327"/>
                  </a:cubicBezTo>
                  <a:cubicBezTo>
                    <a:pt x="3448" y="326"/>
                    <a:pt x="3417" y="324"/>
                    <a:pt x="3451" y="323"/>
                  </a:cubicBezTo>
                  <a:cubicBezTo>
                    <a:pt x="3452" y="323"/>
                    <a:pt x="3448" y="323"/>
                    <a:pt x="3444" y="323"/>
                  </a:cubicBezTo>
                  <a:cubicBezTo>
                    <a:pt x="3401" y="322"/>
                    <a:pt x="3468" y="321"/>
                    <a:pt x="3444" y="320"/>
                  </a:cubicBezTo>
                  <a:cubicBezTo>
                    <a:pt x="3419" y="320"/>
                    <a:pt x="3451" y="300"/>
                    <a:pt x="3423" y="299"/>
                  </a:cubicBezTo>
                  <a:cubicBezTo>
                    <a:pt x="3411" y="298"/>
                    <a:pt x="3432" y="297"/>
                    <a:pt x="3434" y="296"/>
                  </a:cubicBezTo>
                  <a:cubicBezTo>
                    <a:pt x="3435" y="294"/>
                    <a:pt x="3400" y="294"/>
                    <a:pt x="3421" y="292"/>
                  </a:cubicBezTo>
                  <a:cubicBezTo>
                    <a:pt x="3433" y="291"/>
                    <a:pt x="3422" y="289"/>
                    <a:pt x="3393" y="289"/>
                  </a:cubicBezTo>
                  <a:cubicBezTo>
                    <a:pt x="3398" y="288"/>
                    <a:pt x="3408" y="288"/>
                    <a:pt x="3407" y="288"/>
                  </a:cubicBezTo>
                  <a:cubicBezTo>
                    <a:pt x="3388" y="287"/>
                    <a:pt x="3434" y="285"/>
                    <a:pt x="3409" y="284"/>
                  </a:cubicBezTo>
                  <a:cubicBezTo>
                    <a:pt x="3376" y="282"/>
                    <a:pt x="3398" y="280"/>
                    <a:pt x="3395" y="278"/>
                  </a:cubicBezTo>
                  <a:cubicBezTo>
                    <a:pt x="3394" y="278"/>
                    <a:pt x="3427" y="277"/>
                    <a:pt x="3402" y="276"/>
                  </a:cubicBezTo>
                  <a:cubicBezTo>
                    <a:pt x="3392" y="276"/>
                    <a:pt x="3411" y="274"/>
                    <a:pt x="3413" y="273"/>
                  </a:cubicBezTo>
                  <a:cubicBezTo>
                    <a:pt x="3415" y="263"/>
                    <a:pt x="3416" y="265"/>
                    <a:pt x="3393" y="263"/>
                  </a:cubicBezTo>
                  <a:cubicBezTo>
                    <a:pt x="3432" y="262"/>
                    <a:pt x="3394" y="261"/>
                    <a:pt x="3393" y="259"/>
                  </a:cubicBezTo>
                  <a:cubicBezTo>
                    <a:pt x="3395" y="249"/>
                    <a:pt x="3382" y="251"/>
                    <a:pt x="3372" y="247"/>
                  </a:cubicBezTo>
                  <a:cubicBezTo>
                    <a:pt x="3367" y="245"/>
                    <a:pt x="3388" y="244"/>
                    <a:pt x="3351" y="243"/>
                  </a:cubicBezTo>
                  <a:cubicBezTo>
                    <a:pt x="3412" y="241"/>
                    <a:pt x="3324" y="240"/>
                    <a:pt x="3356" y="236"/>
                  </a:cubicBezTo>
                  <a:cubicBezTo>
                    <a:pt x="3387" y="235"/>
                    <a:pt x="3367" y="233"/>
                    <a:pt x="3371" y="231"/>
                  </a:cubicBezTo>
                  <a:cubicBezTo>
                    <a:pt x="3372" y="231"/>
                    <a:pt x="3349" y="230"/>
                    <a:pt x="3353" y="229"/>
                  </a:cubicBezTo>
                  <a:cubicBezTo>
                    <a:pt x="3369" y="227"/>
                    <a:pt x="3415" y="226"/>
                    <a:pt x="3380" y="225"/>
                  </a:cubicBezTo>
                  <a:cubicBezTo>
                    <a:pt x="3370" y="224"/>
                    <a:pt x="3397" y="222"/>
                    <a:pt x="3388" y="222"/>
                  </a:cubicBezTo>
                  <a:cubicBezTo>
                    <a:pt x="3354" y="221"/>
                    <a:pt x="3392" y="220"/>
                    <a:pt x="3396" y="220"/>
                  </a:cubicBezTo>
                  <a:cubicBezTo>
                    <a:pt x="3407" y="219"/>
                    <a:pt x="3357" y="219"/>
                    <a:pt x="3384" y="218"/>
                  </a:cubicBezTo>
                  <a:cubicBezTo>
                    <a:pt x="3393" y="217"/>
                    <a:pt x="3381" y="216"/>
                    <a:pt x="3382" y="215"/>
                  </a:cubicBezTo>
                  <a:cubicBezTo>
                    <a:pt x="3382" y="215"/>
                    <a:pt x="3394" y="214"/>
                    <a:pt x="3385" y="213"/>
                  </a:cubicBezTo>
                  <a:cubicBezTo>
                    <a:pt x="3360" y="212"/>
                    <a:pt x="3407" y="211"/>
                    <a:pt x="3396" y="210"/>
                  </a:cubicBezTo>
                  <a:cubicBezTo>
                    <a:pt x="3371" y="207"/>
                    <a:pt x="3420" y="204"/>
                    <a:pt x="3394" y="202"/>
                  </a:cubicBezTo>
                  <a:cubicBezTo>
                    <a:pt x="3386" y="202"/>
                    <a:pt x="3421" y="199"/>
                    <a:pt x="3407" y="198"/>
                  </a:cubicBezTo>
                  <a:cubicBezTo>
                    <a:pt x="3384" y="197"/>
                    <a:pt x="3395" y="196"/>
                    <a:pt x="3393" y="195"/>
                  </a:cubicBezTo>
                  <a:cubicBezTo>
                    <a:pt x="3389" y="193"/>
                    <a:pt x="3442" y="191"/>
                    <a:pt x="3393" y="189"/>
                  </a:cubicBezTo>
                  <a:cubicBezTo>
                    <a:pt x="3392" y="189"/>
                    <a:pt x="3399" y="189"/>
                    <a:pt x="3401" y="189"/>
                  </a:cubicBezTo>
                  <a:cubicBezTo>
                    <a:pt x="3413" y="187"/>
                    <a:pt x="3435" y="185"/>
                    <a:pt x="3437" y="184"/>
                  </a:cubicBezTo>
                  <a:cubicBezTo>
                    <a:pt x="3438" y="182"/>
                    <a:pt x="3410" y="180"/>
                    <a:pt x="3434" y="179"/>
                  </a:cubicBezTo>
                  <a:cubicBezTo>
                    <a:pt x="3403" y="178"/>
                    <a:pt x="3442" y="177"/>
                    <a:pt x="3414" y="176"/>
                  </a:cubicBezTo>
                  <a:cubicBezTo>
                    <a:pt x="3446" y="174"/>
                    <a:pt x="3403" y="173"/>
                    <a:pt x="3412" y="172"/>
                  </a:cubicBezTo>
                  <a:cubicBezTo>
                    <a:pt x="3425" y="170"/>
                    <a:pt x="3402" y="166"/>
                    <a:pt x="3402" y="165"/>
                  </a:cubicBezTo>
                  <a:cubicBezTo>
                    <a:pt x="3429" y="161"/>
                    <a:pt x="3397" y="139"/>
                    <a:pt x="3428" y="140"/>
                  </a:cubicBezTo>
                  <a:cubicBezTo>
                    <a:pt x="3391" y="140"/>
                    <a:pt x="3431" y="139"/>
                    <a:pt x="3426" y="138"/>
                  </a:cubicBezTo>
                  <a:cubicBezTo>
                    <a:pt x="3399" y="137"/>
                    <a:pt x="3431" y="125"/>
                    <a:pt x="3435" y="119"/>
                  </a:cubicBezTo>
                  <a:cubicBezTo>
                    <a:pt x="3481" y="117"/>
                    <a:pt x="3427" y="116"/>
                    <a:pt x="3418" y="114"/>
                  </a:cubicBezTo>
                  <a:cubicBezTo>
                    <a:pt x="3470" y="112"/>
                    <a:pt x="3467" y="109"/>
                    <a:pt x="3473" y="106"/>
                  </a:cubicBezTo>
                  <a:cubicBezTo>
                    <a:pt x="3481" y="102"/>
                    <a:pt x="3513" y="97"/>
                    <a:pt x="3497" y="93"/>
                  </a:cubicBezTo>
                  <a:cubicBezTo>
                    <a:pt x="3496" y="93"/>
                    <a:pt x="3494" y="93"/>
                    <a:pt x="3497" y="93"/>
                  </a:cubicBezTo>
                  <a:cubicBezTo>
                    <a:pt x="3542" y="91"/>
                    <a:pt x="3508" y="89"/>
                    <a:pt x="3528" y="88"/>
                  </a:cubicBezTo>
                  <a:cubicBezTo>
                    <a:pt x="3557" y="85"/>
                    <a:pt x="3518" y="81"/>
                    <a:pt x="3553" y="80"/>
                  </a:cubicBezTo>
                  <a:cubicBezTo>
                    <a:pt x="3563" y="80"/>
                    <a:pt x="3528" y="79"/>
                    <a:pt x="3555" y="78"/>
                  </a:cubicBezTo>
                  <a:cubicBezTo>
                    <a:pt x="3559" y="78"/>
                    <a:pt x="3546" y="77"/>
                    <a:pt x="3538" y="76"/>
                  </a:cubicBezTo>
                  <a:cubicBezTo>
                    <a:pt x="3529" y="76"/>
                    <a:pt x="3572" y="76"/>
                    <a:pt x="3547" y="74"/>
                  </a:cubicBezTo>
                  <a:cubicBezTo>
                    <a:pt x="3509" y="73"/>
                    <a:pt x="3576" y="73"/>
                    <a:pt x="3577" y="73"/>
                  </a:cubicBezTo>
                  <a:cubicBezTo>
                    <a:pt x="3536" y="71"/>
                    <a:pt x="3590" y="66"/>
                    <a:pt x="3523" y="64"/>
                  </a:cubicBezTo>
                  <a:cubicBezTo>
                    <a:pt x="3579" y="62"/>
                    <a:pt x="3479" y="60"/>
                    <a:pt x="3536" y="59"/>
                  </a:cubicBezTo>
                  <a:cubicBezTo>
                    <a:pt x="3503" y="58"/>
                    <a:pt x="3521" y="57"/>
                    <a:pt x="3518" y="55"/>
                  </a:cubicBezTo>
                  <a:cubicBezTo>
                    <a:pt x="3512" y="48"/>
                    <a:pt x="3532" y="50"/>
                    <a:pt x="3497" y="48"/>
                  </a:cubicBezTo>
                  <a:cubicBezTo>
                    <a:pt x="3525" y="47"/>
                    <a:pt x="3497" y="46"/>
                    <a:pt x="3496" y="45"/>
                  </a:cubicBezTo>
                  <a:cubicBezTo>
                    <a:pt x="3495" y="40"/>
                    <a:pt x="3471" y="35"/>
                    <a:pt x="3474" y="31"/>
                  </a:cubicBezTo>
                  <a:cubicBezTo>
                    <a:pt x="3453" y="30"/>
                    <a:pt x="3483" y="29"/>
                    <a:pt x="3456" y="28"/>
                  </a:cubicBezTo>
                  <a:cubicBezTo>
                    <a:pt x="3432" y="28"/>
                    <a:pt x="3497" y="27"/>
                    <a:pt x="3460" y="26"/>
                  </a:cubicBezTo>
                  <a:cubicBezTo>
                    <a:pt x="3479" y="25"/>
                    <a:pt x="3497" y="24"/>
                    <a:pt x="3518" y="24"/>
                  </a:cubicBezTo>
                  <a:cubicBezTo>
                    <a:pt x="3424" y="0"/>
                    <a:pt x="3346" y="11"/>
                    <a:pt x="3225" y="18"/>
                  </a:cubicBezTo>
                  <a:cubicBezTo>
                    <a:pt x="3287" y="8"/>
                    <a:pt x="3253" y="14"/>
                    <a:pt x="3299" y="8"/>
                  </a:cubicBezTo>
                  <a:cubicBezTo>
                    <a:pt x="3331" y="7"/>
                    <a:pt x="3318" y="7"/>
                    <a:pt x="3309" y="6"/>
                  </a:cubicBezTo>
                  <a:cubicBezTo>
                    <a:pt x="3262" y="-1"/>
                    <a:pt x="3113" y="-2"/>
                    <a:pt x="3089" y="6"/>
                  </a:cubicBezTo>
                  <a:cubicBezTo>
                    <a:pt x="3109" y="8"/>
                    <a:pt x="3099" y="10"/>
                    <a:pt x="3098" y="12"/>
                  </a:cubicBezTo>
                  <a:cubicBezTo>
                    <a:pt x="3098" y="12"/>
                    <a:pt x="3084" y="13"/>
                    <a:pt x="3101" y="13"/>
                  </a:cubicBezTo>
                  <a:cubicBezTo>
                    <a:pt x="3132" y="15"/>
                    <a:pt x="3117" y="15"/>
                    <a:pt x="3107" y="17"/>
                  </a:cubicBezTo>
                  <a:cubicBezTo>
                    <a:pt x="3090" y="21"/>
                    <a:pt x="3013" y="21"/>
                    <a:pt x="2939" y="22"/>
                  </a:cubicBezTo>
                  <a:cubicBezTo>
                    <a:pt x="2982" y="26"/>
                    <a:pt x="2998" y="23"/>
                    <a:pt x="3056" y="22"/>
                  </a:cubicBezTo>
                  <a:cubicBezTo>
                    <a:pt x="3002" y="33"/>
                    <a:pt x="2797" y="29"/>
                    <a:pt x="2680" y="28"/>
                  </a:cubicBezTo>
                  <a:cubicBezTo>
                    <a:pt x="2742" y="31"/>
                    <a:pt x="2723" y="34"/>
                    <a:pt x="2747" y="36"/>
                  </a:cubicBezTo>
                  <a:cubicBezTo>
                    <a:pt x="2511" y="43"/>
                    <a:pt x="2264" y="51"/>
                    <a:pt x="2040" y="63"/>
                  </a:cubicBezTo>
                  <a:cubicBezTo>
                    <a:pt x="2045" y="63"/>
                    <a:pt x="2051" y="63"/>
                    <a:pt x="2057" y="63"/>
                  </a:cubicBezTo>
                  <a:cubicBezTo>
                    <a:pt x="2047" y="63"/>
                    <a:pt x="2037" y="64"/>
                    <a:pt x="2027" y="67"/>
                  </a:cubicBezTo>
                  <a:cubicBezTo>
                    <a:pt x="2037" y="67"/>
                    <a:pt x="2049" y="67"/>
                    <a:pt x="2059" y="67"/>
                  </a:cubicBezTo>
                  <a:cubicBezTo>
                    <a:pt x="2045" y="68"/>
                    <a:pt x="2032" y="68"/>
                    <a:pt x="2028" y="69"/>
                  </a:cubicBezTo>
                  <a:cubicBezTo>
                    <a:pt x="2040" y="70"/>
                    <a:pt x="2022" y="70"/>
                    <a:pt x="2019" y="69"/>
                  </a:cubicBezTo>
                  <a:cubicBezTo>
                    <a:pt x="2024" y="69"/>
                    <a:pt x="2038" y="69"/>
                    <a:pt x="2028" y="69"/>
                  </a:cubicBezTo>
                  <a:cubicBezTo>
                    <a:pt x="1971" y="71"/>
                    <a:pt x="2013" y="71"/>
                    <a:pt x="1984" y="74"/>
                  </a:cubicBezTo>
                  <a:cubicBezTo>
                    <a:pt x="1946" y="80"/>
                    <a:pt x="1908" y="80"/>
                    <a:pt x="1870" y="93"/>
                  </a:cubicBezTo>
                  <a:cubicBezTo>
                    <a:pt x="1863" y="94"/>
                    <a:pt x="1845" y="95"/>
                    <a:pt x="1872" y="96"/>
                  </a:cubicBezTo>
                  <a:cubicBezTo>
                    <a:pt x="1827" y="96"/>
                    <a:pt x="1857" y="98"/>
                    <a:pt x="1845" y="99"/>
                  </a:cubicBezTo>
                  <a:cubicBezTo>
                    <a:pt x="1824" y="101"/>
                    <a:pt x="1821" y="102"/>
                    <a:pt x="1841" y="104"/>
                  </a:cubicBezTo>
                  <a:cubicBezTo>
                    <a:pt x="1857" y="105"/>
                    <a:pt x="1800" y="106"/>
                    <a:pt x="1847" y="106"/>
                  </a:cubicBezTo>
                  <a:cubicBezTo>
                    <a:pt x="1840" y="108"/>
                    <a:pt x="1792" y="109"/>
                    <a:pt x="1830" y="110"/>
                  </a:cubicBezTo>
                  <a:cubicBezTo>
                    <a:pt x="1797" y="111"/>
                    <a:pt x="1839" y="111"/>
                    <a:pt x="1832" y="112"/>
                  </a:cubicBezTo>
                  <a:cubicBezTo>
                    <a:pt x="1825" y="114"/>
                    <a:pt x="1812" y="113"/>
                    <a:pt x="1811" y="116"/>
                  </a:cubicBezTo>
                  <a:cubicBezTo>
                    <a:pt x="1817" y="117"/>
                    <a:pt x="1836" y="118"/>
                    <a:pt x="1829" y="118"/>
                  </a:cubicBezTo>
                  <a:cubicBezTo>
                    <a:pt x="1817" y="119"/>
                    <a:pt x="1810" y="120"/>
                    <a:pt x="1810" y="121"/>
                  </a:cubicBezTo>
                  <a:cubicBezTo>
                    <a:pt x="1828" y="138"/>
                    <a:pt x="1719" y="141"/>
                    <a:pt x="1790" y="142"/>
                  </a:cubicBezTo>
                  <a:cubicBezTo>
                    <a:pt x="1754" y="143"/>
                    <a:pt x="1793" y="144"/>
                    <a:pt x="1781" y="144"/>
                  </a:cubicBezTo>
                  <a:cubicBezTo>
                    <a:pt x="1764" y="147"/>
                    <a:pt x="1802" y="147"/>
                    <a:pt x="1769" y="148"/>
                  </a:cubicBezTo>
                  <a:cubicBezTo>
                    <a:pt x="1779" y="150"/>
                    <a:pt x="1735" y="151"/>
                    <a:pt x="1769" y="153"/>
                  </a:cubicBezTo>
                  <a:cubicBezTo>
                    <a:pt x="1787" y="154"/>
                    <a:pt x="1726" y="155"/>
                    <a:pt x="1768" y="156"/>
                  </a:cubicBezTo>
                  <a:cubicBezTo>
                    <a:pt x="1718" y="158"/>
                    <a:pt x="1637" y="162"/>
                    <a:pt x="1666" y="166"/>
                  </a:cubicBezTo>
                  <a:cubicBezTo>
                    <a:pt x="1648" y="166"/>
                    <a:pt x="1636" y="166"/>
                    <a:pt x="1619" y="167"/>
                  </a:cubicBezTo>
                  <a:cubicBezTo>
                    <a:pt x="1635" y="170"/>
                    <a:pt x="1703" y="168"/>
                    <a:pt x="1665" y="169"/>
                  </a:cubicBezTo>
                  <a:lnTo>
                    <a:pt x="1665" y="169"/>
                  </a:lnTo>
                  <a:cubicBezTo>
                    <a:pt x="1658" y="169"/>
                    <a:pt x="1651" y="169"/>
                    <a:pt x="1644" y="170"/>
                  </a:cubicBezTo>
                  <a:cubicBezTo>
                    <a:pt x="1705" y="177"/>
                    <a:pt x="1601" y="174"/>
                    <a:pt x="1570" y="175"/>
                  </a:cubicBezTo>
                  <a:cubicBezTo>
                    <a:pt x="1616" y="176"/>
                    <a:pt x="1576" y="177"/>
                    <a:pt x="1591" y="177"/>
                  </a:cubicBezTo>
                  <a:cubicBezTo>
                    <a:pt x="1615" y="178"/>
                    <a:pt x="1554" y="179"/>
                    <a:pt x="1590" y="180"/>
                  </a:cubicBezTo>
                  <a:cubicBezTo>
                    <a:pt x="1609" y="180"/>
                    <a:pt x="1704" y="176"/>
                    <a:pt x="1665" y="177"/>
                  </a:cubicBezTo>
                  <a:lnTo>
                    <a:pt x="1665" y="177"/>
                  </a:lnTo>
                  <a:cubicBezTo>
                    <a:pt x="1651" y="178"/>
                    <a:pt x="1637" y="178"/>
                    <a:pt x="1623" y="179"/>
                  </a:cubicBezTo>
                  <a:cubicBezTo>
                    <a:pt x="1628" y="180"/>
                    <a:pt x="1633" y="180"/>
                    <a:pt x="1639" y="181"/>
                  </a:cubicBezTo>
                  <a:cubicBezTo>
                    <a:pt x="1613" y="182"/>
                    <a:pt x="1616" y="182"/>
                    <a:pt x="1607" y="184"/>
                  </a:cubicBezTo>
                  <a:cubicBezTo>
                    <a:pt x="1578" y="186"/>
                    <a:pt x="1609" y="189"/>
                    <a:pt x="1620" y="188"/>
                  </a:cubicBezTo>
                  <a:cubicBezTo>
                    <a:pt x="1614" y="188"/>
                    <a:pt x="1608" y="188"/>
                    <a:pt x="1603" y="188"/>
                  </a:cubicBezTo>
                  <a:cubicBezTo>
                    <a:pt x="1590" y="190"/>
                    <a:pt x="1709" y="189"/>
                    <a:pt x="1644" y="189"/>
                  </a:cubicBezTo>
                  <a:cubicBezTo>
                    <a:pt x="1717" y="188"/>
                    <a:pt x="1603" y="191"/>
                    <a:pt x="1603" y="191"/>
                  </a:cubicBezTo>
                  <a:cubicBezTo>
                    <a:pt x="1617" y="191"/>
                    <a:pt x="1630" y="191"/>
                    <a:pt x="1643" y="191"/>
                  </a:cubicBezTo>
                  <a:cubicBezTo>
                    <a:pt x="1599" y="195"/>
                    <a:pt x="1656" y="190"/>
                    <a:pt x="1675" y="193"/>
                  </a:cubicBezTo>
                  <a:cubicBezTo>
                    <a:pt x="1662" y="192"/>
                    <a:pt x="1665" y="192"/>
                    <a:pt x="1677" y="192"/>
                  </a:cubicBezTo>
                  <a:cubicBezTo>
                    <a:pt x="1652" y="194"/>
                    <a:pt x="1638" y="194"/>
                    <a:pt x="1624" y="194"/>
                  </a:cubicBezTo>
                  <a:cubicBezTo>
                    <a:pt x="1665" y="198"/>
                    <a:pt x="1629" y="205"/>
                    <a:pt x="1603" y="203"/>
                  </a:cubicBezTo>
                  <a:cubicBezTo>
                    <a:pt x="1613" y="204"/>
                    <a:pt x="1641" y="206"/>
                    <a:pt x="1621" y="206"/>
                  </a:cubicBezTo>
                  <a:cubicBezTo>
                    <a:pt x="1594" y="207"/>
                    <a:pt x="1624" y="208"/>
                    <a:pt x="1623" y="208"/>
                  </a:cubicBezTo>
                  <a:cubicBezTo>
                    <a:pt x="1672" y="208"/>
                    <a:pt x="1623" y="206"/>
                    <a:pt x="1653" y="205"/>
                  </a:cubicBezTo>
                  <a:cubicBezTo>
                    <a:pt x="1707" y="206"/>
                    <a:pt x="1653" y="207"/>
                    <a:pt x="1665" y="208"/>
                  </a:cubicBezTo>
                  <a:cubicBezTo>
                    <a:pt x="1651" y="209"/>
                    <a:pt x="1637" y="209"/>
                    <a:pt x="1623" y="209"/>
                  </a:cubicBezTo>
                  <a:lnTo>
                    <a:pt x="1623" y="210"/>
                  </a:lnTo>
                  <a:cubicBezTo>
                    <a:pt x="1629" y="210"/>
                    <a:pt x="1635" y="210"/>
                    <a:pt x="1641" y="210"/>
                  </a:cubicBezTo>
                  <a:cubicBezTo>
                    <a:pt x="1635" y="211"/>
                    <a:pt x="1629" y="211"/>
                    <a:pt x="1623" y="211"/>
                  </a:cubicBezTo>
                  <a:lnTo>
                    <a:pt x="1623" y="211"/>
                  </a:lnTo>
                  <a:cubicBezTo>
                    <a:pt x="1640" y="212"/>
                    <a:pt x="1701" y="211"/>
                    <a:pt x="1665" y="211"/>
                  </a:cubicBezTo>
                  <a:lnTo>
                    <a:pt x="1665" y="212"/>
                  </a:lnTo>
                  <a:cubicBezTo>
                    <a:pt x="1671" y="212"/>
                    <a:pt x="1676" y="213"/>
                    <a:pt x="1682" y="213"/>
                  </a:cubicBezTo>
                  <a:cubicBezTo>
                    <a:pt x="1662" y="213"/>
                    <a:pt x="1644" y="214"/>
                    <a:pt x="1623" y="214"/>
                  </a:cubicBezTo>
                  <a:cubicBezTo>
                    <a:pt x="1636" y="214"/>
                    <a:pt x="1648" y="215"/>
                    <a:pt x="1665" y="215"/>
                  </a:cubicBezTo>
                  <a:cubicBezTo>
                    <a:pt x="1662" y="226"/>
                    <a:pt x="1682" y="222"/>
                    <a:pt x="1666" y="228"/>
                  </a:cubicBezTo>
                  <a:cubicBezTo>
                    <a:pt x="1677" y="232"/>
                    <a:pt x="1678" y="231"/>
                    <a:pt x="1666" y="233"/>
                  </a:cubicBezTo>
                  <a:cubicBezTo>
                    <a:pt x="1666" y="234"/>
                    <a:pt x="1681" y="235"/>
                    <a:pt x="1676" y="235"/>
                  </a:cubicBezTo>
                  <a:cubicBezTo>
                    <a:pt x="1640" y="236"/>
                    <a:pt x="1687" y="237"/>
                    <a:pt x="1677" y="238"/>
                  </a:cubicBezTo>
                  <a:cubicBezTo>
                    <a:pt x="1664" y="240"/>
                    <a:pt x="1665" y="239"/>
                    <a:pt x="1665" y="245"/>
                  </a:cubicBezTo>
                  <a:cubicBezTo>
                    <a:pt x="1665" y="246"/>
                    <a:pt x="1654" y="248"/>
                    <a:pt x="1668" y="249"/>
                  </a:cubicBezTo>
                  <a:cubicBezTo>
                    <a:pt x="1683" y="251"/>
                    <a:pt x="1660" y="251"/>
                    <a:pt x="1665" y="253"/>
                  </a:cubicBezTo>
                  <a:cubicBezTo>
                    <a:pt x="1668" y="253"/>
                    <a:pt x="1678" y="254"/>
                    <a:pt x="1679" y="254"/>
                  </a:cubicBezTo>
                  <a:cubicBezTo>
                    <a:pt x="1654" y="257"/>
                    <a:pt x="1690" y="258"/>
                    <a:pt x="1702" y="260"/>
                  </a:cubicBezTo>
                  <a:cubicBezTo>
                    <a:pt x="1686" y="260"/>
                    <a:pt x="1684" y="260"/>
                    <a:pt x="1687" y="261"/>
                  </a:cubicBezTo>
                  <a:cubicBezTo>
                    <a:pt x="1716" y="262"/>
                    <a:pt x="1697" y="263"/>
                    <a:pt x="1724" y="265"/>
                  </a:cubicBezTo>
                  <a:cubicBezTo>
                    <a:pt x="1705" y="267"/>
                    <a:pt x="1667" y="267"/>
                    <a:pt x="1723" y="271"/>
                  </a:cubicBezTo>
                  <a:cubicBezTo>
                    <a:pt x="1708" y="272"/>
                    <a:pt x="1697" y="272"/>
                    <a:pt x="1686" y="272"/>
                  </a:cubicBezTo>
                  <a:cubicBezTo>
                    <a:pt x="1700" y="273"/>
                    <a:pt x="1713" y="273"/>
                    <a:pt x="1730" y="274"/>
                  </a:cubicBezTo>
                  <a:cubicBezTo>
                    <a:pt x="1641" y="275"/>
                    <a:pt x="1751" y="275"/>
                    <a:pt x="1707" y="276"/>
                  </a:cubicBezTo>
                  <a:lnTo>
                    <a:pt x="1707" y="275"/>
                  </a:lnTo>
                  <a:cubicBezTo>
                    <a:pt x="1715" y="278"/>
                    <a:pt x="1736" y="280"/>
                    <a:pt x="1688" y="281"/>
                  </a:cubicBezTo>
                  <a:cubicBezTo>
                    <a:pt x="1692" y="282"/>
                    <a:pt x="1713" y="283"/>
                    <a:pt x="1724" y="283"/>
                  </a:cubicBezTo>
                  <a:cubicBezTo>
                    <a:pt x="1713" y="283"/>
                    <a:pt x="1692" y="284"/>
                    <a:pt x="1687" y="285"/>
                  </a:cubicBezTo>
                  <a:cubicBezTo>
                    <a:pt x="1704" y="288"/>
                    <a:pt x="1753" y="293"/>
                    <a:pt x="1683" y="294"/>
                  </a:cubicBezTo>
                  <a:cubicBezTo>
                    <a:pt x="1700" y="294"/>
                    <a:pt x="1713" y="295"/>
                    <a:pt x="1726" y="295"/>
                  </a:cubicBezTo>
                  <a:cubicBezTo>
                    <a:pt x="1713" y="295"/>
                    <a:pt x="1701" y="296"/>
                    <a:pt x="1689" y="297"/>
                  </a:cubicBezTo>
                  <a:cubicBezTo>
                    <a:pt x="1716" y="297"/>
                    <a:pt x="1681" y="298"/>
                    <a:pt x="1704" y="299"/>
                  </a:cubicBezTo>
                  <a:cubicBezTo>
                    <a:pt x="1714" y="300"/>
                    <a:pt x="1679" y="302"/>
                    <a:pt x="1689" y="302"/>
                  </a:cubicBezTo>
                  <a:cubicBezTo>
                    <a:pt x="1719" y="306"/>
                    <a:pt x="1703" y="304"/>
                    <a:pt x="1707" y="315"/>
                  </a:cubicBezTo>
                  <a:cubicBezTo>
                    <a:pt x="1709" y="321"/>
                    <a:pt x="1691" y="322"/>
                    <a:pt x="1686" y="322"/>
                  </a:cubicBezTo>
                  <a:cubicBezTo>
                    <a:pt x="1690" y="321"/>
                    <a:pt x="1705" y="322"/>
                    <a:pt x="1695" y="322"/>
                  </a:cubicBezTo>
                  <a:cubicBezTo>
                    <a:pt x="1679" y="322"/>
                    <a:pt x="1667" y="322"/>
                    <a:pt x="1666" y="322"/>
                  </a:cubicBezTo>
                  <a:cubicBezTo>
                    <a:pt x="1656" y="326"/>
                    <a:pt x="1715" y="325"/>
                    <a:pt x="1720" y="329"/>
                  </a:cubicBezTo>
                  <a:cubicBezTo>
                    <a:pt x="1712" y="329"/>
                    <a:pt x="1700" y="330"/>
                    <a:pt x="1690" y="330"/>
                  </a:cubicBezTo>
                  <a:cubicBezTo>
                    <a:pt x="1701" y="331"/>
                    <a:pt x="1726" y="332"/>
                    <a:pt x="1719" y="333"/>
                  </a:cubicBezTo>
                  <a:cubicBezTo>
                    <a:pt x="1707" y="334"/>
                    <a:pt x="1721" y="334"/>
                    <a:pt x="1725" y="334"/>
                  </a:cubicBezTo>
                  <a:cubicBezTo>
                    <a:pt x="1728" y="335"/>
                    <a:pt x="1713" y="335"/>
                    <a:pt x="1707" y="336"/>
                  </a:cubicBezTo>
                  <a:cubicBezTo>
                    <a:pt x="1751" y="333"/>
                    <a:pt x="1703" y="345"/>
                    <a:pt x="1744" y="350"/>
                  </a:cubicBezTo>
                  <a:cubicBezTo>
                    <a:pt x="1709" y="353"/>
                    <a:pt x="1737" y="356"/>
                    <a:pt x="1727" y="359"/>
                  </a:cubicBezTo>
                  <a:cubicBezTo>
                    <a:pt x="1711" y="361"/>
                    <a:pt x="1726" y="362"/>
                    <a:pt x="1707" y="364"/>
                  </a:cubicBezTo>
                  <a:cubicBezTo>
                    <a:pt x="1725" y="364"/>
                    <a:pt x="1722" y="365"/>
                    <a:pt x="1737" y="367"/>
                  </a:cubicBezTo>
                  <a:cubicBezTo>
                    <a:pt x="1749" y="368"/>
                    <a:pt x="1730" y="368"/>
                    <a:pt x="1727" y="368"/>
                  </a:cubicBezTo>
                  <a:cubicBezTo>
                    <a:pt x="1758" y="367"/>
                    <a:pt x="1691" y="369"/>
                    <a:pt x="1684" y="369"/>
                  </a:cubicBezTo>
                  <a:cubicBezTo>
                    <a:pt x="1709" y="370"/>
                    <a:pt x="1728" y="370"/>
                    <a:pt x="1748" y="371"/>
                  </a:cubicBezTo>
                  <a:cubicBezTo>
                    <a:pt x="1726" y="371"/>
                    <a:pt x="1707" y="371"/>
                    <a:pt x="1679" y="371"/>
                  </a:cubicBezTo>
                  <a:cubicBezTo>
                    <a:pt x="1717" y="372"/>
                    <a:pt x="1669" y="374"/>
                    <a:pt x="1727" y="374"/>
                  </a:cubicBezTo>
                  <a:cubicBezTo>
                    <a:pt x="1744" y="373"/>
                    <a:pt x="1746" y="374"/>
                    <a:pt x="1727" y="374"/>
                  </a:cubicBezTo>
                  <a:lnTo>
                    <a:pt x="1727" y="374"/>
                  </a:lnTo>
                  <a:cubicBezTo>
                    <a:pt x="1721" y="375"/>
                    <a:pt x="1715" y="375"/>
                    <a:pt x="1708" y="376"/>
                  </a:cubicBezTo>
                  <a:cubicBezTo>
                    <a:pt x="1721" y="376"/>
                    <a:pt x="1734" y="376"/>
                    <a:pt x="1748" y="376"/>
                  </a:cubicBezTo>
                  <a:cubicBezTo>
                    <a:pt x="1708" y="378"/>
                    <a:pt x="1688" y="379"/>
                    <a:pt x="1746" y="379"/>
                  </a:cubicBezTo>
                  <a:cubicBezTo>
                    <a:pt x="1700" y="381"/>
                    <a:pt x="1750" y="382"/>
                    <a:pt x="1749" y="384"/>
                  </a:cubicBezTo>
                  <a:cubicBezTo>
                    <a:pt x="1748" y="400"/>
                    <a:pt x="1747" y="399"/>
                    <a:pt x="1727" y="399"/>
                  </a:cubicBezTo>
                  <a:cubicBezTo>
                    <a:pt x="1746" y="402"/>
                    <a:pt x="1787" y="403"/>
                    <a:pt x="1727" y="404"/>
                  </a:cubicBezTo>
                  <a:cubicBezTo>
                    <a:pt x="1722" y="405"/>
                    <a:pt x="1658" y="406"/>
                    <a:pt x="1707" y="406"/>
                  </a:cubicBezTo>
                  <a:cubicBezTo>
                    <a:pt x="1696" y="405"/>
                    <a:pt x="1767" y="404"/>
                    <a:pt x="1693" y="402"/>
                  </a:cubicBezTo>
                  <a:cubicBezTo>
                    <a:pt x="1661" y="404"/>
                    <a:pt x="1663" y="405"/>
                    <a:pt x="1666" y="407"/>
                  </a:cubicBezTo>
                  <a:cubicBezTo>
                    <a:pt x="1667" y="408"/>
                    <a:pt x="1631" y="409"/>
                    <a:pt x="1665" y="410"/>
                  </a:cubicBezTo>
                  <a:cubicBezTo>
                    <a:pt x="1695" y="409"/>
                    <a:pt x="1705" y="408"/>
                    <a:pt x="1690" y="407"/>
                  </a:cubicBezTo>
                  <a:cubicBezTo>
                    <a:pt x="1705" y="407"/>
                    <a:pt x="1723" y="406"/>
                    <a:pt x="1748" y="406"/>
                  </a:cubicBezTo>
                  <a:cubicBezTo>
                    <a:pt x="1748" y="407"/>
                    <a:pt x="1759" y="409"/>
                    <a:pt x="1746" y="409"/>
                  </a:cubicBezTo>
                  <a:cubicBezTo>
                    <a:pt x="1734" y="412"/>
                    <a:pt x="1726" y="411"/>
                    <a:pt x="1717" y="415"/>
                  </a:cubicBezTo>
                  <a:cubicBezTo>
                    <a:pt x="1720" y="416"/>
                    <a:pt x="1731" y="416"/>
                    <a:pt x="1727" y="424"/>
                  </a:cubicBezTo>
                  <a:cubicBezTo>
                    <a:pt x="1710" y="424"/>
                    <a:pt x="1698" y="424"/>
                    <a:pt x="1682" y="425"/>
                  </a:cubicBezTo>
                  <a:cubicBezTo>
                    <a:pt x="1734" y="426"/>
                    <a:pt x="1682" y="428"/>
                    <a:pt x="1721" y="429"/>
                  </a:cubicBezTo>
                  <a:cubicBezTo>
                    <a:pt x="1723" y="429"/>
                    <a:pt x="1721" y="430"/>
                    <a:pt x="1719" y="430"/>
                  </a:cubicBezTo>
                  <a:cubicBezTo>
                    <a:pt x="1686" y="433"/>
                    <a:pt x="1739" y="434"/>
                    <a:pt x="1723" y="436"/>
                  </a:cubicBezTo>
                  <a:cubicBezTo>
                    <a:pt x="1686" y="437"/>
                    <a:pt x="1725" y="439"/>
                    <a:pt x="1694" y="442"/>
                  </a:cubicBezTo>
                  <a:cubicBezTo>
                    <a:pt x="1664" y="443"/>
                    <a:pt x="1725" y="443"/>
                    <a:pt x="1706" y="444"/>
                  </a:cubicBezTo>
                  <a:cubicBezTo>
                    <a:pt x="1669" y="446"/>
                    <a:pt x="1693" y="447"/>
                    <a:pt x="1686" y="449"/>
                  </a:cubicBezTo>
                  <a:cubicBezTo>
                    <a:pt x="1682" y="450"/>
                    <a:pt x="1717" y="451"/>
                    <a:pt x="1686" y="452"/>
                  </a:cubicBezTo>
                  <a:cubicBezTo>
                    <a:pt x="1720" y="453"/>
                    <a:pt x="1684" y="454"/>
                    <a:pt x="1685" y="455"/>
                  </a:cubicBezTo>
                  <a:cubicBezTo>
                    <a:pt x="1681" y="468"/>
                    <a:pt x="1748" y="458"/>
                    <a:pt x="1707" y="461"/>
                  </a:cubicBezTo>
                  <a:lnTo>
                    <a:pt x="1707" y="461"/>
                  </a:lnTo>
                  <a:cubicBezTo>
                    <a:pt x="1697" y="462"/>
                    <a:pt x="1747" y="462"/>
                    <a:pt x="1712" y="463"/>
                  </a:cubicBezTo>
                  <a:cubicBezTo>
                    <a:pt x="1737" y="464"/>
                    <a:pt x="1691" y="465"/>
                    <a:pt x="1708" y="466"/>
                  </a:cubicBezTo>
                  <a:cubicBezTo>
                    <a:pt x="1744" y="470"/>
                    <a:pt x="1728" y="472"/>
                    <a:pt x="1761" y="470"/>
                  </a:cubicBezTo>
                  <a:cubicBezTo>
                    <a:pt x="1770" y="471"/>
                    <a:pt x="1753" y="471"/>
                    <a:pt x="1748" y="471"/>
                  </a:cubicBezTo>
                  <a:lnTo>
                    <a:pt x="1748" y="471"/>
                  </a:lnTo>
                  <a:cubicBezTo>
                    <a:pt x="1738" y="473"/>
                    <a:pt x="1813" y="471"/>
                    <a:pt x="1769" y="472"/>
                  </a:cubicBezTo>
                  <a:lnTo>
                    <a:pt x="1769" y="472"/>
                  </a:lnTo>
                  <a:cubicBezTo>
                    <a:pt x="1850" y="474"/>
                    <a:pt x="1855" y="476"/>
                    <a:pt x="1875" y="486"/>
                  </a:cubicBezTo>
                  <a:cubicBezTo>
                    <a:pt x="1861" y="487"/>
                    <a:pt x="1869" y="489"/>
                    <a:pt x="1862" y="490"/>
                  </a:cubicBezTo>
                  <a:cubicBezTo>
                    <a:pt x="1865" y="491"/>
                    <a:pt x="1859" y="492"/>
                    <a:pt x="1875" y="493"/>
                  </a:cubicBezTo>
                  <a:cubicBezTo>
                    <a:pt x="1908" y="494"/>
                    <a:pt x="1867" y="495"/>
                    <a:pt x="1886" y="496"/>
                  </a:cubicBezTo>
                  <a:cubicBezTo>
                    <a:pt x="1901" y="497"/>
                    <a:pt x="1859" y="497"/>
                    <a:pt x="1886" y="498"/>
                  </a:cubicBezTo>
                  <a:cubicBezTo>
                    <a:pt x="1899" y="498"/>
                    <a:pt x="1893" y="500"/>
                    <a:pt x="1895" y="500"/>
                  </a:cubicBezTo>
                  <a:cubicBezTo>
                    <a:pt x="1843" y="503"/>
                    <a:pt x="1820" y="502"/>
                    <a:pt x="1771" y="502"/>
                  </a:cubicBezTo>
                  <a:cubicBezTo>
                    <a:pt x="1817" y="503"/>
                    <a:pt x="1764" y="504"/>
                    <a:pt x="1769" y="505"/>
                  </a:cubicBezTo>
                  <a:cubicBezTo>
                    <a:pt x="1773" y="506"/>
                    <a:pt x="1769" y="508"/>
                    <a:pt x="1778" y="509"/>
                  </a:cubicBezTo>
                  <a:cubicBezTo>
                    <a:pt x="1789" y="510"/>
                    <a:pt x="1762" y="511"/>
                    <a:pt x="1768" y="512"/>
                  </a:cubicBezTo>
                  <a:cubicBezTo>
                    <a:pt x="1837" y="520"/>
                    <a:pt x="1779" y="516"/>
                    <a:pt x="1878" y="503"/>
                  </a:cubicBezTo>
                  <a:cubicBezTo>
                    <a:pt x="1903" y="503"/>
                    <a:pt x="1892" y="505"/>
                    <a:pt x="1933" y="505"/>
                  </a:cubicBezTo>
                  <a:cubicBezTo>
                    <a:pt x="1884" y="513"/>
                    <a:pt x="1879" y="514"/>
                    <a:pt x="1811" y="515"/>
                  </a:cubicBezTo>
                  <a:cubicBezTo>
                    <a:pt x="1819" y="517"/>
                    <a:pt x="1835" y="515"/>
                    <a:pt x="1832" y="521"/>
                  </a:cubicBezTo>
                  <a:cubicBezTo>
                    <a:pt x="1915" y="521"/>
                    <a:pt x="1860" y="524"/>
                    <a:pt x="1832" y="526"/>
                  </a:cubicBezTo>
                  <a:cubicBezTo>
                    <a:pt x="1867" y="527"/>
                    <a:pt x="1823" y="528"/>
                    <a:pt x="1829" y="529"/>
                  </a:cubicBezTo>
                  <a:cubicBezTo>
                    <a:pt x="1826" y="530"/>
                    <a:pt x="1790" y="531"/>
                    <a:pt x="1775" y="528"/>
                  </a:cubicBezTo>
                  <a:cubicBezTo>
                    <a:pt x="1772" y="529"/>
                    <a:pt x="1766" y="530"/>
                    <a:pt x="1770" y="530"/>
                  </a:cubicBezTo>
                  <a:cubicBezTo>
                    <a:pt x="1802" y="532"/>
                    <a:pt x="1778" y="533"/>
                    <a:pt x="1832" y="534"/>
                  </a:cubicBezTo>
                  <a:cubicBezTo>
                    <a:pt x="1833" y="561"/>
                    <a:pt x="1871" y="556"/>
                    <a:pt x="1889" y="560"/>
                  </a:cubicBezTo>
                  <a:cubicBezTo>
                    <a:pt x="1876" y="562"/>
                    <a:pt x="1897" y="564"/>
                    <a:pt x="1894" y="565"/>
                  </a:cubicBezTo>
                  <a:cubicBezTo>
                    <a:pt x="1893" y="566"/>
                    <a:pt x="1894" y="567"/>
                    <a:pt x="1894" y="568"/>
                  </a:cubicBezTo>
                  <a:cubicBezTo>
                    <a:pt x="1894" y="569"/>
                    <a:pt x="1886" y="570"/>
                    <a:pt x="1896" y="571"/>
                  </a:cubicBezTo>
                  <a:cubicBezTo>
                    <a:pt x="1946" y="574"/>
                    <a:pt x="1924" y="580"/>
                    <a:pt x="1951" y="582"/>
                  </a:cubicBezTo>
                  <a:cubicBezTo>
                    <a:pt x="1952" y="582"/>
                    <a:pt x="1930" y="583"/>
                    <a:pt x="1948" y="583"/>
                  </a:cubicBezTo>
                  <a:cubicBezTo>
                    <a:pt x="1951" y="583"/>
                    <a:pt x="1956" y="583"/>
                    <a:pt x="1955" y="583"/>
                  </a:cubicBezTo>
                  <a:cubicBezTo>
                    <a:pt x="1902" y="586"/>
                    <a:pt x="1965" y="588"/>
                    <a:pt x="1939" y="591"/>
                  </a:cubicBezTo>
                  <a:cubicBezTo>
                    <a:pt x="1969" y="591"/>
                    <a:pt x="1925" y="592"/>
                    <a:pt x="1953" y="593"/>
                  </a:cubicBezTo>
                  <a:cubicBezTo>
                    <a:pt x="1968" y="594"/>
                    <a:pt x="1954" y="595"/>
                    <a:pt x="1957" y="597"/>
                  </a:cubicBezTo>
                  <a:cubicBezTo>
                    <a:pt x="1960" y="598"/>
                    <a:pt x="1965" y="599"/>
                    <a:pt x="1979" y="599"/>
                  </a:cubicBezTo>
                  <a:cubicBezTo>
                    <a:pt x="2001" y="601"/>
                    <a:pt x="1942" y="601"/>
                    <a:pt x="1971" y="602"/>
                  </a:cubicBezTo>
                  <a:cubicBezTo>
                    <a:pt x="1990" y="604"/>
                    <a:pt x="1969" y="605"/>
                    <a:pt x="1978" y="608"/>
                  </a:cubicBezTo>
                  <a:cubicBezTo>
                    <a:pt x="1985" y="609"/>
                    <a:pt x="1966" y="610"/>
                    <a:pt x="1966" y="611"/>
                  </a:cubicBezTo>
                  <a:cubicBezTo>
                    <a:pt x="1991" y="612"/>
                    <a:pt x="1963" y="631"/>
                    <a:pt x="1989" y="631"/>
                  </a:cubicBezTo>
                  <a:cubicBezTo>
                    <a:pt x="2029" y="632"/>
                    <a:pt x="1976" y="633"/>
                    <a:pt x="1986" y="634"/>
                  </a:cubicBezTo>
                  <a:cubicBezTo>
                    <a:pt x="2006" y="636"/>
                    <a:pt x="1994" y="636"/>
                    <a:pt x="1999" y="642"/>
                  </a:cubicBezTo>
                  <a:cubicBezTo>
                    <a:pt x="2002" y="644"/>
                    <a:pt x="1985" y="646"/>
                    <a:pt x="2015" y="648"/>
                  </a:cubicBezTo>
                  <a:cubicBezTo>
                    <a:pt x="1967" y="650"/>
                    <a:pt x="2048" y="648"/>
                    <a:pt x="2040" y="649"/>
                  </a:cubicBezTo>
                  <a:cubicBezTo>
                    <a:pt x="2032" y="650"/>
                    <a:pt x="2025" y="650"/>
                    <a:pt x="2019" y="650"/>
                  </a:cubicBezTo>
                  <a:cubicBezTo>
                    <a:pt x="2025" y="651"/>
                    <a:pt x="2030" y="651"/>
                    <a:pt x="2036" y="651"/>
                  </a:cubicBezTo>
                  <a:cubicBezTo>
                    <a:pt x="2030" y="651"/>
                    <a:pt x="2025" y="651"/>
                    <a:pt x="2019" y="651"/>
                  </a:cubicBezTo>
                  <a:cubicBezTo>
                    <a:pt x="2030" y="653"/>
                    <a:pt x="2039" y="651"/>
                    <a:pt x="2041" y="658"/>
                  </a:cubicBezTo>
                  <a:cubicBezTo>
                    <a:pt x="2043" y="658"/>
                    <a:pt x="2062" y="659"/>
                    <a:pt x="2043" y="660"/>
                  </a:cubicBezTo>
                  <a:cubicBezTo>
                    <a:pt x="2062" y="660"/>
                    <a:pt x="2081" y="661"/>
                    <a:pt x="2100" y="661"/>
                  </a:cubicBezTo>
                  <a:cubicBezTo>
                    <a:pt x="2088" y="662"/>
                    <a:pt x="2075" y="663"/>
                    <a:pt x="2062" y="663"/>
                  </a:cubicBezTo>
                  <a:cubicBezTo>
                    <a:pt x="2103" y="664"/>
                    <a:pt x="2048" y="665"/>
                    <a:pt x="2058" y="666"/>
                  </a:cubicBezTo>
                  <a:cubicBezTo>
                    <a:pt x="2062" y="666"/>
                    <a:pt x="2092" y="667"/>
                    <a:pt x="2071" y="668"/>
                  </a:cubicBezTo>
                  <a:cubicBezTo>
                    <a:pt x="2066" y="669"/>
                    <a:pt x="2087" y="667"/>
                    <a:pt x="2081" y="675"/>
                  </a:cubicBezTo>
                  <a:cubicBezTo>
                    <a:pt x="2101" y="675"/>
                    <a:pt x="2111" y="673"/>
                    <a:pt x="2122" y="675"/>
                  </a:cubicBezTo>
                  <a:cubicBezTo>
                    <a:pt x="2120" y="675"/>
                    <a:pt x="2104" y="676"/>
                    <a:pt x="2107" y="676"/>
                  </a:cubicBezTo>
                  <a:cubicBezTo>
                    <a:pt x="2134" y="677"/>
                    <a:pt x="2122" y="678"/>
                    <a:pt x="2113" y="680"/>
                  </a:cubicBezTo>
                  <a:cubicBezTo>
                    <a:pt x="2111" y="684"/>
                    <a:pt x="2150" y="689"/>
                    <a:pt x="2158" y="689"/>
                  </a:cubicBezTo>
                  <a:cubicBezTo>
                    <a:pt x="2160" y="690"/>
                    <a:pt x="2148" y="691"/>
                    <a:pt x="2144" y="692"/>
                  </a:cubicBezTo>
                  <a:cubicBezTo>
                    <a:pt x="2155" y="693"/>
                    <a:pt x="2186" y="696"/>
                    <a:pt x="2150" y="699"/>
                  </a:cubicBezTo>
                  <a:cubicBezTo>
                    <a:pt x="2161" y="699"/>
                    <a:pt x="2173" y="700"/>
                    <a:pt x="2185" y="700"/>
                  </a:cubicBezTo>
                  <a:cubicBezTo>
                    <a:pt x="2151" y="700"/>
                    <a:pt x="2185" y="701"/>
                    <a:pt x="2177" y="702"/>
                  </a:cubicBezTo>
                  <a:cubicBezTo>
                    <a:pt x="2170" y="702"/>
                    <a:pt x="2164" y="704"/>
                    <a:pt x="2172" y="704"/>
                  </a:cubicBezTo>
                  <a:cubicBezTo>
                    <a:pt x="2191" y="705"/>
                    <a:pt x="2184" y="706"/>
                    <a:pt x="2185" y="706"/>
                  </a:cubicBezTo>
                  <a:cubicBezTo>
                    <a:pt x="2188" y="709"/>
                    <a:pt x="2176" y="711"/>
                    <a:pt x="2196" y="713"/>
                  </a:cubicBezTo>
                  <a:cubicBezTo>
                    <a:pt x="2231" y="717"/>
                    <a:pt x="2204" y="717"/>
                    <a:pt x="2237" y="723"/>
                  </a:cubicBezTo>
                  <a:cubicBezTo>
                    <a:pt x="2268" y="727"/>
                    <a:pt x="2140" y="729"/>
                    <a:pt x="2124" y="732"/>
                  </a:cubicBezTo>
                  <a:cubicBezTo>
                    <a:pt x="2109" y="734"/>
                    <a:pt x="2079" y="739"/>
                    <a:pt x="2119" y="742"/>
                  </a:cubicBezTo>
                  <a:cubicBezTo>
                    <a:pt x="2039" y="742"/>
                    <a:pt x="2040" y="743"/>
                    <a:pt x="2060" y="746"/>
                  </a:cubicBezTo>
                  <a:cubicBezTo>
                    <a:pt x="2020" y="747"/>
                    <a:pt x="2051" y="749"/>
                    <a:pt x="2039" y="751"/>
                  </a:cubicBezTo>
                  <a:cubicBezTo>
                    <a:pt x="2028" y="753"/>
                    <a:pt x="1997" y="755"/>
                    <a:pt x="2036" y="757"/>
                  </a:cubicBezTo>
                  <a:cubicBezTo>
                    <a:pt x="1996" y="758"/>
                    <a:pt x="1981" y="759"/>
                    <a:pt x="2020" y="762"/>
                  </a:cubicBezTo>
                  <a:cubicBezTo>
                    <a:pt x="1998" y="763"/>
                    <a:pt x="1961" y="764"/>
                    <a:pt x="1965" y="765"/>
                  </a:cubicBezTo>
                  <a:cubicBezTo>
                    <a:pt x="1972" y="766"/>
                    <a:pt x="1937" y="767"/>
                    <a:pt x="1958" y="768"/>
                  </a:cubicBezTo>
                  <a:cubicBezTo>
                    <a:pt x="1985" y="769"/>
                    <a:pt x="1959" y="770"/>
                    <a:pt x="1954" y="771"/>
                  </a:cubicBezTo>
                  <a:cubicBezTo>
                    <a:pt x="1950" y="772"/>
                    <a:pt x="1955" y="773"/>
                    <a:pt x="1943" y="774"/>
                  </a:cubicBezTo>
                  <a:cubicBezTo>
                    <a:pt x="1930" y="774"/>
                    <a:pt x="1970" y="775"/>
                    <a:pt x="1944" y="776"/>
                  </a:cubicBezTo>
                  <a:cubicBezTo>
                    <a:pt x="1895" y="779"/>
                    <a:pt x="2055" y="779"/>
                    <a:pt x="1998" y="779"/>
                  </a:cubicBezTo>
                  <a:lnTo>
                    <a:pt x="1998" y="779"/>
                  </a:lnTo>
                  <a:cubicBezTo>
                    <a:pt x="1979" y="782"/>
                    <a:pt x="1976" y="777"/>
                    <a:pt x="1977" y="786"/>
                  </a:cubicBezTo>
                  <a:cubicBezTo>
                    <a:pt x="1977" y="787"/>
                    <a:pt x="1965" y="789"/>
                    <a:pt x="1981" y="790"/>
                  </a:cubicBezTo>
                  <a:cubicBezTo>
                    <a:pt x="2006" y="791"/>
                    <a:pt x="1971" y="792"/>
                    <a:pt x="1974" y="793"/>
                  </a:cubicBezTo>
                  <a:cubicBezTo>
                    <a:pt x="1979" y="795"/>
                    <a:pt x="2000" y="798"/>
                    <a:pt x="1938" y="799"/>
                  </a:cubicBezTo>
                  <a:cubicBezTo>
                    <a:pt x="1930" y="800"/>
                    <a:pt x="1937" y="800"/>
                    <a:pt x="1936" y="804"/>
                  </a:cubicBezTo>
                  <a:cubicBezTo>
                    <a:pt x="1906" y="805"/>
                    <a:pt x="1874" y="806"/>
                    <a:pt x="1877" y="806"/>
                  </a:cubicBezTo>
                  <a:cubicBezTo>
                    <a:pt x="1881" y="807"/>
                    <a:pt x="1839" y="808"/>
                    <a:pt x="1867" y="809"/>
                  </a:cubicBezTo>
                  <a:cubicBezTo>
                    <a:pt x="1874" y="809"/>
                    <a:pt x="1847" y="811"/>
                    <a:pt x="1854" y="811"/>
                  </a:cubicBezTo>
                  <a:cubicBezTo>
                    <a:pt x="1887" y="812"/>
                    <a:pt x="1842" y="813"/>
                    <a:pt x="1854" y="814"/>
                  </a:cubicBezTo>
                  <a:cubicBezTo>
                    <a:pt x="1861" y="814"/>
                    <a:pt x="1880" y="814"/>
                    <a:pt x="1894" y="814"/>
                  </a:cubicBezTo>
                  <a:lnTo>
                    <a:pt x="1894" y="818"/>
                  </a:lnTo>
                  <a:cubicBezTo>
                    <a:pt x="1960" y="815"/>
                    <a:pt x="1969" y="808"/>
                    <a:pt x="2016" y="803"/>
                  </a:cubicBezTo>
                  <a:cubicBezTo>
                    <a:pt x="2036" y="795"/>
                    <a:pt x="2078" y="788"/>
                    <a:pt x="2123" y="787"/>
                  </a:cubicBezTo>
                  <a:cubicBezTo>
                    <a:pt x="2095" y="786"/>
                    <a:pt x="2129" y="785"/>
                    <a:pt x="2105" y="784"/>
                  </a:cubicBezTo>
                  <a:cubicBezTo>
                    <a:pt x="2122" y="784"/>
                    <a:pt x="2180" y="783"/>
                    <a:pt x="2144" y="784"/>
                  </a:cubicBezTo>
                  <a:lnTo>
                    <a:pt x="2144" y="784"/>
                  </a:lnTo>
                  <a:cubicBezTo>
                    <a:pt x="2144" y="786"/>
                    <a:pt x="2229" y="783"/>
                    <a:pt x="2185" y="785"/>
                  </a:cubicBezTo>
                  <a:cubicBezTo>
                    <a:pt x="2184" y="785"/>
                    <a:pt x="2193" y="788"/>
                    <a:pt x="2185" y="786"/>
                  </a:cubicBezTo>
                  <a:cubicBezTo>
                    <a:pt x="2237" y="788"/>
                    <a:pt x="2158" y="786"/>
                    <a:pt x="2144" y="787"/>
                  </a:cubicBezTo>
                  <a:cubicBezTo>
                    <a:pt x="2150" y="787"/>
                    <a:pt x="2155" y="788"/>
                    <a:pt x="2161" y="788"/>
                  </a:cubicBezTo>
                  <a:cubicBezTo>
                    <a:pt x="2155" y="788"/>
                    <a:pt x="2150" y="788"/>
                    <a:pt x="2144" y="788"/>
                  </a:cubicBezTo>
                  <a:cubicBezTo>
                    <a:pt x="2140" y="796"/>
                    <a:pt x="2166" y="790"/>
                    <a:pt x="2185" y="792"/>
                  </a:cubicBezTo>
                  <a:cubicBezTo>
                    <a:pt x="2183" y="790"/>
                    <a:pt x="2167" y="791"/>
                    <a:pt x="2167" y="791"/>
                  </a:cubicBezTo>
                  <a:cubicBezTo>
                    <a:pt x="2175" y="791"/>
                    <a:pt x="2180" y="790"/>
                    <a:pt x="2185" y="791"/>
                  </a:cubicBezTo>
                  <a:cubicBezTo>
                    <a:pt x="2171" y="791"/>
                    <a:pt x="2202" y="791"/>
                    <a:pt x="2203" y="792"/>
                  </a:cubicBezTo>
                  <a:cubicBezTo>
                    <a:pt x="2197" y="792"/>
                    <a:pt x="2191" y="792"/>
                    <a:pt x="2185" y="792"/>
                  </a:cubicBezTo>
                  <a:cubicBezTo>
                    <a:pt x="2222" y="801"/>
                    <a:pt x="2131" y="809"/>
                    <a:pt x="2102" y="816"/>
                  </a:cubicBezTo>
                  <a:cubicBezTo>
                    <a:pt x="2108" y="816"/>
                    <a:pt x="2114" y="816"/>
                    <a:pt x="2119" y="816"/>
                  </a:cubicBezTo>
                  <a:cubicBezTo>
                    <a:pt x="2114" y="816"/>
                    <a:pt x="2108" y="816"/>
                    <a:pt x="2102" y="816"/>
                  </a:cubicBezTo>
                  <a:lnTo>
                    <a:pt x="2102" y="819"/>
                  </a:lnTo>
                  <a:cubicBezTo>
                    <a:pt x="2121" y="820"/>
                    <a:pt x="2133" y="820"/>
                    <a:pt x="2149" y="820"/>
                  </a:cubicBezTo>
                  <a:cubicBezTo>
                    <a:pt x="2130" y="820"/>
                    <a:pt x="2116" y="821"/>
                    <a:pt x="2098" y="821"/>
                  </a:cubicBezTo>
                  <a:cubicBezTo>
                    <a:pt x="2115" y="821"/>
                    <a:pt x="2126" y="821"/>
                    <a:pt x="2144" y="821"/>
                  </a:cubicBezTo>
                  <a:cubicBezTo>
                    <a:pt x="2150" y="831"/>
                    <a:pt x="2117" y="825"/>
                    <a:pt x="2092" y="828"/>
                  </a:cubicBezTo>
                  <a:cubicBezTo>
                    <a:pt x="2102" y="833"/>
                    <a:pt x="2160" y="830"/>
                    <a:pt x="2123" y="831"/>
                  </a:cubicBezTo>
                  <a:lnTo>
                    <a:pt x="2123" y="831"/>
                  </a:lnTo>
                  <a:cubicBezTo>
                    <a:pt x="2141" y="832"/>
                    <a:pt x="2099" y="833"/>
                    <a:pt x="2113" y="834"/>
                  </a:cubicBezTo>
                  <a:cubicBezTo>
                    <a:pt x="2125" y="836"/>
                    <a:pt x="2088" y="840"/>
                    <a:pt x="2081" y="842"/>
                  </a:cubicBezTo>
                  <a:cubicBezTo>
                    <a:pt x="2087" y="842"/>
                    <a:pt x="2093" y="842"/>
                    <a:pt x="2099" y="842"/>
                  </a:cubicBezTo>
                  <a:cubicBezTo>
                    <a:pt x="2093" y="842"/>
                    <a:pt x="2087" y="842"/>
                    <a:pt x="2081" y="843"/>
                  </a:cubicBezTo>
                  <a:cubicBezTo>
                    <a:pt x="2071" y="845"/>
                    <a:pt x="2146" y="843"/>
                    <a:pt x="2102" y="844"/>
                  </a:cubicBezTo>
                  <a:lnTo>
                    <a:pt x="2102" y="844"/>
                  </a:lnTo>
                  <a:cubicBezTo>
                    <a:pt x="2056" y="846"/>
                    <a:pt x="2136" y="846"/>
                    <a:pt x="2072" y="846"/>
                  </a:cubicBezTo>
                  <a:cubicBezTo>
                    <a:pt x="2072" y="847"/>
                    <a:pt x="2074" y="847"/>
                    <a:pt x="2071" y="847"/>
                  </a:cubicBezTo>
                  <a:cubicBezTo>
                    <a:pt x="2059" y="848"/>
                    <a:pt x="2077" y="849"/>
                    <a:pt x="2069" y="850"/>
                  </a:cubicBezTo>
                  <a:cubicBezTo>
                    <a:pt x="2060" y="852"/>
                    <a:pt x="2090" y="854"/>
                    <a:pt x="2100" y="856"/>
                  </a:cubicBezTo>
                  <a:cubicBezTo>
                    <a:pt x="1977" y="860"/>
                    <a:pt x="1904" y="890"/>
                    <a:pt x="1748" y="887"/>
                  </a:cubicBezTo>
                  <a:cubicBezTo>
                    <a:pt x="1768" y="890"/>
                    <a:pt x="1682" y="893"/>
                    <a:pt x="1670" y="895"/>
                  </a:cubicBezTo>
                  <a:cubicBezTo>
                    <a:pt x="1617" y="895"/>
                    <a:pt x="1666" y="897"/>
                    <a:pt x="1629" y="897"/>
                  </a:cubicBezTo>
                  <a:cubicBezTo>
                    <a:pt x="1621" y="897"/>
                    <a:pt x="1649" y="898"/>
                    <a:pt x="1628" y="899"/>
                  </a:cubicBezTo>
                  <a:cubicBezTo>
                    <a:pt x="1574" y="901"/>
                    <a:pt x="1575" y="903"/>
                    <a:pt x="1569" y="906"/>
                  </a:cubicBezTo>
                  <a:cubicBezTo>
                    <a:pt x="1557" y="906"/>
                    <a:pt x="1528" y="906"/>
                    <a:pt x="1553" y="907"/>
                  </a:cubicBezTo>
                  <a:cubicBezTo>
                    <a:pt x="1560" y="907"/>
                    <a:pt x="1565" y="908"/>
                    <a:pt x="1560" y="908"/>
                  </a:cubicBezTo>
                  <a:cubicBezTo>
                    <a:pt x="1536" y="909"/>
                    <a:pt x="1552" y="910"/>
                    <a:pt x="1551" y="911"/>
                  </a:cubicBezTo>
                  <a:cubicBezTo>
                    <a:pt x="1518" y="921"/>
                    <a:pt x="1516" y="923"/>
                    <a:pt x="1480" y="928"/>
                  </a:cubicBezTo>
                  <a:cubicBezTo>
                    <a:pt x="1467" y="928"/>
                    <a:pt x="1500" y="929"/>
                    <a:pt x="1480" y="931"/>
                  </a:cubicBezTo>
                  <a:cubicBezTo>
                    <a:pt x="1467" y="931"/>
                    <a:pt x="1480" y="933"/>
                    <a:pt x="1477" y="934"/>
                  </a:cubicBezTo>
                  <a:cubicBezTo>
                    <a:pt x="1472" y="935"/>
                    <a:pt x="1495" y="937"/>
                    <a:pt x="1461" y="938"/>
                  </a:cubicBezTo>
                  <a:cubicBezTo>
                    <a:pt x="1484" y="940"/>
                    <a:pt x="1448" y="941"/>
                    <a:pt x="1455" y="943"/>
                  </a:cubicBezTo>
                  <a:cubicBezTo>
                    <a:pt x="1463" y="944"/>
                    <a:pt x="1461" y="946"/>
                    <a:pt x="1436" y="947"/>
                  </a:cubicBezTo>
                  <a:cubicBezTo>
                    <a:pt x="1477" y="948"/>
                    <a:pt x="1424" y="949"/>
                    <a:pt x="1434" y="950"/>
                  </a:cubicBezTo>
                  <a:cubicBezTo>
                    <a:pt x="1444" y="951"/>
                    <a:pt x="1429" y="953"/>
                    <a:pt x="1453" y="954"/>
                  </a:cubicBezTo>
                  <a:cubicBezTo>
                    <a:pt x="1416" y="958"/>
                    <a:pt x="1446" y="961"/>
                    <a:pt x="1436" y="965"/>
                  </a:cubicBezTo>
                  <a:cubicBezTo>
                    <a:pt x="1420" y="970"/>
                    <a:pt x="1413" y="973"/>
                    <a:pt x="1398" y="976"/>
                  </a:cubicBezTo>
                  <a:cubicBezTo>
                    <a:pt x="1406" y="978"/>
                    <a:pt x="1384" y="980"/>
                    <a:pt x="1396" y="983"/>
                  </a:cubicBezTo>
                  <a:cubicBezTo>
                    <a:pt x="1405" y="984"/>
                    <a:pt x="1362" y="986"/>
                    <a:pt x="1393" y="987"/>
                  </a:cubicBezTo>
                  <a:cubicBezTo>
                    <a:pt x="1397" y="987"/>
                    <a:pt x="1381" y="988"/>
                    <a:pt x="1372" y="988"/>
                  </a:cubicBezTo>
                  <a:cubicBezTo>
                    <a:pt x="1333" y="994"/>
                    <a:pt x="1359" y="993"/>
                    <a:pt x="1297" y="997"/>
                  </a:cubicBezTo>
                  <a:cubicBezTo>
                    <a:pt x="1289" y="998"/>
                    <a:pt x="1256" y="998"/>
                    <a:pt x="1287" y="999"/>
                  </a:cubicBezTo>
                  <a:cubicBezTo>
                    <a:pt x="1293" y="1000"/>
                    <a:pt x="1291" y="1000"/>
                    <a:pt x="1290" y="1001"/>
                  </a:cubicBezTo>
                  <a:cubicBezTo>
                    <a:pt x="1281" y="1004"/>
                    <a:pt x="1312" y="1008"/>
                    <a:pt x="1269" y="1011"/>
                  </a:cubicBezTo>
                  <a:cubicBezTo>
                    <a:pt x="1300" y="1013"/>
                    <a:pt x="1260" y="1011"/>
                    <a:pt x="1269" y="1016"/>
                  </a:cubicBezTo>
                  <a:cubicBezTo>
                    <a:pt x="1241" y="1014"/>
                    <a:pt x="1234" y="1015"/>
                    <a:pt x="1207" y="1020"/>
                  </a:cubicBezTo>
                  <a:cubicBezTo>
                    <a:pt x="1213" y="1020"/>
                    <a:pt x="1219" y="1020"/>
                    <a:pt x="1224" y="1020"/>
                  </a:cubicBezTo>
                  <a:cubicBezTo>
                    <a:pt x="1219" y="1020"/>
                    <a:pt x="1213" y="1020"/>
                    <a:pt x="1207" y="1020"/>
                  </a:cubicBezTo>
                  <a:cubicBezTo>
                    <a:pt x="1204" y="1021"/>
                    <a:pt x="1217" y="1022"/>
                    <a:pt x="1186" y="1022"/>
                  </a:cubicBezTo>
                  <a:cubicBezTo>
                    <a:pt x="1156" y="1026"/>
                    <a:pt x="1151" y="1027"/>
                    <a:pt x="1124" y="1029"/>
                  </a:cubicBezTo>
                  <a:cubicBezTo>
                    <a:pt x="1128" y="1029"/>
                    <a:pt x="1143" y="1029"/>
                    <a:pt x="1133" y="1029"/>
                  </a:cubicBezTo>
                  <a:cubicBezTo>
                    <a:pt x="1095" y="1029"/>
                    <a:pt x="1106" y="1030"/>
                    <a:pt x="1103" y="1031"/>
                  </a:cubicBezTo>
                  <a:cubicBezTo>
                    <a:pt x="1098" y="1031"/>
                    <a:pt x="1081" y="1032"/>
                    <a:pt x="1089" y="1033"/>
                  </a:cubicBezTo>
                  <a:cubicBezTo>
                    <a:pt x="1116" y="1034"/>
                    <a:pt x="1063" y="1034"/>
                    <a:pt x="1063" y="1035"/>
                  </a:cubicBezTo>
                  <a:cubicBezTo>
                    <a:pt x="1069" y="1035"/>
                    <a:pt x="1075" y="1036"/>
                    <a:pt x="1081" y="1036"/>
                  </a:cubicBezTo>
                  <a:cubicBezTo>
                    <a:pt x="1068" y="1036"/>
                    <a:pt x="1056" y="1037"/>
                    <a:pt x="1044" y="1037"/>
                  </a:cubicBezTo>
                  <a:cubicBezTo>
                    <a:pt x="1079" y="1038"/>
                    <a:pt x="1023" y="1039"/>
                    <a:pt x="1039" y="1040"/>
                  </a:cubicBezTo>
                  <a:cubicBezTo>
                    <a:pt x="1066" y="1042"/>
                    <a:pt x="995" y="1041"/>
                    <a:pt x="1000" y="1044"/>
                  </a:cubicBezTo>
                  <a:cubicBezTo>
                    <a:pt x="1030" y="1046"/>
                    <a:pt x="974" y="1047"/>
                    <a:pt x="1010" y="1050"/>
                  </a:cubicBezTo>
                  <a:cubicBezTo>
                    <a:pt x="1017" y="1053"/>
                    <a:pt x="975" y="1052"/>
                    <a:pt x="957" y="1050"/>
                  </a:cubicBezTo>
                  <a:cubicBezTo>
                    <a:pt x="957" y="1052"/>
                    <a:pt x="954" y="1053"/>
                    <a:pt x="958" y="1054"/>
                  </a:cubicBezTo>
                  <a:cubicBezTo>
                    <a:pt x="933" y="1060"/>
                    <a:pt x="994" y="1059"/>
                    <a:pt x="942" y="1063"/>
                  </a:cubicBezTo>
                  <a:cubicBezTo>
                    <a:pt x="962" y="1065"/>
                    <a:pt x="918" y="1067"/>
                    <a:pt x="975" y="1068"/>
                  </a:cubicBezTo>
                  <a:cubicBezTo>
                    <a:pt x="969" y="1069"/>
                    <a:pt x="956" y="1069"/>
                    <a:pt x="958" y="1070"/>
                  </a:cubicBezTo>
                  <a:cubicBezTo>
                    <a:pt x="985" y="1070"/>
                    <a:pt x="964" y="1071"/>
                    <a:pt x="957" y="1072"/>
                  </a:cubicBezTo>
                  <a:cubicBezTo>
                    <a:pt x="951" y="1073"/>
                    <a:pt x="926" y="1073"/>
                    <a:pt x="956" y="1074"/>
                  </a:cubicBezTo>
                  <a:cubicBezTo>
                    <a:pt x="939" y="1074"/>
                    <a:pt x="933" y="1075"/>
                    <a:pt x="936" y="1076"/>
                  </a:cubicBezTo>
                  <a:cubicBezTo>
                    <a:pt x="945" y="1075"/>
                    <a:pt x="951" y="1077"/>
                    <a:pt x="957" y="1079"/>
                  </a:cubicBezTo>
                  <a:cubicBezTo>
                    <a:pt x="959" y="1080"/>
                    <a:pt x="968" y="1082"/>
                    <a:pt x="955" y="1082"/>
                  </a:cubicBezTo>
                  <a:cubicBezTo>
                    <a:pt x="928" y="1084"/>
                    <a:pt x="970" y="1084"/>
                    <a:pt x="957" y="1085"/>
                  </a:cubicBezTo>
                  <a:cubicBezTo>
                    <a:pt x="864" y="1090"/>
                    <a:pt x="913" y="1098"/>
                    <a:pt x="825" y="1099"/>
                  </a:cubicBezTo>
                  <a:cubicBezTo>
                    <a:pt x="855" y="1099"/>
                    <a:pt x="879" y="1100"/>
                    <a:pt x="895" y="1099"/>
                  </a:cubicBezTo>
                  <a:cubicBezTo>
                    <a:pt x="889" y="1099"/>
                    <a:pt x="883" y="1098"/>
                    <a:pt x="878" y="1098"/>
                  </a:cubicBezTo>
                  <a:cubicBezTo>
                    <a:pt x="892" y="1098"/>
                    <a:pt x="927" y="1097"/>
                    <a:pt x="895" y="1098"/>
                  </a:cubicBezTo>
                  <a:lnTo>
                    <a:pt x="895" y="1099"/>
                  </a:lnTo>
                  <a:cubicBezTo>
                    <a:pt x="902" y="1099"/>
                    <a:pt x="909" y="1099"/>
                    <a:pt x="916" y="1100"/>
                  </a:cubicBezTo>
                  <a:cubicBezTo>
                    <a:pt x="882" y="1100"/>
                    <a:pt x="917" y="1101"/>
                    <a:pt x="904" y="1102"/>
                  </a:cubicBezTo>
                  <a:cubicBezTo>
                    <a:pt x="891" y="1103"/>
                    <a:pt x="897" y="1104"/>
                    <a:pt x="895" y="1105"/>
                  </a:cubicBezTo>
                  <a:cubicBezTo>
                    <a:pt x="893" y="1106"/>
                    <a:pt x="895" y="1107"/>
                    <a:pt x="876" y="1108"/>
                  </a:cubicBezTo>
                  <a:cubicBezTo>
                    <a:pt x="866" y="1109"/>
                    <a:pt x="886" y="1110"/>
                    <a:pt x="883" y="1111"/>
                  </a:cubicBezTo>
                  <a:cubicBezTo>
                    <a:pt x="881" y="1111"/>
                    <a:pt x="905" y="1112"/>
                    <a:pt x="863" y="1112"/>
                  </a:cubicBezTo>
                  <a:cubicBezTo>
                    <a:pt x="815" y="1113"/>
                    <a:pt x="916" y="1116"/>
                    <a:pt x="891" y="1117"/>
                  </a:cubicBezTo>
                  <a:cubicBezTo>
                    <a:pt x="884" y="1117"/>
                    <a:pt x="830" y="1118"/>
                    <a:pt x="874" y="1119"/>
                  </a:cubicBezTo>
                  <a:cubicBezTo>
                    <a:pt x="840" y="1121"/>
                    <a:pt x="856" y="1117"/>
                    <a:pt x="853" y="1128"/>
                  </a:cubicBezTo>
                  <a:cubicBezTo>
                    <a:pt x="853" y="1129"/>
                    <a:pt x="865" y="1130"/>
                    <a:pt x="851" y="1131"/>
                  </a:cubicBezTo>
                  <a:cubicBezTo>
                    <a:pt x="818" y="1132"/>
                    <a:pt x="866" y="1132"/>
                    <a:pt x="853" y="1133"/>
                  </a:cubicBezTo>
                  <a:cubicBezTo>
                    <a:pt x="847" y="1134"/>
                    <a:pt x="841" y="1134"/>
                    <a:pt x="834" y="1134"/>
                  </a:cubicBezTo>
                  <a:cubicBezTo>
                    <a:pt x="821" y="1135"/>
                    <a:pt x="800" y="1135"/>
                    <a:pt x="823" y="1140"/>
                  </a:cubicBezTo>
                  <a:cubicBezTo>
                    <a:pt x="829" y="1141"/>
                    <a:pt x="786" y="1142"/>
                    <a:pt x="831" y="1143"/>
                  </a:cubicBezTo>
                  <a:cubicBezTo>
                    <a:pt x="815" y="1145"/>
                    <a:pt x="746" y="1147"/>
                    <a:pt x="795" y="1150"/>
                  </a:cubicBezTo>
                  <a:cubicBezTo>
                    <a:pt x="807" y="1151"/>
                    <a:pt x="803" y="1151"/>
                    <a:pt x="794" y="1151"/>
                  </a:cubicBezTo>
                  <a:cubicBezTo>
                    <a:pt x="760" y="1154"/>
                    <a:pt x="787" y="1157"/>
                    <a:pt x="750" y="1159"/>
                  </a:cubicBezTo>
                  <a:cubicBezTo>
                    <a:pt x="800" y="1161"/>
                    <a:pt x="742" y="1163"/>
                    <a:pt x="789" y="1165"/>
                  </a:cubicBezTo>
                  <a:cubicBezTo>
                    <a:pt x="797" y="1165"/>
                    <a:pt x="783" y="1166"/>
                    <a:pt x="778" y="1167"/>
                  </a:cubicBezTo>
                  <a:cubicBezTo>
                    <a:pt x="789" y="1168"/>
                    <a:pt x="894" y="1168"/>
                    <a:pt x="853" y="1168"/>
                  </a:cubicBezTo>
                  <a:lnTo>
                    <a:pt x="853" y="1168"/>
                  </a:lnTo>
                  <a:cubicBezTo>
                    <a:pt x="884" y="1170"/>
                    <a:pt x="872" y="1171"/>
                    <a:pt x="884" y="1173"/>
                  </a:cubicBezTo>
                  <a:cubicBezTo>
                    <a:pt x="895" y="1174"/>
                    <a:pt x="877" y="1173"/>
                    <a:pt x="874" y="1173"/>
                  </a:cubicBezTo>
                  <a:cubicBezTo>
                    <a:pt x="879" y="1173"/>
                    <a:pt x="893" y="1173"/>
                    <a:pt x="884" y="1173"/>
                  </a:cubicBezTo>
                  <a:cubicBezTo>
                    <a:pt x="826" y="1174"/>
                    <a:pt x="807" y="1173"/>
                    <a:pt x="754" y="1170"/>
                  </a:cubicBezTo>
                  <a:lnTo>
                    <a:pt x="754" y="1175"/>
                  </a:lnTo>
                  <a:cubicBezTo>
                    <a:pt x="787" y="1172"/>
                    <a:pt x="870" y="1182"/>
                    <a:pt x="776" y="1184"/>
                  </a:cubicBezTo>
                  <a:cubicBezTo>
                    <a:pt x="744" y="1185"/>
                    <a:pt x="741" y="1168"/>
                    <a:pt x="687" y="1182"/>
                  </a:cubicBezTo>
                  <a:cubicBezTo>
                    <a:pt x="669" y="1196"/>
                    <a:pt x="642" y="1193"/>
                    <a:pt x="644" y="1199"/>
                  </a:cubicBezTo>
                  <a:cubicBezTo>
                    <a:pt x="579" y="1218"/>
                    <a:pt x="707" y="1217"/>
                    <a:pt x="747" y="1217"/>
                  </a:cubicBezTo>
                  <a:cubicBezTo>
                    <a:pt x="683" y="1217"/>
                    <a:pt x="753" y="1219"/>
                    <a:pt x="709" y="1219"/>
                  </a:cubicBezTo>
                  <a:cubicBezTo>
                    <a:pt x="724" y="1220"/>
                    <a:pt x="787" y="1220"/>
                    <a:pt x="767" y="1212"/>
                  </a:cubicBezTo>
                  <a:cubicBezTo>
                    <a:pt x="753" y="1210"/>
                    <a:pt x="782" y="1209"/>
                    <a:pt x="770" y="1208"/>
                  </a:cubicBezTo>
                  <a:cubicBezTo>
                    <a:pt x="756" y="1206"/>
                    <a:pt x="812" y="1205"/>
                    <a:pt x="775" y="1203"/>
                  </a:cubicBezTo>
                  <a:cubicBezTo>
                    <a:pt x="810" y="1203"/>
                    <a:pt x="747" y="1202"/>
                    <a:pt x="777" y="1201"/>
                  </a:cubicBezTo>
                  <a:cubicBezTo>
                    <a:pt x="809" y="1200"/>
                    <a:pt x="747" y="1199"/>
                    <a:pt x="773" y="1199"/>
                  </a:cubicBezTo>
                  <a:cubicBezTo>
                    <a:pt x="801" y="1198"/>
                    <a:pt x="785" y="1197"/>
                    <a:pt x="791" y="1196"/>
                  </a:cubicBezTo>
                  <a:cubicBezTo>
                    <a:pt x="795" y="1195"/>
                    <a:pt x="822" y="1195"/>
                    <a:pt x="792" y="1194"/>
                  </a:cubicBezTo>
                  <a:cubicBezTo>
                    <a:pt x="836" y="1189"/>
                    <a:pt x="830" y="1186"/>
                    <a:pt x="895" y="1180"/>
                  </a:cubicBezTo>
                  <a:cubicBezTo>
                    <a:pt x="857" y="1179"/>
                    <a:pt x="908" y="1178"/>
                    <a:pt x="877" y="1177"/>
                  </a:cubicBezTo>
                  <a:cubicBezTo>
                    <a:pt x="959" y="1179"/>
                    <a:pt x="970" y="1178"/>
                    <a:pt x="1031" y="1164"/>
                  </a:cubicBezTo>
                  <a:cubicBezTo>
                    <a:pt x="1058" y="1162"/>
                    <a:pt x="1027" y="1162"/>
                    <a:pt x="1029" y="1160"/>
                  </a:cubicBezTo>
                  <a:cubicBezTo>
                    <a:pt x="1035" y="1158"/>
                    <a:pt x="1042" y="1160"/>
                    <a:pt x="1041" y="1153"/>
                  </a:cubicBezTo>
                  <a:cubicBezTo>
                    <a:pt x="1067" y="1156"/>
                    <a:pt x="1140" y="1151"/>
                    <a:pt x="1103" y="1153"/>
                  </a:cubicBezTo>
                  <a:lnTo>
                    <a:pt x="1103" y="1153"/>
                  </a:lnTo>
                  <a:cubicBezTo>
                    <a:pt x="1104" y="1155"/>
                    <a:pt x="1117" y="1156"/>
                    <a:pt x="1106" y="1157"/>
                  </a:cubicBezTo>
                  <a:cubicBezTo>
                    <a:pt x="1096" y="1159"/>
                    <a:pt x="1132" y="1158"/>
                    <a:pt x="1124" y="1165"/>
                  </a:cubicBezTo>
                  <a:cubicBezTo>
                    <a:pt x="1140" y="1165"/>
                    <a:pt x="1149" y="1165"/>
                    <a:pt x="1161" y="1164"/>
                  </a:cubicBezTo>
                  <a:lnTo>
                    <a:pt x="1161" y="1169"/>
                  </a:lnTo>
                  <a:cubicBezTo>
                    <a:pt x="1143" y="1169"/>
                    <a:pt x="1133" y="1170"/>
                    <a:pt x="1124" y="1170"/>
                  </a:cubicBezTo>
                  <a:cubicBezTo>
                    <a:pt x="1162" y="1171"/>
                    <a:pt x="1098" y="1173"/>
                    <a:pt x="1144" y="1173"/>
                  </a:cubicBezTo>
                  <a:cubicBezTo>
                    <a:pt x="1077" y="1176"/>
                    <a:pt x="1175" y="1178"/>
                    <a:pt x="1106" y="1180"/>
                  </a:cubicBezTo>
                  <a:cubicBezTo>
                    <a:pt x="1140" y="1183"/>
                    <a:pt x="1115" y="1189"/>
                    <a:pt x="1125" y="1193"/>
                  </a:cubicBezTo>
                  <a:cubicBezTo>
                    <a:pt x="1130" y="1195"/>
                    <a:pt x="1095" y="1194"/>
                    <a:pt x="1082" y="1195"/>
                  </a:cubicBezTo>
                  <a:cubicBezTo>
                    <a:pt x="1082" y="1199"/>
                    <a:pt x="1088" y="1203"/>
                    <a:pt x="1079" y="1207"/>
                  </a:cubicBezTo>
                  <a:cubicBezTo>
                    <a:pt x="1076" y="1208"/>
                    <a:pt x="1099" y="1208"/>
                    <a:pt x="1092" y="1210"/>
                  </a:cubicBezTo>
                  <a:cubicBezTo>
                    <a:pt x="1076" y="1212"/>
                    <a:pt x="1051" y="1215"/>
                    <a:pt x="1061" y="1218"/>
                  </a:cubicBezTo>
                  <a:cubicBezTo>
                    <a:pt x="1068" y="1220"/>
                    <a:pt x="1047" y="1222"/>
                    <a:pt x="1078" y="1224"/>
                  </a:cubicBezTo>
                  <a:cubicBezTo>
                    <a:pt x="1034" y="1226"/>
                    <a:pt x="1087" y="1229"/>
                    <a:pt x="1048" y="1231"/>
                  </a:cubicBezTo>
                  <a:cubicBezTo>
                    <a:pt x="1063" y="1233"/>
                    <a:pt x="1037" y="1235"/>
                    <a:pt x="1040" y="1237"/>
                  </a:cubicBezTo>
                  <a:cubicBezTo>
                    <a:pt x="1043" y="1241"/>
                    <a:pt x="1039" y="1244"/>
                    <a:pt x="1041" y="1250"/>
                  </a:cubicBezTo>
                  <a:cubicBezTo>
                    <a:pt x="1041" y="1250"/>
                    <a:pt x="977" y="1248"/>
                    <a:pt x="1012" y="1250"/>
                  </a:cubicBezTo>
                  <a:cubicBezTo>
                    <a:pt x="1032" y="1251"/>
                    <a:pt x="987" y="1252"/>
                    <a:pt x="1020" y="1253"/>
                  </a:cubicBezTo>
                  <a:cubicBezTo>
                    <a:pt x="982" y="1254"/>
                    <a:pt x="1044" y="1256"/>
                    <a:pt x="1000" y="1256"/>
                  </a:cubicBezTo>
                  <a:cubicBezTo>
                    <a:pt x="1038" y="1258"/>
                    <a:pt x="1007" y="1259"/>
                    <a:pt x="1008" y="1260"/>
                  </a:cubicBezTo>
                  <a:cubicBezTo>
                    <a:pt x="1009" y="1261"/>
                    <a:pt x="1011" y="1262"/>
                    <a:pt x="999" y="1264"/>
                  </a:cubicBezTo>
                  <a:cubicBezTo>
                    <a:pt x="1039" y="1265"/>
                    <a:pt x="1024" y="1267"/>
                    <a:pt x="1016" y="1269"/>
                  </a:cubicBezTo>
                  <a:cubicBezTo>
                    <a:pt x="1007" y="1271"/>
                    <a:pt x="982" y="1273"/>
                    <a:pt x="936" y="1274"/>
                  </a:cubicBezTo>
                  <a:cubicBezTo>
                    <a:pt x="936" y="1294"/>
                    <a:pt x="937" y="1282"/>
                    <a:pt x="999" y="1286"/>
                  </a:cubicBezTo>
                  <a:cubicBezTo>
                    <a:pt x="999" y="1281"/>
                    <a:pt x="999" y="1282"/>
                    <a:pt x="991" y="1282"/>
                  </a:cubicBezTo>
                  <a:cubicBezTo>
                    <a:pt x="954" y="1281"/>
                    <a:pt x="997" y="1280"/>
                    <a:pt x="990" y="1279"/>
                  </a:cubicBezTo>
                  <a:cubicBezTo>
                    <a:pt x="983" y="1278"/>
                    <a:pt x="992" y="1277"/>
                    <a:pt x="1029" y="1276"/>
                  </a:cubicBezTo>
                  <a:cubicBezTo>
                    <a:pt x="1041" y="1278"/>
                    <a:pt x="1071" y="1276"/>
                    <a:pt x="1060" y="1283"/>
                  </a:cubicBezTo>
                  <a:cubicBezTo>
                    <a:pt x="1057" y="1284"/>
                    <a:pt x="1090" y="1285"/>
                    <a:pt x="1061" y="1286"/>
                  </a:cubicBezTo>
                  <a:cubicBezTo>
                    <a:pt x="1074" y="1287"/>
                    <a:pt x="1087" y="1287"/>
                    <a:pt x="1094" y="1287"/>
                  </a:cubicBezTo>
                  <a:cubicBezTo>
                    <a:pt x="1090" y="1288"/>
                    <a:pt x="1075" y="1289"/>
                    <a:pt x="1084" y="1290"/>
                  </a:cubicBezTo>
                  <a:cubicBezTo>
                    <a:pt x="1113" y="1292"/>
                    <a:pt x="1098" y="1294"/>
                    <a:pt x="1103" y="1296"/>
                  </a:cubicBezTo>
                  <a:cubicBezTo>
                    <a:pt x="1134" y="1300"/>
                    <a:pt x="1085" y="1299"/>
                    <a:pt x="1112" y="1301"/>
                  </a:cubicBezTo>
                  <a:cubicBezTo>
                    <a:pt x="1149" y="1305"/>
                    <a:pt x="1145" y="1302"/>
                    <a:pt x="1145" y="1314"/>
                  </a:cubicBezTo>
                  <a:cubicBezTo>
                    <a:pt x="1161" y="1314"/>
                    <a:pt x="1173" y="1314"/>
                    <a:pt x="1186" y="1314"/>
                  </a:cubicBezTo>
                  <a:cubicBezTo>
                    <a:pt x="1186" y="1322"/>
                    <a:pt x="1189" y="1318"/>
                    <a:pt x="1198" y="1322"/>
                  </a:cubicBezTo>
                  <a:cubicBezTo>
                    <a:pt x="1198" y="1323"/>
                    <a:pt x="1171" y="1323"/>
                    <a:pt x="1187" y="1324"/>
                  </a:cubicBezTo>
                  <a:cubicBezTo>
                    <a:pt x="1202" y="1325"/>
                    <a:pt x="1187" y="1326"/>
                    <a:pt x="1194" y="1326"/>
                  </a:cubicBezTo>
                  <a:cubicBezTo>
                    <a:pt x="1214" y="1327"/>
                    <a:pt x="1177" y="1328"/>
                    <a:pt x="1205" y="1329"/>
                  </a:cubicBezTo>
                  <a:cubicBezTo>
                    <a:pt x="1180" y="1329"/>
                    <a:pt x="1224" y="1331"/>
                    <a:pt x="1162" y="1331"/>
                  </a:cubicBezTo>
                  <a:cubicBezTo>
                    <a:pt x="1124" y="1330"/>
                    <a:pt x="1112" y="1333"/>
                    <a:pt x="1141" y="1333"/>
                  </a:cubicBezTo>
                  <a:cubicBezTo>
                    <a:pt x="1135" y="1333"/>
                    <a:pt x="1130" y="1334"/>
                    <a:pt x="1124" y="1334"/>
                  </a:cubicBezTo>
                  <a:cubicBezTo>
                    <a:pt x="1147" y="1335"/>
                    <a:pt x="1141" y="1336"/>
                    <a:pt x="1097" y="1336"/>
                  </a:cubicBezTo>
                  <a:cubicBezTo>
                    <a:pt x="1072" y="1337"/>
                    <a:pt x="1094" y="1336"/>
                    <a:pt x="1103" y="1336"/>
                  </a:cubicBezTo>
                  <a:cubicBezTo>
                    <a:pt x="1088" y="1337"/>
                    <a:pt x="1104" y="1336"/>
                    <a:pt x="1103" y="1334"/>
                  </a:cubicBezTo>
                  <a:cubicBezTo>
                    <a:pt x="1070" y="1333"/>
                    <a:pt x="1084" y="1334"/>
                    <a:pt x="1041" y="1336"/>
                  </a:cubicBezTo>
                  <a:cubicBezTo>
                    <a:pt x="1054" y="1337"/>
                    <a:pt x="1005" y="1338"/>
                    <a:pt x="1041" y="1339"/>
                  </a:cubicBezTo>
                  <a:cubicBezTo>
                    <a:pt x="1055" y="1350"/>
                    <a:pt x="1080" y="1348"/>
                    <a:pt x="1121" y="1355"/>
                  </a:cubicBezTo>
                  <a:cubicBezTo>
                    <a:pt x="1087" y="1356"/>
                    <a:pt x="1120" y="1357"/>
                    <a:pt x="1121" y="1358"/>
                  </a:cubicBezTo>
                  <a:cubicBezTo>
                    <a:pt x="1123" y="1359"/>
                    <a:pt x="1129" y="1361"/>
                    <a:pt x="1137" y="1362"/>
                  </a:cubicBezTo>
                  <a:cubicBezTo>
                    <a:pt x="1106" y="1366"/>
                    <a:pt x="1168" y="1366"/>
                    <a:pt x="1088" y="1369"/>
                  </a:cubicBezTo>
                  <a:cubicBezTo>
                    <a:pt x="1078" y="1369"/>
                    <a:pt x="1017" y="1371"/>
                    <a:pt x="1056" y="1373"/>
                  </a:cubicBezTo>
                  <a:cubicBezTo>
                    <a:pt x="1067" y="1373"/>
                    <a:pt x="1052" y="1375"/>
                    <a:pt x="1039" y="1376"/>
                  </a:cubicBezTo>
                  <a:cubicBezTo>
                    <a:pt x="1023" y="1377"/>
                    <a:pt x="1065" y="1378"/>
                    <a:pt x="1050" y="1379"/>
                  </a:cubicBezTo>
                  <a:cubicBezTo>
                    <a:pt x="1037" y="1380"/>
                    <a:pt x="1043" y="1381"/>
                    <a:pt x="1044" y="1384"/>
                  </a:cubicBezTo>
                  <a:cubicBezTo>
                    <a:pt x="1044" y="1384"/>
                    <a:pt x="1042" y="1383"/>
                    <a:pt x="1041" y="1383"/>
                  </a:cubicBezTo>
                  <a:cubicBezTo>
                    <a:pt x="1090" y="1389"/>
                    <a:pt x="966" y="1376"/>
                    <a:pt x="936" y="1375"/>
                  </a:cubicBezTo>
                  <a:lnTo>
                    <a:pt x="936" y="1376"/>
                  </a:lnTo>
                  <a:cubicBezTo>
                    <a:pt x="942" y="1377"/>
                    <a:pt x="948" y="1377"/>
                    <a:pt x="954" y="1377"/>
                  </a:cubicBezTo>
                  <a:cubicBezTo>
                    <a:pt x="948" y="1377"/>
                    <a:pt x="942" y="1377"/>
                    <a:pt x="936" y="1377"/>
                  </a:cubicBezTo>
                  <a:cubicBezTo>
                    <a:pt x="1014" y="1384"/>
                    <a:pt x="1065" y="1411"/>
                    <a:pt x="1145" y="1412"/>
                  </a:cubicBezTo>
                  <a:cubicBezTo>
                    <a:pt x="1146" y="1414"/>
                    <a:pt x="1142" y="1416"/>
                    <a:pt x="1145" y="1417"/>
                  </a:cubicBezTo>
                  <a:cubicBezTo>
                    <a:pt x="1148" y="1418"/>
                    <a:pt x="1134" y="1419"/>
                    <a:pt x="1157" y="1420"/>
                  </a:cubicBezTo>
                  <a:cubicBezTo>
                    <a:pt x="1168" y="1420"/>
                    <a:pt x="1145" y="1421"/>
                    <a:pt x="1163" y="1422"/>
                  </a:cubicBezTo>
                  <a:cubicBezTo>
                    <a:pt x="1175" y="1423"/>
                    <a:pt x="1159" y="1424"/>
                    <a:pt x="1167" y="1425"/>
                  </a:cubicBezTo>
                  <a:cubicBezTo>
                    <a:pt x="1135" y="1432"/>
                    <a:pt x="970" y="1416"/>
                    <a:pt x="898" y="1410"/>
                  </a:cubicBezTo>
                  <a:cubicBezTo>
                    <a:pt x="929" y="1411"/>
                    <a:pt x="848" y="1411"/>
                    <a:pt x="892" y="1412"/>
                  </a:cubicBezTo>
                  <a:cubicBezTo>
                    <a:pt x="890" y="1415"/>
                    <a:pt x="899" y="1418"/>
                    <a:pt x="957" y="1421"/>
                  </a:cubicBezTo>
                  <a:cubicBezTo>
                    <a:pt x="960" y="1426"/>
                    <a:pt x="1008" y="1429"/>
                    <a:pt x="1025" y="1435"/>
                  </a:cubicBezTo>
                  <a:cubicBezTo>
                    <a:pt x="1059" y="1436"/>
                    <a:pt x="1003" y="1437"/>
                    <a:pt x="1032" y="1437"/>
                  </a:cubicBezTo>
                  <a:cubicBezTo>
                    <a:pt x="1043" y="1438"/>
                    <a:pt x="1020" y="1439"/>
                    <a:pt x="1038" y="1439"/>
                  </a:cubicBezTo>
                  <a:cubicBezTo>
                    <a:pt x="1050" y="1440"/>
                    <a:pt x="1035" y="1441"/>
                    <a:pt x="1042" y="1442"/>
                  </a:cubicBezTo>
                  <a:cubicBezTo>
                    <a:pt x="1049" y="1443"/>
                    <a:pt x="1056" y="1443"/>
                    <a:pt x="1045" y="1444"/>
                  </a:cubicBezTo>
                  <a:cubicBezTo>
                    <a:pt x="1085" y="1445"/>
                    <a:pt x="1017" y="1446"/>
                    <a:pt x="1055" y="1446"/>
                  </a:cubicBezTo>
                  <a:cubicBezTo>
                    <a:pt x="1064" y="1449"/>
                    <a:pt x="1074" y="1451"/>
                    <a:pt x="1081" y="1454"/>
                  </a:cubicBezTo>
                  <a:cubicBezTo>
                    <a:pt x="1073" y="1457"/>
                    <a:pt x="1007" y="1457"/>
                    <a:pt x="1055" y="1459"/>
                  </a:cubicBezTo>
                  <a:cubicBezTo>
                    <a:pt x="1109" y="1460"/>
                    <a:pt x="1053" y="1464"/>
                    <a:pt x="1114" y="1468"/>
                  </a:cubicBezTo>
                  <a:cubicBezTo>
                    <a:pt x="1124" y="1469"/>
                    <a:pt x="1113" y="1469"/>
                    <a:pt x="1106" y="1469"/>
                  </a:cubicBezTo>
                  <a:cubicBezTo>
                    <a:pt x="1140" y="1470"/>
                    <a:pt x="1100" y="1471"/>
                    <a:pt x="1114" y="1471"/>
                  </a:cubicBezTo>
                  <a:cubicBezTo>
                    <a:pt x="1129" y="1472"/>
                    <a:pt x="1110" y="1474"/>
                    <a:pt x="1127" y="1475"/>
                  </a:cubicBezTo>
                  <a:cubicBezTo>
                    <a:pt x="1159" y="1476"/>
                    <a:pt x="1106" y="1477"/>
                    <a:pt x="1127" y="1477"/>
                  </a:cubicBezTo>
                  <a:cubicBezTo>
                    <a:pt x="1152" y="1478"/>
                    <a:pt x="1124" y="1479"/>
                    <a:pt x="1141" y="1480"/>
                  </a:cubicBezTo>
                  <a:cubicBezTo>
                    <a:pt x="1160" y="1481"/>
                    <a:pt x="1140" y="1482"/>
                    <a:pt x="1145" y="1489"/>
                  </a:cubicBezTo>
                  <a:cubicBezTo>
                    <a:pt x="1163" y="1489"/>
                    <a:pt x="1175" y="1490"/>
                    <a:pt x="1188" y="1490"/>
                  </a:cubicBezTo>
                  <a:cubicBezTo>
                    <a:pt x="1166" y="1491"/>
                    <a:pt x="1134" y="1491"/>
                    <a:pt x="1145" y="1493"/>
                  </a:cubicBezTo>
                  <a:cubicBezTo>
                    <a:pt x="1154" y="1494"/>
                    <a:pt x="1167" y="1495"/>
                    <a:pt x="1145" y="1496"/>
                  </a:cubicBezTo>
                  <a:cubicBezTo>
                    <a:pt x="1180" y="1497"/>
                    <a:pt x="1137" y="1498"/>
                    <a:pt x="1155" y="1498"/>
                  </a:cubicBezTo>
                  <a:cubicBezTo>
                    <a:pt x="1179" y="1498"/>
                    <a:pt x="1197" y="1498"/>
                    <a:pt x="1168" y="1499"/>
                  </a:cubicBezTo>
                  <a:cubicBezTo>
                    <a:pt x="1198" y="1500"/>
                    <a:pt x="1153" y="1501"/>
                    <a:pt x="1165" y="1502"/>
                  </a:cubicBezTo>
                  <a:cubicBezTo>
                    <a:pt x="1171" y="1502"/>
                    <a:pt x="1177" y="1502"/>
                    <a:pt x="1183" y="1503"/>
                  </a:cubicBezTo>
                  <a:cubicBezTo>
                    <a:pt x="1173" y="1503"/>
                    <a:pt x="1165" y="1502"/>
                    <a:pt x="1155" y="1506"/>
                  </a:cubicBezTo>
                  <a:cubicBezTo>
                    <a:pt x="1158" y="1506"/>
                    <a:pt x="1170" y="1507"/>
                    <a:pt x="1182" y="1507"/>
                  </a:cubicBezTo>
                  <a:cubicBezTo>
                    <a:pt x="1177" y="1508"/>
                    <a:pt x="1162" y="1508"/>
                    <a:pt x="1167" y="1509"/>
                  </a:cubicBezTo>
                  <a:cubicBezTo>
                    <a:pt x="1204" y="1511"/>
                    <a:pt x="1188" y="1514"/>
                    <a:pt x="1164" y="1516"/>
                  </a:cubicBezTo>
                  <a:cubicBezTo>
                    <a:pt x="1177" y="1516"/>
                    <a:pt x="1189" y="1516"/>
                    <a:pt x="1207" y="1517"/>
                  </a:cubicBezTo>
                  <a:cubicBezTo>
                    <a:pt x="1211" y="1535"/>
                    <a:pt x="1193" y="1534"/>
                    <a:pt x="1231" y="1536"/>
                  </a:cubicBezTo>
                  <a:cubicBezTo>
                    <a:pt x="1277" y="1539"/>
                    <a:pt x="1224" y="1541"/>
                    <a:pt x="1210" y="1543"/>
                  </a:cubicBezTo>
                  <a:cubicBezTo>
                    <a:pt x="1225" y="1543"/>
                    <a:pt x="1237" y="1543"/>
                    <a:pt x="1243" y="1543"/>
                  </a:cubicBezTo>
                  <a:cubicBezTo>
                    <a:pt x="1234" y="1544"/>
                    <a:pt x="1211" y="1546"/>
                    <a:pt x="1219" y="1546"/>
                  </a:cubicBezTo>
                  <a:cubicBezTo>
                    <a:pt x="1234" y="1548"/>
                    <a:pt x="1225" y="1549"/>
                    <a:pt x="1233" y="1550"/>
                  </a:cubicBezTo>
                  <a:cubicBezTo>
                    <a:pt x="1241" y="1551"/>
                    <a:pt x="1227" y="1551"/>
                    <a:pt x="1228" y="1552"/>
                  </a:cubicBezTo>
                  <a:cubicBezTo>
                    <a:pt x="1230" y="1553"/>
                    <a:pt x="1249" y="1555"/>
                    <a:pt x="1236" y="1556"/>
                  </a:cubicBezTo>
                  <a:cubicBezTo>
                    <a:pt x="1228" y="1557"/>
                    <a:pt x="1260" y="1557"/>
                    <a:pt x="1229" y="1558"/>
                  </a:cubicBezTo>
                  <a:cubicBezTo>
                    <a:pt x="1225" y="1558"/>
                    <a:pt x="1238" y="1559"/>
                    <a:pt x="1239" y="1560"/>
                  </a:cubicBezTo>
                  <a:cubicBezTo>
                    <a:pt x="1239" y="1560"/>
                    <a:pt x="1226" y="1562"/>
                    <a:pt x="1232" y="1562"/>
                  </a:cubicBezTo>
                  <a:cubicBezTo>
                    <a:pt x="1259" y="1562"/>
                    <a:pt x="1214" y="1563"/>
                    <a:pt x="1246" y="1564"/>
                  </a:cubicBezTo>
                  <a:cubicBezTo>
                    <a:pt x="1260" y="1565"/>
                    <a:pt x="1246" y="1565"/>
                    <a:pt x="1249" y="1570"/>
                  </a:cubicBezTo>
                  <a:cubicBezTo>
                    <a:pt x="1246" y="1577"/>
                    <a:pt x="1260" y="1574"/>
                    <a:pt x="1228" y="1576"/>
                  </a:cubicBezTo>
                  <a:cubicBezTo>
                    <a:pt x="1262" y="1577"/>
                    <a:pt x="1212" y="1578"/>
                    <a:pt x="1229" y="1579"/>
                  </a:cubicBezTo>
                  <a:cubicBezTo>
                    <a:pt x="1244" y="1580"/>
                    <a:pt x="1235" y="1580"/>
                    <a:pt x="1230" y="1581"/>
                  </a:cubicBezTo>
                  <a:cubicBezTo>
                    <a:pt x="1225" y="1582"/>
                    <a:pt x="1245" y="1583"/>
                    <a:pt x="1241" y="1583"/>
                  </a:cubicBezTo>
                  <a:cubicBezTo>
                    <a:pt x="1207" y="1584"/>
                    <a:pt x="1272" y="1585"/>
                    <a:pt x="1232" y="1585"/>
                  </a:cubicBezTo>
                  <a:cubicBezTo>
                    <a:pt x="1245" y="1586"/>
                    <a:pt x="1232" y="1587"/>
                    <a:pt x="1234" y="1587"/>
                  </a:cubicBezTo>
                  <a:cubicBezTo>
                    <a:pt x="1265" y="1588"/>
                    <a:pt x="1219" y="1588"/>
                    <a:pt x="1236" y="1589"/>
                  </a:cubicBezTo>
                  <a:cubicBezTo>
                    <a:pt x="1257" y="1590"/>
                    <a:pt x="1258" y="1591"/>
                    <a:pt x="1239" y="1591"/>
                  </a:cubicBezTo>
                  <a:cubicBezTo>
                    <a:pt x="1211" y="1592"/>
                    <a:pt x="1246" y="1593"/>
                    <a:pt x="1243" y="1594"/>
                  </a:cubicBezTo>
                  <a:cubicBezTo>
                    <a:pt x="1191" y="1590"/>
                    <a:pt x="1225" y="1601"/>
                    <a:pt x="1186" y="1604"/>
                  </a:cubicBezTo>
                  <a:cubicBezTo>
                    <a:pt x="1187" y="1612"/>
                    <a:pt x="1141" y="1614"/>
                    <a:pt x="1126" y="1618"/>
                  </a:cubicBezTo>
                  <a:cubicBezTo>
                    <a:pt x="1162" y="1618"/>
                    <a:pt x="1104" y="1620"/>
                    <a:pt x="1144" y="1620"/>
                  </a:cubicBezTo>
                  <a:cubicBezTo>
                    <a:pt x="1114" y="1623"/>
                    <a:pt x="1100" y="1629"/>
                    <a:pt x="1041" y="1638"/>
                  </a:cubicBezTo>
                  <a:cubicBezTo>
                    <a:pt x="1046" y="1638"/>
                    <a:pt x="1052" y="1638"/>
                    <a:pt x="1058" y="1639"/>
                  </a:cubicBezTo>
                  <a:cubicBezTo>
                    <a:pt x="1039" y="1640"/>
                    <a:pt x="1006" y="1640"/>
                    <a:pt x="999" y="1653"/>
                  </a:cubicBezTo>
                  <a:cubicBezTo>
                    <a:pt x="976" y="1654"/>
                    <a:pt x="957" y="1655"/>
                    <a:pt x="942" y="1656"/>
                  </a:cubicBezTo>
                  <a:cubicBezTo>
                    <a:pt x="981" y="1659"/>
                    <a:pt x="921" y="1660"/>
                    <a:pt x="924" y="1662"/>
                  </a:cubicBezTo>
                  <a:cubicBezTo>
                    <a:pt x="925" y="1664"/>
                    <a:pt x="909" y="1665"/>
                    <a:pt x="917" y="1666"/>
                  </a:cubicBezTo>
                  <a:cubicBezTo>
                    <a:pt x="921" y="1667"/>
                    <a:pt x="883" y="1667"/>
                    <a:pt x="906" y="1668"/>
                  </a:cubicBezTo>
                  <a:cubicBezTo>
                    <a:pt x="900" y="1670"/>
                    <a:pt x="903" y="1670"/>
                    <a:pt x="882" y="1672"/>
                  </a:cubicBezTo>
                  <a:cubicBezTo>
                    <a:pt x="876" y="1673"/>
                    <a:pt x="895" y="1674"/>
                    <a:pt x="891" y="1674"/>
                  </a:cubicBezTo>
                  <a:cubicBezTo>
                    <a:pt x="876" y="1676"/>
                    <a:pt x="825" y="1678"/>
                    <a:pt x="871" y="1680"/>
                  </a:cubicBezTo>
                  <a:cubicBezTo>
                    <a:pt x="833" y="1683"/>
                    <a:pt x="853" y="1683"/>
                    <a:pt x="817" y="1687"/>
                  </a:cubicBezTo>
                  <a:cubicBezTo>
                    <a:pt x="850" y="1688"/>
                    <a:pt x="929" y="1683"/>
                    <a:pt x="895" y="1685"/>
                  </a:cubicBezTo>
                  <a:lnTo>
                    <a:pt x="895" y="1685"/>
                  </a:lnTo>
                  <a:cubicBezTo>
                    <a:pt x="900" y="1687"/>
                    <a:pt x="868" y="1686"/>
                    <a:pt x="853" y="1687"/>
                  </a:cubicBezTo>
                  <a:cubicBezTo>
                    <a:pt x="843" y="1690"/>
                    <a:pt x="918" y="1688"/>
                    <a:pt x="874" y="1689"/>
                  </a:cubicBezTo>
                  <a:lnTo>
                    <a:pt x="874" y="1689"/>
                  </a:lnTo>
                  <a:cubicBezTo>
                    <a:pt x="815" y="1694"/>
                    <a:pt x="809" y="1702"/>
                    <a:pt x="774" y="1700"/>
                  </a:cubicBezTo>
                  <a:cubicBezTo>
                    <a:pt x="819" y="1702"/>
                    <a:pt x="741" y="1701"/>
                    <a:pt x="749" y="1702"/>
                  </a:cubicBezTo>
                  <a:cubicBezTo>
                    <a:pt x="747" y="1708"/>
                    <a:pt x="760" y="1705"/>
                    <a:pt x="728" y="1707"/>
                  </a:cubicBezTo>
                  <a:cubicBezTo>
                    <a:pt x="767" y="1708"/>
                    <a:pt x="733" y="1709"/>
                    <a:pt x="726" y="1709"/>
                  </a:cubicBezTo>
                  <a:cubicBezTo>
                    <a:pt x="713" y="1710"/>
                    <a:pt x="728" y="1711"/>
                    <a:pt x="716" y="1712"/>
                  </a:cubicBezTo>
                  <a:cubicBezTo>
                    <a:pt x="694" y="1713"/>
                    <a:pt x="727" y="1714"/>
                    <a:pt x="687" y="1715"/>
                  </a:cubicBezTo>
                  <a:cubicBezTo>
                    <a:pt x="693" y="1716"/>
                    <a:pt x="666" y="1717"/>
                    <a:pt x="678" y="1719"/>
                  </a:cubicBezTo>
                  <a:cubicBezTo>
                    <a:pt x="666" y="1719"/>
                    <a:pt x="671" y="1719"/>
                    <a:pt x="676" y="1720"/>
                  </a:cubicBezTo>
                  <a:cubicBezTo>
                    <a:pt x="704" y="1721"/>
                    <a:pt x="640" y="1721"/>
                    <a:pt x="653" y="1723"/>
                  </a:cubicBezTo>
                  <a:cubicBezTo>
                    <a:pt x="672" y="1723"/>
                    <a:pt x="663" y="1724"/>
                    <a:pt x="675" y="1725"/>
                  </a:cubicBezTo>
                  <a:cubicBezTo>
                    <a:pt x="687" y="1726"/>
                    <a:pt x="668" y="1726"/>
                    <a:pt x="666" y="1725"/>
                  </a:cubicBezTo>
                  <a:cubicBezTo>
                    <a:pt x="671" y="1725"/>
                    <a:pt x="684" y="1725"/>
                    <a:pt x="675" y="1725"/>
                  </a:cubicBezTo>
                  <a:cubicBezTo>
                    <a:pt x="591" y="1725"/>
                    <a:pt x="617" y="1726"/>
                    <a:pt x="571" y="1735"/>
                  </a:cubicBezTo>
                  <a:cubicBezTo>
                    <a:pt x="569" y="1738"/>
                    <a:pt x="522" y="1741"/>
                    <a:pt x="503" y="1745"/>
                  </a:cubicBezTo>
                  <a:cubicBezTo>
                    <a:pt x="497" y="1746"/>
                    <a:pt x="462" y="1747"/>
                    <a:pt x="498" y="1748"/>
                  </a:cubicBezTo>
                  <a:cubicBezTo>
                    <a:pt x="446" y="1753"/>
                    <a:pt x="453" y="1756"/>
                    <a:pt x="437" y="1758"/>
                  </a:cubicBezTo>
                  <a:cubicBezTo>
                    <a:pt x="443" y="1759"/>
                    <a:pt x="448" y="1759"/>
                    <a:pt x="454" y="1759"/>
                  </a:cubicBezTo>
                  <a:cubicBezTo>
                    <a:pt x="448" y="1759"/>
                    <a:pt x="443" y="1759"/>
                    <a:pt x="437" y="1759"/>
                  </a:cubicBezTo>
                  <a:cubicBezTo>
                    <a:pt x="440" y="1761"/>
                    <a:pt x="352" y="1763"/>
                    <a:pt x="413" y="1765"/>
                  </a:cubicBezTo>
                  <a:cubicBezTo>
                    <a:pt x="413" y="1765"/>
                    <a:pt x="407" y="1765"/>
                    <a:pt x="406" y="1765"/>
                  </a:cubicBezTo>
                  <a:cubicBezTo>
                    <a:pt x="377" y="1766"/>
                    <a:pt x="390" y="1767"/>
                    <a:pt x="374" y="1769"/>
                  </a:cubicBezTo>
                  <a:cubicBezTo>
                    <a:pt x="441" y="1770"/>
                    <a:pt x="355" y="1773"/>
                    <a:pt x="356" y="1774"/>
                  </a:cubicBezTo>
                  <a:cubicBezTo>
                    <a:pt x="399" y="1775"/>
                    <a:pt x="357" y="1777"/>
                    <a:pt x="382" y="1779"/>
                  </a:cubicBezTo>
                  <a:cubicBezTo>
                    <a:pt x="390" y="1779"/>
                    <a:pt x="400" y="1780"/>
                    <a:pt x="394" y="1781"/>
                  </a:cubicBezTo>
                  <a:cubicBezTo>
                    <a:pt x="358" y="1782"/>
                    <a:pt x="392" y="1785"/>
                    <a:pt x="369" y="1786"/>
                  </a:cubicBezTo>
                  <a:cubicBezTo>
                    <a:pt x="341" y="1789"/>
                    <a:pt x="361" y="1791"/>
                    <a:pt x="354" y="1793"/>
                  </a:cubicBezTo>
                  <a:cubicBezTo>
                    <a:pt x="351" y="1794"/>
                    <a:pt x="355" y="1795"/>
                    <a:pt x="353" y="1796"/>
                  </a:cubicBezTo>
                  <a:cubicBezTo>
                    <a:pt x="338" y="1799"/>
                    <a:pt x="306" y="1797"/>
                    <a:pt x="311" y="1801"/>
                  </a:cubicBezTo>
                  <a:cubicBezTo>
                    <a:pt x="308" y="1802"/>
                    <a:pt x="278" y="1805"/>
                    <a:pt x="283" y="1808"/>
                  </a:cubicBezTo>
                  <a:cubicBezTo>
                    <a:pt x="285" y="1809"/>
                    <a:pt x="254" y="1809"/>
                    <a:pt x="287" y="1810"/>
                  </a:cubicBezTo>
                  <a:cubicBezTo>
                    <a:pt x="331" y="1814"/>
                    <a:pt x="281" y="1811"/>
                    <a:pt x="292" y="1822"/>
                  </a:cubicBezTo>
                  <a:cubicBezTo>
                    <a:pt x="281" y="1828"/>
                    <a:pt x="300" y="1831"/>
                    <a:pt x="300" y="1833"/>
                  </a:cubicBezTo>
                  <a:cubicBezTo>
                    <a:pt x="299" y="1835"/>
                    <a:pt x="336" y="1836"/>
                    <a:pt x="291" y="1837"/>
                  </a:cubicBezTo>
                  <a:cubicBezTo>
                    <a:pt x="335" y="1838"/>
                    <a:pt x="301" y="1839"/>
                    <a:pt x="292" y="1841"/>
                  </a:cubicBezTo>
                  <a:cubicBezTo>
                    <a:pt x="289" y="1841"/>
                    <a:pt x="294" y="1842"/>
                    <a:pt x="302" y="1842"/>
                  </a:cubicBezTo>
                  <a:cubicBezTo>
                    <a:pt x="319" y="1843"/>
                    <a:pt x="277" y="1843"/>
                    <a:pt x="310" y="1844"/>
                  </a:cubicBezTo>
                  <a:cubicBezTo>
                    <a:pt x="320" y="1844"/>
                    <a:pt x="308" y="1846"/>
                    <a:pt x="332" y="1847"/>
                  </a:cubicBezTo>
                  <a:cubicBezTo>
                    <a:pt x="294" y="1847"/>
                    <a:pt x="335" y="1848"/>
                    <a:pt x="333" y="1849"/>
                  </a:cubicBezTo>
                  <a:cubicBezTo>
                    <a:pt x="324" y="1864"/>
                    <a:pt x="386" y="1865"/>
                    <a:pt x="395" y="1864"/>
                  </a:cubicBezTo>
                  <a:cubicBezTo>
                    <a:pt x="392" y="1873"/>
                    <a:pt x="402" y="1872"/>
                    <a:pt x="407" y="1874"/>
                  </a:cubicBezTo>
                  <a:cubicBezTo>
                    <a:pt x="407" y="1875"/>
                    <a:pt x="388" y="1876"/>
                    <a:pt x="398" y="1876"/>
                  </a:cubicBezTo>
                  <a:cubicBezTo>
                    <a:pt x="425" y="1882"/>
                    <a:pt x="461" y="1887"/>
                    <a:pt x="480" y="1891"/>
                  </a:cubicBezTo>
                  <a:cubicBezTo>
                    <a:pt x="540" y="1899"/>
                    <a:pt x="527" y="1904"/>
                    <a:pt x="589" y="1913"/>
                  </a:cubicBezTo>
                  <a:cubicBezTo>
                    <a:pt x="591" y="1913"/>
                    <a:pt x="598" y="1914"/>
                    <a:pt x="595" y="1914"/>
                  </a:cubicBezTo>
                  <a:cubicBezTo>
                    <a:pt x="550" y="1915"/>
                    <a:pt x="639" y="1919"/>
                    <a:pt x="625" y="1924"/>
                  </a:cubicBezTo>
                  <a:cubicBezTo>
                    <a:pt x="656" y="1929"/>
                    <a:pt x="673" y="1934"/>
                    <a:pt x="708" y="1943"/>
                  </a:cubicBezTo>
                  <a:cubicBezTo>
                    <a:pt x="707" y="1944"/>
                    <a:pt x="695" y="1946"/>
                    <a:pt x="711" y="1947"/>
                  </a:cubicBezTo>
                  <a:cubicBezTo>
                    <a:pt x="728" y="1948"/>
                    <a:pt x="704" y="1949"/>
                    <a:pt x="719" y="1950"/>
                  </a:cubicBezTo>
                  <a:cubicBezTo>
                    <a:pt x="697" y="1950"/>
                    <a:pt x="747" y="1951"/>
                    <a:pt x="709" y="1952"/>
                  </a:cubicBezTo>
                  <a:cubicBezTo>
                    <a:pt x="730" y="1952"/>
                    <a:pt x="726" y="1953"/>
                    <a:pt x="709" y="1953"/>
                  </a:cubicBezTo>
                  <a:cubicBezTo>
                    <a:pt x="746" y="1954"/>
                    <a:pt x="698" y="1955"/>
                    <a:pt x="718" y="1955"/>
                  </a:cubicBezTo>
                  <a:cubicBezTo>
                    <a:pt x="749" y="1956"/>
                    <a:pt x="702" y="1957"/>
                    <a:pt x="715" y="1957"/>
                  </a:cubicBezTo>
                  <a:cubicBezTo>
                    <a:pt x="741" y="1959"/>
                    <a:pt x="720" y="1960"/>
                    <a:pt x="729" y="1961"/>
                  </a:cubicBezTo>
                  <a:cubicBezTo>
                    <a:pt x="783" y="1966"/>
                    <a:pt x="769" y="1971"/>
                    <a:pt x="811" y="1977"/>
                  </a:cubicBezTo>
                  <a:cubicBezTo>
                    <a:pt x="756" y="1978"/>
                    <a:pt x="833" y="1980"/>
                    <a:pt x="813" y="1981"/>
                  </a:cubicBezTo>
                  <a:cubicBezTo>
                    <a:pt x="811" y="1981"/>
                    <a:pt x="838" y="1982"/>
                    <a:pt x="818" y="1982"/>
                  </a:cubicBezTo>
                  <a:cubicBezTo>
                    <a:pt x="812" y="1983"/>
                    <a:pt x="830" y="1984"/>
                    <a:pt x="832" y="1984"/>
                  </a:cubicBezTo>
                  <a:cubicBezTo>
                    <a:pt x="834" y="1985"/>
                    <a:pt x="823" y="1987"/>
                    <a:pt x="835" y="1987"/>
                  </a:cubicBezTo>
                  <a:cubicBezTo>
                    <a:pt x="850" y="1988"/>
                    <a:pt x="827" y="1990"/>
                    <a:pt x="847" y="1990"/>
                  </a:cubicBezTo>
                  <a:cubicBezTo>
                    <a:pt x="874" y="1991"/>
                    <a:pt x="812" y="1992"/>
                    <a:pt x="848" y="1993"/>
                  </a:cubicBezTo>
                  <a:cubicBezTo>
                    <a:pt x="826" y="1994"/>
                    <a:pt x="858" y="1995"/>
                    <a:pt x="854" y="1996"/>
                  </a:cubicBezTo>
                  <a:cubicBezTo>
                    <a:pt x="850" y="1997"/>
                    <a:pt x="862" y="1999"/>
                    <a:pt x="851" y="2000"/>
                  </a:cubicBezTo>
                  <a:cubicBezTo>
                    <a:pt x="841" y="2001"/>
                    <a:pt x="890" y="2001"/>
                    <a:pt x="861" y="2002"/>
                  </a:cubicBezTo>
                  <a:cubicBezTo>
                    <a:pt x="850" y="2002"/>
                    <a:pt x="879" y="2003"/>
                    <a:pt x="856" y="2004"/>
                  </a:cubicBezTo>
                  <a:cubicBezTo>
                    <a:pt x="902" y="2006"/>
                    <a:pt x="848" y="2010"/>
                    <a:pt x="890" y="2012"/>
                  </a:cubicBezTo>
                  <a:cubicBezTo>
                    <a:pt x="852" y="2013"/>
                    <a:pt x="897" y="2014"/>
                    <a:pt x="886" y="2014"/>
                  </a:cubicBezTo>
                  <a:cubicBezTo>
                    <a:pt x="870" y="2015"/>
                    <a:pt x="902" y="2016"/>
                    <a:pt x="897" y="2017"/>
                  </a:cubicBezTo>
                  <a:cubicBezTo>
                    <a:pt x="894" y="2019"/>
                    <a:pt x="909" y="2021"/>
                    <a:pt x="914" y="2023"/>
                  </a:cubicBezTo>
                  <a:cubicBezTo>
                    <a:pt x="919" y="2024"/>
                    <a:pt x="925" y="2026"/>
                    <a:pt x="913" y="2027"/>
                  </a:cubicBezTo>
                  <a:cubicBezTo>
                    <a:pt x="901" y="2028"/>
                    <a:pt x="947" y="2029"/>
                    <a:pt x="923" y="2030"/>
                  </a:cubicBezTo>
                  <a:cubicBezTo>
                    <a:pt x="916" y="2030"/>
                    <a:pt x="930" y="2031"/>
                    <a:pt x="918" y="2032"/>
                  </a:cubicBezTo>
                  <a:cubicBezTo>
                    <a:pt x="909" y="2032"/>
                    <a:pt x="912" y="2034"/>
                    <a:pt x="921" y="2034"/>
                  </a:cubicBezTo>
                  <a:cubicBezTo>
                    <a:pt x="957" y="2035"/>
                    <a:pt x="900" y="2035"/>
                    <a:pt x="928" y="2036"/>
                  </a:cubicBezTo>
                  <a:cubicBezTo>
                    <a:pt x="964" y="2037"/>
                    <a:pt x="907" y="2038"/>
                    <a:pt x="916" y="2038"/>
                  </a:cubicBezTo>
                  <a:cubicBezTo>
                    <a:pt x="926" y="2039"/>
                    <a:pt x="949" y="2040"/>
                    <a:pt x="929" y="2041"/>
                  </a:cubicBezTo>
                  <a:cubicBezTo>
                    <a:pt x="918" y="2043"/>
                    <a:pt x="942" y="2042"/>
                    <a:pt x="936" y="2048"/>
                  </a:cubicBezTo>
                  <a:cubicBezTo>
                    <a:pt x="939" y="2053"/>
                    <a:pt x="928" y="2054"/>
                    <a:pt x="939" y="2055"/>
                  </a:cubicBezTo>
                  <a:cubicBezTo>
                    <a:pt x="948" y="2057"/>
                    <a:pt x="910" y="2058"/>
                    <a:pt x="933" y="2059"/>
                  </a:cubicBezTo>
                  <a:cubicBezTo>
                    <a:pt x="950" y="2060"/>
                    <a:pt x="936" y="2062"/>
                    <a:pt x="936" y="2064"/>
                  </a:cubicBezTo>
                  <a:lnTo>
                    <a:pt x="954" y="2064"/>
                  </a:lnTo>
                  <a:cubicBezTo>
                    <a:pt x="948" y="2064"/>
                    <a:pt x="942" y="2064"/>
                    <a:pt x="936" y="2064"/>
                  </a:cubicBezTo>
                  <a:cubicBezTo>
                    <a:pt x="936" y="2067"/>
                    <a:pt x="930" y="2069"/>
                    <a:pt x="938" y="2072"/>
                  </a:cubicBezTo>
                  <a:cubicBezTo>
                    <a:pt x="947" y="2074"/>
                    <a:pt x="902" y="2077"/>
                    <a:pt x="936" y="2079"/>
                  </a:cubicBezTo>
                  <a:cubicBezTo>
                    <a:pt x="938" y="2079"/>
                    <a:pt x="918" y="2081"/>
                    <a:pt x="919" y="2083"/>
                  </a:cubicBezTo>
                  <a:cubicBezTo>
                    <a:pt x="919" y="2083"/>
                    <a:pt x="933" y="2084"/>
                    <a:pt x="918" y="2085"/>
                  </a:cubicBezTo>
                  <a:cubicBezTo>
                    <a:pt x="816" y="2107"/>
                    <a:pt x="744" y="2117"/>
                    <a:pt x="601" y="2128"/>
                  </a:cubicBezTo>
                  <a:cubicBezTo>
                    <a:pt x="640" y="2133"/>
                    <a:pt x="514" y="2143"/>
                    <a:pt x="500" y="2144"/>
                  </a:cubicBezTo>
                  <a:cubicBezTo>
                    <a:pt x="535" y="2145"/>
                    <a:pt x="482" y="2146"/>
                    <a:pt x="496" y="2147"/>
                  </a:cubicBezTo>
                  <a:cubicBezTo>
                    <a:pt x="452" y="2153"/>
                    <a:pt x="426" y="2156"/>
                    <a:pt x="395" y="2161"/>
                  </a:cubicBezTo>
                  <a:cubicBezTo>
                    <a:pt x="379" y="2163"/>
                    <a:pt x="375" y="2164"/>
                    <a:pt x="410" y="2166"/>
                  </a:cubicBezTo>
                  <a:cubicBezTo>
                    <a:pt x="492" y="2171"/>
                    <a:pt x="363" y="2172"/>
                    <a:pt x="414" y="2174"/>
                  </a:cubicBezTo>
                  <a:cubicBezTo>
                    <a:pt x="401" y="2175"/>
                    <a:pt x="388" y="2175"/>
                    <a:pt x="374" y="2176"/>
                  </a:cubicBezTo>
                  <a:cubicBezTo>
                    <a:pt x="409" y="2177"/>
                    <a:pt x="364" y="2178"/>
                    <a:pt x="391" y="2179"/>
                  </a:cubicBezTo>
                  <a:cubicBezTo>
                    <a:pt x="364" y="2179"/>
                    <a:pt x="375" y="2180"/>
                    <a:pt x="375" y="2184"/>
                  </a:cubicBezTo>
                  <a:cubicBezTo>
                    <a:pt x="378" y="2184"/>
                    <a:pt x="336" y="2185"/>
                    <a:pt x="374" y="2186"/>
                  </a:cubicBezTo>
                  <a:cubicBezTo>
                    <a:pt x="352" y="2186"/>
                    <a:pt x="357" y="2187"/>
                    <a:pt x="372" y="2187"/>
                  </a:cubicBezTo>
                  <a:cubicBezTo>
                    <a:pt x="337" y="2192"/>
                    <a:pt x="349" y="2194"/>
                    <a:pt x="311" y="2197"/>
                  </a:cubicBezTo>
                  <a:cubicBezTo>
                    <a:pt x="299" y="2198"/>
                    <a:pt x="347" y="2199"/>
                    <a:pt x="314" y="2200"/>
                  </a:cubicBezTo>
                  <a:cubicBezTo>
                    <a:pt x="297" y="2202"/>
                    <a:pt x="321" y="2204"/>
                    <a:pt x="327" y="2204"/>
                  </a:cubicBezTo>
                  <a:cubicBezTo>
                    <a:pt x="312" y="2205"/>
                    <a:pt x="292" y="2204"/>
                    <a:pt x="275" y="2204"/>
                  </a:cubicBezTo>
                  <a:cubicBezTo>
                    <a:pt x="274" y="2205"/>
                    <a:pt x="273" y="2205"/>
                    <a:pt x="272" y="2205"/>
                  </a:cubicBezTo>
                  <a:cubicBezTo>
                    <a:pt x="267" y="2206"/>
                    <a:pt x="260" y="2206"/>
                    <a:pt x="291" y="2207"/>
                  </a:cubicBezTo>
                  <a:cubicBezTo>
                    <a:pt x="307" y="2205"/>
                    <a:pt x="310" y="2207"/>
                    <a:pt x="291" y="2207"/>
                  </a:cubicBezTo>
                  <a:cubicBezTo>
                    <a:pt x="291" y="2207"/>
                    <a:pt x="291" y="2206"/>
                    <a:pt x="291" y="2207"/>
                  </a:cubicBezTo>
                  <a:cubicBezTo>
                    <a:pt x="285" y="2207"/>
                    <a:pt x="270" y="2208"/>
                    <a:pt x="274" y="2209"/>
                  </a:cubicBezTo>
                  <a:cubicBezTo>
                    <a:pt x="278" y="2209"/>
                    <a:pt x="284" y="2209"/>
                    <a:pt x="277" y="2210"/>
                  </a:cubicBezTo>
                  <a:cubicBezTo>
                    <a:pt x="272" y="2211"/>
                    <a:pt x="230" y="2212"/>
                    <a:pt x="269" y="2213"/>
                  </a:cubicBezTo>
                  <a:cubicBezTo>
                    <a:pt x="245" y="2215"/>
                    <a:pt x="211" y="2216"/>
                    <a:pt x="247" y="2217"/>
                  </a:cubicBezTo>
                  <a:cubicBezTo>
                    <a:pt x="211" y="2219"/>
                    <a:pt x="243" y="2220"/>
                    <a:pt x="227" y="2222"/>
                  </a:cubicBezTo>
                  <a:cubicBezTo>
                    <a:pt x="207" y="2223"/>
                    <a:pt x="221" y="2225"/>
                    <a:pt x="204" y="2226"/>
                  </a:cubicBezTo>
                  <a:cubicBezTo>
                    <a:pt x="190" y="2227"/>
                    <a:pt x="213" y="2228"/>
                    <a:pt x="189" y="2229"/>
                  </a:cubicBezTo>
                  <a:cubicBezTo>
                    <a:pt x="166" y="2230"/>
                    <a:pt x="160" y="2231"/>
                    <a:pt x="166" y="2233"/>
                  </a:cubicBezTo>
                  <a:cubicBezTo>
                    <a:pt x="170" y="2238"/>
                    <a:pt x="155" y="2238"/>
                    <a:pt x="147" y="2241"/>
                  </a:cubicBezTo>
                  <a:cubicBezTo>
                    <a:pt x="140" y="2241"/>
                    <a:pt x="155" y="2243"/>
                    <a:pt x="144" y="2243"/>
                  </a:cubicBezTo>
                  <a:cubicBezTo>
                    <a:pt x="115" y="2244"/>
                    <a:pt x="148" y="2245"/>
                    <a:pt x="131" y="2246"/>
                  </a:cubicBezTo>
                  <a:cubicBezTo>
                    <a:pt x="108" y="2247"/>
                    <a:pt x="143" y="2249"/>
                    <a:pt x="107" y="2250"/>
                  </a:cubicBezTo>
                  <a:cubicBezTo>
                    <a:pt x="136" y="2251"/>
                    <a:pt x="76" y="2252"/>
                    <a:pt x="116" y="2254"/>
                  </a:cubicBezTo>
                  <a:cubicBezTo>
                    <a:pt x="59" y="2256"/>
                    <a:pt x="82" y="2259"/>
                    <a:pt x="64" y="2261"/>
                  </a:cubicBezTo>
                  <a:cubicBezTo>
                    <a:pt x="58" y="2262"/>
                    <a:pt x="77" y="2263"/>
                    <a:pt x="74" y="2264"/>
                  </a:cubicBezTo>
                  <a:cubicBezTo>
                    <a:pt x="56" y="2267"/>
                    <a:pt x="39" y="2271"/>
                    <a:pt x="41" y="2275"/>
                  </a:cubicBezTo>
                  <a:cubicBezTo>
                    <a:pt x="42" y="2277"/>
                    <a:pt x="56" y="2279"/>
                    <a:pt x="38" y="2280"/>
                  </a:cubicBezTo>
                  <a:cubicBezTo>
                    <a:pt x="13" y="2282"/>
                    <a:pt x="49" y="2283"/>
                    <a:pt x="42" y="2285"/>
                  </a:cubicBezTo>
                  <a:cubicBezTo>
                    <a:pt x="-6" y="2290"/>
                    <a:pt x="98" y="2288"/>
                    <a:pt x="42" y="2291"/>
                  </a:cubicBezTo>
                  <a:cubicBezTo>
                    <a:pt x="31" y="2292"/>
                    <a:pt x="21" y="2293"/>
                    <a:pt x="29" y="2293"/>
                  </a:cubicBezTo>
                  <a:cubicBezTo>
                    <a:pt x="55" y="2295"/>
                    <a:pt x="20" y="2295"/>
                    <a:pt x="25" y="2296"/>
                  </a:cubicBezTo>
                  <a:cubicBezTo>
                    <a:pt x="60" y="2297"/>
                    <a:pt x="44" y="2299"/>
                    <a:pt x="38" y="2301"/>
                  </a:cubicBezTo>
                  <a:cubicBezTo>
                    <a:pt x="32" y="2302"/>
                    <a:pt x="49" y="2305"/>
                    <a:pt x="7" y="2306"/>
                  </a:cubicBezTo>
                  <a:cubicBezTo>
                    <a:pt x="5" y="2306"/>
                    <a:pt x="14" y="2306"/>
                    <a:pt x="15" y="2307"/>
                  </a:cubicBezTo>
                  <a:cubicBezTo>
                    <a:pt x="17" y="2307"/>
                    <a:pt x="25" y="2308"/>
                    <a:pt x="17" y="2308"/>
                  </a:cubicBezTo>
                  <a:cubicBezTo>
                    <a:pt x="-11" y="2310"/>
                    <a:pt x="2" y="2311"/>
                    <a:pt x="8" y="2312"/>
                  </a:cubicBezTo>
                  <a:cubicBezTo>
                    <a:pt x="15" y="2313"/>
                    <a:pt x="3" y="2314"/>
                    <a:pt x="0" y="2316"/>
                  </a:cubicBezTo>
                  <a:cubicBezTo>
                    <a:pt x="10" y="2317"/>
                    <a:pt x="31" y="2317"/>
                    <a:pt x="41" y="2318"/>
                  </a:cubicBezTo>
                  <a:cubicBezTo>
                    <a:pt x="49" y="2319"/>
                    <a:pt x="3" y="2319"/>
                    <a:pt x="37" y="2320"/>
                  </a:cubicBezTo>
                  <a:cubicBezTo>
                    <a:pt x="21" y="2321"/>
                    <a:pt x="36" y="2321"/>
                    <a:pt x="40" y="2322"/>
                  </a:cubicBezTo>
                  <a:cubicBezTo>
                    <a:pt x="46" y="2323"/>
                    <a:pt x="34" y="2324"/>
                    <a:pt x="62" y="2325"/>
                  </a:cubicBezTo>
                  <a:cubicBezTo>
                    <a:pt x="85" y="2326"/>
                    <a:pt x="21" y="2326"/>
                    <a:pt x="56" y="2327"/>
                  </a:cubicBezTo>
                  <a:cubicBezTo>
                    <a:pt x="65" y="2327"/>
                    <a:pt x="47" y="2328"/>
                    <a:pt x="56" y="2329"/>
                  </a:cubicBezTo>
                  <a:cubicBezTo>
                    <a:pt x="110" y="2340"/>
                    <a:pt x="133" y="2347"/>
                    <a:pt x="182" y="2353"/>
                  </a:cubicBezTo>
                  <a:cubicBezTo>
                    <a:pt x="190" y="2353"/>
                    <a:pt x="169" y="2354"/>
                    <a:pt x="167" y="2355"/>
                  </a:cubicBezTo>
                  <a:cubicBezTo>
                    <a:pt x="163" y="2356"/>
                    <a:pt x="196" y="2357"/>
                    <a:pt x="188" y="2359"/>
                  </a:cubicBezTo>
                  <a:cubicBezTo>
                    <a:pt x="181" y="2360"/>
                    <a:pt x="214" y="2361"/>
                    <a:pt x="187" y="2362"/>
                  </a:cubicBezTo>
                  <a:cubicBezTo>
                    <a:pt x="283" y="2371"/>
                    <a:pt x="408" y="2388"/>
                    <a:pt x="431" y="2394"/>
                  </a:cubicBezTo>
                  <a:cubicBezTo>
                    <a:pt x="490" y="2396"/>
                    <a:pt x="463" y="2397"/>
                    <a:pt x="444" y="2400"/>
                  </a:cubicBezTo>
                  <a:cubicBezTo>
                    <a:pt x="454" y="2400"/>
                    <a:pt x="463" y="2400"/>
                    <a:pt x="476" y="2400"/>
                  </a:cubicBezTo>
                  <a:cubicBezTo>
                    <a:pt x="402" y="2403"/>
                    <a:pt x="519" y="2411"/>
                    <a:pt x="497" y="2416"/>
                  </a:cubicBezTo>
                  <a:cubicBezTo>
                    <a:pt x="475" y="2416"/>
                    <a:pt x="502" y="2417"/>
                    <a:pt x="491" y="2418"/>
                  </a:cubicBezTo>
                  <a:cubicBezTo>
                    <a:pt x="461" y="2419"/>
                    <a:pt x="527" y="2419"/>
                    <a:pt x="521" y="2425"/>
                  </a:cubicBezTo>
                  <a:cubicBezTo>
                    <a:pt x="520" y="2426"/>
                    <a:pt x="503" y="2427"/>
                    <a:pt x="555" y="2428"/>
                  </a:cubicBezTo>
                  <a:cubicBezTo>
                    <a:pt x="577" y="2430"/>
                    <a:pt x="508" y="2431"/>
                    <a:pt x="559" y="2433"/>
                  </a:cubicBezTo>
                  <a:cubicBezTo>
                    <a:pt x="500" y="2435"/>
                    <a:pt x="577" y="2436"/>
                    <a:pt x="582" y="2442"/>
                  </a:cubicBezTo>
                  <a:cubicBezTo>
                    <a:pt x="583" y="2442"/>
                    <a:pt x="554" y="2443"/>
                    <a:pt x="581" y="2444"/>
                  </a:cubicBezTo>
                  <a:cubicBezTo>
                    <a:pt x="597" y="2446"/>
                    <a:pt x="592" y="2447"/>
                    <a:pt x="603" y="2447"/>
                  </a:cubicBezTo>
                  <a:cubicBezTo>
                    <a:pt x="598" y="2451"/>
                    <a:pt x="637" y="2455"/>
                    <a:pt x="625" y="2458"/>
                  </a:cubicBezTo>
                  <a:cubicBezTo>
                    <a:pt x="622" y="2460"/>
                    <a:pt x="638" y="2461"/>
                    <a:pt x="634" y="2462"/>
                  </a:cubicBezTo>
                  <a:cubicBezTo>
                    <a:pt x="630" y="2463"/>
                    <a:pt x="649" y="2465"/>
                    <a:pt x="646" y="2466"/>
                  </a:cubicBezTo>
                  <a:cubicBezTo>
                    <a:pt x="643" y="2467"/>
                    <a:pt x="635" y="2469"/>
                    <a:pt x="649" y="2470"/>
                  </a:cubicBezTo>
                  <a:cubicBezTo>
                    <a:pt x="659" y="2473"/>
                    <a:pt x="671" y="2470"/>
                    <a:pt x="667" y="2476"/>
                  </a:cubicBezTo>
                  <a:cubicBezTo>
                    <a:pt x="674" y="2480"/>
                    <a:pt x="710" y="2478"/>
                    <a:pt x="707" y="2487"/>
                  </a:cubicBezTo>
                  <a:cubicBezTo>
                    <a:pt x="724" y="2486"/>
                    <a:pt x="733" y="2486"/>
                    <a:pt x="751" y="2486"/>
                  </a:cubicBezTo>
                  <a:cubicBezTo>
                    <a:pt x="751" y="2487"/>
                    <a:pt x="740" y="2489"/>
                    <a:pt x="753" y="2489"/>
                  </a:cubicBezTo>
                  <a:cubicBezTo>
                    <a:pt x="779" y="2491"/>
                    <a:pt x="774" y="2493"/>
                    <a:pt x="760" y="2495"/>
                  </a:cubicBezTo>
                  <a:cubicBezTo>
                    <a:pt x="758" y="2495"/>
                    <a:pt x="752" y="2495"/>
                    <a:pt x="754" y="2495"/>
                  </a:cubicBezTo>
                  <a:cubicBezTo>
                    <a:pt x="796" y="2497"/>
                    <a:pt x="786" y="2498"/>
                    <a:pt x="771" y="2500"/>
                  </a:cubicBezTo>
                  <a:cubicBezTo>
                    <a:pt x="774" y="2503"/>
                    <a:pt x="852" y="2507"/>
                    <a:pt x="817" y="2509"/>
                  </a:cubicBezTo>
                  <a:cubicBezTo>
                    <a:pt x="829" y="2509"/>
                    <a:pt x="841" y="2509"/>
                    <a:pt x="849" y="2509"/>
                  </a:cubicBezTo>
                  <a:cubicBezTo>
                    <a:pt x="846" y="2510"/>
                    <a:pt x="838" y="2510"/>
                    <a:pt x="841" y="2510"/>
                  </a:cubicBezTo>
                  <a:cubicBezTo>
                    <a:pt x="877" y="2511"/>
                    <a:pt x="885" y="2513"/>
                    <a:pt x="869" y="2514"/>
                  </a:cubicBezTo>
                  <a:cubicBezTo>
                    <a:pt x="854" y="2514"/>
                    <a:pt x="896" y="2519"/>
                    <a:pt x="895" y="2520"/>
                  </a:cubicBezTo>
                  <a:cubicBezTo>
                    <a:pt x="902" y="2521"/>
                    <a:pt x="879" y="2523"/>
                    <a:pt x="909" y="2524"/>
                  </a:cubicBezTo>
                  <a:cubicBezTo>
                    <a:pt x="939" y="2525"/>
                    <a:pt x="898" y="2527"/>
                    <a:pt x="909" y="2528"/>
                  </a:cubicBezTo>
                  <a:cubicBezTo>
                    <a:pt x="914" y="2529"/>
                    <a:pt x="887" y="2530"/>
                    <a:pt x="912" y="2531"/>
                  </a:cubicBezTo>
                  <a:cubicBezTo>
                    <a:pt x="933" y="2532"/>
                    <a:pt x="898" y="2533"/>
                    <a:pt x="936" y="2534"/>
                  </a:cubicBezTo>
                  <a:cubicBezTo>
                    <a:pt x="901" y="2535"/>
                    <a:pt x="916" y="2536"/>
                    <a:pt x="910" y="2537"/>
                  </a:cubicBezTo>
                  <a:cubicBezTo>
                    <a:pt x="897" y="2539"/>
                    <a:pt x="891" y="2541"/>
                    <a:pt x="899" y="2542"/>
                  </a:cubicBezTo>
                  <a:cubicBezTo>
                    <a:pt x="902" y="2543"/>
                    <a:pt x="892" y="2544"/>
                    <a:pt x="903" y="2544"/>
                  </a:cubicBezTo>
                  <a:cubicBezTo>
                    <a:pt x="933" y="2545"/>
                    <a:pt x="873" y="2546"/>
                    <a:pt x="912" y="2546"/>
                  </a:cubicBezTo>
                  <a:cubicBezTo>
                    <a:pt x="878" y="2548"/>
                    <a:pt x="930" y="2546"/>
                    <a:pt x="914" y="2551"/>
                  </a:cubicBezTo>
                  <a:cubicBezTo>
                    <a:pt x="901" y="2553"/>
                    <a:pt x="948" y="2554"/>
                    <a:pt x="917" y="2556"/>
                  </a:cubicBezTo>
                  <a:cubicBezTo>
                    <a:pt x="966" y="2560"/>
                    <a:pt x="928" y="2564"/>
                    <a:pt x="921" y="2568"/>
                  </a:cubicBezTo>
                  <a:cubicBezTo>
                    <a:pt x="913" y="2570"/>
                    <a:pt x="947" y="2571"/>
                    <a:pt x="949" y="2572"/>
                  </a:cubicBezTo>
                  <a:cubicBezTo>
                    <a:pt x="944" y="2572"/>
                    <a:pt x="941" y="2572"/>
                    <a:pt x="936" y="2572"/>
                  </a:cubicBezTo>
                  <a:cubicBezTo>
                    <a:pt x="941" y="2571"/>
                    <a:pt x="956" y="2572"/>
                    <a:pt x="946" y="2572"/>
                  </a:cubicBezTo>
                  <a:cubicBezTo>
                    <a:pt x="931" y="2571"/>
                    <a:pt x="919" y="2572"/>
                    <a:pt x="919" y="2572"/>
                  </a:cubicBezTo>
                  <a:cubicBezTo>
                    <a:pt x="943" y="2587"/>
                    <a:pt x="1039" y="2589"/>
                    <a:pt x="1113" y="2602"/>
                  </a:cubicBezTo>
                  <a:cubicBezTo>
                    <a:pt x="1169" y="2603"/>
                    <a:pt x="1123" y="2605"/>
                    <a:pt x="1163" y="2607"/>
                  </a:cubicBezTo>
                  <a:cubicBezTo>
                    <a:pt x="1146" y="2610"/>
                    <a:pt x="1161" y="2611"/>
                    <a:pt x="1183" y="2613"/>
                  </a:cubicBezTo>
                  <a:cubicBezTo>
                    <a:pt x="1204" y="2614"/>
                    <a:pt x="1149" y="2615"/>
                    <a:pt x="1184" y="2616"/>
                  </a:cubicBezTo>
                  <a:cubicBezTo>
                    <a:pt x="1165" y="2616"/>
                    <a:pt x="1177" y="2617"/>
                    <a:pt x="1184" y="2618"/>
                  </a:cubicBezTo>
                  <a:cubicBezTo>
                    <a:pt x="1201" y="2623"/>
                    <a:pt x="1264" y="2629"/>
                    <a:pt x="1272" y="2632"/>
                  </a:cubicBezTo>
                  <a:cubicBezTo>
                    <a:pt x="1275" y="2632"/>
                    <a:pt x="1295" y="2633"/>
                    <a:pt x="1270" y="2633"/>
                  </a:cubicBezTo>
                  <a:cubicBezTo>
                    <a:pt x="1292" y="2634"/>
                    <a:pt x="1309" y="2636"/>
                    <a:pt x="1331" y="2639"/>
                  </a:cubicBezTo>
                  <a:cubicBezTo>
                    <a:pt x="1294" y="2640"/>
                    <a:pt x="1336" y="2641"/>
                    <a:pt x="1333" y="2641"/>
                  </a:cubicBezTo>
                  <a:cubicBezTo>
                    <a:pt x="1331" y="2642"/>
                    <a:pt x="1320" y="2643"/>
                    <a:pt x="1349" y="2644"/>
                  </a:cubicBezTo>
                  <a:cubicBezTo>
                    <a:pt x="1326" y="2645"/>
                    <a:pt x="1361" y="2647"/>
                    <a:pt x="1354" y="2648"/>
                  </a:cubicBezTo>
                  <a:cubicBezTo>
                    <a:pt x="1336" y="2653"/>
                    <a:pt x="1386" y="2654"/>
                    <a:pt x="1370" y="2656"/>
                  </a:cubicBezTo>
                  <a:cubicBezTo>
                    <a:pt x="1343" y="2658"/>
                    <a:pt x="1402" y="2659"/>
                    <a:pt x="1394" y="2661"/>
                  </a:cubicBezTo>
                  <a:cubicBezTo>
                    <a:pt x="1395" y="2662"/>
                    <a:pt x="1390" y="2663"/>
                    <a:pt x="1399" y="2663"/>
                  </a:cubicBezTo>
                  <a:cubicBezTo>
                    <a:pt x="1434" y="2664"/>
                    <a:pt x="1383" y="2665"/>
                    <a:pt x="1406" y="2665"/>
                  </a:cubicBezTo>
                  <a:cubicBezTo>
                    <a:pt x="1433" y="2666"/>
                    <a:pt x="1397" y="2668"/>
                    <a:pt x="1435" y="2669"/>
                  </a:cubicBezTo>
                  <a:cubicBezTo>
                    <a:pt x="1407" y="2670"/>
                    <a:pt x="1446" y="2671"/>
                    <a:pt x="1445" y="2672"/>
                  </a:cubicBezTo>
                  <a:cubicBezTo>
                    <a:pt x="1457" y="2675"/>
                    <a:pt x="1456" y="2677"/>
                    <a:pt x="1475" y="2678"/>
                  </a:cubicBezTo>
                  <a:cubicBezTo>
                    <a:pt x="1482" y="2678"/>
                    <a:pt x="1453" y="2680"/>
                    <a:pt x="1461" y="2680"/>
                  </a:cubicBezTo>
                  <a:cubicBezTo>
                    <a:pt x="1496" y="2682"/>
                    <a:pt x="1469" y="2684"/>
                    <a:pt x="1477" y="2685"/>
                  </a:cubicBezTo>
                  <a:cubicBezTo>
                    <a:pt x="1496" y="2691"/>
                    <a:pt x="1516" y="2692"/>
                    <a:pt x="1520" y="2702"/>
                  </a:cubicBezTo>
                  <a:cubicBezTo>
                    <a:pt x="1561" y="2704"/>
                    <a:pt x="1545" y="2707"/>
                    <a:pt x="1534" y="2709"/>
                  </a:cubicBezTo>
                  <a:cubicBezTo>
                    <a:pt x="1526" y="2710"/>
                    <a:pt x="1566" y="2711"/>
                    <a:pt x="1525" y="2713"/>
                  </a:cubicBezTo>
                  <a:cubicBezTo>
                    <a:pt x="1565" y="2714"/>
                    <a:pt x="1516" y="2717"/>
                    <a:pt x="1559" y="2719"/>
                  </a:cubicBezTo>
                  <a:cubicBezTo>
                    <a:pt x="1569" y="2720"/>
                    <a:pt x="1532" y="2722"/>
                    <a:pt x="1560" y="2724"/>
                  </a:cubicBezTo>
                  <a:cubicBezTo>
                    <a:pt x="1570" y="2724"/>
                    <a:pt x="1523" y="2725"/>
                    <a:pt x="1561" y="2726"/>
                  </a:cubicBezTo>
                  <a:cubicBezTo>
                    <a:pt x="1519" y="2727"/>
                    <a:pt x="1564" y="2728"/>
                    <a:pt x="1563" y="2728"/>
                  </a:cubicBezTo>
                  <a:cubicBezTo>
                    <a:pt x="1558" y="2733"/>
                    <a:pt x="1563" y="2737"/>
                    <a:pt x="1560" y="2741"/>
                  </a:cubicBezTo>
                  <a:cubicBezTo>
                    <a:pt x="1558" y="2745"/>
                    <a:pt x="1572" y="2749"/>
                    <a:pt x="1542" y="2753"/>
                  </a:cubicBezTo>
                  <a:cubicBezTo>
                    <a:pt x="1532" y="2754"/>
                    <a:pt x="1534" y="2756"/>
                    <a:pt x="1542" y="2757"/>
                  </a:cubicBezTo>
                  <a:cubicBezTo>
                    <a:pt x="1551" y="2758"/>
                    <a:pt x="1506" y="2759"/>
                    <a:pt x="1539" y="2761"/>
                  </a:cubicBezTo>
                  <a:cubicBezTo>
                    <a:pt x="1517" y="2762"/>
                    <a:pt x="1533" y="2763"/>
                    <a:pt x="1531" y="2764"/>
                  </a:cubicBezTo>
                  <a:cubicBezTo>
                    <a:pt x="1516" y="2767"/>
                    <a:pt x="1517" y="2772"/>
                    <a:pt x="1531" y="2774"/>
                  </a:cubicBezTo>
                  <a:cubicBezTo>
                    <a:pt x="1529" y="2777"/>
                    <a:pt x="1485" y="2778"/>
                    <a:pt x="1518" y="2779"/>
                  </a:cubicBezTo>
                  <a:cubicBezTo>
                    <a:pt x="1538" y="2780"/>
                    <a:pt x="1493" y="2781"/>
                    <a:pt x="1511" y="2782"/>
                  </a:cubicBezTo>
                  <a:cubicBezTo>
                    <a:pt x="1515" y="2782"/>
                    <a:pt x="1496" y="2783"/>
                    <a:pt x="1500" y="2783"/>
                  </a:cubicBezTo>
                  <a:cubicBezTo>
                    <a:pt x="1510" y="2784"/>
                    <a:pt x="1538" y="2785"/>
                    <a:pt x="1502" y="2787"/>
                  </a:cubicBezTo>
                  <a:cubicBezTo>
                    <a:pt x="1537" y="2789"/>
                    <a:pt x="1511" y="2787"/>
                    <a:pt x="1520" y="2797"/>
                  </a:cubicBezTo>
                  <a:cubicBezTo>
                    <a:pt x="1525" y="2800"/>
                    <a:pt x="1497" y="2802"/>
                    <a:pt x="1539" y="2804"/>
                  </a:cubicBezTo>
                  <a:cubicBezTo>
                    <a:pt x="1477" y="2807"/>
                    <a:pt x="1559" y="2807"/>
                    <a:pt x="1522" y="2808"/>
                  </a:cubicBezTo>
                  <a:cubicBezTo>
                    <a:pt x="1563" y="2809"/>
                    <a:pt x="1506" y="2810"/>
                    <a:pt x="1531" y="2810"/>
                  </a:cubicBezTo>
                  <a:cubicBezTo>
                    <a:pt x="1563" y="2811"/>
                    <a:pt x="1510" y="2812"/>
                    <a:pt x="1528" y="2812"/>
                  </a:cubicBezTo>
                  <a:cubicBezTo>
                    <a:pt x="1556" y="2813"/>
                    <a:pt x="1498" y="2814"/>
                    <a:pt x="1536" y="2814"/>
                  </a:cubicBezTo>
                  <a:cubicBezTo>
                    <a:pt x="1507" y="2815"/>
                    <a:pt x="1546" y="2816"/>
                    <a:pt x="1528" y="2817"/>
                  </a:cubicBezTo>
                  <a:cubicBezTo>
                    <a:pt x="1516" y="2817"/>
                    <a:pt x="1546" y="2818"/>
                    <a:pt x="1522" y="2819"/>
                  </a:cubicBezTo>
                  <a:cubicBezTo>
                    <a:pt x="1558" y="2819"/>
                    <a:pt x="1519" y="2821"/>
                    <a:pt x="1526" y="2821"/>
                  </a:cubicBezTo>
                  <a:cubicBezTo>
                    <a:pt x="1553" y="2822"/>
                    <a:pt x="1489" y="2823"/>
                    <a:pt x="1534" y="2824"/>
                  </a:cubicBezTo>
                  <a:cubicBezTo>
                    <a:pt x="1527" y="2825"/>
                    <a:pt x="1525" y="2827"/>
                    <a:pt x="1540" y="2828"/>
                  </a:cubicBezTo>
                  <a:cubicBezTo>
                    <a:pt x="1506" y="2828"/>
                    <a:pt x="1550" y="2830"/>
                    <a:pt x="1524" y="2830"/>
                  </a:cubicBezTo>
                  <a:cubicBezTo>
                    <a:pt x="1549" y="2831"/>
                    <a:pt x="1514" y="2832"/>
                    <a:pt x="1519" y="2833"/>
                  </a:cubicBezTo>
                  <a:cubicBezTo>
                    <a:pt x="1524" y="2834"/>
                    <a:pt x="1509" y="2835"/>
                    <a:pt x="1539" y="2836"/>
                  </a:cubicBezTo>
                  <a:cubicBezTo>
                    <a:pt x="1495" y="2839"/>
                    <a:pt x="1531" y="2843"/>
                    <a:pt x="1520" y="2846"/>
                  </a:cubicBezTo>
                  <a:cubicBezTo>
                    <a:pt x="1516" y="2847"/>
                    <a:pt x="1496" y="2848"/>
                    <a:pt x="1517" y="2849"/>
                  </a:cubicBezTo>
                  <a:cubicBezTo>
                    <a:pt x="1526" y="2849"/>
                    <a:pt x="1519" y="2851"/>
                    <a:pt x="1508" y="2851"/>
                  </a:cubicBezTo>
                  <a:cubicBezTo>
                    <a:pt x="1493" y="2852"/>
                    <a:pt x="1534" y="2853"/>
                    <a:pt x="1501" y="2853"/>
                  </a:cubicBezTo>
                  <a:cubicBezTo>
                    <a:pt x="1487" y="2854"/>
                    <a:pt x="1479" y="2855"/>
                    <a:pt x="1487" y="2856"/>
                  </a:cubicBezTo>
                  <a:cubicBezTo>
                    <a:pt x="1512" y="2856"/>
                    <a:pt x="1457" y="2857"/>
                    <a:pt x="1495" y="2858"/>
                  </a:cubicBezTo>
                  <a:cubicBezTo>
                    <a:pt x="1490" y="2859"/>
                    <a:pt x="1456" y="2862"/>
                    <a:pt x="1466" y="2864"/>
                  </a:cubicBezTo>
                  <a:cubicBezTo>
                    <a:pt x="1482" y="2865"/>
                    <a:pt x="1447" y="2865"/>
                    <a:pt x="1455" y="2866"/>
                  </a:cubicBezTo>
                  <a:cubicBezTo>
                    <a:pt x="1466" y="2868"/>
                    <a:pt x="1452" y="2870"/>
                    <a:pt x="1457" y="2873"/>
                  </a:cubicBezTo>
                  <a:cubicBezTo>
                    <a:pt x="1469" y="2877"/>
                    <a:pt x="1409" y="2881"/>
                    <a:pt x="1419" y="2882"/>
                  </a:cubicBezTo>
                  <a:cubicBezTo>
                    <a:pt x="1447" y="2884"/>
                    <a:pt x="1408" y="2881"/>
                    <a:pt x="1415" y="2887"/>
                  </a:cubicBezTo>
                  <a:cubicBezTo>
                    <a:pt x="1360" y="2889"/>
                    <a:pt x="1312" y="2896"/>
                    <a:pt x="1251" y="2900"/>
                  </a:cubicBezTo>
                  <a:cubicBezTo>
                    <a:pt x="1299" y="2901"/>
                    <a:pt x="1259" y="2903"/>
                    <a:pt x="1241" y="2904"/>
                  </a:cubicBezTo>
                  <a:cubicBezTo>
                    <a:pt x="1219" y="2905"/>
                    <a:pt x="1257" y="2905"/>
                    <a:pt x="1249" y="2906"/>
                  </a:cubicBezTo>
                  <a:cubicBezTo>
                    <a:pt x="1287" y="2907"/>
                    <a:pt x="1259" y="2913"/>
                    <a:pt x="1228" y="2914"/>
                  </a:cubicBezTo>
                  <a:cubicBezTo>
                    <a:pt x="1234" y="2914"/>
                    <a:pt x="1239" y="2914"/>
                    <a:pt x="1245" y="2914"/>
                  </a:cubicBezTo>
                  <a:cubicBezTo>
                    <a:pt x="1139" y="2914"/>
                    <a:pt x="1234" y="2920"/>
                    <a:pt x="1124" y="2930"/>
                  </a:cubicBezTo>
                  <a:cubicBezTo>
                    <a:pt x="1119" y="2937"/>
                    <a:pt x="1052" y="2943"/>
                    <a:pt x="1062" y="2947"/>
                  </a:cubicBezTo>
                  <a:cubicBezTo>
                    <a:pt x="1064" y="2947"/>
                    <a:pt x="1080" y="2948"/>
                    <a:pt x="1076" y="2948"/>
                  </a:cubicBezTo>
                  <a:cubicBezTo>
                    <a:pt x="1045" y="2954"/>
                    <a:pt x="1026" y="2954"/>
                    <a:pt x="1040" y="2960"/>
                  </a:cubicBezTo>
                  <a:cubicBezTo>
                    <a:pt x="1027" y="2962"/>
                    <a:pt x="1023" y="2962"/>
                    <a:pt x="1037" y="2964"/>
                  </a:cubicBezTo>
                  <a:cubicBezTo>
                    <a:pt x="1006" y="2965"/>
                    <a:pt x="1057" y="2966"/>
                    <a:pt x="1021" y="2966"/>
                  </a:cubicBezTo>
                  <a:cubicBezTo>
                    <a:pt x="995" y="2967"/>
                    <a:pt x="1055" y="2967"/>
                    <a:pt x="1027" y="2969"/>
                  </a:cubicBezTo>
                  <a:cubicBezTo>
                    <a:pt x="1013" y="2969"/>
                    <a:pt x="1018" y="2971"/>
                    <a:pt x="1020" y="2972"/>
                  </a:cubicBezTo>
                  <a:cubicBezTo>
                    <a:pt x="1025" y="2973"/>
                    <a:pt x="1003" y="2976"/>
                    <a:pt x="1037" y="2977"/>
                  </a:cubicBezTo>
                  <a:cubicBezTo>
                    <a:pt x="1008" y="2978"/>
                    <a:pt x="1022" y="2979"/>
                    <a:pt x="1020" y="2980"/>
                  </a:cubicBezTo>
                  <a:cubicBezTo>
                    <a:pt x="1017" y="2985"/>
                    <a:pt x="1025" y="2985"/>
                    <a:pt x="1006" y="2986"/>
                  </a:cubicBezTo>
                  <a:cubicBezTo>
                    <a:pt x="977" y="2987"/>
                    <a:pt x="1033" y="2988"/>
                    <a:pt x="1007" y="2989"/>
                  </a:cubicBezTo>
                  <a:cubicBezTo>
                    <a:pt x="995" y="2990"/>
                    <a:pt x="1041" y="2991"/>
                    <a:pt x="1003" y="2991"/>
                  </a:cubicBezTo>
                  <a:cubicBezTo>
                    <a:pt x="1020" y="2993"/>
                    <a:pt x="989" y="2995"/>
                    <a:pt x="998" y="2997"/>
                  </a:cubicBezTo>
                  <a:cubicBezTo>
                    <a:pt x="1005" y="2998"/>
                    <a:pt x="993" y="3000"/>
                    <a:pt x="1013" y="3001"/>
                  </a:cubicBezTo>
                  <a:cubicBezTo>
                    <a:pt x="984" y="3003"/>
                    <a:pt x="998" y="3005"/>
                    <a:pt x="1001" y="3007"/>
                  </a:cubicBezTo>
                  <a:cubicBezTo>
                    <a:pt x="1006" y="3010"/>
                    <a:pt x="975" y="3014"/>
                    <a:pt x="1018" y="3017"/>
                  </a:cubicBezTo>
                  <a:cubicBezTo>
                    <a:pt x="976" y="3020"/>
                    <a:pt x="1007" y="3023"/>
                    <a:pt x="1000" y="3026"/>
                  </a:cubicBezTo>
                  <a:cubicBezTo>
                    <a:pt x="997" y="3027"/>
                    <a:pt x="1023" y="3029"/>
                    <a:pt x="986" y="3030"/>
                  </a:cubicBezTo>
                  <a:cubicBezTo>
                    <a:pt x="990" y="3031"/>
                    <a:pt x="1024" y="3037"/>
                    <a:pt x="1019" y="3040"/>
                  </a:cubicBezTo>
                  <a:cubicBezTo>
                    <a:pt x="1017" y="3041"/>
                    <a:pt x="1036" y="3043"/>
                    <a:pt x="1007" y="3044"/>
                  </a:cubicBezTo>
                  <a:cubicBezTo>
                    <a:pt x="979" y="3046"/>
                    <a:pt x="1030" y="3047"/>
                    <a:pt x="1001" y="3048"/>
                  </a:cubicBezTo>
                  <a:cubicBezTo>
                    <a:pt x="990" y="3049"/>
                    <a:pt x="1009" y="3050"/>
                    <a:pt x="1009" y="3051"/>
                  </a:cubicBezTo>
                  <a:cubicBezTo>
                    <a:pt x="1006" y="3055"/>
                    <a:pt x="968" y="3062"/>
                    <a:pt x="978" y="3067"/>
                  </a:cubicBezTo>
                  <a:cubicBezTo>
                    <a:pt x="962" y="3067"/>
                    <a:pt x="961" y="3067"/>
                    <a:pt x="965" y="3068"/>
                  </a:cubicBezTo>
                  <a:cubicBezTo>
                    <a:pt x="970" y="3068"/>
                    <a:pt x="983" y="3068"/>
                    <a:pt x="977" y="3069"/>
                  </a:cubicBezTo>
                  <a:cubicBezTo>
                    <a:pt x="930" y="3074"/>
                    <a:pt x="970" y="3073"/>
                    <a:pt x="936" y="3081"/>
                  </a:cubicBezTo>
                  <a:cubicBezTo>
                    <a:pt x="897" y="3082"/>
                    <a:pt x="901" y="3088"/>
                    <a:pt x="889" y="3093"/>
                  </a:cubicBezTo>
                  <a:cubicBezTo>
                    <a:pt x="861" y="3098"/>
                    <a:pt x="877" y="3095"/>
                    <a:pt x="856" y="3099"/>
                  </a:cubicBezTo>
                  <a:cubicBezTo>
                    <a:pt x="842" y="3099"/>
                    <a:pt x="864" y="3101"/>
                    <a:pt x="851" y="3101"/>
                  </a:cubicBezTo>
                  <a:cubicBezTo>
                    <a:pt x="811" y="3102"/>
                    <a:pt x="846" y="3103"/>
                    <a:pt x="845" y="3104"/>
                  </a:cubicBezTo>
                  <a:cubicBezTo>
                    <a:pt x="828" y="3106"/>
                    <a:pt x="837" y="3115"/>
                    <a:pt x="817" y="3114"/>
                  </a:cubicBezTo>
                  <a:cubicBezTo>
                    <a:pt x="783" y="3114"/>
                    <a:pt x="789" y="3112"/>
                    <a:pt x="792" y="3127"/>
                  </a:cubicBezTo>
                  <a:cubicBezTo>
                    <a:pt x="796" y="3129"/>
                    <a:pt x="737" y="3130"/>
                    <a:pt x="786" y="3132"/>
                  </a:cubicBezTo>
                  <a:cubicBezTo>
                    <a:pt x="776" y="3133"/>
                    <a:pt x="718" y="3134"/>
                    <a:pt x="769" y="3136"/>
                  </a:cubicBezTo>
                  <a:cubicBezTo>
                    <a:pt x="727" y="3136"/>
                    <a:pt x="802" y="3138"/>
                    <a:pt x="753" y="3139"/>
                  </a:cubicBezTo>
                  <a:cubicBezTo>
                    <a:pt x="770" y="3140"/>
                    <a:pt x="746" y="3142"/>
                    <a:pt x="747" y="3144"/>
                  </a:cubicBezTo>
                  <a:cubicBezTo>
                    <a:pt x="750" y="3168"/>
                    <a:pt x="764" y="3163"/>
                    <a:pt x="707" y="3168"/>
                  </a:cubicBezTo>
                  <a:cubicBezTo>
                    <a:pt x="725" y="3168"/>
                    <a:pt x="734" y="3168"/>
                    <a:pt x="744" y="3169"/>
                  </a:cubicBezTo>
                  <a:cubicBezTo>
                    <a:pt x="716" y="3169"/>
                    <a:pt x="744" y="3171"/>
                    <a:pt x="738" y="3172"/>
                  </a:cubicBezTo>
                  <a:cubicBezTo>
                    <a:pt x="721" y="3174"/>
                    <a:pt x="727" y="3176"/>
                    <a:pt x="748" y="3180"/>
                  </a:cubicBezTo>
                  <a:cubicBezTo>
                    <a:pt x="765" y="3182"/>
                    <a:pt x="697" y="3185"/>
                    <a:pt x="689" y="3190"/>
                  </a:cubicBezTo>
                  <a:cubicBezTo>
                    <a:pt x="641" y="3201"/>
                    <a:pt x="628" y="3204"/>
                    <a:pt x="605" y="3214"/>
                  </a:cubicBezTo>
                  <a:cubicBezTo>
                    <a:pt x="604" y="3214"/>
                    <a:pt x="612" y="3214"/>
                    <a:pt x="617" y="3214"/>
                  </a:cubicBezTo>
                  <a:cubicBezTo>
                    <a:pt x="633" y="3215"/>
                    <a:pt x="591" y="3215"/>
                    <a:pt x="618" y="3216"/>
                  </a:cubicBezTo>
                  <a:cubicBezTo>
                    <a:pt x="643" y="3218"/>
                    <a:pt x="614" y="3216"/>
                    <a:pt x="608" y="3220"/>
                  </a:cubicBezTo>
                  <a:cubicBezTo>
                    <a:pt x="593" y="3223"/>
                    <a:pt x="615" y="3225"/>
                    <a:pt x="590" y="3228"/>
                  </a:cubicBezTo>
                  <a:cubicBezTo>
                    <a:pt x="630" y="3229"/>
                    <a:pt x="584" y="3235"/>
                    <a:pt x="583" y="3237"/>
                  </a:cubicBezTo>
                  <a:cubicBezTo>
                    <a:pt x="584" y="3238"/>
                    <a:pt x="545" y="3238"/>
                    <a:pt x="582" y="3239"/>
                  </a:cubicBezTo>
                  <a:cubicBezTo>
                    <a:pt x="545" y="3240"/>
                    <a:pt x="599" y="3241"/>
                    <a:pt x="584" y="3242"/>
                  </a:cubicBezTo>
                  <a:cubicBezTo>
                    <a:pt x="573" y="3243"/>
                    <a:pt x="594" y="3245"/>
                    <a:pt x="565" y="3245"/>
                  </a:cubicBezTo>
                  <a:cubicBezTo>
                    <a:pt x="574" y="3248"/>
                    <a:pt x="587" y="3247"/>
                    <a:pt x="581" y="3250"/>
                  </a:cubicBezTo>
                  <a:cubicBezTo>
                    <a:pt x="559" y="3256"/>
                    <a:pt x="602" y="3258"/>
                    <a:pt x="569" y="3262"/>
                  </a:cubicBezTo>
                  <a:cubicBezTo>
                    <a:pt x="560" y="3263"/>
                    <a:pt x="604" y="3264"/>
                    <a:pt x="587" y="3266"/>
                  </a:cubicBezTo>
                  <a:cubicBezTo>
                    <a:pt x="574" y="3267"/>
                    <a:pt x="590" y="3269"/>
                    <a:pt x="607" y="3271"/>
                  </a:cubicBezTo>
                  <a:cubicBezTo>
                    <a:pt x="624" y="3272"/>
                    <a:pt x="583" y="3273"/>
                    <a:pt x="605" y="3274"/>
                  </a:cubicBezTo>
                  <a:cubicBezTo>
                    <a:pt x="629" y="3276"/>
                    <a:pt x="621" y="3277"/>
                    <a:pt x="625" y="3278"/>
                  </a:cubicBezTo>
                  <a:cubicBezTo>
                    <a:pt x="627" y="3279"/>
                    <a:pt x="647" y="3281"/>
                    <a:pt x="636" y="3281"/>
                  </a:cubicBezTo>
                  <a:cubicBezTo>
                    <a:pt x="599" y="3283"/>
                    <a:pt x="666" y="3283"/>
                    <a:pt x="646" y="3285"/>
                  </a:cubicBezTo>
                  <a:cubicBezTo>
                    <a:pt x="611" y="3287"/>
                    <a:pt x="680" y="3293"/>
                    <a:pt x="666" y="3297"/>
                  </a:cubicBezTo>
                  <a:cubicBezTo>
                    <a:pt x="662" y="3303"/>
                    <a:pt x="667" y="3303"/>
                    <a:pt x="680" y="3304"/>
                  </a:cubicBezTo>
                  <a:cubicBezTo>
                    <a:pt x="711" y="3305"/>
                    <a:pt x="712" y="3306"/>
                    <a:pt x="706" y="3307"/>
                  </a:cubicBezTo>
                  <a:cubicBezTo>
                    <a:pt x="697" y="3309"/>
                    <a:pt x="733" y="3311"/>
                    <a:pt x="707" y="3312"/>
                  </a:cubicBezTo>
                  <a:cubicBezTo>
                    <a:pt x="735" y="3313"/>
                    <a:pt x="706" y="3314"/>
                    <a:pt x="726" y="3315"/>
                  </a:cubicBezTo>
                  <a:cubicBezTo>
                    <a:pt x="739" y="3316"/>
                    <a:pt x="727" y="3317"/>
                    <a:pt x="729" y="3318"/>
                  </a:cubicBezTo>
                  <a:cubicBezTo>
                    <a:pt x="730" y="3319"/>
                    <a:pt x="718" y="3321"/>
                    <a:pt x="748" y="3321"/>
                  </a:cubicBezTo>
                  <a:cubicBezTo>
                    <a:pt x="710" y="3322"/>
                    <a:pt x="753" y="3323"/>
                    <a:pt x="740" y="3323"/>
                  </a:cubicBezTo>
                  <a:cubicBezTo>
                    <a:pt x="728" y="3326"/>
                    <a:pt x="744" y="3327"/>
                    <a:pt x="749" y="3328"/>
                  </a:cubicBezTo>
                  <a:cubicBezTo>
                    <a:pt x="747" y="3340"/>
                    <a:pt x="759" y="3338"/>
                    <a:pt x="769" y="3340"/>
                  </a:cubicBezTo>
                  <a:cubicBezTo>
                    <a:pt x="769" y="3346"/>
                    <a:pt x="820" y="3351"/>
                    <a:pt x="811" y="3355"/>
                  </a:cubicBezTo>
                  <a:cubicBezTo>
                    <a:pt x="887" y="3356"/>
                    <a:pt x="825" y="3360"/>
                    <a:pt x="790" y="3361"/>
                  </a:cubicBezTo>
                  <a:cubicBezTo>
                    <a:pt x="808" y="3361"/>
                    <a:pt x="820" y="3361"/>
                    <a:pt x="831" y="3362"/>
                  </a:cubicBezTo>
                  <a:cubicBezTo>
                    <a:pt x="800" y="3362"/>
                    <a:pt x="828" y="3363"/>
                    <a:pt x="825" y="3364"/>
                  </a:cubicBezTo>
                  <a:cubicBezTo>
                    <a:pt x="818" y="3365"/>
                    <a:pt x="806" y="3367"/>
                    <a:pt x="821" y="3368"/>
                  </a:cubicBezTo>
                  <a:cubicBezTo>
                    <a:pt x="832" y="3369"/>
                    <a:pt x="807" y="3369"/>
                    <a:pt x="818" y="3370"/>
                  </a:cubicBezTo>
                  <a:cubicBezTo>
                    <a:pt x="829" y="3371"/>
                    <a:pt x="828" y="3372"/>
                    <a:pt x="832" y="3373"/>
                  </a:cubicBezTo>
                  <a:cubicBezTo>
                    <a:pt x="840" y="3374"/>
                    <a:pt x="816" y="3375"/>
                    <a:pt x="829" y="3377"/>
                  </a:cubicBezTo>
                  <a:cubicBezTo>
                    <a:pt x="848" y="3379"/>
                    <a:pt x="824" y="3382"/>
                    <a:pt x="833" y="3384"/>
                  </a:cubicBezTo>
                  <a:cubicBezTo>
                    <a:pt x="900" y="3390"/>
                    <a:pt x="856" y="3401"/>
                    <a:pt x="905" y="3402"/>
                  </a:cubicBezTo>
                  <a:cubicBezTo>
                    <a:pt x="908" y="3403"/>
                    <a:pt x="915" y="3404"/>
                    <a:pt x="910" y="3404"/>
                  </a:cubicBezTo>
                  <a:cubicBezTo>
                    <a:pt x="883" y="3405"/>
                    <a:pt x="896" y="3406"/>
                    <a:pt x="895" y="3407"/>
                  </a:cubicBezTo>
                  <a:cubicBezTo>
                    <a:pt x="907" y="3427"/>
                    <a:pt x="840" y="3419"/>
                    <a:pt x="837" y="3427"/>
                  </a:cubicBezTo>
                  <a:cubicBezTo>
                    <a:pt x="836" y="3428"/>
                    <a:pt x="831" y="3429"/>
                    <a:pt x="836" y="3430"/>
                  </a:cubicBezTo>
                  <a:cubicBezTo>
                    <a:pt x="847" y="3432"/>
                    <a:pt x="821" y="3434"/>
                    <a:pt x="815" y="3435"/>
                  </a:cubicBezTo>
                  <a:cubicBezTo>
                    <a:pt x="853" y="3435"/>
                    <a:pt x="795" y="3436"/>
                    <a:pt x="824" y="3437"/>
                  </a:cubicBezTo>
                  <a:cubicBezTo>
                    <a:pt x="803" y="3439"/>
                    <a:pt x="822" y="3449"/>
                    <a:pt x="773" y="3449"/>
                  </a:cubicBezTo>
                  <a:cubicBezTo>
                    <a:pt x="786" y="3449"/>
                    <a:pt x="798" y="3450"/>
                    <a:pt x="810" y="3450"/>
                  </a:cubicBezTo>
                  <a:cubicBezTo>
                    <a:pt x="797" y="3452"/>
                    <a:pt x="749" y="3453"/>
                    <a:pt x="759" y="3456"/>
                  </a:cubicBezTo>
                  <a:cubicBezTo>
                    <a:pt x="763" y="3458"/>
                    <a:pt x="781" y="3459"/>
                    <a:pt x="767" y="3460"/>
                  </a:cubicBezTo>
                  <a:cubicBezTo>
                    <a:pt x="743" y="3462"/>
                    <a:pt x="755" y="3464"/>
                    <a:pt x="749" y="3465"/>
                  </a:cubicBezTo>
                  <a:cubicBezTo>
                    <a:pt x="744" y="3467"/>
                    <a:pt x="765" y="3468"/>
                    <a:pt x="729" y="3469"/>
                  </a:cubicBezTo>
                  <a:cubicBezTo>
                    <a:pt x="747" y="3470"/>
                    <a:pt x="750" y="3470"/>
                    <a:pt x="730" y="3471"/>
                  </a:cubicBezTo>
                  <a:cubicBezTo>
                    <a:pt x="762" y="3472"/>
                    <a:pt x="760" y="3474"/>
                    <a:pt x="732" y="3475"/>
                  </a:cubicBezTo>
                  <a:cubicBezTo>
                    <a:pt x="764" y="3477"/>
                    <a:pt x="744" y="3479"/>
                    <a:pt x="749" y="3481"/>
                  </a:cubicBezTo>
                  <a:cubicBezTo>
                    <a:pt x="694" y="3483"/>
                    <a:pt x="762" y="3487"/>
                    <a:pt x="708" y="3489"/>
                  </a:cubicBezTo>
                  <a:cubicBezTo>
                    <a:pt x="734" y="3490"/>
                    <a:pt x="719" y="3491"/>
                    <a:pt x="732" y="3491"/>
                  </a:cubicBezTo>
                  <a:cubicBezTo>
                    <a:pt x="752" y="3492"/>
                    <a:pt x="732" y="3493"/>
                    <a:pt x="733" y="3493"/>
                  </a:cubicBezTo>
                  <a:cubicBezTo>
                    <a:pt x="771" y="3494"/>
                    <a:pt x="719" y="3494"/>
                    <a:pt x="739" y="3495"/>
                  </a:cubicBezTo>
                  <a:cubicBezTo>
                    <a:pt x="758" y="3496"/>
                    <a:pt x="774" y="3498"/>
                    <a:pt x="749" y="3499"/>
                  </a:cubicBezTo>
                  <a:cubicBezTo>
                    <a:pt x="753" y="3500"/>
                    <a:pt x="780" y="3503"/>
                    <a:pt x="782" y="3504"/>
                  </a:cubicBezTo>
                  <a:cubicBezTo>
                    <a:pt x="781" y="3504"/>
                    <a:pt x="771" y="3506"/>
                    <a:pt x="775" y="3506"/>
                  </a:cubicBezTo>
                  <a:cubicBezTo>
                    <a:pt x="813" y="3506"/>
                    <a:pt x="749" y="3507"/>
                    <a:pt x="783" y="3508"/>
                  </a:cubicBezTo>
                  <a:cubicBezTo>
                    <a:pt x="789" y="3508"/>
                    <a:pt x="779" y="3509"/>
                    <a:pt x="780" y="3510"/>
                  </a:cubicBezTo>
                  <a:cubicBezTo>
                    <a:pt x="783" y="3512"/>
                    <a:pt x="794" y="3511"/>
                    <a:pt x="791" y="3516"/>
                  </a:cubicBezTo>
                  <a:cubicBezTo>
                    <a:pt x="795" y="3529"/>
                    <a:pt x="778" y="3533"/>
                    <a:pt x="794" y="3532"/>
                  </a:cubicBezTo>
                  <a:cubicBezTo>
                    <a:pt x="818" y="3534"/>
                    <a:pt x="783" y="3534"/>
                    <a:pt x="791" y="3535"/>
                  </a:cubicBezTo>
                  <a:cubicBezTo>
                    <a:pt x="812" y="3537"/>
                    <a:pt x="801" y="3537"/>
                    <a:pt x="796" y="3539"/>
                  </a:cubicBezTo>
                  <a:cubicBezTo>
                    <a:pt x="811" y="3540"/>
                    <a:pt x="835" y="3541"/>
                    <a:pt x="814" y="3542"/>
                  </a:cubicBezTo>
                  <a:cubicBezTo>
                    <a:pt x="806" y="3543"/>
                    <a:pt x="824" y="3544"/>
                    <a:pt x="833" y="3545"/>
                  </a:cubicBezTo>
                  <a:cubicBezTo>
                    <a:pt x="840" y="3546"/>
                    <a:pt x="854" y="3546"/>
                    <a:pt x="836" y="3547"/>
                  </a:cubicBezTo>
                  <a:cubicBezTo>
                    <a:pt x="1217" y="3610"/>
                    <a:pt x="1864" y="3584"/>
                    <a:pt x="2376" y="3591"/>
                  </a:cubicBezTo>
                  <a:cubicBezTo>
                    <a:pt x="2290" y="3590"/>
                    <a:pt x="2226" y="3589"/>
                    <a:pt x="2185" y="3583"/>
                  </a:cubicBezTo>
                  <a:cubicBezTo>
                    <a:pt x="2262" y="3573"/>
                    <a:pt x="2396" y="3574"/>
                    <a:pt x="2471" y="3566"/>
                  </a:cubicBezTo>
                  <a:cubicBezTo>
                    <a:pt x="2445" y="3561"/>
                    <a:pt x="2716" y="3551"/>
                    <a:pt x="2729" y="3546"/>
                  </a:cubicBezTo>
                  <a:cubicBezTo>
                    <a:pt x="2721" y="3545"/>
                    <a:pt x="2720" y="3544"/>
                    <a:pt x="2740" y="3543"/>
                  </a:cubicBezTo>
                  <a:cubicBezTo>
                    <a:pt x="2748" y="3543"/>
                    <a:pt x="2730" y="3541"/>
                    <a:pt x="2728" y="3541"/>
                  </a:cubicBezTo>
                  <a:cubicBezTo>
                    <a:pt x="2727" y="3539"/>
                    <a:pt x="2781" y="3539"/>
                    <a:pt x="2757" y="3538"/>
                  </a:cubicBezTo>
                  <a:cubicBezTo>
                    <a:pt x="2750" y="3537"/>
                    <a:pt x="2773" y="3536"/>
                    <a:pt x="2767" y="3536"/>
                  </a:cubicBezTo>
                  <a:cubicBezTo>
                    <a:pt x="2744" y="3534"/>
                    <a:pt x="2804" y="3534"/>
                    <a:pt x="2774" y="3533"/>
                  </a:cubicBezTo>
                  <a:cubicBezTo>
                    <a:pt x="2749" y="3532"/>
                    <a:pt x="2786" y="3531"/>
                    <a:pt x="2789" y="3530"/>
                  </a:cubicBezTo>
                  <a:cubicBezTo>
                    <a:pt x="2793" y="3528"/>
                    <a:pt x="2823" y="3527"/>
                    <a:pt x="2791" y="3526"/>
                  </a:cubicBezTo>
                  <a:cubicBezTo>
                    <a:pt x="2809" y="3524"/>
                    <a:pt x="2831" y="3522"/>
                    <a:pt x="2848" y="3520"/>
                  </a:cubicBezTo>
                  <a:cubicBezTo>
                    <a:pt x="2775" y="3517"/>
                    <a:pt x="2933" y="3514"/>
                    <a:pt x="2853" y="3510"/>
                  </a:cubicBezTo>
                  <a:cubicBezTo>
                    <a:pt x="2872" y="3510"/>
                    <a:pt x="2892" y="3509"/>
                    <a:pt x="2914" y="3508"/>
                  </a:cubicBezTo>
                  <a:cubicBezTo>
                    <a:pt x="2915" y="3504"/>
                    <a:pt x="2913" y="3504"/>
                    <a:pt x="2928" y="3503"/>
                  </a:cubicBezTo>
                  <a:cubicBezTo>
                    <a:pt x="2952" y="3502"/>
                    <a:pt x="2901" y="3501"/>
                    <a:pt x="2928" y="3500"/>
                  </a:cubicBezTo>
                  <a:cubicBezTo>
                    <a:pt x="2950" y="3499"/>
                    <a:pt x="2933" y="3498"/>
                    <a:pt x="2917" y="3498"/>
                  </a:cubicBezTo>
                  <a:cubicBezTo>
                    <a:pt x="2970" y="3498"/>
                    <a:pt x="2994" y="3487"/>
                    <a:pt x="3014" y="3481"/>
                  </a:cubicBezTo>
                  <a:cubicBezTo>
                    <a:pt x="2997" y="3479"/>
                    <a:pt x="3027" y="3479"/>
                    <a:pt x="3019" y="3477"/>
                  </a:cubicBezTo>
                  <a:cubicBezTo>
                    <a:pt x="3004" y="3475"/>
                    <a:pt x="2981" y="3473"/>
                    <a:pt x="3012" y="3470"/>
                  </a:cubicBezTo>
                  <a:cubicBezTo>
                    <a:pt x="3025" y="3469"/>
                    <a:pt x="3003" y="3468"/>
                    <a:pt x="2997" y="3466"/>
                  </a:cubicBezTo>
                  <a:cubicBezTo>
                    <a:pt x="3020" y="3464"/>
                    <a:pt x="3018" y="3463"/>
                    <a:pt x="3039" y="3461"/>
                  </a:cubicBezTo>
                  <a:cubicBezTo>
                    <a:pt x="3089" y="3457"/>
                    <a:pt x="3042" y="3455"/>
                    <a:pt x="3044" y="3452"/>
                  </a:cubicBezTo>
                  <a:cubicBezTo>
                    <a:pt x="3056" y="3451"/>
                    <a:pt x="3029" y="3449"/>
                    <a:pt x="3059" y="3448"/>
                  </a:cubicBezTo>
                  <a:cubicBezTo>
                    <a:pt x="3064" y="3448"/>
                    <a:pt x="3062" y="3447"/>
                    <a:pt x="3056" y="3447"/>
                  </a:cubicBezTo>
                  <a:cubicBezTo>
                    <a:pt x="3011" y="3446"/>
                    <a:pt x="3067" y="3442"/>
                    <a:pt x="3019" y="3438"/>
                  </a:cubicBezTo>
                  <a:cubicBezTo>
                    <a:pt x="3002" y="3436"/>
                    <a:pt x="3046" y="3437"/>
                    <a:pt x="3060" y="3436"/>
                  </a:cubicBezTo>
                  <a:cubicBezTo>
                    <a:pt x="3062" y="3429"/>
                    <a:pt x="3056" y="3430"/>
                    <a:pt x="3048" y="3428"/>
                  </a:cubicBezTo>
                  <a:cubicBezTo>
                    <a:pt x="3037" y="3427"/>
                    <a:pt x="3087" y="3426"/>
                    <a:pt x="3048" y="3425"/>
                  </a:cubicBezTo>
                  <a:cubicBezTo>
                    <a:pt x="3057" y="3424"/>
                    <a:pt x="3031" y="3423"/>
                    <a:pt x="3039" y="3421"/>
                  </a:cubicBezTo>
                  <a:cubicBezTo>
                    <a:pt x="3047" y="3420"/>
                    <a:pt x="3023" y="3418"/>
                    <a:pt x="3059" y="3417"/>
                  </a:cubicBezTo>
                  <a:cubicBezTo>
                    <a:pt x="3065" y="3417"/>
                    <a:pt x="3064" y="3416"/>
                    <a:pt x="3057" y="3415"/>
                  </a:cubicBezTo>
                  <a:cubicBezTo>
                    <a:pt x="3022" y="3414"/>
                    <a:pt x="3045" y="3415"/>
                    <a:pt x="3038" y="3396"/>
                  </a:cubicBezTo>
                  <a:cubicBezTo>
                    <a:pt x="3038" y="3395"/>
                    <a:pt x="3028" y="3394"/>
                    <a:pt x="3030" y="3393"/>
                  </a:cubicBezTo>
                  <a:cubicBezTo>
                    <a:pt x="3031" y="3392"/>
                    <a:pt x="3014" y="3391"/>
                    <a:pt x="3038" y="3390"/>
                  </a:cubicBezTo>
                  <a:cubicBezTo>
                    <a:pt x="3004" y="3388"/>
                    <a:pt x="2999" y="3385"/>
                    <a:pt x="2994" y="3383"/>
                  </a:cubicBezTo>
                  <a:cubicBezTo>
                    <a:pt x="2981" y="3380"/>
                    <a:pt x="2978" y="3382"/>
                    <a:pt x="2943" y="3376"/>
                  </a:cubicBezTo>
                  <a:cubicBezTo>
                    <a:pt x="2934" y="3376"/>
                    <a:pt x="2955" y="3374"/>
                    <a:pt x="2955" y="3373"/>
                  </a:cubicBezTo>
                  <a:cubicBezTo>
                    <a:pt x="2931" y="3360"/>
                    <a:pt x="2931" y="3365"/>
                    <a:pt x="2883" y="3361"/>
                  </a:cubicBezTo>
                  <a:cubicBezTo>
                    <a:pt x="2813" y="3358"/>
                    <a:pt x="2885" y="3357"/>
                    <a:pt x="2843" y="3353"/>
                  </a:cubicBezTo>
                  <a:cubicBezTo>
                    <a:pt x="2836" y="3352"/>
                    <a:pt x="2846" y="3351"/>
                    <a:pt x="2842" y="3350"/>
                  </a:cubicBezTo>
                  <a:cubicBezTo>
                    <a:pt x="2840" y="3350"/>
                    <a:pt x="2851" y="3348"/>
                    <a:pt x="2846" y="3348"/>
                  </a:cubicBezTo>
                  <a:cubicBezTo>
                    <a:pt x="2808" y="3348"/>
                    <a:pt x="2870" y="3347"/>
                    <a:pt x="2839" y="3346"/>
                  </a:cubicBezTo>
                  <a:cubicBezTo>
                    <a:pt x="2804" y="3340"/>
                    <a:pt x="2784" y="3340"/>
                    <a:pt x="2748" y="3341"/>
                  </a:cubicBezTo>
                  <a:cubicBezTo>
                    <a:pt x="2744" y="3325"/>
                    <a:pt x="2744" y="3330"/>
                    <a:pt x="2686" y="3324"/>
                  </a:cubicBezTo>
                  <a:cubicBezTo>
                    <a:pt x="2674" y="3312"/>
                    <a:pt x="2604" y="3316"/>
                    <a:pt x="2578" y="3301"/>
                  </a:cubicBezTo>
                  <a:cubicBezTo>
                    <a:pt x="2556" y="3298"/>
                    <a:pt x="2563" y="3293"/>
                    <a:pt x="2549" y="3293"/>
                  </a:cubicBezTo>
                  <a:cubicBezTo>
                    <a:pt x="2550" y="3293"/>
                    <a:pt x="2565" y="3292"/>
                    <a:pt x="2558" y="3291"/>
                  </a:cubicBezTo>
                  <a:cubicBezTo>
                    <a:pt x="2508" y="3290"/>
                    <a:pt x="2584" y="3288"/>
                    <a:pt x="2520" y="3286"/>
                  </a:cubicBezTo>
                  <a:cubicBezTo>
                    <a:pt x="2500" y="3285"/>
                    <a:pt x="2486" y="3284"/>
                    <a:pt x="2500" y="3284"/>
                  </a:cubicBezTo>
                  <a:cubicBezTo>
                    <a:pt x="2532" y="3282"/>
                    <a:pt x="2488" y="3282"/>
                    <a:pt x="2496" y="3281"/>
                  </a:cubicBezTo>
                  <a:cubicBezTo>
                    <a:pt x="2463" y="3268"/>
                    <a:pt x="2389" y="3275"/>
                    <a:pt x="2352" y="3261"/>
                  </a:cubicBezTo>
                  <a:cubicBezTo>
                    <a:pt x="2350" y="3259"/>
                    <a:pt x="2365" y="3257"/>
                    <a:pt x="2313" y="3256"/>
                  </a:cubicBezTo>
                  <a:cubicBezTo>
                    <a:pt x="2302" y="3255"/>
                    <a:pt x="2311" y="3254"/>
                    <a:pt x="2311" y="3253"/>
                  </a:cubicBezTo>
                  <a:cubicBezTo>
                    <a:pt x="2329" y="3253"/>
                    <a:pt x="2341" y="3253"/>
                    <a:pt x="2348" y="3253"/>
                  </a:cubicBezTo>
                  <a:cubicBezTo>
                    <a:pt x="2342" y="3252"/>
                    <a:pt x="2334" y="3252"/>
                    <a:pt x="2334" y="3251"/>
                  </a:cubicBezTo>
                  <a:cubicBezTo>
                    <a:pt x="2374" y="3251"/>
                    <a:pt x="2339" y="3237"/>
                    <a:pt x="2393" y="3235"/>
                  </a:cubicBezTo>
                  <a:cubicBezTo>
                    <a:pt x="2406" y="3234"/>
                    <a:pt x="2421" y="3233"/>
                    <a:pt x="2412" y="3232"/>
                  </a:cubicBezTo>
                  <a:cubicBezTo>
                    <a:pt x="2369" y="3230"/>
                    <a:pt x="2413" y="3229"/>
                    <a:pt x="2438" y="3227"/>
                  </a:cubicBezTo>
                  <a:cubicBezTo>
                    <a:pt x="2446" y="3227"/>
                    <a:pt x="2450" y="3226"/>
                    <a:pt x="2456" y="3225"/>
                  </a:cubicBezTo>
                  <a:cubicBezTo>
                    <a:pt x="2485" y="3223"/>
                    <a:pt x="2479" y="3219"/>
                    <a:pt x="2476" y="3216"/>
                  </a:cubicBezTo>
                  <a:cubicBezTo>
                    <a:pt x="2469" y="3212"/>
                    <a:pt x="2554" y="3212"/>
                    <a:pt x="2499" y="3209"/>
                  </a:cubicBezTo>
                  <a:cubicBezTo>
                    <a:pt x="2468" y="3207"/>
                    <a:pt x="2468" y="3205"/>
                    <a:pt x="2498" y="3204"/>
                  </a:cubicBezTo>
                  <a:cubicBezTo>
                    <a:pt x="2507" y="3203"/>
                    <a:pt x="2528" y="3203"/>
                    <a:pt x="2498" y="3202"/>
                  </a:cubicBezTo>
                  <a:cubicBezTo>
                    <a:pt x="2522" y="3201"/>
                    <a:pt x="2519" y="3201"/>
                    <a:pt x="2519" y="3200"/>
                  </a:cubicBezTo>
                  <a:cubicBezTo>
                    <a:pt x="2516" y="3183"/>
                    <a:pt x="2542" y="3193"/>
                    <a:pt x="2555" y="3190"/>
                  </a:cubicBezTo>
                  <a:cubicBezTo>
                    <a:pt x="2480" y="3186"/>
                    <a:pt x="2558" y="3170"/>
                    <a:pt x="2452" y="3173"/>
                  </a:cubicBezTo>
                  <a:cubicBezTo>
                    <a:pt x="2566" y="3172"/>
                    <a:pt x="2385" y="3159"/>
                    <a:pt x="2375" y="3158"/>
                  </a:cubicBezTo>
                  <a:cubicBezTo>
                    <a:pt x="2398" y="3157"/>
                    <a:pt x="2368" y="3156"/>
                    <a:pt x="2372" y="3155"/>
                  </a:cubicBezTo>
                  <a:cubicBezTo>
                    <a:pt x="2380" y="3154"/>
                    <a:pt x="2357" y="3152"/>
                    <a:pt x="2393" y="3151"/>
                  </a:cubicBezTo>
                  <a:cubicBezTo>
                    <a:pt x="2369" y="3151"/>
                    <a:pt x="2359" y="3150"/>
                    <a:pt x="2383" y="3149"/>
                  </a:cubicBezTo>
                  <a:cubicBezTo>
                    <a:pt x="2416" y="3147"/>
                    <a:pt x="2359" y="3147"/>
                    <a:pt x="2374" y="3146"/>
                  </a:cubicBezTo>
                  <a:cubicBezTo>
                    <a:pt x="2423" y="3141"/>
                    <a:pt x="2381" y="3143"/>
                    <a:pt x="2430" y="3137"/>
                  </a:cubicBezTo>
                  <a:cubicBezTo>
                    <a:pt x="2435" y="3137"/>
                    <a:pt x="2424" y="3136"/>
                    <a:pt x="2425" y="3136"/>
                  </a:cubicBezTo>
                  <a:cubicBezTo>
                    <a:pt x="2428" y="3135"/>
                    <a:pt x="2443" y="3134"/>
                    <a:pt x="2429" y="3133"/>
                  </a:cubicBezTo>
                  <a:cubicBezTo>
                    <a:pt x="2391" y="3133"/>
                    <a:pt x="2457" y="3132"/>
                    <a:pt x="2421" y="3131"/>
                  </a:cubicBezTo>
                  <a:cubicBezTo>
                    <a:pt x="2412" y="3131"/>
                    <a:pt x="2415" y="3129"/>
                    <a:pt x="2426" y="3128"/>
                  </a:cubicBezTo>
                  <a:cubicBezTo>
                    <a:pt x="2438" y="3127"/>
                    <a:pt x="2396" y="3127"/>
                    <a:pt x="2434" y="3126"/>
                  </a:cubicBezTo>
                  <a:cubicBezTo>
                    <a:pt x="2428" y="3125"/>
                    <a:pt x="2451" y="3124"/>
                    <a:pt x="2455" y="3123"/>
                  </a:cubicBezTo>
                  <a:cubicBezTo>
                    <a:pt x="2456" y="3116"/>
                    <a:pt x="2470" y="3116"/>
                    <a:pt x="2476" y="3114"/>
                  </a:cubicBezTo>
                  <a:cubicBezTo>
                    <a:pt x="2483" y="3109"/>
                    <a:pt x="2519" y="3108"/>
                    <a:pt x="2535" y="3104"/>
                  </a:cubicBezTo>
                  <a:cubicBezTo>
                    <a:pt x="2494" y="3103"/>
                    <a:pt x="2558" y="3102"/>
                    <a:pt x="2526" y="3102"/>
                  </a:cubicBezTo>
                  <a:cubicBezTo>
                    <a:pt x="2506" y="3101"/>
                    <a:pt x="2545" y="3100"/>
                    <a:pt x="2519" y="3099"/>
                  </a:cubicBezTo>
                  <a:cubicBezTo>
                    <a:pt x="2543" y="3094"/>
                    <a:pt x="2552" y="3091"/>
                    <a:pt x="2581" y="3086"/>
                  </a:cubicBezTo>
                  <a:cubicBezTo>
                    <a:pt x="2591" y="3083"/>
                    <a:pt x="2558" y="3079"/>
                    <a:pt x="2601" y="3076"/>
                  </a:cubicBezTo>
                  <a:cubicBezTo>
                    <a:pt x="2605" y="3076"/>
                    <a:pt x="2606" y="3075"/>
                    <a:pt x="2601" y="3075"/>
                  </a:cubicBezTo>
                  <a:cubicBezTo>
                    <a:pt x="2572" y="3074"/>
                    <a:pt x="2572" y="3073"/>
                    <a:pt x="2600" y="3071"/>
                  </a:cubicBezTo>
                  <a:cubicBezTo>
                    <a:pt x="2550" y="3069"/>
                    <a:pt x="2606" y="3071"/>
                    <a:pt x="2601" y="3067"/>
                  </a:cubicBezTo>
                  <a:cubicBezTo>
                    <a:pt x="2596" y="3066"/>
                    <a:pt x="2574" y="3064"/>
                    <a:pt x="2584" y="3064"/>
                  </a:cubicBezTo>
                  <a:cubicBezTo>
                    <a:pt x="2612" y="3063"/>
                    <a:pt x="2573" y="3062"/>
                    <a:pt x="2579" y="3061"/>
                  </a:cubicBezTo>
                  <a:cubicBezTo>
                    <a:pt x="2586" y="3060"/>
                    <a:pt x="2583" y="3058"/>
                    <a:pt x="2580" y="3057"/>
                  </a:cubicBezTo>
                  <a:cubicBezTo>
                    <a:pt x="2561" y="3055"/>
                    <a:pt x="2562" y="3047"/>
                    <a:pt x="2556" y="3046"/>
                  </a:cubicBezTo>
                  <a:cubicBezTo>
                    <a:pt x="2530" y="3041"/>
                    <a:pt x="2519" y="3043"/>
                    <a:pt x="2518" y="3036"/>
                  </a:cubicBezTo>
                  <a:cubicBezTo>
                    <a:pt x="2513" y="3022"/>
                    <a:pt x="2536" y="3028"/>
                    <a:pt x="2498" y="3025"/>
                  </a:cubicBezTo>
                  <a:cubicBezTo>
                    <a:pt x="2550" y="3024"/>
                    <a:pt x="2482" y="3023"/>
                    <a:pt x="2515" y="3022"/>
                  </a:cubicBezTo>
                  <a:cubicBezTo>
                    <a:pt x="2486" y="3021"/>
                    <a:pt x="2522" y="3020"/>
                    <a:pt x="2519" y="3019"/>
                  </a:cubicBezTo>
                  <a:cubicBezTo>
                    <a:pt x="2516" y="3018"/>
                    <a:pt x="2518" y="3017"/>
                    <a:pt x="2518" y="3016"/>
                  </a:cubicBezTo>
                  <a:cubicBezTo>
                    <a:pt x="2519" y="3015"/>
                    <a:pt x="2493" y="3015"/>
                    <a:pt x="2515" y="3014"/>
                  </a:cubicBezTo>
                  <a:cubicBezTo>
                    <a:pt x="2529" y="3013"/>
                    <a:pt x="2523" y="3011"/>
                    <a:pt x="2507" y="3010"/>
                  </a:cubicBezTo>
                  <a:cubicBezTo>
                    <a:pt x="2473" y="3009"/>
                    <a:pt x="2546" y="3008"/>
                    <a:pt x="2518" y="3007"/>
                  </a:cubicBezTo>
                  <a:cubicBezTo>
                    <a:pt x="2482" y="3005"/>
                    <a:pt x="2499" y="3003"/>
                    <a:pt x="2499" y="3002"/>
                  </a:cubicBezTo>
                  <a:cubicBezTo>
                    <a:pt x="2500" y="3000"/>
                    <a:pt x="2479" y="2998"/>
                    <a:pt x="2518" y="2997"/>
                  </a:cubicBezTo>
                  <a:cubicBezTo>
                    <a:pt x="2465" y="2995"/>
                    <a:pt x="2519" y="2990"/>
                    <a:pt x="2532" y="2985"/>
                  </a:cubicBezTo>
                  <a:cubicBezTo>
                    <a:pt x="2542" y="2984"/>
                    <a:pt x="2499" y="2982"/>
                    <a:pt x="2537" y="2981"/>
                  </a:cubicBezTo>
                  <a:cubicBezTo>
                    <a:pt x="2508" y="2981"/>
                    <a:pt x="2543" y="2980"/>
                    <a:pt x="2540" y="2979"/>
                  </a:cubicBezTo>
                  <a:cubicBezTo>
                    <a:pt x="2531" y="2969"/>
                    <a:pt x="2565" y="2963"/>
                    <a:pt x="2581" y="2961"/>
                  </a:cubicBezTo>
                  <a:cubicBezTo>
                    <a:pt x="2531" y="2960"/>
                    <a:pt x="2575" y="2958"/>
                    <a:pt x="2584" y="2958"/>
                  </a:cubicBezTo>
                  <a:cubicBezTo>
                    <a:pt x="2636" y="2946"/>
                    <a:pt x="2594" y="2949"/>
                    <a:pt x="2662" y="2943"/>
                  </a:cubicBezTo>
                  <a:lnTo>
                    <a:pt x="2652" y="2942"/>
                  </a:lnTo>
                  <a:cubicBezTo>
                    <a:pt x="2641" y="2939"/>
                    <a:pt x="2634" y="2937"/>
                    <a:pt x="2663" y="2934"/>
                  </a:cubicBezTo>
                  <a:cubicBezTo>
                    <a:pt x="2716" y="2929"/>
                    <a:pt x="2721" y="2925"/>
                    <a:pt x="2748" y="2917"/>
                  </a:cubicBezTo>
                  <a:cubicBezTo>
                    <a:pt x="2750" y="2916"/>
                    <a:pt x="2766" y="2915"/>
                    <a:pt x="2767" y="2914"/>
                  </a:cubicBezTo>
                  <a:cubicBezTo>
                    <a:pt x="2769" y="2913"/>
                    <a:pt x="2748" y="2912"/>
                    <a:pt x="2758" y="2911"/>
                  </a:cubicBezTo>
                  <a:cubicBezTo>
                    <a:pt x="2780" y="2910"/>
                    <a:pt x="2747" y="2909"/>
                    <a:pt x="2752" y="2909"/>
                  </a:cubicBezTo>
                  <a:cubicBezTo>
                    <a:pt x="2784" y="2908"/>
                    <a:pt x="2727" y="2908"/>
                    <a:pt x="2753" y="2907"/>
                  </a:cubicBezTo>
                  <a:cubicBezTo>
                    <a:pt x="2779" y="2906"/>
                    <a:pt x="2767" y="2904"/>
                    <a:pt x="2761" y="2904"/>
                  </a:cubicBezTo>
                  <a:cubicBezTo>
                    <a:pt x="2736" y="2903"/>
                    <a:pt x="2768" y="2903"/>
                    <a:pt x="2765" y="2902"/>
                  </a:cubicBezTo>
                  <a:cubicBezTo>
                    <a:pt x="2747" y="2902"/>
                    <a:pt x="2750" y="2900"/>
                    <a:pt x="2746" y="2887"/>
                  </a:cubicBezTo>
                  <a:cubicBezTo>
                    <a:pt x="2742" y="2883"/>
                    <a:pt x="2767" y="2879"/>
                    <a:pt x="2731" y="2874"/>
                  </a:cubicBezTo>
                  <a:cubicBezTo>
                    <a:pt x="2779" y="2874"/>
                    <a:pt x="2719" y="2873"/>
                    <a:pt x="2738" y="2872"/>
                  </a:cubicBezTo>
                  <a:cubicBezTo>
                    <a:pt x="2768" y="2871"/>
                    <a:pt x="2731" y="2862"/>
                    <a:pt x="2727" y="2855"/>
                  </a:cubicBezTo>
                  <a:cubicBezTo>
                    <a:pt x="2730" y="2851"/>
                    <a:pt x="2716" y="2850"/>
                    <a:pt x="2690" y="2848"/>
                  </a:cubicBezTo>
                  <a:cubicBezTo>
                    <a:pt x="2725" y="2847"/>
                    <a:pt x="2693" y="2846"/>
                    <a:pt x="2687" y="2845"/>
                  </a:cubicBezTo>
                  <a:cubicBezTo>
                    <a:pt x="2680" y="2844"/>
                    <a:pt x="2689" y="2842"/>
                    <a:pt x="2684" y="2841"/>
                  </a:cubicBezTo>
                  <a:cubicBezTo>
                    <a:pt x="2680" y="2840"/>
                    <a:pt x="2649" y="2839"/>
                    <a:pt x="2666" y="2838"/>
                  </a:cubicBezTo>
                  <a:cubicBezTo>
                    <a:pt x="2687" y="2837"/>
                    <a:pt x="2626" y="2836"/>
                    <a:pt x="2658" y="2835"/>
                  </a:cubicBezTo>
                  <a:cubicBezTo>
                    <a:pt x="2663" y="2835"/>
                    <a:pt x="2628" y="2833"/>
                    <a:pt x="2663" y="2833"/>
                  </a:cubicBezTo>
                  <a:cubicBezTo>
                    <a:pt x="2630" y="2826"/>
                    <a:pt x="2570" y="2829"/>
                    <a:pt x="2581" y="2819"/>
                  </a:cubicBezTo>
                  <a:cubicBezTo>
                    <a:pt x="2514" y="2819"/>
                    <a:pt x="2470" y="2815"/>
                    <a:pt x="2437" y="2809"/>
                  </a:cubicBezTo>
                  <a:cubicBezTo>
                    <a:pt x="2469" y="2808"/>
                    <a:pt x="2433" y="2807"/>
                    <a:pt x="2433" y="2806"/>
                  </a:cubicBezTo>
                  <a:cubicBezTo>
                    <a:pt x="2432" y="2805"/>
                    <a:pt x="2454" y="2804"/>
                    <a:pt x="2457" y="2803"/>
                  </a:cubicBezTo>
                  <a:cubicBezTo>
                    <a:pt x="2460" y="2801"/>
                    <a:pt x="2442" y="2799"/>
                    <a:pt x="2472" y="2798"/>
                  </a:cubicBezTo>
                  <a:cubicBezTo>
                    <a:pt x="2450" y="2797"/>
                    <a:pt x="2445" y="2795"/>
                    <a:pt x="2459" y="2794"/>
                  </a:cubicBezTo>
                  <a:cubicBezTo>
                    <a:pt x="2478" y="2793"/>
                    <a:pt x="2441" y="2791"/>
                    <a:pt x="2454" y="2790"/>
                  </a:cubicBezTo>
                  <a:cubicBezTo>
                    <a:pt x="2458" y="2789"/>
                    <a:pt x="2420" y="2788"/>
                    <a:pt x="2418" y="2788"/>
                  </a:cubicBezTo>
                  <a:cubicBezTo>
                    <a:pt x="2408" y="2792"/>
                    <a:pt x="2427" y="2798"/>
                    <a:pt x="2394" y="2801"/>
                  </a:cubicBezTo>
                  <a:cubicBezTo>
                    <a:pt x="2455" y="2806"/>
                    <a:pt x="2295" y="2798"/>
                    <a:pt x="2349" y="2806"/>
                  </a:cubicBezTo>
                  <a:cubicBezTo>
                    <a:pt x="2311" y="2806"/>
                    <a:pt x="2278" y="2806"/>
                    <a:pt x="2248" y="2805"/>
                  </a:cubicBezTo>
                  <a:cubicBezTo>
                    <a:pt x="2248" y="2801"/>
                    <a:pt x="2248" y="2801"/>
                    <a:pt x="2206" y="2798"/>
                  </a:cubicBezTo>
                  <a:cubicBezTo>
                    <a:pt x="2206" y="2800"/>
                    <a:pt x="2210" y="2801"/>
                    <a:pt x="2205" y="2803"/>
                  </a:cubicBezTo>
                  <a:cubicBezTo>
                    <a:pt x="2202" y="2804"/>
                    <a:pt x="2246" y="2804"/>
                    <a:pt x="2208" y="2805"/>
                  </a:cubicBezTo>
                  <a:cubicBezTo>
                    <a:pt x="2304" y="2808"/>
                    <a:pt x="2160" y="2820"/>
                    <a:pt x="2125" y="2806"/>
                  </a:cubicBezTo>
                  <a:cubicBezTo>
                    <a:pt x="2127" y="2805"/>
                    <a:pt x="2145" y="2803"/>
                    <a:pt x="2155" y="2801"/>
                  </a:cubicBezTo>
                  <a:cubicBezTo>
                    <a:pt x="2121" y="2798"/>
                    <a:pt x="2077" y="2798"/>
                    <a:pt x="2112" y="2795"/>
                  </a:cubicBezTo>
                  <a:cubicBezTo>
                    <a:pt x="2136" y="2793"/>
                    <a:pt x="2109" y="2793"/>
                    <a:pt x="2114" y="2791"/>
                  </a:cubicBezTo>
                  <a:cubicBezTo>
                    <a:pt x="2143" y="2790"/>
                    <a:pt x="2097" y="2790"/>
                    <a:pt x="2109" y="2789"/>
                  </a:cubicBezTo>
                  <a:cubicBezTo>
                    <a:pt x="2129" y="2788"/>
                    <a:pt x="2123" y="2788"/>
                    <a:pt x="2123" y="2784"/>
                  </a:cubicBezTo>
                  <a:cubicBezTo>
                    <a:pt x="2081" y="2780"/>
                    <a:pt x="2182" y="2778"/>
                    <a:pt x="2124" y="2775"/>
                  </a:cubicBezTo>
                  <a:cubicBezTo>
                    <a:pt x="2120" y="2775"/>
                    <a:pt x="2123" y="2774"/>
                    <a:pt x="2129" y="2774"/>
                  </a:cubicBezTo>
                  <a:cubicBezTo>
                    <a:pt x="2155" y="2773"/>
                    <a:pt x="2142" y="2772"/>
                    <a:pt x="2143" y="2771"/>
                  </a:cubicBezTo>
                  <a:cubicBezTo>
                    <a:pt x="2150" y="2763"/>
                    <a:pt x="2125" y="2766"/>
                    <a:pt x="2165" y="2764"/>
                  </a:cubicBezTo>
                  <a:cubicBezTo>
                    <a:pt x="2132" y="2763"/>
                    <a:pt x="2145" y="2762"/>
                    <a:pt x="2144" y="2761"/>
                  </a:cubicBezTo>
                  <a:cubicBezTo>
                    <a:pt x="2139" y="2754"/>
                    <a:pt x="2151" y="2745"/>
                    <a:pt x="2142" y="2743"/>
                  </a:cubicBezTo>
                  <a:cubicBezTo>
                    <a:pt x="2134" y="2742"/>
                    <a:pt x="2182" y="2741"/>
                    <a:pt x="2158" y="2739"/>
                  </a:cubicBezTo>
                  <a:cubicBezTo>
                    <a:pt x="2141" y="2738"/>
                    <a:pt x="2205" y="2736"/>
                    <a:pt x="2185" y="2735"/>
                  </a:cubicBezTo>
                  <a:cubicBezTo>
                    <a:pt x="2228" y="2734"/>
                    <a:pt x="2163" y="2732"/>
                    <a:pt x="2184" y="2731"/>
                  </a:cubicBezTo>
                  <a:cubicBezTo>
                    <a:pt x="2129" y="2729"/>
                    <a:pt x="2194" y="2728"/>
                    <a:pt x="2189" y="2726"/>
                  </a:cubicBezTo>
                  <a:cubicBezTo>
                    <a:pt x="2241" y="2726"/>
                    <a:pt x="2218" y="2724"/>
                    <a:pt x="2248" y="2723"/>
                  </a:cubicBezTo>
                  <a:cubicBezTo>
                    <a:pt x="2248" y="2724"/>
                    <a:pt x="2238" y="2725"/>
                    <a:pt x="2250" y="2726"/>
                  </a:cubicBezTo>
                  <a:cubicBezTo>
                    <a:pt x="2281" y="2727"/>
                    <a:pt x="2251" y="2728"/>
                    <a:pt x="2246" y="2728"/>
                  </a:cubicBezTo>
                  <a:cubicBezTo>
                    <a:pt x="2229" y="2730"/>
                    <a:pt x="2244" y="2732"/>
                    <a:pt x="2255" y="2734"/>
                  </a:cubicBezTo>
                  <a:cubicBezTo>
                    <a:pt x="2266" y="2736"/>
                    <a:pt x="2279" y="2738"/>
                    <a:pt x="2250" y="2739"/>
                  </a:cubicBezTo>
                  <a:cubicBezTo>
                    <a:pt x="2244" y="2740"/>
                    <a:pt x="2242" y="2741"/>
                    <a:pt x="2249" y="2741"/>
                  </a:cubicBezTo>
                  <a:cubicBezTo>
                    <a:pt x="2283" y="2747"/>
                    <a:pt x="2297" y="2746"/>
                    <a:pt x="2311" y="2749"/>
                  </a:cubicBezTo>
                  <a:cubicBezTo>
                    <a:pt x="2306" y="2750"/>
                    <a:pt x="2347" y="2751"/>
                    <a:pt x="2315" y="2752"/>
                  </a:cubicBezTo>
                  <a:cubicBezTo>
                    <a:pt x="2369" y="2755"/>
                    <a:pt x="2292" y="2758"/>
                    <a:pt x="2322" y="2761"/>
                  </a:cubicBezTo>
                  <a:cubicBezTo>
                    <a:pt x="2283" y="2763"/>
                    <a:pt x="2341" y="2764"/>
                    <a:pt x="2346" y="2766"/>
                  </a:cubicBezTo>
                  <a:cubicBezTo>
                    <a:pt x="2427" y="2768"/>
                    <a:pt x="2350" y="2754"/>
                    <a:pt x="2471" y="2756"/>
                  </a:cubicBezTo>
                  <a:cubicBezTo>
                    <a:pt x="2481" y="2757"/>
                    <a:pt x="2472" y="2758"/>
                    <a:pt x="2483" y="2759"/>
                  </a:cubicBezTo>
                  <a:cubicBezTo>
                    <a:pt x="2501" y="2760"/>
                    <a:pt x="2460" y="2761"/>
                    <a:pt x="2478" y="2762"/>
                  </a:cubicBezTo>
                  <a:cubicBezTo>
                    <a:pt x="2506" y="2763"/>
                    <a:pt x="2467" y="2764"/>
                    <a:pt x="2477" y="2765"/>
                  </a:cubicBezTo>
                  <a:cubicBezTo>
                    <a:pt x="2489" y="2766"/>
                    <a:pt x="2492" y="2767"/>
                    <a:pt x="2479" y="2769"/>
                  </a:cubicBezTo>
                  <a:cubicBezTo>
                    <a:pt x="2470" y="2769"/>
                    <a:pt x="2499" y="2770"/>
                    <a:pt x="2486" y="2771"/>
                  </a:cubicBezTo>
                  <a:cubicBezTo>
                    <a:pt x="2520" y="2771"/>
                    <a:pt x="2530" y="2771"/>
                    <a:pt x="2540" y="2770"/>
                  </a:cubicBezTo>
                  <a:cubicBezTo>
                    <a:pt x="2546" y="2769"/>
                    <a:pt x="2569" y="2768"/>
                    <a:pt x="2540" y="2768"/>
                  </a:cubicBezTo>
                  <a:cubicBezTo>
                    <a:pt x="2573" y="2767"/>
                    <a:pt x="2539" y="2766"/>
                    <a:pt x="2548" y="2766"/>
                  </a:cubicBezTo>
                  <a:cubicBezTo>
                    <a:pt x="2556" y="2765"/>
                    <a:pt x="2560" y="2764"/>
                    <a:pt x="2559" y="2764"/>
                  </a:cubicBezTo>
                  <a:cubicBezTo>
                    <a:pt x="2545" y="2761"/>
                    <a:pt x="2657" y="2759"/>
                    <a:pt x="2603" y="2757"/>
                  </a:cubicBezTo>
                  <a:cubicBezTo>
                    <a:pt x="2629" y="2752"/>
                    <a:pt x="2659" y="2746"/>
                    <a:pt x="2680" y="2744"/>
                  </a:cubicBezTo>
                  <a:cubicBezTo>
                    <a:pt x="2625" y="2738"/>
                    <a:pt x="2707" y="2748"/>
                    <a:pt x="2706" y="2732"/>
                  </a:cubicBezTo>
                  <a:cubicBezTo>
                    <a:pt x="2673" y="2731"/>
                    <a:pt x="2708" y="2730"/>
                    <a:pt x="2691" y="2729"/>
                  </a:cubicBezTo>
                  <a:cubicBezTo>
                    <a:pt x="2656" y="2727"/>
                    <a:pt x="2693" y="2722"/>
                    <a:pt x="2667" y="2720"/>
                  </a:cubicBezTo>
                  <a:cubicBezTo>
                    <a:pt x="2650" y="2718"/>
                    <a:pt x="2681" y="2715"/>
                    <a:pt x="2662" y="2714"/>
                  </a:cubicBezTo>
                  <a:cubicBezTo>
                    <a:pt x="2638" y="2713"/>
                    <a:pt x="2669" y="2712"/>
                    <a:pt x="2651" y="2711"/>
                  </a:cubicBezTo>
                  <a:cubicBezTo>
                    <a:pt x="2642" y="2711"/>
                    <a:pt x="2678" y="2710"/>
                    <a:pt x="2649" y="2709"/>
                  </a:cubicBezTo>
                  <a:cubicBezTo>
                    <a:pt x="2635" y="2708"/>
                    <a:pt x="2644" y="2707"/>
                    <a:pt x="2644" y="2705"/>
                  </a:cubicBezTo>
                  <a:cubicBezTo>
                    <a:pt x="2639" y="2698"/>
                    <a:pt x="2655" y="2696"/>
                    <a:pt x="2641" y="2695"/>
                  </a:cubicBezTo>
                  <a:cubicBezTo>
                    <a:pt x="2622" y="2680"/>
                    <a:pt x="2536" y="2669"/>
                    <a:pt x="2483" y="2656"/>
                  </a:cubicBezTo>
                  <a:cubicBezTo>
                    <a:pt x="2521" y="2656"/>
                    <a:pt x="2453" y="2655"/>
                    <a:pt x="2493" y="2654"/>
                  </a:cubicBezTo>
                  <a:cubicBezTo>
                    <a:pt x="2454" y="2647"/>
                    <a:pt x="2430" y="2642"/>
                    <a:pt x="2414" y="2634"/>
                  </a:cubicBezTo>
                  <a:cubicBezTo>
                    <a:pt x="2408" y="2633"/>
                    <a:pt x="2398" y="2631"/>
                    <a:pt x="2390" y="2630"/>
                  </a:cubicBezTo>
                  <a:cubicBezTo>
                    <a:pt x="2381" y="2628"/>
                    <a:pt x="2400" y="2627"/>
                    <a:pt x="2393" y="2625"/>
                  </a:cubicBezTo>
                  <a:cubicBezTo>
                    <a:pt x="2387" y="2624"/>
                    <a:pt x="2380" y="2622"/>
                    <a:pt x="2373" y="2621"/>
                  </a:cubicBezTo>
                  <a:cubicBezTo>
                    <a:pt x="2365" y="2620"/>
                    <a:pt x="2390" y="2618"/>
                    <a:pt x="2358" y="2617"/>
                  </a:cubicBezTo>
                  <a:cubicBezTo>
                    <a:pt x="2369" y="2617"/>
                    <a:pt x="2367" y="2616"/>
                    <a:pt x="2364" y="2616"/>
                  </a:cubicBezTo>
                  <a:cubicBezTo>
                    <a:pt x="2346" y="2614"/>
                    <a:pt x="2451" y="2614"/>
                    <a:pt x="2425" y="2612"/>
                  </a:cubicBezTo>
                  <a:cubicBezTo>
                    <a:pt x="2399" y="2600"/>
                    <a:pt x="2311" y="2604"/>
                    <a:pt x="2331" y="2599"/>
                  </a:cubicBezTo>
                  <a:cubicBezTo>
                    <a:pt x="2298" y="2595"/>
                    <a:pt x="2309" y="2594"/>
                    <a:pt x="2280" y="2591"/>
                  </a:cubicBezTo>
                  <a:cubicBezTo>
                    <a:pt x="2231" y="2591"/>
                    <a:pt x="2251" y="2590"/>
                    <a:pt x="2248" y="2589"/>
                  </a:cubicBezTo>
                  <a:cubicBezTo>
                    <a:pt x="2246" y="2588"/>
                    <a:pt x="2251" y="2587"/>
                    <a:pt x="2247" y="2587"/>
                  </a:cubicBezTo>
                  <a:cubicBezTo>
                    <a:pt x="2239" y="2585"/>
                    <a:pt x="2266" y="2584"/>
                    <a:pt x="2257" y="2582"/>
                  </a:cubicBezTo>
                  <a:cubicBezTo>
                    <a:pt x="2272" y="2582"/>
                    <a:pt x="2303" y="2580"/>
                    <a:pt x="2330" y="2572"/>
                  </a:cubicBezTo>
                  <a:cubicBezTo>
                    <a:pt x="2339" y="2571"/>
                    <a:pt x="2336" y="2569"/>
                    <a:pt x="2330" y="2568"/>
                  </a:cubicBezTo>
                  <a:cubicBezTo>
                    <a:pt x="2324" y="2567"/>
                    <a:pt x="2358" y="2566"/>
                    <a:pt x="2339" y="2566"/>
                  </a:cubicBezTo>
                  <a:cubicBezTo>
                    <a:pt x="2306" y="2564"/>
                    <a:pt x="2357" y="2564"/>
                    <a:pt x="2354" y="2563"/>
                  </a:cubicBezTo>
                  <a:cubicBezTo>
                    <a:pt x="2350" y="2561"/>
                    <a:pt x="2354" y="2558"/>
                    <a:pt x="2322" y="2556"/>
                  </a:cubicBezTo>
                  <a:cubicBezTo>
                    <a:pt x="2280" y="2553"/>
                    <a:pt x="2400" y="2552"/>
                    <a:pt x="2391" y="2550"/>
                  </a:cubicBezTo>
                  <a:cubicBezTo>
                    <a:pt x="2402" y="2548"/>
                    <a:pt x="2384" y="2545"/>
                    <a:pt x="2414" y="2542"/>
                  </a:cubicBezTo>
                  <a:cubicBezTo>
                    <a:pt x="2379" y="2540"/>
                    <a:pt x="2440" y="2538"/>
                    <a:pt x="2434" y="2536"/>
                  </a:cubicBezTo>
                  <a:cubicBezTo>
                    <a:pt x="2403" y="2535"/>
                    <a:pt x="2440" y="2535"/>
                    <a:pt x="2436" y="2534"/>
                  </a:cubicBezTo>
                  <a:cubicBezTo>
                    <a:pt x="2435" y="2533"/>
                    <a:pt x="2449" y="2533"/>
                    <a:pt x="2455" y="2533"/>
                  </a:cubicBezTo>
                  <a:cubicBezTo>
                    <a:pt x="2402" y="2531"/>
                    <a:pt x="2465" y="2529"/>
                    <a:pt x="2437" y="2527"/>
                  </a:cubicBezTo>
                  <a:cubicBezTo>
                    <a:pt x="2418" y="2526"/>
                    <a:pt x="2461" y="2526"/>
                    <a:pt x="2476" y="2526"/>
                  </a:cubicBezTo>
                  <a:cubicBezTo>
                    <a:pt x="2460" y="2525"/>
                    <a:pt x="2442" y="2524"/>
                    <a:pt x="2427" y="2523"/>
                  </a:cubicBezTo>
                  <a:cubicBezTo>
                    <a:pt x="2414" y="2521"/>
                    <a:pt x="2462" y="2519"/>
                    <a:pt x="2475" y="2518"/>
                  </a:cubicBezTo>
                  <a:cubicBezTo>
                    <a:pt x="2477" y="2517"/>
                    <a:pt x="2462" y="2516"/>
                    <a:pt x="2457" y="2515"/>
                  </a:cubicBezTo>
                  <a:cubicBezTo>
                    <a:pt x="2456" y="2515"/>
                    <a:pt x="2469" y="2514"/>
                    <a:pt x="2469" y="2514"/>
                  </a:cubicBezTo>
                  <a:cubicBezTo>
                    <a:pt x="2445" y="2512"/>
                    <a:pt x="2470" y="2513"/>
                    <a:pt x="2476" y="2511"/>
                  </a:cubicBezTo>
                  <a:cubicBezTo>
                    <a:pt x="2479" y="2510"/>
                    <a:pt x="2486" y="2509"/>
                    <a:pt x="2475" y="2508"/>
                  </a:cubicBezTo>
                  <a:cubicBezTo>
                    <a:pt x="2460" y="2507"/>
                    <a:pt x="2510" y="2506"/>
                    <a:pt x="2482" y="2505"/>
                  </a:cubicBezTo>
                  <a:cubicBezTo>
                    <a:pt x="2472" y="2505"/>
                    <a:pt x="2497" y="2503"/>
                    <a:pt x="2490" y="2503"/>
                  </a:cubicBezTo>
                  <a:cubicBezTo>
                    <a:pt x="2476" y="2501"/>
                    <a:pt x="2509" y="2500"/>
                    <a:pt x="2499" y="2499"/>
                  </a:cubicBezTo>
                  <a:cubicBezTo>
                    <a:pt x="2486" y="2498"/>
                    <a:pt x="2480" y="2496"/>
                    <a:pt x="2497" y="2495"/>
                  </a:cubicBezTo>
                  <a:cubicBezTo>
                    <a:pt x="2509" y="2493"/>
                    <a:pt x="2411" y="2488"/>
                    <a:pt x="2397" y="2484"/>
                  </a:cubicBezTo>
                  <a:cubicBezTo>
                    <a:pt x="2373" y="2483"/>
                    <a:pt x="2415" y="2480"/>
                    <a:pt x="2403" y="2479"/>
                  </a:cubicBezTo>
                  <a:cubicBezTo>
                    <a:pt x="2401" y="2477"/>
                    <a:pt x="2448" y="2476"/>
                    <a:pt x="2417" y="2475"/>
                  </a:cubicBezTo>
                  <a:cubicBezTo>
                    <a:pt x="2514" y="2457"/>
                    <a:pt x="2182" y="2452"/>
                    <a:pt x="2141" y="2449"/>
                  </a:cubicBezTo>
                  <a:cubicBezTo>
                    <a:pt x="2113" y="2447"/>
                    <a:pt x="2100" y="2446"/>
                    <a:pt x="2082" y="2433"/>
                  </a:cubicBezTo>
                  <a:cubicBezTo>
                    <a:pt x="2081" y="2432"/>
                    <a:pt x="2030" y="2431"/>
                    <a:pt x="2076" y="2429"/>
                  </a:cubicBezTo>
                  <a:cubicBezTo>
                    <a:pt x="2062" y="2429"/>
                    <a:pt x="2030" y="2428"/>
                    <a:pt x="2020" y="2421"/>
                  </a:cubicBezTo>
                  <a:cubicBezTo>
                    <a:pt x="2024" y="2407"/>
                    <a:pt x="1991" y="2411"/>
                    <a:pt x="1988" y="2408"/>
                  </a:cubicBezTo>
                  <a:cubicBezTo>
                    <a:pt x="1994" y="2407"/>
                    <a:pt x="1969" y="2407"/>
                    <a:pt x="1976" y="2406"/>
                  </a:cubicBezTo>
                  <a:cubicBezTo>
                    <a:pt x="1982" y="2405"/>
                    <a:pt x="1971" y="2404"/>
                    <a:pt x="1995" y="2403"/>
                  </a:cubicBezTo>
                  <a:cubicBezTo>
                    <a:pt x="1993" y="2401"/>
                    <a:pt x="1895" y="2396"/>
                    <a:pt x="1955" y="2393"/>
                  </a:cubicBezTo>
                  <a:cubicBezTo>
                    <a:pt x="1940" y="2390"/>
                    <a:pt x="1908" y="2389"/>
                    <a:pt x="1977" y="2387"/>
                  </a:cubicBezTo>
                  <a:cubicBezTo>
                    <a:pt x="1888" y="2384"/>
                    <a:pt x="2016" y="2381"/>
                    <a:pt x="1930" y="2380"/>
                  </a:cubicBezTo>
                  <a:cubicBezTo>
                    <a:pt x="1905" y="2381"/>
                    <a:pt x="1926" y="2379"/>
                    <a:pt x="1936" y="2380"/>
                  </a:cubicBezTo>
                  <a:cubicBezTo>
                    <a:pt x="1919" y="2381"/>
                    <a:pt x="1941" y="2379"/>
                    <a:pt x="1935" y="2375"/>
                  </a:cubicBezTo>
                  <a:cubicBezTo>
                    <a:pt x="1933" y="2374"/>
                    <a:pt x="1915" y="2372"/>
                    <a:pt x="1925" y="2371"/>
                  </a:cubicBezTo>
                  <a:cubicBezTo>
                    <a:pt x="1947" y="2369"/>
                    <a:pt x="1933" y="2366"/>
                    <a:pt x="1933" y="2364"/>
                  </a:cubicBezTo>
                  <a:cubicBezTo>
                    <a:pt x="1938" y="2361"/>
                    <a:pt x="1851" y="2359"/>
                    <a:pt x="1879" y="2358"/>
                  </a:cubicBezTo>
                  <a:cubicBezTo>
                    <a:pt x="1913" y="2357"/>
                    <a:pt x="1856" y="2357"/>
                    <a:pt x="1886" y="2356"/>
                  </a:cubicBezTo>
                  <a:cubicBezTo>
                    <a:pt x="1945" y="2355"/>
                    <a:pt x="1861" y="2346"/>
                    <a:pt x="1861" y="2344"/>
                  </a:cubicBezTo>
                  <a:cubicBezTo>
                    <a:pt x="1803" y="2338"/>
                    <a:pt x="1813" y="2333"/>
                    <a:pt x="1701" y="2327"/>
                  </a:cubicBezTo>
                  <a:cubicBezTo>
                    <a:pt x="1676" y="2328"/>
                    <a:pt x="1697" y="2326"/>
                    <a:pt x="1707" y="2327"/>
                  </a:cubicBezTo>
                  <a:cubicBezTo>
                    <a:pt x="1703" y="2327"/>
                    <a:pt x="1699" y="2328"/>
                    <a:pt x="1701" y="2327"/>
                  </a:cubicBezTo>
                  <a:cubicBezTo>
                    <a:pt x="1707" y="2326"/>
                    <a:pt x="1661" y="2325"/>
                    <a:pt x="1701" y="2324"/>
                  </a:cubicBezTo>
                  <a:cubicBezTo>
                    <a:pt x="1676" y="2323"/>
                    <a:pt x="1716" y="2322"/>
                    <a:pt x="1707" y="2321"/>
                  </a:cubicBezTo>
                  <a:cubicBezTo>
                    <a:pt x="1703" y="2321"/>
                    <a:pt x="1714" y="2320"/>
                    <a:pt x="1680" y="2320"/>
                  </a:cubicBezTo>
                  <a:cubicBezTo>
                    <a:pt x="1655" y="2321"/>
                    <a:pt x="1676" y="2319"/>
                    <a:pt x="1686" y="2320"/>
                  </a:cubicBezTo>
                  <a:cubicBezTo>
                    <a:pt x="1682" y="2320"/>
                    <a:pt x="1678" y="2320"/>
                    <a:pt x="1680" y="2320"/>
                  </a:cubicBezTo>
                  <a:cubicBezTo>
                    <a:pt x="1646" y="2314"/>
                    <a:pt x="1677" y="2315"/>
                    <a:pt x="1587" y="2314"/>
                  </a:cubicBezTo>
                  <a:cubicBezTo>
                    <a:pt x="1582" y="2313"/>
                    <a:pt x="1577" y="2312"/>
                    <a:pt x="1572" y="2312"/>
                  </a:cubicBezTo>
                  <a:cubicBezTo>
                    <a:pt x="1505" y="2312"/>
                    <a:pt x="1528" y="2310"/>
                    <a:pt x="1523" y="2309"/>
                  </a:cubicBezTo>
                  <a:cubicBezTo>
                    <a:pt x="1518" y="2307"/>
                    <a:pt x="1465" y="2306"/>
                    <a:pt x="1519" y="2304"/>
                  </a:cubicBezTo>
                  <a:cubicBezTo>
                    <a:pt x="1498" y="2304"/>
                    <a:pt x="1500" y="2302"/>
                    <a:pt x="1462" y="2302"/>
                  </a:cubicBezTo>
                  <a:cubicBezTo>
                    <a:pt x="1520" y="2298"/>
                    <a:pt x="1395" y="2300"/>
                    <a:pt x="1457" y="2300"/>
                  </a:cubicBezTo>
                  <a:cubicBezTo>
                    <a:pt x="1453" y="2300"/>
                    <a:pt x="1449" y="2300"/>
                    <a:pt x="1451" y="2300"/>
                  </a:cubicBezTo>
                  <a:cubicBezTo>
                    <a:pt x="1431" y="2297"/>
                    <a:pt x="1325" y="2291"/>
                    <a:pt x="1357" y="2289"/>
                  </a:cubicBezTo>
                  <a:cubicBezTo>
                    <a:pt x="1426" y="2282"/>
                    <a:pt x="1453" y="2271"/>
                    <a:pt x="1500" y="2271"/>
                  </a:cubicBezTo>
                  <a:lnTo>
                    <a:pt x="1500" y="2265"/>
                  </a:lnTo>
                  <a:cubicBezTo>
                    <a:pt x="1541" y="2265"/>
                    <a:pt x="1577" y="2261"/>
                    <a:pt x="1558" y="2259"/>
                  </a:cubicBezTo>
                  <a:cubicBezTo>
                    <a:pt x="1579" y="2258"/>
                    <a:pt x="1603" y="2258"/>
                    <a:pt x="1617" y="2257"/>
                  </a:cubicBezTo>
                  <a:cubicBezTo>
                    <a:pt x="1582" y="2253"/>
                    <a:pt x="1676" y="2252"/>
                    <a:pt x="1666" y="2249"/>
                  </a:cubicBezTo>
                  <a:cubicBezTo>
                    <a:pt x="1729" y="2240"/>
                    <a:pt x="1819" y="2232"/>
                    <a:pt x="1852" y="2218"/>
                  </a:cubicBezTo>
                  <a:cubicBezTo>
                    <a:pt x="1895" y="2214"/>
                    <a:pt x="1880" y="2211"/>
                    <a:pt x="1935" y="2205"/>
                  </a:cubicBezTo>
                  <a:cubicBezTo>
                    <a:pt x="1979" y="2186"/>
                    <a:pt x="1978" y="2193"/>
                    <a:pt x="2019" y="2183"/>
                  </a:cubicBezTo>
                  <a:cubicBezTo>
                    <a:pt x="1987" y="2182"/>
                    <a:pt x="2022" y="2181"/>
                    <a:pt x="2020" y="2180"/>
                  </a:cubicBezTo>
                  <a:cubicBezTo>
                    <a:pt x="2017" y="2179"/>
                    <a:pt x="2008" y="2177"/>
                    <a:pt x="2022" y="2176"/>
                  </a:cubicBezTo>
                  <a:cubicBezTo>
                    <a:pt x="2040" y="2173"/>
                    <a:pt x="2056" y="2172"/>
                    <a:pt x="2061" y="2170"/>
                  </a:cubicBezTo>
                  <a:cubicBezTo>
                    <a:pt x="2057" y="2168"/>
                    <a:pt x="2088" y="2167"/>
                    <a:pt x="2061" y="2166"/>
                  </a:cubicBezTo>
                  <a:cubicBezTo>
                    <a:pt x="2107" y="2165"/>
                    <a:pt x="2041" y="2164"/>
                    <a:pt x="2066" y="2163"/>
                  </a:cubicBezTo>
                  <a:cubicBezTo>
                    <a:pt x="2097" y="2162"/>
                    <a:pt x="2075" y="2161"/>
                    <a:pt x="2081" y="2160"/>
                  </a:cubicBezTo>
                  <a:cubicBezTo>
                    <a:pt x="2086" y="2158"/>
                    <a:pt x="2109" y="2156"/>
                    <a:pt x="2102" y="2155"/>
                  </a:cubicBezTo>
                  <a:cubicBezTo>
                    <a:pt x="2069" y="2154"/>
                    <a:pt x="2087" y="2153"/>
                    <a:pt x="2100" y="2152"/>
                  </a:cubicBezTo>
                  <a:cubicBezTo>
                    <a:pt x="2113" y="2151"/>
                    <a:pt x="2139" y="2150"/>
                    <a:pt x="2104" y="2149"/>
                  </a:cubicBezTo>
                  <a:cubicBezTo>
                    <a:pt x="2106" y="2147"/>
                    <a:pt x="2176" y="2141"/>
                    <a:pt x="2163" y="2137"/>
                  </a:cubicBezTo>
                  <a:cubicBezTo>
                    <a:pt x="2159" y="2136"/>
                    <a:pt x="2192" y="2135"/>
                    <a:pt x="2167" y="2134"/>
                  </a:cubicBezTo>
                  <a:cubicBezTo>
                    <a:pt x="2147" y="2133"/>
                    <a:pt x="2181" y="2132"/>
                    <a:pt x="2184" y="2131"/>
                  </a:cubicBezTo>
                  <a:cubicBezTo>
                    <a:pt x="2180" y="2120"/>
                    <a:pt x="2236" y="2124"/>
                    <a:pt x="2186" y="2121"/>
                  </a:cubicBezTo>
                  <a:cubicBezTo>
                    <a:pt x="2226" y="2120"/>
                    <a:pt x="2199" y="2118"/>
                    <a:pt x="2206" y="2116"/>
                  </a:cubicBezTo>
                  <a:cubicBezTo>
                    <a:pt x="2222" y="2114"/>
                    <a:pt x="2170" y="2111"/>
                    <a:pt x="2186" y="2109"/>
                  </a:cubicBezTo>
                  <a:cubicBezTo>
                    <a:pt x="2235" y="2105"/>
                    <a:pt x="2191" y="2104"/>
                    <a:pt x="2206" y="2097"/>
                  </a:cubicBezTo>
                  <a:cubicBezTo>
                    <a:pt x="2207" y="2091"/>
                    <a:pt x="2190" y="2094"/>
                    <a:pt x="2204" y="2092"/>
                  </a:cubicBezTo>
                  <a:cubicBezTo>
                    <a:pt x="2230" y="2083"/>
                    <a:pt x="2283" y="2078"/>
                    <a:pt x="2290" y="2070"/>
                  </a:cubicBezTo>
                  <a:cubicBezTo>
                    <a:pt x="2277" y="2067"/>
                    <a:pt x="2302" y="2065"/>
                    <a:pt x="2307" y="2064"/>
                  </a:cubicBezTo>
                  <a:cubicBezTo>
                    <a:pt x="2320" y="2063"/>
                    <a:pt x="2308" y="2061"/>
                    <a:pt x="2311" y="2060"/>
                  </a:cubicBezTo>
                  <a:cubicBezTo>
                    <a:pt x="2313" y="2059"/>
                    <a:pt x="2334" y="2057"/>
                    <a:pt x="2323" y="2057"/>
                  </a:cubicBezTo>
                  <a:cubicBezTo>
                    <a:pt x="2299" y="2056"/>
                    <a:pt x="2342" y="2055"/>
                    <a:pt x="2323" y="2055"/>
                  </a:cubicBezTo>
                  <a:cubicBezTo>
                    <a:pt x="2297" y="2054"/>
                    <a:pt x="2352" y="2053"/>
                    <a:pt x="2314" y="2053"/>
                  </a:cubicBezTo>
                  <a:cubicBezTo>
                    <a:pt x="2312" y="2053"/>
                    <a:pt x="2330" y="2051"/>
                    <a:pt x="2324" y="2051"/>
                  </a:cubicBezTo>
                  <a:cubicBezTo>
                    <a:pt x="2294" y="2050"/>
                    <a:pt x="2343" y="2050"/>
                    <a:pt x="2333" y="2049"/>
                  </a:cubicBezTo>
                  <a:cubicBezTo>
                    <a:pt x="2323" y="2048"/>
                    <a:pt x="2331" y="2047"/>
                    <a:pt x="2331" y="2045"/>
                  </a:cubicBezTo>
                  <a:cubicBezTo>
                    <a:pt x="2332" y="2044"/>
                    <a:pt x="2326" y="2043"/>
                    <a:pt x="2350" y="2043"/>
                  </a:cubicBezTo>
                  <a:cubicBezTo>
                    <a:pt x="2321" y="2042"/>
                    <a:pt x="2321" y="2040"/>
                    <a:pt x="2337" y="2039"/>
                  </a:cubicBezTo>
                  <a:cubicBezTo>
                    <a:pt x="2364" y="2038"/>
                    <a:pt x="2306" y="2037"/>
                    <a:pt x="2331" y="2036"/>
                  </a:cubicBezTo>
                  <a:cubicBezTo>
                    <a:pt x="2347" y="2036"/>
                    <a:pt x="2351" y="2036"/>
                    <a:pt x="2373" y="2037"/>
                  </a:cubicBezTo>
                  <a:cubicBezTo>
                    <a:pt x="2362" y="2031"/>
                    <a:pt x="2383" y="2028"/>
                    <a:pt x="2398" y="2024"/>
                  </a:cubicBezTo>
                  <a:cubicBezTo>
                    <a:pt x="2425" y="2022"/>
                    <a:pt x="2388" y="2020"/>
                    <a:pt x="2392" y="2018"/>
                  </a:cubicBezTo>
                  <a:cubicBezTo>
                    <a:pt x="2395" y="2017"/>
                    <a:pt x="2394" y="2016"/>
                    <a:pt x="2378" y="2015"/>
                  </a:cubicBezTo>
                  <a:cubicBezTo>
                    <a:pt x="2360" y="2014"/>
                    <a:pt x="2379" y="2012"/>
                    <a:pt x="2351" y="2010"/>
                  </a:cubicBezTo>
                  <a:cubicBezTo>
                    <a:pt x="2334" y="2009"/>
                    <a:pt x="2390" y="2009"/>
                    <a:pt x="2358" y="2008"/>
                  </a:cubicBezTo>
                  <a:cubicBezTo>
                    <a:pt x="2342" y="2005"/>
                    <a:pt x="2336" y="2006"/>
                    <a:pt x="2308" y="2005"/>
                  </a:cubicBezTo>
                  <a:cubicBezTo>
                    <a:pt x="2339" y="2004"/>
                    <a:pt x="2338" y="2007"/>
                    <a:pt x="2358" y="2001"/>
                  </a:cubicBezTo>
                  <a:cubicBezTo>
                    <a:pt x="2369" y="2000"/>
                    <a:pt x="2344" y="1999"/>
                    <a:pt x="2351" y="1998"/>
                  </a:cubicBezTo>
                  <a:cubicBezTo>
                    <a:pt x="2357" y="1997"/>
                    <a:pt x="2348" y="1996"/>
                    <a:pt x="2353" y="1995"/>
                  </a:cubicBezTo>
                  <a:cubicBezTo>
                    <a:pt x="2357" y="1994"/>
                    <a:pt x="2367" y="1993"/>
                    <a:pt x="2362" y="1992"/>
                  </a:cubicBezTo>
                  <a:cubicBezTo>
                    <a:pt x="2340" y="1987"/>
                    <a:pt x="2366" y="1988"/>
                    <a:pt x="2349" y="1985"/>
                  </a:cubicBezTo>
                  <a:cubicBezTo>
                    <a:pt x="2331" y="1983"/>
                    <a:pt x="2362" y="1982"/>
                    <a:pt x="2352" y="1981"/>
                  </a:cubicBezTo>
                  <a:cubicBezTo>
                    <a:pt x="2343" y="1979"/>
                    <a:pt x="2325" y="1978"/>
                    <a:pt x="2334" y="1977"/>
                  </a:cubicBezTo>
                  <a:cubicBezTo>
                    <a:pt x="2354" y="1974"/>
                    <a:pt x="2333" y="1972"/>
                    <a:pt x="2297" y="1970"/>
                  </a:cubicBezTo>
                  <a:cubicBezTo>
                    <a:pt x="2358" y="1970"/>
                    <a:pt x="2339" y="1951"/>
                    <a:pt x="2270" y="1948"/>
                  </a:cubicBezTo>
                  <a:cubicBezTo>
                    <a:pt x="2293" y="1947"/>
                    <a:pt x="2332" y="1946"/>
                    <a:pt x="2283" y="1945"/>
                  </a:cubicBezTo>
                  <a:cubicBezTo>
                    <a:pt x="2258" y="1946"/>
                    <a:pt x="2280" y="1944"/>
                    <a:pt x="2290" y="1945"/>
                  </a:cubicBezTo>
                  <a:cubicBezTo>
                    <a:pt x="2285" y="1945"/>
                    <a:pt x="2281" y="1946"/>
                    <a:pt x="2283" y="1945"/>
                  </a:cubicBezTo>
                  <a:cubicBezTo>
                    <a:pt x="2257" y="1944"/>
                    <a:pt x="2294" y="1943"/>
                    <a:pt x="2274" y="1942"/>
                  </a:cubicBezTo>
                  <a:cubicBezTo>
                    <a:pt x="2259" y="1941"/>
                    <a:pt x="2239" y="1939"/>
                    <a:pt x="2249" y="1938"/>
                  </a:cubicBezTo>
                  <a:cubicBezTo>
                    <a:pt x="2287" y="1937"/>
                    <a:pt x="2216" y="1935"/>
                    <a:pt x="2267" y="1934"/>
                  </a:cubicBezTo>
                  <a:cubicBezTo>
                    <a:pt x="2210" y="1929"/>
                    <a:pt x="2131" y="1911"/>
                    <a:pt x="2079" y="1900"/>
                  </a:cubicBezTo>
                  <a:cubicBezTo>
                    <a:pt x="2029" y="1899"/>
                    <a:pt x="2048" y="1891"/>
                    <a:pt x="1961" y="1888"/>
                  </a:cubicBezTo>
                  <a:cubicBezTo>
                    <a:pt x="1990" y="1887"/>
                    <a:pt x="1966" y="1886"/>
                    <a:pt x="1979" y="1885"/>
                  </a:cubicBezTo>
                  <a:cubicBezTo>
                    <a:pt x="1993" y="1883"/>
                    <a:pt x="1940" y="1882"/>
                    <a:pt x="1977" y="1881"/>
                  </a:cubicBezTo>
                  <a:cubicBezTo>
                    <a:pt x="1923" y="1862"/>
                    <a:pt x="1705" y="1853"/>
                    <a:pt x="1602" y="1832"/>
                  </a:cubicBezTo>
                  <a:cubicBezTo>
                    <a:pt x="1560" y="1831"/>
                    <a:pt x="1602" y="1829"/>
                    <a:pt x="1564" y="1828"/>
                  </a:cubicBezTo>
                  <a:cubicBezTo>
                    <a:pt x="1616" y="1827"/>
                    <a:pt x="1556" y="1825"/>
                    <a:pt x="1558" y="1824"/>
                  </a:cubicBezTo>
                  <a:cubicBezTo>
                    <a:pt x="1562" y="1821"/>
                    <a:pt x="1573" y="1818"/>
                    <a:pt x="1542" y="1815"/>
                  </a:cubicBezTo>
                  <a:cubicBezTo>
                    <a:pt x="1521" y="1811"/>
                    <a:pt x="1569" y="1810"/>
                    <a:pt x="1578" y="1809"/>
                  </a:cubicBezTo>
                  <a:cubicBezTo>
                    <a:pt x="1565" y="1809"/>
                    <a:pt x="1531" y="1809"/>
                    <a:pt x="1550" y="1808"/>
                  </a:cubicBezTo>
                  <a:cubicBezTo>
                    <a:pt x="1563" y="1807"/>
                    <a:pt x="1582" y="1806"/>
                    <a:pt x="1577" y="1805"/>
                  </a:cubicBezTo>
                  <a:cubicBezTo>
                    <a:pt x="1571" y="1805"/>
                    <a:pt x="1617" y="1804"/>
                    <a:pt x="1590" y="1803"/>
                  </a:cubicBezTo>
                  <a:cubicBezTo>
                    <a:pt x="1581" y="1803"/>
                    <a:pt x="1595" y="1802"/>
                    <a:pt x="1592" y="1801"/>
                  </a:cubicBezTo>
                  <a:cubicBezTo>
                    <a:pt x="1587" y="1800"/>
                    <a:pt x="1597" y="1799"/>
                    <a:pt x="1603" y="1798"/>
                  </a:cubicBezTo>
                  <a:cubicBezTo>
                    <a:pt x="1608" y="1798"/>
                    <a:pt x="1617" y="1797"/>
                    <a:pt x="1623" y="1796"/>
                  </a:cubicBezTo>
                  <a:cubicBezTo>
                    <a:pt x="1628" y="1796"/>
                    <a:pt x="1586" y="1795"/>
                    <a:pt x="1620" y="1794"/>
                  </a:cubicBezTo>
                  <a:cubicBezTo>
                    <a:pt x="1576" y="1794"/>
                    <a:pt x="1643" y="1791"/>
                    <a:pt x="1665" y="1786"/>
                  </a:cubicBezTo>
                  <a:cubicBezTo>
                    <a:pt x="1670" y="1776"/>
                    <a:pt x="1752" y="1775"/>
                    <a:pt x="1766" y="1767"/>
                  </a:cubicBezTo>
                  <a:cubicBezTo>
                    <a:pt x="1736" y="1767"/>
                    <a:pt x="1763" y="1766"/>
                    <a:pt x="1775" y="1766"/>
                  </a:cubicBezTo>
                  <a:cubicBezTo>
                    <a:pt x="1785" y="1760"/>
                    <a:pt x="1828" y="1746"/>
                    <a:pt x="1871" y="1746"/>
                  </a:cubicBezTo>
                  <a:cubicBezTo>
                    <a:pt x="1834" y="1745"/>
                    <a:pt x="1884" y="1744"/>
                    <a:pt x="1875" y="1743"/>
                  </a:cubicBezTo>
                  <a:cubicBezTo>
                    <a:pt x="1868" y="1743"/>
                    <a:pt x="1869" y="1741"/>
                    <a:pt x="1890" y="1740"/>
                  </a:cubicBezTo>
                  <a:cubicBezTo>
                    <a:pt x="1908" y="1740"/>
                    <a:pt x="1883" y="1737"/>
                    <a:pt x="1900" y="1736"/>
                  </a:cubicBezTo>
                  <a:cubicBezTo>
                    <a:pt x="1981" y="1728"/>
                    <a:pt x="1984" y="1720"/>
                    <a:pt x="2101" y="1708"/>
                  </a:cubicBezTo>
                  <a:cubicBezTo>
                    <a:pt x="2061" y="1707"/>
                    <a:pt x="2103" y="1706"/>
                    <a:pt x="2108" y="1706"/>
                  </a:cubicBezTo>
                  <a:cubicBezTo>
                    <a:pt x="2123" y="1704"/>
                    <a:pt x="2144" y="1702"/>
                    <a:pt x="2144" y="1699"/>
                  </a:cubicBezTo>
                  <a:cubicBezTo>
                    <a:pt x="2144" y="1698"/>
                    <a:pt x="2131" y="1696"/>
                    <a:pt x="2179" y="1695"/>
                  </a:cubicBezTo>
                  <a:cubicBezTo>
                    <a:pt x="2184" y="1695"/>
                    <a:pt x="2184" y="1694"/>
                    <a:pt x="2185" y="1694"/>
                  </a:cubicBezTo>
                  <a:cubicBezTo>
                    <a:pt x="2195" y="1692"/>
                    <a:pt x="2176" y="1690"/>
                    <a:pt x="2202" y="1687"/>
                  </a:cubicBezTo>
                  <a:cubicBezTo>
                    <a:pt x="2223" y="1686"/>
                    <a:pt x="2216" y="1683"/>
                    <a:pt x="2224" y="1681"/>
                  </a:cubicBezTo>
                  <a:cubicBezTo>
                    <a:pt x="2243" y="1676"/>
                    <a:pt x="2243" y="1669"/>
                    <a:pt x="2249" y="1665"/>
                  </a:cubicBezTo>
                  <a:cubicBezTo>
                    <a:pt x="2288" y="1662"/>
                    <a:pt x="2266" y="1659"/>
                    <a:pt x="2267" y="1656"/>
                  </a:cubicBezTo>
                  <a:cubicBezTo>
                    <a:pt x="2267" y="1654"/>
                    <a:pt x="2226" y="1652"/>
                    <a:pt x="2289" y="1650"/>
                  </a:cubicBezTo>
                  <a:cubicBezTo>
                    <a:pt x="2292" y="1650"/>
                    <a:pt x="2291" y="1650"/>
                    <a:pt x="2287" y="1650"/>
                  </a:cubicBezTo>
                  <a:cubicBezTo>
                    <a:pt x="2253" y="1648"/>
                    <a:pt x="2314" y="1647"/>
                    <a:pt x="2289" y="1647"/>
                  </a:cubicBezTo>
                  <a:cubicBezTo>
                    <a:pt x="2258" y="1645"/>
                    <a:pt x="2295" y="1645"/>
                    <a:pt x="2292" y="1644"/>
                  </a:cubicBezTo>
                  <a:cubicBezTo>
                    <a:pt x="2288" y="1643"/>
                    <a:pt x="2278" y="1641"/>
                    <a:pt x="2303" y="1640"/>
                  </a:cubicBezTo>
                  <a:cubicBezTo>
                    <a:pt x="2336" y="1639"/>
                    <a:pt x="2284" y="1638"/>
                    <a:pt x="2289" y="1637"/>
                  </a:cubicBezTo>
                  <a:cubicBezTo>
                    <a:pt x="2326" y="1633"/>
                    <a:pt x="2299" y="1630"/>
                    <a:pt x="2332" y="1628"/>
                  </a:cubicBezTo>
                  <a:cubicBezTo>
                    <a:pt x="2343" y="1628"/>
                    <a:pt x="2302" y="1627"/>
                    <a:pt x="2327" y="1626"/>
                  </a:cubicBezTo>
                  <a:cubicBezTo>
                    <a:pt x="2347" y="1625"/>
                    <a:pt x="2326" y="1623"/>
                    <a:pt x="2352" y="1621"/>
                  </a:cubicBezTo>
                  <a:cubicBezTo>
                    <a:pt x="2317" y="1620"/>
                    <a:pt x="2358" y="1619"/>
                    <a:pt x="2353" y="1618"/>
                  </a:cubicBezTo>
                  <a:cubicBezTo>
                    <a:pt x="2351" y="1609"/>
                    <a:pt x="2341" y="1611"/>
                    <a:pt x="2384" y="1608"/>
                  </a:cubicBezTo>
                  <a:cubicBezTo>
                    <a:pt x="2393" y="1608"/>
                    <a:pt x="2398" y="1606"/>
                    <a:pt x="2392" y="1606"/>
                  </a:cubicBezTo>
                  <a:cubicBezTo>
                    <a:pt x="2360" y="1605"/>
                    <a:pt x="2391" y="1604"/>
                    <a:pt x="2396" y="1604"/>
                  </a:cubicBezTo>
                  <a:cubicBezTo>
                    <a:pt x="2404" y="1603"/>
                    <a:pt x="2355" y="1602"/>
                    <a:pt x="2388" y="1601"/>
                  </a:cubicBezTo>
                  <a:cubicBezTo>
                    <a:pt x="2420" y="1597"/>
                    <a:pt x="2393" y="1597"/>
                    <a:pt x="2427" y="1593"/>
                  </a:cubicBezTo>
                  <a:cubicBezTo>
                    <a:pt x="2435" y="1592"/>
                    <a:pt x="2409" y="1591"/>
                    <a:pt x="2417" y="1591"/>
                  </a:cubicBezTo>
                  <a:cubicBezTo>
                    <a:pt x="2430" y="1590"/>
                    <a:pt x="2419" y="1589"/>
                    <a:pt x="2426" y="1588"/>
                  </a:cubicBezTo>
                  <a:cubicBezTo>
                    <a:pt x="2436" y="1587"/>
                    <a:pt x="2434" y="1586"/>
                    <a:pt x="2450" y="1585"/>
                  </a:cubicBezTo>
                  <a:cubicBezTo>
                    <a:pt x="2478" y="1584"/>
                    <a:pt x="2421" y="1583"/>
                    <a:pt x="2434" y="1582"/>
                  </a:cubicBezTo>
                  <a:cubicBezTo>
                    <a:pt x="2446" y="1581"/>
                    <a:pt x="2465" y="1580"/>
                    <a:pt x="2456" y="1579"/>
                  </a:cubicBezTo>
                  <a:cubicBezTo>
                    <a:pt x="2441" y="1576"/>
                    <a:pt x="2507" y="1574"/>
                    <a:pt x="2461" y="1572"/>
                  </a:cubicBezTo>
                  <a:cubicBezTo>
                    <a:pt x="2507" y="1569"/>
                    <a:pt x="2438" y="1570"/>
                    <a:pt x="2477" y="1565"/>
                  </a:cubicBezTo>
                  <a:cubicBezTo>
                    <a:pt x="2481" y="1564"/>
                    <a:pt x="2473" y="1563"/>
                    <a:pt x="2490" y="1562"/>
                  </a:cubicBezTo>
                  <a:cubicBezTo>
                    <a:pt x="2501" y="1561"/>
                    <a:pt x="2469" y="1559"/>
                    <a:pt x="2480" y="1559"/>
                  </a:cubicBezTo>
                  <a:cubicBezTo>
                    <a:pt x="2499" y="1558"/>
                    <a:pt x="2477" y="1557"/>
                    <a:pt x="2488" y="1556"/>
                  </a:cubicBezTo>
                  <a:cubicBezTo>
                    <a:pt x="2494" y="1556"/>
                    <a:pt x="2487" y="1555"/>
                    <a:pt x="2488" y="1554"/>
                  </a:cubicBezTo>
                  <a:cubicBezTo>
                    <a:pt x="2445" y="1554"/>
                    <a:pt x="2451" y="1553"/>
                    <a:pt x="2458" y="1553"/>
                  </a:cubicBezTo>
                  <a:cubicBezTo>
                    <a:pt x="2469" y="1551"/>
                    <a:pt x="2497" y="1550"/>
                    <a:pt x="2464" y="1549"/>
                  </a:cubicBezTo>
                  <a:cubicBezTo>
                    <a:pt x="2429" y="1548"/>
                    <a:pt x="2475" y="1547"/>
                    <a:pt x="2465" y="1546"/>
                  </a:cubicBezTo>
                  <a:cubicBezTo>
                    <a:pt x="2445" y="1544"/>
                    <a:pt x="2440" y="1541"/>
                    <a:pt x="2437" y="1538"/>
                  </a:cubicBezTo>
                  <a:cubicBezTo>
                    <a:pt x="2435" y="1537"/>
                    <a:pt x="2418" y="1535"/>
                    <a:pt x="2453" y="1534"/>
                  </a:cubicBezTo>
                  <a:cubicBezTo>
                    <a:pt x="2424" y="1533"/>
                    <a:pt x="2437" y="1531"/>
                    <a:pt x="2436" y="1530"/>
                  </a:cubicBezTo>
                  <a:cubicBezTo>
                    <a:pt x="2434" y="1528"/>
                    <a:pt x="2429" y="1526"/>
                    <a:pt x="2438" y="1524"/>
                  </a:cubicBezTo>
                  <a:cubicBezTo>
                    <a:pt x="2443" y="1522"/>
                    <a:pt x="2394" y="1522"/>
                    <a:pt x="2435" y="1521"/>
                  </a:cubicBezTo>
                  <a:cubicBezTo>
                    <a:pt x="2423" y="1520"/>
                    <a:pt x="2411" y="1518"/>
                    <a:pt x="2401" y="1518"/>
                  </a:cubicBezTo>
                  <a:cubicBezTo>
                    <a:pt x="2412" y="1517"/>
                    <a:pt x="2437" y="1515"/>
                    <a:pt x="2433" y="1515"/>
                  </a:cubicBezTo>
                  <a:cubicBezTo>
                    <a:pt x="2404" y="1514"/>
                    <a:pt x="2442" y="1514"/>
                    <a:pt x="2435" y="1513"/>
                  </a:cubicBezTo>
                  <a:cubicBezTo>
                    <a:pt x="2426" y="1511"/>
                    <a:pt x="2409" y="1510"/>
                    <a:pt x="2406" y="1506"/>
                  </a:cubicBezTo>
                  <a:cubicBezTo>
                    <a:pt x="2408" y="1505"/>
                    <a:pt x="2360" y="1505"/>
                    <a:pt x="2389" y="1503"/>
                  </a:cubicBezTo>
                  <a:cubicBezTo>
                    <a:pt x="2403" y="1502"/>
                    <a:pt x="2395" y="1500"/>
                    <a:pt x="2388" y="1499"/>
                  </a:cubicBezTo>
                  <a:cubicBezTo>
                    <a:pt x="2358" y="1498"/>
                    <a:pt x="2371" y="1497"/>
                    <a:pt x="2375" y="1496"/>
                  </a:cubicBezTo>
                  <a:cubicBezTo>
                    <a:pt x="2345" y="1489"/>
                    <a:pt x="2401" y="1490"/>
                    <a:pt x="2305" y="1488"/>
                  </a:cubicBezTo>
                  <a:cubicBezTo>
                    <a:pt x="2383" y="1487"/>
                    <a:pt x="2366" y="1483"/>
                    <a:pt x="2333" y="1482"/>
                  </a:cubicBezTo>
                  <a:cubicBezTo>
                    <a:pt x="2380" y="1480"/>
                    <a:pt x="2332" y="1480"/>
                    <a:pt x="2350" y="1477"/>
                  </a:cubicBezTo>
                  <a:cubicBezTo>
                    <a:pt x="2357" y="1475"/>
                    <a:pt x="2366" y="1473"/>
                    <a:pt x="2346" y="1472"/>
                  </a:cubicBezTo>
                  <a:cubicBezTo>
                    <a:pt x="2314" y="1471"/>
                    <a:pt x="2349" y="1470"/>
                    <a:pt x="2341" y="1469"/>
                  </a:cubicBezTo>
                  <a:cubicBezTo>
                    <a:pt x="2303" y="1464"/>
                    <a:pt x="2380" y="1464"/>
                    <a:pt x="2331" y="1462"/>
                  </a:cubicBezTo>
                  <a:cubicBezTo>
                    <a:pt x="2309" y="1455"/>
                    <a:pt x="2302" y="1453"/>
                    <a:pt x="2273" y="1445"/>
                  </a:cubicBezTo>
                  <a:cubicBezTo>
                    <a:pt x="2311" y="1444"/>
                    <a:pt x="2246" y="1443"/>
                    <a:pt x="2269" y="1442"/>
                  </a:cubicBezTo>
                  <a:cubicBezTo>
                    <a:pt x="2301" y="1441"/>
                    <a:pt x="2282" y="1441"/>
                    <a:pt x="2270" y="1440"/>
                  </a:cubicBezTo>
                  <a:cubicBezTo>
                    <a:pt x="2206" y="1435"/>
                    <a:pt x="2191" y="1422"/>
                    <a:pt x="2126" y="1417"/>
                  </a:cubicBezTo>
                  <a:cubicBezTo>
                    <a:pt x="2127" y="1416"/>
                    <a:pt x="2092" y="1415"/>
                    <a:pt x="2118" y="1414"/>
                  </a:cubicBezTo>
                  <a:cubicBezTo>
                    <a:pt x="2142" y="1413"/>
                    <a:pt x="2106" y="1412"/>
                    <a:pt x="2102" y="1411"/>
                  </a:cubicBezTo>
                  <a:cubicBezTo>
                    <a:pt x="2073" y="1401"/>
                    <a:pt x="2100" y="1407"/>
                    <a:pt x="2041" y="1401"/>
                  </a:cubicBezTo>
                  <a:cubicBezTo>
                    <a:pt x="2088" y="1399"/>
                    <a:pt x="1995" y="1397"/>
                    <a:pt x="2040" y="1395"/>
                  </a:cubicBezTo>
                  <a:cubicBezTo>
                    <a:pt x="1956" y="1387"/>
                    <a:pt x="1981" y="1383"/>
                    <a:pt x="1860" y="1376"/>
                  </a:cubicBezTo>
                  <a:cubicBezTo>
                    <a:pt x="1874" y="1375"/>
                    <a:pt x="1889" y="1375"/>
                    <a:pt x="1893" y="1375"/>
                  </a:cubicBezTo>
                  <a:cubicBezTo>
                    <a:pt x="1915" y="1371"/>
                    <a:pt x="1828" y="1378"/>
                    <a:pt x="1862" y="1368"/>
                  </a:cubicBezTo>
                  <a:cubicBezTo>
                    <a:pt x="1857" y="1368"/>
                    <a:pt x="1844" y="1368"/>
                    <a:pt x="1830" y="1367"/>
                  </a:cubicBezTo>
                  <a:cubicBezTo>
                    <a:pt x="1848" y="1364"/>
                    <a:pt x="1808" y="1362"/>
                    <a:pt x="1772" y="1359"/>
                  </a:cubicBezTo>
                  <a:cubicBezTo>
                    <a:pt x="1887" y="1358"/>
                    <a:pt x="1675" y="1347"/>
                    <a:pt x="1666" y="1343"/>
                  </a:cubicBezTo>
                  <a:cubicBezTo>
                    <a:pt x="1584" y="1328"/>
                    <a:pt x="1546" y="1326"/>
                    <a:pt x="1509" y="1307"/>
                  </a:cubicBezTo>
                  <a:cubicBezTo>
                    <a:pt x="1511" y="1304"/>
                    <a:pt x="1473" y="1301"/>
                    <a:pt x="1517" y="1298"/>
                  </a:cubicBezTo>
                  <a:cubicBezTo>
                    <a:pt x="1527" y="1298"/>
                    <a:pt x="1515" y="1297"/>
                    <a:pt x="1511" y="1296"/>
                  </a:cubicBezTo>
                  <a:cubicBezTo>
                    <a:pt x="1494" y="1297"/>
                    <a:pt x="1494" y="1281"/>
                    <a:pt x="1508" y="1280"/>
                  </a:cubicBezTo>
                  <a:cubicBezTo>
                    <a:pt x="1508" y="1279"/>
                    <a:pt x="1498" y="1278"/>
                    <a:pt x="1500" y="1276"/>
                  </a:cubicBezTo>
                  <a:cubicBezTo>
                    <a:pt x="1501" y="1275"/>
                    <a:pt x="1527" y="1274"/>
                    <a:pt x="1516" y="1273"/>
                  </a:cubicBezTo>
                  <a:cubicBezTo>
                    <a:pt x="1488" y="1272"/>
                    <a:pt x="1525" y="1271"/>
                    <a:pt x="1528" y="1270"/>
                  </a:cubicBezTo>
                  <a:cubicBezTo>
                    <a:pt x="1553" y="1270"/>
                    <a:pt x="1523" y="1267"/>
                    <a:pt x="1561" y="1265"/>
                  </a:cubicBezTo>
                  <a:cubicBezTo>
                    <a:pt x="1509" y="1263"/>
                    <a:pt x="1570" y="1262"/>
                    <a:pt x="1564" y="1260"/>
                  </a:cubicBezTo>
                  <a:cubicBezTo>
                    <a:pt x="1557" y="1258"/>
                    <a:pt x="1549" y="1256"/>
                    <a:pt x="1580" y="1255"/>
                  </a:cubicBezTo>
                  <a:cubicBezTo>
                    <a:pt x="1590" y="1254"/>
                    <a:pt x="1585" y="1253"/>
                    <a:pt x="1581" y="1252"/>
                  </a:cubicBezTo>
                  <a:cubicBezTo>
                    <a:pt x="1576" y="1252"/>
                    <a:pt x="1621" y="1251"/>
                    <a:pt x="1587" y="1250"/>
                  </a:cubicBezTo>
                  <a:cubicBezTo>
                    <a:pt x="1609" y="1249"/>
                    <a:pt x="1559" y="1247"/>
                    <a:pt x="1587" y="1246"/>
                  </a:cubicBezTo>
                  <a:cubicBezTo>
                    <a:pt x="1623" y="1244"/>
                    <a:pt x="1566" y="1243"/>
                    <a:pt x="1579" y="1241"/>
                  </a:cubicBezTo>
                  <a:cubicBezTo>
                    <a:pt x="1591" y="1240"/>
                    <a:pt x="1590" y="1238"/>
                    <a:pt x="1579" y="1237"/>
                  </a:cubicBezTo>
                  <a:cubicBezTo>
                    <a:pt x="1568" y="1235"/>
                    <a:pt x="1636" y="1234"/>
                    <a:pt x="1584" y="1233"/>
                  </a:cubicBezTo>
                  <a:cubicBezTo>
                    <a:pt x="1621" y="1231"/>
                    <a:pt x="1596" y="1229"/>
                    <a:pt x="1602" y="1227"/>
                  </a:cubicBezTo>
                  <a:cubicBezTo>
                    <a:pt x="1610" y="1215"/>
                    <a:pt x="1587" y="1217"/>
                    <a:pt x="1588" y="1215"/>
                  </a:cubicBezTo>
                  <a:cubicBezTo>
                    <a:pt x="1623" y="1214"/>
                    <a:pt x="1580" y="1213"/>
                    <a:pt x="1590" y="1213"/>
                  </a:cubicBezTo>
                  <a:cubicBezTo>
                    <a:pt x="1602" y="1212"/>
                    <a:pt x="1589" y="1211"/>
                    <a:pt x="1600" y="1210"/>
                  </a:cubicBezTo>
                  <a:cubicBezTo>
                    <a:pt x="1616" y="1205"/>
                    <a:pt x="1580" y="1204"/>
                    <a:pt x="1621" y="1203"/>
                  </a:cubicBezTo>
                  <a:cubicBezTo>
                    <a:pt x="1587" y="1202"/>
                    <a:pt x="1622" y="1200"/>
                    <a:pt x="1613" y="1199"/>
                  </a:cubicBezTo>
                  <a:cubicBezTo>
                    <a:pt x="1593" y="1197"/>
                    <a:pt x="1591" y="1195"/>
                    <a:pt x="1607" y="1194"/>
                  </a:cubicBezTo>
                  <a:cubicBezTo>
                    <a:pt x="1656" y="1182"/>
                    <a:pt x="1575" y="1187"/>
                    <a:pt x="1559" y="1187"/>
                  </a:cubicBezTo>
                  <a:cubicBezTo>
                    <a:pt x="1578" y="1187"/>
                    <a:pt x="1590" y="1187"/>
                    <a:pt x="1602" y="1188"/>
                  </a:cubicBezTo>
                  <a:cubicBezTo>
                    <a:pt x="1584" y="1188"/>
                    <a:pt x="1596" y="1189"/>
                    <a:pt x="1594" y="1190"/>
                  </a:cubicBezTo>
                  <a:cubicBezTo>
                    <a:pt x="1590" y="1190"/>
                    <a:pt x="1586" y="1189"/>
                    <a:pt x="1582" y="1189"/>
                  </a:cubicBezTo>
                  <a:cubicBezTo>
                    <a:pt x="1617" y="1189"/>
                    <a:pt x="1517" y="1190"/>
                    <a:pt x="1603" y="1191"/>
                  </a:cubicBezTo>
                  <a:cubicBezTo>
                    <a:pt x="1588" y="1191"/>
                    <a:pt x="1575" y="1191"/>
                    <a:pt x="1561" y="1192"/>
                  </a:cubicBezTo>
                  <a:cubicBezTo>
                    <a:pt x="1563" y="1198"/>
                    <a:pt x="1550" y="1196"/>
                    <a:pt x="1540" y="1198"/>
                  </a:cubicBezTo>
                  <a:cubicBezTo>
                    <a:pt x="1529" y="1199"/>
                    <a:pt x="1566" y="1199"/>
                    <a:pt x="1543" y="1201"/>
                  </a:cubicBezTo>
                  <a:cubicBezTo>
                    <a:pt x="1527" y="1201"/>
                    <a:pt x="1540" y="1203"/>
                    <a:pt x="1540" y="1204"/>
                  </a:cubicBezTo>
                  <a:cubicBezTo>
                    <a:pt x="1540" y="1205"/>
                    <a:pt x="1547" y="1206"/>
                    <a:pt x="1539" y="1206"/>
                  </a:cubicBezTo>
                  <a:cubicBezTo>
                    <a:pt x="1508" y="1208"/>
                    <a:pt x="1520" y="1210"/>
                    <a:pt x="1520" y="1212"/>
                  </a:cubicBezTo>
                  <a:cubicBezTo>
                    <a:pt x="1520" y="1213"/>
                    <a:pt x="1488" y="1215"/>
                    <a:pt x="1519" y="1216"/>
                  </a:cubicBezTo>
                  <a:cubicBezTo>
                    <a:pt x="1491" y="1217"/>
                    <a:pt x="1516" y="1218"/>
                    <a:pt x="1501" y="1219"/>
                  </a:cubicBezTo>
                  <a:cubicBezTo>
                    <a:pt x="1488" y="1220"/>
                    <a:pt x="1494" y="1222"/>
                    <a:pt x="1500" y="1223"/>
                  </a:cubicBezTo>
                  <a:cubicBezTo>
                    <a:pt x="1505" y="1224"/>
                    <a:pt x="1464" y="1225"/>
                    <a:pt x="1499" y="1226"/>
                  </a:cubicBezTo>
                  <a:cubicBezTo>
                    <a:pt x="1448" y="1241"/>
                    <a:pt x="1437" y="1234"/>
                    <a:pt x="1415" y="1241"/>
                  </a:cubicBezTo>
                  <a:cubicBezTo>
                    <a:pt x="1416" y="1252"/>
                    <a:pt x="1331" y="1251"/>
                    <a:pt x="1374" y="1255"/>
                  </a:cubicBezTo>
                  <a:cubicBezTo>
                    <a:pt x="1321" y="1260"/>
                    <a:pt x="1276" y="1258"/>
                    <a:pt x="1221" y="1256"/>
                  </a:cubicBezTo>
                  <a:cubicBezTo>
                    <a:pt x="1188" y="1255"/>
                    <a:pt x="1252" y="1254"/>
                    <a:pt x="1213" y="1254"/>
                  </a:cubicBezTo>
                  <a:cubicBezTo>
                    <a:pt x="1201" y="1252"/>
                    <a:pt x="1240" y="1252"/>
                    <a:pt x="1249" y="1251"/>
                  </a:cubicBezTo>
                  <a:lnTo>
                    <a:pt x="1249" y="1251"/>
                  </a:lnTo>
                  <a:cubicBezTo>
                    <a:pt x="1170" y="1251"/>
                    <a:pt x="1258" y="1240"/>
                    <a:pt x="1290" y="1239"/>
                  </a:cubicBezTo>
                  <a:cubicBezTo>
                    <a:pt x="1294" y="1252"/>
                    <a:pt x="1283" y="1248"/>
                    <a:pt x="1269" y="1250"/>
                  </a:cubicBezTo>
                  <a:cubicBezTo>
                    <a:pt x="1275" y="1250"/>
                    <a:pt x="1281" y="1250"/>
                    <a:pt x="1287" y="1250"/>
                  </a:cubicBezTo>
                  <a:cubicBezTo>
                    <a:pt x="1274" y="1250"/>
                    <a:pt x="1261" y="1251"/>
                    <a:pt x="1249" y="1251"/>
                  </a:cubicBezTo>
                  <a:cubicBezTo>
                    <a:pt x="1265" y="1258"/>
                    <a:pt x="1328" y="1253"/>
                    <a:pt x="1353" y="1247"/>
                  </a:cubicBezTo>
                  <a:cubicBezTo>
                    <a:pt x="1326" y="1245"/>
                    <a:pt x="1360" y="1243"/>
                    <a:pt x="1354" y="1242"/>
                  </a:cubicBezTo>
                  <a:cubicBezTo>
                    <a:pt x="1330" y="1233"/>
                    <a:pt x="1403" y="1250"/>
                    <a:pt x="1394" y="1222"/>
                  </a:cubicBezTo>
                  <a:cubicBezTo>
                    <a:pt x="1347" y="1223"/>
                    <a:pt x="1383" y="1225"/>
                    <a:pt x="1334" y="1216"/>
                  </a:cubicBezTo>
                  <a:cubicBezTo>
                    <a:pt x="1382" y="1214"/>
                    <a:pt x="1317" y="1215"/>
                    <a:pt x="1347" y="1212"/>
                  </a:cubicBezTo>
                  <a:cubicBezTo>
                    <a:pt x="1307" y="1212"/>
                    <a:pt x="1378" y="1211"/>
                    <a:pt x="1338" y="1210"/>
                  </a:cubicBezTo>
                  <a:cubicBezTo>
                    <a:pt x="1356" y="1209"/>
                    <a:pt x="1326" y="1207"/>
                    <a:pt x="1331" y="1206"/>
                  </a:cubicBezTo>
                  <a:cubicBezTo>
                    <a:pt x="1334" y="1198"/>
                    <a:pt x="1338" y="1201"/>
                    <a:pt x="1353" y="1200"/>
                  </a:cubicBezTo>
                  <a:cubicBezTo>
                    <a:pt x="1394" y="1198"/>
                    <a:pt x="1357" y="1196"/>
                    <a:pt x="1378" y="1191"/>
                  </a:cubicBezTo>
                  <a:cubicBezTo>
                    <a:pt x="1390" y="1188"/>
                    <a:pt x="1437" y="1185"/>
                    <a:pt x="1398" y="1184"/>
                  </a:cubicBezTo>
                  <a:cubicBezTo>
                    <a:pt x="1410" y="1184"/>
                    <a:pt x="1422" y="1184"/>
                    <a:pt x="1434" y="1184"/>
                  </a:cubicBezTo>
                  <a:cubicBezTo>
                    <a:pt x="1433" y="1183"/>
                    <a:pt x="1448" y="1181"/>
                    <a:pt x="1417" y="1181"/>
                  </a:cubicBezTo>
                  <a:cubicBezTo>
                    <a:pt x="1432" y="1179"/>
                    <a:pt x="1472" y="1180"/>
                    <a:pt x="1446" y="1175"/>
                  </a:cubicBezTo>
                  <a:cubicBezTo>
                    <a:pt x="1475" y="1173"/>
                    <a:pt x="1430" y="1171"/>
                    <a:pt x="1496" y="1170"/>
                  </a:cubicBezTo>
                  <a:cubicBezTo>
                    <a:pt x="1500" y="1164"/>
                    <a:pt x="1567" y="1162"/>
                    <a:pt x="1561" y="1159"/>
                  </a:cubicBezTo>
                  <a:cubicBezTo>
                    <a:pt x="1610" y="1158"/>
                    <a:pt x="1557" y="1156"/>
                    <a:pt x="1578" y="1155"/>
                  </a:cubicBezTo>
                  <a:cubicBezTo>
                    <a:pt x="1596" y="1153"/>
                    <a:pt x="1564" y="1152"/>
                    <a:pt x="1600" y="1151"/>
                  </a:cubicBezTo>
                  <a:cubicBezTo>
                    <a:pt x="1568" y="1149"/>
                    <a:pt x="1619" y="1148"/>
                    <a:pt x="1603" y="1147"/>
                  </a:cubicBezTo>
                  <a:cubicBezTo>
                    <a:pt x="1597" y="1147"/>
                    <a:pt x="1591" y="1147"/>
                    <a:pt x="1585" y="11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8428906" y="-114303"/>
              <a:ext cx="1566028" cy="1572149"/>
            </a:xfrm>
            <a:custGeom>
              <a:avLst/>
              <a:gdLst/>
              <a:ahLst/>
              <a:cxnLst/>
              <a:rect l="l" t="t" r="r" b="b"/>
              <a:pathLst>
                <a:path w="3577" h="3591" extrusionOk="0">
                  <a:moveTo>
                    <a:pt x="1585" y="1146"/>
                  </a:moveTo>
                  <a:cubicBezTo>
                    <a:pt x="1591" y="1146"/>
                    <a:pt x="1597" y="1146"/>
                    <a:pt x="1603" y="1146"/>
                  </a:cubicBezTo>
                  <a:cubicBezTo>
                    <a:pt x="1587" y="1142"/>
                    <a:pt x="1721" y="1148"/>
                    <a:pt x="1707" y="1140"/>
                  </a:cubicBezTo>
                  <a:cubicBezTo>
                    <a:pt x="1701" y="1140"/>
                    <a:pt x="1695" y="1140"/>
                    <a:pt x="1689" y="1139"/>
                  </a:cubicBezTo>
                  <a:cubicBezTo>
                    <a:pt x="1695" y="1139"/>
                    <a:pt x="1701" y="1139"/>
                    <a:pt x="1707" y="1139"/>
                  </a:cubicBezTo>
                  <a:cubicBezTo>
                    <a:pt x="1751" y="1124"/>
                    <a:pt x="1790" y="1122"/>
                    <a:pt x="1846" y="1118"/>
                  </a:cubicBezTo>
                  <a:cubicBezTo>
                    <a:pt x="1836" y="1116"/>
                    <a:pt x="1826" y="1117"/>
                    <a:pt x="1800" y="1117"/>
                  </a:cubicBezTo>
                  <a:cubicBezTo>
                    <a:pt x="1864" y="1117"/>
                    <a:pt x="1858" y="1113"/>
                    <a:pt x="1906" y="1113"/>
                  </a:cubicBezTo>
                  <a:cubicBezTo>
                    <a:pt x="1889" y="1115"/>
                    <a:pt x="1924" y="1115"/>
                    <a:pt x="1894" y="1116"/>
                  </a:cubicBezTo>
                  <a:cubicBezTo>
                    <a:pt x="1883" y="1129"/>
                    <a:pt x="1927" y="1124"/>
                    <a:pt x="1913" y="1127"/>
                  </a:cubicBezTo>
                  <a:cubicBezTo>
                    <a:pt x="1897" y="1130"/>
                    <a:pt x="1879" y="1132"/>
                    <a:pt x="1907" y="1135"/>
                  </a:cubicBezTo>
                  <a:cubicBezTo>
                    <a:pt x="1894" y="1135"/>
                    <a:pt x="1884" y="1135"/>
                    <a:pt x="1873" y="1136"/>
                  </a:cubicBezTo>
                  <a:cubicBezTo>
                    <a:pt x="1895" y="1137"/>
                    <a:pt x="1868" y="1138"/>
                    <a:pt x="1893" y="1139"/>
                  </a:cubicBezTo>
                  <a:cubicBezTo>
                    <a:pt x="1921" y="1139"/>
                    <a:pt x="1914" y="1140"/>
                    <a:pt x="1915" y="1141"/>
                  </a:cubicBezTo>
                  <a:cubicBezTo>
                    <a:pt x="1956" y="1140"/>
                    <a:pt x="1925" y="1136"/>
                    <a:pt x="1977" y="1130"/>
                  </a:cubicBezTo>
                  <a:cubicBezTo>
                    <a:pt x="1927" y="1129"/>
                    <a:pt x="1999" y="1127"/>
                    <a:pt x="1977" y="1126"/>
                  </a:cubicBezTo>
                  <a:cubicBezTo>
                    <a:pt x="1957" y="1125"/>
                    <a:pt x="1977" y="1124"/>
                    <a:pt x="1978" y="1123"/>
                  </a:cubicBezTo>
                  <a:cubicBezTo>
                    <a:pt x="1986" y="1121"/>
                    <a:pt x="1997" y="1119"/>
                    <a:pt x="1976" y="1117"/>
                  </a:cubicBezTo>
                  <a:cubicBezTo>
                    <a:pt x="1962" y="1116"/>
                    <a:pt x="2016" y="1116"/>
                    <a:pt x="1984" y="1115"/>
                  </a:cubicBezTo>
                  <a:cubicBezTo>
                    <a:pt x="2008" y="1112"/>
                    <a:pt x="1973" y="1113"/>
                    <a:pt x="1958" y="1111"/>
                  </a:cubicBezTo>
                  <a:cubicBezTo>
                    <a:pt x="1975" y="1106"/>
                    <a:pt x="2078" y="1098"/>
                    <a:pt x="2101" y="1090"/>
                  </a:cubicBezTo>
                  <a:cubicBezTo>
                    <a:pt x="2120" y="1089"/>
                    <a:pt x="2132" y="1089"/>
                    <a:pt x="2146" y="1089"/>
                  </a:cubicBezTo>
                  <a:cubicBezTo>
                    <a:pt x="2093" y="1086"/>
                    <a:pt x="2223" y="1080"/>
                    <a:pt x="2206" y="1075"/>
                  </a:cubicBezTo>
                  <a:cubicBezTo>
                    <a:pt x="2249" y="1075"/>
                    <a:pt x="2217" y="1073"/>
                    <a:pt x="2239" y="1072"/>
                  </a:cubicBezTo>
                  <a:cubicBezTo>
                    <a:pt x="2257" y="1071"/>
                    <a:pt x="2235" y="1069"/>
                    <a:pt x="2252" y="1068"/>
                  </a:cubicBezTo>
                  <a:cubicBezTo>
                    <a:pt x="2276" y="1066"/>
                    <a:pt x="2265" y="1065"/>
                    <a:pt x="2268" y="1063"/>
                  </a:cubicBezTo>
                  <a:cubicBezTo>
                    <a:pt x="2271" y="1062"/>
                    <a:pt x="2269" y="1061"/>
                    <a:pt x="2269" y="1059"/>
                  </a:cubicBezTo>
                  <a:cubicBezTo>
                    <a:pt x="2269" y="1058"/>
                    <a:pt x="2275" y="1056"/>
                    <a:pt x="2267" y="1055"/>
                  </a:cubicBezTo>
                  <a:cubicBezTo>
                    <a:pt x="2259" y="1054"/>
                    <a:pt x="2302" y="1053"/>
                    <a:pt x="2269" y="1051"/>
                  </a:cubicBezTo>
                  <a:cubicBezTo>
                    <a:pt x="2309" y="1046"/>
                    <a:pt x="2293" y="1045"/>
                    <a:pt x="2324" y="1043"/>
                  </a:cubicBezTo>
                  <a:cubicBezTo>
                    <a:pt x="2327" y="1043"/>
                    <a:pt x="2320" y="1042"/>
                    <a:pt x="2329" y="1041"/>
                  </a:cubicBezTo>
                  <a:cubicBezTo>
                    <a:pt x="2339" y="1040"/>
                    <a:pt x="2337" y="1039"/>
                    <a:pt x="2330" y="1038"/>
                  </a:cubicBezTo>
                  <a:cubicBezTo>
                    <a:pt x="2321" y="1037"/>
                    <a:pt x="2366" y="1036"/>
                    <a:pt x="2332" y="1035"/>
                  </a:cubicBezTo>
                  <a:cubicBezTo>
                    <a:pt x="2344" y="1035"/>
                    <a:pt x="2403" y="1031"/>
                    <a:pt x="2358" y="1029"/>
                  </a:cubicBezTo>
                  <a:cubicBezTo>
                    <a:pt x="2350" y="1028"/>
                    <a:pt x="2359" y="1027"/>
                    <a:pt x="2365" y="1027"/>
                  </a:cubicBezTo>
                  <a:cubicBezTo>
                    <a:pt x="2371" y="1026"/>
                    <a:pt x="2343" y="1025"/>
                    <a:pt x="2371" y="1025"/>
                  </a:cubicBezTo>
                  <a:cubicBezTo>
                    <a:pt x="2332" y="1024"/>
                    <a:pt x="2384" y="1023"/>
                    <a:pt x="2362" y="1023"/>
                  </a:cubicBezTo>
                  <a:cubicBezTo>
                    <a:pt x="2330" y="1022"/>
                    <a:pt x="2377" y="1021"/>
                    <a:pt x="2366" y="1021"/>
                  </a:cubicBezTo>
                  <a:cubicBezTo>
                    <a:pt x="2336" y="1019"/>
                    <a:pt x="2358" y="1017"/>
                    <a:pt x="2352" y="1015"/>
                  </a:cubicBezTo>
                  <a:cubicBezTo>
                    <a:pt x="2339" y="1011"/>
                    <a:pt x="2380" y="1012"/>
                    <a:pt x="2393" y="1007"/>
                  </a:cubicBezTo>
                  <a:cubicBezTo>
                    <a:pt x="2383" y="996"/>
                    <a:pt x="2453" y="1000"/>
                    <a:pt x="2414" y="996"/>
                  </a:cubicBezTo>
                  <a:cubicBezTo>
                    <a:pt x="2470" y="988"/>
                    <a:pt x="2441" y="986"/>
                    <a:pt x="2479" y="976"/>
                  </a:cubicBezTo>
                  <a:cubicBezTo>
                    <a:pt x="2485" y="975"/>
                    <a:pt x="2508" y="973"/>
                    <a:pt x="2532" y="971"/>
                  </a:cubicBezTo>
                  <a:cubicBezTo>
                    <a:pt x="2581" y="976"/>
                    <a:pt x="2550" y="980"/>
                    <a:pt x="2562" y="985"/>
                  </a:cubicBezTo>
                  <a:cubicBezTo>
                    <a:pt x="2532" y="983"/>
                    <a:pt x="2515" y="982"/>
                    <a:pt x="2498" y="982"/>
                  </a:cubicBezTo>
                  <a:cubicBezTo>
                    <a:pt x="2524" y="992"/>
                    <a:pt x="2550" y="984"/>
                    <a:pt x="2500" y="994"/>
                  </a:cubicBezTo>
                  <a:cubicBezTo>
                    <a:pt x="2577" y="990"/>
                    <a:pt x="2579" y="993"/>
                    <a:pt x="2643" y="978"/>
                  </a:cubicBezTo>
                  <a:cubicBezTo>
                    <a:pt x="2647" y="972"/>
                    <a:pt x="2632" y="974"/>
                    <a:pt x="2663" y="972"/>
                  </a:cubicBezTo>
                  <a:cubicBezTo>
                    <a:pt x="2673" y="971"/>
                    <a:pt x="2667" y="970"/>
                    <a:pt x="2677" y="970"/>
                  </a:cubicBezTo>
                  <a:cubicBezTo>
                    <a:pt x="2695" y="969"/>
                    <a:pt x="2649" y="969"/>
                    <a:pt x="2677" y="968"/>
                  </a:cubicBezTo>
                  <a:cubicBezTo>
                    <a:pt x="2686" y="968"/>
                    <a:pt x="2685" y="967"/>
                    <a:pt x="2685" y="966"/>
                  </a:cubicBezTo>
                  <a:cubicBezTo>
                    <a:pt x="2684" y="966"/>
                    <a:pt x="2693" y="965"/>
                    <a:pt x="2671" y="964"/>
                  </a:cubicBezTo>
                  <a:cubicBezTo>
                    <a:pt x="2688" y="963"/>
                    <a:pt x="2712" y="959"/>
                    <a:pt x="2671" y="956"/>
                  </a:cubicBezTo>
                  <a:cubicBezTo>
                    <a:pt x="2661" y="955"/>
                    <a:pt x="2641" y="954"/>
                    <a:pt x="2648" y="954"/>
                  </a:cubicBezTo>
                  <a:cubicBezTo>
                    <a:pt x="2688" y="952"/>
                    <a:pt x="2652" y="951"/>
                    <a:pt x="2641" y="951"/>
                  </a:cubicBezTo>
                  <a:cubicBezTo>
                    <a:pt x="2624" y="948"/>
                    <a:pt x="2601" y="945"/>
                    <a:pt x="2627" y="943"/>
                  </a:cubicBezTo>
                  <a:cubicBezTo>
                    <a:pt x="2700" y="932"/>
                    <a:pt x="2652" y="932"/>
                    <a:pt x="2747" y="924"/>
                  </a:cubicBezTo>
                  <a:cubicBezTo>
                    <a:pt x="2745" y="924"/>
                    <a:pt x="2743" y="924"/>
                    <a:pt x="2740" y="924"/>
                  </a:cubicBezTo>
                  <a:cubicBezTo>
                    <a:pt x="2711" y="923"/>
                    <a:pt x="2754" y="923"/>
                    <a:pt x="2749" y="922"/>
                  </a:cubicBezTo>
                  <a:cubicBezTo>
                    <a:pt x="2781" y="913"/>
                    <a:pt x="2798" y="912"/>
                    <a:pt x="2866" y="905"/>
                  </a:cubicBezTo>
                  <a:cubicBezTo>
                    <a:pt x="2876" y="900"/>
                    <a:pt x="2928" y="897"/>
                    <a:pt x="2935" y="896"/>
                  </a:cubicBezTo>
                  <a:cubicBezTo>
                    <a:pt x="2931" y="895"/>
                    <a:pt x="2972" y="894"/>
                    <a:pt x="2936" y="893"/>
                  </a:cubicBezTo>
                  <a:cubicBezTo>
                    <a:pt x="3016" y="885"/>
                    <a:pt x="3065" y="884"/>
                    <a:pt x="3143" y="867"/>
                  </a:cubicBezTo>
                  <a:cubicBezTo>
                    <a:pt x="3122" y="867"/>
                    <a:pt x="3050" y="870"/>
                    <a:pt x="3062" y="875"/>
                  </a:cubicBezTo>
                  <a:cubicBezTo>
                    <a:pt x="2971" y="872"/>
                    <a:pt x="2758" y="900"/>
                    <a:pt x="2745" y="886"/>
                  </a:cubicBezTo>
                  <a:cubicBezTo>
                    <a:pt x="2734" y="885"/>
                    <a:pt x="2765" y="884"/>
                    <a:pt x="2758" y="883"/>
                  </a:cubicBezTo>
                  <a:cubicBezTo>
                    <a:pt x="2750" y="878"/>
                    <a:pt x="2857" y="878"/>
                    <a:pt x="2803" y="873"/>
                  </a:cubicBezTo>
                  <a:cubicBezTo>
                    <a:pt x="2780" y="873"/>
                    <a:pt x="2764" y="872"/>
                    <a:pt x="2740" y="872"/>
                  </a:cubicBezTo>
                  <a:cubicBezTo>
                    <a:pt x="2751" y="870"/>
                    <a:pt x="2760" y="869"/>
                    <a:pt x="2768" y="867"/>
                  </a:cubicBezTo>
                  <a:cubicBezTo>
                    <a:pt x="2763" y="867"/>
                    <a:pt x="2757" y="867"/>
                    <a:pt x="2751" y="866"/>
                  </a:cubicBezTo>
                  <a:cubicBezTo>
                    <a:pt x="2791" y="867"/>
                    <a:pt x="2791" y="863"/>
                    <a:pt x="2751" y="863"/>
                  </a:cubicBezTo>
                  <a:cubicBezTo>
                    <a:pt x="2757" y="862"/>
                    <a:pt x="2763" y="862"/>
                    <a:pt x="2768" y="862"/>
                  </a:cubicBezTo>
                  <a:lnTo>
                    <a:pt x="2768" y="862"/>
                  </a:lnTo>
                  <a:cubicBezTo>
                    <a:pt x="2763" y="861"/>
                    <a:pt x="2757" y="861"/>
                    <a:pt x="2751" y="861"/>
                  </a:cubicBezTo>
                  <a:cubicBezTo>
                    <a:pt x="2765" y="862"/>
                    <a:pt x="2812" y="858"/>
                    <a:pt x="2803" y="853"/>
                  </a:cubicBezTo>
                  <a:cubicBezTo>
                    <a:pt x="2776" y="852"/>
                    <a:pt x="2819" y="851"/>
                    <a:pt x="2814" y="850"/>
                  </a:cubicBezTo>
                  <a:cubicBezTo>
                    <a:pt x="2802" y="848"/>
                    <a:pt x="2798" y="845"/>
                    <a:pt x="2846" y="843"/>
                  </a:cubicBezTo>
                  <a:cubicBezTo>
                    <a:pt x="2853" y="843"/>
                    <a:pt x="2821" y="842"/>
                    <a:pt x="2849" y="841"/>
                  </a:cubicBezTo>
                  <a:cubicBezTo>
                    <a:pt x="2821" y="840"/>
                    <a:pt x="2859" y="842"/>
                    <a:pt x="2852" y="837"/>
                  </a:cubicBezTo>
                  <a:cubicBezTo>
                    <a:pt x="2898" y="833"/>
                    <a:pt x="2996" y="825"/>
                    <a:pt x="3040" y="813"/>
                  </a:cubicBezTo>
                  <a:cubicBezTo>
                    <a:pt x="3044" y="812"/>
                    <a:pt x="3099" y="810"/>
                    <a:pt x="3061" y="810"/>
                  </a:cubicBezTo>
                  <a:cubicBezTo>
                    <a:pt x="3088" y="809"/>
                    <a:pt x="3080" y="808"/>
                    <a:pt x="3080" y="807"/>
                  </a:cubicBezTo>
                  <a:cubicBezTo>
                    <a:pt x="3081" y="806"/>
                    <a:pt x="3072" y="804"/>
                    <a:pt x="3083" y="803"/>
                  </a:cubicBezTo>
                  <a:cubicBezTo>
                    <a:pt x="3109" y="801"/>
                    <a:pt x="3116" y="798"/>
                    <a:pt x="3123" y="796"/>
                  </a:cubicBezTo>
                  <a:cubicBezTo>
                    <a:pt x="3156" y="793"/>
                    <a:pt x="3166" y="788"/>
                    <a:pt x="3125" y="789"/>
                  </a:cubicBezTo>
                  <a:cubicBezTo>
                    <a:pt x="3134" y="789"/>
                    <a:pt x="3138" y="788"/>
                    <a:pt x="3152" y="787"/>
                  </a:cubicBezTo>
                  <a:cubicBezTo>
                    <a:pt x="3174" y="787"/>
                    <a:pt x="3143" y="786"/>
                    <a:pt x="3146" y="786"/>
                  </a:cubicBezTo>
                  <a:cubicBezTo>
                    <a:pt x="3151" y="785"/>
                    <a:pt x="3156" y="784"/>
                    <a:pt x="3164" y="784"/>
                  </a:cubicBezTo>
                  <a:cubicBezTo>
                    <a:pt x="3171" y="783"/>
                    <a:pt x="3194" y="783"/>
                    <a:pt x="3165" y="782"/>
                  </a:cubicBezTo>
                  <a:cubicBezTo>
                    <a:pt x="3190" y="772"/>
                    <a:pt x="3243" y="771"/>
                    <a:pt x="3289" y="764"/>
                  </a:cubicBezTo>
                  <a:cubicBezTo>
                    <a:pt x="3266" y="761"/>
                    <a:pt x="3381" y="762"/>
                    <a:pt x="3330" y="763"/>
                  </a:cubicBezTo>
                  <a:lnTo>
                    <a:pt x="3330" y="762"/>
                  </a:lnTo>
                  <a:cubicBezTo>
                    <a:pt x="3316" y="763"/>
                    <a:pt x="3303" y="764"/>
                    <a:pt x="3289" y="764"/>
                  </a:cubicBezTo>
                  <a:cubicBezTo>
                    <a:pt x="3315" y="765"/>
                    <a:pt x="3346" y="765"/>
                    <a:pt x="3372" y="764"/>
                  </a:cubicBezTo>
                  <a:cubicBezTo>
                    <a:pt x="3366" y="764"/>
                    <a:pt x="3360" y="764"/>
                    <a:pt x="3355" y="764"/>
                  </a:cubicBezTo>
                  <a:cubicBezTo>
                    <a:pt x="3369" y="763"/>
                    <a:pt x="3404" y="763"/>
                    <a:pt x="3372" y="763"/>
                  </a:cubicBezTo>
                  <a:lnTo>
                    <a:pt x="3372" y="764"/>
                  </a:lnTo>
                  <a:lnTo>
                    <a:pt x="3414" y="764"/>
                  </a:lnTo>
                  <a:cubicBezTo>
                    <a:pt x="3461" y="790"/>
                    <a:pt x="3502" y="753"/>
                    <a:pt x="3552" y="754"/>
                  </a:cubicBezTo>
                  <a:cubicBezTo>
                    <a:pt x="3515" y="753"/>
                    <a:pt x="3555" y="751"/>
                    <a:pt x="3551" y="750"/>
                  </a:cubicBezTo>
                  <a:cubicBezTo>
                    <a:pt x="3545" y="748"/>
                    <a:pt x="3567" y="747"/>
                    <a:pt x="3555" y="745"/>
                  </a:cubicBezTo>
                  <a:cubicBezTo>
                    <a:pt x="3548" y="744"/>
                    <a:pt x="3540" y="743"/>
                    <a:pt x="3538" y="742"/>
                  </a:cubicBezTo>
                  <a:cubicBezTo>
                    <a:pt x="3533" y="742"/>
                    <a:pt x="3527" y="742"/>
                    <a:pt x="3521" y="742"/>
                  </a:cubicBezTo>
                  <a:cubicBezTo>
                    <a:pt x="3527" y="741"/>
                    <a:pt x="3533" y="741"/>
                    <a:pt x="3538" y="741"/>
                  </a:cubicBezTo>
                  <a:cubicBezTo>
                    <a:pt x="3539" y="740"/>
                    <a:pt x="3583" y="740"/>
                    <a:pt x="3543" y="739"/>
                  </a:cubicBezTo>
                  <a:cubicBezTo>
                    <a:pt x="3574" y="738"/>
                    <a:pt x="3533" y="737"/>
                    <a:pt x="3539" y="736"/>
                  </a:cubicBezTo>
                  <a:cubicBezTo>
                    <a:pt x="3544" y="736"/>
                    <a:pt x="3551" y="735"/>
                    <a:pt x="3560" y="734"/>
                  </a:cubicBezTo>
                  <a:cubicBezTo>
                    <a:pt x="3569" y="734"/>
                    <a:pt x="3520" y="733"/>
                    <a:pt x="3552" y="732"/>
                  </a:cubicBezTo>
                  <a:cubicBezTo>
                    <a:pt x="3556" y="732"/>
                    <a:pt x="3545" y="731"/>
                    <a:pt x="3535" y="731"/>
                  </a:cubicBezTo>
                  <a:cubicBezTo>
                    <a:pt x="3506" y="729"/>
                    <a:pt x="3512" y="728"/>
                    <a:pt x="3530" y="726"/>
                  </a:cubicBezTo>
                  <a:cubicBezTo>
                    <a:pt x="3538" y="726"/>
                    <a:pt x="3505" y="725"/>
                    <a:pt x="3538" y="724"/>
                  </a:cubicBezTo>
                  <a:cubicBezTo>
                    <a:pt x="3514" y="724"/>
                    <a:pt x="3523" y="723"/>
                    <a:pt x="3536" y="723"/>
                  </a:cubicBezTo>
                  <a:cubicBezTo>
                    <a:pt x="3506" y="722"/>
                    <a:pt x="3520" y="721"/>
                    <a:pt x="3518" y="720"/>
                  </a:cubicBezTo>
                  <a:cubicBezTo>
                    <a:pt x="3513" y="714"/>
                    <a:pt x="3533" y="716"/>
                    <a:pt x="3499" y="714"/>
                  </a:cubicBezTo>
                  <a:cubicBezTo>
                    <a:pt x="3528" y="714"/>
                    <a:pt x="3507" y="712"/>
                    <a:pt x="3508" y="712"/>
                  </a:cubicBezTo>
                  <a:cubicBezTo>
                    <a:pt x="3510" y="711"/>
                    <a:pt x="3505" y="709"/>
                    <a:pt x="3518" y="708"/>
                  </a:cubicBezTo>
                  <a:cubicBezTo>
                    <a:pt x="3475" y="705"/>
                    <a:pt x="3508" y="698"/>
                    <a:pt x="3465" y="692"/>
                  </a:cubicBezTo>
                  <a:cubicBezTo>
                    <a:pt x="3501" y="691"/>
                    <a:pt x="3433" y="689"/>
                    <a:pt x="3475" y="688"/>
                  </a:cubicBezTo>
                  <a:cubicBezTo>
                    <a:pt x="3496" y="688"/>
                    <a:pt x="3449" y="687"/>
                    <a:pt x="3473" y="685"/>
                  </a:cubicBezTo>
                  <a:cubicBezTo>
                    <a:pt x="3489" y="685"/>
                    <a:pt x="3486" y="683"/>
                    <a:pt x="3474" y="682"/>
                  </a:cubicBezTo>
                  <a:cubicBezTo>
                    <a:pt x="3441" y="678"/>
                    <a:pt x="3461" y="675"/>
                    <a:pt x="3455" y="672"/>
                  </a:cubicBezTo>
                  <a:cubicBezTo>
                    <a:pt x="3449" y="668"/>
                    <a:pt x="3469" y="665"/>
                    <a:pt x="3436" y="662"/>
                  </a:cubicBezTo>
                  <a:cubicBezTo>
                    <a:pt x="3423" y="660"/>
                    <a:pt x="3442" y="658"/>
                    <a:pt x="3434" y="654"/>
                  </a:cubicBezTo>
                  <a:cubicBezTo>
                    <a:pt x="3431" y="653"/>
                    <a:pt x="3406" y="652"/>
                    <a:pt x="3417" y="651"/>
                  </a:cubicBezTo>
                  <a:cubicBezTo>
                    <a:pt x="3439" y="650"/>
                    <a:pt x="3406" y="649"/>
                    <a:pt x="3412" y="648"/>
                  </a:cubicBezTo>
                  <a:cubicBezTo>
                    <a:pt x="3419" y="646"/>
                    <a:pt x="3411" y="640"/>
                    <a:pt x="3414" y="634"/>
                  </a:cubicBezTo>
                  <a:cubicBezTo>
                    <a:pt x="3414" y="633"/>
                    <a:pt x="3403" y="631"/>
                    <a:pt x="3416" y="630"/>
                  </a:cubicBezTo>
                  <a:cubicBezTo>
                    <a:pt x="3434" y="628"/>
                    <a:pt x="3374" y="627"/>
                    <a:pt x="3404" y="626"/>
                  </a:cubicBezTo>
                  <a:cubicBezTo>
                    <a:pt x="3425" y="624"/>
                    <a:pt x="3365" y="620"/>
                    <a:pt x="3378" y="619"/>
                  </a:cubicBezTo>
                  <a:cubicBezTo>
                    <a:pt x="3410" y="618"/>
                    <a:pt x="3368" y="617"/>
                    <a:pt x="3374" y="616"/>
                  </a:cubicBezTo>
                  <a:cubicBezTo>
                    <a:pt x="3391" y="614"/>
                    <a:pt x="3312" y="613"/>
                    <a:pt x="3351" y="611"/>
                  </a:cubicBezTo>
                  <a:cubicBezTo>
                    <a:pt x="3305" y="608"/>
                    <a:pt x="3349" y="604"/>
                    <a:pt x="3324" y="602"/>
                  </a:cubicBezTo>
                  <a:cubicBezTo>
                    <a:pt x="3296" y="600"/>
                    <a:pt x="3359" y="600"/>
                    <a:pt x="3330" y="599"/>
                  </a:cubicBezTo>
                  <a:cubicBezTo>
                    <a:pt x="3297" y="598"/>
                    <a:pt x="3323" y="596"/>
                    <a:pt x="3307" y="595"/>
                  </a:cubicBezTo>
                  <a:cubicBezTo>
                    <a:pt x="3295" y="592"/>
                    <a:pt x="3281" y="593"/>
                    <a:pt x="3288" y="588"/>
                  </a:cubicBezTo>
                  <a:cubicBezTo>
                    <a:pt x="3282" y="571"/>
                    <a:pt x="3221" y="570"/>
                    <a:pt x="3228" y="567"/>
                  </a:cubicBezTo>
                  <a:cubicBezTo>
                    <a:pt x="3242" y="566"/>
                    <a:pt x="3174" y="564"/>
                    <a:pt x="3220" y="562"/>
                  </a:cubicBezTo>
                  <a:cubicBezTo>
                    <a:pt x="3226" y="562"/>
                    <a:pt x="3189" y="561"/>
                    <a:pt x="3224" y="560"/>
                  </a:cubicBezTo>
                  <a:cubicBezTo>
                    <a:pt x="3205" y="556"/>
                    <a:pt x="3194" y="557"/>
                    <a:pt x="3184" y="550"/>
                  </a:cubicBezTo>
                  <a:cubicBezTo>
                    <a:pt x="3187" y="549"/>
                    <a:pt x="3190" y="548"/>
                    <a:pt x="3180" y="548"/>
                  </a:cubicBezTo>
                  <a:cubicBezTo>
                    <a:pt x="3153" y="547"/>
                    <a:pt x="3203" y="546"/>
                    <a:pt x="3164" y="546"/>
                  </a:cubicBezTo>
                  <a:cubicBezTo>
                    <a:pt x="3169" y="545"/>
                    <a:pt x="3150" y="543"/>
                    <a:pt x="3178" y="543"/>
                  </a:cubicBezTo>
                  <a:cubicBezTo>
                    <a:pt x="3206" y="542"/>
                    <a:pt x="3162" y="541"/>
                    <a:pt x="3177" y="540"/>
                  </a:cubicBezTo>
                  <a:cubicBezTo>
                    <a:pt x="3203" y="538"/>
                    <a:pt x="3169" y="535"/>
                    <a:pt x="3205" y="533"/>
                  </a:cubicBezTo>
                  <a:cubicBezTo>
                    <a:pt x="3209" y="533"/>
                    <a:pt x="3206" y="532"/>
                    <a:pt x="3200" y="532"/>
                  </a:cubicBezTo>
                  <a:cubicBezTo>
                    <a:pt x="3175" y="531"/>
                    <a:pt x="3186" y="530"/>
                    <a:pt x="3185" y="529"/>
                  </a:cubicBezTo>
                  <a:cubicBezTo>
                    <a:pt x="3180" y="514"/>
                    <a:pt x="3197" y="509"/>
                    <a:pt x="3166" y="508"/>
                  </a:cubicBezTo>
                  <a:cubicBezTo>
                    <a:pt x="3153" y="507"/>
                    <a:pt x="3187" y="506"/>
                    <a:pt x="3165" y="504"/>
                  </a:cubicBezTo>
                  <a:cubicBezTo>
                    <a:pt x="3159" y="504"/>
                    <a:pt x="3163" y="503"/>
                    <a:pt x="3166" y="503"/>
                  </a:cubicBezTo>
                  <a:cubicBezTo>
                    <a:pt x="3179" y="499"/>
                    <a:pt x="3207" y="499"/>
                    <a:pt x="3205" y="490"/>
                  </a:cubicBezTo>
                  <a:cubicBezTo>
                    <a:pt x="3205" y="489"/>
                    <a:pt x="3193" y="487"/>
                    <a:pt x="3208" y="486"/>
                  </a:cubicBezTo>
                  <a:cubicBezTo>
                    <a:pt x="3233" y="486"/>
                    <a:pt x="3204" y="485"/>
                    <a:pt x="3220" y="484"/>
                  </a:cubicBezTo>
                  <a:cubicBezTo>
                    <a:pt x="3227" y="482"/>
                    <a:pt x="3247" y="478"/>
                    <a:pt x="3240" y="478"/>
                  </a:cubicBezTo>
                  <a:cubicBezTo>
                    <a:pt x="3215" y="477"/>
                    <a:pt x="3254" y="477"/>
                    <a:pt x="3249" y="476"/>
                  </a:cubicBezTo>
                  <a:cubicBezTo>
                    <a:pt x="3241" y="474"/>
                    <a:pt x="3233" y="472"/>
                    <a:pt x="3251" y="471"/>
                  </a:cubicBezTo>
                  <a:cubicBezTo>
                    <a:pt x="3271" y="469"/>
                    <a:pt x="3215" y="467"/>
                    <a:pt x="3268" y="466"/>
                  </a:cubicBezTo>
                  <a:cubicBezTo>
                    <a:pt x="3257" y="465"/>
                    <a:pt x="3241" y="465"/>
                    <a:pt x="3247" y="463"/>
                  </a:cubicBezTo>
                  <a:cubicBezTo>
                    <a:pt x="3226" y="436"/>
                    <a:pt x="3319" y="449"/>
                    <a:pt x="3310" y="441"/>
                  </a:cubicBezTo>
                  <a:cubicBezTo>
                    <a:pt x="3303" y="440"/>
                    <a:pt x="3326" y="438"/>
                    <a:pt x="3291" y="436"/>
                  </a:cubicBezTo>
                  <a:cubicBezTo>
                    <a:pt x="3330" y="435"/>
                    <a:pt x="3302" y="433"/>
                    <a:pt x="3309" y="431"/>
                  </a:cubicBezTo>
                  <a:cubicBezTo>
                    <a:pt x="3316" y="430"/>
                    <a:pt x="3360" y="428"/>
                    <a:pt x="3311" y="426"/>
                  </a:cubicBezTo>
                  <a:cubicBezTo>
                    <a:pt x="3321" y="425"/>
                    <a:pt x="3399" y="422"/>
                    <a:pt x="3351" y="420"/>
                  </a:cubicBezTo>
                  <a:cubicBezTo>
                    <a:pt x="3392" y="418"/>
                    <a:pt x="3364" y="415"/>
                    <a:pt x="3372" y="413"/>
                  </a:cubicBezTo>
                  <a:cubicBezTo>
                    <a:pt x="3387" y="407"/>
                    <a:pt x="3394" y="408"/>
                    <a:pt x="3413" y="404"/>
                  </a:cubicBezTo>
                  <a:cubicBezTo>
                    <a:pt x="3362" y="403"/>
                    <a:pt x="3421" y="402"/>
                    <a:pt x="3414" y="401"/>
                  </a:cubicBezTo>
                  <a:cubicBezTo>
                    <a:pt x="3406" y="399"/>
                    <a:pt x="3429" y="398"/>
                    <a:pt x="3396" y="397"/>
                  </a:cubicBezTo>
                  <a:cubicBezTo>
                    <a:pt x="3421" y="396"/>
                    <a:pt x="3411" y="395"/>
                    <a:pt x="3414" y="393"/>
                  </a:cubicBezTo>
                  <a:cubicBezTo>
                    <a:pt x="3416" y="393"/>
                    <a:pt x="3434" y="392"/>
                    <a:pt x="3426" y="391"/>
                  </a:cubicBezTo>
                  <a:cubicBezTo>
                    <a:pt x="3403" y="390"/>
                    <a:pt x="3419" y="389"/>
                    <a:pt x="3414" y="387"/>
                  </a:cubicBezTo>
                  <a:cubicBezTo>
                    <a:pt x="3460" y="386"/>
                    <a:pt x="3421" y="385"/>
                    <a:pt x="3423" y="384"/>
                  </a:cubicBezTo>
                  <a:cubicBezTo>
                    <a:pt x="3432" y="379"/>
                    <a:pt x="3438" y="374"/>
                    <a:pt x="3426" y="373"/>
                  </a:cubicBezTo>
                  <a:cubicBezTo>
                    <a:pt x="3399" y="372"/>
                    <a:pt x="3448" y="372"/>
                    <a:pt x="3438" y="371"/>
                  </a:cubicBezTo>
                  <a:cubicBezTo>
                    <a:pt x="3433" y="370"/>
                    <a:pt x="3393" y="369"/>
                    <a:pt x="3430" y="369"/>
                  </a:cubicBezTo>
                  <a:cubicBezTo>
                    <a:pt x="3433" y="368"/>
                    <a:pt x="3418" y="367"/>
                    <a:pt x="3416" y="367"/>
                  </a:cubicBezTo>
                  <a:cubicBezTo>
                    <a:pt x="3415" y="366"/>
                    <a:pt x="3445" y="366"/>
                    <a:pt x="3421" y="365"/>
                  </a:cubicBezTo>
                  <a:cubicBezTo>
                    <a:pt x="3418" y="365"/>
                    <a:pt x="3437" y="364"/>
                    <a:pt x="3433" y="364"/>
                  </a:cubicBezTo>
                  <a:cubicBezTo>
                    <a:pt x="3421" y="363"/>
                    <a:pt x="3412" y="362"/>
                    <a:pt x="3413" y="361"/>
                  </a:cubicBezTo>
                  <a:cubicBezTo>
                    <a:pt x="3414" y="360"/>
                    <a:pt x="3417" y="359"/>
                    <a:pt x="3401" y="358"/>
                  </a:cubicBezTo>
                  <a:cubicBezTo>
                    <a:pt x="3373" y="356"/>
                    <a:pt x="3426" y="356"/>
                    <a:pt x="3413" y="355"/>
                  </a:cubicBezTo>
                  <a:cubicBezTo>
                    <a:pt x="3396" y="354"/>
                    <a:pt x="3398" y="352"/>
                    <a:pt x="3412" y="351"/>
                  </a:cubicBezTo>
                  <a:cubicBezTo>
                    <a:pt x="3425" y="350"/>
                    <a:pt x="3407" y="347"/>
                    <a:pt x="3414" y="343"/>
                  </a:cubicBezTo>
                  <a:cubicBezTo>
                    <a:pt x="3418" y="342"/>
                    <a:pt x="3443" y="340"/>
                    <a:pt x="3431" y="339"/>
                  </a:cubicBezTo>
                  <a:cubicBezTo>
                    <a:pt x="3410" y="338"/>
                    <a:pt x="3444" y="337"/>
                    <a:pt x="3435" y="336"/>
                  </a:cubicBezTo>
                  <a:cubicBezTo>
                    <a:pt x="3428" y="335"/>
                    <a:pt x="3414" y="334"/>
                    <a:pt x="3415" y="331"/>
                  </a:cubicBezTo>
                  <a:cubicBezTo>
                    <a:pt x="3417" y="331"/>
                    <a:pt x="3450" y="330"/>
                    <a:pt x="3427" y="329"/>
                  </a:cubicBezTo>
                  <a:cubicBezTo>
                    <a:pt x="3407" y="329"/>
                    <a:pt x="3408" y="328"/>
                    <a:pt x="3422" y="327"/>
                  </a:cubicBezTo>
                  <a:cubicBezTo>
                    <a:pt x="3448" y="326"/>
                    <a:pt x="3417" y="324"/>
                    <a:pt x="3451" y="323"/>
                  </a:cubicBezTo>
                  <a:cubicBezTo>
                    <a:pt x="3452" y="323"/>
                    <a:pt x="3448" y="323"/>
                    <a:pt x="3444" y="323"/>
                  </a:cubicBezTo>
                  <a:cubicBezTo>
                    <a:pt x="3401" y="322"/>
                    <a:pt x="3468" y="321"/>
                    <a:pt x="3444" y="320"/>
                  </a:cubicBezTo>
                  <a:cubicBezTo>
                    <a:pt x="3419" y="320"/>
                    <a:pt x="3451" y="300"/>
                    <a:pt x="3423" y="299"/>
                  </a:cubicBezTo>
                  <a:cubicBezTo>
                    <a:pt x="3411" y="298"/>
                    <a:pt x="3432" y="297"/>
                    <a:pt x="3434" y="296"/>
                  </a:cubicBezTo>
                  <a:cubicBezTo>
                    <a:pt x="3435" y="294"/>
                    <a:pt x="3400" y="294"/>
                    <a:pt x="3421" y="292"/>
                  </a:cubicBezTo>
                  <a:cubicBezTo>
                    <a:pt x="3433" y="291"/>
                    <a:pt x="3422" y="289"/>
                    <a:pt x="3393" y="289"/>
                  </a:cubicBezTo>
                  <a:cubicBezTo>
                    <a:pt x="3398" y="288"/>
                    <a:pt x="3408" y="288"/>
                    <a:pt x="3407" y="288"/>
                  </a:cubicBezTo>
                  <a:cubicBezTo>
                    <a:pt x="3388" y="287"/>
                    <a:pt x="3434" y="285"/>
                    <a:pt x="3409" y="284"/>
                  </a:cubicBezTo>
                  <a:cubicBezTo>
                    <a:pt x="3376" y="282"/>
                    <a:pt x="3398" y="280"/>
                    <a:pt x="3395" y="278"/>
                  </a:cubicBezTo>
                  <a:cubicBezTo>
                    <a:pt x="3394" y="278"/>
                    <a:pt x="3427" y="277"/>
                    <a:pt x="3402" y="276"/>
                  </a:cubicBezTo>
                  <a:cubicBezTo>
                    <a:pt x="3392" y="276"/>
                    <a:pt x="3411" y="274"/>
                    <a:pt x="3413" y="273"/>
                  </a:cubicBezTo>
                  <a:cubicBezTo>
                    <a:pt x="3415" y="263"/>
                    <a:pt x="3416" y="265"/>
                    <a:pt x="3393" y="263"/>
                  </a:cubicBezTo>
                  <a:cubicBezTo>
                    <a:pt x="3432" y="262"/>
                    <a:pt x="3394" y="261"/>
                    <a:pt x="3393" y="259"/>
                  </a:cubicBezTo>
                  <a:cubicBezTo>
                    <a:pt x="3395" y="249"/>
                    <a:pt x="3382" y="251"/>
                    <a:pt x="3372" y="247"/>
                  </a:cubicBezTo>
                  <a:cubicBezTo>
                    <a:pt x="3367" y="245"/>
                    <a:pt x="3388" y="244"/>
                    <a:pt x="3351" y="243"/>
                  </a:cubicBezTo>
                  <a:cubicBezTo>
                    <a:pt x="3412" y="241"/>
                    <a:pt x="3324" y="240"/>
                    <a:pt x="3356" y="236"/>
                  </a:cubicBezTo>
                  <a:cubicBezTo>
                    <a:pt x="3387" y="235"/>
                    <a:pt x="3367" y="233"/>
                    <a:pt x="3371" y="231"/>
                  </a:cubicBezTo>
                  <a:cubicBezTo>
                    <a:pt x="3372" y="231"/>
                    <a:pt x="3349" y="230"/>
                    <a:pt x="3353" y="229"/>
                  </a:cubicBezTo>
                  <a:cubicBezTo>
                    <a:pt x="3369" y="227"/>
                    <a:pt x="3415" y="226"/>
                    <a:pt x="3380" y="225"/>
                  </a:cubicBezTo>
                  <a:cubicBezTo>
                    <a:pt x="3370" y="224"/>
                    <a:pt x="3397" y="222"/>
                    <a:pt x="3388" y="222"/>
                  </a:cubicBezTo>
                  <a:cubicBezTo>
                    <a:pt x="3354" y="221"/>
                    <a:pt x="3392" y="220"/>
                    <a:pt x="3396" y="220"/>
                  </a:cubicBezTo>
                  <a:cubicBezTo>
                    <a:pt x="3407" y="219"/>
                    <a:pt x="3357" y="219"/>
                    <a:pt x="3384" y="218"/>
                  </a:cubicBezTo>
                  <a:cubicBezTo>
                    <a:pt x="3393" y="217"/>
                    <a:pt x="3381" y="216"/>
                    <a:pt x="3382" y="215"/>
                  </a:cubicBezTo>
                  <a:cubicBezTo>
                    <a:pt x="3382" y="215"/>
                    <a:pt x="3394" y="214"/>
                    <a:pt x="3385" y="213"/>
                  </a:cubicBezTo>
                  <a:cubicBezTo>
                    <a:pt x="3360" y="212"/>
                    <a:pt x="3407" y="211"/>
                    <a:pt x="3396" y="210"/>
                  </a:cubicBezTo>
                  <a:cubicBezTo>
                    <a:pt x="3371" y="207"/>
                    <a:pt x="3420" y="204"/>
                    <a:pt x="3394" y="202"/>
                  </a:cubicBezTo>
                  <a:cubicBezTo>
                    <a:pt x="3386" y="202"/>
                    <a:pt x="3421" y="199"/>
                    <a:pt x="3407" y="198"/>
                  </a:cubicBezTo>
                  <a:cubicBezTo>
                    <a:pt x="3384" y="197"/>
                    <a:pt x="3395" y="196"/>
                    <a:pt x="3393" y="195"/>
                  </a:cubicBezTo>
                  <a:cubicBezTo>
                    <a:pt x="3389" y="193"/>
                    <a:pt x="3442" y="191"/>
                    <a:pt x="3393" y="189"/>
                  </a:cubicBezTo>
                  <a:cubicBezTo>
                    <a:pt x="3392" y="189"/>
                    <a:pt x="3399" y="189"/>
                    <a:pt x="3401" y="189"/>
                  </a:cubicBezTo>
                  <a:cubicBezTo>
                    <a:pt x="3413" y="187"/>
                    <a:pt x="3435" y="185"/>
                    <a:pt x="3437" y="184"/>
                  </a:cubicBezTo>
                  <a:cubicBezTo>
                    <a:pt x="3438" y="182"/>
                    <a:pt x="3410" y="180"/>
                    <a:pt x="3434" y="179"/>
                  </a:cubicBezTo>
                  <a:cubicBezTo>
                    <a:pt x="3403" y="178"/>
                    <a:pt x="3442" y="177"/>
                    <a:pt x="3414" y="176"/>
                  </a:cubicBezTo>
                  <a:cubicBezTo>
                    <a:pt x="3446" y="174"/>
                    <a:pt x="3403" y="173"/>
                    <a:pt x="3412" y="172"/>
                  </a:cubicBezTo>
                  <a:cubicBezTo>
                    <a:pt x="3425" y="170"/>
                    <a:pt x="3402" y="166"/>
                    <a:pt x="3402" y="165"/>
                  </a:cubicBezTo>
                  <a:cubicBezTo>
                    <a:pt x="3429" y="161"/>
                    <a:pt x="3397" y="139"/>
                    <a:pt x="3428" y="140"/>
                  </a:cubicBezTo>
                  <a:cubicBezTo>
                    <a:pt x="3391" y="140"/>
                    <a:pt x="3431" y="139"/>
                    <a:pt x="3426" y="138"/>
                  </a:cubicBezTo>
                  <a:cubicBezTo>
                    <a:pt x="3399" y="137"/>
                    <a:pt x="3431" y="125"/>
                    <a:pt x="3435" y="119"/>
                  </a:cubicBezTo>
                  <a:cubicBezTo>
                    <a:pt x="3481" y="117"/>
                    <a:pt x="3427" y="116"/>
                    <a:pt x="3418" y="114"/>
                  </a:cubicBezTo>
                  <a:cubicBezTo>
                    <a:pt x="3470" y="112"/>
                    <a:pt x="3467" y="109"/>
                    <a:pt x="3473" y="106"/>
                  </a:cubicBezTo>
                  <a:cubicBezTo>
                    <a:pt x="3481" y="102"/>
                    <a:pt x="3513" y="97"/>
                    <a:pt x="3497" y="93"/>
                  </a:cubicBezTo>
                  <a:cubicBezTo>
                    <a:pt x="3496" y="93"/>
                    <a:pt x="3494" y="93"/>
                    <a:pt x="3497" y="93"/>
                  </a:cubicBezTo>
                  <a:cubicBezTo>
                    <a:pt x="3542" y="91"/>
                    <a:pt x="3508" y="89"/>
                    <a:pt x="3528" y="88"/>
                  </a:cubicBezTo>
                  <a:cubicBezTo>
                    <a:pt x="3557" y="85"/>
                    <a:pt x="3518" y="81"/>
                    <a:pt x="3553" y="80"/>
                  </a:cubicBezTo>
                  <a:cubicBezTo>
                    <a:pt x="3563" y="80"/>
                    <a:pt x="3528" y="79"/>
                    <a:pt x="3555" y="78"/>
                  </a:cubicBezTo>
                  <a:cubicBezTo>
                    <a:pt x="3559" y="78"/>
                    <a:pt x="3546" y="77"/>
                    <a:pt x="3538" y="76"/>
                  </a:cubicBezTo>
                  <a:cubicBezTo>
                    <a:pt x="3529" y="76"/>
                    <a:pt x="3572" y="76"/>
                    <a:pt x="3547" y="74"/>
                  </a:cubicBezTo>
                  <a:cubicBezTo>
                    <a:pt x="3509" y="73"/>
                    <a:pt x="3576" y="73"/>
                    <a:pt x="3577" y="73"/>
                  </a:cubicBezTo>
                  <a:cubicBezTo>
                    <a:pt x="3536" y="71"/>
                    <a:pt x="3590" y="66"/>
                    <a:pt x="3523" y="64"/>
                  </a:cubicBezTo>
                  <a:cubicBezTo>
                    <a:pt x="3579" y="62"/>
                    <a:pt x="3479" y="60"/>
                    <a:pt x="3536" y="59"/>
                  </a:cubicBezTo>
                  <a:cubicBezTo>
                    <a:pt x="3503" y="58"/>
                    <a:pt x="3521" y="57"/>
                    <a:pt x="3518" y="55"/>
                  </a:cubicBezTo>
                  <a:cubicBezTo>
                    <a:pt x="3512" y="48"/>
                    <a:pt x="3532" y="50"/>
                    <a:pt x="3497" y="48"/>
                  </a:cubicBezTo>
                  <a:cubicBezTo>
                    <a:pt x="3525" y="47"/>
                    <a:pt x="3497" y="46"/>
                    <a:pt x="3496" y="45"/>
                  </a:cubicBezTo>
                  <a:cubicBezTo>
                    <a:pt x="3495" y="40"/>
                    <a:pt x="3471" y="35"/>
                    <a:pt x="3474" y="31"/>
                  </a:cubicBezTo>
                  <a:cubicBezTo>
                    <a:pt x="3453" y="30"/>
                    <a:pt x="3483" y="29"/>
                    <a:pt x="3456" y="28"/>
                  </a:cubicBezTo>
                  <a:cubicBezTo>
                    <a:pt x="3432" y="28"/>
                    <a:pt x="3497" y="27"/>
                    <a:pt x="3460" y="26"/>
                  </a:cubicBezTo>
                  <a:cubicBezTo>
                    <a:pt x="3479" y="25"/>
                    <a:pt x="3497" y="24"/>
                    <a:pt x="3518" y="24"/>
                  </a:cubicBezTo>
                  <a:cubicBezTo>
                    <a:pt x="3424" y="0"/>
                    <a:pt x="3346" y="11"/>
                    <a:pt x="3225" y="18"/>
                  </a:cubicBezTo>
                  <a:cubicBezTo>
                    <a:pt x="3287" y="8"/>
                    <a:pt x="3253" y="14"/>
                    <a:pt x="3299" y="8"/>
                  </a:cubicBezTo>
                  <a:cubicBezTo>
                    <a:pt x="3331" y="7"/>
                    <a:pt x="3318" y="7"/>
                    <a:pt x="3309" y="6"/>
                  </a:cubicBezTo>
                  <a:cubicBezTo>
                    <a:pt x="3262" y="-1"/>
                    <a:pt x="3113" y="-2"/>
                    <a:pt x="3089" y="6"/>
                  </a:cubicBezTo>
                  <a:cubicBezTo>
                    <a:pt x="3109" y="8"/>
                    <a:pt x="3099" y="10"/>
                    <a:pt x="3098" y="12"/>
                  </a:cubicBezTo>
                  <a:cubicBezTo>
                    <a:pt x="3098" y="12"/>
                    <a:pt x="3084" y="13"/>
                    <a:pt x="3101" y="13"/>
                  </a:cubicBezTo>
                  <a:cubicBezTo>
                    <a:pt x="3132" y="15"/>
                    <a:pt x="3117" y="15"/>
                    <a:pt x="3107" y="17"/>
                  </a:cubicBezTo>
                  <a:cubicBezTo>
                    <a:pt x="3090" y="21"/>
                    <a:pt x="3013" y="21"/>
                    <a:pt x="2939" y="22"/>
                  </a:cubicBezTo>
                  <a:cubicBezTo>
                    <a:pt x="2982" y="26"/>
                    <a:pt x="2998" y="23"/>
                    <a:pt x="3056" y="22"/>
                  </a:cubicBezTo>
                  <a:cubicBezTo>
                    <a:pt x="3002" y="33"/>
                    <a:pt x="2797" y="29"/>
                    <a:pt x="2680" y="28"/>
                  </a:cubicBezTo>
                  <a:cubicBezTo>
                    <a:pt x="2742" y="31"/>
                    <a:pt x="2723" y="34"/>
                    <a:pt x="2747" y="36"/>
                  </a:cubicBezTo>
                  <a:cubicBezTo>
                    <a:pt x="2511" y="43"/>
                    <a:pt x="2264" y="51"/>
                    <a:pt x="2040" y="63"/>
                  </a:cubicBezTo>
                  <a:cubicBezTo>
                    <a:pt x="2045" y="63"/>
                    <a:pt x="2051" y="63"/>
                    <a:pt x="2057" y="63"/>
                  </a:cubicBezTo>
                  <a:cubicBezTo>
                    <a:pt x="2047" y="63"/>
                    <a:pt x="2037" y="64"/>
                    <a:pt x="2027" y="67"/>
                  </a:cubicBezTo>
                  <a:cubicBezTo>
                    <a:pt x="2037" y="67"/>
                    <a:pt x="2049" y="67"/>
                    <a:pt x="2059" y="67"/>
                  </a:cubicBezTo>
                  <a:cubicBezTo>
                    <a:pt x="2045" y="68"/>
                    <a:pt x="2032" y="68"/>
                    <a:pt x="2028" y="69"/>
                  </a:cubicBezTo>
                  <a:cubicBezTo>
                    <a:pt x="2040" y="70"/>
                    <a:pt x="2022" y="70"/>
                    <a:pt x="2019" y="69"/>
                  </a:cubicBezTo>
                  <a:cubicBezTo>
                    <a:pt x="2024" y="69"/>
                    <a:pt x="2038" y="69"/>
                    <a:pt x="2028" y="69"/>
                  </a:cubicBezTo>
                  <a:cubicBezTo>
                    <a:pt x="1971" y="71"/>
                    <a:pt x="2013" y="71"/>
                    <a:pt x="1984" y="74"/>
                  </a:cubicBezTo>
                  <a:cubicBezTo>
                    <a:pt x="1946" y="80"/>
                    <a:pt x="1908" y="80"/>
                    <a:pt x="1870" y="93"/>
                  </a:cubicBezTo>
                  <a:cubicBezTo>
                    <a:pt x="1863" y="94"/>
                    <a:pt x="1845" y="95"/>
                    <a:pt x="1872" y="96"/>
                  </a:cubicBezTo>
                  <a:cubicBezTo>
                    <a:pt x="1827" y="96"/>
                    <a:pt x="1857" y="98"/>
                    <a:pt x="1845" y="99"/>
                  </a:cubicBezTo>
                  <a:cubicBezTo>
                    <a:pt x="1824" y="101"/>
                    <a:pt x="1821" y="102"/>
                    <a:pt x="1841" y="104"/>
                  </a:cubicBezTo>
                  <a:cubicBezTo>
                    <a:pt x="1857" y="105"/>
                    <a:pt x="1800" y="106"/>
                    <a:pt x="1847" y="106"/>
                  </a:cubicBezTo>
                  <a:cubicBezTo>
                    <a:pt x="1840" y="108"/>
                    <a:pt x="1792" y="109"/>
                    <a:pt x="1830" y="110"/>
                  </a:cubicBezTo>
                  <a:cubicBezTo>
                    <a:pt x="1797" y="111"/>
                    <a:pt x="1839" y="111"/>
                    <a:pt x="1832" y="112"/>
                  </a:cubicBezTo>
                  <a:cubicBezTo>
                    <a:pt x="1825" y="114"/>
                    <a:pt x="1812" y="113"/>
                    <a:pt x="1811" y="116"/>
                  </a:cubicBezTo>
                  <a:cubicBezTo>
                    <a:pt x="1817" y="117"/>
                    <a:pt x="1836" y="118"/>
                    <a:pt x="1829" y="118"/>
                  </a:cubicBezTo>
                  <a:cubicBezTo>
                    <a:pt x="1817" y="119"/>
                    <a:pt x="1810" y="120"/>
                    <a:pt x="1810" y="121"/>
                  </a:cubicBezTo>
                  <a:cubicBezTo>
                    <a:pt x="1828" y="138"/>
                    <a:pt x="1719" y="141"/>
                    <a:pt x="1790" y="142"/>
                  </a:cubicBezTo>
                  <a:cubicBezTo>
                    <a:pt x="1754" y="143"/>
                    <a:pt x="1793" y="144"/>
                    <a:pt x="1781" y="144"/>
                  </a:cubicBezTo>
                  <a:cubicBezTo>
                    <a:pt x="1764" y="147"/>
                    <a:pt x="1802" y="147"/>
                    <a:pt x="1769" y="148"/>
                  </a:cubicBezTo>
                  <a:cubicBezTo>
                    <a:pt x="1779" y="150"/>
                    <a:pt x="1735" y="151"/>
                    <a:pt x="1769" y="153"/>
                  </a:cubicBezTo>
                  <a:cubicBezTo>
                    <a:pt x="1787" y="154"/>
                    <a:pt x="1726" y="155"/>
                    <a:pt x="1768" y="156"/>
                  </a:cubicBezTo>
                  <a:cubicBezTo>
                    <a:pt x="1718" y="158"/>
                    <a:pt x="1637" y="162"/>
                    <a:pt x="1666" y="166"/>
                  </a:cubicBezTo>
                  <a:cubicBezTo>
                    <a:pt x="1648" y="166"/>
                    <a:pt x="1636" y="166"/>
                    <a:pt x="1619" y="167"/>
                  </a:cubicBezTo>
                  <a:cubicBezTo>
                    <a:pt x="1635" y="170"/>
                    <a:pt x="1703" y="168"/>
                    <a:pt x="1665" y="169"/>
                  </a:cubicBezTo>
                  <a:lnTo>
                    <a:pt x="1665" y="169"/>
                  </a:lnTo>
                  <a:cubicBezTo>
                    <a:pt x="1658" y="169"/>
                    <a:pt x="1651" y="169"/>
                    <a:pt x="1644" y="170"/>
                  </a:cubicBezTo>
                  <a:cubicBezTo>
                    <a:pt x="1705" y="177"/>
                    <a:pt x="1601" y="174"/>
                    <a:pt x="1570" y="175"/>
                  </a:cubicBezTo>
                  <a:cubicBezTo>
                    <a:pt x="1616" y="176"/>
                    <a:pt x="1576" y="177"/>
                    <a:pt x="1591" y="177"/>
                  </a:cubicBezTo>
                  <a:cubicBezTo>
                    <a:pt x="1615" y="178"/>
                    <a:pt x="1554" y="179"/>
                    <a:pt x="1590" y="180"/>
                  </a:cubicBezTo>
                  <a:cubicBezTo>
                    <a:pt x="1609" y="180"/>
                    <a:pt x="1704" y="176"/>
                    <a:pt x="1665" y="177"/>
                  </a:cubicBezTo>
                  <a:lnTo>
                    <a:pt x="1665" y="177"/>
                  </a:lnTo>
                  <a:cubicBezTo>
                    <a:pt x="1651" y="178"/>
                    <a:pt x="1637" y="178"/>
                    <a:pt x="1623" y="179"/>
                  </a:cubicBezTo>
                  <a:cubicBezTo>
                    <a:pt x="1628" y="180"/>
                    <a:pt x="1633" y="180"/>
                    <a:pt x="1639" y="181"/>
                  </a:cubicBezTo>
                  <a:cubicBezTo>
                    <a:pt x="1613" y="182"/>
                    <a:pt x="1616" y="182"/>
                    <a:pt x="1607" y="184"/>
                  </a:cubicBezTo>
                  <a:cubicBezTo>
                    <a:pt x="1578" y="186"/>
                    <a:pt x="1609" y="189"/>
                    <a:pt x="1620" y="188"/>
                  </a:cubicBezTo>
                  <a:cubicBezTo>
                    <a:pt x="1614" y="188"/>
                    <a:pt x="1608" y="188"/>
                    <a:pt x="1603" y="188"/>
                  </a:cubicBezTo>
                  <a:cubicBezTo>
                    <a:pt x="1590" y="190"/>
                    <a:pt x="1709" y="189"/>
                    <a:pt x="1644" y="189"/>
                  </a:cubicBezTo>
                  <a:cubicBezTo>
                    <a:pt x="1717" y="188"/>
                    <a:pt x="1603" y="191"/>
                    <a:pt x="1603" y="191"/>
                  </a:cubicBezTo>
                  <a:cubicBezTo>
                    <a:pt x="1617" y="191"/>
                    <a:pt x="1630" y="191"/>
                    <a:pt x="1643" y="191"/>
                  </a:cubicBezTo>
                  <a:cubicBezTo>
                    <a:pt x="1599" y="195"/>
                    <a:pt x="1656" y="190"/>
                    <a:pt x="1675" y="193"/>
                  </a:cubicBezTo>
                  <a:cubicBezTo>
                    <a:pt x="1662" y="192"/>
                    <a:pt x="1665" y="192"/>
                    <a:pt x="1677" y="192"/>
                  </a:cubicBezTo>
                  <a:cubicBezTo>
                    <a:pt x="1652" y="194"/>
                    <a:pt x="1638" y="194"/>
                    <a:pt x="1624" y="194"/>
                  </a:cubicBezTo>
                  <a:cubicBezTo>
                    <a:pt x="1665" y="198"/>
                    <a:pt x="1629" y="205"/>
                    <a:pt x="1603" y="203"/>
                  </a:cubicBezTo>
                  <a:cubicBezTo>
                    <a:pt x="1613" y="204"/>
                    <a:pt x="1641" y="206"/>
                    <a:pt x="1621" y="206"/>
                  </a:cubicBezTo>
                  <a:cubicBezTo>
                    <a:pt x="1594" y="207"/>
                    <a:pt x="1624" y="208"/>
                    <a:pt x="1623" y="208"/>
                  </a:cubicBezTo>
                  <a:cubicBezTo>
                    <a:pt x="1672" y="208"/>
                    <a:pt x="1623" y="206"/>
                    <a:pt x="1653" y="205"/>
                  </a:cubicBezTo>
                  <a:cubicBezTo>
                    <a:pt x="1707" y="206"/>
                    <a:pt x="1653" y="207"/>
                    <a:pt x="1665" y="208"/>
                  </a:cubicBezTo>
                  <a:cubicBezTo>
                    <a:pt x="1651" y="209"/>
                    <a:pt x="1637" y="209"/>
                    <a:pt x="1623" y="209"/>
                  </a:cubicBezTo>
                  <a:lnTo>
                    <a:pt x="1623" y="210"/>
                  </a:lnTo>
                  <a:cubicBezTo>
                    <a:pt x="1629" y="210"/>
                    <a:pt x="1635" y="210"/>
                    <a:pt x="1641" y="210"/>
                  </a:cubicBezTo>
                  <a:cubicBezTo>
                    <a:pt x="1635" y="211"/>
                    <a:pt x="1629" y="211"/>
                    <a:pt x="1623" y="211"/>
                  </a:cubicBezTo>
                  <a:lnTo>
                    <a:pt x="1623" y="211"/>
                  </a:lnTo>
                  <a:cubicBezTo>
                    <a:pt x="1640" y="212"/>
                    <a:pt x="1701" y="211"/>
                    <a:pt x="1665" y="211"/>
                  </a:cubicBezTo>
                  <a:lnTo>
                    <a:pt x="1665" y="212"/>
                  </a:lnTo>
                  <a:cubicBezTo>
                    <a:pt x="1671" y="212"/>
                    <a:pt x="1676" y="213"/>
                    <a:pt x="1682" y="213"/>
                  </a:cubicBezTo>
                  <a:cubicBezTo>
                    <a:pt x="1662" y="213"/>
                    <a:pt x="1644" y="214"/>
                    <a:pt x="1623" y="214"/>
                  </a:cubicBezTo>
                  <a:cubicBezTo>
                    <a:pt x="1636" y="214"/>
                    <a:pt x="1648" y="215"/>
                    <a:pt x="1665" y="215"/>
                  </a:cubicBezTo>
                  <a:cubicBezTo>
                    <a:pt x="1662" y="226"/>
                    <a:pt x="1682" y="222"/>
                    <a:pt x="1666" y="228"/>
                  </a:cubicBezTo>
                  <a:cubicBezTo>
                    <a:pt x="1677" y="232"/>
                    <a:pt x="1678" y="231"/>
                    <a:pt x="1666" y="233"/>
                  </a:cubicBezTo>
                  <a:cubicBezTo>
                    <a:pt x="1666" y="234"/>
                    <a:pt x="1681" y="235"/>
                    <a:pt x="1676" y="235"/>
                  </a:cubicBezTo>
                  <a:cubicBezTo>
                    <a:pt x="1640" y="236"/>
                    <a:pt x="1687" y="237"/>
                    <a:pt x="1677" y="238"/>
                  </a:cubicBezTo>
                  <a:cubicBezTo>
                    <a:pt x="1664" y="240"/>
                    <a:pt x="1665" y="239"/>
                    <a:pt x="1665" y="245"/>
                  </a:cubicBezTo>
                  <a:cubicBezTo>
                    <a:pt x="1665" y="246"/>
                    <a:pt x="1654" y="248"/>
                    <a:pt x="1668" y="249"/>
                  </a:cubicBezTo>
                  <a:cubicBezTo>
                    <a:pt x="1683" y="251"/>
                    <a:pt x="1660" y="251"/>
                    <a:pt x="1665" y="253"/>
                  </a:cubicBezTo>
                  <a:cubicBezTo>
                    <a:pt x="1668" y="253"/>
                    <a:pt x="1678" y="254"/>
                    <a:pt x="1679" y="254"/>
                  </a:cubicBezTo>
                  <a:cubicBezTo>
                    <a:pt x="1654" y="257"/>
                    <a:pt x="1690" y="258"/>
                    <a:pt x="1702" y="260"/>
                  </a:cubicBezTo>
                  <a:cubicBezTo>
                    <a:pt x="1686" y="260"/>
                    <a:pt x="1684" y="260"/>
                    <a:pt x="1687" y="261"/>
                  </a:cubicBezTo>
                  <a:cubicBezTo>
                    <a:pt x="1716" y="262"/>
                    <a:pt x="1697" y="263"/>
                    <a:pt x="1724" y="265"/>
                  </a:cubicBezTo>
                  <a:cubicBezTo>
                    <a:pt x="1705" y="267"/>
                    <a:pt x="1667" y="267"/>
                    <a:pt x="1723" y="271"/>
                  </a:cubicBezTo>
                  <a:cubicBezTo>
                    <a:pt x="1708" y="272"/>
                    <a:pt x="1697" y="272"/>
                    <a:pt x="1686" y="272"/>
                  </a:cubicBezTo>
                  <a:cubicBezTo>
                    <a:pt x="1700" y="273"/>
                    <a:pt x="1713" y="273"/>
                    <a:pt x="1730" y="274"/>
                  </a:cubicBezTo>
                  <a:cubicBezTo>
                    <a:pt x="1641" y="275"/>
                    <a:pt x="1751" y="275"/>
                    <a:pt x="1707" y="276"/>
                  </a:cubicBezTo>
                  <a:lnTo>
                    <a:pt x="1707" y="275"/>
                  </a:lnTo>
                  <a:cubicBezTo>
                    <a:pt x="1715" y="278"/>
                    <a:pt x="1736" y="280"/>
                    <a:pt x="1688" y="281"/>
                  </a:cubicBezTo>
                  <a:cubicBezTo>
                    <a:pt x="1692" y="282"/>
                    <a:pt x="1713" y="283"/>
                    <a:pt x="1724" y="283"/>
                  </a:cubicBezTo>
                  <a:cubicBezTo>
                    <a:pt x="1713" y="283"/>
                    <a:pt x="1692" y="284"/>
                    <a:pt x="1687" y="285"/>
                  </a:cubicBezTo>
                  <a:cubicBezTo>
                    <a:pt x="1704" y="288"/>
                    <a:pt x="1753" y="293"/>
                    <a:pt x="1683" y="294"/>
                  </a:cubicBezTo>
                  <a:cubicBezTo>
                    <a:pt x="1700" y="294"/>
                    <a:pt x="1713" y="295"/>
                    <a:pt x="1726" y="295"/>
                  </a:cubicBezTo>
                  <a:cubicBezTo>
                    <a:pt x="1713" y="295"/>
                    <a:pt x="1701" y="296"/>
                    <a:pt x="1689" y="297"/>
                  </a:cubicBezTo>
                  <a:cubicBezTo>
                    <a:pt x="1716" y="297"/>
                    <a:pt x="1681" y="298"/>
                    <a:pt x="1704" y="299"/>
                  </a:cubicBezTo>
                  <a:cubicBezTo>
                    <a:pt x="1714" y="300"/>
                    <a:pt x="1679" y="302"/>
                    <a:pt x="1689" y="302"/>
                  </a:cubicBezTo>
                  <a:cubicBezTo>
                    <a:pt x="1719" y="306"/>
                    <a:pt x="1703" y="304"/>
                    <a:pt x="1707" y="315"/>
                  </a:cubicBezTo>
                  <a:cubicBezTo>
                    <a:pt x="1709" y="321"/>
                    <a:pt x="1691" y="322"/>
                    <a:pt x="1686" y="322"/>
                  </a:cubicBezTo>
                  <a:cubicBezTo>
                    <a:pt x="1690" y="321"/>
                    <a:pt x="1705" y="322"/>
                    <a:pt x="1695" y="322"/>
                  </a:cubicBezTo>
                  <a:cubicBezTo>
                    <a:pt x="1679" y="322"/>
                    <a:pt x="1667" y="322"/>
                    <a:pt x="1666" y="322"/>
                  </a:cubicBezTo>
                  <a:cubicBezTo>
                    <a:pt x="1656" y="326"/>
                    <a:pt x="1715" y="325"/>
                    <a:pt x="1720" y="329"/>
                  </a:cubicBezTo>
                  <a:cubicBezTo>
                    <a:pt x="1712" y="329"/>
                    <a:pt x="1700" y="330"/>
                    <a:pt x="1690" y="330"/>
                  </a:cubicBezTo>
                  <a:cubicBezTo>
                    <a:pt x="1701" y="331"/>
                    <a:pt x="1726" y="332"/>
                    <a:pt x="1719" y="333"/>
                  </a:cubicBezTo>
                  <a:cubicBezTo>
                    <a:pt x="1707" y="334"/>
                    <a:pt x="1721" y="334"/>
                    <a:pt x="1725" y="334"/>
                  </a:cubicBezTo>
                  <a:cubicBezTo>
                    <a:pt x="1728" y="335"/>
                    <a:pt x="1713" y="335"/>
                    <a:pt x="1707" y="336"/>
                  </a:cubicBezTo>
                  <a:cubicBezTo>
                    <a:pt x="1751" y="333"/>
                    <a:pt x="1703" y="345"/>
                    <a:pt x="1744" y="350"/>
                  </a:cubicBezTo>
                  <a:cubicBezTo>
                    <a:pt x="1709" y="353"/>
                    <a:pt x="1737" y="356"/>
                    <a:pt x="1727" y="359"/>
                  </a:cubicBezTo>
                  <a:cubicBezTo>
                    <a:pt x="1711" y="361"/>
                    <a:pt x="1726" y="362"/>
                    <a:pt x="1707" y="364"/>
                  </a:cubicBezTo>
                  <a:cubicBezTo>
                    <a:pt x="1725" y="364"/>
                    <a:pt x="1722" y="365"/>
                    <a:pt x="1737" y="367"/>
                  </a:cubicBezTo>
                  <a:cubicBezTo>
                    <a:pt x="1749" y="368"/>
                    <a:pt x="1730" y="368"/>
                    <a:pt x="1727" y="368"/>
                  </a:cubicBezTo>
                  <a:cubicBezTo>
                    <a:pt x="1758" y="367"/>
                    <a:pt x="1691" y="369"/>
                    <a:pt x="1684" y="369"/>
                  </a:cubicBezTo>
                  <a:cubicBezTo>
                    <a:pt x="1709" y="370"/>
                    <a:pt x="1728" y="370"/>
                    <a:pt x="1748" y="371"/>
                  </a:cubicBezTo>
                  <a:cubicBezTo>
                    <a:pt x="1726" y="371"/>
                    <a:pt x="1707" y="371"/>
                    <a:pt x="1679" y="371"/>
                  </a:cubicBezTo>
                  <a:cubicBezTo>
                    <a:pt x="1717" y="372"/>
                    <a:pt x="1669" y="374"/>
                    <a:pt x="1727" y="374"/>
                  </a:cubicBezTo>
                  <a:cubicBezTo>
                    <a:pt x="1744" y="373"/>
                    <a:pt x="1746" y="374"/>
                    <a:pt x="1727" y="374"/>
                  </a:cubicBezTo>
                  <a:lnTo>
                    <a:pt x="1727" y="374"/>
                  </a:lnTo>
                  <a:cubicBezTo>
                    <a:pt x="1721" y="375"/>
                    <a:pt x="1715" y="375"/>
                    <a:pt x="1708" y="376"/>
                  </a:cubicBezTo>
                  <a:cubicBezTo>
                    <a:pt x="1721" y="376"/>
                    <a:pt x="1734" y="376"/>
                    <a:pt x="1748" y="376"/>
                  </a:cubicBezTo>
                  <a:cubicBezTo>
                    <a:pt x="1708" y="378"/>
                    <a:pt x="1688" y="379"/>
                    <a:pt x="1746" y="379"/>
                  </a:cubicBezTo>
                  <a:cubicBezTo>
                    <a:pt x="1700" y="381"/>
                    <a:pt x="1750" y="382"/>
                    <a:pt x="1749" y="384"/>
                  </a:cubicBezTo>
                  <a:cubicBezTo>
                    <a:pt x="1748" y="400"/>
                    <a:pt x="1747" y="399"/>
                    <a:pt x="1727" y="399"/>
                  </a:cubicBezTo>
                  <a:cubicBezTo>
                    <a:pt x="1746" y="402"/>
                    <a:pt x="1787" y="403"/>
                    <a:pt x="1727" y="404"/>
                  </a:cubicBezTo>
                  <a:cubicBezTo>
                    <a:pt x="1722" y="405"/>
                    <a:pt x="1658" y="406"/>
                    <a:pt x="1707" y="406"/>
                  </a:cubicBezTo>
                  <a:cubicBezTo>
                    <a:pt x="1696" y="405"/>
                    <a:pt x="1767" y="404"/>
                    <a:pt x="1693" y="402"/>
                  </a:cubicBezTo>
                  <a:cubicBezTo>
                    <a:pt x="1661" y="404"/>
                    <a:pt x="1663" y="405"/>
                    <a:pt x="1666" y="407"/>
                  </a:cubicBezTo>
                  <a:cubicBezTo>
                    <a:pt x="1667" y="408"/>
                    <a:pt x="1631" y="409"/>
                    <a:pt x="1665" y="410"/>
                  </a:cubicBezTo>
                  <a:cubicBezTo>
                    <a:pt x="1695" y="409"/>
                    <a:pt x="1705" y="408"/>
                    <a:pt x="1690" y="407"/>
                  </a:cubicBezTo>
                  <a:cubicBezTo>
                    <a:pt x="1705" y="407"/>
                    <a:pt x="1723" y="406"/>
                    <a:pt x="1748" y="406"/>
                  </a:cubicBezTo>
                  <a:cubicBezTo>
                    <a:pt x="1748" y="407"/>
                    <a:pt x="1759" y="409"/>
                    <a:pt x="1746" y="409"/>
                  </a:cubicBezTo>
                  <a:cubicBezTo>
                    <a:pt x="1734" y="412"/>
                    <a:pt x="1726" y="411"/>
                    <a:pt x="1717" y="415"/>
                  </a:cubicBezTo>
                  <a:cubicBezTo>
                    <a:pt x="1720" y="416"/>
                    <a:pt x="1731" y="416"/>
                    <a:pt x="1727" y="424"/>
                  </a:cubicBezTo>
                  <a:cubicBezTo>
                    <a:pt x="1710" y="424"/>
                    <a:pt x="1698" y="424"/>
                    <a:pt x="1682" y="425"/>
                  </a:cubicBezTo>
                  <a:cubicBezTo>
                    <a:pt x="1734" y="426"/>
                    <a:pt x="1682" y="428"/>
                    <a:pt x="1721" y="429"/>
                  </a:cubicBezTo>
                  <a:cubicBezTo>
                    <a:pt x="1723" y="429"/>
                    <a:pt x="1721" y="430"/>
                    <a:pt x="1719" y="430"/>
                  </a:cubicBezTo>
                  <a:cubicBezTo>
                    <a:pt x="1686" y="433"/>
                    <a:pt x="1739" y="434"/>
                    <a:pt x="1723" y="436"/>
                  </a:cubicBezTo>
                  <a:cubicBezTo>
                    <a:pt x="1686" y="437"/>
                    <a:pt x="1725" y="439"/>
                    <a:pt x="1694" y="442"/>
                  </a:cubicBezTo>
                  <a:cubicBezTo>
                    <a:pt x="1664" y="443"/>
                    <a:pt x="1725" y="443"/>
                    <a:pt x="1706" y="444"/>
                  </a:cubicBezTo>
                  <a:cubicBezTo>
                    <a:pt x="1669" y="446"/>
                    <a:pt x="1693" y="447"/>
                    <a:pt x="1686" y="449"/>
                  </a:cubicBezTo>
                  <a:cubicBezTo>
                    <a:pt x="1682" y="450"/>
                    <a:pt x="1717" y="451"/>
                    <a:pt x="1686" y="452"/>
                  </a:cubicBezTo>
                  <a:cubicBezTo>
                    <a:pt x="1720" y="453"/>
                    <a:pt x="1684" y="454"/>
                    <a:pt x="1685" y="455"/>
                  </a:cubicBezTo>
                  <a:cubicBezTo>
                    <a:pt x="1681" y="468"/>
                    <a:pt x="1748" y="458"/>
                    <a:pt x="1707" y="461"/>
                  </a:cubicBezTo>
                  <a:lnTo>
                    <a:pt x="1707" y="461"/>
                  </a:lnTo>
                  <a:cubicBezTo>
                    <a:pt x="1697" y="462"/>
                    <a:pt x="1747" y="462"/>
                    <a:pt x="1712" y="463"/>
                  </a:cubicBezTo>
                  <a:cubicBezTo>
                    <a:pt x="1737" y="464"/>
                    <a:pt x="1691" y="465"/>
                    <a:pt x="1708" y="466"/>
                  </a:cubicBezTo>
                  <a:cubicBezTo>
                    <a:pt x="1744" y="470"/>
                    <a:pt x="1728" y="472"/>
                    <a:pt x="1761" y="470"/>
                  </a:cubicBezTo>
                  <a:cubicBezTo>
                    <a:pt x="1770" y="471"/>
                    <a:pt x="1753" y="471"/>
                    <a:pt x="1748" y="471"/>
                  </a:cubicBezTo>
                  <a:lnTo>
                    <a:pt x="1748" y="471"/>
                  </a:lnTo>
                  <a:cubicBezTo>
                    <a:pt x="1738" y="473"/>
                    <a:pt x="1813" y="471"/>
                    <a:pt x="1769" y="472"/>
                  </a:cubicBezTo>
                  <a:lnTo>
                    <a:pt x="1769" y="472"/>
                  </a:lnTo>
                  <a:cubicBezTo>
                    <a:pt x="1850" y="474"/>
                    <a:pt x="1855" y="476"/>
                    <a:pt x="1875" y="486"/>
                  </a:cubicBezTo>
                  <a:cubicBezTo>
                    <a:pt x="1861" y="487"/>
                    <a:pt x="1869" y="489"/>
                    <a:pt x="1862" y="490"/>
                  </a:cubicBezTo>
                  <a:cubicBezTo>
                    <a:pt x="1865" y="491"/>
                    <a:pt x="1859" y="492"/>
                    <a:pt x="1875" y="493"/>
                  </a:cubicBezTo>
                  <a:cubicBezTo>
                    <a:pt x="1908" y="494"/>
                    <a:pt x="1867" y="495"/>
                    <a:pt x="1886" y="496"/>
                  </a:cubicBezTo>
                  <a:cubicBezTo>
                    <a:pt x="1901" y="497"/>
                    <a:pt x="1859" y="497"/>
                    <a:pt x="1886" y="498"/>
                  </a:cubicBezTo>
                  <a:cubicBezTo>
                    <a:pt x="1899" y="498"/>
                    <a:pt x="1893" y="500"/>
                    <a:pt x="1895" y="500"/>
                  </a:cubicBezTo>
                  <a:cubicBezTo>
                    <a:pt x="1843" y="503"/>
                    <a:pt x="1820" y="502"/>
                    <a:pt x="1771" y="502"/>
                  </a:cubicBezTo>
                  <a:cubicBezTo>
                    <a:pt x="1817" y="503"/>
                    <a:pt x="1764" y="504"/>
                    <a:pt x="1769" y="505"/>
                  </a:cubicBezTo>
                  <a:cubicBezTo>
                    <a:pt x="1773" y="506"/>
                    <a:pt x="1769" y="508"/>
                    <a:pt x="1778" y="509"/>
                  </a:cubicBezTo>
                  <a:cubicBezTo>
                    <a:pt x="1789" y="510"/>
                    <a:pt x="1762" y="511"/>
                    <a:pt x="1768" y="512"/>
                  </a:cubicBezTo>
                  <a:cubicBezTo>
                    <a:pt x="1837" y="520"/>
                    <a:pt x="1779" y="516"/>
                    <a:pt x="1878" y="503"/>
                  </a:cubicBezTo>
                  <a:cubicBezTo>
                    <a:pt x="1903" y="503"/>
                    <a:pt x="1892" y="505"/>
                    <a:pt x="1933" y="505"/>
                  </a:cubicBezTo>
                  <a:cubicBezTo>
                    <a:pt x="1884" y="513"/>
                    <a:pt x="1879" y="514"/>
                    <a:pt x="1811" y="515"/>
                  </a:cubicBezTo>
                  <a:cubicBezTo>
                    <a:pt x="1819" y="517"/>
                    <a:pt x="1835" y="515"/>
                    <a:pt x="1832" y="521"/>
                  </a:cubicBezTo>
                  <a:cubicBezTo>
                    <a:pt x="1915" y="521"/>
                    <a:pt x="1860" y="524"/>
                    <a:pt x="1832" y="526"/>
                  </a:cubicBezTo>
                  <a:cubicBezTo>
                    <a:pt x="1867" y="527"/>
                    <a:pt x="1823" y="528"/>
                    <a:pt x="1829" y="529"/>
                  </a:cubicBezTo>
                  <a:cubicBezTo>
                    <a:pt x="1826" y="530"/>
                    <a:pt x="1790" y="531"/>
                    <a:pt x="1775" y="528"/>
                  </a:cubicBezTo>
                  <a:cubicBezTo>
                    <a:pt x="1772" y="529"/>
                    <a:pt x="1766" y="530"/>
                    <a:pt x="1770" y="530"/>
                  </a:cubicBezTo>
                  <a:cubicBezTo>
                    <a:pt x="1802" y="532"/>
                    <a:pt x="1778" y="533"/>
                    <a:pt x="1832" y="534"/>
                  </a:cubicBezTo>
                  <a:cubicBezTo>
                    <a:pt x="1833" y="561"/>
                    <a:pt x="1871" y="556"/>
                    <a:pt x="1889" y="560"/>
                  </a:cubicBezTo>
                  <a:cubicBezTo>
                    <a:pt x="1876" y="562"/>
                    <a:pt x="1897" y="564"/>
                    <a:pt x="1894" y="565"/>
                  </a:cubicBezTo>
                  <a:cubicBezTo>
                    <a:pt x="1893" y="566"/>
                    <a:pt x="1894" y="567"/>
                    <a:pt x="1894" y="568"/>
                  </a:cubicBezTo>
                  <a:cubicBezTo>
                    <a:pt x="1894" y="569"/>
                    <a:pt x="1886" y="570"/>
                    <a:pt x="1896" y="571"/>
                  </a:cubicBezTo>
                  <a:cubicBezTo>
                    <a:pt x="1946" y="574"/>
                    <a:pt x="1924" y="580"/>
                    <a:pt x="1951" y="582"/>
                  </a:cubicBezTo>
                  <a:cubicBezTo>
                    <a:pt x="1952" y="582"/>
                    <a:pt x="1930" y="583"/>
                    <a:pt x="1948" y="583"/>
                  </a:cubicBezTo>
                  <a:cubicBezTo>
                    <a:pt x="1951" y="583"/>
                    <a:pt x="1956" y="583"/>
                    <a:pt x="1955" y="583"/>
                  </a:cubicBezTo>
                  <a:cubicBezTo>
                    <a:pt x="1902" y="586"/>
                    <a:pt x="1965" y="588"/>
                    <a:pt x="1939" y="591"/>
                  </a:cubicBezTo>
                  <a:cubicBezTo>
                    <a:pt x="1969" y="591"/>
                    <a:pt x="1925" y="592"/>
                    <a:pt x="1953" y="593"/>
                  </a:cubicBezTo>
                  <a:cubicBezTo>
                    <a:pt x="1968" y="594"/>
                    <a:pt x="1954" y="595"/>
                    <a:pt x="1957" y="597"/>
                  </a:cubicBezTo>
                  <a:cubicBezTo>
                    <a:pt x="1960" y="598"/>
                    <a:pt x="1965" y="599"/>
                    <a:pt x="1979" y="599"/>
                  </a:cubicBezTo>
                  <a:cubicBezTo>
                    <a:pt x="2001" y="601"/>
                    <a:pt x="1942" y="601"/>
                    <a:pt x="1971" y="602"/>
                  </a:cubicBezTo>
                  <a:cubicBezTo>
                    <a:pt x="1990" y="604"/>
                    <a:pt x="1969" y="605"/>
                    <a:pt x="1978" y="608"/>
                  </a:cubicBezTo>
                  <a:cubicBezTo>
                    <a:pt x="1985" y="609"/>
                    <a:pt x="1966" y="610"/>
                    <a:pt x="1966" y="611"/>
                  </a:cubicBezTo>
                  <a:cubicBezTo>
                    <a:pt x="1991" y="612"/>
                    <a:pt x="1963" y="631"/>
                    <a:pt x="1989" y="631"/>
                  </a:cubicBezTo>
                  <a:cubicBezTo>
                    <a:pt x="2029" y="632"/>
                    <a:pt x="1976" y="633"/>
                    <a:pt x="1986" y="634"/>
                  </a:cubicBezTo>
                  <a:cubicBezTo>
                    <a:pt x="2006" y="636"/>
                    <a:pt x="1994" y="636"/>
                    <a:pt x="1999" y="642"/>
                  </a:cubicBezTo>
                  <a:cubicBezTo>
                    <a:pt x="2002" y="644"/>
                    <a:pt x="1985" y="646"/>
                    <a:pt x="2015" y="648"/>
                  </a:cubicBezTo>
                  <a:cubicBezTo>
                    <a:pt x="1967" y="650"/>
                    <a:pt x="2048" y="648"/>
                    <a:pt x="2040" y="649"/>
                  </a:cubicBezTo>
                  <a:cubicBezTo>
                    <a:pt x="2032" y="650"/>
                    <a:pt x="2025" y="650"/>
                    <a:pt x="2019" y="650"/>
                  </a:cubicBezTo>
                  <a:cubicBezTo>
                    <a:pt x="2025" y="651"/>
                    <a:pt x="2030" y="651"/>
                    <a:pt x="2036" y="651"/>
                  </a:cubicBezTo>
                  <a:cubicBezTo>
                    <a:pt x="2030" y="651"/>
                    <a:pt x="2025" y="651"/>
                    <a:pt x="2019" y="651"/>
                  </a:cubicBezTo>
                  <a:cubicBezTo>
                    <a:pt x="2030" y="653"/>
                    <a:pt x="2039" y="651"/>
                    <a:pt x="2041" y="658"/>
                  </a:cubicBezTo>
                  <a:cubicBezTo>
                    <a:pt x="2043" y="658"/>
                    <a:pt x="2062" y="659"/>
                    <a:pt x="2043" y="660"/>
                  </a:cubicBezTo>
                  <a:cubicBezTo>
                    <a:pt x="2062" y="660"/>
                    <a:pt x="2081" y="661"/>
                    <a:pt x="2100" y="661"/>
                  </a:cubicBezTo>
                  <a:cubicBezTo>
                    <a:pt x="2088" y="662"/>
                    <a:pt x="2075" y="663"/>
                    <a:pt x="2062" y="663"/>
                  </a:cubicBezTo>
                  <a:cubicBezTo>
                    <a:pt x="2103" y="664"/>
                    <a:pt x="2048" y="665"/>
                    <a:pt x="2058" y="666"/>
                  </a:cubicBezTo>
                  <a:cubicBezTo>
                    <a:pt x="2062" y="666"/>
                    <a:pt x="2092" y="667"/>
                    <a:pt x="2071" y="668"/>
                  </a:cubicBezTo>
                  <a:cubicBezTo>
                    <a:pt x="2066" y="669"/>
                    <a:pt x="2087" y="667"/>
                    <a:pt x="2081" y="675"/>
                  </a:cubicBezTo>
                  <a:cubicBezTo>
                    <a:pt x="2101" y="675"/>
                    <a:pt x="2111" y="673"/>
                    <a:pt x="2122" y="675"/>
                  </a:cubicBezTo>
                  <a:cubicBezTo>
                    <a:pt x="2120" y="675"/>
                    <a:pt x="2104" y="676"/>
                    <a:pt x="2107" y="676"/>
                  </a:cubicBezTo>
                  <a:cubicBezTo>
                    <a:pt x="2134" y="677"/>
                    <a:pt x="2122" y="678"/>
                    <a:pt x="2113" y="680"/>
                  </a:cubicBezTo>
                  <a:cubicBezTo>
                    <a:pt x="2111" y="684"/>
                    <a:pt x="2150" y="689"/>
                    <a:pt x="2158" y="689"/>
                  </a:cubicBezTo>
                  <a:cubicBezTo>
                    <a:pt x="2160" y="690"/>
                    <a:pt x="2148" y="691"/>
                    <a:pt x="2144" y="692"/>
                  </a:cubicBezTo>
                  <a:cubicBezTo>
                    <a:pt x="2155" y="693"/>
                    <a:pt x="2186" y="696"/>
                    <a:pt x="2150" y="699"/>
                  </a:cubicBezTo>
                  <a:cubicBezTo>
                    <a:pt x="2161" y="699"/>
                    <a:pt x="2173" y="700"/>
                    <a:pt x="2185" y="700"/>
                  </a:cubicBezTo>
                  <a:cubicBezTo>
                    <a:pt x="2151" y="700"/>
                    <a:pt x="2185" y="701"/>
                    <a:pt x="2177" y="702"/>
                  </a:cubicBezTo>
                  <a:cubicBezTo>
                    <a:pt x="2170" y="702"/>
                    <a:pt x="2164" y="704"/>
                    <a:pt x="2172" y="704"/>
                  </a:cubicBezTo>
                  <a:cubicBezTo>
                    <a:pt x="2191" y="705"/>
                    <a:pt x="2184" y="706"/>
                    <a:pt x="2185" y="706"/>
                  </a:cubicBezTo>
                  <a:cubicBezTo>
                    <a:pt x="2188" y="709"/>
                    <a:pt x="2176" y="711"/>
                    <a:pt x="2196" y="713"/>
                  </a:cubicBezTo>
                  <a:cubicBezTo>
                    <a:pt x="2231" y="717"/>
                    <a:pt x="2204" y="717"/>
                    <a:pt x="2237" y="723"/>
                  </a:cubicBezTo>
                  <a:cubicBezTo>
                    <a:pt x="2268" y="727"/>
                    <a:pt x="2140" y="729"/>
                    <a:pt x="2124" y="732"/>
                  </a:cubicBezTo>
                  <a:cubicBezTo>
                    <a:pt x="2109" y="734"/>
                    <a:pt x="2079" y="739"/>
                    <a:pt x="2119" y="742"/>
                  </a:cubicBezTo>
                  <a:cubicBezTo>
                    <a:pt x="2039" y="742"/>
                    <a:pt x="2040" y="743"/>
                    <a:pt x="2060" y="746"/>
                  </a:cubicBezTo>
                  <a:cubicBezTo>
                    <a:pt x="2020" y="747"/>
                    <a:pt x="2051" y="749"/>
                    <a:pt x="2039" y="751"/>
                  </a:cubicBezTo>
                  <a:cubicBezTo>
                    <a:pt x="2028" y="753"/>
                    <a:pt x="1997" y="755"/>
                    <a:pt x="2036" y="757"/>
                  </a:cubicBezTo>
                  <a:cubicBezTo>
                    <a:pt x="1996" y="758"/>
                    <a:pt x="1981" y="759"/>
                    <a:pt x="2020" y="762"/>
                  </a:cubicBezTo>
                  <a:cubicBezTo>
                    <a:pt x="1998" y="763"/>
                    <a:pt x="1961" y="764"/>
                    <a:pt x="1965" y="765"/>
                  </a:cubicBezTo>
                  <a:cubicBezTo>
                    <a:pt x="1972" y="766"/>
                    <a:pt x="1937" y="767"/>
                    <a:pt x="1958" y="768"/>
                  </a:cubicBezTo>
                  <a:cubicBezTo>
                    <a:pt x="1985" y="769"/>
                    <a:pt x="1959" y="770"/>
                    <a:pt x="1954" y="771"/>
                  </a:cubicBezTo>
                  <a:cubicBezTo>
                    <a:pt x="1950" y="772"/>
                    <a:pt x="1955" y="773"/>
                    <a:pt x="1943" y="774"/>
                  </a:cubicBezTo>
                  <a:cubicBezTo>
                    <a:pt x="1930" y="774"/>
                    <a:pt x="1970" y="775"/>
                    <a:pt x="1944" y="776"/>
                  </a:cubicBezTo>
                  <a:cubicBezTo>
                    <a:pt x="1895" y="779"/>
                    <a:pt x="2055" y="779"/>
                    <a:pt x="1998" y="779"/>
                  </a:cubicBezTo>
                  <a:lnTo>
                    <a:pt x="1998" y="779"/>
                  </a:lnTo>
                  <a:cubicBezTo>
                    <a:pt x="1979" y="782"/>
                    <a:pt x="1976" y="777"/>
                    <a:pt x="1977" y="786"/>
                  </a:cubicBezTo>
                  <a:cubicBezTo>
                    <a:pt x="1977" y="787"/>
                    <a:pt x="1965" y="789"/>
                    <a:pt x="1981" y="790"/>
                  </a:cubicBezTo>
                  <a:cubicBezTo>
                    <a:pt x="2006" y="791"/>
                    <a:pt x="1971" y="792"/>
                    <a:pt x="1974" y="793"/>
                  </a:cubicBezTo>
                  <a:cubicBezTo>
                    <a:pt x="1979" y="795"/>
                    <a:pt x="2000" y="798"/>
                    <a:pt x="1938" y="799"/>
                  </a:cubicBezTo>
                  <a:cubicBezTo>
                    <a:pt x="1930" y="800"/>
                    <a:pt x="1937" y="800"/>
                    <a:pt x="1936" y="804"/>
                  </a:cubicBezTo>
                  <a:cubicBezTo>
                    <a:pt x="1906" y="805"/>
                    <a:pt x="1874" y="806"/>
                    <a:pt x="1877" y="806"/>
                  </a:cubicBezTo>
                  <a:cubicBezTo>
                    <a:pt x="1881" y="807"/>
                    <a:pt x="1839" y="808"/>
                    <a:pt x="1867" y="809"/>
                  </a:cubicBezTo>
                  <a:cubicBezTo>
                    <a:pt x="1874" y="809"/>
                    <a:pt x="1847" y="811"/>
                    <a:pt x="1854" y="811"/>
                  </a:cubicBezTo>
                  <a:cubicBezTo>
                    <a:pt x="1887" y="812"/>
                    <a:pt x="1842" y="813"/>
                    <a:pt x="1854" y="814"/>
                  </a:cubicBezTo>
                  <a:cubicBezTo>
                    <a:pt x="1861" y="814"/>
                    <a:pt x="1880" y="814"/>
                    <a:pt x="1894" y="814"/>
                  </a:cubicBezTo>
                  <a:lnTo>
                    <a:pt x="1894" y="818"/>
                  </a:lnTo>
                  <a:cubicBezTo>
                    <a:pt x="1960" y="815"/>
                    <a:pt x="1969" y="808"/>
                    <a:pt x="2016" y="803"/>
                  </a:cubicBezTo>
                  <a:cubicBezTo>
                    <a:pt x="2036" y="795"/>
                    <a:pt x="2078" y="788"/>
                    <a:pt x="2123" y="787"/>
                  </a:cubicBezTo>
                  <a:cubicBezTo>
                    <a:pt x="2095" y="786"/>
                    <a:pt x="2129" y="785"/>
                    <a:pt x="2105" y="784"/>
                  </a:cubicBezTo>
                  <a:cubicBezTo>
                    <a:pt x="2122" y="784"/>
                    <a:pt x="2180" y="783"/>
                    <a:pt x="2144" y="784"/>
                  </a:cubicBezTo>
                  <a:lnTo>
                    <a:pt x="2144" y="784"/>
                  </a:lnTo>
                  <a:cubicBezTo>
                    <a:pt x="2144" y="786"/>
                    <a:pt x="2229" y="783"/>
                    <a:pt x="2185" y="785"/>
                  </a:cubicBezTo>
                  <a:cubicBezTo>
                    <a:pt x="2184" y="785"/>
                    <a:pt x="2193" y="788"/>
                    <a:pt x="2185" y="786"/>
                  </a:cubicBezTo>
                  <a:cubicBezTo>
                    <a:pt x="2237" y="788"/>
                    <a:pt x="2158" y="786"/>
                    <a:pt x="2144" y="787"/>
                  </a:cubicBezTo>
                  <a:cubicBezTo>
                    <a:pt x="2150" y="787"/>
                    <a:pt x="2155" y="788"/>
                    <a:pt x="2161" y="788"/>
                  </a:cubicBezTo>
                  <a:cubicBezTo>
                    <a:pt x="2155" y="788"/>
                    <a:pt x="2150" y="788"/>
                    <a:pt x="2144" y="788"/>
                  </a:cubicBezTo>
                  <a:cubicBezTo>
                    <a:pt x="2140" y="796"/>
                    <a:pt x="2166" y="790"/>
                    <a:pt x="2185" y="792"/>
                  </a:cubicBezTo>
                  <a:cubicBezTo>
                    <a:pt x="2183" y="790"/>
                    <a:pt x="2167" y="791"/>
                    <a:pt x="2167" y="791"/>
                  </a:cubicBezTo>
                  <a:cubicBezTo>
                    <a:pt x="2175" y="791"/>
                    <a:pt x="2180" y="790"/>
                    <a:pt x="2185" y="791"/>
                  </a:cubicBezTo>
                  <a:cubicBezTo>
                    <a:pt x="2171" y="791"/>
                    <a:pt x="2202" y="791"/>
                    <a:pt x="2203" y="792"/>
                  </a:cubicBezTo>
                  <a:cubicBezTo>
                    <a:pt x="2197" y="792"/>
                    <a:pt x="2191" y="792"/>
                    <a:pt x="2185" y="792"/>
                  </a:cubicBezTo>
                  <a:cubicBezTo>
                    <a:pt x="2222" y="801"/>
                    <a:pt x="2131" y="809"/>
                    <a:pt x="2102" y="816"/>
                  </a:cubicBezTo>
                  <a:cubicBezTo>
                    <a:pt x="2108" y="816"/>
                    <a:pt x="2114" y="816"/>
                    <a:pt x="2119" y="816"/>
                  </a:cubicBezTo>
                  <a:cubicBezTo>
                    <a:pt x="2114" y="816"/>
                    <a:pt x="2108" y="816"/>
                    <a:pt x="2102" y="816"/>
                  </a:cubicBezTo>
                  <a:lnTo>
                    <a:pt x="2102" y="819"/>
                  </a:lnTo>
                  <a:cubicBezTo>
                    <a:pt x="2121" y="820"/>
                    <a:pt x="2133" y="820"/>
                    <a:pt x="2149" y="820"/>
                  </a:cubicBezTo>
                  <a:cubicBezTo>
                    <a:pt x="2130" y="820"/>
                    <a:pt x="2116" y="821"/>
                    <a:pt x="2098" y="821"/>
                  </a:cubicBezTo>
                  <a:cubicBezTo>
                    <a:pt x="2115" y="821"/>
                    <a:pt x="2126" y="821"/>
                    <a:pt x="2144" y="821"/>
                  </a:cubicBezTo>
                  <a:cubicBezTo>
                    <a:pt x="2150" y="831"/>
                    <a:pt x="2117" y="825"/>
                    <a:pt x="2092" y="828"/>
                  </a:cubicBezTo>
                  <a:cubicBezTo>
                    <a:pt x="2102" y="833"/>
                    <a:pt x="2160" y="830"/>
                    <a:pt x="2123" y="831"/>
                  </a:cubicBezTo>
                  <a:lnTo>
                    <a:pt x="2123" y="831"/>
                  </a:lnTo>
                  <a:cubicBezTo>
                    <a:pt x="2141" y="832"/>
                    <a:pt x="2099" y="833"/>
                    <a:pt x="2113" y="834"/>
                  </a:cubicBezTo>
                  <a:cubicBezTo>
                    <a:pt x="2125" y="836"/>
                    <a:pt x="2088" y="840"/>
                    <a:pt x="2081" y="842"/>
                  </a:cubicBezTo>
                  <a:cubicBezTo>
                    <a:pt x="2087" y="842"/>
                    <a:pt x="2093" y="842"/>
                    <a:pt x="2099" y="842"/>
                  </a:cubicBezTo>
                  <a:cubicBezTo>
                    <a:pt x="2093" y="842"/>
                    <a:pt x="2087" y="842"/>
                    <a:pt x="2081" y="843"/>
                  </a:cubicBezTo>
                  <a:cubicBezTo>
                    <a:pt x="2071" y="845"/>
                    <a:pt x="2146" y="843"/>
                    <a:pt x="2102" y="844"/>
                  </a:cubicBezTo>
                  <a:lnTo>
                    <a:pt x="2102" y="844"/>
                  </a:lnTo>
                  <a:cubicBezTo>
                    <a:pt x="2056" y="846"/>
                    <a:pt x="2136" y="846"/>
                    <a:pt x="2072" y="846"/>
                  </a:cubicBezTo>
                  <a:cubicBezTo>
                    <a:pt x="2072" y="847"/>
                    <a:pt x="2074" y="847"/>
                    <a:pt x="2071" y="847"/>
                  </a:cubicBezTo>
                  <a:cubicBezTo>
                    <a:pt x="2059" y="848"/>
                    <a:pt x="2077" y="849"/>
                    <a:pt x="2069" y="850"/>
                  </a:cubicBezTo>
                  <a:cubicBezTo>
                    <a:pt x="2060" y="852"/>
                    <a:pt x="2090" y="854"/>
                    <a:pt x="2100" y="856"/>
                  </a:cubicBezTo>
                  <a:cubicBezTo>
                    <a:pt x="1977" y="860"/>
                    <a:pt x="1904" y="890"/>
                    <a:pt x="1748" y="887"/>
                  </a:cubicBezTo>
                  <a:cubicBezTo>
                    <a:pt x="1768" y="890"/>
                    <a:pt x="1682" y="893"/>
                    <a:pt x="1670" y="895"/>
                  </a:cubicBezTo>
                  <a:cubicBezTo>
                    <a:pt x="1617" y="895"/>
                    <a:pt x="1666" y="897"/>
                    <a:pt x="1629" y="897"/>
                  </a:cubicBezTo>
                  <a:cubicBezTo>
                    <a:pt x="1621" y="897"/>
                    <a:pt x="1649" y="898"/>
                    <a:pt x="1628" y="899"/>
                  </a:cubicBezTo>
                  <a:cubicBezTo>
                    <a:pt x="1574" y="901"/>
                    <a:pt x="1575" y="903"/>
                    <a:pt x="1569" y="906"/>
                  </a:cubicBezTo>
                  <a:cubicBezTo>
                    <a:pt x="1557" y="906"/>
                    <a:pt x="1528" y="906"/>
                    <a:pt x="1553" y="907"/>
                  </a:cubicBezTo>
                  <a:cubicBezTo>
                    <a:pt x="1560" y="907"/>
                    <a:pt x="1565" y="908"/>
                    <a:pt x="1560" y="908"/>
                  </a:cubicBezTo>
                  <a:cubicBezTo>
                    <a:pt x="1536" y="909"/>
                    <a:pt x="1552" y="910"/>
                    <a:pt x="1551" y="911"/>
                  </a:cubicBezTo>
                  <a:cubicBezTo>
                    <a:pt x="1518" y="921"/>
                    <a:pt x="1516" y="923"/>
                    <a:pt x="1480" y="928"/>
                  </a:cubicBezTo>
                  <a:cubicBezTo>
                    <a:pt x="1467" y="928"/>
                    <a:pt x="1500" y="929"/>
                    <a:pt x="1480" y="931"/>
                  </a:cubicBezTo>
                  <a:cubicBezTo>
                    <a:pt x="1467" y="931"/>
                    <a:pt x="1480" y="933"/>
                    <a:pt x="1477" y="934"/>
                  </a:cubicBezTo>
                  <a:cubicBezTo>
                    <a:pt x="1472" y="935"/>
                    <a:pt x="1495" y="937"/>
                    <a:pt x="1461" y="938"/>
                  </a:cubicBezTo>
                  <a:cubicBezTo>
                    <a:pt x="1484" y="940"/>
                    <a:pt x="1448" y="941"/>
                    <a:pt x="1455" y="943"/>
                  </a:cubicBezTo>
                  <a:cubicBezTo>
                    <a:pt x="1463" y="944"/>
                    <a:pt x="1461" y="946"/>
                    <a:pt x="1436" y="947"/>
                  </a:cubicBezTo>
                  <a:cubicBezTo>
                    <a:pt x="1477" y="948"/>
                    <a:pt x="1424" y="949"/>
                    <a:pt x="1434" y="950"/>
                  </a:cubicBezTo>
                  <a:cubicBezTo>
                    <a:pt x="1444" y="951"/>
                    <a:pt x="1429" y="953"/>
                    <a:pt x="1453" y="954"/>
                  </a:cubicBezTo>
                  <a:cubicBezTo>
                    <a:pt x="1416" y="958"/>
                    <a:pt x="1446" y="961"/>
                    <a:pt x="1436" y="965"/>
                  </a:cubicBezTo>
                  <a:cubicBezTo>
                    <a:pt x="1420" y="970"/>
                    <a:pt x="1413" y="973"/>
                    <a:pt x="1398" y="976"/>
                  </a:cubicBezTo>
                  <a:cubicBezTo>
                    <a:pt x="1406" y="978"/>
                    <a:pt x="1384" y="980"/>
                    <a:pt x="1396" y="983"/>
                  </a:cubicBezTo>
                  <a:cubicBezTo>
                    <a:pt x="1405" y="984"/>
                    <a:pt x="1362" y="986"/>
                    <a:pt x="1393" y="987"/>
                  </a:cubicBezTo>
                  <a:cubicBezTo>
                    <a:pt x="1397" y="987"/>
                    <a:pt x="1381" y="988"/>
                    <a:pt x="1372" y="988"/>
                  </a:cubicBezTo>
                  <a:cubicBezTo>
                    <a:pt x="1333" y="994"/>
                    <a:pt x="1359" y="993"/>
                    <a:pt x="1297" y="997"/>
                  </a:cubicBezTo>
                  <a:cubicBezTo>
                    <a:pt x="1289" y="998"/>
                    <a:pt x="1256" y="998"/>
                    <a:pt x="1287" y="999"/>
                  </a:cubicBezTo>
                  <a:cubicBezTo>
                    <a:pt x="1293" y="1000"/>
                    <a:pt x="1291" y="1000"/>
                    <a:pt x="1290" y="1001"/>
                  </a:cubicBezTo>
                  <a:cubicBezTo>
                    <a:pt x="1281" y="1004"/>
                    <a:pt x="1312" y="1008"/>
                    <a:pt x="1269" y="1011"/>
                  </a:cubicBezTo>
                  <a:cubicBezTo>
                    <a:pt x="1300" y="1013"/>
                    <a:pt x="1260" y="1011"/>
                    <a:pt x="1269" y="1016"/>
                  </a:cubicBezTo>
                  <a:cubicBezTo>
                    <a:pt x="1241" y="1014"/>
                    <a:pt x="1234" y="1015"/>
                    <a:pt x="1207" y="1020"/>
                  </a:cubicBezTo>
                  <a:cubicBezTo>
                    <a:pt x="1213" y="1020"/>
                    <a:pt x="1219" y="1020"/>
                    <a:pt x="1224" y="1020"/>
                  </a:cubicBezTo>
                  <a:cubicBezTo>
                    <a:pt x="1219" y="1020"/>
                    <a:pt x="1213" y="1020"/>
                    <a:pt x="1207" y="1020"/>
                  </a:cubicBezTo>
                  <a:cubicBezTo>
                    <a:pt x="1204" y="1021"/>
                    <a:pt x="1217" y="1022"/>
                    <a:pt x="1186" y="1022"/>
                  </a:cubicBezTo>
                  <a:cubicBezTo>
                    <a:pt x="1156" y="1026"/>
                    <a:pt x="1151" y="1027"/>
                    <a:pt x="1124" y="1029"/>
                  </a:cubicBezTo>
                  <a:cubicBezTo>
                    <a:pt x="1128" y="1029"/>
                    <a:pt x="1143" y="1029"/>
                    <a:pt x="1133" y="1029"/>
                  </a:cubicBezTo>
                  <a:cubicBezTo>
                    <a:pt x="1095" y="1029"/>
                    <a:pt x="1106" y="1030"/>
                    <a:pt x="1103" y="1031"/>
                  </a:cubicBezTo>
                  <a:cubicBezTo>
                    <a:pt x="1098" y="1031"/>
                    <a:pt x="1081" y="1032"/>
                    <a:pt x="1089" y="1033"/>
                  </a:cubicBezTo>
                  <a:cubicBezTo>
                    <a:pt x="1116" y="1034"/>
                    <a:pt x="1063" y="1034"/>
                    <a:pt x="1063" y="1035"/>
                  </a:cubicBezTo>
                  <a:cubicBezTo>
                    <a:pt x="1069" y="1035"/>
                    <a:pt x="1075" y="1036"/>
                    <a:pt x="1081" y="1036"/>
                  </a:cubicBezTo>
                  <a:cubicBezTo>
                    <a:pt x="1068" y="1036"/>
                    <a:pt x="1056" y="1037"/>
                    <a:pt x="1044" y="1037"/>
                  </a:cubicBezTo>
                  <a:cubicBezTo>
                    <a:pt x="1079" y="1038"/>
                    <a:pt x="1023" y="1039"/>
                    <a:pt x="1039" y="1040"/>
                  </a:cubicBezTo>
                  <a:cubicBezTo>
                    <a:pt x="1066" y="1042"/>
                    <a:pt x="995" y="1041"/>
                    <a:pt x="1000" y="1044"/>
                  </a:cubicBezTo>
                  <a:cubicBezTo>
                    <a:pt x="1030" y="1046"/>
                    <a:pt x="974" y="1047"/>
                    <a:pt x="1010" y="1050"/>
                  </a:cubicBezTo>
                  <a:cubicBezTo>
                    <a:pt x="1017" y="1053"/>
                    <a:pt x="975" y="1052"/>
                    <a:pt x="957" y="1050"/>
                  </a:cubicBezTo>
                  <a:cubicBezTo>
                    <a:pt x="957" y="1052"/>
                    <a:pt x="954" y="1053"/>
                    <a:pt x="958" y="1054"/>
                  </a:cubicBezTo>
                  <a:cubicBezTo>
                    <a:pt x="933" y="1060"/>
                    <a:pt x="994" y="1059"/>
                    <a:pt x="942" y="1063"/>
                  </a:cubicBezTo>
                  <a:cubicBezTo>
                    <a:pt x="962" y="1065"/>
                    <a:pt x="918" y="1067"/>
                    <a:pt x="975" y="1068"/>
                  </a:cubicBezTo>
                  <a:cubicBezTo>
                    <a:pt x="969" y="1069"/>
                    <a:pt x="956" y="1069"/>
                    <a:pt x="958" y="1070"/>
                  </a:cubicBezTo>
                  <a:cubicBezTo>
                    <a:pt x="985" y="1070"/>
                    <a:pt x="964" y="1071"/>
                    <a:pt x="957" y="1072"/>
                  </a:cubicBezTo>
                  <a:cubicBezTo>
                    <a:pt x="951" y="1073"/>
                    <a:pt x="926" y="1073"/>
                    <a:pt x="956" y="1074"/>
                  </a:cubicBezTo>
                  <a:cubicBezTo>
                    <a:pt x="939" y="1074"/>
                    <a:pt x="933" y="1075"/>
                    <a:pt x="936" y="1076"/>
                  </a:cubicBezTo>
                  <a:cubicBezTo>
                    <a:pt x="945" y="1075"/>
                    <a:pt x="951" y="1077"/>
                    <a:pt x="957" y="1079"/>
                  </a:cubicBezTo>
                  <a:cubicBezTo>
                    <a:pt x="959" y="1080"/>
                    <a:pt x="968" y="1082"/>
                    <a:pt x="955" y="1082"/>
                  </a:cubicBezTo>
                  <a:cubicBezTo>
                    <a:pt x="928" y="1084"/>
                    <a:pt x="970" y="1084"/>
                    <a:pt x="957" y="1085"/>
                  </a:cubicBezTo>
                  <a:cubicBezTo>
                    <a:pt x="864" y="1090"/>
                    <a:pt x="913" y="1098"/>
                    <a:pt x="825" y="1099"/>
                  </a:cubicBezTo>
                  <a:cubicBezTo>
                    <a:pt x="855" y="1099"/>
                    <a:pt x="879" y="1100"/>
                    <a:pt x="895" y="1099"/>
                  </a:cubicBezTo>
                  <a:cubicBezTo>
                    <a:pt x="889" y="1099"/>
                    <a:pt x="883" y="1098"/>
                    <a:pt x="878" y="1098"/>
                  </a:cubicBezTo>
                  <a:cubicBezTo>
                    <a:pt x="892" y="1098"/>
                    <a:pt x="927" y="1097"/>
                    <a:pt x="895" y="1098"/>
                  </a:cubicBezTo>
                  <a:lnTo>
                    <a:pt x="895" y="1099"/>
                  </a:lnTo>
                  <a:cubicBezTo>
                    <a:pt x="902" y="1099"/>
                    <a:pt x="909" y="1099"/>
                    <a:pt x="916" y="1100"/>
                  </a:cubicBezTo>
                  <a:cubicBezTo>
                    <a:pt x="882" y="1100"/>
                    <a:pt x="917" y="1101"/>
                    <a:pt x="904" y="1102"/>
                  </a:cubicBezTo>
                  <a:cubicBezTo>
                    <a:pt x="891" y="1103"/>
                    <a:pt x="897" y="1104"/>
                    <a:pt x="895" y="1105"/>
                  </a:cubicBezTo>
                  <a:cubicBezTo>
                    <a:pt x="893" y="1106"/>
                    <a:pt x="895" y="1107"/>
                    <a:pt x="876" y="1108"/>
                  </a:cubicBezTo>
                  <a:cubicBezTo>
                    <a:pt x="866" y="1109"/>
                    <a:pt x="886" y="1110"/>
                    <a:pt x="883" y="1111"/>
                  </a:cubicBezTo>
                  <a:cubicBezTo>
                    <a:pt x="881" y="1111"/>
                    <a:pt x="905" y="1112"/>
                    <a:pt x="863" y="1112"/>
                  </a:cubicBezTo>
                  <a:cubicBezTo>
                    <a:pt x="815" y="1113"/>
                    <a:pt x="916" y="1116"/>
                    <a:pt x="891" y="1117"/>
                  </a:cubicBezTo>
                  <a:cubicBezTo>
                    <a:pt x="884" y="1117"/>
                    <a:pt x="830" y="1118"/>
                    <a:pt x="874" y="1119"/>
                  </a:cubicBezTo>
                  <a:cubicBezTo>
                    <a:pt x="840" y="1121"/>
                    <a:pt x="856" y="1117"/>
                    <a:pt x="853" y="1128"/>
                  </a:cubicBezTo>
                  <a:cubicBezTo>
                    <a:pt x="853" y="1129"/>
                    <a:pt x="865" y="1130"/>
                    <a:pt x="851" y="1131"/>
                  </a:cubicBezTo>
                  <a:cubicBezTo>
                    <a:pt x="818" y="1132"/>
                    <a:pt x="866" y="1132"/>
                    <a:pt x="853" y="1133"/>
                  </a:cubicBezTo>
                  <a:cubicBezTo>
                    <a:pt x="847" y="1134"/>
                    <a:pt x="841" y="1134"/>
                    <a:pt x="834" y="1134"/>
                  </a:cubicBezTo>
                  <a:cubicBezTo>
                    <a:pt x="821" y="1135"/>
                    <a:pt x="800" y="1135"/>
                    <a:pt x="823" y="1140"/>
                  </a:cubicBezTo>
                  <a:cubicBezTo>
                    <a:pt x="829" y="1141"/>
                    <a:pt x="786" y="1142"/>
                    <a:pt x="831" y="1143"/>
                  </a:cubicBezTo>
                  <a:cubicBezTo>
                    <a:pt x="815" y="1145"/>
                    <a:pt x="746" y="1147"/>
                    <a:pt x="795" y="1150"/>
                  </a:cubicBezTo>
                  <a:cubicBezTo>
                    <a:pt x="807" y="1151"/>
                    <a:pt x="803" y="1151"/>
                    <a:pt x="794" y="1151"/>
                  </a:cubicBezTo>
                  <a:cubicBezTo>
                    <a:pt x="760" y="1154"/>
                    <a:pt x="787" y="1157"/>
                    <a:pt x="750" y="1159"/>
                  </a:cubicBezTo>
                  <a:cubicBezTo>
                    <a:pt x="800" y="1161"/>
                    <a:pt x="742" y="1163"/>
                    <a:pt x="789" y="1165"/>
                  </a:cubicBezTo>
                  <a:cubicBezTo>
                    <a:pt x="797" y="1165"/>
                    <a:pt x="783" y="1166"/>
                    <a:pt x="778" y="1167"/>
                  </a:cubicBezTo>
                  <a:cubicBezTo>
                    <a:pt x="789" y="1168"/>
                    <a:pt x="894" y="1168"/>
                    <a:pt x="853" y="1168"/>
                  </a:cubicBezTo>
                  <a:lnTo>
                    <a:pt x="853" y="1168"/>
                  </a:lnTo>
                  <a:cubicBezTo>
                    <a:pt x="884" y="1170"/>
                    <a:pt x="872" y="1171"/>
                    <a:pt x="884" y="1173"/>
                  </a:cubicBezTo>
                  <a:cubicBezTo>
                    <a:pt x="895" y="1174"/>
                    <a:pt x="877" y="1173"/>
                    <a:pt x="874" y="1173"/>
                  </a:cubicBezTo>
                  <a:cubicBezTo>
                    <a:pt x="879" y="1173"/>
                    <a:pt x="893" y="1173"/>
                    <a:pt x="884" y="1173"/>
                  </a:cubicBezTo>
                  <a:cubicBezTo>
                    <a:pt x="826" y="1174"/>
                    <a:pt x="807" y="1173"/>
                    <a:pt x="754" y="1170"/>
                  </a:cubicBezTo>
                  <a:lnTo>
                    <a:pt x="754" y="1175"/>
                  </a:lnTo>
                  <a:cubicBezTo>
                    <a:pt x="787" y="1172"/>
                    <a:pt x="870" y="1182"/>
                    <a:pt x="776" y="1184"/>
                  </a:cubicBezTo>
                  <a:cubicBezTo>
                    <a:pt x="744" y="1185"/>
                    <a:pt x="741" y="1168"/>
                    <a:pt x="687" y="1182"/>
                  </a:cubicBezTo>
                  <a:cubicBezTo>
                    <a:pt x="669" y="1196"/>
                    <a:pt x="642" y="1193"/>
                    <a:pt x="644" y="1199"/>
                  </a:cubicBezTo>
                  <a:cubicBezTo>
                    <a:pt x="579" y="1218"/>
                    <a:pt x="707" y="1217"/>
                    <a:pt x="747" y="1217"/>
                  </a:cubicBezTo>
                  <a:cubicBezTo>
                    <a:pt x="683" y="1217"/>
                    <a:pt x="753" y="1219"/>
                    <a:pt x="709" y="1219"/>
                  </a:cubicBezTo>
                  <a:cubicBezTo>
                    <a:pt x="724" y="1220"/>
                    <a:pt x="787" y="1220"/>
                    <a:pt x="767" y="1212"/>
                  </a:cubicBezTo>
                  <a:cubicBezTo>
                    <a:pt x="753" y="1210"/>
                    <a:pt x="782" y="1209"/>
                    <a:pt x="770" y="1208"/>
                  </a:cubicBezTo>
                  <a:cubicBezTo>
                    <a:pt x="756" y="1206"/>
                    <a:pt x="812" y="1205"/>
                    <a:pt x="775" y="1203"/>
                  </a:cubicBezTo>
                  <a:cubicBezTo>
                    <a:pt x="810" y="1203"/>
                    <a:pt x="747" y="1202"/>
                    <a:pt x="777" y="1201"/>
                  </a:cubicBezTo>
                  <a:cubicBezTo>
                    <a:pt x="809" y="1200"/>
                    <a:pt x="747" y="1199"/>
                    <a:pt x="773" y="1199"/>
                  </a:cubicBezTo>
                  <a:cubicBezTo>
                    <a:pt x="801" y="1198"/>
                    <a:pt x="785" y="1197"/>
                    <a:pt x="791" y="1196"/>
                  </a:cubicBezTo>
                  <a:cubicBezTo>
                    <a:pt x="795" y="1195"/>
                    <a:pt x="822" y="1195"/>
                    <a:pt x="792" y="1194"/>
                  </a:cubicBezTo>
                  <a:cubicBezTo>
                    <a:pt x="836" y="1189"/>
                    <a:pt x="830" y="1186"/>
                    <a:pt x="895" y="1180"/>
                  </a:cubicBezTo>
                  <a:cubicBezTo>
                    <a:pt x="857" y="1179"/>
                    <a:pt x="908" y="1178"/>
                    <a:pt x="877" y="1177"/>
                  </a:cubicBezTo>
                  <a:cubicBezTo>
                    <a:pt x="959" y="1179"/>
                    <a:pt x="970" y="1178"/>
                    <a:pt x="1031" y="1164"/>
                  </a:cubicBezTo>
                  <a:cubicBezTo>
                    <a:pt x="1058" y="1162"/>
                    <a:pt x="1027" y="1162"/>
                    <a:pt x="1029" y="1160"/>
                  </a:cubicBezTo>
                  <a:cubicBezTo>
                    <a:pt x="1035" y="1158"/>
                    <a:pt x="1042" y="1160"/>
                    <a:pt x="1041" y="1153"/>
                  </a:cubicBezTo>
                  <a:cubicBezTo>
                    <a:pt x="1067" y="1156"/>
                    <a:pt x="1140" y="1151"/>
                    <a:pt x="1103" y="1153"/>
                  </a:cubicBezTo>
                  <a:lnTo>
                    <a:pt x="1103" y="1153"/>
                  </a:lnTo>
                  <a:cubicBezTo>
                    <a:pt x="1104" y="1155"/>
                    <a:pt x="1117" y="1156"/>
                    <a:pt x="1106" y="1157"/>
                  </a:cubicBezTo>
                  <a:cubicBezTo>
                    <a:pt x="1096" y="1159"/>
                    <a:pt x="1132" y="1158"/>
                    <a:pt x="1124" y="1165"/>
                  </a:cubicBezTo>
                  <a:cubicBezTo>
                    <a:pt x="1140" y="1165"/>
                    <a:pt x="1149" y="1165"/>
                    <a:pt x="1161" y="1164"/>
                  </a:cubicBezTo>
                  <a:lnTo>
                    <a:pt x="1161" y="1169"/>
                  </a:lnTo>
                  <a:cubicBezTo>
                    <a:pt x="1143" y="1169"/>
                    <a:pt x="1133" y="1170"/>
                    <a:pt x="1124" y="1170"/>
                  </a:cubicBezTo>
                  <a:cubicBezTo>
                    <a:pt x="1162" y="1171"/>
                    <a:pt x="1098" y="1173"/>
                    <a:pt x="1144" y="1173"/>
                  </a:cubicBezTo>
                  <a:cubicBezTo>
                    <a:pt x="1077" y="1176"/>
                    <a:pt x="1175" y="1178"/>
                    <a:pt x="1106" y="1180"/>
                  </a:cubicBezTo>
                  <a:cubicBezTo>
                    <a:pt x="1140" y="1183"/>
                    <a:pt x="1115" y="1189"/>
                    <a:pt x="1125" y="1193"/>
                  </a:cubicBezTo>
                  <a:cubicBezTo>
                    <a:pt x="1130" y="1195"/>
                    <a:pt x="1095" y="1194"/>
                    <a:pt x="1082" y="1195"/>
                  </a:cubicBezTo>
                  <a:cubicBezTo>
                    <a:pt x="1082" y="1199"/>
                    <a:pt x="1088" y="1203"/>
                    <a:pt x="1079" y="1207"/>
                  </a:cubicBezTo>
                  <a:cubicBezTo>
                    <a:pt x="1076" y="1208"/>
                    <a:pt x="1099" y="1208"/>
                    <a:pt x="1092" y="1210"/>
                  </a:cubicBezTo>
                  <a:cubicBezTo>
                    <a:pt x="1076" y="1212"/>
                    <a:pt x="1051" y="1215"/>
                    <a:pt x="1061" y="1218"/>
                  </a:cubicBezTo>
                  <a:cubicBezTo>
                    <a:pt x="1068" y="1220"/>
                    <a:pt x="1047" y="1222"/>
                    <a:pt x="1078" y="1224"/>
                  </a:cubicBezTo>
                  <a:cubicBezTo>
                    <a:pt x="1034" y="1226"/>
                    <a:pt x="1087" y="1229"/>
                    <a:pt x="1048" y="1231"/>
                  </a:cubicBezTo>
                  <a:cubicBezTo>
                    <a:pt x="1063" y="1233"/>
                    <a:pt x="1037" y="1235"/>
                    <a:pt x="1040" y="1237"/>
                  </a:cubicBezTo>
                  <a:cubicBezTo>
                    <a:pt x="1043" y="1241"/>
                    <a:pt x="1039" y="1244"/>
                    <a:pt x="1041" y="1250"/>
                  </a:cubicBezTo>
                  <a:cubicBezTo>
                    <a:pt x="1041" y="1250"/>
                    <a:pt x="977" y="1248"/>
                    <a:pt x="1012" y="1250"/>
                  </a:cubicBezTo>
                  <a:cubicBezTo>
                    <a:pt x="1032" y="1251"/>
                    <a:pt x="987" y="1252"/>
                    <a:pt x="1020" y="1253"/>
                  </a:cubicBezTo>
                  <a:cubicBezTo>
                    <a:pt x="982" y="1254"/>
                    <a:pt x="1044" y="1256"/>
                    <a:pt x="1000" y="1256"/>
                  </a:cubicBezTo>
                  <a:cubicBezTo>
                    <a:pt x="1038" y="1258"/>
                    <a:pt x="1007" y="1259"/>
                    <a:pt x="1008" y="1260"/>
                  </a:cubicBezTo>
                  <a:cubicBezTo>
                    <a:pt x="1009" y="1261"/>
                    <a:pt x="1011" y="1262"/>
                    <a:pt x="999" y="1264"/>
                  </a:cubicBezTo>
                  <a:cubicBezTo>
                    <a:pt x="1039" y="1265"/>
                    <a:pt x="1024" y="1267"/>
                    <a:pt x="1016" y="1269"/>
                  </a:cubicBezTo>
                  <a:cubicBezTo>
                    <a:pt x="1007" y="1271"/>
                    <a:pt x="982" y="1273"/>
                    <a:pt x="936" y="1274"/>
                  </a:cubicBezTo>
                  <a:cubicBezTo>
                    <a:pt x="936" y="1294"/>
                    <a:pt x="937" y="1282"/>
                    <a:pt x="999" y="1286"/>
                  </a:cubicBezTo>
                  <a:cubicBezTo>
                    <a:pt x="999" y="1281"/>
                    <a:pt x="999" y="1282"/>
                    <a:pt x="991" y="1282"/>
                  </a:cubicBezTo>
                  <a:cubicBezTo>
                    <a:pt x="954" y="1281"/>
                    <a:pt x="997" y="1280"/>
                    <a:pt x="990" y="1279"/>
                  </a:cubicBezTo>
                  <a:cubicBezTo>
                    <a:pt x="983" y="1278"/>
                    <a:pt x="992" y="1277"/>
                    <a:pt x="1029" y="1276"/>
                  </a:cubicBezTo>
                  <a:cubicBezTo>
                    <a:pt x="1041" y="1278"/>
                    <a:pt x="1071" y="1276"/>
                    <a:pt x="1060" y="1283"/>
                  </a:cubicBezTo>
                  <a:cubicBezTo>
                    <a:pt x="1057" y="1284"/>
                    <a:pt x="1090" y="1285"/>
                    <a:pt x="1061" y="1286"/>
                  </a:cubicBezTo>
                  <a:cubicBezTo>
                    <a:pt x="1074" y="1287"/>
                    <a:pt x="1087" y="1287"/>
                    <a:pt x="1094" y="1287"/>
                  </a:cubicBezTo>
                  <a:cubicBezTo>
                    <a:pt x="1090" y="1288"/>
                    <a:pt x="1075" y="1289"/>
                    <a:pt x="1084" y="1290"/>
                  </a:cubicBezTo>
                  <a:cubicBezTo>
                    <a:pt x="1113" y="1292"/>
                    <a:pt x="1098" y="1294"/>
                    <a:pt x="1103" y="1296"/>
                  </a:cubicBezTo>
                  <a:cubicBezTo>
                    <a:pt x="1134" y="1300"/>
                    <a:pt x="1085" y="1299"/>
                    <a:pt x="1112" y="1301"/>
                  </a:cubicBezTo>
                  <a:cubicBezTo>
                    <a:pt x="1149" y="1305"/>
                    <a:pt x="1145" y="1302"/>
                    <a:pt x="1145" y="1314"/>
                  </a:cubicBezTo>
                  <a:cubicBezTo>
                    <a:pt x="1161" y="1314"/>
                    <a:pt x="1173" y="1314"/>
                    <a:pt x="1186" y="1314"/>
                  </a:cubicBezTo>
                  <a:cubicBezTo>
                    <a:pt x="1186" y="1322"/>
                    <a:pt x="1189" y="1318"/>
                    <a:pt x="1198" y="1322"/>
                  </a:cubicBezTo>
                  <a:cubicBezTo>
                    <a:pt x="1198" y="1323"/>
                    <a:pt x="1171" y="1323"/>
                    <a:pt x="1187" y="1324"/>
                  </a:cubicBezTo>
                  <a:cubicBezTo>
                    <a:pt x="1202" y="1325"/>
                    <a:pt x="1187" y="1326"/>
                    <a:pt x="1194" y="1326"/>
                  </a:cubicBezTo>
                  <a:cubicBezTo>
                    <a:pt x="1214" y="1327"/>
                    <a:pt x="1177" y="1328"/>
                    <a:pt x="1205" y="1329"/>
                  </a:cubicBezTo>
                  <a:cubicBezTo>
                    <a:pt x="1180" y="1329"/>
                    <a:pt x="1224" y="1331"/>
                    <a:pt x="1162" y="1331"/>
                  </a:cubicBezTo>
                  <a:cubicBezTo>
                    <a:pt x="1124" y="1330"/>
                    <a:pt x="1112" y="1333"/>
                    <a:pt x="1141" y="1333"/>
                  </a:cubicBezTo>
                  <a:cubicBezTo>
                    <a:pt x="1135" y="1333"/>
                    <a:pt x="1130" y="1334"/>
                    <a:pt x="1124" y="1334"/>
                  </a:cubicBezTo>
                  <a:cubicBezTo>
                    <a:pt x="1147" y="1335"/>
                    <a:pt x="1141" y="1336"/>
                    <a:pt x="1097" y="1336"/>
                  </a:cubicBezTo>
                  <a:cubicBezTo>
                    <a:pt x="1072" y="1337"/>
                    <a:pt x="1094" y="1336"/>
                    <a:pt x="1103" y="1336"/>
                  </a:cubicBezTo>
                  <a:cubicBezTo>
                    <a:pt x="1088" y="1337"/>
                    <a:pt x="1104" y="1336"/>
                    <a:pt x="1103" y="1334"/>
                  </a:cubicBezTo>
                  <a:cubicBezTo>
                    <a:pt x="1070" y="1333"/>
                    <a:pt x="1084" y="1334"/>
                    <a:pt x="1041" y="1336"/>
                  </a:cubicBezTo>
                  <a:cubicBezTo>
                    <a:pt x="1054" y="1337"/>
                    <a:pt x="1005" y="1338"/>
                    <a:pt x="1041" y="1339"/>
                  </a:cubicBezTo>
                  <a:cubicBezTo>
                    <a:pt x="1055" y="1350"/>
                    <a:pt x="1080" y="1348"/>
                    <a:pt x="1121" y="1355"/>
                  </a:cubicBezTo>
                  <a:cubicBezTo>
                    <a:pt x="1087" y="1356"/>
                    <a:pt x="1120" y="1357"/>
                    <a:pt x="1121" y="1358"/>
                  </a:cubicBezTo>
                  <a:cubicBezTo>
                    <a:pt x="1123" y="1359"/>
                    <a:pt x="1129" y="1361"/>
                    <a:pt x="1137" y="1362"/>
                  </a:cubicBezTo>
                  <a:cubicBezTo>
                    <a:pt x="1106" y="1366"/>
                    <a:pt x="1168" y="1366"/>
                    <a:pt x="1088" y="1369"/>
                  </a:cubicBezTo>
                  <a:cubicBezTo>
                    <a:pt x="1078" y="1369"/>
                    <a:pt x="1017" y="1371"/>
                    <a:pt x="1056" y="1373"/>
                  </a:cubicBezTo>
                  <a:cubicBezTo>
                    <a:pt x="1067" y="1373"/>
                    <a:pt x="1052" y="1375"/>
                    <a:pt x="1039" y="1376"/>
                  </a:cubicBezTo>
                  <a:cubicBezTo>
                    <a:pt x="1023" y="1377"/>
                    <a:pt x="1065" y="1378"/>
                    <a:pt x="1050" y="1379"/>
                  </a:cubicBezTo>
                  <a:cubicBezTo>
                    <a:pt x="1037" y="1380"/>
                    <a:pt x="1043" y="1381"/>
                    <a:pt x="1044" y="1384"/>
                  </a:cubicBezTo>
                  <a:cubicBezTo>
                    <a:pt x="1044" y="1384"/>
                    <a:pt x="1042" y="1383"/>
                    <a:pt x="1041" y="1383"/>
                  </a:cubicBezTo>
                  <a:cubicBezTo>
                    <a:pt x="1090" y="1389"/>
                    <a:pt x="966" y="1376"/>
                    <a:pt x="936" y="1375"/>
                  </a:cubicBezTo>
                  <a:lnTo>
                    <a:pt x="936" y="1376"/>
                  </a:lnTo>
                  <a:cubicBezTo>
                    <a:pt x="942" y="1377"/>
                    <a:pt x="948" y="1377"/>
                    <a:pt x="954" y="1377"/>
                  </a:cubicBezTo>
                  <a:cubicBezTo>
                    <a:pt x="948" y="1377"/>
                    <a:pt x="942" y="1377"/>
                    <a:pt x="936" y="1377"/>
                  </a:cubicBezTo>
                  <a:cubicBezTo>
                    <a:pt x="1014" y="1384"/>
                    <a:pt x="1065" y="1411"/>
                    <a:pt x="1145" y="1412"/>
                  </a:cubicBezTo>
                  <a:cubicBezTo>
                    <a:pt x="1146" y="1414"/>
                    <a:pt x="1142" y="1416"/>
                    <a:pt x="1145" y="1417"/>
                  </a:cubicBezTo>
                  <a:cubicBezTo>
                    <a:pt x="1148" y="1418"/>
                    <a:pt x="1134" y="1419"/>
                    <a:pt x="1157" y="1420"/>
                  </a:cubicBezTo>
                  <a:cubicBezTo>
                    <a:pt x="1168" y="1420"/>
                    <a:pt x="1145" y="1421"/>
                    <a:pt x="1163" y="1422"/>
                  </a:cubicBezTo>
                  <a:cubicBezTo>
                    <a:pt x="1175" y="1423"/>
                    <a:pt x="1159" y="1424"/>
                    <a:pt x="1167" y="1425"/>
                  </a:cubicBezTo>
                  <a:cubicBezTo>
                    <a:pt x="1135" y="1432"/>
                    <a:pt x="970" y="1416"/>
                    <a:pt x="898" y="1410"/>
                  </a:cubicBezTo>
                  <a:cubicBezTo>
                    <a:pt x="929" y="1411"/>
                    <a:pt x="848" y="1411"/>
                    <a:pt x="892" y="1412"/>
                  </a:cubicBezTo>
                  <a:cubicBezTo>
                    <a:pt x="890" y="1415"/>
                    <a:pt x="899" y="1418"/>
                    <a:pt x="957" y="1421"/>
                  </a:cubicBezTo>
                  <a:cubicBezTo>
                    <a:pt x="960" y="1426"/>
                    <a:pt x="1008" y="1429"/>
                    <a:pt x="1025" y="1435"/>
                  </a:cubicBezTo>
                  <a:cubicBezTo>
                    <a:pt x="1059" y="1436"/>
                    <a:pt x="1003" y="1437"/>
                    <a:pt x="1032" y="1437"/>
                  </a:cubicBezTo>
                  <a:cubicBezTo>
                    <a:pt x="1043" y="1438"/>
                    <a:pt x="1020" y="1439"/>
                    <a:pt x="1038" y="1439"/>
                  </a:cubicBezTo>
                  <a:cubicBezTo>
                    <a:pt x="1050" y="1440"/>
                    <a:pt x="1035" y="1441"/>
                    <a:pt x="1042" y="1442"/>
                  </a:cubicBezTo>
                  <a:cubicBezTo>
                    <a:pt x="1049" y="1443"/>
                    <a:pt x="1056" y="1443"/>
                    <a:pt x="1045" y="1444"/>
                  </a:cubicBezTo>
                  <a:cubicBezTo>
                    <a:pt x="1085" y="1445"/>
                    <a:pt x="1017" y="1446"/>
                    <a:pt x="1055" y="1446"/>
                  </a:cubicBezTo>
                  <a:cubicBezTo>
                    <a:pt x="1064" y="1449"/>
                    <a:pt x="1074" y="1451"/>
                    <a:pt x="1081" y="1454"/>
                  </a:cubicBezTo>
                  <a:cubicBezTo>
                    <a:pt x="1073" y="1457"/>
                    <a:pt x="1007" y="1457"/>
                    <a:pt x="1055" y="1459"/>
                  </a:cubicBezTo>
                  <a:cubicBezTo>
                    <a:pt x="1109" y="1460"/>
                    <a:pt x="1053" y="1464"/>
                    <a:pt x="1114" y="1468"/>
                  </a:cubicBezTo>
                  <a:cubicBezTo>
                    <a:pt x="1124" y="1469"/>
                    <a:pt x="1113" y="1469"/>
                    <a:pt x="1106" y="1469"/>
                  </a:cubicBezTo>
                  <a:cubicBezTo>
                    <a:pt x="1140" y="1470"/>
                    <a:pt x="1100" y="1471"/>
                    <a:pt x="1114" y="1471"/>
                  </a:cubicBezTo>
                  <a:cubicBezTo>
                    <a:pt x="1129" y="1472"/>
                    <a:pt x="1110" y="1474"/>
                    <a:pt x="1127" y="1475"/>
                  </a:cubicBezTo>
                  <a:cubicBezTo>
                    <a:pt x="1159" y="1476"/>
                    <a:pt x="1106" y="1477"/>
                    <a:pt x="1127" y="1477"/>
                  </a:cubicBezTo>
                  <a:cubicBezTo>
                    <a:pt x="1152" y="1478"/>
                    <a:pt x="1124" y="1479"/>
                    <a:pt x="1141" y="1480"/>
                  </a:cubicBezTo>
                  <a:cubicBezTo>
                    <a:pt x="1160" y="1481"/>
                    <a:pt x="1140" y="1482"/>
                    <a:pt x="1145" y="1489"/>
                  </a:cubicBezTo>
                  <a:cubicBezTo>
                    <a:pt x="1163" y="1489"/>
                    <a:pt x="1175" y="1490"/>
                    <a:pt x="1188" y="1490"/>
                  </a:cubicBezTo>
                  <a:cubicBezTo>
                    <a:pt x="1166" y="1491"/>
                    <a:pt x="1134" y="1491"/>
                    <a:pt x="1145" y="1493"/>
                  </a:cubicBezTo>
                  <a:cubicBezTo>
                    <a:pt x="1154" y="1494"/>
                    <a:pt x="1167" y="1495"/>
                    <a:pt x="1145" y="1496"/>
                  </a:cubicBezTo>
                  <a:cubicBezTo>
                    <a:pt x="1180" y="1497"/>
                    <a:pt x="1137" y="1498"/>
                    <a:pt x="1155" y="1498"/>
                  </a:cubicBezTo>
                  <a:cubicBezTo>
                    <a:pt x="1179" y="1498"/>
                    <a:pt x="1197" y="1498"/>
                    <a:pt x="1168" y="1499"/>
                  </a:cubicBezTo>
                  <a:cubicBezTo>
                    <a:pt x="1198" y="1500"/>
                    <a:pt x="1153" y="1501"/>
                    <a:pt x="1165" y="1502"/>
                  </a:cubicBezTo>
                  <a:cubicBezTo>
                    <a:pt x="1171" y="1502"/>
                    <a:pt x="1177" y="1502"/>
                    <a:pt x="1183" y="1503"/>
                  </a:cubicBezTo>
                  <a:cubicBezTo>
                    <a:pt x="1173" y="1503"/>
                    <a:pt x="1165" y="1502"/>
                    <a:pt x="1155" y="1506"/>
                  </a:cubicBezTo>
                  <a:cubicBezTo>
                    <a:pt x="1158" y="1506"/>
                    <a:pt x="1170" y="1507"/>
                    <a:pt x="1182" y="1507"/>
                  </a:cubicBezTo>
                  <a:cubicBezTo>
                    <a:pt x="1177" y="1508"/>
                    <a:pt x="1162" y="1508"/>
                    <a:pt x="1167" y="1509"/>
                  </a:cubicBezTo>
                  <a:cubicBezTo>
                    <a:pt x="1204" y="1511"/>
                    <a:pt x="1188" y="1514"/>
                    <a:pt x="1164" y="1516"/>
                  </a:cubicBezTo>
                  <a:cubicBezTo>
                    <a:pt x="1177" y="1516"/>
                    <a:pt x="1189" y="1516"/>
                    <a:pt x="1207" y="1517"/>
                  </a:cubicBezTo>
                  <a:cubicBezTo>
                    <a:pt x="1211" y="1535"/>
                    <a:pt x="1193" y="1534"/>
                    <a:pt x="1231" y="1536"/>
                  </a:cubicBezTo>
                  <a:cubicBezTo>
                    <a:pt x="1277" y="1539"/>
                    <a:pt x="1224" y="1541"/>
                    <a:pt x="1210" y="1543"/>
                  </a:cubicBezTo>
                  <a:cubicBezTo>
                    <a:pt x="1225" y="1543"/>
                    <a:pt x="1237" y="1543"/>
                    <a:pt x="1243" y="1543"/>
                  </a:cubicBezTo>
                  <a:cubicBezTo>
                    <a:pt x="1234" y="1544"/>
                    <a:pt x="1211" y="1546"/>
                    <a:pt x="1219" y="1546"/>
                  </a:cubicBezTo>
                  <a:cubicBezTo>
                    <a:pt x="1234" y="1548"/>
                    <a:pt x="1225" y="1549"/>
                    <a:pt x="1233" y="1550"/>
                  </a:cubicBezTo>
                  <a:cubicBezTo>
                    <a:pt x="1241" y="1551"/>
                    <a:pt x="1227" y="1551"/>
                    <a:pt x="1228" y="1552"/>
                  </a:cubicBezTo>
                  <a:cubicBezTo>
                    <a:pt x="1230" y="1553"/>
                    <a:pt x="1249" y="1555"/>
                    <a:pt x="1236" y="1556"/>
                  </a:cubicBezTo>
                  <a:cubicBezTo>
                    <a:pt x="1228" y="1557"/>
                    <a:pt x="1260" y="1557"/>
                    <a:pt x="1229" y="1558"/>
                  </a:cubicBezTo>
                  <a:cubicBezTo>
                    <a:pt x="1225" y="1558"/>
                    <a:pt x="1238" y="1559"/>
                    <a:pt x="1239" y="1560"/>
                  </a:cubicBezTo>
                  <a:cubicBezTo>
                    <a:pt x="1239" y="1560"/>
                    <a:pt x="1226" y="1562"/>
                    <a:pt x="1232" y="1562"/>
                  </a:cubicBezTo>
                  <a:cubicBezTo>
                    <a:pt x="1259" y="1562"/>
                    <a:pt x="1214" y="1563"/>
                    <a:pt x="1246" y="1564"/>
                  </a:cubicBezTo>
                  <a:cubicBezTo>
                    <a:pt x="1260" y="1565"/>
                    <a:pt x="1246" y="1565"/>
                    <a:pt x="1249" y="1570"/>
                  </a:cubicBezTo>
                  <a:cubicBezTo>
                    <a:pt x="1246" y="1577"/>
                    <a:pt x="1260" y="1574"/>
                    <a:pt x="1228" y="1576"/>
                  </a:cubicBezTo>
                  <a:cubicBezTo>
                    <a:pt x="1262" y="1577"/>
                    <a:pt x="1212" y="1578"/>
                    <a:pt x="1229" y="1579"/>
                  </a:cubicBezTo>
                  <a:cubicBezTo>
                    <a:pt x="1244" y="1580"/>
                    <a:pt x="1235" y="1580"/>
                    <a:pt x="1230" y="1581"/>
                  </a:cubicBezTo>
                  <a:cubicBezTo>
                    <a:pt x="1225" y="1582"/>
                    <a:pt x="1245" y="1583"/>
                    <a:pt x="1241" y="1583"/>
                  </a:cubicBezTo>
                  <a:cubicBezTo>
                    <a:pt x="1207" y="1584"/>
                    <a:pt x="1272" y="1585"/>
                    <a:pt x="1232" y="1585"/>
                  </a:cubicBezTo>
                  <a:cubicBezTo>
                    <a:pt x="1245" y="1586"/>
                    <a:pt x="1232" y="1587"/>
                    <a:pt x="1234" y="1587"/>
                  </a:cubicBezTo>
                  <a:cubicBezTo>
                    <a:pt x="1265" y="1588"/>
                    <a:pt x="1219" y="1588"/>
                    <a:pt x="1236" y="1589"/>
                  </a:cubicBezTo>
                  <a:cubicBezTo>
                    <a:pt x="1257" y="1590"/>
                    <a:pt x="1258" y="1591"/>
                    <a:pt x="1239" y="1591"/>
                  </a:cubicBezTo>
                  <a:cubicBezTo>
                    <a:pt x="1211" y="1592"/>
                    <a:pt x="1246" y="1593"/>
                    <a:pt x="1243" y="1594"/>
                  </a:cubicBezTo>
                  <a:cubicBezTo>
                    <a:pt x="1191" y="1590"/>
                    <a:pt x="1225" y="1601"/>
                    <a:pt x="1186" y="1604"/>
                  </a:cubicBezTo>
                  <a:cubicBezTo>
                    <a:pt x="1187" y="1612"/>
                    <a:pt x="1141" y="1614"/>
                    <a:pt x="1126" y="1618"/>
                  </a:cubicBezTo>
                  <a:cubicBezTo>
                    <a:pt x="1162" y="1618"/>
                    <a:pt x="1104" y="1620"/>
                    <a:pt x="1144" y="1620"/>
                  </a:cubicBezTo>
                  <a:cubicBezTo>
                    <a:pt x="1114" y="1623"/>
                    <a:pt x="1100" y="1629"/>
                    <a:pt x="1041" y="1638"/>
                  </a:cubicBezTo>
                  <a:cubicBezTo>
                    <a:pt x="1046" y="1638"/>
                    <a:pt x="1052" y="1638"/>
                    <a:pt x="1058" y="1639"/>
                  </a:cubicBezTo>
                  <a:cubicBezTo>
                    <a:pt x="1039" y="1640"/>
                    <a:pt x="1006" y="1640"/>
                    <a:pt x="999" y="1653"/>
                  </a:cubicBezTo>
                  <a:cubicBezTo>
                    <a:pt x="976" y="1654"/>
                    <a:pt x="957" y="1655"/>
                    <a:pt x="942" y="1656"/>
                  </a:cubicBezTo>
                  <a:cubicBezTo>
                    <a:pt x="981" y="1659"/>
                    <a:pt x="921" y="1660"/>
                    <a:pt x="924" y="1662"/>
                  </a:cubicBezTo>
                  <a:cubicBezTo>
                    <a:pt x="925" y="1664"/>
                    <a:pt x="909" y="1665"/>
                    <a:pt x="917" y="1666"/>
                  </a:cubicBezTo>
                  <a:cubicBezTo>
                    <a:pt x="921" y="1667"/>
                    <a:pt x="883" y="1667"/>
                    <a:pt x="906" y="1668"/>
                  </a:cubicBezTo>
                  <a:cubicBezTo>
                    <a:pt x="900" y="1670"/>
                    <a:pt x="903" y="1670"/>
                    <a:pt x="882" y="1672"/>
                  </a:cubicBezTo>
                  <a:cubicBezTo>
                    <a:pt x="876" y="1673"/>
                    <a:pt x="895" y="1674"/>
                    <a:pt x="891" y="1674"/>
                  </a:cubicBezTo>
                  <a:cubicBezTo>
                    <a:pt x="876" y="1676"/>
                    <a:pt x="825" y="1678"/>
                    <a:pt x="871" y="1680"/>
                  </a:cubicBezTo>
                  <a:cubicBezTo>
                    <a:pt x="833" y="1683"/>
                    <a:pt x="853" y="1683"/>
                    <a:pt x="817" y="1687"/>
                  </a:cubicBezTo>
                  <a:cubicBezTo>
                    <a:pt x="850" y="1688"/>
                    <a:pt x="929" y="1683"/>
                    <a:pt x="895" y="1685"/>
                  </a:cubicBezTo>
                  <a:lnTo>
                    <a:pt x="895" y="1685"/>
                  </a:lnTo>
                  <a:cubicBezTo>
                    <a:pt x="900" y="1687"/>
                    <a:pt x="868" y="1686"/>
                    <a:pt x="853" y="1687"/>
                  </a:cubicBezTo>
                  <a:cubicBezTo>
                    <a:pt x="843" y="1690"/>
                    <a:pt x="918" y="1688"/>
                    <a:pt x="874" y="1689"/>
                  </a:cubicBezTo>
                  <a:lnTo>
                    <a:pt x="874" y="1689"/>
                  </a:lnTo>
                  <a:cubicBezTo>
                    <a:pt x="815" y="1694"/>
                    <a:pt x="809" y="1702"/>
                    <a:pt x="774" y="1700"/>
                  </a:cubicBezTo>
                  <a:cubicBezTo>
                    <a:pt x="819" y="1702"/>
                    <a:pt x="741" y="1701"/>
                    <a:pt x="749" y="1702"/>
                  </a:cubicBezTo>
                  <a:cubicBezTo>
                    <a:pt x="747" y="1708"/>
                    <a:pt x="760" y="1705"/>
                    <a:pt x="728" y="1707"/>
                  </a:cubicBezTo>
                  <a:cubicBezTo>
                    <a:pt x="767" y="1708"/>
                    <a:pt x="733" y="1709"/>
                    <a:pt x="726" y="1709"/>
                  </a:cubicBezTo>
                  <a:cubicBezTo>
                    <a:pt x="713" y="1710"/>
                    <a:pt x="728" y="1711"/>
                    <a:pt x="716" y="1712"/>
                  </a:cubicBezTo>
                  <a:cubicBezTo>
                    <a:pt x="694" y="1713"/>
                    <a:pt x="727" y="1714"/>
                    <a:pt x="687" y="1715"/>
                  </a:cubicBezTo>
                  <a:cubicBezTo>
                    <a:pt x="693" y="1716"/>
                    <a:pt x="666" y="1717"/>
                    <a:pt x="678" y="1719"/>
                  </a:cubicBezTo>
                  <a:cubicBezTo>
                    <a:pt x="666" y="1719"/>
                    <a:pt x="671" y="1719"/>
                    <a:pt x="676" y="1720"/>
                  </a:cubicBezTo>
                  <a:cubicBezTo>
                    <a:pt x="704" y="1721"/>
                    <a:pt x="640" y="1721"/>
                    <a:pt x="653" y="1723"/>
                  </a:cubicBezTo>
                  <a:cubicBezTo>
                    <a:pt x="672" y="1723"/>
                    <a:pt x="663" y="1724"/>
                    <a:pt x="675" y="1725"/>
                  </a:cubicBezTo>
                  <a:cubicBezTo>
                    <a:pt x="687" y="1726"/>
                    <a:pt x="668" y="1726"/>
                    <a:pt x="666" y="1725"/>
                  </a:cubicBezTo>
                  <a:cubicBezTo>
                    <a:pt x="671" y="1725"/>
                    <a:pt x="684" y="1725"/>
                    <a:pt x="675" y="1725"/>
                  </a:cubicBezTo>
                  <a:cubicBezTo>
                    <a:pt x="591" y="1725"/>
                    <a:pt x="617" y="1726"/>
                    <a:pt x="571" y="1735"/>
                  </a:cubicBezTo>
                  <a:cubicBezTo>
                    <a:pt x="569" y="1738"/>
                    <a:pt x="522" y="1741"/>
                    <a:pt x="503" y="1745"/>
                  </a:cubicBezTo>
                  <a:cubicBezTo>
                    <a:pt x="497" y="1746"/>
                    <a:pt x="462" y="1747"/>
                    <a:pt x="498" y="1748"/>
                  </a:cubicBezTo>
                  <a:cubicBezTo>
                    <a:pt x="446" y="1753"/>
                    <a:pt x="453" y="1756"/>
                    <a:pt x="437" y="1758"/>
                  </a:cubicBezTo>
                  <a:cubicBezTo>
                    <a:pt x="443" y="1759"/>
                    <a:pt x="448" y="1759"/>
                    <a:pt x="454" y="1759"/>
                  </a:cubicBezTo>
                  <a:cubicBezTo>
                    <a:pt x="448" y="1759"/>
                    <a:pt x="443" y="1759"/>
                    <a:pt x="437" y="1759"/>
                  </a:cubicBezTo>
                  <a:cubicBezTo>
                    <a:pt x="440" y="1761"/>
                    <a:pt x="352" y="1763"/>
                    <a:pt x="413" y="1765"/>
                  </a:cubicBezTo>
                  <a:cubicBezTo>
                    <a:pt x="413" y="1765"/>
                    <a:pt x="407" y="1765"/>
                    <a:pt x="406" y="1765"/>
                  </a:cubicBezTo>
                  <a:cubicBezTo>
                    <a:pt x="377" y="1766"/>
                    <a:pt x="390" y="1767"/>
                    <a:pt x="374" y="1769"/>
                  </a:cubicBezTo>
                  <a:cubicBezTo>
                    <a:pt x="441" y="1770"/>
                    <a:pt x="355" y="1773"/>
                    <a:pt x="356" y="1774"/>
                  </a:cubicBezTo>
                  <a:cubicBezTo>
                    <a:pt x="399" y="1775"/>
                    <a:pt x="357" y="1777"/>
                    <a:pt x="382" y="1779"/>
                  </a:cubicBezTo>
                  <a:cubicBezTo>
                    <a:pt x="390" y="1779"/>
                    <a:pt x="400" y="1780"/>
                    <a:pt x="394" y="1781"/>
                  </a:cubicBezTo>
                  <a:cubicBezTo>
                    <a:pt x="358" y="1782"/>
                    <a:pt x="392" y="1785"/>
                    <a:pt x="369" y="1786"/>
                  </a:cubicBezTo>
                  <a:cubicBezTo>
                    <a:pt x="341" y="1789"/>
                    <a:pt x="361" y="1791"/>
                    <a:pt x="354" y="1793"/>
                  </a:cubicBezTo>
                  <a:cubicBezTo>
                    <a:pt x="351" y="1794"/>
                    <a:pt x="355" y="1795"/>
                    <a:pt x="353" y="1796"/>
                  </a:cubicBezTo>
                  <a:cubicBezTo>
                    <a:pt x="338" y="1799"/>
                    <a:pt x="306" y="1797"/>
                    <a:pt x="311" y="1801"/>
                  </a:cubicBezTo>
                  <a:cubicBezTo>
                    <a:pt x="308" y="1802"/>
                    <a:pt x="278" y="1805"/>
                    <a:pt x="283" y="1808"/>
                  </a:cubicBezTo>
                  <a:cubicBezTo>
                    <a:pt x="285" y="1809"/>
                    <a:pt x="254" y="1809"/>
                    <a:pt x="287" y="1810"/>
                  </a:cubicBezTo>
                  <a:cubicBezTo>
                    <a:pt x="331" y="1814"/>
                    <a:pt x="281" y="1811"/>
                    <a:pt x="292" y="1822"/>
                  </a:cubicBezTo>
                  <a:cubicBezTo>
                    <a:pt x="281" y="1828"/>
                    <a:pt x="300" y="1831"/>
                    <a:pt x="300" y="1833"/>
                  </a:cubicBezTo>
                  <a:cubicBezTo>
                    <a:pt x="299" y="1835"/>
                    <a:pt x="336" y="1836"/>
                    <a:pt x="291" y="1837"/>
                  </a:cubicBezTo>
                  <a:cubicBezTo>
                    <a:pt x="335" y="1838"/>
                    <a:pt x="301" y="1839"/>
                    <a:pt x="292" y="1841"/>
                  </a:cubicBezTo>
                  <a:cubicBezTo>
                    <a:pt x="289" y="1841"/>
                    <a:pt x="294" y="1842"/>
                    <a:pt x="302" y="1842"/>
                  </a:cubicBezTo>
                  <a:cubicBezTo>
                    <a:pt x="319" y="1843"/>
                    <a:pt x="277" y="1843"/>
                    <a:pt x="310" y="1844"/>
                  </a:cubicBezTo>
                  <a:cubicBezTo>
                    <a:pt x="320" y="1844"/>
                    <a:pt x="308" y="1846"/>
                    <a:pt x="332" y="1847"/>
                  </a:cubicBezTo>
                  <a:cubicBezTo>
                    <a:pt x="294" y="1847"/>
                    <a:pt x="335" y="1848"/>
                    <a:pt x="333" y="1849"/>
                  </a:cubicBezTo>
                  <a:cubicBezTo>
                    <a:pt x="324" y="1864"/>
                    <a:pt x="386" y="1865"/>
                    <a:pt x="395" y="1864"/>
                  </a:cubicBezTo>
                  <a:cubicBezTo>
                    <a:pt x="392" y="1873"/>
                    <a:pt x="402" y="1872"/>
                    <a:pt x="407" y="1874"/>
                  </a:cubicBezTo>
                  <a:cubicBezTo>
                    <a:pt x="407" y="1875"/>
                    <a:pt x="388" y="1876"/>
                    <a:pt x="398" y="1876"/>
                  </a:cubicBezTo>
                  <a:cubicBezTo>
                    <a:pt x="425" y="1882"/>
                    <a:pt x="461" y="1887"/>
                    <a:pt x="480" y="1891"/>
                  </a:cubicBezTo>
                  <a:cubicBezTo>
                    <a:pt x="540" y="1899"/>
                    <a:pt x="527" y="1904"/>
                    <a:pt x="589" y="1913"/>
                  </a:cubicBezTo>
                  <a:cubicBezTo>
                    <a:pt x="591" y="1913"/>
                    <a:pt x="598" y="1914"/>
                    <a:pt x="595" y="1914"/>
                  </a:cubicBezTo>
                  <a:cubicBezTo>
                    <a:pt x="550" y="1915"/>
                    <a:pt x="639" y="1919"/>
                    <a:pt x="625" y="1924"/>
                  </a:cubicBezTo>
                  <a:cubicBezTo>
                    <a:pt x="656" y="1929"/>
                    <a:pt x="673" y="1934"/>
                    <a:pt x="708" y="1943"/>
                  </a:cubicBezTo>
                  <a:cubicBezTo>
                    <a:pt x="707" y="1944"/>
                    <a:pt x="695" y="1946"/>
                    <a:pt x="711" y="1947"/>
                  </a:cubicBezTo>
                  <a:cubicBezTo>
                    <a:pt x="728" y="1948"/>
                    <a:pt x="704" y="1949"/>
                    <a:pt x="719" y="1950"/>
                  </a:cubicBezTo>
                  <a:cubicBezTo>
                    <a:pt x="697" y="1950"/>
                    <a:pt x="747" y="1951"/>
                    <a:pt x="709" y="1952"/>
                  </a:cubicBezTo>
                  <a:cubicBezTo>
                    <a:pt x="730" y="1952"/>
                    <a:pt x="726" y="1953"/>
                    <a:pt x="709" y="1953"/>
                  </a:cubicBezTo>
                  <a:cubicBezTo>
                    <a:pt x="746" y="1954"/>
                    <a:pt x="698" y="1955"/>
                    <a:pt x="718" y="1955"/>
                  </a:cubicBezTo>
                  <a:cubicBezTo>
                    <a:pt x="749" y="1956"/>
                    <a:pt x="702" y="1957"/>
                    <a:pt x="715" y="1957"/>
                  </a:cubicBezTo>
                  <a:cubicBezTo>
                    <a:pt x="741" y="1959"/>
                    <a:pt x="720" y="1960"/>
                    <a:pt x="729" y="1961"/>
                  </a:cubicBezTo>
                  <a:cubicBezTo>
                    <a:pt x="783" y="1966"/>
                    <a:pt x="769" y="1971"/>
                    <a:pt x="811" y="1977"/>
                  </a:cubicBezTo>
                  <a:cubicBezTo>
                    <a:pt x="756" y="1978"/>
                    <a:pt x="833" y="1980"/>
                    <a:pt x="813" y="1981"/>
                  </a:cubicBezTo>
                  <a:cubicBezTo>
                    <a:pt x="811" y="1981"/>
                    <a:pt x="838" y="1982"/>
                    <a:pt x="818" y="1982"/>
                  </a:cubicBezTo>
                  <a:cubicBezTo>
                    <a:pt x="812" y="1983"/>
                    <a:pt x="830" y="1984"/>
                    <a:pt x="832" y="1984"/>
                  </a:cubicBezTo>
                  <a:cubicBezTo>
                    <a:pt x="834" y="1985"/>
                    <a:pt x="823" y="1987"/>
                    <a:pt x="835" y="1987"/>
                  </a:cubicBezTo>
                  <a:cubicBezTo>
                    <a:pt x="850" y="1988"/>
                    <a:pt x="827" y="1990"/>
                    <a:pt x="847" y="1990"/>
                  </a:cubicBezTo>
                  <a:cubicBezTo>
                    <a:pt x="874" y="1991"/>
                    <a:pt x="812" y="1992"/>
                    <a:pt x="848" y="1993"/>
                  </a:cubicBezTo>
                  <a:cubicBezTo>
                    <a:pt x="826" y="1994"/>
                    <a:pt x="858" y="1995"/>
                    <a:pt x="854" y="1996"/>
                  </a:cubicBezTo>
                  <a:cubicBezTo>
                    <a:pt x="850" y="1997"/>
                    <a:pt x="862" y="1999"/>
                    <a:pt x="851" y="2000"/>
                  </a:cubicBezTo>
                  <a:cubicBezTo>
                    <a:pt x="841" y="2001"/>
                    <a:pt x="890" y="2001"/>
                    <a:pt x="861" y="2002"/>
                  </a:cubicBezTo>
                  <a:cubicBezTo>
                    <a:pt x="850" y="2002"/>
                    <a:pt x="879" y="2003"/>
                    <a:pt x="856" y="2004"/>
                  </a:cubicBezTo>
                  <a:cubicBezTo>
                    <a:pt x="902" y="2006"/>
                    <a:pt x="848" y="2010"/>
                    <a:pt x="890" y="2012"/>
                  </a:cubicBezTo>
                  <a:cubicBezTo>
                    <a:pt x="852" y="2013"/>
                    <a:pt x="897" y="2014"/>
                    <a:pt x="886" y="2014"/>
                  </a:cubicBezTo>
                  <a:cubicBezTo>
                    <a:pt x="870" y="2015"/>
                    <a:pt x="902" y="2016"/>
                    <a:pt x="897" y="2017"/>
                  </a:cubicBezTo>
                  <a:cubicBezTo>
                    <a:pt x="894" y="2019"/>
                    <a:pt x="909" y="2021"/>
                    <a:pt x="914" y="2023"/>
                  </a:cubicBezTo>
                  <a:cubicBezTo>
                    <a:pt x="919" y="2024"/>
                    <a:pt x="925" y="2026"/>
                    <a:pt x="913" y="2027"/>
                  </a:cubicBezTo>
                  <a:cubicBezTo>
                    <a:pt x="901" y="2028"/>
                    <a:pt x="947" y="2029"/>
                    <a:pt x="923" y="2030"/>
                  </a:cubicBezTo>
                  <a:cubicBezTo>
                    <a:pt x="916" y="2030"/>
                    <a:pt x="930" y="2031"/>
                    <a:pt x="918" y="2032"/>
                  </a:cubicBezTo>
                  <a:cubicBezTo>
                    <a:pt x="909" y="2032"/>
                    <a:pt x="912" y="2034"/>
                    <a:pt x="921" y="2034"/>
                  </a:cubicBezTo>
                  <a:cubicBezTo>
                    <a:pt x="957" y="2035"/>
                    <a:pt x="900" y="2035"/>
                    <a:pt x="928" y="2036"/>
                  </a:cubicBezTo>
                  <a:cubicBezTo>
                    <a:pt x="964" y="2037"/>
                    <a:pt x="907" y="2038"/>
                    <a:pt x="916" y="2038"/>
                  </a:cubicBezTo>
                  <a:cubicBezTo>
                    <a:pt x="926" y="2039"/>
                    <a:pt x="949" y="2040"/>
                    <a:pt x="929" y="2041"/>
                  </a:cubicBezTo>
                  <a:cubicBezTo>
                    <a:pt x="918" y="2043"/>
                    <a:pt x="942" y="2042"/>
                    <a:pt x="936" y="2048"/>
                  </a:cubicBezTo>
                  <a:cubicBezTo>
                    <a:pt x="939" y="2053"/>
                    <a:pt x="928" y="2054"/>
                    <a:pt x="939" y="2055"/>
                  </a:cubicBezTo>
                  <a:cubicBezTo>
                    <a:pt x="948" y="2057"/>
                    <a:pt x="910" y="2058"/>
                    <a:pt x="933" y="2059"/>
                  </a:cubicBezTo>
                  <a:cubicBezTo>
                    <a:pt x="950" y="2060"/>
                    <a:pt x="936" y="2062"/>
                    <a:pt x="936" y="2064"/>
                  </a:cubicBezTo>
                  <a:lnTo>
                    <a:pt x="954" y="2064"/>
                  </a:lnTo>
                  <a:cubicBezTo>
                    <a:pt x="948" y="2064"/>
                    <a:pt x="942" y="2064"/>
                    <a:pt x="936" y="2064"/>
                  </a:cubicBezTo>
                  <a:cubicBezTo>
                    <a:pt x="936" y="2067"/>
                    <a:pt x="930" y="2069"/>
                    <a:pt x="938" y="2072"/>
                  </a:cubicBezTo>
                  <a:cubicBezTo>
                    <a:pt x="947" y="2074"/>
                    <a:pt x="902" y="2077"/>
                    <a:pt x="936" y="2079"/>
                  </a:cubicBezTo>
                  <a:cubicBezTo>
                    <a:pt x="938" y="2079"/>
                    <a:pt x="918" y="2081"/>
                    <a:pt x="919" y="2083"/>
                  </a:cubicBezTo>
                  <a:cubicBezTo>
                    <a:pt x="919" y="2083"/>
                    <a:pt x="933" y="2084"/>
                    <a:pt x="918" y="2085"/>
                  </a:cubicBezTo>
                  <a:cubicBezTo>
                    <a:pt x="816" y="2107"/>
                    <a:pt x="744" y="2117"/>
                    <a:pt x="601" y="2128"/>
                  </a:cubicBezTo>
                  <a:cubicBezTo>
                    <a:pt x="640" y="2133"/>
                    <a:pt x="514" y="2143"/>
                    <a:pt x="500" y="2144"/>
                  </a:cubicBezTo>
                  <a:cubicBezTo>
                    <a:pt x="535" y="2145"/>
                    <a:pt x="482" y="2146"/>
                    <a:pt x="496" y="2147"/>
                  </a:cubicBezTo>
                  <a:cubicBezTo>
                    <a:pt x="452" y="2153"/>
                    <a:pt x="426" y="2156"/>
                    <a:pt x="395" y="2161"/>
                  </a:cubicBezTo>
                  <a:cubicBezTo>
                    <a:pt x="379" y="2163"/>
                    <a:pt x="375" y="2164"/>
                    <a:pt x="410" y="2166"/>
                  </a:cubicBezTo>
                  <a:cubicBezTo>
                    <a:pt x="492" y="2171"/>
                    <a:pt x="363" y="2172"/>
                    <a:pt x="414" y="2174"/>
                  </a:cubicBezTo>
                  <a:cubicBezTo>
                    <a:pt x="401" y="2175"/>
                    <a:pt x="388" y="2175"/>
                    <a:pt x="374" y="2176"/>
                  </a:cubicBezTo>
                  <a:cubicBezTo>
                    <a:pt x="409" y="2177"/>
                    <a:pt x="364" y="2178"/>
                    <a:pt x="391" y="2179"/>
                  </a:cubicBezTo>
                  <a:cubicBezTo>
                    <a:pt x="364" y="2179"/>
                    <a:pt x="375" y="2180"/>
                    <a:pt x="375" y="2184"/>
                  </a:cubicBezTo>
                  <a:cubicBezTo>
                    <a:pt x="378" y="2184"/>
                    <a:pt x="336" y="2185"/>
                    <a:pt x="374" y="2186"/>
                  </a:cubicBezTo>
                  <a:cubicBezTo>
                    <a:pt x="352" y="2186"/>
                    <a:pt x="357" y="2187"/>
                    <a:pt x="372" y="2187"/>
                  </a:cubicBezTo>
                  <a:cubicBezTo>
                    <a:pt x="337" y="2192"/>
                    <a:pt x="349" y="2194"/>
                    <a:pt x="311" y="2197"/>
                  </a:cubicBezTo>
                  <a:cubicBezTo>
                    <a:pt x="299" y="2198"/>
                    <a:pt x="347" y="2199"/>
                    <a:pt x="314" y="2200"/>
                  </a:cubicBezTo>
                  <a:cubicBezTo>
                    <a:pt x="297" y="2202"/>
                    <a:pt x="321" y="2204"/>
                    <a:pt x="327" y="2204"/>
                  </a:cubicBezTo>
                  <a:cubicBezTo>
                    <a:pt x="312" y="2205"/>
                    <a:pt x="292" y="2204"/>
                    <a:pt x="275" y="2204"/>
                  </a:cubicBezTo>
                  <a:cubicBezTo>
                    <a:pt x="274" y="2205"/>
                    <a:pt x="273" y="2205"/>
                    <a:pt x="272" y="2205"/>
                  </a:cubicBezTo>
                  <a:cubicBezTo>
                    <a:pt x="267" y="2206"/>
                    <a:pt x="260" y="2206"/>
                    <a:pt x="291" y="2207"/>
                  </a:cubicBezTo>
                  <a:cubicBezTo>
                    <a:pt x="307" y="2205"/>
                    <a:pt x="310" y="2207"/>
                    <a:pt x="291" y="2207"/>
                  </a:cubicBezTo>
                  <a:cubicBezTo>
                    <a:pt x="291" y="2207"/>
                    <a:pt x="291" y="2206"/>
                    <a:pt x="291" y="2207"/>
                  </a:cubicBezTo>
                  <a:cubicBezTo>
                    <a:pt x="285" y="2207"/>
                    <a:pt x="270" y="2208"/>
                    <a:pt x="274" y="2209"/>
                  </a:cubicBezTo>
                  <a:cubicBezTo>
                    <a:pt x="278" y="2209"/>
                    <a:pt x="284" y="2209"/>
                    <a:pt x="277" y="2210"/>
                  </a:cubicBezTo>
                  <a:cubicBezTo>
                    <a:pt x="272" y="2211"/>
                    <a:pt x="230" y="2212"/>
                    <a:pt x="269" y="2213"/>
                  </a:cubicBezTo>
                  <a:cubicBezTo>
                    <a:pt x="245" y="2215"/>
                    <a:pt x="211" y="2216"/>
                    <a:pt x="247" y="2217"/>
                  </a:cubicBezTo>
                  <a:cubicBezTo>
                    <a:pt x="211" y="2219"/>
                    <a:pt x="243" y="2220"/>
                    <a:pt x="227" y="2222"/>
                  </a:cubicBezTo>
                  <a:cubicBezTo>
                    <a:pt x="207" y="2223"/>
                    <a:pt x="221" y="2225"/>
                    <a:pt x="204" y="2226"/>
                  </a:cubicBezTo>
                  <a:cubicBezTo>
                    <a:pt x="190" y="2227"/>
                    <a:pt x="213" y="2228"/>
                    <a:pt x="189" y="2229"/>
                  </a:cubicBezTo>
                  <a:cubicBezTo>
                    <a:pt x="166" y="2230"/>
                    <a:pt x="160" y="2231"/>
                    <a:pt x="166" y="2233"/>
                  </a:cubicBezTo>
                  <a:cubicBezTo>
                    <a:pt x="170" y="2238"/>
                    <a:pt x="155" y="2238"/>
                    <a:pt x="147" y="2241"/>
                  </a:cubicBezTo>
                  <a:cubicBezTo>
                    <a:pt x="140" y="2241"/>
                    <a:pt x="155" y="2243"/>
                    <a:pt x="144" y="2243"/>
                  </a:cubicBezTo>
                  <a:cubicBezTo>
                    <a:pt x="115" y="2244"/>
                    <a:pt x="148" y="2245"/>
                    <a:pt x="131" y="2246"/>
                  </a:cubicBezTo>
                  <a:cubicBezTo>
                    <a:pt x="108" y="2247"/>
                    <a:pt x="143" y="2249"/>
                    <a:pt x="107" y="2250"/>
                  </a:cubicBezTo>
                  <a:cubicBezTo>
                    <a:pt x="136" y="2251"/>
                    <a:pt x="76" y="2252"/>
                    <a:pt x="116" y="2254"/>
                  </a:cubicBezTo>
                  <a:cubicBezTo>
                    <a:pt x="59" y="2256"/>
                    <a:pt x="82" y="2259"/>
                    <a:pt x="64" y="2261"/>
                  </a:cubicBezTo>
                  <a:cubicBezTo>
                    <a:pt x="58" y="2262"/>
                    <a:pt x="77" y="2263"/>
                    <a:pt x="74" y="2264"/>
                  </a:cubicBezTo>
                  <a:cubicBezTo>
                    <a:pt x="56" y="2267"/>
                    <a:pt x="39" y="2271"/>
                    <a:pt x="41" y="2275"/>
                  </a:cubicBezTo>
                  <a:cubicBezTo>
                    <a:pt x="42" y="2277"/>
                    <a:pt x="56" y="2279"/>
                    <a:pt x="38" y="2280"/>
                  </a:cubicBezTo>
                  <a:cubicBezTo>
                    <a:pt x="13" y="2282"/>
                    <a:pt x="49" y="2283"/>
                    <a:pt x="42" y="2285"/>
                  </a:cubicBezTo>
                  <a:cubicBezTo>
                    <a:pt x="-6" y="2290"/>
                    <a:pt x="98" y="2288"/>
                    <a:pt x="42" y="2291"/>
                  </a:cubicBezTo>
                  <a:cubicBezTo>
                    <a:pt x="31" y="2292"/>
                    <a:pt x="21" y="2293"/>
                    <a:pt x="29" y="2293"/>
                  </a:cubicBezTo>
                  <a:cubicBezTo>
                    <a:pt x="55" y="2295"/>
                    <a:pt x="20" y="2295"/>
                    <a:pt x="25" y="2296"/>
                  </a:cubicBezTo>
                  <a:cubicBezTo>
                    <a:pt x="60" y="2297"/>
                    <a:pt x="44" y="2299"/>
                    <a:pt x="38" y="2301"/>
                  </a:cubicBezTo>
                  <a:cubicBezTo>
                    <a:pt x="32" y="2302"/>
                    <a:pt x="49" y="2305"/>
                    <a:pt x="7" y="2306"/>
                  </a:cubicBezTo>
                  <a:cubicBezTo>
                    <a:pt x="5" y="2306"/>
                    <a:pt x="14" y="2306"/>
                    <a:pt x="15" y="2307"/>
                  </a:cubicBezTo>
                  <a:cubicBezTo>
                    <a:pt x="17" y="2307"/>
                    <a:pt x="25" y="2308"/>
                    <a:pt x="17" y="2308"/>
                  </a:cubicBezTo>
                  <a:cubicBezTo>
                    <a:pt x="-11" y="2310"/>
                    <a:pt x="2" y="2311"/>
                    <a:pt x="8" y="2312"/>
                  </a:cubicBezTo>
                  <a:cubicBezTo>
                    <a:pt x="15" y="2313"/>
                    <a:pt x="3" y="2314"/>
                    <a:pt x="0" y="2316"/>
                  </a:cubicBezTo>
                  <a:cubicBezTo>
                    <a:pt x="10" y="2317"/>
                    <a:pt x="31" y="2317"/>
                    <a:pt x="41" y="2318"/>
                  </a:cubicBezTo>
                  <a:cubicBezTo>
                    <a:pt x="49" y="2319"/>
                    <a:pt x="3" y="2319"/>
                    <a:pt x="37" y="2320"/>
                  </a:cubicBezTo>
                  <a:cubicBezTo>
                    <a:pt x="21" y="2321"/>
                    <a:pt x="36" y="2321"/>
                    <a:pt x="40" y="2322"/>
                  </a:cubicBezTo>
                  <a:cubicBezTo>
                    <a:pt x="46" y="2323"/>
                    <a:pt x="34" y="2324"/>
                    <a:pt x="62" y="2325"/>
                  </a:cubicBezTo>
                  <a:cubicBezTo>
                    <a:pt x="85" y="2326"/>
                    <a:pt x="21" y="2326"/>
                    <a:pt x="56" y="2327"/>
                  </a:cubicBezTo>
                  <a:cubicBezTo>
                    <a:pt x="65" y="2327"/>
                    <a:pt x="47" y="2328"/>
                    <a:pt x="56" y="2329"/>
                  </a:cubicBezTo>
                  <a:cubicBezTo>
                    <a:pt x="110" y="2340"/>
                    <a:pt x="133" y="2347"/>
                    <a:pt x="182" y="2353"/>
                  </a:cubicBezTo>
                  <a:cubicBezTo>
                    <a:pt x="190" y="2353"/>
                    <a:pt x="169" y="2354"/>
                    <a:pt x="167" y="2355"/>
                  </a:cubicBezTo>
                  <a:cubicBezTo>
                    <a:pt x="163" y="2356"/>
                    <a:pt x="196" y="2357"/>
                    <a:pt x="188" y="2359"/>
                  </a:cubicBezTo>
                  <a:cubicBezTo>
                    <a:pt x="181" y="2360"/>
                    <a:pt x="214" y="2361"/>
                    <a:pt x="187" y="2362"/>
                  </a:cubicBezTo>
                  <a:cubicBezTo>
                    <a:pt x="283" y="2371"/>
                    <a:pt x="408" y="2388"/>
                    <a:pt x="431" y="2394"/>
                  </a:cubicBezTo>
                  <a:cubicBezTo>
                    <a:pt x="490" y="2396"/>
                    <a:pt x="463" y="2397"/>
                    <a:pt x="444" y="2400"/>
                  </a:cubicBezTo>
                  <a:cubicBezTo>
                    <a:pt x="454" y="2400"/>
                    <a:pt x="463" y="2400"/>
                    <a:pt x="476" y="2400"/>
                  </a:cubicBezTo>
                  <a:cubicBezTo>
                    <a:pt x="402" y="2403"/>
                    <a:pt x="519" y="2411"/>
                    <a:pt x="497" y="2416"/>
                  </a:cubicBezTo>
                  <a:cubicBezTo>
                    <a:pt x="475" y="2416"/>
                    <a:pt x="502" y="2417"/>
                    <a:pt x="491" y="2418"/>
                  </a:cubicBezTo>
                  <a:cubicBezTo>
                    <a:pt x="461" y="2419"/>
                    <a:pt x="527" y="2419"/>
                    <a:pt x="521" y="2425"/>
                  </a:cubicBezTo>
                  <a:cubicBezTo>
                    <a:pt x="520" y="2426"/>
                    <a:pt x="503" y="2427"/>
                    <a:pt x="555" y="2428"/>
                  </a:cubicBezTo>
                  <a:cubicBezTo>
                    <a:pt x="577" y="2430"/>
                    <a:pt x="508" y="2431"/>
                    <a:pt x="559" y="2433"/>
                  </a:cubicBezTo>
                  <a:cubicBezTo>
                    <a:pt x="500" y="2435"/>
                    <a:pt x="577" y="2436"/>
                    <a:pt x="582" y="2442"/>
                  </a:cubicBezTo>
                  <a:cubicBezTo>
                    <a:pt x="583" y="2442"/>
                    <a:pt x="554" y="2443"/>
                    <a:pt x="581" y="2444"/>
                  </a:cubicBezTo>
                  <a:cubicBezTo>
                    <a:pt x="597" y="2446"/>
                    <a:pt x="592" y="2447"/>
                    <a:pt x="603" y="2447"/>
                  </a:cubicBezTo>
                  <a:cubicBezTo>
                    <a:pt x="598" y="2451"/>
                    <a:pt x="637" y="2455"/>
                    <a:pt x="625" y="2458"/>
                  </a:cubicBezTo>
                  <a:cubicBezTo>
                    <a:pt x="622" y="2460"/>
                    <a:pt x="638" y="2461"/>
                    <a:pt x="634" y="2462"/>
                  </a:cubicBezTo>
                  <a:cubicBezTo>
                    <a:pt x="630" y="2463"/>
                    <a:pt x="649" y="2465"/>
                    <a:pt x="646" y="2466"/>
                  </a:cubicBezTo>
                  <a:cubicBezTo>
                    <a:pt x="643" y="2467"/>
                    <a:pt x="635" y="2469"/>
                    <a:pt x="649" y="2470"/>
                  </a:cubicBezTo>
                  <a:cubicBezTo>
                    <a:pt x="659" y="2473"/>
                    <a:pt x="671" y="2470"/>
                    <a:pt x="667" y="2476"/>
                  </a:cubicBezTo>
                  <a:cubicBezTo>
                    <a:pt x="674" y="2480"/>
                    <a:pt x="710" y="2478"/>
                    <a:pt x="707" y="2487"/>
                  </a:cubicBezTo>
                  <a:cubicBezTo>
                    <a:pt x="724" y="2486"/>
                    <a:pt x="733" y="2486"/>
                    <a:pt x="751" y="2486"/>
                  </a:cubicBezTo>
                  <a:cubicBezTo>
                    <a:pt x="751" y="2487"/>
                    <a:pt x="740" y="2489"/>
                    <a:pt x="753" y="2489"/>
                  </a:cubicBezTo>
                  <a:cubicBezTo>
                    <a:pt x="779" y="2491"/>
                    <a:pt x="774" y="2493"/>
                    <a:pt x="760" y="2495"/>
                  </a:cubicBezTo>
                  <a:cubicBezTo>
                    <a:pt x="758" y="2495"/>
                    <a:pt x="752" y="2495"/>
                    <a:pt x="754" y="2495"/>
                  </a:cubicBezTo>
                  <a:cubicBezTo>
                    <a:pt x="796" y="2497"/>
                    <a:pt x="786" y="2498"/>
                    <a:pt x="771" y="2500"/>
                  </a:cubicBezTo>
                  <a:cubicBezTo>
                    <a:pt x="774" y="2503"/>
                    <a:pt x="852" y="2507"/>
                    <a:pt x="817" y="2509"/>
                  </a:cubicBezTo>
                  <a:cubicBezTo>
                    <a:pt x="829" y="2509"/>
                    <a:pt x="841" y="2509"/>
                    <a:pt x="849" y="2509"/>
                  </a:cubicBezTo>
                  <a:cubicBezTo>
                    <a:pt x="846" y="2510"/>
                    <a:pt x="838" y="2510"/>
                    <a:pt x="841" y="2510"/>
                  </a:cubicBezTo>
                  <a:cubicBezTo>
                    <a:pt x="877" y="2511"/>
                    <a:pt x="885" y="2513"/>
                    <a:pt x="869" y="2514"/>
                  </a:cubicBezTo>
                  <a:cubicBezTo>
                    <a:pt x="854" y="2514"/>
                    <a:pt x="896" y="2519"/>
                    <a:pt x="895" y="2520"/>
                  </a:cubicBezTo>
                  <a:cubicBezTo>
                    <a:pt x="902" y="2521"/>
                    <a:pt x="879" y="2523"/>
                    <a:pt x="909" y="2524"/>
                  </a:cubicBezTo>
                  <a:cubicBezTo>
                    <a:pt x="939" y="2525"/>
                    <a:pt x="898" y="2527"/>
                    <a:pt x="909" y="2528"/>
                  </a:cubicBezTo>
                  <a:cubicBezTo>
                    <a:pt x="914" y="2529"/>
                    <a:pt x="887" y="2530"/>
                    <a:pt x="912" y="2531"/>
                  </a:cubicBezTo>
                  <a:cubicBezTo>
                    <a:pt x="933" y="2532"/>
                    <a:pt x="898" y="2533"/>
                    <a:pt x="936" y="2534"/>
                  </a:cubicBezTo>
                  <a:cubicBezTo>
                    <a:pt x="901" y="2535"/>
                    <a:pt x="916" y="2536"/>
                    <a:pt x="910" y="2537"/>
                  </a:cubicBezTo>
                  <a:cubicBezTo>
                    <a:pt x="897" y="2539"/>
                    <a:pt x="891" y="2541"/>
                    <a:pt x="899" y="2542"/>
                  </a:cubicBezTo>
                  <a:cubicBezTo>
                    <a:pt x="902" y="2543"/>
                    <a:pt x="892" y="2544"/>
                    <a:pt x="903" y="2544"/>
                  </a:cubicBezTo>
                  <a:cubicBezTo>
                    <a:pt x="933" y="2545"/>
                    <a:pt x="873" y="2546"/>
                    <a:pt x="912" y="2546"/>
                  </a:cubicBezTo>
                  <a:cubicBezTo>
                    <a:pt x="878" y="2548"/>
                    <a:pt x="930" y="2546"/>
                    <a:pt x="914" y="2551"/>
                  </a:cubicBezTo>
                  <a:cubicBezTo>
                    <a:pt x="901" y="2553"/>
                    <a:pt x="948" y="2554"/>
                    <a:pt x="917" y="2556"/>
                  </a:cubicBezTo>
                  <a:cubicBezTo>
                    <a:pt x="966" y="2560"/>
                    <a:pt x="928" y="2564"/>
                    <a:pt x="921" y="2568"/>
                  </a:cubicBezTo>
                  <a:cubicBezTo>
                    <a:pt x="913" y="2570"/>
                    <a:pt x="947" y="2571"/>
                    <a:pt x="949" y="2572"/>
                  </a:cubicBezTo>
                  <a:cubicBezTo>
                    <a:pt x="944" y="2572"/>
                    <a:pt x="941" y="2572"/>
                    <a:pt x="936" y="2572"/>
                  </a:cubicBezTo>
                  <a:cubicBezTo>
                    <a:pt x="941" y="2571"/>
                    <a:pt x="956" y="2572"/>
                    <a:pt x="946" y="2572"/>
                  </a:cubicBezTo>
                  <a:cubicBezTo>
                    <a:pt x="931" y="2571"/>
                    <a:pt x="919" y="2572"/>
                    <a:pt x="919" y="2572"/>
                  </a:cubicBezTo>
                  <a:cubicBezTo>
                    <a:pt x="943" y="2587"/>
                    <a:pt x="1039" y="2589"/>
                    <a:pt x="1113" y="2602"/>
                  </a:cubicBezTo>
                  <a:cubicBezTo>
                    <a:pt x="1169" y="2603"/>
                    <a:pt x="1123" y="2605"/>
                    <a:pt x="1163" y="2607"/>
                  </a:cubicBezTo>
                  <a:cubicBezTo>
                    <a:pt x="1146" y="2610"/>
                    <a:pt x="1161" y="2611"/>
                    <a:pt x="1183" y="2613"/>
                  </a:cubicBezTo>
                  <a:cubicBezTo>
                    <a:pt x="1204" y="2614"/>
                    <a:pt x="1149" y="2615"/>
                    <a:pt x="1184" y="2616"/>
                  </a:cubicBezTo>
                  <a:cubicBezTo>
                    <a:pt x="1165" y="2616"/>
                    <a:pt x="1177" y="2617"/>
                    <a:pt x="1184" y="2618"/>
                  </a:cubicBezTo>
                  <a:cubicBezTo>
                    <a:pt x="1201" y="2623"/>
                    <a:pt x="1264" y="2629"/>
                    <a:pt x="1272" y="2632"/>
                  </a:cubicBezTo>
                  <a:cubicBezTo>
                    <a:pt x="1275" y="2632"/>
                    <a:pt x="1295" y="2633"/>
                    <a:pt x="1270" y="2633"/>
                  </a:cubicBezTo>
                  <a:cubicBezTo>
                    <a:pt x="1292" y="2634"/>
                    <a:pt x="1309" y="2636"/>
                    <a:pt x="1331" y="2639"/>
                  </a:cubicBezTo>
                  <a:cubicBezTo>
                    <a:pt x="1294" y="2640"/>
                    <a:pt x="1336" y="2641"/>
                    <a:pt x="1333" y="2641"/>
                  </a:cubicBezTo>
                  <a:cubicBezTo>
                    <a:pt x="1331" y="2642"/>
                    <a:pt x="1320" y="2643"/>
                    <a:pt x="1349" y="2644"/>
                  </a:cubicBezTo>
                  <a:cubicBezTo>
                    <a:pt x="1326" y="2645"/>
                    <a:pt x="1361" y="2647"/>
                    <a:pt x="1354" y="2648"/>
                  </a:cubicBezTo>
                  <a:cubicBezTo>
                    <a:pt x="1336" y="2653"/>
                    <a:pt x="1386" y="2654"/>
                    <a:pt x="1370" y="2656"/>
                  </a:cubicBezTo>
                  <a:cubicBezTo>
                    <a:pt x="1343" y="2658"/>
                    <a:pt x="1402" y="2659"/>
                    <a:pt x="1394" y="2661"/>
                  </a:cubicBezTo>
                  <a:cubicBezTo>
                    <a:pt x="1395" y="2662"/>
                    <a:pt x="1390" y="2663"/>
                    <a:pt x="1399" y="2663"/>
                  </a:cubicBezTo>
                  <a:cubicBezTo>
                    <a:pt x="1434" y="2664"/>
                    <a:pt x="1383" y="2665"/>
                    <a:pt x="1406" y="2665"/>
                  </a:cubicBezTo>
                  <a:cubicBezTo>
                    <a:pt x="1433" y="2666"/>
                    <a:pt x="1397" y="2668"/>
                    <a:pt x="1435" y="2669"/>
                  </a:cubicBezTo>
                  <a:cubicBezTo>
                    <a:pt x="1407" y="2670"/>
                    <a:pt x="1446" y="2671"/>
                    <a:pt x="1445" y="2672"/>
                  </a:cubicBezTo>
                  <a:cubicBezTo>
                    <a:pt x="1457" y="2675"/>
                    <a:pt x="1456" y="2677"/>
                    <a:pt x="1475" y="2678"/>
                  </a:cubicBezTo>
                  <a:cubicBezTo>
                    <a:pt x="1482" y="2678"/>
                    <a:pt x="1453" y="2680"/>
                    <a:pt x="1461" y="2680"/>
                  </a:cubicBezTo>
                  <a:cubicBezTo>
                    <a:pt x="1496" y="2682"/>
                    <a:pt x="1469" y="2684"/>
                    <a:pt x="1477" y="2685"/>
                  </a:cubicBezTo>
                  <a:cubicBezTo>
                    <a:pt x="1496" y="2691"/>
                    <a:pt x="1516" y="2692"/>
                    <a:pt x="1520" y="2702"/>
                  </a:cubicBezTo>
                  <a:cubicBezTo>
                    <a:pt x="1561" y="2704"/>
                    <a:pt x="1545" y="2707"/>
                    <a:pt x="1534" y="2709"/>
                  </a:cubicBezTo>
                  <a:cubicBezTo>
                    <a:pt x="1526" y="2710"/>
                    <a:pt x="1566" y="2711"/>
                    <a:pt x="1525" y="2713"/>
                  </a:cubicBezTo>
                  <a:cubicBezTo>
                    <a:pt x="1565" y="2714"/>
                    <a:pt x="1516" y="2717"/>
                    <a:pt x="1559" y="2719"/>
                  </a:cubicBezTo>
                  <a:cubicBezTo>
                    <a:pt x="1569" y="2720"/>
                    <a:pt x="1532" y="2722"/>
                    <a:pt x="1560" y="2724"/>
                  </a:cubicBezTo>
                  <a:cubicBezTo>
                    <a:pt x="1570" y="2724"/>
                    <a:pt x="1523" y="2725"/>
                    <a:pt x="1561" y="2726"/>
                  </a:cubicBezTo>
                  <a:cubicBezTo>
                    <a:pt x="1519" y="2727"/>
                    <a:pt x="1564" y="2728"/>
                    <a:pt x="1563" y="2728"/>
                  </a:cubicBezTo>
                  <a:cubicBezTo>
                    <a:pt x="1558" y="2733"/>
                    <a:pt x="1563" y="2737"/>
                    <a:pt x="1560" y="2741"/>
                  </a:cubicBezTo>
                  <a:cubicBezTo>
                    <a:pt x="1558" y="2745"/>
                    <a:pt x="1572" y="2749"/>
                    <a:pt x="1542" y="2753"/>
                  </a:cubicBezTo>
                  <a:cubicBezTo>
                    <a:pt x="1532" y="2754"/>
                    <a:pt x="1534" y="2756"/>
                    <a:pt x="1542" y="2757"/>
                  </a:cubicBezTo>
                  <a:cubicBezTo>
                    <a:pt x="1551" y="2758"/>
                    <a:pt x="1506" y="2759"/>
                    <a:pt x="1539" y="2761"/>
                  </a:cubicBezTo>
                  <a:cubicBezTo>
                    <a:pt x="1517" y="2762"/>
                    <a:pt x="1533" y="2763"/>
                    <a:pt x="1531" y="2764"/>
                  </a:cubicBezTo>
                  <a:cubicBezTo>
                    <a:pt x="1516" y="2767"/>
                    <a:pt x="1517" y="2772"/>
                    <a:pt x="1531" y="2774"/>
                  </a:cubicBezTo>
                  <a:cubicBezTo>
                    <a:pt x="1529" y="2777"/>
                    <a:pt x="1485" y="2778"/>
                    <a:pt x="1518" y="2779"/>
                  </a:cubicBezTo>
                  <a:cubicBezTo>
                    <a:pt x="1538" y="2780"/>
                    <a:pt x="1493" y="2781"/>
                    <a:pt x="1511" y="2782"/>
                  </a:cubicBezTo>
                  <a:cubicBezTo>
                    <a:pt x="1515" y="2782"/>
                    <a:pt x="1496" y="2783"/>
                    <a:pt x="1500" y="2783"/>
                  </a:cubicBezTo>
                  <a:cubicBezTo>
                    <a:pt x="1510" y="2784"/>
                    <a:pt x="1538" y="2785"/>
                    <a:pt x="1502" y="2787"/>
                  </a:cubicBezTo>
                  <a:cubicBezTo>
                    <a:pt x="1537" y="2789"/>
                    <a:pt x="1511" y="2787"/>
                    <a:pt x="1520" y="2797"/>
                  </a:cubicBezTo>
                  <a:cubicBezTo>
                    <a:pt x="1525" y="2800"/>
                    <a:pt x="1497" y="2802"/>
                    <a:pt x="1539" y="2804"/>
                  </a:cubicBezTo>
                  <a:cubicBezTo>
                    <a:pt x="1477" y="2807"/>
                    <a:pt x="1559" y="2807"/>
                    <a:pt x="1522" y="2808"/>
                  </a:cubicBezTo>
                  <a:cubicBezTo>
                    <a:pt x="1563" y="2809"/>
                    <a:pt x="1506" y="2810"/>
                    <a:pt x="1531" y="2810"/>
                  </a:cubicBezTo>
                  <a:cubicBezTo>
                    <a:pt x="1563" y="2811"/>
                    <a:pt x="1510" y="2812"/>
                    <a:pt x="1528" y="2812"/>
                  </a:cubicBezTo>
                  <a:cubicBezTo>
                    <a:pt x="1556" y="2813"/>
                    <a:pt x="1498" y="2814"/>
                    <a:pt x="1536" y="2814"/>
                  </a:cubicBezTo>
                  <a:cubicBezTo>
                    <a:pt x="1507" y="2815"/>
                    <a:pt x="1546" y="2816"/>
                    <a:pt x="1528" y="2817"/>
                  </a:cubicBezTo>
                  <a:cubicBezTo>
                    <a:pt x="1516" y="2817"/>
                    <a:pt x="1546" y="2818"/>
                    <a:pt x="1522" y="2819"/>
                  </a:cubicBezTo>
                  <a:cubicBezTo>
                    <a:pt x="1558" y="2819"/>
                    <a:pt x="1519" y="2821"/>
                    <a:pt x="1526" y="2821"/>
                  </a:cubicBezTo>
                  <a:cubicBezTo>
                    <a:pt x="1553" y="2822"/>
                    <a:pt x="1489" y="2823"/>
                    <a:pt x="1534" y="2824"/>
                  </a:cubicBezTo>
                  <a:cubicBezTo>
                    <a:pt x="1527" y="2825"/>
                    <a:pt x="1525" y="2827"/>
                    <a:pt x="1540" y="2828"/>
                  </a:cubicBezTo>
                  <a:cubicBezTo>
                    <a:pt x="1506" y="2828"/>
                    <a:pt x="1550" y="2830"/>
                    <a:pt x="1524" y="2830"/>
                  </a:cubicBezTo>
                  <a:cubicBezTo>
                    <a:pt x="1549" y="2831"/>
                    <a:pt x="1514" y="2832"/>
                    <a:pt x="1519" y="2833"/>
                  </a:cubicBezTo>
                  <a:cubicBezTo>
                    <a:pt x="1524" y="2834"/>
                    <a:pt x="1509" y="2835"/>
                    <a:pt x="1539" y="2836"/>
                  </a:cubicBezTo>
                  <a:cubicBezTo>
                    <a:pt x="1495" y="2839"/>
                    <a:pt x="1531" y="2843"/>
                    <a:pt x="1520" y="2846"/>
                  </a:cubicBezTo>
                  <a:cubicBezTo>
                    <a:pt x="1516" y="2847"/>
                    <a:pt x="1496" y="2848"/>
                    <a:pt x="1517" y="2849"/>
                  </a:cubicBezTo>
                  <a:cubicBezTo>
                    <a:pt x="1526" y="2849"/>
                    <a:pt x="1519" y="2851"/>
                    <a:pt x="1508" y="2851"/>
                  </a:cubicBezTo>
                  <a:cubicBezTo>
                    <a:pt x="1493" y="2852"/>
                    <a:pt x="1534" y="2853"/>
                    <a:pt x="1501" y="2853"/>
                  </a:cubicBezTo>
                  <a:cubicBezTo>
                    <a:pt x="1487" y="2854"/>
                    <a:pt x="1479" y="2855"/>
                    <a:pt x="1487" y="2856"/>
                  </a:cubicBezTo>
                  <a:cubicBezTo>
                    <a:pt x="1512" y="2856"/>
                    <a:pt x="1457" y="2857"/>
                    <a:pt x="1495" y="2858"/>
                  </a:cubicBezTo>
                  <a:cubicBezTo>
                    <a:pt x="1490" y="2859"/>
                    <a:pt x="1456" y="2862"/>
                    <a:pt x="1466" y="2864"/>
                  </a:cubicBezTo>
                  <a:cubicBezTo>
                    <a:pt x="1482" y="2865"/>
                    <a:pt x="1447" y="2865"/>
                    <a:pt x="1455" y="2866"/>
                  </a:cubicBezTo>
                  <a:cubicBezTo>
                    <a:pt x="1466" y="2868"/>
                    <a:pt x="1452" y="2870"/>
                    <a:pt x="1457" y="2873"/>
                  </a:cubicBezTo>
                  <a:cubicBezTo>
                    <a:pt x="1469" y="2877"/>
                    <a:pt x="1409" y="2881"/>
                    <a:pt x="1419" y="2882"/>
                  </a:cubicBezTo>
                  <a:cubicBezTo>
                    <a:pt x="1447" y="2884"/>
                    <a:pt x="1408" y="2881"/>
                    <a:pt x="1415" y="2887"/>
                  </a:cubicBezTo>
                  <a:cubicBezTo>
                    <a:pt x="1360" y="2889"/>
                    <a:pt x="1312" y="2896"/>
                    <a:pt x="1251" y="2900"/>
                  </a:cubicBezTo>
                  <a:cubicBezTo>
                    <a:pt x="1299" y="2901"/>
                    <a:pt x="1259" y="2903"/>
                    <a:pt x="1241" y="2904"/>
                  </a:cubicBezTo>
                  <a:cubicBezTo>
                    <a:pt x="1219" y="2905"/>
                    <a:pt x="1257" y="2905"/>
                    <a:pt x="1249" y="2906"/>
                  </a:cubicBezTo>
                  <a:cubicBezTo>
                    <a:pt x="1287" y="2907"/>
                    <a:pt x="1259" y="2913"/>
                    <a:pt x="1228" y="2914"/>
                  </a:cubicBezTo>
                  <a:cubicBezTo>
                    <a:pt x="1234" y="2914"/>
                    <a:pt x="1239" y="2914"/>
                    <a:pt x="1245" y="2914"/>
                  </a:cubicBezTo>
                  <a:cubicBezTo>
                    <a:pt x="1139" y="2914"/>
                    <a:pt x="1234" y="2920"/>
                    <a:pt x="1124" y="2930"/>
                  </a:cubicBezTo>
                  <a:cubicBezTo>
                    <a:pt x="1119" y="2937"/>
                    <a:pt x="1052" y="2943"/>
                    <a:pt x="1062" y="2947"/>
                  </a:cubicBezTo>
                  <a:cubicBezTo>
                    <a:pt x="1064" y="2947"/>
                    <a:pt x="1080" y="2948"/>
                    <a:pt x="1076" y="2948"/>
                  </a:cubicBezTo>
                  <a:cubicBezTo>
                    <a:pt x="1045" y="2954"/>
                    <a:pt x="1026" y="2954"/>
                    <a:pt x="1040" y="2960"/>
                  </a:cubicBezTo>
                  <a:cubicBezTo>
                    <a:pt x="1027" y="2962"/>
                    <a:pt x="1023" y="2962"/>
                    <a:pt x="1037" y="2964"/>
                  </a:cubicBezTo>
                  <a:cubicBezTo>
                    <a:pt x="1006" y="2965"/>
                    <a:pt x="1057" y="2966"/>
                    <a:pt x="1021" y="2966"/>
                  </a:cubicBezTo>
                  <a:cubicBezTo>
                    <a:pt x="995" y="2967"/>
                    <a:pt x="1055" y="2967"/>
                    <a:pt x="1027" y="2969"/>
                  </a:cubicBezTo>
                  <a:cubicBezTo>
                    <a:pt x="1013" y="2969"/>
                    <a:pt x="1018" y="2971"/>
                    <a:pt x="1020" y="2972"/>
                  </a:cubicBezTo>
                  <a:cubicBezTo>
                    <a:pt x="1025" y="2973"/>
                    <a:pt x="1003" y="2976"/>
                    <a:pt x="1037" y="2977"/>
                  </a:cubicBezTo>
                  <a:cubicBezTo>
                    <a:pt x="1008" y="2978"/>
                    <a:pt x="1022" y="2979"/>
                    <a:pt x="1020" y="2980"/>
                  </a:cubicBezTo>
                  <a:cubicBezTo>
                    <a:pt x="1017" y="2985"/>
                    <a:pt x="1025" y="2985"/>
                    <a:pt x="1006" y="2986"/>
                  </a:cubicBezTo>
                  <a:cubicBezTo>
                    <a:pt x="977" y="2987"/>
                    <a:pt x="1033" y="2988"/>
                    <a:pt x="1007" y="2989"/>
                  </a:cubicBezTo>
                  <a:cubicBezTo>
                    <a:pt x="995" y="2990"/>
                    <a:pt x="1041" y="2991"/>
                    <a:pt x="1003" y="2991"/>
                  </a:cubicBezTo>
                  <a:cubicBezTo>
                    <a:pt x="1020" y="2993"/>
                    <a:pt x="989" y="2995"/>
                    <a:pt x="998" y="2997"/>
                  </a:cubicBezTo>
                  <a:cubicBezTo>
                    <a:pt x="1005" y="2998"/>
                    <a:pt x="993" y="3000"/>
                    <a:pt x="1013" y="3001"/>
                  </a:cubicBezTo>
                  <a:cubicBezTo>
                    <a:pt x="984" y="3003"/>
                    <a:pt x="998" y="3005"/>
                    <a:pt x="1001" y="3007"/>
                  </a:cubicBezTo>
                  <a:cubicBezTo>
                    <a:pt x="1006" y="3010"/>
                    <a:pt x="975" y="3014"/>
                    <a:pt x="1018" y="3017"/>
                  </a:cubicBezTo>
                  <a:cubicBezTo>
                    <a:pt x="976" y="3020"/>
                    <a:pt x="1007" y="3023"/>
                    <a:pt x="1000" y="3026"/>
                  </a:cubicBezTo>
                  <a:cubicBezTo>
                    <a:pt x="997" y="3027"/>
                    <a:pt x="1023" y="3029"/>
                    <a:pt x="986" y="3030"/>
                  </a:cubicBezTo>
                  <a:cubicBezTo>
                    <a:pt x="990" y="3031"/>
                    <a:pt x="1024" y="3037"/>
                    <a:pt x="1019" y="3040"/>
                  </a:cubicBezTo>
                  <a:cubicBezTo>
                    <a:pt x="1017" y="3041"/>
                    <a:pt x="1036" y="3043"/>
                    <a:pt x="1007" y="3044"/>
                  </a:cubicBezTo>
                  <a:cubicBezTo>
                    <a:pt x="979" y="3046"/>
                    <a:pt x="1030" y="3047"/>
                    <a:pt x="1001" y="3048"/>
                  </a:cubicBezTo>
                  <a:cubicBezTo>
                    <a:pt x="990" y="3049"/>
                    <a:pt x="1009" y="3050"/>
                    <a:pt x="1009" y="3051"/>
                  </a:cubicBezTo>
                  <a:cubicBezTo>
                    <a:pt x="1006" y="3055"/>
                    <a:pt x="968" y="3062"/>
                    <a:pt x="978" y="3067"/>
                  </a:cubicBezTo>
                  <a:cubicBezTo>
                    <a:pt x="962" y="3067"/>
                    <a:pt x="961" y="3067"/>
                    <a:pt x="965" y="3068"/>
                  </a:cubicBezTo>
                  <a:cubicBezTo>
                    <a:pt x="970" y="3068"/>
                    <a:pt x="983" y="3068"/>
                    <a:pt x="977" y="3069"/>
                  </a:cubicBezTo>
                  <a:cubicBezTo>
                    <a:pt x="930" y="3074"/>
                    <a:pt x="970" y="3073"/>
                    <a:pt x="936" y="3081"/>
                  </a:cubicBezTo>
                  <a:cubicBezTo>
                    <a:pt x="897" y="3082"/>
                    <a:pt x="901" y="3088"/>
                    <a:pt x="889" y="3093"/>
                  </a:cubicBezTo>
                  <a:cubicBezTo>
                    <a:pt x="861" y="3098"/>
                    <a:pt x="877" y="3095"/>
                    <a:pt x="856" y="3099"/>
                  </a:cubicBezTo>
                  <a:cubicBezTo>
                    <a:pt x="842" y="3099"/>
                    <a:pt x="864" y="3101"/>
                    <a:pt x="851" y="3101"/>
                  </a:cubicBezTo>
                  <a:cubicBezTo>
                    <a:pt x="811" y="3102"/>
                    <a:pt x="846" y="3103"/>
                    <a:pt x="845" y="3104"/>
                  </a:cubicBezTo>
                  <a:cubicBezTo>
                    <a:pt x="828" y="3106"/>
                    <a:pt x="837" y="3115"/>
                    <a:pt x="817" y="3114"/>
                  </a:cubicBezTo>
                  <a:cubicBezTo>
                    <a:pt x="783" y="3114"/>
                    <a:pt x="789" y="3112"/>
                    <a:pt x="792" y="3127"/>
                  </a:cubicBezTo>
                  <a:cubicBezTo>
                    <a:pt x="796" y="3129"/>
                    <a:pt x="737" y="3130"/>
                    <a:pt x="786" y="3132"/>
                  </a:cubicBezTo>
                  <a:cubicBezTo>
                    <a:pt x="776" y="3133"/>
                    <a:pt x="718" y="3134"/>
                    <a:pt x="769" y="3136"/>
                  </a:cubicBezTo>
                  <a:cubicBezTo>
                    <a:pt x="727" y="3136"/>
                    <a:pt x="802" y="3138"/>
                    <a:pt x="753" y="3139"/>
                  </a:cubicBezTo>
                  <a:cubicBezTo>
                    <a:pt x="770" y="3140"/>
                    <a:pt x="746" y="3142"/>
                    <a:pt x="747" y="3144"/>
                  </a:cubicBezTo>
                  <a:cubicBezTo>
                    <a:pt x="750" y="3168"/>
                    <a:pt x="764" y="3163"/>
                    <a:pt x="707" y="3168"/>
                  </a:cubicBezTo>
                  <a:cubicBezTo>
                    <a:pt x="725" y="3168"/>
                    <a:pt x="734" y="3168"/>
                    <a:pt x="744" y="3169"/>
                  </a:cubicBezTo>
                  <a:cubicBezTo>
                    <a:pt x="716" y="3169"/>
                    <a:pt x="744" y="3171"/>
                    <a:pt x="738" y="3172"/>
                  </a:cubicBezTo>
                  <a:cubicBezTo>
                    <a:pt x="721" y="3174"/>
                    <a:pt x="727" y="3176"/>
                    <a:pt x="748" y="3180"/>
                  </a:cubicBezTo>
                  <a:cubicBezTo>
                    <a:pt x="765" y="3182"/>
                    <a:pt x="697" y="3185"/>
                    <a:pt x="689" y="3190"/>
                  </a:cubicBezTo>
                  <a:cubicBezTo>
                    <a:pt x="641" y="3201"/>
                    <a:pt x="628" y="3204"/>
                    <a:pt x="605" y="3214"/>
                  </a:cubicBezTo>
                  <a:cubicBezTo>
                    <a:pt x="604" y="3214"/>
                    <a:pt x="612" y="3214"/>
                    <a:pt x="617" y="3214"/>
                  </a:cubicBezTo>
                  <a:cubicBezTo>
                    <a:pt x="633" y="3215"/>
                    <a:pt x="591" y="3215"/>
                    <a:pt x="618" y="3216"/>
                  </a:cubicBezTo>
                  <a:cubicBezTo>
                    <a:pt x="643" y="3218"/>
                    <a:pt x="614" y="3216"/>
                    <a:pt x="608" y="3220"/>
                  </a:cubicBezTo>
                  <a:cubicBezTo>
                    <a:pt x="593" y="3223"/>
                    <a:pt x="615" y="3225"/>
                    <a:pt x="590" y="3228"/>
                  </a:cubicBezTo>
                  <a:cubicBezTo>
                    <a:pt x="630" y="3229"/>
                    <a:pt x="584" y="3235"/>
                    <a:pt x="583" y="3237"/>
                  </a:cubicBezTo>
                  <a:cubicBezTo>
                    <a:pt x="584" y="3238"/>
                    <a:pt x="545" y="3238"/>
                    <a:pt x="582" y="3239"/>
                  </a:cubicBezTo>
                  <a:cubicBezTo>
                    <a:pt x="545" y="3240"/>
                    <a:pt x="599" y="3241"/>
                    <a:pt x="584" y="3242"/>
                  </a:cubicBezTo>
                  <a:cubicBezTo>
                    <a:pt x="573" y="3243"/>
                    <a:pt x="594" y="3245"/>
                    <a:pt x="565" y="3245"/>
                  </a:cubicBezTo>
                  <a:cubicBezTo>
                    <a:pt x="574" y="3248"/>
                    <a:pt x="587" y="3247"/>
                    <a:pt x="581" y="3250"/>
                  </a:cubicBezTo>
                  <a:cubicBezTo>
                    <a:pt x="559" y="3256"/>
                    <a:pt x="602" y="3258"/>
                    <a:pt x="569" y="3262"/>
                  </a:cubicBezTo>
                  <a:cubicBezTo>
                    <a:pt x="560" y="3263"/>
                    <a:pt x="604" y="3264"/>
                    <a:pt x="587" y="3266"/>
                  </a:cubicBezTo>
                  <a:cubicBezTo>
                    <a:pt x="574" y="3267"/>
                    <a:pt x="590" y="3269"/>
                    <a:pt x="607" y="3271"/>
                  </a:cubicBezTo>
                  <a:cubicBezTo>
                    <a:pt x="624" y="3272"/>
                    <a:pt x="583" y="3273"/>
                    <a:pt x="605" y="3274"/>
                  </a:cubicBezTo>
                  <a:cubicBezTo>
                    <a:pt x="629" y="3276"/>
                    <a:pt x="621" y="3277"/>
                    <a:pt x="625" y="3278"/>
                  </a:cubicBezTo>
                  <a:cubicBezTo>
                    <a:pt x="627" y="3279"/>
                    <a:pt x="647" y="3281"/>
                    <a:pt x="636" y="3281"/>
                  </a:cubicBezTo>
                  <a:cubicBezTo>
                    <a:pt x="599" y="3283"/>
                    <a:pt x="666" y="3283"/>
                    <a:pt x="646" y="3285"/>
                  </a:cubicBezTo>
                  <a:cubicBezTo>
                    <a:pt x="611" y="3287"/>
                    <a:pt x="680" y="3293"/>
                    <a:pt x="666" y="3297"/>
                  </a:cubicBezTo>
                  <a:cubicBezTo>
                    <a:pt x="662" y="3303"/>
                    <a:pt x="667" y="3303"/>
                    <a:pt x="680" y="3304"/>
                  </a:cubicBezTo>
                  <a:cubicBezTo>
                    <a:pt x="711" y="3305"/>
                    <a:pt x="712" y="3306"/>
                    <a:pt x="706" y="3307"/>
                  </a:cubicBezTo>
                  <a:cubicBezTo>
                    <a:pt x="697" y="3309"/>
                    <a:pt x="733" y="3311"/>
                    <a:pt x="707" y="3312"/>
                  </a:cubicBezTo>
                  <a:cubicBezTo>
                    <a:pt x="735" y="3313"/>
                    <a:pt x="706" y="3314"/>
                    <a:pt x="726" y="3315"/>
                  </a:cubicBezTo>
                  <a:cubicBezTo>
                    <a:pt x="739" y="3316"/>
                    <a:pt x="727" y="3317"/>
                    <a:pt x="729" y="3318"/>
                  </a:cubicBezTo>
                  <a:cubicBezTo>
                    <a:pt x="730" y="3319"/>
                    <a:pt x="718" y="3321"/>
                    <a:pt x="748" y="3321"/>
                  </a:cubicBezTo>
                  <a:cubicBezTo>
                    <a:pt x="710" y="3322"/>
                    <a:pt x="753" y="3323"/>
                    <a:pt x="740" y="3323"/>
                  </a:cubicBezTo>
                  <a:cubicBezTo>
                    <a:pt x="728" y="3326"/>
                    <a:pt x="744" y="3327"/>
                    <a:pt x="749" y="3328"/>
                  </a:cubicBezTo>
                  <a:cubicBezTo>
                    <a:pt x="747" y="3340"/>
                    <a:pt x="759" y="3338"/>
                    <a:pt x="769" y="3340"/>
                  </a:cubicBezTo>
                  <a:cubicBezTo>
                    <a:pt x="769" y="3346"/>
                    <a:pt x="820" y="3351"/>
                    <a:pt x="811" y="3355"/>
                  </a:cubicBezTo>
                  <a:cubicBezTo>
                    <a:pt x="887" y="3356"/>
                    <a:pt x="825" y="3360"/>
                    <a:pt x="790" y="3361"/>
                  </a:cubicBezTo>
                  <a:cubicBezTo>
                    <a:pt x="808" y="3361"/>
                    <a:pt x="820" y="3361"/>
                    <a:pt x="831" y="3362"/>
                  </a:cubicBezTo>
                  <a:cubicBezTo>
                    <a:pt x="800" y="3362"/>
                    <a:pt x="828" y="3363"/>
                    <a:pt x="825" y="3364"/>
                  </a:cubicBezTo>
                  <a:cubicBezTo>
                    <a:pt x="818" y="3365"/>
                    <a:pt x="806" y="3367"/>
                    <a:pt x="821" y="3368"/>
                  </a:cubicBezTo>
                  <a:cubicBezTo>
                    <a:pt x="832" y="3369"/>
                    <a:pt x="807" y="3369"/>
                    <a:pt x="818" y="3370"/>
                  </a:cubicBezTo>
                  <a:cubicBezTo>
                    <a:pt x="829" y="3371"/>
                    <a:pt x="828" y="3372"/>
                    <a:pt x="832" y="3373"/>
                  </a:cubicBezTo>
                  <a:cubicBezTo>
                    <a:pt x="840" y="3374"/>
                    <a:pt x="816" y="3375"/>
                    <a:pt x="829" y="3377"/>
                  </a:cubicBezTo>
                  <a:cubicBezTo>
                    <a:pt x="848" y="3379"/>
                    <a:pt x="824" y="3382"/>
                    <a:pt x="833" y="3384"/>
                  </a:cubicBezTo>
                  <a:cubicBezTo>
                    <a:pt x="900" y="3390"/>
                    <a:pt x="856" y="3401"/>
                    <a:pt x="905" y="3402"/>
                  </a:cubicBezTo>
                  <a:cubicBezTo>
                    <a:pt x="908" y="3403"/>
                    <a:pt x="915" y="3404"/>
                    <a:pt x="910" y="3404"/>
                  </a:cubicBezTo>
                  <a:cubicBezTo>
                    <a:pt x="883" y="3405"/>
                    <a:pt x="896" y="3406"/>
                    <a:pt x="895" y="3407"/>
                  </a:cubicBezTo>
                  <a:cubicBezTo>
                    <a:pt x="907" y="3427"/>
                    <a:pt x="840" y="3419"/>
                    <a:pt x="837" y="3427"/>
                  </a:cubicBezTo>
                  <a:cubicBezTo>
                    <a:pt x="836" y="3428"/>
                    <a:pt x="831" y="3429"/>
                    <a:pt x="836" y="3430"/>
                  </a:cubicBezTo>
                  <a:cubicBezTo>
                    <a:pt x="847" y="3432"/>
                    <a:pt x="821" y="3434"/>
                    <a:pt x="815" y="3435"/>
                  </a:cubicBezTo>
                  <a:cubicBezTo>
                    <a:pt x="853" y="3435"/>
                    <a:pt x="795" y="3436"/>
                    <a:pt x="824" y="3437"/>
                  </a:cubicBezTo>
                  <a:cubicBezTo>
                    <a:pt x="803" y="3439"/>
                    <a:pt x="822" y="3449"/>
                    <a:pt x="773" y="3449"/>
                  </a:cubicBezTo>
                  <a:cubicBezTo>
                    <a:pt x="786" y="3449"/>
                    <a:pt x="798" y="3450"/>
                    <a:pt x="810" y="3450"/>
                  </a:cubicBezTo>
                  <a:cubicBezTo>
                    <a:pt x="797" y="3452"/>
                    <a:pt x="749" y="3453"/>
                    <a:pt x="759" y="3456"/>
                  </a:cubicBezTo>
                  <a:cubicBezTo>
                    <a:pt x="763" y="3458"/>
                    <a:pt x="781" y="3459"/>
                    <a:pt x="767" y="3460"/>
                  </a:cubicBezTo>
                  <a:cubicBezTo>
                    <a:pt x="743" y="3462"/>
                    <a:pt x="755" y="3464"/>
                    <a:pt x="749" y="3465"/>
                  </a:cubicBezTo>
                  <a:cubicBezTo>
                    <a:pt x="744" y="3467"/>
                    <a:pt x="765" y="3468"/>
                    <a:pt x="729" y="3469"/>
                  </a:cubicBezTo>
                  <a:cubicBezTo>
                    <a:pt x="747" y="3470"/>
                    <a:pt x="750" y="3470"/>
                    <a:pt x="730" y="3471"/>
                  </a:cubicBezTo>
                  <a:cubicBezTo>
                    <a:pt x="762" y="3472"/>
                    <a:pt x="760" y="3474"/>
                    <a:pt x="732" y="3475"/>
                  </a:cubicBezTo>
                  <a:cubicBezTo>
                    <a:pt x="764" y="3477"/>
                    <a:pt x="744" y="3479"/>
                    <a:pt x="749" y="3481"/>
                  </a:cubicBezTo>
                  <a:cubicBezTo>
                    <a:pt x="694" y="3483"/>
                    <a:pt x="762" y="3487"/>
                    <a:pt x="708" y="3489"/>
                  </a:cubicBezTo>
                  <a:cubicBezTo>
                    <a:pt x="734" y="3490"/>
                    <a:pt x="719" y="3491"/>
                    <a:pt x="732" y="3491"/>
                  </a:cubicBezTo>
                  <a:cubicBezTo>
                    <a:pt x="752" y="3492"/>
                    <a:pt x="732" y="3493"/>
                    <a:pt x="733" y="3493"/>
                  </a:cubicBezTo>
                  <a:cubicBezTo>
                    <a:pt x="771" y="3494"/>
                    <a:pt x="719" y="3494"/>
                    <a:pt x="739" y="3495"/>
                  </a:cubicBezTo>
                  <a:cubicBezTo>
                    <a:pt x="758" y="3496"/>
                    <a:pt x="774" y="3498"/>
                    <a:pt x="749" y="3499"/>
                  </a:cubicBezTo>
                  <a:cubicBezTo>
                    <a:pt x="753" y="3500"/>
                    <a:pt x="780" y="3503"/>
                    <a:pt x="782" y="3504"/>
                  </a:cubicBezTo>
                  <a:cubicBezTo>
                    <a:pt x="781" y="3504"/>
                    <a:pt x="771" y="3506"/>
                    <a:pt x="775" y="3506"/>
                  </a:cubicBezTo>
                  <a:cubicBezTo>
                    <a:pt x="813" y="3506"/>
                    <a:pt x="749" y="3507"/>
                    <a:pt x="783" y="3508"/>
                  </a:cubicBezTo>
                  <a:cubicBezTo>
                    <a:pt x="789" y="3508"/>
                    <a:pt x="779" y="3509"/>
                    <a:pt x="780" y="3510"/>
                  </a:cubicBezTo>
                  <a:cubicBezTo>
                    <a:pt x="783" y="3512"/>
                    <a:pt x="794" y="3511"/>
                    <a:pt x="791" y="3516"/>
                  </a:cubicBezTo>
                  <a:cubicBezTo>
                    <a:pt x="795" y="3529"/>
                    <a:pt x="778" y="3533"/>
                    <a:pt x="794" y="3532"/>
                  </a:cubicBezTo>
                  <a:cubicBezTo>
                    <a:pt x="818" y="3534"/>
                    <a:pt x="783" y="3534"/>
                    <a:pt x="791" y="3535"/>
                  </a:cubicBezTo>
                  <a:cubicBezTo>
                    <a:pt x="812" y="3537"/>
                    <a:pt x="801" y="3537"/>
                    <a:pt x="796" y="3539"/>
                  </a:cubicBezTo>
                  <a:cubicBezTo>
                    <a:pt x="811" y="3540"/>
                    <a:pt x="835" y="3541"/>
                    <a:pt x="814" y="3542"/>
                  </a:cubicBezTo>
                  <a:cubicBezTo>
                    <a:pt x="806" y="3543"/>
                    <a:pt x="824" y="3544"/>
                    <a:pt x="833" y="3545"/>
                  </a:cubicBezTo>
                  <a:cubicBezTo>
                    <a:pt x="840" y="3546"/>
                    <a:pt x="854" y="3546"/>
                    <a:pt x="836" y="3547"/>
                  </a:cubicBezTo>
                  <a:cubicBezTo>
                    <a:pt x="1217" y="3610"/>
                    <a:pt x="1864" y="3584"/>
                    <a:pt x="2376" y="3591"/>
                  </a:cubicBezTo>
                  <a:cubicBezTo>
                    <a:pt x="2290" y="3590"/>
                    <a:pt x="2226" y="3589"/>
                    <a:pt x="2185" y="3583"/>
                  </a:cubicBezTo>
                  <a:cubicBezTo>
                    <a:pt x="2262" y="3573"/>
                    <a:pt x="2396" y="3574"/>
                    <a:pt x="2471" y="3566"/>
                  </a:cubicBezTo>
                  <a:cubicBezTo>
                    <a:pt x="2445" y="3561"/>
                    <a:pt x="2716" y="3551"/>
                    <a:pt x="2729" y="3546"/>
                  </a:cubicBezTo>
                  <a:cubicBezTo>
                    <a:pt x="2721" y="3545"/>
                    <a:pt x="2720" y="3544"/>
                    <a:pt x="2740" y="3543"/>
                  </a:cubicBezTo>
                  <a:cubicBezTo>
                    <a:pt x="2748" y="3543"/>
                    <a:pt x="2730" y="3541"/>
                    <a:pt x="2728" y="3541"/>
                  </a:cubicBezTo>
                  <a:cubicBezTo>
                    <a:pt x="2727" y="3539"/>
                    <a:pt x="2781" y="3539"/>
                    <a:pt x="2757" y="3538"/>
                  </a:cubicBezTo>
                  <a:cubicBezTo>
                    <a:pt x="2750" y="3537"/>
                    <a:pt x="2773" y="3536"/>
                    <a:pt x="2767" y="3536"/>
                  </a:cubicBezTo>
                  <a:cubicBezTo>
                    <a:pt x="2744" y="3534"/>
                    <a:pt x="2804" y="3534"/>
                    <a:pt x="2774" y="3533"/>
                  </a:cubicBezTo>
                  <a:cubicBezTo>
                    <a:pt x="2749" y="3532"/>
                    <a:pt x="2786" y="3531"/>
                    <a:pt x="2789" y="3530"/>
                  </a:cubicBezTo>
                  <a:cubicBezTo>
                    <a:pt x="2793" y="3528"/>
                    <a:pt x="2823" y="3527"/>
                    <a:pt x="2791" y="3526"/>
                  </a:cubicBezTo>
                  <a:cubicBezTo>
                    <a:pt x="2809" y="3524"/>
                    <a:pt x="2831" y="3522"/>
                    <a:pt x="2848" y="3520"/>
                  </a:cubicBezTo>
                  <a:cubicBezTo>
                    <a:pt x="2775" y="3517"/>
                    <a:pt x="2933" y="3514"/>
                    <a:pt x="2853" y="3510"/>
                  </a:cubicBezTo>
                  <a:cubicBezTo>
                    <a:pt x="2872" y="3510"/>
                    <a:pt x="2892" y="3509"/>
                    <a:pt x="2914" y="3508"/>
                  </a:cubicBezTo>
                  <a:cubicBezTo>
                    <a:pt x="2915" y="3504"/>
                    <a:pt x="2913" y="3504"/>
                    <a:pt x="2928" y="3503"/>
                  </a:cubicBezTo>
                  <a:cubicBezTo>
                    <a:pt x="2952" y="3502"/>
                    <a:pt x="2901" y="3501"/>
                    <a:pt x="2928" y="3500"/>
                  </a:cubicBezTo>
                  <a:cubicBezTo>
                    <a:pt x="2950" y="3499"/>
                    <a:pt x="2933" y="3498"/>
                    <a:pt x="2917" y="3498"/>
                  </a:cubicBezTo>
                  <a:cubicBezTo>
                    <a:pt x="2970" y="3498"/>
                    <a:pt x="2994" y="3487"/>
                    <a:pt x="3014" y="3481"/>
                  </a:cubicBezTo>
                  <a:cubicBezTo>
                    <a:pt x="2997" y="3479"/>
                    <a:pt x="3027" y="3479"/>
                    <a:pt x="3019" y="3477"/>
                  </a:cubicBezTo>
                  <a:cubicBezTo>
                    <a:pt x="3004" y="3475"/>
                    <a:pt x="2981" y="3473"/>
                    <a:pt x="3012" y="3470"/>
                  </a:cubicBezTo>
                  <a:cubicBezTo>
                    <a:pt x="3025" y="3469"/>
                    <a:pt x="3003" y="3468"/>
                    <a:pt x="2997" y="3466"/>
                  </a:cubicBezTo>
                  <a:cubicBezTo>
                    <a:pt x="3020" y="3464"/>
                    <a:pt x="3018" y="3463"/>
                    <a:pt x="3039" y="3461"/>
                  </a:cubicBezTo>
                  <a:cubicBezTo>
                    <a:pt x="3089" y="3457"/>
                    <a:pt x="3042" y="3455"/>
                    <a:pt x="3044" y="3452"/>
                  </a:cubicBezTo>
                  <a:cubicBezTo>
                    <a:pt x="3056" y="3451"/>
                    <a:pt x="3029" y="3449"/>
                    <a:pt x="3059" y="3448"/>
                  </a:cubicBezTo>
                  <a:cubicBezTo>
                    <a:pt x="3064" y="3448"/>
                    <a:pt x="3062" y="3447"/>
                    <a:pt x="3056" y="3447"/>
                  </a:cubicBezTo>
                  <a:cubicBezTo>
                    <a:pt x="3011" y="3446"/>
                    <a:pt x="3067" y="3442"/>
                    <a:pt x="3019" y="3438"/>
                  </a:cubicBezTo>
                  <a:cubicBezTo>
                    <a:pt x="3002" y="3436"/>
                    <a:pt x="3046" y="3437"/>
                    <a:pt x="3060" y="3436"/>
                  </a:cubicBezTo>
                  <a:cubicBezTo>
                    <a:pt x="3062" y="3429"/>
                    <a:pt x="3056" y="3430"/>
                    <a:pt x="3048" y="3428"/>
                  </a:cubicBezTo>
                  <a:cubicBezTo>
                    <a:pt x="3037" y="3427"/>
                    <a:pt x="3087" y="3426"/>
                    <a:pt x="3048" y="3425"/>
                  </a:cubicBezTo>
                  <a:cubicBezTo>
                    <a:pt x="3057" y="3424"/>
                    <a:pt x="3031" y="3423"/>
                    <a:pt x="3039" y="3421"/>
                  </a:cubicBezTo>
                  <a:cubicBezTo>
                    <a:pt x="3047" y="3420"/>
                    <a:pt x="3023" y="3418"/>
                    <a:pt x="3059" y="3417"/>
                  </a:cubicBezTo>
                  <a:cubicBezTo>
                    <a:pt x="3065" y="3417"/>
                    <a:pt x="3064" y="3416"/>
                    <a:pt x="3057" y="3415"/>
                  </a:cubicBezTo>
                  <a:cubicBezTo>
                    <a:pt x="3022" y="3414"/>
                    <a:pt x="3045" y="3415"/>
                    <a:pt x="3038" y="3396"/>
                  </a:cubicBezTo>
                  <a:cubicBezTo>
                    <a:pt x="3038" y="3395"/>
                    <a:pt x="3028" y="3394"/>
                    <a:pt x="3030" y="3393"/>
                  </a:cubicBezTo>
                  <a:cubicBezTo>
                    <a:pt x="3031" y="3392"/>
                    <a:pt x="3014" y="3391"/>
                    <a:pt x="3038" y="3390"/>
                  </a:cubicBezTo>
                  <a:cubicBezTo>
                    <a:pt x="3004" y="3388"/>
                    <a:pt x="2999" y="3385"/>
                    <a:pt x="2994" y="3383"/>
                  </a:cubicBezTo>
                  <a:cubicBezTo>
                    <a:pt x="2981" y="3380"/>
                    <a:pt x="2978" y="3382"/>
                    <a:pt x="2943" y="3376"/>
                  </a:cubicBezTo>
                  <a:cubicBezTo>
                    <a:pt x="2934" y="3376"/>
                    <a:pt x="2955" y="3374"/>
                    <a:pt x="2955" y="3373"/>
                  </a:cubicBezTo>
                  <a:cubicBezTo>
                    <a:pt x="2931" y="3360"/>
                    <a:pt x="2931" y="3365"/>
                    <a:pt x="2883" y="3361"/>
                  </a:cubicBezTo>
                  <a:cubicBezTo>
                    <a:pt x="2813" y="3358"/>
                    <a:pt x="2885" y="3357"/>
                    <a:pt x="2843" y="3353"/>
                  </a:cubicBezTo>
                  <a:cubicBezTo>
                    <a:pt x="2836" y="3352"/>
                    <a:pt x="2846" y="3351"/>
                    <a:pt x="2842" y="3350"/>
                  </a:cubicBezTo>
                  <a:cubicBezTo>
                    <a:pt x="2840" y="3350"/>
                    <a:pt x="2851" y="3348"/>
                    <a:pt x="2846" y="3348"/>
                  </a:cubicBezTo>
                  <a:cubicBezTo>
                    <a:pt x="2808" y="3348"/>
                    <a:pt x="2870" y="3347"/>
                    <a:pt x="2839" y="3346"/>
                  </a:cubicBezTo>
                  <a:cubicBezTo>
                    <a:pt x="2804" y="3340"/>
                    <a:pt x="2784" y="3340"/>
                    <a:pt x="2748" y="3341"/>
                  </a:cubicBezTo>
                  <a:cubicBezTo>
                    <a:pt x="2744" y="3325"/>
                    <a:pt x="2744" y="3330"/>
                    <a:pt x="2686" y="3324"/>
                  </a:cubicBezTo>
                  <a:cubicBezTo>
                    <a:pt x="2674" y="3312"/>
                    <a:pt x="2604" y="3316"/>
                    <a:pt x="2578" y="3301"/>
                  </a:cubicBezTo>
                  <a:cubicBezTo>
                    <a:pt x="2556" y="3298"/>
                    <a:pt x="2563" y="3293"/>
                    <a:pt x="2549" y="3293"/>
                  </a:cubicBezTo>
                  <a:cubicBezTo>
                    <a:pt x="2550" y="3293"/>
                    <a:pt x="2565" y="3292"/>
                    <a:pt x="2558" y="3291"/>
                  </a:cubicBezTo>
                  <a:cubicBezTo>
                    <a:pt x="2508" y="3290"/>
                    <a:pt x="2584" y="3288"/>
                    <a:pt x="2520" y="3286"/>
                  </a:cubicBezTo>
                  <a:cubicBezTo>
                    <a:pt x="2500" y="3285"/>
                    <a:pt x="2486" y="3284"/>
                    <a:pt x="2500" y="3284"/>
                  </a:cubicBezTo>
                  <a:cubicBezTo>
                    <a:pt x="2532" y="3282"/>
                    <a:pt x="2488" y="3282"/>
                    <a:pt x="2496" y="3281"/>
                  </a:cubicBezTo>
                  <a:cubicBezTo>
                    <a:pt x="2463" y="3268"/>
                    <a:pt x="2389" y="3275"/>
                    <a:pt x="2352" y="3261"/>
                  </a:cubicBezTo>
                  <a:cubicBezTo>
                    <a:pt x="2350" y="3259"/>
                    <a:pt x="2365" y="3257"/>
                    <a:pt x="2313" y="3256"/>
                  </a:cubicBezTo>
                  <a:cubicBezTo>
                    <a:pt x="2302" y="3255"/>
                    <a:pt x="2311" y="3254"/>
                    <a:pt x="2311" y="3253"/>
                  </a:cubicBezTo>
                  <a:cubicBezTo>
                    <a:pt x="2329" y="3253"/>
                    <a:pt x="2341" y="3253"/>
                    <a:pt x="2348" y="3253"/>
                  </a:cubicBezTo>
                  <a:cubicBezTo>
                    <a:pt x="2342" y="3252"/>
                    <a:pt x="2334" y="3252"/>
                    <a:pt x="2334" y="3251"/>
                  </a:cubicBezTo>
                  <a:cubicBezTo>
                    <a:pt x="2374" y="3251"/>
                    <a:pt x="2339" y="3237"/>
                    <a:pt x="2393" y="3235"/>
                  </a:cubicBezTo>
                  <a:cubicBezTo>
                    <a:pt x="2406" y="3234"/>
                    <a:pt x="2421" y="3233"/>
                    <a:pt x="2412" y="3232"/>
                  </a:cubicBezTo>
                  <a:cubicBezTo>
                    <a:pt x="2369" y="3230"/>
                    <a:pt x="2413" y="3229"/>
                    <a:pt x="2438" y="3227"/>
                  </a:cubicBezTo>
                  <a:cubicBezTo>
                    <a:pt x="2446" y="3227"/>
                    <a:pt x="2450" y="3226"/>
                    <a:pt x="2456" y="3225"/>
                  </a:cubicBezTo>
                  <a:cubicBezTo>
                    <a:pt x="2485" y="3223"/>
                    <a:pt x="2479" y="3219"/>
                    <a:pt x="2476" y="3216"/>
                  </a:cubicBezTo>
                  <a:cubicBezTo>
                    <a:pt x="2469" y="3212"/>
                    <a:pt x="2554" y="3212"/>
                    <a:pt x="2499" y="3209"/>
                  </a:cubicBezTo>
                  <a:cubicBezTo>
                    <a:pt x="2468" y="3207"/>
                    <a:pt x="2468" y="3205"/>
                    <a:pt x="2498" y="3204"/>
                  </a:cubicBezTo>
                  <a:cubicBezTo>
                    <a:pt x="2507" y="3203"/>
                    <a:pt x="2528" y="3203"/>
                    <a:pt x="2498" y="3202"/>
                  </a:cubicBezTo>
                  <a:cubicBezTo>
                    <a:pt x="2522" y="3201"/>
                    <a:pt x="2519" y="3201"/>
                    <a:pt x="2519" y="3200"/>
                  </a:cubicBezTo>
                  <a:cubicBezTo>
                    <a:pt x="2516" y="3183"/>
                    <a:pt x="2542" y="3193"/>
                    <a:pt x="2555" y="3190"/>
                  </a:cubicBezTo>
                  <a:cubicBezTo>
                    <a:pt x="2480" y="3186"/>
                    <a:pt x="2558" y="3170"/>
                    <a:pt x="2452" y="3173"/>
                  </a:cubicBezTo>
                  <a:cubicBezTo>
                    <a:pt x="2566" y="3172"/>
                    <a:pt x="2385" y="3159"/>
                    <a:pt x="2375" y="3158"/>
                  </a:cubicBezTo>
                  <a:cubicBezTo>
                    <a:pt x="2398" y="3157"/>
                    <a:pt x="2368" y="3156"/>
                    <a:pt x="2372" y="3155"/>
                  </a:cubicBezTo>
                  <a:cubicBezTo>
                    <a:pt x="2380" y="3154"/>
                    <a:pt x="2357" y="3152"/>
                    <a:pt x="2393" y="3151"/>
                  </a:cubicBezTo>
                  <a:cubicBezTo>
                    <a:pt x="2369" y="3151"/>
                    <a:pt x="2359" y="3150"/>
                    <a:pt x="2383" y="3149"/>
                  </a:cubicBezTo>
                  <a:cubicBezTo>
                    <a:pt x="2416" y="3147"/>
                    <a:pt x="2359" y="3147"/>
                    <a:pt x="2374" y="3146"/>
                  </a:cubicBezTo>
                  <a:cubicBezTo>
                    <a:pt x="2423" y="3141"/>
                    <a:pt x="2381" y="3143"/>
                    <a:pt x="2430" y="3137"/>
                  </a:cubicBezTo>
                  <a:cubicBezTo>
                    <a:pt x="2435" y="3137"/>
                    <a:pt x="2424" y="3136"/>
                    <a:pt x="2425" y="3136"/>
                  </a:cubicBezTo>
                  <a:cubicBezTo>
                    <a:pt x="2428" y="3135"/>
                    <a:pt x="2443" y="3134"/>
                    <a:pt x="2429" y="3133"/>
                  </a:cubicBezTo>
                  <a:cubicBezTo>
                    <a:pt x="2391" y="3133"/>
                    <a:pt x="2457" y="3132"/>
                    <a:pt x="2421" y="3131"/>
                  </a:cubicBezTo>
                  <a:cubicBezTo>
                    <a:pt x="2412" y="3131"/>
                    <a:pt x="2415" y="3129"/>
                    <a:pt x="2426" y="3128"/>
                  </a:cubicBezTo>
                  <a:cubicBezTo>
                    <a:pt x="2438" y="3127"/>
                    <a:pt x="2396" y="3127"/>
                    <a:pt x="2434" y="3126"/>
                  </a:cubicBezTo>
                  <a:cubicBezTo>
                    <a:pt x="2428" y="3125"/>
                    <a:pt x="2451" y="3124"/>
                    <a:pt x="2455" y="3123"/>
                  </a:cubicBezTo>
                  <a:cubicBezTo>
                    <a:pt x="2456" y="3116"/>
                    <a:pt x="2470" y="3116"/>
                    <a:pt x="2476" y="3114"/>
                  </a:cubicBezTo>
                  <a:cubicBezTo>
                    <a:pt x="2483" y="3109"/>
                    <a:pt x="2519" y="3108"/>
                    <a:pt x="2535" y="3104"/>
                  </a:cubicBezTo>
                  <a:cubicBezTo>
                    <a:pt x="2494" y="3103"/>
                    <a:pt x="2558" y="3102"/>
                    <a:pt x="2526" y="3102"/>
                  </a:cubicBezTo>
                  <a:cubicBezTo>
                    <a:pt x="2506" y="3101"/>
                    <a:pt x="2545" y="3100"/>
                    <a:pt x="2519" y="3099"/>
                  </a:cubicBezTo>
                  <a:cubicBezTo>
                    <a:pt x="2543" y="3094"/>
                    <a:pt x="2552" y="3091"/>
                    <a:pt x="2581" y="3086"/>
                  </a:cubicBezTo>
                  <a:cubicBezTo>
                    <a:pt x="2591" y="3083"/>
                    <a:pt x="2558" y="3079"/>
                    <a:pt x="2601" y="3076"/>
                  </a:cubicBezTo>
                  <a:cubicBezTo>
                    <a:pt x="2605" y="3076"/>
                    <a:pt x="2606" y="3075"/>
                    <a:pt x="2601" y="3075"/>
                  </a:cubicBezTo>
                  <a:cubicBezTo>
                    <a:pt x="2572" y="3074"/>
                    <a:pt x="2572" y="3073"/>
                    <a:pt x="2600" y="3071"/>
                  </a:cubicBezTo>
                  <a:cubicBezTo>
                    <a:pt x="2550" y="3069"/>
                    <a:pt x="2606" y="3071"/>
                    <a:pt x="2601" y="3067"/>
                  </a:cubicBezTo>
                  <a:cubicBezTo>
                    <a:pt x="2596" y="3066"/>
                    <a:pt x="2574" y="3064"/>
                    <a:pt x="2584" y="3064"/>
                  </a:cubicBezTo>
                  <a:cubicBezTo>
                    <a:pt x="2612" y="3063"/>
                    <a:pt x="2573" y="3062"/>
                    <a:pt x="2579" y="3061"/>
                  </a:cubicBezTo>
                  <a:cubicBezTo>
                    <a:pt x="2586" y="3060"/>
                    <a:pt x="2583" y="3058"/>
                    <a:pt x="2580" y="3057"/>
                  </a:cubicBezTo>
                  <a:cubicBezTo>
                    <a:pt x="2561" y="3055"/>
                    <a:pt x="2562" y="3047"/>
                    <a:pt x="2556" y="3046"/>
                  </a:cubicBezTo>
                  <a:cubicBezTo>
                    <a:pt x="2530" y="3041"/>
                    <a:pt x="2519" y="3043"/>
                    <a:pt x="2518" y="3036"/>
                  </a:cubicBezTo>
                  <a:cubicBezTo>
                    <a:pt x="2513" y="3022"/>
                    <a:pt x="2536" y="3028"/>
                    <a:pt x="2498" y="3025"/>
                  </a:cubicBezTo>
                  <a:cubicBezTo>
                    <a:pt x="2550" y="3024"/>
                    <a:pt x="2482" y="3023"/>
                    <a:pt x="2515" y="3022"/>
                  </a:cubicBezTo>
                  <a:cubicBezTo>
                    <a:pt x="2486" y="3021"/>
                    <a:pt x="2522" y="3020"/>
                    <a:pt x="2519" y="3019"/>
                  </a:cubicBezTo>
                  <a:cubicBezTo>
                    <a:pt x="2516" y="3018"/>
                    <a:pt x="2518" y="3017"/>
                    <a:pt x="2518" y="3016"/>
                  </a:cubicBezTo>
                  <a:cubicBezTo>
                    <a:pt x="2519" y="3015"/>
                    <a:pt x="2493" y="3015"/>
                    <a:pt x="2515" y="3014"/>
                  </a:cubicBezTo>
                  <a:cubicBezTo>
                    <a:pt x="2529" y="3013"/>
                    <a:pt x="2523" y="3011"/>
                    <a:pt x="2507" y="3010"/>
                  </a:cubicBezTo>
                  <a:cubicBezTo>
                    <a:pt x="2473" y="3009"/>
                    <a:pt x="2546" y="3008"/>
                    <a:pt x="2518" y="3007"/>
                  </a:cubicBezTo>
                  <a:cubicBezTo>
                    <a:pt x="2482" y="3005"/>
                    <a:pt x="2499" y="3003"/>
                    <a:pt x="2499" y="3002"/>
                  </a:cubicBezTo>
                  <a:cubicBezTo>
                    <a:pt x="2500" y="3000"/>
                    <a:pt x="2479" y="2998"/>
                    <a:pt x="2518" y="2997"/>
                  </a:cubicBezTo>
                  <a:cubicBezTo>
                    <a:pt x="2465" y="2995"/>
                    <a:pt x="2519" y="2990"/>
                    <a:pt x="2532" y="2985"/>
                  </a:cubicBezTo>
                  <a:cubicBezTo>
                    <a:pt x="2542" y="2984"/>
                    <a:pt x="2499" y="2982"/>
                    <a:pt x="2537" y="2981"/>
                  </a:cubicBezTo>
                  <a:cubicBezTo>
                    <a:pt x="2508" y="2981"/>
                    <a:pt x="2543" y="2980"/>
                    <a:pt x="2540" y="2979"/>
                  </a:cubicBezTo>
                  <a:cubicBezTo>
                    <a:pt x="2531" y="2969"/>
                    <a:pt x="2565" y="2963"/>
                    <a:pt x="2581" y="2961"/>
                  </a:cubicBezTo>
                  <a:cubicBezTo>
                    <a:pt x="2531" y="2960"/>
                    <a:pt x="2575" y="2958"/>
                    <a:pt x="2584" y="2958"/>
                  </a:cubicBezTo>
                  <a:cubicBezTo>
                    <a:pt x="2636" y="2946"/>
                    <a:pt x="2594" y="2949"/>
                    <a:pt x="2662" y="2943"/>
                  </a:cubicBezTo>
                  <a:lnTo>
                    <a:pt x="2652" y="2942"/>
                  </a:lnTo>
                  <a:cubicBezTo>
                    <a:pt x="2641" y="2939"/>
                    <a:pt x="2634" y="2937"/>
                    <a:pt x="2663" y="2934"/>
                  </a:cubicBezTo>
                  <a:cubicBezTo>
                    <a:pt x="2716" y="2929"/>
                    <a:pt x="2721" y="2925"/>
                    <a:pt x="2748" y="2917"/>
                  </a:cubicBezTo>
                  <a:cubicBezTo>
                    <a:pt x="2750" y="2916"/>
                    <a:pt x="2766" y="2915"/>
                    <a:pt x="2767" y="2914"/>
                  </a:cubicBezTo>
                  <a:cubicBezTo>
                    <a:pt x="2769" y="2913"/>
                    <a:pt x="2748" y="2912"/>
                    <a:pt x="2758" y="2911"/>
                  </a:cubicBezTo>
                  <a:cubicBezTo>
                    <a:pt x="2780" y="2910"/>
                    <a:pt x="2747" y="2909"/>
                    <a:pt x="2752" y="2909"/>
                  </a:cubicBezTo>
                  <a:cubicBezTo>
                    <a:pt x="2784" y="2908"/>
                    <a:pt x="2727" y="2908"/>
                    <a:pt x="2753" y="2907"/>
                  </a:cubicBezTo>
                  <a:cubicBezTo>
                    <a:pt x="2779" y="2906"/>
                    <a:pt x="2767" y="2904"/>
                    <a:pt x="2761" y="2904"/>
                  </a:cubicBezTo>
                  <a:cubicBezTo>
                    <a:pt x="2736" y="2903"/>
                    <a:pt x="2768" y="2903"/>
                    <a:pt x="2765" y="2902"/>
                  </a:cubicBezTo>
                  <a:cubicBezTo>
                    <a:pt x="2747" y="2902"/>
                    <a:pt x="2750" y="2900"/>
                    <a:pt x="2746" y="2887"/>
                  </a:cubicBezTo>
                  <a:cubicBezTo>
                    <a:pt x="2742" y="2883"/>
                    <a:pt x="2767" y="2879"/>
                    <a:pt x="2731" y="2874"/>
                  </a:cubicBezTo>
                  <a:cubicBezTo>
                    <a:pt x="2779" y="2874"/>
                    <a:pt x="2719" y="2873"/>
                    <a:pt x="2738" y="2872"/>
                  </a:cubicBezTo>
                  <a:cubicBezTo>
                    <a:pt x="2768" y="2871"/>
                    <a:pt x="2731" y="2862"/>
                    <a:pt x="2727" y="2855"/>
                  </a:cubicBezTo>
                  <a:cubicBezTo>
                    <a:pt x="2730" y="2851"/>
                    <a:pt x="2716" y="2850"/>
                    <a:pt x="2690" y="2848"/>
                  </a:cubicBezTo>
                  <a:cubicBezTo>
                    <a:pt x="2725" y="2847"/>
                    <a:pt x="2693" y="2846"/>
                    <a:pt x="2687" y="2845"/>
                  </a:cubicBezTo>
                  <a:cubicBezTo>
                    <a:pt x="2680" y="2844"/>
                    <a:pt x="2689" y="2842"/>
                    <a:pt x="2684" y="2841"/>
                  </a:cubicBezTo>
                  <a:cubicBezTo>
                    <a:pt x="2680" y="2840"/>
                    <a:pt x="2649" y="2839"/>
                    <a:pt x="2666" y="2838"/>
                  </a:cubicBezTo>
                  <a:cubicBezTo>
                    <a:pt x="2687" y="2837"/>
                    <a:pt x="2626" y="2836"/>
                    <a:pt x="2658" y="2835"/>
                  </a:cubicBezTo>
                  <a:cubicBezTo>
                    <a:pt x="2663" y="2835"/>
                    <a:pt x="2628" y="2833"/>
                    <a:pt x="2663" y="2833"/>
                  </a:cubicBezTo>
                  <a:cubicBezTo>
                    <a:pt x="2630" y="2826"/>
                    <a:pt x="2570" y="2829"/>
                    <a:pt x="2581" y="2819"/>
                  </a:cubicBezTo>
                  <a:cubicBezTo>
                    <a:pt x="2514" y="2819"/>
                    <a:pt x="2470" y="2815"/>
                    <a:pt x="2437" y="2809"/>
                  </a:cubicBezTo>
                  <a:cubicBezTo>
                    <a:pt x="2469" y="2808"/>
                    <a:pt x="2433" y="2807"/>
                    <a:pt x="2433" y="2806"/>
                  </a:cubicBezTo>
                  <a:cubicBezTo>
                    <a:pt x="2432" y="2805"/>
                    <a:pt x="2454" y="2804"/>
                    <a:pt x="2457" y="2803"/>
                  </a:cubicBezTo>
                  <a:cubicBezTo>
                    <a:pt x="2460" y="2801"/>
                    <a:pt x="2442" y="2799"/>
                    <a:pt x="2472" y="2798"/>
                  </a:cubicBezTo>
                  <a:cubicBezTo>
                    <a:pt x="2450" y="2797"/>
                    <a:pt x="2445" y="2795"/>
                    <a:pt x="2459" y="2794"/>
                  </a:cubicBezTo>
                  <a:cubicBezTo>
                    <a:pt x="2478" y="2793"/>
                    <a:pt x="2441" y="2791"/>
                    <a:pt x="2454" y="2790"/>
                  </a:cubicBezTo>
                  <a:cubicBezTo>
                    <a:pt x="2458" y="2789"/>
                    <a:pt x="2420" y="2788"/>
                    <a:pt x="2418" y="2788"/>
                  </a:cubicBezTo>
                  <a:cubicBezTo>
                    <a:pt x="2408" y="2792"/>
                    <a:pt x="2427" y="2798"/>
                    <a:pt x="2394" y="2801"/>
                  </a:cubicBezTo>
                  <a:cubicBezTo>
                    <a:pt x="2455" y="2806"/>
                    <a:pt x="2295" y="2798"/>
                    <a:pt x="2349" y="2806"/>
                  </a:cubicBezTo>
                  <a:cubicBezTo>
                    <a:pt x="2311" y="2806"/>
                    <a:pt x="2278" y="2806"/>
                    <a:pt x="2248" y="2805"/>
                  </a:cubicBezTo>
                  <a:cubicBezTo>
                    <a:pt x="2248" y="2801"/>
                    <a:pt x="2248" y="2801"/>
                    <a:pt x="2206" y="2798"/>
                  </a:cubicBezTo>
                  <a:cubicBezTo>
                    <a:pt x="2206" y="2800"/>
                    <a:pt x="2210" y="2801"/>
                    <a:pt x="2205" y="2803"/>
                  </a:cubicBezTo>
                  <a:cubicBezTo>
                    <a:pt x="2202" y="2804"/>
                    <a:pt x="2246" y="2804"/>
                    <a:pt x="2208" y="2805"/>
                  </a:cubicBezTo>
                  <a:cubicBezTo>
                    <a:pt x="2304" y="2808"/>
                    <a:pt x="2160" y="2820"/>
                    <a:pt x="2125" y="2806"/>
                  </a:cubicBezTo>
                  <a:cubicBezTo>
                    <a:pt x="2127" y="2805"/>
                    <a:pt x="2145" y="2803"/>
                    <a:pt x="2155" y="2801"/>
                  </a:cubicBezTo>
                  <a:cubicBezTo>
                    <a:pt x="2121" y="2798"/>
                    <a:pt x="2077" y="2798"/>
                    <a:pt x="2112" y="2795"/>
                  </a:cubicBezTo>
                  <a:cubicBezTo>
                    <a:pt x="2136" y="2793"/>
                    <a:pt x="2109" y="2793"/>
                    <a:pt x="2114" y="2791"/>
                  </a:cubicBezTo>
                  <a:cubicBezTo>
                    <a:pt x="2143" y="2790"/>
                    <a:pt x="2097" y="2790"/>
                    <a:pt x="2109" y="2789"/>
                  </a:cubicBezTo>
                  <a:cubicBezTo>
                    <a:pt x="2129" y="2788"/>
                    <a:pt x="2123" y="2788"/>
                    <a:pt x="2123" y="2784"/>
                  </a:cubicBezTo>
                  <a:cubicBezTo>
                    <a:pt x="2081" y="2780"/>
                    <a:pt x="2182" y="2778"/>
                    <a:pt x="2124" y="2775"/>
                  </a:cubicBezTo>
                  <a:cubicBezTo>
                    <a:pt x="2120" y="2775"/>
                    <a:pt x="2123" y="2774"/>
                    <a:pt x="2129" y="2774"/>
                  </a:cubicBezTo>
                  <a:cubicBezTo>
                    <a:pt x="2155" y="2773"/>
                    <a:pt x="2142" y="2772"/>
                    <a:pt x="2143" y="2771"/>
                  </a:cubicBezTo>
                  <a:cubicBezTo>
                    <a:pt x="2150" y="2763"/>
                    <a:pt x="2125" y="2766"/>
                    <a:pt x="2165" y="2764"/>
                  </a:cubicBezTo>
                  <a:cubicBezTo>
                    <a:pt x="2132" y="2763"/>
                    <a:pt x="2145" y="2762"/>
                    <a:pt x="2144" y="2761"/>
                  </a:cubicBezTo>
                  <a:cubicBezTo>
                    <a:pt x="2139" y="2754"/>
                    <a:pt x="2151" y="2745"/>
                    <a:pt x="2142" y="2743"/>
                  </a:cubicBezTo>
                  <a:cubicBezTo>
                    <a:pt x="2134" y="2742"/>
                    <a:pt x="2182" y="2741"/>
                    <a:pt x="2158" y="2739"/>
                  </a:cubicBezTo>
                  <a:cubicBezTo>
                    <a:pt x="2141" y="2738"/>
                    <a:pt x="2205" y="2736"/>
                    <a:pt x="2185" y="2735"/>
                  </a:cubicBezTo>
                  <a:cubicBezTo>
                    <a:pt x="2228" y="2734"/>
                    <a:pt x="2163" y="2732"/>
                    <a:pt x="2184" y="2731"/>
                  </a:cubicBezTo>
                  <a:cubicBezTo>
                    <a:pt x="2129" y="2729"/>
                    <a:pt x="2194" y="2728"/>
                    <a:pt x="2189" y="2726"/>
                  </a:cubicBezTo>
                  <a:cubicBezTo>
                    <a:pt x="2241" y="2726"/>
                    <a:pt x="2218" y="2724"/>
                    <a:pt x="2248" y="2723"/>
                  </a:cubicBezTo>
                  <a:cubicBezTo>
                    <a:pt x="2248" y="2724"/>
                    <a:pt x="2238" y="2725"/>
                    <a:pt x="2250" y="2726"/>
                  </a:cubicBezTo>
                  <a:cubicBezTo>
                    <a:pt x="2281" y="2727"/>
                    <a:pt x="2251" y="2728"/>
                    <a:pt x="2246" y="2728"/>
                  </a:cubicBezTo>
                  <a:cubicBezTo>
                    <a:pt x="2229" y="2730"/>
                    <a:pt x="2244" y="2732"/>
                    <a:pt x="2255" y="2734"/>
                  </a:cubicBezTo>
                  <a:cubicBezTo>
                    <a:pt x="2266" y="2736"/>
                    <a:pt x="2279" y="2738"/>
                    <a:pt x="2250" y="2739"/>
                  </a:cubicBezTo>
                  <a:cubicBezTo>
                    <a:pt x="2244" y="2740"/>
                    <a:pt x="2242" y="2741"/>
                    <a:pt x="2249" y="2741"/>
                  </a:cubicBezTo>
                  <a:cubicBezTo>
                    <a:pt x="2283" y="2747"/>
                    <a:pt x="2297" y="2746"/>
                    <a:pt x="2311" y="2749"/>
                  </a:cubicBezTo>
                  <a:cubicBezTo>
                    <a:pt x="2306" y="2750"/>
                    <a:pt x="2347" y="2751"/>
                    <a:pt x="2315" y="2752"/>
                  </a:cubicBezTo>
                  <a:cubicBezTo>
                    <a:pt x="2369" y="2755"/>
                    <a:pt x="2292" y="2758"/>
                    <a:pt x="2322" y="2761"/>
                  </a:cubicBezTo>
                  <a:cubicBezTo>
                    <a:pt x="2283" y="2763"/>
                    <a:pt x="2341" y="2764"/>
                    <a:pt x="2346" y="2766"/>
                  </a:cubicBezTo>
                  <a:cubicBezTo>
                    <a:pt x="2427" y="2768"/>
                    <a:pt x="2350" y="2754"/>
                    <a:pt x="2471" y="2756"/>
                  </a:cubicBezTo>
                  <a:cubicBezTo>
                    <a:pt x="2481" y="2757"/>
                    <a:pt x="2472" y="2758"/>
                    <a:pt x="2483" y="2759"/>
                  </a:cubicBezTo>
                  <a:cubicBezTo>
                    <a:pt x="2501" y="2760"/>
                    <a:pt x="2460" y="2761"/>
                    <a:pt x="2478" y="2762"/>
                  </a:cubicBezTo>
                  <a:cubicBezTo>
                    <a:pt x="2506" y="2763"/>
                    <a:pt x="2467" y="2764"/>
                    <a:pt x="2477" y="2765"/>
                  </a:cubicBezTo>
                  <a:cubicBezTo>
                    <a:pt x="2489" y="2766"/>
                    <a:pt x="2492" y="2767"/>
                    <a:pt x="2479" y="2769"/>
                  </a:cubicBezTo>
                  <a:cubicBezTo>
                    <a:pt x="2470" y="2769"/>
                    <a:pt x="2499" y="2770"/>
                    <a:pt x="2486" y="2771"/>
                  </a:cubicBezTo>
                  <a:cubicBezTo>
                    <a:pt x="2520" y="2771"/>
                    <a:pt x="2530" y="2771"/>
                    <a:pt x="2540" y="2770"/>
                  </a:cubicBezTo>
                  <a:cubicBezTo>
                    <a:pt x="2546" y="2769"/>
                    <a:pt x="2569" y="2768"/>
                    <a:pt x="2540" y="2768"/>
                  </a:cubicBezTo>
                  <a:cubicBezTo>
                    <a:pt x="2573" y="2767"/>
                    <a:pt x="2539" y="2766"/>
                    <a:pt x="2548" y="2766"/>
                  </a:cubicBezTo>
                  <a:cubicBezTo>
                    <a:pt x="2556" y="2765"/>
                    <a:pt x="2560" y="2764"/>
                    <a:pt x="2559" y="2764"/>
                  </a:cubicBezTo>
                  <a:cubicBezTo>
                    <a:pt x="2545" y="2761"/>
                    <a:pt x="2657" y="2759"/>
                    <a:pt x="2603" y="2757"/>
                  </a:cubicBezTo>
                  <a:cubicBezTo>
                    <a:pt x="2629" y="2752"/>
                    <a:pt x="2659" y="2746"/>
                    <a:pt x="2680" y="2744"/>
                  </a:cubicBezTo>
                  <a:cubicBezTo>
                    <a:pt x="2625" y="2738"/>
                    <a:pt x="2707" y="2748"/>
                    <a:pt x="2706" y="2732"/>
                  </a:cubicBezTo>
                  <a:cubicBezTo>
                    <a:pt x="2673" y="2731"/>
                    <a:pt x="2708" y="2730"/>
                    <a:pt x="2691" y="2729"/>
                  </a:cubicBezTo>
                  <a:cubicBezTo>
                    <a:pt x="2656" y="2727"/>
                    <a:pt x="2693" y="2722"/>
                    <a:pt x="2667" y="2720"/>
                  </a:cubicBezTo>
                  <a:cubicBezTo>
                    <a:pt x="2650" y="2718"/>
                    <a:pt x="2681" y="2715"/>
                    <a:pt x="2662" y="2714"/>
                  </a:cubicBezTo>
                  <a:cubicBezTo>
                    <a:pt x="2638" y="2713"/>
                    <a:pt x="2669" y="2712"/>
                    <a:pt x="2651" y="2711"/>
                  </a:cubicBezTo>
                  <a:cubicBezTo>
                    <a:pt x="2642" y="2711"/>
                    <a:pt x="2678" y="2710"/>
                    <a:pt x="2649" y="2709"/>
                  </a:cubicBezTo>
                  <a:cubicBezTo>
                    <a:pt x="2635" y="2708"/>
                    <a:pt x="2644" y="2707"/>
                    <a:pt x="2644" y="2705"/>
                  </a:cubicBezTo>
                  <a:cubicBezTo>
                    <a:pt x="2639" y="2698"/>
                    <a:pt x="2655" y="2696"/>
                    <a:pt x="2641" y="2695"/>
                  </a:cubicBezTo>
                  <a:cubicBezTo>
                    <a:pt x="2622" y="2680"/>
                    <a:pt x="2536" y="2669"/>
                    <a:pt x="2483" y="2656"/>
                  </a:cubicBezTo>
                  <a:cubicBezTo>
                    <a:pt x="2521" y="2656"/>
                    <a:pt x="2453" y="2655"/>
                    <a:pt x="2493" y="2654"/>
                  </a:cubicBezTo>
                  <a:cubicBezTo>
                    <a:pt x="2454" y="2647"/>
                    <a:pt x="2430" y="2642"/>
                    <a:pt x="2414" y="2634"/>
                  </a:cubicBezTo>
                  <a:cubicBezTo>
                    <a:pt x="2408" y="2633"/>
                    <a:pt x="2398" y="2631"/>
                    <a:pt x="2390" y="2630"/>
                  </a:cubicBezTo>
                  <a:cubicBezTo>
                    <a:pt x="2381" y="2628"/>
                    <a:pt x="2400" y="2627"/>
                    <a:pt x="2393" y="2625"/>
                  </a:cubicBezTo>
                  <a:cubicBezTo>
                    <a:pt x="2387" y="2624"/>
                    <a:pt x="2380" y="2622"/>
                    <a:pt x="2373" y="2621"/>
                  </a:cubicBezTo>
                  <a:cubicBezTo>
                    <a:pt x="2365" y="2620"/>
                    <a:pt x="2390" y="2618"/>
                    <a:pt x="2358" y="2617"/>
                  </a:cubicBezTo>
                  <a:cubicBezTo>
                    <a:pt x="2369" y="2617"/>
                    <a:pt x="2367" y="2616"/>
                    <a:pt x="2364" y="2616"/>
                  </a:cubicBezTo>
                  <a:cubicBezTo>
                    <a:pt x="2346" y="2614"/>
                    <a:pt x="2451" y="2614"/>
                    <a:pt x="2425" y="2612"/>
                  </a:cubicBezTo>
                  <a:cubicBezTo>
                    <a:pt x="2399" y="2600"/>
                    <a:pt x="2311" y="2604"/>
                    <a:pt x="2331" y="2599"/>
                  </a:cubicBezTo>
                  <a:cubicBezTo>
                    <a:pt x="2298" y="2595"/>
                    <a:pt x="2309" y="2594"/>
                    <a:pt x="2280" y="2591"/>
                  </a:cubicBezTo>
                  <a:cubicBezTo>
                    <a:pt x="2231" y="2591"/>
                    <a:pt x="2251" y="2590"/>
                    <a:pt x="2248" y="2589"/>
                  </a:cubicBezTo>
                  <a:cubicBezTo>
                    <a:pt x="2246" y="2588"/>
                    <a:pt x="2251" y="2587"/>
                    <a:pt x="2247" y="2587"/>
                  </a:cubicBezTo>
                  <a:cubicBezTo>
                    <a:pt x="2239" y="2585"/>
                    <a:pt x="2266" y="2584"/>
                    <a:pt x="2257" y="2582"/>
                  </a:cubicBezTo>
                  <a:cubicBezTo>
                    <a:pt x="2272" y="2582"/>
                    <a:pt x="2303" y="2580"/>
                    <a:pt x="2330" y="2572"/>
                  </a:cubicBezTo>
                  <a:cubicBezTo>
                    <a:pt x="2339" y="2571"/>
                    <a:pt x="2336" y="2569"/>
                    <a:pt x="2330" y="2568"/>
                  </a:cubicBezTo>
                  <a:cubicBezTo>
                    <a:pt x="2324" y="2567"/>
                    <a:pt x="2358" y="2566"/>
                    <a:pt x="2339" y="2566"/>
                  </a:cubicBezTo>
                  <a:cubicBezTo>
                    <a:pt x="2306" y="2564"/>
                    <a:pt x="2357" y="2564"/>
                    <a:pt x="2354" y="2563"/>
                  </a:cubicBezTo>
                  <a:cubicBezTo>
                    <a:pt x="2350" y="2561"/>
                    <a:pt x="2354" y="2558"/>
                    <a:pt x="2322" y="2556"/>
                  </a:cubicBezTo>
                  <a:cubicBezTo>
                    <a:pt x="2280" y="2553"/>
                    <a:pt x="2400" y="2552"/>
                    <a:pt x="2391" y="2550"/>
                  </a:cubicBezTo>
                  <a:cubicBezTo>
                    <a:pt x="2402" y="2548"/>
                    <a:pt x="2384" y="2545"/>
                    <a:pt x="2414" y="2542"/>
                  </a:cubicBezTo>
                  <a:cubicBezTo>
                    <a:pt x="2379" y="2540"/>
                    <a:pt x="2440" y="2538"/>
                    <a:pt x="2434" y="2536"/>
                  </a:cubicBezTo>
                  <a:cubicBezTo>
                    <a:pt x="2403" y="2535"/>
                    <a:pt x="2440" y="2535"/>
                    <a:pt x="2436" y="2534"/>
                  </a:cubicBezTo>
                  <a:cubicBezTo>
                    <a:pt x="2435" y="2533"/>
                    <a:pt x="2449" y="2533"/>
                    <a:pt x="2455" y="2533"/>
                  </a:cubicBezTo>
                  <a:cubicBezTo>
                    <a:pt x="2402" y="2531"/>
                    <a:pt x="2465" y="2529"/>
                    <a:pt x="2437" y="2527"/>
                  </a:cubicBezTo>
                  <a:cubicBezTo>
                    <a:pt x="2418" y="2526"/>
                    <a:pt x="2461" y="2526"/>
                    <a:pt x="2476" y="2526"/>
                  </a:cubicBezTo>
                  <a:cubicBezTo>
                    <a:pt x="2460" y="2525"/>
                    <a:pt x="2442" y="2524"/>
                    <a:pt x="2427" y="2523"/>
                  </a:cubicBezTo>
                  <a:cubicBezTo>
                    <a:pt x="2414" y="2521"/>
                    <a:pt x="2462" y="2519"/>
                    <a:pt x="2475" y="2518"/>
                  </a:cubicBezTo>
                  <a:cubicBezTo>
                    <a:pt x="2477" y="2517"/>
                    <a:pt x="2462" y="2516"/>
                    <a:pt x="2457" y="2515"/>
                  </a:cubicBezTo>
                  <a:cubicBezTo>
                    <a:pt x="2456" y="2515"/>
                    <a:pt x="2469" y="2514"/>
                    <a:pt x="2469" y="2514"/>
                  </a:cubicBezTo>
                  <a:cubicBezTo>
                    <a:pt x="2445" y="2512"/>
                    <a:pt x="2470" y="2513"/>
                    <a:pt x="2476" y="2511"/>
                  </a:cubicBezTo>
                  <a:cubicBezTo>
                    <a:pt x="2479" y="2510"/>
                    <a:pt x="2486" y="2509"/>
                    <a:pt x="2475" y="2508"/>
                  </a:cubicBezTo>
                  <a:cubicBezTo>
                    <a:pt x="2460" y="2507"/>
                    <a:pt x="2510" y="2506"/>
                    <a:pt x="2482" y="2505"/>
                  </a:cubicBezTo>
                  <a:cubicBezTo>
                    <a:pt x="2472" y="2505"/>
                    <a:pt x="2497" y="2503"/>
                    <a:pt x="2490" y="2503"/>
                  </a:cubicBezTo>
                  <a:cubicBezTo>
                    <a:pt x="2476" y="2501"/>
                    <a:pt x="2509" y="2500"/>
                    <a:pt x="2499" y="2499"/>
                  </a:cubicBezTo>
                  <a:cubicBezTo>
                    <a:pt x="2486" y="2498"/>
                    <a:pt x="2480" y="2496"/>
                    <a:pt x="2497" y="2495"/>
                  </a:cubicBezTo>
                  <a:cubicBezTo>
                    <a:pt x="2509" y="2493"/>
                    <a:pt x="2411" y="2488"/>
                    <a:pt x="2397" y="2484"/>
                  </a:cubicBezTo>
                  <a:cubicBezTo>
                    <a:pt x="2373" y="2483"/>
                    <a:pt x="2415" y="2480"/>
                    <a:pt x="2403" y="2479"/>
                  </a:cubicBezTo>
                  <a:cubicBezTo>
                    <a:pt x="2401" y="2477"/>
                    <a:pt x="2448" y="2476"/>
                    <a:pt x="2417" y="2475"/>
                  </a:cubicBezTo>
                  <a:cubicBezTo>
                    <a:pt x="2514" y="2457"/>
                    <a:pt x="2182" y="2452"/>
                    <a:pt x="2141" y="2449"/>
                  </a:cubicBezTo>
                  <a:cubicBezTo>
                    <a:pt x="2113" y="2447"/>
                    <a:pt x="2100" y="2446"/>
                    <a:pt x="2082" y="2433"/>
                  </a:cubicBezTo>
                  <a:cubicBezTo>
                    <a:pt x="2081" y="2432"/>
                    <a:pt x="2030" y="2431"/>
                    <a:pt x="2076" y="2429"/>
                  </a:cubicBezTo>
                  <a:cubicBezTo>
                    <a:pt x="2062" y="2429"/>
                    <a:pt x="2030" y="2428"/>
                    <a:pt x="2020" y="2421"/>
                  </a:cubicBezTo>
                  <a:cubicBezTo>
                    <a:pt x="2024" y="2407"/>
                    <a:pt x="1991" y="2411"/>
                    <a:pt x="1988" y="2408"/>
                  </a:cubicBezTo>
                  <a:cubicBezTo>
                    <a:pt x="1994" y="2407"/>
                    <a:pt x="1969" y="2407"/>
                    <a:pt x="1976" y="2406"/>
                  </a:cubicBezTo>
                  <a:cubicBezTo>
                    <a:pt x="1982" y="2405"/>
                    <a:pt x="1971" y="2404"/>
                    <a:pt x="1995" y="2403"/>
                  </a:cubicBezTo>
                  <a:cubicBezTo>
                    <a:pt x="1993" y="2401"/>
                    <a:pt x="1895" y="2396"/>
                    <a:pt x="1955" y="2393"/>
                  </a:cubicBezTo>
                  <a:cubicBezTo>
                    <a:pt x="1940" y="2390"/>
                    <a:pt x="1908" y="2389"/>
                    <a:pt x="1977" y="2387"/>
                  </a:cubicBezTo>
                  <a:cubicBezTo>
                    <a:pt x="1888" y="2384"/>
                    <a:pt x="2016" y="2381"/>
                    <a:pt x="1930" y="2380"/>
                  </a:cubicBezTo>
                  <a:cubicBezTo>
                    <a:pt x="1905" y="2381"/>
                    <a:pt x="1926" y="2379"/>
                    <a:pt x="1936" y="2380"/>
                  </a:cubicBezTo>
                  <a:cubicBezTo>
                    <a:pt x="1919" y="2381"/>
                    <a:pt x="1941" y="2379"/>
                    <a:pt x="1935" y="2375"/>
                  </a:cubicBezTo>
                  <a:cubicBezTo>
                    <a:pt x="1933" y="2374"/>
                    <a:pt x="1915" y="2372"/>
                    <a:pt x="1925" y="2371"/>
                  </a:cubicBezTo>
                  <a:cubicBezTo>
                    <a:pt x="1947" y="2369"/>
                    <a:pt x="1933" y="2366"/>
                    <a:pt x="1933" y="2364"/>
                  </a:cubicBezTo>
                  <a:cubicBezTo>
                    <a:pt x="1938" y="2361"/>
                    <a:pt x="1851" y="2359"/>
                    <a:pt x="1879" y="2358"/>
                  </a:cubicBezTo>
                  <a:cubicBezTo>
                    <a:pt x="1913" y="2357"/>
                    <a:pt x="1856" y="2357"/>
                    <a:pt x="1886" y="2356"/>
                  </a:cubicBezTo>
                  <a:cubicBezTo>
                    <a:pt x="1945" y="2355"/>
                    <a:pt x="1861" y="2346"/>
                    <a:pt x="1861" y="2344"/>
                  </a:cubicBezTo>
                  <a:cubicBezTo>
                    <a:pt x="1803" y="2338"/>
                    <a:pt x="1813" y="2333"/>
                    <a:pt x="1701" y="2327"/>
                  </a:cubicBezTo>
                  <a:cubicBezTo>
                    <a:pt x="1676" y="2328"/>
                    <a:pt x="1697" y="2326"/>
                    <a:pt x="1707" y="2327"/>
                  </a:cubicBezTo>
                  <a:cubicBezTo>
                    <a:pt x="1703" y="2327"/>
                    <a:pt x="1699" y="2328"/>
                    <a:pt x="1701" y="2327"/>
                  </a:cubicBezTo>
                  <a:cubicBezTo>
                    <a:pt x="1707" y="2326"/>
                    <a:pt x="1661" y="2325"/>
                    <a:pt x="1701" y="2324"/>
                  </a:cubicBezTo>
                  <a:cubicBezTo>
                    <a:pt x="1676" y="2323"/>
                    <a:pt x="1716" y="2322"/>
                    <a:pt x="1707" y="2321"/>
                  </a:cubicBezTo>
                  <a:cubicBezTo>
                    <a:pt x="1703" y="2321"/>
                    <a:pt x="1714" y="2320"/>
                    <a:pt x="1680" y="2320"/>
                  </a:cubicBezTo>
                  <a:cubicBezTo>
                    <a:pt x="1655" y="2321"/>
                    <a:pt x="1676" y="2319"/>
                    <a:pt x="1686" y="2320"/>
                  </a:cubicBezTo>
                  <a:cubicBezTo>
                    <a:pt x="1682" y="2320"/>
                    <a:pt x="1678" y="2320"/>
                    <a:pt x="1680" y="2320"/>
                  </a:cubicBezTo>
                  <a:cubicBezTo>
                    <a:pt x="1646" y="2314"/>
                    <a:pt x="1677" y="2315"/>
                    <a:pt x="1587" y="2314"/>
                  </a:cubicBezTo>
                  <a:cubicBezTo>
                    <a:pt x="1582" y="2313"/>
                    <a:pt x="1577" y="2312"/>
                    <a:pt x="1572" y="2312"/>
                  </a:cubicBezTo>
                  <a:cubicBezTo>
                    <a:pt x="1505" y="2312"/>
                    <a:pt x="1528" y="2310"/>
                    <a:pt x="1523" y="2309"/>
                  </a:cubicBezTo>
                  <a:cubicBezTo>
                    <a:pt x="1518" y="2307"/>
                    <a:pt x="1465" y="2306"/>
                    <a:pt x="1519" y="2304"/>
                  </a:cubicBezTo>
                  <a:cubicBezTo>
                    <a:pt x="1498" y="2304"/>
                    <a:pt x="1500" y="2302"/>
                    <a:pt x="1462" y="2302"/>
                  </a:cubicBezTo>
                  <a:cubicBezTo>
                    <a:pt x="1520" y="2298"/>
                    <a:pt x="1395" y="2300"/>
                    <a:pt x="1457" y="2300"/>
                  </a:cubicBezTo>
                  <a:cubicBezTo>
                    <a:pt x="1453" y="2300"/>
                    <a:pt x="1449" y="2300"/>
                    <a:pt x="1451" y="2300"/>
                  </a:cubicBezTo>
                  <a:cubicBezTo>
                    <a:pt x="1431" y="2297"/>
                    <a:pt x="1325" y="2291"/>
                    <a:pt x="1357" y="2289"/>
                  </a:cubicBezTo>
                  <a:cubicBezTo>
                    <a:pt x="1426" y="2282"/>
                    <a:pt x="1453" y="2271"/>
                    <a:pt x="1500" y="2271"/>
                  </a:cubicBezTo>
                  <a:lnTo>
                    <a:pt x="1500" y="2265"/>
                  </a:lnTo>
                  <a:cubicBezTo>
                    <a:pt x="1541" y="2265"/>
                    <a:pt x="1577" y="2261"/>
                    <a:pt x="1558" y="2259"/>
                  </a:cubicBezTo>
                  <a:cubicBezTo>
                    <a:pt x="1579" y="2258"/>
                    <a:pt x="1603" y="2258"/>
                    <a:pt x="1617" y="2257"/>
                  </a:cubicBezTo>
                  <a:cubicBezTo>
                    <a:pt x="1582" y="2253"/>
                    <a:pt x="1676" y="2252"/>
                    <a:pt x="1666" y="2249"/>
                  </a:cubicBezTo>
                  <a:cubicBezTo>
                    <a:pt x="1729" y="2240"/>
                    <a:pt x="1819" y="2232"/>
                    <a:pt x="1852" y="2218"/>
                  </a:cubicBezTo>
                  <a:cubicBezTo>
                    <a:pt x="1895" y="2214"/>
                    <a:pt x="1880" y="2211"/>
                    <a:pt x="1935" y="2205"/>
                  </a:cubicBezTo>
                  <a:cubicBezTo>
                    <a:pt x="1979" y="2186"/>
                    <a:pt x="1978" y="2193"/>
                    <a:pt x="2019" y="2183"/>
                  </a:cubicBezTo>
                  <a:cubicBezTo>
                    <a:pt x="1987" y="2182"/>
                    <a:pt x="2022" y="2181"/>
                    <a:pt x="2020" y="2180"/>
                  </a:cubicBezTo>
                  <a:cubicBezTo>
                    <a:pt x="2017" y="2179"/>
                    <a:pt x="2008" y="2177"/>
                    <a:pt x="2022" y="2176"/>
                  </a:cubicBezTo>
                  <a:cubicBezTo>
                    <a:pt x="2040" y="2173"/>
                    <a:pt x="2056" y="2172"/>
                    <a:pt x="2061" y="2170"/>
                  </a:cubicBezTo>
                  <a:cubicBezTo>
                    <a:pt x="2057" y="2168"/>
                    <a:pt x="2088" y="2167"/>
                    <a:pt x="2061" y="2166"/>
                  </a:cubicBezTo>
                  <a:cubicBezTo>
                    <a:pt x="2107" y="2165"/>
                    <a:pt x="2041" y="2164"/>
                    <a:pt x="2066" y="2163"/>
                  </a:cubicBezTo>
                  <a:cubicBezTo>
                    <a:pt x="2097" y="2162"/>
                    <a:pt x="2075" y="2161"/>
                    <a:pt x="2081" y="2160"/>
                  </a:cubicBezTo>
                  <a:cubicBezTo>
                    <a:pt x="2086" y="2158"/>
                    <a:pt x="2109" y="2156"/>
                    <a:pt x="2102" y="2155"/>
                  </a:cubicBezTo>
                  <a:cubicBezTo>
                    <a:pt x="2069" y="2154"/>
                    <a:pt x="2087" y="2153"/>
                    <a:pt x="2100" y="2152"/>
                  </a:cubicBezTo>
                  <a:cubicBezTo>
                    <a:pt x="2113" y="2151"/>
                    <a:pt x="2139" y="2150"/>
                    <a:pt x="2104" y="2149"/>
                  </a:cubicBezTo>
                  <a:cubicBezTo>
                    <a:pt x="2106" y="2147"/>
                    <a:pt x="2176" y="2141"/>
                    <a:pt x="2163" y="2137"/>
                  </a:cubicBezTo>
                  <a:cubicBezTo>
                    <a:pt x="2159" y="2136"/>
                    <a:pt x="2192" y="2135"/>
                    <a:pt x="2167" y="2134"/>
                  </a:cubicBezTo>
                  <a:cubicBezTo>
                    <a:pt x="2147" y="2133"/>
                    <a:pt x="2181" y="2132"/>
                    <a:pt x="2184" y="2131"/>
                  </a:cubicBezTo>
                  <a:cubicBezTo>
                    <a:pt x="2180" y="2120"/>
                    <a:pt x="2236" y="2124"/>
                    <a:pt x="2186" y="2121"/>
                  </a:cubicBezTo>
                  <a:cubicBezTo>
                    <a:pt x="2226" y="2120"/>
                    <a:pt x="2199" y="2118"/>
                    <a:pt x="2206" y="2116"/>
                  </a:cubicBezTo>
                  <a:cubicBezTo>
                    <a:pt x="2222" y="2114"/>
                    <a:pt x="2170" y="2111"/>
                    <a:pt x="2186" y="2109"/>
                  </a:cubicBezTo>
                  <a:cubicBezTo>
                    <a:pt x="2235" y="2105"/>
                    <a:pt x="2191" y="2104"/>
                    <a:pt x="2206" y="2097"/>
                  </a:cubicBezTo>
                  <a:cubicBezTo>
                    <a:pt x="2207" y="2091"/>
                    <a:pt x="2190" y="2094"/>
                    <a:pt x="2204" y="2092"/>
                  </a:cubicBezTo>
                  <a:cubicBezTo>
                    <a:pt x="2230" y="2083"/>
                    <a:pt x="2283" y="2078"/>
                    <a:pt x="2290" y="2070"/>
                  </a:cubicBezTo>
                  <a:cubicBezTo>
                    <a:pt x="2277" y="2067"/>
                    <a:pt x="2302" y="2065"/>
                    <a:pt x="2307" y="2064"/>
                  </a:cubicBezTo>
                  <a:cubicBezTo>
                    <a:pt x="2320" y="2063"/>
                    <a:pt x="2308" y="2061"/>
                    <a:pt x="2311" y="2060"/>
                  </a:cubicBezTo>
                  <a:cubicBezTo>
                    <a:pt x="2313" y="2059"/>
                    <a:pt x="2334" y="2057"/>
                    <a:pt x="2323" y="2057"/>
                  </a:cubicBezTo>
                  <a:cubicBezTo>
                    <a:pt x="2299" y="2056"/>
                    <a:pt x="2342" y="2055"/>
                    <a:pt x="2323" y="2055"/>
                  </a:cubicBezTo>
                  <a:cubicBezTo>
                    <a:pt x="2297" y="2054"/>
                    <a:pt x="2352" y="2053"/>
                    <a:pt x="2314" y="2053"/>
                  </a:cubicBezTo>
                  <a:cubicBezTo>
                    <a:pt x="2312" y="2053"/>
                    <a:pt x="2330" y="2051"/>
                    <a:pt x="2324" y="2051"/>
                  </a:cubicBezTo>
                  <a:cubicBezTo>
                    <a:pt x="2294" y="2050"/>
                    <a:pt x="2343" y="2050"/>
                    <a:pt x="2333" y="2049"/>
                  </a:cubicBezTo>
                  <a:cubicBezTo>
                    <a:pt x="2323" y="2048"/>
                    <a:pt x="2331" y="2047"/>
                    <a:pt x="2331" y="2045"/>
                  </a:cubicBezTo>
                  <a:cubicBezTo>
                    <a:pt x="2332" y="2044"/>
                    <a:pt x="2326" y="2043"/>
                    <a:pt x="2350" y="2043"/>
                  </a:cubicBezTo>
                  <a:cubicBezTo>
                    <a:pt x="2321" y="2042"/>
                    <a:pt x="2321" y="2040"/>
                    <a:pt x="2337" y="2039"/>
                  </a:cubicBezTo>
                  <a:cubicBezTo>
                    <a:pt x="2364" y="2038"/>
                    <a:pt x="2306" y="2037"/>
                    <a:pt x="2331" y="2036"/>
                  </a:cubicBezTo>
                  <a:cubicBezTo>
                    <a:pt x="2347" y="2036"/>
                    <a:pt x="2351" y="2036"/>
                    <a:pt x="2373" y="2037"/>
                  </a:cubicBezTo>
                  <a:cubicBezTo>
                    <a:pt x="2362" y="2031"/>
                    <a:pt x="2383" y="2028"/>
                    <a:pt x="2398" y="2024"/>
                  </a:cubicBezTo>
                  <a:cubicBezTo>
                    <a:pt x="2425" y="2022"/>
                    <a:pt x="2388" y="2020"/>
                    <a:pt x="2392" y="2018"/>
                  </a:cubicBezTo>
                  <a:cubicBezTo>
                    <a:pt x="2395" y="2017"/>
                    <a:pt x="2394" y="2016"/>
                    <a:pt x="2378" y="2015"/>
                  </a:cubicBezTo>
                  <a:cubicBezTo>
                    <a:pt x="2360" y="2014"/>
                    <a:pt x="2379" y="2012"/>
                    <a:pt x="2351" y="2010"/>
                  </a:cubicBezTo>
                  <a:cubicBezTo>
                    <a:pt x="2334" y="2009"/>
                    <a:pt x="2390" y="2009"/>
                    <a:pt x="2358" y="2008"/>
                  </a:cubicBezTo>
                  <a:cubicBezTo>
                    <a:pt x="2342" y="2005"/>
                    <a:pt x="2336" y="2006"/>
                    <a:pt x="2308" y="2005"/>
                  </a:cubicBezTo>
                  <a:cubicBezTo>
                    <a:pt x="2339" y="2004"/>
                    <a:pt x="2338" y="2007"/>
                    <a:pt x="2358" y="2001"/>
                  </a:cubicBezTo>
                  <a:cubicBezTo>
                    <a:pt x="2369" y="2000"/>
                    <a:pt x="2344" y="1999"/>
                    <a:pt x="2351" y="1998"/>
                  </a:cubicBezTo>
                  <a:cubicBezTo>
                    <a:pt x="2357" y="1997"/>
                    <a:pt x="2348" y="1996"/>
                    <a:pt x="2353" y="1995"/>
                  </a:cubicBezTo>
                  <a:cubicBezTo>
                    <a:pt x="2357" y="1994"/>
                    <a:pt x="2367" y="1993"/>
                    <a:pt x="2362" y="1992"/>
                  </a:cubicBezTo>
                  <a:cubicBezTo>
                    <a:pt x="2340" y="1987"/>
                    <a:pt x="2366" y="1988"/>
                    <a:pt x="2349" y="1985"/>
                  </a:cubicBezTo>
                  <a:cubicBezTo>
                    <a:pt x="2331" y="1983"/>
                    <a:pt x="2362" y="1982"/>
                    <a:pt x="2352" y="1981"/>
                  </a:cubicBezTo>
                  <a:cubicBezTo>
                    <a:pt x="2343" y="1979"/>
                    <a:pt x="2325" y="1978"/>
                    <a:pt x="2334" y="1977"/>
                  </a:cubicBezTo>
                  <a:cubicBezTo>
                    <a:pt x="2354" y="1974"/>
                    <a:pt x="2333" y="1972"/>
                    <a:pt x="2297" y="1970"/>
                  </a:cubicBezTo>
                  <a:cubicBezTo>
                    <a:pt x="2358" y="1970"/>
                    <a:pt x="2339" y="1951"/>
                    <a:pt x="2270" y="1948"/>
                  </a:cubicBezTo>
                  <a:cubicBezTo>
                    <a:pt x="2293" y="1947"/>
                    <a:pt x="2332" y="1946"/>
                    <a:pt x="2283" y="1945"/>
                  </a:cubicBezTo>
                  <a:cubicBezTo>
                    <a:pt x="2258" y="1946"/>
                    <a:pt x="2280" y="1944"/>
                    <a:pt x="2290" y="1945"/>
                  </a:cubicBezTo>
                  <a:cubicBezTo>
                    <a:pt x="2285" y="1945"/>
                    <a:pt x="2281" y="1946"/>
                    <a:pt x="2283" y="1945"/>
                  </a:cubicBezTo>
                  <a:cubicBezTo>
                    <a:pt x="2257" y="1944"/>
                    <a:pt x="2294" y="1943"/>
                    <a:pt x="2274" y="1942"/>
                  </a:cubicBezTo>
                  <a:cubicBezTo>
                    <a:pt x="2259" y="1941"/>
                    <a:pt x="2239" y="1939"/>
                    <a:pt x="2249" y="1938"/>
                  </a:cubicBezTo>
                  <a:cubicBezTo>
                    <a:pt x="2287" y="1937"/>
                    <a:pt x="2216" y="1935"/>
                    <a:pt x="2267" y="1934"/>
                  </a:cubicBezTo>
                  <a:cubicBezTo>
                    <a:pt x="2210" y="1929"/>
                    <a:pt x="2131" y="1911"/>
                    <a:pt x="2079" y="1900"/>
                  </a:cubicBezTo>
                  <a:cubicBezTo>
                    <a:pt x="2029" y="1899"/>
                    <a:pt x="2048" y="1891"/>
                    <a:pt x="1961" y="1888"/>
                  </a:cubicBezTo>
                  <a:cubicBezTo>
                    <a:pt x="1990" y="1887"/>
                    <a:pt x="1966" y="1886"/>
                    <a:pt x="1979" y="1885"/>
                  </a:cubicBezTo>
                  <a:cubicBezTo>
                    <a:pt x="1993" y="1883"/>
                    <a:pt x="1940" y="1882"/>
                    <a:pt x="1977" y="1881"/>
                  </a:cubicBezTo>
                  <a:cubicBezTo>
                    <a:pt x="1923" y="1862"/>
                    <a:pt x="1705" y="1853"/>
                    <a:pt x="1602" y="1832"/>
                  </a:cubicBezTo>
                  <a:cubicBezTo>
                    <a:pt x="1560" y="1831"/>
                    <a:pt x="1602" y="1829"/>
                    <a:pt x="1564" y="1828"/>
                  </a:cubicBezTo>
                  <a:cubicBezTo>
                    <a:pt x="1616" y="1827"/>
                    <a:pt x="1556" y="1825"/>
                    <a:pt x="1558" y="1824"/>
                  </a:cubicBezTo>
                  <a:cubicBezTo>
                    <a:pt x="1562" y="1821"/>
                    <a:pt x="1573" y="1818"/>
                    <a:pt x="1542" y="1815"/>
                  </a:cubicBezTo>
                  <a:cubicBezTo>
                    <a:pt x="1521" y="1811"/>
                    <a:pt x="1569" y="1810"/>
                    <a:pt x="1578" y="1809"/>
                  </a:cubicBezTo>
                  <a:cubicBezTo>
                    <a:pt x="1565" y="1809"/>
                    <a:pt x="1531" y="1809"/>
                    <a:pt x="1550" y="1808"/>
                  </a:cubicBezTo>
                  <a:cubicBezTo>
                    <a:pt x="1563" y="1807"/>
                    <a:pt x="1582" y="1806"/>
                    <a:pt x="1577" y="1805"/>
                  </a:cubicBezTo>
                  <a:cubicBezTo>
                    <a:pt x="1571" y="1805"/>
                    <a:pt x="1617" y="1804"/>
                    <a:pt x="1590" y="1803"/>
                  </a:cubicBezTo>
                  <a:cubicBezTo>
                    <a:pt x="1581" y="1803"/>
                    <a:pt x="1595" y="1802"/>
                    <a:pt x="1592" y="1801"/>
                  </a:cubicBezTo>
                  <a:cubicBezTo>
                    <a:pt x="1587" y="1800"/>
                    <a:pt x="1597" y="1799"/>
                    <a:pt x="1603" y="1798"/>
                  </a:cubicBezTo>
                  <a:cubicBezTo>
                    <a:pt x="1608" y="1798"/>
                    <a:pt x="1617" y="1797"/>
                    <a:pt x="1623" y="1796"/>
                  </a:cubicBezTo>
                  <a:cubicBezTo>
                    <a:pt x="1628" y="1796"/>
                    <a:pt x="1586" y="1795"/>
                    <a:pt x="1620" y="1794"/>
                  </a:cubicBezTo>
                  <a:cubicBezTo>
                    <a:pt x="1576" y="1794"/>
                    <a:pt x="1643" y="1791"/>
                    <a:pt x="1665" y="1786"/>
                  </a:cubicBezTo>
                  <a:cubicBezTo>
                    <a:pt x="1670" y="1776"/>
                    <a:pt x="1752" y="1775"/>
                    <a:pt x="1766" y="1767"/>
                  </a:cubicBezTo>
                  <a:cubicBezTo>
                    <a:pt x="1736" y="1767"/>
                    <a:pt x="1763" y="1766"/>
                    <a:pt x="1775" y="1766"/>
                  </a:cubicBezTo>
                  <a:cubicBezTo>
                    <a:pt x="1785" y="1760"/>
                    <a:pt x="1828" y="1746"/>
                    <a:pt x="1871" y="1746"/>
                  </a:cubicBezTo>
                  <a:cubicBezTo>
                    <a:pt x="1834" y="1745"/>
                    <a:pt x="1884" y="1744"/>
                    <a:pt x="1875" y="1743"/>
                  </a:cubicBezTo>
                  <a:cubicBezTo>
                    <a:pt x="1868" y="1743"/>
                    <a:pt x="1869" y="1741"/>
                    <a:pt x="1890" y="1740"/>
                  </a:cubicBezTo>
                  <a:cubicBezTo>
                    <a:pt x="1908" y="1740"/>
                    <a:pt x="1883" y="1737"/>
                    <a:pt x="1900" y="1736"/>
                  </a:cubicBezTo>
                  <a:cubicBezTo>
                    <a:pt x="1981" y="1728"/>
                    <a:pt x="1984" y="1720"/>
                    <a:pt x="2101" y="1708"/>
                  </a:cubicBezTo>
                  <a:cubicBezTo>
                    <a:pt x="2061" y="1707"/>
                    <a:pt x="2103" y="1706"/>
                    <a:pt x="2108" y="1706"/>
                  </a:cubicBezTo>
                  <a:cubicBezTo>
                    <a:pt x="2123" y="1704"/>
                    <a:pt x="2144" y="1702"/>
                    <a:pt x="2144" y="1699"/>
                  </a:cubicBezTo>
                  <a:cubicBezTo>
                    <a:pt x="2144" y="1698"/>
                    <a:pt x="2131" y="1696"/>
                    <a:pt x="2179" y="1695"/>
                  </a:cubicBezTo>
                  <a:cubicBezTo>
                    <a:pt x="2184" y="1695"/>
                    <a:pt x="2184" y="1694"/>
                    <a:pt x="2185" y="1694"/>
                  </a:cubicBezTo>
                  <a:cubicBezTo>
                    <a:pt x="2195" y="1692"/>
                    <a:pt x="2176" y="1690"/>
                    <a:pt x="2202" y="1687"/>
                  </a:cubicBezTo>
                  <a:cubicBezTo>
                    <a:pt x="2223" y="1686"/>
                    <a:pt x="2216" y="1683"/>
                    <a:pt x="2224" y="1681"/>
                  </a:cubicBezTo>
                  <a:cubicBezTo>
                    <a:pt x="2243" y="1676"/>
                    <a:pt x="2243" y="1669"/>
                    <a:pt x="2249" y="1665"/>
                  </a:cubicBezTo>
                  <a:cubicBezTo>
                    <a:pt x="2288" y="1662"/>
                    <a:pt x="2266" y="1659"/>
                    <a:pt x="2267" y="1656"/>
                  </a:cubicBezTo>
                  <a:cubicBezTo>
                    <a:pt x="2267" y="1654"/>
                    <a:pt x="2226" y="1652"/>
                    <a:pt x="2289" y="1650"/>
                  </a:cubicBezTo>
                  <a:cubicBezTo>
                    <a:pt x="2292" y="1650"/>
                    <a:pt x="2291" y="1650"/>
                    <a:pt x="2287" y="1650"/>
                  </a:cubicBezTo>
                  <a:cubicBezTo>
                    <a:pt x="2253" y="1648"/>
                    <a:pt x="2314" y="1647"/>
                    <a:pt x="2289" y="1647"/>
                  </a:cubicBezTo>
                  <a:cubicBezTo>
                    <a:pt x="2258" y="1645"/>
                    <a:pt x="2295" y="1645"/>
                    <a:pt x="2292" y="1644"/>
                  </a:cubicBezTo>
                  <a:cubicBezTo>
                    <a:pt x="2288" y="1643"/>
                    <a:pt x="2278" y="1641"/>
                    <a:pt x="2303" y="1640"/>
                  </a:cubicBezTo>
                  <a:cubicBezTo>
                    <a:pt x="2336" y="1639"/>
                    <a:pt x="2284" y="1638"/>
                    <a:pt x="2289" y="1637"/>
                  </a:cubicBezTo>
                  <a:cubicBezTo>
                    <a:pt x="2326" y="1633"/>
                    <a:pt x="2299" y="1630"/>
                    <a:pt x="2332" y="1628"/>
                  </a:cubicBezTo>
                  <a:cubicBezTo>
                    <a:pt x="2343" y="1628"/>
                    <a:pt x="2302" y="1627"/>
                    <a:pt x="2327" y="1626"/>
                  </a:cubicBezTo>
                  <a:cubicBezTo>
                    <a:pt x="2347" y="1625"/>
                    <a:pt x="2326" y="1623"/>
                    <a:pt x="2352" y="1621"/>
                  </a:cubicBezTo>
                  <a:cubicBezTo>
                    <a:pt x="2317" y="1620"/>
                    <a:pt x="2358" y="1619"/>
                    <a:pt x="2353" y="1618"/>
                  </a:cubicBezTo>
                  <a:cubicBezTo>
                    <a:pt x="2351" y="1609"/>
                    <a:pt x="2341" y="1611"/>
                    <a:pt x="2384" y="1608"/>
                  </a:cubicBezTo>
                  <a:cubicBezTo>
                    <a:pt x="2393" y="1608"/>
                    <a:pt x="2398" y="1606"/>
                    <a:pt x="2392" y="1606"/>
                  </a:cubicBezTo>
                  <a:cubicBezTo>
                    <a:pt x="2360" y="1605"/>
                    <a:pt x="2391" y="1604"/>
                    <a:pt x="2396" y="1604"/>
                  </a:cubicBezTo>
                  <a:cubicBezTo>
                    <a:pt x="2404" y="1603"/>
                    <a:pt x="2355" y="1602"/>
                    <a:pt x="2388" y="1601"/>
                  </a:cubicBezTo>
                  <a:cubicBezTo>
                    <a:pt x="2420" y="1597"/>
                    <a:pt x="2393" y="1597"/>
                    <a:pt x="2427" y="1593"/>
                  </a:cubicBezTo>
                  <a:cubicBezTo>
                    <a:pt x="2435" y="1592"/>
                    <a:pt x="2409" y="1591"/>
                    <a:pt x="2417" y="1591"/>
                  </a:cubicBezTo>
                  <a:cubicBezTo>
                    <a:pt x="2430" y="1590"/>
                    <a:pt x="2419" y="1589"/>
                    <a:pt x="2426" y="1588"/>
                  </a:cubicBezTo>
                  <a:cubicBezTo>
                    <a:pt x="2436" y="1587"/>
                    <a:pt x="2434" y="1586"/>
                    <a:pt x="2450" y="1585"/>
                  </a:cubicBezTo>
                  <a:cubicBezTo>
                    <a:pt x="2478" y="1584"/>
                    <a:pt x="2421" y="1583"/>
                    <a:pt x="2434" y="1582"/>
                  </a:cubicBezTo>
                  <a:cubicBezTo>
                    <a:pt x="2446" y="1581"/>
                    <a:pt x="2465" y="1580"/>
                    <a:pt x="2456" y="1579"/>
                  </a:cubicBezTo>
                  <a:cubicBezTo>
                    <a:pt x="2441" y="1576"/>
                    <a:pt x="2507" y="1574"/>
                    <a:pt x="2461" y="1572"/>
                  </a:cubicBezTo>
                  <a:cubicBezTo>
                    <a:pt x="2507" y="1569"/>
                    <a:pt x="2438" y="1570"/>
                    <a:pt x="2477" y="1565"/>
                  </a:cubicBezTo>
                  <a:cubicBezTo>
                    <a:pt x="2481" y="1564"/>
                    <a:pt x="2473" y="1563"/>
                    <a:pt x="2490" y="1562"/>
                  </a:cubicBezTo>
                  <a:cubicBezTo>
                    <a:pt x="2501" y="1561"/>
                    <a:pt x="2469" y="1559"/>
                    <a:pt x="2480" y="1559"/>
                  </a:cubicBezTo>
                  <a:cubicBezTo>
                    <a:pt x="2499" y="1558"/>
                    <a:pt x="2477" y="1557"/>
                    <a:pt x="2488" y="1556"/>
                  </a:cubicBezTo>
                  <a:cubicBezTo>
                    <a:pt x="2494" y="1556"/>
                    <a:pt x="2487" y="1555"/>
                    <a:pt x="2488" y="1554"/>
                  </a:cubicBezTo>
                  <a:cubicBezTo>
                    <a:pt x="2445" y="1554"/>
                    <a:pt x="2451" y="1553"/>
                    <a:pt x="2458" y="1553"/>
                  </a:cubicBezTo>
                  <a:cubicBezTo>
                    <a:pt x="2469" y="1551"/>
                    <a:pt x="2497" y="1550"/>
                    <a:pt x="2464" y="1549"/>
                  </a:cubicBezTo>
                  <a:cubicBezTo>
                    <a:pt x="2429" y="1548"/>
                    <a:pt x="2475" y="1547"/>
                    <a:pt x="2465" y="1546"/>
                  </a:cubicBezTo>
                  <a:cubicBezTo>
                    <a:pt x="2445" y="1544"/>
                    <a:pt x="2440" y="1541"/>
                    <a:pt x="2437" y="1538"/>
                  </a:cubicBezTo>
                  <a:cubicBezTo>
                    <a:pt x="2435" y="1537"/>
                    <a:pt x="2418" y="1535"/>
                    <a:pt x="2453" y="1534"/>
                  </a:cubicBezTo>
                  <a:cubicBezTo>
                    <a:pt x="2424" y="1533"/>
                    <a:pt x="2437" y="1531"/>
                    <a:pt x="2436" y="1530"/>
                  </a:cubicBezTo>
                  <a:cubicBezTo>
                    <a:pt x="2434" y="1528"/>
                    <a:pt x="2429" y="1526"/>
                    <a:pt x="2438" y="1524"/>
                  </a:cubicBezTo>
                  <a:cubicBezTo>
                    <a:pt x="2443" y="1522"/>
                    <a:pt x="2394" y="1522"/>
                    <a:pt x="2435" y="1521"/>
                  </a:cubicBezTo>
                  <a:cubicBezTo>
                    <a:pt x="2423" y="1520"/>
                    <a:pt x="2411" y="1518"/>
                    <a:pt x="2401" y="1518"/>
                  </a:cubicBezTo>
                  <a:cubicBezTo>
                    <a:pt x="2412" y="1517"/>
                    <a:pt x="2437" y="1515"/>
                    <a:pt x="2433" y="1515"/>
                  </a:cubicBezTo>
                  <a:cubicBezTo>
                    <a:pt x="2404" y="1514"/>
                    <a:pt x="2442" y="1514"/>
                    <a:pt x="2435" y="1513"/>
                  </a:cubicBezTo>
                  <a:cubicBezTo>
                    <a:pt x="2426" y="1511"/>
                    <a:pt x="2409" y="1510"/>
                    <a:pt x="2406" y="1506"/>
                  </a:cubicBezTo>
                  <a:cubicBezTo>
                    <a:pt x="2408" y="1505"/>
                    <a:pt x="2360" y="1505"/>
                    <a:pt x="2389" y="1503"/>
                  </a:cubicBezTo>
                  <a:cubicBezTo>
                    <a:pt x="2403" y="1502"/>
                    <a:pt x="2395" y="1500"/>
                    <a:pt x="2388" y="1499"/>
                  </a:cubicBezTo>
                  <a:cubicBezTo>
                    <a:pt x="2358" y="1498"/>
                    <a:pt x="2371" y="1497"/>
                    <a:pt x="2375" y="1496"/>
                  </a:cubicBezTo>
                  <a:cubicBezTo>
                    <a:pt x="2345" y="1489"/>
                    <a:pt x="2401" y="1490"/>
                    <a:pt x="2305" y="1488"/>
                  </a:cubicBezTo>
                  <a:cubicBezTo>
                    <a:pt x="2383" y="1487"/>
                    <a:pt x="2366" y="1483"/>
                    <a:pt x="2333" y="1482"/>
                  </a:cubicBezTo>
                  <a:cubicBezTo>
                    <a:pt x="2380" y="1480"/>
                    <a:pt x="2332" y="1480"/>
                    <a:pt x="2350" y="1477"/>
                  </a:cubicBezTo>
                  <a:cubicBezTo>
                    <a:pt x="2357" y="1475"/>
                    <a:pt x="2366" y="1473"/>
                    <a:pt x="2346" y="1472"/>
                  </a:cubicBezTo>
                  <a:cubicBezTo>
                    <a:pt x="2314" y="1471"/>
                    <a:pt x="2349" y="1470"/>
                    <a:pt x="2341" y="1469"/>
                  </a:cubicBezTo>
                  <a:cubicBezTo>
                    <a:pt x="2303" y="1464"/>
                    <a:pt x="2380" y="1464"/>
                    <a:pt x="2331" y="1462"/>
                  </a:cubicBezTo>
                  <a:cubicBezTo>
                    <a:pt x="2309" y="1455"/>
                    <a:pt x="2302" y="1453"/>
                    <a:pt x="2273" y="1445"/>
                  </a:cubicBezTo>
                  <a:cubicBezTo>
                    <a:pt x="2311" y="1444"/>
                    <a:pt x="2246" y="1443"/>
                    <a:pt x="2269" y="1442"/>
                  </a:cubicBezTo>
                  <a:cubicBezTo>
                    <a:pt x="2301" y="1441"/>
                    <a:pt x="2282" y="1441"/>
                    <a:pt x="2270" y="1440"/>
                  </a:cubicBezTo>
                  <a:cubicBezTo>
                    <a:pt x="2206" y="1435"/>
                    <a:pt x="2191" y="1422"/>
                    <a:pt x="2126" y="1417"/>
                  </a:cubicBezTo>
                  <a:cubicBezTo>
                    <a:pt x="2127" y="1416"/>
                    <a:pt x="2092" y="1415"/>
                    <a:pt x="2118" y="1414"/>
                  </a:cubicBezTo>
                  <a:cubicBezTo>
                    <a:pt x="2142" y="1413"/>
                    <a:pt x="2106" y="1412"/>
                    <a:pt x="2102" y="1411"/>
                  </a:cubicBezTo>
                  <a:cubicBezTo>
                    <a:pt x="2073" y="1401"/>
                    <a:pt x="2100" y="1407"/>
                    <a:pt x="2041" y="1401"/>
                  </a:cubicBezTo>
                  <a:cubicBezTo>
                    <a:pt x="2088" y="1399"/>
                    <a:pt x="1995" y="1397"/>
                    <a:pt x="2040" y="1395"/>
                  </a:cubicBezTo>
                  <a:cubicBezTo>
                    <a:pt x="1956" y="1387"/>
                    <a:pt x="1981" y="1383"/>
                    <a:pt x="1860" y="1376"/>
                  </a:cubicBezTo>
                  <a:cubicBezTo>
                    <a:pt x="1874" y="1375"/>
                    <a:pt x="1889" y="1375"/>
                    <a:pt x="1893" y="1375"/>
                  </a:cubicBezTo>
                  <a:cubicBezTo>
                    <a:pt x="1915" y="1371"/>
                    <a:pt x="1828" y="1378"/>
                    <a:pt x="1862" y="1368"/>
                  </a:cubicBezTo>
                  <a:cubicBezTo>
                    <a:pt x="1857" y="1368"/>
                    <a:pt x="1844" y="1368"/>
                    <a:pt x="1830" y="1367"/>
                  </a:cubicBezTo>
                  <a:cubicBezTo>
                    <a:pt x="1848" y="1364"/>
                    <a:pt x="1808" y="1362"/>
                    <a:pt x="1772" y="1359"/>
                  </a:cubicBezTo>
                  <a:cubicBezTo>
                    <a:pt x="1887" y="1358"/>
                    <a:pt x="1675" y="1347"/>
                    <a:pt x="1666" y="1343"/>
                  </a:cubicBezTo>
                  <a:cubicBezTo>
                    <a:pt x="1584" y="1328"/>
                    <a:pt x="1546" y="1326"/>
                    <a:pt x="1509" y="1307"/>
                  </a:cubicBezTo>
                  <a:cubicBezTo>
                    <a:pt x="1511" y="1304"/>
                    <a:pt x="1473" y="1301"/>
                    <a:pt x="1517" y="1298"/>
                  </a:cubicBezTo>
                  <a:cubicBezTo>
                    <a:pt x="1527" y="1298"/>
                    <a:pt x="1515" y="1297"/>
                    <a:pt x="1511" y="1296"/>
                  </a:cubicBezTo>
                  <a:cubicBezTo>
                    <a:pt x="1494" y="1297"/>
                    <a:pt x="1494" y="1281"/>
                    <a:pt x="1508" y="1280"/>
                  </a:cubicBezTo>
                  <a:cubicBezTo>
                    <a:pt x="1508" y="1279"/>
                    <a:pt x="1498" y="1278"/>
                    <a:pt x="1500" y="1276"/>
                  </a:cubicBezTo>
                  <a:cubicBezTo>
                    <a:pt x="1501" y="1275"/>
                    <a:pt x="1527" y="1274"/>
                    <a:pt x="1516" y="1273"/>
                  </a:cubicBezTo>
                  <a:cubicBezTo>
                    <a:pt x="1488" y="1272"/>
                    <a:pt x="1525" y="1271"/>
                    <a:pt x="1528" y="1270"/>
                  </a:cubicBezTo>
                  <a:cubicBezTo>
                    <a:pt x="1553" y="1270"/>
                    <a:pt x="1523" y="1267"/>
                    <a:pt x="1561" y="1265"/>
                  </a:cubicBezTo>
                  <a:cubicBezTo>
                    <a:pt x="1509" y="1263"/>
                    <a:pt x="1570" y="1262"/>
                    <a:pt x="1564" y="1260"/>
                  </a:cubicBezTo>
                  <a:cubicBezTo>
                    <a:pt x="1557" y="1258"/>
                    <a:pt x="1549" y="1256"/>
                    <a:pt x="1580" y="1255"/>
                  </a:cubicBezTo>
                  <a:cubicBezTo>
                    <a:pt x="1590" y="1254"/>
                    <a:pt x="1585" y="1253"/>
                    <a:pt x="1581" y="1252"/>
                  </a:cubicBezTo>
                  <a:cubicBezTo>
                    <a:pt x="1576" y="1252"/>
                    <a:pt x="1621" y="1251"/>
                    <a:pt x="1587" y="1250"/>
                  </a:cubicBezTo>
                  <a:cubicBezTo>
                    <a:pt x="1609" y="1249"/>
                    <a:pt x="1559" y="1247"/>
                    <a:pt x="1587" y="1246"/>
                  </a:cubicBezTo>
                  <a:cubicBezTo>
                    <a:pt x="1623" y="1244"/>
                    <a:pt x="1566" y="1243"/>
                    <a:pt x="1579" y="1241"/>
                  </a:cubicBezTo>
                  <a:cubicBezTo>
                    <a:pt x="1591" y="1240"/>
                    <a:pt x="1590" y="1238"/>
                    <a:pt x="1579" y="1237"/>
                  </a:cubicBezTo>
                  <a:cubicBezTo>
                    <a:pt x="1568" y="1235"/>
                    <a:pt x="1636" y="1234"/>
                    <a:pt x="1584" y="1233"/>
                  </a:cubicBezTo>
                  <a:cubicBezTo>
                    <a:pt x="1621" y="1231"/>
                    <a:pt x="1596" y="1229"/>
                    <a:pt x="1602" y="1227"/>
                  </a:cubicBezTo>
                  <a:cubicBezTo>
                    <a:pt x="1610" y="1215"/>
                    <a:pt x="1587" y="1217"/>
                    <a:pt x="1588" y="1215"/>
                  </a:cubicBezTo>
                  <a:cubicBezTo>
                    <a:pt x="1623" y="1214"/>
                    <a:pt x="1580" y="1213"/>
                    <a:pt x="1590" y="1213"/>
                  </a:cubicBezTo>
                  <a:cubicBezTo>
                    <a:pt x="1602" y="1212"/>
                    <a:pt x="1589" y="1211"/>
                    <a:pt x="1600" y="1210"/>
                  </a:cubicBezTo>
                  <a:cubicBezTo>
                    <a:pt x="1616" y="1205"/>
                    <a:pt x="1580" y="1204"/>
                    <a:pt x="1621" y="1203"/>
                  </a:cubicBezTo>
                  <a:cubicBezTo>
                    <a:pt x="1587" y="1202"/>
                    <a:pt x="1622" y="1200"/>
                    <a:pt x="1613" y="1199"/>
                  </a:cubicBezTo>
                  <a:cubicBezTo>
                    <a:pt x="1593" y="1197"/>
                    <a:pt x="1591" y="1195"/>
                    <a:pt x="1607" y="1194"/>
                  </a:cubicBezTo>
                  <a:cubicBezTo>
                    <a:pt x="1656" y="1182"/>
                    <a:pt x="1575" y="1187"/>
                    <a:pt x="1559" y="1187"/>
                  </a:cubicBezTo>
                  <a:cubicBezTo>
                    <a:pt x="1578" y="1187"/>
                    <a:pt x="1590" y="1187"/>
                    <a:pt x="1602" y="1188"/>
                  </a:cubicBezTo>
                  <a:cubicBezTo>
                    <a:pt x="1584" y="1188"/>
                    <a:pt x="1596" y="1189"/>
                    <a:pt x="1594" y="1190"/>
                  </a:cubicBezTo>
                  <a:cubicBezTo>
                    <a:pt x="1590" y="1190"/>
                    <a:pt x="1586" y="1189"/>
                    <a:pt x="1582" y="1189"/>
                  </a:cubicBezTo>
                  <a:cubicBezTo>
                    <a:pt x="1617" y="1189"/>
                    <a:pt x="1517" y="1190"/>
                    <a:pt x="1603" y="1191"/>
                  </a:cubicBezTo>
                  <a:cubicBezTo>
                    <a:pt x="1588" y="1191"/>
                    <a:pt x="1575" y="1191"/>
                    <a:pt x="1561" y="1192"/>
                  </a:cubicBezTo>
                  <a:cubicBezTo>
                    <a:pt x="1563" y="1198"/>
                    <a:pt x="1550" y="1196"/>
                    <a:pt x="1540" y="1198"/>
                  </a:cubicBezTo>
                  <a:cubicBezTo>
                    <a:pt x="1529" y="1199"/>
                    <a:pt x="1566" y="1199"/>
                    <a:pt x="1543" y="1201"/>
                  </a:cubicBezTo>
                  <a:cubicBezTo>
                    <a:pt x="1527" y="1201"/>
                    <a:pt x="1540" y="1203"/>
                    <a:pt x="1540" y="1204"/>
                  </a:cubicBezTo>
                  <a:cubicBezTo>
                    <a:pt x="1540" y="1205"/>
                    <a:pt x="1547" y="1206"/>
                    <a:pt x="1539" y="1206"/>
                  </a:cubicBezTo>
                  <a:cubicBezTo>
                    <a:pt x="1508" y="1208"/>
                    <a:pt x="1520" y="1210"/>
                    <a:pt x="1520" y="1212"/>
                  </a:cubicBezTo>
                  <a:cubicBezTo>
                    <a:pt x="1520" y="1213"/>
                    <a:pt x="1488" y="1215"/>
                    <a:pt x="1519" y="1216"/>
                  </a:cubicBezTo>
                  <a:cubicBezTo>
                    <a:pt x="1491" y="1217"/>
                    <a:pt x="1516" y="1218"/>
                    <a:pt x="1501" y="1219"/>
                  </a:cubicBezTo>
                  <a:cubicBezTo>
                    <a:pt x="1488" y="1220"/>
                    <a:pt x="1494" y="1222"/>
                    <a:pt x="1500" y="1223"/>
                  </a:cubicBezTo>
                  <a:cubicBezTo>
                    <a:pt x="1505" y="1224"/>
                    <a:pt x="1464" y="1225"/>
                    <a:pt x="1499" y="1226"/>
                  </a:cubicBezTo>
                  <a:cubicBezTo>
                    <a:pt x="1448" y="1241"/>
                    <a:pt x="1437" y="1234"/>
                    <a:pt x="1415" y="1241"/>
                  </a:cubicBezTo>
                  <a:cubicBezTo>
                    <a:pt x="1416" y="1252"/>
                    <a:pt x="1331" y="1251"/>
                    <a:pt x="1374" y="1255"/>
                  </a:cubicBezTo>
                  <a:cubicBezTo>
                    <a:pt x="1321" y="1260"/>
                    <a:pt x="1276" y="1258"/>
                    <a:pt x="1221" y="1256"/>
                  </a:cubicBezTo>
                  <a:cubicBezTo>
                    <a:pt x="1188" y="1255"/>
                    <a:pt x="1252" y="1254"/>
                    <a:pt x="1213" y="1254"/>
                  </a:cubicBezTo>
                  <a:cubicBezTo>
                    <a:pt x="1201" y="1252"/>
                    <a:pt x="1240" y="1252"/>
                    <a:pt x="1249" y="1251"/>
                  </a:cubicBezTo>
                  <a:lnTo>
                    <a:pt x="1249" y="1251"/>
                  </a:lnTo>
                  <a:cubicBezTo>
                    <a:pt x="1170" y="1251"/>
                    <a:pt x="1258" y="1240"/>
                    <a:pt x="1290" y="1239"/>
                  </a:cubicBezTo>
                  <a:cubicBezTo>
                    <a:pt x="1294" y="1252"/>
                    <a:pt x="1283" y="1248"/>
                    <a:pt x="1269" y="1250"/>
                  </a:cubicBezTo>
                  <a:cubicBezTo>
                    <a:pt x="1275" y="1250"/>
                    <a:pt x="1281" y="1250"/>
                    <a:pt x="1287" y="1250"/>
                  </a:cubicBezTo>
                  <a:cubicBezTo>
                    <a:pt x="1274" y="1250"/>
                    <a:pt x="1261" y="1251"/>
                    <a:pt x="1249" y="1251"/>
                  </a:cubicBezTo>
                  <a:cubicBezTo>
                    <a:pt x="1265" y="1258"/>
                    <a:pt x="1328" y="1253"/>
                    <a:pt x="1353" y="1247"/>
                  </a:cubicBezTo>
                  <a:cubicBezTo>
                    <a:pt x="1326" y="1245"/>
                    <a:pt x="1360" y="1243"/>
                    <a:pt x="1354" y="1242"/>
                  </a:cubicBezTo>
                  <a:cubicBezTo>
                    <a:pt x="1330" y="1233"/>
                    <a:pt x="1403" y="1250"/>
                    <a:pt x="1394" y="1222"/>
                  </a:cubicBezTo>
                  <a:cubicBezTo>
                    <a:pt x="1347" y="1223"/>
                    <a:pt x="1383" y="1225"/>
                    <a:pt x="1334" y="1216"/>
                  </a:cubicBezTo>
                  <a:cubicBezTo>
                    <a:pt x="1382" y="1214"/>
                    <a:pt x="1317" y="1215"/>
                    <a:pt x="1347" y="1212"/>
                  </a:cubicBezTo>
                  <a:cubicBezTo>
                    <a:pt x="1307" y="1212"/>
                    <a:pt x="1378" y="1211"/>
                    <a:pt x="1338" y="1210"/>
                  </a:cubicBezTo>
                  <a:cubicBezTo>
                    <a:pt x="1356" y="1209"/>
                    <a:pt x="1326" y="1207"/>
                    <a:pt x="1331" y="1206"/>
                  </a:cubicBezTo>
                  <a:cubicBezTo>
                    <a:pt x="1334" y="1198"/>
                    <a:pt x="1338" y="1201"/>
                    <a:pt x="1353" y="1200"/>
                  </a:cubicBezTo>
                  <a:cubicBezTo>
                    <a:pt x="1394" y="1198"/>
                    <a:pt x="1357" y="1196"/>
                    <a:pt x="1378" y="1191"/>
                  </a:cubicBezTo>
                  <a:cubicBezTo>
                    <a:pt x="1390" y="1188"/>
                    <a:pt x="1437" y="1185"/>
                    <a:pt x="1398" y="1184"/>
                  </a:cubicBezTo>
                  <a:cubicBezTo>
                    <a:pt x="1410" y="1184"/>
                    <a:pt x="1422" y="1184"/>
                    <a:pt x="1434" y="1184"/>
                  </a:cubicBezTo>
                  <a:cubicBezTo>
                    <a:pt x="1433" y="1183"/>
                    <a:pt x="1448" y="1181"/>
                    <a:pt x="1417" y="1181"/>
                  </a:cubicBezTo>
                  <a:cubicBezTo>
                    <a:pt x="1432" y="1179"/>
                    <a:pt x="1472" y="1180"/>
                    <a:pt x="1446" y="1175"/>
                  </a:cubicBezTo>
                  <a:cubicBezTo>
                    <a:pt x="1475" y="1173"/>
                    <a:pt x="1430" y="1171"/>
                    <a:pt x="1496" y="1170"/>
                  </a:cubicBezTo>
                  <a:cubicBezTo>
                    <a:pt x="1500" y="1164"/>
                    <a:pt x="1567" y="1162"/>
                    <a:pt x="1561" y="1159"/>
                  </a:cubicBezTo>
                  <a:cubicBezTo>
                    <a:pt x="1610" y="1158"/>
                    <a:pt x="1557" y="1156"/>
                    <a:pt x="1578" y="1155"/>
                  </a:cubicBezTo>
                  <a:cubicBezTo>
                    <a:pt x="1596" y="1153"/>
                    <a:pt x="1564" y="1152"/>
                    <a:pt x="1600" y="1151"/>
                  </a:cubicBezTo>
                  <a:cubicBezTo>
                    <a:pt x="1568" y="1149"/>
                    <a:pt x="1619" y="1148"/>
                    <a:pt x="1603" y="1147"/>
                  </a:cubicBezTo>
                  <a:cubicBezTo>
                    <a:pt x="1597" y="1147"/>
                    <a:pt x="1591" y="1147"/>
                    <a:pt x="1585" y="11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-966194" y="610897"/>
              <a:ext cx="1566028" cy="1572149"/>
            </a:xfrm>
            <a:custGeom>
              <a:avLst/>
              <a:gdLst/>
              <a:ahLst/>
              <a:cxnLst/>
              <a:rect l="l" t="t" r="r" b="b"/>
              <a:pathLst>
                <a:path w="3577" h="3591" extrusionOk="0">
                  <a:moveTo>
                    <a:pt x="1585" y="1146"/>
                  </a:moveTo>
                  <a:cubicBezTo>
                    <a:pt x="1591" y="1146"/>
                    <a:pt x="1597" y="1146"/>
                    <a:pt x="1603" y="1146"/>
                  </a:cubicBezTo>
                  <a:cubicBezTo>
                    <a:pt x="1587" y="1142"/>
                    <a:pt x="1721" y="1148"/>
                    <a:pt x="1707" y="1140"/>
                  </a:cubicBezTo>
                  <a:cubicBezTo>
                    <a:pt x="1701" y="1140"/>
                    <a:pt x="1695" y="1140"/>
                    <a:pt x="1689" y="1139"/>
                  </a:cubicBezTo>
                  <a:cubicBezTo>
                    <a:pt x="1695" y="1139"/>
                    <a:pt x="1701" y="1139"/>
                    <a:pt x="1707" y="1139"/>
                  </a:cubicBezTo>
                  <a:cubicBezTo>
                    <a:pt x="1751" y="1124"/>
                    <a:pt x="1790" y="1122"/>
                    <a:pt x="1846" y="1118"/>
                  </a:cubicBezTo>
                  <a:cubicBezTo>
                    <a:pt x="1836" y="1116"/>
                    <a:pt x="1826" y="1117"/>
                    <a:pt x="1800" y="1117"/>
                  </a:cubicBezTo>
                  <a:cubicBezTo>
                    <a:pt x="1864" y="1117"/>
                    <a:pt x="1858" y="1113"/>
                    <a:pt x="1906" y="1113"/>
                  </a:cubicBezTo>
                  <a:cubicBezTo>
                    <a:pt x="1889" y="1115"/>
                    <a:pt x="1924" y="1115"/>
                    <a:pt x="1894" y="1116"/>
                  </a:cubicBezTo>
                  <a:cubicBezTo>
                    <a:pt x="1883" y="1129"/>
                    <a:pt x="1927" y="1124"/>
                    <a:pt x="1913" y="1127"/>
                  </a:cubicBezTo>
                  <a:cubicBezTo>
                    <a:pt x="1897" y="1130"/>
                    <a:pt x="1879" y="1132"/>
                    <a:pt x="1907" y="1135"/>
                  </a:cubicBezTo>
                  <a:cubicBezTo>
                    <a:pt x="1894" y="1135"/>
                    <a:pt x="1884" y="1135"/>
                    <a:pt x="1873" y="1136"/>
                  </a:cubicBezTo>
                  <a:cubicBezTo>
                    <a:pt x="1895" y="1137"/>
                    <a:pt x="1868" y="1138"/>
                    <a:pt x="1893" y="1139"/>
                  </a:cubicBezTo>
                  <a:cubicBezTo>
                    <a:pt x="1921" y="1139"/>
                    <a:pt x="1914" y="1140"/>
                    <a:pt x="1915" y="1141"/>
                  </a:cubicBezTo>
                  <a:cubicBezTo>
                    <a:pt x="1956" y="1140"/>
                    <a:pt x="1925" y="1136"/>
                    <a:pt x="1977" y="1130"/>
                  </a:cubicBezTo>
                  <a:cubicBezTo>
                    <a:pt x="1927" y="1129"/>
                    <a:pt x="1999" y="1127"/>
                    <a:pt x="1977" y="1126"/>
                  </a:cubicBezTo>
                  <a:cubicBezTo>
                    <a:pt x="1957" y="1125"/>
                    <a:pt x="1977" y="1124"/>
                    <a:pt x="1978" y="1123"/>
                  </a:cubicBezTo>
                  <a:cubicBezTo>
                    <a:pt x="1986" y="1121"/>
                    <a:pt x="1997" y="1119"/>
                    <a:pt x="1976" y="1117"/>
                  </a:cubicBezTo>
                  <a:cubicBezTo>
                    <a:pt x="1962" y="1116"/>
                    <a:pt x="2016" y="1116"/>
                    <a:pt x="1984" y="1115"/>
                  </a:cubicBezTo>
                  <a:cubicBezTo>
                    <a:pt x="2008" y="1112"/>
                    <a:pt x="1973" y="1113"/>
                    <a:pt x="1958" y="1111"/>
                  </a:cubicBezTo>
                  <a:cubicBezTo>
                    <a:pt x="1975" y="1106"/>
                    <a:pt x="2078" y="1098"/>
                    <a:pt x="2101" y="1090"/>
                  </a:cubicBezTo>
                  <a:cubicBezTo>
                    <a:pt x="2120" y="1089"/>
                    <a:pt x="2132" y="1089"/>
                    <a:pt x="2146" y="1089"/>
                  </a:cubicBezTo>
                  <a:cubicBezTo>
                    <a:pt x="2093" y="1086"/>
                    <a:pt x="2223" y="1080"/>
                    <a:pt x="2206" y="1075"/>
                  </a:cubicBezTo>
                  <a:cubicBezTo>
                    <a:pt x="2249" y="1075"/>
                    <a:pt x="2217" y="1073"/>
                    <a:pt x="2239" y="1072"/>
                  </a:cubicBezTo>
                  <a:cubicBezTo>
                    <a:pt x="2257" y="1071"/>
                    <a:pt x="2235" y="1069"/>
                    <a:pt x="2252" y="1068"/>
                  </a:cubicBezTo>
                  <a:cubicBezTo>
                    <a:pt x="2276" y="1066"/>
                    <a:pt x="2265" y="1065"/>
                    <a:pt x="2268" y="1063"/>
                  </a:cubicBezTo>
                  <a:cubicBezTo>
                    <a:pt x="2271" y="1062"/>
                    <a:pt x="2269" y="1061"/>
                    <a:pt x="2269" y="1059"/>
                  </a:cubicBezTo>
                  <a:cubicBezTo>
                    <a:pt x="2269" y="1058"/>
                    <a:pt x="2275" y="1056"/>
                    <a:pt x="2267" y="1055"/>
                  </a:cubicBezTo>
                  <a:cubicBezTo>
                    <a:pt x="2259" y="1054"/>
                    <a:pt x="2302" y="1053"/>
                    <a:pt x="2269" y="1051"/>
                  </a:cubicBezTo>
                  <a:cubicBezTo>
                    <a:pt x="2309" y="1046"/>
                    <a:pt x="2293" y="1045"/>
                    <a:pt x="2324" y="1043"/>
                  </a:cubicBezTo>
                  <a:cubicBezTo>
                    <a:pt x="2327" y="1043"/>
                    <a:pt x="2320" y="1042"/>
                    <a:pt x="2329" y="1041"/>
                  </a:cubicBezTo>
                  <a:cubicBezTo>
                    <a:pt x="2339" y="1040"/>
                    <a:pt x="2337" y="1039"/>
                    <a:pt x="2330" y="1038"/>
                  </a:cubicBezTo>
                  <a:cubicBezTo>
                    <a:pt x="2321" y="1037"/>
                    <a:pt x="2366" y="1036"/>
                    <a:pt x="2332" y="1035"/>
                  </a:cubicBezTo>
                  <a:cubicBezTo>
                    <a:pt x="2344" y="1035"/>
                    <a:pt x="2403" y="1031"/>
                    <a:pt x="2358" y="1029"/>
                  </a:cubicBezTo>
                  <a:cubicBezTo>
                    <a:pt x="2350" y="1028"/>
                    <a:pt x="2359" y="1027"/>
                    <a:pt x="2365" y="1027"/>
                  </a:cubicBezTo>
                  <a:cubicBezTo>
                    <a:pt x="2371" y="1026"/>
                    <a:pt x="2343" y="1025"/>
                    <a:pt x="2371" y="1025"/>
                  </a:cubicBezTo>
                  <a:cubicBezTo>
                    <a:pt x="2332" y="1024"/>
                    <a:pt x="2384" y="1023"/>
                    <a:pt x="2362" y="1023"/>
                  </a:cubicBezTo>
                  <a:cubicBezTo>
                    <a:pt x="2330" y="1022"/>
                    <a:pt x="2377" y="1021"/>
                    <a:pt x="2366" y="1021"/>
                  </a:cubicBezTo>
                  <a:cubicBezTo>
                    <a:pt x="2336" y="1019"/>
                    <a:pt x="2358" y="1017"/>
                    <a:pt x="2352" y="1015"/>
                  </a:cubicBezTo>
                  <a:cubicBezTo>
                    <a:pt x="2339" y="1011"/>
                    <a:pt x="2380" y="1012"/>
                    <a:pt x="2393" y="1007"/>
                  </a:cubicBezTo>
                  <a:cubicBezTo>
                    <a:pt x="2383" y="996"/>
                    <a:pt x="2453" y="1000"/>
                    <a:pt x="2414" y="996"/>
                  </a:cubicBezTo>
                  <a:cubicBezTo>
                    <a:pt x="2470" y="988"/>
                    <a:pt x="2441" y="986"/>
                    <a:pt x="2479" y="976"/>
                  </a:cubicBezTo>
                  <a:cubicBezTo>
                    <a:pt x="2485" y="975"/>
                    <a:pt x="2508" y="973"/>
                    <a:pt x="2532" y="971"/>
                  </a:cubicBezTo>
                  <a:cubicBezTo>
                    <a:pt x="2581" y="976"/>
                    <a:pt x="2550" y="980"/>
                    <a:pt x="2562" y="985"/>
                  </a:cubicBezTo>
                  <a:cubicBezTo>
                    <a:pt x="2532" y="983"/>
                    <a:pt x="2515" y="982"/>
                    <a:pt x="2498" y="982"/>
                  </a:cubicBezTo>
                  <a:cubicBezTo>
                    <a:pt x="2524" y="992"/>
                    <a:pt x="2550" y="984"/>
                    <a:pt x="2500" y="994"/>
                  </a:cubicBezTo>
                  <a:cubicBezTo>
                    <a:pt x="2577" y="990"/>
                    <a:pt x="2579" y="993"/>
                    <a:pt x="2643" y="978"/>
                  </a:cubicBezTo>
                  <a:cubicBezTo>
                    <a:pt x="2647" y="972"/>
                    <a:pt x="2632" y="974"/>
                    <a:pt x="2663" y="972"/>
                  </a:cubicBezTo>
                  <a:cubicBezTo>
                    <a:pt x="2673" y="971"/>
                    <a:pt x="2667" y="970"/>
                    <a:pt x="2677" y="970"/>
                  </a:cubicBezTo>
                  <a:cubicBezTo>
                    <a:pt x="2695" y="969"/>
                    <a:pt x="2649" y="969"/>
                    <a:pt x="2677" y="968"/>
                  </a:cubicBezTo>
                  <a:cubicBezTo>
                    <a:pt x="2686" y="968"/>
                    <a:pt x="2685" y="967"/>
                    <a:pt x="2685" y="966"/>
                  </a:cubicBezTo>
                  <a:cubicBezTo>
                    <a:pt x="2684" y="966"/>
                    <a:pt x="2693" y="965"/>
                    <a:pt x="2671" y="964"/>
                  </a:cubicBezTo>
                  <a:cubicBezTo>
                    <a:pt x="2688" y="963"/>
                    <a:pt x="2712" y="959"/>
                    <a:pt x="2671" y="956"/>
                  </a:cubicBezTo>
                  <a:cubicBezTo>
                    <a:pt x="2661" y="955"/>
                    <a:pt x="2641" y="954"/>
                    <a:pt x="2648" y="954"/>
                  </a:cubicBezTo>
                  <a:cubicBezTo>
                    <a:pt x="2688" y="952"/>
                    <a:pt x="2652" y="951"/>
                    <a:pt x="2641" y="951"/>
                  </a:cubicBezTo>
                  <a:cubicBezTo>
                    <a:pt x="2624" y="948"/>
                    <a:pt x="2601" y="945"/>
                    <a:pt x="2627" y="943"/>
                  </a:cubicBezTo>
                  <a:cubicBezTo>
                    <a:pt x="2700" y="932"/>
                    <a:pt x="2652" y="932"/>
                    <a:pt x="2747" y="924"/>
                  </a:cubicBezTo>
                  <a:cubicBezTo>
                    <a:pt x="2745" y="924"/>
                    <a:pt x="2743" y="924"/>
                    <a:pt x="2740" y="924"/>
                  </a:cubicBezTo>
                  <a:cubicBezTo>
                    <a:pt x="2711" y="923"/>
                    <a:pt x="2754" y="923"/>
                    <a:pt x="2749" y="922"/>
                  </a:cubicBezTo>
                  <a:cubicBezTo>
                    <a:pt x="2781" y="913"/>
                    <a:pt x="2798" y="912"/>
                    <a:pt x="2866" y="905"/>
                  </a:cubicBezTo>
                  <a:cubicBezTo>
                    <a:pt x="2876" y="900"/>
                    <a:pt x="2928" y="897"/>
                    <a:pt x="2935" y="896"/>
                  </a:cubicBezTo>
                  <a:cubicBezTo>
                    <a:pt x="2931" y="895"/>
                    <a:pt x="2972" y="894"/>
                    <a:pt x="2936" y="893"/>
                  </a:cubicBezTo>
                  <a:cubicBezTo>
                    <a:pt x="3016" y="885"/>
                    <a:pt x="3065" y="884"/>
                    <a:pt x="3143" y="867"/>
                  </a:cubicBezTo>
                  <a:cubicBezTo>
                    <a:pt x="3122" y="867"/>
                    <a:pt x="3050" y="870"/>
                    <a:pt x="3062" y="875"/>
                  </a:cubicBezTo>
                  <a:cubicBezTo>
                    <a:pt x="2971" y="872"/>
                    <a:pt x="2758" y="900"/>
                    <a:pt x="2745" y="886"/>
                  </a:cubicBezTo>
                  <a:cubicBezTo>
                    <a:pt x="2734" y="885"/>
                    <a:pt x="2765" y="884"/>
                    <a:pt x="2758" y="883"/>
                  </a:cubicBezTo>
                  <a:cubicBezTo>
                    <a:pt x="2750" y="878"/>
                    <a:pt x="2857" y="878"/>
                    <a:pt x="2803" y="873"/>
                  </a:cubicBezTo>
                  <a:cubicBezTo>
                    <a:pt x="2780" y="873"/>
                    <a:pt x="2764" y="872"/>
                    <a:pt x="2740" y="872"/>
                  </a:cubicBezTo>
                  <a:cubicBezTo>
                    <a:pt x="2751" y="870"/>
                    <a:pt x="2760" y="869"/>
                    <a:pt x="2768" y="867"/>
                  </a:cubicBezTo>
                  <a:cubicBezTo>
                    <a:pt x="2763" y="867"/>
                    <a:pt x="2757" y="867"/>
                    <a:pt x="2751" y="866"/>
                  </a:cubicBezTo>
                  <a:cubicBezTo>
                    <a:pt x="2791" y="867"/>
                    <a:pt x="2791" y="863"/>
                    <a:pt x="2751" y="863"/>
                  </a:cubicBezTo>
                  <a:cubicBezTo>
                    <a:pt x="2757" y="862"/>
                    <a:pt x="2763" y="862"/>
                    <a:pt x="2768" y="862"/>
                  </a:cubicBezTo>
                  <a:lnTo>
                    <a:pt x="2768" y="862"/>
                  </a:lnTo>
                  <a:cubicBezTo>
                    <a:pt x="2763" y="861"/>
                    <a:pt x="2757" y="861"/>
                    <a:pt x="2751" y="861"/>
                  </a:cubicBezTo>
                  <a:cubicBezTo>
                    <a:pt x="2765" y="862"/>
                    <a:pt x="2812" y="858"/>
                    <a:pt x="2803" y="853"/>
                  </a:cubicBezTo>
                  <a:cubicBezTo>
                    <a:pt x="2776" y="852"/>
                    <a:pt x="2819" y="851"/>
                    <a:pt x="2814" y="850"/>
                  </a:cubicBezTo>
                  <a:cubicBezTo>
                    <a:pt x="2802" y="848"/>
                    <a:pt x="2798" y="845"/>
                    <a:pt x="2846" y="843"/>
                  </a:cubicBezTo>
                  <a:cubicBezTo>
                    <a:pt x="2853" y="843"/>
                    <a:pt x="2821" y="842"/>
                    <a:pt x="2849" y="841"/>
                  </a:cubicBezTo>
                  <a:cubicBezTo>
                    <a:pt x="2821" y="840"/>
                    <a:pt x="2859" y="842"/>
                    <a:pt x="2852" y="837"/>
                  </a:cubicBezTo>
                  <a:cubicBezTo>
                    <a:pt x="2898" y="833"/>
                    <a:pt x="2996" y="825"/>
                    <a:pt x="3040" y="813"/>
                  </a:cubicBezTo>
                  <a:cubicBezTo>
                    <a:pt x="3044" y="812"/>
                    <a:pt x="3099" y="810"/>
                    <a:pt x="3061" y="810"/>
                  </a:cubicBezTo>
                  <a:cubicBezTo>
                    <a:pt x="3088" y="809"/>
                    <a:pt x="3080" y="808"/>
                    <a:pt x="3080" y="807"/>
                  </a:cubicBezTo>
                  <a:cubicBezTo>
                    <a:pt x="3081" y="806"/>
                    <a:pt x="3072" y="804"/>
                    <a:pt x="3083" y="803"/>
                  </a:cubicBezTo>
                  <a:cubicBezTo>
                    <a:pt x="3109" y="801"/>
                    <a:pt x="3116" y="798"/>
                    <a:pt x="3123" y="796"/>
                  </a:cubicBezTo>
                  <a:cubicBezTo>
                    <a:pt x="3156" y="793"/>
                    <a:pt x="3166" y="788"/>
                    <a:pt x="3125" y="789"/>
                  </a:cubicBezTo>
                  <a:cubicBezTo>
                    <a:pt x="3134" y="789"/>
                    <a:pt x="3138" y="788"/>
                    <a:pt x="3152" y="787"/>
                  </a:cubicBezTo>
                  <a:cubicBezTo>
                    <a:pt x="3174" y="787"/>
                    <a:pt x="3143" y="786"/>
                    <a:pt x="3146" y="786"/>
                  </a:cubicBezTo>
                  <a:cubicBezTo>
                    <a:pt x="3151" y="785"/>
                    <a:pt x="3156" y="784"/>
                    <a:pt x="3164" y="784"/>
                  </a:cubicBezTo>
                  <a:cubicBezTo>
                    <a:pt x="3171" y="783"/>
                    <a:pt x="3194" y="783"/>
                    <a:pt x="3165" y="782"/>
                  </a:cubicBezTo>
                  <a:cubicBezTo>
                    <a:pt x="3190" y="772"/>
                    <a:pt x="3243" y="771"/>
                    <a:pt x="3289" y="764"/>
                  </a:cubicBezTo>
                  <a:cubicBezTo>
                    <a:pt x="3266" y="761"/>
                    <a:pt x="3381" y="762"/>
                    <a:pt x="3330" y="763"/>
                  </a:cubicBezTo>
                  <a:lnTo>
                    <a:pt x="3330" y="762"/>
                  </a:lnTo>
                  <a:cubicBezTo>
                    <a:pt x="3316" y="763"/>
                    <a:pt x="3303" y="764"/>
                    <a:pt x="3289" y="764"/>
                  </a:cubicBezTo>
                  <a:cubicBezTo>
                    <a:pt x="3315" y="765"/>
                    <a:pt x="3346" y="765"/>
                    <a:pt x="3372" y="764"/>
                  </a:cubicBezTo>
                  <a:cubicBezTo>
                    <a:pt x="3366" y="764"/>
                    <a:pt x="3360" y="764"/>
                    <a:pt x="3355" y="764"/>
                  </a:cubicBezTo>
                  <a:cubicBezTo>
                    <a:pt x="3369" y="763"/>
                    <a:pt x="3404" y="763"/>
                    <a:pt x="3372" y="763"/>
                  </a:cubicBezTo>
                  <a:lnTo>
                    <a:pt x="3372" y="764"/>
                  </a:lnTo>
                  <a:lnTo>
                    <a:pt x="3414" y="764"/>
                  </a:lnTo>
                  <a:cubicBezTo>
                    <a:pt x="3461" y="790"/>
                    <a:pt x="3502" y="753"/>
                    <a:pt x="3552" y="754"/>
                  </a:cubicBezTo>
                  <a:cubicBezTo>
                    <a:pt x="3515" y="753"/>
                    <a:pt x="3555" y="751"/>
                    <a:pt x="3551" y="750"/>
                  </a:cubicBezTo>
                  <a:cubicBezTo>
                    <a:pt x="3545" y="748"/>
                    <a:pt x="3567" y="747"/>
                    <a:pt x="3555" y="745"/>
                  </a:cubicBezTo>
                  <a:cubicBezTo>
                    <a:pt x="3548" y="744"/>
                    <a:pt x="3540" y="743"/>
                    <a:pt x="3538" y="742"/>
                  </a:cubicBezTo>
                  <a:cubicBezTo>
                    <a:pt x="3533" y="742"/>
                    <a:pt x="3527" y="742"/>
                    <a:pt x="3521" y="742"/>
                  </a:cubicBezTo>
                  <a:cubicBezTo>
                    <a:pt x="3527" y="741"/>
                    <a:pt x="3533" y="741"/>
                    <a:pt x="3538" y="741"/>
                  </a:cubicBezTo>
                  <a:cubicBezTo>
                    <a:pt x="3539" y="740"/>
                    <a:pt x="3583" y="740"/>
                    <a:pt x="3543" y="739"/>
                  </a:cubicBezTo>
                  <a:cubicBezTo>
                    <a:pt x="3574" y="738"/>
                    <a:pt x="3533" y="737"/>
                    <a:pt x="3539" y="736"/>
                  </a:cubicBezTo>
                  <a:cubicBezTo>
                    <a:pt x="3544" y="736"/>
                    <a:pt x="3551" y="735"/>
                    <a:pt x="3560" y="734"/>
                  </a:cubicBezTo>
                  <a:cubicBezTo>
                    <a:pt x="3569" y="734"/>
                    <a:pt x="3520" y="733"/>
                    <a:pt x="3552" y="732"/>
                  </a:cubicBezTo>
                  <a:cubicBezTo>
                    <a:pt x="3556" y="732"/>
                    <a:pt x="3545" y="731"/>
                    <a:pt x="3535" y="731"/>
                  </a:cubicBezTo>
                  <a:cubicBezTo>
                    <a:pt x="3506" y="729"/>
                    <a:pt x="3512" y="728"/>
                    <a:pt x="3530" y="726"/>
                  </a:cubicBezTo>
                  <a:cubicBezTo>
                    <a:pt x="3538" y="726"/>
                    <a:pt x="3505" y="725"/>
                    <a:pt x="3538" y="724"/>
                  </a:cubicBezTo>
                  <a:cubicBezTo>
                    <a:pt x="3514" y="724"/>
                    <a:pt x="3523" y="723"/>
                    <a:pt x="3536" y="723"/>
                  </a:cubicBezTo>
                  <a:cubicBezTo>
                    <a:pt x="3506" y="722"/>
                    <a:pt x="3520" y="721"/>
                    <a:pt x="3518" y="720"/>
                  </a:cubicBezTo>
                  <a:cubicBezTo>
                    <a:pt x="3513" y="714"/>
                    <a:pt x="3533" y="716"/>
                    <a:pt x="3499" y="714"/>
                  </a:cubicBezTo>
                  <a:cubicBezTo>
                    <a:pt x="3528" y="714"/>
                    <a:pt x="3507" y="712"/>
                    <a:pt x="3508" y="712"/>
                  </a:cubicBezTo>
                  <a:cubicBezTo>
                    <a:pt x="3510" y="711"/>
                    <a:pt x="3505" y="709"/>
                    <a:pt x="3518" y="708"/>
                  </a:cubicBezTo>
                  <a:cubicBezTo>
                    <a:pt x="3475" y="705"/>
                    <a:pt x="3508" y="698"/>
                    <a:pt x="3465" y="692"/>
                  </a:cubicBezTo>
                  <a:cubicBezTo>
                    <a:pt x="3501" y="691"/>
                    <a:pt x="3433" y="689"/>
                    <a:pt x="3475" y="688"/>
                  </a:cubicBezTo>
                  <a:cubicBezTo>
                    <a:pt x="3496" y="688"/>
                    <a:pt x="3449" y="687"/>
                    <a:pt x="3473" y="685"/>
                  </a:cubicBezTo>
                  <a:cubicBezTo>
                    <a:pt x="3489" y="685"/>
                    <a:pt x="3486" y="683"/>
                    <a:pt x="3474" y="682"/>
                  </a:cubicBezTo>
                  <a:cubicBezTo>
                    <a:pt x="3441" y="678"/>
                    <a:pt x="3461" y="675"/>
                    <a:pt x="3455" y="672"/>
                  </a:cubicBezTo>
                  <a:cubicBezTo>
                    <a:pt x="3449" y="668"/>
                    <a:pt x="3469" y="665"/>
                    <a:pt x="3436" y="662"/>
                  </a:cubicBezTo>
                  <a:cubicBezTo>
                    <a:pt x="3423" y="660"/>
                    <a:pt x="3442" y="658"/>
                    <a:pt x="3434" y="654"/>
                  </a:cubicBezTo>
                  <a:cubicBezTo>
                    <a:pt x="3431" y="653"/>
                    <a:pt x="3406" y="652"/>
                    <a:pt x="3417" y="651"/>
                  </a:cubicBezTo>
                  <a:cubicBezTo>
                    <a:pt x="3439" y="650"/>
                    <a:pt x="3406" y="649"/>
                    <a:pt x="3412" y="648"/>
                  </a:cubicBezTo>
                  <a:cubicBezTo>
                    <a:pt x="3419" y="646"/>
                    <a:pt x="3411" y="640"/>
                    <a:pt x="3414" y="634"/>
                  </a:cubicBezTo>
                  <a:cubicBezTo>
                    <a:pt x="3414" y="633"/>
                    <a:pt x="3403" y="631"/>
                    <a:pt x="3416" y="630"/>
                  </a:cubicBezTo>
                  <a:cubicBezTo>
                    <a:pt x="3434" y="628"/>
                    <a:pt x="3374" y="627"/>
                    <a:pt x="3404" y="626"/>
                  </a:cubicBezTo>
                  <a:cubicBezTo>
                    <a:pt x="3425" y="624"/>
                    <a:pt x="3365" y="620"/>
                    <a:pt x="3378" y="619"/>
                  </a:cubicBezTo>
                  <a:cubicBezTo>
                    <a:pt x="3410" y="618"/>
                    <a:pt x="3368" y="617"/>
                    <a:pt x="3374" y="616"/>
                  </a:cubicBezTo>
                  <a:cubicBezTo>
                    <a:pt x="3391" y="614"/>
                    <a:pt x="3312" y="613"/>
                    <a:pt x="3351" y="611"/>
                  </a:cubicBezTo>
                  <a:cubicBezTo>
                    <a:pt x="3305" y="608"/>
                    <a:pt x="3349" y="604"/>
                    <a:pt x="3324" y="602"/>
                  </a:cubicBezTo>
                  <a:cubicBezTo>
                    <a:pt x="3296" y="600"/>
                    <a:pt x="3359" y="600"/>
                    <a:pt x="3330" y="599"/>
                  </a:cubicBezTo>
                  <a:cubicBezTo>
                    <a:pt x="3297" y="598"/>
                    <a:pt x="3323" y="596"/>
                    <a:pt x="3307" y="595"/>
                  </a:cubicBezTo>
                  <a:cubicBezTo>
                    <a:pt x="3295" y="592"/>
                    <a:pt x="3281" y="593"/>
                    <a:pt x="3288" y="588"/>
                  </a:cubicBezTo>
                  <a:cubicBezTo>
                    <a:pt x="3282" y="571"/>
                    <a:pt x="3221" y="570"/>
                    <a:pt x="3228" y="567"/>
                  </a:cubicBezTo>
                  <a:cubicBezTo>
                    <a:pt x="3242" y="566"/>
                    <a:pt x="3174" y="564"/>
                    <a:pt x="3220" y="562"/>
                  </a:cubicBezTo>
                  <a:cubicBezTo>
                    <a:pt x="3226" y="562"/>
                    <a:pt x="3189" y="561"/>
                    <a:pt x="3224" y="560"/>
                  </a:cubicBezTo>
                  <a:cubicBezTo>
                    <a:pt x="3205" y="556"/>
                    <a:pt x="3194" y="557"/>
                    <a:pt x="3184" y="550"/>
                  </a:cubicBezTo>
                  <a:cubicBezTo>
                    <a:pt x="3187" y="549"/>
                    <a:pt x="3190" y="548"/>
                    <a:pt x="3180" y="548"/>
                  </a:cubicBezTo>
                  <a:cubicBezTo>
                    <a:pt x="3153" y="547"/>
                    <a:pt x="3203" y="546"/>
                    <a:pt x="3164" y="546"/>
                  </a:cubicBezTo>
                  <a:cubicBezTo>
                    <a:pt x="3169" y="545"/>
                    <a:pt x="3150" y="543"/>
                    <a:pt x="3178" y="543"/>
                  </a:cubicBezTo>
                  <a:cubicBezTo>
                    <a:pt x="3206" y="542"/>
                    <a:pt x="3162" y="541"/>
                    <a:pt x="3177" y="540"/>
                  </a:cubicBezTo>
                  <a:cubicBezTo>
                    <a:pt x="3203" y="538"/>
                    <a:pt x="3169" y="535"/>
                    <a:pt x="3205" y="533"/>
                  </a:cubicBezTo>
                  <a:cubicBezTo>
                    <a:pt x="3209" y="533"/>
                    <a:pt x="3206" y="532"/>
                    <a:pt x="3200" y="532"/>
                  </a:cubicBezTo>
                  <a:cubicBezTo>
                    <a:pt x="3175" y="531"/>
                    <a:pt x="3186" y="530"/>
                    <a:pt x="3185" y="529"/>
                  </a:cubicBezTo>
                  <a:cubicBezTo>
                    <a:pt x="3180" y="514"/>
                    <a:pt x="3197" y="509"/>
                    <a:pt x="3166" y="508"/>
                  </a:cubicBezTo>
                  <a:cubicBezTo>
                    <a:pt x="3153" y="507"/>
                    <a:pt x="3187" y="506"/>
                    <a:pt x="3165" y="504"/>
                  </a:cubicBezTo>
                  <a:cubicBezTo>
                    <a:pt x="3159" y="504"/>
                    <a:pt x="3163" y="503"/>
                    <a:pt x="3166" y="503"/>
                  </a:cubicBezTo>
                  <a:cubicBezTo>
                    <a:pt x="3179" y="499"/>
                    <a:pt x="3207" y="499"/>
                    <a:pt x="3205" y="490"/>
                  </a:cubicBezTo>
                  <a:cubicBezTo>
                    <a:pt x="3205" y="489"/>
                    <a:pt x="3193" y="487"/>
                    <a:pt x="3208" y="486"/>
                  </a:cubicBezTo>
                  <a:cubicBezTo>
                    <a:pt x="3233" y="486"/>
                    <a:pt x="3204" y="485"/>
                    <a:pt x="3220" y="484"/>
                  </a:cubicBezTo>
                  <a:cubicBezTo>
                    <a:pt x="3227" y="482"/>
                    <a:pt x="3247" y="478"/>
                    <a:pt x="3240" y="478"/>
                  </a:cubicBezTo>
                  <a:cubicBezTo>
                    <a:pt x="3215" y="477"/>
                    <a:pt x="3254" y="477"/>
                    <a:pt x="3249" y="476"/>
                  </a:cubicBezTo>
                  <a:cubicBezTo>
                    <a:pt x="3241" y="474"/>
                    <a:pt x="3233" y="472"/>
                    <a:pt x="3251" y="471"/>
                  </a:cubicBezTo>
                  <a:cubicBezTo>
                    <a:pt x="3271" y="469"/>
                    <a:pt x="3215" y="467"/>
                    <a:pt x="3268" y="466"/>
                  </a:cubicBezTo>
                  <a:cubicBezTo>
                    <a:pt x="3257" y="465"/>
                    <a:pt x="3241" y="465"/>
                    <a:pt x="3247" y="463"/>
                  </a:cubicBezTo>
                  <a:cubicBezTo>
                    <a:pt x="3226" y="436"/>
                    <a:pt x="3319" y="449"/>
                    <a:pt x="3310" y="441"/>
                  </a:cubicBezTo>
                  <a:cubicBezTo>
                    <a:pt x="3303" y="440"/>
                    <a:pt x="3326" y="438"/>
                    <a:pt x="3291" y="436"/>
                  </a:cubicBezTo>
                  <a:cubicBezTo>
                    <a:pt x="3330" y="435"/>
                    <a:pt x="3302" y="433"/>
                    <a:pt x="3309" y="431"/>
                  </a:cubicBezTo>
                  <a:cubicBezTo>
                    <a:pt x="3316" y="430"/>
                    <a:pt x="3360" y="428"/>
                    <a:pt x="3311" y="426"/>
                  </a:cubicBezTo>
                  <a:cubicBezTo>
                    <a:pt x="3321" y="425"/>
                    <a:pt x="3399" y="422"/>
                    <a:pt x="3351" y="420"/>
                  </a:cubicBezTo>
                  <a:cubicBezTo>
                    <a:pt x="3392" y="418"/>
                    <a:pt x="3364" y="415"/>
                    <a:pt x="3372" y="413"/>
                  </a:cubicBezTo>
                  <a:cubicBezTo>
                    <a:pt x="3387" y="407"/>
                    <a:pt x="3394" y="408"/>
                    <a:pt x="3413" y="404"/>
                  </a:cubicBezTo>
                  <a:cubicBezTo>
                    <a:pt x="3362" y="403"/>
                    <a:pt x="3421" y="402"/>
                    <a:pt x="3414" y="401"/>
                  </a:cubicBezTo>
                  <a:cubicBezTo>
                    <a:pt x="3406" y="399"/>
                    <a:pt x="3429" y="398"/>
                    <a:pt x="3396" y="397"/>
                  </a:cubicBezTo>
                  <a:cubicBezTo>
                    <a:pt x="3421" y="396"/>
                    <a:pt x="3411" y="395"/>
                    <a:pt x="3414" y="393"/>
                  </a:cubicBezTo>
                  <a:cubicBezTo>
                    <a:pt x="3416" y="393"/>
                    <a:pt x="3434" y="392"/>
                    <a:pt x="3426" y="391"/>
                  </a:cubicBezTo>
                  <a:cubicBezTo>
                    <a:pt x="3403" y="390"/>
                    <a:pt x="3419" y="389"/>
                    <a:pt x="3414" y="387"/>
                  </a:cubicBezTo>
                  <a:cubicBezTo>
                    <a:pt x="3460" y="386"/>
                    <a:pt x="3421" y="385"/>
                    <a:pt x="3423" y="384"/>
                  </a:cubicBezTo>
                  <a:cubicBezTo>
                    <a:pt x="3432" y="379"/>
                    <a:pt x="3438" y="374"/>
                    <a:pt x="3426" y="373"/>
                  </a:cubicBezTo>
                  <a:cubicBezTo>
                    <a:pt x="3399" y="372"/>
                    <a:pt x="3448" y="372"/>
                    <a:pt x="3438" y="371"/>
                  </a:cubicBezTo>
                  <a:cubicBezTo>
                    <a:pt x="3433" y="370"/>
                    <a:pt x="3393" y="369"/>
                    <a:pt x="3430" y="369"/>
                  </a:cubicBezTo>
                  <a:cubicBezTo>
                    <a:pt x="3433" y="368"/>
                    <a:pt x="3418" y="367"/>
                    <a:pt x="3416" y="367"/>
                  </a:cubicBezTo>
                  <a:cubicBezTo>
                    <a:pt x="3415" y="366"/>
                    <a:pt x="3445" y="366"/>
                    <a:pt x="3421" y="365"/>
                  </a:cubicBezTo>
                  <a:cubicBezTo>
                    <a:pt x="3418" y="365"/>
                    <a:pt x="3437" y="364"/>
                    <a:pt x="3433" y="364"/>
                  </a:cubicBezTo>
                  <a:cubicBezTo>
                    <a:pt x="3421" y="363"/>
                    <a:pt x="3412" y="362"/>
                    <a:pt x="3413" y="361"/>
                  </a:cubicBezTo>
                  <a:cubicBezTo>
                    <a:pt x="3414" y="360"/>
                    <a:pt x="3417" y="359"/>
                    <a:pt x="3401" y="358"/>
                  </a:cubicBezTo>
                  <a:cubicBezTo>
                    <a:pt x="3373" y="356"/>
                    <a:pt x="3426" y="356"/>
                    <a:pt x="3413" y="355"/>
                  </a:cubicBezTo>
                  <a:cubicBezTo>
                    <a:pt x="3396" y="354"/>
                    <a:pt x="3398" y="352"/>
                    <a:pt x="3412" y="351"/>
                  </a:cubicBezTo>
                  <a:cubicBezTo>
                    <a:pt x="3425" y="350"/>
                    <a:pt x="3407" y="347"/>
                    <a:pt x="3414" y="343"/>
                  </a:cubicBezTo>
                  <a:cubicBezTo>
                    <a:pt x="3418" y="342"/>
                    <a:pt x="3443" y="340"/>
                    <a:pt x="3431" y="339"/>
                  </a:cubicBezTo>
                  <a:cubicBezTo>
                    <a:pt x="3410" y="338"/>
                    <a:pt x="3444" y="337"/>
                    <a:pt x="3435" y="336"/>
                  </a:cubicBezTo>
                  <a:cubicBezTo>
                    <a:pt x="3428" y="335"/>
                    <a:pt x="3414" y="334"/>
                    <a:pt x="3415" y="331"/>
                  </a:cubicBezTo>
                  <a:cubicBezTo>
                    <a:pt x="3417" y="331"/>
                    <a:pt x="3450" y="330"/>
                    <a:pt x="3427" y="329"/>
                  </a:cubicBezTo>
                  <a:cubicBezTo>
                    <a:pt x="3407" y="329"/>
                    <a:pt x="3408" y="328"/>
                    <a:pt x="3422" y="327"/>
                  </a:cubicBezTo>
                  <a:cubicBezTo>
                    <a:pt x="3448" y="326"/>
                    <a:pt x="3417" y="324"/>
                    <a:pt x="3451" y="323"/>
                  </a:cubicBezTo>
                  <a:cubicBezTo>
                    <a:pt x="3452" y="323"/>
                    <a:pt x="3448" y="323"/>
                    <a:pt x="3444" y="323"/>
                  </a:cubicBezTo>
                  <a:cubicBezTo>
                    <a:pt x="3401" y="322"/>
                    <a:pt x="3468" y="321"/>
                    <a:pt x="3444" y="320"/>
                  </a:cubicBezTo>
                  <a:cubicBezTo>
                    <a:pt x="3419" y="320"/>
                    <a:pt x="3451" y="300"/>
                    <a:pt x="3423" y="299"/>
                  </a:cubicBezTo>
                  <a:cubicBezTo>
                    <a:pt x="3411" y="298"/>
                    <a:pt x="3432" y="297"/>
                    <a:pt x="3434" y="296"/>
                  </a:cubicBezTo>
                  <a:cubicBezTo>
                    <a:pt x="3435" y="294"/>
                    <a:pt x="3400" y="294"/>
                    <a:pt x="3421" y="292"/>
                  </a:cubicBezTo>
                  <a:cubicBezTo>
                    <a:pt x="3433" y="291"/>
                    <a:pt x="3422" y="289"/>
                    <a:pt x="3393" y="289"/>
                  </a:cubicBezTo>
                  <a:cubicBezTo>
                    <a:pt x="3398" y="288"/>
                    <a:pt x="3408" y="288"/>
                    <a:pt x="3407" y="288"/>
                  </a:cubicBezTo>
                  <a:cubicBezTo>
                    <a:pt x="3388" y="287"/>
                    <a:pt x="3434" y="285"/>
                    <a:pt x="3409" y="284"/>
                  </a:cubicBezTo>
                  <a:cubicBezTo>
                    <a:pt x="3376" y="282"/>
                    <a:pt x="3398" y="280"/>
                    <a:pt x="3395" y="278"/>
                  </a:cubicBezTo>
                  <a:cubicBezTo>
                    <a:pt x="3394" y="278"/>
                    <a:pt x="3427" y="277"/>
                    <a:pt x="3402" y="276"/>
                  </a:cubicBezTo>
                  <a:cubicBezTo>
                    <a:pt x="3392" y="276"/>
                    <a:pt x="3411" y="274"/>
                    <a:pt x="3413" y="273"/>
                  </a:cubicBezTo>
                  <a:cubicBezTo>
                    <a:pt x="3415" y="263"/>
                    <a:pt x="3416" y="265"/>
                    <a:pt x="3393" y="263"/>
                  </a:cubicBezTo>
                  <a:cubicBezTo>
                    <a:pt x="3432" y="262"/>
                    <a:pt x="3394" y="261"/>
                    <a:pt x="3393" y="259"/>
                  </a:cubicBezTo>
                  <a:cubicBezTo>
                    <a:pt x="3395" y="249"/>
                    <a:pt x="3382" y="251"/>
                    <a:pt x="3372" y="247"/>
                  </a:cubicBezTo>
                  <a:cubicBezTo>
                    <a:pt x="3367" y="245"/>
                    <a:pt x="3388" y="244"/>
                    <a:pt x="3351" y="243"/>
                  </a:cubicBezTo>
                  <a:cubicBezTo>
                    <a:pt x="3412" y="241"/>
                    <a:pt x="3324" y="240"/>
                    <a:pt x="3356" y="236"/>
                  </a:cubicBezTo>
                  <a:cubicBezTo>
                    <a:pt x="3387" y="235"/>
                    <a:pt x="3367" y="233"/>
                    <a:pt x="3371" y="231"/>
                  </a:cubicBezTo>
                  <a:cubicBezTo>
                    <a:pt x="3372" y="231"/>
                    <a:pt x="3349" y="230"/>
                    <a:pt x="3353" y="229"/>
                  </a:cubicBezTo>
                  <a:cubicBezTo>
                    <a:pt x="3369" y="227"/>
                    <a:pt x="3415" y="226"/>
                    <a:pt x="3380" y="225"/>
                  </a:cubicBezTo>
                  <a:cubicBezTo>
                    <a:pt x="3370" y="224"/>
                    <a:pt x="3397" y="222"/>
                    <a:pt x="3388" y="222"/>
                  </a:cubicBezTo>
                  <a:cubicBezTo>
                    <a:pt x="3354" y="221"/>
                    <a:pt x="3392" y="220"/>
                    <a:pt x="3396" y="220"/>
                  </a:cubicBezTo>
                  <a:cubicBezTo>
                    <a:pt x="3407" y="219"/>
                    <a:pt x="3357" y="219"/>
                    <a:pt x="3384" y="218"/>
                  </a:cubicBezTo>
                  <a:cubicBezTo>
                    <a:pt x="3393" y="217"/>
                    <a:pt x="3381" y="216"/>
                    <a:pt x="3382" y="215"/>
                  </a:cubicBezTo>
                  <a:cubicBezTo>
                    <a:pt x="3382" y="215"/>
                    <a:pt x="3394" y="214"/>
                    <a:pt x="3385" y="213"/>
                  </a:cubicBezTo>
                  <a:cubicBezTo>
                    <a:pt x="3360" y="212"/>
                    <a:pt x="3407" y="211"/>
                    <a:pt x="3396" y="210"/>
                  </a:cubicBezTo>
                  <a:cubicBezTo>
                    <a:pt x="3371" y="207"/>
                    <a:pt x="3420" y="204"/>
                    <a:pt x="3394" y="202"/>
                  </a:cubicBezTo>
                  <a:cubicBezTo>
                    <a:pt x="3386" y="202"/>
                    <a:pt x="3421" y="199"/>
                    <a:pt x="3407" y="198"/>
                  </a:cubicBezTo>
                  <a:cubicBezTo>
                    <a:pt x="3384" y="197"/>
                    <a:pt x="3395" y="196"/>
                    <a:pt x="3393" y="195"/>
                  </a:cubicBezTo>
                  <a:cubicBezTo>
                    <a:pt x="3389" y="193"/>
                    <a:pt x="3442" y="191"/>
                    <a:pt x="3393" y="189"/>
                  </a:cubicBezTo>
                  <a:cubicBezTo>
                    <a:pt x="3392" y="189"/>
                    <a:pt x="3399" y="189"/>
                    <a:pt x="3401" y="189"/>
                  </a:cubicBezTo>
                  <a:cubicBezTo>
                    <a:pt x="3413" y="187"/>
                    <a:pt x="3435" y="185"/>
                    <a:pt x="3437" y="184"/>
                  </a:cubicBezTo>
                  <a:cubicBezTo>
                    <a:pt x="3438" y="182"/>
                    <a:pt x="3410" y="180"/>
                    <a:pt x="3434" y="179"/>
                  </a:cubicBezTo>
                  <a:cubicBezTo>
                    <a:pt x="3403" y="178"/>
                    <a:pt x="3442" y="177"/>
                    <a:pt x="3414" y="176"/>
                  </a:cubicBezTo>
                  <a:cubicBezTo>
                    <a:pt x="3446" y="174"/>
                    <a:pt x="3403" y="173"/>
                    <a:pt x="3412" y="172"/>
                  </a:cubicBezTo>
                  <a:cubicBezTo>
                    <a:pt x="3425" y="170"/>
                    <a:pt x="3402" y="166"/>
                    <a:pt x="3402" y="165"/>
                  </a:cubicBezTo>
                  <a:cubicBezTo>
                    <a:pt x="3429" y="161"/>
                    <a:pt x="3397" y="139"/>
                    <a:pt x="3428" y="140"/>
                  </a:cubicBezTo>
                  <a:cubicBezTo>
                    <a:pt x="3391" y="140"/>
                    <a:pt x="3431" y="139"/>
                    <a:pt x="3426" y="138"/>
                  </a:cubicBezTo>
                  <a:cubicBezTo>
                    <a:pt x="3399" y="137"/>
                    <a:pt x="3431" y="125"/>
                    <a:pt x="3435" y="119"/>
                  </a:cubicBezTo>
                  <a:cubicBezTo>
                    <a:pt x="3481" y="117"/>
                    <a:pt x="3427" y="116"/>
                    <a:pt x="3418" y="114"/>
                  </a:cubicBezTo>
                  <a:cubicBezTo>
                    <a:pt x="3470" y="112"/>
                    <a:pt x="3467" y="109"/>
                    <a:pt x="3473" y="106"/>
                  </a:cubicBezTo>
                  <a:cubicBezTo>
                    <a:pt x="3481" y="102"/>
                    <a:pt x="3513" y="97"/>
                    <a:pt x="3497" y="93"/>
                  </a:cubicBezTo>
                  <a:cubicBezTo>
                    <a:pt x="3496" y="93"/>
                    <a:pt x="3494" y="93"/>
                    <a:pt x="3497" y="93"/>
                  </a:cubicBezTo>
                  <a:cubicBezTo>
                    <a:pt x="3542" y="91"/>
                    <a:pt x="3508" y="89"/>
                    <a:pt x="3528" y="88"/>
                  </a:cubicBezTo>
                  <a:cubicBezTo>
                    <a:pt x="3557" y="85"/>
                    <a:pt x="3518" y="81"/>
                    <a:pt x="3553" y="80"/>
                  </a:cubicBezTo>
                  <a:cubicBezTo>
                    <a:pt x="3563" y="80"/>
                    <a:pt x="3528" y="79"/>
                    <a:pt x="3555" y="78"/>
                  </a:cubicBezTo>
                  <a:cubicBezTo>
                    <a:pt x="3559" y="78"/>
                    <a:pt x="3546" y="77"/>
                    <a:pt x="3538" y="76"/>
                  </a:cubicBezTo>
                  <a:cubicBezTo>
                    <a:pt x="3529" y="76"/>
                    <a:pt x="3572" y="76"/>
                    <a:pt x="3547" y="74"/>
                  </a:cubicBezTo>
                  <a:cubicBezTo>
                    <a:pt x="3509" y="73"/>
                    <a:pt x="3576" y="73"/>
                    <a:pt x="3577" y="73"/>
                  </a:cubicBezTo>
                  <a:cubicBezTo>
                    <a:pt x="3536" y="71"/>
                    <a:pt x="3590" y="66"/>
                    <a:pt x="3523" y="64"/>
                  </a:cubicBezTo>
                  <a:cubicBezTo>
                    <a:pt x="3579" y="62"/>
                    <a:pt x="3479" y="60"/>
                    <a:pt x="3536" y="59"/>
                  </a:cubicBezTo>
                  <a:cubicBezTo>
                    <a:pt x="3503" y="58"/>
                    <a:pt x="3521" y="57"/>
                    <a:pt x="3518" y="55"/>
                  </a:cubicBezTo>
                  <a:cubicBezTo>
                    <a:pt x="3512" y="48"/>
                    <a:pt x="3532" y="50"/>
                    <a:pt x="3497" y="48"/>
                  </a:cubicBezTo>
                  <a:cubicBezTo>
                    <a:pt x="3525" y="47"/>
                    <a:pt x="3497" y="46"/>
                    <a:pt x="3496" y="45"/>
                  </a:cubicBezTo>
                  <a:cubicBezTo>
                    <a:pt x="3495" y="40"/>
                    <a:pt x="3471" y="35"/>
                    <a:pt x="3474" y="31"/>
                  </a:cubicBezTo>
                  <a:cubicBezTo>
                    <a:pt x="3453" y="30"/>
                    <a:pt x="3483" y="29"/>
                    <a:pt x="3456" y="28"/>
                  </a:cubicBezTo>
                  <a:cubicBezTo>
                    <a:pt x="3432" y="28"/>
                    <a:pt x="3497" y="27"/>
                    <a:pt x="3460" y="26"/>
                  </a:cubicBezTo>
                  <a:cubicBezTo>
                    <a:pt x="3479" y="25"/>
                    <a:pt x="3497" y="24"/>
                    <a:pt x="3518" y="24"/>
                  </a:cubicBezTo>
                  <a:cubicBezTo>
                    <a:pt x="3424" y="0"/>
                    <a:pt x="3346" y="11"/>
                    <a:pt x="3225" y="18"/>
                  </a:cubicBezTo>
                  <a:cubicBezTo>
                    <a:pt x="3287" y="8"/>
                    <a:pt x="3253" y="14"/>
                    <a:pt x="3299" y="8"/>
                  </a:cubicBezTo>
                  <a:cubicBezTo>
                    <a:pt x="3331" y="7"/>
                    <a:pt x="3318" y="7"/>
                    <a:pt x="3309" y="6"/>
                  </a:cubicBezTo>
                  <a:cubicBezTo>
                    <a:pt x="3262" y="-1"/>
                    <a:pt x="3113" y="-2"/>
                    <a:pt x="3089" y="6"/>
                  </a:cubicBezTo>
                  <a:cubicBezTo>
                    <a:pt x="3109" y="8"/>
                    <a:pt x="3099" y="10"/>
                    <a:pt x="3098" y="12"/>
                  </a:cubicBezTo>
                  <a:cubicBezTo>
                    <a:pt x="3098" y="12"/>
                    <a:pt x="3084" y="13"/>
                    <a:pt x="3101" y="13"/>
                  </a:cubicBezTo>
                  <a:cubicBezTo>
                    <a:pt x="3132" y="15"/>
                    <a:pt x="3117" y="15"/>
                    <a:pt x="3107" y="17"/>
                  </a:cubicBezTo>
                  <a:cubicBezTo>
                    <a:pt x="3090" y="21"/>
                    <a:pt x="3013" y="21"/>
                    <a:pt x="2939" y="22"/>
                  </a:cubicBezTo>
                  <a:cubicBezTo>
                    <a:pt x="2982" y="26"/>
                    <a:pt x="2998" y="23"/>
                    <a:pt x="3056" y="22"/>
                  </a:cubicBezTo>
                  <a:cubicBezTo>
                    <a:pt x="3002" y="33"/>
                    <a:pt x="2797" y="29"/>
                    <a:pt x="2680" y="28"/>
                  </a:cubicBezTo>
                  <a:cubicBezTo>
                    <a:pt x="2742" y="31"/>
                    <a:pt x="2723" y="34"/>
                    <a:pt x="2747" y="36"/>
                  </a:cubicBezTo>
                  <a:cubicBezTo>
                    <a:pt x="2511" y="43"/>
                    <a:pt x="2264" y="51"/>
                    <a:pt x="2040" y="63"/>
                  </a:cubicBezTo>
                  <a:cubicBezTo>
                    <a:pt x="2045" y="63"/>
                    <a:pt x="2051" y="63"/>
                    <a:pt x="2057" y="63"/>
                  </a:cubicBezTo>
                  <a:cubicBezTo>
                    <a:pt x="2047" y="63"/>
                    <a:pt x="2037" y="64"/>
                    <a:pt x="2027" y="67"/>
                  </a:cubicBezTo>
                  <a:cubicBezTo>
                    <a:pt x="2037" y="67"/>
                    <a:pt x="2049" y="67"/>
                    <a:pt x="2059" y="67"/>
                  </a:cubicBezTo>
                  <a:cubicBezTo>
                    <a:pt x="2045" y="68"/>
                    <a:pt x="2032" y="68"/>
                    <a:pt x="2028" y="69"/>
                  </a:cubicBezTo>
                  <a:cubicBezTo>
                    <a:pt x="2040" y="70"/>
                    <a:pt x="2022" y="70"/>
                    <a:pt x="2019" y="69"/>
                  </a:cubicBezTo>
                  <a:cubicBezTo>
                    <a:pt x="2024" y="69"/>
                    <a:pt x="2038" y="69"/>
                    <a:pt x="2028" y="69"/>
                  </a:cubicBezTo>
                  <a:cubicBezTo>
                    <a:pt x="1971" y="71"/>
                    <a:pt x="2013" y="71"/>
                    <a:pt x="1984" y="74"/>
                  </a:cubicBezTo>
                  <a:cubicBezTo>
                    <a:pt x="1946" y="80"/>
                    <a:pt x="1908" y="80"/>
                    <a:pt x="1870" y="93"/>
                  </a:cubicBezTo>
                  <a:cubicBezTo>
                    <a:pt x="1863" y="94"/>
                    <a:pt x="1845" y="95"/>
                    <a:pt x="1872" y="96"/>
                  </a:cubicBezTo>
                  <a:cubicBezTo>
                    <a:pt x="1827" y="96"/>
                    <a:pt x="1857" y="98"/>
                    <a:pt x="1845" y="99"/>
                  </a:cubicBezTo>
                  <a:cubicBezTo>
                    <a:pt x="1824" y="101"/>
                    <a:pt x="1821" y="102"/>
                    <a:pt x="1841" y="104"/>
                  </a:cubicBezTo>
                  <a:cubicBezTo>
                    <a:pt x="1857" y="105"/>
                    <a:pt x="1800" y="106"/>
                    <a:pt x="1847" y="106"/>
                  </a:cubicBezTo>
                  <a:cubicBezTo>
                    <a:pt x="1840" y="108"/>
                    <a:pt x="1792" y="109"/>
                    <a:pt x="1830" y="110"/>
                  </a:cubicBezTo>
                  <a:cubicBezTo>
                    <a:pt x="1797" y="111"/>
                    <a:pt x="1839" y="111"/>
                    <a:pt x="1832" y="112"/>
                  </a:cubicBezTo>
                  <a:cubicBezTo>
                    <a:pt x="1825" y="114"/>
                    <a:pt x="1812" y="113"/>
                    <a:pt x="1811" y="116"/>
                  </a:cubicBezTo>
                  <a:cubicBezTo>
                    <a:pt x="1817" y="117"/>
                    <a:pt x="1836" y="118"/>
                    <a:pt x="1829" y="118"/>
                  </a:cubicBezTo>
                  <a:cubicBezTo>
                    <a:pt x="1817" y="119"/>
                    <a:pt x="1810" y="120"/>
                    <a:pt x="1810" y="121"/>
                  </a:cubicBezTo>
                  <a:cubicBezTo>
                    <a:pt x="1828" y="138"/>
                    <a:pt x="1719" y="141"/>
                    <a:pt x="1790" y="142"/>
                  </a:cubicBezTo>
                  <a:cubicBezTo>
                    <a:pt x="1754" y="143"/>
                    <a:pt x="1793" y="144"/>
                    <a:pt x="1781" y="144"/>
                  </a:cubicBezTo>
                  <a:cubicBezTo>
                    <a:pt x="1764" y="147"/>
                    <a:pt x="1802" y="147"/>
                    <a:pt x="1769" y="148"/>
                  </a:cubicBezTo>
                  <a:cubicBezTo>
                    <a:pt x="1779" y="150"/>
                    <a:pt x="1735" y="151"/>
                    <a:pt x="1769" y="153"/>
                  </a:cubicBezTo>
                  <a:cubicBezTo>
                    <a:pt x="1787" y="154"/>
                    <a:pt x="1726" y="155"/>
                    <a:pt x="1768" y="156"/>
                  </a:cubicBezTo>
                  <a:cubicBezTo>
                    <a:pt x="1718" y="158"/>
                    <a:pt x="1637" y="162"/>
                    <a:pt x="1666" y="166"/>
                  </a:cubicBezTo>
                  <a:cubicBezTo>
                    <a:pt x="1648" y="166"/>
                    <a:pt x="1636" y="166"/>
                    <a:pt x="1619" y="167"/>
                  </a:cubicBezTo>
                  <a:cubicBezTo>
                    <a:pt x="1635" y="170"/>
                    <a:pt x="1703" y="168"/>
                    <a:pt x="1665" y="169"/>
                  </a:cubicBezTo>
                  <a:lnTo>
                    <a:pt x="1665" y="169"/>
                  </a:lnTo>
                  <a:cubicBezTo>
                    <a:pt x="1658" y="169"/>
                    <a:pt x="1651" y="169"/>
                    <a:pt x="1644" y="170"/>
                  </a:cubicBezTo>
                  <a:cubicBezTo>
                    <a:pt x="1705" y="177"/>
                    <a:pt x="1601" y="174"/>
                    <a:pt x="1570" y="175"/>
                  </a:cubicBezTo>
                  <a:cubicBezTo>
                    <a:pt x="1616" y="176"/>
                    <a:pt x="1576" y="177"/>
                    <a:pt x="1591" y="177"/>
                  </a:cubicBezTo>
                  <a:cubicBezTo>
                    <a:pt x="1615" y="178"/>
                    <a:pt x="1554" y="179"/>
                    <a:pt x="1590" y="180"/>
                  </a:cubicBezTo>
                  <a:cubicBezTo>
                    <a:pt x="1609" y="180"/>
                    <a:pt x="1704" y="176"/>
                    <a:pt x="1665" y="177"/>
                  </a:cubicBezTo>
                  <a:lnTo>
                    <a:pt x="1665" y="177"/>
                  </a:lnTo>
                  <a:cubicBezTo>
                    <a:pt x="1651" y="178"/>
                    <a:pt x="1637" y="178"/>
                    <a:pt x="1623" y="179"/>
                  </a:cubicBezTo>
                  <a:cubicBezTo>
                    <a:pt x="1628" y="180"/>
                    <a:pt x="1633" y="180"/>
                    <a:pt x="1639" y="181"/>
                  </a:cubicBezTo>
                  <a:cubicBezTo>
                    <a:pt x="1613" y="182"/>
                    <a:pt x="1616" y="182"/>
                    <a:pt x="1607" y="184"/>
                  </a:cubicBezTo>
                  <a:cubicBezTo>
                    <a:pt x="1578" y="186"/>
                    <a:pt x="1609" y="189"/>
                    <a:pt x="1620" y="188"/>
                  </a:cubicBezTo>
                  <a:cubicBezTo>
                    <a:pt x="1614" y="188"/>
                    <a:pt x="1608" y="188"/>
                    <a:pt x="1603" y="188"/>
                  </a:cubicBezTo>
                  <a:cubicBezTo>
                    <a:pt x="1590" y="190"/>
                    <a:pt x="1709" y="189"/>
                    <a:pt x="1644" y="189"/>
                  </a:cubicBezTo>
                  <a:cubicBezTo>
                    <a:pt x="1717" y="188"/>
                    <a:pt x="1603" y="191"/>
                    <a:pt x="1603" y="191"/>
                  </a:cubicBezTo>
                  <a:cubicBezTo>
                    <a:pt x="1617" y="191"/>
                    <a:pt x="1630" y="191"/>
                    <a:pt x="1643" y="191"/>
                  </a:cubicBezTo>
                  <a:cubicBezTo>
                    <a:pt x="1599" y="195"/>
                    <a:pt x="1656" y="190"/>
                    <a:pt x="1675" y="193"/>
                  </a:cubicBezTo>
                  <a:cubicBezTo>
                    <a:pt x="1662" y="192"/>
                    <a:pt x="1665" y="192"/>
                    <a:pt x="1677" y="192"/>
                  </a:cubicBezTo>
                  <a:cubicBezTo>
                    <a:pt x="1652" y="194"/>
                    <a:pt x="1638" y="194"/>
                    <a:pt x="1624" y="194"/>
                  </a:cubicBezTo>
                  <a:cubicBezTo>
                    <a:pt x="1665" y="198"/>
                    <a:pt x="1629" y="205"/>
                    <a:pt x="1603" y="203"/>
                  </a:cubicBezTo>
                  <a:cubicBezTo>
                    <a:pt x="1613" y="204"/>
                    <a:pt x="1641" y="206"/>
                    <a:pt x="1621" y="206"/>
                  </a:cubicBezTo>
                  <a:cubicBezTo>
                    <a:pt x="1594" y="207"/>
                    <a:pt x="1624" y="208"/>
                    <a:pt x="1623" y="208"/>
                  </a:cubicBezTo>
                  <a:cubicBezTo>
                    <a:pt x="1672" y="208"/>
                    <a:pt x="1623" y="206"/>
                    <a:pt x="1653" y="205"/>
                  </a:cubicBezTo>
                  <a:cubicBezTo>
                    <a:pt x="1707" y="206"/>
                    <a:pt x="1653" y="207"/>
                    <a:pt x="1665" y="208"/>
                  </a:cubicBezTo>
                  <a:cubicBezTo>
                    <a:pt x="1651" y="209"/>
                    <a:pt x="1637" y="209"/>
                    <a:pt x="1623" y="209"/>
                  </a:cubicBezTo>
                  <a:lnTo>
                    <a:pt x="1623" y="210"/>
                  </a:lnTo>
                  <a:cubicBezTo>
                    <a:pt x="1629" y="210"/>
                    <a:pt x="1635" y="210"/>
                    <a:pt x="1641" y="210"/>
                  </a:cubicBezTo>
                  <a:cubicBezTo>
                    <a:pt x="1635" y="211"/>
                    <a:pt x="1629" y="211"/>
                    <a:pt x="1623" y="211"/>
                  </a:cubicBezTo>
                  <a:lnTo>
                    <a:pt x="1623" y="211"/>
                  </a:lnTo>
                  <a:cubicBezTo>
                    <a:pt x="1640" y="212"/>
                    <a:pt x="1701" y="211"/>
                    <a:pt x="1665" y="211"/>
                  </a:cubicBezTo>
                  <a:lnTo>
                    <a:pt x="1665" y="212"/>
                  </a:lnTo>
                  <a:cubicBezTo>
                    <a:pt x="1671" y="212"/>
                    <a:pt x="1676" y="213"/>
                    <a:pt x="1682" y="213"/>
                  </a:cubicBezTo>
                  <a:cubicBezTo>
                    <a:pt x="1662" y="213"/>
                    <a:pt x="1644" y="214"/>
                    <a:pt x="1623" y="214"/>
                  </a:cubicBezTo>
                  <a:cubicBezTo>
                    <a:pt x="1636" y="214"/>
                    <a:pt x="1648" y="215"/>
                    <a:pt x="1665" y="215"/>
                  </a:cubicBezTo>
                  <a:cubicBezTo>
                    <a:pt x="1662" y="226"/>
                    <a:pt x="1682" y="222"/>
                    <a:pt x="1666" y="228"/>
                  </a:cubicBezTo>
                  <a:cubicBezTo>
                    <a:pt x="1677" y="232"/>
                    <a:pt x="1678" y="231"/>
                    <a:pt x="1666" y="233"/>
                  </a:cubicBezTo>
                  <a:cubicBezTo>
                    <a:pt x="1666" y="234"/>
                    <a:pt x="1681" y="235"/>
                    <a:pt x="1676" y="235"/>
                  </a:cubicBezTo>
                  <a:cubicBezTo>
                    <a:pt x="1640" y="236"/>
                    <a:pt x="1687" y="237"/>
                    <a:pt x="1677" y="238"/>
                  </a:cubicBezTo>
                  <a:cubicBezTo>
                    <a:pt x="1664" y="240"/>
                    <a:pt x="1665" y="239"/>
                    <a:pt x="1665" y="245"/>
                  </a:cubicBezTo>
                  <a:cubicBezTo>
                    <a:pt x="1665" y="246"/>
                    <a:pt x="1654" y="248"/>
                    <a:pt x="1668" y="249"/>
                  </a:cubicBezTo>
                  <a:cubicBezTo>
                    <a:pt x="1683" y="251"/>
                    <a:pt x="1660" y="251"/>
                    <a:pt x="1665" y="253"/>
                  </a:cubicBezTo>
                  <a:cubicBezTo>
                    <a:pt x="1668" y="253"/>
                    <a:pt x="1678" y="254"/>
                    <a:pt x="1679" y="254"/>
                  </a:cubicBezTo>
                  <a:cubicBezTo>
                    <a:pt x="1654" y="257"/>
                    <a:pt x="1690" y="258"/>
                    <a:pt x="1702" y="260"/>
                  </a:cubicBezTo>
                  <a:cubicBezTo>
                    <a:pt x="1686" y="260"/>
                    <a:pt x="1684" y="260"/>
                    <a:pt x="1687" y="261"/>
                  </a:cubicBezTo>
                  <a:cubicBezTo>
                    <a:pt x="1716" y="262"/>
                    <a:pt x="1697" y="263"/>
                    <a:pt x="1724" y="265"/>
                  </a:cubicBezTo>
                  <a:cubicBezTo>
                    <a:pt x="1705" y="267"/>
                    <a:pt x="1667" y="267"/>
                    <a:pt x="1723" y="271"/>
                  </a:cubicBezTo>
                  <a:cubicBezTo>
                    <a:pt x="1708" y="272"/>
                    <a:pt x="1697" y="272"/>
                    <a:pt x="1686" y="272"/>
                  </a:cubicBezTo>
                  <a:cubicBezTo>
                    <a:pt x="1700" y="273"/>
                    <a:pt x="1713" y="273"/>
                    <a:pt x="1730" y="274"/>
                  </a:cubicBezTo>
                  <a:cubicBezTo>
                    <a:pt x="1641" y="275"/>
                    <a:pt x="1751" y="275"/>
                    <a:pt x="1707" y="276"/>
                  </a:cubicBezTo>
                  <a:lnTo>
                    <a:pt x="1707" y="275"/>
                  </a:lnTo>
                  <a:cubicBezTo>
                    <a:pt x="1715" y="278"/>
                    <a:pt x="1736" y="280"/>
                    <a:pt x="1688" y="281"/>
                  </a:cubicBezTo>
                  <a:cubicBezTo>
                    <a:pt x="1692" y="282"/>
                    <a:pt x="1713" y="283"/>
                    <a:pt x="1724" y="283"/>
                  </a:cubicBezTo>
                  <a:cubicBezTo>
                    <a:pt x="1713" y="283"/>
                    <a:pt x="1692" y="284"/>
                    <a:pt x="1687" y="285"/>
                  </a:cubicBezTo>
                  <a:cubicBezTo>
                    <a:pt x="1704" y="288"/>
                    <a:pt x="1753" y="293"/>
                    <a:pt x="1683" y="294"/>
                  </a:cubicBezTo>
                  <a:cubicBezTo>
                    <a:pt x="1700" y="294"/>
                    <a:pt x="1713" y="295"/>
                    <a:pt x="1726" y="295"/>
                  </a:cubicBezTo>
                  <a:cubicBezTo>
                    <a:pt x="1713" y="295"/>
                    <a:pt x="1701" y="296"/>
                    <a:pt x="1689" y="297"/>
                  </a:cubicBezTo>
                  <a:cubicBezTo>
                    <a:pt x="1716" y="297"/>
                    <a:pt x="1681" y="298"/>
                    <a:pt x="1704" y="299"/>
                  </a:cubicBezTo>
                  <a:cubicBezTo>
                    <a:pt x="1714" y="300"/>
                    <a:pt x="1679" y="302"/>
                    <a:pt x="1689" y="302"/>
                  </a:cubicBezTo>
                  <a:cubicBezTo>
                    <a:pt x="1719" y="306"/>
                    <a:pt x="1703" y="304"/>
                    <a:pt x="1707" y="315"/>
                  </a:cubicBezTo>
                  <a:cubicBezTo>
                    <a:pt x="1709" y="321"/>
                    <a:pt x="1691" y="322"/>
                    <a:pt x="1686" y="322"/>
                  </a:cubicBezTo>
                  <a:cubicBezTo>
                    <a:pt x="1690" y="321"/>
                    <a:pt x="1705" y="322"/>
                    <a:pt x="1695" y="322"/>
                  </a:cubicBezTo>
                  <a:cubicBezTo>
                    <a:pt x="1679" y="322"/>
                    <a:pt x="1667" y="322"/>
                    <a:pt x="1666" y="322"/>
                  </a:cubicBezTo>
                  <a:cubicBezTo>
                    <a:pt x="1656" y="326"/>
                    <a:pt x="1715" y="325"/>
                    <a:pt x="1720" y="329"/>
                  </a:cubicBezTo>
                  <a:cubicBezTo>
                    <a:pt x="1712" y="329"/>
                    <a:pt x="1700" y="330"/>
                    <a:pt x="1690" y="330"/>
                  </a:cubicBezTo>
                  <a:cubicBezTo>
                    <a:pt x="1701" y="331"/>
                    <a:pt x="1726" y="332"/>
                    <a:pt x="1719" y="333"/>
                  </a:cubicBezTo>
                  <a:cubicBezTo>
                    <a:pt x="1707" y="334"/>
                    <a:pt x="1721" y="334"/>
                    <a:pt x="1725" y="334"/>
                  </a:cubicBezTo>
                  <a:cubicBezTo>
                    <a:pt x="1728" y="335"/>
                    <a:pt x="1713" y="335"/>
                    <a:pt x="1707" y="336"/>
                  </a:cubicBezTo>
                  <a:cubicBezTo>
                    <a:pt x="1751" y="333"/>
                    <a:pt x="1703" y="345"/>
                    <a:pt x="1744" y="350"/>
                  </a:cubicBezTo>
                  <a:cubicBezTo>
                    <a:pt x="1709" y="353"/>
                    <a:pt x="1737" y="356"/>
                    <a:pt x="1727" y="359"/>
                  </a:cubicBezTo>
                  <a:cubicBezTo>
                    <a:pt x="1711" y="361"/>
                    <a:pt x="1726" y="362"/>
                    <a:pt x="1707" y="364"/>
                  </a:cubicBezTo>
                  <a:cubicBezTo>
                    <a:pt x="1725" y="364"/>
                    <a:pt x="1722" y="365"/>
                    <a:pt x="1737" y="367"/>
                  </a:cubicBezTo>
                  <a:cubicBezTo>
                    <a:pt x="1749" y="368"/>
                    <a:pt x="1730" y="368"/>
                    <a:pt x="1727" y="368"/>
                  </a:cubicBezTo>
                  <a:cubicBezTo>
                    <a:pt x="1758" y="367"/>
                    <a:pt x="1691" y="369"/>
                    <a:pt x="1684" y="369"/>
                  </a:cubicBezTo>
                  <a:cubicBezTo>
                    <a:pt x="1709" y="370"/>
                    <a:pt x="1728" y="370"/>
                    <a:pt x="1748" y="371"/>
                  </a:cubicBezTo>
                  <a:cubicBezTo>
                    <a:pt x="1726" y="371"/>
                    <a:pt x="1707" y="371"/>
                    <a:pt x="1679" y="371"/>
                  </a:cubicBezTo>
                  <a:cubicBezTo>
                    <a:pt x="1717" y="372"/>
                    <a:pt x="1669" y="374"/>
                    <a:pt x="1727" y="374"/>
                  </a:cubicBezTo>
                  <a:cubicBezTo>
                    <a:pt x="1744" y="373"/>
                    <a:pt x="1746" y="374"/>
                    <a:pt x="1727" y="374"/>
                  </a:cubicBezTo>
                  <a:lnTo>
                    <a:pt x="1727" y="374"/>
                  </a:lnTo>
                  <a:cubicBezTo>
                    <a:pt x="1721" y="375"/>
                    <a:pt x="1715" y="375"/>
                    <a:pt x="1708" y="376"/>
                  </a:cubicBezTo>
                  <a:cubicBezTo>
                    <a:pt x="1721" y="376"/>
                    <a:pt x="1734" y="376"/>
                    <a:pt x="1748" y="376"/>
                  </a:cubicBezTo>
                  <a:cubicBezTo>
                    <a:pt x="1708" y="378"/>
                    <a:pt x="1688" y="379"/>
                    <a:pt x="1746" y="379"/>
                  </a:cubicBezTo>
                  <a:cubicBezTo>
                    <a:pt x="1700" y="381"/>
                    <a:pt x="1750" y="382"/>
                    <a:pt x="1749" y="384"/>
                  </a:cubicBezTo>
                  <a:cubicBezTo>
                    <a:pt x="1748" y="400"/>
                    <a:pt x="1747" y="399"/>
                    <a:pt x="1727" y="399"/>
                  </a:cubicBezTo>
                  <a:cubicBezTo>
                    <a:pt x="1746" y="402"/>
                    <a:pt x="1787" y="403"/>
                    <a:pt x="1727" y="404"/>
                  </a:cubicBezTo>
                  <a:cubicBezTo>
                    <a:pt x="1722" y="405"/>
                    <a:pt x="1658" y="406"/>
                    <a:pt x="1707" y="406"/>
                  </a:cubicBezTo>
                  <a:cubicBezTo>
                    <a:pt x="1696" y="405"/>
                    <a:pt x="1767" y="404"/>
                    <a:pt x="1693" y="402"/>
                  </a:cubicBezTo>
                  <a:cubicBezTo>
                    <a:pt x="1661" y="404"/>
                    <a:pt x="1663" y="405"/>
                    <a:pt x="1666" y="407"/>
                  </a:cubicBezTo>
                  <a:cubicBezTo>
                    <a:pt x="1667" y="408"/>
                    <a:pt x="1631" y="409"/>
                    <a:pt x="1665" y="410"/>
                  </a:cubicBezTo>
                  <a:cubicBezTo>
                    <a:pt x="1695" y="409"/>
                    <a:pt x="1705" y="408"/>
                    <a:pt x="1690" y="407"/>
                  </a:cubicBezTo>
                  <a:cubicBezTo>
                    <a:pt x="1705" y="407"/>
                    <a:pt x="1723" y="406"/>
                    <a:pt x="1748" y="406"/>
                  </a:cubicBezTo>
                  <a:cubicBezTo>
                    <a:pt x="1748" y="407"/>
                    <a:pt x="1759" y="409"/>
                    <a:pt x="1746" y="409"/>
                  </a:cubicBezTo>
                  <a:cubicBezTo>
                    <a:pt x="1734" y="412"/>
                    <a:pt x="1726" y="411"/>
                    <a:pt x="1717" y="415"/>
                  </a:cubicBezTo>
                  <a:cubicBezTo>
                    <a:pt x="1720" y="416"/>
                    <a:pt x="1731" y="416"/>
                    <a:pt x="1727" y="424"/>
                  </a:cubicBezTo>
                  <a:cubicBezTo>
                    <a:pt x="1710" y="424"/>
                    <a:pt x="1698" y="424"/>
                    <a:pt x="1682" y="425"/>
                  </a:cubicBezTo>
                  <a:cubicBezTo>
                    <a:pt x="1734" y="426"/>
                    <a:pt x="1682" y="428"/>
                    <a:pt x="1721" y="429"/>
                  </a:cubicBezTo>
                  <a:cubicBezTo>
                    <a:pt x="1723" y="429"/>
                    <a:pt x="1721" y="430"/>
                    <a:pt x="1719" y="430"/>
                  </a:cubicBezTo>
                  <a:cubicBezTo>
                    <a:pt x="1686" y="433"/>
                    <a:pt x="1739" y="434"/>
                    <a:pt x="1723" y="436"/>
                  </a:cubicBezTo>
                  <a:cubicBezTo>
                    <a:pt x="1686" y="437"/>
                    <a:pt x="1725" y="439"/>
                    <a:pt x="1694" y="442"/>
                  </a:cubicBezTo>
                  <a:cubicBezTo>
                    <a:pt x="1664" y="443"/>
                    <a:pt x="1725" y="443"/>
                    <a:pt x="1706" y="444"/>
                  </a:cubicBezTo>
                  <a:cubicBezTo>
                    <a:pt x="1669" y="446"/>
                    <a:pt x="1693" y="447"/>
                    <a:pt x="1686" y="449"/>
                  </a:cubicBezTo>
                  <a:cubicBezTo>
                    <a:pt x="1682" y="450"/>
                    <a:pt x="1717" y="451"/>
                    <a:pt x="1686" y="452"/>
                  </a:cubicBezTo>
                  <a:cubicBezTo>
                    <a:pt x="1720" y="453"/>
                    <a:pt x="1684" y="454"/>
                    <a:pt x="1685" y="455"/>
                  </a:cubicBezTo>
                  <a:cubicBezTo>
                    <a:pt x="1681" y="468"/>
                    <a:pt x="1748" y="458"/>
                    <a:pt x="1707" y="461"/>
                  </a:cubicBezTo>
                  <a:lnTo>
                    <a:pt x="1707" y="461"/>
                  </a:lnTo>
                  <a:cubicBezTo>
                    <a:pt x="1697" y="462"/>
                    <a:pt x="1747" y="462"/>
                    <a:pt x="1712" y="463"/>
                  </a:cubicBezTo>
                  <a:cubicBezTo>
                    <a:pt x="1737" y="464"/>
                    <a:pt x="1691" y="465"/>
                    <a:pt x="1708" y="466"/>
                  </a:cubicBezTo>
                  <a:cubicBezTo>
                    <a:pt x="1744" y="470"/>
                    <a:pt x="1728" y="472"/>
                    <a:pt x="1761" y="470"/>
                  </a:cubicBezTo>
                  <a:cubicBezTo>
                    <a:pt x="1770" y="471"/>
                    <a:pt x="1753" y="471"/>
                    <a:pt x="1748" y="471"/>
                  </a:cubicBezTo>
                  <a:lnTo>
                    <a:pt x="1748" y="471"/>
                  </a:lnTo>
                  <a:cubicBezTo>
                    <a:pt x="1738" y="473"/>
                    <a:pt x="1813" y="471"/>
                    <a:pt x="1769" y="472"/>
                  </a:cubicBezTo>
                  <a:lnTo>
                    <a:pt x="1769" y="472"/>
                  </a:lnTo>
                  <a:cubicBezTo>
                    <a:pt x="1850" y="474"/>
                    <a:pt x="1855" y="476"/>
                    <a:pt x="1875" y="486"/>
                  </a:cubicBezTo>
                  <a:cubicBezTo>
                    <a:pt x="1861" y="487"/>
                    <a:pt x="1869" y="489"/>
                    <a:pt x="1862" y="490"/>
                  </a:cubicBezTo>
                  <a:cubicBezTo>
                    <a:pt x="1865" y="491"/>
                    <a:pt x="1859" y="492"/>
                    <a:pt x="1875" y="493"/>
                  </a:cubicBezTo>
                  <a:cubicBezTo>
                    <a:pt x="1908" y="494"/>
                    <a:pt x="1867" y="495"/>
                    <a:pt x="1886" y="496"/>
                  </a:cubicBezTo>
                  <a:cubicBezTo>
                    <a:pt x="1901" y="497"/>
                    <a:pt x="1859" y="497"/>
                    <a:pt x="1886" y="498"/>
                  </a:cubicBezTo>
                  <a:cubicBezTo>
                    <a:pt x="1899" y="498"/>
                    <a:pt x="1893" y="500"/>
                    <a:pt x="1895" y="500"/>
                  </a:cubicBezTo>
                  <a:cubicBezTo>
                    <a:pt x="1843" y="503"/>
                    <a:pt x="1820" y="502"/>
                    <a:pt x="1771" y="502"/>
                  </a:cubicBezTo>
                  <a:cubicBezTo>
                    <a:pt x="1817" y="503"/>
                    <a:pt x="1764" y="504"/>
                    <a:pt x="1769" y="505"/>
                  </a:cubicBezTo>
                  <a:cubicBezTo>
                    <a:pt x="1773" y="506"/>
                    <a:pt x="1769" y="508"/>
                    <a:pt x="1778" y="509"/>
                  </a:cubicBezTo>
                  <a:cubicBezTo>
                    <a:pt x="1789" y="510"/>
                    <a:pt x="1762" y="511"/>
                    <a:pt x="1768" y="512"/>
                  </a:cubicBezTo>
                  <a:cubicBezTo>
                    <a:pt x="1837" y="520"/>
                    <a:pt x="1779" y="516"/>
                    <a:pt x="1878" y="503"/>
                  </a:cubicBezTo>
                  <a:cubicBezTo>
                    <a:pt x="1903" y="503"/>
                    <a:pt x="1892" y="505"/>
                    <a:pt x="1933" y="505"/>
                  </a:cubicBezTo>
                  <a:cubicBezTo>
                    <a:pt x="1884" y="513"/>
                    <a:pt x="1879" y="514"/>
                    <a:pt x="1811" y="515"/>
                  </a:cubicBezTo>
                  <a:cubicBezTo>
                    <a:pt x="1819" y="517"/>
                    <a:pt x="1835" y="515"/>
                    <a:pt x="1832" y="521"/>
                  </a:cubicBezTo>
                  <a:cubicBezTo>
                    <a:pt x="1915" y="521"/>
                    <a:pt x="1860" y="524"/>
                    <a:pt x="1832" y="526"/>
                  </a:cubicBezTo>
                  <a:cubicBezTo>
                    <a:pt x="1867" y="527"/>
                    <a:pt x="1823" y="528"/>
                    <a:pt x="1829" y="529"/>
                  </a:cubicBezTo>
                  <a:cubicBezTo>
                    <a:pt x="1826" y="530"/>
                    <a:pt x="1790" y="531"/>
                    <a:pt x="1775" y="528"/>
                  </a:cubicBezTo>
                  <a:cubicBezTo>
                    <a:pt x="1772" y="529"/>
                    <a:pt x="1766" y="530"/>
                    <a:pt x="1770" y="530"/>
                  </a:cubicBezTo>
                  <a:cubicBezTo>
                    <a:pt x="1802" y="532"/>
                    <a:pt x="1778" y="533"/>
                    <a:pt x="1832" y="534"/>
                  </a:cubicBezTo>
                  <a:cubicBezTo>
                    <a:pt x="1833" y="561"/>
                    <a:pt x="1871" y="556"/>
                    <a:pt x="1889" y="560"/>
                  </a:cubicBezTo>
                  <a:cubicBezTo>
                    <a:pt x="1876" y="562"/>
                    <a:pt x="1897" y="564"/>
                    <a:pt x="1894" y="565"/>
                  </a:cubicBezTo>
                  <a:cubicBezTo>
                    <a:pt x="1893" y="566"/>
                    <a:pt x="1894" y="567"/>
                    <a:pt x="1894" y="568"/>
                  </a:cubicBezTo>
                  <a:cubicBezTo>
                    <a:pt x="1894" y="569"/>
                    <a:pt x="1886" y="570"/>
                    <a:pt x="1896" y="571"/>
                  </a:cubicBezTo>
                  <a:cubicBezTo>
                    <a:pt x="1946" y="574"/>
                    <a:pt x="1924" y="580"/>
                    <a:pt x="1951" y="582"/>
                  </a:cubicBezTo>
                  <a:cubicBezTo>
                    <a:pt x="1952" y="582"/>
                    <a:pt x="1930" y="583"/>
                    <a:pt x="1948" y="583"/>
                  </a:cubicBezTo>
                  <a:cubicBezTo>
                    <a:pt x="1951" y="583"/>
                    <a:pt x="1956" y="583"/>
                    <a:pt x="1955" y="583"/>
                  </a:cubicBezTo>
                  <a:cubicBezTo>
                    <a:pt x="1902" y="586"/>
                    <a:pt x="1965" y="588"/>
                    <a:pt x="1939" y="591"/>
                  </a:cubicBezTo>
                  <a:cubicBezTo>
                    <a:pt x="1969" y="591"/>
                    <a:pt x="1925" y="592"/>
                    <a:pt x="1953" y="593"/>
                  </a:cubicBezTo>
                  <a:cubicBezTo>
                    <a:pt x="1968" y="594"/>
                    <a:pt x="1954" y="595"/>
                    <a:pt x="1957" y="597"/>
                  </a:cubicBezTo>
                  <a:cubicBezTo>
                    <a:pt x="1960" y="598"/>
                    <a:pt x="1965" y="599"/>
                    <a:pt x="1979" y="599"/>
                  </a:cubicBezTo>
                  <a:cubicBezTo>
                    <a:pt x="2001" y="601"/>
                    <a:pt x="1942" y="601"/>
                    <a:pt x="1971" y="602"/>
                  </a:cubicBezTo>
                  <a:cubicBezTo>
                    <a:pt x="1990" y="604"/>
                    <a:pt x="1969" y="605"/>
                    <a:pt x="1978" y="608"/>
                  </a:cubicBezTo>
                  <a:cubicBezTo>
                    <a:pt x="1985" y="609"/>
                    <a:pt x="1966" y="610"/>
                    <a:pt x="1966" y="611"/>
                  </a:cubicBezTo>
                  <a:cubicBezTo>
                    <a:pt x="1991" y="612"/>
                    <a:pt x="1963" y="631"/>
                    <a:pt x="1989" y="631"/>
                  </a:cubicBezTo>
                  <a:cubicBezTo>
                    <a:pt x="2029" y="632"/>
                    <a:pt x="1976" y="633"/>
                    <a:pt x="1986" y="634"/>
                  </a:cubicBezTo>
                  <a:cubicBezTo>
                    <a:pt x="2006" y="636"/>
                    <a:pt x="1994" y="636"/>
                    <a:pt x="1999" y="642"/>
                  </a:cubicBezTo>
                  <a:cubicBezTo>
                    <a:pt x="2002" y="644"/>
                    <a:pt x="1985" y="646"/>
                    <a:pt x="2015" y="648"/>
                  </a:cubicBezTo>
                  <a:cubicBezTo>
                    <a:pt x="1967" y="650"/>
                    <a:pt x="2048" y="648"/>
                    <a:pt x="2040" y="649"/>
                  </a:cubicBezTo>
                  <a:cubicBezTo>
                    <a:pt x="2032" y="650"/>
                    <a:pt x="2025" y="650"/>
                    <a:pt x="2019" y="650"/>
                  </a:cubicBezTo>
                  <a:cubicBezTo>
                    <a:pt x="2025" y="651"/>
                    <a:pt x="2030" y="651"/>
                    <a:pt x="2036" y="651"/>
                  </a:cubicBezTo>
                  <a:cubicBezTo>
                    <a:pt x="2030" y="651"/>
                    <a:pt x="2025" y="651"/>
                    <a:pt x="2019" y="651"/>
                  </a:cubicBezTo>
                  <a:cubicBezTo>
                    <a:pt x="2030" y="653"/>
                    <a:pt x="2039" y="651"/>
                    <a:pt x="2041" y="658"/>
                  </a:cubicBezTo>
                  <a:cubicBezTo>
                    <a:pt x="2043" y="658"/>
                    <a:pt x="2062" y="659"/>
                    <a:pt x="2043" y="660"/>
                  </a:cubicBezTo>
                  <a:cubicBezTo>
                    <a:pt x="2062" y="660"/>
                    <a:pt x="2081" y="661"/>
                    <a:pt x="2100" y="661"/>
                  </a:cubicBezTo>
                  <a:cubicBezTo>
                    <a:pt x="2088" y="662"/>
                    <a:pt x="2075" y="663"/>
                    <a:pt x="2062" y="663"/>
                  </a:cubicBezTo>
                  <a:cubicBezTo>
                    <a:pt x="2103" y="664"/>
                    <a:pt x="2048" y="665"/>
                    <a:pt x="2058" y="666"/>
                  </a:cubicBezTo>
                  <a:cubicBezTo>
                    <a:pt x="2062" y="666"/>
                    <a:pt x="2092" y="667"/>
                    <a:pt x="2071" y="668"/>
                  </a:cubicBezTo>
                  <a:cubicBezTo>
                    <a:pt x="2066" y="669"/>
                    <a:pt x="2087" y="667"/>
                    <a:pt x="2081" y="675"/>
                  </a:cubicBezTo>
                  <a:cubicBezTo>
                    <a:pt x="2101" y="675"/>
                    <a:pt x="2111" y="673"/>
                    <a:pt x="2122" y="675"/>
                  </a:cubicBezTo>
                  <a:cubicBezTo>
                    <a:pt x="2120" y="675"/>
                    <a:pt x="2104" y="676"/>
                    <a:pt x="2107" y="676"/>
                  </a:cubicBezTo>
                  <a:cubicBezTo>
                    <a:pt x="2134" y="677"/>
                    <a:pt x="2122" y="678"/>
                    <a:pt x="2113" y="680"/>
                  </a:cubicBezTo>
                  <a:cubicBezTo>
                    <a:pt x="2111" y="684"/>
                    <a:pt x="2150" y="689"/>
                    <a:pt x="2158" y="689"/>
                  </a:cubicBezTo>
                  <a:cubicBezTo>
                    <a:pt x="2160" y="690"/>
                    <a:pt x="2148" y="691"/>
                    <a:pt x="2144" y="692"/>
                  </a:cubicBezTo>
                  <a:cubicBezTo>
                    <a:pt x="2155" y="693"/>
                    <a:pt x="2186" y="696"/>
                    <a:pt x="2150" y="699"/>
                  </a:cubicBezTo>
                  <a:cubicBezTo>
                    <a:pt x="2161" y="699"/>
                    <a:pt x="2173" y="700"/>
                    <a:pt x="2185" y="700"/>
                  </a:cubicBezTo>
                  <a:cubicBezTo>
                    <a:pt x="2151" y="700"/>
                    <a:pt x="2185" y="701"/>
                    <a:pt x="2177" y="702"/>
                  </a:cubicBezTo>
                  <a:cubicBezTo>
                    <a:pt x="2170" y="702"/>
                    <a:pt x="2164" y="704"/>
                    <a:pt x="2172" y="704"/>
                  </a:cubicBezTo>
                  <a:cubicBezTo>
                    <a:pt x="2191" y="705"/>
                    <a:pt x="2184" y="706"/>
                    <a:pt x="2185" y="706"/>
                  </a:cubicBezTo>
                  <a:cubicBezTo>
                    <a:pt x="2188" y="709"/>
                    <a:pt x="2176" y="711"/>
                    <a:pt x="2196" y="713"/>
                  </a:cubicBezTo>
                  <a:cubicBezTo>
                    <a:pt x="2231" y="717"/>
                    <a:pt x="2204" y="717"/>
                    <a:pt x="2237" y="723"/>
                  </a:cubicBezTo>
                  <a:cubicBezTo>
                    <a:pt x="2268" y="727"/>
                    <a:pt x="2140" y="729"/>
                    <a:pt x="2124" y="732"/>
                  </a:cubicBezTo>
                  <a:cubicBezTo>
                    <a:pt x="2109" y="734"/>
                    <a:pt x="2079" y="739"/>
                    <a:pt x="2119" y="742"/>
                  </a:cubicBezTo>
                  <a:cubicBezTo>
                    <a:pt x="2039" y="742"/>
                    <a:pt x="2040" y="743"/>
                    <a:pt x="2060" y="746"/>
                  </a:cubicBezTo>
                  <a:cubicBezTo>
                    <a:pt x="2020" y="747"/>
                    <a:pt x="2051" y="749"/>
                    <a:pt x="2039" y="751"/>
                  </a:cubicBezTo>
                  <a:cubicBezTo>
                    <a:pt x="2028" y="753"/>
                    <a:pt x="1997" y="755"/>
                    <a:pt x="2036" y="757"/>
                  </a:cubicBezTo>
                  <a:cubicBezTo>
                    <a:pt x="1996" y="758"/>
                    <a:pt x="1981" y="759"/>
                    <a:pt x="2020" y="762"/>
                  </a:cubicBezTo>
                  <a:cubicBezTo>
                    <a:pt x="1998" y="763"/>
                    <a:pt x="1961" y="764"/>
                    <a:pt x="1965" y="765"/>
                  </a:cubicBezTo>
                  <a:cubicBezTo>
                    <a:pt x="1972" y="766"/>
                    <a:pt x="1937" y="767"/>
                    <a:pt x="1958" y="768"/>
                  </a:cubicBezTo>
                  <a:cubicBezTo>
                    <a:pt x="1985" y="769"/>
                    <a:pt x="1959" y="770"/>
                    <a:pt x="1954" y="771"/>
                  </a:cubicBezTo>
                  <a:cubicBezTo>
                    <a:pt x="1950" y="772"/>
                    <a:pt x="1955" y="773"/>
                    <a:pt x="1943" y="774"/>
                  </a:cubicBezTo>
                  <a:cubicBezTo>
                    <a:pt x="1930" y="774"/>
                    <a:pt x="1970" y="775"/>
                    <a:pt x="1944" y="776"/>
                  </a:cubicBezTo>
                  <a:cubicBezTo>
                    <a:pt x="1895" y="779"/>
                    <a:pt x="2055" y="779"/>
                    <a:pt x="1998" y="779"/>
                  </a:cubicBezTo>
                  <a:lnTo>
                    <a:pt x="1998" y="779"/>
                  </a:lnTo>
                  <a:cubicBezTo>
                    <a:pt x="1979" y="782"/>
                    <a:pt x="1976" y="777"/>
                    <a:pt x="1977" y="786"/>
                  </a:cubicBezTo>
                  <a:cubicBezTo>
                    <a:pt x="1977" y="787"/>
                    <a:pt x="1965" y="789"/>
                    <a:pt x="1981" y="790"/>
                  </a:cubicBezTo>
                  <a:cubicBezTo>
                    <a:pt x="2006" y="791"/>
                    <a:pt x="1971" y="792"/>
                    <a:pt x="1974" y="793"/>
                  </a:cubicBezTo>
                  <a:cubicBezTo>
                    <a:pt x="1979" y="795"/>
                    <a:pt x="2000" y="798"/>
                    <a:pt x="1938" y="799"/>
                  </a:cubicBezTo>
                  <a:cubicBezTo>
                    <a:pt x="1930" y="800"/>
                    <a:pt x="1937" y="800"/>
                    <a:pt x="1936" y="804"/>
                  </a:cubicBezTo>
                  <a:cubicBezTo>
                    <a:pt x="1906" y="805"/>
                    <a:pt x="1874" y="806"/>
                    <a:pt x="1877" y="806"/>
                  </a:cubicBezTo>
                  <a:cubicBezTo>
                    <a:pt x="1881" y="807"/>
                    <a:pt x="1839" y="808"/>
                    <a:pt x="1867" y="809"/>
                  </a:cubicBezTo>
                  <a:cubicBezTo>
                    <a:pt x="1874" y="809"/>
                    <a:pt x="1847" y="811"/>
                    <a:pt x="1854" y="811"/>
                  </a:cubicBezTo>
                  <a:cubicBezTo>
                    <a:pt x="1887" y="812"/>
                    <a:pt x="1842" y="813"/>
                    <a:pt x="1854" y="814"/>
                  </a:cubicBezTo>
                  <a:cubicBezTo>
                    <a:pt x="1861" y="814"/>
                    <a:pt x="1880" y="814"/>
                    <a:pt x="1894" y="814"/>
                  </a:cubicBezTo>
                  <a:lnTo>
                    <a:pt x="1894" y="818"/>
                  </a:lnTo>
                  <a:cubicBezTo>
                    <a:pt x="1960" y="815"/>
                    <a:pt x="1969" y="808"/>
                    <a:pt x="2016" y="803"/>
                  </a:cubicBezTo>
                  <a:cubicBezTo>
                    <a:pt x="2036" y="795"/>
                    <a:pt x="2078" y="788"/>
                    <a:pt x="2123" y="787"/>
                  </a:cubicBezTo>
                  <a:cubicBezTo>
                    <a:pt x="2095" y="786"/>
                    <a:pt x="2129" y="785"/>
                    <a:pt x="2105" y="784"/>
                  </a:cubicBezTo>
                  <a:cubicBezTo>
                    <a:pt x="2122" y="784"/>
                    <a:pt x="2180" y="783"/>
                    <a:pt x="2144" y="784"/>
                  </a:cubicBezTo>
                  <a:lnTo>
                    <a:pt x="2144" y="784"/>
                  </a:lnTo>
                  <a:cubicBezTo>
                    <a:pt x="2144" y="786"/>
                    <a:pt x="2229" y="783"/>
                    <a:pt x="2185" y="785"/>
                  </a:cubicBezTo>
                  <a:cubicBezTo>
                    <a:pt x="2184" y="785"/>
                    <a:pt x="2193" y="788"/>
                    <a:pt x="2185" y="786"/>
                  </a:cubicBezTo>
                  <a:cubicBezTo>
                    <a:pt x="2237" y="788"/>
                    <a:pt x="2158" y="786"/>
                    <a:pt x="2144" y="787"/>
                  </a:cubicBezTo>
                  <a:cubicBezTo>
                    <a:pt x="2150" y="787"/>
                    <a:pt x="2155" y="788"/>
                    <a:pt x="2161" y="788"/>
                  </a:cubicBezTo>
                  <a:cubicBezTo>
                    <a:pt x="2155" y="788"/>
                    <a:pt x="2150" y="788"/>
                    <a:pt x="2144" y="788"/>
                  </a:cubicBezTo>
                  <a:cubicBezTo>
                    <a:pt x="2140" y="796"/>
                    <a:pt x="2166" y="790"/>
                    <a:pt x="2185" y="792"/>
                  </a:cubicBezTo>
                  <a:cubicBezTo>
                    <a:pt x="2183" y="790"/>
                    <a:pt x="2167" y="791"/>
                    <a:pt x="2167" y="791"/>
                  </a:cubicBezTo>
                  <a:cubicBezTo>
                    <a:pt x="2175" y="791"/>
                    <a:pt x="2180" y="790"/>
                    <a:pt x="2185" y="791"/>
                  </a:cubicBezTo>
                  <a:cubicBezTo>
                    <a:pt x="2171" y="791"/>
                    <a:pt x="2202" y="791"/>
                    <a:pt x="2203" y="792"/>
                  </a:cubicBezTo>
                  <a:cubicBezTo>
                    <a:pt x="2197" y="792"/>
                    <a:pt x="2191" y="792"/>
                    <a:pt x="2185" y="792"/>
                  </a:cubicBezTo>
                  <a:cubicBezTo>
                    <a:pt x="2222" y="801"/>
                    <a:pt x="2131" y="809"/>
                    <a:pt x="2102" y="816"/>
                  </a:cubicBezTo>
                  <a:cubicBezTo>
                    <a:pt x="2108" y="816"/>
                    <a:pt x="2114" y="816"/>
                    <a:pt x="2119" y="816"/>
                  </a:cubicBezTo>
                  <a:cubicBezTo>
                    <a:pt x="2114" y="816"/>
                    <a:pt x="2108" y="816"/>
                    <a:pt x="2102" y="816"/>
                  </a:cubicBezTo>
                  <a:lnTo>
                    <a:pt x="2102" y="819"/>
                  </a:lnTo>
                  <a:cubicBezTo>
                    <a:pt x="2121" y="820"/>
                    <a:pt x="2133" y="820"/>
                    <a:pt x="2149" y="820"/>
                  </a:cubicBezTo>
                  <a:cubicBezTo>
                    <a:pt x="2130" y="820"/>
                    <a:pt x="2116" y="821"/>
                    <a:pt x="2098" y="821"/>
                  </a:cubicBezTo>
                  <a:cubicBezTo>
                    <a:pt x="2115" y="821"/>
                    <a:pt x="2126" y="821"/>
                    <a:pt x="2144" y="821"/>
                  </a:cubicBezTo>
                  <a:cubicBezTo>
                    <a:pt x="2150" y="831"/>
                    <a:pt x="2117" y="825"/>
                    <a:pt x="2092" y="828"/>
                  </a:cubicBezTo>
                  <a:cubicBezTo>
                    <a:pt x="2102" y="833"/>
                    <a:pt x="2160" y="830"/>
                    <a:pt x="2123" y="831"/>
                  </a:cubicBezTo>
                  <a:lnTo>
                    <a:pt x="2123" y="831"/>
                  </a:lnTo>
                  <a:cubicBezTo>
                    <a:pt x="2141" y="832"/>
                    <a:pt x="2099" y="833"/>
                    <a:pt x="2113" y="834"/>
                  </a:cubicBezTo>
                  <a:cubicBezTo>
                    <a:pt x="2125" y="836"/>
                    <a:pt x="2088" y="840"/>
                    <a:pt x="2081" y="842"/>
                  </a:cubicBezTo>
                  <a:cubicBezTo>
                    <a:pt x="2087" y="842"/>
                    <a:pt x="2093" y="842"/>
                    <a:pt x="2099" y="842"/>
                  </a:cubicBezTo>
                  <a:cubicBezTo>
                    <a:pt x="2093" y="842"/>
                    <a:pt x="2087" y="842"/>
                    <a:pt x="2081" y="843"/>
                  </a:cubicBezTo>
                  <a:cubicBezTo>
                    <a:pt x="2071" y="845"/>
                    <a:pt x="2146" y="843"/>
                    <a:pt x="2102" y="844"/>
                  </a:cubicBezTo>
                  <a:lnTo>
                    <a:pt x="2102" y="844"/>
                  </a:lnTo>
                  <a:cubicBezTo>
                    <a:pt x="2056" y="846"/>
                    <a:pt x="2136" y="846"/>
                    <a:pt x="2072" y="846"/>
                  </a:cubicBezTo>
                  <a:cubicBezTo>
                    <a:pt x="2072" y="847"/>
                    <a:pt x="2074" y="847"/>
                    <a:pt x="2071" y="847"/>
                  </a:cubicBezTo>
                  <a:cubicBezTo>
                    <a:pt x="2059" y="848"/>
                    <a:pt x="2077" y="849"/>
                    <a:pt x="2069" y="850"/>
                  </a:cubicBezTo>
                  <a:cubicBezTo>
                    <a:pt x="2060" y="852"/>
                    <a:pt x="2090" y="854"/>
                    <a:pt x="2100" y="856"/>
                  </a:cubicBezTo>
                  <a:cubicBezTo>
                    <a:pt x="1977" y="860"/>
                    <a:pt x="1904" y="890"/>
                    <a:pt x="1748" y="887"/>
                  </a:cubicBezTo>
                  <a:cubicBezTo>
                    <a:pt x="1768" y="890"/>
                    <a:pt x="1682" y="893"/>
                    <a:pt x="1670" y="895"/>
                  </a:cubicBezTo>
                  <a:cubicBezTo>
                    <a:pt x="1617" y="895"/>
                    <a:pt x="1666" y="897"/>
                    <a:pt x="1629" y="897"/>
                  </a:cubicBezTo>
                  <a:cubicBezTo>
                    <a:pt x="1621" y="897"/>
                    <a:pt x="1649" y="898"/>
                    <a:pt x="1628" y="899"/>
                  </a:cubicBezTo>
                  <a:cubicBezTo>
                    <a:pt x="1574" y="901"/>
                    <a:pt x="1575" y="903"/>
                    <a:pt x="1569" y="906"/>
                  </a:cubicBezTo>
                  <a:cubicBezTo>
                    <a:pt x="1557" y="906"/>
                    <a:pt x="1528" y="906"/>
                    <a:pt x="1553" y="907"/>
                  </a:cubicBezTo>
                  <a:cubicBezTo>
                    <a:pt x="1560" y="907"/>
                    <a:pt x="1565" y="908"/>
                    <a:pt x="1560" y="908"/>
                  </a:cubicBezTo>
                  <a:cubicBezTo>
                    <a:pt x="1536" y="909"/>
                    <a:pt x="1552" y="910"/>
                    <a:pt x="1551" y="911"/>
                  </a:cubicBezTo>
                  <a:cubicBezTo>
                    <a:pt x="1518" y="921"/>
                    <a:pt x="1516" y="923"/>
                    <a:pt x="1480" y="928"/>
                  </a:cubicBezTo>
                  <a:cubicBezTo>
                    <a:pt x="1467" y="928"/>
                    <a:pt x="1500" y="929"/>
                    <a:pt x="1480" y="931"/>
                  </a:cubicBezTo>
                  <a:cubicBezTo>
                    <a:pt x="1467" y="931"/>
                    <a:pt x="1480" y="933"/>
                    <a:pt x="1477" y="934"/>
                  </a:cubicBezTo>
                  <a:cubicBezTo>
                    <a:pt x="1472" y="935"/>
                    <a:pt x="1495" y="937"/>
                    <a:pt x="1461" y="938"/>
                  </a:cubicBezTo>
                  <a:cubicBezTo>
                    <a:pt x="1484" y="940"/>
                    <a:pt x="1448" y="941"/>
                    <a:pt x="1455" y="943"/>
                  </a:cubicBezTo>
                  <a:cubicBezTo>
                    <a:pt x="1463" y="944"/>
                    <a:pt x="1461" y="946"/>
                    <a:pt x="1436" y="947"/>
                  </a:cubicBezTo>
                  <a:cubicBezTo>
                    <a:pt x="1477" y="948"/>
                    <a:pt x="1424" y="949"/>
                    <a:pt x="1434" y="950"/>
                  </a:cubicBezTo>
                  <a:cubicBezTo>
                    <a:pt x="1444" y="951"/>
                    <a:pt x="1429" y="953"/>
                    <a:pt x="1453" y="954"/>
                  </a:cubicBezTo>
                  <a:cubicBezTo>
                    <a:pt x="1416" y="958"/>
                    <a:pt x="1446" y="961"/>
                    <a:pt x="1436" y="965"/>
                  </a:cubicBezTo>
                  <a:cubicBezTo>
                    <a:pt x="1420" y="970"/>
                    <a:pt x="1413" y="973"/>
                    <a:pt x="1398" y="976"/>
                  </a:cubicBezTo>
                  <a:cubicBezTo>
                    <a:pt x="1406" y="978"/>
                    <a:pt x="1384" y="980"/>
                    <a:pt x="1396" y="983"/>
                  </a:cubicBezTo>
                  <a:cubicBezTo>
                    <a:pt x="1405" y="984"/>
                    <a:pt x="1362" y="986"/>
                    <a:pt x="1393" y="987"/>
                  </a:cubicBezTo>
                  <a:cubicBezTo>
                    <a:pt x="1397" y="987"/>
                    <a:pt x="1381" y="988"/>
                    <a:pt x="1372" y="988"/>
                  </a:cubicBezTo>
                  <a:cubicBezTo>
                    <a:pt x="1333" y="994"/>
                    <a:pt x="1359" y="993"/>
                    <a:pt x="1297" y="997"/>
                  </a:cubicBezTo>
                  <a:cubicBezTo>
                    <a:pt x="1289" y="998"/>
                    <a:pt x="1256" y="998"/>
                    <a:pt x="1287" y="999"/>
                  </a:cubicBezTo>
                  <a:cubicBezTo>
                    <a:pt x="1293" y="1000"/>
                    <a:pt x="1291" y="1000"/>
                    <a:pt x="1290" y="1001"/>
                  </a:cubicBezTo>
                  <a:cubicBezTo>
                    <a:pt x="1281" y="1004"/>
                    <a:pt x="1312" y="1008"/>
                    <a:pt x="1269" y="1011"/>
                  </a:cubicBezTo>
                  <a:cubicBezTo>
                    <a:pt x="1300" y="1013"/>
                    <a:pt x="1260" y="1011"/>
                    <a:pt x="1269" y="1016"/>
                  </a:cubicBezTo>
                  <a:cubicBezTo>
                    <a:pt x="1241" y="1014"/>
                    <a:pt x="1234" y="1015"/>
                    <a:pt x="1207" y="1020"/>
                  </a:cubicBezTo>
                  <a:cubicBezTo>
                    <a:pt x="1213" y="1020"/>
                    <a:pt x="1219" y="1020"/>
                    <a:pt x="1224" y="1020"/>
                  </a:cubicBezTo>
                  <a:cubicBezTo>
                    <a:pt x="1219" y="1020"/>
                    <a:pt x="1213" y="1020"/>
                    <a:pt x="1207" y="1020"/>
                  </a:cubicBezTo>
                  <a:cubicBezTo>
                    <a:pt x="1204" y="1021"/>
                    <a:pt x="1217" y="1022"/>
                    <a:pt x="1186" y="1022"/>
                  </a:cubicBezTo>
                  <a:cubicBezTo>
                    <a:pt x="1156" y="1026"/>
                    <a:pt x="1151" y="1027"/>
                    <a:pt x="1124" y="1029"/>
                  </a:cubicBezTo>
                  <a:cubicBezTo>
                    <a:pt x="1128" y="1029"/>
                    <a:pt x="1143" y="1029"/>
                    <a:pt x="1133" y="1029"/>
                  </a:cubicBezTo>
                  <a:cubicBezTo>
                    <a:pt x="1095" y="1029"/>
                    <a:pt x="1106" y="1030"/>
                    <a:pt x="1103" y="1031"/>
                  </a:cubicBezTo>
                  <a:cubicBezTo>
                    <a:pt x="1098" y="1031"/>
                    <a:pt x="1081" y="1032"/>
                    <a:pt x="1089" y="1033"/>
                  </a:cubicBezTo>
                  <a:cubicBezTo>
                    <a:pt x="1116" y="1034"/>
                    <a:pt x="1063" y="1034"/>
                    <a:pt x="1063" y="1035"/>
                  </a:cubicBezTo>
                  <a:cubicBezTo>
                    <a:pt x="1069" y="1035"/>
                    <a:pt x="1075" y="1036"/>
                    <a:pt x="1081" y="1036"/>
                  </a:cubicBezTo>
                  <a:cubicBezTo>
                    <a:pt x="1068" y="1036"/>
                    <a:pt x="1056" y="1037"/>
                    <a:pt x="1044" y="1037"/>
                  </a:cubicBezTo>
                  <a:cubicBezTo>
                    <a:pt x="1079" y="1038"/>
                    <a:pt x="1023" y="1039"/>
                    <a:pt x="1039" y="1040"/>
                  </a:cubicBezTo>
                  <a:cubicBezTo>
                    <a:pt x="1066" y="1042"/>
                    <a:pt x="995" y="1041"/>
                    <a:pt x="1000" y="1044"/>
                  </a:cubicBezTo>
                  <a:cubicBezTo>
                    <a:pt x="1030" y="1046"/>
                    <a:pt x="974" y="1047"/>
                    <a:pt x="1010" y="1050"/>
                  </a:cubicBezTo>
                  <a:cubicBezTo>
                    <a:pt x="1017" y="1053"/>
                    <a:pt x="975" y="1052"/>
                    <a:pt x="957" y="1050"/>
                  </a:cubicBezTo>
                  <a:cubicBezTo>
                    <a:pt x="957" y="1052"/>
                    <a:pt x="954" y="1053"/>
                    <a:pt x="958" y="1054"/>
                  </a:cubicBezTo>
                  <a:cubicBezTo>
                    <a:pt x="933" y="1060"/>
                    <a:pt x="994" y="1059"/>
                    <a:pt x="942" y="1063"/>
                  </a:cubicBezTo>
                  <a:cubicBezTo>
                    <a:pt x="962" y="1065"/>
                    <a:pt x="918" y="1067"/>
                    <a:pt x="975" y="1068"/>
                  </a:cubicBezTo>
                  <a:cubicBezTo>
                    <a:pt x="969" y="1069"/>
                    <a:pt x="956" y="1069"/>
                    <a:pt x="958" y="1070"/>
                  </a:cubicBezTo>
                  <a:cubicBezTo>
                    <a:pt x="985" y="1070"/>
                    <a:pt x="964" y="1071"/>
                    <a:pt x="957" y="1072"/>
                  </a:cubicBezTo>
                  <a:cubicBezTo>
                    <a:pt x="951" y="1073"/>
                    <a:pt x="926" y="1073"/>
                    <a:pt x="956" y="1074"/>
                  </a:cubicBezTo>
                  <a:cubicBezTo>
                    <a:pt x="939" y="1074"/>
                    <a:pt x="933" y="1075"/>
                    <a:pt x="936" y="1076"/>
                  </a:cubicBezTo>
                  <a:cubicBezTo>
                    <a:pt x="945" y="1075"/>
                    <a:pt x="951" y="1077"/>
                    <a:pt x="957" y="1079"/>
                  </a:cubicBezTo>
                  <a:cubicBezTo>
                    <a:pt x="959" y="1080"/>
                    <a:pt x="968" y="1082"/>
                    <a:pt x="955" y="1082"/>
                  </a:cubicBezTo>
                  <a:cubicBezTo>
                    <a:pt x="928" y="1084"/>
                    <a:pt x="970" y="1084"/>
                    <a:pt x="957" y="1085"/>
                  </a:cubicBezTo>
                  <a:cubicBezTo>
                    <a:pt x="864" y="1090"/>
                    <a:pt x="913" y="1098"/>
                    <a:pt x="825" y="1099"/>
                  </a:cubicBezTo>
                  <a:cubicBezTo>
                    <a:pt x="855" y="1099"/>
                    <a:pt x="879" y="1100"/>
                    <a:pt x="895" y="1099"/>
                  </a:cubicBezTo>
                  <a:cubicBezTo>
                    <a:pt x="889" y="1099"/>
                    <a:pt x="883" y="1098"/>
                    <a:pt x="878" y="1098"/>
                  </a:cubicBezTo>
                  <a:cubicBezTo>
                    <a:pt x="892" y="1098"/>
                    <a:pt x="927" y="1097"/>
                    <a:pt x="895" y="1098"/>
                  </a:cubicBezTo>
                  <a:lnTo>
                    <a:pt x="895" y="1099"/>
                  </a:lnTo>
                  <a:cubicBezTo>
                    <a:pt x="902" y="1099"/>
                    <a:pt x="909" y="1099"/>
                    <a:pt x="916" y="1100"/>
                  </a:cubicBezTo>
                  <a:cubicBezTo>
                    <a:pt x="882" y="1100"/>
                    <a:pt x="917" y="1101"/>
                    <a:pt x="904" y="1102"/>
                  </a:cubicBezTo>
                  <a:cubicBezTo>
                    <a:pt x="891" y="1103"/>
                    <a:pt x="897" y="1104"/>
                    <a:pt x="895" y="1105"/>
                  </a:cubicBezTo>
                  <a:cubicBezTo>
                    <a:pt x="893" y="1106"/>
                    <a:pt x="895" y="1107"/>
                    <a:pt x="876" y="1108"/>
                  </a:cubicBezTo>
                  <a:cubicBezTo>
                    <a:pt x="866" y="1109"/>
                    <a:pt x="886" y="1110"/>
                    <a:pt x="883" y="1111"/>
                  </a:cubicBezTo>
                  <a:cubicBezTo>
                    <a:pt x="881" y="1111"/>
                    <a:pt x="905" y="1112"/>
                    <a:pt x="863" y="1112"/>
                  </a:cubicBezTo>
                  <a:cubicBezTo>
                    <a:pt x="815" y="1113"/>
                    <a:pt x="916" y="1116"/>
                    <a:pt x="891" y="1117"/>
                  </a:cubicBezTo>
                  <a:cubicBezTo>
                    <a:pt x="884" y="1117"/>
                    <a:pt x="830" y="1118"/>
                    <a:pt x="874" y="1119"/>
                  </a:cubicBezTo>
                  <a:cubicBezTo>
                    <a:pt x="840" y="1121"/>
                    <a:pt x="856" y="1117"/>
                    <a:pt x="853" y="1128"/>
                  </a:cubicBezTo>
                  <a:cubicBezTo>
                    <a:pt x="853" y="1129"/>
                    <a:pt x="865" y="1130"/>
                    <a:pt x="851" y="1131"/>
                  </a:cubicBezTo>
                  <a:cubicBezTo>
                    <a:pt x="818" y="1132"/>
                    <a:pt x="866" y="1132"/>
                    <a:pt x="853" y="1133"/>
                  </a:cubicBezTo>
                  <a:cubicBezTo>
                    <a:pt x="847" y="1134"/>
                    <a:pt x="841" y="1134"/>
                    <a:pt x="834" y="1134"/>
                  </a:cubicBezTo>
                  <a:cubicBezTo>
                    <a:pt x="821" y="1135"/>
                    <a:pt x="800" y="1135"/>
                    <a:pt x="823" y="1140"/>
                  </a:cubicBezTo>
                  <a:cubicBezTo>
                    <a:pt x="829" y="1141"/>
                    <a:pt x="786" y="1142"/>
                    <a:pt x="831" y="1143"/>
                  </a:cubicBezTo>
                  <a:cubicBezTo>
                    <a:pt x="815" y="1145"/>
                    <a:pt x="746" y="1147"/>
                    <a:pt x="795" y="1150"/>
                  </a:cubicBezTo>
                  <a:cubicBezTo>
                    <a:pt x="807" y="1151"/>
                    <a:pt x="803" y="1151"/>
                    <a:pt x="794" y="1151"/>
                  </a:cubicBezTo>
                  <a:cubicBezTo>
                    <a:pt x="760" y="1154"/>
                    <a:pt x="787" y="1157"/>
                    <a:pt x="750" y="1159"/>
                  </a:cubicBezTo>
                  <a:cubicBezTo>
                    <a:pt x="800" y="1161"/>
                    <a:pt x="742" y="1163"/>
                    <a:pt x="789" y="1165"/>
                  </a:cubicBezTo>
                  <a:cubicBezTo>
                    <a:pt x="797" y="1165"/>
                    <a:pt x="783" y="1166"/>
                    <a:pt x="778" y="1167"/>
                  </a:cubicBezTo>
                  <a:cubicBezTo>
                    <a:pt x="789" y="1168"/>
                    <a:pt x="894" y="1168"/>
                    <a:pt x="853" y="1168"/>
                  </a:cubicBezTo>
                  <a:lnTo>
                    <a:pt x="853" y="1168"/>
                  </a:lnTo>
                  <a:cubicBezTo>
                    <a:pt x="884" y="1170"/>
                    <a:pt x="872" y="1171"/>
                    <a:pt x="884" y="1173"/>
                  </a:cubicBezTo>
                  <a:cubicBezTo>
                    <a:pt x="895" y="1174"/>
                    <a:pt x="877" y="1173"/>
                    <a:pt x="874" y="1173"/>
                  </a:cubicBezTo>
                  <a:cubicBezTo>
                    <a:pt x="879" y="1173"/>
                    <a:pt x="893" y="1173"/>
                    <a:pt x="884" y="1173"/>
                  </a:cubicBezTo>
                  <a:cubicBezTo>
                    <a:pt x="826" y="1174"/>
                    <a:pt x="807" y="1173"/>
                    <a:pt x="754" y="1170"/>
                  </a:cubicBezTo>
                  <a:lnTo>
                    <a:pt x="754" y="1175"/>
                  </a:lnTo>
                  <a:cubicBezTo>
                    <a:pt x="787" y="1172"/>
                    <a:pt x="870" y="1182"/>
                    <a:pt x="776" y="1184"/>
                  </a:cubicBezTo>
                  <a:cubicBezTo>
                    <a:pt x="744" y="1185"/>
                    <a:pt x="741" y="1168"/>
                    <a:pt x="687" y="1182"/>
                  </a:cubicBezTo>
                  <a:cubicBezTo>
                    <a:pt x="669" y="1196"/>
                    <a:pt x="642" y="1193"/>
                    <a:pt x="644" y="1199"/>
                  </a:cubicBezTo>
                  <a:cubicBezTo>
                    <a:pt x="579" y="1218"/>
                    <a:pt x="707" y="1217"/>
                    <a:pt x="747" y="1217"/>
                  </a:cubicBezTo>
                  <a:cubicBezTo>
                    <a:pt x="683" y="1217"/>
                    <a:pt x="753" y="1219"/>
                    <a:pt x="709" y="1219"/>
                  </a:cubicBezTo>
                  <a:cubicBezTo>
                    <a:pt x="724" y="1220"/>
                    <a:pt x="787" y="1220"/>
                    <a:pt x="767" y="1212"/>
                  </a:cubicBezTo>
                  <a:cubicBezTo>
                    <a:pt x="753" y="1210"/>
                    <a:pt x="782" y="1209"/>
                    <a:pt x="770" y="1208"/>
                  </a:cubicBezTo>
                  <a:cubicBezTo>
                    <a:pt x="756" y="1206"/>
                    <a:pt x="812" y="1205"/>
                    <a:pt x="775" y="1203"/>
                  </a:cubicBezTo>
                  <a:cubicBezTo>
                    <a:pt x="810" y="1203"/>
                    <a:pt x="747" y="1202"/>
                    <a:pt x="777" y="1201"/>
                  </a:cubicBezTo>
                  <a:cubicBezTo>
                    <a:pt x="809" y="1200"/>
                    <a:pt x="747" y="1199"/>
                    <a:pt x="773" y="1199"/>
                  </a:cubicBezTo>
                  <a:cubicBezTo>
                    <a:pt x="801" y="1198"/>
                    <a:pt x="785" y="1197"/>
                    <a:pt x="791" y="1196"/>
                  </a:cubicBezTo>
                  <a:cubicBezTo>
                    <a:pt x="795" y="1195"/>
                    <a:pt x="822" y="1195"/>
                    <a:pt x="792" y="1194"/>
                  </a:cubicBezTo>
                  <a:cubicBezTo>
                    <a:pt x="836" y="1189"/>
                    <a:pt x="830" y="1186"/>
                    <a:pt x="895" y="1180"/>
                  </a:cubicBezTo>
                  <a:cubicBezTo>
                    <a:pt x="857" y="1179"/>
                    <a:pt x="908" y="1178"/>
                    <a:pt x="877" y="1177"/>
                  </a:cubicBezTo>
                  <a:cubicBezTo>
                    <a:pt x="959" y="1179"/>
                    <a:pt x="970" y="1178"/>
                    <a:pt x="1031" y="1164"/>
                  </a:cubicBezTo>
                  <a:cubicBezTo>
                    <a:pt x="1058" y="1162"/>
                    <a:pt x="1027" y="1162"/>
                    <a:pt x="1029" y="1160"/>
                  </a:cubicBezTo>
                  <a:cubicBezTo>
                    <a:pt x="1035" y="1158"/>
                    <a:pt x="1042" y="1160"/>
                    <a:pt x="1041" y="1153"/>
                  </a:cubicBezTo>
                  <a:cubicBezTo>
                    <a:pt x="1067" y="1156"/>
                    <a:pt x="1140" y="1151"/>
                    <a:pt x="1103" y="1153"/>
                  </a:cubicBezTo>
                  <a:lnTo>
                    <a:pt x="1103" y="1153"/>
                  </a:lnTo>
                  <a:cubicBezTo>
                    <a:pt x="1104" y="1155"/>
                    <a:pt x="1117" y="1156"/>
                    <a:pt x="1106" y="1157"/>
                  </a:cubicBezTo>
                  <a:cubicBezTo>
                    <a:pt x="1096" y="1159"/>
                    <a:pt x="1132" y="1158"/>
                    <a:pt x="1124" y="1165"/>
                  </a:cubicBezTo>
                  <a:cubicBezTo>
                    <a:pt x="1140" y="1165"/>
                    <a:pt x="1149" y="1165"/>
                    <a:pt x="1161" y="1164"/>
                  </a:cubicBezTo>
                  <a:lnTo>
                    <a:pt x="1161" y="1169"/>
                  </a:lnTo>
                  <a:cubicBezTo>
                    <a:pt x="1143" y="1169"/>
                    <a:pt x="1133" y="1170"/>
                    <a:pt x="1124" y="1170"/>
                  </a:cubicBezTo>
                  <a:cubicBezTo>
                    <a:pt x="1162" y="1171"/>
                    <a:pt x="1098" y="1173"/>
                    <a:pt x="1144" y="1173"/>
                  </a:cubicBezTo>
                  <a:cubicBezTo>
                    <a:pt x="1077" y="1176"/>
                    <a:pt x="1175" y="1178"/>
                    <a:pt x="1106" y="1180"/>
                  </a:cubicBezTo>
                  <a:cubicBezTo>
                    <a:pt x="1140" y="1183"/>
                    <a:pt x="1115" y="1189"/>
                    <a:pt x="1125" y="1193"/>
                  </a:cubicBezTo>
                  <a:cubicBezTo>
                    <a:pt x="1130" y="1195"/>
                    <a:pt x="1095" y="1194"/>
                    <a:pt x="1082" y="1195"/>
                  </a:cubicBezTo>
                  <a:cubicBezTo>
                    <a:pt x="1082" y="1199"/>
                    <a:pt x="1088" y="1203"/>
                    <a:pt x="1079" y="1207"/>
                  </a:cubicBezTo>
                  <a:cubicBezTo>
                    <a:pt x="1076" y="1208"/>
                    <a:pt x="1099" y="1208"/>
                    <a:pt x="1092" y="1210"/>
                  </a:cubicBezTo>
                  <a:cubicBezTo>
                    <a:pt x="1076" y="1212"/>
                    <a:pt x="1051" y="1215"/>
                    <a:pt x="1061" y="1218"/>
                  </a:cubicBezTo>
                  <a:cubicBezTo>
                    <a:pt x="1068" y="1220"/>
                    <a:pt x="1047" y="1222"/>
                    <a:pt x="1078" y="1224"/>
                  </a:cubicBezTo>
                  <a:cubicBezTo>
                    <a:pt x="1034" y="1226"/>
                    <a:pt x="1087" y="1229"/>
                    <a:pt x="1048" y="1231"/>
                  </a:cubicBezTo>
                  <a:cubicBezTo>
                    <a:pt x="1063" y="1233"/>
                    <a:pt x="1037" y="1235"/>
                    <a:pt x="1040" y="1237"/>
                  </a:cubicBezTo>
                  <a:cubicBezTo>
                    <a:pt x="1043" y="1241"/>
                    <a:pt x="1039" y="1244"/>
                    <a:pt x="1041" y="1250"/>
                  </a:cubicBezTo>
                  <a:cubicBezTo>
                    <a:pt x="1041" y="1250"/>
                    <a:pt x="977" y="1248"/>
                    <a:pt x="1012" y="1250"/>
                  </a:cubicBezTo>
                  <a:cubicBezTo>
                    <a:pt x="1032" y="1251"/>
                    <a:pt x="987" y="1252"/>
                    <a:pt x="1020" y="1253"/>
                  </a:cubicBezTo>
                  <a:cubicBezTo>
                    <a:pt x="982" y="1254"/>
                    <a:pt x="1044" y="1256"/>
                    <a:pt x="1000" y="1256"/>
                  </a:cubicBezTo>
                  <a:cubicBezTo>
                    <a:pt x="1038" y="1258"/>
                    <a:pt x="1007" y="1259"/>
                    <a:pt x="1008" y="1260"/>
                  </a:cubicBezTo>
                  <a:cubicBezTo>
                    <a:pt x="1009" y="1261"/>
                    <a:pt x="1011" y="1262"/>
                    <a:pt x="999" y="1264"/>
                  </a:cubicBezTo>
                  <a:cubicBezTo>
                    <a:pt x="1039" y="1265"/>
                    <a:pt x="1024" y="1267"/>
                    <a:pt x="1016" y="1269"/>
                  </a:cubicBezTo>
                  <a:cubicBezTo>
                    <a:pt x="1007" y="1271"/>
                    <a:pt x="982" y="1273"/>
                    <a:pt x="936" y="1274"/>
                  </a:cubicBezTo>
                  <a:cubicBezTo>
                    <a:pt x="936" y="1294"/>
                    <a:pt x="937" y="1282"/>
                    <a:pt x="999" y="1286"/>
                  </a:cubicBezTo>
                  <a:cubicBezTo>
                    <a:pt x="999" y="1281"/>
                    <a:pt x="999" y="1282"/>
                    <a:pt x="991" y="1282"/>
                  </a:cubicBezTo>
                  <a:cubicBezTo>
                    <a:pt x="954" y="1281"/>
                    <a:pt x="997" y="1280"/>
                    <a:pt x="990" y="1279"/>
                  </a:cubicBezTo>
                  <a:cubicBezTo>
                    <a:pt x="983" y="1278"/>
                    <a:pt x="992" y="1277"/>
                    <a:pt x="1029" y="1276"/>
                  </a:cubicBezTo>
                  <a:cubicBezTo>
                    <a:pt x="1041" y="1278"/>
                    <a:pt x="1071" y="1276"/>
                    <a:pt x="1060" y="1283"/>
                  </a:cubicBezTo>
                  <a:cubicBezTo>
                    <a:pt x="1057" y="1284"/>
                    <a:pt x="1090" y="1285"/>
                    <a:pt x="1061" y="1286"/>
                  </a:cubicBezTo>
                  <a:cubicBezTo>
                    <a:pt x="1074" y="1287"/>
                    <a:pt x="1087" y="1287"/>
                    <a:pt x="1094" y="1287"/>
                  </a:cubicBezTo>
                  <a:cubicBezTo>
                    <a:pt x="1090" y="1288"/>
                    <a:pt x="1075" y="1289"/>
                    <a:pt x="1084" y="1290"/>
                  </a:cubicBezTo>
                  <a:cubicBezTo>
                    <a:pt x="1113" y="1292"/>
                    <a:pt x="1098" y="1294"/>
                    <a:pt x="1103" y="1296"/>
                  </a:cubicBezTo>
                  <a:cubicBezTo>
                    <a:pt x="1134" y="1300"/>
                    <a:pt x="1085" y="1299"/>
                    <a:pt x="1112" y="1301"/>
                  </a:cubicBezTo>
                  <a:cubicBezTo>
                    <a:pt x="1149" y="1305"/>
                    <a:pt x="1145" y="1302"/>
                    <a:pt x="1145" y="1314"/>
                  </a:cubicBezTo>
                  <a:cubicBezTo>
                    <a:pt x="1161" y="1314"/>
                    <a:pt x="1173" y="1314"/>
                    <a:pt x="1186" y="1314"/>
                  </a:cubicBezTo>
                  <a:cubicBezTo>
                    <a:pt x="1186" y="1322"/>
                    <a:pt x="1189" y="1318"/>
                    <a:pt x="1198" y="1322"/>
                  </a:cubicBezTo>
                  <a:cubicBezTo>
                    <a:pt x="1198" y="1323"/>
                    <a:pt x="1171" y="1323"/>
                    <a:pt x="1187" y="1324"/>
                  </a:cubicBezTo>
                  <a:cubicBezTo>
                    <a:pt x="1202" y="1325"/>
                    <a:pt x="1187" y="1326"/>
                    <a:pt x="1194" y="1326"/>
                  </a:cubicBezTo>
                  <a:cubicBezTo>
                    <a:pt x="1214" y="1327"/>
                    <a:pt x="1177" y="1328"/>
                    <a:pt x="1205" y="1329"/>
                  </a:cubicBezTo>
                  <a:cubicBezTo>
                    <a:pt x="1180" y="1329"/>
                    <a:pt x="1224" y="1331"/>
                    <a:pt x="1162" y="1331"/>
                  </a:cubicBezTo>
                  <a:cubicBezTo>
                    <a:pt x="1124" y="1330"/>
                    <a:pt x="1112" y="1333"/>
                    <a:pt x="1141" y="1333"/>
                  </a:cubicBezTo>
                  <a:cubicBezTo>
                    <a:pt x="1135" y="1333"/>
                    <a:pt x="1130" y="1334"/>
                    <a:pt x="1124" y="1334"/>
                  </a:cubicBezTo>
                  <a:cubicBezTo>
                    <a:pt x="1147" y="1335"/>
                    <a:pt x="1141" y="1336"/>
                    <a:pt x="1097" y="1336"/>
                  </a:cubicBezTo>
                  <a:cubicBezTo>
                    <a:pt x="1072" y="1337"/>
                    <a:pt x="1094" y="1336"/>
                    <a:pt x="1103" y="1336"/>
                  </a:cubicBezTo>
                  <a:cubicBezTo>
                    <a:pt x="1088" y="1337"/>
                    <a:pt x="1104" y="1336"/>
                    <a:pt x="1103" y="1334"/>
                  </a:cubicBezTo>
                  <a:cubicBezTo>
                    <a:pt x="1070" y="1333"/>
                    <a:pt x="1084" y="1334"/>
                    <a:pt x="1041" y="1336"/>
                  </a:cubicBezTo>
                  <a:cubicBezTo>
                    <a:pt x="1054" y="1337"/>
                    <a:pt x="1005" y="1338"/>
                    <a:pt x="1041" y="1339"/>
                  </a:cubicBezTo>
                  <a:cubicBezTo>
                    <a:pt x="1055" y="1350"/>
                    <a:pt x="1080" y="1348"/>
                    <a:pt x="1121" y="1355"/>
                  </a:cubicBezTo>
                  <a:cubicBezTo>
                    <a:pt x="1087" y="1356"/>
                    <a:pt x="1120" y="1357"/>
                    <a:pt x="1121" y="1358"/>
                  </a:cubicBezTo>
                  <a:cubicBezTo>
                    <a:pt x="1123" y="1359"/>
                    <a:pt x="1129" y="1361"/>
                    <a:pt x="1137" y="1362"/>
                  </a:cubicBezTo>
                  <a:cubicBezTo>
                    <a:pt x="1106" y="1366"/>
                    <a:pt x="1168" y="1366"/>
                    <a:pt x="1088" y="1369"/>
                  </a:cubicBezTo>
                  <a:cubicBezTo>
                    <a:pt x="1078" y="1369"/>
                    <a:pt x="1017" y="1371"/>
                    <a:pt x="1056" y="1373"/>
                  </a:cubicBezTo>
                  <a:cubicBezTo>
                    <a:pt x="1067" y="1373"/>
                    <a:pt x="1052" y="1375"/>
                    <a:pt x="1039" y="1376"/>
                  </a:cubicBezTo>
                  <a:cubicBezTo>
                    <a:pt x="1023" y="1377"/>
                    <a:pt x="1065" y="1378"/>
                    <a:pt x="1050" y="1379"/>
                  </a:cubicBezTo>
                  <a:cubicBezTo>
                    <a:pt x="1037" y="1380"/>
                    <a:pt x="1043" y="1381"/>
                    <a:pt x="1044" y="1384"/>
                  </a:cubicBezTo>
                  <a:cubicBezTo>
                    <a:pt x="1044" y="1384"/>
                    <a:pt x="1042" y="1383"/>
                    <a:pt x="1041" y="1383"/>
                  </a:cubicBezTo>
                  <a:cubicBezTo>
                    <a:pt x="1090" y="1389"/>
                    <a:pt x="966" y="1376"/>
                    <a:pt x="936" y="1375"/>
                  </a:cubicBezTo>
                  <a:lnTo>
                    <a:pt x="936" y="1376"/>
                  </a:lnTo>
                  <a:cubicBezTo>
                    <a:pt x="942" y="1377"/>
                    <a:pt x="948" y="1377"/>
                    <a:pt x="954" y="1377"/>
                  </a:cubicBezTo>
                  <a:cubicBezTo>
                    <a:pt x="948" y="1377"/>
                    <a:pt x="942" y="1377"/>
                    <a:pt x="936" y="1377"/>
                  </a:cubicBezTo>
                  <a:cubicBezTo>
                    <a:pt x="1014" y="1384"/>
                    <a:pt x="1065" y="1411"/>
                    <a:pt x="1145" y="1412"/>
                  </a:cubicBezTo>
                  <a:cubicBezTo>
                    <a:pt x="1146" y="1414"/>
                    <a:pt x="1142" y="1416"/>
                    <a:pt x="1145" y="1417"/>
                  </a:cubicBezTo>
                  <a:cubicBezTo>
                    <a:pt x="1148" y="1418"/>
                    <a:pt x="1134" y="1419"/>
                    <a:pt x="1157" y="1420"/>
                  </a:cubicBezTo>
                  <a:cubicBezTo>
                    <a:pt x="1168" y="1420"/>
                    <a:pt x="1145" y="1421"/>
                    <a:pt x="1163" y="1422"/>
                  </a:cubicBezTo>
                  <a:cubicBezTo>
                    <a:pt x="1175" y="1423"/>
                    <a:pt x="1159" y="1424"/>
                    <a:pt x="1167" y="1425"/>
                  </a:cubicBezTo>
                  <a:cubicBezTo>
                    <a:pt x="1135" y="1432"/>
                    <a:pt x="970" y="1416"/>
                    <a:pt x="898" y="1410"/>
                  </a:cubicBezTo>
                  <a:cubicBezTo>
                    <a:pt x="929" y="1411"/>
                    <a:pt x="848" y="1411"/>
                    <a:pt x="892" y="1412"/>
                  </a:cubicBezTo>
                  <a:cubicBezTo>
                    <a:pt x="890" y="1415"/>
                    <a:pt x="899" y="1418"/>
                    <a:pt x="957" y="1421"/>
                  </a:cubicBezTo>
                  <a:cubicBezTo>
                    <a:pt x="960" y="1426"/>
                    <a:pt x="1008" y="1429"/>
                    <a:pt x="1025" y="1435"/>
                  </a:cubicBezTo>
                  <a:cubicBezTo>
                    <a:pt x="1059" y="1436"/>
                    <a:pt x="1003" y="1437"/>
                    <a:pt x="1032" y="1437"/>
                  </a:cubicBezTo>
                  <a:cubicBezTo>
                    <a:pt x="1043" y="1438"/>
                    <a:pt x="1020" y="1439"/>
                    <a:pt x="1038" y="1439"/>
                  </a:cubicBezTo>
                  <a:cubicBezTo>
                    <a:pt x="1050" y="1440"/>
                    <a:pt x="1035" y="1441"/>
                    <a:pt x="1042" y="1442"/>
                  </a:cubicBezTo>
                  <a:cubicBezTo>
                    <a:pt x="1049" y="1443"/>
                    <a:pt x="1056" y="1443"/>
                    <a:pt x="1045" y="1444"/>
                  </a:cubicBezTo>
                  <a:cubicBezTo>
                    <a:pt x="1085" y="1445"/>
                    <a:pt x="1017" y="1446"/>
                    <a:pt x="1055" y="1446"/>
                  </a:cubicBezTo>
                  <a:cubicBezTo>
                    <a:pt x="1064" y="1449"/>
                    <a:pt x="1074" y="1451"/>
                    <a:pt x="1081" y="1454"/>
                  </a:cubicBezTo>
                  <a:cubicBezTo>
                    <a:pt x="1073" y="1457"/>
                    <a:pt x="1007" y="1457"/>
                    <a:pt x="1055" y="1459"/>
                  </a:cubicBezTo>
                  <a:cubicBezTo>
                    <a:pt x="1109" y="1460"/>
                    <a:pt x="1053" y="1464"/>
                    <a:pt x="1114" y="1468"/>
                  </a:cubicBezTo>
                  <a:cubicBezTo>
                    <a:pt x="1124" y="1469"/>
                    <a:pt x="1113" y="1469"/>
                    <a:pt x="1106" y="1469"/>
                  </a:cubicBezTo>
                  <a:cubicBezTo>
                    <a:pt x="1140" y="1470"/>
                    <a:pt x="1100" y="1471"/>
                    <a:pt x="1114" y="1471"/>
                  </a:cubicBezTo>
                  <a:cubicBezTo>
                    <a:pt x="1129" y="1472"/>
                    <a:pt x="1110" y="1474"/>
                    <a:pt x="1127" y="1475"/>
                  </a:cubicBezTo>
                  <a:cubicBezTo>
                    <a:pt x="1159" y="1476"/>
                    <a:pt x="1106" y="1477"/>
                    <a:pt x="1127" y="1477"/>
                  </a:cubicBezTo>
                  <a:cubicBezTo>
                    <a:pt x="1152" y="1478"/>
                    <a:pt x="1124" y="1479"/>
                    <a:pt x="1141" y="1480"/>
                  </a:cubicBezTo>
                  <a:cubicBezTo>
                    <a:pt x="1160" y="1481"/>
                    <a:pt x="1140" y="1482"/>
                    <a:pt x="1145" y="1489"/>
                  </a:cubicBezTo>
                  <a:cubicBezTo>
                    <a:pt x="1163" y="1489"/>
                    <a:pt x="1175" y="1490"/>
                    <a:pt x="1188" y="1490"/>
                  </a:cubicBezTo>
                  <a:cubicBezTo>
                    <a:pt x="1166" y="1491"/>
                    <a:pt x="1134" y="1491"/>
                    <a:pt x="1145" y="1493"/>
                  </a:cubicBezTo>
                  <a:cubicBezTo>
                    <a:pt x="1154" y="1494"/>
                    <a:pt x="1167" y="1495"/>
                    <a:pt x="1145" y="1496"/>
                  </a:cubicBezTo>
                  <a:cubicBezTo>
                    <a:pt x="1180" y="1497"/>
                    <a:pt x="1137" y="1498"/>
                    <a:pt x="1155" y="1498"/>
                  </a:cubicBezTo>
                  <a:cubicBezTo>
                    <a:pt x="1179" y="1498"/>
                    <a:pt x="1197" y="1498"/>
                    <a:pt x="1168" y="1499"/>
                  </a:cubicBezTo>
                  <a:cubicBezTo>
                    <a:pt x="1198" y="1500"/>
                    <a:pt x="1153" y="1501"/>
                    <a:pt x="1165" y="1502"/>
                  </a:cubicBezTo>
                  <a:cubicBezTo>
                    <a:pt x="1171" y="1502"/>
                    <a:pt x="1177" y="1502"/>
                    <a:pt x="1183" y="1503"/>
                  </a:cubicBezTo>
                  <a:cubicBezTo>
                    <a:pt x="1173" y="1503"/>
                    <a:pt x="1165" y="1502"/>
                    <a:pt x="1155" y="1506"/>
                  </a:cubicBezTo>
                  <a:cubicBezTo>
                    <a:pt x="1158" y="1506"/>
                    <a:pt x="1170" y="1507"/>
                    <a:pt x="1182" y="1507"/>
                  </a:cubicBezTo>
                  <a:cubicBezTo>
                    <a:pt x="1177" y="1508"/>
                    <a:pt x="1162" y="1508"/>
                    <a:pt x="1167" y="1509"/>
                  </a:cubicBezTo>
                  <a:cubicBezTo>
                    <a:pt x="1204" y="1511"/>
                    <a:pt x="1188" y="1514"/>
                    <a:pt x="1164" y="1516"/>
                  </a:cubicBezTo>
                  <a:cubicBezTo>
                    <a:pt x="1177" y="1516"/>
                    <a:pt x="1189" y="1516"/>
                    <a:pt x="1207" y="1517"/>
                  </a:cubicBezTo>
                  <a:cubicBezTo>
                    <a:pt x="1211" y="1535"/>
                    <a:pt x="1193" y="1534"/>
                    <a:pt x="1231" y="1536"/>
                  </a:cubicBezTo>
                  <a:cubicBezTo>
                    <a:pt x="1277" y="1539"/>
                    <a:pt x="1224" y="1541"/>
                    <a:pt x="1210" y="1543"/>
                  </a:cubicBezTo>
                  <a:cubicBezTo>
                    <a:pt x="1225" y="1543"/>
                    <a:pt x="1237" y="1543"/>
                    <a:pt x="1243" y="1543"/>
                  </a:cubicBezTo>
                  <a:cubicBezTo>
                    <a:pt x="1234" y="1544"/>
                    <a:pt x="1211" y="1546"/>
                    <a:pt x="1219" y="1546"/>
                  </a:cubicBezTo>
                  <a:cubicBezTo>
                    <a:pt x="1234" y="1548"/>
                    <a:pt x="1225" y="1549"/>
                    <a:pt x="1233" y="1550"/>
                  </a:cubicBezTo>
                  <a:cubicBezTo>
                    <a:pt x="1241" y="1551"/>
                    <a:pt x="1227" y="1551"/>
                    <a:pt x="1228" y="1552"/>
                  </a:cubicBezTo>
                  <a:cubicBezTo>
                    <a:pt x="1230" y="1553"/>
                    <a:pt x="1249" y="1555"/>
                    <a:pt x="1236" y="1556"/>
                  </a:cubicBezTo>
                  <a:cubicBezTo>
                    <a:pt x="1228" y="1557"/>
                    <a:pt x="1260" y="1557"/>
                    <a:pt x="1229" y="1558"/>
                  </a:cubicBezTo>
                  <a:cubicBezTo>
                    <a:pt x="1225" y="1558"/>
                    <a:pt x="1238" y="1559"/>
                    <a:pt x="1239" y="1560"/>
                  </a:cubicBezTo>
                  <a:cubicBezTo>
                    <a:pt x="1239" y="1560"/>
                    <a:pt x="1226" y="1562"/>
                    <a:pt x="1232" y="1562"/>
                  </a:cubicBezTo>
                  <a:cubicBezTo>
                    <a:pt x="1259" y="1562"/>
                    <a:pt x="1214" y="1563"/>
                    <a:pt x="1246" y="1564"/>
                  </a:cubicBezTo>
                  <a:cubicBezTo>
                    <a:pt x="1260" y="1565"/>
                    <a:pt x="1246" y="1565"/>
                    <a:pt x="1249" y="1570"/>
                  </a:cubicBezTo>
                  <a:cubicBezTo>
                    <a:pt x="1246" y="1577"/>
                    <a:pt x="1260" y="1574"/>
                    <a:pt x="1228" y="1576"/>
                  </a:cubicBezTo>
                  <a:cubicBezTo>
                    <a:pt x="1262" y="1577"/>
                    <a:pt x="1212" y="1578"/>
                    <a:pt x="1229" y="1579"/>
                  </a:cubicBezTo>
                  <a:cubicBezTo>
                    <a:pt x="1244" y="1580"/>
                    <a:pt x="1235" y="1580"/>
                    <a:pt x="1230" y="1581"/>
                  </a:cubicBezTo>
                  <a:cubicBezTo>
                    <a:pt x="1225" y="1582"/>
                    <a:pt x="1245" y="1583"/>
                    <a:pt x="1241" y="1583"/>
                  </a:cubicBezTo>
                  <a:cubicBezTo>
                    <a:pt x="1207" y="1584"/>
                    <a:pt x="1272" y="1585"/>
                    <a:pt x="1232" y="1585"/>
                  </a:cubicBezTo>
                  <a:cubicBezTo>
                    <a:pt x="1245" y="1586"/>
                    <a:pt x="1232" y="1587"/>
                    <a:pt x="1234" y="1587"/>
                  </a:cubicBezTo>
                  <a:cubicBezTo>
                    <a:pt x="1265" y="1588"/>
                    <a:pt x="1219" y="1588"/>
                    <a:pt x="1236" y="1589"/>
                  </a:cubicBezTo>
                  <a:cubicBezTo>
                    <a:pt x="1257" y="1590"/>
                    <a:pt x="1258" y="1591"/>
                    <a:pt x="1239" y="1591"/>
                  </a:cubicBezTo>
                  <a:cubicBezTo>
                    <a:pt x="1211" y="1592"/>
                    <a:pt x="1246" y="1593"/>
                    <a:pt x="1243" y="1594"/>
                  </a:cubicBezTo>
                  <a:cubicBezTo>
                    <a:pt x="1191" y="1590"/>
                    <a:pt x="1225" y="1601"/>
                    <a:pt x="1186" y="1604"/>
                  </a:cubicBezTo>
                  <a:cubicBezTo>
                    <a:pt x="1187" y="1612"/>
                    <a:pt x="1141" y="1614"/>
                    <a:pt x="1126" y="1618"/>
                  </a:cubicBezTo>
                  <a:cubicBezTo>
                    <a:pt x="1162" y="1618"/>
                    <a:pt x="1104" y="1620"/>
                    <a:pt x="1144" y="1620"/>
                  </a:cubicBezTo>
                  <a:cubicBezTo>
                    <a:pt x="1114" y="1623"/>
                    <a:pt x="1100" y="1629"/>
                    <a:pt x="1041" y="1638"/>
                  </a:cubicBezTo>
                  <a:cubicBezTo>
                    <a:pt x="1046" y="1638"/>
                    <a:pt x="1052" y="1638"/>
                    <a:pt x="1058" y="1639"/>
                  </a:cubicBezTo>
                  <a:cubicBezTo>
                    <a:pt x="1039" y="1640"/>
                    <a:pt x="1006" y="1640"/>
                    <a:pt x="999" y="1653"/>
                  </a:cubicBezTo>
                  <a:cubicBezTo>
                    <a:pt x="976" y="1654"/>
                    <a:pt x="957" y="1655"/>
                    <a:pt x="942" y="1656"/>
                  </a:cubicBezTo>
                  <a:cubicBezTo>
                    <a:pt x="981" y="1659"/>
                    <a:pt x="921" y="1660"/>
                    <a:pt x="924" y="1662"/>
                  </a:cubicBezTo>
                  <a:cubicBezTo>
                    <a:pt x="925" y="1664"/>
                    <a:pt x="909" y="1665"/>
                    <a:pt x="917" y="1666"/>
                  </a:cubicBezTo>
                  <a:cubicBezTo>
                    <a:pt x="921" y="1667"/>
                    <a:pt x="883" y="1667"/>
                    <a:pt x="906" y="1668"/>
                  </a:cubicBezTo>
                  <a:cubicBezTo>
                    <a:pt x="900" y="1670"/>
                    <a:pt x="903" y="1670"/>
                    <a:pt x="882" y="1672"/>
                  </a:cubicBezTo>
                  <a:cubicBezTo>
                    <a:pt x="876" y="1673"/>
                    <a:pt x="895" y="1674"/>
                    <a:pt x="891" y="1674"/>
                  </a:cubicBezTo>
                  <a:cubicBezTo>
                    <a:pt x="876" y="1676"/>
                    <a:pt x="825" y="1678"/>
                    <a:pt x="871" y="1680"/>
                  </a:cubicBezTo>
                  <a:cubicBezTo>
                    <a:pt x="833" y="1683"/>
                    <a:pt x="853" y="1683"/>
                    <a:pt x="817" y="1687"/>
                  </a:cubicBezTo>
                  <a:cubicBezTo>
                    <a:pt x="850" y="1688"/>
                    <a:pt x="929" y="1683"/>
                    <a:pt x="895" y="1685"/>
                  </a:cubicBezTo>
                  <a:lnTo>
                    <a:pt x="895" y="1685"/>
                  </a:lnTo>
                  <a:cubicBezTo>
                    <a:pt x="900" y="1687"/>
                    <a:pt x="868" y="1686"/>
                    <a:pt x="853" y="1687"/>
                  </a:cubicBezTo>
                  <a:cubicBezTo>
                    <a:pt x="843" y="1690"/>
                    <a:pt x="918" y="1688"/>
                    <a:pt x="874" y="1689"/>
                  </a:cubicBezTo>
                  <a:lnTo>
                    <a:pt x="874" y="1689"/>
                  </a:lnTo>
                  <a:cubicBezTo>
                    <a:pt x="815" y="1694"/>
                    <a:pt x="809" y="1702"/>
                    <a:pt x="774" y="1700"/>
                  </a:cubicBezTo>
                  <a:cubicBezTo>
                    <a:pt x="819" y="1702"/>
                    <a:pt x="741" y="1701"/>
                    <a:pt x="749" y="1702"/>
                  </a:cubicBezTo>
                  <a:cubicBezTo>
                    <a:pt x="747" y="1708"/>
                    <a:pt x="760" y="1705"/>
                    <a:pt x="728" y="1707"/>
                  </a:cubicBezTo>
                  <a:cubicBezTo>
                    <a:pt x="767" y="1708"/>
                    <a:pt x="733" y="1709"/>
                    <a:pt x="726" y="1709"/>
                  </a:cubicBezTo>
                  <a:cubicBezTo>
                    <a:pt x="713" y="1710"/>
                    <a:pt x="728" y="1711"/>
                    <a:pt x="716" y="1712"/>
                  </a:cubicBezTo>
                  <a:cubicBezTo>
                    <a:pt x="694" y="1713"/>
                    <a:pt x="727" y="1714"/>
                    <a:pt x="687" y="1715"/>
                  </a:cubicBezTo>
                  <a:cubicBezTo>
                    <a:pt x="693" y="1716"/>
                    <a:pt x="666" y="1717"/>
                    <a:pt x="678" y="1719"/>
                  </a:cubicBezTo>
                  <a:cubicBezTo>
                    <a:pt x="666" y="1719"/>
                    <a:pt x="671" y="1719"/>
                    <a:pt x="676" y="1720"/>
                  </a:cubicBezTo>
                  <a:cubicBezTo>
                    <a:pt x="704" y="1721"/>
                    <a:pt x="640" y="1721"/>
                    <a:pt x="653" y="1723"/>
                  </a:cubicBezTo>
                  <a:cubicBezTo>
                    <a:pt x="672" y="1723"/>
                    <a:pt x="663" y="1724"/>
                    <a:pt x="675" y="1725"/>
                  </a:cubicBezTo>
                  <a:cubicBezTo>
                    <a:pt x="687" y="1726"/>
                    <a:pt x="668" y="1726"/>
                    <a:pt x="666" y="1725"/>
                  </a:cubicBezTo>
                  <a:cubicBezTo>
                    <a:pt x="671" y="1725"/>
                    <a:pt x="684" y="1725"/>
                    <a:pt x="675" y="1725"/>
                  </a:cubicBezTo>
                  <a:cubicBezTo>
                    <a:pt x="591" y="1725"/>
                    <a:pt x="617" y="1726"/>
                    <a:pt x="571" y="1735"/>
                  </a:cubicBezTo>
                  <a:cubicBezTo>
                    <a:pt x="569" y="1738"/>
                    <a:pt x="522" y="1741"/>
                    <a:pt x="503" y="1745"/>
                  </a:cubicBezTo>
                  <a:cubicBezTo>
                    <a:pt x="497" y="1746"/>
                    <a:pt x="462" y="1747"/>
                    <a:pt x="498" y="1748"/>
                  </a:cubicBezTo>
                  <a:cubicBezTo>
                    <a:pt x="446" y="1753"/>
                    <a:pt x="453" y="1756"/>
                    <a:pt x="437" y="1758"/>
                  </a:cubicBezTo>
                  <a:cubicBezTo>
                    <a:pt x="443" y="1759"/>
                    <a:pt x="448" y="1759"/>
                    <a:pt x="454" y="1759"/>
                  </a:cubicBezTo>
                  <a:cubicBezTo>
                    <a:pt x="448" y="1759"/>
                    <a:pt x="443" y="1759"/>
                    <a:pt x="437" y="1759"/>
                  </a:cubicBezTo>
                  <a:cubicBezTo>
                    <a:pt x="440" y="1761"/>
                    <a:pt x="352" y="1763"/>
                    <a:pt x="413" y="1765"/>
                  </a:cubicBezTo>
                  <a:cubicBezTo>
                    <a:pt x="413" y="1765"/>
                    <a:pt x="407" y="1765"/>
                    <a:pt x="406" y="1765"/>
                  </a:cubicBezTo>
                  <a:cubicBezTo>
                    <a:pt x="377" y="1766"/>
                    <a:pt x="390" y="1767"/>
                    <a:pt x="374" y="1769"/>
                  </a:cubicBezTo>
                  <a:cubicBezTo>
                    <a:pt x="441" y="1770"/>
                    <a:pt x="355" y="1773"/>
                    <a:pt x="356" y="1774"/>
                  </a:cubicBezTo>
                  <a:cubicBezTo>
                    <a:pt x="399" y="1775"/>
                    <a:pt x="357" y="1777"/>
                    <a:pt x="382" y="1779"/>
                  </a:cubicBezTo>
                  <a:cubicBezTo>
                    <a:pt x="390" y="1779"/>
                    <a:pt x="400" y="1780"/>
                    <a:pt x="394" y="1781"/>
                  </a:cubicBezTo>
                  <a:cubicBezTo>
                    <a:pt x="358" y="1782"/>
                    <a:pt x="392" y="1785"/>
                    <a:pt x="369" y="1786"/>
                  </a:cubicBezTo>
                  <a:cubicBezTo>
                    <a:pt x="341" y="1789"/>
                    <a:pt x="361" y="1791"/>
                    <a:pt x="354" y="1793"/>
                  </a:cubicBezTo>
                  <a:cubicBezTo>
                    <a:pt x="351" y="1794"/>
                    <a:pt x="355" y="1795"/>
                    <a:pt x="353" y="1796"/>
                  </a:cubicBezTo>
                  <a:cubicBezTo>
                    <a:pt x="338" y="1799"/>
                    <a:pt x="306" y="1797"/>
                    <a:pt x="311" y="1801"/>
                  </a:cubicBezTo>
                  <a:cubicBezTo>
                    <a:pt x="308" y="1802"/>
                    <a:pt x="278" y="1805"/>
                    <a:pt x="283" y="1808"/>
                  </a:cubicBezTo>
                  <a:cubicBezTo>
                    <a:pt x="285" y="1809"/>
                    <a:pt x="254" y="1809"/>
                    <a:pt x="287" y="1810"/>
                  </a:cubicBezTo>
                  <a:cubicBezTo>
                    <a:pt x="331" y="1814"/>
                    <a:pt x="281" y="1811"/>
                    <a:pt x="292" y="1822"/>
                  </a:cubicBezTo>
                  <a:cubicBezTo>
                    <a:pt x="281" y="1828"/>
                    <a:pt x="300" y="1831"/>
                    <a:pt x="300" y="1833"/>
                  </a:cubicBezTo>
                  <a:cubicBezTo>
                    <a:pt x="299" y="1835"/>
                    <a:pt x="336" y="1836"/>
                    <a:pt x="291" y="1837"/>
                  </a:cubicBezTo>
                  <a:cubicBezTo>
                    <a:pt x="335" y="1838"/>
                    <a:pt x="301" y="1839"/>
                    <a:pt x="292" y="1841"/>
                  </a:cubicBezTo>
                  <a:cubicBezTo>
                    <a:pt x="289" y="1841"/>
                    <a:pt x="294" y="1842"/>
                    <a:pt x="302" y="1842"/>
                  </a:cubicBezTo>
                  <a:cubicBezTo>
                    <a:pt x="319" y="1843"/>
                    <a:pt x="277" y="1843"/>
                    <a:pt x="310" y="1844"/>
                  </a:cubicBezTo>
                  <a:cubicBezTo>
                    <a:pt x="320" y="1844"/>
                    <a:pt x="308" y="1846"/>
                    <a:pt x="332" y="1847"/>
                  </a:cubicBezTo>
                  <a:cubicBezTo>
                    <a:pt x="294" y="1847"/>
                    <a:pt x="335" y="1848"/>
                    <a:pt x="333" y="1849"/>
                  </a:cubicBezTo>
                  <a:cubicBezTo>
                    <a:pt x="324" y="1864"/>
                    <a:pt x="386" y="1865"/>
                    <a:pt x="395" y="1864"/>
                  </a:cubicBezTo>
                  <a:cubicBezTo>
                    <a:pt x="392" y="1873"/>
                    <a:pt x="402" y="1872"/>
                    <a:pt x="407" y="1874"/>
                  </a:cubicBezTo>
                  <a:cubicBezTo>
                    <a:pt x="407" y="1875"/>
                    <a:pt x="388" y="1876"/>
                    <a:pt x="398" y="1876"/>
                  </a:cubicBezTo>
                  <a:cubicBezTo>
                    <a:pt x="425" y="1882"/>
                    <a:pt x="461" y="1887"/>
                    <a:pt x="480" y="1891"/>
                  </a:cubicBezTo>
                  <a:cubicBezTo>
                    <a:pt x="540" y="1899"/>
                    <a:pt x="527" y="1904"/>
                    <a:pt x="589" y="1913"/>
                  </a:cubicBezTo>
                  <a:cubicBezTo>
                    <a:pt x="591" y="1913"/>
                    <a:pt x="598" y="1914"/>
                    <a:pt x="595" y="1914"/>
                  </a:cubicBezTo>
                  <a:cubicBezTo>
                    <a:pt x="550" y="1915"/>
                    <a:pt x="639" y="1919"/>
                    <a:pt x="625" y="1924"/>
                  </a:cubicBezTo>
                  <a:cubicBezTo>
                    <a:pt x="656" y="1929"/>
                    <a:pt x="673" y="1934"/>
                    <a:pt x="708" y="1943"/>
                  </a:cubicBezTo>
                  <a:cubicBezTo>
                    <a:pt x="707" y="1944"/>
                    <a:pt x="695" y="1946"/>
                    <a:pt x="711" y="1947"/>
                  </a:cubicBezTo>
                  <a:cubicBezTo>
                    <a:pt x="728" y="1948"/>
                    <a:pt x="704" y="1949"/>
                    <a:pt x="719" y="1950"/>
                  </a:cubicBezTo>
                  <a:cubicBezTo>
                    <a:pt x="697" y="1950"/>
                    <a:pt x="747" y="1951"/>
                    <a:pt x="709" y="1952"/>
                  </a:cubicBezTo>
                  <a:cubicBezTo>
                    <a:pt x="730" y="1952"/>
                    <a:pt x="726" y="1953"/>
                    <a:pt x="709" y="1953"/>
                  </a:cubicBezTo>
                  <a:cubicBezTo>
                    <a:pt x="746" y="1954"/>
                    <a:pt x="698" y="1955"/>
                    <a:pt x="718" y="1955"/>
                  </a:cubicBezTo>
                  <a:cubicBezTo>
                    <a:pt x="749" y="1956"/>
                    <a:pt x="702" y="1957"/>
                    <a:pt x="715" y="1957"/>
                  </a:cubicBezTo>
                  <a:cubicBezTo>
                    <a:pt x="741" y="1959"/>
                    <a:pt x="720" y="1960"/>
                    <a:pt x="729" y="1961"/>
                  </a:cubicBezTo>
                  <a:cubicBezTo>
                    <a:pt x="783" y="1966"/>
                    <a:pt x="769" y="1971"/>
                    <a:pt x="811" y="1977"/>
                  </a:cubicBezTo>
                  <a:cubicBezTo>
                    <a:pt x="756" y="1978"/>
                    <a:pt x="833" y="1980"/>
                    <a:pt x="813" y="1981"/>
                  </a:cubicBezTo>
                  <a:cubicBezTo>
                    <a:pt x="811" y="1981"/>
                    <a:pt x="838" y="1982"/>
                    <a:pt x="818" y="1982"/>
                  </a:cubicBezTo>
                  <a:cubicBezTo>
                    <a:pt x="812" y="1983"/>
                    <a:pt x="830" y="1984"/>
                    <a:pt x="832" y="1984"/>
                  </a:cubicBezTo>
                  <a:cubicBezTo>
                    <a:pt x="834" y="1985"/>
                    <a:pt x="823" y="1987"/>
                    <a:pt x="835" y="1987"/>
                  </a:cubicBezTo>
                  <a:cubicBezTo>
                    <a:pt x="850" y="1988"/>
                    <a:pt x="827" y="1990"/>
                    <a:pt x="847" y="1990"/>
                  </a:cubicBezTo>
                  <a:cubicBezTo>
                    <a:pt x="874" y="1991"/>
                    <a:pt x="812" y="1992"/>
                    <a:pt x="848" y="1993"/>
                  </a:cubicBezTo>
                  <a:cubicBezTo>
                    <a:pt x="826" y="1994"/>
                    <a:pt x="858" y="1995"/>
                    <a:pt x="854" y="1996"/>
                  </a:cubicBezTo>
                  <a:cubicBezTo>
                    <a:pt x="850" y="1997"/>
                    <a:pt x="862" y="1999"/>
                    <a:pt x="851" y="2000"/>
                  </a:cubicBezTo>
                  <a:cubicBezTo>
                    <a:pt x="841" y="2001"/>
                    <a:pt x="890" y="2001"/>
                    <a:pt x="861" y="2002"/>
                  </a:cubicBezTo>
                  <a:cubicBezTo>
                    <a:pt x="850" y="2002"/>
                    <a:pt x="879" y="2003"/>
                    <a:pt x="856" y="2004"/>
                  </a:cubicBezTo>
                  <a:cubicBezTo>
                    <a:pt x="902" y="2006"/>
                    <a:pt x="848" y="2010"/>
                    <a:pt x="890" y="2012"/>
                  </a:cubicBezTo>
                  <a:cubicBezTo>
                    <a:pt x="852" y="2013"/>
                    <a:pt x="897" y="2014"/>
                    <a:pt x="886" y="2014"/>
                  </a:cubicBezTo>
                  <a:cubicBezTo>
                    <a:pt x="870" y="2015"/>
                    <a:pt x="902" y="2016"/>
                    <a:pt x="897" y="2017"/>
                  </a:cubicBezTo>
                  <a:cubicBezTo>
                    <a:pt x="894" y="2019"/>
                    <a:pt x="909" y="2021"/>
                    <a:pt x="914" y="2023"/>
                  </a:cubicBezTo>
                  <a:cubicBezTo>
                    <a:pt x="919" y="2024"/>
                    <a:pt x="925" y="2026"/>
                    <a:pt x="913" y="2027"/>
                  </a:cubicBezTo>
                  <a:cubicBezTo>
                    <a:pt x="901" y="2028"/>
                    <a:pt x="947" y="2029"/>
                    <a:pt x="923" y="2030"/>
                  </a:cubicBezTo>
                  <a:cubicBezTo>
                    <a:pt x="916" y="2030"/>
                    <a:pt x="930" y="2031"/>
                    <a:pt x="918" y="2032"/>
                  </a:cubicBezTo>
                  <a:cubicBezTo>
                    <a:pt x="909" y="2032"/>
                    <a:pt x="912" y="2034"/>
                    <a:pt x="921" y="2034"/>
                  </a:cubicBezTo>
                  <a:cubicBezTo>
                    <a:pt x="957" y="2035"/>
                    <a:pt x="900" y="2035"/>
                    <a:pt x="928" y="2036"/>
                  </a:cubicBezTo>
                  <a:cubicBezTo>
                    <a:pt x="964" y="2037"/>
                    <a:pt x="907" y="2038"/>
                    <a:pt x="916" y="2038"/>
                  </a:cubicBezTo>
                  <a:cubicBezTo>
                    <a:pt x="926" y="2039"/>
                    <a:pt x="949" y="2040"/>
                    <a:pt x="929" y="2041"/>
                  </a:cubicBezTo>
                  <a:cubicBezTo>
                    <a:pt x="918" y="2043"/>
                    <a:pt x="942" y="2042"/>
                    <a:pt x="936" y="2048"/>
                  </a:cubicBezTo>
                  <a:cubicBezTo>
                    <a:pt x="939" y="2053"/>
                    <a:pt x="928" y="2054"/>
                    <a:pt x="939" y="2055"/>
                  </a:cubicBezTo>
                  <a:cubicBezTo>
                    <a:pt x="948" y="2057"/>
                    <a:pt x="910" y="2058"/>
                    <a:pt x="933" y="2059"/>
                  </a:cubicBezTo>
                  <a:cubicBezTo>
                    <a:pt x="950" y="2060"/>
                    <a:pt x="936" y="2062"/>
                    <a:pt x="936" y="2064"/>
                  </a:cubicBezTo>
                  <a:lnTo>
                    <a:pt x="954" y="2064"/>
                  </a:lnTo>
                  <a:cubicBezTo>
                    <a:pt x="948" y="2064"/>
                    <a:pt x="942" y="2064"/>
                    <a:pt x="936" y="2064"/>
                  </a:cubicBezTo>
                  <a:cubicBezTo>
                    <a:pt x="936" y="2067"/>
                    <a:pt x="930" y="2069"/>
                    <a:pt x="938" y="2072"/>
                  </a:cubicBezTo>
                  <a:cubicBezTo>
                    <a:pt x="947" y="2074"/>
                    <a:pt x="902" y="2077"/>
                    <a:pt x="936" y="2079"/>
                  </a:cubicBezTo>
                  <a:cubicBezTo>
                    <a:pt x="938" y="2079"/>
                    <a:pt x="918" y="2081"/>
                    <a:pt x="919" y="2083"/>
                  </a:cubicBezTo>
                  <a:cubicBezTo>
                    <a:pt x="919" y="2083"/>
                    <a:pt x="933" y="2084"/>
                    <a:pt x="918" y="2085"/>
                  </a:cubicBezTo>
                  <a:cubicBezTo>
                    <a:pt x="816" y="2107"/>
                    <a:pt x="744" y="2117"/>
                    <a:pt x="601" y="2128"/>
                  </a:cubicBezTo>
                  <a:cubicBezTo>
                    <a:pt x="640" y="2133"/>
                    <a:pt x="514" y="2143"/>
                    <a:pt x="500" y="2144"/>
                  </a:cubicBezTo>
                  <a:cubicBezTo>
                    <a:pt x="535" y="2145"/>
                    <a:pt x="482" y="2146"/>
                    <a:pt x="496" y="2147"/>
                  </a:cubicBezTo>
                  <a:cubicBezTo>
                    <a:pt x="452" y="2153"/>
                    <a:pt x="426" y="2156"/>
                    <a:pt x="395" y="2161"/>
                  </a:cubicBezTo>
                  <a:cubicBezTo>
                    <a:pt x="379" y="2163"/>
                    <a:pt x="375" y="2164"/>
                    <a:pt x="410" y="2166"/>
                  </a:cubicBezTo>
                  <a:cubicBezTo>
                    <a:pt x="492" y="2171"/>
                    <a:pt x="363" y="2172"/>
                    <a:pt x="414" y="2174"/>
                  </a:cubicBezTo>
                  <a:cubicBezTo>
                    <a:pt x="401" y="2175"/>
                    <a:pt x="388" y="2175"/>
                    <a:pt x="374" y="2176"/>
                  </a:cubicBezTo>
                  <a:cubicBezTo>
                    <a:pt x="409" y="2177"/>
                    <a:pt x="364" y="2178"/>
                    <a:pt x="391" y="2179"/>
                  </a:cubicBezTo>
                  <a:cubicBezTo>
                    <a:pt x="364" y="2179"/>
                    <a:pt x="375" y="2180"/>
                    <a:pt x="375" y="2184"/>
                  </a:cubicBezTo>
                  <a:cubicBezTo>
                    <a:pt x="378" y="2184"/>
                    <a:pt x="336" y="2185"/>
                    <a:pt x="374" y="2186"/>
                  </a:cubicBezTo>
                  <a:cubicBezTo>
                    <a:pt x="352" y="2186"/>
                    <a:pt x="357" y="2187"/>
                    <a:pt x="372" y="2187"/>
                  </a:cubicBezTo>
                  <a:cubicBezTo>
                    <a:pt x="337" y="2192"/>
                    <a:pt x="349" y="2194"/>
                    <a:pt x="311" y="2197"/>
                  </a:cubicBezTo>
                  <a:cubicBezTo>
                    <a:pt x="299" y="2198"/>
                    <a:pt x="347" y="2199"/>
                    <a:pt x="314" y="2200"/>
                  </a:cubicBezTo>
                  <a:cubicBezTo>
                    <a:pt x="297" y="2202"/>
                    <a:pt x="321" y="2204"/>
                    <a:pt x="327" y="2204"/>
                  </a:cubicBezTo>
                  <a:cubicBezTo>
                    <a:pt x="312" y="2205"/>
                    <a:pt x="292" y="2204"/>
                    <a:pt x="275" y="2204"/>
                  </a:cubicBezTo>
                  <a:cubicBezTo>
                    <a:pt x="274" y="2205"/>
                    <a:pt x="273" y="2205"/>
                    <a:pt x="272" y="2205"/>
                  </a:cubicBezTo>
                  <a:cubicBezTo>
                    <a:pt x="267" y="2206"/>
                    <a:pt x="260" y="2206"/>
                    <a:pt x="291" y="2207"/>
                  </a:cubicBezTo>
                  <a:cubicBezTo>
                    <a:pt x="307" y="2205"/>
                    <a:pt x="310" y="2207"/>
                    <a:pt x="291" y="2207"/>
                  </a:cubicBezTo>
                  <a:cubicBezTo>
                    <a:pt x="291" y="2207"/>
                    <a:pt x="291" y="2206"/>
                    <a:pt x="291" y="2207"/>
                  </a:cubicBezTo>
                  <a:cubicBezTo>
                    <a:pt x="285" y="2207"/>
                    <a:pt x="270" y="2208"/>
                    <a:pt x="274" y="2209"/>
                  </a:cubicBezTo>
                  <a:cubicBezTo>
                    <a:pt x="278" y="2209"/>
                    <a:pt x="284" y="2209"/>
                    <a:pt x="277" y="2210"/>
                  </a:cubicBezTo>
                  <a:cubicBezTo>
                    <a:pt x="272" y="2211"/>
                    <a:pt x="230" y="2212"/>
                    <a:pt x="269" y="2213"/>
                  </a:cubicBezTo>
                  <a:cubicBezTo>
                    <a:pt x="245" y="2215"/>
                    <a:pt x="211" y="2216"/>
                    <a:pt x="247" y="2217"/>
                  </a:cubicBezTo>
                  <a:cubicBezTo>
                    <a:pt x="211" y="2219"/>
                    <a:pt x="243" y="2220"/>
                    <a:pt x="227" y="2222"/>
                  </a:cubicBezTo>
                  <a:cubicBezTo>
                    <a:pt x="207" y="2223"/>
                    <a:pt x="221" y="2225"/>
                    <a:pt x="204" y="2226"/>
                  </a:cubicBezTo>
                  <a:cubicBezTo>
                    <a:pt x="190" y="2227"/>
                    <a:pt x="213" y="2228"/>
                    <a:pt x="189" y="2229"/>
                  </a:cubicBezTo>
                  <a:cubicBezTo>
                    <a:pt x="166" y="2230"/>
                    <a:pt x="160" y="2231"/>
                    <a:pt x="166" y="2233"/>
                  </a:cubicBezTo>
                  <a:cubicBezTo>
                    <a:pt x="170" y="2238"/>
                    <a:pt x="155" y="2238"/>
                    <a:pt x="147" y="2241"/>
                  </a:cubicBezTo>
                  <a:cubicBezTo>
                    <a:pt x="140" y="2241"/>
                    <a:pt x="155" y="2243"/>
                    <a:pt x="144" y="2243"/>
                  </a:cubicBezTo>
                  <a:cubicBezTo>
                    <a:pt x="115" y="2244"/>
                    <a:pt x="148" y="2245"/>
                    <a:pt x="131" y="2246"/>
                  </a:cubicBezTo>
                  <a:cubicBezTo>
                    <a:pt x="108" y="2247"/>
                    <a:pt x="143" y="2249"/>
                    <a:pt x="107" y="2250"/>
                  </a:cubicBezTo>
                  <a:cubicBezTo>
                    <a:pt x="136" y="2251"/>
                    <a:pt x="76" y="2252"/>
                    <a:pt x="116" y="2254"/>
                  </a:cubicBezTo>
                  <a:cubicBezTo>
                    <a:pt x="59" y="2256"/>
                    <a:pt x="82" y="2259"/>
                    <a:pt x="64" y="2261"/>
                  </a:cubicBezTo>
                  <a:cubicBezTo>
                    <a:pt x="58" y="2262"/>
                    <a:pt x="77" y="2263"/>
                    <a:pt x="74" y="2264"/>
                  </a:cubicBezTo>
                  <a:cubicBezTo>
                    <a:pt x="56" y="2267"/>
                    <a:pt x="39" y="2271"/>
                    <a:pt x="41" y="2275"/>
                  </a:cubicBezTo>
                  <a:cubicBezTo>
                    <a:pt x="42" y="2277"/>
                    <a:pt x="56" y="2279"/>
                    <a:pt x="38" y="2280"/>
                  </a:cubicBezTo>
                  <a:cubicBezTo>
                    <a:pt x="13" y="2282"/>
                    <a:pt x="49" y="2283"/>
                    <a:pt x="42" y="2285"/>
                  </a:cubicBezTo>
                  <a:cubicBezTo>
                    <a:pt x="-6" y="2290"/>
                    <a:pt x="98" y="2288"/>
                    <a:pt x="42" y="2291"/>
                  </a:cubicBezTo>
                  <a:cubicBezTo>
                    <a:pt x="31" y="2292"/>
                    <a:pt x="21" y="2293"/>
                    <a:pt x="29" y="2293"/>
                  </a:cubicBezTo>
                  <a:cubicBezTo>
                    <a:pt x="55" y="2295"/>
                    <a:pt x="20" y="2295"/>
                    <a:pt x="25" y="2296"/>
                  </a:cubicBezTo>
                  <a:cubicBezTo>
                    <a:pt x="60" y="2297"/>
                    <a:pt x="44" y="2299"/>
                    <a:pt x="38" y="2301"/>
                  </a:cubicBezTo>
                  <a:cubicBezTo>
                    <a:pt x="32" y="2302"/>
                    <a:pt x="49" y="2305"/>
                    <a:pt x="7" y="2306"/>
                  </a:cubicBezTo>
                  <a:cubicBezTo>
                    <a:pt x="5" y="2306"/>
                    <a:pt x="14" y="2306"/>
                    <a:pt x="15" y="2307"/>
                  </a:cubicBezTo>
                  <a:cubicBezTo>
                    <a:pt x="17" y="2307"/>
                    <a:pt x="25" y="2308"/>
                    <a:pt x="17" y="2308"/>
                  </a:cubicBezTo>
                  <a:cubicBezTo>
                    <a:pt x="-11" y="2310"/>
                    <a:pt x="2" y="2311"/>
                    <a:pt x="8" y="2312"/>
                  </a:cubicBezTo>
                  <a:cubicBezTo>
                    <a:pt x="15" y="2313"/>
                    <a:pt x="3" y="2314"/>
                    <a:pt x="0" y="2316"/>
                  </a:cubicBezTo>
                  <a:cubicBezTo>
                    <a:pt x="10" y="2317"/>
                    <a:pt x="31" y="2317"/>
                    <a:pt x="41" y="2318"/>
                  </a:cubicBezTo>
                  <a:cubicBezTo>
                    <a:pt x="49" y="2319"/>
                    <a:pt x="3" y="2319"/>
                    <a:pt x="37" y="2320"/>
                  </a:cubicBezTo>
                  <a:cubicBezTo>
                    <a:pt x="21" y="2321"/>
                    <a:pt x="36" y="2321"/>
                    <a:pt x="40" y="2322"/>
                  </a:cubicBezTo>
                  <a:cubicBezTo>
                    <a:pt x="46" y="2323"/>
                    <a:pt x="34" y="2324"/>
                    <a:pt x="62" y="2325"/>
                  </a:cubicBezTo>
                  <a:cubicBezTo>
                    <a:pt x="85" y="2326"/>
                    <a:pt x="21" y="2326"/>
                    <a:pt x="56" y="2327"/>
                  </a:cubicBezTo>
                  <a:cubicBezTo>
                    <a:pt x="65" y="2327"/>
                    <a:pt x="47" y="2328"/>
                    <a:pt x="56" y="2329"/>
                  </a:cubicBezTo>
                  <a:cubicBezTo>
                    <a:pt x="110" y="2340"/>
                    <a:pt x="133" y="2347"/>
                    <a:pt x="182" y="2353"/>
                  </a:cubicBezTo>
                  <a:cubicBezTo>
                    <a:pt x="190" y="2353"/>
                    <a:pt x="169" y="2354"/>
                    <a:pt x="167" y="2355"/>
                  </a:cubicBezTo>
                  <a:cubicBezTo>
                    <a:pt x="163" y="2356"/>
                    <a:pt x="196" y="2357"/>
                    <a:pt x="188" y="2359"/>
                  </a:cubicBezTo>
                  <a:cubicBezTo>
                    <a:pt x="181" y="2360"/>
                    <a:pt x="214" y="2361"/>
                    <a:pt x="187" y="2362"/>
                  </a:cubicBezTo>
                  <a:cubicBezTo>
                    <a:pt x="283" y="2371"/>
                    <a:pt x="408" y="2388"/>
                    <a:pt x="431" y="2394"/>
                  </a:cubicBezTo>
                  <a:cubicBezTo>
                    <a:pt x="490" y="2396"/>
                    <a:pt x="463" y="2397"/>
                    <a:pt x="444" y="2400"/>
                  </a:cubicBezTo>
                  <a:cubicBezTo>
                    <a:pt x="454" y="2400"/>
                    <a:pt x="463" y="2400"/>
                    <a:pt x="476" y="2400"/>
                  </a:cubicBezTo>
                  <a:cubicBezTo>
                    <a:pt x="402" y="2403"/>
                    <a:pt x="519" y="2411"/>
                    <a:pt x="497" y="2416"/>
                  </a:cubicBezTo>
                  <a:cubicBezTo>
                    <a:pt x="475" y="2416"/>
                    <a:pt x="502" y="2417"/>
                    <a:pt x="491" y="2418"/>
                  </a:cubicBezTo>
                  <a:cubicBezTo>
                    <a:pt x="461" y="2419"/>
                    <a:pt x="527" y="2419"/>
                    <a:pt x="521" y="2425"/>
                  </a:cubicBezTo>
                  <a:cubicBezTo>
                    <a:pt x="520" y="2426"/>
                    <a:pt x="503" y="2427"/>
                    <a:pt x="555" y="2428"/>
                  </a:cubicBezTo>
                  <a:cubicBezTo>
                    <a:pt x="577" y="2430"/>
                    <a:pt x="508" y="2431"/>
                    <a:pt x="559" y="2433"/>
                  </a:cubicBezTo>
                  <a:cubicBezTo>
                    <a:pt x="500" y="2435"/>
                    <a:pt x="577" y="2436"/>
                    <a:pt x="582" y="2442"/>
                  </a:cubicBezTo>
                  <a:cubicBezTo>
                    <a:pt x="583" y="2442"/>
                    <a:pt x="554" y="2443"/>
                    <a:pt x="581" y="2444"/>
                  </a:cubicBezTo>
                  <a:cubicBezTo>
                    <a:pt x="597" y="2446"/>
                    <a:pt x="592" y="2447"/>
                    <a:pt x="603" y="2447"/>
                  </a:cubicBezTo>
                  <a:cubicBezTo>
                    <a:pt x="598" y="2451"/>
                    <a:pt x="637" y="2455"/>
                    <a:pt x="625" y="2458"/>
                  </a:cubicBezTo>
                  <a:cubicBezTo>
                    <a:pt x="622" y="2460"/>
                    <a:pt x="638" y="2461"/>
                    <a:pt x="634" y="2462"/>
                  </a:cubicBezTo>
                  <a:cubicBezTo>
                    <a:pt x="630" y="2463"/>
                    <a:pt x="649" y="2465"/>
                    <a:pt x="646" y="2466"/>
                  </a:cubicBezTo>
                  <a:cubicBezTo>
                    <a:pt x="643" y="2467"/>
                    <a:pt x="635" y="2469"/>
                    <a:pt x="649" y="2470"/>
                  </a:cubicBezTo>
                  <a:cubicBezTo>
                    <a:pt x="659" y="2473"/>
                    <a:pt x="671" y="2470"/>
                    <a:pt x="667" y="2476"/>
                  </a:cubicBezTo>
                  <a:cubicBezTo>
                    <a:pt x="674" y="2480"/>
                    <a:pt x="710" y="2478"/>
                    <a:pt x="707" y="2487"/>
                  </a:cubicBezTo>
                  <a:cubicBezTo>
                    <a:pt x="724" y="2486"/>
                    <a:pt x="733" y="2486"/>
                    <a:pt x="751" y="2486"/>
                  </a:cubicBezTo>
                  <a:cubicBezTo>
                    <a:pt x="751" y="2487"/>
                    <a:pt x="740" y="2489"/>
                    <a:pt x="753" y="2489"/>
                  </a:cubicBezTo>
                  <a:cubicBezTo>
                    <a:pt x="779" y="2491"/>
                    <a:pt x="774" y="2493"/>
                    <a:pt x="760" y="2495"/>
                  </a:cubicBezTo>
                  <a:cubicBezTo>
                    <a:pt x="758" y="2495"/>
                    <a:pt x="752" y="2495"/>
                    <a:pt x="754" y="2495"/>
                  </a:cubicBezTo>
                  <a:cubicBezTo>
                    <a:pt x="796" y="2497"/>
                    <a:pt x="786" y="2498"/>
                    <a:pt x="771" y="2500"/>
                  </a:cubicBezTo>
                  <a:cubicBezTo>
                    <a:pt x="774" y="2503"/>
                    <a:pt x="852" y="2507"/>
                    <a:pt x="817" y="2509"/>
                  </a:cubicBezTo>
                  <a:cubicBezTo>
                    <a:pt x="829" y="2509"/>
                    <a:pt x="841" y="2509"/>
                    <a:pt x="849" y="2509"/>
                  </a:cubicBezTo>
                  <a:cubicBezTo>
                    <a:pt x="846" y="2510"/>
                    <a:pt x="838" y="2510"/>
                    <a:pt x="841" y="2510"/>
                  </a:cubicBezTo>
                  <a:cubicBezTo>
                    <a:pt x="877" y="2511"/>
                    <a:pt x="885" y="2513"/>
                    <a:pt x="869" y="2514"/>
                  </a:cubicBezTo>
                  <a:cubicBezTo>
                    <a:pt x="854" y="2514"/>
                    <a:pt x="896" y="2519"/>
                    <a:pt x="895" y="2520"/>
                  </a:cubicBezTo>
                  <a:cubicBezTo>
                    <a:pt x="902" y="2521"/>
                    <a:pt x="879" y="2523"/>
                    <a:pt x="909" y="2524"/>
                  </a:cubicBezTo>
                  <a:cubicBezTo>
                    <a:pt x="939" y="2525"/>
                    <a:pt x="898" y="2527"/>
                    <a:pt x="909" y="2528"/>
                  </a:cubicBezTo>
                  <a:cubicBezTo>
                    <a:pt x="914" y="2529"/>
                    <a:pt x="887" y="2530"/>
                    <a:pt x="912" y="2531"/>
                  </a:cubicBezTo>
                  <a:cubicBezTo>
                    <a:pt x="933" y="2532"/>
                    <a:pt x="898" y="2533"/>
                    <a:pt x="936" y="2534"/>
                  </a:cubicBezTo>
                  <a:cubicBezTo>
                    <a:pt x="901" y="2535"/>
                    <a:pt x="916" y="2536"/>
                    <a:pt x="910" y="2537"/>
                  </a:cubicBezTo>
                  <a:cubicBezTo>
                    <a:pt x="897" y="2539"/>
                    <a:pt x="891" y="2541"/>
                    <a:pt x="899" y="2542"/>
                  </a:cubicBezTo>
                  <a:cubicBezTo>
                    <a:pt x="902" y="2543"/>
                    <a:pt x="892" y="2544"/>
                    <a:pt x="903" y="2544"/>
                  </a:cubicBezTo>
                  <a:cubicBezTo>
                    <a:pt x="933" y="2545"/>
                    <a:pt x="873" y="2546"/>
                    <a:pt x="912" y="2546"/>
                  </a:cubicBezTo>
                  <a:cubicBezTo>
                    <a:pt x="878" y="2548"/>
                    <a:pt x="930" y="2546"/>
                    <a:pt x="914" y="2551"/>
                  </a:cubicBezTo>
                  <a:cubicBezTo>
                    <a:pt x="901" y="2553"/>
                    <a:pt x="948" y="2554"/>
                    <a:pt x="917" y="2556"/>
                  </a:cubicBezTo>
                  <a:cubicBezTo>
                    <a:pt x="966" y="2560"/>
                    <a:pt x="928" y="2564"/>
                    <a:pt x="921" y="2568"/>
                  </a:cubicBezTo>
                  <a:cubicBezTo>
                    <a:pt x="913" y="2570"/>
                    <a:pt x="947" y="2571"/>
                    <a:pt x="949" y="2572"/>
                  </a:cubicBezTo>
                  <a:cubicBezTo>
                    <a:pt x="944" y="2572"/>
                    <a:pt x="941" y="2572"/>
                    <a:pt x="936" y="2572"/>
                  </a:cubicBezTo>
                  <a:cubicBezTo>
                    <a:pt x="941" y="2571"/>
                    <a:pt x="956" y="2572"/>
                    <a:pt x="946" y="2572"/>
                  </a:cubicBezTo>
                  <a:cubicBezTo>
                    <a:pt x="931" y="2571"/>
                    <a:pt x="919" y="2572"/>
                    <a:pt x="919" y="2572"/>
                  </a:cubicBezTo>
                  <a:cubicBezTo>
                    <a:pt x="943" y="2587"/>
                    <a:pt x="1039" y="2589"/>
                    <a:pt x="1113" y="2602"/>
                  </a:cubicBezTo>
                  <a:cubicBezTo>
                    <a:pt x="1169" y="2603"/>
                    <a:pt x="1123" y="2605"/>
                    <a:pt x="1163" y="2607"/>
                  </a:cubicBezTo>
                  <a:cubicBezTo>
                    <a:pt x="1146" y="2610"/>
                    <a:pt x="1161" y="2611"/>
                    <a:pt x="1183" y="2613"/>
                  </a:cubicBezTo>
                  <a:cubicBezTo>
                    <a:pt x="1204" y="2614"/>
                    <a:pt x="1149" y="2615"/>
                    <a:pt x="1184" y="2616"/>
                  </a:cubicBezTo>
                  <a:cubicBezTo>
                    <a:pt x="1165" y="2616"/>
                    <a:pt x="1177" y="2617"/>
                    <a:pt x="1184" y="2618"/>
                  </a:cubicBezTo>
                  <a:cubicBezTo>
                    <a:pt x="1201" y="2623"/>
                    <a:pt x="1264" y="2629"/>
                    <a:pt x="1272" y="2632"/>
                  </a:cubicBezTo>
                  <a:cubicBezTo>
                    <a:pt x="1275" y="2632"/>
                    <a:pt x="1295" y="2633"/>
                    <a:pt x="1270" y="2633"/>
                  </a:cubicBezTo>
                  <a:cubicBezTo>
                    <a:pt x="1292" y="2634"/>
                    <a:pt x="1309" y="2636"/>
                    <a:pt x="1331" y="2639"/>
                  </a:cubicBezTo>
                  <a:cubicBezTo>
                    <a:pt x="1294" y="2640"/>
                    <a:pt x="1336" y="2641"/>
                    <a:pt x="1333" y="2641"/>
                  </a:cubicBezTo>
                  <a:cubicBezTo>
                    <a:pt x="1331" y="2642"/>
                    <a:pt x="1320" y="2643"/>
                    <a:pt x="1349" y="2644"/>
                  </a:cubicBezTo>
                  <a:cubicBezTo>
                    <a:pt x="1326" y="2645"/>
                    <a:pt x="1361" y="2647"/>
                    <a:pt x="1354" y="2648"/>
                  </a:cubicBezTo>
                  <a:cubicBezTo>
                    <a:pt x="1336" y="2653"/>
                    <a:pt x="1386" y="2654"/>
                    <a:pt x="1370" y="2656"/>
                  </a:cubicBezTo>
                  <a:cubicBezTo>
                    <a:pt x="1343" y="2658"/>
                    <a:pt x="1402" y="2659"/>
                    <a:pt x="1394" y="2661"/>
                  </a:cubicBezTo>
                  <a:cubicBezTo>
                    <a:pt x="1395" y="2662"/>
                    <a:pt x="1390" y="2663"/>
                    <a:pt x="1399" y="2663"/>
                  </a:cubicBezTo>
                  <a:cubicBezTo>
                    <a:pt x="1434" y="2664"/>
                    <a:pt x="1383" y="2665"/>
                    <a:pt x="1406" y="2665"/>
                  </a:cubicBezTo>
                  <a:cubicBezTo>
                    <a:pt x="1433" y="2666"/>
                    <a:pt x="1397" y="2668"/>
                    <a:pt x="1435" y="2669"/>
                  </a:cubicBezTo>
                  <a:cubicBezTo>
                    <a:pt x="1407" y="2670"/>
                    <a:pt x="1446" y="2671"/>
                    <a:pt x="1445" y="2672"/>
                  </a:cubicBezTo>
                  <a:cubicBezTo>
                    <a:pt x="1457" y="2675"/>
                    <a:pt x="1456" y="2677"/>
                    <a:pt x="1475" y="2678"/>
                  </a:cubicBezTo>
                  <a:cubicBezTo>
                    <a:pt x="1482" y="2678"/>
                    <a:pt x="1453" y="2680"/>
                    <a:pt x="1461" y="2680"/>
                  </a:cubicBezTo>
                  <a:cubicBezTo>
                    <a:pt x="1496" y="2682"/>
                    <a:pt x="1469" y="2684"/>
                    <a:pt x="1477" y="2685"/>
                  </a:cubicBezTo>
                  <a:cubicBezTo>
                    <a:pt x="1496" y="2691"/>
                    <a:pt x="1516" y="2692"/>
                    <a:pt x="1520" y="2702"/>
                  </a:cubicBezTo>
                  <a:cubicBezTo>
                    <a:pt x="1561" y="2704"/>
                    <a:pt x="1545" y="2707"/>
                    <a:pt x="1534" y="2709"/>
                  </a:cubicBezTo>
                  <a:cubicBezTo>
                    <a:pt x="1526" y="2710"/>
                    <a:pt x="1566" y="2711"/>
                    <a:pt x="1525" y="2713"/>
                  </a:cubicBezTo>
                  <a:cubicBezTo>
                    <a:pt x="1565" y="2714"/>
                    <a:pt x="1516" y="2717"/>
                    <a:pt x="1559" y="2719"/>
                  </a:cubicBezTo>
                  <a:cubicBezTo>
                    <a:pt x="1569" y="2720"/>
                    <a:pt x="1532" y="2722"/>
                    <a:pt x="1560" y="2724"/>
                  </a:cubicBezTo>
                  <a:cubicBezTo>
                    <a:pt x="1570" y="2724"/>
                    <a:pt x="1523" y="2725"/>
                    <a:pt x="1561" y="2726"/>
                  </a:cubicBezTo>
                  <a:cubicBezTo>
                    <a:pt x="1519" y="2727"/>
                    <a:pt x="1564" y="2728"/>
                    <a:pt x="1563" y="2728"/>
                  </a:cubicBezTo>
                  <a:cubicBezTo>
                    <a:pt x="1558" y="2733"/>
                    <a:pt x="1563" y="2737"/>
                    <a:pt x="1560" y="2741"/>
                  </a:cubicBezTo>
                  <a:cubicBezTo>
                    <a:pt x="1558" y="2745"/>
                    <a:pt x="1572" y="2749"/>
                    <a:pt x="1542" y="2753"/>
                  </a:cubicBezTo>
                  <a:cubicBezTo>
                    <a:pt x="1532" y="2754"/>
                    <a:pt x="1534" y="2756"/>
                    <a:pt x="1542" y="2757"/>
                  </a:cubicBezTo>
                  <a:cubicBezTo>
                    <a:pt x="1551" y="2758"/>
                    <a:pt x="1506" y="2759"/>
                    <a:pt x="1539" y="2761"/>
                  </a:cubicBezTo>
                  <a:cubicBezTo>
                    <a:pt x="1517" y="2762"/>
                    <a:pt x="1533" y="2763"/>
                    <a:pt x="1531" y="2764"/>
                  </a:cubicBezTo>
                  <a:cubicBezTo>
                    <a:pt x="1516" y="2767"/>
                    <a:pt x="1517" y="2772"/>
                    <a:pt x="1531" y="2774"/>
                  </a:cubicBezTo>
                  <a:cubicBezTo>
                    <a:pt x="1529" y="2777"/>
                    <a:pt x="1485" y="2778"/>
                    <a:pt x="1518" y="2779"/>
                  </a:cubicBezTo>
                  <a:cubicBezTo>
                    <a:pt x="1538" y="2780"/>
                    <a:pt x="1493" y="2781"/>
                    <a:pt x="1511" y="2782"/>
                  </a:cubicBezTo>
                  <a:cubicBezTo>
                    <a:pt x="1515" y="2782"/>
                    <a:pt x="1496" y="2783"/>
                    <a:pt x="1500" y="2783"/>
                  </a:cubicBezTo>
                  <a:cubicBezTo>
                    <a:pt x="1510" y="2784"/>
                    <a:pt x="1538" y="2785"/>
                    <a:pt x="1502" y="2787"/>
                  </a:cubicBezTo>
                  <a:cubicBezTo>
                    <a:pt x="1537" y="2789"/>
                    <a:pt x="1511" y="2787"/>
                    <a:pt x="1520" y="2797"/>
                  </a:cubicBezTo>
                  <a:cubicBezTo>
                    <a:pt x="1525" y="2800"/>
                    <a:pt x="1497" y="2802"/>
                    <a:pt x="1539" y="2804"/>
                  </a:cubicBezTo>
                  <a:cubicBezTo>
                    <a:pt x="1477" y="2807"/>
                    <a:pt x="1559" y="2807"/>
                    <a:pt x="1522" y="2808"/>
                  </a:cubicBezTo>
                  <a:cubicBezTo>
                    <a:pt x="1563" y="2809"/>
                    <a:pt x="1506" y="2810"/>
                    <a:pt x="1531" y="2810"/>
                  </a:cubicBezTo>
                  <a:cubicBezTo>
                    <a:pt x="1563" y="2811"/>
                    <a:pt x="1510" y="2812"/>
                    <a:pt x="1528" y="2812"/>
                  </a:cubicBezTo>
                  <a:cubicBezTo>
                    <a:pt x="1556" y="2813"/>
                    <a:pt x="1498" y="2814"/>
                    <a:pt x="1536" y="2814"/>
                  </a:cubicBezTo>
                  <a:cubicBezTo>
                    <a:pt x="1507" y="2815"/>
                    <a:pt x="1546" y="2816"/>
                    <a:pt x="1528" y="2817"/>
                  </a:cubicBezTo>
                  <a:cubicBezTo>
                    <a:pt x="1516" y="2817"/>
                    <a:pt x="1546" y="2818"/>
                    <a:pt x="1522" y="2819"/>
                  </a:cubicBezTo>
                  <a:cubicBezTo>
                    <a:pt x="1558" y="2819"/>
                    <a:pt x="1519" y="2821"/>
                    <a:pt x="1526" y="2821"/>
                  </a:cubicBezTo>
                  <a:cubicBezTo>
                    <a:pt x="1553" y="2822"/>
                    <a:pt x="1489" y="2823"/>
                    <a:pt x="1534" y="2824"/>
                  </a:cubicBezTo>
                  <a:cubicBezTo>
                    <a:pt x="1527" y="2825"/>
                    <a:pt x="1525" y="2827"/>
                    <a:pt x="1540" y="2828"/>
                  </a:cubicBezTo>
                  <a:cubicBezTo>
                    <a:pt x="1506" y="2828"/>
                    <a:pt x="1550" y="2830"/>
                    <a:pt x="1524" y="2830"/>
                  </a:cubicBezTo>
                  <a:cubicBezTo>
                    <a:pt x="1549" y="2831"/>
                    <a:pt x="1514" y="2832"/>
                    <a:pt x="1519" y="2833"/>
                  </a:cubicBezTo>
                  <a:cubicBezTo>
                    <a:pt x="1524" y="2834"/>
                    <a:pt x="1509" y="2835"/>
                    <a:pt x="1539" y="2836"/>
                  </a:cubicBezTo>
                  <a:cubicBezTo>
                    <a:pt x="1495" y="2839"/>
                    <a:pt x="1531" y="2843"/>
                    <a:pt x="1520" y="2846"/>
                  </a:cubicBezTo>
                  <a:cubicBezTo>
                    <a:pt x="1516" y="2847"/>
                    <a:pt x="1496" y="2848"/>
                    <a:pt x="1517" y="2849"/>
                  </a:cubicBezTo>
                  <a:cubicBezTo>
                    <a:pt x="1526" y="2849"/>
                    <a:pt x="1519" y="2851"/>
                    <a:pt x="1508" y="2851"/>
                  </a:cubicBezTo>
                  <a:cubicBezTo>
                    <a:pt x="1493" y="2852"/>
                    <a:pt x="1534" y="2853"/>
                    <a:pt x="1501" y="2853"/>
                  </a:cubicBezTo>
                  <a:cubicBezTo>
                    <a:pt x="1487" y="2854"/>
                    <a:pt x="1479" y="2855"/>
                    <a:pt x="1487" y="2856"/>
                  </a:cubicBezTo>
                  <a:cubicBezTo>
                    <a:pt x="1512" y="2856"/>
                    <a:pt x="1457" y="2857"/>
                    <a:pt x="1495" y="2858"/>
                  </a:cubicBezTo>
                  <a:cubicBezTo>
                    <a:pt x="1490" y="2859"/>
                    <a:pt x="1456" y="2862"/>
                    <a:pt x="1466" y="2864"/>
                  </a:cubicBezTo>
                  <a:cubicBezTo>
                    <a:pt x="1482" y="2865"/>
                    <a:pt x="1447" y="2865"/>
                    <a:pt x="1455" y="2866"/>
                  </a:cubicBezTo>
                  <a:cubicBezTo>
                    <a:pt x="1466" y="2868"/>
                    <a:pt x="1452" y="2870"/>
                    <a:pt x="1457" y="2873"/>
                  </a:cubicBezTo>
                  <a:cubicBezTo>
                    <a:pt x="1469" y="2877"/>
                    <a:pt x="1409" y="2881"/>
                    <a:pt x="1419" y="2882"/>
                  </a:cubicBezTo>
                  <a:cubicBezTo>
                    <a:pt x="1447" y="2884"/>
                    <a:pt x="1408" y="2881"/>
                    <a:pt x="1415" y="2887"/>
                  </a:cubicBezTo>
                  <a:cubicBezTo>
                    <a:pt x="1360" y="2889"/>
                    <a:pt x="1312" y="2896"/>
                    <a:pt x="1251" y="2900"/>
                  </a:cubicBezTo>
                  <a:cubicBezTo>
                    <a:pt x="1299" y="2901"/>
                    <a:pt x="1259" y="2903"/>
                    <a:pt x="1241" y="2904"/>
                  </a:cubicBezTo>
                  <a:cubicBezTo>
                    <a:pt x="1219" y="2905"/>
                    <a:pt x="1257" y="2905"/>
                    <a:pt x="1249" y="2906"/>
                  </a:cubicBezTo>
                  <a:cubicBezTo>
                    <a:pt x="1287" y="2907"/>
                    <a:pt x="1259" y="2913"/>
                    <a:pt x="1228" y="2914"/>
                  </a:cubicBezTo>
                  <a:cubicBezTo>
                    <a:pt x="1234" y="2914"/>
                    <a:pt x="1239" y="2914"/>
                    <a:pt x="1245" y="2914"/>
                  </a:cubicBezTo>
                  <a:cubicBezTo>
                    <a:pt x="1139" y="2914"/>
                    <a:pt x="1234" y="2920"/>
                    <a:pt x="1124" y="2930"/>
                  </a:cubicBezTo>
                  <a:cubicBezTo>
                    <a:pt x="1119" y="2937"/>
                    <a:pt x="1052" y="2943"/>
                    <a:pt x="1062" y="2947"/>
                  </a:cubicBezTo>
                  <a:cubicBezTo>
                    <a:pt x="1064" y="2947"/>
                    <a:pt x="1080" y="2948"/>
                    <a:pt x="1076" y="2948"/>
                  </a:cubicBezTo>
                  <a:cubicBezTo>
                    <a:pt x="1045" y="2954"/>
                    <a:pt x="1026" y="2954"/>
                    <a:pt x="1040" y="2960"/>
                  </a:cubicBezTo>
                  <a:cubicBezTo>
                    <a:pt x="1027" y="2962"/>
                    <a:pt x="1023" y="2962"/>
                    <a:pt x="1037" y="2964"/>
                  </a:cubicBezTo>
                  <a:cubicBezTo>
                    <a:pt x="1006" y="2965"/>
                    <a:pt x="1057" y="2966"/>
                    <a:pt x="1021" y="2966"/>
                  </a:cubicBezTo>
                  <a:cubicBezTo>
                    <a:pt x="995" y="2967"/>
                    <a:pt x="1055" y="2967"/>
                    <a:pt x="1027" y="2969"/>
                  </a:cubicBezTo>
                  <a:cubicBezTo>
                    <a:pt x="1013" y="2969"/>
                    <a:pt x="1018" y="2971"/>
                    <a:pt x="1020" y="2972"/>
                  </a:cubicBezTo>
                  <a:cubicBezTo>
                    <a:pt x="1025" y="2973"/>
                    <a:pt x="1003" y="2976"/>
                    <a:pt x="1037" y="2977"/>
                  </a:cubicBezTo>
                  <a:cubicBezTo>
                    <a:pt x="1008" y="2978"/>
                    <a:pt x="1022" y="2979"/>
                    <a:pt x="1020" y="2980"/>
                  </a:cubicBezTo>
                  <a:cubicBezTo>
                    <a:pt x="1017" y="2985"/>
                    <a:pt x="1025" y="2985"/>
                    <a:pt x="1006" y="2986"/>
                  </a:cubicBezTo>
                  <a:cubicBezTo>
                    <a:pt x="977" y="2987"/>
                    <a:pt x="1033" y="2988"/>
                    <a:pt x="1007" y="2989"/>
                  </a:cubicBezTo>
                  <a:cubicBezTo>
                    <a:pt x="995" y="2990"/>
                    <a:pt x="1041" y="2991"/>
                    <a:pt x="1003" y="2991"/>
                  </a:cubicBezTo>
                  <a:cubicBezTo>
                    <a:pt x="1020" y="2993"/>
                    <a:pt x="989" y="2995"/>
                    <a:pt x="998" y="2997"/>
                  </a:cubicBezTo>
                  <a:cubicBezTo>
                    <a:pt x="1005" y="2998"/>
                    <a:pt x="993" y="3000"/>
                    <a:pt x="1013" y="3001"/>
                  </a:cubicBezTo>
                  <a:cubicBezTo>
                    <a:pt x="984" y="3003"/>
                    <a:pt x="998" y="3005"/>
                    <a:pt x="1001" y="3007"/>
                  </a:cubicBezTo>
                  <a:cubicBezTo>
                    <a:pt x="1006" y="3010"/>
                    <a:pt x="975" y="3014"/>
                    <a:pt x="1018" y="3017"/>
                  </a:cubicBezTo>
                  <a:cubicBezTo>
                    <a:pt x="976" y="3020"/>
                    <a:pt x="1007" y="3023"/>
                    <a:pt x="1000" y="3026"/>
                  </a:cubicBezTo>
                  <a:cubicBezTo>
                    <a:pt x="997" y="3027"/>
                    <a:pt x="1023" y="3029"/>
                    <a:pt x="986" y="3030"/>
                  </a:cubicBezTo>
                  <a:cubicBezTo>
                    <a:pt x="990" y="3031"/>
                    <a:pt x="1024" y="3037"/>
                    <a:pt x="1019" y="3040"/>
                  </a:cubicBezTo>
                  <a:cubicBezTo>
                    <a:pt x="1017" y="3041"/>
                    <a:pt x="1036" y="3043"/>
                    <a:pt x="1007" y="3044"/>
                  </a:cubicBezTo>
                  <a:cubicBezTo>
                    <a:pt x="979" y="3046"/>
                    <a:pt x="1030" y="3047"/>
                    <a:pt x="1001" y="3048"/>
                  </a:cubicBezTo>
                  <a:cubicBezTo>
                    <a:pt x="990" y="3049"/>
                    <a:pt x="1009" y="3050"/>
                    <a:pt x="1009" y="3051"/>
                  </a:cubicBezTo>
                  <a:cubicBezTo>
                    <a:pt x="1006" y="3055"/>
                    <a:pt x="968" y="3062"/>
                    <a:pt x="978" y="3067"/>
                  </a:cubicBezTo>
                  <a:cubicBezTo>
                    <a:pt x="962" y="3067"/>
                    <a:pt x="961" y="3067"/>
                    <a:pt x="965" y="3068"/>
                  </a:cubicBezTo>
                  <a:cubicBezTo>
                    <a:pt x="970" y="3068"/>
                    <a:pt x="983" y="3068"/>
                    <a:pt x="977" y="3069"/>
                  </a:cubicBezTo>
                  <a:cubicBezTo>
                    <a:pt x="930" y="3074"/>
                    <a:pt x="970" y="3073"/>
                    <a:pt x="936" y="3081"/>
                  </a:cubicBezTo>
                  <a:cubicBezTo>
                    <a:pt x="897" y="3082"/>
                    <a:pt x="901" y="3088"/>
                    <a:pt x="889" y="3093"/>
                  </a:cubicBezTo>
                  <a:cubicBezTo>
                    <a:pt x="861" y="3098"/>
                    <a:pt x="877" y="3095"/>
                    <a:pt x="856" y="3099"/>
                  </a:cubicBezTo>
                  <a:cubicBezTo>
                    <a:pt x="842" y="3099"/>
                    <a:pt x="864" y="3101"/>
                    <a:pt x="851" y="3101"/>
                  </a:cubicBezTo>
                  <a:cubicBezTo>
                    <a:pt x="811" y="3102"/>
                    <a:pt x="846" y="3103"/>
                    <a:pt x="845" y="3104"/>
                  </a:cubicBezTo>
                  <a:cubicBezTo>
                    <a:pt x="828" y="3106"/>
                    <a:pt x="837" y="3115"/>
                    <a:pt x="817" y="3114"/>
                  </a:cubicBezTo>
                  <a:cubicBezTo>
                    <a:pt x="783" y="3114"/>
                    <a:pt x="789" y="3112"/>
                    <a:pt x="792" y="3127"/>
                  </a:cubicBezTo>
                  <a:cubicBezTo>
                    <a:pt x="796" y="3129"/>
                    <a:pt x="737" y="3130"/>
                    <a:pt x="786" y="3132"/>
                  </a:cubicBezTo>
                  <a:cubicBezTo>
                    <a:pt x="776" y="3133"/>
                    <a:pt x="718" y="3134"/>
                    <a:pt x="769" y="3136"/>
                  </a:cubicBezTo>
                  <a:cubicBezTo>
                    <a:pt x="727" y="3136"/>
                    <a:pt x="802" y="3138"/>
                    <a:pt x="753" y="3139"/>
                  </a:cubicBezTo>
                  <a:cubicBezTo>
                    <a:pt x="770" y="3140"/>
                    <a:pt x="746" y="3142"/>
                    <a:pt x="747" y="3144"/>
                  </a:cubicBezTo>
                  <a:cubicBezTo>
                    <a:pt x="750" y="3168"/>
                    <a:pt x="764" y="3163"/>
                    <a:pt x="707" y="3168"/>
                  </a:cubicBezTo>
                  <a:cubicBezTo>
                    <a:pt x="725" y="3168"/>
                    <a:pt x="734" y="3168"/>
                    <a:pt x="744" y="3169"/>
                  </a:cubicBezTo>
                  <a:cubicBezTo>
                    <a:pt x="716" y="3169"/>
                    <a:pt x="744" y="3171"/>
                    <a:pt x="738" y="3172"/>
                  </a:cubicBezTo>
                  <a:cubicBezTo>
                    <a:pt x="721" y="3174"/>
                    <a:pt x="727" y="3176"/>
                    <a:pt x="748" y="3180"/>
                  </a:cubicBezTo>
                  <a:cubicBezTo>
                    <a:pt x="765" y="3182"/>
                    <a:pt x="697" y="3185"/>
                    <a:pt x="689" y="3190"/>
                  </a:cubicBezTo>
                  <a:cubicBezTo>
                    <a:pt x="641" y="3201"/>
                    <a:pt x="628" y="3204"/>
                    <a:pt x="605" y="3214"/>
                  </a:cubicBezTo>
                  <a:cubicBezTo>
                    <a:pt x="604" y="3214"/>
                    <a:pt x="612" y="3214"/>
                    <a:pt x="617" y="3214"/>
                  </a:cubicBezTo>
                  <a:cubicBezTo>
                    <a:pt x="633" y="3215"/>
                    <a:pt x="591" y="3215"/>
                    <a:pt x="618" y="3216"/>
                  </a:cubicBezTo>
                  <a:cubicBezTo>
                    <a:pt x="643" y="3218"/>
                    <a:pt x="614" y="3216"/>
                    <a:pt x="608" y="3220"/>
                  </a:cubicBezTo>
                  <a:cubicBezTo>
                    <a:pt x="593" y="3223"/>
                    <a:pt x="615" y="3225"/>
                    <a:pt x="590" y="3228"/>
                  </a:cubicBezTo>
                  <a:cubicBezTo>
                    <a:pt x="630" y="3229"/>
                    <a:pt x="584" y="3235"/>
                    <a:pt x="583" y="3237"/>
                  </a:cubicBezTo>
                  <a:cubicBezTo>
                    <a:pt x="584" y="3238"/>
                    <a:pt x="545" y="3238"/>
                    <a:pt x="582" y="3239"/>
                  </a:cubicBezTo>
                  <a:cubicBezTo>
                    <a:pt x="545" y="3240"/>
                    <a:pt x="599" y="3241"/>
                    <a:pt x="584" y="3242"/>
                  </a:cubicBezTo>
                  <a:cubicBezTo>
                    <a:pt x="573" y="3243"/>
                    <a:pt x="594" y="3245"/>
                    <a:pt x="565" y="3245"/>
                  </a:cubicBezTo>
                  <a:cubicBezTo>
                    <a:pt x="574" y="3248"/>
                    <a:pt x="587" y="3247"/>
                    <a:pt x="581" y="3250"/>
                  </a:cubicBezTo>
                  <a:cubicBezTo>
                    <a:pt x="559" y="3256"/>
                    <a:pt x="602" y="3258"/>
                    <a:pt x="569" y="3262"/>
                  </a:cubicBezTo>
                  <a:cubicBezTo>
                    <a:pt x="560" y="3263"/>
                    <a:pt x="604" y="3264"/>
                    <a:pt x="587" y="3266"/>
                  </a:cubicBezTo>
                  <a:cubicBezTo>
                    <a:pt x="574" y="3267"/>
                    <a:pt x="590" y="3269"/>
                    <a:pt x="607" y="3271"/>
                  </a:cubicBezTo>
                  <a:cubicBezTo>
                    <a:pt x="624" y="3272"/>
                    <a:pt x="583" y="3273"/>
                    <a:pt x="605" y="3274"/>
                  </a:cubicBezTo>
                  <a:cubicBezTo>
                    <a:pt x="629" y="3276"/>
                    <a:pt x="621" y="3277"/>
                    <a:pt x="625" y="3278"/>
                  </a:cubicBezTo>
                  <a:cubicBezTo>
                    <a:pt x="627" y="3279"/>
                    <a:pt x="647" y="3281"/>
                    <a:pt x="636" y="3281"/>
                  </a:cubicBezTo>
                  <a:cubicBezTo>
                    <a:pt x="599" y="3283"/>
                    <a:pt x="666" y="3283"/>
                    <a:pt x="646" y="3285"/>
                  </a:cubicBezTo>
                  <a:cubicBezTo>
                    <a:pt x="611" y="3287"/>
                    <a:pt x="680" y="3293"/>
                    <a:pt x="666" y="3297"/>
                  </a:cubicBezTo>
                  <a:cubicBezTo>
                    <a:pt x="662" y="3303"/>
                    <a:pt x="667" y="3303"/>
                    <a:pt x="680" y="3304"/>
                  </a:cubicBezTo>
                  <a:cubicBezTo>
                    <a:pt x="711" y="3305"/>
                    <a:pt x="712" y="3306"/>
                    <a:pt x="706" y="3307"/>
                  </a:cubicBezTo>
                  <a:cubicBezTo>
                    <a:pt x="697" y="3309"/>
                    <a:pt x="733" y="3311"/>
                    <a:pt x="707" y="3312"/>
                  </a:cubicBezTo>
                  <a:cubicBezTo>
                    <a:pt x="735" y="3313"/>
                    <a:pt x="706" y="3314"/>
                    <a:pt x="726" y="3315"/>
                  </a:cubicBezTo>
                  <a:cubicBezTo>
                    <a:pt x="739" y="3316"/>
                    <a:pt x="727" y="3317"/>
                    <a:pt x="729" y="3318"/>
                  </a:cubicBezTo>
                  <a:cubicBezTo>
                    <a:pt x="730" y="3319"/>
                    <a:pt x="718" y="3321"/>
                    <a:pt x="748" y="3321"/>
                  </a:cubicBezTo>
                  <a:cubicBezTo>
                    <a:pt x="710" y="3322"/>
                    <a:pt x="753" y="3323"/>
                    <a:pt x="740" y="3323"/>
                  </a:cubicBezTo>
                  <a:cubicBezTo>
                    <a:pt x="728" y="3326"/>
                    <a:pt x="744" y="3327"/>
                    <a:pt x="749" y="3328"/>
                  </a:cubicBezTo>
                  <a:cubicBezTo>
                    <a:pt x="747" y="3340"/>
                    <a:pt x="759" y="3338"/>
                    <a:pt x="769" y="3340"/>
                  </a:cubicBezTo>
                  <a:cubicBezTo>
                    <a:pt x="769" y="3346"/>
                    <a:pt x="820" y="3351"/>
                    <a:pt x="811" y="3355"/>
                  </a:cubicBezTo>
                  <a:cubicBezTo>
                    <a:pt x="887" y="3356"/>
                    <a:pt x="825" y="3360"/>
                    <a:pt x="790" y="3361"/>
                  </a:cubicBezTo>
                  <a:cubicBezTo>
                    <a:pt x="808" y="3361"/>
                    <a:pt x="820" y="3361"/>
                    <a:pt x="831" y="3362"/>
                  </a:cubicBezTo>
                  <a:cubicBezTo>
                    <a:pt x="800" y="3362"/>
                    <a:pt x="828" y="3363"/>
                    <a:pt x="825" y="3364"/>
                  </a:cubicBezTo>
                  <a:cubicBezTo>
                    <a:pt x="818" y="3365"/>
                    <a:pt x="806" y="3367"/>
                    <a:pt x="821" y="3368"/>
                  </a:cubicBezTo>
                  <a:cubicBezTo>
                    <a:pt x="832" y="3369"/>
                    <a:pt x="807" y="3369"/>
                    <a:pt x="818" y="3370"/>
                  </a:cubicBezTo>
                  <a:cubicBezTo>
                    <a:pt x="829" y="3371"/>
                    <a:pt x="828" y="3372"/>
                    <a:pt x="832" y="3373"/>
                  </a:cubicBezTo>
                  <a:cubicBezTo>
                    <a:pt x="840" y="3374"/>
                    <a:pt x="816" y="3375"/>
                    <a:pt x="829" y="3377"/>
                  </a:cubicBezTo>
                  <a:cubicBezTo>
                    <a:pt x="848" y="3379"/>
                    <a:pt x="824" y="3382"/>
                    <a:pt x="833" y="3384"/>
                  </a:cubicBezTo>
                  <a:cubicBezTo>
                    <a:pt x="900" y="3390"/>
                    <a:pt x="856" y="3401"/>
                    <a:pt x="905" y="3402"/>
                  </a:cubicBezTo>
                  <a:cubicBezTo>
                    <a:pt x="908" y="3403"/>
                    <a:pt x="915" y="3404"/>
                    <a:pt x="910" y="3404"/>
                  </a:cubicBezTo>
                  <a:cubicBezTo>
                    <a:pt x="883" y="3405"/>
                    <a:pt x="896" y="3406"/>
                    <a:pt x="895" y="3407"/>
                  </a:cubicBezTo>
                  <a:cubicBezTo>
                    <a:pt x="907" y="3427"/>
                    <a:pt x="840" y="3419"/>
                    <a:pt x="837" y="3427"/>
                  </a:cubicBezTo>
                  <a:cubicBezTo>
                    <a:pt x="836" y="3428"/>
                    <a:pt x="831" y="3429"/>
                    <a:pt x="836" y="3430"/>
                  </a:cubicBezTo>
                  <a:cubicBezTo>
                    <a:pt x="847" y="3432"/>
                    <a:pt x="821" y="3434"/>
                    <a:pt x="815" y="3435"/>
                  </a:cubicBezTo>
                  <a:cubicBezTo>
                    <a:pt x="853" y="3435"/>
                    <a:pt x="795" y="3436"/>
                    <a:pt x="824" y="3437"/>
                  </a:cubicBezTo>
                  <a:cubicBezTo>
                    <a:pt x="803" y="3439"/>
                    <a:pt x="822" y="3449"/>
                    <a:pt x="773" y="3449"/>
                  </a:cubicBezTo>
                  <a:cubicBezTo>
                    <a:pt x="786" y="3449"/>
                    <a:pt x="798" y="3450"/>
                    <a:pt x="810" y="3450"/>
                  </a:cubicBezTo>
                  <a:cubicBezTo>
                    <a:pt x="797" y="3452"/>
                    <a:pt x="749" y="3453"/>
                    <a:pt x="759" y="3456"/>
                  </a:cubicBezTo>
                  <a:cubicBezTo>
                    <a:pt x="763" y="3458"/>
                    <a:pt x="781" y="3459"/>
                    <a:pt x="767" y="3460"/>
                  </a:cubicBezTo>
                  <a:cubicBezTo>
                    <a:pt x="743" y="3462"/>
                    <a:pt x="755" y="3464"/>
                    <a:pt x="749" y="3465"/>
                  </a:cubicBezTo>
                  <a:cubicBezTo>
                    <a:pt x="744" y="3467"/>
                    <a:pt x="765" y="3468"/>
                    <a:pt x="729" y="3469"/>
                  </a:cubicBezTo>
                  <a:cubicBezTo>
                    <a:pt x="747" y="3470"/>
                    <a:pt x="750" y="3470"/>
                    <a:pt x="730" y="3471"/>
                  </a:cubicBezTo>
                  <a:cubicBezTo>
                    <a:pt x="762" y="3472"/>
                    <a:pt x="760" y="3474"/>
                    <a:pt x="732" y="3475"/>
                  </a:cubicBezTo>
                  <a:cubicBezTo>
                    <a:pt x="764" y="3477"/>
                    <a:pt x="744" y="3479"/>
                    <a:pt x="749" y="3481"/>
                  </a:cubicBezTo>
                  <a:cubicBezTo>
                    <a:pt x="694" y="3483"/>
                    <a:pt x="762" y="3487"/>
                    <a:pt x="708" y="3489"/>
                  </a:cubicBezTo>
                  <a:cubicBezTo>
                    <a:pt x="734" y="3490"/>
                    <a:pt x="719" y="3491"/>
                    <a:pt x="732" y="3491"/>
                  </a:cubicBezTo>
                  <a:cubicBezTo>
                    <a:pt x="752" y="3492"/>
                    <a:pt x="732" y="3493"/>
                    <a:pt x="733" y="3493"/>
                  </a:cubicBezTo>
                  <a:cubicBezTo>
                    <a:pt x="771" y="3494"/>
                    <a:pt x="719" y="3494"/>
                    <a:pt x="739" y="3495"/>
                  </a:cubicBezTo>
                  <a:cubicBezTo>
                    <a:pt x="758" y="3496"/>
                    <a:pt x="774" y="3498"/>
                    <a:pt x="749" y="3499"/>
                  </a:cubicBezTo>
                  <a:cubicBezTo>
                    <a:pt x="753" y="3500"/>
                    <a:pt x="780" y="3503"/>
                    <a:pt x="782" y="3504"/>
                  </a:cubicBezTo>
                  <a:cubicBezTo>
                    <a:pt x="781" y="3504"/>
                    <a:pt x="771" y="3506"/>
                    <a:pt x="775" y="3506"/>
                  </a:cubicBezTo>
                  <a:cubicBezTo>
                    <a:pt x="813" y="3506"/>
                    <a:pt x="749" y="3507"/>
                    <a:pt x="783" y="3508"/>
                  </a:cubicBezTo>
                  <a:cubicBezTo>
                    <a:pt x="789" y="3508"/>
                    <a:pt x="779" y="3509"/>
                    <a:pt x="780" y="3510"/>
                  </a:cubicBezTo>
                  <a:cubicBezTo>
                    <a:pt x="783" y="3512"/>
                    <a:pt x="794" y="3511"/>
                    <a:pt x="791" y="3516"/>
                  </a:cubicBezTo>
                  <a:cubicBezTo>
                    <a:pt x="795" y="3529"/>
                    <a:pt x="778" y="3533"/>
                    <a:pt x="794" y="3532"/>
                  </a:cubicBezTo>
                  <a:cubicBezTo>
                    <a:pt x="818" y="3534"/>
                    <a:pt x="783" y="3534"/>
                    <a:pt x="791" y="3535"/>
                  </a:cubicBezTo>
                  <a:cubicBezTo>
                    <a:pt x="812" y="3537"/>
                    <a:pt x="801" y="3537"/>
                    <a:pt x="796" y="3539"/>
                  </a:cubicBezTo>
                  <a:cubicBezTo>
                    <a:pt x="811" y="3540"/>
                    <a:pt x="835" y="3541"/>
                    <a:pt x="814" y="3542"/>
                  </a:cubicBezTo>
                  <a:cubicBezTo>
                    <a:pt x="806" y="3543"/>
                    <a:pt x="824" y="3544"/>
                    <a:pt x="833" y="3545"/>
                  </a:cubicBezTo>
                  <a:cubicBezTo>
                    <a:pt x="840" y="3546"/>
                    <a:pt x="854" y="3546"/>
                    <a:pt x="836" y="3547"/>
                  </a:cubicBezTo>
                  <a:cubicBezTo>
                    <a:pt x="1217" y="3610"/>
                    <a:pt x="1864" y="3584"/>
                    <a:pt x="2376" y="3591"/>
                  </a:cubicBezTo>
                  <a:cubicBezTo>
                    <a:pt x="2290" y="3590"/>
                    <a:pt x="2226" y="3589"/>
                    <a:pt x="2185" y="3583"/>
                  </a:cubicBezTo>
                  <a:cubicBezTo>
                    <a:pt x="2262" y="3573"/>
                    <a:pt x="2396" y="3574"/>
                    <a:pt x="2471" y="3566"/>
                  </a:cubicBezTo>
                  <a:cubicBezTo>
                    <a:pt x="2445" y="3561"/>
                    <a:pt x="2716" y="3551"/>
                    <a:pt x="2729" y="3546"/>
                  </a:cubicBezTo>
                  <a:cubicBezTo>
                    <a:pt x="2721" y="3545"/>
                    <a:pt x="2720" y="3544"/>
                    <a:pt x="2740" y="3543"/>
                  </a:cubicBezTo>
                  <a:cubicBezTo>
                    <a:pt x="2748" y="3543"/>
                    <a:pt x="2730" y="3541"/>
                    <a:pt x="2728" y="3541"/>
                  </a:cubicBezTo>
                  <a:cubicBezTo>
                    <a:pt x="2727" y="3539"/>
                    <a:pt x="2781" y="3539"/>
                    <a:pt x="2757" y="3538"/>
                  </a:cubicBezTo>
                  <a:cubicBezTo>
                    <a:pt x="2750" y="3537"/>
                    <a:pt x="2773" y="3536"/>
                    <a:pt x="2767" y="3536"/>
                  </a:cubicBezTo>
                  <a:cubicBezTo>
                    <a:pt x="2744" y="3534"/>
                    <a:pt x="2804" y="3534"/>
                    <a:pt x="2774" y="3533"/>
                  </a:cubicBezTo>
                  <a:cubicBezTo>
                    <a:pt x="2749" y="3532"/>
                    <a:pt x="2786" y="3531"/>
                    <a:pt x="2789" y="3530"/>
                  </a:cubicBezTo>
                  <a:cubicBezTo>
                    <a:pt x="2793" y="3528"/>
                    <a:pt x="2823" y="3527"/>
                    <a:pt x="2791" y="3526"/>
                  </a:cubicBezTo>
                  <a:cubicBezTo>
                    <a:pt x="2809" y="3524"/>
                    <a:pt x="2831" y="3522"/>
                    <a:pt x="2848" y="3520"/>
                  </a:cubicBezTo>
                  <a:cubicBezTo>
                    <a:pt x="2775" y="3517"/>
                    <a:pt x="2933" y="3514"/>
                    <a:pt x="2853" y="3510"/>
                  </a:cubicBezTo>
                  <a:cubicBezTo>
                    <a:pt x="2872" y="3510"/>
                    <a:pt x="2892" y="3509"/>
                    <a:pt x="2914" y="3508"/>
                  </a:cubicBezTo>
                  <a:cubicBezTo>
                    <a:pt x="2915" y="3504"/>
                    <a:pt x="2913" y="3504"/>
                    <a:pt x="2928" y="3503"/>
                  </a:cubicBezTo>
                  <a:cubicBezTo>
                    <a:pt x="2952" y="3502"/>
                    <a:pt x="2901" y="3501"/>
                    <a:pt x="2928" y="3500"/>
                  </a:cubicBezTo>
                  <a:cubicBezTo>
                    <a:pt x="2950" y="3499"/>
                    <a:pt x="2933" y="3498"/>
                    <a:pt x="2917" y="3498"/>
                  </a:cubicBezTo>
                  <a:cubicBezTo>
                    <a:pt x="2970" y="3498"/>
                    <a:pt x="2994" y="3487"/>
                    <a:pt x="3014" y="3481"/>
                  </a:cubicBezTo>
                  <a:cubicBezTo>
                    <a:pt x="2997" y="3479"/>
                    <a:pt x="3027" y="3479"/>
                    <a:pt x="3019" y="3477"/>
                  </a:cubicBezTo>
                  <a:cubicBezTo>
                    <a:pt x="3004" y="3475"/>
                    <a:pt x="2981" y="3473"/>
                    <a:pt x="3012" y="3470"/>
                  </a:cubicBezTo>
                  <a:cubicBezTo>
                    <a:pt x="3025" y="3469"/>
                    <a:pt x="3003" y="3468"/>
                    <a:pt x="2997" y="3466"/>
                  </a:cubicBezTo>
                  <a:cubicBezTo>
                    <a:pt x="3020" y="3464"/>
                    <a:pt x="3018" y="3463"/>
                    <a:pt x="3039" y="3461"/>
                  </a:cubicBezTo>
                  <a:cubicBezTo>
                    <a:pt x="3089" y="3457"/>
                    <a:pt x="3042" y="3455"/>
                    <a:pt x="3044" y="3452"/>
                  </a:cubicBezTo>
                  <a:cubicBezTo>
                    <a:pt x="3056" y="3451"/>
                    <a:pt x="3029" y="3449"/>
                    <a:pt x="3059" y="3448"/>
                  </a:cubicBezTo>
                  <a:cubicBezTo>
                    <a:pt x="3064" y="3448"/>
                    <a:pt x="3062" y="3447"/>
                    <a:pt x="3056" y="3447"/>
                  </a:cubicBezTo>
                  <a:cubicBezTo>
                    <a:pt x="3011" y="3446"/>
                    <a:pt x="3067" y="3442"/>
                    <a:pt x="3019" y="3438"/>
                  </a:cubicBezTo>
                  <a:cubicBezTo>
                    <a:pt x="3002" y="3436"/>
                    <a:pt x="3046" y="3437"/>
                    <a:pt x="3060" y="3436"/>
                  </a:cubicBezTo>
                  <a:cubicBezTo>
                    <a:pt x="3062" y="3429"/>
                    <a:pt x="3056" y="3430"/>
                    <a:pt x="3048" y="3428"/>
                  </a:cubicBezTo>
                  <a:cubicBezTo>
                    <a:pt x="3037" y="3427"/>
                    <a:pt x="3087" y="3426"/>
                    <a:pt x="3048" y="3425"/>
                  </a:cubicBezTo>
                  <a:cubicBezTo>
                    <a:pt x="3057" y="3424"/>
                    <a:pt x="3031" y="3423"/>
                    <a:pt x="3039" y="3421"/>
                  </a:cubicBezTo>
                  <a:cubicBezTo>
                    <a:pt x="3047" y="3420"/>
                    <a:pt x="3023" y="3418"/>
                    <a:pt x="3059" y="3417"/>
                  </a:cubicBezTo>
                  <a:cubicBezTo>
                    <a:pt x="3065" y="3417"/>
                    <a:pt x="3064" y="3416"/>
                    <a:pt x="3057" y="3415"/>
                  </a:cubicBezTo>
                  <a:cubicBezTo>
                    <a:pt x="3022" y="3414"/>
                    <a:pt x="3045" y="3415"/>
                    <a:pt x="3038" y="3396"/>
                  </a:cubicBezTo>
                  <a:cubicBezTo>
                    <a:pt x="3038" y="3395"/>
                    <a:pt x="3028" y="3394"/>
                    <a:pt x="3030" y="3393"/>
                  </a:cubicBezTo>
                  <a:cubicBezTo>
                    <a:pt x="3031" y="3392"/>
                    <a:pt x="3014" y="3391"/>
                    <a:pt x="3038" y="3390"/>
                  </a:cubicBezTo>
                  <a:cubicBezTo>
                    <a:pt x="3004" y="3388"/>
                    <a:pt x="2999" y="3385"/>
                    <a:pt x="2994" y="3383"/>
                  </a:cubicBezTo>
                  <a:cubicBezTo>
                    <a:pt x="2981" y="3380"/>
                    <a:pt x="2978" y="3382"/>
                    <a:pt x="2943" y="3376"/>
                  </a:cubicBezTo>
                  <a:cubicBezTo>
                    <a:pt x="2934" y="3376"/>
                    <a:pt x="2955" y="3374"/>
                    <a:pt x="2955" y="3373"/>
                  </a:cubicBezTo>
                  <a:cubicBezTo>
                    <a:pt x="2931" y="3360"/>
                    <a:pt x="2931" y="3365"/>
                    <a:pt x="2883" y="3361"/>
                  </a:cubicBezTo>
                  <a:cubicBezTo>
                    <a:pt x="2813" y="3358"/>
                    <a:pt x="2885" y="3357"/>
                    <a:pt x="2843" y="3353"/>
                  </a:cubicBezTo>
                  <a:cubicBezTo>
                    <a:pt x="2836" y="3352"/>
                    <a:pt x="2846" y="3351"/>
                    <a:pt x="2842" y="3350"/>
                  </a:cubicBezTo>
                  <a:cubicBezTo>
                    <a:pt x="2840" y="3350"/>
                    <a:pt x="2851" y="3348"/>
                    <a:pt x="2846" y="3348"/>
                  </a:cubicBezTo>
                  <a:cubicBezTo>
                    <a:pt x="2808" y="3348"/>
                    <a:pt x="2870" y="3347"/>
                    <a:pt x="2839" y="3346"/>
                  </a:cubicBezTo>
                  <a:cubicBezTo>
                    <a:pt x="2804" y="3340"/>
                    <a:pt x="2784" y="3340"/>
                    <a:pt x="2748" y="3341"/>
                  </a:cubicBezTo>
                  <a:cubicBezTo>
                    <a:pt x="2744" y="3325"/>
                    <a:pt x="2744" y="3330"/>
                    <a:pt x="2686" y="3324"/>
                  </a:cubicBezTo>
                  <a:cubicBezTo>
                    <a:pt x="2674" y="3312"/>
                    <a:pt x="2604" y="3316"/>
                    <a:pt x="2578" y="3301"/>
                  </a:cubicBezTo>
                  <a:cubicBezTo>
                    <a:pt x="2556" y="3298"/>
                    <a:pt x="2563" y="3293"/>
                    <a:pt x="2549" y="3293"/>
                  </a:cubicBezTo>
                  <a:cubicBezTo>
                    <a:pt x="2550" y="3293"/>
                    <a:pt x="2565" y="3292"/>
                    <a:pt x="2558" y="3291"/>
                  </a:cubicBezTo>
                  <a:cubicBezTo>
                    <a:pt x="2508" y="3290"/>
                    <a:pt x="2584" y="3288"/>
                    <a:pt x="2520" y="3286"/>
                  </a:cubicBezTo>
                  <a:cubicBezTo>
                    <a:pt x="2500" y="3285"/>
                    <a:pt x="2486" y="3284"/>
                    <a:pt x="2500" y="3284"/>
                  </a:cubicBezTo>
                  <a:cubicBezTo>
                    <a:pt x="2532" y="3282"/>
                    <a:pt x="2488" y="3282"/>
                    <a:pt x="2496" y="3281"/>
                  </a:cubicBezTo>
                  <a:cubicBezTo>
                    <a:pt x="2463" y="3268"/>
                    <a:pt x="2389" y="3275"/>
                    <a:pt x="2352" y="3261"/>
                  </a:cubicBezTo>
                  <a:cubicBezTo>
                    <a:pt x="2350" y="3259"/>
                    <a:pt x="2365" y="3257"/>
                    <a:pt x="2313" y="3256"/>
                  </a:cubicBezTo>
                  <a:cubicBezTo>
                    <a:pt x="2302" y="3255"/>
                    <a:pt x="2311" y="3254"/>
                    <a:pt x="2311" y="3253"/>
                  </a:cubicBezTo>
                  <a:cubicBezTo>
                    <a:pt x="2329" y="3253"/>
                    <a:pt x="2341" y="3253"/>
                    <a:pt x="2348" y="3253"/>
                  </a:cubicBezTo>
                  <a:cubicBezTo>
                    <a:pt x="2342" y="3252"/>
                    <a:pt x="2334" y="3252"/>
                    <a:pt x="2334" y="3251"/>
                  </a:cubicBezTo>
                  <a:cubicBezTo>
                    <a:pt x="2374" y="3251"/>
                    <a:pt x="2339" y="3237"/>
                    <a:pt x="2393" y="3235"/>
                  </a:cubicBezTo>
                  <a:cubicBezTo>
                    <a:pt x="2406" y="3234"/>
                    <a:pt x="2421" y="3233"/>
                    <a:pt x="2412" y="3232"/>
                  </a:cubicBezTo>
                  <a:cubicBezTo>
                    <a:pt x="2369" y="3230"/>
                    <a:pt x="2413" y="3229"/>
                    <a:pt x="2438" y="3227"/>
                  </a:cubicBezTo>
                  <a:cubicBezTo>
                    <a:pt x="2446" y="3227"/>
                    <a:pt x="2450" y="3226"/>
                    <a:pt x="2456" y="3225"/>
                  </a:cubicBezTo>
                  <a:cubicBezTo>
                    <a:pt x="2485" y="3223"/>
                    <a:pt x="2479" y="3219"/>
                    <a:pt x="2476" y="3216"/>
                  </a:cubicBezTo>
                  <a:cubicBezTo>
                    <a:pt x="2469" y="3212"/>
                    <a:pt x="2554" y="3212"/>
                    <a:pt x="2499" y="3209"/>
                  </a:cubicBezTo>
                  <a:cubicBezTo>
                    <a:pt x="2468" y="3207"/>
                    <a:pt x="2468" y="3205"/>
                    <a:pt x="2498" y="3204"/>
                  </a:cubicBezTo>
                  <a:cubicBezTo>
                    <a:pt x="2507" y="3203"/>
                    <a:pt x="2528" y="3203"/>
                    <a:pt x="2498" y="3202"/>
                  </a:cubicBezTo>
                  <a:cubicBezTo>
                    <a:pt x="2522" y="3201"/>
                    <a:pt x="2519" y="3201"/>
                    <a:pt x="2519" y="3200"/>
                  </a:cubicBezTo>
                  <a:cubicBezTo>
                    <a:pt x="2516" y="3183"/>
                    <a:pt x="2542" y="3193"/>
                    <a:pt x="2555" y="3190"/>
                  </a:cubicBezTo>
                  <a:cubicBezTo>
                    <a:pt x="2480" y="3186"/>
                    <a:pt x="2558" y="3170"/>
                    <a:pt x="2452" y="3173"/>
                  </a:cubicBezTo>
                  <a:cubicBezTo>
                    <a:pt x="2566" y="3172"/>
                    <a:pt x="2385" y="3159"/>
                    <a:pt x="2375" y="3158"/>
                  </a:cubicBezTo>
                  <a:cubicBezTo>
                    <a:pt x="2398" y="3157"/>
                    <a:pt x="2368" y="3156"/>
                    <a:pt x="2372" y="3155"/>
                  </a:cubicBezTo>
                  <a:cubicBezTo>
                    <a:pt x="2380" y="3154"/>
                    <a:pt x="2357" y="3152"/>
                    <a:pt x="2393" y="3151"/>
                  </a:cubicBezTo>
                  <a:cubicBezTo>
                    <a:pt x="2369" y="3151"/>
                    <a:pt x="2359" y="3150"/>
                    <a:pt x="2383" y="3149"/>
                  </a:cubicBezTo>
                  <a:cubicBezTo>
                    <a:pt x="2416" y="3147"/>
                    <a:pt x="2359" y="3147"/>
                    <a:pt x="2374" y="3146"/>
                  </a:cubicBezTo>
                  <a:cubicBezTo>
                    <a:pt x="2423" y="3141"/>
                    <a:pt x="2381" y="3143"/>
                    <a:pt x="2430" y="3137"/>
                  </a:cubicBezTo>
                  <a:cubicBezTo>
                    <a:pt x="2435" y="3137"/>
                    <a:pt x="2424" y="3136"/>
                    <a:pt x="2425" y="3136"/>
                  </a:cubicBezTo>
                  <a:cubicBezTo>
                    <a:pt x="2428" y="3135"/>
                    <a:pt x="2443" y="3134"/>
                    <a:pt x="2429" y="3133"/>
                  </a:cubicBezTo>
                  <a:cubicBezTo>
                    <a:pt x="2391" y="3133"/>
                    <a:pt x="2457" y="3132"/>
                    <a:pt x="2421" y="3131"/>
                  </a:cubicBezTo>
                  <a:cubicBezTo>
                    <a:pt x="2412" y="3131"/>
                    <a:pt x="2415" y="3129"/>
                    <a:pt x="2426" y="3128"/>
                  </a:cubicBezTo>
                  <a:cubicBezTo>
                    <a:pt x="2438" y="3127"/>
                    <a:pt x="2396" y="3127"/>
                    <a:pt x="2434" y="3126"/>
                  </a:cubicBezTo>
                  <a:cubicBezTo>
                    <a:pt x="2428" y="3125"/>
                    <a:pt x="2451" y="3124"/>
                    <a:pt x="2455" y="3123"/>
                  </a:cubicBezTo>
                  <a:cubicBezTo>
                    <a:pt x="2456" y="3116"/>
                    <a:pt x="2470" y="3116"/>
                    <a:pt x="2476" y="3114"/>
                  </a:cubicBezTo>
                  <a:cubicBezTo>
                    <a:pt x="2483" y="3109"/>
                    <a:pt x="2519" y="3108"/>
                    <a:pt x="2535" y="3104"/>
                  </a:cubicBezTo>
                  <a:cubicBezTo>
                    <a:pt x="2494" y="3103"/>
                    <a:pt x="2558" y="3102"/>
                    <a:pt x="2526" y="3102"/>
                  </a:cubicBezTo>
                  <a:cubicBezTo>
                    <a:pt x="2506" y="3101"/>
                    <a:pt x="2545" y="3100"/>
                    <a:pt x="2519" y="3099"/>
                  </a:cubicBezTo>
                  <a:cubicBezTo>
                    <a:pt x="2543" y="3094"/>
                    <a:pt x="2552" y="3091"/>
                    <a:pt x="2581" y="3086"/>
                  </a:cubicBezTo>
                  <a:cubicBezTo>
                    <a:pt x="2591" y="3083"/>
                    <a:pt x="2558" y="3079"/>
                    <a:pt x="2601" y="3076"/>
                  </a:cubicBezTo>
                  <a:cubicBezTo>
                    <a:pt x="2605" y="3076"/>
                    <a:pt x="2606" y="3075"/>
                    <a:pt x="2601" y="3075"/>
                  </a:cubicBezTo>
                  <a:cubicBezTo>
                    <a:pt x="2572" y="3074"/>
                    <a:pt x="2572" y="3073"/>
                    <a:pt x="2600" y="3071"/>
                  </a:cubicBezTo>
                  <a:cubicBezTo>
                    <a:pt x="2550" y="3069"/>
                    <a:pt x="2606" y="3071"/>
                    <a:pt x="2601" y="3067"/>
                  </a:cubicBezTo>
                  <a:cubicBezTo>
                    <a:pt x="2596" y="3066"/>
                    <a:pt x="2574" y="3064"/>
                    <a:pt x="2584" y="3064"/>
                  </a:cubicBezTo>
                  <a:cubicBezTo>
                    <a:pt x="2612" y="3063"/>
                    <a:pt x="2573" y="3062"/>
                    <a:pt x="2579" y="3061"/>
                  </a:cubicBezTo>
                  <a:cubicBezTo>
                    <a:pt x="2586" y="3060"/>
                    <a:pt x="2583" y="3058"/>
                    <a:pt x="2580" y="3057"/>
                  </a:cubicBezTo>
                  <a:cubicBezTo>
                    <a:pt x="2561" y="3055"/>
                    <a:pt x="2562" y="3047"/>
                    <a:pt x="2556" y="3046"/>
                  </a:cubicBezTo>
                  <a:cubicBezTo>
                    <a:pt x="2530" y="3041"/>
                    <a:pt x="2519" y="3043"/>
                    <a:pt x="2518" y="3036"/>
                  </a:cubicBezTo>
                  <a:cubicBezTo>
                    <a:pt x="2513" y="3022"/>
                    <a:pt x="2536" y="3028"/>
                    <a:pt x="2498" y="3025"/>
                  </a:cubicBezTo>
                  <a:cubicBezTo>
                    <a:pt x="2550" y="3024"/>
                    <a:pt x="2482" y="3023"/>
                    <a:pt x="2515" y="3022"/>
                  </a:cubicBezTo>
                  <a:cubicBezTo>
                    <a:pt x="2486" y="3021"/>
                    <a:pt x="2522" y="3020"/>
                    <a:pt x="2519" y="3019"/>
                  </a:cubicBezTo>
                  <a:cubicBezTo>
                    <a:pt x="2516" y="3018"/>
                    <a:pt x="2518" y="3017"/>
                    <a:pt x="2518" y="3016"/>
                  </a:cubicBezTo>
                  <a:cubicBezTo>
                    <a:pt x="2519" y="3015"/>
                    <a:pt x="2493" y="3015"/>
                    <a:pt x="2515" y="3014"/>
                  </a:cubicBezTo>
                  <a:cubicBezTo>
                    <a:pt x="2529" y="3013"/>
                    <a:pt x="2523" y="3011"/>
                    <a:pt x="2507" y="3010"/>
                  </a:cubicBezTo>
                  <a:cubicBezTo>
                    <a:pt x="2473" y="3009"/>
                    <a:pt x="2546" y="3008"/>
                    <a:pt x="2518" y="3007"/>
                  </a:cubicBezTo>
                  <a:cubicBezTo>
                    <a:pt x="2482" y="3005"/>
                    <a:pt x="2499" y="3003"/>
                    <a:pt x="2499" y="3002"/>
                  </a:cubicBezTo>
                  <a:cubicBezTo>
                    <a:pt x="2500" y="3000"/>
                    <a:pt x="2479" y="2998"/>
                    <a:pt x="2518" y="2997"/>
                  </a:cubicBezTo>
                  <a:cubicBezTo>
                    <a:pt x="2465" y="2995"/>
                    <a:pt x="2519" y="2990"/>
                    <a:pt x="2532" y="2985"/>
                  </a:cubicBezTo>
                  <a:cubicBezTo>
                    <a:pt x="2542" y="2984"/>
                    <a:pt x="2499" y="2982"/>
                    <a:pt x="2537" y="2981"/>
                  </a:cubicBezTo>
                  <a:cubicBezTo>
                    <a:pt x="2508" y="2981"/>
                    <a:pt x="2543" y="2980"/>
                    <a:pt x="2540" y="2979"/>
                  </a:cubicBezTo>
                  <a:cubicBezTo>
                    <a:pt x="2531" y="2969"/>
                    <a:pt x="2565" y="2963"/>
                    <a:pt x="2581" y="2961"/>
                  </a:cubicBezTo>
                  <a:cubicBezTo>
                    <a:pt x="2531" y="2960"/>
                    <a:pt x="2575" y="2958"/>
                    <a:pt x="2584" y="2958"/>
                  </a:cubicBezTo>
                  <a:cubicBezTo>
                    <a:pt x="2636" y="2946"/>
                    <a:pt x="2594" y="2949"/>
                    <a:pt x="2662" y="2943"/>
                  </a:cubicBezTo>
                  <a:lnTo>
                    <a:pt x="2652" y="2942"/>
                  </a:lnTo>
                  <a:cubicBezTo>
                    <a:pt x="2641" y="2939"/>
                    <a:pt x="2634" y="2937"/>
                    <a:pt x="2663" y="2934"/>
                  </a:cubicBezTo>
                  <a:cubicBezTo>
                    <a:pt x="2716" y="2929"/>
                    <a:pt x="2721" y="2925"/>
                    <a:pt x="2748" y="2917"/>
                  </a:cubicBezTo>
                  <a:cubicBezTo>
                    <a:pt x="2750" y="2916"/>
                    <a:pt x="2766" y="2915"/>
                    <a:pt x="2767" y="2914"/>
                  </a:cubicBezTo>
                  <a:cubicBezTo>
                    <a:pt x="2769" y="2913"/>
                    <a:pt x="2748" y="2912"/>
                    <a:pt x="2758" y="2911"/>
                  </a:cubicBezTo>
                  <a:cubicBezTo>
                    <a:pt x="2780" y="2910"/>
                    <a:pt x="2747" y="2909"/>
                    <a:pt x="2752" y="2909"/>
                  </a:cubicBezTo>
                  <a:cubicBezTo>
                    <a:pt x="2784" y="2908"/>
                    <a:pt x="2727" y="2908"/>
                    <a:pt x="2753" y="2907"/>
                  </a:cubicBezTo>
                  <a:cubicBezTo>
                    <a:pt x="2779" y="2906"/>
                    <a:pt x="2767" y="2904"/>
                    <a:pt x="2761" y="2904"/>
                  </a:cubicBezTo>
                  <a:cubicBezTo>
                    <a:pt x="2736" y="2903"/>
                    <a:pt x="2768" y="2903"/>
                    <a:pt x="2765" y="2902"/>
                  </a:cubicBezTo>
                  <a:cubicBezTo>
                    <a:pt x="2747" y="2902"/>
                    <a:pt x="2750" y="2900"/>
                    <a:pt x="2746" y="2887"/>
                  </a:cubicBezTo>
                  <a:cubicBezTo>
                    <a:pt x="2742" y="2883"/>
                    <a:pt x="2767" y="2879"/>
                    <a:pt x="2731" y="2874"/>
                  </a:cubicBezTo>
                  <a:cubicBezTo>
                    <a:pt x="2779" y="2874"/>
                    <a:pt x="2719" y="2873"/>
                    <a:pt x="2738" y="2872"/>
                  </a:cubicBezTo>
                  <a:cubicBezTo>
                    <a:pt x="2768" y="2871"/>
                    <a:pt x="2731" y="2862"/>
                    <a:pt x="2727" y="2855"/>
                  </a:cubicBezTo>
                  <a:cubicBezTo>
                    <a:pt x="2730" y="2851"/>
                    <a:pt x="2716" y="2850"/>
                    <a:pt x="2690" y="2848"/>
                  </a:cubicBezTo>
                  <a:cubicBezTo>
                    <a:pt x="2725" y="2847"/>
                    <a:pt x="2693" y="2846"/>
                    <a:pt x="2687" y="2845"/>
                  </a:cubicBezTo>
                  <a:cubicBezTo>
                    <a:pt x="2680" y="2844"/>
                    <a:pt x="2689" y="2842"/>
                    <a:pt x="2684" y="2841"/>
                  </a:cubicBezTo>
                  <a:cubicBezTo>
                    <a:pt x="2680" y="2840"/>
                    <a:pt x="2649" y="2839"/>
                    <a:pt x="2666" y="2838"/>
                  </a:cubicBezTo>
                  <a:cubicBezTo>
                    <a:pt x="2687" y="2837"/>
                    <a:pt x="2626" y="2836"/>
                    <a:pt x="2658" y="2835"/>
                  </a:cubicBezTo>
                  <a:cubicBezTo>
                    <a:pt x="2663" y="2835"/>
                    <a:pt x="2628" y="2833"/>
                    <a:pt x="2663" y="2833"/>
                  </a:cubicBezTo>
                  <a:cubicBezTo>
                    <a:pt x="2630" y="2826"/>
                    <a:pt x="2570" y="2829"/>
                    <a:pt x="2581" y="2819"/>
                  </a:cubicBezTo>
                  <a:cubicBezTo>
                    <a:pt x="2514" y="2819"/>
                    <a:pt x="2470" y="2815"/>
                    <a:pt x="2437" y="2809"/>
                  </a:cubicBezTo>
                  <a:cubicBezTo>
                    <a:pt x="2469" y="2808"/>
                    <a:pt x="2433" y="2807"/>
                    <a:pt x="2433" y="2806"/>
                  </a:cubicBezTo>
                  <a:cubicBezTo>
                    <a:pt x="2432" y="2805"/>
                    <a:pt x="2454" y="2804"/>
                    <a:pt x="2457" y="2803"/>
                  </a:cubicBezTo>
                  <a:cubicBezTo>
                    <a:pt x="2460" y="2801"/>
                    <a:pt x="2442" y="2799"/>
                    <a:pt x="2472" y="2798"/>
                  </a:cubicBezTo>
                  <a:cubicBezTo>
                    <a:pt x="2450" y="2797"/>
                    <a:pt x="2445" y="2795"/>
                    <a:pt x="2459" y="2794"/>
                  </a:cubicBezTo>
                  <a:cubicBezTo>
                    <a:pt x="2478" y="2793"/>
                    <a:pt x="2441" y="2791"/>
                    <a:pt x="2454" y="2790"/>
                  </a:cubicBezTo>
                  <a:cubicBezTo>
                    <a:pt x="2458" y="2789"/>
                    <a:pt x="2420" y="2788"/>
                    <a:pt x="2418" y="2788"/>
                  </a:cubicBezTo>
                  <a:cubicBezTo>
                    <a:pt x="2408" y="2792"/>
                    <a:pt x="2427" y="2798"/>
                    <a:pt x="2394" y="2801"/>
                  </a:cubicBezTo>
                  <a:cubicBezTo>
                    <a:pt x="2455" y="2806"/>
                    <a:pt x="2295" y="2798"/>
                    <a:pt x="2349" y="2806"/>
                  </a:cubicBezTo>
                  <a:cubicBezTo>
                    <a:pt x="2311" y="2806"/>
                    <a:pt x="2278" y="2806"/>
                    <a:pt x="2248" y="2805"/>
                  </a:cubicBezTo>
                  <a:cubicBezTo>
                    <a:pt x="2248" y="2801"/>
                    <a:pt x="2248" y="2801"/>
                    <a:pt x="2206" y="2798"/>
                  </a:cubicBezTo>
                  <a:cubicBezTo>
                    <a:pt x="2206" y="2800"/>
                    <a:pt x="2210" y="2801"/>
                    <a:pt x="2205" y="2803"/>
                  </a:cubicBezTo>
                  <a:cubicBezTo>
                    <a:pt x="2202" y="2804"/>
                    <a:pt x="2246" y="2804"/>
                    <a:pt x="2208" y="2805"/>
                  </a:cubicBezTo>
                  <a:cubicBezTo>
                    <a:pt x="2304" y="2808"/>
                    <a:pt x="2160" y="2820"/>
                    <a:pt x="2125" y="2806"/>
                  </a:cubicBezTo>
                  <a:cubicBezTo>
                    <a:pt x="2127" y="2805"/>
                    <a:pt x="2145" y="2803"/>
                    <a:pt x="2155" y="2801"/>
                  </a:cubicBezTo>
                  <a:cubicBezTo>
                    <a:pt x="2121" y="2798"/>
                    <a:pt x="2077" y="2798"/>
                    <a:pt x="2112" y="2795"/>
                  </a:cubicBezTo>
                  <a:cubicBezTo>
                    <a:pt x="2136" y="2793"/>
                    <a:pt x="2109" y="2793"/>
                    <a:pt x="2114" y="2791"/>
                  </a:cubicBezTo>
                  <a:cubicBezTo>
                    <a:pt x="2143" y="2790"/>
                    <a:pt x="2097" y="2790"/>
                    <a:pt x="2109" y="2789"/>
                  </a:cubicBezTo>
                  <a:cubicBezTo>
                    <a:pt x="2129" y="2788"/>
                    <a:pt x="2123" y="2788"/>
                    <a:pt x="2123" y="2784"/>
                  </a:cubicBezTo>
                  <a:cubicBezTo>
                    <a:pt x="2081" y="2780"/>
                    <a:pt x="2182" y="2778"/>
                    <a:pt x="2124" y="2775"/>
                  </a:cubicBezTo>
                  <a:cubicBezTo>
                    <a:pt x="2120" y="2775"/>
                    <a:pt x="2123" y="2774"/>
                    <a:pt x="2129" y="2774"/>
                  </a:cubicBezTo>
                  <a:cubicBezTo>
                    <a:pt x="2155" y="2773"/>
                    <a:pt x="2142" y="2772"/>
                    <a:pt x="2143" y="2771"/>
                  </a:cubicBezTo>
                  <a:cubicBezTo>
                    <a:pt x="2150" y="2763"/>
                    <a:pt x="2125" y="2766"/>
                    <a:pt x="2165" y="2764"/>
                  </a:cubicBezTo>
                  <a:cubicBezTo>
                    <a:pt x="2132" y="2763"/>
                    <a:pt x="2145" y="2762"/>
                    <a:pt x="2144" y="2761"/>
                  </a:cubicBezTo>
                  <a:cubicBezTo>
                    <a:pt x="2139" y="2754"/>
                    <a:pt x="2151" y="2745"/>
                    <a:pt x="2142" y="2743"/>
                  </a:cubicBezTo>
                  <a:cubicBezTo>
                    <a:pt x="2134" y="2742"/>
                    <a:pt x="2182" y="2741"/>
                    <a:pt x="2158" y="2739"/>
                  </a:cubicBezTo>
                  <a:cubicBezTo>
                    <a:pt x="2141" y="2738"/>
                    <a:pt x="2205" y="2736"/>
                    <a:pt x="2185" y="2735"/>
                  </a:cubicBezTo>
                  <a:cubicBezTo>
                    <a:pt x="2228" y="2734"/>
                    <a:pt x="2163" y="2732"/>
                    <a:pt x="2184" y="2731"/>
                  </a:cubicBezTo>
                  <a:cubicBezTo>
                    <a:pt x="2129" y="2729"/>
                    <a:pt x="2194" y="2728"/>
                    <a:pt x="2189" y="2726"/>
                  </a:cubicBezTo>
                  <a:cubicBezTo>
                    <a:pt x="2241" y="2726"/>
                    <a:pt x="2218" y="2724"/>
                    <a:pt x="2248" y="2723"/>
                  </a:cubicBezTo>
                  <a:cubicBezTo>
                    <a:pt x="2248" y="2724"/>
                    <a:pt x="2238" y="2725"/>
                    <a:pt x="2250" y="2726"/>
                  </a:cubicBezTo>
                  <a:cubicBezTo>
                    <a:pt x="2281" y="2727"/>
                    <a:pt x="2251" y="2728"/>
                    <a:pt x="2246" y="2728"/>
                  </a:cubicBezTo>
                  <a:cubicBezTo>
                    <a:pt x="2229" y="2730"/>
                    <a:pt x="2244" y="2732"/>
                    <a:pt x="2255" y="2734"/>
                  </a:cubicBezTo>
                  <a:cubicBezTo>
                    <a:pt x="2266" y="2736"/>
                    <a:pt x="2279" y="2738"/>
                    <a:pt x="2250" y="2739"/>
                  </a:cubicBezTo>
                  <a:cubicBezTo>
                    <a:pt x="2244" y="2740"/>
                    <a:pt x="2242" y="2741"/>
                    <a:pt x="2249" y="2741"/>
                  </a:cubicBezTo>
                  <a:cubicBezTo>
                    <a:pt x="2283" y="2747"/>
                    <a:pt x="2297" y="2746"/>
                    <a:pt x="2311" y="2749"/>
                  </a:cubicBezTo>
                  <a:cubicBezTo>
                    <a:pt x="2306" y="2750"/>
                    <a:pt x="2347" y="2751"/>
                    <a:pt x="2315" y="2752"/>
                  </a:cubicBezTo>
                  <a:cubicBezTo>
                    <a:pt x="2369" y="2755"/>
                    <a:pt x="2292" y="2758"/>
                    <a:pt x="2322" y="2761"/>
                  </a:cubicBezTo>
                  <a:cubicBezTo>
                    <a:pt x="2283" y="2763"/>
                    <a:pt x="2341" y="2764"/>
                    <a:pt x="2346" y="2766"/>
                  </a:cubicBezTo>
                  <a:cubicBezTo>
                    <a:pt x="2427" y="2768"/>
                    <a:pt x="2350" y="2754"/>
                    <a:pt x="2471" y="2756"/>
                  </a:cubicBezTo>
                  <a:cubicBezTo>
                    <a:pt x="2481" y="2757"/>
                    <a:pt x="2472" y="2758"/>
                    <a:pt x="2483" y="2759"/>
                  </a:cubicBezTo>
                  <a:cubicBezTo>
                    <a:pt x="2501" y="2760"/>
                    <a:pt x="2460" y="2761"/>
                    <a:pt x="2478" y="2762"/>
                  </a:cubicBezTo>
                  <a:cubicBezTo>
                    <a:pt x="2506" y="2763"/>
                    <a:pt x="2467" y="2764"/>
                    <a:pt x="2477" y="2765"/>
                  </a:cubicBezTo>
                  <a:cubicBezTo>
                    <a:pt x="2489" y="2766"/>
                    <a:pt x="2492" y="2767"/>
                    <a:pt x="2479" y="2769"/>
                  </a:cubicBezTo>
                  <a:cubicBezTo>
                    <a:pt x="2470" y="2769"/>
                    <a:pt x="2499" y="2770"/>
                    <a:pt x="2486" y="2771"/>
                  </a:cubicBezTo>
                  <a:cubicBezTo>
                    <a:pt x="2520" y="2771"/>
                    <a:pt x="2530" y="2771"/>
                    <a:pt x="2540" y="2770"/>
                  </a:cubicBezTo>
                  <a:cubicBezTo>
                    <a:pt x="2546" y="2769"/>
                    <a:pt x="2569" y="2768"/>
                    <a:pt x="2540" y="2768"/>
                  </a:cubicBezTo>
                  <a:cubicBezTo>
                    <a:pt x="2573" y="2767"/>
                    <a:pt x="2539" y="2766"/>
                    <a:pt x="2548" y="2766"/>
                  </a:cubicBezTo>
                  <a:cubicBezTo>
                    <a:pt x="2556" y="2765"/>
                    <a:pt x="2560" y="2764"/>
                    <a:pt x="2559" y="2764"/>
                  </a:cubicBezTo>
                  <a:cubicBezTo>
                    <a:pt x="2545" y="2761"/>
                    <a:pt x="2657" y="2759"/>
                    <a:pt x="2603" y="2757"/>
                  </a:cubicBezTo>
                  <a:cubicBezTo>
                    <a:pt x="2629" y="2752"/>
                    <a:pt x="2659" y="2746"/>
                    <a:pt x="2680" y="2744"/>
                  </a:cubicBezTo>
                  <a:cubicBezTo>
                    <a:pt x="2625" y="2738"/>
                    <a:pt x="2707" y="2748"/>
                    <a:pt x="2706" y="2732"/>
                  </a:cubicBezTo>
                  <a:cubicBezTo>
                    <a:pt x="2673" y="2731"/>
                    <a:pt x="2708" y="2730"/>
                    <a:pt x="2691" y="2729"/>
                  </a:cubicBezTo>
                  <a:cubicBezTo>
                    <a:pt x="2656" y="2727"/>
                    <a:pt x="2693" y="2722"/>
                    <a:pt x="2667" y="2720"/>
                  </a:cubicBezTo>
                  <a:cubicBezTo>
                    <a:pt x="2650" y="2718"/>
                    <a:pt x="2681" y="2715"/>
                    <a:pt x="2662" y="2714"/>
                  </a:cubicBezTo>
                  <a:cubicBezTo>
                    <a:pt x="2638" y="2713"/>
                    <a:pt x="2669" y="2712"/>
                    <a:pt x="2651" y="2711"/>
                  </a:cubicBezTo>
                  <a:cubicBezTo>
                    <a:pt x="2642" y="2711"/>
                    <a:pt x="2678" y="2710"/>
                    <a:pt x="2649" y="2709"/>
                  </a:cubicBezTo>
                  <a:cubicBezTo>
                    <a:pt x="2635" y="2708"/>
                    <a:pt x="2644" y="2707"/>
                    <a:pt x="2644" y="2705"/>
                  </a:cubicBezTo>
                  <a:cubicBezTo>
                    <a:pt x="2639" y="2698"/>
                    <a:pt x="2655" y="2696"/>
                    <a:pt x="2641" y="2695"/>
                  </a:cubicBezTo>
                  <a:cubicBezTo>
                    <a:pt x="2622" y="2680"/>
                    <a:pt x="2536" y="2669"/>
                    <a:pt x="2483" y="2656"/>
                  </a:cubicBezTo>
                  <a:cubicBezTo>
                    <a:pt x="2521" y="2656"/>
                    <a:pt x="2453" y="2655"/>
                    <a:pt x="2493" y="2654"/>
                  </a:cubicBezTo>
                  <a:cubicBezTo>
                    <a:pt x="2454" y="2647"/>
                    <a:pt x="2430" y="2642"/>
                    <a:pt x="2414" y="2634"/>
                  </a:cubicBezTo>
                  <a:cubicBezTo>
                    <a:pt x="2408" y="2633"/>
                    <a:pt x="2398" y="2631"/>
                    <a:pt x="2390" y="2630"/>
                  </a:cubicBezTo>
                  <a:cubicBezTo>
                    <a:pt x="2381" y="2628"/>
                    <a:pt x="2400" y="2627"/>
                    <a:pt x="2393" y="2625"/>
                  </a:cubicBezTo>
                  <a:cubicBezTo>
                    <a:pt x="2387" y="2624"/>
                    <a:pt x="2380" y="2622"/>
                    <a:pt x="2373" y="2621"/>
                  </a:cubicBezTo>
                  <a:cubicBezTo>
                    <a:pt x="2365" y="2620"/>
                    <a:pt x="2390" y="2618"/>
                    <a:pt x="2358" y="2617"/>
                  </a:cubicBezTo>
                  <a:cubicBezTo>
                    <a:pt x="2369" y="2617"/>
                    <a:pt x="2367" y="2616"/>
                    <a:pt x="2364" y="2616"/>
                  </a:cubicBezTo>
                  <a:cubicBezTo>
                    <a:pt x="2346" y="2614"/>
                    <a:pt x="2451" y="2614"/>
                    <a:pt x="2425" y="2612"/>
                  </a:cubicBezTo>
                  <a:cubicBezTo>
                    <a:pt x="2399" y="2600"/>
                    <a:pt x="2311" y="2604"/>
                    <a:pt x="2331" y="2599"/>
                  </a:cubicBezTo>
                  <a:cubicBezTo>
                    <a:pt x="2298" y="2595"/>
                    <a:pt x="2309" y="2594"/>
                    <a:pt x="2280" y="2591"/>
                  </a:cubicBezTo>
                  <a:cubicBezTo>
                    <a:pt x="2231" y="2591"/>
                    <a:pt x="2251" y="2590"/>
                    <a:pt x="2248" y="2589"/>
                  </a:cubicBezTo>
                  <a:cubicBezTo>
                    <a:pt x="2246" y="2588"/>
                    <a:pt x="2251" y="2587"/>
                    <a:pt x="2247" y="2587"/>
                  </a:cubicBezTo>
                  <a:cubicBezTo>
                    <a:pt x="2239" y="2585"/>
                    <a:pt x="2266" y="2584"/>
                    <a:pt x="2257" y="2582"/>
                  </a:cubicBezTo>
                  <a:cubicBezTo>
                    <a:pt x="2272" y="2582"/>
                    <a:pt x="2303" y="2580"/>
                    <a:pt x="2330" y="2572"/>
                  </a:cubicBezTo>
                  <a:cubicBezTo>
                    <a:pt x="2339" y="2571"/>
                    <a:pt x="2336" y="2569"/>
                    <a:pt x="2330" y="2568"/>
                  </a:cubicBezTo>
                  <a:cubicBezTo>
                    <a:pt x="2324" y="2567"/>
                    <a:pt x="2358" y="2566"/>
                    <a:pt x="2339" y="2566"/>
                  </a:cubicBezTo>
                  <a:cubicBezTo>
                    <a:pt x="2306" y="2564"/>
                    <a:pt x="2357" y="2564"/>
                    <a:pt x="2354" y="2563"/>
                  </a:cubicBezTo>
                  <a:cubicBezTo>
                    <a:pt x="2350" y="2561"/>
                    <a:pt x="2354" y="2558"/>
                    <a:pt x="2322" y="2556"/>
                  </a:cubicBezTo>
                  <a:cubicBezTo>
                    <a:pt x="2280" y="2553"/>
                    <a:pt x="2400" y="2552"/>
                    <a:pt x="2391" y="2550"/>
                  </a:cubicBezTo>
                  <a:cubicBezTo>
                    <a:pt x="2402" y="2548"/>
                    <a:pt x="2384" y="2545"/>
                    <a:pt x="2414" y="2542"/>
                  </a:cubicBezTo>
                  <a:cubicBezTo>
                    <a:pt x="2379" y="2540"/>
                    <a:pt x="2440" y="2538"/>
                    <a:pt x="2434" y="2536"/>
                  </a:cubicBezTo>
                  <a:cubicBezTo>
                    <a:pt x="2403" y="2535"/>
                    <a:pt x="2440" y="2535"/>
                    <a:pt x="2436" y="2534"/>
                  </a:cubicBezTo>
                  <a:cubicBezTo>
                    <a:pt x="2435" y="2533"/>
                    <a:pt x="2449" y="2533"/>
                    <a:pt x="2455" y="2533"/>
                  </a:cubicBezTo>
                  <a:cubicBezTo>
                    <a:pt x="2402" y="2531"/>
                    <a:pt x="2465" y="2529"/>
                    <a:pt x="2437" y="2527"/>
                  </a:cubicBezTo>
                  <a:cubicBezTo>
                    <a:pt x="2418" y="2526"/>
                    <a:pt x="2461" y="2526"/>
                    <a:pt x="2476" y="2526"/>
                  </a:cubicBezTo>
                  <a:cubicBezTo>
                    <a:pt x="2460" y="2525"/>
                    <a:pt x="2442" y="2524"/>
                    <a:pt x="2427" y="2523"/>
                  </a:cubicBezTo>
                  <a:cubicBezTo>
                    <a:pt x="2414" y="2521"/>
                    <a:pt x="2462" y="2519"/>
                    <a:pt x="2475" y="2518"/>
                  </a:cubicBezTo>
                  <a:cubicBezTo>
                    <a:pt x="2477" y="2517"/>
                    <a:pt x="2462" y="2516"/>
                    <a:pt x="2457" y="2515"/>
                  </a:cubicBezTo>
                  <a:cubicBezTo>
                    <a:pt x="2456" y="2515"/>
                    <a:pt x="2469" y="2514"/>
                    <a:pt x="2469" y="2514"/>
                  </a:cubicBezTo>
                  <a:cubicBezTo>
                    <a:pt x="2445" y="2512"/>
                    <a:pt x="2470" y="2513"/>
                    <a:pt x="2476" y="2511"/>
                  </a:cubicBezTo>
                  <a:cubicBezTo>
                    <a:pt x="2479" y="2510"/>
                    <a:pt x="2486" y="2509"/>
                    <a:pt x="2475" y="2508"/>
                  </a:cubicBezTo>
                  <a:cubicBezTo>
                    <a:pt x="2460" y="2507"/>
                    <a:pt x="2510" y="2506"/>
                    <a:pt x="2482" y="2505"/>
                  </a:cubicBezTo>
                  <a:cubicBezTo>
                    <a:pt x="2472" y="2505"/>
                    <a:pt x="2497" y="2503"/>
                    <a:pt x="2490" y="2503"/>
                  </a:cubicBezTo>
                  <a:cubicBezTo>
                    <a:pt x="2476" y="2501"/>
                    <a:pt x="2509" y="2500"/>
                    <a:pt x="2499" y="2499"/>
                  </a:cubicBezTo>
                  <a:cubicBezTo>
                    <a:pt x="2486" y="2498"/>
                    <a:pt x="2480" y="2496"/>
                    <a:pt x="2497" y="2495"/>
                  </a:cubicBezTo>
                  <a:cubicBezTo>
                    <a:pt x="2509" y="2493"/>
                    <a:pt x="2411" y="2488"/>
                    <a:pt x="2397" y="2484"/>
                  </a:cubicBezTo>
                  <a:cubicBezTo>
                    <a:pt x="2373" y="2483"/>
                    <a:pt x="2415" y="2480"/>
                    <a:pt x="2403" y="2479"/>
                  </a:cubicBezTo>
                  <a:cubicBezTo>
                    <a:pt x="2401" y="2477"/>
                    <a:pt x="2448" y="2476"/>
                    <a:pt x="2417" y="2475"/>
                  </a:cubicBezTo>
                  <a:cubicBezTo>
                    <a:pt x="2514" y="2457"/>
                    <a:pt x="2182" y="2452"/>
                    <a:pt x="2141" y="2449"/>
                  </a:cubicBezTo>
                  <a:cubicBezTo>
                    <a:pt x="2113" y="2447"/>
                    <a:pt x="2100" y="2446"/>
                    <a:pt x="2082" y="2433"/>
                  </a:cubicBezTo>
                  <a:cubicBezTo>
                    <a:pt x="2081" y="2432"/>
                    <a:pt x="2030" y="2431"/>
                    <a:pt x="2076" y="2429"/>
                  </a:cubicBezTo>
                  <a:cubicBezTo>
                    <a:pt x="2062" y="2429"/>
                    <a:pt x="2030" y="2428"/>
                    <a:pt x="2020" y="2421"/>
                  </a:cubicBezTo>
                  <a:cubicBezTo>
                    <a:pt x="2024" y="2407"/>
                    <a:pt x="1991" y="2411"/>
                    <a:pt x="1988" y="2408"/>
                  </a:cubicBezTo>
                  <a:cubicBezTo>
                    <a:pt x="1994" y="2407"/>
                    <a:pt x="1969" y="2407"/>
                    <a:pt x="1976" y="2406"/>
                  </a:cubicBezTo>
                  <a:cubicBezTo>
                    <a:pt x="1982" y="2405"/>
                    <a:pt x="1971" y="2404"/>
                    <a:pt x="1995" y="2403"/>
                  </a:cubicBezTo>
                  <a:cubicBezTo>
                    <a:pt x="1993" y="2401"/>
                    <a:pt x="1895" y="2396"/>
                    <a:pt x="1955" y="2393"/>
                  </a:cubicBezTo>
                  <a:cubicBezTo>
                    <a:pt x="1940" y="2390"/>
                    <a:pt x="1908" y="2389"/>
                    <a:pt x="1977" y="2387"/>
                  </a:cubicBezTo>
                  <a:cubicBezTo>
                    <a:pt x="1888" y="2384"/>
                    <a:pt x="2016" y="2381"/>
                    <a:pt x="1930" y="2380"/>
                  </a:cubicBezTo>
                  <a:cubicBezTo>
                    <a:pt x="1905" y="2381"/>
                    <a:pt x="1926" y="2379"/>
                    <a:pt x="1936" y="2380"/>
                  </a:cubicBezTo>
                  <a:cubicBezTo>
                    <a:pt x="1919" y="2381"/>
                    <a:pt x="1941" y="2379"/>
                    <a:pt x="1935" y="2375"/>
                  </a:cubicBezTo>
                  <a:cubicBezTo>
                    <a:pt x="1933" y="2374"/>
                    <a:pt x="1915" y="2372"/>
                    <a:pt x="1925" y="2371"/>
                  </a:cubicBezTo>
                  <a:cubicBezTo>
                    <a:pt x="1947" y="2369"/>
                    <a:pt x="1933" y="2366"/>
                    <a:pt x="1933" y="2364"/>
                  </a:cubicBezTo>
                  <a:cubicBezTo>
                    <a:pt x="1938" y="2361"/>
                    <a:pt x="1851" y="2359"/>
                    <a:pt x="1879" y="2358"/>
                  </a:cubicBezTo>
                  <a:cubicBezTo>
                    <a:pt x="1913" y="2357"/>
                    <a:pt x="1856" y="2357"/>
                    <a:pt x="1886" y="2356"/>
                  </a:cubicBezTo>
                  <a:cubicBezTo>
                    <a:pt x="1945" y="2355"/>
                    <a:pt x="1861" y="2346"/>
                    <a:pt x="1861" y="2344"/>
                  </a:cubicBezTo>
                  <a:cubicBezTo>
                    <a:pt x="1803" y="2338"/>
                    <a:pt x="1813" y="2333"/>
                    <a:pt x="1701" y="2327"/>
                  </a:cubicBezTo>
                  <a:cubicBezTo>
                    <a:pt x="1676" y="2328"/>
                    <a:pt x="1697" y="2326"/>
                    <a:pt x="1707" y="2327"/>
                  </a:cubicBezTo>
                  <a:cubicBezTo>
                    <a:pt x="1703" y="2327"/>
                    <a:pt x="1699" y="2328"/>
                    <a:pt x="1701" y="2327"/>
                  </a:cubicBezTo>
                  <a:cubicBezTo>
                    <a:pt x="1707" y="2326"/>
                    <a:pt x="1661" y="2325"/>
                    <a:pt x="1701" y="2324"/>
                  </a:cubicBezTo>
                  <a:cubicBezTo>
                    <a:pt x="1676" y="2323"/>
                    <a:pt x="1716" y="2322"/>
                    <a:pt x="1707" y="2321"/>
                  </a:cubicBezTo>
                  <a:cubicBezTo>
                    <a:pt x="1703" y="2321"/>
                    <a:pt x="1714" y="2320"/>
                    <a:pt x="1680" y="2320"/>
                  </a:cubicBezTo>
                  <a:cubicBezTo>
                    <a:pt x="1655" y="2321"/>
                    <a:pt x="1676" y="2319"/>
                    <a:pt x="1686" y="2320"/>
                  </a:cubicBezTo>
                  <a:cubicBezTo>
                    <a:pt x="1682" y="2320"/>
                    <a:pt x="1678" y="2320"/>
                    <a:pt x="1680" y="2320"/>
                  </a:cubicBezTo>
                  <a:cubicBezTo>
                    <a:pt x="1646" y="2314"/>
                    <a:pt x="1677" y="2315"/>
                    <a:pt x="1587" y="2314"/>
                  </a:cubicBezTo>
                  <a:cubicBezTo>
                    <a:pt x="1582" y="2313"/>
                    <a:pt x="1577" y="2312"/>
                    <a:pt x="1572" y="2312"/>
                  </a:cubicBezTo>
                  <a:cubicBezTo>
                    <a:pt x="1505" y="2312"/>
                    <a:pt x="1528" y="2310"/>
                    <a:pt x="1523" y="2309"/>
                  </a:cubicBezTo>
                  <a:cubicBezTo>
                    <a:pt x="1518" y="2307"/>
                    <a:pt x="1465" y="2306"/>
                    <a:pt x="1519" y="2304"/>
                  </a:cubicBezTo>
                  <a:cubicBezTo>
                    <a:pt x="1498" y="2304"/>
                    <a:pt x="1500" y="2302"/>
                    <a:pt x="1462" y="2302"/>
                  </a:cubicBezTo>
                  <a:cubicBezTo>
                    <a:pt x="1520" y="2298"/>
                    <a:pt x="1395" y="2300"/>
                    <a:pt x="1457" y="2300"/>
                  </a:cubicBezTo>
                  <a:cubicBezTo>
                    <a:pt x="1453" y="2300"/>
                    <a:pt x="1449" y="2300"/>
                    <a:pt x="1451" y="2300"/>
                  </a:cubicBezTo>
                  <a:cubicBezTo>
                    <a:pt x="1431" y="2297"/>
                    <a:pt x="1325" y="2291"/>
                    <a:pt x="1357" y="2289"/>
                  </a:cubicBezTo>
                  <a:cubicBezTo>
                    <a:pt x="1426" y="2282"/>
                    <a:pt x="1453" y="2271"/>
                    <a:pt x="1500" y="2271"/>
                  </a:cubicBezTo>
                  <a:lnTo>
                    <a:pt x="1500" y="2265"/>
                  </a:lnTo>
                  <a:cubicBezTo>
                    <a:pt x="1541" y="2265"/>
                    <a:pt x="1577" y="2261"/>
                    <a:pt x="1558" y="2259"/>
                  </a:cubicBezTo>
                  <a:cubicBezTo>
                    <a:pt x="1579" y="2258"/>
                    <a:pt x="1603" y="2258"/>
                    <a:pt x="1617" y="2257"/>
                  </a:cubicBezTo>
                  <a:cubicBezTo>
                    <a:pt x="1582" y="2253"/>
                    <a:pt x="1676" y="2252"/>
                    <a:pt x="1666" y="2249"/>
                  </a:cubicBezTo>
                  <a:cubicBezTo>
                    <a:pt x="1729" y="2240"/>
                    <a:pt x="1819" y="2232"/>
                    <a:pt x="1852" y="2218"/>
                  </a:cubicBezTo>
                  <a:cubicBezTo>
                    <a:pt x="1895" y="2214"/>
                    <a:pt x="1880" y="2211"/>
                    <a:pt x="1935" y="2205"/>
                  </a:cubicBezTo>
                  <a:cubicBezTo>
                    <a:pt x="1979" y="2186"/>
                    <a:pt x="1978" y="2193"/>
                    <a:pt x="2019" y="2183"/>
                  </a:cubicBezTo>
                  <a:cubicBezTo>
                    <a:pt x="1987" y="2182"/>
                    <a:pt x="2022" y="2181"/>
                    <a:pt x="2020" y="2180"/>
                  </a:cubicBezTo>
                  <a:cubicBezTo>
                    <a:pt x="2017" y="2179"/>
                    <a:pt x="2008" y="2177"/>
                    <a:pt x="2022" y="2176"/>
                  </a:cubicBezTo>
                  <a:cubicBezTo>
                    <a:pt x="2040" y="2173"/>
                    <a:pt x="2056" y="2172"/>
                    <a:pt x="2061" y="2170"/>
                  </a:cubicBezTo>
                  <a:cubicBezTo>
                    <a:pt x="2057" y="2168"/>
                    <a:pt x="2088" y="2167"/>
                    <a:pt x="2061" y="2166"/>
                  </a:cubicBezTo>
                  <a:cubicBezTo>
                    <a:pt x="2107" y="2165"/>
                    <a:pt x="2041" y="2164"/>
                    <a:pt x="2066" y="2163"/>
                  </a:cubicBezTo>
                  <a:cubicBezTo>
                    <a:pt x="2097" y="2162"/>
                    <a:pt x="2075" y="2161"/>
                    <a:pt x="2081" y="2160"/>
                  </a:cubicBezTo>
                  <a:cubicBezTo>
                    <a:pt x="2086" y="2158"/>
                    <a:pt x="2109" y="2156"/>
                    <a:pt x="2102" y="2155"/>
                  </a:cubicBezTo>
                  <a:cubicBezTo>
                    <a:pt x="2069" y="2154"/>
                    <a:pt x="2087" y="2153"/>
                    <a:pt x="2100" y="2152"/>
                  </a:cubicBezTo>
                  <a:cubicBezTo>
                    <a:pt x="2113" y="2151"/>
                    <a:pt x="2139" y="2150"/>
                    <a:pt x="2104" y="2149"/>
                  </a:cubicBezTo>
                  <a:cubicBezTo>
                    <a:pt x="2106" y="2147"/>
                    <a:pt x="2176" y="2141"/>
                    <a:pt x="2163" y="2137"/>
                  </a:cubicBezTo>
                  <a:cubicBezTo>
                    <a:pt x="2159" y="2136"/>
                    <a:pt x="2192" y="2135"/>
                    <a:pt x="2167" y="2134"/>
                  </a:cubicBezTo>
                  <a:cubicBezTo>
                    <a:pt x="2147" y="2133"/>
                    <a:pt x="2181" y="2132"/>
                    <a:pt x="2184" y="2131"/>
                  </a:cubicBezTo>
                  <a:cubicBezTo>
                    <a:pt x="2180" y="2120"/>
                    <a:pt x="2236" y="2124"/>
                    <a:pt x="2186" y="2121"/>
                  </a:cubicBezTo>
                  <a:cubicBezTo>
                    <a:pt x="2226" y="2120"/>
                    <a:pt x="2199" y="2118"/>
                    <a:pt x="2206" y="2116"/>
                  </a:cubicBezTo>
                  <a:cubicBezTo>
                    <a:pt x="2222" y="2114"/>
                    <a:pt x="2170" y="2111"/>
                    <a:pt x="2186" y="2109"/>
                  </a:cubicBezTo>
                  <a:cubicBezTo>
                    <a:pt x="2235" y="2105"/>
                    <a:pt x="2191" y="2104"/>
                    <a:pt x="2206" y="2097"/>
                  </a:cubicBezTo>
                  <a:cubicBezTo>
                    <a:pt x="2207" y="2091"/>
                    <a:pt x="2190" y="2094"/>
                    <a:pt x="2204" y="2092"/>
                  </a:cubicBezTo>
                  <a:cubicBezTo>
                    <a:pt x="2230" y="2083"/>
                    <a:pt x="2283" y="2078"/>
                    <a:pt x="2290" y="2070"/>
                  </a:cubicBezTo>
                  <a:cubicBezTo>
                    <a:pt x="2277" y="2067"/>
                    <a:pt x="2302" y="2065"/>
                    <a:pt x="2307" y="2064"/>
                  </a:cubicBezTo>
                  <a:cubicBezTo>
                    <a:pt x="2320" y="2063"/>
                    <a:pt x="2308" y="2061"/>
                    <a:pt x="2311" y="2060"/>
                  </a:cubicBezTo>
                  <a:cubicBezTo>
                    <a:pt x="2313" y="2059"/>
                    <a:pt x="2334" y="2057"/>
                    <a:pt x="2323" y="2057"/>
                  </a:cubicBezTo>
                  <a:cubicBezTo>
                    <a:pt x="2299" y="2056"/>
                    <a:pt x="2342" y="2055"/>
                    <a:pt x="2323" y="2055"/>
                  </a:cubicBezTo>
                  <a:cubicBezTo>
                    <a:pt x="2297" y="2054"/>
                    <a:pt x="2352" y="2053"/>
                    <a:pt x="2314" y="2053"/>
                  </a:cubicBezTo>
                  <a:cubicBezTo>
                    <a:pt x="2312" y="2053"/>
                    <a:pt x="2330" y="2051"/>
                    <a:pt x="2324" y="2051"/>
                  </a:cubicBezTo>
                  <a:cubicBezTo>
                    <a:pt x="2294" y="2050"/>
                    <a:pt x="2343" y="2050"/>
                    <a:pt x="2333" y="2049"/>
                  </a:cubicBezTo>
                  <a:cubicBezTo>
                    <a:pt x="2323" y="2048"/>
                    <a:pt x="2331" y="2047"/>
                    <a:pt x="2331" y="2045"/>
                  </a:cubicBezTo>
                  <a:cubicBezTo>
                    <a:pt x="2332" y="2044"/>
                    <a:pt x="2326" y="2043"/>
                    <a:pt x="2350" y="2043"/>
                  </a:cubicBezTo>
                  <a:cubicBezTo>
                    <a:pt x="2321" y="2042"/>
                    <a:pt x="2321" y="2040"/>
                    <a:pt x="2337" y="2039"/>
                  </a:cubicBezTo>
                  <a:cubicBezTo>
                    <a:pt x="2364" y="2038"/>
                    <a:pt x="2306" y="2037"/>
                    <a:pt x="2331" y="2036"/>
                  </a:cubicBezTo>
                  <a:cubicBezTo>
                    <a:pt x="2347" y="2036"/>
                    <a:pt x="2351" y="2036"/>
                    <a:pt x="2373" y="2037"/>
                  </a:cubicBezTo>
                  <a:cubicBezTo>
                    <a:pt x="2362" y="2031"/>
                    <a:pt x="2383" y="2028"/>
                    <a:pt x="2398" y="2024"/>
                  </a:cubicBezTo>
                  <a:cubicBezTo>
                    <a:pt x="2425" y="2022"/>
                    <a:pt x="2388" y="2020"/>
                    <a:pt x="2392" y="2018"/>
                  </a:cubicBezTo>
                  <a:cubicBezTo>
                    <a:pt x="2395" y="2017"/>
                    <a:pt x="2394" y="2016"/>
                    <a:pt x="2378" y="2015"/>
                  </a:cubicBezTo>
                  <a:cubicBezTo>
                    <a:pt x="2360" y="2014"/>
                    <a:pt x="2379" y="2012"/>
                    <a:pt x="2351" y="2010"/>
                  </a:cubicBezTo>
                  <a:cubicBezTo>
                    <a:pt x="2334" y="2009"/>
                    <a:pt x="2390" y="2009"/>
                    <a:pt x="2358" y="2008"/>
                  </a:cubicBezTo>
                  <a:cubicBezTo>
                    <a:pt x="2342" y="2005"/>
                    <a:pt x="2336" y="2006"/>
                    <a:pt x="2308" y="2005"/>
                  </a:cubicBezTo>
                  <a:cubicBezTo>
                    <a:pt x="2339" y="2004"/>
                    <a:pt x="2338" y="2007"/>
                    <a:pt x="2358" y="2001"/>
                  </a:cubicBezTo>
                  <a:cubicBezTo>
                    <a:pt x="2369" y="2000"/>
                    <a:pt x="2344" y="1999"/>
                    <a:pt x="2351" y="1998"/>
                  </a:cubicBezTo>
                  <a:cubicBezTo>
                    <a:pt x="2357" y="1997"/>
                    <a:pt x="2348" y="1996"/>
                    <a:pt x="2353" y="1995"/>
                  </a:cubicBezTo>
                  <a:cubicBezTo>
                    <a:pt x="2357" y="1994"/>
                    <a:pt x="2367" y="1993"/>
                    <a:pt x="2362" y="1992"/>
                  </a:cubicBezTo>
                  <a:cubicBezTo>
                    <a:pt x="2340" y="1987"/>
                    <a:pt x="2366" y="1988"/>
                    <a:pt x="2349" y="1985"/>
                  </a:cubicBezTo>
                  <a:cubicBezTo>
                    <a:pt x="2331" y="1983"/>
                    <a:pt x="2362" y="1982"/>
                    <a:pt x="2352" y="1981"/>
                  </a:cubicBezTo>
                  <a:cubicBezTo>
                    <a:pt x="2343" y="1979"/>
                    <a:pt x="2325" y="1978"/>
                    <a:pt x="2334" y="1977"/>
                  </a:cubicBezTo>
                  <a:cubicBezTo>
                    <a:pt x="2354" y="1974"/>
                    <a:pt x="2333" y="1972"/>
                    <a:pt x="2297" y="1970"/>
                  </a:cubicBezTo>
                  <a:cubicBezTo>
                    <a:pt x="2358" y="1970"/>
                    <a:pt x="2339" y="1951"/>
                    <a:pt x="2270" y="1948"/>
                  </a:cubicBezTo>
                  <a:cubicBezTo>
                    <a:pt x="2293" y="1947"/>
                    <a:pt x="2332" y="1946"/>
                    <a:pt x="2283" y="1945"/>
                  </a:cubicBezTo>
                  <a:cubicBezTo>
                    <a:pt x="2258" y="1946"/>
                    <a:pt x="2280" y="1944"/>
                    <a:pt x="2290" y="1945"/>
                  </a:cubicBezTo>
                  <a:cubicBezTo>
                    <a:pt x="2285" y="1945"/>
                    <a:pt x="2281" y="1946"/>
                    <a:pt x="2283" y="1945"/>
                  </a:cubicBezTo>
                  <a:cubicBezTo>
                    <a:pt x="2257" y="1944"/>
                    <a:pt x="2294" y="1943"/>
                    <a:pt x="2274" y="1942"/>
                  </a:cubicBezTo>
                  <a:cubicBezTo>
                    <a:pt x="2259" y="1941"/>
                    <a:pt x="2239" y="1939"/>
                    <a:pt x="2249" y="1938"/>
                  </a:cubicBezTo>
                  <a:cubicBezTo>
                    <a:pt x="2287" y="1937"/>
                    <a:pt x="2216" y="1935"/>
                    <a:pt x="2267" y="1934"/>
                  </a:cubicBezTo>
                  <a:cubicBezTo>
                    <a:pt x="2210" y="1929"/>
                    <a:pt x="2131" y="1911"/>
                    <a:pt x="2079" y="1900"/>
                  </a:cubicBezTo>
                  <a:cubicBezTo>
                    <a:pt x="2029" y="1899"/>
                    <a:pt x="2048" y="1891"/>
                    <a:pt x="1961" y="1888"/>
                  </a:cubicBezTo>
                  <a:cubicBezTo>
                    <a:pt x="1990" y="1887"/>
                    <a:pt x="1966" y="1886"/>
                    <a:pt x="1979" y="1885"/>
                  </a:cubicBezTo>
                  <a:cubicBezTo>
                    <a:pt x="1993" y="1883"/>
                    <a:pt x="1940" y="1882"/>
                    <a:pt x="1977" y="1881"/>
                  </a:cubicBezTo>
                  <a:cubicBezTo>
                    <a:pt x="1923" y="1862"/>
                    <a:pt x="1705" y="1853"/>
                    <a:pt x="1602" y="1832"/>
                  </a:cubicBezTo>
                  <a:cubicBezTo>
                    <a:pt x="1560" y="1831"/>
                    <a:pt x="1602" y="1829"/>
                    <a:pt x="1564" y="1828"/>
                  </a:cubicBezTo>
                  <a:cubicBezTo>
                    <a:pt x="1616" y="1827"/>
                    <a:pt x="1556" y="1825"/>
                    <a:pt x="1558" y="1824"/>
                  </a:cubicBezTo>
                  <a:cubicBezTo>
                    <a:pt x="1562" y="1821"/>
                    <a:pt x="1573" y="1818"/>
                    <a:pt x="1542" y="1815"/>
                  </a:cubicBezTo>
                  <a:cubicBezTo>
                    <a:pt x="1521" y="1811"/>
                    <a:pt x="1569" y="1810"/>
                    <a:pt x="1578" y="1809"/>
                  </a:cubicBezTo>
                  <a:cubicBezTo>
                    <a:pt x="1565" y="1809"/>
                    <a:pt x="1531" y="1809"/>
                    <a:pt x="1550" y="1808"/>
                  </a:cubicBezTo>
                  <a:cubicBezTo>
                    <a:pt x="1563" y="1807"/>
                    <a:pt x="1582" y="1806"/>
                    <a:pt x="1577" y="1805"/>
                  </a:cubicBezTo>
                  <a:cubicBezTo>
                    <a:pt x="1571" y="1805"/>
                    <a:pt x="1617" y="1804"/>
                    <a:pt x="1590" y="1803"/>
                  </a:cubicBezTo>
                  <a:cubicBezTo>
                    <a:pt x="1581" y="1803"/>
                    <a:pt x="1595" y="1802"/>
                    <a:pt x="1592" y="1801"/>
                  </a:cubicBezTo>
                  <a:cubicBezTo>
                    <a:pt x="1587" y="1800"/>
                    <a:pt x="1597" y="1799"/>
                    <a:pt x="1603" y="1798"/>
                  </a:cubicBezTo>
                  <a:cubicBezTo>
                    <a:pt x="1608" y="1798"/>
                    <a:pt x="1617" y="1797"/>
                    <a:pt x="1623" y="1796"/>
                  </a:cubicBezTo>
                  <a:cubicBezTo>
                    <a:pt x="1628" y="1796"/>
                    <a:pt x="1586" y="1795"/>
                    <a:pt x="1620" y="1794"/>
                  </a:cubicBezTo>
                  <a:cubicBezTo>
                    <a:pt x="1576" y="1794"/>
                    <a:pt x="1643" y="1791"/>
                    <a:pt x="1665" y="1786"/>
                  </a:cubicBezTo>
                  <a:cubicBezTo>
                    <a:pt x="1670" y="1776"/>
                    <a:pt x="1752" y="1775"/>
                    <a:pt x="1766" y="1767"/>
                  </a:cubicBezTo>
                  <a:cubicBezTo>
                    <a:pt x="1736" y="1767"/>
                    <a:pt x="1763" y="1766"/>
                    <a:pt x="1775" y="1766"/>
                  </a:cubicBezTo>
                  <a:cubicBezTo>
                    <a:pt x="1785" y="1760"/>
                    <a:pt x="1828" y="1746"/>
                    <a:pt x="1871" y="1746"/>
                  </a:cubicBezTo>
                  <a:cubicBezTo>
                    <a:pt x="1834" y="1745"/>
                    <a:pt x="1884" y="1744"/>
                    <a:pt x="1875" y="1743"/>
                  </a:cubicBezTo>
                  <a:cubicBezTo>
                    <a:pt x="1868" y="1743"/>
                    <a:pt x="1869" y="1741"/>
                    <a:pt x="1890" y="1740"/>
                  </a:cubicBezTo>
                  <a:cubicBezTo>
                    <a:pt x="1908" y="1740"/>
                    <a:pt x="1883" y="1737"/>
                    <a:pt x="1900" y="1736"/>
                  </a:cubicBezTo>
                  <a:cubicBezTo>
                    <a:pt x="1981" y="1728"/>
                    <a:pt x="1984" y="1720"/>
                    <a:pt x="2101" y="1708"/>
                  </a:cubicBezTo>
                  <a:cubicBezTo>
                    <a:pt x="2061" y="1707"/>
                    <a:pt x="2103" y="1706"/>
                    <a:pt x="2108" y="1706"/>
                  </a:cubicBezTo>
                  <a:cubicBezTo>
                    <a:pt x="2123" y="1704"/>
                    <a:pt x="2144" y="1702"/>
                    <a:pt x="2144" y="1699"/>
                  </a:cubicBezTo>
                  <a:cubicBezTo>
                    <a:pt x="2144" y="1698"/>
                    <a:pt x="2131" y="1696"/>
                    <a:pt x="2179" y="1695"/>
                  </a:cubicBezTo>
                  <a:cubicBezTo>
                    <a:pt x="2184" y="1695"/>
                    <a:pt x="2184" y="1694"/>
                    <a:pt x="2185" y="1694"/>
                  </a:cubicBezTo>
                  <a:cubicBezTo>
                    <a:pt x="2195" y="1692"/>
                    <a:pt x="2176" y="1690"/>
                    <a:pt x="2202" y="1687"/>
                  </a:cubicBezTo>
                  <a:cubicBezTo>
                    <a:pt x="2223" y="1686"/>
                    <a:pt x="2216" y="1683"/>
                    <a:pt x="2224" y="1681"/>
                  </a:cubicBezTo>
                  <a:cubicBezTo>
                    <a:pt x="2243" y="1676"/>
                    <a:pt x="2243" y="1669"/>
                    <a:pt x="2249" y="1665"/>
                  </a:cubicBezTo>
                  <a:cubicBezTo>
                    <a:pt x="2288" y="1662"/>
                    <a:pt x="2266" y="1659"/>
                    <a:pt x="2267" y="1656"/>
                  </a:cubicBezTo>
                  <a:cubicBezTo>
                    <a:pt x="2267" y="1654"/>
                    <a:pt x="2226" y="1652"/>
                    <a:pt x="2289" y="1650"/>
                  </a:cubicBezTo>
                  <a:cubicBezTo>
                    <a:pt x="2292" y="1650"/>
                    <a:pt x="2291" y="1650"/>
                    <a:pt x="2287" y="1650"/>
                  </a:cubicBezTo>
                  <a:cubicBezTo>
                    <a:pt x="2253" y="1648"/>
                    <a:pt x="2314" y="1647"/>
                    <a:pt x="2289" y="1647"/>
                  </a:cubicBezTo>
                  <a:cubicBezTo>
                    <a:pt x="2258" y="1645"/>
                    <a:pt x="2295" y="1645"/>
                    <a:pt x="2292" y="1644"/>
                  </a:cubicBezTo>
                  <a:cubicBezTo>
                    <a:pt x="2288" y="1643"/>
                    <a:pt x="2278" y="1641"/>
                    <a:pt x="2303" y="1640"/>
                  </a:cubicBezTo>
                  <a:cubicBezTo>
                    <a:pt x="2336" y="1639"/>
                    <a:pt x="2284" y="1638"/>
                    <a:pt x="2289" y="1637"/>
                  </a:cubicBezTo>
                  <a:cubicBezTo>
                    <a:pt x="2326" y="1633"/>
                    <a:pt x="2299" y="1630"/>
                    <a:pt x="2332" y="1628"/>
                  </a:cubicBezTo>
                  <a:cubicBezTo>
                    <a:pt x="2343" y="1628"/>
                    <a:pt x="2302" y="1627"/>
                    <a:pt x="2327" y="1626"/>
                  </a:cubicBezTo>
                  <a:cubicBezTo>
                    <a:pt x="2347" y="1625"/>
                    <a:pt x="2326" y="1623"/>
                    <a:pt x="2352" y="1621"/>
                  </a:cubicBezTo>
                  <a:cubicBezTo>
                    <a:pt x="2317" y="1620"/>
                    <a:pt x="2358" y="1619"/>
                    <a:pt x="2353" y="1618"/>
                  </a:cubicBezTo>
                  <a:cubicBezTo>
                    <a:pt x="2351" y="1609"/>
                    <a:pt x="2341" y="1611"/>
                    <a:pt x="2384" y="1608"/>
                  </a:cubicBezTo>
                  <a:cubicBezTo>
                    <a:pt x="2393" y="1608"/>
                    <a:pt x="2398" y="1606"/>
                    <a:pt x="2392" y="1606"/>
                  </a:cubicBezTo>
                  <a:cubicBezTo>
                    <a:pt x="2360" y="1605"/>
                    <a:pt x="2391" y="1604"/>
                    <a:pt x="2396" y="1604"/>
                  </a:cubicBezTo>
                  <a:cubicBezTo>
                    <a:pt x="2404" y="1603"/>
                    <a:pt x="2355" y="1602"/>
                    <a:pt x="2388" y="1601"/>
                  </a:cubicBezTo>
                  <a:cubicBezTo>
                    <a:pt x="2420" y="1597"/>
                    <a:pt x="2393" y="1597"/>
                    <a:pt x="2427" y="1593"/>
                  </a:cubicBezTo>
                  <a:cubicBezTo>
                    <a:pt x="2435" y="1592"/>
                    <a:pt x="2409" y="1591"/>
                    <a:pt x="2417" y="1591"/>
                  </a:cubicBezTo>
                  <a:cubicBezTo>
                    <a:pt x="2430" y="1590"/>
                    <a:pt x="2419" y="1589"/>
                    <a:pt x="2426" y="1588"/>
                  </a:cubicBezTo>
                  <a:cubicBezTo>
                    <a:pt x="2436" y="1587"/>
                    <a:pt x="2434" y="1586"/>
                    <a:pt x="2450" y="1585"/>
                  </a:cubicBezTo>
                  <a:cubicBezTo>
                    <a:pt x="2478" y="1584"/>
                    <a:pt x="2421" y="1583"/>
                    <a:pt x="2434" y="1582"/>
                  </a:cubicBezTo>
                  <a:cubicBezTo>
                    <a:pt x="2446" y="1581"/>
                    <a:pt x="2465" y="1580"/>
                    <a:pt x="2456" y="1579"/>
                  </a:cubicBezTo>
                  <a:cubicBezTo>
                    <a:pt x="2441" y="1576"/>
                    <a:pt x="2507" y="1574"/>
                    <a:pt x="2461" y="1572"/>
                  </a:cubicBezTo>
                  <a:cubicBezTo>
                    <a:pt x="2507" y="1569"/>
                    <a:pt x="2438" y="1570"/>
                    <a:pt x="2477" y="1565"/>
                  </a:cubicBezTo>
                  <a:cubicBezTo>
                    <a:pt x="2481" y="1564"/>
                    <a:pt x="2473" y="1563"/>
                    <a:pt x="2490" y="1562"/>
                  </a:cubicBezTo>
                  <a:cubicBezTo>
                    <a:pt x="2501" y="1561"/>
                    <a:pt x="2469" y="1559"/>
                    <a:pt x="2480" y="1559"/>
                  </a:cubicBezTo>
                  <a:cubicBezTo>
                    <a:pt x="2499" y="1558"/>
                    <a:pt x="2477" y="1557"/>
                    <a:pt x="2488" y="1556"/>
                  </a:cubicBezTo>
                  <a:cubicBezTo>
                    <a:pt x="2494" y="1556"/>
                    <a:pt x="2487" y="1555"/>
                    <a:pt x="2488" y="1554"/>
                  </a:cubicBezTo>
                  <a:cubicBezTo>
                    <a:pt x="2445" y="1554"/>
                    <a:pt x="2451" y="1553"/>
                    <a:pt x="2458" y="1553"/>
                  </a:cubicBezTo>
                  <a:cubicBezTo>
                    <a:pt x="2469" y="1551"/>
                    <a:pt x="2497" y="1550"/>
                    <a:pt x="2464" y="1549"/>
                  </a:cubicBezTo>
                  <a:cubicBezTo>
                    <a:pt x="2429" y="1548"/>
                    <a:pt x="2475" y="1547"/>
                    <a:pt x="2465" y="1546"/>
                  </a:cubicBezTo>
                  <a:cubicBezTo>
                    <a:pt x="2445" y="1544"/>
                    <a:pt x="2440" y="1541"/>
                    <a:pt x="2437" y="1538"/>
                  </a:cubicBezTo>
                  <a:cubicBezTo>
                    <a:pt x="2435" y="1537"/>
                    <a:pt x="2418" y="1535"/>
                    <a:pt x="2453" y="1534"/>
                  </a:cubicBezTo>
                  <a:cubicBezTo>
                    <a:pt x="2424" y="1533"/>
                    <a:pt x="2437" y="1531"/>
                    <a:pt x="2436" y="1530"/>
                  </a:cubicBezTo>
                  <a:cubicBezTo>
                    <a:pt x="2434" y="1528"/>
                    <a:pt x="2429" y="1526"/>
                    <a:pt x="2438" y="1524"/>
                  </a:cubicBezTo>
                  <a:cubicBezTo>
                    <a:pt x="2443" y="1522"/>
                    <a:pt x="2394" y="1522"/>
                    <a:pt x="2435" y="1521"/>
                  </a:cubicBezTo>
                  <a:cubicBezTo>
                    <a:pt x="2423" y="1520"/>
                    <a:pt x="2411" y="1518"/>
                    <a:pt x="2401" y="1518"/>
                  </a:cubicBezTo>
                  <a:cubicBezTo>
                    <a:pt x="2412" y="1517"/>
                    <a:pt x="2437" y="1515"/>
                    <a:pt x="2433" y="1515"/>
                  </a:cubicBezTo>
                  <a:cubicBezTo>
                    <a:pt x="2404" y="1514"/>
                    <a:pt x="2442" y="1514"/>
                    <a:pt x="2435" y="1513"/>
                  </a:cubicBezTo>
                  <a:cubicBezTo>
                    <a:pt x="2426" y="1511"/>
                    <a:pt x="2409" y="1510"/>
                    <a:pt x="2406" y="1506"/>
                  </a:cubicBezTo>
                  <a:cubicBezTo>
                    <a:pt x="2408" y="1505"/>
                    <a:pt x="2360" y="1505"/>
                    <a:pt x="2389" y="1503"/>
                  </a:cubicBezTo>
                  <a:cubicBezTo>
                    <a:pt x="2403" y="1502"/>
                    <a:pt x="2395" y="1500"/>
                    <a:pt x="2388" y="1499"/>
                  </a:cubicBezTo>
                  <a:cubicBezTo>
                    <a:pt x="2358" y="1498"/>
                    <a:pt x="2371" y="1497"/>
                    <a:pt x="2375" y="1496"/>
                  </a:cubicBezTo>
                  <a:cubicBezTo>
                    <a:pt x="2345" y="1489"/>
                    <a:pt x="2401" y="1490"/>
                    <a:pt x="2305" y="1488"/>
                  </a:cubicBezTo>
                  <a:cubicBezTo>
                    <a:pt x="2383" y="1487"/>
                    <a:pt x="2366" y="1483"/>
                    <a:pt x="2333" y="1482"/>
                  </a:cubicBezTo>
                  <a:cubicBezTo>
                    <a:pt x="2380" y="1480"/>
                    <a:pt x="2332" y="1480"/>
                    <a:pt x="2350" y="1477"/>
                  </a:cubicBezTo>
                  <a:cubicBezTo>
                    <a:pt x="2357" y="1475"/>
                    <a:pt x="2366" y="1473"/>
                    <a:pt x="2346" y="1472"/>
                  </a:cubicBezTo>
                  <a:cubicBezTo>
                    <a:pt x="2314" y="1471"/>
                    <a:pt x="2349" y="1470"/>
                    <a:pt x="2341" y="1469"/>
                  </a:cubicBezTo>
                  <a:cubicBezTo>
                    <a:pt x="2303" y="1464"/>
                    <a:pt x="2380" y="1464"/>
                    <a:pt x="2331" y="1462"/>
                  </a:cubicBezTo>
                  <a:cubicBezTo>
                    <a:pt x="2309" y="1455"/>
                    <a:pt x="2302" y="1453"/>
                    <a:pt x="2273" y="1445"/>
                  </a:cubicBezTo>
                  <a:cubicBezTo>
                    <a:pt x="2311" y="1444"/>
                    <a:pt x="2246" y="1443"/>
                    <a:pt x="2269" y="1442"/>
                  </a:cubicBezTo>
                  <a:cubicBezTo>
                    <a:pt x="2301" y="1441"/>
                    <a:pt x="2282" y="1441"/>
                    <a:pt x="2270" y="1440"/>
                  </a:cubicBezTo>
                  <a:cubicBezTo>
                    <a:pt x="2206" y="1435"/>
                    <a:pt x="2191" y="1422"/>
                    <a:pt x="2126" y="1417"/>
                  </a:cubicBezTo>
                  <a:cubicBezTo>
                    <a:pt x="2127" y="1416"/>
                    <a:pt x="2092" y="1415"/>
                    <a:pt x="2118" y="1414"/>
                  </a:cubicBezTo>
                  <a:cubicBezTo>
                    <a:pt x="2142" y="1413"/>
                    <a:pt x="2106" y="1412"/>
                    <a:pt x="2102" y="1411"/>
                  </a:cubicBezTo>
                  <a:cubicBezTo>
                    <a:pt x="2073" y="1401"/>
                    <a:pt x="2100" y="1407"/>
                    <a:pt x="2041" y="1401"/>
                  </a:cubicBezTo>
                  <a:cubicBezTo>
                    <a:pt x="2088" y="1399"/>
                    <a:pt x="1995" y="1397"/>
                    <a:pt x="2040" y="1395"/>
                  </a:cubicBezTo>
                  <a:cubicBezTo>
                    <a:pt x="1956" y="1387"/>
                    <a:pt x="1981" y="1383"/>
                    <a:pt x="1860" y="1376"/>
                  </a:cubicBezTo>
                  <a:cubicBezTo>
                    <a:pt x="1874" y="1375"/>
                    <a:pt x="1889" y="1375"/>
                    <a:pt x="1893" y="1375"/>
                  </a:cubicBezTo>
                  <a:cubicBezTo>
                    <a:pt x="1915" y="1371"/>
                    <a:pt x="1828" y="1378"/>
                    <a:pt x="1862" y="1368"/>
                  </a:cubicBezTo>
                  <a:cubicBezTo>
                    <a:pt x="1857" y="1368"/>
                    <a:pt x="1844" y="1368"/>
                    <a:pt x="1830" y="1367"/>
                  </a:cubicBezTo>
                  <a:cubicBezTo>
                    <a:pt x="1848" y="1364"/>
                    <a:pt x="1808" y="1362"/>
                    <a:pt x="1772" y="1359"/>
                  </a:cubicBezTo>
                  <a:cubicBezTo>
                    <a:pt x="1887" y="1358"/>
                    <a:pt x="1675" y="1347"/>
                    <a:pt x="1666" y="1343"/>
                  </a:cubicBezTo>
                  <a:cubicBezTo>
                    <a:pt x="1584" y="1328"/>
                    <a:pt x="1546" y="1326"/>
                    <a:pt x="1509" y="1307"/>
                  </a:cubicBezTo>
                  <a:cubicBezTo>
                    <a:pt x="1511" y="1304"/>
                    <a:pt x="1473" y="1301"/>
                    <a:pt x="1517" y="1298"/>
                  </a:cubicBezTo>
                  <a:cubicBezTo>
                    <a:pt x="1527" y="1298"/>
                    <a:pt x="1515" y="1297"/>
                    <a:pt x="1511" y="1296"/>
                  </a:cubicBezTo>
                  <a:cubicBezTo>
                    <a:pt x="1494" y="1297"/>
                    <a:pt x="1494" y="1281"/>
                    <a:pt x="1508" y="1280"/>
                  </a:cubicBezTo>
                  <a:cubicBezTo>
                    <a:pt x="1508" y="1279"/>
                    <a:pt x="1498" y="1278"/>
                    <a:pt x="1500" y="1276"/>
                  </a:cubicBezTo>
                  <a:cubicBezTo>
                    <a:pt x="1501" y="1275"/>
                    <a:pt x="1527" y="1274"/>
                    <a:pt x="1516" y="1273"/>
                  </a:cubicBezTo>
                  <a:cubicBezTo>
                    <a:pt x="1488" y="1272"/>
                    <a:pt x="1525" y="1271"/>
                    <a:pt x="1528" y="1270"/>
                  </a:cubicBezTo>
                  <a:cubicBezTo>
                    <a:pt x="1553" y="1270"/>
                    <a:pt x="1523" y="1267"/>
                    <a:pt x="1561" y="1265"/>
                  </a:cubicBezTo>
                  <a:cubicBezTo>
                    <a:pt x="1509" y="1263"/>
                    <a:pt x="1570" y="1262"/>
                    <a:pt x="1564" y="1260"/>
                  </a:cubicBezTo>
                  <a:cubicBezTo>
                    <a:pt x="1557" y="1258"/>
                    <a:pt x="1549" y="1256"/>
                    <a:pt x="1580" y="1255"/>
                  </a:cubicBezTo>
                  <a:cubicBezTo>
                    <a:pt x="1590" y="1254"/>
                    <a:pt x="1585" y="1253"/>
                    <a:pt x="1581" y="1252"/>
                  </a:cubicBezTo>
                  <a:cubicBezTo>
                    <a:pt x="1576" y="1252"/>
                    <a:pt x="1621" y="1251"/>
                    <a:pt x="1587" y="1250"/>
                  </a:cubicBezTo>
                  <a:cubicBezTo>
                    <a:pt x="1609" y="1249"/>
                    <a:pt x="1559" y="1247"/>
                    <a:pt x="1587" y="1246"/>
                  </a:cubicBezTo>
                  <a:cubicBezTo>
                    <a:pt x="1623" y="1244"/>
                    <a:pt x="1566" y="1243"/>
                    <a:pt x="1579" y="1241"/>
                  </a:cubicBezTo>
                  <a:cubicBezTo>
                    <a:pt x="1591" y="1240"/>
                    <a:pt x="1590" y="1238"/>
                    <a:pt x="1579" y="1237"/>
                  </a:cubicBezTo>
                  <a:cubicBezTo>
                    <a:pt x="1568" y="1235"/>
                    <a:pt x="1636" y="1234"/>
                    <a:pt x="1584" y="1233"/>
                  </a:cubicBezTo>
                  <a:cubicBezTo>
                    <a:pt x="1621" y="1231"/>
                    <a:pt x="1596" y="1229"/>
                    <a:pt x="1602" y="1227"/>
                  </a:cubicBezTo>
                  <a:cubicBezTo>
                    <a:pt x="1610" y="1215"/>
                    <a:pt x="1587" y="1217"/>
                    <a:pt x="1588" y="1215"/>
                  </a:cubicBezTo>
                  <a:cubicBezTo>
                    <a:pt x="1623" y="1214"/>
                    <a:pt x="1580" y="1213"/>
                    <a:pt x="1590" y="1213"/>
                  </a:cubicBezTo>
                  <a:cubicBezTo>
                    <a:pt x="1602" y="1212"/>
                    <a:pt x="1589" y="1211"/>
                    <a:pt x="1600" y="1210"/>
                  </a:cubicBezTo>
                  <a:cubicBezTo>
                    <a:pt x="1616" y="1205"/>
                    <a:pt x="1580" y="1204"/>
                    <a:pt x="1621" y="1203"/>
                  </a:cubicBezTo>
                  <a:cubicBezTo>
                    <a:pt x="1587" y="1202"/>
                    <a:pt x="1622" y="1200"/>
                    <a:pt x="1613" y="1199"/>
                  </a:cubicBezTo>
                  <a:cubicBezTo>
                    <a:pt x="1593" y="1197"/>
                    <a:pt x="1591" y="1195"/>
                    <a:pt x="1607" y="1194"/>
                  </a:cubicBezTo>
                  <a:cubicBezTo>
                    <a:pt x="1656" y="1182"/>
                    <a:pt x="1575" y="1187"/>
                    <a:pt x="1559" y="1187"/>
                  </a:cubicBezTo>
                  <a:cubicBezTo>
                    <a:pt x="1578" y="1187"/>
                    <a:pt x="1590" y="1187"/>
                    <a:pt x="1602" y="1188"/>
                  </a:cubicBezTo>
                  <a:cubicBezTo>
                    <a:pt x="1584" y="1188"/>
                    <a:pt x="1596" y="1189"/>
                    <a:pt x="1594" y="1190"/>
                  </a:cubicBezTo>
                  <a:cubicBezTo>
                    <a:pt x="1590" y="1190"/>
                    <a:pt x="1586" y="1189"/>
                    <a:pt x="1582" y="1189"/>
                  </a:cubicBezTo>
                  <a:cubicBezTo>
                    <a:pt x="1617" y="1189"/>
                    <a:pt x="1517" y="1190"/>
                    <a:pt x="1603" y="1191"/>
                  </a:cubicBezTo>
                  <a:cubicBezTo>
                    <a:pt x="1588" y="1191"/>
                    <a:pt x="1575" y="1191"/>
                    <a:pt x="1561" y="1192"/>
                  </a:cubicBezTo>
                  <a:cubicBezTo>
                    <a:pt x="1563" y="1198"/>
                    <a:pt x="1550" y="1196"/>
                    <a:pt x="1540" y="1198"/>
                  </a:cubicBezTo>
                  <a:cubicBezTo>
                    <a:pt x="1529" y="1199"/>
                    <a:pt x="1566" y="1199"/>
                    <a:pt x="1543" y="1201"/>
                  </a:cubicBezTo>
                  <a:cubicBezTo>
                    <a:pt x="1527" y="1201"/>
                    <a:pt x="1540" y="1203"/>
                    <a:pt x="1540" y="1204"/>
                  </a:cubicBezTo>
                  <a:cubicBezTo>
                    <a:pt x="1540" y="1205"/>
                    <a:pt x="1547" y="1206"/>
                    <a:pt x="1539" y="1206"/>
                  </a:cubicBezTo>
                  <a:cubicBezTo>
                    <a:pt x="1508" y="1208"/>
                    <a:pt x="1520" y="1210"/>
                    <a:pt x="1520" y="1212"/>
                  </a:cubicBezTo>
                  <a:cubicBezTo>
                    <a:pt x="1520" y="1213"/>
                    <a:pt x="1488" y="1215"/>
                    <a:pt x="1519" y="1216"/>
                  </a:cubicBezTo>
                  <a:cubicBezTo>
                    <a:pt x="1491" y="1217"/>
                    <a:pt x="1516" y="1218"/>
                    <a:pt x="1501" y="1219"/>
                  </a:cubicBezTo>
                  <a:cubicBezTo>
                    <a:pt x="1488" y="1220"/>
                    <a:pt x="1494" y="1222"/>
                    <a:pt x="1500" y="1223"/>
                  </a:cubicBezTo>
                  <a:cubicBezTo>
                    <a:pt x="1505" y="1224"/>
                    <a:pt x="1464" y="1225"/>
                    <a:pt x="1499" y="1226"/>
                  </a:cubicBezTo>
                  <a:cubicBezTo>
                    <a:pt x="1448" y="1241"/>
                    <a:pt x="1437" y="1234"/>
                    <a:pt x="1415" y="1241"/>
                  </a:cubicBezTo>
                  <a:cubicBezTo>
                    <a:pt x="1416" y="1252"/>
                    <a:pt x="1331" y="1251"/>
                    <a:pt x="1374" y="1255"/>
                  </a:cubicBezTo>
                  <a:cubicBezTo>
                    <a:pt x="1321" y="1260"/>
                    <a:pt x="1276" y="1258"/>
                    <a:pt x="1221" y="1256"/>
                  </a:cubicBezTo>
                  <a:cubicBezTo>
                    <a:pt x="1188" y="1255"/>
                    <a:pt x="1252" y="1254"/>
                    <a:pt x="1213" y="1254"/>
                  </a:cubicBezTo>
                  <a:cubicBezTo>
                    <a:pt x="1201" y="1252"/>
                    <a:pt x="1240" y="1252"/>
                    <a:pt x="1249" y="1251"/>
                  </a:cubicBezTo>
                  <a:lnTo>
                    <a:pt x="1249" y="1251"/>
                  </a:lnTo>
                  <a:cubicBezTo>
                    <a:pt x="1170" y="1251"/>
                    <a:pt x="1258" y="1240"/>
                    <a:pt x="1290" y="1239"/>
                  </a:cubicBezTo>
                  <a:cubicBezTo>
                    <a:pt x="1294" y="1252"/>
                    <a:pt x="1283" y="1248"/>
                    <a:pt x="1269" y="1250"/>
                  </a:cubicBezTo>
                  <a:cubicBezTo>
                    <a:pt x="1275" y="1250"/>
                    <a:pt x="1281" y="1250"/>
                    <a:pt x="1287" y="1250"/>
                  </a:cubicBezTo>
                  <a:cubicBezTo>
                    <a:pt x="1274" y="1250"/>
                    <a:pt x="1261" y="1251"/>
                    <a:pt x="1249" y="1251"/>
                  </a:cubicBezTo>
                  <a:cubicBezTo>
                    <a:pt x="1265" y="1258"/>
                    <a:pt x="1328" y="1253"/>
                    <a:pt x="1353" y="1247"/>
                  </a:cubicBezTo>
                  <a:cubicBezTo>
                    <a:pt x="1326" y="1245"/>
                    <a:pt x="1360" y="1243"/>
                    <a:pt x="1354" y="1242"/>
                  </a:cubicBezTo>
                  <a:cubicBezTo>
                    <a:pt x="1330" y="1233"/>
                    <a:pt x="1403" y="1250"/>
                    <a:pt x="1394" y="1222"/>
                  </a:cubicBezTo>
                  <a:cubicBezTo>
                    <a:pt x="1347" y="1223"/>
                    <a:pt x="1383" y="1225"/>
                    <a:pt x="1334" y="1216"/>
                  </a:cubicBezTo>
                  <a:cubicBezTo>
                    <a:pt x="1382" y="1214"/>
                    <a:pt x="1317" y="1215"/>
                    <a:pt x="1347" y="1212"/>
                  </a:cubicBezTo>
                  <a:cubicBezTo>
                    <a:pt x="1307" y="1212"/>
                    <a:pt x="1378" y="1211"/>
                    <a:pt x="1338" y="1210"/>
                  </a:cubicBezTo>
                  <a:cubicBezTo>
                    <a:pt x="1356" y="1209"/>
                    <a:pt x="1326" y="1207"/>
                    <a:pt x="1331" y="1206"/>
                  </a:cubicBezTo>
                  <a:cubicBezTo>
                    <a:pt x="1334" y="1198"/>
                    <a:pt x="1338" y="1201"/>
                    <a:pt x="1353" y="1200"/>
                  </a:cubicBezTo>
                  <a:cubicBezTo>
                    <a:pt x="1394" y="1198"/>
                    <a:pt x="1357" y="1196"/>
                    <a:pt x="1378" y="1191"/>
                  </a:cubicBezTo>
                  <a:cubicBezTo>
                    <a:pt x="1390" y="1188"/>
                    <a:pt x="1437" y="1185"/>
                    <a:pt x="1398" y="1184"/>
                  </a:cubicBezTo>
                  <a:cubicBezTo>
                    <a:pt x="1410" y="1184"/>
                    <a:pt x="1422" y="1184"/>
                    <a:pt x="1434" y="1184"/>
                  </a:cubicBezTo>
                  <a:cubicBezTo>
                    <a:pt x="1433" y="1183"/>
                    <a:pt x="1448" y="1181"/>
                    <a:pt x="1417" y="1181"/>
                  </a:cubicBezTo>
                  <a:cubicBezTo>
                    <a:pt x="1432" y="1179"/>
                    <a:pt x="1472" y="1180"/>
                    <a:pt x="1446" y="1175"/>
                  </a:cubicBezTo>
                  <a:cubicBezTo>
                    <a:pt x="1475" y="1173"/>
                    <a:pt x="1430" y="1171"/>
                    <a:pt x="1496" y="1170"/>
                  </a:cubicBezTo>
                  <a:cubicBezTo>
                    <a:pt x="1500" y="1164"/>
                    <a:pt x="1567" y="1162"/>
                    <a:pt x="1561" y="1159"/>
                  </a:cubicBezTo>
                  <a:cubicBezTo>
                    <a:pt x="1610" y="1158"/>
                    <a:pt x="1557" y="1156"/>
                    <a:pt x="1578" y="1155"/>
                  </a:cubicBezTo>
                  <a:cubicBezTo>
                    <a:pt x="1596" y="1153"/>
                    <a:pt x="1564" y="1152"/>
                    <a:pt x="1600" y="1151"/>
                  </a:cubicBezTo>
                  <a:cubicBezTo>
                    <a:pt x="1568" y="1149"/>
                    <a:pt x="1619" y="1148"/>
                    <a:pt x="1603" y="1147"/>
                  </a:cubicBezTo>
                  <a:cubicBezTo>
                    <a:pt x="1597" y="1147"/>
                    <a:pt x="1591" y="1147"/>
                    <a:pt x="1585" y="11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 rot="-2480218">
              <a:off x="7598600" y="2502372"/>
              <a:ext cx="2958126" cy="2781931"/>
            </a:xfrm>
            <a:custGeom>
              <a:avLst/>
              <a:gdLst/>
              <a:ahLst/>
              <a:cxnLst/>
              <a:rect l="l" t="t" r="r" b="b"/>
              <a:pathLst>
                <a:path w="3559" h="3347" extrusionOk="0">
                  <a:moveTo>
                    <a:pt x="3539" y="1091"/>
                  </a:moveTo>
                  <a:cubicBezTo>
                    <a:pt x="3569" y="1268"/>
                    <a:pt x="3566" y="1448"/>
                    <a:pt x="3522" y="1611"/>
                  </a:cubicBezTo>
                  <a:cubicBezTo>
                    <a:pt x="3403" y="2053"/>
                    <a:pt x="3042" y="2315"/>
                    <a:pt x="2635" y="2474"/>
                  </a:cubicBezTo>
                  <a:cubicBezTo>
                    <a:pt x="2012" y="2718"/>
                    <a:pt x="719" y="3918"/>
                    <a:pt x="120" y="3014"/>
                  </a:cubicBezTo>
                  <a:cubicBezTo>
                    <a:pt x="-199" y="2533"/>
                    <a:pt x="162" y="1911"/>
                    <a:pt x="658" y="1748"/>
                  </a:cubicBezTo>
                  <a:cubicBezTo>
                    <a:pt x="1604" y="1437"/>
                    <a:pt x="1282" y="447"/>
                    <a:pt x="1990" y="122"/>
                  </a:cubicBezTo>
                  <a:cubicBezTo>
                    <a:pt x="2354" y="-45"/>
                    <a:pt x="2774" y="-67"/>
                    <a:pt x="3084" y="220"/>
                  </a:cubicBezTo>
                  <a:cubicBezTo>
                    <a:pt x="3313" y="431"/>
                    <a:pt x="3483" y="759"/>
                    <a:pt x="3539" y="10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 rot="-6596896">
              <a:off x="7021316" y="2229908"/>
              <a:ext cx="3120637" cy="3153984"/>
            </a:xfrm>
            <a:custGeom>
              <a:avLst/>
              <a:gdLst/>
              <a:ahLst/>
              <a:cxnLst/>
              <a:rect l="l" t="t" r="r" b="b"/>
              <a:pathLst>
                <a:path w="4771" h="4822" extrusionOk="0">
                  <a:moveTo>
                    <a:pt x="177" y="19"/>
                  </a:moveTo>
                  <a:cubicBezTo>
                    <a:pt x="129" y="19"/>
                    <a:pt x="79" y="33"/>
                    <a:pt x="47" y="82"/>
                  </a:cubicBezTo>
                  <a:cubicBezTo>
                    <a:pt x="5" y="148"/>
                    <a:pt x="-47" y="365"/>
                    <a:pt x="363" y="962"/>
                  </a:cubicBezTo>
                  <a:cubicBezTo>
                    <a:pt x="674" y="1413"/>
                    <a:pt x="993" y="1661"/>
                    <a:pt x="1311" y="1836"/>
                  </a:cubicBezTo>
                  <a:cubicBezTo>
                    <a:pt x="1023" y="1277"/>
                    <a:pt x="891" y="805"/>
                    <a:pt x="888" y="796"/>
                  </a:cubicBezTo>
                  <a:lnTo>
                    <a:pt x="888" y="795"/>
                  </a:lnTo>
                  <a:cubicBezTo>
                    <a:pt x="783" y="368"/>
                    <a:pt x="460" y="61"/>
                    <a:pt x="222" y="22"/>
                  </a:cubicBezTo>
                  <a:cubicBezTo>
                    <a:pt x="208" y="20"/>
                    <a:pt x="192" y="19"/>
                    <a:pt x="177" y="19"/>
                  </a:cubicBezTo>
                  <a:moveTo>
                    <a:pt x="1356" y="1881"/>
                  </a:moveTo>
                  <a:cubicBezTo>
                    <a:pt x="1611" y="2365"/>
                    <a:pt x="1982" y="2904"/>
                    <a:pt x="2483" y="3254"/>
                  </a:cubicBezTo>
                  <a:cubicBezTo>
                    <a:pt x="2780" y="3462"/>
                    <a:pt x="3080" y="3566"/>
                    <a:pt x="3357" y="3628"/>
                  </a:cubicBezTo>
                  <a:cubicBezTo>
                    <a:pt x="3219" y="3429"/>
                    <a:pt x="3093" y="3229"/>
                    <a:pt x="2995" y="3049"/>
                  </a:cubicBezTo>
                  <a:cubicBezTo>
                    <a:pt x="2678" y="2467"/>
                    <a:pt x="2254" y="2284"/>
                    <a:pt x="1805" y="2090"/>
                  </a:cubicBezTo>
                  <a:cubicBezTo>
                    <a:pt x="1660" y="2028"/>
                    <a:pt x="1509" y="1962"/>
                    <a:pt x="1356" y="1881"/>
                  </a:cubicBezTo>
                  <a:moveTo>
                    <a:pt x="3402" y="3657"/>
                  </a:moveTo>
                  <a:cubicBezTo>
                    <a:pt x="3817" y="4243"/>
                    <a:pt x="4337" y="4803"/>
                    <a:pt x="4591" y="4803"/>
                  </a:cubicBezTo>
                  <a:cubicBezTo>
                    <a:pt x="4605" y="4803"/>
                    <a:pt x="4618" y="4801"/>
                    <a:pt x="4630" y="4798"/>
                  </a:cubicBezTo>
                  <a:cubicBezTo>
                    <a:pt x="4719" y="4773"/>
                    <a:pt x="4760" y="4655"/>
                    <a:pt x="4751" y="4446"/>
                  </a:cubicBezTo>
                  <a:cubicBezTo>
                    <a:pt x="4724" y="3844"/>
                    <a:pt x="4355" y="3795"/>
                    <a:pt x="3844" y="3727"/>
                  </a:cubicBezTo>
                  <a:cubicBezTo>
                    <a:pt x="3707" y="3709"/>
                    <a:pt x="3558" y="3689"/>
                    <a:pt x="3402" y="3657"/>
                  </a:cubicBezTo>
                  <a:moveTo>
                    <a:pt x="4592" y="4822"/>
                  </a:moveTo>
                  <a:cubicBezTo>
                    <a:pt x="4323" y="4822"/>
                    <a:pt x="3792" y="4246"/>
                    <a:pt x="3374" y="3651"/>
                  </a:cubicBezTo>
                  <a:cubicBezTo>
                    <a:pt x="3088" y="3590"/>
                    <a:pt x="2779" y="3485"/>
                    <a:pt x="2472" y="3270"/>
                  </a:cubicBezTo>
                  <a:cubicBezTo>
                    <a:pt x="1960" y="2912"/>
                    <a:pt x="1583" y="2358"/>
                    <a:pt x="1326" y="1865"/>
                  </a:cubicBezTo>
                  <a:cubicBezTo>
                    <a:pt x="1001" y="1688"/>
                    <a:pt x="665" y="1434"/>
                    <a:pt x="348" y="973"/>
                  </a:cubicBezTo>
                  <a:cubicBezTo>
                    <a:pt x="54" y="546"/>
                    <a:pt x="-61" y="218"/>
                    <a:pt x="31" y="72"/>
                  </a:cubicBezTo>
                  <a:cubicBezTo>
                    <a:pt x="68" y="14"/>
                    <a:pt x="137" y="-10"/>
                    <a:pt x="225" y="4"/>
                  </a:cubicBezTo>
                  <a:cubicBezTo>
                    <a:pt x="344" y="23"/>
                    <a:pt x="488" y="112"/>
                    <a:pt x="610" y="241"/>
                  </a:cubicBezTo>
                  <a:cubicBezTo>
                    <a:pt x="709" y="346"/>
                    <a:pt x="841" y="527"/>
                    <a:pt x="907" y="791"/>
                  </a:cubicBezTo>
                  <a:cubicBezTo>
                    <a:pt x="910" y="803"/>
                    <a:pt x="1046" y="1287"/>
                    <a:pt x="1341" y="1852"/>
                  </a:cubicBezTo>
                  <a:cubicBezTo>
                    <a:pt x="1499" y="1937"/>
                    <a:pt x="1657" y="2005"/>
                    <a:pt x="1813" y="2073"/>
                  </a:cubicBezTo>
                  <a:cubicBezTo>
                    <a:pt x="2265" y="2268"/>
                    <a:pt x="2691" y="2452"/>
                    <a:pt x="3012" y="3039"/>
                  </a:cubicBezTo>
                  <a:cubicBezTo>
                    <a:pt x="3113" y="3225"/>
                    <a:pt x="3243" y="3431"/>
                    <a:pt x="3386" y="3634"/>
                  </a:cubicBezTo>
                  <a:cubicBezTo>
                    <a:pt x="3549" y="3669"/>
                    <a:pt x="3704" y="3689"/>
                    <a:pt x="3846" y="3708"/>
                  </a:cubicBezTo>
                  <a:cubicBezTo>
                    <a:pt x="4366" y="3777"/>
                    <a:pt x="4742" y="3827"/>
                    <a:pt x="4770" y="4445"/>
                  </a:cubicBezTo>
                  <a:cubicBezTo>
                    <a:pt x="4779" y="4664"/>
                    <a:pt x="4734" y="4789"/>
                    <a:pt x="4635" y="4816"/>
                  </a:cubicBezTo>
                  <a:cubicBezTo>
                    <a:pt x="4621" y="4820"/>
                    <a:pt x="4607" y="4822"/>
                    <a:pt x="4592" y="48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56" name="Google Shape;156;p16"/>
          <p:cNvGrpSpPr/>
          <p:nvPr/>
        </p:nvGrpSpPr>
        <p:grpSpPr>
          <a:xfrm>
            <a:off x="-988689" y="-114303"/>
            <a:ext cx="12095603" cy="6907815"/>
            <a:chOff x="-988689" y="-114303"/>
            <a:chExt cx="12095603" cy="6907815"/>
          </a:xfrm>
        </p:grpSpPr>
        <p:sp>
          <p:nvSpPr>
            <p:cNvPr id="157" name="Google Shape;157;p16"/>
            <p:cNvSpPr/>
            <p:nvPr/>
          </p:nvSpPr>
          <p:spPr>
            <a:xfrm rot="5226896">
              <a:off x="-632976" y="3855346"/>
              <a:ext cx="2958129" cy="2781929"/>
            </a:xfrm>
            <a:custGeom>
              <a:avLst/>
              <a:gdLst/>
              <a:ahLst/>
              <a:cxnLst/>
              <a:rect l="l" t="t" r="r" b="b"/>
              <a:pathLst>
                <a:path w="3559" h="3347" extrusionOk="0">
                  <a:moveTo>
                    <a:pt x="3539" y="1091"/>
                  </a:moveTo>
                  <a:cubicBezTo>
                    <a:pt x="3569" y="1268"/>
                    <a:pt x="3566" y="1448"/>
                    <a:pt x="3522" y="1611"/>
                  </a:cubicBezTo>
                  <a:cubicBezTo>
                    <a:pt x="3403" y="2053"/>
                    <a:pt x="3042" y="2315"/>
                    <a:pt x="2635" y="2474"/>
                  </a:cubicBezTo>
                  <a:cubicBezTo>
                    <a:pt x="2012" y="2718"/>
                    <a:pt x="719" y="3918"/>
                    <a:pt x="120" y="3014"/>
                  </a:cubicBezTo>
                  <a:cubicBezTo>
                    <a:pt x="-199" y="2533"/>
                    <a:pt x="162" y="1911"/>
                    <a:pt x="658" y="1748"/>
                  </a:cubicBezTo>
                  <a:cubicBezTo>
                    <a:pt x="1604" y="1437"/>
                    <a:pt x="1282" y="447"/>
                    <a:pt x="1990" y="122"/>
                  </a:cubicBezTo>
                  <a:cubicBezTo>
                    <a:pt x="2354" y="-45"/>
                    <a:pt x="2774" y="-67"/>
                    <a:pt x="3084" y="220"/>
                  </a:cubicBezTo>
                  <a:cubicBezTo>
                    <a:pt x="3313" y="431"/>
                    <a:pt x="3483" y="759"/>
                    <a:pt x="3539" y="10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 rot="666157">
              <a:off x="-714220" y="3193034"/>
              <a:ext cx="3120637" cy="3153981"/>
            </a:xfrm>
            <a:custGeom>
              <a:avLst/>
              <a:gdLst/>
              <a:ahLst/>
              <a:cxnLst/>
              <a:rect l="l" t="t" r="r" b="b"/>
              <a:pathLst>
                <a:path w="4771" h="4822" extrusionOk="0">
                  <a:moveTo>
                    <a:pt x="177" y="19"/>
                  </a:moveTo>
                  <a:cubicBezTo>
                    <a:pt x="129" y="19"/>
                    <a:pt x="79" y="33"/>
                    <a:pt x="47" y="82"/>
                  </a:cubicBezTo>
                  <a:cubicBezTo>
                    <a:pt x="5" y="148"/>
                    <a:pt x="-47" y="365"/>
                    <a:pt x="363" y="962"/>
                  </a:cubicBezTo>
                  <a:cubicBezTo>
                    <a:pt x="674" y="1413"/>
                    <a:pt x="993" y="1661"/>
                    <a:pt x="1311" y="1836"/>
                  </a:cubicBezTo>
                  <a:cubicBezTo>
                    <a:pt x="1023" y="1277"/>
                    <a:pt x="891" y="805"/>
                    <a:pt x="888" y="796"/>
                  </a:cubicBezTo>
                  <a:lnTo>
                    <a:pt x="888" y="795"/>
                  </a:lnTo>
                  <a:cubicBezTo>
                    <a:pt x="783" y="368"/>
                    <a:pt x="460" y="61"/>
                    <a:pt x="222" y="22"/>
                  </a:cubicBezTo>
                  <a:cubicBezTo>
                    <a:pt x="208" y="20"/>
                    <a:pt x="192" y="19"/>
                    <a:pt x="177" y="19"/>
                  </a:cubicBezTo>
                  <a:moveTo>
                    <a:pt x="1356" y="1881"/>
                  </a:moveTo>
                  <a:cubicBezTo>
                    <a:pt x="1611" y="2365"/>
                    <a:pt x="1982" y="2904"/>
                    <a:pt x="2483" y="3254"/>
                  </a:cubicBezTo>
                  <a:cubicBezTo>
                    <a:pt x="2780" y="3462"/>
                    <a:pt x="3080" y="3566"/>
                    <a:pt x="3357" y="3628"/>
                  </a:cubicBezTo>
                  <a:cubicBezTo>
                    <a:pt x="3219" y="3429"/>
                    <a:pt x="3093" y="3229"/>
                    <a:pt x="2995" y="3049"/>
                  </a:cubicBezTo>
                  <a:cubicBezTo>
                    <a:pt x="2678" y="2467"/>
                    <a:pt x="2254" y="2284"/>
                    <a:pt x="1805" y="2090"/>
                  </a:cubicBezTo>
                  <a:cubicBezTo>
                    <a:pt x="1660" y="2028"/>
                    <a:pt x="1509" y="1962"/>
                    <a:pt x="1356" y="1881"/>
                  </a:cubicBezTo>
                  <a:moveTo>
                    <a:pt x="3402" y="3657"/>
                  </a:moveTo>
                  <a:cubicBezTo>
                    <a:pt x="3817" y="4243"/>
                    <a:pt x="4337" y="4803"/>
                    <a:pt x="4591" y="4803"/>
                  </a:cubicBezTo>
                  <a:cubicBezTo>
                    <a:pt x="4605" y="4803"/>
                    <a:pt x="4618" y="4801"/>
                    <a:pt x="4630" y="4798"/>
                  </a:cubicBezTo>
                  <a:cubicBezTo>
                    <a:pt x="4719" y="4773"/>
                    <a:pt x="4760" y="4655"/>
                    <a:pt x="4751" y="4446"/>
                  </a:cubicBezTo>
                  <a:cubicBezTo>
                    <a:pt x="4724" y="3844"/>
                    <a:pt x="4355" y="3795"/>
                    <a:pt x="3844" y="3727"/>
                  </a:cubicBezTo>
                  <a:cubicBezTo>
                    <a:pt x="3707" y="3709"/>
                    <a:pt x="3558" y="3689"/>
                    <a:pt x="3402" y="3657"/>
                  </a:cubicBezTo>
                  <a:moveTo>
                    <a:pt x="4592" y="4822"/>
                  </a:moveTo>
                  <a:cubicBezTo>
                    <a:pt x="4323" y="4822"/>
                    <a:pt x="3792" y="4246"/>
                    <a:pt x="3374" y="3651"/>
                  </a:cubicBezTo>
                  <a:cubicBezTo>
                    <a:pt x="3088" y="3590"/>
                    <a:pt x="2779" y="3485"/>
                    <a:pt x="2472" y="3270"/>
                  </a:cubicBezTo>
                  <a:cubicBezTo>
                    <a:pt x="1960" y="2912"/>
                    <a:pt x="1583" y="2358"/>
                    <a:pt x="1326" y="1865"/>
                  </a:cubicBezTo>
                  <a:cubicBezTo>
                    <a:pt x="1001" y="1688"/>
                    <a:pt x="665" y="1434"/>
                    <a:pt x="348" y="973"/>
                  </a:cubicBezTo>
                  <a:cubicBezTo>
                    <a:pt x="54" y="546"/>
                    <a:pt x="-61" y="218"/>
                    <a:pt x="31" y="72"/>
                  </a:cubicBezTo>
                  <a:cubicBezTo>
                    <a:pt x="68" y="14"/>
                    <a:pt x="137" y="-10"/>
                    <a:pt x="225" y="4"/>
                  </a:cubicBezTo>
                  <a:cubicBezTo>
                    <a:pt x="344" y="23"/>
                    <a:pt x="488" y="112"/>
                    <a:pt x="610" y="241"/>
                  </a:cubicBezTo>
                  <a:cubicBezTo>
                    <a:pt x="709" y="346"/>
                    <a:pt x="841" y="527"/>
                    <a:pt x="907" y="791"/>
                  </a:cubicBezTo>
                  <a:cubicBezTo>
                    <a:pt x="910" y="803"/>
                    <a:pt x="1046" y="1287"/>
                    <a:pt x="1341" y="1852"/>
                  </a:cubicBezTo>
                  <a:cubicBezTo>
                    <a:pt x="1499" y="1937"/>
                    <a:pt x="1657" y="2005"/>
                    <a:pt x="1813" y="2073"/>
                  </a:cubicBezTo>
                  <a:cubicBezTo>
                    <a:pt x="2265" y="2268"/>
                    <a:pt x="2691" y="2452"/>
                    <a:pt x="3012" y="3039"/>
                  </a:cubicBezTo>
                  <a:cubicBezTo>
                    <a:pt x="3113" y="3225"/>
                    <a:pt x="3243" y="3431"/>
                    <a:pt x="3386" y="3634"/>
                  </a:cubicBezTo>
                  <a:cubicBezTo>
                    <a:pt x="3549" y="3669"/>
                    <a:pt x="3704" y="3689"/>
                    <a:pt x="3846" y="3708"/>
                  </a:cubicBezTo>
                  <a:cubicBezTo>
                    <a:pt x="4366" y="3777"/>
                    <a:pt x="4742" y="3827"/>
                    <a:pt x="4770" y="4445"/>
                  </a:cubicBezTo>
                  <a:cubicBezTo>
                    <a:pt x="4779" y="4664"/>
                    <a:pt x="4734" y="4789"/>
                    <a:pt x="4635" y="4816"/>
                  </a:cubicBezTo>
                  <a:cubicBezTo>
                    <a:pt x="4621" y="4820"/>
                    <a:pt x="4607" y="4822"/>
                    <a:pt x="4592" y="48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 rot="5400000">
              <a:off x="1714456" y="4414622"/>
              <a:ext cx="1566028" cy="1572149"/>
            </a:xfrm>
            <a:custGeom>
              <a:avLst/>
              <a:gdLst/>
              <a:ahLst/>
              <a:cxnLst/>
              <a:rect l="l" t="t" r="r" b="b"/>
              <a:pathLst>
                <a:path w="3577" h="3591" extrusionOk="0">
                  <a:moveTo>
                    <a:pt x="1585" y="1146"/>
                  </a:moveTo>
                  <a:cubicBezTo>
                    <a:pt x="1591" y="1146"/>
                    <a:pt x="1597" y="1146"/>
                    <a:pt x="1603" y="1146"/>
                  </a:cubicBezTo>
                  <a:cubicBezTo>
                    <a:pt x="1587" y="1142"/>
                    <a:pt x="1721" y="1148"/>
                    <a:pt x="1707" y="1140"/>
                  </a:cubicBezTo>
                  <a:cubicBezTo>
                    <a:pt x="1701" y="1140"/>
                    <a:pt x="1695" y="1140"/>
                    <a:pt x="1689" y="1139"/>
                  </a:cubicBezTo>
                  <a:cubicBezTo>
                    <a:pt x="1695" y="1139"/>
                    <a:pt x="1701" y="1139"/>
                    <a:pt x="1707" y="1139"/>
                  </a:cubicBezTo>
                  <a:cubicBezTo>
                    <a:pt x="1751" y="1124"/>
                    <a:pt x="1790" y="1122"/>
                    <a:pt x="1846" y="1118"/>
                  </a:cubicBezTo>
                  <a:cubicBezTo>
                    <a:pt x="1836" y="1116"/>
                    <a:pt x="1826" y="1117"/>
                    <a:pt x="1800" y="1117"/>
                  </a:cubicBezTo>
                  <a:cubicBezTo>
                    <a:pt x="1864" y="1117"/>
                    <a:pt x="1858" y="1113"/>
                    <a:pt x="1906" y="1113"/>
                  </a:cubicBezTo>
                  <a:cubicBezTo>
                    <a:pt x="1889" y="1115"/>
                    <a:pt x="1924" y="1115"/>
                    <a:pt x="1894" y="1116"/>
                  </a:cubicBezTo>
                  <a:cubicBezTo>
                    <a:pt x="1883" y="1129"/>
                    <a:pt x="1927" y="1124"/>
                    <a:pt x="1913" y="1127"/>
                  </a:cubicBezTo>
                  <a:cubicBezTo>
                    <a:pt x="1897" y="1130"/>
                    <a:pt x="1879" y="1132"/>
                    <a:pt x="1907" y="1135"/>
                  </a:cubicBezTo>
                  <a:cubicBezTo>
                    <a:pt x="1894" y="1135"/>
                    <a:pt x="1884" y="1135"/>
                    <a:pt x="1873" y="1136"/>
                  </a:cubicBezTo>
                  <a:cubicBezTo>
                    <a:pt x="1895" y="1137"/>
                    <a:pt x="1868" y="1138"/>
                    <a:pt x="1893" y="1139"/>
                  </a:cubicBezTo>
                  <a:cubicBezTo>
                    <a:pt x="1921" y="1139"/>
                    <a:pt x="1914" y="1140"/>
                    <a:pt x="1915" y="1141"/>
                  </a:cubicBezTo>
                  <a:cubicBezTo>
                    <a:pt x="1956" y="1140"/>
                    <a:pt x="1925" y="1136"/>
                    <a:pt x="1977" y="1130"/>
                  </a:cubicBezTo>
                  <a:cubicBezTo>
                    <a:pt x="1927" y="1129"/>
                    <a:pt x="1999" y="1127"/>
                    <a:pt x="1977" y="1126"/>
                  </a:cubicBezTo>
                  <a:cubicBezTo>
                    <a:pt x="1957" y="1125"/>
                    <a:pt x="1977" y="1124"/>
                    <a:pt x="1978" y="1123"/>
                  </a:cubicBezTo>
                  <a:cubicBezTo>
                    <a:pt x="1986" y="1121"/>
                    <a:pt x="1997" y="1119"/>
                    <a:pt x="1976" y="1117"/>
                  </a:cubicBezTo>
                  <a:cubicBezTo>
                    <a:pt x="1962" y="1116"/>
                    <a:pt x="2016" y="1116"/>
                    <a:pt x="1984" y="1115"/>
                  </a:cubicBezTo>
                  <a:cubicBezTo>
                    <a:pt x="2008" y="1112"/>
                    <a:pt x="1973" y="1113"/>
                    <a:pt x="1958" y="1111"/>
                  </a:cubicBezTo>
                  <a:cubicBezTo>
                    <a:pt x="1975" y="1106"/>
                    <a:pt x="2078" y="1098"/>
                    <a:pt x="2101" y="1090"/>
                  </a:cubicBezTo>
                  <a:cubicBezTo>
                    <a:pt x="2120" y="1089"/>
                    <a:pt x="2132" y="1089"/>
                    <a:pt x="2146" y="1089"/>
                  </a:cubicBezTo>
                  <a:cubicBezTo>
                    <a:pt x="2093" y="1086"/>
                    <a:pt x="2223" y="1080"/>
                    <a:pt x="2206" y="1075"/>
                  </a:cubicBezTo>
                  <a:cubicBezTo>
                    <a:pt x="2249" y="1075"/>
                    <a:pt x="2217" y="1073"/>
                    <a:pt x="2239" y="1072"/>
                  </a:cubicBezTo>
                  <a:cubicBezTo>
                    <a:pt x="2257" y="1071"/>
                    <a:pt x="2235" y="1069"/>
                    <a:pt x="2252" y="1068"/>
                  </a:cubicBezTo>
                  <a:cubicBezTo>
                    <a:pt x="2276" y="1066"/>
                    <a:pt x="2265" y="1065"/>
                    <a:pt x="2268" y="1063"/>
                  </a:cubicBezTo>
                  <a:cubicBezTo>
                    <a:pt x="2271" y="1062"/>
                    <a:pt x="2269" y="1061"/>
                    <a:pt x="2269" y="1059"/>
                  </a:cubicBezTo>
                  <a:cubicBezTo>
                    <a:pt x="2269" y="1058"/>
                    <a:pt x="2275" y="1056"/>
                    <a:pt x="2267" y="1055"/>
                  </a:cubicBezTo>
                  <a:cubicBezTo>
                    <a:pt x="2259" y="1054"/>
                    <a:pt x="2302" y="1053"/>
                    <a:pt x="2269" y="1051"/>
                  </a:cubicBezTo>
                  <a:cubicBezTo>
                    <a:pt x="2309" y="1046"/>
                    <a:pt x="2293" y="1045"/>
                    <a:pt x="2324" y="1043"/>
                  </a:cubicBezTo>
                  <a:cubicBezTo>
                    <a:pt x="2327" y="1043"/>
                    <a:pt x="2320" y="1042"/>
                    <a:pt x="2329" y="1041"/>
                  </a:cubicBezTo>
                  <a:cubicBezTo>
                    <a:pt x="2339" y="1040"/>
                    <a:pt x="2337" y="1039"/>
                    <a:pt x="2330" y="1038"/>
                  </a:cubicBezTo>
                  <a:cubicBezTo>
                    <a:pt x="2321" y="1037"/>
                    <a:pt x="2366" y="1036"/>
                    <a:pt x="2332" y="1035"/>
                  </a:cubicBezTo>
                  <a:cubicBezTo>
                    <a:pt x="2344" y="1035"/>
                    <a:pt x="2403" y="1031"/>
                    <a:pt x="2358" y="1029"/>
                  </a:cubicBezTo>
                  <a:cubicBezTo>
                    <a:pt x="2350" y="1028"/>
                    <a:pt x="2359" y="1027"/>
                    <a:pt x="2365" y="1027"/>
                  </a:cubicBezTo>
                  <a:cubicBezTo>
                    <a:pt x="2371" y="1026"/>
                    <a:pt x="2343" y="1025"/>
                    <a:pt x="2371" y="1025"/>
                  </a:cubicBezTo>
                  <a:cubicBezTo>
                    <a:pt x="2332" y="1024"/>
                    <a:pt x="2384" y="1023"/>
                    <a:pt x="2362" y="1023"/>
                  </a:cubicBezTo>
                  <a:cubicBezTo>
                    <a:pt x="2330" y="1022"/>
                    <a:pt x="2377" y="1021"/>
                    <a:pt x="2366" y="1021"/>
                  </a:cubicBezTo>
                  <a:cubicBezTo>
                    <a:pt x="2336" y="1019"/>
                    <a:pt x="2358" y="1017"/>
                    <a:pt x="2352" y="1015"/>
                  </a:cubicBezTo>
                  <a:cubicBezTo>
                    <a:pt x="2339" y="1011"/>
                    <a:pt x="2380" y="1012"/>
                    <a:pt x="2393" y="1007"/>
                  </a:cubicBezTo>
                  <a:cubicBezTo>
                    <a:pt x="2383" y="996"/>
                    <a:pt x="2453" y="1000"/>
                    <a:pt x="2414" y="996"/>
                  </a:cubicBezTo>
                  <a:cubicBezTo>
                    <a:pt x="2470" y="988"/>
                    <a:pt x="2441" y="986"/>
                    <a:pt x="2479" y="976"/>
                  </a:cubicBezTo>
                  <a:cubicBezTo>
                    <a:pt x="2485" y="975"/>
                    <a:pt x="2508" y="973"/>
                    <a:pt x="2532" y="971"/>
                  </a:cubicBezTo>
                  <a:cubicBezTo>
                    <a:pt x="2581" y="976"/>
                    <a:pt x="2550" y="980"/>
                    <a:pt x="2562" y="985"/>
                  </a:cubicBezTo>
                  <a:cubicBezTo>
                    <a:pt x="2532" y="983"/>
                    <a:pt x="2515" y="982"/>
                    <a:pt x="2498" y="982"/>
                  </a:cubicBezTo>
                  <a:cubicBezTo>
                    <a:pt x="2524" y="992"/>
                    <a:pt x="2550" y="984"/>
                    <a:pt x="2500" y="994"/>
                  </a:cubicBezTo>
                  <a:cubicBezTo>
                    <a:pt x="2577" y="990"/>
                    <a:pt x="2579" y="993"/>
                    <a:pt x="2643" y="978"/>
                  </a:cubicBezTo>
                  <a:cubicBezTo>
                    <a:pt x="2647" y="972"/>
                    <a:pt x="2632" y="974"/>
                    <a:pt x="2663" y="972"/>
                  </a:cubicBezTo>
                  <a:cubicBezTo>
                    <a:pt x="2673" y="971"/>
                    <a:pt x="2667" y="970"/>
                    <a:pt x="2677" y="970"/>
                  </a:cubicBezTo>
                  <a:cubicBezTo>
                    <a:pt x="2695" y="969"/>
                    <a:pt x="2649" y="969"/>
                    <a:pt x="2677" y="968"/>
                  </a:cubicBezTo>
                  <a:cubicBezTo>
                    <a:pt x="2686" y="968"/>
                    <a:pt x="2685" y="967"/>
                    <a:pt x="2685" y="966"/>
                  </a:cubicBezTo>
                  <a:cubicBezTo>
                    <a:pt x="2684" y="966"/>
                    <a:pt x="2693" y="965"/>
                    <a:pt x="2671" y="964"/>
                  </a:cubicBezTo>
                  <a:cubicBezTo>
                    <a:pt x="2688" y="963"/>
                    <a:pt x="2712" y="959"/>
                    <a:pt x="2671" y="956"/>
                  </a:cubicBezTo>
                  <a:cubicBezTo>
                    <a:pt x="2661" y="955"/>
                    <a:pt x="2641" y="954"/>
                    <a:pt x="2648" y="954"/>
                  </a:cubicBezTo>
                  <a:cubicBezTo>
                    <a:pt x="2688" y="952"/>
                    <a:pt x="2652" y="951"/>
                    <a:pt x="2641" y="951"/>
                  </a:cubicBezTo>
                  <a:cubicBezTo>
                    <a:pt x="2624" y="948"/>
                    <a:pt x="2601" y="945"/>
                    <a:pt x="2627" y="943"/>
                  </a:cubicBezTo>
                  <a:cubicBezTo>
                    <a:pt x="2700" y="932"/>
                    <a:pt x="2652" y="932"/>
                    <a:pt x="2747" y="924"/>
                  </a:cubicBezTo>
                  <a:cubicBezTo>
                    <a:pt x="2745" y="924"/>
                    <a:pt x="2743" y="924"/>
                    <a:pt x="2740" y="924"/>
                  </a:cubicBezTo>
                  <a:cubicBezTo>
                    <a:pt x="2711" y="923"/>
                    <a:pt x="2754" y="923"/>
                    <a:pt x="2749" y="922"/>
                  </a:cubicBezTo>
                  <a:cubicBezTo>
                    <a:pt x="2781" y="913"/>
                    <a:pt x="2798" y="912"/>
                    <a:pt x="2866" y="905"/>
                  </a:cubicBezTo>
                  <a:cubicBezTo>
                    <a:pt x="2876" y="900"/>
                    <a:pt x="2928" y="897"/>
                    <a:pt x="2935" y="896"/>
                  </a:cubicBezTo>
                  <a:cubicBezTo>
                    <a:pt x="2931" y="895"/>
                    <a:pt x="2972" y="894"/>
                    <a:pt x="2936" y="893"/>
                  </a:cubicBezTo>
                  <a:cubicBezTo>
                    <a:pt x="3016" y="885"/>
                    <a:pt x="3065" y="884"/>
                    <a:pt x="3143" y="867"/>
                  </a:cubicBezTo>
                  <a:cubicBezTo>
                    <a:pt x="3122" y="867"/>
                    <a:pt x="3050" y="870"/>
                    <a:pt x="3062" y="875"/>
                  </a:cubicBezTo>
                  <a:cubicBezTo>
                    <a:pt x="2971" y="872"/>
                    <a:pt x="2758" y="900"/>
                    <a:pt x="2745" y="886"/>
                  </a:cubicBezTo>
                  <a:cubicBezTo>
                    <a:pt x="2734" y="885"/>
                    <a:pt x="2765" y="884"/>
                    <a:pt x="2758" y="883"/>
                  </a:cubicBezTo>
                  <a:cubicBezTo>
                    <a:pt x="2750" y="878"/>
                    <a:pt x="2857" y="878"/>
                    <a:pt x="2803" y="873"/>
                  </a:cubicBezTo>
                  <a:cubicBezTo>
                    <a:pt x="2780" y="873"/>
                    <a:pt x="2764" y="872"/>
                    <a:pt x="2740" y="872"/>
                  </a:cubicBezTo>
                  <a:cubicBezTo>
                    <a:pt x="2751" y="870"/>
                    <a:pt x="2760" y="869"/>
                    <a:pt x="2768" y="867"/>
                  </a:cubicBezTo>
                  <a:cubicBezTo>
                    <a:pt x="2763" y="867"/>
                    <a:pt x="2757" y="867"/>
                    <a:pt x="2751" y="866"/>
                  </a:cubicBezTo>
                  <a:cubicBezTo>
                    <a:pt x="2791" y="867"/>
                    <a:pt x="2791" y="863"/>
                    <a:pt x="2751" y="863"/>
                  </a:cubicBezTo>
                  <a:cubicBezTo>
                    <a:pt x="2757" y="862"/>
                    <a:pt x="2763" y="862"/>
                    <a:pt x="2768" y="862"/>
                  </a:cubicBezTo>
                  <a:lnTo>
                    <a:pt x="2768" y="862"/>
                  </a:lnTo>
                  <a:cubicBezTo>
                    <a:pt x="2763" y="861"/>
                    <a:pt x="2757" y="861"/>
                    <a:pt x="2751" y="861"/>
                  </a:cubicBezTo>
                  <a:cubicBezTo>
                    <a:pt x="2765" y="862"/>
                    <a:pt x="2812" y="858"/>
                    <a:pt x="2803" y="853"/>
                  </a:cubicBezTo>
                  <a:cubicBezTo>
                    <a:pt x="2776" y="852"/>
                    <a:pt x="2819" y="851"/>
                    <a:pt x="2814" y="850"/>
                  </a:cubicBezTo>
                  <a:cubicBezTo>
                    <a:pt x="2802" y="848"/>
                    <a:pt x="2798" y="845"/>
                    <a:pt x="2846" y="843"/>
                  </a:cubicBezTo>
                  <a:cubicBezTo>
                    <a:pt x="2853" y="843"/>
                    <a:pt x="2821" y="842"/>
                    <a:pt x="2849" y="841"/>
                  </a:cubicBezTo>
                  <a:cubicBezTo>
                    <a:pt x="2821" y="840"/>
                    <a:pt x="2859" y="842"/>
                    <a:pt x="2852" y="837"/>
                  </a:cubicBezTo>
                  <a:cubicBezTo>
                    <a:pt x="2898" y="833"/>
                    <a:pt x="2996" y="825"/>
                    <a:pt x="3040" y="813"/>
                  </a:cubicBezTo>
                  <a:cubicBezTo>
                    <a:pt x="3044" y="812"/>
                    <a:pt x="3099" y="810"/>
                    <a:pt x="3061" y="810"/>
                  </a:cubicBezTo>
                  <a:cubicBezTo>
                    <a:pt x="3088" y="809"/>
                    <a:pt x="3080" y="808"/>
                    <a:pt x="3080" y="807"/>
                  </a:cubicBezTo>
                  <a:cubicBezTo>
                    <a:pt x="3081" y="806"/>
                    <a:pt x="3072" y="804"/>
                    <a:pt x="3083" y="803"/>
                  </a:cubicBezTo>
                  <a:cubicBezTo>
                    <a:pt x="3109" y="801"/>
                    <a:pt x="3116" y="798"/>
                    <a:pt x="3123" y="796"/>
                  </a:cubicBezTo>
                  <a:cubicBezTo>
                    <a:pt x="3156" y="793"/>
                    <a:pt x="3166" y="788"/>
                    <a:pt x="3125" y="789"/>
                  </a:cubicBezTo>
                  <a:cubicBezTo>
                    <a:pt x="3134" y="789"/>
                    <a:pt x="3138" y="788"/>
                    <a:pt x="3152" y="787"/>
                  </a:cubicBezTo>
                  <a:cubicBezTo>
                    <a:pt x="3174" y="787"/>
                    <a:pt x="3143" y="786"/>
                    <a:pt x="3146" y="786"/>
                  </a:cubicBezTo>
                  <a:cubicBezTo>
                    <a:pt x="3151" y="785"/>
                    <a:pt x="3156" y="784"/>
                    <a:pt x="3164" y="784"/>
                  </a:cubicBezTo>
                  <a:cubicBezTo>
                    <a:pt x="3171" y="783"/>
                    <a:pt x="3194" y="783"/>
                    <a:pt x="3165" y="782"/>
                  </a:cubicBezTo>
                  <a:cubicBezTo>
                    <a:pt x="3190" y="772"/>
                    <a:pt x="3243" y="771"/>
                    <a:pt x="3289" y="764"/>
                  </a:cubicBezTo>
                  <a:cubicBezTo>
                    <a:pt x="3266" y="761"/>
                    <a:pt x="3381" y="762"/>
                    <a:pt x="3330" y="763"/>
                  </a:cubicBezTo>
                  <a:lnTo>
                    <a:pt x="3330" y="762"/>
                  </a:lnTo>
                  <a:cubicBezTo>
                    <a:pt x="3316" y="763"/>
                    <a:pt x="3303" y="764"/>
                    <a:pt x="3289" y="764"/>
                  </a:cubicBezTo>
                  <a:cubicBezTo>
                    <a:pt x="3315" y="765"/>
                    <a:pt x="3346" y="765"/>
                    <a:pt x="3372" y="764"/>
                  </a:cubicBezTo>
                  <a:cubicBezTo>
                    <a:pt x="3366" y="764"/>
                    <a:pt x="3360" y="764"/>
                    <a:pt x="3355" y="764"/>
                  </a:cubicBezTo>
                  <a:cubicBezTo>
                    <a:pt x="3369" y="763"/>
                    <a:pt x="3404" y="763"/>
                    <a:pt x="3372" y="763"/>
                  </a:cubicBezTo>
                  <a:lnTo>
                    <a:pt x="3372" y="764"/>
                  </a:lnTo>
                  <a:lnTo>
                    <a:pt x="3414" y="764"/>
                  </a:lnTo>
                  <a:cubicBezTo>
                    <a:pt x="3461" y="790"/>
                    <a:pt x="3502" y="753"/>
                    <a:pt x="3552" y="754"/>
                  </a:cubicBezTo>
                  <a:cubicBezTo>
                    <a:pt x="3515" y="753"/>
                    <a:pt x="3555" y="751"/>
                    <a:pt x="3551" y="750"/>
                  </a:cubicBezTo>
                  <a:cubicBezTo>
                    <a:pt x="3545" y="748"/>
                    <a:pt x="3567" y="747"/>
                    <a:pt x="3555" y="745"/>
                  </a:cubicBezTo>
                  <a:cubicBezTo>
                    <a:pt x="3548" y="744"/>
                    <a:pt x="3540" y="743"/>
                    <a:pt x="3538" y="742"/>
                  </a:cubicBezTo>
                  <a:cubicBezTo>
                    <a:pt x="3533" y="742"/>
                    <a:pt x="3527" y="742"/>
                    <a:pt x="3521" y="742"/>
                  </a:cubicBezTo>
                  <a:cubicBezTo>
                    <a:pt x="3527" y="741"/>
                    <a:pt x="3533" y="741"/>
                    <a:pt x="3538" y="741"/>
                  </a:cubicBezTo>
                  <a:cubicBezTo>
                    <a:pt x="3539" y="740"/>
                    <a:pt x="3583" y="740"/>
                    <a:pt x="3543" y="739"/>
                  </a:cubicBezTo>
                  <a:cubicBezTo>
                    <a:pt x="3574" y="738"/>
                    <a:pt x="3533" y="737"/>
                    <a:pt x="3539" y="736"/>
                  </a:cubicBezTo>
                  <a:cubicBezTo>
                    <a:pt x="3544" y="736"/>
                    <a:pt x="3551" y="735"/>
                    <a:pt x="3560" y="734"/>
                  </a:cubicBezTo>
                  <a:cubicBezTo>
                    <a:pt x="3569" y="734"/>
                    <a:pt x="3520" y="733"/>
                    <a:pt x="3552" y="732"/>
                  </a:cubicBezTo>
                  <a:cubicBezTo>
                    <a:pt x="3556" y="732"/>
                    <a:pt x="3545" y="731"/>
                    <a:pt x="3535" y="731"/>
                  </a:cubicBezTo>
                  <a:cubicBezTo>
                    <a:pt x="3506" y="729"/>
                    <a:pt x="3512" y="728"/>
                    <a:pt x="3530" y="726"/>
                  </a:cubicBezTo>
                  <a:cubicBezTo>
                    <a:pt x="3538" y="726"/>
                    <a:pt x="3505" y="725"/>
                    <a:pt x="3538" y="724"/>
                  </a:cubicBezTo>
                  <a:cubicBezTo>
                    <a:pt x="3514" y="724"/>
                    <a:pt x="3523" y="723"/>
                    <a:pt x="3536" y="723"/>
                  </a:cubicBezTo>
                  <a:cubicBezTo>
                    <a:pt x="3506" y="722"/>
                    <a:pt x="3520" y="721"/>
                    <a:pt x="3518" y="720"/>
                  </a:cubicBezTo>
                  <a:cubicBezTo>
                    <a:pt x="3513" y="714"/>
                    <a:pt x="3533" y="716"/>
                    <a:pt x="3499" y="714"/>
                  </a:cubicBezTo>
                  <a:cubicBezTo>
                    <a:pt x="3528" y="714"/>
                    <a:pt x="3507" y="712"/>
                    <a:pt x="3508" y="712"/>
                  </a:cubicBezTo>
                  <a:cubicBezTo>
                    <a:pt x="3510" y="711"/>
                    <a:pt x="3505" y="709"/>
                    <a:pt x="3518" y="708"/>
                  </a:cubicBezTo>
                  <a:cubicBezTo>
                    <a:pt x="3475" y="705"/>
                    <a:pt x="3508" y="698"/>
                    <a:pt x="3465" y="692"/>
                  </a:cubicBezTo>
                  <a:cubicBezTo>
                    <a:pt x="3501" y="691"/>
                    <a:pt x="3433" y="689"/>
                    <a:pt x="3475" y="688"/>
                  </a:cubicBezTo>
                  <a:cubicBezTo>
                    <a:pt x="3496" y="688"/>
                    <a:pt x="3449" y="687"/>
                    <a:pt x="3473" y="685"/>
                  </a:cubicBezTo>
                  <a:cubicBezTo>
                    <a:pt x="3489" y="685"/>
                    <a:pt x="3486" y="683"/>
                    <a:pt x="3474" y="682"/>
                  </a:cubicBezTo>
                  <a:cubicBezTo>
                    <a:pt x="3441" y="678"/>
                    <a:pt x="3461" y="675"/>
                    <a:pt x="3455" y="672"/>
                  </a:cubicBezTo>
                  <a:cubicBezTo>
                    <a:pt x="3449" y="668"/>
                    <a:pt x="3469" y="665"/>
                    <a:pt x="3436" y="662"/>
                  </a:cubicBezTo>
                  <a:cubicBezTo>
                    <a:pt x="3423" y="660"/>
                    <a:pt x="3442" y="658"/>
                    <a:pt x="3434" y="654"/>
                  </a:cubicBezTo>
                  <a:cubicBezTo>
                    <a:pt x="3431" y="653"/>
                    <a:pt x="3406" y="652"/>
                    <a:pt x="3417" y="651"/>
                  </a:cubicBezTo>
                  <a:cubicBezTo>
                    <a:pt x="3439" y="650"/>
                    <a:pt x="3406" y="649"/>
                    <a:pt x="3412" y="648"/>
                  </a:cubicBezTo>
                  <a:cubicBezTo>
                    <a:pt x="3419" y="646"/>
                    <a:pt x="3411" y="640"/>
                    <a:pt x="3414" y="634"/>
                  </a:cubicBezTo>
                  <a:cubicBezTo>
                    <a:pt x="3414" y="633"/>
                    <a:pt x="3403" y="631"/>
                    <a:pt x="3416" y="630"/>
                  </a:cubicBezTo>
                  <a:cubicBezTo>
                    <a:pt x="3434" y="628"/>
                    <a:pt x="3374" y="627"/>
                    <a:pt x="3404" y="626"/>
                  </a:cubicBezTo>
                  <a:cubicBezTo>
                    <a:pt x="3425" y="624"/>
                    <a:pt x="3365" y="620"/>
                    <a:pt x="3378" y="619"/>
                  </a:cubicBezTo>
                  <a:cubicBezTo>
                    <a:pt x="3410" y="618"/>
                    <a:pt x="3368" y="617"/>
                    <a:pt x="3374" y="616"/>
                  </a:cubicBezTo>
                  <a:cubicBezTo>
                    <a:pt x="3391" y="614"/>
                    <a:pt x="3312" y="613"/>
                    <a:pt x="3351" y="611"/>
                  </a:cubicBezTo>
                  <a:cubicBezTo>
                    <a:pt x="3305" y="608"/>
                    <a:pt x="3349" y="604"/>
                    <a:pt x="3324" y="602"/>
                  </a:cubicBezTo>
                  <a:cubicBezTo>
                    <a:pt x="3296" y="600"/>
                    <a:pt x="3359" y="600"/>
                    <a:pt x="3330" y="599"/>
                  </a:cubicBezTo>
                  <a:cubicBezTo>
                    <a:pt x="3297" y="598"/>
                    <a:pt x="3323" y="596"/>
                    <a:pt x="3307" y="595"/>
                  </a:cubicBezTo>
                  <a:cubicBezTo>
                    <a:pt x="3295" y="592"/>
                    <a:pt x="3281" y="593"/>
                    <a:pt x="3288" y="588"/>
                  </a:cubicBezTo>
                  <a:cubicBezTo>
                    <a:pt x="3282" y="571"/>
                    <a:pt x="3221" y="570"/>
                    <a:pt x="3228" y="567"/>
                  </a:cubicBezTo>
                  <a:cubicBezTo>
                    <a:pt x="3242" y="566"/>
                    <a:pt x="3174" y="564"/>
                    <a:pt x="3220" y="562"/>
                  </a:cubicBezTo>
                  <a:cubicBezTo>
                    <a:pt x="3226" y="562"/>
                    <a:pt x="3189" y="561"/>
                    <a:pt x="3224" y="560"/>
                  </a:cubicBezTo>
                  <a:cubicBezTo>
                    <a:pt x="3205" y="556"/>
                    <a:pt x="3194" y="557"/>
                    <a:pt x="3184" y="550"/>
                  </a:cubicBezTo>
                  <a:cubicBezTo>
                    <a:pt x="3187" y="549"/>
                    <a:pt x="3190" y="548"/>
                    <a:pt x="3180" y="548"/>
                  </a:cubicBezTo>
                  <a:cubicBezTo>
                    <a:pt x="3153" y="547"/>
                    <a:pt x="3203" y="546"/>
                    <a:pt x="3164" y="546"/>
                  </a:cubicBezTo>
                  <a:cubicBezTo>
                    <a:pt x="3169" y="545"/>
                    <a:pt x="3150" y="543"/>
                    <a:pt x="3178" y="543"/>
                  </a:cubicBezTo>
                  <a:cubicBezTo>
                    <a:pt x="3206" y="542"/>
                    <a:pt x="3162" y="541"/>
                    <a:pt x="3177" y="540"/>
                  </a:cubicBezTo>
                  <a:cubicBezTo>
                    <a:pt x="3203" y="538"/>
                    <a:pt x="3169" y="535"/>
                    <a:pt x="3205" y="533"/>
                  </a:cubicBezTo>
                  <a:cubicBezTo>
                    <a:pt x="3209" y="533"/>
                    <a:pt x="3206" y="532"/>
                    <a:pt x="3200" y="532"/>
                  </a:cubicBezTo>
                  <a:cubicBezTo>
                    <a:pt x="3175" y="531"/>
                    <a:pt x="3186" y="530"/>
                    <a:pt x="3185" y="529"/>
                  </a:cubicBezTo>
                  <a:cubicBezTo>
                    <a:pt x="3180" y="514"/>
                    <a:pt x="3197" y="509"/>
                    <a:pt x="3166" y="508"/>
                  </a:cubicBezTo>
                  <a:cubicBezTo>
                    <a:pt x="3153" y="507"/>
                    <a:pt x="3187" y="506"/>
                    <a:pt x="3165" y="504"/>
                  </a:cubicBezTo>
                  <a:cubicBezTo>
                    <a:pt x="3159" y="504"/>
                    <a:pt x="3163" y="503"/>
                    <a:pt x="3166" y="503"/>
                  </a:cubicBezTo>
                  <a:cubicBezTo>
                    <a:pt x="3179" y="499"/>
                    <a:pt x="3207" y="499"/>
                    <a:pt x="3205" y="490"/>
                  </a:cubicBezTo>
                  <a:cubicBezTo>
                    <a:pt x="3205" y="489"/>
                    <a:pt x="3193" y="487"/>
                    <a:pt x="3208" y="486"/>
                  </a:cubicBezTo>
                  <a:cubicBezTo>
                    <a:pt x="3233" y="486"/>
                    <a:pt x="3204" y="485"/>
                    <a:pt x="3220" y="484"/>
                  </a:cubicBezTo>
                  <a:cubicBezTo>
                    <a:pt x="3227" y="482"/>
                    <a:pt x="3247" y="478"/>
                    <a:pt x="3240" y="478"/>
                  </a:cubicBezTo>
                  <a:cubicBezTo>
                    <a:pt x="3215" y="477"/>
                    <a:pt x="3254" y="477"/>
                    <a:pt x="3249" y="476"/>
                  </a:cubicBezTo>
                  <a:cubicBezTo>
                    <a:pt x="3241" y="474"/>
                    <a:pt x="3233" y="472"/>
                    <a:pt x="3251" y="471"/>
                  </a:cubicBezTo>
                  <a:cubicBezTo>
                    <a:pt x="3271" y="469"/>
                    <a:pt x="3215" y="467"/>
                    <a:pt x="3268" y="466"/>
                  </a:cubicBezTo>
                  <a:cubicBezTo>
                    <a:pt x="3257" y="465"/>
                    <a:pt x="3241" y="465"/>
                    <a:pt x="3247" y="463"/>
                  </a:cubicBezTo>
                  <a:cubicBezTo>
                    <a:pt x="3226" y="436"/>
                    <a:pt x="3319" y="449"/>
                    <a:pt x="3310" y="441"/>
                  </a:cubicBezTo>
                  <a:cubicBezTo>
                    <a:pt x="3303" y="440"/>
                    <a:pt x="3326" y="438"/>
                    <a:pt x="3291" y="436"/>
                  </a:cubicBezTo>
                  <a:cubicBezTo>
                    <a:pt x="3330" y="435"/>
                    <a:pt x="3302" y="433"/>
                    <a:pt x="3309" y="431"/>
                  </a:cubicBezTo>
                  <a:cubicBezTo>
                    <a:pt x="3316" y="430"/>
                    <a:pt x="3360" y="428"/>
                    <a:pt x="3311" y="426"/>
                  </a:cubicBezTo>
                  <a:cubicBezTo>
                    <a:pt x="3321" y="425"/>
                    <a:pt x="3399" y="422"/>
                    <a:pt x="3351" y="420"/>
                  </a:cubicBezTo>
                  <a:cubicBezTo>
                    <a:pt x="3392" y="418"/>
                    <a:pt x="3364" y="415"/>
                    <a:pt x="3372" y="413"/>
                  </a:cubicBezTo>
                  <a:cubicBezTo>
                    <a:pt x="3387" y="407"/>
                    <a:pt x="3394" y="408"/>
                    <a:pt x="3413" y="404"/>
                  </a:cubicBezTo>
                  <a:cubicBezTo>
                    <a:pt x="3362" y="403"/>
                    <a:pt x="3421" y="402"/>
                    <a:pt x="3414" y="401"/>
                  </a:cubicBezTo>
                  <a:cubicBezTo>
                    <a:pt x="3406" y="399"/>
                    <a:pt x="3429" y="398"/>
                    <a:pt x="3396" y="397"/>
                  </a:cubicBezTo>
                  <a:cubicBezTo>
                    <a:pt x="3421" y="396"/>
                    <a:pt x="3411" y="395"/>
                    <a:pt x="3414" y="393"/>
                  </a:cubicBezTo>
                  <a:cubicBezTo>
                    <a:pt x="3416" y="393"/>
                    <a:pt x="3434" y="392"/>
                    <a:pt x="3426" y="391"/>
                  </a:cubicBezTo>
                  <a:cubicBezTo>
                    <a:pt x="3403" y="390"/>
                    <a:pt x="3419" y="389"/>
                    <a:pt x="3414" y="387"/>
                  </a:cubicBezTo>
                  <a:cubicBezTo>
                    <a:pt x="3460" y="386"/>
                    <a:pt x="3421" y="385"/>
                    <a:pt x="3423" y="384"/>
                  </a:cubicBezTo>
                  <a:cubicBezTo>
                    <a:pt x="3432" y="379"/>
                    <a:pt x="3438" y="374"/>
                    <a:pt x="3426" y="373"/>
                  </a:cubicBezTo>
                  <a:cubicBezTo>
                    <a:pt x="3399" y="372"/>
                    <a:pt x="3448" y="372"/>
                    <a:pt x="3438" y="371"/>
                  </a:cubicBezTo>
                  <a:cubicBezTo>
                    <a:pt x="3433" y="370"/>
                    <a:pt x="3393" y="369"/>
                    <a:pt x="3430" y="369"/>
                  </a:cubicBezTo>
                  <a:cubicBezTo>
                    <a:pt x="3433" y="368"/>
                    <a:pt x="3418" y="367"/>
                    <a:pt x="3416" y="367"/>
                  </a:cubicBezTo>
                  <a:cubicBezTo>
                    <a:pt x="3415" y="366"/>
                    <a:pt x="3445" y="366"/>
                    <a:pt x="3421" y="365"/>
                  </a:cubicBezTo>
                  <a:cubicBezTo>
                    <a:pt x="3418" y="365"/>
                    <a:pt x="3437" y="364"/>
                    <a:pt x="3433" y="364"/>
                  </a:cubicBezTo>
                  <a:cubicBezTo>
                    <a:pt x="3421" y="363"/>
                    <a:pt x="3412" y="362"/>
                    <a:pt x="3413" y="361"/>
                  </a:cubicBezTo>
                  <a:cubicBezTo>
                    <a:pt x="3414" y="360"/>
                    <a:pt x="3417" y="359"/>
                    <a:pt x="3401" y="358"/>
                  </a:cubicBezTo>
                  <a:cubicBezTo>
                    <a:pt x="3373" y="356"/>
                    <a:pt x="3426" y="356"/>
                    <a:pt x="3413" y="355"/>
                  </a:cubicBezTo>
                  <a:cubicBezTo>
                    <a:pt x="3396" y="354"/>
                    <a:pt x="3398" y="352"/>
                    <a:pt x="3412" y="351"/>
                  </a:cubicBezTo>
                  <a:cubicBezTo>
                    <a:pt x="3425" y="350"/>
                    <a:pt x="3407" y="347"/>
                    <a:pt x="3414" y="343"/>
                  </a:cubicBezTo>
                  <a:cubicBezTo>
                    <a:pt x="3418" y="342"/>
                    <a:pt x="3443" y="340"/>
                    <a:pt x="3431" y="339"/>
                  </a:cubicBezTo>
                  <a:cubicBezTo>
                    <a:pt x="3410" y="338"/>
                    <a:pt x="3444" y="337"/>
                    <a:pt x="3435" y="336"/>
                  </a:cubicBezTo>
                  <a:cubicBezTo>
                    <a:pt x="3428" y="335"/>
                    <a:pt x="3414" y="334"/>
                    <a:pt x="3415" y="331"/>
                  </a:cubicBezTo>
                  <a:cubicBezTo>
                    <a:pt x="3417" y="331"/>
                    <a:pt x="3450" y="330"/>
                    <a:pt x="3427" y="329"/>
                  </a:cubicBezTo>
                  <a:cubicBezTo>
                    <a:pt x="3407" y="329"/>
                    <a:pt x="3408" y="328"/>
                    <a:pt x="3422" y="327"/>
                  </a:cubicBezTo>
                  <a:cubicBezTo>
                    <a:pt x="3448" y="326"/>
                    <a:pt x="3417" y="324"/>
                    <a:pt x="3451" y="323"/>
                  </a:cubicBezTo>
                  <a:cubicBezTo>
                    <a:pt x="3452" y="323"/>
                    <a:pt x="3448" y="323"/>
                    <a:pt x="3444" y="323"/>
                  </a:cubicBezTo>
                  <a:cubicBezTo>
                    <a:pt x="3401" y="322"/>
                    <a:pt x="3468" y="321"/>
                    <a:pt x="3444" y="320"/>
                  </a:cubicBezTo>
                  <a:cubicBezTo>
                    <a:pt x="3419" y="320"/>
                    <a:pt x="3451" y="300"/>
                    <a:pt x="3423" y="299"/>
                  </a:cubicBezTo>
                  <a:cubicBezTo>
                    <a:pt x="3411" y="298"/>
                    <a:pt x="3432" y="297"/>
                    <a:pt x="3434" y="296"/>
                  </a:cubicBezTo>
                  <a:cubicBezTo>
                    <a:pt x="3435" y="294"/>
                    <a:pt x="3400" y="294"/>
                    <a:pt x="3421" y="292"/>
                  </a:cubicBezTo>
                  <a:cubicBezTo>
                    <a:pt x="3433" y="291"/>
                    <a:pt x="3422" y="289"/>
                    <a:pt x="3393" y="289"/>
                  </a:cubicBezTo>
                  <a:cubicBezTo>
                    <a:pt x="3398" y="288"/>
                    <a:pt x="3408" y="288"/>
                    <a:pt x="3407" y="288"/>
                  </a:cubicBezTo>
                  <a:cubicBezTo>
                    <a:pt x="3388" y="287"/>
                    <a:pt x="3434" y="285"/>
                    <a:pt x="3409" y="284"/>
                  </a:cubicBezTo>
                  <a:cubicBezTo>
                    <a:pt x="3376" y="282"/>
                    <a:pt x="3398" y="280"/>
                    <a:pt x="3395" y="278"/>
                  </a:cubicBezTo>
                  <a:cubicBezTo>
                    <a:pt x="3394" y="278"/>
                    <a:pt x="3427" y="277"/>
                    <a:pt x="3402" y="276"/>
                  </a:cubicBezTo>
                  <a:cubicBezTo>
                    <a:pt x="3392" y="276"/>
                    <a:pt x="3411" y="274"/>
                    <a:pt x="3413" y="273"/>
                  </a:cubicBezTo>
                  <a:cubicBezTo>
                    <a:pt x="3415" y="263"/>
                    <a:pt x="3416" y="265"/>
                    <a:pt x="3393" y="263"/>
                  </a:cubicBezTo>
                  <a:cubicBezTo>
                    <a:pt x="3432" y="262"/>
                    <a:pt x="3394" y="261"/>
                    <a:pt x="3393" y="259"/>
                  </a:cubicBezTo>
                  <a:cubicBezTo>
                    <a:pt x="3395" y="249"/>
                    <a:pt x="3382" y="251"/>
                    <a:pt x="3372" y="247"/>
                  </a:cubicBezTo>
                  <a:cubicBezTo>
                    <a:pt x="3367" y="245"/>
                    <a:pt x="3388" y="244"/>
                    <a:pt x="3351" y="243"/>
                  </a:cubicBezTo>
                  <a:cubicBezTo>
                    <a:pt x="3412" y="241"/>
                    <a:pt x="3324" y="240"/>
                    <a:pt x="3356" y="236"/>
                  </a:cubicBezTo>
                  <a:cubicBezTo>
                    <a:pt x="3387" y="235"/>
                    <a:pt x="3367" y="233"/>
                    <a:pt x="3371" y="231"/>
                  </a:cubicBezTo>
                  <a:cubicBezTo>
                    <a:pt x="3372" y="231"/>
                    <a:pt x="3349" y="230"/>
                    <a:pt x="3353" y="229"/>
                  </a:cubicBezTo>
                  <a:cubicBezTo>
                    <a:pt x="3369" y="227"/>
                    <a:pt x="3415" y="226"/>
                    <a:pt x="3380" y="225"/>
                  </a:cubicBezTo>
                  <a:cubicBezTo>
                    <a:pt x="3370" y="224"/>
                    <a:pt x="3397" y="222"/>
                    <a:pt x="3388" y="222"/>
                  </a:cubicBezTo>
                  <a:cubicBezTo>
                    <a:pt x="3354" y="221"/>
                    <a:pt x="3392" y="220"/>
                    <a:pt x="3396" y="220"/>
                  </a:cubicBezTo>
                  <a:cubicBezTo>
                    <a:pt x="3407" y="219"/>
                    <a:pt x="3357" y="219"/>
                    <a:pt x="3384" y="218"/>
                  </a:cubicBezTo>
                  <a:cubicBezTo>
                    <a:pt x="3393" y="217"/>
                    <a:pt x="3381" y="216"/>
                    <a:pt x="3382" y="215"/>
                  </a:cubicBezTo>
                  <a:cubicBezTo>
                    <a:pt x="3382" y="215"/>
                    <a:pt x="3394" y="214"/>
                    <a:pt x="3385" y="213"/>
                  </a:cubicBezTo>
                  <a:cubicBezTo>
                    <a:pt x="3360" y="212"/>
                    <a:pt x="3407" y="211"/>
                    <a:pt x="3396" y="210"/>
                  </a:cubicBezTo>
                  <a:cubicBezTo>
                    <a:pt x="3371" y="207"/>
                    <a:pt x="3420" y="204"/>
                    <a:pt x="3394" y="202"/>
                  </a:cubicBezTo>
                  <a:cubicBezTo>
                    <a:pt x="3386" y="202"/>
                    <a:pt x="3421" y="199"/>
                    <a:pt x="3407" y="198"/>
                  </a:cubicBezTo>
                  <a:cubicBezTo>
                    <a:pt x="3384" y="197"/>
                    <a:pt x="3395" y="196"/>
                    <a:pt x="3393" y="195"/>
                  </a:cubicBezTo>
                  <a:cubicBezTo>
                    <a:pt x="3389" y="193"/>
                    <a:pt x="3442" y="191"/>
                    <a:pt x="3393" y="189"/>
                  </a:cubicBezTo>
                  <a:cubicBezTo>
                    <a:pt x="3392" y="189"/>
                    <a:pt x="3399" y="189"/>
                    <a:pt x="3401" y="189"/>
                  </a:cubicBezTo>
                  <a:cubicBezTo>
                    <a:pt x="3413" y="187"/>
                    <a:pt x="3435" y="185"/>
                    <a:pt x="3437" y="184"/>
                  </a:cubicBezTo>
                  <a:cubicBezTo>
                    <a:pt x="3438" y="182"/>
                    <a:pt x="3410" y="180"/>
                    <a:pt x="3434" y="179"/>
                  </a:cubicBezTo>
                  <a:cubicBezTo>
                    <a:pt x="3403" y="178"/>
                    <a:pt x="3442" y="177"/>
                    <a:pt x="3414" y="176"/>
                  </a:cubicBezTo>
                  <a:cubicBezTo>
                    <a:pt x="3446" y="174"/>
                    <a:pt x="3403" y="173"/>
                    <a:pt x="3412" y="172"/>
                  </a:cubicBezTo>
                  <a:cubicBezTo>
                    <a:pt x="3425" y="170"/>
                    <a:pt x="3402" y="166"/>
                    <a:pt x="3402" y="165"/>
                  </a:cubicBezTo>
                  <a:cubicBezTo>
                    <a:pt x="3429" y="161"/>
                    <a:pt x="3397" y="139"/>
                    <a:pt x="3428" y="140"/>
                  </a:cubicBezTo>
                  <a:cubicBezTo>
                    <a:pt x="3391" y="140"/>
                    <a:pt x="3431" y="139"/>
                    <a:pt x="3426" y="138"/>
                  </a:cubicBezTo>
                  <a:cubicBezTo>
                    <a:pt x="3399" y="137"/>
                    <a:pt x="3431" y="125"/>
                    <a:pt x="3435" y="119"/>
                  </a:cubicBezTo>
                  <a:cubicBezTo>
                    <a:pt x="3481" y="117"/>
                    <a:pt x="3427" y="116"/>
                    <a:pt x="3418" y="114"/>
                  </a:cubicBezTo>
                  <a:cubicBezTo>
                    <a:pt x="3470" y="112"/>
                    <a:pt x="3467" y="109"/>
                    <a:pt x="3473" y="106"/>
                  </a:cubicBezTo>
                  <a:cubicBezTo>
                    <a:pt x="3481" y="102"/>
                    <a:pt x="3513" y="97"/>
                    <a:pt x="3497" y="93"/>
                  </a:cubicBezTo>
                  <a:cubicBezTo>
                    <a:pt x="3496" y="93"/>
                    <a:pt x="3494" y="93"/>
                    <a:pt x="3497" y="93"/>
                  </a:cubicBezTo>
                  <a:cubicBezTo>
                    <a:pt x="3542" y="91"/>
                    <a:pt x="3508" y="89"/>
                    <a:pt x="3528" y="88"/>
                  </a:cubicBezTo>
                  <a:cubicBezTo>
                    <a:pt x="3557" y="85"/>
                    <a:pt x="3518" y="81"/>
                    <a:pt x="3553" y="80"/>
                  </a:cubicBezTo>
                  <a:cubicBezTo>
                    <a:pt x="3563" y="80"/>
                    <a:pt x="3528" y="79"/>
                    <a:pt x="3555" y="78"/>
                  </a:cubicBezTo>
                  <a:cubicBezTo>
                    <a:pt x="3559" y="78"/>
                    <a:pt x="3546" y="77"/>
                    <a:pt x="3538" y="76"/>
                  </a:cubicBezTo>
                  <a:cubicBezTo>
                    <a:pt x="3529" y="76"/>
                    <a:pt x="3572" y="76"/>
                    <a:pt x="3547" y="74"/>
                  </a:cubicBezTo>
                  <a:cubicBezTo>
                    <a:pt x="3509" y="73"/>
                    <a:pt x="3576" y="73"/>
                    <a:pt x="3577" y="73"/>
                  </a:cubicBezTo>
                  <a:cubicBezTo>
                    <a:pt x="3536" y="71"/>
                    <a:pt x="3590" y="66"/>
                    <a:pt x="3523" y="64"/>
                  </a:cubicBezTo>
                  <a:cubicBezTo>
                    <a:pt x="3579" y="62"/>
                    <a:pt x="3479" y="60"/>
                    <a:pt x="3536" y="59"/>
                  </a:cubicBezTo>
                  <a:cubicBezTo>
                    <a:pt x="3503" y="58"/>
                    <a:pt x="3521" y="57"/>
                    <a:pt x="3518" y="55"/>
                  </a:cubicBezTo>
                  <a:cubicBezTo>
                    <a:pt x="3512" y="48"/>
                    <a:pt x="3532" y="50"/>
                    <a:pt x="3497" y="48"/>
                  </a:cubicBezTo>
                  <a:cubicBezTo>
                    <a:pt x="3525" y="47"/>
                    <a:pt x="3497" y="46"/>
                    <a:pt x="3496" y="45"/>
                  </a:cubicBezTo>
                  <a:cubicBezTo>
                    <a:pt x="3495" y="40"/>
                    <a:pt x="3471" y="35"/>
                    <a:pt x="3474" y="31"/>
                  </a:cubicBezTo>
                  <a:cubicBezTo>
                    <a:pt x="3453" y="30"/>
                    <a:pt x="3483" y="29"/>
                    <a:pt x="3456" y="28"/>
                  </a:cubicBezTo>
                  <a:cubicBezTo>
                    <a:pt x="3432" y="28"/>
                    <a:pt x="3497" y="27"/>
                    <a:pt x="3460" y="26"/>
                  </a:cubicBezTo>
                  <a:cubicBezTo>
                    <a:pt x="3479" y="25"/>
                    <a:pt x="3497" y="24"/>
                    <a:pt x="3518" y="24"/>
                  </a:cubicBezTo>
                  <a:cubicBezTo>
                    <a:pt x="3424" y="0"/>
                    <a:pt x="3346" y="11"/>
                    <a:pt x="3225" y="18"/>
                  </a:cubicBezTo>
                  <a:cubicBezTo>
                    <a:pt x="3287" y="8"/>
                    <a:pt x="3253" y="14"/>
                    <a:pt x="3299" y="8"/>
                  </a:cubicBezTo>
                  <a:cubicBezTo>
                    <a:pt x="3331" y="7"/>
                    <a:pt x="3318" y="7"/>
                    <a:pt x="3309" y="6"/>
                  </a:cubicBezTo>
                  <a:cubicBezTo>
                    <a:pt x="3262" y="-1"/>
                    <a:pt x="3113" y="-2"/>
                    <a:pt x="3089" y="6"/>
                  </a:cubicBezTo>
                  <a:cubicBezTo>
                    <a:pt x="3109" y="8"/>
                    <a:pt x="3099" y="10"/>
                    <a:pt x="3098" y="12"/>
                  </a:cubicBezTo>
                  <a:cubicBezTo>
                    <a:pt x="3098" y="12"/>
                    <a:pt x="3084" y="13"/>
                    <a:pt x="3101" y="13"/>
                  </a:cubicBezTo>
                  <a:cubicBezTo>
                    <a:pt x="3132" y="15"/>
                    <a:pt x="3117" y="15"/>
                    <a:pt x="3107" y="17"/>
                  </a:cubicBezTo>
                  <a:cubicBezTo>
                    <a:pt x="3090" y="21"/>
                    <a:pt x="3013" y="21"/>
                    <a:pt x="2939" y="22"/>
                  </a:cubicBezTo>
                  <a:cubicBezTo>
                    <a:pt x="2982" y="26"/>
                    <a:pt x="2998" y="23"/>
                    <a:pt x="3056" y="22"/>
                  </a:cubicBezTo>
                  <a:cubicBezTo>
                    <a:pt x="3002" y="33"/>
                    <a:pt x="2797" y="29"/>
                    <a:pt x="2680" y="28"/>
                  </a:cubicBezTo>
                  <a:cubicBezTo>
                    <a:pt x="2742" y="31"/>
                    <a:pt x="2723" y="34"/>
                    <a:pt x="2747" y="36"/>
                  </a:cubicBezTo>
                  <a:cubicBezTo>
                    <a:pt x="2511" y="43"/>
                    <a:pt x="2264" y="51"/>
                    <a:pt x="2040" y="63"/>
                  </a:cubicBezTo>
                  <a:cubicBezTo>
                    <a:pt x="2045" y="63"/>
                    <a:pt x="2051" y="63"/>
                    <a:pt x="2057" y="63"/>
                  </a:cubicBezTo>
                  <a:cubicBezTo>
                    <a:pt x="2047" y="63"/>
                    <a:pt x="2037" y="64"/>
                    <a:pt x="2027" y="67"/>
                  </a:cubicBezTo>
                  <a:cubicBezTo>
                    <a:pt x="2037" y="67"/>
                    <a:pt x="2049" y="67"/>
                    <a:pt x="2059" y="67"/>
                  </a:cubicBezTo>
                  <a:cubicBezTo>
                    <a:pt x="2045" y="68"/>
                    <a:pt x="2032" y="68"/>
                    <a:pt x="2028" y="69"/>
                  </a:cubicBezTo>
                  <a:cubicBezTo>
                    <a:pt x="2040" y="70"/>
                    <a:pt x="2022" y="70"/>
                    <a:pt x="2019" y="69"/>
                  </a:cubicBezTo>
                  <a:cubicBezTo>
                    <a:pt x="2024" y="69"/>
                    <a:pt x="2038" y="69"/>
                    <a:pt x="2028" y="69"/>
                  </a:cubicBezTo>
                  <a:cubicBezTo>
                    <a:pt x="1971" y="71"/>
                    <a:pt x="2013" y="71"/>
                    <a:pt x="1984" y="74"/>
                  </a:cubicBezTo>
                  <a:cubicBezTo>
                    <a:pt x="1946" y="80"/>
                    <a:pt x="1908" y="80"/>
                    <a:pt x="1870" y="93"/>
                  </a:cubicBezTo>
                  <a:cubicBezTo>
                    <a:pt x="1863" y="94"/>
                    <a:pt x="1845" y="95"/>
                    <a:pt x="1872" y="96"/>
                  </a:cubicBezTo>
                  <a:cubicBezTo>
                    <a:pt x="1827" y="96"/>
                    <a:pt x="1857" y="98"/>
                    <a:pt x="1845" y="99"/>
                  </a:cubicBezTo>
                  <a:cubicBezTo>
                    <a:pt x="1824" y="101"/>
                    <a:pt x="1821" y="102"/>
                    <a:pt x="1841" y="104"/>
                  </a:cubicBezTo>
                  <a:cubicBezTo>
                    <a:pt x="1857" y="105"/>
                    <a:pt x="1800" y="106"/>
                    <a:pt x="1847" y="106"/>
                  </a:cubicBezTo>
                  <a:cubicBezTo>
                    <a:pt x="1840" y="108"/>
                    <a:pt x="1792" y="109"/>
                    <a:pt x="1830" y="110"/>
                  </a:cubicBezTo>
                  <a:cubicBezTo>
                    <a:pt x="1797" y="111"/>
                    <a:pt x="1839" y="111"/>
                    <a:pt x="1832" y="112"/>
                  </a:cubicBezTo>
                  <a:cubicBezTo>
                    <a:pt x="1825" y="114"/>
                    <a:pt x="1812" y="113"/>
                    <a:pt x="1811" y="116"/>
                  </a:cubicBezTo>
                  <a:cubicBezTo>
                    <a:pt x="1817" y="117"/>
                    <a:pt x="1836" y="118"/>
                    <a:pt x="1829" y="118"/>
                  </a:cubicBezTo>
                  <a:cubicBezTo>
                    <a:pt x="1817" y="119"/>
                    <a:pt x="1810" y="120"/>
                    <a:pt x="1810" y="121"/>
                  </a:cubicBezTo>
                  <a:cubicBezTo>
                    <a:pt x="1828" y="138"/>
                    <a:pt x="1719" y="141"/>
                    <a:pt x="1790" y="142"/>
                  </a:cubicBezTo>
                  <a:cubicBezTo>
                    <a:pt x="1754" y="143"/>
                    <a:pt x="1793" y="144"/>
                    <a:pt x="1781" y="144"/>
                  </a:cubicBezTo>
                  <a:cubicBezTo>
                    <a:pt x="1764" y="147"/>
                    <a:pt x="1802" y="147"/>
                    <a:pt x="1769" y="148"/>
                  </a:cubicBezTo>
                  <a:cubicBezTo>
                    <a:pt x="1779" y="150"/>
                    <a:pt x="1735" y="151"/>
                    <a:pt x="1769" y="153"/>
                  </a:cubicBezTo>
                  <a:cubicBezTo>
                    <a:pt x="1787" y="154"/>
                    <a:pt x="1726" y="155"/>
                    <a:pt x="1768" y="156"/>
                  </a:cubicBezTo>
                  <a:cubicBezTo>
                    <a:pt x="1718" y="158"/>
                    <a:pt x="1637" y="162"/>
                    <a:pt x="1666" y="166"/>
                  </a:cubicBezTo>
                  <a:cubicBezTo>
                    <a:pt x="1648" y="166"/>
                    <a:pt x="1636" y="166"/>
                    <a:pt x="1619" y="167"/>
                  </a:cubicBezTo>
                  <a:cubicBezTo>
                    <a:pt x="1635" y="170"/>
                    <a:pt x="1703" y="168"/>
                    <a:pt x="1665" y="169"/>
                  </a:cubicBezTo>
                  <a:lnTo>
                    <a:pt x="1665" y="169"/>
                  </a:lnTo>
                  <a:cubicBezTo>
                    <a:pt x="1658" y="169"/>
                    <a:pt x="1651" y="169"/>
                    <a:pt x="1644" y="170"/>
                  </a:cubicBezTo>
                  <a:cubicBezTo>
                    <a:pt x="1705" y="177"/>
                    <a:pt x="1601" y="174"/>
                    <a:pt x="1570" y="175"/>
                  </a:cubicBezTo>
                  <a:cubicBezTo>
                    <a:pt x="1616" y="176"/>
                    <a:pt x="1576" y="177"/>
                    <a:pt x="1591" y="177"/>
                  </a:cubicBezTo>
                  <a:cubicBezTo>
                    <a:pt x="1615" y="178"/>
                    <a:pt x="1554" y="179"/>
                    <a:pt x="1590" y="180"/>
                  </a:cubicBezTo>
                  <a:cubicBezTo>
                    <a:pt x="1609" y="180"/>
                    <a:pt x="1704" y="176"/>
                    <a:pt x="1665" y="177"/>
                  </a:cubicBezTo>
                  <a:lnTo>
                    <a:pt x="1665" y="177"/>
                  </a:lnTo>
                  <a:cubicBezTo>
                    <a:pt x="1651" y="178"/>
                    <a:pt x="1637" y="178"/>
                    <a:pt x="1623" y="179"/>
                  </a:cubicBezTo>
                  <a:cubicBezTo>
                    <a:pt x="1628" y="180"/>
                    <a:pt x="1633" y="180"/>
                    <a:pt x="1639" y="181"/>
                  </a:cubicBezTo>
                  <a:cubicBezTo>
                    <a:pt x="1613" y="182"/>
                    <a:pt x="1616" y="182"/>
                    <a:pt x="1607" y="184"/>
                  </a:cubicBezTo>
                  <a:cubicBezTo>
                    <a:pt x="1578" y="186"/>
                    <a:pt x="1609" y="189"/>
                    <a:pt x="1620" y="188"/>
                  </a:cubicBezTo>
                  <a:cubicBezTo>
                    <a:pt x="1614" y="188"/>
                    <a:pt x="1608" y="188"/>
                    <a:pt x="1603" y="188"/>
                  </a:cubicBezTo>
                  <a:cubicBezTo>
                    <a:pt x="1590" y="190"/>
                    <a:pt x="1709" y="189"/>
                    <a:pt x="1644" y="189"/>
                  </a:cubicBezTo>
                  <a:cubicBezTo>
                    <a:pt x="1717" y="188"/>
                    <a:pt x="1603" y="191"/>
                    <a:pt x="1603" y="191"/>
                  </a:cubicBezTo>
                  <a:cubicBezTo>
                    <a:pt x="1617" y="191"/>
                    <a:pt x="1630" y="191"/>
                    <a:pt x="1643" y="191"/>
                  </a:cubicBezTo>
                  <a:cubicBezTo>
                    <a:pt x="1599" y="195"/>
                    <a:pt x="1656" y="190"/>
                    <a:pt x="1675" y="193"/>
                  </a:cubicBezTo>
                  <a:cubicBezTo>
                    <a:pt x="1662" y="192"/>
                    <a:pt x="1665" y="192"/>
                    <a:pt x="1677" y="192"/>
                  </a:cubicBezTo>
                  <a:cubicBezTo>
                    <a:pt x="1652" y="194"/>
                    <a:pt x="1638" y="194"/>
                    <a:pt x="1624" y="194"/>
                  </a:cubicBezTo>
                  <a:cubicBezTo>
                    <a:pt x="1665" y="198"/>
                    <a:pt x="1629" y="205"/>
                    <a:pt x="1603" y="203"/>
                  </a:cubicBezTo>
                  <a:cubicBezTo>
                    <a:pt x="1613" y="204"/>
                    <a:pt x="1641" y="206"/>
                    <a:pt x="1621" y="206"/>
                  </a:cubicBezTo>
                  <a:cubicBezTo>
                    <a:pt x="1594" y="207"/>
                    <a:pt x="1624" y="208"/>
                    <a:pt x="1623" y="208"/>
                  </a:cubicBezTo>
                  <a:cubicBezTo>
                    <a:pt x="1672" y="208"/>
                    <a:pt x="1623" y="206"/>
                    <a:pt x="1653" y="205"/>
                  </a:cubicBezTo>
                  <a:cubicBezTo>
                    <a:pt x="1707" y="206"/>
                    <a:pt x="1653" y="207"/>
                    <a:pt x="1665" y="208"/>
                  </a:cubicBezTo>
                  <a:cubicBezTo>
                    <a:pt x="1651" y="209"/>
                    <a:pt x="1637" y="209"/>
                    <a:pt x="1623" y="209"/>
                  </a:cubicBezTo>
                  <a:lnTo>
                    <a:pt x="1623" y="210"/>
                  </a:lnTo>
                  <a:cubicBezTo>
                    <a:pt x="1629" y="210"/>
                    <a:pt x="1635" y="210"/>
                    <a:pt x="1641" y="210"/>
                  </a:cubicBezTo>
                  <a:cubicBezTo>
                    <a:pt x="1635" y="211"/>
                    <a:pt x="1629" y="211"/>
                    <a:pt x="1623" y="211"/>
                  </a:cubicBezTo>
                  <a:lnTo>
                    <a:pt x="1623" y="211"/>
                  </a:lnTo>
                  <a:cubicBezTo>
                    <a:pt x="1640" y="212"/>
                    <a:pt x="1701" y="211"/>
                    <a:pt x="1665" y="211"/>
                  </a:cubicBezTo>
                  <a:lnTo>
                    <a:pt x="1665" y="212"/>
                  </a:lnTo>
                  <a:cubicBezTo>
                    <a:pt x="1671" y="212"/>
                    <a:pt x="1676" y="213"/>
                    <a:pt x="1682" y="213"/>
                  </a:cubicBezTo>
                  <a:cubicBezTo>
                    <a:pt x="1662" y="213"/>
                    <a:pt x="1644" y="214"/>
                    <a:pt x="1623" y="214"/>
                  </a:cubicBezTo>
                  <a:cubicBezTo>
                    <a:pt x="1636" y="214"/>
                    <a:pt x="1648" y="215"/>
                    <a:pt x="1665" y="215"/>
                  </a:cubicBezTo>
                  <a:cubicBezTo>
                    <a:pt x="1662" y="226"/>
                    <a:pt x="1682" y="222"/>
                    <a:pt x="1666" y="228"/>
                  </a:cubicBezTo>
                  <a:cubicBezTo>
                    <a:pt x="1677" y="232"/>
                    <a:pt x="1678" y="231"/>
                    <a:pt x="1666" y="233"/>
                  </a:cubicBezTo>
                  <a:cubicBezTo>
                    <a:pt x="1666" y="234"/>
                    <a:pt x="1681" y="235"/>
                    <a:pt x="1676" y="235"/>
                  </a:cubicBezTo>
                  <a:cubicBezTo>
                    <a:pt x="1640" y="236"/>
                    <a:pt x="1687" y="237"/>
                    <a:pt x="1677" y="238"/>
                  </a:cubicBezTo>
                  <a:cubicBezTo>
                    <a:pt x="1664" y="240"/>
                    <a:pt x="1665" y="239"/>
                    <a:pt x="1665" y="245"/>
                  </a:cubicBezTo>
                  <a:cubicBezTo>
                    <a:pt x="1665" y="246"/>
                    <a:pt x="1654" y="248"/>
                    <a:pt x="1668" y="249"/>
                  </a:cubicBezTo>
                  <a:cubicBezTo>
                    <a:pt x="1683" y="251"/>
                    <a:pt x="1660" y="251"/>
                    <a:pt x="1665" y="253"/>
                  </a:cubicBezTo>
                  <a:cubicBezTo>
                    <a:pt x="1668" y="253"/>
                    <a:pt x="1678" y="254"/>
                    <a:pt x="1679" y="254"/>
                  </a:cubicBezTo>
                  <a:cubicBezTo>
                    <a:pt x="1654" y="257"/>
                    <a:pt x="1690" y="258"/>
                    <a:pt x="1702" y="260"/>
                  </a:cubicBezTo>
                  <a:cubicBezTo>
                    <a:pt x="1686" y="260"/>
                    <a:pt x="1684" y="260"/>
                    <a:pt x="1687" y="261"/>
                  </a:cubicBezTo>
                  <a:cubicBezTo>
                    <a:pt x="1716" y="262"/>
                    <a:pt x="1697" y="263"/>
                    <a:pt x="1724" y="265"/>
                  </a:cubicBezTo>
                  <a:cubicBezTo>
                    <a:pt x="1705" y="267"/>
                    <a:pt x="1667" y="267"/>
                    <a:pt x="1723" y="271"/>
                  </a:cubicBezTo>
                  <a:cubicBezTo>
                    <a:pt x="1708" y="272"/>
                    <a:pt x="1697" y="272"/>
                    <a:pt x="1686" y="272"/>
                  </a:cubicBezTo>
                  <a:cubicBezTo>
                    <a:pt x="1700" y="273"/>
                    <a:pt x="1713" y="273"/>
                    <a:pt x="1730" y="274"/>
                  </a:cubicBezTo>
                  <a:cubicBezTo>
                    <a:pt x="1641" y="275"/>
                    <a:pt x="1751" y="275"/>
                    <a:pt x="1707" y="276"/>
                  </a:cubicBezTo>
                  <a:lnTo>
                    <a:pt x="1707" y="275"/>
                  </a:lnTo>
                  <a:cubicBezTo>
                    <a:pt x="1715" y="278"/>
                    <a:pt x="1736" y="280"/>
                    <a:pt x="1688" y="281"/>
                  </a:cubicBezTo>
                  <a:cubicBezTo>
                    <a:pt x="1692" y="282"/>
                    <a:pt x="1713" y="283"/>
                    <a:pt x="1724" y="283"/>
                  </a:cubicBezTo>
                  <a:cubicBezTo>
                    <a:pt x="1713" y="283"/>
                    <a:pt x="1692" y="284"/>
                    <a:pt x="1687" y="285"/>
                  </a:cubicBezTo>
                  <a:cubicBezTo>
                    <a:pt x="1704" y="288"/>
                    <a:pt x="1753" y="293"/>
                    <a:pt x="1683" y="294"/>
                  </a:cubicBezTo>
                  <a:cubicBezTo>
                    <a:pt x="1700" y="294"/>
                    <a:pt x="1713" y="295"/>
                    <a:pt x="1726" y="295"/>
                  </a:cubicBezTo>
                  <a:cubicBezTo>
                    <a:pt x="1713" y="295"/>
                    <a:pt x="1701" y="296"/>
                    <a:pt x="1689" y="297"/>
                  </a:cubicBezTo>
                  <a:cubicBezTo>
                    <a:pt x="1716" y="297"/>
                    <a:pt x="1681" y="298"/>
                    <a:pt x="1704" y="299"/>
                  </a:cubicBezTo>
                  <a:cubicBezTo>
                    <a:pt x="1714" y="300"/>
                    <a:pt x="1679" y="302"/>
                    <a:pt x="1689" y="302"/>
                  </a:cubicBezTo>
                  <a:cubicBezTo>
                    <a:pt x="1719" y="306"/>
                    <a:pt x="1703" y="304"/>
                    <a:pt x="1707" y="315"/>
                  </a:cubicBezTo>
                  <a:cubicBezTo>
                    <a:pt x="1709" y="321"/>
                    <a:pt x="1691" y="322"/>
                    <a:pt x="1686" y="322"/>
                  </a:cubicBezTo>
                  <a:cubicBezTo>
                    <a:pt x="1690" y="321"/>
                    <a:pt x="1705" y="322"/>
                    <a:pt x="1695" y="322"/>
                  </a:cubicBezTo>
                  <a:cubicBezTo>
                    <a:pt x="1679" y="322"/>
                    <a:pt x="1667" y="322"/>
                    <a:pt x="1666" y="322"/>
                  </a:cubicBezTo>
                  <a:cubicBezTo>
                    <a:pt x="1656" y="326"/>
                    <a:pt x="1715" y="325"/>
                    <a:pt x="1720" y="329"/>
                  </a:cubicBezTo>
                  <a:cubicBezTo>
                    <a:pt x="1712" y="329"/>
                    <a:pt x="1700" y="330"/>
                    <a:pt x="1690" y="330"/>
                  </a:cubicBezTo>
                  <a:cubicBezTo>
                    <a:pt x="1701" y="331"/>
                    <a:pt x="1726" y="332"/>
                    <a:pt x="1719" y="333"/>
                  </a:cubicBezTo>
                  <a:cubicBezTo>
                    <a:pt x="1707" y="334"/>
                    <a:pt x="1721" y="334"/>
                    <a:pt x="1725" y="334"/>
                  </a:cubicBezTo>
                  <a:cubicBezTo>
                    <a:pt x="1728" y="335"/>
                    <a:pt x="1713" y="335"/>
                    <a:pt x="1707" y="336"/>
                  </a:cubicBezTo>
                  <a:cubicBezTo>
                    <a:pt x="1751" y="333"/>
                    <a:pt x="1703" y="345"/>
                    <a:pt x="1744" y="350"/>
                  </a:cubicBezTo>
                  <a:cubicBezTo>
                    <a:pt x="1709" y="353"/>
                    <a:pt x="1737" y="356"/>
                    <a:pt x="1727" y="359"/>
                  </a:cubicBezTo>
                  <a:cubicBezTo>
                    <a:pt x="1711" y="361"/>
                    <a:pt x="1726" y="362"/>
                    <a:pt x="1707" y="364"/>
                  </a:cubicBezTo>
                  <a:cubicBezTo>
                    <a:pt x="1725" y="364"/>
                    <a:pt x="1722" y="365"/>
                    <a:pt x="1737" y="367"/>
                  </a:cubicBezTo>
                  <a:cubicBezTo>
                    <a:pt x="1749" y="368"/>
                    <a:pt x="1730" y="368"/>
                    <a:pt x="1727" y="368"/>
                  </a:cubicBezTo>
                  <a:cubicBezTo>
                    <a:pt x="1758" y="367"/>
                    <a:pt x="1691" y="369"/>
                    <a:pt x="1684" y="369"/>
                  </a:cubicBezTo>
                  <a:cubicBezTo>
                    <a:pt x="1709" y="370"/>
                    <a:pt x="1728" y="370"/>
                    <a:pt x="1748" y="371"/>
                  </a:cubicBezTo>
                  <a:cubicBezTo>
                    <a:pt x="1726" y="371"/>
                    <a:pt x="1707" y="371"/>
                    <a:pt x="1679" y="371"/>
                  </a:cubicBezTo>
                  <a:cubicBezTo>
                    <a:pt x="1717" y="372"/>
                    <a:pt x="1669" y="374"/>
                    <a:pt x="1727" y="374"/>
                  </a:cubicBezTo>
                  <a:cubicBezTo>
                    <a:pt x="1744" y="373"/>
                    <a:pt x="1746" y="374"/>
                    <a:pt x="1727" y="374"/>
                  </a:cubicBezTo>
                  <a:lnTo>
                    <a:pt x="1727" y="374"/>
                  </a:lnTo>
                  <a:cubicBezTo>
                    <a:pt x="1721" y="375"/>
                    <a:pt x="1715" y="375"/>
                    <a:pt x="1708" y="376"/>
                  </a:cubicBezTo>
                  <a:cubicBezTo>
                    <a:pt x="1721" y="376"/>
                    <a:pt x="1734" y="376"/>
                    <a:pt x="1748" y="376"/>
                  </a:cubicBezTo>
                  <a:cubicBezTo>
                    <a:pt x="1708" y="378"/>
                    <a:pt x="1688" y="379"/>
                    <a:pt x="1746" y="379"/>
                  </a:cubicBezTo>
                  <a:cubicBezTo>
                    <a:pt x="1700" y="381"/>
                    <a:pt x="1750" y="382"/>
                    <a:pt x="1749" y="384"/>
                  </a:cubicBezTo>
                  <a:cubicBezTo>
                    <a:pt x="1748" y="400"/>
                    <a:pt x="1747" y="399"/>
                    <a:pt x="1727" y="399"/>
                  </a:cubicBezTo>
                  <a:cubicBezTo>
                    <a:pt x="1746" y="402"/>
                    <a:pt x="1787" y="403"/>
                    <a:pt x="1727" y="404"/>
                  </a:cubicBezTo>
                  <a:cubicBezTo>
                    <a:pt x="1722" y="405"/>
                    <a:pt x="1658" y="406"/>
                    <a:pt x="1707" y="406"/>
                  </a:cubicBezTo>
                  <a:cubicBezTo>
                    <a:pt x="1696" y="405"/>
                    <a:pt x="1767" y="404"/>
                    <a:pt x="1693" y="402"/>
                  </a:cubicBezTo>
                  <a:cubicBezTo>
                    <a:pt x="1661" y="404"/>
                    <a:pt x="1663" y="405"/>
                    <a:pt x="1666" y="407"/>
                  </a:cubicBezTo>
                  <a:cubicBezTo>
                    <a:pt x="1667" y="408"/>
                    <a:pt x="1631" y="409"/>
                    <a:pt x="1665" y="410"/>
                  </a:cubicBezTo>
                  <a:cubicBezTo>
                    <a:pt x="1695" y="409"/>
                    <a:pt x="1705" y="408"/>
                    <a:pt x="1690" y="407"/>
                  </a:cubicBezTo>
                  <a:cubicBezTo>
                    <a:pt x="1705" y="407"/>
                    <a:pt x="1723" y="406"/>
                    <a:pt x="1748" y="406"/>
                  </a:cubicBezTo>
                  <a:cubicBezTo>
                    <a:pt x="1748" y="407"/>
                    <a:pt x="1759" y="409"/>
                    <a:pt x="1746" y="409"/>
                  </a:cubicBezTo>
                  <a:cubicBezTo>
                    <a:pt x="1734" y="412"/>
                    <a:pt x="1726" y="411"/>
                    <a:pt x="1717" y="415"/>
                  </a:cubicBezTo>
                  <a:cubicBezTo>
                    <a:pt x="1720" y="416"/>
                    <a:pt x="1731" y="416"/>
                    <a:pt x="1727" y="424"/>
                  </a:cubicBezTo>
                  <a:cubicBezTo>
                    <a:pt x="1710" y="424"/>
                    <a:pt x="1698" y="424"/>
                    <a:pt x="1682" y="425"/>
                  </a:cubicBezTo>
                  <a:cubicBezTo>
                    <a:pt x="1734" y="426"/>
                    <a:pt x="1682" y="428"/>
                    <a:pt x="1721" y="429"/>
                  </a:cubicBezTo>
                  <a:cubicBezTo>
                    <a:pt x="1723" y="429"/>
                    <a:pt x="1721" y="430"/>
                    <a:pt x="1719" y="430"/>
                  </a:cubicBezTo>
                  <a:cubicBezTo>
                    <a:pt x="1686" y="433"/>
                    <a:pt x="1739" y="434"/>
                    <a:pt x="1723" y="436"/>
                  </a:cubicBezTo>
                  <a:cubicBezTo>
                    <a:pt x="1686" y="437"/>
                    <a:pt x="1725" y="439"/>
                    <a:pt x="1694" y="442"/>
                  </a:cubicBezTo>
                  <a:cubicBezTo>
                    <a:pt x="1664" y="443"/>
                    <a:pt x="1725" y="443"/>
                    <a:pt x="1706" y="444"/>
                  </a:cubicBezTo>
                  <a:cubicBezTo>
                    <a:pt x="1669" y="446"/>
                    <a:pt x="1693" y="447"/>
                    <a:pt x="1686" y="449"/>
                  </a:cubicBezTo>
                  <a:cubicBezTo>
                    <a:pt x="1682" y="450"/>
                    <a:pt x="1717" y="451"/>
                    <a:pt x="1686" y="452"/>
                  </a:cubicBezTo>
                  <a:cubicBezTo>
                    <a:pt x="1720" y="453"/>
                    <a:pt x="1684" y="454"/>
                    <a:pt x="1685" y="455"/>
                  </a:cubicBezTo>
                  <a:cubicBezTo>
                    <a:pt x="1681" y="468"/>
                    <a:pt x="1748" y="458"/>
                    <a:pt x="1707" y="461"/>
                  </a:cubicBezTo>
                  <a:lnTo>
                    <a:pt x="1707" y="461"/>
                  </a:lnTo>
                  <a:cubicBezTo>
                    <a:pt x="1697" y="462"/>
                    <a:pt x="1747" y="462"/>
                    <a:pt x="1712" y="463"/>
                  </a:cubicBezTo>
                  <a:cubicBezTo>
                    <a:pt x="1737" y="464"/>
                    <a:pt x="1691" y="465"/>
                    <a:pt x="1708" y="466"/>
                  </a:cubicBezTo>
                  <a:cubicBezTo>
                    <a:pt x="1744" y="470"/>
                    <a:pt x="1728" y="472"/>
                    <a:pt x="1761" y="470"/>
                  </a:cubicBezTo>
                  <a:cubicBezTo>
                    <a:pt x="1770" y="471"/>
                    <a:pt x="1753" y="471"/>
                    <a:pt x="1748" y="471"/>
                  </a:cubicBezTo>
                  <a:lnTo>
                    <a:pt x="1748" y="471"/>
                  </a:lnTo>
                  <a:cubicBezTo>
                    <a:pt x="1738" y="473"/>
                    <a:pt x="1813" y="471"/>
                    <a:pt x="1769" y="472"/>
                  </a:cubicBezTo>
                  <a:lnTo>
                    <a:pt x="1769" y="472"/>
                  </a:lnTo>
                  <a:cubicBezTo>
                    <a:pt x="1850" y="474"/>
                    <a:pt x="1855" y="476"/>
                    <a:pt x="1875" y="486"/>
                  </a:cubicBezTo>
                  <a:cubicBezTo>
                    <a:pt x="1861" y="487"/>
                    <a:pt x="1869" y="489"/>
                    <a:pt x="1862" y="490"/>
                  </a:cubicBezTo>
                  <a:cubicBezTo>
                    <a:pt x="1865" y="491"/>
                    <a:pt x="1859" y="492"/>
                    <a:pt x="1875" y="493"/>
                  </a:cubicBezTo>
                  <a:cubicBezTo>
                    <a:pt x="1908" y="494"/>
                    <a:pt x="1867" y="495"/>
                    <a:pt x="1886" y="496"/>
                  </a:cubicBezTo>
                  <a:cubicBezTo>
                    <a:pt x="1901" y="497"/>
                    <a:pt x="1859" y="497"/>
                    <a:pt x="1886" y="498"/>
                  </a:cubicBezTo>
                  <a:cubicBezTo>
                    <a:pt x="1899" y="498"/>
                    <a:pt x="1893" y="500"/>
                    <a:pt x="1895" y="500"/>
                  </a:cubicBezTo>
                  <a:cubicBezTo>
                    <a:pt x="1843" y="503"/>
                    <a:pt x="1820" y="502"/>
                    <a:pt x="1771" y="502"/>
                  </a:cubicBezTo>
                  <a:cubicBezTo>
                    <a:pt x="1817" y="503"/>
                    <a:pt x="1764" y="504"/>
                    <a:pt x="1769" y="505"/>
                  </a:cubicBezTo>
                  <a:cubicBezTo>
                    <a:pt x="1773" y="506"/>
                    <a:pt x="1769" y="508"/>
                    <a:pt x="1778" y="509"/>
                  </a:cubicBezTo>
                  <a:cubicBezTo>
                    <a:pt x="1789" y="510"/>
                    <a:pt x="1762" y="511"/>
                    <a:pt x="1768" y="512"/>
                  </a:cubicBezTo>
                  <a:cubicBezTo>
                    <a:pt x="1837" y="520"/>
                    <a:pt x="1779" y="516"/>
                    <a:pt x="1878" y="503"/>
                  </a:cubicBezTo>
                  <a:cubicBezTo>
                    <a:pt x="1903" y="503"/>
                    <a:pt x="1892" y="505"/>
                    <a:pt x="1933" y="505"/>
                  </a:cubicBezTo>
                  <a:cubicBezTo>
                    <a:pt x="1884" y="513"/>
                    <a:pt x="1879" y="514"/>
                    <a:pt x="1811" y="515"/>
                  </a:cubicBezTo>
                  <a:cubicBezTo>
                    <a:pt x="1819" y="517"/>
                    <a:pt x="1835" y="515"/>
                    <a:pt x="1832" y="521"/>
                  </a:cubicBezTo>
                  <a:cubicBezTo>
                    <a:pt x="1915" y="521"/>
                    <a:pt x="1860" y="524"/>
                    <a:pt x="1832" y="526"/>
                  </a:cubicBezTo>
                  <a:cubicBezTo>
                    <a:pt x="1867" y="527"/>
                    <a:pt x="1823" y="528"/>
                    <a:pt x="1829" y="529"/>
                  </a:cubicBezTo>
                  <a:cubicBezTo>
                    <a:pt x="1826" y="530"/>
                    <a:pt x="1790" y="531"/>
                    <a:pt x="1775" y="528"/>
                  </a:cubicBezTo>
                  <a:cubicBezTo>
                    <a:pt x="1772" y="529"/>
                    <a:pt x="1766" y="530"/>
                    <a:pt x="1770" y="530"/>
                  </a:cubicBezTo>
                  <a:cubicBezTo>
                    <a:pt x="1802" y="532"/>
                    <a:pt x="1778" y="533"/>
                    <a:pt x="1832" y="534"/>
                  </a:cubicBezTo>
                  <a:cubicBezTo>
                    <a:pt x="1833" y="561"/>
                    <a:pt x="1871" y="556"/>
                    <a:pt x="1889" y="560"/>
                  </a:cubicBezTo>
                  <a:cubicBezTo>
                    <a:pt x="1876" y="562"/>
                    <a:pt x="1897" y="564"/>
                    <a:pt x="1894" y="565"/>
                  </a:cubicBezTo>
                  <a:cubicBezTo>
                    <a:pt x="1893" y="566"/>
                    <a:pt x="1894" y="567"/>
                    <a:pt x="1894" y="568"/>
                  </a:cubicBezTo>
                  <a:cubicBezTo>
                    <a:pt x="1894" y="569"/>
                    <a:pt x="1886" y="570"/>
                    <a:pt x="1896" y="571"/>
                  </a:cubicBezTo>
                  <a:cubicBezTo>
                    <a:pt x="1946" y="574"/>
                    <a:pt x="1924" y="580"/>
                    <a:pt x="1951" y="582"/>
                  </a:cubicBezTo>
                  <a:cubicBezTo>
                    <a:pt x="1952" y="582"/>
                    <a:pt x="1930" y="583"/>
                    <a:pt x="1948" y="583"/>
                  </a:cubicBezTo>
                  <a:cubicBezTo>
                    <a:pt x="1951" y="583"/>
                    <a:pt x="1956" y="583"/>
                    <a:pt x="1955" y="583"/>
                  </a:cubicBezTo>
                  <a:cubicBezTo>
                    <a:pt x="1902" y="586"/>
                    <a:pt x="1965" y="588"/>
                    <a:pt x="1939" y="591"/>
                  </a:cubicBezTo>
                  <a:cubicBezTo>
                    <a:pt x="1969" y="591"/>
                    <a:pt x="1925" y="592"/>
                    <a:pt x="1953" y="593"/>
                  </a:cubicBezTo>
                  <a:cubicBezTo>
                    <a:pt x="1968" y="594"/>
                    <a:pt x="1954" y="595"/>
                    <a:pt x="1957" y="597"/>
                  </a:cubicBezTo>
                  <a:cubicBezTo>
                    <a:pt x="1960" y="598"/>
                    <a:pt x="1965" y="599"/>
                    <a:pt x="1979" y="599"/>
                  </a:cubicBezTo>
                  <a:cubicBezTo>
                    <a:pt x="2001" y="601"/>
                    <a:pt x="1942" y="601"/>
                    <a:pt x="1971" y="602"/>
                  </a:cubicBezTo>
                  <a:cubicBezTo>
                    <a:pt x="1990" y="604"/>
                    <a:pt x="1969" y="605"/>
                    <a:pt x="1978" y="608"/>
                  </a:cubicBezTo>
                  <a:cubicBezTo>
                    <a:pt x="1985" y="609"/>
                    <a:pt x="1966" y="610"/>
                    <a:pt x="1966" y="611"/>
                  </a:cubicBezTo>
                  <a:cubicBezTo>
                    <a:pt x="1991" y="612"/>
                    <a:pt x="1963" y="631"/>
                    <a:pt x="1989" y="631"/>
                  </a:cubicBezTo>
                  <a:cubicBezTo>
                    <a:pt x="2029" y="632"/>
                    <a:pt x="1976" y="633"/>
                    <a:pt x="1986" y="634"/>
                  </a:cubicBezTo>
                  <a:cubicBezTo>
                    <a:pt x="2006" y="636"/>
                    <a:pt x="1994" y="636"/>
                    <a:pt x="1999" y="642"/>
                  </a:cubicBezTo>
                  <a:cubicBezTo>
                    <a:pt x="2002" y="644"/>
                    <a:pt x="1985" y="646"/>
                    <a:pt x="2015" y="648"/>
                  </a:cubicBezTo>
                  <a:cubicBezTo>
                    <a:pt x="1967" y="650"/>
                    <a:pt x="2048" y="648"/>
                    <a:pt x="2040" y="649"/>
                  </a:cubicBezTo>
                  <a:cubicBezTo>
                    <a:pt x="2032" y="650"/>
                    <a:pt x="2025" y="650"/>
                    <a:pt x="2019" y="650"/>
                  </a:cubicBezTo>
                  <a:cubicBezTo>
                    <a:pt x="2025" y="651"/>
                    <a:pt x="2030" y="651"/>
                    <a:pt x="2036" y="651"/>
                  </a:cubicBezTo>
                  <a:cubicBezTo>
                    <a:pt x="2030" y="651"/>
                    <a:pt x="2025" y="651"/>
                    <a:pt x="2019" y="651"/>
                  </a:cubicBezTo>
                  <a:cubicBezTo>
                    <a:pt x="2030" y="653"/>
                    <a:pt x="2039" y="651"/>
                    <a:pt x="2041" y="658"/>
                  </a:cubicBezTo>
                  <a:cubicBezTo>
                    <a:pt x="2043" y="658"/>
                    <a:pt x="2062" y="659"/>
                    <a:pt x="2043" y="660"/>
                  </a:cubicBezTo>
                  <a:cubicBezTo>
                    <a:pt x="2062" y="660"/>
                    <a:pt x="2081" y="661"/>
                    <a:pt x="2100" y="661"/>
                  </a:cubicBezTo>
                  <a:cubicBezTo>
                    <a:pt x="2088" y="662"/>
                    <a:pt x="2075" y="663"/>
                    <a:pt x="2062" y="663"/>
                  </a:cubicBezTo>
                  <a:cubicBezTo>
                    <a:pt x="2103" y="664"/>
                    <a:pt x="2048" y="665"/>
                    <a:pt x="2058" y="666"/>
                  </a:cubicBezTo>
                  <a:cubicBezTo>
                    <a:pt x="2062" y="666"/>
                    <a:pt x="2092" y="667"/>
                    <a:pt x="2071" y="668"/>
                  </a:cubicBezTo>
                  <a:cubicBezTo>
                    <a:pt x="2066" y="669"/>
                    <a:pt x="2087" y="667"/>
                    <a:pt x="2081" y="675"/>
                  </a:cubicBezTo>
                  <a:cubicBezTo>
                    <a:pt x="2101" y="675"/>
                    <a:pt x="2111" y="673"/>
                    <a:pt x="2122" y="675"/>
                  </a:cubicBezTo>
                  <a:cubicBezTo>
                    <a:pt x="2120" y="675"/>
                    <a:pt x="2104" y="676"/>
                    <a:pt x="2107" y="676"/>
                  </a:cubicBezTo>
                  <a:cubicBezTo>
                    <a:pt x="2134" y="677"/>
                    <a:pt x="2122" y="678"/>
                    <a:pt x="2113" y="680"/>
                  </a:cubicBezTo>
                  <a:cubicBezTo>
                    <a:pt x="2111" y="684"/>
                    <a:pt x="2150" y="689"/>
                    <a:pt x="2158" y="689"/>
                  </a:cubicBezTo>
                  <a:cubicBezTo>
                    <a:pt x="2160" y="690"/>
                    <a:pt x="2148" y="691"/>
                    <a:pt x="2144" y="692"/>
                  </a:cubicBezTo>
                  <a:cubicBezTo>
                    <a:pt x="2155" y="693"/>
                    <a:pt x="2186" y="696"/>
                    <a:pt x="2150" y="699"/>
                  </a:cubicBezTo>
                  <a:cubicBezTo>
                    <a:pt x="2161" y="699"/>
                    <a:pt x="2173" y="700"/>
                    <a:pt x="2185" y="700"/>
                  </a:cubicBezTo>
                  <a:cubicBezTo>
                    <a:pt x="2151" y="700"/>
                    <a:pt x="2185" y="701"/>
                    <a:pt x="2177" y="702"/>
                  </a:cubicBezTo>
                  <a:cubicBezTo>
                    <a:pt x="2170" y="702"/>
                    <a:pt x="2164" y="704"/>
                    <a:pt x="2172" y="704"/>
                  </a:cubicBezTo>
                  <a:cubicBezTo>
                    <a:pt x="2191" y="705"/>
                    <a:pt x="2184" y="706"/>
                    <a:pt x="2185" y="706"/>
                  </a:cubicBezTo>
                  <a:cubicBezTo>
                    <a:pt x="2188" y="709"/>
                    <a:pt x="2176" y="711"/>
                    <a:pt x="2196" y="713"/>
                  </a:cubicBezTo>
                  <a:cubicBezTo>
                    <a:pt x="2231" y="717"/>
                    <a:pt x="2204" y="717"/>
                    <a:pt x="2237" y="723"/>
                  </a:cubicBezTo>
                  <a:cubicBezTo>
                    <a:pt x="2268" y="727"/>
                    <a:pt x="2140" y="729"/>
                    <a:pt x="2124" y="732"/>
                  </a:cubicBezTo>
                  <a:cubicBezTo>
                    <a:pt x="2109" y="734"/>
                    <a:pt x="2079" y="739"/>
                    <a:pt x="2119" y="742"/>
                  </a:cubicBezTo>
                  <a:cubicBezTo>
                    <a:pt x="2039" y="742"/>
                    <a:pt x="2040" y="743"/>
                    <a:pt x="2060" y="746"/>
                  </a:cubicBezTo>
                  <a:cubicBezTo>
                    <a:pt x="2020" y="747"/>
                    <a:pt x="2051" y="749"/>
                    <a:pt x="2039" y="751"/>
                  </a:cubicBezTo>
                  <a:cubicBezTo>
                    <a:pt x="2028" y="753"/>
                    <a:pt x="1997" y="755"/>
                    <a:pt x="2036" y="757"/>
                  </a:cubicBezTo>
                  <a:cubicBezTo>
                    <a:pt x="1996" y="758"/>
                    <a:pt x="1981" y="759"/>
                    <a:pt x="2020" y="762"/>
                  </a:cubicBezTo>
                  <a:cubicBezTo>
                    <a:pt x="1998" y="763"/>
                    <a:pt x="1961" y="764"/>
                    <a:pt x="1965" y="765"/>
                  </a:cubicBezTo>
                  <a:cubicBezTo>
                    <a:pt x="1972" y="766"/>
                    <a:pt x="1937" y="767"/>
                    <a:pt x="1958" y="768"/>
                  </a:cubicBezTo>
                  <a:cubicBezTo>
                    <a:pt x="1985" y="769"/>
                    <a:pt x="1959" y="770"/>
                    <a:pt x="1954" y="771"/>
                  </a:cubicBezTo>
                  <a:cubicBezTo>
                    <a:pt x="1950" y="772"/>
                    <a:pt x="1955" y="773"/>
                    <a:pt x="1943" y="774"/>
                  </a:cubicBezTo>
                  <a:cubicBezTo>
                    <a:pt x="1930" y="774"/>
                    <a:pt x="1970" y="775"/>
                    <a:pt x="1944" y="776"/>
                  </a:cubicBezTo>
                  <a:cubicBezTo>
                    <a:pt x="1895" y="779"/>
                    <a:pt x="2055" y="779"/>
                    <a:pt x="1998" y="779"/>
                  </a:cubicBezTo>
                  <a:lnTo>
                    <a:pt x="1998" y="779"/>
                  </a:lnTo>
                  <a:cubicBezTo>
                    <a:pt x="1979" y="782"/>
                    <a:pt x="1976" y="777"/>
                    <a:pt x="1977" y="786"/>
                  </a:cubicBezTo>
                  <a:cubicBezTo>
                    <a:pt x="1977" y="787"/>
                    <a:pt x="1965" y="789"/>
                    <a:pt x="1981" y="790"/>
                  </a:cubicBezTo>
                  <a:cubicBezTo>
                    <a:pt x="2006" y="791"/>
                    <a:pt x="1971" y="792"/>
                    <a:pt x="1974" y="793"/>
                  </a:cubicBezTo>
                  <a:cubicBezTo>
                    <a:pt x="1979" y="795"/>
                    <a:pt x="2000" y="798"/>
                    <a:pt x="1938" y="799"/>
                  </a:cubicBezTo>
                  <a:cubicBezTo>
                    <a:pt x="1930" y="800"/>
                    <a:pt x="1937" y="800"/>
                    <a:pt x="1936" y="804"/>
                  </a:cubicBezTo>
                  <a:cubicBezTo>
                    <a:pt x="1906" y="805"/>
                    <a:pt x="1874" y="806"/>
                    <a:pt x="1877" y="806"/>
                  </a:cubicBezTo>
                  <a:cubicBezTo>
                    <a:pt x="1881" y="807"/>
                    <a:pt x="1839" y="808"/>
                    <a:pt x="1867" y="809"/>
                  </a:cubicBezTo>
                  <a:cubicBezTo>
                    <a:pt x="1874" y="809"/>
                    <a:pt x="1847" y="811"/>
                    <a:pt x="1854" y="811"/>
                  </a:cubicBezTo>
                  <a:cubicBezTo>
                    <a:pt x="1887" y="812"/>
                    <a:pt x="1842" y="813"/>
                    <a:pt x="1854" y="814"/>
                  </a:cubicBezTo>
                  <a:cubicBezTo>
                    <a:pt x="1861" y="814"/>
                    <a:pt x="1880" y="814"/>
                    <a:pt x="1894" y="814"/>
                  </a:cubicBezTo>
                  <a:lnTo>
                    <a:pt x="1894" y="818"/>
                  </a:lnTo>
                  <a:cubicBezTo>
                    <a:pt x="1960" y="815"/>
                    <a:pt x="1969" y="808"/>
                    <a:pt x="2016" y="803"/>
                  </a:cubicBezTo>
                  <a:cubicBezTo>
                    <a:pt x="2036" y="795"/>
                    <a:pt x="2078" y="788"/>
                    <a:pt x="2123" y="787"/>
                  </a:cubicBezTo>
                  <a:cubicBezTo>
                    <a:pt x="2095" y="786"/>
                    <a:pt x="2129" y="785"/>
                    <a:pt x="2105" y="784"/>
                  </a:cubicBezTo>
                  <a:cubicBezTo>
                    <a:pt x="2122" y="784"/>
                    <a:pt x="2180" y="783"/>
                    <a:pt x="2144" y="784"/>
                  </a:cubicBezTo>
                  <a:lnTo>
                    <a:pt x="2144" y="784"/>
                  </a:lnTo>
                  <a:cubicBezTo>
                    <a:pt x="2144" y="786"/>
                    <a:pt x="2229" y="783"/>
                    <a:pt x="2185" y="785"/>
                  </a:cubicBezTo>
                  <a:cubicBezTo>
                    <a:pt x="2184" y="785"/>
                    <a:pt x="2193" y="788"/>
                    <a:pt x="2185" y="786"/>
                  </a:cubicBezTo>
                  <a:cubicBezTo>
                    <a:pt x="2237" y="788"/>
                    <a:pt x="2158" y="786"/>
                    <a:pt x="2144" y="787"/>
                  </a:cubicBezTo>
                  <a:cubicBezTo>
                    <a:pt x="2150" y="787"/>
                    <a:pt x="2155" y="788"/>
                    <a:pt x="2161" y="788"/>
                  </a:cubicBezTo>
                  <a:cubicBezTo>
                    <a:pt x="2155" y="788"/>
                    <a:pt x="2150" y="788"/>
                    <a:pt x="2144" y="788"/>
                  </a:cubicBezTo>
                  <a:cubicBezTo>
                    <a:pt x="2140" y="796"/>
                    <a:pt x="2166" y="790"/>
                    <a:pt x="2185" y="792"/>
                  </a:cubicBezTo>
                  <a:cubicBezTo>
                    <a:pt x="2183" y="790"/>
                    <a:pt x="2167" y="791"/>
                    <a:pt x="2167" y="791"/>
                  </a:cubicBezTo>
                  <a:cubicBezTo>
                    <a:pt x="2175" y="791"/>
                    <a:pt x="2180" y="790"/>
                    <a:pt x="2185" y="791"/>
                  </a:cubicBezTo>
                  <a:cubicBezTo>
                    <a:pt x="2171" y="791"/>
                    <a:pt x="2202" y="791"/>
                    <a:pt x="2203" y="792"/>
                  </a:cubicBezTo>
                  <a:cubicBezTo>
                    <a:pt x="2197" y="792"/>
                    <a:pt x="2191" y="792"/>
                    <a:pt x="2185" y="792"/>
                  </a:cubicBezTo>
                  <a:cubicBezTo>
                    <a:pt x="2222" y="801"/>
                    <a:pt x="2131" y="809"/>
                    <a:pt x="2102" y="816"/>
                  </a:cubicBezTo>
                  <a:cubicBezTo>
                    <a:pt x="2108" y="816"/>
                    <a:pt x="2114" y="816"/>
                    <a:pt x="2119" y="816"/>
                  </a:cubicBezTo>
                  <a:cubicBezTo>
                    <a:pt x="2114" y="816"/>
                    <a:pt x="2108" y="816"/>
                    <a:pt x="2102" y="816"/>
                  </a:cubicBezTo>
                  <a:lnTo>
                    <a:pt x="2102" y="819"/>
                  </a:lnTo>
                  <a:cubicBezTo>
                    <a:pt x="2121" y="820"/>
                    <a:pt x="2133" y="820"/>
                    <a:pt x="2149" y="820"/>
                  </a:cubicBezTo>
                  <a:cubicBezTo>
                    <a:pt x="2130" y="820"/>
                    <a:pt x="2116" y="821"/>
                    <a:pt x="2098" y="821"/>
                  </a:cubicBezTo>
                  <a:cubicBezTo>
                    <a:pt x="2115" y="821"/>
                    <a:pt x="2126" y="821"/>
                    <a:pt x="2144" y="821"/>
                  </a:cubicBezTo>
                  <a:cubicBezTo>
                    <a:pt x="2150" y="831"/>
                    <a:pt x="2117" y="825"/>
                    <a:pt x="2092" y="828"/>
                  </a:cubicBezTo>
                  <a:cubicBezTo>
                    <a:pt x="2102" y="833"/>
                    <a:pt x="2160" y="830"/>
                    <a:pt x="2123" y="831"/>
                  </a:cubicBezTo>
                  <a:lnTo>
                    <a:pt x="2123" y="831"/>
                  </a:lnTo>
                  <a:cubicBezTo>
                    <a:pt x="2141" y="832"/>
                    <a:pt x="2099" y="833"/>
                    <a:pt x="2113" y="834"/>
                  </a:cubicBezTo>
                  <a:cubicBezTo>
                    <a:pt x="2125" y="836"/>
                    <a:pt x="2088" y="840"/>
                    <a:pt x="2081" y="842"/>
                  </a:cubicBezTo>
                  <a:cubicBezTo>
                    <a:pt x="2087" y="842"/>
                    <a:pt x="2093" y="842"/>
                    <a:pt x="2099" y="842"/>
                  </a:cubicBezTo>
                  <a:cubicBezTo>
                    <a:pt x="2093" y="842"/>
                    <a:pt x="2087" y="842"/>
                    <a:pt x="2081" y="843"/>
                  </a:cubicBezTo>
                  <a:cubicBezTo>
                    <a:pt x="2071" y="845"/>
                    <a:pt x="2146" y="843"/>
                    <a:pt x="2102" y="844"/>
                  </a:cubicBezTo>
                  <a:lnTo>
                    <a:pt x="2102" y="844"/>
                  </a:lnTo>
                  <a:cubicBezTo>
                    <a:pt x="2056" y="846"/>
                    <a:pt x="2136" y="846"/>
                    <a:pt x="2072" y="846"/>
                  </a:cubicBezTo>
                  <a:cubicBezTo>
                    <a:pt x="2072" y="847"/>
                    <a:pt x="2074" y="847"/>
                    <a:pt x="2071" y="847"/>
                  </a:cubicBezTo>
                  <a:cubicBezTo>
                    <a:pt x="2059" y="848"/>
                    <a:pt x="2077" y="849"/>
                    <a:pt x="2069" y="850"/>
                  </a:cubicBezTo>
                  <a:cubicBezTo>
                    <a:pt x="2060" y="852"/>
                    <a:pt x="2090" y="854"/>
                    <a:pt x="2100" y="856"/>
                  </a:cubicBezTo>
                  <a:cubicBezTo>
                    <a:pt x="1977" y="860"/>
                    <a:pt x="1904" y="890"/>
                    <a:pt x="1748" y="887"/>
                  </a:cubicBezTo>
                  <a:cubicBezTo>
                    <a:pt x="1768" y="890"/>
                    <a:pt x="1682" y="893"/>
                    <a:pt x="1670" y="895"/>
                  </a:cubicBezTo>
                  <a:cubicBezTo>
                    <a:pt x="1617" y="895"/>
                    <a:pt x="1666" y="897"/>
                    <a:pt x="1629" y="897"/>
                  </a:cubicBezTo>
                  <a:cubicBezTo>
                    <a:pt x="1621" y="897"/>
                    <a:pt x="1649" y="898"/>
                    <a:pt x="1628" y="899"/>
                  </a:cubicBezTo>
                  <a:cubicBezTo>
                    <a:pt x="1574" y="901"/>
                    <a:pt x="1575" y="903"/>
                    <a:pt x="1569" y="906"/>
                  </a:cubicBezTo>
                  <a:cubicBezTo>
                    <a:pt x="1557" y="906"/>
                    <a:pt x="1528" y="906"/>
                    <a:pt x="1553" y="907"/>
                  </a:cubicBezTo>
                  <a:cubicBezTo>
                    <a:pt x="1560" y="907"/>
                    <a:pt x="1565" y="908"/>
                    <a:pt x="1560" y="908"/>
                  </a:cubicBezTo>
                  <a:cubicBezTo>
                    <a:pt x="1536" y="909"/>
                    <a:pt x="1552" y="910"/>
                    <a:pt x="1551" y="911"/>
                  </a:cubicBezTo>
                  <a:cubicBezTo>
                    <a:pt x="1518" y="921"/>
                    <a:pt x="1516" y="923"/>
                    <a:pt x="1480" y="928"/>
                  </a:cubicBezTo>
                  <a:cubicBezTo>
                    <a:pt x="1467" y="928"/>
                    <a:pt x="1500" y="929"/>
                    <a:pt x="1480" y="931"/>
                  </a:cubicBezTo>
                  <a:cubicBezTo>
                    <a:pt x="1467" y="931"/>
                    <a:pt x="1480" y="933"/>
                    <a:pt x="1477" y="934"/>
                  </a:cubicBezTo>
                  <a:cubicBezTo>
                    <a:pt x="1472" y="935"/>
                    <a:pt x="1495" y="937"/>
                    <a:pt x="1461" y="938"/>
                  </a:cubicBezTo>
                  <a:cubicBezTo>
                    <a:pt x="1484" y="940"/>
                    <a:pt x="1448" y="941"/>
                    <a:pt x="1455" y="943"/>
                  </a:cubicBezTo>
                  <a:cubicBezTo>
                    <a:pt x="1463" y="944"/>
                    <a:pt x="1461" y="946"/>
                    <a:pt x="1436" y="947"/>
                  </a:cubicBezTo>
                  <a:cubicBezTo>
                    <a:pt x="1477" y="948"/>
                    <a:pt x="1424" y="949"/>
                    <a:pt x="1434" y="950"/>
                  </a:cubicBezTo>
                  <a:cubicBezTo>
                    <a:pt x="1444" y="951"/>
                    <a:pt x="1429" y="953"/>
                    <a:pt x="1453" y="954"/>
                  </a:cubicBezTo>
                  <a:cubicBezTo>
                    <a:pt x="1416" y="958"/>
                    <a:pt x="1446" y="961"/>
                    <a:pt x="1436" y="965"/>
                  </a:cubicBezTo>
                  <a:cubicBezTo>
                    <a:pt x="1420" y="970"/>
                    <a:pt x="1413" y="973"/>
                    <a:pt x="1398" y="976"/>
                  </a:cubicBezTo>
                  <a:cubicBezTo>
                    <a:pt x="1406" y="978"/>
                    <a:pt x="1384" y="980"/>
                    <a:pt x="1396" y="983"/>
                  </a:cubicBezTo>
                  <a:cubicBezTo>
                    <a:pt x="1405" y="984"/>
                    <a:pt x="1362" y="986"/>
                    <a:pt x="1393" y="987"/>
                  </a:cubicBezTo>
                  <a:cubicBezTo>
                    <a:pt x="1397" y="987"/>
                    <a:pt x="1381" y="988"/>
                    <a:pt x="1372" y="988"/>
                  </a:cubicBezTo>
                  <a:cubicBezTo>
                    <a:pt x="1333" y="994"/>
                    <a:pt x="1359" y="993"/>
                    <a:pt x="1297" y="997"/>
                  </a:cubicBezTo>
                  <a:cubicBezTo>
                    <a:pt x="1289" y="998"/>
                    <a:pt x="1256" y="998"/>
                    <a:pt x="1287" y="999"/>
                  </a:cubicBezTo>
                  <a:cubicBezTo>
                    <a:pt x="1293" y="1000"/>
                    <a:pt x="1291" y="1000"/>
                    <a:pt x="1290" y="1001"/>
                  </a:cubicBezTo>
                  <a:cubicBezTo>
                    <a:pt x="1281" y="1004"/>
                    <a:pt x="1312" y="1008"/>
                    <a:pt x="1269" y="1011"/>
                  </a:cubicBezTo>
                  <a:cubicBezTo>
                    <a:pt x="1300" y="1013"/>
                    <a:pt x="1260" y="1011"/>
                    <a:pt x="1269" y="1016"/>
                  </a:cubicBezTo>
                  <a:cubicBezTo>
                    <a:pt x="1241" y="1014"/>
                    <a:pt x="1234" y="1015"/>
                    <a:pt x="1207" y="1020"/>
                  </a:cubicBezTo>
                  <a:cubicBezTo>
                    <a:pt x="1213" y="1020"/>
                    <a:pt x="1219" y="1020"/>
                    <a:pt x="1224" y="1020"/>
                  </a:cubicBezTo>
                  <a:cubicBezTo>
                    <a:pt x="1219" y="1020"/>
                    <a:pt x="1213" y="1020"/>
                    <a:pt x="1207" y="1020"/>
                  </a:cubicBezTo>
                  <a:cubicBezTo>
                    <a:pt x="1204" y="1021"/>
                    <a:pt x="1217" y="1022"/>
                    <a:pt x="1186" y="1022"/>
                  </a:cubicBezTo>
                  <a:cubicBezTo>
                    <a:pt x="1156" y="1026"/>
                    <a:pt x="1151" y="1027"/>
                    <a:pt x="1124" y="1029"/>
                  </a:cubicBezTo>
                  <a:cubicBezTo>
                    <a:pt x="1128" y="1029"/>
                    <a:pt x="1143" y="1029"/>
                    <a:pt x="1133" y="1029"/>
                  </a:cubicBezTo>
                  <a:cubicBezTo>
                    <a:pt x="1095" y="1029"/>
                    <a:pt x="1106" y="1030"/>
                    <a:pt x="1103" y="1031"/>
                  </a:cubicBezTo>
                  <a:cubicBezTo>
                    <a:pt x="1098" y="1031"/>
                    <a:pt x="1081" y="1032"/>
                    <a:pt x="1089" y="1033"/>
                  </a:cubicBezTo>
                  <a:cubicBezTo>
                    <a:pt x="1116" y="1034"/>
                    <a:pt x="1063" y="1034"/>
                    <a:pt x="1063" y="1035"/>
                  </a:cubicBezTo>
                  <a:cubicBezTo>
                    <a:pt x="1069" y="1035"/>
                    <a:pt x="1075" y="1036"/>
                    <a:pt x="1081" y="1036"/>
                  </a:cubicBezTo>
                  <a:cubicBezTo>
                    <a:pt x="1068" y="1036"/>
                    <a:pt x="1056" y="1037"/>
                    <a:pt x="1044" y="1037"/>
                  </a:cubicBezTo>
                  <a:cubicBezTo>
                    <a:pt x="1079" y="1038"/>
                    <a:pt x="1023" y="1039"/>
                    <a:pt x="1039" y="1040"/>
                  </a:cubicBezTo>
                  <a:cubicBezTo>
                    <a:pt x="1066" y="1042"/>
                    <a:pt x="995" y="1041"/>
                    <a:pt x="1000" y="1044"/>
                  </a:cubicBezTo>
                  <a:cubicBezTo>
                    <a:pt x="1030" y="1046"/>
                    <a:pt x="974" y="1047"/>
                    <a:pt x="1010" y="1050"/>
                  </a:cubicBezTo>
                  <a:cubicBezTo>
                    <a:pt x="1017" y="1053"/>
                    <a:pt x="975" y="1052"/>
                    <a:pt x="957" y="1050"/>
                  </a:cubicBezTo>
                  <a:cubicBezTo>
                    <a:pt x="957" y="1052"/>
                    <a:pt x="954" y="1053"/>
                    <a:pt x="958" y="1054"/>
                  </a:cubicBezTo>
                  <a:cubicBezTo>
                    <a:pt x="933" y="1060"/>
                    <a:pt x="994" y="1059"/>
                    <a:pt x="942" y="1063"/>
                  </a:cubicBezTo>
                  <a:cubicBezTo>
                    <a:pt x="962" y="1065"/>
                    <a:pt x="918" y="1067"/>
                    <a:pt x="975" y="1068"/>
                  </a:cubicBezTo>
                  <a:cubicBezTo>
                    <a:pt x="969" y="1069"/>
                    <a:pt x="956" y="1069"/>
                    <a:pt x="958" y="1070"/>
                  </a:cubicBezTo>
                  <a:cubicBezTo>
                    <a:pt x="985" y="1070"/>
                    <a:pt x="964" y="1071"/>
                    <a:pt x="957" y="1072"/>
                  </a:cubicBezTo>
                  <a:cubicBezTo>
                    <a:pt x="951" y="1073"/>
                    <a:pt x="926" y="1073"/>
                    <a:pt x="956" y="1074"/>
                  </a:cubicBezTo>
                  <a:cubicBezTo>
                    <a:pt x="939" y="1074"/>
                    <a:pt x="933" y="1075"/>
                    <a:pt x="936" y="1076"/>
                  </a:cubicBezTo>
                  <a:cubicBezTo>
                    <a:pt x="945" y="1075"/>
                    <a:pt x="951" y="1077"/>
                    <a:pt x="957" y="1079"/>
                  </a:cubicBezTo>
                  <a:cubicBezTo>
                    <a:pt x="959" y="1080"/>
                    <a:pt x="968" y="1082"/>
                    <a:pt x="955" y="1082"/>
                  </a:cubicBezTo>
                  <a:cubicBezTo>
                    <a:pt x="928" y="1084"/>
                    <a:pt x="970" y="1084"/>
                    <a:pt x="957" y="1085"/>
                  </a:cubicBezTo>
                  <a:cubicBezTo>
                    <a:pt x="864" y="1090"/>
                    <a:pt x="913" y="1098"/>
                    <a:pt x="825" y="1099"/>
                  </a:cubicBezTo>
                  <a:cubicBezTo>
                    <a:pt x="855" y="1099"/>
                    <a:pt x="879" y="1100"/>
                    <a:pt x="895" y="1099"/>
                  </a:cubicBezTo>
                  <a:cubicBezTo>
                    <a:pt x="889" y="1099"/>
                    <a:pt x="883" y="1098"/>
                    <a:pt x="878" y="1098"/>
                  </a:cubicBezTo>
                  <a:cubicBezTo>
                    <a:pt x="892" y="1098"/>
                    <a:pt x="927" y="1097"/>
                    <a:pt x="895" y="1098"/>
                  </a:cubicBezTo>
                  <a:lnTo>
                    <a:pt x="895" y="1099"/>
                  </a:lnTo>
                  <a:cubicBezTo>
                    <a:pt x="902" y="1099"/>
                    <a:pt x="909" y="1099"/>
                    <a:pt x="916" y="1100"/>
                  </a:cubicBezTo>
                  <a:cubicBezTo>
                    <a:pt x="882" y="1100"/>
                    <a:pt x="917" y="1101"/>
                    <a:pt x="904" y="1102"/>
                  </a:cubicBezTo>
                  <a:cubicBezTo>
                    <a:pt x="891" y="1103"/>
                    <a:pt x="897" y="1104"/>
                    <a:pt x="895" y="1105"/>
                  </a:cubicBezTo>
                  <a:cubicBezTo>
                    <a:pt x="893" y="1106"/>
                    <a:pt x="895" y="1107"/>
                    <a:pt x="876" y="1108"/>
                  </a:cubicBezTo>
                  <a:cubicBezTo>
                    <a:pt x="866" y="1109"/>
                    <a:pt x="886" y="1110"/>
                    <a:pt x="883" y="1111"/>
                  </a:cubicBezTo>
                  <a:cubicBezTo>
                    <a:pt x="881" y="1111"/>
                    <a:pt x="905" y="1112"/>
                    <a:pt x="863" y="1112"/>
                  </a:cubicBezTo>
                  <a:cubicBezTo>
                    <a:pt x="815" y="1113"/>
                    <a:pt x="916" y="1116"/>
                    <a:pt x="891" y="1117"/>
                  </a:cubicBezTo>
                  <a:cubicBezTo>
                    <a:pt x="884" y="1117"/>
                    <a:pt x="830" y="1118"/>
                    <a:pt x="874" y="1119"/>
                  </a:cubicBezTo>
                  <a:cubicBezTo>
                    <a:pt x="840" y="1121"/>
                    <a:pt x="856" y="1117"/>
                    <a:pt x="853" y="1128"/>
                  </a:cubicBezTo>
                  <a:cubicBezTo>
                    <a:pt x="853" y="1129"/>
                    <a:pt x="865" y="1130"/>
                    <a:pt x="851" y="1131"/>
                  </a:cubicBezTo>
                  <a:cubicBezTo>
                    <a:pt x="818" y="1132"/>
                    <a:pt x="866" y="1132"/>
                    <a:pt x="853" y="1133"/>
                  </a:cubicBezTo>
                  <a:cubicBezTo>
                    <a:pt x="847" y="1134"/>
                    <a:pt x="841" y="1134"/>
                    <a:pt x="834" y="1134"/>
                  </a:cubicBezTo>
                  <a:cubicBezTo>
                    <a:pt x="821" y="1135"/>
                    <a:pt x="800" y="1135"/>
                    <a:pt x="823" y="1140"/>
                  </a:cubicBezTo>
                  <a:cubicBezTo>
                    <a:pt x="829" y="1141"/>
                    <a:pt x="786" y="1142"/>
                    <a:pt x="831" y="1143"/>
                  </a:cubicBezTo>
                  <a:cubicBezTo>
                    <a:pt x="815" y="1145"/>
                    <a:pt x="746" y="1147"/>
                    <a:pt x="795" y="1150"/>
                  </a:cubicBezTo>
                  <a:cubicBezTo>
                    <a:pt x="807" y="1151"/>
                    <a:pt x="803" y="1151"/>
                    <a:pt x="794" y="1151"/>
                  </a:cubicBezTo>
                  <a:cubicBezTo>
                    <a:pt x="760" y="1154"/>
                    <a:pt x="787" y="1157"/>
                    <a:pt x="750" y="1159"/>
                  </a:cubicBezTo>
                  <a:cubicBezTo>
                    <a:pt x="800" y="1161"/>
                    <a:pt x="742" y="1163"/>
                    <a:pt x="789" y="1165"/>
                  </a:cubicBezTo>
                  <a:cubicBezTo>
                    <a:pt x="797" y="1165"/>
                    <a:pt x="783" y="1166"/>
                    <a:pt x="778" y="1167"/>
                  </a:cubicBezTo>
                  <a:cubicBezTo>
                    <a:pt x="789" y="1168"/>
                    <a:pt x="894" y="1168"/>
                    <a:pt x="853" y="1168"/>
                  </a:cubicBezTo>
                  <a:lnTo>
                    <a:pt x="853" y="1168"/>
                  </a:lnTo>
                  <a:cubicBezTo>
                    <a:pt x="884" y="1170"/>
                    <a:pt x="872" y="1171"/>
                    <a:pt x="884" y="1173"/>
                  </a:cubicBezTo>
                  <a:cubicBezTo>
                    <a:pt x="895" y="1174"/>
                    <a:pt x="877" y="1173"/>
                    <a:pt x="874" y="1173"/>
                  </a:cubicBezTo>
                  <a:cubicBezTo>
                    <a:pt x="879" y="1173"/>
                    <a:pt x="893" y="1173"/>
                    <a:pt x="884" y="1173"/>
                  </a:cubicBezTo>
                  <a:cubicBezTo>
                    <a:pt x="826" y="1174"/>
                    <a:pt x="807" y="1173"/>
                    <a:pt x="754" y="1170"/>
                  </a:cubicBezTo>
                  <a:lnTo>
                    <a:pt x="754" y="1175"/>
                  </a:lnTo>
                  <a:cubicBezTo>
                    <a:pt x="787" y="1172"/>
                    <a:pt x="870" y="1182"/>
                    <a:pt x="776" y="1184"/>
                  </a:cubicBezTo>
                  <a:cubicBezTo>
                    <a:pt x="744" y="1185"/>
                    <a:pt x="741" y="1168"/>
                    <a:pt x="687" y="1182"/>
                  </a:cubicBezTo>
                  <a:cubicBezTo>
                    <a:pt x="669" y="1196"/>
                    <a:pt x="642" y="1193"/>
                    <a:pt x="644" y="1199"/>
                  </a:cubicBezTo>
                  <a:cubicBezTo>
                    <a:pt x="579" y="1218"/>
                    <a:pt x="707" y="1217"/>
                    <a:pt x="747" y="1217"/>
                  </a:cubicBezTo>
                  <a:cubicBezTo>
                    <a:pt x="683" y="1217"/>
                    <a:pt x="753" y="1219"/>
                    <a:pt x="709" y="1219"/>
                  </a:cubicBezTo>
                  <a:cubicBezTo>
                    <a:pt x="724" y="1220"/>
                    <a:pt x="787" y="1220"/>
                    <a:pt x="767" y="1212"/>
                  </a:cubicBezTo>
                  <a:cubicBezTo>
                    <a:pt x="753" y="1210"/>
                    <a:pt x="782" y="1209"/>
                    <a:pt x="770" y="1208"/>
                  </a:cubicBezTo>
                  <a:cubicBezTo>
                    <a:pt x="756" y="1206"/>
                    <a:pt x="812" y="1205"/>
                    <a:pt x="775" y="1203"/>
                  </a:cubicBezTo>
                  <a:cubicBezTo>
                    <a:pt x="810" y="1203"/>
                    <a:pt x="747" y="1202"/>
                    <a:pt x="777" y="1201"/>
                  </a:cubicBezTo>
                  <a:cubicBezTo>
                    <a:pt x="809" y="1200"/>
                    <a:pt x="747" y="1199"/>
                    <a:pt x="773" y="1199"/>
                  </a:cubicBezTo>
                  <a:cubicBezTo>
                    <a:pt x="801" y="1198"/>
                    <a:pt x="785" y="1197"/>
                    <a:pt x="791" y="1196"/>
                  </a:cubicBezTo>
                  <a:cubicBezTo>
                    <a:pt x="795" y="1195"/>
                    <a:pt x="822" y="1195"/>
                    <a:pt x="792" y="1194"/>
                  </a:cubicBezTo>
                  <a:cubicBezTo>
                    <a:pt x="836" y="1189"/>
                    <a:pt x="830" y="1186"/>
                    <a:pt x="895" y="1180"/>
                  </a:cubicBezTo>
                  <a:cubicBezTo>
                    <a:pt x="857" y="1179"/>
                    <a:pt x="908" y="1178"/>
                    <a:pt x="877" y="1177"/>
                  </a:cubicBezTo>
                  <a:cubicBezTo>
                    <a:pt x="959" y="1179"/>
                    <a:pt x="970" y="1178"/>
                    <a:pt x="1031" y="1164"/>
                  </a:cubicBezTo>
                  <a:cubicBezTo>
                    <a:pt x="1058" y="1162"/>
                    <a:pt x="1027" y="1162"/>
                    <a:pt x="1029" y="1160"/>
                  </a:cubicBezTo>
                  <a:cubicBezTo>
                    <a:pt x="1035" y="1158"/>
                    <a:pt x="1042" y="1160"/>
                    <a:pt x="1041" y="1153"/>
                  </a:cubicBezTo>
                  <a:cubicBezTo>
                    <a:pt x="1067" y="1156"/>
                    <a:pt x="1140" y="1151"/>
                    <a:pt x="1103" y="1153"/>
                  </a:cubicBezTo>
                  <a:lnTo>
                    <a:pt x="1103" y="1153"/>
                  </a:lnTo>
                  <a:cubicBezTo>
                    <a:pt x="1104" y="1155"/>
                    <a:pt x="1117" y="1156"/>
                    <a:pt x="1106" y="1157"/>
                  </a:cubicBezTo>
                  <a:cubicBezTo>
                    <a:pt x="1096" y="1159"/>
                    <a:pt x="1132" y="1158"/>
                    <a:pt x="1124" y="1165"/>
                  </a:cubicBezTo>
                  <a:cubicBezTo>
                    <a:pt x="1140" y="1165"/>
                    <a:pt x="1149" y="1165"/>
                    <a:pt x="1161" y="1164"/>
                  </a:cubicBezTo>
                  <a:lnTo>
                    <a:pt x="1161" y="1169"/>
                  </a:lnTo>
                  <a:cubicBezTo>
                    <a:pt x="1143" y="1169"/>
                    <a:pt x="1133" y="1170"/>
                    <a:pt x="1124" y="1170"/>
                  </a:cubicBezTo>
                  <a:cubicBezTo>
                    <a:pt x="1162" y="1171"/>
                    <a:pt x="1098" y="1173"/>
                    <a:pt x="1144" y="1173"/>
                  </a:cubicBezTo>
                  <a:cubicBezTo>
                    <a:pt x="1077" y="1176"/>
                    <a:pt x="1175" y="1178"/>
                    <a:pt x="1106" y="1180"/>
                  </a:cubicBezTo>
                  <a:cubicBezTo>
                    <a:pt x="1140" y="1183"/>
                    <a:pt x="1115" y="1189"/>
                    <a:pt x="1125" y="1193"/>
                  </a:cubicBezTo>
                  <a:cubicBezTo>
                    <a:pt x="1130" y="1195"/>
                    <a:pt x="1095" y="1194"/>
                    <a:pt x="1082" y="1195"/>
                  </a:cubicBezTo>
                  <a:cubicBezTo>
                    <a:pt x="1082" y="1199"/>
                    <a:pt x="1088" y="1203"/>
                    <a:pt x="1079" y="1207"/>
                  </a:cubicBezTo>
                  <a:cubicBezTo>
                    <a:pt x="1076" y="1208"/>
                    <a:pt x="1099" y="1208"/>
                    <a:pt x="1092" y="1210"/>
                  </a:cubicBezTo>
                  <a:cubicBezTo>
                    <a:pt x="1076" y="1212"/>
                    <a:pt x="1051" y="1215"/>
                    <a:pt x="1061" y="1218"/>
                  </a:cubicBezTo>
                  <a:cubicBezTo>
                    <a:pt x="1068" y="1220"/>
                    <a:pt x="1047" y="1222"/>
                    <a:pt x="1078" y="1224"/>
                  </a:cubicBezTo>
                  <a:cubicBezTo>
                    <a:pt x="1034" y="1226"/>
                    <a:pt x="1087" y="1229"/>
                    <a:pt x="1048" y="1231"/>
                  </a:cubicBezTo>
                  <a:cubicBezTo>
                    <a:pt x="1063" y="1233"/>
                    <a:pt x="1037" y="1235"/>
                    <a:pt x="1040" y="1237"/>
                  </a:cubicBezTo>
                  <a:cubicBezTo>
                    <a:pt x="1043" y="1241"/>
                    <a:pt x="1039" y="1244"/>
                    <a:pt x="1041" y="1250"/>
                  </a:cubicBezTo>
                  <a:cubicBezTo>
                    <a:pt x="1041" y="1250"/>
                    <a:pt x="977" y="1248"/>
                    <a:pt x="1012" y="1250"/>
                  </a:cubicBezTo>
                  <a:cubicBezTo>
                    <a:pt x="1032" y="1251"/>
                    <a:pt x="987" y="1252"/>
                    <a:pt x="1020" y="1253"/>
                  </a:cubicBezTo>
                  <a:cubicBezTo>
                    <a:pt x="982" y="1254"/>
                    <a:pt x="1044" y="1256"/>
                    <a:pt x="1000" y="1256"/>
                  </a:cubicBezTo>
                  <a:cubicBezTo>
                    <a:pt x="1038" y="1258"/>
                    <a:pt x="1007" y="1259"/>
                    <a:pt x="1008" y="1260"/>
                  </a:cubicBezTo>
                  <a:cubicBezTo>
                    <a:pt x="1009" y="1261"/>
                    <a:pt x="1011" y="1262"/>
                    <a:pt x="999" y="1264"/>
                  </a:cubicBezTo>
                  <a:cubicBezTo>
                    <a:pt x="1039" y="1265"/>
                    <a:pt x="1024" y="1267"/>
                    <a:pt x="1016" y="1269"/>
                  </a:cubicBezTo>
                  <a:cubicBezTo>
                    <a:pt x="1007" y="1271"/>
                    <a:pt x="982" y="1273"/>
                    <a:pt x="936" y="1274"/>
                  </a:cubicBezTo>
                  <a:cubicBezTo>
                    <a:pt x="936" y="1294"/>
                    <a:pt x="937" y="1282"/>
                    <a:pt x="999" y="1286"/>
                  </a:cubicBezTo>
                  <a:cubicBezTo>
                    <a:pt x="999" y="1281"/>
                    <a:pt x="999" y="1282"/>
                    <a:pt x="991" y="1282"/>
                  </a:cubicBezTo>
                  <a:cubicBezTo>
                    <a:pt x="954" y="1281"/>
                    <a:pt x="997" y="1280"/>
                    <a:pt x="990" y="1279"/>
                  </a:cubicBezTo>
                  <a:cubicBezTo>
                    <a:pt x="983" y="1278"/>
                    <a:pt x="992" y="1277"/>
                    <a:pt x="1029" y="1276"/>
                  </a:cubicBezTo>
                  <a:cubicBezTo>
                    <a:pt x="1041" y="1278"/>
                    <a:pt x="1071" y="1276"/>
                    <a:pt x="1060" y="1283"/>
                  </a:cubicBezTo>
                  <a:cubicBezTo>
                    <a:pt x="1057" y="1284"/>
                    <a:pt x="1090" y="1285"/>
                    <a:pt x="1061" y="1286"/>
                  </a:cubicBezTo>
                  <a:cubicBezTo>
                    <a:pt x="1074" y="1287"/>
                    <a:pt x="1087" y="1287"/>
                    <a:pt x="1094" y="1287"/>
                  </a:cubicBezTo>
                  <a:cubicBezTo>
                    <a:pt x="1090" y="1288"/>
                    <a:pt x="1075" y="1289"/>
                    <a:pt x="1084" y="1290"/>
                  </a:cubicBezTo>
                  <a:cubicBezTo>
                    <a:pt x="1113" y="1292"/>
                    <a:pt x="1098" y="1294"/>
                    <a:pt x="1103" y="1296"/>
                  </a:cubicBezTo>
                  <a:cubicBezTo>
                    <a:pt x="1134" y="1300"/>
                    <a:pt x="1085" y="1299"/>
                    <a:pt x="1112" y="1301"/>
                  </a:cubicBezTo>
                  <a:cubicBezTo>
                    <a:pt x="1149" y="1305"/>
                    <a:pt x="1145" y="1302"/>
                    <a:pt x="1145" y="1314"/>
                  </a:cubicBezTo>
                  <a:cubicBezTo>
                    <a:pt x="1161" y="1314"/>
                    <a:pt x="1173" y="1314"/>
                    <a:pt x="1186" y="1314"/>
                  </a:cubicBezTo>
                  <a:cubicBezTo>
                    <a:pt x="1186" y="1322"/>
                    <a:pt x="1189" y="1318"/>
                    <a:pt x="1198" y="1322"/>
                  </a:cubicBezTo>
                  <a:cubicBezTo>
                    <a:pt x="1198" y="1323"/>
                    <a:pt x="1171" y="1323"/>
                    <a:pt x="1187" y="1324"/>
                  </a:cubicBezTo>
                  <a:cubicBezTo>
                    <a:pt x="1202" y="1325"/>
                    <a:pt x="1187" y="1326"/>
                    <a:pt x="1194" y="1326"/>
                  </a:cubicBezTo>
                  <a:cubicBezTo>
                    <a:pt x="1214" y="1327"/>
                    <a:pt x="1177" y="1328"/>
                    <a:pt x="1205" y="1329"/>
                  </a:cubicBezTo>
                  <a:cubicBezTo>
                    <a:pt x="1180" y="1329"/>
                    <a:pt x="1224" y="1331"/>
                    <a:pt x="1162" y="1331"/>
                  </a:cubicBezTo>
                  <a:cubicBezTo>
                    <a:pt x="1124" y="1330"/>
                    <a:pt x="1112" y="1333"/>
                    <a:pt x="1141" y="1333"/>
                  </a:cubicBezTo>
                  <a:cubicBezTo>
                    <a:pt x="1135" y="1333"/>
                    <a:pt x="1130" y="1334"/>
                    <a:pt x="1124" y="1334"/>
                  </a:cubicBezTo>
                  <a:cubicBezTo>
                    <a:pt x="1147" y="1335"/>
                    <a:pt x="1141" y="1336"/>
                    <a:pt x="1097" y="1336"/>
                  </a:cubicBezTo>
                  <a:cubicBezTo>
                    <a:pt x="1072" y="1337"/>
                    <a:pt x="1094" y="1336"/>
                    <a:pt x="1103" y="1336"/>
                  </a:cubicBezTo>
                  <a:cubicBezTo>
                    <a:pt x="1088" y="1337"/>
                    <a:pt x="1104" y="1336"/>
                    <a:pt x="1103" y="1334"/>
                  </a:cubicBezTo>
                  <a:cubicBezTo>
                    <a:pt x="1070" y="1333"/>
                    <a:pt x="1084" y="1334"/>
                    <a:pt x="1041" y="1336"/>
                  </a:cubicBezTo>
                  <a:cubicBezTo>
                    <a:pt x="1054" y="1337"/>
                    <a:pt x="1005" y="1338"/>
                    <a:pt x="1041" y="1339"/>
                  </a:cubicBezTo>
                  <a:cubicBezTo>
                    <a:pt x="1055" y="1350"/>
                    <a:pt x="1080" y="1348"/>
                    <a:pt x="1121" y="1355"/>
                  </a:cubicBezTo>
                  <a:cubicBezTo>
                    <a:pt x="1087" y="1356"/>
                    <a:pt x="1120" y="1357"/>
                    <a:pt x="1121" y="1358"/>
                  </a:cubicBezTo>
                  <a:cubicBezTo>
                    <a:pt x="1123" y="1359"/>
                    <a:pt x="1129" y="1361"/>
                    <a:pt x="1137" y="1362"/>
                  </a:cubicBezTo>
                  <a:cubicBezTo>
                    <a:pt x="1106" y="1366"/>
                    <a:pt x="1168" y="1366"/>
                    <a:pt x="1088" y="1369"/>
                  </a:cubicBezTo>
                  <a:cubicBezTo>
                    <a:pt x="1078" y="1369"/>
                    <a:pt x="1017" y="1371"/>
                    <a:pt x="1056" y="1373"/>
                  </a:cubicBezTo>
                  <a:cubicBezTo>
                    <a:pt x="1067" y="1373"/>
                    <a:pt x="1052" y="1375"/>
                    <a:pt x="1039" y="1376"/>
                  </a:cubicBezTo>
                  <a:cubicBezTo>
                    <a:pt x="1023" y="1377"/>
                    <a:pt x="1065" y="1378"/>
                    <a:pt x="1050" y="1379"/>
                  </a:cubicBezTo>
                  <a:cubicBezTo>
                    <a:pt x="1037" y="1380"/>
                    <a:pt x="1043" y="1381"/>
                    <a:pt x="1044" y="1384"/>
                  </a:cubicBezTo>
                  <a:cubicBezTo>
                    <a:pt x="1044" y="1384"/>
                    <a:pt x="1042" y="1383"/>
                    <a:pt x="1041" y="1383"/>
                  </a:cubicBezTo>
                  <a:cubicBezTo>
                    <a:pt x="1090" y="1389"/>
                    <a:pt x="966" y="1376"/>
                    <a:pt x="936" y="1375"/>
                  </a:cubicBezTo>
                  <a:lnTo>
                    <a:pt x="936" y="1376"/>
                  </a:lnTo>
                  <a:cubicBezTo>
                    <a:pt x="942" y="1377"/>
                    <a:pt x="948" y="1377"/>
                    <a:pt x="954" y="1377"/>
                  </a:cubicBezTo>
                  <a:cubicBezTo>
                    <a:pt x="948" y="1377"/>
                    <a:pt x="942" y="1377"/>
                    <a:pt x="936" y="1377"/>
                  </a:cubicBezTo>
                  <a:cubicBezTo>
                    <a:pt x="1014" y="1384"/>
                    <a:pt x="1065" y="1411"/>
                    <a:pt x="1145" y="1412"/>
                  </a:cubicBezTo>
                  <a:cubicBezTo>
                    <a:pt x="1146" y="1414"/>
                    <a:pt x="1142" y="1416"/>
                    <a:pt x="1145" y="1417"/>
                  </a:cubicBezTo>
                  <a:cubicBezTo>
                    <a:pt x="1148" y="1418"/>
                    <a:pt x="1134" y="1419"/>
                    <a:pt x="1157" y="1420"/>
                  </a:cubicBezTo>
                  <a:cubicBezTo>
                    <a:pt x="1168" y="1420"/>
                    <a:pt x="1145" y="1421"/>
                    <a:pt x="1163" y="1422"/>
                  </a:cubicBezTo>
                  <a:cubicBezTo>
                    <a:pt x="1175" y="1423"/>
                    <a:pt x="1159" y="1424"/>
                    <a:pt x="1167" y="1425"/>
                  </a:cubicBezTo>
                  <a:cubicBezTo>
                    <a:pt x="1135" y="1432"/>
                    <a:pt x="970" y="1416"/>
                    <a:pt x="898" y="1410"/>
                  </a:cubicBezTo>
                  <a:cubicBezTo>
                    <a:pt x="929" y="1411"/>
                    <a:pt x="848" y="1411"/>
                    <a:pt x="892" y="1412"/>
                  </a:cubicBezTo>
                  <a:cubicBezTo>
                    <a:pt x="890" y="1415"/>
                    <a:pt x="899" y="1418"/>
                    <a:pt x="957" y="1421"/>
                  </a:cubicBezTo>
                  <a:cubicBezTo>
                    <a:pt x="960" y="1426"/>
                    <a:pt x="1008" y="1429"/>
                    <a:pt x="1025" y="1435"/>
                  </a:cubicBezTo>
                  <a:cubicBezTo>
                    <a:pt x="1059" y="1436"/>
                    <a:pt x="1003" y="1437"/>
                    <a:pt x="1032" y="1437"/>
                  </a:cubicBezTo>
                  <a:cubicBezTo>
                    <a:pt x="1043" y="1438"/>
                    <a:pt x="1020" y="1439"/>
                    <a:pt x="1038" y="1439"/>
                  </a:cubicBezTo>
                  <a:cubicBezTo>
                    <a:pt x="1050" y="1440"/>
                    <a:pt x="1035" y="1441"/>
                    <a:pt x="1042" y="1442"/>
                  </a:cubicBezTo>
                  <a:cubicBezTo>
                    <a:pt x="1049" y="1443"/>
                    <a:pt x="1056" y="1443"/>
                    <a:pt x="1045" y="1444"/>
                  </a:cubicBezTo>
                  <a:cubicBezTo>
                    <a:pt x="1085" y="1445"/>
                    <a:pt x="1017" y="1446"/>
                    <a:pt x="1055" y="1446"/>
                  </a:cubicBezTo>
                  <a:cubicBezTo>
                    <a:pt x="1064" y="1449"/>
                    <a:pt x="1074" y="1451"/>
                    <a:pt x="1081" y="1454"/>
                  </a:cubicBezTo>
                  <a:cubicBezTo>
                    <a:pt x="1073" y="1457"/>
                    <a:pt x="1007" y="1457"/>
                    <a:pt x="1055" y="1459"/>
                  </a:cubicBezTo>
                  <a:cubicBezTo>
                    <a:pt x="1109" y="1460"/>
                    <a:pt x="1053" y="1464"/>
                    <a:pt x="1114" y="1468"/>
                  </a:cubicBezTo>
                  <a:cubicBezTo>
                    <a:pt x="1124" y="1469"/>
                    <a:pt x="1113" y="1469"/>
                    <a:pt x="1106" y="1469"/>
                  </a:cubicBezTo>
                  <a:cubicBezTo>
                    <a:pt x="1140" y="1470"/>
                    <a:pt x="1100" y="1471"/>
                    <a:pt x="1114" y="1471"/>
                  </a:cubicBezTo>
                  <a:cubicBezTo>
                    <a:pt x="1129" y="1472"/>
                    <a:pt x="1110" y="1474"/>
                    <a:pt x="1127" y="1475"/>
                  </a:cubicBezTo>
                  <a:cubicBezTo>
                    <a:pt x="1159" y="1476"/>
                    <a:pt x="1106" y="1477"/>
                    <a:pt x="1127" y="1477"/>
                  </a:cubicBezTo>
                  <a:cubicBezTo>
                    <a:pt x="1152" y="1478"/>
                    <a:pt x="1124" y="1479"/>
                    <a:pt x="1141" y="1480"/>
                  </a:cubicBezTo>
                  <a:cubicBezTo>
                    <a:pt x="1160" y="1481"/>
                    <a:pt x="1140" y="1482"/>
                    <a:pt x="1145" y="1489"/>
                  </a:cubicBezTo>
                  <a:cubicBezTo>
                    <a:pt x="1163" y="1489"/>
                    <a:pt x="1175" y="1490"/>
                    <a:pt x="1188" y="1490"/>
                  </a:cubicBezTo>
                  <a:cubicBezTo>
                    <a:pt x="1166" y="1491"/>
                    <a:pt x="1134" y="1491"/>
                    <a:pt x="1145" y="1493"/>
                  </a:cubicBezTo>
                  <a:cubicBezTo>
                    <a:pt x="1154" y="1494"/>
                    <a:pt x="1167" y="1495"/>
                    <a:pt x="1145" y="1496"/>
                  </a:cubicBezTo>
                  <a:cubicBezTo>
                    <a:pt x="1180" y="1497"/>
                    <a:pt x="1137" y="1498"/>
                    <a:pt x="1155" y="1498"/>
                  </a:cubicBezTo>
                  <a:cubicBezTo>
                    <a:pt x="1179" y="1498"/>
                    <a:pt x="1197" y="1498"/>
                    <a:pt x="1168" y="1499"/>
                  </a:cubicBezTo>
                  <a:cubicBezTo>
                    <a:pt x="1198" y="1500"/>
                    <a:pt x="1153" y="1501"/>
                    <a:pt x="1165" y="1502"/>
                  </a:cubicBezTo>
                  <a:cubicBezTo>
                    <a:pt x="1171" y="1502"/>
                    <a:pt x="1177" y="1502"/>
                    <a:pt x="1183" y="1503"/>
                  </a:cubicBezTo>
                  <a:cubicBezTo>
                    <a:pt x="1173" y="1503"/>
                    <a:pt x="1165" y="1502"/>
                    <a:pt x="1155" y="1506"/>
                  </a:cubicBezTo>
                  <a:cubicBezTo>
                    <a:pt x="1158" y="1506"/>
                    <a:pt x="1170" y="1507"/>
                    <a:pt x="1182" y="1507"/>
                  </a:cubicBezTo>
                  <a:cubicBezTo>
                    <a:pt x="1177" y="1508"/>
                    <a:pt x="1162" y="1508"/>
                    <a:pt x="1167" y="1509"/>
                  </a:cubicBezTo>
                  <a:cubicBezTo>
                    <a:pt x="1204" y="1511"/>
                    <a:pt x="1188" y="1514"/>
                    <a:pt x="1164" y="1516"/>
                  </a:cubicBezTo>
                  <a:cubicBezTo>
                    <a:pt x="1177" y="1516"/>
                    <a:pt x="1189" y="1516"/>
                    <a:pt x="1207" y="1517"/>
                  </a:cubicBezTo>
                  <a:cubicBezTo>
                    <a:pt x="1211" y="1535"/>
                    <a:pt x="1193" y="1534"/>
                    <a:pt x="1231" y="1536"/>
                  </a:cubicBezTo>
                  <a:cubicBezTo>
                    <a:pt x="1277" y="1539"/>
                    <a:pt x="1224" y="1541"/>
                    <a:pt x="1210" y="1543"/>
                  </a:cubicBezTo>
                  <a:cubicBezTo>
                    <a:pt x="1225" y="1543"/>
                    <a:pt x="1237" y="1543"/>
                    <a:pt x="1243" y="1543"/>
                  </a:cubicBezTo>
                  <a:cubicBezTo>
                    <a:pt x="1234" y="1544"/>
                    <a:pt x="1211" y="1546"/>
                    <a:pt x="1219" y="1546"/>
                  </a:cubicBezTo>
                  <a:cubicBezTo>
                    <a:pt x="1234" y="1548"/>
                    <a:pt x="1225" y="1549"/>
                    <a:pt x="1233" y="1550"/>
                  </a:cubicBezTo>
                  <a:cubicBezTo>
                    <a:pt x="1241" y="1551"/>
                    <a:pt x="1227" y="1551"/>
                    <a:pt x="1228" y="1552"/>
                  </a:cubicBezTo>
                  <a:cubicBezTo>
                    <a:pt x="1230" y="1553"/>
                    <a:pt x="1249" y="1555"/>
                    <a:pt x="1236" y="1556"/>
                  </a:cubicBezTo>
                  <a:cubicBezTo>
                    <a:pt x="1228" y="1557"/>
                    <a:pt x="1260" y="1557"/>
                    <a:pt x="1229" y="1558"/>
                  </a:cubicBezTo>
                  <a:cubicBezTo>
                    <a:pt x="1225" y="1558"/>
                    <a:pt x="1238" y="1559"/>
                    <a:pt x="1239" y="1560"/>
                  </a:cubicBezTo>
                  <a:cubicBezTo>
                    <a:pt x="1239" y="1560"/>
                    <a:pt x="1226" y="1562"/>
                    <a:pt x="1232" y="1562"/>
                  </a:cubicBezTo>
                  <a:cubicBezTo>
                    <a:pt x="1259" y="1562"/>
                    <a:pt x="1214" y="1563"/>
                    <a:pt x="1246" y="1564"/>
                  </a:cubicBezTo>
                  <a:cubicBezTo>
                    <a:pt x="1260" y="1565"/>
                    <a:pt x="1246" y="1565"/>
                    <a:pt x="1249" y="1570"/>
                  </a:cubicBezTo>
                  <a:cubicBezTo>
                    <a:pt x="1246" y="1577"/>
                    <a:pt x="1260" y="1574"/>
                    <a:pt x="1228" y="1576"/>
                  </a:cubicBezTo>
                  <a:cubicBezTo>
                    <a:pt x="1262" y="1577"/>
                    <a:pt x="1212" y="1578"/>
                    <a:pt x="1229" y="1579"/>
                  </a:cubicBezTo>
                  <a:cubicBezTo>
                    <a:pt x="1244" y="1580"/>
                    <a:pt x="1235" y="1580"/>
                    <a:pt x="1230" y="1581"/>
                  </a:cubicBezTo>
                  <a:cubicBezTo>
                    <a:pt x="1225" y="1582"/>
                    <a:pt x="1245" y="1583"/>
                    <a:pt x="1241" y="1583"/>
                  </a:cubicBezTo>
                  <a:cubicBezTo>
                    <a:pt x="1207" y="1584"/>
                    <a:pt x="1272" y="1585"/>
                    <a:pt x="1232" y="1585"/>
                  </a:cubicBezTo>
                  <a:cubicBezTo>
                    <a:pt x="1245" y="1586"/>
                    <a:pt x="1232" y="1587"/>
                    <a:pt x="1234" y="1587"/>
                  </a:cubicBezTo>
                  <a:cubicBezTo>
                    <a:pt x="1265" y="1588"/>
                    <a:pt x="1219" y="1588"/>
                    <a:pt x="1236" y="1589"/>
                  </a:cubicBezTo>
                  <a:cubicBezTo>
                    <a:pt x="1257" y="1590"/>
                    <a:pt x="1258" y="1591"/>
                    <a:pt x="1239" y="1591"/>
                  </a:cubicBezTo>
                  <a:cubicBezTo>
                    <a:pt x="1211" y="1592"/>
                    <a:pt x="1246" y="1593"/>
                    <a:pt x="1243" y="1594"/>
                  </a:cubicBezTo>
                  <a:cubicBezTo>
                    <a:pt x="1191" y="1590"/>
                    <a:pt x="1225" y="1601"/>
                    <a:pt x="1186" y="1604"/>
                  </a:cubicBezTo>
                  <a:cubicBezTo>
                    <a:pt x="1187" y="1612"/>
                    <a:pt x="1141" y="1614"/>
                    <a:pt x="1126" y="1618"/>
                  </a:cubicBezTo>
                  <a:cubicBezTo>
                    <a:pt x="1162" y="1618"/>
                    <a:pt x="1104" y="1620"/>
                    <a:pt x="1144" y="1620"/>
                  </a:cubicBezTo>
                  <a:cubicBezTo>
                    <a:pt x="1114" y="1623"/>
                    <a:pt x="1100" y="1629"/>
                    <a:pt x="1041" y="1638"/>
                  </a:cubicBezTo>
                  <a:cubicBezTo>
                    <a:pt x="1046" y="1638"/>
                    <a:pt x="1052" y="1638"/>
                    <a:pt x="1058" y="1639"/>
                  </a:cubicBezTo>
                  <a:cubicBezTo>
                    <a:pt x="1039" y="1640"/>
                    <a:pt x="1006" y="1640"/>
                    <a:pt x="999" y="1653"/>
                  </a:cubicBezTo>
                  <a:cubicBezTo>
                    <a:pt x="976" y="1654"/>
                    <a:pt x="957" y="1655"/>
                    <a:pt x="942" y="1656"/>
                  </a:cubicBezTo>
                  <a:cubicBezTo>
                    <a:pt x="981" y="1659"/>
                    <a:pt x="921" y="1660"/>
                    <a:pt x="924" y="1662"/>
                  </a:cubicBezTo>
                  <a:cubicBezTo>
                    <a:pt x="925" y="1664"/>
                    <a:pt x="909" y="1665"/>
                    <a:pt x="917" y="1666"/>
                  </a:cubicBezTo>
                  <a:cubicBezTo>
                    <a:pt x="921" y="1667"/>
                    <a:pt x="883" y="1667"/>
                    <a:pt x="906" y="1668"/>
                  </a:cubicBezTo>
                  <a:cubicBezTo>
                    <a:pt x="900" y="1670"/>
                    <a:pt x="903" y="1670"/>
                    <a:pt x="882" y="1672"/>
                  </a:cubicBezTo>
                  <a:cubicBezTo>
                    <a:pt x="876" y="1673"/>
                    <a:pt x="895" y="1674"/>
                    <a:pt x="891" y="1674"/>
                  </a:cubicBezTo>
                  <a:cubicBezTo>
                    <a:pt x="876" y="1676"/>
                    <a:pt x="825" y="1678"/>
                    <a:pt x="871" y="1680"/>
                  </a:cubicBezTo>
                  <a:cubicBezTo>
                    <a:pt x="833" y="1683"/>
                    <a:pt x="853" y="1683"/>
                    <a:pt x="817" y="1687"/>
                  </a:cubicBezTo>
                  <a:cubicBezTo>
                    <a:pt x="850" y="1688"/>
                    <a:pt x="929" y="1683"/>
                    <a:pt x="895" y="1685"/>
                  </a:cubicBezTo>
                  <a:lnTo>
                    <a:pt x="895" y="1685"/>
                  </a:lnTo>
                  <a:cubicBezTo>
                    <a:pt x="900" y="1687"/>
                    <a:pt x="868" y="1686"/>
                    <a:pt x="853" y="1687"/>
                  </a:cubicBezTo>
                  <a:cubicBezTo>
                    <a:pt x="843" y="1690"/>
                    <a:pt x="918" y="1688"/>
                    <a:pt x="874" y="1689"/>
                  </a:cubicBezTo>
                  <a:lnTo>
                    <a:pt x="874" y="1689"/>
                  </a:lnTo>
                  <a:cubicBezTo>
                    <a:pt x="815" y="1694"/>
                    <a:pt x="809" y="1702"/>
                    <a:pt x="774" y="1700"/>
                  </a:cubicBezTo>
                  <a:cubicBezTo>
                    <a:pt x="819" y="1702"/>
                    <a:pt x="741" y="1701"/>
                    <a:pt x="749" y="1702"/>
                  </a:cubicBezTo>
                  <a:cubicBezTo>
                    <a:pt x="747" y="1708"/>
                    <a:pt x="760" y="1705"/>
                    <a:pt x="728" y="1707"/>
                  </a:cubicBezTo>
                  <a:cubicBezTo>
                    <a:pt x="767" y="1708"/>
                    <a:pt x="733" y="1709"/>
                    <a:pt x="726" y="1709"/>
                  </a:cubicBezTo>
                  <a:cubicBezTo>
                    <a:pt x="713" y="1710"/>
                    <a:pt x="728" y="1711"/>
                    <a:pt x="716" y="1712"/>
                  </a:cubicBezTo>
                  <a:cubicBezTo>
                    <a:pt x="694" y="1713"/>
                    <a:pt x="727" y="1714"/>
                    <a:pt x="687" y="1715"/>
                  </a:cubicBezTo>
                  <a:cubicBezTo>
                    <a:pt x="693" y="1716"/>
                    <a:pt x="666" y="1717"/>
                    <a:pt x="678" y="1719"/>
                  </a:cubicBezTo>
                  <a:cubicBezTo>
                    <a:pt x="666" y="1719"/>
                    <a:pt x="671" y="1719"/>
                    <a:pt x="676" y="1720"/>
                  </a:cubicBezTo>
                  <a:cubicBezTo>
                    <a:pt x="704" y="1721"/>
                    <a:pt x="640" y="1721"/>
                    <a:pt x="653" y="1723"/>
                  </a:cubicBezTo>
                  <a:cubicBezTo>
                    <a:pt x="672" y="1723"/>
                    <a:pt x="663" y="1724"/>
                    <a:pt x="675" y="1725"/>
                  </a:cubicBezTo>
                  <a:cubicBezTo>
                    <a:pt x="687" y="1726"/>
                    <a:pt x="668" y="1726"/>
                    <a:pt x="666" y="1725"/>
                  </a:cubicBezTo>
                  <a:cubicBezTo>
                    <a:pt x="671" y="1725"/>
                    <a:pt x="684" y="1725"/>
                    <a:pt x="675" y="1725"/>
                  </a:cubicBezTo>
                  <a:cubicBezTo>
                    <a:pt x="591" y="1725"/>
                    <a:pt x="617" y="1726"/>
                    <a:pt x="571" y="1735"/>
                  </a:cubicBezTo>
                  <a:cubicBezTo>
                    <a:pt x="569" y="1738"/>
                    <a:pt x="522" y="1741"/>
                    <a:pt x="503" y="1745"/>
                  </a:cubicBezTo>
                  <a:cubicBezTo>
                    <a:pt x="497" y="1746"/>
                    <a:pt x="462" y="1747"/>
                    <a:pt x="498" y="1748"/>
                  </a:cubicBezTo>
                  <a:cubicBezTo>
                    <a:pt x="446" y="1753"/>
                    <a:pt x="453" y="1756"/>
                    <a:pt x="437" y="1758"/>
                  </a:cubicBezTo>
                  <a:cubicBezTo>
                    <a:pt x="443" y="1759"/>
                    <a:pt x="448" y="1759"/>
                    <a:pt x="454" y="1759"/>
                  </a:cubicBezTo>
                  <a:cubicBezTo>
                    <a:pt x="448" y="1759"/>
                    <a:pt x="443" y="1759"/>
                    <a:pt x="437" y="1759"/>
                  </a:cubicBezTo>
                  <a:cubicBezTo>
                    <a:pt x="440" y="1761"/>
                    <a:pt x="352" y="1763"/>
                    <a:pt x="413" y="1765"/>
                  </a:cubicBezTo>
                  <a:cubicBezTo>
                    <a:pt x="413" y="1765"/>
                    <a:pt x="407" y="1765"/>
                    <a:pt x="406" y="1765"/>
                  </a:cubicBezTo>
                  <a:cubicBezTo>
                    <a:pt x="377" y="1766"/>
                    <a:pt x="390" y="1767"/>
                    <a:pt x="374" y="1769"/>
                  </a:cubicBezTo>
                  <a:cubicBezTo>
                    <a:pt x="441" y="1770"/>
                    <a:pt x="355" y="1773"/>
                    <a:pt x="356" y="1774"/>
                  </a:cubicBezTo>
                  <a:cubicBezTo>
                    <a:pt x="399" y="1775"/>
                    <a:pt x="357" y="1777"/>
                    <a:pt x="382" y="1779"/>
                  </a:cubicBezTo>
                  <a:cubicBezTo>
                    <a:pt x="390" y="1779"/>
                    <a:pt x="400" y="1780"/>
                    <a:pt x="394" y="1781"/>
                  </a:cubicBezTo>
                  <a:cubicBezTo>
                    <a:pt x="358" y="1782"/>
                    <a:pt x="392" y="1785"/>
                    <a:pt x="369" y="1786"/>
                  </a:cubicBezTo>
                  <a:cubicBezTo>
                    <a:pt x="341" y="1789"/>
                    <a:pt x="361" y="1791"/>
                    <a:pt x="354" y="1793"/>
                  </a:cubicBezTo>
                  <a:cubicBezTo>
                    <a:pt x="351" y="1794"/>
                    <a:pt x="355" y="1795"/>
                    <a:pt x="353" y="1796"/>
                  </a:cubicBezTo>
                  <a:cubicBezTo>
                    <a:pt x="338" y="1799"/>
                    <a:pt x="306" y="1797"/>
                    <a:pt x="311" y="1801"/>
                  </a:cubicBezTo>
                  <a:cubicBezTo>
                    <a:pt x="308" y="1802"/>
                    <a:pt x="278" y="1805"/>
                    <a:pt x="283" y="1808"/>
                  </a:cubicBezTo>
                  <a:cubicBezTo>
                    <a:pt x="285" y="1809"/>
                    <a:pt x="254" y="1809"/>
                    <a:pt x="287" y="1810"/>
                  </a:cubicBezTo>
                  <a:cubicBezTo>
                    <a:pt x="331" y="1814"/>
                    <a:pt x="281" y="1811"/>
                    <a:pt x="292" y="1822"/>
                  </a:cubicBezTo>
                  <a:cubicBezTo>
                    <a:pt x="281" y="1828"/>
                    <a:pt x="300" y="1831"/>
                    <a:pt x="300" y="1833"/>
                  </a:cubicBezTo>
                  <a:cubicBezTo>
                    <a:pt x="299" y="1835"/>
                    <a:pt x="336" y="1836"/>
                    <a:pt x="291" y="1837"/>
                  </a:cubicBezTo>
                  <a:cubicBezTo>
                    <a:pt x="335" y="1838"/>
                    <a:pt x="301" y="1839"/>
                    <a:pt x="292" y="1841"/>
                  </a:cubicBezTo>
                  <a:cubicBezTo>
                    <a:pt x="289" y="1841"/>
                    <a:pt x="294" y="1842"/>
                    <a:pt x="302" y="1842"/>
                  </a:cubicBezTo>
                  <a:cubicBezTo>
                    <a:pt x="319" y="1843"/>
                    <a:pt x="277" y="1843"/>
                    <a:pt x="310" y="1844"/>
                  </a:cubicBezTo>
                  <a:cubicBezTo>
                    <a:pt x="320" y="1844"/>
                    <a:pt x="308" y="1846"/>
                    <a:pt x="332" y="1847"/>
                  </a:cubicBezTo>
                  <a:cubicBezTo>
                    <a:pt x="294" y="1847"/>
                    <a:pt x="335" y="1848"/>
                    <a:pt x="333" y="1849"/>
                  </a:cubicBezTo>
                  <a:cubicBezTo>
                    <a:pt x="324" y="1864"/>
                    <a:pt x="386" y="1865"/>
                    <a:pt x="395" y="1864"/>
                  </a:cubicBezTo>
                  <a:cubicBezTo>
                    <a:pt x="392" y="1873"/>
                    <a:pt x="402" y="1872"/>
                    <a:pt x="407" y="1874"/>
                  </a:cubicBezTo>
                  <a:cubicBezTo>
                    <a:pt x="407" y="1875"/>
                    <a:pt x="388" y="1876"/>
                    <a:pt x="398" y="1876"/>
                  </a:cubicBezTo>
                  <a:cubicBezTo>
                    <a:pt x="425" y="1882"/>
                    <a:pt x="461" y="1887"/>
                    <a:pt x="480" y="1891"/>
                  </a:cubicBezTo>
                  <a:cubicBezTo>
                    <a:pt x="540" y="1899"/>
                    <a:pt x="527" y="1904"/>
                    <a:pt x="589" y="1913"/>
                  </a:cubicBezTo>
                  <a:cubicBezTo>
                    <a:pt x="591" y="1913"/>
                    <a:pt x="598" y="1914"/>
                    <a:pt x="595" y="1914"/>
                  </a:cubicBezTo>
                  <a:cubicBezTo>
                    <a:pt x="550" y="1915"/>
                    <a:pt x="639" y="1919"/>
                    <a:pt x="625" y="1924"/>
                  </a:cubicBezTo>
                  <a:cubicBezTo>
                    <a:pt x="656" y="1929"/>
                    <a:pt x="673" y="1934"/>
                    <a:pt x="708" y="1943"/>
                  </a:cubicBezTo>
                  <a:cubicBezTo>
                    <a:pt x="707" y="1944"/>
                    <a:pt x="695" y="1946"/>
                    <a:pt x="711" y="1947"/>
                  </a:cubicBezTo>
                  <a:cubicBezTo>
                    <a:pt x="728" y="1948"/>
                    <a:pt x="704" y="1949"/>
                    <a:pt x="719" y="1950"/>
                  </a:cubicBezTo>
                  <a:cubicBezTo>
                    <a:pt x="697" y="1950"/>
                    <a:pt x="747" y="1951"/>
                    <a:pt x="709" y="1952"/>
                  </a:cubicBezTo>
                  <a:cubicBezTo>
                    <a:pt x="730" y="1952"/>
                    <a:pt x="726" y="1953"/>
                    <a:pt x="709" y="1953"/>
                  </a:cubicBezTo>
                  <a:cubicBezTo>
                    <a:pt x="746" y="1954"/>
                    <a:pt x="698" y="1955"/>
                    <a:pt x="718" y="1955"/>
                  </a:cubicBezTo>
                  <a:cubicBezTo>
                    <a:pt x="749" y="1956"/>
                    <a:pt x="702" y="1957"/>
                    <a:pt x="715" y="1957"/>
                  </a:cubicBezTo>
                  <a:cubicBezTo>
                    <a:pt x="741" y="1959"/>
                    <a:pt x="720" y="1960"/>
                    <a:pt x="729" y="1961"/>
                  </a:cubicBezTo>
                  <a:cubicBezTo>
                    <a:pt x="783" y="1966"/>
                    <a:pt x="769" y="1971"/>
                    <a:pt x="811" y="1977"/>
                  </a:cubicBezTo>
                  <a:cubicBezTo>
                    <a:pt x="756" y="1978"/>
                    <a:pt x="833" y="1980"/>
                    <a:pt x="813" y="1981"/>
                  </a:cubicBezTo>
                  <a:cubicBezTo>
                    <a:pt x="811" y="1981"/>
                    <a:pt x="838" y="1982"/>
                    <a:pt x="818" y="1982"/>
                  </a:cubicBezTo>
                  <a:cubicBezTo>
                    <a:pt x="812" y="1983"/>
                    <a:pt x="830" y="1984"/>
                    <a:pt x="832" y="1984"/>
                  </a:cubicBezTo>
                  <a:cubicBezTo>
                    <a:pt x="834" y="1985"/>
                    <a:pt x="823" y="1987"/>
                    <a:pt x="835" y="1987"/>
                  </a:cubicBezTo>
                  <a:cubicBezTo>
                    <a:pt x="850" y="1988"/>
                    <a:pt x="827" y="1990"/>
                    <a:pt x="847" y="1990"/>
                  </a:cubicBezTo>
                  <a:cubicBezTo>
                    <a:pt x="874" y="1991"/>
                    <a:pt x="812" y="1992"/>
                    <a:pt x="848" y="1993"/>
                  </a:cubicBezTo>
                  <a:cubicBezTo>
                    <a:pt x="826" y="1994"/>
                    <a:pt x="858" y="1995"/>
                    <a:pt x="854" y="1996"/>
                  </a:cubicBezTo>
                  <a:cubicBezTo>
                    <a:pt x="850" y="1997"/>
                    <a:pt x="862" y="1999"/>
                    <a:pt x="851" y="2000"/>
                  </a:cubicBezTo>
                  <a:cubicBezTo>
                    <a:pt x="841" y="2001"/>
                    <a:pt x="890" y="2001"/>
                    <a:pt x="861" y="2002"/>
                  </a:cubicBezTo>
                  <a:cubicBezTo>
                    <a:pt x="850" y="2002"/>
                    <a:pt x="879" y="2003"/>
                    <a:pt x="856" y="2004"/>
                  </a:cubicBezTo>
                  <a:cubicBezTo>
                    <a:pt x="902" y="2006"/>
                    <a:pt x="848" y="2010"/>
                    <a:pt x="890" y="2012"/>
                  </a:cubicBezTo>
                  <a:cubicBezTo>
                    <a:pt x="852" y="2013"/>
                    <a:pt x="897" y="2014"/>
                    <a:pt x="886" y="2014"/>
                  </a:cubicBezTo>
                  <a:cubicBezTo>
                    <a:pt x="870" y="2015"/>
                    <a:pt x="902" y="2016"/>
                    <a:pt x="897" y="2017"/>
                  </a:cubicBezTo>
                  <a:cubicBezTo>
                    <a:pt x="894" y="2019"/>
                    <a:pt x="909" y="2021"/>
                    <a:pt x="914" y="2023"/>
                  </a:cubicBezTo>
                  <a:cubicBezTo>
                    <a:pt x="919" y="2024"/>
                    <a:pt x="925" y="2026"/>
                    <a:pt x="913" y="2027"/>
                  </a:cubicBezTo>
                  <a:cubicBezTo>
                    <a:pt x="901" y="2028"/>
                    <a:pt x="947" y="2029"/>
                    <a:pt x="923" y="2030"/>
                  </a:cubicBezTo>
                  <a:cubicBezTo>
                    <a:pt x="916" y="2030"/>
                    <a:pt x="930" y="2031"/>
                    <a:pt x="918" y="2032"/>
                  </a:cubicBezTo>
                  <a:cubicBezTo>
                    <a:pt x="909" y="2032"/>
                    <a:pt x="912" y="2034"/>
                    <a:pt x="921" y="2034"/>
                  </a:cubicBezTo>
                  <a:cubicBezTo>
                    <a:pt x="957" y="2035"/>
                    <a:pt x="900" y="2035"/>
                    <a:pt x="928" y="2036"/>
                  </a:cubicBezTo>
                  <a:cubicBezTo>
                    <a:pt x="964" y="2037"/>
                    <a:pt x="907" y="2038"/>
                    <a:pt x="916" y="2038"/>
                  </a:cubicBezTo>
                  <a:cubicBezTo>
                    <a:pt x="926" y="2039"/>
                    <a:pt x="949" y="2040"/>
                    <a:pt x="929" y="2041"/>
                  </a:cubicBezTo>
                  <a:cubicBezTo>
                    <a:pt x="918" y="2043"/>
                    <a:pt x="942" y="2042"/>
                    <a:pt x="936" y="2048"/>
                  </a:cubicBezTo>
                  <a:cubicBezTo>
                    <a:pt x="939" y="2053"/>
                    <a:pt x="928" y="2054"/>
                    <a:pt x="939" y="2055"/>
                  </a:cubicBezTo>
                  <a:cubicBezTo>
                    <a:pt x="948" y="2057"/>
                    <a:pt x="910" y="2058"/>
                    <a:pt x="933" y="2059"/>
                  </a:cubicBezTo>
                  <a:cubicBezTo>
                    <a:pt x="950" y="2060"/>
                    <a:pt x="936" y="2062"/>
                    <a:pt x="936" y="2064"/>
                  </a:cubicBezTo>
                  <a:lnTo>
                    <a:pt x="954" y="2064"/>
                  </a:lnTo>
                  <a:cubicBezTo>
                    <a:pt x="948" y="2064"/>
                    <a:pt x="942" y="2064"/>
                    <a:pt x="936" y="2064"/>
                  </a:cubicBezTo>
                  <a:cubicBezTo>
                    <a:pt x="936" y="2067"/>
                    <a:pt x="930" y="2069"/>
                    <a:pt x="938" y="2072"/>
                  </a:cubicBezTo>
                  <a:cubicBezTo>
                    <a:pt x="947" y="2074"/>
                    <a:pt x="902" y="2077"/>
                    <a:pt x="936" y="2079"/>
                  </a:cubicBezTo>
                  <a:cubicBezTo>
                    <a:pt x="938" y="2079"/>
                    <a:pt x="918" y="2081"/>
                    <a:pt x="919" y="2083"/>
                  </a:cubicBezTo>
                  <a:cubicBezTo>
                    <a:pt x="919" y="2083"/>
                    <a:pt x="933" y="2084"/>
                    <a:pt x="918" y="2085"/>
                  </a:cubicBezTo>
                  <a:cubicBezTo>
                    <a:pt x="816" y="2107"/>
                    <a:pt x="744" y="2117"/>
                    <a:pt x="601" y="2128"/>
                  </a:cubicBezTo>
                  <a:cubicBezTo>
                    <a:pt x="640" y="2133"/>
                    <a:pt x="514" y="2143"/>
                    <a:pt x="500" y="2144"/>
                  </a:cubicBezTo>
                  <a:cubicBezTo>
                    <a:pt x="535" y="2145"/>
                    <a:pt x="482" y="2146"/>
                    <a:pt x="496" y="2147"/>
                  </a:cubicBezTo>
                  <a:cubicBezTo>
                    <a:pt x="452" y="2153"/>
                    <a:pt x="426" y="2156"/>
                    <a:pt x="395" y="2161"/>
                  </a:cubicBezTo>
                  <a:cubicBezTo>
                    <a:pt x="379" y="2163"/>
                    <a:pt x="375" y="2164"/>
                    <a:pt x="410" y="2166"/>
                  </a:cubicBezTo>
                  <a:cubicBezTo>
                    <a:pt x="492" y="2171"/>
                    <a:pt x="363" y="2172"/>
                    <a:pt x="414" y="2174"/>
                  </a:cubicBezTo>
                  <a:cubicBezTo>
                    <a:pt x="401" y="2175"/>
                    <a:pt x="388" y="2175"/>
                    <a:pt x="374" y="2176"/>
                  </a:cubicBezTo>
                  <a:cubicBezTo>
                    <a:pt x="409" y="2177"/>
                    <a:pt x="364" y="2178"/>
                    <a:pt x="391" y="2179"/>
                  </a:cubicBezTo>
                  <a:cubicBezTo>
                    <a:pt x="364" y="2179"/>
                    <a:pt x="375" y="2180"/>
                    <a:pt x="375" y="2184"/>
                  </a:cubicBezTo>
                  <a:cubicBezTo>
                    <a:pt x="378" y="2184"/>
                    <a:pt x="336" y="2185"/>
                    <a:pt x="374" y="2186"/>
                  </a:cubicBezTo>
                  <a:cubicBezTo>
                    <a:pt x="352" y="2186"/>
                    <a:pt x="357" y="2187"/>
                    <a:pt x="372" y="2187"/>
                  </a:cubicBezTo>
                  <a:cubicBezTo>
                    <a:pt x="337" y="2192"/>
                    <a:pt x="349" y="2194"/>
                    <a:pt x="311" y="2197"/>
                  </a:cubicBezTo>
                  <a:cubicBezTo>
                    <a:pt x="299" y="2198"/>
                    <a:pt x="347" y="2199"/>
                    <a:pt x="314" y="2200"/>
                  </a:cubicBezTo>
                  <a:cubicBezTo>
                    <a:pt x="297" y="2202"/>
                    <a:pt x="321" y="2204"/>
                    <a:pt x="327" y="2204"/>
                  </a:cubicBezTo>
                  <a:cubicBezTo>
                    <a:pt x="312" y="2205"/>
                    <a:pt x="292" y="2204"/>
                    <a:pt x="275" y="2204"/>
                  </a:cubicBezTo>
                  <a:cubicBezTo>
                    <a:pt x="274" y="2205"/>
                    <a:pt x="273" y="2205"/>
                    <a:pt x="272" y="2205"/>
                  </a:cubicBezTo>
                  <a:cubicBezTo>
                    <a:pt x="267" y="2206"/>
                    <a:pt x="260" y="2206"/>
                    <a:pt x="291" y="2207"/>
                  </a:cubicBezTo>
                  <a:cubicBezTo>
                    <a:pt x="307" y="2205"/>
                    <a:pt x="310" y="2207"/>
                    <a:pt x="291" y="2207"/>
                  </a:cubicBezTo>
                  <a:cubicBezTo>
                    <a:pt x="291" y="2207"/>
                    <a:pt x="291" y="2206"/>
                    <a:pt x="291" y="2207"/>
                  </a:cubicBezTo>
                  <a:cubicBezTo>
                    <a:pt x="285" y="2207"/>
                    <a:pt x="270" y="2208"/>
                    <a:pt x="274" y="2209"/>
                  </a:cubicBezTo>
                  <a:cubicBezTo>
                    <a:pt x="278" y="2209"/>
                    <a:pt x="284" y="2209"/>
                    <a:pt x="277" y="2210"/>
                  </a:cubicBezTo>
                  <a:cubicBezTo>
                    <a:pt x="272" y="2211"/>
                    <a:pt x="230" y="2212"/>
                    <a:pt x="269" y="2213"/>
                  </a:cubicBezTo>
                  <a:cubicBezTo>
                    <a:pt x="245" y="2215"/>
                    <a:pt x="211" y="2216"/>
                    <a:pt x="247" y="2217"/>
                  </a:cubicBezTo>
                  <a:cubicBezTo>
                    <a:pt x="211" y="2219"/>
                    <a:pt x="243" y="2220"/>
                    <a:pt x="227" y="2222"/>
                  </a:cubicBezTo>
                  <a:cubicBezTo>
                    <a:pt x="207" y="2223"/>
                    <a:pt x="221" y="2225"/>
                    <a:pt x="204" y="2226"/>
                  </a:cubicBezTo>
                  <a:cubicBezTo>
                    <a:pt x="190" y="2227"/>
                    <a:pt x="213" y="2228"/>
                    <a:pt x="189" y="2229"/>
                  </a:cubicBezTo>
                  <a:cubicBezTo>
                    <a:pt x="166" y="2230"/>
                    <a:pt x="160" y="2231"/>
                    <a:pt x="166" y="2233"/>
                  </a:cubicBezTo>
                  <a:cubicBezTo>
                    <a:pt x="170" y="2238"/>
                    <a:pt x="155" y="2238"/>
                    <a:pt x="147" y="2241"/>
                  </a:cubicBezTo>
                  <a:cubicBezTo>
                    <a:pt x="140" y="2241"/>
                    <a:pt x="155" y="2243"/>
                    <a:pt x="144" y="2243"/>
                  </a:cubicBezTo>
                  <a:cubicBezTo>
                    <a:pt x="115" y="2244"/>
                    <a:pt x="148" y="2245"/>
                    <a:pt x="131" y="2246"/>
                  </a:cubicBezTo>
                  <a:cubicBezTo>
                    <a:pt x="108" y="2247"/>
                    <a:pt x="143" y="2249"/>
                    <a:pt x="107" y="2250"/>
                  </a:cubicBezTo>
                  <a:cubicBezTo>
                    <a:pt x="136" y="2251"/>
                    <a:pt x="76" y="2252"/>
                    <a:pt x="116" y="2254"/>
                  </a:cubicBezTo>
                  <a:cubicBezTo>
                    <a:pt x="59" y="2256"/>
                    <a:pt x="82" y="2259"/>
                    <a:pt x="64" y="2261"/>
                  </a:cubicBezTo>
                  <a:cubicBezTo>
                    <a:pt x="58" y="2262"/>
                    <a:pt x="77" y="2263"/>
                    <a:pt x="74" y="2264"/>
                  </a:cubicBezTo>
                  <a:cubicBezTo>
                    <a:pt x="56" y="2267"/>
                    <a:pt x="39" y="2271"/>
                    <a:pt x="41" y="2275"/>
                  </a:cubicBezTo>
                  <a:cubicBezTo>
                    <a:pt x="42" y="2277"/>
                    <a:pt x="56" y="2279"/>
                    <a:pt x="38" y="2280"/>
                  </a:cubicBezTo>
                  <a:cubicBezTo>
                    <a:pt x="13" y="2282"/>
                    <a:pt x="49" y="2283"/>
                    <a:pt x="42" y="2285"/>
                  </a:cubicBezTo>
                  <a:cubicBezTo>
                    <a:pt x="-6" y="2290"/>
                    <a:pt x="98" y="2288"/>
                    <a:pt x="42" y="2291"/>
                  </a:cubicBezTo>
                  <a:cubicBezTo>
                    <a:pt x="31" y="2292"/>
                    <a:pt x="21" y="2293"/>
                    <a:pt x="29" y="2293"/>
                  </a:cubicBezTo>
                  <a:cubicBezTo>
                    <a:pt x="55" y="2295"/>
                    <a:pt x="20" y="2295"/>
                    <a:pt x="25" y="2296"/>
                  </a:cubicBezTo>
                  <a:cubicBezTo>
                    <a:pt x="60" y="2297"/>
                    <a:pt x="44" y="2299"/>
                    <a:pt x="38" y="2301"/>
                  </a:cubicBezTo>
                  <a:cubicBezTo>
                    <a:pt x="32" y="2302"/>
                    <a:pt x="49" y="2305"/>
                    <a:pt x="7" y="2306"/>
                  </a:cubicBezTo>
                  <a:cubicBezTo>
                    <a:pt x="5" y="2306"/>
                    <a:pt x="14" y="2306"/>
                    <a:pt x="15" y="2307"/>
                  </a:cubicBezTo>
                  <a:cubicBezTo>
                    <a:pt x="17" y="2307"/>
                    <a:pt x="25" y="2308"/>
                    <a:pt x="17" y="2308"/>
                  </a:cubicBezTo>
                  <a:cubicBezTo>
                    <a:pt x="-11" y="2310"/>
                    <a:pt x="2" y="2311"/>
                    <a:pt x="8" y="2312"/>
                  </a:cubicBezTo>
                  <a:cubicBezTo>
                    <a:pt x="15" y="2313"/>
                    <a:pt x="3" y="2314"/>
                    <a:pt x="0" y="2316"/>
                  </a:cubicBezTo>
                  <a:cubicBezTo>
                    <a:pt x="10" y="2317"/>
                    <a:pt x="31" y="2317"/>
                    <a:pt x="41" y="2318"/>
                  </a:cubicBezTo>
                  <a:cubicBezTo>
                    <a:pt x="49" y="2319"/>
                    <a:pt x="3" y="2319"/>
                    <a:pt x="37" y="2320"/>
                  </a:cubicBezTo>
                  <a:cubicBezTo>
                    <a:pt x="21" y="2321"/>
                    <a:pt x="36" y="2321"/>
                    <a:pt x="40" y="2322"/>
                  </a:cubicBezTo>
                  <a:cubicBezTo>
                    <a:pt x="46" y="2323"/>
                    <a:pt x="34" y="2324"/>
                    <a:pt x="62" y="2325"/>
                  </a:cubicBezTo>
                  <a:cubicBezTo>
                    <a:pt x="85" y="2326"/>
                    <a:pt x="21" y="2326"/>
                    <a:pt x="56" y="2327"/>
                  </a:cubicBezTo>
                  <a:cubicBezTo>
                    <a:pt x="65" y="2327"/>
                    <a:pt x="47" y="2328"/>
                    <a:pt x="56" y="2329"/>
                  </a:cubicBezTo>
                  <a:cubicBezTo>
                    <a:pt x="110" y="2340"/>
                    <a:pt x="133" y="2347"/>
                    <a:pt x="182" y="2353"/>
                  </a:cubicBezTo>
                  <a:cubicBezTo>
                    <a:pt x="190" y="2353"/>
                    <a:pt x="169" y="2354"/>
                    <a:pt x="167" y="2355"/>
                  </a:cubicBezTo>
                  <a:cubicBezTo>
                    <a:pt x="163" y="2356"/>
                    <a:pt x="196" y="2357"/>
                    <a:pt x="188" y="2359"/>
                  </a:cubicBezTo>
                  <a:cubicBezTo>
                    <a:pt x="181" y="2360"/>
                    <a:pt x="214" y="2361"/>
                    <a:pt x="187" y="2362"/>
                  </a:cubicBezTo>
                  <a:cubicBezTo>
                    <a:pt x="283" y="2371"/>
                    <a:pt x="408" y="2388"/>
                    <a:pt x="431" y="2394"/>
                  </a:cubicBezTo>
                  <a:cubicBezTo>
                    <a:pt x="490" y="2396"/>
                    <a:pt x="463" y="2397"/>
                    <a:pt x="444" y="2400"/>
                  </a:cubicBezTo>
                  <a:cubicBezTo>
                    <a:pt x="454" y="2400"/>
                    <a:pt x="463" y="2400"/>
                    <a:pt x="476" y="2400"/>
                  </a:cubicBezTo>
                  <a:cubicBezTo>
                    <a:pt x="402" y="2403"/>
                    <a:pt x="519" y="2411"/>
                    <a:pt x="497" y="2416"/>
                  </a:cubicBezTo>
                  <a:cubicBezTo>
                    <a:pt x="475" y="2416"/>
                    <a:pt x="502" y="2417"/>
                    <a:pt x="491" y="2418"/>
                  </a:cubicBezTo>
                  <a:cubicBezTo>
                    <a:pt x="461" y="2419"/>
                    <a:pt x="527" y="2419"/>
                    <a:pt x="521" y="2425"/>
                  </a:cubicBezTo>
                  <a:cubicBezTo>
                    <a:pt x="520" y="2426"/>
                    <a:pt x="503" y="2427"/>
                    <a:pt x="555" y="2428"/>
                  </a:cubicBezTo>
                  <a:cubicBezTo>
                    <a:pt x="577" y="2430"/>
                    <a:pt x="508" y="2431"/>
                    <a:pt x="559" y="2433"/>
                  </a:cubicBezTo>
                  <a:cubicBezTo>
                    <a:pt x="500" y="2435"/>
                    <a:pt x="577" y="2436"/>
                    <a:pt x="582" y="2442"/>
                  </a:cubicBezTo>
                  <a:cubicBezTo>
                    <a:pt x="583" y="2442"/>
                    <a:pt x="554" y="2443"/>
                    <a:pt x="581" y="2444"/>
                  </a:cubicBezTo>
                  <a:cubicBezTo>
                    <a:pt x="597" y="2446"/>
                    <a:pt x="592" y="2447"/>
                    <a:pt x="603" y="2447"/>
                  </a:cubicBezTo>
                  <a:cubicBezTo>
                    <a:pt x="598" y="2451"/>
                    <a:pt x="637" y="2455"/>
                    <a:pt x="625" y="2458"/>
                  </a:cubicBezTo>
                  <a:cubicBezTo>
                    <a:pt x="622" y="2460"/>
                    <a:pt x="638" y="2461"/>
                    <a:pt x="634" y="2462"/>
                  </a:cubicBezTo>
                  <a:cubicBezTo>
                    <a:pt x="630" y="2463"/>
                    <a:pt x="649" y="2465"/>
                    <a:pt x="646" y="2466"/>
                  </a:cubicBezTo>
                  <a:cubicBezTo>
                    <a:pt x="643" y="2467"/>
                    <a:pt x="635" y="2469"/>
                    <a:pt x="649" y="2470"/>
                  </a:cubicBezTo>
                  <a:cubicBezTo>
                    <a:pt x="659" y="2473"/>
                    <a:pt x="671" y="2470"/>
                    <a:pt x="667" y="2476"/>
                  </a:cubicBezTo>
                  <a:cubicBezTo>
                    <a:pt x="674" y="2480"/>
                    <a:pt x="710" y="2478"/>
                    <a:pt x="707" y="2487"/>
                  </a:cubicBezTo>
                  <a:cubicBezTo>
                    <a:pt x="724" y="2486"/>
                    <a:pt x="733" y="2486"/>
                    <a:pt x="751" y="2486"/>
                  </a:cubicBezTo>
                  <a:cubicBezTo>
                    <a:pt x="751" y="2487"/>
                    <a:pt x="740" y="2489"/>
                    <a:pt x="753" y="2489"/>
                  </a:cubicBezTo>
                  <a:cubicBezTo>
                    <a:pt x="779" y="2491"/>
                    <a:pt x="774" y="2493"/>
                    <a:pt x="760" y="2495"/>
                  </a:cubicBezTo>
                  <a:cubicBezTo>
                    <a:pt x="758" y="2495"/>
                    <a:pt x="752" y="2495"/>
                    <a:pt x="754" y="2495"/>
                  </a:cubicBezTo>
                  <a:cubicBezTo>
                    <a:pt x="796" y="2497"/>
                    <a:pt x="786" y="2498"/>
                    <a:pt x="771" y="2500"/>
                  </a:cubicBezTo>
                  <a:cubicBezTo>
                    <a:pt x="774" y="2503"/>
                    <a:pt x="852" y="2507"/>
                    <a:pt x="817" y="2509"/>
                  </a:cubicBezTo>
                  <a:cubicBezTo>
                    <a:pt x="829" y="2509"/>
                    <a:pt x="841" y="2509"/>
                    <a:pt x="849" y="2509"/>
                  </a:cubicBezTo>
                  <a:cubicBezTo>
                    <a:pt x="846" y="2510"/>
                    <a:pt x="838" y="2510"/>
                    <a:pt x="841" y="2510"/>
                  </a:cubicBezTo>
                  <a:cubicBezTo>
                    <a:pt x="877" y="2511"/>
                    <a:pt x="885" y="2513"/>
                    <a:pt x="869" y="2514"/>
                  </a:cubicBezTo>
                  <a:cubicBezTo>
                    <a:pt x="854" y="2514"/>
                    <a:pt x="896" y="2519"/>
                    <a:pt x="895" y="2520"/>
                  </a:cubicBezTo>
                  <a:cubicBezTo>
                    <a:pt x="902" y="2521"/>
                    <a:pt x="879" y="2523"/>
                    <a:pt x="909" y="2524"/>
                  </a:cubicBezTo>
                  <a:cubicBezTo>
                    <a:pt x="939" y="2525"/>
                    <a:pt x="898" y="2527"/>
                    <a:pt x="909" y="2528"/>
                  </a:cubicBezTo>
                  <a:cubicBezTo>
                    <a:pt x="914" y="2529"/>
                    <a:pt x="887" y="2530"/>
                    <a:pt x="912" y="2531"/>
                  </a:cubicBezTo>
                  <a:cubicBezTo>
                    <a:pt x="933" y="2532"/>
                    <a:pt x="898" y="2533"/>
                    <a:pt x="936" y="2534"/>
                  </a:cubicBezTo>
                  <a:cubicBezTo>
                    <a:pt x="901" y="2535"/>
                    <a:pt x="916" y="2536"/>
                    <a:pt x="910" y="2537"/>
                  </a:cubicBezTo>
                  <a:cubicBezTo>
                    <a:pt x="897" y="2539"/>
                    <a:pt x="891" y="2541"/>
                    <a:pt x="899" y="2542"/>
                  </a:cubicBezTo>
                  <a:cubicBezTo>
                    <a:pt x="902" y="2543"/>
                    <a:pt x="892" y="2544"/>
                    <a:pt x="903" y="2544"/>
                  </a:cubicBezTo>
                  <a:cubicBezTo>
                    <a:pt x="933" y="2545"/>
                    <a:pt x="873" y="2546"/>
                    <a:pt x="912" y="2546"/>
                  </a:cubicBezTo>
                  <a:cubicBezTo>
                    <a:pt x="878" y="2548"/>
                    <a:pt x="930" y="2546"/>
                    <a:pt x="914" y="2551"/>
                  </a:cubicBezTo>
                  <a:cubicBezTo>
                    <a:pt x="901" y="2553"/>
                    <a:pt x="948" y="2554"/>
                    <a:pt x="917" y="2556"/>
                  </a:cubicBezTo>
                  <a:cubicBezTo>
                    <a:pt x="966" y="2560"/>
                    <a:pt x="928" y="2564"/>
                    <a:pt x="921" y="2568"/>
                  </a:cubicBezTo>
                  <a:cubicBezTo>
                    <a:pt x="913" y="2570"/>
                    <a:pt x="947" y="2571"/>
                    <a:pt x="949" y="2572"/>
                  </a:cubicBezTo>
                  <a:cubicBezTo>
                    <a:pt x="944" y="2572"/>
                    <a:pt x="941" y="2572"/>
                    <a:pt x="936" y="2572"/>
                  </a:cubicBezTo>
                  <a:cubicBezTo>
                    <a:pt x="941" y="2571"/>
                    <a:pt x="956" y="2572"/>
                    <a:pt x="946" y="2572"/>
                  </a:cubicBezTo>
                  <a:cubicBezTo>
                    <a:pt x="931" y="2571"/>
                    <a:pt x="919" y="2572"/>
                    <a:pt x="919" y="2572"/>
                  </a:cubicBezTo>
                  <a:cubicBezTo>
                    <a:pt x="943" y="2587"/>
                    <a:pt x="1039" y="2589"/>
                    <a:pt x="1113" y="2602"/>
                  </a:cubicBezTo>
                  <a:cubicBezTo>
                    <a:pt x="1169" y="2603"/>
                    <a:pt x="1123" y="2605"/>
                    <a:pt x="1163" y="2607"/>
                  </a:cubicBezTo>
                  <a:cubicBezTo>
                    <a:pt x="1146" y="2610"/>
                    <a:pt x="1161" y="2611"/>
                    <a:pt x="1183" y="2613"/>
                  </a:cubicBezTo>
                  <a:cubicBezTo>
                    <a:pt x="1204" y="2614"/>
                    <a:pt x="1149" y="2615"/>
                    <a:pt x="1184" y="2616"/>
                  </a:cubicBezTo>
                  <a:cubicBezTo>
                    <a:pt x="1165" y="2616"/>
                    <a:pt x="1177" y="2617"/>
                    <a:pt x="1184" y="2618"/>
                  </a:cubicBezTo>
                  <a:cubicBezTo>
                    <a:pt x="1201" y="2623"/>
                    <a:pt x="1264" y="2629"/>
                    <a:pt x="1272" y="2632"/>
                  </a:cubicBezTo>
                  <a:cubicBezTo>
                    <a:pt x="1275" y="2632"/>
                    <a:pt x="1295" y="2633"/>
                    <a:pt x="1270" y="2633"/>
                  </a:cubicBezTo>
                  <a:cubicBezTo>
                    <a:pt x="1292" y="2634"/>
                    <a:pt x="1309" y="2636"/>
                    <a:pt x="1331" y="2639"/>
                  </a:cubicBezTo>
                  <a:cubicBezTo>
                    <a:pt x="1294" y="2640"/>
                    <a:pt x="1336" y="2641"/>
                    <a:pt x="1333" y="2641"/>
                  </a:cubicBezTo>
                  <a:cubicBezTo>
                    <a:pt x="1331" y="2642"/>
                    <a:pt x="1320" y="2643"/>
                    <a:pt x="1349" y="2644"/>
                  </a:cubicBezTo>
                  <a:cubicBezTo>
                    <a:pt x="1326" y="2645"/>
                    <a:pt x="1361" y="2647"/>
                    <a:pt x="1354" y="2648"/>
                  </a:cubicBezTo>
                  <a:cubicBezTo>
                    <a:pt x="1336" y="2653"/>
                    <a:pt x="1386" y="2654"/>
                    <a:pt x="1370" y="2656"/>
                  </a:cubicBezTo>
                  <a:cubicBezTo>
                    <a:pt x="1343" y="2658"/>
                    <a:pt x="1402" y="2659"/>
                    <a:pt x="1394" y="2661"/>
                  </a:cubicBezTo>
                  <a:cubicBezTo>
                    <a:pt x="1395" y="2662"/>
                    <a:pt x="1390" y="2663"/>
                    <a:pt x="1399" y="2663"/>
                  </a:cubicBezTo>
                  <a:cubicBezTo>
                    <a:pt x="1434" y="2664"/>
                    <a:pt x="1383" y="2665"/>
                    <a:pt x="1406" y="2665"/>
                  </a:cubicBezTo>
                  <a:cubicBezTo>
                    <a:pt x="1433" y="2666"/>
                    <a:pt x="1397" y="2668"/>
                    <a:pt x="1435" y="2669"/>
                  </a:cubicBezTo>
                  <a:cubicBezTo>
                    <a:pt x="1407" y="2670"/>
                    <a:pt x="1446" y="2671"/>
                    <a:pt x="1445" y="2672"/>
                  </a:cubicBezTo>
                  <a:cubicBezTo>
                    <a:pt x="1457" y="2675"/>
                    <a:pt x="1456" y="2677"/>
                    <a:pt x="1475" y="2678"/>
                  </a:cubicBezTo>
                  <a:cubicBezTo>
                    <a:pt x="1482" y="2678"/>
                    <a:pt x="1453" y="2680"/>
                    <a:pt x="1461" y="2680"/>
                  </a:cubicBezTo>
                  <a:cubicBezTo>
                    <a:pt x="1496" y="2682"/>
                    <a:pt x="1469" y="2684"/>
                    <a:pt x="1477" y="2685"/>
                  </a:cubicBezTo>
                  <a:cubicBezTo>
                    <a:pt x="1496" y="2691"/>
                    <a:pt x="1516" y="2692"/>
                    <a:pt x="1520" y="2702"/>
                  </a:cubicBezTo>
                  <a:cubicBezTo>
                    <a:pt x="1561" y="2704"/>
                    <a:pt x="1545" y="2707"/>
                    <a:pt x="1534" y="2709"/>
                  </a:cubicBezTo>
                  <a:cubicBezTo>
                    <a:pt x="1526" y="2710"/>
                    <a:pt x="1566" y="2711"/>
                    <a:pt x="1525" y="2713"/>
                  </a:cubicBezTo>
                  <a:cubicBezTo>
                    <a:pt x="1565" y="2714"/>
                    <a:pt x="1516" y="2717"/>
                    <a:pt x="1559" y="2719"/>
                  </a:cubicBezTo>
                  <a:cubicBezTo>
                    <a:pt x="1569" y="2720"/>
                    <a:pt x="1532" y="2722"/>
                    <a:pt x="1560" y="2724"/>
                  </a:cubicBezTo>
                  <a:cubicBezTo>
                    <a:pt x="1570" y="2724"/>
                    <a:pt x="1523" y="2725"/>
                    <a:pt x="1561" y="2726"/>
                  </a:cubicBezTo>
                  <a:cubicBezTo>
                    <a:pt x="1519" y="2727"/>
                    <a:pt x="1564" y="2728"/>
                    <a:pt x="1563" y="2728"/>
                  </a:cubicBezTo>
                  <a:cubicBezTo>
                    <a:pt x="1558" y="2733"/>
                    <a:pt x="1563" y="2737"/>
                    <a:pt x="1560" y="2741"/>
                  </a:cubicBezTo>
                  <a:cubicBezTo>
                    <a:pt x="1558" y="2745"/>
                    <a:pt x="1572" y="2749"/>
                    <a:pt x="1542" y="2753"/>
                  </a:cubicBezTo>
                  <a:cubicBezTo>
                    <a:pt x="1532" y="2754"/>
                    <a:pt x="1534" y="2756"/>
                    <a:pt x="1542" y="2757"/>
                  </a:cubicBezTo>
                  <a:cubicBezTo>
                    <a:pt x="1551" y="2758"/>
                    <a:pt x="1506" y="2759"/>
                    <a:pt x="1539" y="2761"/>
                  </a:cubicBezTo>
                  <a:cubicBezTo>
                    <a:pt x="1517" y="2762"/>
                    <a:pt x="1533" y="2763"/>
                    <a:pt x="1531" y="2764"/>
                  </a:cubicBezTo>
                  <a:cubicBezTo>
                    <a:pt x="1516" y="2767"/>
                    <a:pt x="1517" y="2772"/>
                    <a:pt x="1531" y="2774"/>
                  </a:cubicBezTo>
                  <a:cubicBezTo>
                    <a:pt x="1529" y="2777"/>
                    <a:pt x="1485" y="2778"/>
                    <a:pt x="1518" y="2779"/>
                  </a:cubicBezTo>
                  <a:cubicBezTo>
                    <a:pt x="1538" y="2780"/>
                    <a:pt x="1493" y="2781"/>
                    <a:pt x="1511" y="2782"/>
                  </a:cubicBezTo>
                  <a:cubicBezTo>
                    <a:pt x="1515" y="2782"/>
                    <a:pt x="1496" y="2783"/>
                    <a:pt x="1500" y="2783"/>
                  </a:cubicBezTo>
                  <a:cubicBezTo>
                    <a:pt x="1510" y="2784"/>
                    <a:pt x="1538" y="2785"/>
                    <a:pt x="1502" y="2787"/>
                  </a:cubicBezTo>
                  <a:cubicBezTo>
                    <a:pt x="1537" y="2789"/>
                    <a:pt x="1511" y="2787"/>
                    <a:pt x="1520" y="2797"/>
                  </a:cubicBezTo>
                  <a:cubicBezTo>
                    <a:pt x="1525" y="2800"/>
                    <a:pt x="1497" y="2802"/>
                    <a:pt x="1539" y="2804"/>
                  </a:cubicBezTo>
                  <a:cubicBezTo>
                    <a:pt x="1477" y="2807"/>
                    <a:pt x="1559" y="2807"/>
                    <a:pt x="1522" y="2808"/>
                  </a:cubicBezTo>
                  <a:cubicBezTo>
                    <a:pt x="1563" y="2809"/>
                    <a:pt x="1506" y="2810"/>
                    <a:pt x="1531" y="2810"/>
                  </a:cubicBezTo>
                  <a:cubicBezTo>
                    <a:pt x="1563" y="2811"/>
                    <a:pt x="1510" y="2812"/>
                    <a:pt x="1528" y="2812"/>
                  </a:cubicBezTo>
                  <a:cubicBezTo>
                    <a:pt x="1556" y="2813"/>
                    <a:pt x="1498" y="2814"/>
                    <a:pt x="1536" y="2814"/>
                  </a:cubicBezTo>
                  <a:cubicBezTo>
                    <a:pt x="1507" y="2815"/>
                    <a:pt x="1546" y="2816"/>
                    <a:pt x="1528" y="2817"/>
                  </a:cubicBezTo>
                  <a:cubicBezTo>
                    <a:pt x="1516" y="2817"/>
                    <a:pt x="1546" y="2818"/>
                    <a:pt x="1522" y="2819"/>
                  </a:cubicBezTo>
                  <a:cubicBezTo>
                    <a:pt x="1558" y="2819"/>
                    <a:pt x="1519" y="2821"/>
                    <a:pt x="1526" y="2821"/>
                  </a:cubicBezTo>
                  <a:cubicBezTo>
                    <a:pt x="1553" y="2822"/>
                    <a:pt x="1489" y="2823"/>
                    <a:pt x="1534" y="2824"/>
                  </a:cubicBezTo>
                  <a:cubicBezTo>
                    <a:pt x="1527" y="2825"/>
                    <a:pt x="1525" y="2827"/>
                    <a:pt x="1540" y="2828"/>
                  </a:cubicBezTo>
                  <a:cubicBezTo>
                    <a:pt x="1506" y="2828"/>
                    <a:pt x="1550" y="2830"/>
                    <a:pt x="1524" y="2830"/>
                  </a:cubicBezTo>
                  <a:cubicBezTo>
                    <a:pt x="1549" y="2831"/>
                    <a:pt x="1514" y="2832"/>
                    <a:pt x="1519" y="2833"/>
                  </a:cubicBezTo>
                  <a:cubicBezTo>
                    <a:pt x="1524" y="2834"/>
                    <a:pt x="1509" y="2835"/>
                    <a:pt x="1539" y="2836"/>
                  </a:cubicBezTo>
                  <a:cubicBezTo>
                    <a:pt x="1495" y="2839"/>
                    <a:pt x="1531" y="2843"/>
                    <a:pt x="1520" y="2846"/>
                  </a:cubicBezTo>
                  <a:cubicBezTo>
                    <a:pt x="1516" y="2847"/>
                    <a:pt x="1496" y="2848"/>
                    <a:pt x="1517" y="2849"/>
                  </a:cubicBezTo>
                  <a:cubicBezTo>
                    <a:pt x="1526" y="2849"/>
                    <a:pt x="1519" y="2851"/>
                    <a:pt x="1508" y="2851"/>
                  </a:cubicBezTo>
                  <a:cubicBezTo>
                    <a:pt x="1493" y="2852"/>
                    <a:pt x="1534" y="2853"/>
                    <a:pt x="1501" y="2853"/>
                  </a:cubicBezTo>
                  <a:cubicBezTo>
                    <a:pt x="1487" y="2854"/>
                    <a:pt x="1479" y="2855"/>
                    <a:pt x="1487" y="2856"/>
                  </a:cubicBezTo>
                  <a:cubicBezTo>
                    <a:pt x="1512" y="2856"/>
                    <a:pt x="1457" y="2857"/>
                    <a:pt x="1495" y="2858"/>
                  </a:cubicBezTo>
                  <a:cubicBezTo>
                    <a:pt x="1490" y="2859"/>
                    <a:pt x="1456" y="2862"/>
                    <a:pt x="1466" y="2864"/>
                  </a:cubicBezTo>
                  <a:cubicBezTo>
                    <a:pt x="1482" y="2865"/>
                    <a:pt x="1447" y="2865"/>
                    <a:pt x="1455" y="2866"/>
                  </a:cubicBezTo>
                  <a:cubicBezTo>
                    <a:pt x="1466" y="2868"/>
                    <a:pt x="1452" y="2870"/>
                    <a:pt x="1457" y="2873"/>
                  </a:cubicBezTo>
                  <a:cubicBezTo>
                    <a:pt x="1469" y="2877"/>
                    <a:pt x="1409" y="2881"/>
                    <a:pt x="1419" y="2882"/>
                  </a:cubicBezTo>
                  <a:cubicBezTo>
                    <a:pt x="1447" y="2884"/>
                    <a:pt x="1408" y="2881"/>
                    <a:pt x="1415" y="2887"/>
                  </a:cubicBezTo>
                  <a:cubicBezTo>
                    <a:pt x="1360" y="2889"/>
                    <a:pt x="1312" y="2896"/>
                    <a:pt x="1251" y="2900"/>
                  </a:cubicBezTo>
                  <a:cubicBezTo>
                    <a:pt x="1299" y="2901"/>
                    <a:pt x="1259" y="2903"/>
                    <a:pt x="1241" y="2904"/>
                  </a:cubicBezTo>
                  <a:cubicBezTo>
                    <a:pt x="1219" y="2905"/>
                    <a:pt x="1257" y="2905"/>
                    <a:pt x="1249" y="2906"/>
                  </a:cubicBezTo>
                  <a:cubicBezTo>
                    <a:pt x="1287" y="2907"/>
                    <a:pt x="1259" y="2913"/>
                    <a:pt x="1228" y="2914"/>
                  </a:cubicBezTo>
                  <a:cubicBezTo>
                    <a:pt x="1234" y="2914"/>
                    <a:pt x="1239" y="2914"/>
                    <a:pt x="1245" y="2914"/>
                  </a:cubicBezTo>
                  <a:cubicBezTo>
                    <a:pt x="1139" y="2914"/>
                    <a:pt x="1234" y="2920"/>
                    <a:pt x="1124" y="2930"/>
                  </a:cubicBezTo>
                  <a:cubicBezTo>
                    <a:pt x="1119" y="2937"/>
                    <a:pt x="1052" y="2943"/>
                    <a:pt x="1062" y="2947"/>
                  </a:cubicBezTo>
                  <a:cubicBezTo>
                    <a:pt x="1064" y="2947"/>
                    <a:pt x="1080" y="2948"/>
                    <a:pt x="1076" y="2948"/>
                  </a:cubicBezTo>
                  <a:cubicBezTo>
                    <a:pt x="1045" y="2954"/>
                    <a:pt x="1026" y="2954"/>
                    <a:pt x="1040" y="2960"/>
                  </a:cubicBezTo>
                  <a:cubicBezTo>
                    <a:pt x="1027" y="2962"/>
                    <a:pt x="1023" y="2962"/>
                    <a:pt x="1037" y="2964"/>
                  </a:cubicBezTo>
                  <a:cubicBezTo>
                    <a:pt x="1006" y="2965"/>
                    <a:pt x="1057" y="2966"/>
                    <a:pt x="1021" y="2966"/>
                  </a:cubicBezTo>
                  <a:cubicBezTo>
                    <a:pt x="995" y="2967"/>
                    <a:pt x="1055" y="2967"/>
                    <a:pt x="1027" y="2969"/>
                  </a:cubicBezTo>
                  <a:cubicBezTo>
                    <a:pt x="1013" y="2969"/>
                    <a:pt x="1018" y="2971"/>
                    <a:pt x="1020" y="2972"/>
                  </a:cubicBezTo>
                  <a:cubicBezTo>
                    <a:pt x="1025" y="2973"/>
                    <a:pt x="1003" y="2976"/>
                    <a:pt x="1037" y="2977"/>
                  </a:cubicBezTo>
                  <a:cubicBezTo>
                    <a:pt x="1008" y="2978"/>
                    <a:pt x="1022" y="2979"/>
                    <a:pt x="1020" y="2980"/>
                  </a:cubicBezTo>
                  <a:cubicBezTo>
                    <a:pt x="1017" y="2985"/>
                    <a:pt x="1025" y="2985"/>
                    <a:pt x="1006" y="2986"/>
                  </a:cubicBezTo>
                  <a:cubicBezTo>
                    <a:pt x="977" y="2987"/>
                    <a:pt x="1033" y="2988"/>
                    <a:pt x="1007" y="2989"/>
                  </a:cubicBezTo>
                  <a:cubicBezTo>
                    <a:pt x="995" y="2990"/>
                    <a:pt x="1041" y="2991"/>
                    <a:pt x="1003" y="2991"/>
                  </a:cubicBezTo>
                  <a:cubicBezTo>
                    <a:pt x="1020" y="2993"/>
                    <a:pt x="989" y="2995"/>
                    <a:pt x="998" y="2997"/>
                  </a:cubicBezTo>
                  <a:cubicBezTo>
                    <a:pt x="1005" y="2998"/>
                    <a:pt x="993" y="3000"/>
                    <a:pt x="1013" y="3001"/>
                  </a:cubicBezTo>
                  <a:cubicBezTo>
                    <a:pt x="984" y="3003"/>
                    <a:pt x="998" y="3005"/>
                    <a:pt x="1001" y="3007"/>
                  </a:cubicBezTo>
                  <a:cubicBezTo>
                    <a:pt x="1006" y="3010"/>
                    <a:pt x="975" y="3014"/>
                    <a:pt x="1018" y="3017"/>
                  </a:cubicBezTo>
                  <a:cubicBezTo>
                    <a:pt x="976" y="3020"/>
                    <a:pt x="1007" y="3023"/>
                    <a:pt x="1000" y="3026"/>
                  </a:cubicBezTo>
                  <a:cubicBezTo>
                    <a:pt x="997" y="3027"/>
                    <a:pt x="1023" y="3029"/>
                    <a:pt x="986" y="3030"/>
                  </a:cubicBezTo>
                  <a:cubicBezTo>
                    <a:pt x="990" y="3031"/>
                    <a:pt x="1024" y="3037"/>
                    <a:pt x="1019" y="3040"/>
                  </a:cubicBezTo>
                  <a:cubicBezTo>
                    <a:pt x="1017" y="3041"/>
                    <a:pt x="1036" y="3043"/>
                    <a:pt x="1007" y="3044"/>
                  </a:cubicBezTo>
                  <a:cubicBezTo>
                    <a:pt x="979" y="3046"/>
                    <a:pt x="1030" y="3047"/>
                    <a:pt x="1001" y="3048"/>
                  </a:cubicBezTo>
                  <a:cubicBezTo>
                    <a:pt x="990" y="3049"/>
                    <a:pt x="1009" y="3050"/>
                    <a:pt x="1009" y="3051"/>
                  </a:cubicBezTo>
                  <a:cubicBezTo>
                    <a:pt x="1006" y="3055"/>
                    <a:pt x="968" y="3062"/>
                    <a:pt x="978" y="3067"/>
                  </a:cubicBezTo>
                  <a:cubicBezTo>
                    <a:pt x="962" y="3067"/>
                    <a:pt x="961" y="3067"/>
                    <a:pt x="965" y="3068"/>
                  </a:cubicBezTo>
                  <a:cubicBezTo>
                    <a:pt x="970" y="3068"/>
                    <a:pt x="983" y="3068"/>
                    <a:pt x="977" y="3069"/>
                  </a:cubicBezTo>
                  <a:cubicBezTo>
                    <a:pt x="930" y="3074"/>
                    <a:pt x="970" y="3073"/>
                    <a:pt x="936" y="3081"/>
                  </a:cubicBezTo>
                  <a:cubicBezTo>
                    <a:pt x="897" y="3082"/>
                    <a:pt x="901" y="3088"/>
                    <a:pt x="889" y="3093"/>
                  </a:cubicBezTo>
                  <a:cubicBezTo>
                    <a:pt x="861" y="3098"/>
                    <a:pt x="877" y="3095"/>
                    <a:pt x="856" y="3099"/>
                  </a:cubicBezTo>
                  <a:cubicBezTo>
                    <a:pt x="842" y="3099"/>
                    <a:pt x="864" y="3101"/>
                    <a:pt x="851" y="3101"/>
                  </a:cubicBezTo>
                  <a:cubicBezTo>
                    <a:pt x="811" y="3102"/>
                    <a:pt x="846" y="3103"/>
                    <a:pt x="845" y="3104"/>
                  </a:cubicBezTo>
                  <a:cubicBezTo>
                    <a:pt x="828" y="3106"/>
                    <a:pt x="837" y="3115"/>
                    <a:pt x="817" y="3114"/>
                  </a:cubicBezTo>
                  <a:cubicBezTo>
                    <a:pt x="783" y="3114"/>
                    <a:pt x="789" y="3112"/>
                    <a:pt x="792" y="3127"/>
                  </a:cubicBezTo>
                  <a:cubicBezTo>
                    <a:pt x="796" y="3129"/>
                    <a:pt x="737" y="3130"/>
                    <a:pt x="786" y="3132"/>
                  </a:cubicBezTo>
                  <a:cubicBezTo>
                    <a:pt x="776" y="3133"/>
                    <a:pt x="718" y="3134"/>
                    <a:pt x="769" y="3136"/>
                  </a:cubicBezTo>
                  <a:cubicBezTo>
                    <a:pt x="727" y="3136"/>
                    <a:pt x="802" y="3138"/>
                    <a:pt x="753" y="3139"/>
                  </a:cubicBezTo>
                  <a:cubicBezTo>
                    <a:pt x="770" y="3140"/>
                    <a:pt x="746" y="3142"/>
                    <a:pt x="747" y="3144"/>
                  </a:cubicBezTo>
                  <a:cubicBezTo>
                    <a:pt x="750" y="3168"/>
                    <a:pt x="764" y="3163"/>
                    <a:pt x="707" y="3168"/>
                  </a:cubicBezTo>
                  <a:cubicBezTo>
                    <a:pt x="725" y="3168"/>
                    <a:pt x="734" y="3168"/>
                    <a:pt x="744" y="3169"/>
                  </a:cubicBezTo>
                  <a:cubicBezTo>
                    <a:pt x="716" y="3169"/>
                    <a:pt x="744" y="3171"/>
                    <a:pt x="738" y="3172"/>
                  </a:cubicBezTo>
                  <a:cubicBezTo>
                    <a:pt x="721" y="3174"/>
                    <a:pt x="727" y="3176"/>
                    <a:pt x="748" y="3180"/>
                  </a:cubicBezTo>
                  <a:cubicBezTo>
                    <a:pt x="765" y="3182"/>
                    <a:pt x="697" y="3185"/>
                    <a:pt x="689" y="3190"/>
                  </a:cubicBezTo>
                  <a:cubicBezTo>
                    <a:pt x="641" y="3201"/>
                    <a:pt x="628" y="3204"/>
                    <a:pt x="605" y="3214"/>
                  </a:cubicBezTo>
                  <a:cubicBezTo>
                    <a:pt x="604" y="3214"/>
                    <a:pt x="612" y="3214"/>
                    <a:pt x="617" y="3214"/>
                  </a:cubicBezTo>
                  <a:cubicBezTo>
                    <a:pt x="633" y="3215"/>
                    <a:pt x="591" y="3215"/>
                    <a:pt x="618" y="3216"/>
                  </a:cubicBezTo>
                  <a:cubicBezTo>
                    <a:pt x="643" y="3218"/>
                    <a:pt x="614" y="3216"/>
                    <a:pt x="608" y="3220"/>
                  </a:cubicBezTo>
                  <a:cubicBezTo>
                    <a:pt x="593" y="3223"/>
                    <a:pt x="615" y="3225"/>
                    <a:pt x="590" y="3228"/>
                  </a:cubicBezTo>
                  <a:cubicBezTo>
                    <a:pt x="630" y="3229"/>
                    <a:pt x="584" y="3235"/>
                    <a:pt x="583" y="3237"/>
                  </a:cubicBezTo>
                  <a:cubicBezTo>
                    <a:pt x="584" y="3238"/>
                    <a:pt x="545" y="3238"/>
                    <a:pt x="582" y="3239"/>
                  </a:cubicBezTo>
                  <a:cubicBezTo>
                    <a:pt x="545" y="3240"/>
                    <a:pt x="599" y="3241"/>
                    <a:pt x="584" y="3242"/>
                  </a:cubicBezTo>
                  <a:cubicBezTo>
                    <a:pt x="573" y="3243"/>
                    <a:pt x="594" y="3245"/>
                    <a:pt x="565" y="3245"/>
                  </a:cubicBezTo>
                  <a:cubicBezTo>
                    <a:pt x="574" y="3248"/>
                    <a:pt x="587" y="3247"/>
                    <a:pt x="581" y="3250"/>
                  </a:cubicBezTo>
                  <a:cubicBezTo>
                    <a:pt x="559" y="3256"/>
                    <a:pt x="602" y="3258"/>
                    <a:pt x="569" y="3262"/>
                  </a:cubicBezTo>
                  <a:cubicBezTo>
                    <a:pt x="560" y="3263"/>
                    <a:pt x="604" y="3264"/>
                    <a:pt x="587" y="3266"/>
                  </a:cubicBezTo>
                  <a:cubicBezTo>
                    <a:pt x="574" y="3267"/>
                    <a:pt x="590" y="3269"/>
                    <a:pt x="607" y="3271"/>
                  </a:cubicBezTo>
                  <a:cubicBezTo>
                    <a:pt x="624" y="3272"/>
                    <a:pt x="583" y="3273"/>
                    <a:pt x="605" y="3274"/>
                  </a:cubicBezTo>
                  <a:cubicBezTo>
                    <a:pt x="629" y="3276"/>
                    <a:pt x="621" y="3277"/>
                    <a:pt x="625" y="3278"/>
                  </a:cubicBezTo>
                  <a:cubicBezTo>
                    <a:pt x="627" y="3279"/>
                    <a:pt x="647" y="3281"/>
                    <a:pt x="636" y="3281"/>
                  </a:cubicBezTo>
                  <a:cubicBezTo>
                    <a:pt x="599" y="3283"/>
                    <a:pt x="666" y="3283"/>
                    <a:pt x="646" y="3285"/>
                  </a:cubicBezTo>
                  <a:cubicBezTo>
                    <a:pt x="611" y="3287"/>
                    <a:pt x="680" y="3293"/>
                    <a:pt x="666" y="3297"/>
                  </a:cubicBezTo>
                  <a:cubicBezTo>
                    <a:pt x="662" y="3303"/>
                    <a:pt x="667" y="3303"/>
                    <a:pt x="680" y="3304"/>
                  </a:cubicBezTo>
                  <a:cubicBezTo>
                    <a:pt x="711" y="3305"/>
                    <a:pt x="712" y="3306"/>
                    <a:pt x="706" y="3307"/>
                  </a:cubicBezTo>
                  <a:cubicBezTo>
                    <a:pt x="697" y="3309"/>
                    <a:pt x="733" y="3311"/>
                    <a:pt x="707" y="3312"/>
                  </a:cubicBezTo>
                  <a:cubicBezTo>
                    <a:pt x="735" y="3313"/>
                    <a:pt x="706" y="3314"/>
                    <a:pt x="726" y="3315"/>
                  </a:cubicBezTo>
                  <a:cubicBezTo>
                    <a:pt x="739" y="3316"/>
                    <a:pt x="727" y="3317"/>
                    <a:pt x="729" y="3318"/>
                  </a:cubicBezTo>
                  <a:cubicBezTo>
                    <a:pt x="730" y="3319"/>
                    <a:pt x="718" y="3321"/>
                    <a:pt x="748" y="3321"/>
                  </a:cubicBezTo>
                  <a:cubicBezTo>
                    <a:pt x="710" y="3322"/>
                    <a:pt x="753" y="3323"/>
                    <a:pt x="740" y="3323"/>
                  </a:cubicBezTo>
                  <a:cubicBezTo>
                    <a:pt x="728" y="3326"/>
                    <a:pt x="744" y="3327"/>
                    <a:pt x="749" y="3328"/>
                  </a:cubicBezTo>
                  <a:cubicBezTo>
                    <a:pt x="747" y="3340"/>
                    <a:pt x="759" y="3338"/>
                    <a:pt x="769" y="3340"/>
                  </a:cubicBezTo>
                  <a:cubicBezTo>
                    <a:pt x="769" y="3346"/>
                    <a:pt x="820" y="3351"/>
                    <a:pt x="811" y="3355"/>
                  </a:cubicBezTo>
                  <a:cubicBezTo>
                    <a:pt x="887" y="3356"/>
                    <a:pt x="825" y="3360"/>
                    <a:pt x="790" y="3361"/>
                  </a:cubicBezTo>
                  <a:cubicBezTo>
                    <a:pt x="808" y="3361"/>
                    <a:pt x="820" y="3361"/>
                    <a:pt x="831" y="3362"/>
                  </a:cubicBezTo>
                  <a:cubicBezTo>
                    <a:pt x="800" y="3362"/>
                    <a:pt x="828" y="3363"/>
                    <a:pt x="825" y="3364"/>
                  </a:cubicBezTo>
                  <a:cubicBezTo>
                    <a:pt x="818" y="3365"/>
                    <a:pt x="806" y="3367"/>
                    <a:pt x="821" y="3368"/>
                  </a:cubicBezTo>
                  <a:cubicBezTo>
                    <a:pt x="832" y="3369"/>
                    <a:pt x="807" y="3369"/>
                    <a:pt x="818" y="3370"/>
                  </a:cubicBezTo>
                  <a:cubicBezTo>
                    <a:pt x="829" y="3371"/>
                    <a:pt x="828" y="3372"/>
                    <a:pt x="832" y="3373"/>
                  </a:cubicBezTo>
                  <a:cubicBezTo>
                    <a:pt x="840" y="3374"/>
                    <a:pt x="816" y="3375"/>
                    <a:pt x="829" y="3377"/>
                  </a:cubicBezTo>
                  <a:cubicBezTo>
                    <a:pt x="848" y="3379"/>
                    <a:pt x="824" y="3382"/>
                    <a:pt x="833" y="3384"/>
                  </a:cubicBezTo>
                  <a:cubicBezTo>
                    <a:pt x="900" y="3390"/>
                    <a:pt x="856" y="3401"/>
                    <a:pt x="905" y="3402"/>
                  </a:cubicBezTo>
                  <a:cubicBezTo>
                    <a:pt x="908" y="3403"/>
                    <a:pt x="915" y="3404"/>
                    <a:pt x="910" y="3404"/>
                  </a:cubicBezTo>
                  <a:cubicBezTo>
                    <a:pt x="883" y="3405"/>
                    <a:pt x="896" y="3406"/>
                    <a:pt x="895" y="3407"/>
                  </a:cubicBezTo>
                  <a:cubicBezTo>
                    <a:pt x="907" y="3427"/>
                    <a:pt x="840" y="3419"/>
                    <a:pt x="837" y="3427"/>
                  </a:cubicBezTo>
                  <a:cubicBezTo>
                    <a:pt x="836" y="3428"/>
                    <a:pt x="831" y="3429"/>
                    <a:pt x="836" y="3430"/>
                  </a:cubicBezTo>
                  <a:cubicBezTo>
                    <a:pt x="847" y="3432"/>
                    <a:pt x="821" y="3434"/>
                    <a:pt x="815" y="3435"/>
                  </a:cubicBezTo>
                  <a:cubicBezTo>
                    <a:pt x="853" y="3435"/>
                    <a:pt x="795" y="3436"/>
                    <a:pt x="824" y="3437"/>
                  </a:cubicBezTo>
                  <a:cubicBezTo>
                    <a:pt x="803" y="3439"/>
                    <a:pt x="822" y="3449"/>
                    <a:pt x="773" y="3449"/>
                  </a:cubicBezTo>
                  <a:cubicBezTo>
                    <a:pt x="786" y="3449"/>
                    <a:pt x="798" y="3450"/>
                    <a:pt x="810" y="3450"/>
                  </a:cubicBezTo>
                  <a:cubicBezTo>
                    <a:pt x="797" y="3452"/>
                    <a:pt x="749" y="3453"/>
                    <a:pt x="759" y="3456"/>
                  </a:cubicBezTo>
                  <a:cubicBezTo>
                    <a:pt x="763" y="3458"/>
                    <a:pt x="781" y="3459"/>
                    <a:pt x="767" y="3460"/>
                  </a:cubicBezTo>
                  <a:cubicBezTo>
                    <a:pt x="743" y="3462"/>
                    <a:pt x="755" y="3464"/>
                    <a:pt x="749" y="3465"/>
                  </a:cubicBezTo>
                  <a:cubicBezTo>
                    <a:pt x="744" y="3467"/>
                    <a:pt x="765" y="3468"/>
                    <a:pt x="729" y="3469"/>
                  </a:cubicBezTo>
                  <a:cubicBezTo>
                    <a:pt x="747" y="3470"/>
                    <a:pt x="750" y="3470"/>
                    <a:pt x="730" y="3471"/>
                  </a:cubicBezTo>
                  <a:cubicBezTo>
                    <a:pt x="762" y="3472"/>
                    <a:pt x="760" y="3474"/>
                    <a:pt x="732" y="3475"/>
                  </a:cubicBezTo>
                  <a:cubicBezTo>
                    <a:pt x="764" y="3477"/>
                    <a:pt x="744" y="3479"/>
                    <a:pt x="749" y="3481"/>
                  </a:cubicBezTo>
                  <a:cubicBezTo>
                    <a:pt x="694" y="3483"/>
                    <a:pt x="762" y="3487"/>
                    <a:pt x="708" y="3489"/>
                  </a:cubicBezTo>
                  <a:cubicBezTo>
                    <a:pt x="734" y="3490"/>
                    <a:pt x="719" y="3491"/>
                    <a:pt x="732" y="3491"/>
                  </a:cubicBezTo>
                  <a:cubicBezTo>
                    <a:pt x="752" y="3492"/>
                    <a:pt x="732" y="3493"/>
                    <a:pt x="733" y="3493"/>
                  </a:cubicBezTo>
                  <a:cubicBezTo>
                    <a:pt x="771" y="3494"/>
                    <a:pt x="719" y="3494"/>
                    <a:pt x="739" y="3495"/>
                  </a:cubicBezTo>
                  <a:cubicBezTo>
                    <a:pt x="758" y="3496"/>
                    <a:pt x="774" y="3498"/>
                    <a:pt x="749" y="3499"/>
                  </a:cubicBezTo>
                  <a:cubicBezTo>
                    <a:pt x="753" y="3500"/>
                    <a:pt x="780" y="3503"/>
                    <a:pt x="782" y="3504"/>
                  </a:cubicBezTo>
                  <a:cubicBezTo>
                    <a:pt x="781" y="3504"/>
                    <a:pt x="771" y="3506"/>
                    <a:pt x="775" y="3506"/>
                  </a:cubicBezTo>
                  <a:cubicBezTo>
                    <a:pt x="813" y="3506"/>
                    <a:pt x="749" y="3507"/>
                    <a:pt x="783" y="3508"/>
                  </a:cubicBezTo>
                  <a:cubicBezTo>
                    <a:pt x="789" y="3508"/>
                    <a:pt x="779" y="3509"/>
                    <a:pt x="780" y="3510"/>
                  </a:cubicBezTo>
                  <a:cubicBezTo>
                    <a:pt x="783" y="3512"/>
                    <a:pt x="794" y="3511"/>
                    <a:pt x="791" y="3516"/>
                  </a:cubicBezTo>
                  <a:cubicBezTo>
                    <a:pt x="795" y="3529"/>
                    <a:pt x="778" y="3533"/>
                    <a:pt x="794" y="3532"/>
                  </a:cubicBezTo>
                  <a:cubicBezTo>
                    <a:pt x="818" y="3534"/>
                    <a:pt x="783" y="3534"/>
                    <a:pt x="791" y="3535"/>
                  </a:cubicBezTo>
                  <a:cubicBezTo>
                    <a:pt x="812" y="3537"/>
                    <a:pt x="801" y="3537"/>
                    <a:pt x="796" y="3539"/>
                  </a:cubicBezTo>
                  <a:cubicBezTo>
                    <a:pt x="811" y="3540"/>
                    <a:pt x="835" y="3541"/>
                    <a:pt x="814" y="3542"/>
                  </a:cubicBezTo>
                  <a:cubicBezTo>
                    <a:pt x="806" y="3543"/>
                    <a:pt x="824" y="3544"/>
                    <a:pt x="833" y="3545"/>
                  </a:cubicBezTo>
                  <a:cubicBezTo>
                    <a:pt x="840" y="3546"/>
                    <a:pt x="854" y="3546"/>
                    <a:pt x="836" y="3547"/>
                  </a:cubicBezTo>
                  <a:cubicBezTo>
                    <a:pt x="1217" y="3610"/>
                    <a:pt x="1864" y="3584"/>
                    <a:pt x="2376" y="3591"/>
                  </a:cubicBezTo>
                  <a:cubicBezTo>
                    <a:pt x="2290" y="3590"/>
                    <a:pt x="2226" y="3589"/>
                    <a:pt x="2185" y="3583"/>
                  </a:cubicBezTo>
                  <a:cubicBezTo>
                    <a:pt x="2262" y="3573"/>
                    <a:pt x="2396" y="3574"/>
                    <a:pt x="2471" y="3566"/>
                  </a:cubicBezTo>
                  <a:cubicBezTo>
                    <a:pt x="2445" y="3561"/>
                    <a:pt x="2716" y="3551"/>
                    <a:pt x="2729" y="3546"/>
                  </a:cubicBezTo>
                  <a:cubicBezTo>
                    <a:pt x="2721" y="3545"/>
                    <a:pt x="2720" y="3544"/>
                    <a:pt x="2740" y="3543"/>
                  </a:cubicBezTo>
                  <a:cubicBezTo>
                    <a:pt x="2748" y="3543"/>
                    <a:pt x="2730" y="3541"/>
                    <a:pt x="2728" y="3541"/>
                  </a:cubicBezTo>
                  <a:cubicBezTo>
                    <a:pt x="2727" y="3539"/>
                    <a:pt x="2781" y="3539"/>
                    <a:pt x="2757" y="3538"/>
                  </a:cubicBezTo>
                  <a:cubicBezTo>
                    <a:pt x="2750" y="3537"/>
                    <a:pt x="2773" y="3536"/>
                    <a:pt x="2767" y="3536"/>
                  </a:cubicBezTo>
                  <a:cubicBezTo>
                    <a:pt x="2744" y="3534"/>
                    <a:pt x="2804" y="3534"/>
                    <a:pt x="2774" y="3533"/>
                  </a:cubicBezTo>
                  <a:cubicBezTo>
                    <a:pt x="2749" y="3532"/>
                    <a:pt x="2786" y="3531"/>
                    <a:pt x="2789" y="3530"/>
                  </a:cubicBezTo>
                  <a:cubicBezTo>
                    <a:pt x="2793" y="3528"/>
                    <a:pt x="2823" y="3527"/>
                    <a:pt x="2791" y="3526"/>
                  </a:cubicBezTo>
                  <a:cubicBezTo>
                    <a:pt x="2809" y="3524"/>
                    <a:pt x="2831" y="3522"/>
                    <a:pt x="2848" y="3520"/>
                  </a:cubicBezTo>
                  <a:cubicBezTo>
                    <a:pt x="2775" y="3517"/>
                    <a:pt x="2933" y="3514"/>
                    <a:pt x="2853" y="3510"/>
                  </a:cubicBezTo>
                  <a:cubicBezTo>
                    <a:pt x="2872" y="3510"/>
                    <a:pt x="2892" y="3509"/>
                    <a:pt x="2914" y="3508"/>
                  </a:cubicBezTo>
                  <a:cubicBezTo>
                    <a:pt x="2915" y="3504"/>
                    <a:pt x="2913" y="3504"/>
                    <a:pt x="2928" y="3503"/>
                  </a:cubicBezTo>
                  <a:cubicBezTo>
                    <a:pt x="2952" y="3502"/>
                    <a:pt x="2901" y="3501"/>
                    <a:pt x="2928" y="3500"/>
                  </a:cubicBezTo>
                  <a:cubicBezTo>
                    <a:pt x="2950" y="3499"/>
                    <a:pt x="2933" y="3498"/>
                    <a:pt x="2917" y="3498"/>
                  </a:cubicBezTo>
                  <a:cubicBezTo>
                    <a:pt x="2970" y="3498"/>
                    <a:pt x="2994" y="3487"/>
                    <a:pt x="3014" y="3481"/>
                  </a:cubicBezTo>
                  <a:cubicBezTo>
                    <a:pt x="2997" y="3479"/>
                    <a:pt x="3027" y="3479"/>
                    <a:pt x="3019" y="3477"/>
                  </a:cubicBezTo>
                  <a:cubicBezTo>
                    <a:pt x="3004" y="3475"/>
                    <a:pt x="2981" y="3473"/>
                    <a:pt x="3012" y="3470"/>
                  </a:cubicBezTo>
                  <a:cubicBezTo>
                    <a:pt x="3025" y="3469"/>
                    <a:pt x="3003" y="3468"/>
                    <a:pt x="2997" y="3466"/>
                  </a:cubicBezTo>
                  <a:cubicBezTo>
                    <a:pt x="3020" y="3464"/>
                    <a:pt x="3018" y="3463"/>
                    <a:pt x="3039" y="3461"/>
                  </a:cubicBezTo>
                  <a:cubicBezTo>
                    <a:pt x="3089" y="3457"/>
                    <a:pt x="3042" y="3455"/>
                    <a:pt x="3044" y="3452"/>
                  </a:cubicBezTo>
                  <a:cubicBezTo>
                    <a:pt x="3056" y="3451"/>
                    <a:pt x="3029" y="3449"/>
                    <a:pt x="3059" y="3448"/>
                  </a:cubicBezTo>
                  <a:cubicBezTo>
                    <a:pt x="3064" y="3448"/>
                    <a:pt x="3062" y="3447"/>
                    <a:pt x="3056" y="3447"/>
                  </a:cubicBezTo>
                  <a:cubicBezTo>
                    <a:pt x="3011" y="3446"/>
                    <a:pt x="3067" y="3442"/>
                    <a:pt x="3019" y="3438"/>
                  </a:cubicBezTo>
                  <a:cubicBezTo>
                    <a:pt x="3002" y="3436"/>
                    <a:pt x="3046" y="3437"/>
                    <a:pt x="3060" y="3436"/>
                  </a:cubicBezTo>
                  <a:cubicBezTo>
                    <a:pt x="3062" y="3429"/>
                    <a:pt x="3056" y="3430"/>
                    <a:pt x="3048" y="3428"/>
                  </a:cubicBezTo>
                  <a:cubicBezTo>
                    <a:pt x="3037" y="3427"/>
                    <a:pt x="3087" y="3426"/>
                    <a:pt x="3048" y="3425"/>
                  </a:cubicBezTo>
                  <a:cubicBezTo>
                    <a:pt x="3057" y="3424"/>
                    <a:pt x="3031" y="3423"/>
                    <a:pt x="3039" y="3421"/>
                  </a:cubicBezTo>
                  <a:cubicBezTo>
                    <a:pt x="3047" y="3420"/>
                    <a:pt x="3023" y="3418"/>
                    <a:pt x="3059" y="3417"/>
                  </a:cubicBezTo>
                  <a:cubicBezTo>
                    <a:pt x="3065" y="3417"/>
                    <a:pt x="3064" y="3416"/>
                    <a:pt x="3057" y="3415"/>
                  </a:cubicBezTo>
                  <a:cubicBezTo>
                    <a:pt x="3022" y="3414"/>
                    <a:pt x="3045" y="3415"/>
                    <a:pt x="3038" y="3396"/>
                  </a:cubicBezTo>
                  <a:cubicBezTo>
                    <a:pt x="3038" y="3395"/>
                    <a:pt x="3028" y="3394"/>
                    <a:pt x="3030" y="3393"/>
                  </a:cubicBezTo>
                  <a:cubicBezTo>
                    <a:pt x="3031" y="3392"/>
                    <a:pt x="3014" y="3391"/>
                    <a:pt x="3038" y="3390"/>
                  </a:cubicBezTo>
                  <a:cubicBezTo>
                    <a:pt x="3004" y="3388"/>
                    <a:pt x="2999" y="3385"/>
                    <a:pt x="2994" y="3383"/>
                  </a:cubicBezTo>
                  <a:cubicBezTo>
                    <a:pt x="2981" y="3380"/>
                    <a:pt x="2978" y="3382"/>
                    <a:pt x="2943" y="3376"/>
                  </a:cubicBezTo>
                  <a:cubicBezTo>
                    <a:pt x="2934" y="3376"/>
                    <a:pt x="2955" y="3374"/>
                    <a:pt x="2955" y="3373"/>
                  </a:cubicBezTo>
                  <a:cubicBezTo>
                    <a:pt x="2931" y="3360"/>
                    <a:pt x="2931" y="3365"/>
                    <a:pt x="2883" y="3361"/>
                  </a:cubicBezTo>
                  <a:cubicBezTo>
                    <a:pt x="2813" y="3358"/>
                    <a:pt x="2885" y="3357"/>
                    <a:pt x="2843" y="3353"/>
                  </a:cubicBezTo>
                  <a:cubicBezTo>
                    <a:pt x="2836" y="3352"/>
                    <a:pt x="2846" y="3351"/>
                    <a:pt x="2842" y="3350"/>
                  </a:cubicBezTo>
                  <a:cubicBezTo>
                    <a:pt x="2840" y="3350"/>
                    <a:pt x="2851" y="3348"/>
                    <a:pt x="2846" y="3348"/>
                  </a:cubicBezTo>
                  <a:cubicBezTo>
                    <a:pt x="2808" y="3348"/>
                    <a:pt x="2870" y="3347"/>
                    <a:pt x="2839" y="3346"/>
                  </a:cubicBezTo>
                  <a:cubicBezTo>
                    <a:pt x="2804" y="3340"/>
                    <a:pt x="2784" y="3340"/>
                    <a:pt x="2748" y="3341"/>
                  </a:cubicBezTo>
                  <a:cubicBezTo>
                    <a:pt x="2744" y="3325"/>
                    <a:pt x="2744" y="3330"/>
                    <a:pt x="2686" y="3324"/>
                  </a:cubicBezTo>
                  <a:cubicBezTo>
                    <a:pt x="2674" y="3312"/>
                    <a:pt x="2604" y="3316"/>
                    <a:pt x="2578" y="3301"/>
                  </a:cubicBezTo>
                  <a:cubicBezTo>
                    <a:pt x="2556" y="3298"/>
                    <a:pt x="2563" y="3293"/>
                    <a:pt x="2549" y="3293"/>
                  </a:cubicBezTo>
                  <a:cubicBezTo>
                    <a:pt x="2550" y="3293"/>
                    <a:pt x="2565" y="3292"/>
                    <a:pt x="2558" y="3291"/>
                  </a:cubicBezTo>
                  <a:cubicBezTo>
                    <a:pt x="2508" y="3290"/>
                    <a:pt x="2584" y="3288"/>
                    <a:pt x="2520" y="3286"/>
                  </a:cubicBezTo>
                  <a:cubicBezTo>
                    <a:pt x="2500" y="3285"/>
                    <a:pt x="2486" y="3284"/>
                    <a:pt x="2500" y="3284"/>
                  </a:cubicBezTo>
                  <a:cubicBezTo>
                    <a:pt x="2532" y="3282"/>
                    <a:pt x="2488" y="3282"/>
                    <a:pt x="2496" y="3281"/>
                  </a:cubicBezTo>
                  <a:cubicBezTo>
                    <a:pt x="2463" y="3268"/>
                    <a:pt x="2389" y="3275"/>
                    <a:pt x="2352" y="3261"/>
                  </a:cubicBezTo>
                  <a:cubicBezTo>
                    <a:pt x="2350" y="3259"/>
                    <a:pt x="2365" y="3257"/>
                    <a:pt x="2313" y="3256"/>
                  </a:cubicBezTo>
                  <a:cubicBezTo>
                    <a:pt x="2302" y="3255"/>
                    <a:pt x="2311" y="3254"/>
                    <a:pt x="2311" y="3253"/>
                  </a:cubicBezTo>
                  <a:cubicBezTo>
                    <a:pt x="2329" y="3253"/>
                    <a:pt x="2341" y="3253"/>
                    <a:pt x="2348" y="3253"/>
                  </a:cubicBezTo>
                  <a:cubicBezTo>
                    <a:pt x="2342" y="3252"/>
                    <a:pt x="2334" y="3252"/>
                    <a:pt x="2334" y="3251"/>
                  </a:cubicBezTo>
                  <a:cubicBezTo>
                    <a:pt x="2374" y="3251"/>
                    <a:pt x="2339" y="3237"/>
                    <a:pt x="2393" y="3235"/>
                  </a:cubicBezTo>
                  <a:cubicBezTo>
                    <a:pt x="2406" y="3234"/>
                    <a:pt x="2421" y="3233"/>
                    <a:pt x="2412" y="3232"/>
                  </a:cubicBezTo>
                  <a:cubicBezTo>
                    <a:pt x="2369" y="3230"/>
                    <a:pt x="2413" y="3229"/>
                    <a:pt x="2438" y="3227"/>
                  </a:cubicBezTo>
                  <a:cubicBezTo>
                    <a:pt x="2446" y="3227"/>
                    <a:pt x="2450" y="3226"/>
                    <a:pt x="2456" y="3225"/>
                  </a:cubicBezTo>
                  <a:cubicBezTo>
                    <a:pt x="2485" y="3223"/>
                    <a:pt x="2479" y="3219"/>
                    <a:pt x="2476" y="3216"/>
                  </a:cubicBezTo>
                  <a:cubicBezTo>
                    <a:pt x="2469" y="3212"/>
                    <a:pt x="2554" y="3212"/>
                    <a:pt x="2499" y="3209"/>
                  </a:cubicBezTo>
                  <a:cubicBezTo>
                    <a:pt x="2468" y="3207"/>
                    <a:pt x="2468" y="3205"/>
                    <a:pt x="2498" y="3204"/>
                  </a:cubicBezTo>
                  <a:cubicBezTo>
                    <a:pt x="2507" y="3203"/>
                    <a:pt x="2528" y="3203"/>
                    <a:pt x="2498" y="3202"/>
                  </a:cubicBezTo>
                  <a:cubicBezTo>
                    <a:pt x="2522" y="3201"/>
                    <a:pt x="2519" y="3201"/>
                    <a:pt x="2519" y="3200"/>
                  </a:cubicBezTo>
                  <a:cubicBezTo>
                    <a:pt x="2516" y="3183"/>
                    <a:pt x="2542" y="3193"/>
                    <a:pt x="2555" y="3190"/>
                  </a:cubicBezTo>
                  <a:cubicBezTo>
                    <a:pt x="2480" y="3186"/>
                    <a:pt x="2558" y="3170"/>
                    <a:pt x="2452" y="3173"/>
                  </a:cubicBezTo>
                  <a:cubicBezTo>
                    <a:pt x="2566" y="3172"/>
                    <a:pt x="2385" y="3159"/>
                    <a:pt x="2375" y="3158"/>
                  </a:cubicBezTo>
                  <a:cubicBezTo>
                    <a:pt x="2398" y="3157"/>
                    <a:pt x="2368" y="3156"/>
                    <a:pt x="2372" y="3155"/>
                  </a:cubicBezTo>
                  <a:cubicBezTo>
                    <a:pt x="2380" y="3154"/>
                    <a:pt x="2357" y="3152"/>
                    <a:pt x="2393" y="3151"/>
                  </a:cubicBezTo>
                  <a:cubicBezTo>
                    <a:pt x="2369" y="3151"/>
                    <a:pt x="2359" y="3150"/>
                    <a:pt x="2383" y="3149"/>
                  </a:cubicBezTo>
                  <a:cubicBezTo>
                    <a:pt x="2416" y="3147"/>
                    <a:pt x="2359" y="3147"/>
                    <a:pt x="2374" y="3146"/>
                  </a:cubicBezTo>
                  <a:cubicBezTo>
                    <a:pt x="2423" y="3141"/>
                    <a:pt x="2381" y="3143"/>
                    <a:pt x="2430" y="3137"/>
                  </a:cubicBezTo>
                  <a:cubicBezTo>
                    <a:pt x="2435" y="3137"/>
                    <a:pt x="2424" y="3136"/>
                    <a:pt x="2425" y="3136"/>
                  </a:cubicBezTo>
                  <a:cubicBezTo>
                    <a:pt x="2428" y="3135"/>
                    <a:pt x="2443" y="3134"/>
                    <a:pt x="2429" y="3133"/>
                  </a:cubicBezTo>
                  <a:cubicBezTo>
                    <a:pt x="2391" y="3133"/>
                    <a:pt x="2457" y="3132"/>
                    <a:pt x="2421" y="3131"/>
                  </a:cubicBezTo>
                  <a:cubicBezTo>
                    <a:pt x="2412" y="3131"/>
                    <a:pt x="2415" y="3129"/>
                    <a:pt x="2426" y="3128"/>
                  </a:cubicBezTo>
                  <a:cubicBezTo>
                    <a:pt x="2438" y="3127"/>
                    <a:pt x="2396" y="3127"/>
                    <a:pt x="2434" y="3126"/>
                  </a:cubicBezTo>
                  <a:cubicBezTo>
                    <a:pt x="2428" y="3125"/>
                    <a:pt x="2451" y="3124"/>
                    <a:pt x="2455" y="3123"/>
                  </a:cubicBezTo>
                  <a:cubicBezTo>
                    <a:pt x="2456" y="3116"/>
                    <a:pt x="2470" y="3116"/>
                    <a:pt x="2476" y="3114"/>
                  </a:cubicBezTo>
                  <a:cubicBezTo>
                    <a:pt x="2483" y="3109"/>
                    <a:pt x="2519" y="3108"/>
                    <a:pt x="2535" y="3104"/>
                  </a:cubicBezTo>
                  <a:cubicBezTo>
                    <a:pt x="2494" y="3103"/>
                    <a:pt x="2558" y="3102"/>
                    <a:pt x="2526" y="3102"/>
                  </a:cubicBezTo>
                  <a:cubicBezTo>
                    <a:pt x="2506" y="3101"/>
                    <a:pt x="2545" y="3100"/>
                    <a:pt x="2519" y="3099"/>
                  </a:cubicBezTo>
                  <a:cubicBezTo>
                    <a:pt x="2543" y="3094"/>
                    <a:pt x="2552" y="3091"/>
                    <a:pt x="2581" y="3086"/>
                  </a:cubicBezTo>
                  <a:cubicBezTo>
                    <a:pt x="2591" y="3083"/>
                    <a:pt x="2558" y="3079"/>
                    <a:pt x="2601" y="3076"/>
                  </a:cubicBezTo>
                  <a:cubicBezTo>
                    <a:pt x="2605" y="3076"/>
                    <a:pt x="2606" y="3075"/>
                    <a:pt x="2601" y="3075"/>
                  </a:cubicBezTo>
                  <a:cubicBezTo>
                    <a:pt x="2572" y="3074"/>
                    <a:pt x="2572" y="3073"/>
                    <a:pt x="2600" y="3071"/>
                  </a:cubicBezTo>
                  <a:cubicBezTo>
                    <a:pt x="2550" y="3069"/>
                    <a:pt x="2606" y="3071"/>
                    <a:pt x="2601" y="3067"/>
                  </a:cubicBezTo>
                  <a:cubicBezTo>
                    <a:pt x="2596" y="3066"/>
                    <a:pt x="2574" y="3064"/>
                    <a:pt x="2584" y="3064"/>
                  </a:cubicBezTo>
                  <a:cubicBezTo>
                    <a:pt x="2612" y="3063"/>
                    <a:pt x="2573" y="3062"/>
                    <a:pt x="2579" y="3061"/>
                  </a:cubicBezTo>
                  <a:cubicBezTo>
                    <a:pt x="2586" y="3060"/>
                    <a:pt x="2583" y="3058"/>
                    <a:pt x="2580" y="3057"/>
                  </a:cubicBezTo>
                  <a:cubicBezTo>
                    <a:pt x="2561" y="3055"/>
                    <a:pt x="2562" y="3047"/>
                    <a:pt x="2556" y="3046"/>
                  </a:cubicBezTo>
                  <a:cubicBezTo>
                    <a:pt x="2530" y="3041"/>
                    <a:pt x="2519" y="3043"/>
                    <a:pt x="2518" y="3036"/>
                  </a:cubicBezTo>
                  <a:cubicBezTo>
                    <a:pt x="2513" y="3022"/>
                    <a:pt x="2536" y="3028"/>
                    <a:pt x="2498" y="3025"/>
                  </a:cubicBezTo>
                  <a:cubicBezTo>
                    <a:pt x="2550" y="3024"/>
                    <a:pt x="2482" y="3023"/>
                    <a:pt x="2515" y="3022"/>
                  </a:cubicBezTo>
                  <a:cubicBezTo>
                    <a:pt x="2486" y="3021"/>
                    <a:pt x="2522" y="3020"/>
                    <a:pt x="2519" y="3019"/>
                  </a:cubicBezTo>
                  <a:cubicBezTo>
                    <a:pt x="2516" y="3018"/>
                    <a:pt x="2518" y="3017"/>
                    <a:pt x="2518" y="3016"/>
                  </a:cubicBezTo>
                  <a:cubicBezTo>
                    <a:pt x="2519" y="3015"/>
                    <a:pt x="2493" y="3015"/>
                    <a:pt x="2515" y="3014"/>
                  </a:cubicBezTo>
                  <a:cubicBezTo>
                    <a:pt x="2529" y="3013"/>
                    <a:pt x="2523" y="3011"/>
                    <a:pt x="2507" y="3010"/>
                  </a:cubicBezTo>
                  <a:cubicBezTo>
                    <a:pt x="2473" y="3009"/>
                    <a:pt x="2546" y="3008"/>
                    <a:pt x="2518" y="3007"/>
                  </a:cubicBezTo>
                  <a:cubicBezTo>
                    <a:pt x="2482" y="3005"/>
                    <a:pt x="2499" y="3003"/>
                    <a:pt x="2499" y="3002"/>
                  </a:cubicBezTo>
                  <a:cubicBezTo>
                    <a:pt x="2500" y="3000"/>
                    <a:pt x="2479" y="2998"/>
                    <a:pt x="2518" y="2997"/>
                  </a:cubicBezTo>
                  <a:cubicBezTo>
                    <a:pt x="2465" y="2995"/>
                    <a:pt x="2519" y="2990"/>
                    <a:pt x="2532" y="2985"/>
                  </a:cubicBezTo>
                  <a:cubicBezTo>
                    <a:pt x="2542" y="2984"/>
                    <a:pt x="2499" y="2982"/>
                    <a:pt x="2537" y="2981"/>
                  </a:cubicBezTo>
                  <a:cubicBezTo>
                    <a:pt x="2508" y="2981"/>
                    <a:pt x="2543" y="2980"/>
                    <a:pt x="2540" y="2979"/>
                  </a:cubicBezTo>
                  <a:cubicBezTo>
                    <a:pt x="2531" y="2969"/>
                    <a:pt x="2565" y="2963"/>
                    <a:pt x="2581" y="2961"/>
                  </a:cubicBezTo>
                  <a:cubicBezTo>
                    <a:pt x="2531" y="2960"/>
                    <a:pt x="2575" y="2958"/>
                    <a:pt x="2584" y="2958"/>
                  </a:cubicBezTo>
                  <a:cubicBezTo>
                    <a:pt x="2636" y="2946"/>
                    <a:pt x="2594" y="2949"/>
                    <a:pt x="2662" y="2943"/>
                  </a:cubicBezTo>
                  <a:lnTo>
                    <a:pt x="2652" y="2942"/>
                  </a:lnTo>
                  <a:cubicBezTo>
                    <a:pt x="2641" y="2939"/>
                    <a:pt x="2634" y="2937"/>
                    <a:pt x="2663" y="2934"/>
                  </a:cubicBezTo>
                  <a:cubicBezTo>
                    <a:pt x="2716" y="2929"/>
                    <a:pt x="2721" y="2925"/>
                    <a:pt x="2748" y="2917"/>
                  </a:cubicBezTo>
                  <a:cubicBezTo>
                    <a:pt x="2750" y="2916"/>
                    <a:pt x="2766" y="2915"/>
                    <a:pt x="2767" y="2914"/>
                  </a:cubicBezTo>
                  <a:cubicBezTo>
                    <a:pt x="2769" y="2913"/>
                    <a:pt x="2748" y="2912"/>
                    <a:pt x="2758" y="2911"/>
                  </a:cubicBezTo>
                  <a:cubicBezTo>
                    <a:pt x="2780" y="2910"/>
                    <a:pt x="2747" y="2909"/>
                    <a:pt x="2752" y="2909"/>
                  </a:cubicBezTo>
                  <a:cubicBezTo>
                    <a:pt x="2784" y="2908"/>
                    <a:pt x="2727" y="2908"/>
                    <a:pt x="2753" y="2907"/>
                  </a:cubicBezTo>
                  <a:cubicBezTo>
                    <a:pt x="2779" y="2906"/>
                    <a:pt x="2767" y="2904"/>
                    <a:pt x="2761" y="2904"/>
                  </a:cubicBezTo>
                  <a:cubicBezTo>
                    <a:pt x="2736" y="2903"/>
                    <a:pt x="2768" y="2903"/>
                    <a:pt x="2765" y="2902"/>
                  </a:cubicBezTo>
                  <a:cubicBezTo>
                    <a:pt x="2747" y="2902"/>
                    <a:pt x="2750" y="2900"/>
                    <a:pt x="2746" y="2887"/>
                  </a:cubicBezTo>
                  <a:cubicBezTo>
                    <a:pt x="2742" y="2883"/>
                    <a:pt x="2767" y="2879"/>
                    <a:pt x="2731" y="2874"/>
                  </a:cubicBezTo>
                  <a:cubicBezTo>
                    <a:pt x="2779" y="2874"/>
                    <a:pt x="2719" y="2873"/>
                    <a:pt x="2738" y="2872"/>
                  </a:cubicBezTo>
                  <a:cubicBezTo>
                    <a:pt x="2768" y="2871"/>
                    <a:pt x="2731" y="2862"/>
                    <a:pt x="2727" y="2855"/>
                  </a:cubicBezTo>
                  <a:cubicBezTo>
                    <a:pt x="2730" y="2851"/>
                    <a:pt x="2716" y="2850"/>
                    <a:pt x="2690" y="2848"/>
                  </a:cubicBezTo>
                  <a:cubicBezTo>
                    <a:pt x="2725" y="2847"/>
                    <a:pt x="2693" y="2846"/>
                    <a:pt x="2687" y="2845"/>
                  </a:cubicBezTo>
                  <a:cubicBezTo>
                    <a:pt x="2680" y="2844"/>
                    <a:pt x="2689" y="2842"/>
                    <a:pt x="2684" y="2841"/>
                  </a:cubicBezTo>
                  <a:cubicBezTo>
                    <a:pt x="2680" y="2840"/>
                    <a:pt x="2649" y="2839"/>
                    <a:pt x="2666" y="2838"/>
                  </a:cubicBezTo>
                  <a:cubicBezTo>
                    <a:pt x="2687" y="2837"/>
                    <a:pt x="2626" y="2836"/>
                    <a:pt x="2658" y="2835"/>
                  </a:cubicBezTo>
                  <a:cubicBezTo>
                    <a:pt x="2663" y="2835"/>
                    <a:pt x="2628" y="2833"/>
                    <a:pt x="2663" y="2833"/>
                  </a:cubicBezTo>
                  <a:cubicBezTo>
                    <a:pt x="2630" y="2826"/>
                    <a:pt x="2570" y="2829"/>
                    <a:pt x="2581" y="2819"/>
                  </a:cubicBezTo>
                  <a:cubicBezTo>
                    <a:pt x="2514" y="2819"/>
                    <a:pt x="2470" y="2815"/>
                    <a:pt x="2437" y="2809"/>
                  </a:cubicBezTo>
                  <a:cubicBezTo>
                    <a:pt x="2469" y="2808"/>
                    <a:pt x="2433" y="2807"/>
                    <a:pt x="2433" y="2806"/>
                  </a:cubicBezTo>
                  <a:cubicBezTo>
                    <a:pt x="2432" y="2805"/>
                    <a:pt x="2454" y="2804"/>
                    <a:pt x="2457" y="2803"/>
                  </a:cubicBezTo>
                  <a:cubicBezTo>
                    <a:pt x="2460" y="2801"/>
                    <a:pt x="2442" y="2799"/>
                    <a:pt x="2472" y="2798"/>
                  </a:cubicBezTo>
                  <a:cubicBezTo>
                    <a:pt x="2450" y="2797"/>
                    <a:pt x="2445" y="2795"/>
                    <a:pt x="2459" y="2794"/>
                  </a:cubicBezTo>
                  <a:cubicBezTo>
                    <a:pt x="2478" y="2793"/>
                    <a:pt x="2441" y="2791"/>
                    <a:pt x="2454" y="2790"/>
                  </a:cubicBezTo>
                  <a:cubicBezTo>
                    <a:pt x="2458" y="2789"/>
                    <a:pt x="2420" y="2788"/>
                    <a:pt x="2418" y="2788"/>
                  </a:cubicBezTo>
                  <a:cubicBezTo>
                    <a:pt x="2408" y="2792"/>
                    <a:pt x="2427" y="2798"/>
                    <a:pt x="2394" y="2801"/>
                  </a:cubicBezTo>
                  <a:cubicBezTo>
                    <a:pt x="2455" y="2806"/>
                    <a:pt x="2295" y="2798"/>
                    <a:pt x="2349" y="2806"/>
                  </a:cubicBezTo>
                  <a:cubicBezTo>
                    <a:pt x="2311" y="2806"/>
                    <a:pt x="2278" y="2806"/>
                    <a:pt x="2248" y="2805"/>
                  </a:cubicBezTo>
                  <a:cubicBezTo>
                    <a:pt x="2248" y="2801"/>
                    <a:pt x="2248" y="2801"/>
                    <a:pt x="2206" y="2798"/>
                  </a:cubicBezTo>
                  <a:cubicBezTo>
                    <a:pt x="2206" y="2800"/>
                    <a:pt x="2210" y="2801"/>
                    <a:pt x="2205" y="2803"/>
                  </a:cubicBezTo>
                  <a:cubicBezTo>
                    <a:pt x="2202" y="2804"/>
                    <a:pt x="2246" y="2804"/>
                    <a:pt x="2208" y="2805"/>
                  </a:cubicBezTo>
                  <a:cubicBezTo>
                    <a:pt x="2304" y="2808"/>
                    <a:pt x="2160" y="2820"/>
                    <a:pt x="2125" y="2806"/>
                  </a:cubicBezTo>
                  <a:cubicBezTo>
                    <a:pt x="2127" y="2805"/>
                    <a:pt x="2145" y="2803"/>
                    <a:pt x="2155" y="2801"/>
                  </a:cubicBezTo>
                  <a:cubicBezTo>
                    <a:pt x="2121" y="2798"/>
                    <a:pt x="2077" y="2798"/>
                    <a:pt x="2112" y="2795"/>
                  </a:cubicBezTo>
                  <a:cubicBezTo>
                    <a:pt x="2136" y="2793"/>
                    <a:pt x="2109" y="2793"/>
                    <a:pt x="2114" y="2791"/>
                  </a:cubicBezTo>
                  <a:cubicBezTo>
                    <a:pt x="2143" y="2790"/>
                    <a:pt x="2097" y="2790"/>
                    <a:pt x="2109" y="2789"/>
                  </a:cubicBezTo>
                  <a:cubicBezTo>
                    <a:pt x="2129" y="2788"/>
                    <a:pt x="2123" y="2788"/>
                    <a:pt x="2123" y="2784"/>
                  </a:cubicBezTo>
                  <a:cubicBezTo>
                    <a:pt x="2081" y="2780"/>
                    <a:pt x="2182" y="2778"/>
                    <a:pt x="2124" y="2775"/>
                  </a:cubicBezTo>
                  <a:cubicBezTo>
                    <a:pt x="2120" y="2775"/>
                    <a:pt x="2123" y="2774"/>
                    <a:pt x="2129" y="2774"/>
                  </a:cubicBezTo>
                  <a:cubicBezTo>
                    <a:pt x="2155" y="2773"/>
                    <a:pt x="2142" y="2772"/>
                    <a:pt x="2143" y="2771"/>
                  </a:cubicBezTo>
                  <a:cubicBezTo>
                    <a:pt x="2150" y="2763"/>
                    <a:pt x="2125" y="2766"/>
                    <a:pt x="2165" y="2764"/>
                  </a:cubicBezTo>
                  <a:cubicBezTo>
                    <a:pt x="2132" y="2763"/>
                    <a:pt x="2145" y="2762"/>
                    <a:pt x="2144" y="2761"/>
                  </a:cubicBezTo>
                  <a:cubicBezTo>
                    <a:pt x="2139" y="2754"/>
                    <a:pt x="2151" y="2745"/>
                    <a:pt x="2142" y="2743"/>
                  </a:cubicBezTo>
                  <a:cubicBezTo>
                    <a:pt x="2134" y="2742"/>
                    <a:pt x="2182" y="2741"/>
                    <a:pt x="2158" y="2739"/>
                  </a:cubicBezTo>
                  <a:cubicBezTo>
                    <a:pt x="2141" y="2738"/>
                    <a:pt x="2205" y="2736"/>
                    <a:pt x="2185" y="2735"/>
                  </a:cubicBezTo>
                  <a:cubicBezTo>
                    <a:pt x="2228" y="2734"/>
                    <a:pt x="2163" y="2732"/>
                    <a:pt x="2184" y="2731"/>
                  </a:cubicBezTo>
                  <a:cubicBezTo>
                    <a:pt x="2129" y="2729"/>
                    <a:pt x="2194" y="2728"/>
                    <a:pt x="2189" y="2726"/>
                  </a:cubicBezTo>
                  <a:cubicBezTo>
                    <a:pt x="2241" y="2726"/>
                    <a:pt x="2218" y="2724"/>
                    <a:pt x="2248" y="2723"/>
                  </a:cubicBezTo>
                  <a:cubicBezTo>
                    <a:pt x="2248" y="2724"/>
                    <a:pt x="2238" y="2725"/>
                    <a:pt x="2250" y="2726"/>
                  </a:cubicBezTo>
                  <a:cubicBezTo>
                    <a:pt x="2281" y="2727"/>
                    <a:pt x="2251" y="2728"/>
                    <a:pt x="2246" y="2728"/>
                  </a:cubicBezTo>
                  <a:cubicBezTo>
                    <a:pt x="2229" y="2730"/>
                    <a:pt x="2244" y="2732"/>
                    <a:pt x="2255" y="2734"/>
                  </a:cubicBezTo>
                  <a:cubicBezTo>
                    <a:pt x="2266" y="2736"/>
                    <a:pt x="2279" y="2738"/>
                    <a:pt x="2250" y="2739"/>
                  </a:cubicBezTo>
                  <a:cubicBezTo>
                    <a:pt x="2244" y="2740"/>
                    <a:pt x="2242" y="2741"/>
                    <a:pt x="2249" y="2741"/>
                  </a:cubicBezTo>
                  <a:cubicBezTo>
                    <a:pt x="2283" y="2747"/>
                    <a:pt x="2297" y="2746"/>
                    <a:pt x="2311" y="2749"/>
                  </a:cubicBezTo>
                  <a:cubicBezTo>
                    <a:pt x="2306" y="2750"/>
                    <a:pt x="2347" y="2751"/>
                    <a:pt x="2315" y="2752"/>
                  </a:cubicBezTo>
                  <a:cubicBezTo>
                    <a:pt x="2369" y="2755"/>
                    <a:pt x="2292" y="2758"/>
                    <a:pt x="2322" y="2761"/>
                  </a:cubicBezTo>
                  <a:cubicBezTo>
                    <a:pt x="2283" y="2763"/>
                    <a:pt x="2341" y="2764"/>
                    <a:pt x="2346" y="2766"/>
                  </a:cubicBezTo>
                  <a:cubicBezTo>
                    <a:pt x="2427" y="2768"/>
                    <a:pt x="2350" y="2754"/>
                    <a:pt x="2471" y="2756"/>
                  </a:cubicBezTo>
                  <a:cubicBezTo>
                    <a:pt x="2481" y="2757"/>
                    <a:pt x="2472" y="2758"/>
                    <a:pt x="2483" y="2759"/>
                  </a:cubicBezTo>
                  <a:cubicBezTo>
                    <a:pt x="2501" y="2760"/>
                    <a:pt x="2460" y="2761"/>
                    <a:pt x="2478" y="2762"/>
                  </a:cubicBezTo>
                  <a:cubicBezTo>
                    <a:pt x="2506" y="2763"/>
                    <a:pt x="2467" y="2764"/>
                    <a:pt x="2477" y="2765"/>
                  </a:cubicBezTo>
                  <a:cubicBezTo>
                    <a:pt x="2489" y="2766"/>
                    <a:pt x="2492" y="2767"/>
                    <a:pt x="2479" y="2769"/>
                  </a:cubicBezTo>
                  <a:cubicBezTo>
                    <a:pt x="2470" y="2769"/>
                    <a:pt x="2499" y="2770"/>
                    <a:pt x="2486" y="2771"/>
                  </a:cubicBezTo>
                  <a:cubicBezTo>
                    <a:pt x="2520" y="2771"/>
                    <a:pt x="2530" y="2771"/>
                    <a:pt x="2540" y="2770"/>
                  </a:cubicBezTo>
                  <a:cubicBezTo>
                    <a:pt x="2546" y="2769"/>
                    <a:pt x="2569" y="2768"/>
                    <a:pt x="2540" y="2768"/>
                  </a:cubicBezTo>
                  <a:cubicBezTo>
                    <a:pt x="2573" y="2767"/>
                    <a:pt x="2539" y="2766"/>
                    <a:pt x="2548" y="2766"/>
                  </a:cubicBezTo>
                  <a:cubicBezTo>
                    <a:pt x="2556" y="2765"/>
                    <a:pt x="2560" y="2764"/>
                    <a:pt x="2559" y="2764"/>
                  </a:cubicBezTo>
                  <a:cubicBezTo>
                    <a:pt x="2545" y="2761"/>
                    <a:pt x="2657" y="2759"/>
                    <a:pt x="2603" y="2757"/>
                  </a:cubicBezTo>
                  <a:cubicBezTo>
                    <a:pt x="2629" y="2752"/>
                    <a:pt x="2659" y="2746"/>
                    <a:pt x="2680" y="2744"/>
                  </a:cubicBezTo>
                  <a:cubicBezTo>
                    <a:pt x="2625" y="2738"/>
                    <a:pt x="2707" y="2748"/>
                    <a:pt x="2706" y="2732"/>
                  </a:cubicBezTo>
                  <a:cubicBezTo>
                    <a:pt x="2673" y="2731"/>
                    <a:pt x="2708" y="2730"/>
                    <a:pt x="2691" y="2729"/>
                  </a:cubicBezTo>
                  <a:cubicBezTo>
                    <a:pt x="2656" y="2727"/>
                    <a:pt x="2693" y="2722"/>
                    <a:pt x="2667" y="2720"/>
                  </a:cubicBezTo>
                  <a:cubicBezTo>
                    <a:pt x="2650" y="2718"/>
                    <a:pt x="2681" y="2715"/>
                    <a:pt x="2662" y="2714"/>
                  </a:cubicBezTo>
                  <a:cubicBezTo>
                    <a:pt x="2638" y="2713"/>
                    <a:pt x="2669" y="2712"/>
                    <a:pt x="2651" y="2711"/>
                  </a:cubicBezTo>
                  <a:cubicBezTo>
                    <a:pt x="2642" y="2711"/>
                    <a:pt x="2678" y="2710"/>
                    <a:pt x="2649" y="2709"/>
                  </a:cubicBezTo>
                  <a:cubicBezTo>
                    <a:pt x="2635" y="2708"/>
                    <a:pt x="2644" y="2707"/>
                    <a:pt x="2644" y="2705"/>
                  </a:cubicBezTo>
                  <a:cubicBezTo>
                    <a:pt x="2639" y="2698"/>
                    <a:pt x="2655" y="2696"/>
                    <a:pt x="2641" y="2695"/>
                  </a:cubicBezTo>
                  <a:cubicBezTo>
                    <a:pt x="2622" y="2680"/>
                    <a:pt x="2536" y="2669"/>
                    <a:pt x="2483" y="2656"/>
                  </a:cubicBezTo>
                  <a:cubicBezTo>
                    <a:pt x="2521" y="2656"/>
                    <a:pt x="2453" y="2655"/>
                    <a:pt x="2493" y="2654"/>
                  </a:cubicBezTo>
                  <a:cubicBezTo>
                    <a:pt x="2454" y="2647"/>
                    <a:pt x="2430" y="2642"/>
                    <a:pt x="2414" y="2634"/>
                  </a:cubicBezTo>
                  <a:cubicBezTo>
                    <a:pt x="2408" y="2633"/>
                    <a:pt x="2398" y="2631"/>
                    <a:pt x="2390" y="2630"/>
                  </a:cubicBezTo>
                  <a:cubicBezTo>
                    <a:pt x="2381" y="2628"/>
                    <a:pt x="2400" y="2627"/>
                    <a:pt x="2393" y="2625"/>
                  </a:cubicBezTo>
                  <a:cubicBezTo>
                    <a:pt x="2387" y="2624"/>
                    <a:pt x="2380" y="2622"/>
                    <a:pt x="2373" y="2621"/>
                  </a:cubicBezTo>
                  <a:cubicBezTo>
                    <a:pt x="2365" y="2620"/>
                    <a:pt x="2390" y="2618"/>
                    <a:pt x="2358" y="2617"/>
                  </a:cubicBezTo>
                  <a:cubicBezTo>
                    <a:pt x="2369" y="2617"/>
                    <a:pt x="2367" y="2616"/>
                    <a:pt x="2364" y="2616"/>
                  </a:cubicBezTo>
                  <a:cubicBezTo>
                    <a:pt x="2346" y="2614"/>
                    <a:pt x="2451" y="2614"/>
                    <a:pt x="2425" y="2612"/>
                  </a:cubicBezTo>
                  <a:cubicBezTo>
                    <a:pt x="2399" y="2600"/>
                    <a:pt x="2311" y="2604"/>
                    <a:pt x="2331" y="2599"/>
                  </a:cubicBezTo>
                  <a:cubicBezTo>
                    <a:pt x="2298" y="2595"/>
                    <a:pt x="2309" y="2594"/>
                    <a:pt x="2280" y="2591"/>
                  </a:cubicBezTo>
                  <a:cubicBezTo>
                    <a:pt x="2231" y="2591"/>
                    <a:pt x="2251" y="2590"/>
                    <a:pt x="2248" y="2589"/>
                  </a:cubicBezTo>
                  <a:cubicBezTo>
                    <a:pt x="2246" y="2588"/>
                    <a:pt x="2251" y="2587"/>
                    <a:pt x="2247" y="2587"/>
                  </a:cubicBezTo>
                  <a:cubicBezTo>
                    <a:pt x="2239" y="2585"/>
                    <a:pt x="2266" y="2584"/>
                    <a:pt x="2257" y="2582"/>
                  </a:cubicBezTo>
                  <a:cubicBezTo>
                    <a:pt x="2272" y="2582"/>
                    <a:pt x="2303" y="2580"/>
                    <a:pt x="2330" y="2572"/>
                  </a:cubicBezTo>
                  <a:cubicBezTo>
                    <a:pt x="2339" y="2571"/>
                    <a:pt x="2336" y="2569"/>
                    <a:pt x="2330" y="2568"/>
                  </a:cubicBezTo>
                  <a:cubicBezTo>
                    <a:pt x="2324" y="2567"/>
                    <a:pt x="2358" y="2566"/>
                    <a:pt x="2339" y="2566"/>
                  </a:cubicBezTo>
                  <a:cubicBezTo>
                    <a:pt x="2306" y="2564"/>
                    <a:pt x="2357" y="2564"/>
                    <a:pt x="2354" y="2563"/>
                  </a:cubicBezTo>
                  <a:cubicBezTo>
                    <a:pt x="2350" y="2561"/>
                    <a:pt x="2354" y="2558"/>
                    <a:pt x="2322" y="2556"/>
                  </a:cubicBezTo>
                  <a:cubicBezTo>
                    <a:pt x="2280" y="2553"/>
                    <a:pt x="2400" y="2552"/>
                    <a:pt x="2391" y="2550"/>
                  </a:cubicBezTo>
                  <a:cubicBezTo>
                    <a:pt x="2402" y="2548"/>
                    <a:pt x="2384" y="2545"/>
                    <a:pt x="2414" y="2542"/>
                  </a:cubicBezTo>
                  <a:cubicBezTo>
                    <a:pt x="2379" y="2540"/>
                    <a:pt x="2440" y="2538"/>
                    <a:pt x="2434" y="2536"/>
                  </a:cubicBezTo>
                  <a:cubicBezTo>
                    <a:pt x="2403" y="2535"/>
                    <a:pt x="2440" y="2535"/>
                    <a:pt x="2436" y="2534"/>
                  </a:cubicBezTo>
                  <a:cubicBezTo>
                    <a:pt x="2435" y="2533"/>
                    <a:pt x="2449" y="2533"/>
                    <a:pt x="2455" y="2533"/>
                  </a:cubicBezTo>
                  <a:cubicBezTo>
                    <a:pt x="2402" y="2531"/>
                    <a:pt x="2465" y="2529"/>
                    <a:pt x="2437" y="2527"/>
                  </a:cubicBezTo>
                  <a:cubicBezTo>
                    <a:pt x="2418" y="2526"/>
                    <a:pt x="2461" y="2526"/>
                    <a:pt x="2476" y="2526"/>
                  </a:cubicBezTo>
                  <a:cubicBezTo>
                    <a:pt x="2460" y="2525"/>
                    <a:pt x="2442" y="2524"/>
                    <a:pt x="2427" y="2523"/>
                  </a:cubicBezTo>
                  <a:cubicBezTo>
                    <a:pt x="2414" y="2521"/>
                    <a:pt x="2462" y="2519"/>
                    <a:pt x="2475" y="2518"/>
                  </a:cubicBezTo>
                  <a:cubicBezTo>
                    <a:pt x="2477" y="2517"/>
                    <a:pt x="2462" y="2516"/>
                    <a:pt x="2457" y="2515"/>
                  </a:cubicBezTo>
                  <a:cubicBezTo>
                    <a:pt x="2456" y="2515"/>
                    <a:pt x="2469" y="2514"/>
                    <a:pt x="2469" y="2514"/>
                  </a:cubicBezTo>
                  <a:cubicBezTo>
                    <a:pt x="2445" y="2512"/>
                    <a:pt x="2470" y="2513"/>
                    <a:pt x="2476" y="2511"/>
                  </a:cubicBezTo>
                  <a:cubicBezTo>
                    <a:pt x="2479" y="2510"/>
                    <a:pt x="2486" y="2509"/>
                    <a:pt x="2475" y="2508"/>
                  </a:cubicBezTo>
                  <a:cubicBezTo>
                    <a:pt x="2460" y="2507"/>
                    <a:pt x="2510" y="2506"/>
                    <a:pt x="2482" y="2505"/>
                  </a:cubicBezTo>
                  <a:cubicBezTo>
                    <a:pt x="2472" y="2505"/>
                    <a:pt x="2497" y="2503"/>
                    <a:pt x="2490" y="2503"/>
                  </a:cubicBezTo>
                  <a:cubicBezTo>
                    <a:pt x="2476" y="2501"/>
                    <a:pt x="2509" y="2500"/>
                    <a:pt x="2499" y="2499"/>
                  </a:cubicBezTo>
                  <a:cubicBezTo>
                    <a:pt x="2486" y="2498"/>
                    <a:pt x="2480" y="2496"/>
                    <a:pt x="2497" y="2495"/>
                  </a:cubicBezTo>
                  <a:cubicBezTo>
                    <a:pt x="2509" y="2493"/>
                    <a:pt x="2411" y="2488"/>
                    <a:pt x="2397" y="2484"/>
                  </a:cubicBezTo>
                  <a:cubicBezTo>
                    <a:pt x="2373" y="2483"/>
                    <a:pt x="2415" y="2480"/>
                    <a:pt x="2403" y="2479"/>
                  </a:cubicBezTo>
                  <a:cubicBezTo>
                    <a:pt x="2401" y="2477"/>
                    <a:pt x="2448" y="2476"/>
                    <a:pt x="2417" y="2475"/>
                  </a:cubicBezTo>
                  <a:cubicBezTo>
                    <a:pt x="2514" y="2457"/>
                    <a:pt x="2182" y="2452"/>
                    <a:pt x="2141" y="2449"/>
                  </a:cubicBezTo>
                  <a:cubicBezTo>
                    <a:pt x="2113" y="2447"/>
                    <a:pt x="2100" y="2446"/>
                    <a:pt x="2082" y="2433"/>
                  </a:cubicBezTo>
                  <a:cubicBezTo>
                    <a:pt x="2081" y="2432"/>
                    <a:pt x="2030" y="2431"/>
                    <a:pt x="2076" y="2429"/>
                  </a:cubicBezTo>
                  <a:cubicBezTo>
                    <a:pt x="2062" y="2429"/>
                    <a:pt x="2030" y="2428"/>
                    <a:pt x="2020" y="2421"/>
                  </a:cubicBezTo>
                  <a:cubicBezTo>
                    <a:pt x="2024" y="2407"/>
                    <a:pt x="1991" y="2411"/>
                    <a:pt x="1988" y="2408"/>
                  </a:cubicBezTo>
                  <a:cubicBezTo>
                    <a:pt x="1994" y="2407"/>
                    <a:pt x="1969" y="2407"/>
                    <a:pt x="1976" y="2406"/>
                  </a:cubicBezTo>
                  <a:cubicBezTo>
                    <a:pt x="1982" y="2405"/>
                    <a:pt x="1971" y="2404"/>
                    <a:pt x="1995" y="2403"/>
                  </a:cubicBezTo>
                  <a:cubicBezTo>
                    <a:pt x="1993" y="2401"/>
                    <a:pt x="1895" y="2396"/>
                    <a:pt x="1955" y="2393"/>
                  </a:cubicBezTo>
                  <a:cubicBezTo>
                    <a:pt x="1940" y="2390"/>
                    <a:pt x="1908" y="2389"/>
                    <a:pt x="1977" y="2387"/>
                  </a:cubicBezTo>
                  <a:cubicBezTo>
                    <a:pt x="1888" y="2384"/>
                    <a:pt x="2016" y="2381"/>
                    <a:pt x="1930" y="2380"/>
                  </a:cubicBezTo>
                  <a:cubicBezTo>
                    <a:pt x="1905" y="2381"/>
                    <a:pt x="1926" y="2379"/>
                    <a:pt x="1936" y="2380"/>
                  </a:cubicBezTo>
                  <a:cubicBezTo>
                    <a:pt x="1919" y="2381"/>
                    <a:pt x="1941" y="2379"/>
                    <a:pt x="1935" y="2375"/>
                  </a:cubicBezTo>
                  <a:cubicBezTo>
                    <a:pt x="1933" y="2374"/>
                    <a:pt x="1915" y="2372"/>
                    <a:pt x="1925" y="2371"/>
                  </a:cubicBezTo>
                  <a:cubicBezTo>
                    <a:pt x="1947" y="2369"/>
                    <a:pt x="1933" y="2366"/>
                    <a:pt x="1933" y="2364"/>
                  </a:cubicBezTo>
                  <a:cubicBezTo>
                    <a:pt x="1938" y="2361"/>
                    <a:pt x="1851" y="2359"/>
                    <a:pt x="1879" y="2358"/>
                  </a:cubicBezTo>
                  <a:cubicBezTo>
                    <a:pt x="1913" y="2357"/>
                    <a:pt x="1856" y="2357"/>
                    <a:pt x="1886" y="2356"/>
                  </a:cubicBezTo>
                  <a:cubicBezTo>
                    <a:pt x="1945" y="2355"/>
                    <a:pt x="1861" y="2346"/>
                    <a:pt x="1861" y="2344"/>
                  </a:cubicBezTo>
                  <a:cubicBezTo>
                    <a:pt x="1803" y="2338"/>
                    <a:pt x="1813" y="2333"/>
                    <a:pt x="1701" y="2327"/>
                  </a:cubicBezTo>
                  <a:cubicBezTo>
                    <a:pt x="1676" y="2328"/>
                    <a:pt x="1697" y="2326"/>
                    <a:pt x="1707" y="2327"/>
                  </a:cubicBezTo>
                  <a:cubicBezTo>
                    <a:pt x="1703" y="2327"/>
                    <a:pt x="1699" y="2328"/>
                    <a:pt x="1701" y="2327"/>
                  </a:cubicBezTo>
                  <a:cubicBezTo>
                    <a:pt x="1707" y="2326"/>
                    <a:pt x="1661" y="2325"/>
                    <a:pt x="1701" y="2324"/>
                  </a:cubicBezTo>
                  <a:cubicBezTo>
                    <a:pt x="1676" y="2323"/>
                    <a:pt x="1716" y="2322"/>
                    <a:pt x="1707" y="2321"/>
                  </a:cubicBezTo>
                  <a:cubicBezTo>
                    <a:pt x="1703" y="2321"/>
                    <a:pt x="1714" y="2320"/>
                    <a:pt x="1680" y="2320"/>
                  </a:cubicBezTo>
                  <a:cubicBezTo>
                    <a:pt x="1655" y="2321"/>
                    <a:pt x="1676" y="2319"/>
                    <a:pt x="1686" y="2320"/>
                  </a:cubicBezTo>
                  <a:cubicBezTo>
                    <a:pt x="1682" y="2320"/>
                    <a:pt x="1678" y="2320"/>
                    <a:pt x="1680" y="2320"/>
                  </a:cubicBezTo>
                  <a:cubicBezTo>
                    <a:pt x="1646" y="2314"/>
                    <a:pt x="1677" y="2315"/>
                    <a:pt x="1587" y="2314"/>
                  </a:cubicBezTo>
                  <a:cubicBezTo>
                    <a:pt x="1582" y="2313"/>
                    <a:pt x="1577" y="2312"/>
                    <a:pt x="1572" y="2312"/>
                  </a:cubicBezTo>
                  <a:cubicBezTo>
                    <a:pt x="1505" y="2312"/>
                    <a:pt x="1528" y="2310"/>
                    <a:pt x="1523" y="2309"/>
                  </a:cubicBezTo>
                  <a:cubicBezTo>
                    <a:pt x="1518" y="2307"/>
                    <a:pt x="1465" y="2306"/>
                    <a:pt x="1519" y="2304"/>
                  </a:cubicBezTo>
                  <a:cubicBezTo>
                    <a:pt x="1498" y="2304"/>
                    <a:pt x="1500" y="2302"/>
                    <a:pt x="1462" y="2302"/>
                  </a:cubicBezTo>
                  <a:cubicBezTo>
                    <a:pt x="1520" y="2298"/>
                    <a:pt x="1395" y="2300"/>
                    <a:pt x="1457" y="2300"/>
                  </a:cubicBezTo>
                  <a:cubicBezTo>
                    <a:pt x="1453" y="2300"/>
                    <a:pt x="1449" y="2300"/>
                    <a:pt x="1451" y="2300"/>
                  </a:cubicBezTo>
                  <a:cubicBezTo>
                    <a:pt x="1431" y="2297"/>
                    <a:pt x="1325" y="2291"/>
                    <a:pt x="1357" y="2289"/>
                  </a:cubicBezTo>
                  <a:cubicBezTo>
                    <a:pt x="1426" y="2282"/>
                    <a:pt x="1453" y="2271"/>
                    <a:pt x="1500" y="2271"/>
                  </a:cubicBezTo>
                  <a:lnTo>
                    <a:pt x="1500" y="2265"/>
                  </a:lnTo>
                  <a:cubicBezTo>
                    <a:pt x="1541" y="2265"/>
                    <a:pt x="1577" y="2261"/>
                    <a:pt x="1558" y="2259"/>
                  </a:cubicBezTo>
                  <a:cubicBezTo>
                    <a:pt x="1579" y="2258"/>
                    <a:pt x="1603" y="2258"/>
                    <a:pt x="1617" y="2257"/>
                  </a:cubicBezTo>
                  <a:cubicBezTo>
                    <a:pt x="1582" y="2253"/>
                    <a:pt x="1676" y="2252"/>
                    <a:pt x="1666" y="2249"/>
                  </a:cubicBezTo>
                  <a:cubicBezTo>
                    <a:pt x="1729" y="2240"/>
                    <a:pt x="1819" y="2232"/>
                    <a:pt x="1852" y="2218"/>
                  </a:cubicBezTo>
                  <a:cubicBezTo>
                    <a:pt x="1895" y="2214"/>
                    <a:pt x="1880" y="2211"/>
                    <a:pt x="1935" y="2205"/>
                  </a:cubicBezTo>
                  <a:cubicBezTo>
                    <a:pt x="1979" y="2186"/>
                    <a:pt x="1978" y="2193"/>
                    <a:pt x="2019" y="2183"/>
                  </a:cubicBezTo>
                  <a:cubicBezTo>
                    <a:pt x="1987" y="2182"/>
                    <a:pt x="2022" y="2181"/>
                    <a:pt x="2020" y="2180"/>
                  </a:cubicBezTo>
                  <a:cubicBezTo>
                    <a:pt x="2017" y="2179"/>
                    <a:pt x="2008" y="2177"/>
                    <a:pt x="2022" y="2176"/>
                  </a:cubicBezTo>
                  <a:cubicBezTo>
                    <a:pt x="2040" y="2173"/>
                    <a:pt x="2056" y="2172"/>
                    <a:pt x="2061" y="2170"/>
                  </a:cubicBezTo>
                  <a:cubicBezTo>
                    <a:pt x="2057" y="2168"/>
                    <a:pt x="2088" y="2167"/>
                    <a:pt x="2061" y="2166"/>
                  </a:cubicBezTo>
                  <a:cubicBezTo>
                    <a:pt x="2107" y="2165"/>
                    <a:pt x="2041" y="2164"/>
                    <a:pt x="2066" y="2163"/>
                  </a:cubicBezTo>
                  <a:cubicBezTo>
                    <a:pt x="2097" y="2162"/>
                    <a:pt x="2075" y="2161"/>
                    <a:pt x="2081" y="2160"/>
                  </a:cubicBezTo>
                  <a:cubicBezTo>
                    <a:pt x="2086" y="2158"/>
                    <a:pt x="2109" y="2156"/>
                    <a:pt x="2102" y="2155"/>
                  </a:cubicBezTo>
                  <a:cubicBezTo>
                    <a:pt x="2069" y="2154"/>
                    <a:pt x="2087" y="2153"/>
                    <a:pt x="2100" y="2152"/>
                  </a:cubicBezTo>
                  <a:cubicBezTo>
                    <a:pt x="2113" y="2151"/>
                    <a:pt x="2139" y="2150"/>
                    <a:pt x="2104" y="2149"/>
                  </a:cubicBezTo>
                  <a:cubicBezTo>
                    <a:pt x="2106" y="2147"/>
                    <a:pt x="2176" y="2141"/>
                    <a:pt x="2163" y="2137"/>
                  </a:cubicBezTo>
                  <a:cubicBezTo>
                    <a:pt x="2159" y="2136"/>
                    <a:pt x="2192" y="2135"/>
                    <a:pt x="2167" y="2134"/>
                  </a:cubicBezTo>
                  <a:cubicBezTo>
                    <a:pt x="2147" y="2133"/>
                    <a:pt x="2181" y="2132"/>
                    <a:pt x="2184" y="2131"/>
                  </a:cubicBezTo>
                  <a:cubicBezTo>
                    <a:pt x="2180" y="2120"/>
                    <a:pt x="2236" y="2124"/>
                    <a:pt x="2186" y="2121"/>
                  </a:cubicBezTo>
                  <a:cubicBezTo>
                    <a:pt x="2226" y="2120"/>
                    <a:pt x="2199" y="2118"/>
                    <a:pt x="2206" y="2116"/>
                  </a:cubicBezTo>
                  <a:cubicBezTo>
                    <a:pt x="2222" y="2114"/>
                    <a:pt x="2170" y="2111"/>
                    <a:pt x="2186" y="2109"/>
                  </a:cubicBezTo>
                  <a:cubicBezTo>
                    <a:pt x="2235" y="2105"/>
                    <a:pt x="2191" y="2104"/>
                    <a:pt x="2206" y="2097"/>
                  </a:cubicBezTo>
                  <a:cubicBezTo>
                    <a:pt x="2207" y="2091"/>
                    <a:pt x="2190" y="2094"/>
                    <a:pt x="2204" y="2092"/>
                  </a:cubicBezTo>
                  <a:cubicBezTo>
                    <a:pt x="2230" y="2083"/>
                    <a:pt x="2283" y="2078"/>
                    <a:pt x="2290" y="2070"/>
                  </a:cubicBezTo>
                  <a:cubicBezTo>
                    <a:pt x="2277" y="2067"/>
                    <a:pt x="2302" y="2065"/>
                    <a:pt x="2307" y="2064"/>
                  </a:cubicBezTo>
                  <a:cubicBezTo>
                    <a:pt x="2320" y="2063"/>
                    <a:pt x="2308" y="2061"/>
                    <a:pt x="2311" y="2060"/>
                  </a:cubicBezTo>
                  <a:cubicBezTo>
                    <a:pt x="2313" y="2059"/>
                    <a:pt x="2334" y="2057"/>
                    <a:pt x="2323" y="2057"/>
                  </a:cubicBezTo>
                  <a:cubicBezTo>
                    <a:pt x="2299" y="2056"/>
                    <a:pt x="2342" y="2055"/>
                    <a:pt x="2323" y="2055"/>
                  </a:cubicBezTo>
                  <a:cubicBezTo>
                    <a:pt x="2297" y="2054"/>
                    <a:pt x="2352" y="2053"/>
                    <a:pt x="2314" y="2053"/>
                  </a:cubicBezTo>
                  <a:cubicBezTo>
                    <a:pt x="2312" y="2053"/>
                    <a:pt x="2330" y="2051"/>
                    <a:pt x="2324" y="2051"/>
                  </a:cubicBezTo>
                  <a:cubicBezTo>
                    <a:pt x="2294" y="2050"/>
                    <a:pt x="2343" y="2050"/>
                    <a:pt x="2333" y="2049"/>
                  </a:cubicBezTo>
                  <a:cubicBezTo>
                    <a:pt x="2323" y="2048"/>
                    <a:pt x="2331" y="2047"/>
                    <a:pt x="2331" y="2045"/>
                  </a:cubicBezTo>
                  <a:cubicBezTo>
                    <a:pt x="2332" y="2044"/>
                    <a:pt x="2326" y="2043"/>
                    <a:pt x="2350" y="2043"/>
                  </a:cubicBezTo>
                  <a:cubicBezTo>
                    <a:pt x="2321" y="2042"/>
                    <a:pt x="2321" y="2040"/>
                    <a:pt x="2337" y="2039"/>
                  </a:cubicBezTo>
                  <a:cubicBezTo>
                    <a:pt x="2364" y="2038"/>
                    <a:pt x="2306" y="2037"/>
                    <a:pt x="2331" y="2036"/>
                  </a:cubicBezTo>
                  <a:cubicBezTo>
                    <a:pt x="2347" y="2036"/>
                    <a:pt x="2351" y="2036"/>
                    <a:pt x="2373" y="2037"/>
                  </a:cubicBezTo>
                  <a:cubicBezTo>
                    <a:pt x="2362" y="2031"/>
                    <a:pt x="2383" y="2028"/>
                    <a:pt x="2398" y="2024"/>
                  </a:cubicBezTo>
                  <a:cubicBezTo>
                    <a:pt x="2425" y="2022"/>
                    <a:pt x="2388" y="2020"/>
                    <a:pt x="2392" y="2018"/>
                  </a:cubicBezTo>
                  <a:cubicBezTo>
                    <a:pt x="2395" y="2017"/>
                    <a:pt x="2394" y="2016"/>
                    <a:pt x="2378" y="2015"/>
                  </a:cubicBezTo>
                  <a:cubicBezTo>
                    <a:pt x="2360" y="2014"/>
                    <a:pt x="2379" y="2012"/>
                    <a:pt x="2351" y="2010"/>
                  </a:cubicBezTo>
                  <a:cubicBezTo>
                    <a:pt x="2334" y="2009"/>
                    <a:pt x="2390" y="2009"/>
                    <a:pt x="2358" y="2008"/>
                  </a:cubicBezTo>
                  <a:cubicBezTo>
                    <a:pt x="2342" y="2005"/>
                    <a:pt x="2336" y="2006"/>
                    <a:pt x="2308" y="2005"/>
                  </a:cubicBezTo>
                  <a:cubicBezTo>
                    <a:pt x="2339" y="2004"/>
                    <a:pt x="2338" y="2007"/>
                    <a:pt x="2358" y="2001"/>
                  </a:cubicBezTo>
                  <a:cubicBezTo>
                    <a:pt x="2369" y="2000"/>
                    <a:pt x="2344" y="1999"/>
                    <a:pt x="2351" y="1998"/>
                  </a:cubicBezTo>
                  <a:cubicBezTo>
                    <a:pt x="2357" y="1997"/>
                    <a:pt x="2348" y="1996"/>
                    <a:pt x="2353" y="1995"/>
                  </a:cubicBezTo>
                  <a:cubicBezTo>
                    <a:pt x="2357" y="1994"/>
                    <a:pt x="2367" y="1993"/>
                    <a:pt x="2362" y="1992"/>
                  </a:cubicBezTo>
                  <a:cubicBezTo>
                    <a:pt x="2340" y="1987"/>
                    <a:pt x="2366" y="1988"/>
                    <a:pt x="2349" y="1985"/>
                  </a:cubicBezTo>
                  <a:cubicBezTo>
                    <a:pt x="2331" y="1983"/>
                    <a:pt x="2362" y="1982"/>
                    <a:pt x="2352" y="1981"/>
                  </a:cubicBezTo>
                  <a:cubicBezTo>
                    <a:pt x="2343" y="1979"/>
                    <a:pt x="2325" y="1978"/>
                    <a:pt x="2334" y="1977"/>
                  </a:cubicBezTo>
                  <a:cubicBezTo>
                    <a:pt x="2354" y="1974"/>
                    <a:pt x="2333" y="1972"/>
                    <a:pt x="2297" y="1970"/>
                  </a:cubicBezTo>
                  <a:cubicBezTo>
                    <a:pt x="2358" y="1970"/>
                    <a:pt x="2339" y="1951"/>
                    <a:pt x="2270" y="1948"/>
                  </a:cubicBezTo>
                  <a:cubicBezTo>
                    <a:pt x="2293" y="1947"/>
                    <a:pt x="2332" y="1946"/>
                    <a:pt x="2283" y="1945"/>
                  </a:cubicBezTo>
                  <a:cubicBezTo>
                    <a:pt x="2258" y="1946"/>
                    <a:pt x="2280" y="1944"/>
                    <a:pt x="2290" y="1945"/>
                  </a:cubicBezTo>
                  <a:cubicBezTo>
                    <a:pt x="2285" y="1945"/>
                    <a:pt x="2281" y="1946"/>
                    <a:pt x="2283" y="1945"/>
                  </a:cubicBezTo>
                  <a:cubicBezTo>
                    <a:pt x="2257" y="1944"/>
                    <a:pt x="2294" y="1943"/>
                    <a:pt x="2274" y="1942"/>
                  </a:cubicBezTo>
                  <a:cubicBezTo>
                    <a:pt x="2259" y="1941"/>
                    <a:pt x="2239" y="1939"/>
                    <a:pt x="2249" y="1938"/>
                  </a:cubicBezTo>
                  <a:cubicBezTo>
                    <a:pt x="2287" y="1937"/>
                    <a:pt x="2216" y="1935"/>
                    <a:pt x="2267" y="1934"/>
                  </a:cubicBezTo>
                  <a:cubicBezTo>
                    <a:pt x="2210" y="1929"/>
                    <a:pt x="2131" y="1911"/>
                    <a:pt x="2079" y="1900"/>
                  </a:cubicBezTo>
                  <a:cubicBezTo>
                    <a:pt x="2029" y="1899"/>
                    <a:pt x="2048" y="1891"/>
                    <a:pt x="1961" y="1888"/>
                  </a:cubicBezTo>
                  <a:cubicBezTo>
                    <a:pt x="1990" y="1887"/>
                    <a:pt x="1966" y="1886"/>
                    <a:pt x="1979" y="1885"/>
                  </a:cubicBezTo>
                  <a:cubicBezTo>
                    <a:pt x="1993" y="1883"/>
                    <a:pt x="1940" y="1882"/>
                    <a:pt x="1977" y="1881"/>
                  </a:cubicBezTo>
                  <a:cubicBezTo>
                    <a:pt x="1923" y="1862"/>
                    <a:pt x="1705" y="1853"/>
                    <a:pt x="1602" y="1832"/>
                  </a:cubicBezTo>
                  <a:cubicBezTo>
                    <a:pt x="1560" y="1831"/>
                    <a:pt x="1602" y="1829"/>
                    <a:pt x="1564" y="1828"/>
                  </a:cubicBezTo>
                  <a:cubicBezTo>
                    <a:pt x="1616" y="1827"/>
                    <a:pt x="1556" y="1825"/>
                    <a:pt x="1558" y="1824"/>
                  </a:cubicBezTo>
                  <a:cubicBezTo>
                    <a:pt x="1562" y="1821"/>
                    <a:pt x="1573" y="1818"/>
                    <a:pt x="1542" y="1815"/>
                  </a:cubicBezTo>
                  <a:cubicBezTo>
                    <a:pt x="1521" y="1811"/>
                    <a:pt x="1569" y="1810"/>
                    <a:pt x="1578" y="1809"/>
                  </a:cubicBezTo>
                  <a:cubicBezTo>
                    <a:pt x="1565" y="1809"/>
                    <a:pt x="1531" y="1809"/>
                    <a:pt x="1550" y="1808"/>
                  </a:cubicBezTo>
                  <a:cubicBezTo>
                    <a:pt x="1563" y="1807"/>
                    <a:pt x="1582" y="1806"/>
                    <a:pt x="1577" y="1805"/>
                  </a:cubicBezTo>
                  <a:cubicBezTo>
                    <a:pt x="1571" y="1805"/>
                    <a:pt x="1617" y="1804"/>
                    <a:pt x="1590" y="1803"/>
                  </a:cubicBezTo>
                  <a:cubicBezTo>
                    <a:pt x="1581" y="1803"/>
                    <a:pt x="1595" y="1802"/>
                    <a:pt x="1592" y="1801"/>
                  </a:cubicBezTo>
                  <a:cubicBezTo>
                    <a:pt x="1587" y="1800"/>
                    <a:pt x="1597" y="1799"/>
                    <a:pt x="1603" y="1798"/>
                  </a:cubicBezTo>
                  <a:cubicBezTo>
                    <a:pt x="1608" y="1798"/>
                    <a:pt x="1617" y="1797"/>
                    <a:pt x="1623" y="1796"/>
                  </a:cubicBezTo>
                  <a:cubicBezTo>
                    <a:pt x="1628" y="1796"/>
                    <a:pt x="1586" y="1795"/>
                    <a:pt x="1620" y="1794"/>
                  </a:cubicBezTo>
                  <a:cubicBezTo>
                    <a:pt x="1576" y="1794"/>
                    <a:pt x="1643" y="1791"/>
                    <a:pt x="1665" y="1786"/>
                  </a:cubicBezTo>
                  <a:cubicBezTo>
                    <a:pt x="1670" y="1776"/>
                    <a:pt x="1752" y="1775"/>
                    <a:pt x="1766" y="1767"/>
                  </a:cubicBezTo>
                  <a:cubicBezTo>
                    <a:pt x="1736" y="1767"/>
                    <a:pt x="1763" y="1766"/>
                    <a:pt x="1775" y="1766"/>
                  </a:cubicBezTo>
                  <a:cubicBezTo>
                    <a:pt x="1785" y="1760"/>
                    <a:pt x="1828" y="1746"/>
                    <a:pt x="1871" y="1746"/>
                  </a:cubicBezTo>
                  <a:cubicBezTo>
                    <a:pt x="1834" y="1745"/>
                    <a:pt x="1884" y="1744"/>
                    <a:pt x="1875" y="1743"/>
                  </a:cubicBezTo>
                  <a:cubicBezTo>
                    <a:pt x="1868" y="1743"/>
                    <a:pt x="1869" y="1741"/>
                    <a:pt x="1890" y="1740"/>
                  </a:cubicBezTo>
                  <a:cubicBezTo>
                    <a:pt x="1908" y="1740"/>
                    <a:pt x="1883" y="1737"/>
                    <a:pt x="1900" y="1736"/>
                  </a:cubicBezTo>
                  <a:cubicBezTo>
                    <a:pt x="1981" y="1728"/>
                    <a:pt x="1984" y="1720"/>
                    <a:pt x="2101" y="1708"/>
                  </a:cubicBezTo>
                  <a:cubicBezTo>
                    <a:pt x="2061" y="1707"/>
                    <a:pt x="2103" y="1706"/>
                    <a:pt x="2108" y="1706"/>
                  </a:cubicBezTo>
                  <a:cubicBezTo>
                    <a:pt x="2123" y="1704"/>
                    <a:pt x="2144" y="1702"/>
                    <a:pt x="2144" y="1699"/>
                  </a:cubicBezTo>
                  <a:cubicBezTo>
                    <a:pt x="2144" y="1698"/>
                    <a:pt x="2131" y="1696"/>
                    <a:pt x="2179" y="1695"/>
                  </a:cubicBezTo>
                  <a:cubicBezTo>
                    <a:pt x="2184" y="1695"/>
                    <a:pt x="2184" y="1694"/>
                    <a:pt x="2185" y="1694"/>
                  </a:cubicBezTo>
                  <a:cubicBezTo>
                    <a:pt x="2195" y="1692"/>
                    <a:pt x="2176" y="1690"/>
                    <a:pt x="2202" y="1687"/>
                  </a:cubicBezTo>
                  <a:cubicBezTo>
                    <a:pt x="2223" y="1686"/>
                    <a:pt x="2216" y="1683"/>
                    <a:pt x="2224" y="1681"/>
                  </a:cubicBezTo>
                  <a:cubicBezTo>
                    <a:pt x="2243" y="1676"/>
                    <a:pt x="2243" y="1669"/>
                    <a:pt x="2249" y="1665"/>
                  </a:cubicBezTo>
                  <a:cubicBezTo>
                    <a:pt x="2288" y="1662"/>
                    <a:pt x="2266" y="1659"/>
                    <a:pt x="2267" y="1656"/>
                  </a:cubicBezTo>
                  <a:cubicBezTo>
                    <a:pt x="2267" y="1654"/>
                    <a:pt x="2226" y="1652"/>
                    <a:pt x="2289" y="1650"/>
                  </a:cubicBezTo>
                  <a:cubicBezTo>
                    <a:pt x="2292" y="1650"/>
                    <a:pt x="2291" y="1650"/>
                    <a:pt x="2287" y="1650"/>
                  </a:cubicBezTo>
                  <a:cubicBezTo>
                    <a:pt x="2253" y="1648"/>
                    <a:pt x="2314" y="1647"/>
                    <a:pt x="2289" y="1647"/>
                  </a:cubicBezTo>
                  <a:cubicBezTo>
                    <a:pt x="2258" y="1645"/>
                    <a:pt x="2295" y="1645"/>
                    <a:pt x="2292" y="1644"/>
                  </a:cubicBezTo>
                  <a:cubicBezTo>
                    <a:pt x="2288" y="1643"/>
                    <a:pt x="2278" y="1641"/>
                    <a:pt x="2303" y="1640"/>
                  </a:cubicBezTo>
                  <a:cubicBezTo>
                    <a:pt x="2336" y="1639"/>
                    <a:pt x="2284" y="1638"/>
                    <a:pt x="2289" y="1637"/>
                  </a:cubicBezTo>
                  <a:cubicBezTo>
                    <a:pt x="2326" y="1633"/>
                    <a:pt x="2299" y="1630"/>
                    <a:pt x="2332" y="1628"/>
                  </a:cubicBezTo>
                  <a:cubicBezTo>
                    <a:pt x="2343" y="1628"/>
                    <a:pt x="2302" y="1627"/>
                    <a:pt x="2327" y="1626"/>
                  </a:cubicBezTo>
                  <a:cubicBezTo>
                    <a:pt x="2347" y="1625"/>
                    <a:pt x="2326" y="1623"/>
                    <a:pt x="2352" y="1621"/>
                  </a:cubicBezTo>
                  <a:cubicBezTo>
                    <a:pt x="2317" y="1620"/>
                    <a:pt x="2358" y="1619"/>
                    <a:pt x="2353" y="1618"/>
                  </a:cubicBezTo>
                  <a:cubicBezTo>
                    <a:pt x="2351" y="1609"/>
                    <a:pt x="2341" y="1611"/>
                    <a:pt x="2384" y="1608"/>
                  </a:cubicBezTo>
                  <a:cubicBezTo>
                    <a:pt x="2393" y="1608"/>
                    <a:pt x="2398" y="1606"/>
                    <a:pt x="2392" y="1606"/>
                  </a:cubicBezTo>
                  <a:cubicBezTo>
                    <a:pt x="2360" y="1605"/>
                    <a:pt x="2391" y="1604"/>
                    <a:pt x="2396" y="1604"/>
                  </a:cubicBezTo>
                  <a:cubicBezTo>
                    <a:pt x="2404" y="1603"/>
                    <a:pt x="2355" y="1602"/>
                    <a:pt x="2388" y="1601"/>
                  </a:cubicBezTo>
                  <a:cubicBezTo>
                    <a:pt x="2420" y="1597"/>
                    <a:pt x="2393" y="1597"/>
                    <a:pt x="2427" y="1593"/>
                  </a:cubicBezTo>
                  <a:cubicBezTo>
                    <a:pt x="2435" y="1592"/>
                    <a:pt x="2409" y="1591"/>
                    <a:pt x="2417" y="1591"/>
                  </a:cubicBezTo>
                  <a:cubicBezTo>
                    <a:pt x="2430" y="1590"/>
                    <a:pt x="2419" y="1589"/>
                    <a:pt x="2426" y="1588"/>
                  </a:cubicBezTo>
                  <a:cubicBezTo>
                    <a:pt x="2436" y="1587"/>
                    <a:pt x="2434" y="1586"/>
                    <a:pt x="2450" y="1585"/>
                  </a:cubicBezTo>
                  <a:cubicBezTo>
                    <a:pt x="2478" y="1584"/>
                    <a:pt x="2421" y="1583"/>
                    <a:pt x="2434" y="1582"/>
                  </a:cubicBezTo>
                  <a:cubicBezTo>
                    <a:pt x="2446" y="1581"/>
                    <a:pt x="2465" y="1580"/>
                    <a:pt x="2456" y="1579"/>
                  </a:cubicBezTo>
                  <a:cubicBezTo>
                    <a:pt x="2441" y="1576"/>
                    <a:pt x="2507" y="1574"/>
                    <a:pt x="2461" y="1572"/>
                  </a:cubicBezTo>
                  <a:cubicBezTo>
                    <a:pt x="2507" y="1569"/>
                    <a:pt x="2438" y="1570"/>
                    <a:pt x="2477" y="1565"/>
                  </a:cubicBezTo>
                  <a:cubicBezTo>
                    <a:pt x="2481" y="1564"/>
                    <a:pt x="2473" y="1563"/>
                    <a:pt x="2490" y="1562"/>
                  </a:cubicBezTo>
                  <a:cubicBezTo>
                    <a:pt x="2501" y="1561"/>
                    <a:pt x="2469" y="1559"/>
                    <a:pt x="2480" y="1559"/>
                  </a:cubicBezTo>
                  <a:cubicBezTo>
                    <a:pt x="2499" y="1558"/>
                    <a:pt x="2477" y="1557"/>
                    <a:pt x="2488" y="1556"/>
                  </a:cubicBezTo>
                  <a:cubicBezTo>
                    <a:pt x="2494" y="1556"/>
                    <a:pt x="2487" y="1555"/>
                    <a:pt x="2488" y="1554"/>
                  </a:cubicBezTo>
                  <a:cubicBezTo>
                    <a:pt x="2445" y="1554"/>
                    <a:pt x="2451" y="1553"/>
                    <a:pt x="2458" y="1553"/>
                  </a:cubicBezTo>
                  <a:cubicBezTo>
                    <a:pt x="2469" y="1551"/>
                    <a:pt x="2497" y="1550"/>
                    <a:pt x="2464" y="1549"/>
                  </a:cubicBezTo>
                  <a:cubicBezTo>
                    <a:pt x="2429" y="1548"/>
                    <a:pt x="2475" y="1547"/>
                    <a:pt x="2465" y="1546"/>
                  </a:cubicBezTo>
                  <a:cubicBezTo>
                    <a:pt x="2445" y="1544"/>
                    <a:pt x="2440" y="1541"/>
                    <a:pt x="2437" y="1538"/>
                  </a:cubicBezTo>
                  <a:cubicBezTo>
                    <a:pt x="2435" y="1537"/>
                    <a:pt x="2418" y="1535"/>
                    <a:pt x="2453" y="1534"/>
                  </a:cubicBezTo>
                  <a:cubicBezTo>
                    <a:pt x="2424" y="1533"/>
                    <a:pt x="2437" y="1531"/>
                    <a:pt x="2436" y="1530"/>
                  </a:cubicBezTo>
                  <a:cubicBezTo>
                    <a:pt x="2434" y="1528"/>
                    <a:pt x="2429" y="1526"/>
                    <a:pt x="2438" y="1524"/>
                  </a:cubicBezTo>
                  <a:cubicBezTo>
                    <a:pt x="2443" y="1522"/>
                    <a:pt x="2394" y="1522"/>
                    <a:pt x="2435" y="1521"/>
                  </a:cubicBezTo>
                  <a:cubicBezTo>
                    <a:pt x="2423" y="1520"/>
                    <a:pt x="2411" y="1518"/>
                    <a:pt x="2401" y="1518"/>
                  </a:cubicBezTo>
                  <a:cubicBezTo>
                    <a:pt x="2412" y="1517"/>
                    <a:pt x="2437" y="1515"/>
                    <a:pt x="2433" y="1515"/>
                  </a:cubicBezTo>
                  <a:cubicBezTo>
                    <a:pt x="2404" y="1514"/>
                    <a:pt x="2442" y="1514"/>
                    <a:pt x="2435" y="1513"/>
                  </a:cubicBezTo>
                  <a:cubicBezTo>
                    <a:pt x="2426" y="1511"/>
                    <a:pt x="2409" y="1510"/>
                    <a:pt x="2406" y="1506"/>
                  </a:cubicBezTo>
                  <a:cubicBezTo>
                    <a:pt x="2408" y="1505"/>
                    <a:pt x="2360" y="1505"/>
                    <a:pt x="2389" y="1503"/>
                  </a:cubicBezTo>
                  <a:cubicBezTo>
                    <a:pt x="2403" y="1502"/>
                    <a:pt x="2395" y="1500"/>
                    <a:pt x="2388" y="1499"/>
                  </a:cubicBezTo>
                  <a:cubicBezTo>
                    <a:pt x="2358" y="1498"/>
                    <a:pt x="2371" y="1497"/>
                    <a:pt x="2375" y="1496"/>
                  </a:cubicBezTo>
                  <a:cubicBezTo>
                    <a:pt x="2345" y="1489"/>
                    <a:pt x="2401" y="1490"/>
                    <a:pt x="2305" y="1488"/>
                  </a:cubicBezTo>
                  <a:cubicBezTo>
                    <a:pt x="2383" y="1487"/>
                    <a:pt x="2366" y="1483"/>
                    <a:pt x="2333" y="1482"/>
                  </a:cubicBezTo>
                  <a:cubicBezTo>
                    <a:pt x="2380" y="1480"/>
                    <a:pt x="2332" y="1480"/>
                    <a:pt x="2350" y="1477"/>
                  </a:cubicBezTo>
                  <a:cubicBezTo>
                    <a:pt x="2357" y="1475"/>
                    <a:pt x="2366" y="1473"/>
                    <a:pt x="2346" y="1472"/>
                  </a:cubicBezTo>
                  <a:cubicBezTo>
                    <a:pt x="2314" y="1471"/>
                    <a:pt x="2349" y="1470"/>
                    <a:pt x="2341" y="1469"/>
                  </a:cubicBezTo>
                  <a:cubicBezTo>
                    <a:pt x="2303" y="1464"/>
                    <a:pt x="2380" y="1464"/>
                    <a:pt x="2331" y="1462"/>
                  </a:cubicBezTo>
                  <a:cubicBezTo>
                    <a:pt x="2309" y="1455"/>
                    <a:pt x="2302" y="1453"/>
                    <a:pt x="2273" y="1445"/>
                  </a:cubicBezTo>
                  <a:cubicBezTo>
                    <a:pt x="2311" y="1444"/>
                    <a:pt x="2246" y="1443"/>
                    <a:pt x="2269" y="1442"/>
                  </a:cubicBezTo>
                  <a:cubicBezTo>
                    <a:pt x="2301" y="1441"/>
                    <a:pt x="2282" y="1441"/>
                    <a:pt x="2270" y="1440"/>
                  </a:cubicBezTo>
                  <a:cubicBezTo>
                    <a:pt x="2206" y="1435"/>
                    <a:pt x="2191" y="1422"/>
                    <a:pt x="2126" y="1417"/>
                  </a:cubicBezTo>
                  <a:cubicBezTo>
                    <a:pt x="2127" y="1416"/>
                    <a:pt x="2092" y="1415"/>
                    <a:pt x="2118" y="1414"/>
                  </a:cubicBezTo>
                  <a:cubicBezTo>
                    <a:pt x="2142" y="1413"/>
                    <a:pt x="2106" y="1412"/>
                    <a:pt x="2102" y="1411"/>
                  </a:cubicBezTo>
                  <a:cubicBezTo>
                    <a:pt x="2073" y="1401"/>
                    <a:pt x="2100" y="1407"/>
                    <a:pt x="2041" y="1401"/>
                  </a:cubicBezTo>
                  <a:cubicBezTo>
                    <a:pt x="2088" y="1399"/>
                    <a:pt x="1995" y="1397"/>
                    <a:pt x="2040" y="1395"/>
                  </a:cubicBezTo>
                  <a:cubicBezTo>
                    <a:pt x="1956" y="1387"/>
                    <a:pt x="1981" y="1383"/>
                    <a:pt x="1860" y="1376"/>
                  </a:cubicBezTo>
                  <a:cubicBezTo>
                    <a:pt x="1874" y="1375"/>
                    <a:pt x="1889" y="1375"/>
                    <a:pt x="1893" y="1375"/>
                  </a:cubicBezTo>
                  <a:cubicBezTo>
                    <a:pt x="1915" y="1371"/>
                    <a:pt x="1828" y="1378"/>
                    <a:pt x="1862" y="1368"/>
                  </a:cubicBezTo>
                  <a:cubicBezTo>
                    <a:pt x="1857" y="1368"/>
                    <a:pt x="1844" y="1368"/>
                    <a:pt x="1830" y="1367"/>
                  </a:cubicBezTo>
                  <a:cubicBezTo>
                    <a:pt x="1848" y="1364"/>
                    <a:pt x="1808" y="1362"/>
                    <a:pt x="1772" y="1359"/>
                  </a:cubicBezTo>
                  <a:cubicBezTo>
                    <a:pt x="1887" y="1358"/>
                    <a:pt x="1675" y="1347"/>
                    <a:pt x="1666" y="1343"/>
                  </a:cubicBezTo>
                  <a:cubicBezTo>
                    <a:pt x="1584" y="1328"/>
                    <a:pt x="1546" y="1326"/>
                    <a:pt x="1509" y="1307"/>
                  </a:cubicBezTo>
                  <a:cubicBezTo>
                    <a:pt x="1511" y="1304"/>
                    <a:pt x="1473" y="1301"/>
                    <a:pt x="1517" y="1298"/>
                  </a:cubicBezTo>
                  <a:cubicBezTo>
                    <a:pt x="1527" y="1298"/>
                    <a:pt x="1515" y="1297"/>
                    <a:pt x="1511" y="1296"/>
                  </a:cubicBezTo>
                  <a:cubicBezTo>
                    <a:pt x="1494" y="1297"/>
                    <a:pt x="1494" y="1281"/>
                    <a:pt x="1508" y="1280"/>
                  </a:cubicBezTo>
                  <a:cubicBezTo>
                    <a:pt x="1508" y="1279"/>
                    <a:pt x="1498" y="1278"/>
                    <a:pt x="1500" y="1276"/>
                  </a:cubicBezTo>
                  <a:cubicBezTo>
                    <a:pt x="1501" y="1275"/>
                    <a:pt x="1527" y="1274"/>
                    <a:pt x="1516" y="1273"/>
                  </a:cubicBezTo>
                  <a:cubicBezTo>
                    <a:pt x="1488" y="1272"/>
                    <a:pt x="1525" y="1271"/>
                    <a:pt x="1528" y="1270"/>
                  </a:cubicBezTo>
                  <a:cubicBezTo>
                    <a:pt x="1553" y="1270"/>
                    <a:pt x="1523" y="1267"/>
                    <a:pt x="1561" y="1265"/>
                  </a:cubicBezTo>
                  <a:cubicBezTo>
                    <a:pt x="1509" y="1263"/>
                    <a:pt x="1570" y="1262"/>
                    <a:pt x="1564" y="1260"/>
                  </a:cubicBezTo>
                  <a:cubicBezTo>
                    <a:pt x="1557" y="1258"/>
                    <a:pt x="1549" y="1256"/>
                    <a:pt x="1580" y="1255"/>
                  </a:cubicBezTo>
                  <a:cubicBezTo>
                    <a:pt x="1590" y="1254"/>
                    <a:pt x="1585" y="1253"/>
                    <a:pt x="1581" y="1252"/>
                  </a:cubicBezTo>
                  <a:cubicBezTo>
                    <a:pt x="1576" y="1252"/>
                    <a:pt x="1621" y="1251"/>
                    <a:pt x="1587" y="1250"/>
                  </a:cubicBezTo>
                  <a:cubicBezTo>
                    <a:pt x="1609" y="1249"/>
                    <a:pt x="1559" y="1247"/>
                    <a:pt x="1587" y="1246"/>
                  </a:cubicBezTo>
                  <a:cubicBezTo>
                    <a:pt x="1623" y="1244"/>
                    <a:pt x="1566" y="1243"/>
                    <a:pt x="1579" y="1241"/>
                  </a:cubicBezTo>
                  <a:cubicBezTo>
                    <a:pt x="1591" y="1240"/>
                    <a:pt x="1590" y="1238"/>
                    <a:pt x="1579" y="1237"/>
                  </a:cubicBezTo>
                  <a:cubicBezTo>
                    <a:pt x="1568" y="1235"/>
                    <a:pt x="1636" y="1234"/>
                    <a:pt x="1584" y="1233"/>
                  </a:cubicBezTo>
                  <a:cubicBezTo>
                    <a:pt x="1621" y="1231"/>
                    <a:pt x="1596" y="1229"/>
                    <a:pt x="1602" y="1227"/>
                  </a:cubicBezTo>
                  <a:cubicBezTo>
                    <a:pt x="1610" y="1215"/>
                    <a:pt x="1587" y="1217"/>
                    <a:pt x="1588" y="1215"/>
                  </a:cubicBezTo>
                  <a:cubicBezTo>
                    <a:pt x="1623" y="1214"/>
                    <a:pt x="1580" y="1213"/>
                    <a:pt x="1590" y="1213"/>
                  </a:cubicBezTo>
                  <a:cubicBezTo>
                    <a:pt x="1602" y="1212"/>
                    <a:pt x="1589" y="1211"/>
                    <a:pt x="1600" y="1210"/>
                  </a:cubicBezTo>
                  <a:cubicBezTo>
                    <a:pt x="1616" y="1205"/>
                    <a:pt x="1580" y="1204"/>
                    <a:pt x="1621" y="1203"/>
                  </a:cubicBezTo>
                  <a:cubicBezTo>
                    <a:pt x="1587" y="1202"/>
                    <a:pt x="1622" y="1200"/>
                    <a:pt x="1613" y="1199"/>
                  </a:cubicBezTo>
                  <a:cubicBezTo>
                    <a:pt x="1593" y="1197"/>
                    <a:pt x="1591" y="1195"/>
                    <a:pt x="1607" y="1194"/>
                  </a:cubicBezTo>
                  <a:cubicBezTo>
                    <a:pt x="1656" y="1182"/>
                    <a:pt x="1575" y="1187"/>
                    <a:pt x="1559" y="1187"/>
                  </a:cubicBezTo>
                  <a:cubicBezTo>
                    <a:pt x="1578" y="1187"/>
                    <a:pt x="1590" y="1187"/>
                    <a:pt x="1602" y="1188"/>
                  </a:cubicBezTo>
                  <a:cubicBezTo>
                    <a:pt x="1584" y="1188"/>
                    <a:pt x="1596" y="1189"/>
                    <a:pt x="1594" y="1190"/>
                  </a:cubicBezTo>
                  <a:cubicBezTo>
                    <a:pt x="1590" y="1190"/>
                    <a:pt x="1586" y="1189"/>
                    <a:pt x="1582" y="1189"/>
                  </a:cubicBezTo>
                  <a:cubicBezTo>
                    <a:pt x="1617" y="1189"/>
                    <a:pt x="1517" y="1190"/>
                    <a:pt x="1603" y="1191"/>
                  </a:cubicBezTo>
                  <a:cubicBezTo>
                    <a:pt x="1588" y="1191"/>
                    <a:pt x="1575" y="1191"/>
                    <a:pt x="1561" y="1192"/>
                  </a:cubicBezTo>
                  <a:cubicBezTo>
                    <a:pt x="1563" y="1198"/>
                    <a:pt x="1550" y="1196"/>
                    <a:pt x="1540" y="1198"/>
                  </a:cubicBezTo>
                  <a:cubicBezTo>
                    <a:pt x="1529" y="1199"/>
                    <a:pt x="1566" y="1199"/>
                    <a:pt x="1543" y="1201"/>
                  </a:cubicBezTo>
                  <a:cubicBezTo>
                    <a:pt x="1527" y="1201"/>
                    <a:pt x="1540" y="1203"/>
                    <a:pt x="1540" y="1204"/>
                  </a:cubicBezTo>
                  <a:cubicBezTo>
                    <a:pt x="1540" y="1205"/>
                    <a:pt x="1547" y="1206"/>
                    <a:pt x="1539" y="1206"/>
                  </a:cubicBezTo>
                  <a:cubicBezTo>
                    <a:pt x="1508" y="1208"/>
                    <a:pt x="1520" y="1210"/>
                    <a:pt x="1520" y="1212"/>
                  </a:cubicBezTo>
                  <a:cubicBezTo>
                    <a:pt x="1520" y="1213"/>
                    <a:pt x="1488" y="1215"/>
                    <a:pt x="1519" y="1216"/>
                  </a:cubicBezTo>
                  <a:cubicBezTo>
                    <a:pt x="1491" y="1217"/>
                    <a:pt x="1516" y="1218"/>
                    <a:pt x="1501" y="1219"/>
                  </a:cubicBezTo>
                  <a:cubicBezTo>
                    <a:pt x="1488" y="1220"/>
                    <a:pt x="1494" y="1222"/>
                    <a:pt x="1500" y="1223"/>
                  </a:cubicBezTo>
                  <a:cubicBezTo>
                    <a:pt x="1505" y="1224"/>
                    <a:pt x="1464" y="1225"/>
                    <a:pt x="1499" y="1226"/>
                  </a:cubicBezTo>
                  <a:cubicBezTo>
                    <a:pt x="1448" y="1241"/>
                    <a:pt x="1437" y="1234"/>
                    <a:pt x="1415" y="1241"/>
                  </a:cubicBezTo>
                  <a:cubicBezTo>
                    <a:pt x="1416" y="1252"/>
                    <a:pt x="1331" y="1251"/>
                    <a:pt x="1374" y="1255"/>
                  </a:cubicBezTo>
                  <a:cubicBezTo>
                    <a:pt x="1321" y="1260"/>
                    <a:pt x="1276" y="1258"/>
                    <a:pt x="1221" y="1256"/>
                  </a:cubicBezTo>
                  <a:cubicBezTo>
                    <a:pt x="1188" y="1255"/>
                    <a:pt x="1252" y="1254"/>
                    <a:pt x="1213" y="1254"/>
                  </a:cubicBezTo>
                  <a:cubicBezTo>
                    <a:pt x="1201" y="1252"/>
                    <a:pt x="1240" y="1252"/>
                    <a:pt x="1249" y="1251"/>
                  </a:cubicBezTo>
                  <a:lnTo>
                    <a:pt x="1249" y="1251"/>
                  </a:lnTo>
                  <a:cubicBezTo>
                    <a:pt x="1170" y="1251"/>
                    <a:pt x="1258" y="1240"/>
                    <a:pt x="1290" y="1239"/>
                  </a:cubicBezTo>
                  <a:cubicBezTo>
                    <a:pt x="1294" y="1252"/>
                    <a:pt x="1283" y="1248"/>
                    <a:pt x="1269" y="1250"/>
                  </a:cubicBezTo>
                  <a:cubicBezTo>
                    <a:pt x="1275" y="1250"/>
                    <a:pt x="1281" y="1250"/>
                    <a:pt x="1287" y="1250"/>
                  </a:cubicBezTo>
                  <a:cubicBezTo>
                    <a:pt x="1274" y="1250"/>
                    <a:pt x="1261" y="1251"/>
                    <a:pt x="1249" y="1251"/>
                  </a:cubicBezTo>
                  <a:cubicBezTo>
                    <a:pt x="1265" y="1258"/>
                    <a:pt x="1328" y="1253"/>
                    <a:pt x="1353" y="1247"/>
                  </a:cubicBezTo>
                  <a:cubicBezTo>
                    <a:pt x="1326" y="1245"/>
                    <a:pt x="1360" y="1243"/>
                    <a:pt x="1354" y="1242"/>
                  </a:cubicBezTo>
                  <a:cubicBezTo>
                    <a:pt x="1330" y="1233"/>
                    <a:pt x="1403" y="1250"/>
                    <a:pt x="1394" y="1222"/>
                  </a:cubicBezTo>
                  <a:cubicBezTo>
                    <a:pt x="1347" y="1223"/>
                    <a:pt x="1383" y="1225"/>
                    <a:pt x="1334" y="1216"/>
                  </a:cubicBezTo>
                  <a:cubicBezTo>
                    <a:pt x="1382" y="1214"/>
                    <a:pt x="1317" y="1215"/>
                    <a:pt x="1347" y="1212"/>
                  </a:cubicBezTo>
                  <a:cubicBezTo>
                    <a:pt x="1307" y="1212"/>
                    <a:pt x="1378" y="1211"/>
                    <a:pt x="1338" y="1210"/>
                  </a:cubicBezTo>
                  <a:cubicBezTo>
                    <a:pt x="1356" y="1209"/>
                    <a:pt x="1326" y="1207"/>
                    <a:pt x="1331" y="1206"/>
                  </a:cubicBezTo>
                  <a:cubicBezTo>
                    <a:pt x="1334" y="1198"/>
                    <a:pt x="1338" y="1201"/>
                    <a:pt x="1353" y="1200"/>
                  </a:cubicBezTo>
                  <a:cubicBezTo>
                    <a:pt x="1394" y="1198"/>
                    <a:pt x="1357" y="1196"/>
                    <a:pt x="1378" y="1191"/>
                  </a:cubicBezTo>
                  <a:cubicBezTo>
                    <a:pt x="1390" y="1188"/>
                    <a:pt x="1437" y="1185"/>
                    <a:pt x="1398" y="1184"/>
                  </a:cubicBezTo>
                  <a:cubicBezTo>
                    <a:pt x="1410" y="1184"/>
                    <a:pt x="1422" y="1184"/>
                    <a:pt x="1434" y="1184"/>
                  </a:cubicBezTo>
                  <a:cubicBezTo>
                    <a:pt x="1433" y="1183"/>
                    <a:pt x="1448" y="1181"/>
                    <a:pt x="1417" y="1181"/>
                  </a:cubicBezTo>
                  <a:cubicBezTo>
                    <a:pt x="1432" y="1179"/>
                    <a:pt x="1472" y="1180"/>
                    <a:pt x="1446" y="1175"/>
                  </a:cubicBezTo>
                  <a:cubicBezTo>
                    <a:pt x="1475" y="1173"/>
                    <a:pt x="1430" y="1171"/>
                    <a:pt x="1496" y="1170"/>
                  </a:cubicBezTo>
                  <a:cubicBezTo>
                    <a:pt x="1500" y="1164"/>
                    <a:pt x="1567" y="1162"/>
                    <a:pt x="1561" y="1159"/>
                  </a:cubicBezTo>
                  <a:cubicBezTo>
                    <a:pt x="1610" y="1158"/>
                    <a:pt x="1557" y="1156"/>
                    <a:pt x="1578" y="1155"/>
                  </a:cubicBezTo>
                  <a:cubicBezTo>
                    <a:pt x="1596" y="1153"/>
                    <a:pt x="1564" y="1152"/>
                    <a:pt x="1600" y="1151"/>
                  </a:cubicBezTo>
                  <a:cubicBezTo>
                    <a:pt x="1568" y="1149"/>
                    <a:pt x="1619" y="1148"/>
                    <a:pt x="1603" y="1147"/>
                  </a:cubicBezTo>
                  <a:cubicBezTo>
                    <a:pt x="1597" y="1147"/>
                    <a:pt x="1591" y="1147"/>
                    <a:pt x="1585" y="11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8428906" y="-114303"/>
              <a:ext cx="1566028" cy="1572149"/>
            </a:xfrm>
            <a:custGeom>
              <a:avLst/>
              <a:gdLst/>
              <a:ahLst/>
              <a:cxnLst/>
              <a:rect l="l" t="t" r="r" b="b"/>
              <a:pathLst>
                <a:path w="3577" h="3591" extrusionOk="0">
                  <a:moveTo>
                    <a:pt x="1585" y="1146"/>
                  </a:moveTo>
                  <a:cubicBezTo>
                    <a:pt x="1591" y="1146"/>
                    <a:pt x="1597" y="1146"/>
                    <a:pt x="1603" y="1146"/>
                  </a:cubicBezTo>
                  <a:cubicBezTo>
                    <a:pt x="1587" y="1142"/>
                    <a:pt x="1721" y="1148"/>
                    <a:pt x="1707" y="1140"/>
                  </a:cubicBezTo>
                  <a:cubicBezTo>
                    <a:pt x="1701" y="1140"/>
                    <a:pt x="1695" y="1140"/>
                    <a:pt x="1689" y="1139"/>
                  </a:cubicBezTo>
                  <a:cubicBezTo>
                    <a:pt x="1695" y="1139"/>
                    <a:pt x="1701" y="1139"/>
                    <a:pt x="1707" y="1139"/>
                  </a:cubicBezTo>
                  <a:cubicBezTo>
                    <a:pt x="1751" y="1124"/>
                    <a:pt x="1790" y="1122"/>
                    <a:pt x="1846" y="1118"/>
                  </a:cubicBezTo>
                  <a:cubicBezTo>
                    <a:pt x="1836" y="1116"/>
                    <a:pt x="1826" y="1117"/>
                    <a:pt x="1800" y="1117"/>
                  </a:cubicBezTo>
                  <a:cubicBezTo>
                    <a:pt x="1864" y="1117"/>
                    <a:pt x="1858" y="1113"/>
                    <a:pt x="1906" y="1113"/>
                  </a:cubicBezTo>
                  <a:cubicBezTo>
                    <a:pt x="1889" y="1115"/>
                    <a:pt x="1924" y="1115"/>
                    <a:pt x="1894" y="1116"/>
                  </a:cubicBezTo>
                  <a:cubicBezTo>
                    <a:pt x="1883" y="1129"/>
                    <a:pt x="1927" y="1124"/>
                    <a:pt x="1913" y="1127"/>
                  </a:cubicBezTo>
                  <a:cubicBezTo>
                    <a:pt x="1897" y="1130"/>
                    <a:pt x="1879" y="1132"/>
                    <a:pt x="1907" y="1135"/>
                  </a:cubicBezTo>
                  <a:cubicBezTo>
                    <a:pt x="1894" y="1135"/>
                    <a:pt x="1884" y="1135"/>
                    <a:pt x="1873" y="1136"/>
                  </a:cubicBezTo>
                  <a:cubicBezTo>
                    <a:pt x="1895" y="1137"/>
                    <a:pt x="1868" y="1138"/>
                    <a:pt x="1893" y="1139"/>
                  </a:cubicBezTo>
                  <a:cubicBezTo>
                    <a:pt x="1921" y="1139"/>
                    <a:pt x="1914" y="1140"/>
                    <a:pt x="1915" y="1141"/>
                  </a:cubicBezTo>
                  <a:cubicBezTo>
                    <a:pt x="1956" y="1140"/>
                    <a:pt x="1925" y="1136"/>
                    <a:pt x="1977" y="1130"/>
                  </a:cubicBezTo>
                  <a:cubicBezTo>
                    <a:pt x="1927" y="1129"/>
                    <a:pt x="1999" y="1127"/>
                    <a:pt x="1977" y="1126"/>
                  </a:cubicBezTo>
                  <a:cubicBezTo>
                    <a:pt x="1957" y="1125"/>
                    <a:pt x="1977" y="1124"/>
                    <a:pt x="1978" y="1123"/>
                  </a:cubicBezTo>
                  <a:cubicBezTo>
                    <a:pt x="1986" y="1121"/>
                    <a:pt x="1997" y="1119"/>
                    <a:pt x="1976" y="1117"/>
                  </a:cubicBezTo>
                  <a:cubicBezTo>
                    <a:pt x="1962" y="1116"/>
                    <a:pt x="2016" y="1116"/>
                    <a:pt x="1984" y="1115"/>
                  </a:cubicBezTo>
                  <a:cubicBezTo>
                    <a:pt x="2008" y="1112"/>
                    <a:pt x="1973" y="1113"/>
                    <a:pt x="1958" y="1111"/>
                  </a:cubicBezTo>
                  <a:cubicBezTo>
                    <a:pt x="1975" y="1106"/>
                    <a:pt x="2078" y="1098"/>
                    <a:pt x="2101" y="1090"/>
                  </a:cubicBezTo>
                  <a:cubicBezTo>
                    <a:pt x="2120" y="1089"/>
                    <a:pt x="2132" y="1089"/>
                    <a:pt x="2146" y="1089"/>
                  </a:cubicBezTo>
                  <a:cubicBezTo>
                    <a:pt x="2093" y="1086"/>
                    <a:pt x="2223" y="1080"/>
                    <a:pt x="2206" y="1075"/>
                  </a:cubicBezTo>
                  <a:cubicBezTo>
                    <a:pt x="2249" y="1075"/>
                    <a:pt x="2217" y="1073"/>
                    <a:pt x="2239" y="1072"/>
                  </a:cubicBezTo>
                  <a:cubicBezTo>
                    <a:pt x="2257" y="1071"/>
                    <a:pt x="2235" y="1069"/>
                    <a:pt x="2252" y="1068"/>
                  </a:cubicBezTo>
                  <a:cubicBezTo>
                    <a:pt x="2276" y="1066"/>
                    <a:pt x="2265" y="1065"/>
                    <a:pt x="2268" y="1063"/>
                  </a:cubicBezTo>
                  <a:cubicBezTo>
                    <a:pt x="2271" y="1062"/>
                    <a:pt x="2269" y="1061"/>
                    <a:pt x="2269" y="1059"/>
                  </a:cubicBezTo>
                  <a:cubicBezTo>
                    <a:pt x="2269" y="1058"/>
                    <a:pt x="2275" y="1056"/>
                    <a:pt x="2267" y="1055"/>
                  </a:cubicBezTo>
                  <a:cubicBezTo>
                    <a:pt x="2259" y="1054"/>
                    <a:pt x="2302" y="1053"/>
                    <a:pt x="2269" y="1051"/>
                  </a:cubicBezTo>
                  <a:cubicBezTo>
                    <a:pt x="2309" y="1046"/>
                    <a:pt x="2293" y="1045"/>
                    <a:pt x="2324" y="1043"/>
                  </a:cubicBezTo>
                  <a:cubicBezTo>
                    <a:pt x="2327" y="1043"/>
                    <a:pt x="2320" y="1042"/>
                    <a:pt x="2329" y="1041"/>
                  </a:cubicBezTo>
                  <a:cubicBezTo>
                    <a:pt x="2339" y="1040"/>
                    <a:pt x="2337" y="1039"/>
                    <a:pt x="2330" y="1038"/>
                  </a:cubicBezTo>
                  <a:cubicBezTo>
                    <a:pt x="2321" y="1037"/>
                    <a:pt x="2366" y="1036"/>
                    <a:pt x="2332" y="1035"/>
                  </a:cubicBezTo>
                  <a:cubicBezTo>
                    <a:pt x="2344" y="1035"/>
                    <a:pt x="2403" y="1031"/>
                    <a:pt x="2358" y="1029"/>
                  </a:cubicBezTo>
                  <a:cubicBezTo>
                    <a:pt x="2350" y="1028"/>
                    <a:pt x="2359" y="1027"/>
                    <a:pt x="2365" y="1027"/>
                  </a:cubicBezTo>
                  <a:cubicBezTo>
                    <a:pt x="2371" y="1026"/>
                    <a:pt x="2343" y="1025"/>
                    <a:pt x="2371" y="1025"/>
                  </a:cubicBezTo>
                  <a:cubicBezTo>
                    <a:pt x="2332" y="1024"/>
                    <a:pt x="2384" y="1023"/>
                    <a:pt x="2362" y="1023"/>
                  </a:cubicBezTo>
                  <a:cubicBezTo>
                    <a:pt x="2330" y="1022"/>
                    <a:pt x="2377" y="1021"/>
                    <a:pt x="2366" y="1021"/>
                  </a:cubicBezTo>
                  <a:cubicBezTo>
                    <a:pt x="2336" y="1019"/>
                    <a:pt x="2358" y="1017"/>
                    <a:pt x="2352" y="1015"/>
                  </a:cubicBezTo>
                  <a:cubicBezTo>
                    <a:pt x="2339" y="1011"/>
                    <a:pt x="2380" y="1012"/>
                    <a:pt x="2393" y="1007"/>
                  </a:cubicBezTo>
                  <a:cubicBezTo>
                    <a:pt x="2383" y="996"/>
                    <a:pt x="2453" y="1000"/>
                    <a:pt x="2414" y="996"/>
                  </a:cubicBezTo>
                  <a:cubicBezTo>
                    <a:pt x="2470" y="988"/>
                    <a:pt x="2441" y="986"/>
                    <a:pt x="2479" y="976"/>
                  </a:cubicBezTo>
                  <a:cubicBezTo>
                    <a:pt x="2485" y="975"/>
                    <a:pt x="2508" y="973"/>
                    <a:pt x="2532" y="971"/>
                  </a:cubicBezTo>
                  <a:cubicBezTo>
                    <a:pt x="2581" y="976"/>
                    <a:pt x="2550" y="980"/>
                    <a:pt x="2562" y="985"/>
                  </a:cubicBezTo>
                  <a:cubicBezTo>
                    <a:pt x="2532" y="983"/>
                    <a:pt x="2515" y="982"/>
                    <a:pt x="2498" y="982"/>
                  </a:cubicBezTo>
                  <a:cubicBezTo>
                    <a:pt x="2524" y="992"/>
                    <a:pt x="2550" y="984"/>
                    <a:pt x="2500" y="994"/>
                  </a:cubicBezTo>
                  <a:cubicBezTo>
                    <a:pt x="2577" y="990"/>
                    <a:pt x="2579" y="993"/>
                    <a:pt x="2643" y="978"/>
                  </a:cubicBezTo>
                  <a:cubicBezTo>
                    <a:pt x="2647" y="972"/>
                    <a:pt x="2632" y="974"/>
                    <a:pt x="2663" y="972"/>
                  </a:cubicBezTo>
                  <a:cubicBezTo>
                    <a:pt x="2673" y="971"/>
                    <a:pt x="2667" y="970"/>
                    <a:pt x="2677" y="970"/>
                  </a:cubicBezTo>
                  <a:cubicBezTo>
                    <a:pt x="2695" y="969"/>
                    <a:pt x="2649" y="969"/>
                    <a:pt x="2677" y="968"/>
                  </a:cubicBezTo>
                  <a:cubicBezTo>
                    <a:pt x="2686" y="968"/>
                    <a:pt x="2685" y="967"/>
                    <a:pt x="2685" y="966"/>
                  </a:cubicBezTo>
                  <a:cubicBezTo>
                    <a:pt x="2684" y="966"/>
                    <a:pt x="2693" y="965"/>
                    <a:pt x="2671" y="964"/>
                  </a:cubicBezTo>
                  <a:cubicBezTo>
                    <a:pt x="2688" y="963"/>
                    <a:pt x="2712" y="959"/>
                    <a:pt x="2671" y="956"/>
                  </a:cubicBezTo>
                  <a:cubicBezTo>
                    <a:pt x="2661" y="955"/>
                    <a:pt x="2641" y="954"/>
                    <a:pt x="2648" y="954"/>
                  </a:cubicBezTo>
                  <a:cubicBezTo>
                    <a:pt x="2688" y="952"/>
                    <a:pt x="2652" y="951"/>
                    <a:pt x="2641" y="951"/>
                  </a:cubicBezTo>
                  <a:cubicBezTo>
                    <a:pt x="2624" y="948"/>
                    <a:pt x="2601" y="945"/>
                    <a:pt x="2627" y="943"/>
                  </a:cubicBezTo>
                  <a:cubicBezTo>
                    <a:pt x="2700" y="932"/>
                    <a:pt x="2652" y="932"/>
                    <a:pt x="2747" y="924"/>
                  </a:cubicBezTo>
                  <a:cubicBezTo>
                    <a:pt x="2745" y="924"/>
                    <a:pt x="2743" y="924"/>
                    <a:pt x="2740" y="924"/>
                  </a:cubicBezTo>
                  <a:cubicBezTo>
                    <a:pt x="2711" y="923"/>
                    <a:pt x="2754" y="923"/>
                    <a:pt x="2749" y="922"/>
                  </a:cubicBezTo>
                  <a:cubicBezTo>
                    <a:pt x="2781" y="913"/>
                    <a:pt x="2798" y="912"/>
                    <a:pt x="2866" y="905"/>
                  </a:cubicBezTo>
                  <a:cubicBezTo>
                    <a:pt x="2876" y="900"/>
                    <a:pt x="2928" y="897"/>
                    <a:pt x="2935" y="896"/>
                  </a:cubicBezTo>
                  <a:cubicBezTo>
                    <a:pt x="2931" y="895"/>
                    <a:pt x="2972" y="894"/>
                    <a:pt x="2936" y="893"/>
                  </a:cubicBezTo>
                  <a:cubicBezTo>
                    <a:pt x="3016" y="885"/>
                    <a:pt x="3065" y="884"/>
                    <a:pt x="3143" y="867"/>
                  </a:cubicBezTo>
                  <a:cubicBezTo>
                    <a:pt x="3122" y="867"/>
                    <a:pt x="3050" y="870"/>
                    <a:pt x="3062" y="875"/>
                  </a:cubicBezTo>
                  <a:cubicBezTo>
                    <a:pt x="2971" y="872"/>
                    <a:pt x="2758" y="900"/>
                    <a:pt x="2745" y="886"/>
                  </a:cubicBezTo>
                  <a:cubicBezTo>
                    <a:pt x="2734" y="885"/>
                    <a:pt x="2765" y="884"/>
                    <a:pt x="2758" y="883"/>
                  </a:cubicBezTo>
                  <a:cubicBezTo>
                    <a:pt x="2750" y="878"/>
                    <a:pt x="2857" y="878"/>
                    <a:pt x="2803" y="873"/>
                  </a:cubicBezTo>
                  <a:cubicBezTo>
                    <a:pt x="2780" y="873"/>
                    <a:pt x="2764" y="872"/>
                    <a:pt x="2740" y="872"/>
                  </a:cubicBezTo>
                  <a:cubicBezTo>
                    <a:pt x="2751" y="870"/>
                    <a:pt x="2760" y="869"/>
                    <a:pt x="2768" y="867"/>
                  </a:cubicBezTo>
                  <a:cubicBezTo>
                    <a:pt x="2763" y="867"/>
                    <a:pt x="2757" y="867"/>
                    <a:pt x="2751" y="866"/>
                  </a:cubicBezTo>
                  <a:cubicBezTo>
                    <a:pt x="2791" y="867"/>
                    <a:pt x="2791" y="863"/>
                    <a:pt x="2751" y="863"/>
                  </a:cubicBezTo>
                  <a:cubicBezTo>
                    <a:pt x="2757" y="862"/>
                    <a:pt x="2763" y="862"/>
                    <a:pt x="2768" y="862"/>
                  </a:cubicBezTo>
                  <a:lnTo>
                    <a:pt x="2768" y="862"/>
                  </a:lnTo>
                  <a:cubicBezTo>
                    <a:pt x="2763" y="861"/>
                    <a:pt x="2757" y="861"/>
                    <a:pt x="2751" y="861"/>
                  </a:cubicBezTo>
                  <a:cubicBezTo>
                    <a:pt x="2765" y="862"/>
                    <a:pt x="2812" y="858"/>
                    <a:pt x="2803" y="853"/>
                  </a:cubicBezTo>
                  <a:cubicBezTo>
                    <a:pt x="2776" y="852"/>
                    <a:pt x="2819" y="851"/>
                    <a:pt x="2814" y="850"/>
                  </a:cubicBezTo>
                  <a:cubicBezTo>
                    <a:pt x="2802" y="848"/>
                    <a:pt x="2798" y="845"/>
                    <a:pt x="2846" y="843"/>
                  </a:cubicBezTo>
                  <a:cubicBezTo>
                    <a:pt x="2853" y="843"/>
                    <a:pt x="2821" y="842"/>
                    <a:pt x="2849" y="841"/>
                  </a:cubicBezTo>
                  <a:cubicBezTo>
                    <a:pt x="2821" y="840"/>
                    <a:pt x="2859" y="842"/>
                    <a:pt x="2852" y="837"/>
                  </a:cubicBezTo>
                  <a:cubicBezTo>
                    <a:pt x="2898" y="833"/>
                    <a:pt x="2996" y="825"/>
                    <a:pt x="3040" y="813"/>
                  </a:cubicBezTo>
                  <a:cubicBezTo>
                    <a:pt x="3044" y="812"/>
                    <a:pt x="3099" y="810"/>
                    <a:pt x="3061" y="810"/>
                  </a:cubicBezTo>
                  <a:cubicBezTo>
                    <a:pt x="3088" y="809"/>
                    <a:pt x="3080" y="808"/>
                    <a:pt x="3080" y="807"/>
                  </a:cubicBezTo>
                  <a:cubicBezTo>
                    <a:pt x="3081" y="806"/>
                    <a:pt x="3072" y="804"/>
                    <a:pt x="3083" y="803"/>
                  </a:cubicBezTo>
                  <a:cubicBezTo>
                    <a:pt x="3109" y="801"/>
                    <a:pt x="3116" y="798"/>
                    <a:pt x="3123" y="796"/>
                  </a:cubicBezTo>
                  <a:cubicBezTo>
                    <a:pt x="3156" y="793"/>
                    <a:pt x="3166" y="788"/>
                    <a:pt x="3125" y="789"/>
                  </a:cubicBezTo>
                  <a:cubicBezTo>
                    <a:pt x="3134" y="789"/>
                    <a:pt x="3138" y="788"/>
                    <a:pt x="3152" y="787"/>
                  </a:cubicBezTo>
                  <a:cubicBezTo>
                    <a:pt x="3174" y="787"/>
                    <a:pt x="3143" y="786"/>
                    <a:pt x="3146" y="786"/>
                  </a:cubicBezTo>
                  <a:cubicBezTo>
                    <a:pt x="3151" y="785"/>
                    <a:pt x="3156" y="784"/>
                    <a:pt x="3164" y="784"/>
                  </a:cubicBezTo>
                  <a:cubicBezTo>
                    <a:pt x="3171" y="783"/>
                    <a:pt x="3194" y="783"/>
                    <a:pt x="3165" y="782"/>
                  </a:cubicBezTo>
                  <a:cubicBezTo>
                    <a:pt x="3190" y="772"/>
                    <a:pt x="3243" y="771"/>
                    <a:pt x="3289" y="764"/>
                  </a:cubicBezTo>
                  <a:cubicBezTo>
                    <a:pt x="3266" y="761"/>
                    <a:pt x="3381" y="762"/>
                    <a:pt x="3330" y="763"/>
                  </a:cubicBezTo>
                  <a:lnTo>
                    <a:pt x="3330" y="762"/>
                  </a:lnTo>
                  <a:cubicBezTo>
                    <a:pt x="3316" y="763"/>
                    <a:pt x="3303" y="764"/>
                    <a:pt x="3289" y="764"/>
                  </a:cubicBezTo>
                  <a:cubicBezTo>
                    <a:pt x="3315" y="765"/>
                    <a:pt x="3346" y="765"/>
                    <a:pt x="3372" y="764"/>
                  </a:cubicBezTo>
                  <a:cubicBezTo>
                    <a:pt x="3366" y="764"/>
                    <a:pt x="3360" y="764"/>
                    <a:pt x="3355" y="764"/>
                  </a:cubicBezTo>
                  <a:cubicBezTo>
                    <a:pt x="3369" y="763"/>
                    <a:pt x="3404" y="763"/>
                    <a:pt x="3372" y="763"/>
                  </a:cubicBezTo>
                  <a:lnTo>
                    <a:pt x="3372" y="764"/>
                  </a:lnTo>
                  <a:lnTo>
                    <a:pt x="3414" y="764"/>
                  </a:lnTo>
                  <a:cubicBezTo>
                    <a:pt x="3461" y="790"/>
                    <a:pt x="3502" y="753"/>
                    <a:pt x="3552" y="754"/>
                  </a:cubicBezTo>
                  <a:cubicBezTo>
                    <a:pt x="3515" y="753"/>
                    <a:pt x="3555" y="751"/>
                    <a:pt x="3551" y="750"/>
                  </a:cubicBezTo>
                  <a:cubicBezTo>
                    <a:pt x="3545" y="748"/>
                    <a:pt x="3567" y="747"/>
                    <a:pt x="3555" y="745"/>
                  </a:cubicBezTo>
                  <a:cubicBezTo>
                    <a:pt x="3548" y="744"/>
                    <a:pt x="3540" y="743"/>
                    <a:pt x="3538" y="742"/>
                  </a:cubicBezTo>
                  <a:cubicBezTo>
                    <a:pt x="3533" y="742"/>
                    <a:pt x="3527" y="742"/>
                    <a:pt x="3521" y="742"/>
                  </a:cubicBezTo>
                  <a:cubicBezTo>
                    <a:pt x="3527" y="741"/>
                    <a:pt x="3533" y="741"/>
                    <a:pt x="3538" y="741"/>
                  </a:cubicBezTo>
                  <a:cubicBezTo>
                    <a:pt x="3539" y="740"/>
                    <a:pt x="3583" y="740"/>
                    <a:pt x="3543" y="739"/>
                  </a:cubicBezTo>
                  <a:cubicBezTo>
                    <a:pt x="3574" y="738"/>
                    <a:pt x="3533" y="737"/>
                    <a:pt x="3539" y="736"/>
                  </a:cubicBezTo>
                  <a:cubicBezTo>
                    <a:pt x="3544" y="736"/>
                    <a:pt x="3551" y="735"/>
                    <a:pt x="3560" y="734"/>
                  </a:cubicBezTo>
                  <a:cubicBezTo>
                    <a:pt x="3569" y="734"/>
                    <a:pt x="3520" y="733"/>
                    <a:pt x="3552" y="732"/>
                  </a:cubicBezTo>
                  <a:cubicBezTo>
                    <a:pt x="3556" y="732"/>
                    <a:pt x="3545" y="731"/>
                    <a:pt x="3535" y="731"/>
                  </a:cubicBezTo>
                  <a:cubicBezTo>
                    <a:pt x="3506" y="729"/>
                    <a:pt x="3512" y="728"/>
                    <a:pt x="3530" y="726"/>
                  </a:cubicBezTo>
                  <a:cubicBezTo>
                    <a:pt x="3538" y="726"/>
                    <a:pt x="3505" y="725"/>
                    <a:pt x="3538" y="724"/>
                  </a:cubicBezTo>
                  <a:cubicBezTo>
                    <a:pt x="3514" y="724"/>
                    <a:pt x="3523" y="723"/>
                    <a:pt x="3536" y="723"/>
                  </a:cubicBezTo>
                  <a:cubicBezTo>
                    <a:pt x="3506" y="722"/>
                    <a:pt x="3520" y="721"/>
                    <a:pt x="3518" y="720"/>
                  </a:cubicBezTo>
                  <a:cubicBezTo>
                    <a:pt x="3513" y="714"/>
                    <a:pt x="3533" y="716"/>
                    <a:pt x="3499" y="714"/>
                  </a:cubicBezTo>
                  <a:cubicBezTo>
                    <a:pt x="3528" y="714"/>
                    <a:pt x="3507" y="712"/>
                    <a:pt x="3508" y="712"/>
                  </a:cubicBezTo>
                  <a:cubicBezTo>
                    <a:pt x="3510" y="711"/>
                    <a:pt x="3505" y="709"/>
                    <a:pt x="3518" y="708"/>
                  </a:cubicBezTo>
                  <a:cubicBezTo>
                    <a:pt x="3475" y="705"/>
                    <a:pt x="3508" y="698"/>
                    <a:pt x="3465" y="692"/>
                  </a:cubicBezTo>
                  <a:cubicBezTo>
                    <a:pt x="3501" y="691"/>
                    <a:pt x="3433" y="689"/>
                    <a:pt x="3475" y="688"/>
                  </a:cubicBezTo>
                  <a:cubicBezTo>
                    <a:pt x="3496" y="688"/>
                    <a:pt x="3449" y="687"/>
                    <a:pt x="3473" y="685"/>
                  </a:cubicBezTo>
                  <a:cubicBezTo>
                    <a:pt x="3489" y="685"/>
                    <a:pt x="3486" y="683"/>
                    <a:pt x="3474" y="682"/>
                  </a:cubicBezTo>
                  <a:cubicBezTo>
                    <a:pt x="3441" y="678"/>
                    <a:pt x="3461" y="675"/>
                    <a:pt x="3455" y="672"/>
                  </a:cubicBezTo>
                  <a:cubicBezTo>
                    <a:pt x="3449" y="668"/>
                    <a:pt x="3469" y="665"/>
                    <a:pt x="3436" y="662"/>
                  </a:cubicBezTo>
                  <a:cubicBezTo>
                    <a:pt x="3423" y="660"/>
                    <a:pt x="3442" y="658"/>
                    <a:pt x="3434" y="654"/>
                  </a:cubicBezTo>
                  <a:cubicBezTo>
                    <a:pt x="3431" y="653"/>
                    <a:pt x="3406" y="652"/>
                    <a:pt x="3417" y="651"/>
                  </a:cubicBezTo>
                  <a:cubicBezTo>
                    <a:pt x="3439" y="650"/>
                    <a:pt x="3406" y="649"/>
                    <a:pt x="3412" y="648"/>
                  </a:cubicBezTo>
                  <a:cubicBezTo>
                    <a:pt x="3419" y="646"/>
                    <a:pt x="3411" y="640"/>
                    <a:pt x="3414" y="634"/>
                  </a:cubicBezTo>
                  <a:cubicBezTo>
                    <a:pt x="3414" y="633"/>
                    <a:pt x="3403" y="631"/>
                    <a:pt x="3416" y="630"/>
                  </a:cubicBezTo>
                  <a:cubicBezTo>
                    <a:pt x="3434" y="628"/>
                    <a:pt x="3374" y="627"/>
                    <a:pt x="3404" y="626"/>
                  </a:cubicBezTo>
                  <a:cubicBezTo>
                    <a:pt x="3425" y="624"/>
                    <a:pt x="3365" y="620"/>
                    <a:pt x="3378" y="619"/>
                  </a:cubicBezTo>
                  <a:cubicBezTo>
                    <a:pt x="3410" y="618"/>
                    <a:pt x="3368" y="617"/>
                    <a:pt x="3374" y="616"/>
                  </a:cubicBezTo>
                  <a:cubicBezTo>
                    <a:pt x="3391" y="614"/>
                    <a:pt x="3312" y="613"/>
                    <a:pt x="3351" y="611"/>
                  </a:cubicBezTo>
                  <a:cubicBezTo>
                    <a:pt x="3305" y="608"/>
                    <a:pt x="3349" y="604"/>
                    <a:pt x="3324" y="602"/>
                  </a:cubicBezTo>
                  <a:cubicBezTo>
                    <a:pt x="3296" y="600"/>
                    <a:pt x="3359" y="600"/>
                    <a:pt x="3330" y="599"/>
                  </a:cubicBezTo>
                  <a:cubicBezTo>
                    <a:pt x="3297" y="598"/>
                    <a:pt x="3323" y="596"/>
                    <a:pt x="3307" y="595"/>
                  </a:cubicBezTo>
                  <a:cubicBezTo>
                    <a:pt x="3295" y="592"/>
                    <a:pt x="3281" y="593"/>
                    <a:pt x="3288" y="588"/>
                  </a:cubicBezTo>
                  <a:cubicBezTo>
                    <a:pt x="3282" y="571"/>
                    <a:pt x="3221" y="570"/>
                    <a:pt x="3228" y="567"/>
                  </a:cubicBezTo>
                  <a:cubicBezTo>
                    <a:pt x="3242" y="566"/>
                    <a:pt x="3174" y="564"/>
                    <a:pt x="3220" y="562"/>
                  </a:cubicBezTo>
                  <a:cubicBezTo>
                    <a:pt x="3226" y="562"/>
                    <a:pt x="3189" y="561"/>
                    <a:pt x="3224" y="560"/>
                  </a:cubicBezTo>
                  <a:cubicBezTo>
                    <a:pt x="3205" y="556"/>
                    <a:pt x="3194" y="557"/>
                    <a:pt x="3184" y="550"/>
                  </a:cubicBezTo>
                  <a:cubicBezTo>
                    <a:pt x="3187" y="549"/>
                    <a:pt x="3190" y="548"/>
                    <a:pt x="3180" y="548"/>
                  </a:cubicBezTo>
                  <a:cubicBezTo>
                    <a:pt x="3153" y="547"/>
                    <a:pt x="3203" y="546"/>
                    <a:pt x="3164" y="546"/>
                  </a:cubicBezTo>
                  <a:cubicBezTo>
                    <a:pt x="3169" y="545"/>
                    <a:pt x="3150" y="543"/>
                    <a:pt x="3178" y="543"/>
                  </a:cubicBezTo>
                  <a:cubicBezTo>
                    <a:pt x="3206" y="542"/>
                    <a:pt x="3162" y="541"/>
                    <a:pt x="3177" y="540"/>
                  </a:cubicBezTo>
                  <a:cubicBezTo>
                    <a:pt x="3203" y="538"/>
                    <a:pt x="3169" y="535"/>
                    <a:pt x="3205" y="533"/>
                  </a:cubicBezTo>
                  <a:cubicBezTo>
                    <a:pt x="3209" y="533"/>
                    <a:pt x="3206" y="532"/>
                    <a:pt x="3200" y="532"/>
                  </a:cubicBezTo>
                  <a:cubicBezTo>
                    <a:pt x="3175" y="531"/>
                    <a:pt x="3186" y="530"/>
                    <a:pt x="3185" y="529"/>
                  </a:cubicBezTo>
                  <a:cubicBezTo>
                    <a:pt x="3180" y="514"/>
                    <a:pt x="3197" y="509"/>
                    <a:pt x="3166" y="508"/>
                  </a:cubicBezTo>
                  <a:cubicBezTo>
                    <a:pt x="3153" y="507"/>
                    <a:pt x="3187" y="506"/>
                    <a:pt x="3165" y="504"/>
                  </a:cubicBezTo>
                  <a:cubicBezTo>
                    <a:pt x="3159" y="504"/>
                    <a:pt x="3163" y="503"/>
                    <a:pt x="3166" y="503"/>
                  </a:cubicBezTo>
                  <a:cubicBezTo>
                    <a:pt x="3179" y="499"/>
                    <a:pt x="3207" y="499"/>
                    <a:pt x="3205" y="490"/>
                  </a:cubicBezTo>
                  <a:cubicBezTo>
                    <a:pt x="3205" y="489"/>
                    <a:pt x="3193" y="487"/>
                    <a:pt x="3208" y="486"/>
                  </a:cubicBezTo>
                  <a:cubicBezTo>
                    <a:pt x="3233" y="486"/>
                    <a:pt x="3204" y="485"/>
                    <a:pt x="3220" y="484"/>
                  </a:cubicBezTo>
                  <a:cubicBezTo>
                    <a:pt x="3227" y="482"/>
                    <a:pt x="3247" y="478"/>
                    <a:pt x="3240" y="478"/>
                  </a:cubicBezTo>
                  <a:cubicBezTo>
                    <a:pt x="3215" y="477"/>
                    <a:pt x="3254" y="477"/>
                    <a:pt x="3249" y="476"/>
                  </a:cubicBezTo>
                  <a:cubicBezTo>
                    <a:pt x="3241" y="474"/>
                    <a:pt x="3233" y="472"/>
                    <a:pt x="3251" y="471"/>
                  </a:cubicBezTo>
                  <a:cubicBezTo>
                    <a:pt x="3271" y="469"/>
                    <a:pt x="3215" y="467"/>
                    <a:pt x="3268" y="466"/>
                  </a:cubicBezTo>
                  <a:cubicBezTo>
                    <a:pt x="3257" y="465"/>
                    <a:pt x="3241" y="465"/>
                    <a:pt x="3247" y="463"/>
                  </a:cubicBezTo>
                  <a:cubicBezTo>
                    <a:pt x="3226" y="436"/>
                    <a:pt x="3319" y="449"/>
                    <a:pt x="3310" y="441"/>
                  </a:cubicBezTo>
                  <a:cubicBezTo>
                    <a:pt x="3303" y="440"/>
                    <a:pt x="3326" y="438"/>
                    <a:pt x="3291" y="436"/>
                  </a:cubicBezTo>
                  <a:cubicBezTo>
                    <a:pt x="3330" y="435"/>
                    <a:pt x="3302" y="433"/>
                    <a:pt x="3309" y="431"/>
                  </a:cubicBezTo>
                  <a:cubicBezTo>
                    <a:pt x="3316" y="430"/>
                    <a:pt x="3360" y="428"/>
                    <a:pt x="3311" y="426"/>
                  </a:cubicBezTo>
                  <a:cubicBezTo>
                    <a:pt x="3321" y="425"/>
                    <a:pt x="3399" y="422"/>
                    <a:pt x="3351" y="420"/>
                  </a:cubicBezTo>
                  <a:cubicBezTo>
                    <a:pt x="3392" y="418"/>
                    <a:pt x="3364" y="415"/>
                    <a:pt x="3372" y="413"/>
                  </a:cubicBezTo>
                  <a:cubicBezTo>
                    <a:pt x="3387" y="407"/>
                    <a:pt x="3394" y="408"/>
                    <a:pt x="3413" y="404"/>
                  </a:cubicBezTo>
                  <a:cubicBezTo>
                    <a:pt x="3362" y="403"/>
                    <a:pt x="3421" y="402"/>
                    <a:pt x="3414" y="401"/>
                  </a:cubicBezTo>
                  <a:cubicBezTo>
                    <a:pt x="3406" y="399"/>
                    <a:pt x="3429" y="398"/>
                    <a:pt x="3396" y="397"/>
                  </a:cubicBezTo>
                  <a:cubicBezTo>
                    <a:pt x="3421" y="396"/>
                    <a:pt x="3411" y="395"/>
                    <a:pt x="3414" y="393"/>
                  </a:cubicBezTo>
                  <a:cubicBezTo>
                    <a:pt x="3416" y="393"/>
                    <a:pt x="3434" y="392"/>
                    <a:pt x="3426" y="391"/>
                  </a:cubicBezTo>
                  <a:cubicBezTo>
                    <a:pt x="3403" y="390"/>
                    <a:pt x="3419" y="389"/>
                    <a:pt x="3414" y="387"/>
                  </a:cubicBezTo>
                  <a:cubicBezTo>
                    <a:pt x="3460" y="386"/>
                    <a:pt x="3421" y="385"/>
                    <a:pt x="3423" y="384"/>
                  </a:cubicBezTo>
                  <a:cubicBezTo>
                    <a:pt x="3432" y="379"/>
                    <a:pt x="3438" y="374"/>
                    <a:pt x="3426" y="373"/>
                  </a:cubicBezTo>
                  <a:cubicBezTo>
                    <a:pt x="3399" y="372"/>
                    <a:pt x="3448" y="372"/>
                    <a:pt x="3438" y="371"/>
                  </a:cubicBezTo>
                  <a:cubicBezTo>
                    <a:pt x="3433" y="370"/>
                    <a:pt x="3393" y="369"/>
                    <a:pt x="3430" y="369"/>
                  </a:cubicBezTo>
                  <a:cubicBezTo>
                    <a:pt x="3433" y="368"/>
                    <a:pt x="3418" y="367"/>
                    <a:pt x="3416" y="367"/>
                  </a:cubicBezTo>
                  <a:cubicBezTo>
                    <a:pt x="3415" y="366"/>
                    <a:pt x="3445" y="366"/>
                    <a:pt x="3421" y="365"/>
                  </a:cubicBezTo>
                  <a:cubicBezTo>
                    <a:pt x="3418" y="365"/>
                    <a:pt x="3437" y="364"/>
                    <a:pt x="3433" y="364"/>
                  </a:cubicBezTo>
                  <a:cubicBezTo>
                    <a:pt x="3421" y="363"/>
                    <a:pt x="3412" y="362"/>
                    <a:pt x="3413" y="361"/>
                  </a:cubicBezTo>
                  <a:cubicBezTo>
                    <a:pt x="3414" y="360"/>
                    <a:pt x="3417" y="359"/>
                    <a:pt x="3401" y="358"/>
                  </a:cubicBezTo>
                  <a:cubicBezTo>
                    <a:pt x="3373" y="356"/>
                    <a:pt x="3426" y="356"/>
                    <a:pt x="3413" y="355"/>
                  </a:cubicBezTo>
                  <a:cubicBezTo>
                    <a:pt x="3396" y="354"/>
                    <a:pt x="3398" y="352"/>
                    <a:pt x="3412" y="351"/>
                  </a:cubicBezTo>
                  <a:cubicBezTo>
                    <a:pt x="3425" y="350"/>
                    <a:pt x="3407" y="347"/>
                    <a:pt x="3414" y="343"/>
                  </a:cubicBezTo>
                  <a:cubicBezTo>
                    <a:pt x="3418" y="342"/>
                    <a:pt x="3443" y="340"/>
                    <a:pt x="3431" y="339"/>
                  </a:cubicBezTo>
                  <a:cubicBezTo>
                    <a:pt x="3410" y="338"/>
                    <a:pt x="3444" y="337"/>
                    <a:pt x="3435" y="336"/>
                  </a:cubicBezTo>
                  <a:cubicBezTo>
                    <a:pt x="3428" y="335"/>
                    <a:pt x="3414" y="334"/>
                    <a:pt x="3415" y="331"/>
                  </a:cubicBezTo>
                  <a:cubicBezTo>
                    <a:pt x="3417" y="331"/>
                    <a:pt x="3450" y="330"/>
                    <a:pt x="3427" y="329"/>
                  </a:cubicBezTo>
                  <a:cubicBezTo>
                    <a:pt x="3407" y="329"/>
                    <a:pt x="3408" y="328"/>
                    <a:pt x="3422" y="327"/>
                  </a:cubicBezTo>
                  <a:cubicBezTo>
                    <a:pt x="3448" y="326"/>
                    <a:pt x="3417" y="324"/>
                    <a:pt x="3451" y="323"/>
                  </a:cubicBezTo>
                  <a:cubicBezTo>
                    <a:pt x="3452" y="323"/>
                    <a:pt x="3448" y="323"/>
                    <a:pt x="3444" y="323"/>
                  </a:cubicBezTo>
                  <a:cubicBezTo>
                    <a:pt x="3401" y="322"/>
                    <a:pt x="3468" y="321"/>
                    <a:pt x="3444" y="320"/>
                  </a:cubicBezTo>
                  <a:cubicBezTo>
                    <a:pt x="3419" y="320"/>
                    <a:pt x="3451" y="300"/>
                    <a:pt x="3423" y="299"/>
                  </a:cubicBezTo>
                  <a:cubicBezTo>
                    <a:pt x="3411" y="298"/>
                    <a:pt x="3432" y="297"/>
                    <a:pt x="3434" y="296"/>
                  </a:cubicBezTo>
                  <a:cubicBezTo>
                    <a:pt x="3435" y="294"/>
                    <a:pt x="3400" y="294"/>
                    <a:pt x="3421" y="292"/>
                  </a:cubicBezTo>
                  <a:cubicBezTo>
                    <a:pt x="3433" y="291"/>
                    <a:pt x="3422" y="289"/>
                    <a:pt x="3393" y="289"/>
                  </a:cubicBezTo>
                  <a:cubicBezTo>
                    <a:pt x="3398" y="288"/>
                    <a:pt x="3408" y="288"/>
                    <a:pt x="3407" y="288"/>
                  </a:cubicBezTo>
                  <a:cubicBezTo>
                    <a:pt x="3388" y="287"/>
                    <a:pt x="3434" y="285"/>
                    <a:pt x="3409" y="284"/>
                  </a:cubicBezTo>
                  <a:cubicBezTo>
                    <a:pt x="3376" y="282"/>
                    <a:pt x="3398" y="280"/>
                    <a:pt x="3395" y="278"/>
                  </a:cubicBezTo>
                  <a:cubicBezTo>
                    <a:pt x="3394" y="278"/>
                    <a:pt x="3427" y="277"/>
                    <a:pt x="3402" y="276"/>
                  </a:cubicBezTo>
                  <a:cubicBezTo>
                    <a:pt x="3392" y="276"/>
                    <a:pt x="3411" y="274"/>
                    <a:pt x="3413" y="273"/>
                  </a:cubicBezTo>
                  <a:cubicBezTo>
                    <a:pt x="3415" y="263"/>
                    <a:pt x="3416" y="265"/>
                    <a:pt x="3393" y="263"/>
                  </a:cubicBezTo>
                  <a:cubicBezTo>
                    <a:pt x="3432" y="262"/>
                    <a:pt x="3394" y="261"/>
                    <a:pt x="3393" y="259"/>
                  </a:cubicBezTo>
                  <a:cubicBezTo>
                    <a:pt x="3395" y="249"/>
                    <a:pt x="3382" y="251"/>
                    <a:pt x="3372" y="247"/>
                  </a:cubicBezTo>
                  <a:cubicBezTo>
                    <a:pt x="3367" y="245"/>
                    <a:pt x="3388" y="244"/>
                    <a:pt x="3351" y="243"/>
                  </a:cubicBezTo>
                  <a:cubicBezTo>
                    <a:pt x="3412" y="241"/>
                    <a:pt x="3324" y="240"/>
                    <a:pt x="3356" y="236"/>
                  </a:cubicBezTo>
                  <a:cubicBezTo>
                    <a:pt x="3387" y="235"/>
                    <a:pt x="3367" y="233"/>
                    <a:pt x="3371" y="231"/>
                  </a:cubicBezTo>
                  <a:cubicBezTo>
                    <a:pt x="3372" y="231"/>
                    <a:pt x="3349" y="230"/>
                    <a:pt x="3353" y="229"/>
                  </a:cubicBezTo>
                  <a:cubicBezTo>
                    <a:pt x="3369" y="227"/>
                    <a:pt x="3415" y="226"/>
                    <a:pt x="3380" y="225"/>
                  </a:cubicBezTo>
                  <a:cubicBezTo>
                    <a:pt x="3370" y="224"/>
                    <a:pt x="3397" y="222"/>
                    <a:pt x="3388" y="222"/>
                  </a:cubicBezTo>
                  <a:cubicBezTo>
                    <a:pt x="3354" y="221"/>
                    <a:pt x="3392" y="220"/>
                    <a:pt x="3396" y="220"/>
                  </a:cubicBezTo>
                  <a:cubicBezTo>
                    <a:pt x="3407" y="219"/>
                    <a:pt x="3357" y="219"/>
                    <a:pt x="3384" y="218"/>
                  </a:cubicBezTo>
                  <a:cubicBezTo>
                    <a:pt x="3393" y="217"/>
                    <a:pt x="3381" y="216"/>
                    <a:pt x="3382" y="215"/>
                  </a:cubicBezTo>
                  <a:cubicBezTo>
                    <a:pt x="3382" y="215"/>
                    <a:pt x="3394" y="214"/>
                    <a:pt x="3385" y="213"/>
                  </a:cubicBezTo>
                  <a:cubicBezTo>
                    <a:pt x="3360" y="212"/>
                    <a:pt x="3407" y="211"/>
                    <a:pt x="3396" y="210"/>
                  </a:cubicBezTo>
                  <a:cubicBezTo>
                    <a:pt x="3371" y="207"/>
                    <a:pt x="3420" y="204"/>
                    <a:pt x="3394" y="202"/>
                  </a:cubicBezTo>
                  <a:cubicBezTo>
                    <a:pt x="3386" y="202"/>
                    <a:pt x="3421" y="199"/>
                    <a:pt x="3407" y="198"/>
                  </a:cubicBezTo>
                  <a:cubicBezTo>
                    <a:pt x="3384" y="197"/>
                    <a:pt x="3395" y="196"/>
                    <a:pt x="3393" y="195"/>
                  </a:cubicBezTo>
                  <a:cubicBezTo>
                    <a:pt x="3389" y="193"/>
                    <a:pt x="3442" y="191"/>
                    <a:pt x="3393" y="189"/>
                  </a:cubicBezTo>
                  <a:cubicBezTo>
                    <a:pt x="3392" y="189"/>
                    <a:pt x="3399" y="189"/>
                    <a:pt x="3401" y="189"/>
                  </a:cubicBezTo>
                  <a:cubicBezTo>
                    <a:pt x="3413" y="187"/>
                    <a:pt x="3435" y="185"/>
                    <a:pt x="3437" y="184"/>
                  </a:cubicBezTo>
                  <a:cubicBezTo>
                    <a:pt x="3438" y="182"/>
                    <a:pt x="3410" y="180"/>
                    <a:pt x="3434" y="179"/>
                  </a:cubicBezTo>
                  <a:cubicBezTo>
                    <a:pt x="3403" y="178"/>
                    <a:pt x="3442" y="177"/>
                    <a:pt x="3414" y="176"/>
                  </a:cubicBezTo>
                  <a:cubicBezTo>
                    <a:pt x="3446" y="174"/>
                    <a:pt x="3403" y="173"/>
                    <a:pt x="3412" y="172"/>
                  </a:cubicBezTo>
                  <a:cubicBezTo>
                    <a:pt x="3425" y="170"/>
                    <a:pt x="3402" y="166"/>
                    <a:pt x="3402" y="165"/>
                  </a:cubicBezTo>
                  <a:cubicBezTo>
                    <a:pt x="3429" y="161"/>
                    <a:pt x="3397" y="139"/>
                    <a:pt x="3428" y="140"/>
                  </a:cubicBezTo>
                  <a:cubicBezTo>
                    <a:pt x="3391" y="140"/>
                    <a:pt x="3431" y="139"/>
                    <a:pt x="3426" y="138"/>
                  </a:cubicBezTo>
                  <a:cubicBezTo>
                    <a:pt x="3399" y="137"/>
                    <a:pt x="3431" y="125"/>
                    <a:pt x="3435" y="119"/>
                  </a:cubicBezTo>
                  <a:cubicBezTo>
                    <a:pt x="3481" y="117"/>
                    <a:pt x="3427" y="116"/>
                    <a:pt x="3418" y="114"/>
                  </a:cubicBezTo>
                  <a:cubicBezTo>
                    <a:pt x="3470" y="112"/>
                    <a:pt x="3467" y="109"/>
                    <a:pt x="3473" y="106"/>
                  </a:cubicBezTo>
                  <a:cubicBezTo>
                    <a:pt x="3481" y="102"/>
                    <a:pt x="3513" y="97"/>
                    <a:pt x="3497" y="93"/>
                  </a:cubicBezTo>
                  <a:cubicBezTo>
                    <a:pt x="3496" y="93"/>
                    <a:pt x="3494" y="93"/>
                    <a:pt x="3497" y="93"/>
                  </a:cubicBezTo>
                  <a:cubicBezTo>
                    <a:pt x="3542" y="91"/>
                    <a:pt x="3508" y="89"/>
                    <a:pt x="3528" y="88"/>
                  </a:cubicBezTo>
                  <a:cubicBezTo>
                    <a:pt x="3557" y="85"/>
                    <a:pt x="3518" y="81"/>
                    <a:pt x="3553" y="80"/>
                  </a:cubicBezTo>
                  <a:cubicBezTo>
                    <a:pt x="3563" y="80"/>
                    <a:pt x="3528" y="79"/>
                    <a:pt x="3555" y="78"/>
                  </a:cubicBezTo>
                  <a:cubicBezTo>
                    <a:pt x="3559" y="78"/>
                    <a:pt x="3546" y="77"/>
                    <a:pt x="3538" y="76"/>
                  </a:cubicBezTo>
                  <a:cubicBezTo>
                    <a:pt x="3529" y="76"/>
                    <a:pt x="3572" y="76"/>
                    <a:pt x="3547" y="74"/>
                  </a:cubicBezTo>
                  <a:cubicBezTo>
                    <a:pt x="3509" y="73"/>
                    <a:pt x="3576" y="73"/>
                    <a:pt x="3577" y="73"/>
                  </a:cubicBezTo>
                  <a:cubicBezTo>
                    <a:pt x="3536" y="71"/>
                    <a:pt x="3590" y="66"/>
                    <a:pt x="3523" y="64"/>
                  </a:cubicBezTo>
                  <a:cubicBezTo>
                    <a:pt x="3579" y="62"/>
                    <a:pt x="3479" y="60"/>
                    <a:pt x="3536" y="59"/>
                  </a:cubicBezTo>
                  <a:cubicBezTo>
                    <a:pt x="3503" y="58"/>
                    <a:pt x="3521" y="57"/>
                    <a:pt x="3518" y="55"/>
                  </a:cubicBezTo>
                  <a:cubicBezTo>
                    <a:pt x="3512" y="48"/>
                    <a:pt x="3532" y="50"/>
                    <a:pt x="3497" y="48"/>
                  </a:cubicBezTo>
                  <a:cubicBezTo>
                    <a:pt x="3525" y="47"/>
                    <a:pt x="3497" y="46"/>
                    <a:pt x="3496" y="45"/>
                  </a:cubicBezTo>
                  <a:cubicBezTo>
                    <a:pt x="3495" y="40"/>
                    <a:pt x="3471" y="35"/>
                    <a:pt x="3474" y="31"/>
                  </a:cubicBezTo>
                  <a:cubicBezTo>
                    <a:pt x="3453" y="30"/>
                    <a:pt x="3483" y="29"/>
                    <a:pt x="3456" y="28"/>
                  </a:cubicBezTo>
                  <a:cubicBezTo>
                    <a:pt x="3432" y="28"/>
                    <a:pt x="3497" y="27"/>
                    <a:pt x="3460" y="26"/>
                  </a:cubicBezTo>
                  <a:cubicBezTo>
                    <a:pt x="3479" y="25"/>
                    <a:pt x="3497" y="24"/>
                    <a:pt x="3518" y="24"/>
                  </a:cubicBezTo>
                  <a:cubicBezTo>
                    <a:pt x="3424" y="0"/>
                    <a:pt x="3346" y="11"/>
                    <a:pt x="3225" y="18"/>
                  </a:cubicBezTo>
                  <a:cubicBezTo>
                    <a:pt x="3287" y="8"/>
                    <a:pt x="3253" y="14"/>
                    <a:pt x="3299" y="8"/>
                  </a:cubicBezTo>
                  <a:cubicBezTo>
                    <a:pt x="3331" y="7"/>
                    <a:pt x="3318" y="7"/>
                    <a:pt x="3309" y="6"/>
                  </a:cubicBezTo>
                  <a:cubicBezTo>
                    <a:pt x="3262" y="-1"/>
                    <a:pt x="3113" y="-2"/>
                    <a:pt x="3089" y="6"/>
                  </a:cubicBezTo>
                  <a:cubicBezTo>
                    <a:pt x="3109" y="8"/>
                    <a:pt x="3099" y="10"/>
                    <a:pt x="3098" y="12"/>
                  </a:cubicBezTo>
                  <a:cubicBezTo>
                    <a:pt x="3098" y="12"/>
                    <a:pt x="3084" y="13"/>
                    <a:pt x="3101" y="13"/>
                  </a:cubicBezTo>
                  <a:cubicBezTo>
                    <a:pt x="3132" y="15"/>
                    <a:pt x="3117" y="15"/>
                    <a:pt x="3107" y="17"/>
                  </a:cubicBezTo>
                  <a:cubicBezTo>
                    <a:pt x="3090" y="21"/>
                    <a:pt x="3013" y="21"/>
                    <a:pt x="2939" y="22"/>
                  </a:cubicBezTo>
                  <a:cubicBezTo>
                    <a:pt x="2982" y="26"/>
                    <a:pt x="2998" y="23"/>
                    <a:pt x="3056" y="22"/>
                  </a:cubicBezTo>
                  <a:cubicBezTo>
                    <a:pt x="3002" y="33"/>
                    <a:pt x="2797" y="29"/>
                    <a:pt x="2680" y="28"/>
                  </a:cubicBezTo>
                  <a:cubicBezTo>
                    <a:pt x="2742" y="31"/>
                    <a:pt x="2723" y="34"/>
                    <a:pt x="2747" y="36"/>
                  </a:cubicBezTo>
                  <a:cubicBezTo>
                    <a:pt x="2511" y="43"/>
                    <a:pt x="2264" y="51"/>
                    <a:pt x="2040" y="63"/>
                  </a:cubicBezTo>
                  <a:cubicBezTo>
                    <a:pt x="2045" y="63"/>
                    <a:pt x="2051" y="63"/>
                    <a:pt x="2057" y="63"/>
                  </a:cubicBezTo>
                  <a:cubicBezTo>
                    <a:pt x="2047" y="63"/>
                    <a:pt x="2037" y="64"/>
                    <a:pt x="2027" y="67"/>
                  </a:cubicBezTo>
                  <a:cubicBezTo>
                    <a:pt x="2037" y="67"/>
                    <a:pt x="2049" y="67"/>
                    <a:pt x="2059" y="67"/>
                  </a:cubicBezTo>
                  <a:cubicBezTo>
                    <a:pt x="2045" y="68"/>
                    <a:pt x="2032" y="68"/>
                    <a:pt x="2028" y="69"/>
                  </a:cubicBezTo>
                  <a:cubicBezTo>
                    <a:pt x="2040" y="70"/>
                    <a:pt x="2022" y="70"/>
                    <a:pt x="2019" y="69"/>
                  </a:cubicBezTo>
                  <a:cubicBezTo>
                    <a:pt x="2024" y="69"/>
                    <a:pt x="2038" y="69"/>
                    <a:pt x="2028" y="69"/>
                  </a:cubicBezTo>
                  <a:cubicBezTo>
                    <a:pt x="1971" y="71"/>
                    <a:pt x="2013" y="71"/>
                    <a:pt x="1984" y="74"/>
                  </a:cubicBezTo>
                  <a:cubicBezTo>
                    <a:pt x="1946" y="80"/>
                    <a:pt x="1908" y="80"/>
                    <a:pt x="1870" y="93"/>
                  </a:cubicBezTo>
                  <a:cubicBezTo>
                    <a:pt x="1863" y="94"/>
                    <a:pt x="1845" y="95"/>
                    <a:pt x="1872" y="96"/>
                  </a:cubicBezTo>
                  <a:cubicBezTo>
                    <a:pt x="1827" y="96"/>
                    <a:pt x="1857" y="98"/>
                    <a:pt x="1845" y="99"/>
                  </a:cubicBezTo>
                  <a:cubicBezTo>
                    <a:pt x="1824" y="101"/>
                    <a:pt x="1821" y="102"/>
                    <a:pt x="1841" y="104"/>
                  </a:cubicBezTo>
                  <a:cubicBezTo>
                    <a:pt x="1857" y="105"/>
                    <a:pt x="1800" y="106"/>
                    <a:pt x="1847" y="106"/>
                  </a:cubicBezTo>
                  <a:cubicBezTo>
                    <a:pt x="1840" y="108"/>
                    <a:pt x="1792" y="109"/>
                    <a:pt x="1830" y="110"/>
                  </a:cubicBezTo>
                  <a:cubicBezTo>
                    <a:pt x="1797" y="111"/>
                    <a:pt x="1839" y="111"/>
                    <a:pt x="1832" y="112"/>
                  </a:cubicBezTo>
                  <a:cubicBezTo>
                    <a:pt x="1825" y="114"/>
                    <a:pt x="1812" y="113"/>
                    <a:pt x="1811" y="116"/>
                  </a:cubicBezTo>
                  <a:cubicBezTo>
                    <a:pt x="1817" y="117"/>
                    <a:pt x="1836" y="118"/>
                    <a:pt x="1829" y="118"/>
                  </a:cubicBezTo>
                  <a:cubicBezTo>
                    <a:pt x="1817" y="119"/>
                    <a:pt x="1810" y="120"/>
                    <a:pt x="1810" y="121"/>
                  </a:cubicBezTo>
                  <a:cubicBezTo>
                    <a:pt x="1828" y="138"/>
                    <a:pt x="1719" y="141"/>
                    <a:pt x="1790" y="142"/>
                  </a:cubicBezTo>
                  <a:cubicBezTo>
                    <a:pt x="1754" y="143"/>
                    <a:pt x="1793" y="144"/>
                    <a:pt x="1781" y="144"/>
                  </a:cubicBezTo>
                  <a:cubicBezTo>
                    <a:pt x="1764" y="147"/>
                    <a:pt x="1802" y="147"/>
                    <a:pt x="1769" y="148"/>
                  </a:cubicBezTo>
                  <a:cubicBezTo>
                    <a:pt x="1779" y="150"/>
                    <a:pt x="1735" y="151"/>
                    <a:pt x="1769" y="153"/>
                  </a:cubicBezTo>
                  <a:cubicBezTo>
                    <a:pt x="1787" y="154"/>
                    <a:pt x="1726" y="155"/>
                    <a:pt x="1768" y="156"/>
                  </a:cubicBezTo>
                  <a:cubicBezTo>
                    <a:pt x="1718" y="158"/>
                    <a:pt x="1637" y="162"/>
                    <a:pt x="1666" y="166"/>
                  </a:cubicBezTo>
                  <a:cubicBezTo>
                    <a:pt x="1648" y="166"/>
                    <a:pt x="1636" y="166"/>
                    <a:pt x="1619" y="167"/>
                  </a:cubicBezTo>
                  <a:cubicBezTo>
                    <a:pt x="1635" y="170"/>
                    <a:pt x="1703" y="168"/>
                    <a:pt x="1665" y="169"/>
                  </a:cubicBezTo>
                  <a:lnTo>
                    <a:pt x="1665" y="169"/>
                  </a:lnTo>
                  <a:cubicBezTo>
                    <a:pt x="1658" y="169"/>
                    <a:pt x="1651" y="169"/>
                    <a:pt x="1644" y="170"/>
                  </a:cubicBezTo>
                  <a:cubicBezTo>
                    <a:pt x="1705" y="177"/>
                    <a:pt x="1601" y="174"/>
                    <a:pt x="1570" y="175"/>
                  </a:cubicBezTo>
                  <a:cubicBezTo>
                    <a:pt x="1616" y="176"/>
                    <a:pt x="1576" y="177"/>
                    <a:pt x="1591" y="177"/>
                  </a:cubicBezTo>
                  <a:cubicBezTo>
                    <a:pt x="1615" y="178"/>
                    <a:pt x="1554" y="179"/>
                    <a:pt x="1590" y="180"/>
                  </a:cubicBezTo>
                  <a:cubicBezTo>
                    <a:pt x="1609" y="180"/>
                    <a:pt x="1704" y="176"/>
                    <a:pt x="1665" y="177"/>
                  </a:cubicBezTo>
                  <a:lnTo>
                    <a:pt x="1665" y="177"/>
                  </a:lnTo>
                  <a:cubicBezTo>
                    <a:pt x="1651" y="178"/>
                    <a:pt x="1637" y="178"/>
                    <a:pt x="1623" y="179"/>
                  </a:cubicBezTo>
                  <a:cubicBezTo>
                    <a:pt x="1628" y="180"/>
                    <a:pt x="1633" y="180"/>
                    <a:pt x="1639" y="181"/>
                  </a:cubicBezTo>
                  <a:cubicBezTo>
                    <a:pt x="1613" y="182"/>
                    <a:pt x="1616" y="182"/>
                    <a:pt x="1607" y="184"/>
                  </a:cubicBezTo>
                  <a:cubicBezTo>
                    <a:pt x="1578" y="186"/>
                    <a:pt x="1609" y="189"/>
                    <a:pt x="1620" y="188"/>
                  </a:cubicBezTo>
                  <a:cubicBezTo>
                    <a:pt x="1614" y="188"/>
                    <a:pt x="1608" y="188"/>
                    <a:pt x="1603" y="188"/>
                  </a:cubicBezTo>
                  <a:cubicBezTo>
                    <a:pt x="1590" y="190"/>
                    <a:pt x="1709" y="189"/>
                    <a:pt x="1644" y="189"/>
                  </a:cubicBezTo>
                  <a:cubicBezTo>
                    <a:pt x="1717" y="188"/>
                    <a:pt x="1603" y="191"/>
                    <a:pt x="1603" y="191"/>
                  </a:cubicBezTo>
                  <a:cubicBezTo>
                    <a:pt x="1617" y="191"/>
                    <a:pt x="1630" y="191"/>
                    <a:pt x="1643" y="191"/>
                  </a:cubicBezTo>
                  <a:cubicBezTo>
                    <a:pt x="1599" y="195"/>
                    <a:pt x="1656" y="190"/>
                    <a:pt x="1675" y="193"/>
                  </a:cubicBezTo>
                  <a:cubicBezTo>
                    <a:pt x="1662" y="192"/>
                    <a:pt x="1665" y="192"/>
                    <a:pt x="1677" y="192"/>
                  </a:cubicBezTo>
                  <a:cubicBezTo>
                    <a:pt x="1652" y="194"/>
                    <a:pt x="1638" y="194"/>
                    <a:pt x="1624" y="194"/>
                  </a:cubicBezTo>
                  <a:cubicBezTo>
                    <a:pt x="1665" y="198"/>
                    <a:pt x="1629" y="205"/>
                    <a:pt x="1603" y="203"/>
                  </a:cubicBezTo>
                  <a:cubicBezTo>
                    <a:pt x="1613" y="204"/>
                    <a:pt x="1641" y="206"/>
                    <a:pt x="1621" y="206"/>
                  </a:cubicBezTo>
                  <a:cubicBezTo>
                    <a:pt x="1594" y="207"/>
                    <a:pt x="1624" y="208"/>
                    <a:pt x="1623" y="208"/>
                  </a:cubicBezTo>
                  <a:cubicBezTo>
                    <a:pt x="1672" y="208"/>
                    <a:pt x="1623" y="206"/>
                    <a:pt x="1653" y="205"/>
                  </a:cubicBezTo>
                  <a:cubicBezTo>
                    <a:pt x="1707" y="206"/>
                    <a:pt x="1653" y="207"/>
                    <a:pt x="1665" y="208"/>
                  </a:cubicBezTo>
                  <a:cubicBezTo>
                    <a:pt x="1651" y="209"/>
                    <a:pt x="1637" y="209"/>
                    <a:pt x="1623" y="209"/>
                  </a:cubicBezTo>
                  <a:lnTo>
                    <a:pt x="1623" y="210"/>
                  </a:lnTo>
                  <a:cubicBezTo>
                    <a:pt x="1629" y="210"/>
                    <a:pt x="1635" y="210"/>
                    <a:pt x="1641" y="210"/>
                  </a:cubicBezTo>
                  <a:cubicBezTo>
                    <a:pt x="1635" y="211"/>
                    <a:pt x="1629" y="211"/>
                    <a:pt x="1623" y="211"/>
                  </a:cubicBezTo>
                  <a:lnTo>
                    <a:pt x="1623" y="211"/>
                  </a:lnTo>
                  <a:cubicBezTo>
                    <a:pt x="1640" y="212"/>
                    <a:pt x="1701" y="211"/>
                    <a:pt x="1665" y="211"/>
                  </a:cubicBezTo>
                  <a:lnTo>
                    <a:pt x="1665" y="212"/>
                  </a:lnTo>
                  <a:cubicBezTo>
                    <a:pt x="1671" y="212"/>
                    <a:pt x="1676" y="213"/>
                    <a:pt x="1682" y="213"/>
                  </a:cubicBezTo>
                  <a:cubicBezTo>
                    <a:pt x="1662" y="213"/>
                    <a:pt x="1644" y="214"/>
                    <a:pt x="1623" y="214"/>
                  </a:cubicBezTo>
                  <a:cubicBezTo>
                    <a:pt x="1636" y="214"/>
                    <a:pt x="1648" y="215"/>
                    <a:pt x="1665" y="215"/>
                  </a:cubicBezTo>
                  <a:cubicBezTo>
                    <a:pt x="1662" y="226"/>
                    <a:pt x="1682" y="222"/>
                    <a:pt x="1666" y="228"/>
                  </a:cubicBezTo>
                  <a:cubicBezTo>
                    <a:pt x="1677" y="232"/>
                    <a:pt x="1678" y="231"/>
                    <a:pt x="1666" y="233"/>
                  </a:cubicBezTo>
                  <a:cubicBezTo>
                    <a:pt x="1666" y="234"/>
                    <a:pt x="1681" y="235"/>
                    <a:pt x="1676" y="235"/>
                  </a:cubicBezTo>
                  <a:cubicBezTo>
                    <a:pt x="1640" y="236"/>
                    <a:pt x="1687" y="237"/>
                    <a:pt x="1677" y="238"/>
                  </a:cubicBezTo>
                  <a:cubicBezTo>
                    <a:pt x="1664" y="240"/>
                    <a:pt x="1665" y="239"/>
                    <a:pt x="1665" y="245"/>
                  </a:cubicBezTo>
                  <a:cubicBezTo>
                    <a:pt x="1665" y="246"/>
                    <a:pt x="1654" y="248"/>
                    <a:pt x="1668" y="249"/>
                  </a:cubicBezTo>
                  <a:cubicBezTo>
                    <a:pt x="1683" y="251"/>
                    <a:pt x="1660" y="251"/>
                    <a:pt x="1665" y="253"/>
                  </a:cubicBezTo>
                  <a:cubicBezTo>
                    <a:pt x="1668" y="253"/>
                    <a:pt x="1678" y="254"/>
                    <a:pt x="1679" y="254"/>
                  </a:cubicBezTo>
                  <a:cubicBezTo>
                    <a:pt x="1654" y="257"/>
                    <a:pt x="1690" y="258"/>
                    <a:pt x="1702" y="260"/>
                  </a:cubicBezTo>
                  <a:cubicBezTo>
                    <a:pt x="1686" y="260"/>
                    <a:pt x="1684" y="260"/>
                    <a:pt x="1687" y="261"/>
                  </a:cubicBezTo>
                  <a:cubicBezTo>
                    <a:pt x="1716" y="262"/>
                    <a:pt x="1697" y="263"/>
                    <a:pt x="1724" y="265"/>
                  </a:cubicBezTo>
                  <a:cubicBezTo>
                    <a:pt x="1705" y="267"/>
                    <a:pt x="1667" y="267"/>
                    <a:pt x="1723" y="271"/>
                  </a:cubicBezTo>
                  <a:cubicBezTo>
                    <a:pt x="1708" y="272"/>
                    <a:pt x="1697" y="272"/>
                    <a:pt x="1686" y="272"/>
                  </a:cubicBezTo>
                  <a:cubicBezTo>
                    <a:pt x="1700" y="273"/>
                    <a:pt x="1713" y="273"/>
                    <a:pt x="1730" y="274"/>
                  </a:cubicBezTo>
                  <a:cubicBezTo>
                    <a:pt x="1641" y="275"/>
                    <a:pt x="1751" y="275"/>
                    <a:pt x="1707" y="276"/>
                  </a:cubicBezTo>
                  <a:lnTo>
                    <a:pt x="1707" y="275"/>
                  </a:lnTo>
                  <a:cubicBezTo>
                    <a:pt x="1715" y="278"/>
                    <a:pt x="1736" y="280"/>
                    <a:pt x="1688" y="281"/>
                  </a:cubicBezTo>
                  <a:cubicBezTo>
                    <a:pt x="1692" y="282"/>
                    <a:pt x="1713" y="283"/>
                    <a:pt x="1724" y="283"/>
                  </a:cubicBezTo>
                  <a:cubicBezTo>
                    <a:pt x="1713" y="283"/>
                    <a:pt x="1692" y="284"/>
                    <a:pt x="1687" y="285"/>
                  </a:cubicBezTo>
                  <a:cubicBezTo>
                    <a:pt x="1704" y="288"/>
                    <a:pt x="1753" y="293"/>
                    <a:pt x="1683" y="294"/>
                  </a:cubicBezTo>
                  <a:cubicBezTo>
                    <a:pt x="1700" y="294"/>
                    <a:pt x="1713" y="295"/>
                    <a:pt x="1726" y="295"/>
                  </a:cubicBezTo>
                  <a:cubicBezTo>
                    <a:pt x="1713" y="295"/>
                    <a:pt x="1701" y="296"/>
                    <a:pt x="1689" y="297"/>
                  </a:cubicBezTo>
                  <a:cubicBezTo>
                    <a:pt x="1716" y="297"/>
                    <a:pt x="1681" y="298"/>
                    <a:pt x="1704" y="299"/>
                  </a:cubicBezTo>
                  <a:cubicBezTo>
                    <a:pt x="1714" y="300"/>
                    <a:pt x="1679" y="302"/>
                    <a:pt x="1689" y="302"/>
                  </a:cubicBezTo>
                  <a:cubicBezTo>
                    <a:pt x="1719" y="306"/>
                    <a:pt x="1703" y="304"/>
                    <a:pt x="1707" y="315"/>
                  </a:cubicBezTo>
                  <a:cubicBezTo>
                    <a:pt x="1709" y="321"/>
                    <a:pt x="1691" y="322"/>
                    <a:pt x="1686" y="322"/>
                  </a:cubicBezTo>
                  <a:cubicBezTo>
                    <a:pt x="1690" y="321"/>
                    <a:pt x="1705" y="322"/>
                    <a:pt x="1695" y="322"/>
                  </a:cubicBezTo>
                  <a:cubicBezTo>
                    <a:pt x="1679" y="322"/>
                    <a:pt x="1667" y="322"/>
                    <a:pt x="1666" y="322"/>
                  </a:cubicBezTo>
                  <a:cubicBezTo>
                    <a:pt x="1656" y="326"/>
                    <a:pt x="1715" y="325"/>
                    <a:pt x="1720" y="329"/>
                  </a:cubicBezTo>
                  <a:cubicBezTo>
                    <a:pt x="1712" y="329"/>
                    <a:pt x="1700" y="330"/>
                    <a:pt x="1690" y="330"/>
                  </a:cubicBezTo>
                  <a:cubicBezTo>
                    <a:pt x="1701" y="331"/>
                    <a:pt x="1726" y="332"/>
                    <a:pt x="1719" y="333"/>
                  </a:cubicBezTo>
                  <a:cubicBezTo>
                    <a:pt x="1707" y="334"/>
                    <a:pt x="1721" y="334"/>
                    <a:pt x="1725" y="334"/>
                  </a:cubicBezTo>
                  <a:cubicBezTo>
                    <a:pt x="1728" y="335"/>
                    <a:pt x="1713" y="335"/>
                    <a:pt x="1707" y="336"/>
                  </a:cubicBezTo>
                  <a:cubicBezTo>
                    <a:pt x="1751" y="333"/>
                    <a:pt x="1703" y="345"/>
                    <a:pt x="1744" y="350"/>
                  </a:cubicBezTo>
                  <a:cubicBezTo>
                    <a:pt x="1709" y="353"/>
                    <a:pt x="1737" y="356"/>
                    <a:pt x="1727" y="359"/>
                  </a:cubicBezTo>
                  <a:cubicBezTo>
                    <a:pt x="1711" y="361"/>
                    <a:pt x="1726" y="362"/>
                    <a:pt x="1707" y="364"/>
                  </a:cubicBezTo>
                  <a:cubicBezTo>
                    <a:pt x="1725" y="364"/>
                    <a:pt x="1722" y="365"/>
                    <a:pt x="1737" y="367"/>
                  </a:cubicBezTo>
                  <a:cubicBezTo>
                    <a:pt x="1749" y="368"/>
                    <a:pt x="1730" y="368"/>
                    <a:pt x="1727" y="368"/>
                  </a:cubicBezTo>
                  <a:cubicBezTo>
                    <a:pt x="1758" y="367"/>
                    <a:pt x="1691" y="369"/>
                    <a:pt x="1684" y="369"/>
                  </a:cubicBezTo>
                  <a:cubicBezTo>
                    <a:pt x="1709" y="370"/>
                    <a:pt x="1728" y="370"/>
                    <a:pt x="1748" y="371"/>
                  </a:cubicBezTo>
                  <a:cubicBezTo>
                    <a:pt x="1726" y="371"/>
                    <a:pt x="1707" y="371"/>
                    <a:pt x="1679" y="371"/>
                  </a:cubicBezTo>
                  <a:cubicBezTo>
                    <a:pt x="1717" y="372"/>
                    <a:pt x="1669" y="374"/>
                    <a:pt x="1727" y="374"/>
                  </a:cubicBezTo>
                  <a:cubicBezTo>
                    <a:pt x="1744" y="373"/>
                    <a:pt x="1746" y="374"/>
                    <a:pt x="1727" y="374"/>
                  </a:cubicBezTo>
                  <a:lnTo>
                    <a:pt x="1727" y="374"/>
                  </a:lnTo>
                  <a:cubicBezTo>
                    <a:pt x="1721" y="375"/>
                    <a:pt x="1715" y="375"/>
                    <a:pt x="1708" y="376"/>
                  </a:cubicBezTo>
                  <a:cubicBezTo>
                    <a:pt x="1721" y="376"/>
                    <a:pt x="1734" y="376"/>
                    <a:pt x="1748" y="376"/>
                  </a:cubicBezTo>
                  <a:cubicBezTo>
                    <a:pt x="1708" y="378"/>
                    <a:pt x="1688" y="379"/>
                    <a:pt x="1746" y="379"/>
                  </a:cubicBezTo>
                  <a:cubicBezTo>
                    <a:pt x="1700" y="381"/>
                    <a:pt x="1750" y="382"/>
                    <a:pt x="1749" y="384"/>
                  </a:cubicBezTo>
                  <a:cubicBezTo>
                    <a:pt x="1748" y="400"/>
                    <a:pt x="1747" y="399"/>
                    <a:pt x="1727" y="399"/>
                  </a:cubicBezTo>
                  <a:cubicBezTo>
                    <a:pt x="1746" y="402"/>
                    <a:pt x="1787" y="403"/>
                    <a:pt x="1727" y="404"/>
                  </a:cubicBezTo>
                  <a:cubicBezTo>
                    <a:pt x="1722" y="405"/>
                    <a:pt x="1658" y="406"/>
                    <a:pt x="1707" y="406"/>
                  </a:cubicBezTo>
                  <a:cubicBezTo>
                    <a:pt x="1696" y="405"/>
                    <a:pt x="1767" y="404"/>
                    <a:pt x="1693" y="402"/>
                  </a:cubicBezTo>
                  <a:cubicBezTo>
                    <a:pt x="1661" y="404"/>
                    <a:pt x="1663" y="405"/>
                    <a:pt x="1666" y="407"/>
                  </a:cubicBezTo>
                  <a:cubicBezTo>
                    <a:pt x="1667" y="408"/>
                    <a:pt x="1631" y="409"/>
                    <a:pt x="1665" y="410"/>
                  </a:cubicBezTo>
                  <a:cubicBezTo>
                    <a:pt x="1695" y="409"/>
                    <a:pt x="1705" y="408"/>
                    <a:pt x="1690" y="407"/>
                  </a:cubicBezTo>
                  <a:cubicBezTo>
                    <a:pt x="1705" y="407"/>
                    <a:pt x="1723" y="406"/>
                    <a:pt x="1748" y="406"/>
                  </a:cubicBezTo>
                  <a:cubicBezTo>
                    <a:pt x="1748" y="407"/>
                    <a:pt x="1759" y="409"/>
                    <a:pt x="1746" y="409"/>
                  </a:cubicBezTo>
                  <a:cubicBezTo>
                    <a:pt x="1734" y="412"/>
                    <a:pt x="1726" y="411"/>
                    <a:pt x="1717" y="415"/>
                  </a:cubicBezTo>
                  <a:cubicBezTo>
                    <a:pt x="1720" y="416"/>
                    <a:pt x="1731" y="416"/>
                    <a:pt x="1727" y="424"/>
                  </a:cubicBezTo>
                  <a:cubicBezTo>
                    <a:pt x="1710" y="424"/>
                    <a:pt x="1698" y="424"/>
                    <a:pt x="1682" y="425"/>
                  </a:cubicBezTo>
                  <a:cubicBezTo>
                    <a:pt x="1734" y="426"/>
                    <a:pt x="1682" y="428"/>
                    <a:pt x="1721" y="429"/>
                  </a:cubicBezTo>
                  <a:cubicBezTo>
                    <a:pt x="1723" y="429"/>
                    <a:pt x="1721" y="430"/>
                    <a:pt x="1719" y="430"/>
                  </a:cubicBezTo>
                  <a:cubicBezTo>
                    <a:pt x="1686" y="433"/>
                    <a:pt x="1739" y="434"/>
                    <a:pt x="1723" y="436"/>
                  </a:cubicBezTo>
                  <a:cubicBezTo>
                    <a:pt x="1686" y="437"/>
                    <a:pt x="1725" y="439"/>
                    <a:pt x="1694" y="442"/>
                  </a:cubicBezTo>
                  <a:cubicBezTo>
                    <a:pt x="1664" y="443"/>
                    <a:pt x="1725" y="443"/>
                    <a:pt x="1706" y="444"/>
                  </a:cubicBezTo>
                  <a:cubicBezTo>
                    <a:pt x="1669" y="446"/>
                    <a:pt x="1693" y="447"/>
                    <a:pt x="1686" y="449"/>
                  </a:cubicBezTo>
                  <a:cubicBezTo>
                    <a:pt x="1682" y="450"/>
                    <a:pt x="1717" y="451"/>
                    <a:pt x="1686" y="452"/>
                  </a:cubicBezTo>
                  <a:cubicBezTo>
                    <a:pt x="1720" y="453"/>
                    <a:pt x="1684" y="454"/>
                    <a:pt x="1685" y="455"/>
                  </a:cubicBezTo>
                  <a:cubicBezTo>
                    <a:pt x="1681" y="468"/>
                    <a:pt x="1748" y="458"/>
                    <a:pt x="1707" y="461"/>
                  </a:cubicBezTo>
                  <a:lnTo>
                    <a:pt x="1707" y="461"/>
                  </a:lnTo>
                  <a:cubicBezTo>
                    <a:pt x="1697" y="462"/>
                    <a:pt x="1747" y="462"/>
                    <a:pt x="1712" y="463"/>
                  </a:cubicBezTo>
                  <a:cubicBezTo>
                    <a:pt x="1737" y="464"/>
                    <a:pt x="1691" y="465"/>
                    <a:pt x="1708" y="466"/>
                  </a:cubicBezTo>
                  <a:cubicBezTo>
                    <a:pt x="1744" y="470"/>
                    <a:pt x="1728" y="472"/>
                    <a:pt x="1761" y="470"/>
                  </a:cubicBezTo>
                  <a:cubicBezTo>
                    <a:pt x="1770" y="471"/>
                    <a:pt x="1753" y="471"/>
                    <a:pt x="1748" y="471"/>
                  </a:cubicBezTo>
                  <a:lnTo>
                    <a:pt x="1748" y="471"/>
                  </a:lnTo>
                  <a:cubicBezTo>
                    <a:pt x="1738" y="473"/>
                    <a:pt x="1813" y="471"/>
                    <a:pt x="1769" y="472"/>
                  </a:cubicBezTo>
                  <a:lnTo>
                    <a:pt x="1769" y="472"/>
                  </a:lnTo>
                  <a:cubicBezTo>
                    <a:pt x="1850" y="474"/>
                    <a:pt x="1855" y="476"/>
                    <a:pt x="1875" y="486"/>
                  </a:cubicBezTo>
                  <a:cubicBezTo>
                    <a:pt x="1861" y="487"/>
                    <a:pt x="1869" y="489"/>
                    <a:pt x="1862" y="490"/>
                  </a:cubicBezTo>
                  <a:cubicBezTo>
                    <a:pt x="1865" y="491"/>
                    <a:pt x="1859" y="492"/>
                    <a:pt x="1875" y="493"/>
                  </a:cubicBezTo>
                  <a:cubicBezTo>
                    <a:pt x="1908" y="494"/>
                    <a:pt x="1867" y="495"/>
                    <a:pt x="1886" y="496"/>
                  </a:cubicBezTo>
                  <a:cubicBezTo>
                    <a:pt x="1901" y="497"/>
                    <a:pt x="1859" y="497"/>
                    <a:pt x="1886" y="498"/>
                  </a:cubicBezTo>
                  <a:cubicBezTo>
                    <a:pt x="1899" y="498"/>
                    <a:pt x="1893" y="500"/>
                    <a:pt x="1895" y="500"/>
                  </a:cubicBezTo>
                  <a:cubicBezTo>
                    <a:pt x="1843" y="503"/>
                    <a:pt x="1820" y="502"/>
                    <a:pt x="1771" y="502"/>
                  </a:cubicBezTo>
                  <a:cubicBezTo>
                    <a:pt x="1817" y="503"/>
                    <a:pt x="1764" y="504"/>
                    <a:pt x="1769" y="505"/>
                  </a:cubicBezTo>
                  <a:cubicBezTo>
                    <a:pt x="1773" y="506"/>
                    <a:pt x="1769" y="508"/>
                    <a:pt x="1778" y="509"/>
                  </a:cubicBezTo>
                  <a:cubicBezTo>
                    <a:pt x="1789" y="510"/>
                    <a:pt x="1762" y="511"/>
                    <a:pt x="1768" y="512"/>
                  </a:cubicBezTo>
                  <a:cubicBezTo>
                    <a:pt x="1837" y="520"/>
                    <a:pt x="1779" y="516"/>
                    <a:pt x="1878" y="503"/>
                  </a:cubicBezTo>
                  <a:cubicBezTo>
                    <a:pt x="1903" y="503"/>
                    <a:pt x="1892" y="505"/>
                    <a:pt x="1933" y="505"/>
                  </a:cubicBezTo>
                  <a:cubicBezTo>
                    <a:pt x="1884" y="513"/>
                    <a:pt x="1879" y="514"/>
                    <a:pt x="1811" y="515"/>
                  </a:cubicBezTo>
                  <a:cubicBezTo>
                    <a:pt x="1819" y="517"/>
                    <a:pt x="1835" y="515"/>
                    <a:pt x="1832" y="521"/>
                  </a:cubicBezTo>
                  <a:cubicBezTo>
                    <a:pt x="1915" y="521"/>
                    <a:pt x="1860" y="524"/>
                    <a:pt x="1832" y="526"/>
                  </a:cubicBezTo>
                  <a:cubicBezTo>
                    <a:pt x="1867" y="527"/>
                    <a:pt x="1823" y="528"/>
                    <a:pt x="1829" y="529"/>
                  </a:cubicBezTo>
                  <a:cubicBezTo>
                    <a:pt x="1826" y="530"/>
                    <a:pt x="1790" y="531"/>
                    <a:pt x="1775" y="528"/>
                  </a:cubicBezTo>
                  <a:cubicBezTo>
                    <a:pt x="1772" y="529"/>
                    <a:pt x="1766" y="530"/>
                    <a:pt x="1770" y="530"/>
                  </a:cubicBezTo>
                  <a:cubicBezTo>
                    <a:pt x="1802" y="532"/>
                    <a:pt x="1778" y="533"/>
                    <a:pt x="1832" y="534"/>
                  </a:cubicBezTo>
                  <a:cubicBezTo>
                    <a:pt x="1833" y="561"/>
                    <a:pt x="1871" y="556"/>
                    <a:pt x="1889" y="560"/>
                  </a:cubicBezTo>
                  <a:cubicBezTo>
                    <a:pt x="1876" y="562"/>
                    <a:pt x="1897" y="564"/>
                    <a:pt x="1894" y="565"/>
                  </a:cubicBezTo>
                  <a:cubicBezTo>
                    <a:pt x="1893" y="566"/>
                    <a:pt x="1894" y="567"/>
                    <a:pt x="1894" y="568"/>
                  </a:cubicBezTo>
                  <a:cubicBezTo>
                    <a:pt x="1894" y="569"/>
                    <a:pt x="1886" y="570"/>
                    <a:pt x="1896" y="571"/>
                  </a:cubicBezTo>
                  <a:cubicBezTo>
                    <a:pt x="1946" y="574"/>
                    <a:pt x="1924" y="580"/>
                    <a:pt x="1951" y="582"/>
                  </a:cubicBezTo>
                  <a:cubicBezTo>
                    <a:pt x="1952" y="582"/>
                    <a:pt x="1930" y="583"/>
                    <a:pt x="1948" y="583"/>
                  </a:cubicBezTo>
                  <a:cubicBezTo>
                    <a:pt x="1951" y="583"/>
                    <a:pt x="1956" y="583"/>
                    <a:pt x="1955" y="583"/>
                  </a:cubicBezTo>
                  <a:cubicBezTo>
                    <a:pt x="1902" y="586"/>
                    <a:pt x="1965" y="588"/>
                    <a:pt x="1939" y="591"/>
                  </a:cubicBezTo>
                  <a:cubicBezTo>
                    <a:pt x="1969" y="591"/>
                    <a:pt x="1925" y="592"/>
                    <a:pt x="1953" y="593"/>
                  </a:cubicBezTo>
                  <a:cubicBezTo>
                    <a:pt x="1968" y="594"/>
                    <a:pt x="1954" y="595"/>
                    <a:pt x="1957" y="597"/>
                  </a:cubicBezTo>
                  <a:cubicBezTo>
                    <a:pt x="1960" y="598"/>
                    <a:pt x="1965" y="599"/>
                    <a:pt x="1979" y="599"/>
                  </a:cubicBezTo>
                  <a:cubicBezTo>
                    <a:pt x="2001" y="601"/>
                    <a:pt x="1942" y="601"/>
                    <a:pt x="1971" y="602"/>
                  </a:cubicBezTo>
                  <a:cubicBezTo>
                    <a:pt x="1990" y="604"/>
                    <a:pt x="1969" y="605"/>
                    <a:pt x="1978" y="608"/>
                  </a:cubicBezTo>
                  <a:cubicBezTo>
                    <a:pt x="1985" y="609"/>
                    <a:pt x="1966" y="610"/>
                    <a:pt x="1966" y="611"/>
                  </a:cubicBezTo>
                  <a:cubicBezTo>
                    <a:pt x="1991" y="612"/>
                    <a:pt x="1963" y="631"/>
                    <a:pt x="1989" y="631"/>
                  </a:cubicBezTo>
                  <a:cubicBezTo>
                    <a:pt x="2029" y="632"/>
                    <a:pt x="1976" y="633"/>
                    <a:pt x="1986" y="634"/>
                  </a:cubicBezTo>
                  <a:cubicBezTo>
                    <a:pt x="2006" y="636"/>
                    <a:pt x="1994" y="636"/>
                    <a:pt x="1999" y="642"/>
                  </a:cubicBezTo>
                  <a:cubicBezTo>
                    <a:pt x="2002" y="644"/>
                    <a:pt x="1985" y="646"/>
                    <a:pt x="2015" y="648"/>
                  </a:cubicBezTo>
                  <a:cubicBezTo>
                    <a:pt x="1967" y="650"/>
                    <a:pt x="2048" y="648"/>
                    <a:pt x="2040" y="649"/>
                  </a:cubicBezTo>
                  <a:cubicBezTo>
                    <a:pt x="2032" y="650"/>
                    <a:pt x="2025" y="650"/>
                    <a:pt x="2019" y="650"/>
                  </a:cubicBezTo>
                  <a:cubicBezTo>
                    <a:pt x="2025" y="651"/>
                    <a:pt x="2030" y="651"/>
                    <a:pt x="2036" y="651"/>
                  </a:cubicBezTo>
                  <a:cubicBezTo>
                    <a:pt x="2030" y="651"/>
                    <a:pt x="2025" y="651"/>
                    <a:pt x="2019" y="651"/>
                  </a:cubicBezTo>
                  <a:cubicBezTo>
                    <a:pt x="2030" y="653"/>
                    <a:pt x="2039" y="651"/>
                    <a:pt x="2041" y="658"/>
                  </a:cubicBezTo>
                  <a:cubicBezTo>
                    <a:pt x="2043" y="658"/>
                    <a:pt x="2062" y="659"/>
                    <a:pt x="2043" y="660"/>
                  </a:cubicBezTo>
                  <a:cubicBezTo>
                    <a:pt x="2062" y="660"/>
                    <a:pt x="2081" y="661"/>
                    <a:pt x="2100" y="661"/>
                  </a:cubicBezTo>
                  <a:cubicBezTo>
                    <a:pt x="2088" y="662"/>
                    <a:pt x="2075" y="663"/>
                    <a:pt x="2062" y="663"/>
                  </a:cubicBezTo>
                  <a:cubicBezTo>
                    <a:pt x="2103" y="664"/>
                    <a:pt x="2048" y="665"/>
                    <a:pt x="2058" y="666"/>
                  </a:cubicBezTo>
                  <a:cubicBezTo>
                    <a:pt x="2062" y="666"/>
                    <a:pt x="2092" y="667"/>
                    <a:pt x="2071" y="668"/>
                  </a:cubicBezTo>
                  <a:cubicBezTo>
                    <a:pt x="2066" y="669"/>
                    <a:pt x="2087" y="667"/>
                    <a:pt x="2081" y="675"/>
                  </a:cubicBezTo>
                  <a:cubicBezTo>
                    <a:pt x="2101" y="675"/>
                    <a:pt x="2111" y="673"/>
                    <a:pt x="2122" y="675"/>
                  </a:cubicBezTo>
                  <a:cubicBezTo>
                    <a:pt x="2120" y="675"/>
                    <a:pt x="2104" y="676"/>
                    <a:pt x="2107" y="676"/>
                  </a:cubicBezTo>
                  <a:cubicBezTo>
                    <a:pt x="2134" y="677"/>
                    <a:pt x="2122" y="678"/>
                    <a:pt x="2113" y="680"/>
                  </a:cubicBezTo>
                  <a:cubicBezTo>
                    <a:pt x="2111" y="684"/>
                    <a:pt x="2150" y="689"/>
                    <a:pt x="2158" y="689"/>
                  </a:cubicBezTo>
                  <a:cubicBezTo>
                    <a:pt x="2160" y="690"/>
                    <a:pt x="2148" y="691"/>
                    <a:pt x="2144" y="692"/>
                  </a:cubicBezTo>
                  <a:cubicBezTo>
                    <a:pt x="2155" y="693"/>
                    <a:pt x="2186" y="696"/>
                    <a:pt x="2150" y="699"/>
                  </a:cubicBezTo>
                  <a:cubicBezTo>
                    <a:pt x="2161" y="699"/>
                    <a:pt x="2173" y="700"/>
                    <a:pt x="2185" y="700"/>
                  </a:cubicBezTo>
                  <a:cubicBezTo>
                    <a:pt x="2151" y="700"/>
                    <a:pt x="2185" y="701"/>
                    <a:pt x="2177" y="702"/>
                  </a:cubicBezTo>
                  <a:cubicBezTo>
                    <a:pt x="2170" y="702"/>
                    <a:pt x="2164" y="704"/>
                    <a:pt x="2172" y="704"/>
                  </a:cubicBezTo>
                  <a:cubicBezTo>
                    <a:pt x="2191" y="705"/>
                    <a:pt x="2184" y="706"/>
                    <a:pt x="2185" y="706"/>
                  </a:cubicBezTo>
                  <a:cubicBezTo>
                    <a:pt x="2188" y="709"/>
                    <a:pt x="2176" y="711"/>
                    <a:pt x="2196" y="713"/>
                  </a:cubicBezTo>
                  <a:cubicBezTo>
                    <a:pt x="2231" y="717"/>
                    <a:pt x="2204" y="717"/>
                    <a:pt x="2237" y="723"/>
                  </a:cubicBezTo>
                  <a:cubicBezTo>
                    <a:pt x="2268" y="727"/>
                    <a:pt x="2140" y="729"/>
                    <a:pt x="2124" y="732"/>
                  </a:cubicBezTo>
                  <a:cubicBezTo>
                    <a:pt x="2109" y="734"/>
                    <a:pt x="2079" y="739"/>
                    <a:pt x="2119" y="742"/>
                  </a:cubicBezTo>
                  <a:cubicBezTo>
                    <a:pt x="2039" y="742"/>
                    <a:pt x="2040" y="743"/>
                    <a:pt x="2060" y="746"/>
                  </a:cubicBezTo>
                  <a:cubicBezTo>
                    <a:pt x="2020" y="747"/>
                    <a:pt x="2051" y="749"/>
                    <a:pt x="2039" y="751"/>
                  </a:cubicBezTo>
                  <a:cubicBezTo>
                    <a:pt x="2028" y="753"/>
                    <a:pt x="1997" y="755"/>
                    <a:pt x="2036" y="757"/>
                  </a:cubicBezTo>
                  <a:cubicBezTo>
                    <a:pt x="1996" y="758"/>
                    <a:pt x="1981" y="759"/>
                    <a:pt x="2020" y="762"/>
                  </a:cubicBezTo>
                  <a:cubicBezTo>
                    <a:pt x="1998" y="763"/>
                    <a:pt x="1961" y="764"/>
                    <a:pt x="1965" y="765"/>
                  </a:cubicBezTo>
                  <a:cubicBezTo>
                    <a:pt x="1972" y="766"/>
                    <a:pt x="1937" y="767"/>
                    <a:pt x="1958" y="768"/>
                  </a:cubicBezTo>
                  <a:cubicBezTo>
                    <a:pt x="1985" y="769"/>
                    <a:pt x="1959" y="770"/>
                    <a:pt x="1954" y="771"/>
                  </a:cubicBezTo>
                  <a:cubicBezTo>
                    <a:pt x="1950" y="772"/>
                    <a:pt x="1955" y="773"/>
                    <a:pt x="1943" y="774"/>
                  </a:cubicBezTo>
                  <a:cubicBezTo>
                    <a:pt x="1930" y="774"/>
                    <a:pt x="1970" y="775"/>
                    <a:pt x="1944" y="776"/>
                  </a:cubicBezTo>
                  <a:cubicBezTo>
                    <a:pt x="1895" y="779"/>
                    <a:pt x="2055" y="779"/>
                    <a:pt x="1998" y="779"/>
                  </a:cubicBezTo>
                  <a:lnTo>
                    <a:pt x="1998" y="779"/>
                  </a:lnTo>
                  <a:cubicBezTo>
                    <a:pt x="1979" y="782"/>
                    <a:pt x="1976" y="777"/>
                    <a:pt x="1977" y="786"/>
                  </a:cubicBezTo>
                  <a:cubicBezTo>
                    <a:pt x="1977" y="787"/>
                    <a:pt x="1965" y="789"/>
                    <a:pt x="1981" y="790"/>
                  </a:cubicBezTo>
                  <a:cubicBezTo>
                    <a:pt x="2006" y="791"/>
                    <a:pt x="1971" y="792"/>
                    <a:pt x="1974" y="793"/>
                  </a:cubicBezTo>
                  <a:cubicBezTo>
                    <a:pt x="1979" y="795"/>
                    <a:pt x="2000" y="798"/>
                    <a:pt x="1938" y="799"/>
                  </a:cubicBezTo>
                  <a:cubicBezTo>
                    <a:pt x="1930" y="800"/>
                    <a:pt x="1937" y="800"/>
                    <a:pt x="1936" y="804"/>
                  </a:cubicBezTo>
                  <a:cubicBezTo>
                    <a:pt x="1906" y="805"/>
                    <a:pt x="1874" y="806"/>
                    <a:pt x="1877" y="806"/>
                  </a:cubicBezTo>
                  <a:cubicBezTo>
                    <a:pt x="1881" y="807"/>
                    <a:pt x="1839" y="808"/>
                    <a:pt x="1867" y="809"/>
                  </a:cubicBezTo>
                  <a:cubicBezTo>
                    <a:pt x="1874" y="809"/>
                    <a:pt x="1847" y="811"/>
                    <a:pt x="1854" y="811"/>
                  </a:cubicBezTo>
                  <a:cubicBezTo>
                    <a:pt x="1887" y="812"/>
                    <a:pt x="1842" y="813"/>
                    <a:pt x="1854" y="814"/>
                  </a:cubicBezTo>
                  <a:cubicBezTo>
                    <a:pt x="1861" y="814"/>
                    <a:pt x="1880" y="814"/>
                    <a:pt x="1894" y="814"/>
                  </a:cubicBezTo>
                  <a:lnTo>
                    <a:pt x="1894" y="818"/>
                  </a:lnTo>
                  <a:cubicBezTo>
                    <a:pt x="1960" y="815"/>
                    <a:pt x="1969" y="808"/>
                    <a:pt x="2016" y="803"/>
                  </a:cubicBezTo>
                  <a:cubicBezTo>
                    <a:pt x="2036" y="795"/>
                    <a:pt x="2078" y="788"/>
                    <a:pt x="2123" y="787"/>
                  </a:cubicBezTo>
                  <a:cubicBezTo>
                    <a:pt x="2095" y="786"/>
                    <a:pt x="2129" y="785"/>
                    <a:pt x="2105" y="784"/>
                  </a:cubicBezTo>
                  <a:cubicBezTo>
                    <a:pt x="2122" y="784"/>
                    <a:pt x="2180" y="783"/>
                    <a:pt x="2144" y="784"/>
                  </a:cubicBezTo>
                  <a:lnTo>
                    <a:pt x="2144" y="784"/>
                  </a:lnTo>
                  <a:cubicBezTo>
                    <a:pt x="2144" y="786"/>
                    <a:pt x="2229" y="783"/>
                    <a:pt x="2185" y="785"/>
                  </a:cubicBezTo>
                  <a:cubicBezTo>
                    <a:pt x="2184" y="785"/>
                    <a:pt x="2193" y="788"/>
                    <a:pt x="2185" y="786"/>
                  </a:cubicBezTo>
                  <a:cubicBezTo>
                    <a:pt x="2237" y="788"/>
                    <a:pt x="2158" y="786"/>
                    <a:pt x="2144" y="787"/>
                  </a:cubicBezTo>
                  <a:cubicBezTo>
                    <a:pt x="2150" y="787"/>
                    <a:pt x="2155" y="788"/>
                    <a:pt x="2161" y="788"/>
                  </a:cubicBezTo>
                  <a:cubicBezTo>
                    <a:pt x="2155" y="788"/>
                    <a:pt x="2150" y="788"/>
                    <a:pt x="2144" y="788"/>
                  </a:cubicBezTo>
                  <a:cubicBezTo>
                    <a:pt x="2140" y="796"/>
                    <a:pt x="2166" y="790"/>
                    <a:pt x="2185" y="792"/>
                  </a:cubicBezTo>
                  <a:cubicBezTo>
                    <a:pt x="2183" y="790"/>
                    <a:pt x="2167" y="791"/>
                    <a:pt x="2167" y="791"/>
                  </a:cubicBezTo>
                  <a:cubicBezTo>
                    <a:pt x="2175" y="791"/>
                    <a:pt x="2180" y="790"/>
                    <a:pt x="2185" y="791"/>
                  </a:cubicBezTo>
                  <a:cubicBezTo>
                    <a:pt x="2171" y="791"/>
                    <a:pt x="2202" y="791"/>
                    <a:pt x="2203" y="792"/>
                  </a:cubicBezTo>
                  <a:cubicBezTo>
                    <a:pt x="2197" y="792"/>
                    <a:pt x="2191" y="792"/>
                    <a:pt x="2185" y="792"/>
                  </a:cubicBezTo>
                  <a:cubicBezTo>
                    <a:pt x="2222" y="801"/>
                    <a:pt x="2131" y="809"/>
                    <a:pt x="2102" y="816"/>
                  </a:cubicBezTo>
                  <a:cubicBezTo>
                    <a:pt x="2108" y="816"/>
                    <a:pt x="2114" y="816"/>
                    <a:pt x="2119" y="816"/>
                  </a:cubicBezTo>
                  <a:cubicBezTo>
                    <a:pt x="2114" y="816"/>
                    <a:pt x="2108" y="816"/>
                    <a:pt x="2102" y="816"/>
                  </a:cubicBezTo>
                  <a:lnTo>
                    <a:pt x="2102" y="819"/>
                  </a:lnTo>
                  <a:cubicBezTo>
                    <a:pt x="2121" y="820"/>
                    <a:pt x="2133" y="820"/>
                    <a:pt x="2149" y="820"/>
                  </a:cubicBezTo>
                  <a:cubicBezTo>
                    <a:pt x="2130" y="820"/>
                    <a:pt x="2116" y="821"/>
                    <a:pt x="2098" y="821"/>
                  </a:cubicBezTo>
                  <a:cubicBezTo>
                    <a:pt x="2115" y="821"/>
                    <a:pt x="2126" y="821"/>
                    <a:pt x="2144" y="821"/>
                  </a:cubicBezTo>
                  <a:cubicBezTo>
                    <a:pt x="2150" y="831"/>
                    <a:pt x="2117" y="825"/>
                    <a:pt x="2092" y="828"/>
                  </a:cubicBezTo>
                  <a:cubicBezTo>
                    <a:pt x="2102" y="833"/>
                    <a:pt x="2160" y="830"/>
                    <a:pt x="2123" y="831"/>
                  </a:cubicBezTo>
                  <a:lnTo>
                    <a:pt x="2123" y="831"/>
                  </a:lnTo>
                  <a:cubicBezTo>
                    <a:pt x="2141" y="832"/>
                    <a:pt x="2099" y="833"/>
                    <a:pt x="2113" y="834"/>
                  </a:cubicBezTo>
                  <a:cubicBezTo>
                    <a:pt x="2125" y="836"/>
                    <a:pt x="2088" y="840"/>
                    <a:pt x="2081" y="842"/>
                  </a:cubicBezTo>
                  <a:cubicBezTo>
                    <a:pt x="2087" y="842"/>
                    <a:pt x="2093" y="842"/>
                    <a:pt x="2099" y="842"/>
                  </a:cubicBezTo>
                  <a:cubicBezTo>
                    <a:pt x="2093" y="842"/>
                    <a:pt x="2087" y="842"/>
                    <a:pt x="2081" y="843"/>
                  </a:cubicBezTo>
                  <a:cubicBezTo>
                    <a:pt x="2071" y="845"/>
                    <a:pt x="2146" y="843"/>
                    <a:pt x="2102" y="844"/>
                  </a:cubicBezTo>
                  <a:lnTo>
                    <a:pt x="2102" y="844"/>
                  </a:lnTo>
                  <a:cubicBezTo>
                    <a:pt x="2056" y="846"/>
                    <a:pt x="2136" y="846"/>
                    <a:pt x="2072" y="846"/>
                  </a:cubicBezTo>
                  <a:cubicBezTo>
                    <a:pt x="2072" y="847"/>
                    <a:pt x="2074" y="847"/>
                    <a:pt x="2071" y="847"/>
                  </a:cubicBezTo>
                  <a:cubicBezTo>
                    <a:pt x="2059" y="848"/>
                    <a:pt x="2077" y="849"/>
                    <a:pt x="2069" y="850"/>
                  </a:cubicBezTo>
                  <a:cubicBezTo>
                    <a:pt x="2060" y="852"/>
                    <a:pt x="2090" y="854"/>
                    <a:pt x="2100" y="856"/>
                  </a:cubicBezTo>
                  <a:cubicBezTo>
                    <a:pt x="1977" y="860"/>
                    <a:pt x="1904" y="890"/>
                    <a:pt x="1748" y="887"/>
                  </a:cubicBezTo>
                  <a:cubicBezTo>
                    <a:pt x="1768" y="890"/>
                    <a:pt x="1682" y="893"/>
                    <a:pt x="1670" y="895"/>
                  </a:cubicBezTo>
                  <a:cubicBezTo>
                    <a:pt x="1617" y="895"/>
                    <a:pt x="1666" y="897"/>
                    <a:pt x="1629" y="897"/>
                  </a:cubicBezTo>
                  <a:cubicBezTo>
                    <a:pt x="1621" y="897"/>
                    <a:pt x="1649" y="898"/>
                    <a:pt x="1628" y="899"/>
                  </a:cubicBezTo>
                  <a:cubicBezTo>
                    <a:pt x="1574" y="901"/>
                    <a:pt x="1575" y="903"/>
                    <a:pt x="1569" y="906"/>
                  </a:cubicBezTo>
                  <a:cubicBezTo>
                    <a:pt x="1557" y="906"/>
                    <a:pt x="1528" y="906"/>
                    <a:pt x="1553" y="907"/>
                  </a:cubicBezTo>
                  <a:cubicBezTo>
                    <a:pt x="1560" y="907"/>
                    <a:pt x="1565" y="908"/>
                    <a:pt x="1560" y="908"/>
                  </a:cubicBezTo>
                  <a:cubicBezTo>
                    <a:pt x="1536" y="909"/>
                    <a:pt x="1552" y="910"/>
                    <a:pt x="1551" y="911"/>
                  </a:cubicBezTo>
                  <a:cubicBezTo>
                    <a:pt x="1518" y="921"/>
                    <a:pt x="1516" y="923"/>
                    <a:pt x="1480" y="928"/>
                  </a:cubicBezTo>
                  <a:cubicBezTo>
                    <a:pt x="1467" y="928"/>
                    <a:pt x="1500" y="929"/>
                    <a:pt x="1480" y="931"/>
                  </a:cubicBezTo>
                  <a:cubicBezTo>
                    <a:pt x="1467" y="931"/>
                    <a:pt x="1480" y="933"/>
                    <a:pt x="1477" y="934"/>
                  </a:cubicBezTo>
                  <a:cubicBezTo>
                    <a:pt x="1472" y="935"/>
                    <a:pt x="1495" y="937"/>
                    <a:pt x="1461" y="938"/>
                  </a:cubicBezTo>
                  <a:cubicBezTo>
                    <a:pt x="1484" y="940"/>
                    <a:pt x="1448" y="941"/>
                    <a:pt x="1455" y="943"/>
                  </a:cubicBezTo>
                  <a:cubicBezTo>
                    <a:pt x="1463" y="944"/>
                    <a:pt x="1461" y="946"/>
                    <a:pt x="1436" y="947"/>
                  </a:cubicBezTo>
                  <a:cubicBezTo>
                    <a:pt x="1477" y="948"/>
                    <a:pt x="1424" y="949"/>
                    <a:pt x="1434" y="950"/>
                  </a:cubicBezTo>
                  <a:cubicBezTo>
                    <a:pt x="1444" y="951"/>
                    <a:pt x="1429" y="953"/>
                    <a:pt x="1453" y="954"/>
                  </a:cubicBezTo>
                  <a:cubicBezTo>
                    <a:pt x="1416" y="958"/>
                    <a:pt x="1446" y="961"/>
                    <a:pt x="1436" y="965"/>
                  </a:cubicBezTo>
                  <a:cubicBezTo>
                    <a:pt x="1420" y="970"/>
                    <a:pt x="1413" y="973"/>
                    <a:pt x="1398" y="976"/>
                  </a:cubicBezTo>
                  <a:cubicBezTo>
                    <a:pt x="1406" y="978"/>
                    <a:pt x="1384" y="980"/>
                    <a:pt x="1396" y="983"/>
                  </a:cubicBezTo>
                  <a:cubicBezTo>
                    <a:pt x="1405" y="984"/>
                    <a:pt x="1362" y="986"/>
                    <a:pt x="1393" y="987"/>
                  </a:cubicBezTo>
                  <a:cubicBezTo>
                    <a:pt x="1397" y="987"/>
                    <a:pt x="1381" y="988"/>
                    <a:pt x="1372" y="988"/>
                  </a:cubicBezTo>
                  <a:cubicBezTo>
                    <a:pt x="1333" y="994"/>
                    <a:pt x="1359" y="993"/>
                    <a:pt x="1297" y="997"/>
                  </a:cubicBezTo>
                  <a:cubicBezTo>
                    <a:pt x="1289" y="998"/>
                    <a:pt x="1256" y="998"/>
                    <a:pt x="1287" y="999"/>
                  </a:cubicBezTo>
                  <a:cubicBezTo>
                    <a:pt x="1293" y="1000"/>
                    <a:pt x="1291" y="1000"/>
                    <a:pt x="1290" y="1001"/>
                  </a:cubicBezTo>
                  <a:cubicBezTo>
                    <a:pt x="1281" y="1004"/>
                    <a:pt x="1312" y="1008"/>
                    <a:pt x="1269" y="1011"/>
                  </a:cubicBezTo>
                  <a:cubicBezTo>
                    <a:pt x="1300" y="1013"/>
                    <a:pt x="1260" y="1011"/>
                    <a:pt x="1269" y="1016"/>
                  </a:cubicBezTo>
                  <a:cubicBezTo>
                    <a:pt x="1241" y="1014"/>
                    <a:pt x="1234" y="1015"/>
                    <a:pt x="1207" y="1020"/>
                  </a:cubicBezTo>
                  <a:cubicBezTo>
                    <a:pt x="1213" y="1020"/>
                    <a:pt x="1219" y="1020"/>
                    <a:pt x="1224" y="1020"/>
                  </a:cubicBezTo>
                  <a:cubicBezTo>
                    <a:pt x="1219" y="1020"/>
                    <a:pt x="1213" y="1020"/>
                    <a:pt x="1207" y="1020"/>
                  </a:cubicBezTo>
                  <a:cubicBezTo>
                    <a:pt x="1204" y="1021"/>
                    <a:pt x="1217" y="1022"/>
                    <a:pt x="1186" y="1022"/>
                  </a:cubicBezTo>
                  <a:cubicBezTo>
                    <a:pt x="1156" y="1026"/>
                    <a:pt x="1151" y="1027"/>
                    <a:pt x="1124" y="1029"/>
                  </a:cubicBezTo>
                  <a:cubicBezTo>
                    <a:pt x="1128" y="1029"/>
                    <a:pt x="1143" y="1029"/>
                    <a:pt x="1133" y="1029"/>
                  </a:cubicBezTo>
                  <a:cubicBezTo>
                    <a:pt x="1095" y="1029"/>
                    <a:pt x="1106" y="1030"/>
                    <a:pt x="1103" y="1031"/>
                  </a:cubicBezTo>
                  <a:cubicBezTo>
                    <a:pt x="1098" y="1031"/>
                    <a:pt x="1081" y="1032"/>
                    <a:pt x="1089" y="1033"/>
                  </a:cubicBezTo>
                  <a:cubicBezTo>
                    <a:pt x="1116" y="1034"/>
                    <a:pt x="1063" y="1034"/>
                    <a:pt x="1063" y="1035"/>
                  </a:cubicBezTo>
                  <a:cubicBezTo>
                    <a:pt x="1069" y="1035"/>
                    <a:pt x="1075" y="1036"/>
                    <a:pt x="1081" y="1036"/>
                  </a:cubicBezTo>
                  <a:cubicBezTo>
                    <a:pt x="1068" y="1036"/>
                    <a:pt x="1056" y="1037"/>
                    <a:pt x="1044" y="1037"/>
                  </a:cubicBezTo>
                  <a:cubicBezTo>
                    <a:pt x="1079" y="1038"/>
                    <a:pt x="1023" y="1039"/>
                    <a:pt x="1039" y="1040"/>
                  </a:cubicBezTo>
                  <a:cubicBezTo>
                    <a:pt x="1066" y="1042"/>
                    <a:pt x="995" y="1041"/>
                    <a:pt x="1000" y="1044"/>
                  </a:cubicBezTo>
                  <a:cubicBezTo>
                    <a:pt x="1030" y="1046"/>
                    <a:pt x="974" y="1047"/>
                    <a:pt x="1010" y="1050"/>
                  </a:cubicBezTo>
                  <a:cubicBezTo>
                    <a:pt x="1017" y="1053"/>
                    <a:pt x="975" y="1052"/>
                    <a:pt x="957" y="1050"/>
                  </a:cubicBezTo>
                  <a:cubicBezTo>
                    <a:pt x="957" y="1052"/>
                    <a:pt x="954" y="1053"/>
                    <a:pt x="958" y="1054"/>
                  </a:cubicBezTo>
                  <a:cubicBezTo>
                    <a:pt x="933" y="1060"/>
                    <a:pt x="994" y="1059"/>
                    <a:pt x="942" y="1063"/>
                  </a:cubicBezTo>
                  <a:cubicBezTo>
                    <a:pt x="962" y="1065"/>
                    <a:pt x="918" y="1067"/>
                    <a:pt x="975" y="1068"/>
                  </a:cubicBezTo>
                  <a:cubicBezTo>
                    <a:pt x="969" y="1069"/>
                    <a:pt x="956" y="1069"/>
                    <a:pt x="958" y="1070"/>
                  </a:cubicBezTo>
                  <a:cubicBezTo>
                    <a:pt x="985" y="1070"/>
                    <a:pt x="964" y="1071"/>
                    <a:pt x="957" y="1072"/>
                  </a:cubicBezTo>
                  <a:cubicBezTo>
                    <a:pt x="951" y="1073"/>
                    <a:pt x="926" y="1073"/>
                    <a:pt x="956" y="1074"/>
                  </a:cubicBezTo>
                  <a:cubicBezTo>
                    <a:pt x="939" y="1074"/>
                    <a:pt x="933" y="1075"/>
                    <a:pt x="936" y="1076"/>
                  </a:cubicBezTo>
                  <a:cubicBezTo>
                    <a:pt x="945" y="1075"/>
                    <a:pt x="951" y="1077"/>
                    <a:pt x="957" y="1079"/>
                  </a:cubicBezTo>
                  <a:cubicBezTo>
                    <a:pt x="959" y="1080"/>
                    <a:pt x="968" y="1082"/>
                    <a:pt x="955" y="1082"/>
                  </a:cubicBezTo>
                  <a:cubicBezTo>
                    <a:pt x="928" y="1084"/>
                    <a:pt x="970" y="1084"/>
                    <a:pt x="957" y="1085"/>
                  </a:cubicBezTo>
                  <a:cubicBezTo>
                    <a:pt x="864" y="1090"/>
                    <a:pt x="913" y="1098"/>
                    <a:pt x="825" y="1099"/>
                  </a:cubicBezTo>
                  <a:cubicBezTo>
                    <a:pt x="855" y="1099"/>
                    <a:pt x="879" y="1100"/>
                    <a:pt x="895" y="1099"/>
                  </a:cubicBezTo>
                  <a:cubicBezTo>
                    <a:pt x="889" y="1099"/>
                    <a:pt x="883" y="1098"/>
                    <a:pt x="878" y="1098"/>
                  </a:cubicBezTo>
                  <a:cubicBezTo>
                    <a:pt x="892" y="1098"/>
                    <a:pt x="927" y="1097"/>
                    <a:pt x="895" y="1098"/>
                  </a:cubicBezTo>
                  <a:lnTo>
                    <a:pt x="895" y="1099"/>
                  </a:lnTo>
                  <a:cubicBezTo>
                    <a:pt x="902" y="1099"/>
                    <a:pt x="909" y="1099"/>
                    <a:pt x="916" y="1100"/>
                  </a:cubicBezTo>
                  <a:cubicBezTo>
                    <a:pt x="882" y="1100"/>
                    <a:pt x="917" y="1101"/>
                    <a:pt x="904" y="1102"/>
                  </a:cubicBezTo>
                  <a:cubicBezTo>
                    <a:pt x="891" y="1103"/>
                    <a:pt x="897" y="1104"/>
                    <a:pt x="895" y="1105"/>
                  </a:cubicBezTo>
                  <a:cubicBezTo>
                    <a:pt x="893" y="1106"/>
                    <a:pt x="895" y="1107"/>
                    <a:pt x="876" y="1108"/>
                  </a:cubicBezTo>
                  <a:cubicBezTo>
                    <a:pt x="866" y="1109"/>
                    <a:pt x="886" y="1110"/>
                    <a:pt x="883" y="1111"/>
                  </a:cubicBezTo>
                  <a:cubicBezTo>
                    <a:pt x="881" y="1111"/>
                    <a:pt x="905" y="1112"/>
                    <a:pt x="863" y="1112"/>
                  </a:cubicBezTo>
                  <a:cubicBezTo>
                    <a:pt x="815" y="1113"/>
                    <a:pt x="916" y="1116"/>
                    <a:pt x="891" y="1117"/>
                  </a:cubicBezTo>
                  <a:cubicBezTo>
                    <a:pt x="884" y="1117"/>
                    <a:pt x="830" y="1118"/>
                    <a:pt x="874" y="1119"/>
                  </a:cubicBezTo>
                  <a:cubicBezTo>
                    <a:pt x="840" y="1121"/>
                    <a:pt x="856" y="1117"/>
                    <a:pt x="853" y="1128"/>
                  </a:cubicBezTo>
                  <a:cubicBezTo>
                    <a:pt x="853" y="1129"/>
                    <a:pt x="865" y="1130"/>
                    <a:pt x="851" y="1131"/>
                  </a:cubicBezTo>
                  <a:cubicBezTo>
                    <a:pt x="818" y="1132"/>
                    <a:pt x="866" y="1132"/>
                    <a:pt x="853" y="1133"/>
                  </a:cubicBezTo>
                  <a:cubicBezTo>
                    <a:pt x="847" y="1134"/>
                    <a:pt x="841" y="1134"/>
                    <a:pt x="834" y="1134"/>
                  </a:cubicBezTo>
                  <a:cubicBezTo>
                    <a:pt x="821" y="1135"/>
                    <a:pt x="800" y="1135"/>
                    <a:pt x="823" y="1140"/>
                  </a:cubicBezTo>
                  <a:cubicBezTo>
                    <a:pt x="829" y="1141"/>
                    <a:pt x="786" y="1142"/>
                    <a:pt x="831" y="1143"/>
                  </a:cubicBezTo>
                  <a:cubicBezTo>
                    <a:pt x="815" y="1145"/>
                    <a:pt x="746" y="1147"/>
                    <a:pt x="795" y="1150"/>
                  </a:cubicBezTo>
                  <a:cubicBezTo>
                    <a:pt x="807" y="1151"/>
                    <a:pt x="803" y="1151"/>
                    <a:pt x="794" y="1151"/>
                  </a:cubicBezTo>
                  <a:cubicBezTo>
                    <a:pt x="760" y="1154"/>
                    <a:pt x="787" y="1157"/>
                    <a:pt x="750" y="1159"/>
                  </a:cubicBezTo>
                  <a:cubicBezTo>
                    <a:pt x="800" y="1161"/>
                    <a:pt x="742" y="1163"/>
                    <a:pt x="789" y="1165"/>
                  </a:cubicBezTo>
                  <a:cubicBezTo>
                    <a:pt x="797" y="1165"/>
                    <a:pt x="783" y="1166"/>
                    <a:pt x="778" y="1167"/>
                  </a:cubicBezTo>
                  <a:cubicBezTo>
                    <a:pt x="789" y="1168"/>
                    <a:pt x="894" y="1168"/>
                    <a:pt x="853" y="1168"/>
                  </a:cubicBezTo>
                  <a:lnTo>
                    <a:pt x="853" y="1168"/>
                  </a:lnTo>
                  <a:cubicBezTo>
                    <a:pt x="884" y="1170"/>
                    <a:pt x="872" y="1171"/>
                    <a:pt x="884" y="1173"/>
                  </a:cubicBezTo>
                  <a:cubicBezTo>
                    <a:pt x="895" y="1174"/>
                    <a:pt x="877" y="1173"/>
                    <a:pt x="874" y="1173"/>
                  </a:cubicBezTo>
                  <a:cubicBezTo>
                    <a:pt x="879" y="1173"/>
                    <a:pt x="893" y="1173"/>
                    <a:pt x="884" y="1173"/>
                  </a:cubicBezTo>
                  <a:cubicBezTo>
                    <a:pt x="826" y="1174"/>
                    <a:pt x="807" y="1173"/>
                    <a:pt x="754" y="1170"/>
                  </a:cubicBezTo>
                  <a:lnTo>
                    <a:pt x="754" y="1175"/>
                  </a:lnTo>
                  <a:cubicBezTo>
                    <a:pt x="787" y="1172"/>
                    <a:pt x="870" y="1182"/>
                    <a:pt x="776" y="1184"/>
                  </a:cubicBezTo>
                  <a:cubicBezTo>
                    <a:pt x="744" y="1185"/>
                    <a:pt x="741" y="1168"/>
                    <a:pt x="687" y="1182"/>
                  </a:cubicBezTo>
                  <a:cubicBezTo>
                    <a:pt x="669" y="1196"/>
                    <a:pt x="642" y="1193"/>
                    <a:pt x="644" y="1199"/>
                  </a:cubicBezTo>
                  <a:cubicBezTo>
                    <a:pt x="579" y="1218"/>
                    <a:pt x="707" y="1217"/>
                    <a:pt x="747" y="1217"/>
                  </a:cubicBezTo>
                  <a:cubicBezTo>
                    <a:pt x="683" y="1217"/>
                    <a:pt x="753" y="1219"/>
                    <a:pt x="709" y="1219"/>
                  </a:cubicBezTo>
                  <a:cubicBezTo>
                    <a:pt x="724" y="1220"/>
                    <a:pt x="787" y="1220"/>
                    <a:pt x="767" y="1212"/>
                  </a:cubicBezTo>
                  <a:cubicBezTo>
                    <a:pt x="753" y="1210"/>
                    <a:pt x="782" y="1209"/>
                    <a:pt x="770" y="1208"/>
                  </a:cubicBezTo>
                  <a:cubicBezTo>
                    <a:pt x="756" y="1206"/>
                    <a:pt x="812" y="1205"/>
                    <a:pt x="775" y="1203"/>
                  </a:cubicBezTo>
                  <a:cubicBezTo>
                    <a:pt x="810" y="1203"/>
                    <a:pt x="747" y="1202"/>
                    <a:pt x="777" y="1201"/>
                  </a:cubicBezTo>
                  <a:cubicBezTo>
                    <a:pt x="809" y="1200"/>
                    <a:pt x="747" y="1199"/>
                    <a:pt x="773" y="1199"/>
                  </a:cubicBezTo>
                  <a:cubicBezTo>
                    <a:pt x="801" y="1198"/>
                    <a:pt x="785" y="1197"/>
                    <a:pt x="791" y="1196"/>
                  </a:cubicBezTo>
                  <a:cubicBezTo>
                    <a:pt x="795" y="1195"/>
                    <a:pt x="822" y="1195"/>
                    <a:pt x="792" y="1194"/>
                  </a:cubicBezTo>
                  <a:cubicBezTo>
                    <a:pt x="836" y="1189"/>
                    <a:pt x="830" y="1186"/>
                    <a:pt x="895" y="1180"/>
                  </a:cubicBezTo>
                  <a:cubicBezTo>
                    <a:pt x="857" y="1179"/>
                    <a:pt x="908" y="1178"/>
                    <a:pt x="877" y="1177"/>
                  </a:cubicBezTo>
                  <a:cubicBezTo>
                    <a:pt x="959" y="1179"/>
                    <a:pt x="970" y="1178"/>
                    <a:pt x="1031" y="1164"/>
                  </a:cubicBezTo>
                  <a:cubicBezTo>
                    <a:pt x="1058" y="1162"/>
                    <a:pt x="1027" y="1162"/>
                    <a:pt x="1029" y="1160"/>
                  </a:cubicBezTo>
                  <a:cubicBezTo>
                    <a:pt x="1035" y="1158"/>
                    <a:pt x="1042" y="1160"/>
                    <a:pt x="1041" y="1153"/>
                  </a:cubicBezTo>
                  <a:cubicBezTo>
                    <a:pt x="1067" y="1156"/>
                    <a:pt x="1140" y="1151"/>
                    <a:pt x="1103" y="1153"/>
                  </a:cubicBezTo>
                  <a:lnTo>
                    <a:pt x="1103" y="1153"/>
                  </a:lnTo>
                  <a:cubicBezTo>
                    <a:pt x="1104" y="1155"/>
                    <a:pt x="1117" y="1156"/>
                    <a:pt x="1106" y="1157"/>
                  </a:cubicBezTo>
                  <a:cubicBezTo>
                    <a:pt x="1096" y="1159"/>
                    <a:pt x="1132" y="1158"/>
                    <a:pt x="1124" y="1165"/>
                  </a:cubicBezTo>
                  <a:cubicBezTo>
                    <a:pt x="1140" y="1165"/>
                    <a:pt x="1149" y="1165"/>
                    <a:pt x="1161" y="1164"/>
                  </a:cubicBezTo>
                  <a:lnTo>
                    <a:pt x="1161" y="1169"/>
                  </a:lnTo>
                  <a:cubicBezTo>
                    <a:pt x="1143" y="1169"/>
                    <a:pt x="1133" y="1170"/>
                    <a:pt x="1124" y="1170"/>
                  </a:cubicBezTo>
                  <a:cubicBezTo>
                    <a:pt x="1162" y="1171"/>
                    <a:pt x="1098" y="1173"/>
                    <a:pt x="1144" y="1173"/>
                  </a:cubicBezTo>
                  <a:cubicBezTo>
                    <a:pt x="1077" y="1176"/>
                    <a:pt x="1175" y="1178"/>
                    <a:pt x="1106" y="1180"/>
                  </a:cubicBezTo>
                  <a:cubicBezTo>
                    <a:pt x="1140" y="1183"/>
                    <a:pt x="1115" y="1189"/>
                    <a:pt x="1125" y="1193"/>
                  </a:cubicBezTo>
                  <a:cubicBezTo>
                    <a:pt x="1130" y="1195"/>
                    <a:pt x="1095" y="1194"/>
                    <a:pt x="1082" y="1195"/>
                  </a:cubicBezTo>
                  <a:cubicBezTo>
                    <a:pt x="1082" y="1199"/>
                    <a:pt x="1088" y="1203"/>
                    <a:pt x="1079" y="1207"/>
                  </a:cubicBezTo>
                  <a:cubicBezTo>
                    <a:pt x="1076" y="1208"/>
                    <a:pt x="1099" y="1208"/>
                    <a:pt x="1092" y="1210"/>
                  </a:cubicBezTo>
                  <a:cubicBezTo>
                    <a:pt x="1076" y="1212"/>
                    <a:pt x="1051" y="1215"/>
                    <a:pt x="1061" y="1218"/>
                  </a:cubicBezTo>
                  <a:cubicBezTo>
                    <a:pt x="1068" y="1220"/>
                    <a:pt x="1047" y="1222"/>
                    <a:pt x="1078" y="1224"/>
                  </a:cubicBezTo>
                  <a:cubicBezTo>
                    <a:pt x="1034" y="1226"/>
                    <a:pt x="1087" y="1229"/>
                    <a:pt x="1048" y="1231"/>
                  </a:cubicBezTo>
                  <a:cubicBezTo>
                    <a:pt x="1063" y="1233"/>
                    <a:pt x="1037" y="1235"/>
                    <a:pt x="1040" y="1237"/>
                  </a:cubicBezTo>
                  <a:cubicBezTo>
                    <a:pt x="1043" y="1241"/>
                    <a:pt x="1039" y="1244"/>
                    <a:pt x="1041" y="1250"/>
                  </a:cubicBezTo>
                  <a:cubicBezTo>
                    <a:pt x="1041" y="1250"/>
                    <a:pt x="977" y="1248"/>
                    <a:pt x="1012" y="1250"/>
                  </a:cubicBezTo>
                  <a:cubicBezTo>
                    <a:pt x="1032" y="1251"/>
                    <a:pt x="987" y="1252"/>
                    <a:pt x="1020" y="1253"/>
                  </a:cubicBezTo>
                  <a:cubicBezTo>
                    <a:pt x="982" y="1254"/>
                    <a:pt x="1044" y="1256"/>
                    <a:pt x="1000" y="1256"/>
                  </a:cubicBezTo>
                  <a:cubicBezTo>
                    <a:pt x="1038" y="1258"/>
                    <a:pt x="1007" y="1259"/>
                    <a:pt x="1008" y="1260"/>
                  </a:cubicBezTo>
                  <a:cubicBezTo>
                    <a:pt x="1009" y="1261"/>
                    <a:pt x="1011" y="1262"/>
                    <a:pt x="999" y="1264"/>
                  </a:cubicBezTo>
                  <a:cubicBezTo>
                    <a:pt x="1039" y="1265"/>
                    <a:pt x="1024" y="1267"/>
                    <a:pt x="1016" y="1269"/>
                  </a:cubicBezTo>
                  <a:cubicBezTo>
                    <a:pt x="1007" y="1271"/>
                    <a:pt x="982" y="1273"/>
                    <a:pt x="936" y="1274"/>
                  </a:cubicBezTo>
                  <a:cubicBezTo>
                    <a:pt x="936" y="1294"/>
                    <a:pt x="937" y="1282"/>
                    <a:pt x="999" y="1286"/>
                  </a:cubicBezTo>
                  <a:cubicBezTo>
                    <a:pt x="999" y="1281"/>
                    <a:pt x="999" y="1282"/>
                    <a:pt x="991" y="1282"/>
                  </a:cubicBezTo>
                  <a:cubicBezTo>
                    <a:pt x="954" y="1281"/>
                    <a:pt x="997" y="1280"/>
                    <a:pt x="990" y="1279"/>
                  </a:cubicBezTo>
                  <a:cubicBezTo>
                    <a:pt x="983" y="1278"/>
                    <a:pt x="992" y="1277"/>
                    <a:pt x="1029" y="1276"/>
                  </a:cubicBezTo>
                  <a:cubicBezTo>
                    <a:pt x="1041" y="1278"/>
                    <a:pt x="1071" y="1276"/>
                    <a:pt x="1060" y="1283"/>
                  </a:cubicBezTo>
                  <a:cubicBezTo>
                    <a:pt x="1057" y="1284"/>
                    <a:pt x="1090" y="1285"/>
                    <a:pt x="1061" y="1286"/>
                  </a:cubicBezTo>
                  <a:cubicBezTo>
                    <a:pt x="1074" y="1287"/>
                    <a:pt x="1087" y="1287"/>
                    <a:pt x="1094" y="1287"/>
                  </a:cubicBezTo>
                  <a:cubicBezTo>
                    <a:pt x="1090" y="1288"/>
                    <a:pt x="1075" y="1289"/>
                    <a:pt x="1084" y="1290"/>
                  </a:cubicBezTo>
                  <a:cubicBezTo>
                    <a:pt x="1113" y="1292"/>
                    <a:pt x="1098" y="1294"/>
                    <a:pt x="1103" y="1296"/>
                  </a:cubicBezTo>
                  <a:cubicBezTo>
                    <a:pt x="1134" y="1300"/>
                    <a:pt x="1085" y="1299"/>
                    <a:pt x="1112" y="1301"/>
                  </a:cubicBezTo>
                  <a:cubicBezTo>
                    <a:pt x="1149" y="1305"/>
                    <a:pt x="1145" y="1302"/>
                    <a:pt x="1145" y="1314"/>
                  </a:cubicBezTo>
                  <a:cubicBezTo>
                    <a:pt x="1161" y="1314"/>
                    <a:pt x="1173" y="1314"/>
                    <a:pt x="1186" y="1314"/>
                  </a:cubicBezTo>
                  <a:cubicBezTo>
                    <a:pt x="1186" y="1322"/>
                    <a:pt x="1189" y="1318"/>
                    <a:pt x="1198" y="1322"/>
                  </a:cubicBezTo>
                  <a:cubicBezTo>
                    <a:pt x="1198" y="1323"/>
                    <a:pt x="1171" y="1323"/>
                    <a:pt x="1187" y="1324"/>
                  </a:cubicBezTo>
                  <a:cubicBezTo>
                    <a:pt x="1202" y="1325"/>
                    <a:pt x="1187" y="1326"/>
                    <a:pt x="1194" y="1326"/>
                  </a:cubicBezTo>
                  <a:cubicBezTo>
                    <a:pt x="1214" y="1327"/>
                    <a:pt x="1177" y="1328"/>
                    <a:pt x="1205" y="1329"/>
                  </a:cubicBezTo>
                  <a:cubicBezTo>
                    <a:pt x="1180" y="1329"/>
                    <a:pt x="1224" y="1331"/>
                    <a:pt x="1162" y="1331"/>
                  </a:cubicBezTo>
                  <a:cubicBezTo>
                    <a:pt x="1124" y="1330"/>
                    <a:pt x="1112" y="1333"/>
                    <a:pt x="1141" y="1333"/>
                  </a:cubicBezTo>
                  <a:cubicBezTo>
                    <a:pt x="1135" y="1333"/>
                    <a:pt x="1130" y="1334"/>
                    <a:pt x="1124" y="1334"/>
                  </a:cubicBezTo>
                  <a:cubicBezTo>
                    <a:pt x="1147" y="1335"/>
                    <a:pt x="1141" y="1336"/>
                    <a:pt x="1097" y="1336"/>
                  </a:cubicBezTo>
                  <a:cubicBezTo>
                    <a:pt x="1072" y="1337"/>
                    <a:pt x="1094" y="1336"/>
                    <a:pt x="1103" y="1336"/>
                  </a:cubicBezTo>
                  <a:cubicBezTo>
                    <a:pt x="1088" y="1337"/>
                    <a:pt x="1104" y="1336"/>
                    <a:pt x="1103" y="1334"/>
                  </a:cubicBezTo>
                  <a:cubicBezTo>
                    <a:pt x="1070" y="1333"/>
                    <a:pt x="1084" y="1334"/>
                    <a:pt x="1041" y="1336"/>
                  </a:cubicBezTo>
                  <a:cubicBezTo>
                    <a:pt x="1054" y="1337"/>
                    <a:pt x="1005" y="1338"/>
                    <a:pt x="1041" y="1339"/>
                  </a:cubicBezTo>
                  <a:cubicBezTo>
                    <a:pt x="1055" y="1350"/>
                    <a:pt x="1080" y="1348"/>
                    <a:pt x="1121" y="1355"/>
                  </a:cubicBezTo>
                  <a:cubicBezTo>
                    <a:pt x="1087" y="1356"/>
                    <a:pt x="1120" y="1357"/>
                    <a:pt x="1121" y="1358"/>
                  </a:cubicBezTo>
                  <a:cubicBezTo>
                    <a:pt x="1123" y="1359"/>
                    <a:pt x="1129" y="1361"/>
                    <a:pt x="1137" y="1362"/>
                  </a:cubicBezTo>
                  <a:cubicBezTo>
                    <a:pt x="1106" y="1366"/>
                    <a:pt x="1168" y="1366"/>
                    <a:pt x="1088" y="1369"/>
                  </a:cubicBezTo>
                  <a:cubicBezTo>
                    <a:pt x="1078" y="1369"/>
                    <a:pt x="1017" y="1371"/>
                    <a:pt x="1056" y="1373"/>
                  </a:cubicBezTo>
                  <a:cubicBezTo>
                    <a:pt x="1067" y="1373"/>
                    <a:pt x="1052" y="1375"/>
                    <a:pt x="1039" y="1376"/>
                  </a:cubicBezTo>
                  <a:cubicBezTo>
                    <a:pt x="1023" y="1377"/>
                    <a:pt x="1065" y="1378"/>
                    <a:pt x="1050" y="1379"/>
                  </a:cubicBezTo>
                  <a:cubicBezTo>
                    <a:pt x="1037" y="1380"/>
                    <a:pt x="1043" y="1381"/>
                    <a:pt x="1044" y="1384"/>
                  </a:cubicBezTo>
                  <a:cubicBezTo>
                    <a:pt x="1044" y="1384"/>
                    <a:pt x="1042" y="1383"/>
                    <a:pt x="1041" y="1383"/>
                  </a:cubicBezTo>
                  <a:cubicBezTo>
                    <a:pt x="1090" y="1389"/>
                    <a:pt x="966" y="1376"/>
                    <a:pt x="936" y="1375"/>
                  </a:cubicBezTo>
                  <a:lnTo>
                    <a:pt x="936" y="1376"/>
                  </a:lnTo>
                  <a:cubicBezTo>
                    <a:pt x="942" y="1377"/>
                    <a:pt x="948" y="1377"/>
                    <a:pt x="954" y="1377"/>
                  </a:cubicBezTo>
                  <a:cubicBezTo>
                    <a:pt x="948" y="1377"/>
                    <a:pt x="942" y="1377"/>
                    <a:pt x="936" y="1377"/>
                  </a:cubicBezTo>
                  <a:cubicBezTo>
                    <a:pt x="1014" y="1384"/>
                    <a:pt x="1065" y="1411"/>
                    <a:pt x="1145" y="1412"/>
                  </a:cubicBezTo>
                  <a:cubicBezTo>
                    <a:pt x="1146" y="1414"/>
                    <a:pt x="1142" y="1416"/>
                    <a:pt x="1145" y="1417"/>
                  </a:cubicBezTo>
                  <a:cubicBezTo>
                    <a:pt x="1148" y="1418"/>
                    <a:pt x="1134" y="1419"/>
                    <a:pt x="1157" y="1420"/>
                  </a:cubicBezTo>
                  <a:cubicBezTo>
                    <a:pt x="1168" y="1420"/>
                    <a:pt x="1145" y="1421"/>
                    <a:pt x="1163" y="1422"/>
                  </a:cubicBezTo>
                  <a:cubicBezTo>
                    <a:pt x="1175" y="1423"/>
                    <a:pt x="1159" y="1424"/>
                    <a:pt x="1167" y="1425"/>
                  </a:cubicBezTo>
                  <a:cubicBezTo>
                    <a:pt x="1135" y="1432"/>
                    <a:pt x="970" y="1416"/>
                    <a:pt x="898" y="1410"/>
                  </a:cubicBezTo>
                  <a:cubicBezTo>
                    <a:pt x="929" y="1411"/>
                    <a:pt x="848" y="1411"/>
                    <a:pt x="892" y="1412"/>
                  </a:cubicBezTo>
                  <a:cubicBezTo>
                    <a:pt x="890" y="1415"/>
                    <a:pt x="899" y="1418"/>
                    <a:pt x="957" y="1421"/>
                  </a:cubicBezTo>
                  <a:cubicBezTo>
                    <a:pt x="960" y="1426"/>
                    <a:pt x="1008" y="1429"/>
                    <a:pt x="1025" y="1435"/>
                  </a:cubicBezTo>
                  <a:cubicBezTo>
                    <a:pt x="1059" y="1436"/>
                    <a:pt x="1003" y="1437"/>
                    <a:pt x="1032" y="1437"/>
                  </a:cubicBezTo>
                  <a:cubicBezTo>
                    <a:pt x="1043" y="1438"/>
                    <a:pt x="1020" y="1439"/>
                    <a:pt x="1038" y="1439"/>
                  </a:cubicBezTo>
                  <a:cubicBezTo>
                    <a:pt x="1050" y="1440"/>
                    <a:pt x="1035" y="1441"/>
                    <a:pt x="1042" y="1442"/>
                  </a:cubicBezTo>
                  <a:cubicBezTo>
                    <a:pt x="1049" y="1443"/>
                    <a:pt x="1056" y="1443"/>
                    <a:pt x="1045" y="1444"/>
                  </a:cubicBezTo>
                  <a:cubicBezTo>
                    <a:pt x="1085" y="1445"/>
                    <a:pt x="1017" y="1446"/>
                    <a:pt x="1055" y="1446"/>
                  </a:cubicBezTo>
                  <a:cubicBezTo>
                    <a:pt x="1064" y="1449"/>
                    <a:pt x="1074" y="1451"/>
                    <a:pt x="1081" y="1454"/>
                  </a:cubicBezTo>
                  <a:cubicBezTo>
                    <a:pt x="1073" y="1457"/>
                    <a:pt x="1007" y="1457"/>
                    <a:pt x="1055" y="1459"/>
                  </a:cubicBezTo>
                  <a:cubicBezTo>
                    <a:pt x="1109" y="1460"/>
                    <a:pt x="1053" y="1464"/>
                    <a:pt x="1114" y="1468"/>
                  </a:cubicBezTo>
                  <a:cubicBezTo>
                    <a:pt x="1124" y="1469"/>
                    <a:pt x="1113" y="1469"/>
                    <a:pt x="1106" y="1469"/>
                  </a:cubicBezTo>
                  <a:cubicBezTo>
                    <a:pt x="1140" y="1470"/>
                    <a:pt x="1100" y="1471"/>
                    <a:pt x="1114" y="1471"/>
                  </a:cubicBezTo>
                  <a:cubicBezTo>
                    <a:pt x="1129" y="1472"/>
                    <a:pt x="1110" y="1474"/>
                    <a:pt x="1127" y="1475"/>
                  </a:cubicBezTo>
                  <a:cubicBezTo>
                    <a:pt x="1159" y="1476"/>
                    <a:pt x="1106" y="1477"/>
                    <a:pt x="1127" y="1477"/>
                  </a:cubicBezTo>
                  <a:cubicBezTo>
                    <a:pt x="1152" y="1478"/>
                    <a:pt x="1124" y="1479"/>
                    <a:pt x="1141" y="1480"/>
                  </a:cubicBezTo>
                  <a:cubicBezTo>
                    <a:pt x="1160" y="1481"/>
                    <a:pt x="1140" y="1482"/>
                    <a:pt x="1145" y="1489"/>
                  </a:cubicBezTo>
                  <a:cubicBezTo>
                    <a:pt x="1163" y="1489"/>
                    <a:pt x="1175" y="1490"/>
                    <a:pt x="1188" y="1490"/>
                  </a:cubicBezTo>
                  <a:cubicBezTo>
                    <a:pt x="1166" y="1491"/>
                    <a:pt x="1134" y="1491"/>
                    <a:pt x="1145" y="1493"/>
                  </a:cubicBezTo>
                  <a:cubicBezTo>
                    <a:pt x="1154" y="1494"/>
                    <a:pt x="1167" y="1495"/>
                    <a:pt x="1145" y="1496"/>
                  </a:cubicBezTo>
                  <a:cubicBezTo>
                    <a:pt x="1180" y="1497"/>
                    <a:pt x="1137" y="1498"/>
                    <a:pt x="1155" y="1498"/>
                  </a:cubicBezTo>
                  <a:cubicBezTo>
                    <a:pt x="1179" y="1498"/>
                    <a:pt x="1197" y="1498"/>
                    <a:pt x="1168" y="1499"/>
                  </a:cubicBezTo>
                  <a:cubicBezTo>
                    <a:pt x="1198" y="1500"/>
                    <a:pt x="1153" y="1501"/>
                    <a:pt x="1165" y="1502"/>
                  </a:cubicBezTo>
                  <a:cubicBezTo>
                    <a:pt x="1171" y="1502"/>
                    <a:pt x="1177" y="1502"/>
                    <a:pt x="1183" y="1503"/>
                  </a:cubicBezTo>
                  <a:cubicBezTo>
                    <a:pt x="1173" y="1503"/>
                    <a:pt x="1165" y="1502"/>
                    <a:pt x="1155" y="1506"/>
                  </a:cubicBezTo>
                  <a:cubicBezTo>
                    <a:pt x="1158" y="1506"/>
                    <a:pt x="1170" y="1507"/>
                    <a:pt x="1182" y="1507"/>
                  </a:cubicBezTo>
                  <a:cubicBezTo>
                    <a:pt x="1177" y="1508"/>
                    <a:pt x="1162" y="1508"/>
                    <a:pt x="1167" y="1509"/>
                  </a:cubicBezTo>
                  <a:cubicBezTo>
                    <a:pt x="1204" y="1511"/>
                    <a:pt x="1188" y="1514"/>
                    <a:pt x="1164" y="1516"/>
                  </a:cubicBezTo>
                  <a:cubicBezTo>
                    <a:pt x="1177" y="1516"/>
                    <a:pt x="1189" y="1516"/>
                    <a:pt x="1207" y="1517"/>
                  </a:cubicBezTo>
                  <a:cubicBezTo>
                    <a:pt x="1211" y="1535"/>
                    <a:pt x="1193" y="1534"/>
                    <a:pt x="1231" y="1536"/>
                  </a:cubicBezTo>
                  <a:cubicBezTo>
                    <a:pt x="1277" y="1539"/>
                    <a:pt x="1224" y="1541"/>
                    <a:pt x="1210" y="1543"/>
                  </a:cubicBezTo>
                  <a:cubicBezTo>
                    <a:pt x="1225" y="1543"/>
                    <a:pt x="1237" y="1543"/>
                    <a:pt x="1243" y="1543"/>
                  </a:cubicBezTo>
                  <a:cubicBezTo>
                    <a:pt x="1234" y="1544"/>
                    <a:pt x="1211" y="1546"/>
                    <a:pt x="1219" y="1546"/>
                  </a:cubicBezTo>
                  <a:cubicBezTo>
                    <a:pt x="1234" y="1548"/>
                    <a:pt x="1225" y="1549"/>
                    <a:pt x="1233" y="1550"/>
                  </a:cubicBezTo>
                  <a:cubicBezTo>
                    <a:pt x="1241" y="1551"/>
                    <a:pt x="1227" y="1551"/>
                    <a:pt x="1228" y="1552"/>
                  </a:cubicBezTo>
                  <a:cubicBezTo>
                    <a:pt x="1230" y="1553"/>
                    <a:pt x="1249" y="1555"/>
                    <a:pt x="1236" y="1556"/>
                  </a:cubicBezTo>
                  <a:cubicBezTo>
                    <a:pt x="1228" y="1557"/>
                    <a:pt x="1260" y="1557"/>
                    <a:pt x="1229" y="1558"/>
                  </a:cubicBezTo>
                  <a:cubicBezTo>
                    <a:pt x="1225" y="1558"/>
                    <a:pt x="1238" y="1559"/>
                    <a:pt x="1239" y="1560"/>
                  </a:cubicBezTo>
                  <a:cubicBezTo>
                    <a:pt x="1239" y="1560"/>
                    <a:pt x="1226" y="1562"/>
                    <a:pt x="1232" y="1562"/>
                  </a:cubicBezTo>
                  <a:cubicBezTo>
                    <a:pt x="1259" y="1562"/>
                    <a:pt x="1214" y="1563"/>
                    <a:pt x="1246" y="1564"/>
                  </a:cubicBezTo>
                  <a:cubicBezTo>
                    <a:pt x="1260" y="1565"/>
                    <a:pt x="1246" y="1565"/>
                    <a:pt x="1249" y="1570"/>
                  </a:cubicBezTo>
                  <a:cubicBezTo>
                    <a:pt x="1246" y="1577"/>
                    <a:pt x="1260" y="1574"/>
                    <a:pt x="1228" y="1576"/>
                  </a:cubicBezTo>
                  <a:cubicBezTo>
                    <a:pt x="1262" y="1577"/>
                    <a:pt x="1212" y="1578"/>
                    <a:pt x="1229" y="1579"/>
                  </a:cubicBezTo>
                  <a:cubicBezTo>
                    <a:pt x="1244" y="1580"/>
                    <a:pt x="1235" y="1580"/>
                    <a:pt x="1230" y="1581"/>
                  </a:cubicBezTo>
                  <a:cubicBezTo>
                    <a:pt x="1225" y="1582"/>
                    <a:pt x="1245" y="1583"/>
                    <a:pt x="1241" y="1583"/>
                  </a:cubicBezTo>
                  <a:cubicBezTo>
                    <a:pt x="1207" y="1584"/>
                    <a:pt x="1272" y="1585"/>
                    <a:pt x="1232" y="1585"/>
                  </a:cubicBezTo>
                  <a:cubicBezTo>
                    <a:pt x="1245" y="1586"/>
                    <a:pt x="1232" y="1587"/>
                    <a:pt x="1234" y="1587"/>
                  </a:cubicBezTo>
                  <a:cubicBezTo>
                    <a:pt x="1265" y="1588"/>
                    <a:pt x="1219" y="1588"/>
                    <a:pt x="1236" y="1589"/>
                  </a:cubicBezTo>
                  <a:cubicBezTo>
                    <a:pt x="1257" y="1590"/>
                    <a:pt x="1258" y="1591"/>
                    <a:pt x="1239" y="1591"/>
                  </a:cubicBezTo>
                  <a:cubicBezTo>
                    <a:pt x="1211" y="1592"/>
                    <a:pt x="1246" y="1593"/>
                    <a:pt x="1243" y="1594"/>
                  </a:cubicBezTo>
                  <a:cubicBezTo>
                    <a:pt x="1191" y="1590"/>
                    <a:pt x="1225" y="1601"/>
                    <a:pt x="1186" y="1604"/>
                  </a:cubicBezTo>
                  <a:cubicBezTo>
                    <a:pt x="1187" y="1612"/>
                    <a:pt x="1141" y="1614"/>
                    <a:pt x="1126" y="1618"/>
                  </a:cubicBezTo>
                  <a:cubicBezTo>
                    <a:pt x="1162" y="1618"/>
                    <a:pt x="1104" y="1620"/>
                    <a:pt x="1144" y="1620"/>
                  </a:cubicBezTo>
                  <a:cubicBezTo>
                    <a:pt x="1114" y="1623"/>
                    <a:pt x="1100" y="1629"/>
                    <a:pt x="1041" y="1638"/>
                  </a:cubicBezTo>
                  <a:cubicBezTo>
                    <a:pt x="1046" y="1638"/>
                    <a:pt x="1052" y="1638"/>
                    <a:pt x="1058" y="1639"/>
                  </a:cubicBezTo>
                  <a:cubicBezTo>
                    <a:pt x="1039" y="1640"/>
                    <a:pt x="1006" y="1640"/>
                    <a:pt x="999" y="1653"/>
                  </a:cubicBezTo>
                  <a:cubicBezTo>
                    <a:pt x="976" y="1654"/>
                    <a:pt x="957" y="1655"/>
                    <a:pt x="942" y="1656"/>
                  </a:cubicBezTo>
                  <a:cubicBezTo>
                    <a:pt x="981" y="1659"/>
                    <a:pt x="921" y="1660"/>
                    <a:pt x="924" y="1662"/>
                  </a:cubicBezTo>
                  <a:cubicBezTo>
                    <a:pt x="925" y="1664"/>
                    <a:pt x="909" y="1665"/>
                    <a:pt x="917" y="1666"/>
                  </a:cubicBezTo>
                  <a:cubicBezTo>
                    <a:pt x="921" y="1667"/>
                    <a:pt x="883" y="1667"/>
                    <a:pt x="906" y="1668"/>
                  </a:cubicBezTo>
                  <a:cubicBezTo>
                    <a:pt x="900" y="1670"/>
                    <a:pt x="903" y="1670"/>
                    <a:pt x="882" y="1672"/>
                  </a:cubicBezTo>
                  <a:cubicBezTo>
                    <a:pt x="876" y="1673"/>
                    <a:pt x="895" y="1674"/>
                    <a:pt x="891" y="1674"/>
                  </a:cubicBezTo>
                  <a:cubicBezTo>
                    <a:pt x="876" y="1676"/>
                    <a:pt x="825" y="1678"/>
                    <a:pt x="871" y="1680"/>
                  </a:cubicBezTo>
                  <a:cubicBezTo>
                    <a:pt x="833" y="1683"/>
                    <a:pt x="853" y="1683"/>
                    <a:pt x="817" y="1687"/>
                  </a:cubicBezTo>
                  <a:cubicBezTo>
                    <a:pt x="850" y="1688"/>
                    <a:pt x="929" y="1683"/>
                    <a:pt x="895" y="1685"/>
                  </a:cubicBezTo>
                  <a:lnTo>
                    <a:pt x="895" y="1685"/>
                  </a:lnTo>
                  <a:cubicBezTo>
                    <a:pt x="900" y="1687"/>
                    <a:pt x="868" y="1686"/>
                    <a:pt x="853" y="1687"/>
                  </a:cubicBezTo>
                  <a:cubicBezTo>
                    <a:pt x="843" y="1690"/>
                    <a:pt x="918" y="1688"/>
                    <a:pt x="874" y="1689"/>
                  </a:cubicBezTo>
                  <a:lnTo>
                    <a:pt x="874" y="1689"/>
                  </a:lnTo>
                  <a:cubicBezTo>
                    <a:pt x="815" y="1694"/>
                    <a:pt x="809" y="1702"/>
                    <a:pt x="774" y="1700"/>
                  </a:cubicBezTo>
                  <a:cubicBezTo>
                    <a:pt x="819" y="1702"/>
                    <a:pt x="741" y="1701"/>
                    <a:pt x="749" y="1702"/>
                  </a:cubicBezTo>
                  <a:cubicBezTo>
                    <a:pt x="747" y="1708"/>
                    <a:pt x="760" y="1705"/>
                    <a:pt x="728" y="1707"/>
                  </a:cubicBezTo>
                  <a:cubicBezTo>
                    <a:pt x="767" y="1708"/>
                    <a:pt x="733" y="1709"/>
                    <a:pt x="726" y="1709"/>
                  </a:cubicBezTo>
                  <a:cubicBezTo>
                    <a:pt x="713" y="1710"/>
                    <a:pt x="728" y="1711"/>
                    <a:pt x="716" y="1712"/>
                  </a:cubicBezTo>
                  <a:cubicBezTo>
                    <a:pt x="694" y="1713"/>
                    <a:pt x="727" y="1714"/>
                    <a:pt x="687" y="1715"/>
                  </a:cubicBezTo>
                  <a:cubicBezTo>
                    <a:pt x="693" y="1716"/>
                    <a:pt x="666" y="1717"/>
                    <a:pt x="678" y="1719"/>
                  </a:cubicBezTo>
                  <a:cubicBezTo>
                    <a:pt x="666" y="1719"/>
                    <a:pt x="671" y="1719"/>
                    <a:pt x="676" y="1720"/>
                  </a:cubicBezTo>
                  <a:cubicBezTo>
                    <a:pt x="704" y="1721"/>
                    <a:pt x="640" y="1721"/>
                    <a:pt x="653" y="1723"/>
                  </a:cubicBezTo>
                  <a:cubicBezTo>
                    <a:pt x="672" y="1723"/>
                    <a:pt x="663" y="1724"/>
                    <a:pt x="675" y="1725"/>
                  </a:cubicBezTo>
                  <a:cubicBezTo>
                    <a:pt x="687" y="1726"/>
                    <a:pt x="668" y="1726"/>
                    <a:pt x="666" y="1725"/>
                  </a:cubicBezTo>
                  <a:cubicBezTo>
                    <a:pt x="671" y="1725"/>
                    <a:pt x="684" y="1725"/>
                    <a:pt x="675" y="1725"/>
                  </a:cubicBezTo>
                  <a:cubicBezTo>
                    <a:pt x="591" y="1725"/>
                    <a:pt x="617" y="1726"/>
                    <a:pt x="571" y="1735"/>
                  </a:cubicBezTo>
                  <a:cubicBezTo>
                    <a:pt x="569" y="1738"/>
                    <a:pt x="522" y="1741"/>
                    <a:pt x="503" y="1745"/>
                  </a:cubicBezTo>
                  <a:cubicBezTo>
                    <a:pt x="497" y="1746"/>
                    <a:pt x="462" y="1747"/>
                    <a:pt x="498" y="1748"/>
                  </a:cubicBezTo>
                  <a:cubicBezTo>
                    <a:pt x="446" y="1753"/>
                    <a:pt x="453" y="1756"/>
                    <a:pt x="437" y="1758"/>
                  </a:cubicBezTo>
                  <a:cubicBezTo>
                    <a:pt x="443" y="1759"/>
                    <a:pt x="448" y="1759"/>
                    <a:pt x="454" y="1759"/>
                  </a:cubicBezTo>
                  <a:cubicBezTo>
                    <a:pt x="448" y="1759"/>
                    <a:pt x="443" y="1759"/>
                    <a:pt x="437" y="1759"/>
                  </a:cubicBezTo>
                  <a:cubicBezTo>
                    <a:pt x="440" y="1761"/>
                    <a:pt x="352" y="1763"/>
                    <a:pt x="413" y="1765"/>
                  </a:cubicBezTo>
                  <a:cubicBezTo>
                    <a:pt x="413" y="1765"/>
                    <a:pt x="407" y="1765"/>
                    <a:pt x="406" y="1765"/>
                  </a:cubicBezTo>
                  <a:cubicBezTo>
                    <a:pt x="377" y="1766"/>
                    <a:pt x="390" y="1767"/>
                    <a:pt x="374" y="1769"/>
                  </a:cubicBezTo>
                  <a:cubicBezTo>
                    <a:pt x="441" y="1770"/>
                    <a:pt x="355" y="1773"/>
                    <a:pt x="356" y="1774"/>
                  </a:cubicBezTo>
                  <a:cubicBezTo>
                    <a:pt x="399" y="1775"/>
                    <a:pt x="357" y="1777"/>
                    <a:pt x="382" y="1779"/>
                  </a:cubicBezTo>
                  <a:cubicBezTo>
                    <a:pt x="390" y="1779"/>
                    <a:pt x="400" y="1780"/>
                    <a:pt x="394" y="1781"/>
                  </a:cubicBezTo>
                  <a:cubicBezTo>
                    <a:pt x="358" y="1782"/>
                    <a:pt x="392" y="1785"/>
                    <a:pt x="369" y="1786"/>
                  </a:cubicBezTo>
                  <a:cubicBezTo>
                    <a:pt x="341" y="1789"/>
                    <a:pt x="361" y="1791"/>
                    <a:pt x="354" y="1793"/>
                  </a:cubicBezTo>
                  <a:cubicBezTo>
                    <a:pt x="351" y="1794"/>
                    <a:pt x="355" y="1795"/>
                    <a:pt x="353" y="1796"/>
                  </a:cubicBezTo>
                  <a:cubicBezTo>
                    <a:pt x="338" y="1799"/>
                    <a:pt x="306" y="1797"/>
                    <a:pt x="311" y="1801"/>
                  </a:cubicBezTo>
                  <a:cubicBezTo>
                    <a:pt x="308" y="1802"/>
                    <a:pt x="278" y="1805"/>
                    <a:pt x="283" y="1808"/>
                  </a:cubicBezTo>
                  <a:cubicBezTo>
                    <a:pt x="285" y="1809"/>
                    <a:pt x="254" y="1809"/>
                    <a:pt x="287" y="1810"/>
                  </a:cubicBezTo>
                  <a:cubicBezTo>
                    <a:pt x="331" y="1814"/>
                    <a:pt x="281" y="1811"/>
                    <a:pt x="292" y="1822"/>
                  </a:cubicBezTo>
                  <a:cubicBezTo>
                    <a:pt x="281" y="1828"/>
                    <a:pt x="300" y="1831"/>
                    <a:pt x="300" y="1833"/>
                  </a:cubicBezTo>
                  <a:cubicBezTo>
                    <a:pt x="299" y="1835"/>
                    <a:pt x="336" y="1836"/>
                    <a:pt x="291" y="1837"/>
                  </a:cubicBezTo>
                  <a:cubicBezTo>
                    <a:pt x="335" y="1838"/>
                    <a:pt x="301" y="1839"/>
                    <a:pt x="292" y="1841"/>
                  </a:cubicBezTo>
                  <a:cubicBezTo>
                    <a:pt x="289" y="1841"/>
                    <a:pt x="294" y="1842"/>
                    <a:pt x="302" y="1842"/>
                  </a:cubicBezTo>
                  <a:cubicBezTo>
                    <a:pt x="319" y="1843"/>
                    <a:pt x="277" y="1843"/>
                    <a:pt x="310" y="1844"/>
                  </a:cubicBezTo>
                  <a:cubicBezTo>
                    <a:pt x="320" y="1844"/>
                    <a:pt x="308" y="1846"/>
                    <a:pt x="332" y="1847"/>
                  </a:cubicBezTo>
                  <a:cubicBezTo>
                    <a:pt x="294" y="1847"/>
                    <a:pt x="335" y="1848"/>
                    <a:pt x="333" y="1849"/>
                  </a:cubicBezTo>
                  <a:cubicBezTo>
                    <a:pt x="324" y="1864"/>
                    <a:pt x="386" y="1865"/>
                    <a:pt x="395" y="1864"/>
                  </a:cubicBezTo>
                  <a:cubicBezTo>
                    <a:pt x="392" y="1873"/>
                    <a:pt x="402" y="1872"/>
                    <a:pt x="407" y="1874"/>
                  </a:cubicBezTo>
                  <a:cubicBezTo>
                    <a:pt x="407" y="1875"/>
                    <a:pt x="388" y="1876"/>
                    <a:pt x="398" y="1876"/>
                  </a:cubicBezTo>
                  <a:cubicBezTo>
                    <a:pt x="425" y="1882"/>
                    <a:pt x="461" y="1887"/>
                    <a:pt x="480" y="1891"/>
                  </a:cubicBezTo>
                  <a:cubicBezTo>
                    <a:pt x="540" y="1899"/>
                    <a:pt x="527" y="1904"/>
                    <a:pt x="589" y="1913"/>
                  </a:cubicBezTo>
                  <a:cubicBezTo>
                    <a:pt x="591" y="1913"/>
                    <a:pt x="598" y="1914"/>
                    <a:pt x="595" y="1914"/>
                  </a:cubicBezTo>
                  <a:cubicBezTo>
                    <a:pt x="550" y="1915"/>
                    <a:pt x="639" y="1919"/>
                    <a:pt x="625" y="1924"/>
                  </a:cubicBezTo>
                  <a:cubicBezTo>
                    <a:pt x="656" y="1929"/>
                    <a:pt x="673" y="1934"/>
                    <a:pt x="708" y="1943"/>
                  </a:cubicBezTo>
                  <a:cubicBezTo>
                    <a:pt x="707" y="1944"/>
                    <a:pt x="695" y="1946"/>
                    <a:pt x="711" y="1947"/>
                  </a:cubicBezTo>
                  <a:cubicBezTo>
                    <a:pt x="728" y="1948"/>
                    <a:pt x="704" y="1949"/>
                    <a:pt x="719" y="1950"/>
                  </a:cubicBezTo>
                  <a:cubicBezTo>
                    <a:pt x="697" y="1950"/>
                    <a:pt x="747" y="1951"/>
                    <a:pt x="709" y="1952"/>
                  </a:cubicBezTo>
                  <a:cubicBezTo>
                    <a:pt x="730" y="1952"/>
                    <a:pt x="726" y="1953"/>
                    <a:pt x="709" y="1953"/>
                  </a:cubicBezTo>
                  <a:cubicBezTo>
                    <a:pt x="746" y="1954"/>
                    <a:pt x="698" y="1955"/>
                    <a:pt x="718" y="1955"/>
                  </a:cubicBezTo>
                  <a:cubicBezTo>
                    <a:pt x="749" y="1956"/>
                    <a:pt x="702" y="1957"/>
                    <a:pt x="715" y="1957"/>
                  </a:cubicBezTo>
                  <a:cubicBezTo>
                    <a:pt x="741" y="1959"/>
                    <a:pt x="720" y="1960"/>
                    <a:pt x="729" y="1961"/>
                  </a:cubicBezTo>
                  <a:cubicBezTo>
                    <a:pt x="783" y="1966"/>
                    <a:pt x="769" y="1971"/>
                    <a:pt x="811" y="1977"/>
                  </a:cubicBezTo>
                  <a:cubicBezTo>
                    <a:pt x="756" y="1978"/>
                    <a:pt x="833" y="1980"/>
                    <a:pt x="813" y="1981"/>
                  </a:cubicBezTo>
                  <a:cubicBezTo>
                    <a:pt x="811" y="1981"/>
                    <a:pt x="838" y="1982"/>
                    <a:pt x="818" y="1982"/>
                  </a:cubicBezTo>
                  <a:cubicBezTo>
                    <a:pt x="812" y="1983"/>
                    <a:pt x="830" y="1984"/>
                    <a:pt x="832" y="1984"/>
                  </a:cubicBezTo>
                  <a:cubicBezTo>
                    <a:pt x="834" y="1985"/>
                    <a:pt x="823" y="1987"/>
                    <a:pt x="835" y="1987"/>
                  </a:cubicBezTo>
                  <a:cubicBezTo>
                    <a:pt x="850" y="1988"/>
                    <a:pt x="827" y="1990"/>
                    <a:pt x="847" y="1990"/>
                  </a:cubicBezTo>
                  <a:cubicBezTo>
                    <a:pt x="874" y="1991"/>
                    <a:pt x="812" y="1992"/>
                    <a:pt x="848" y="1993"/>
                  </a:cubicBezTo>
                  <a:cubicBezTo>
                    <a:pt x="826" y="1994"/>
                    <a:pt x="858" y="1995"/>
                    <a:pt x="854" y="1996"/>
                  </a:cubicBezTo>
                  <a:cubicBezTo>
                    <a:pt x="850" y="1997"/>
                    <a:pt x="862" y="1999"/>
                    <a:pt x="851" y="2000"/>
                  </a:cubicBezTo>
                  <a:cubicBezTo>
                    <a:pt x="841" y="2001"/>
                    <a:pt x="890" y="2001"/>
                    <a:pt x="861" y="2002"/>
                  </a:cubicBezTo>
                  <a:cubicBezTo>
                    <a:pt x="850" y="2002"/>
                    <a:pt x="879" y="2003"/>
                    <a:pt x="856" y="2004"/>
                  </a:cubicBezTo>
                  <a:cubicBezTo>
                    <a:pt x="902" y="2006"/>
                    <a:pt x="848" y="2010"/>
                    <a:pt x="890" y="2012"/>
                  </a:cubicBezTo>
                  <a:cubicBezTo>
                    <a:pt x="852" y="2013"/>
                    <a:pt x="897" y="2014"/>
                    <a:pt x="886" y="2014"/>
                  </a:cubicBezTo>
                  <a:cubicBezTo>
                    <a:pt x="870" y="2015"/>
                    <a:pt x="902" y="2016"/>
                    <a:pt x="897" y="2017"/>
                  </a:cubicBezTo>
                  <a:cubicBezTo>
                    <a:pt x="894" y="2019"/>
                    <a:pt x="909" y="2021"/>
                    <a:pt x="914" y="2023"/>
                  </a:cubicBezTo>
                  <a:cubicBezTo>
                    <a:pt x="919" y="2024"/>
                    <a:pt x="925" y="2026"/>
                    <a:pt x="913" y="2027"/>
                  </a:cubicBezTo>
                  <a:cubicBezTo>
                    <a:pt x="901" y="2028"/>
                    <a:pt x="947" y="2029"/>
                    <a:pt x="923" y="2030"/>
                  </a:cubicBezTo>
                  <a:cubicBezTo>
                    <a:pt x="916" y="2030"/>
                    <a:pt x="930" y="2031"/>
                    <a:pt x="918" y="2032"/>
                  </a:cubicBezTo>
                  <a:cubicBezTo>
                    <a:pt x="909" y="2032"/>
                    <a:pt x="912" y="2034"/>
                    <a:pt x="921" y="2034"/>
                  </a:cubicBezTo>
                  <a:cubicBezTo>
                    <a:pt x="957" y="2035"/>
                    <a:pt x="900" y="2035"/>
                    <a:pt x="928" y="2036"/>
                  </a:cubicBezTo>
                  <a:cubicBezTo>
                    <a:pt x="964" y="2037"/>
                    <a:pt x="907" y="2038"/>
                    <a:pt x="916" y="2038"/>
                  </a:cubicBezTo>
                  <a:cubicBezTo>
                    <a:pt x="926" y="2039"/>
                    <a:pt x="949" y="2040"/>
                    <a:pt x="929" y="2041"/>
                  </a:cubicBezTo>
                  <a:cubicBezTo>
                    <a:pt x="918" y="2043"/>
                    <a:pt x="942" y="2042"/>
                    <a:pt x="936" y="2048"/>
                  </a:cubicBezTo>
                  <a:cubicBezTo>
                    <a:pt x="939" y="2053"/>
                    <a:pt x="928" y="2054"/>
                    <a:pt x="939" y="2055"/>
                  </a:cubicBezTo>
                  <a:cubicBezTo>
                    <a:pt x="948" y="2057"/>
                    <a:pt x="910" y="2058"/>
                    <a:pt x="933" y="2059"/>
                  </a:cubicBezTo>
                  <a:cubicBezTo>
                    <a:pt x="950" y="2060"/>
                    <a:pt x="936" y="2062"/>
                    <a:pt x="936" y="2064"/>
                  </a:cubicBezTo>
                  <a:lnTo>
                    <a:pt x="954" y="2064"/>
                  </a:lnTo>
                  <a:cubicBezTo>
                    <a:pt x="948" y="2064"/>
                    <a:pt x="942" y="2064"/>
                    <a:pt x="936" y="2064"/>
                  </a:cubicBezTo>
                  <a:cubicBezTo>
                    <a:pt x="936" y="2067"/>
                    <a:pt x="930" y="2069"/>
                    <a:pt x="938" y="2072"/>
                  </a:cubicBezTo>
                  <a:cubicBezTo>
                    <a:pt x="947" y="2074"/>
                    <a:pt x="902" y="2077"/>
                    <a:pt x="936" y="2079"/>
                  </a:cubicBezTo>
                  <a:cubicBezTo>
                    <a:pt x="938" y="2079"/>
                    <a:pt x="918" y="2081"/>
                    <a:pt x="919" y="2083"/>
                  </a:cubicBezTo>
                  <a:cubicBezTo>
                    <a:pt x="919" y="2083"/>
                    <a:pt x="933" y="2084"/>
                    <a:pt x="918" y="2085"/>
                  </a:cubicBezTo>
                  <a:cubicBezTo>
                    <a:pt x="816" y="2107"/>
                    <a:pt x="744" y="2117"/>
                    <a:pt x="601" y="2128"/>
                  </a:cubicBezTo>
                  <a:cubicBezTo>
                    <a:pt x="640" y="2133"/>
                    <a:pt x="514" y="2143"/>
                    <a:pt x="500" y="2144"/>
                  </a:cubicBezTo>
                  <a:cubicBezTo>
                    <a:pt x="535" y="2145"/>
                    <a:pt x="482" y="2146"/>
                    <a:pt x="496" y="2147"/>
                  </a:cubicBezTo>
                  <a:cubicBezTo>
                    <a:pt x="452" y="2153"/>
                    <a:pt x="426" y="2156"/>
                    <a:pt x="395" y="2161"/>
                  </a:cubicBezTo>
                  <a:cubicBezTo>
                    <a:pt x="379" y="2163"/>
                    <a:pt x="375" y="2164"/>
                    <a:pt x="410" y="2166"/>
                  </a:cubicBezTo>
                  <a:cubicBezTo>
                    <a:pt x="492" y="2171"/>
                    <a:pt x="363" y="2172"/>
                    <a:pt x="414" y="2174"/>
                  </a:cubicBezTo>
                  <a:cubicBezTo>
                    <a:pt x="401" y="2175"/>
                    <a:pt x="388" y="2175"/>
                    <a:pt x="374" y="2176"/>
                  </a:cubicBezTo>
                  <a:cubicBezTo>
                    <a:pt x="409" y="2177"/>
                    <a:pt x="364" y="2178"/>
                    <a:pt x="391" y="2179"/>
                  </a:cubicBezTo>
                  <a:cubicBezTo>
                    <a:pt x="364" y="2179"/>
                    <a:pt x="375" y="2180"/>
                    <a:pt x="375" y="2184"/>
                  </a:cubicBezTo>
                  <a:cubicBezTo>
                    <a:pt x="378" y="2184"/>
                    <a:pt x="336" y="2185"/>
                    <a:pt x="374" y="2186"/>
                  </a:cubicBezTo>
                  <a:cubicBezTo>
                    <a:pt x="352" y="2186"/>
                    <a:pt x="357" y="2187"/>
                    <a:pt x="372" y="2187"/>
                  </a:cubicBezTo>
                  <a:cubicBezTo>
                    <a:pt x="337" y="2192"/>
                    <a:pt x="349" y="2194"/>
                    <a:pt x="311" y="2197"/>
                  </a:cubicBezTo>
                  <a:cubicBezTo>
                    <a:pt x="299" y="2198"/>
                    <a:pt x="347" y="2199"/>
                    <a:pt x="314" y="2200"/>
                  </a:cubicBezTo>
                  <a:cubicBezTo>
                    <a:pt x="297" y="2202"/>
                    <a:pt x="321" y="2204"/>
                    <a:pt x="327" y="2204"/>
                  </a:cubicBezTo>
                  <a:cubicBezTo>
                    <a:pt x="312" y="2205"/>
                    <a:pt x="292" y="2204"/>
                    <a:pt x="275" y="2204"/>
                  </a:cubicBezTo>
                  <a:cubicBezTo>
                    <a:pt x="274" y="2205"/>
                    <a:pt x="273" y="2205"/>
                    <a:pt x="272" y="2205"/>
                  </a:cubicBezTo>
                  <a:cubicBezTo>
                    <a:pt x="267" y="2206"/>
                    <a:pt x="260" y="2206"/>
                    <a:pt x="291" y="2207"/>
                  </a:cubicBezTo>
                  <a:cubicBezTo>
                    <a:pt x="307" y="2205"/>
                    <a:pt x="310" y="2207"/>
                    <a:pt x="291" y="2207"/>
                  </a:cubicBezTo>
                  <a:cubicBezTo>
                    <a:pt x="291" y="2207"/>
                    <a:pt x="291" y="2206"/>
                    <a:pt x="291" y="2207"/>
                  </a:cubicBezTo>
                  <a:cubicBezTo>
                    <a:pt x="285" y="2207"/>
                    <a:pt x="270" y="2208"/>
                    <a:pt x="274" y="2209"/>
                  </a:cubicBezTo>
                  <a:cubicBezTo>
                    <a:pt x="278" y="2209"/>
                    <a:pt x="284" y="2209"/>
                    <a:pt x="277" y="2210"/>
                  </a:cubicBezTo>
                  <a:cubicBezTo>
                    <a:pt x="272" y="2211"/>
                    <a:pt x="230" y="2212"/>
                    <a:pt x="269" y="2213"/>
                  </a:cubicBezTo>
                  <a:cubicBezTo>
                    <a:pt x="245" y="2215"/>
                    <a:pt x="211" y="2216"/>
                    <a:pt x="247" y="2217"/>
                  </a:cubicBezTo>
                  <a:cubicBezTo>
                    <a:pt x="211" y="2219"/>
                    <a:pt x="243" y="2220"/>
                    <a:pt x="227" y="2222"/>
                  </a:cubicBezTo>
                  <a:cubicBezTo>
                    <a:pt x="207" y="2223"/>
                    <a:pt x="221" y="2225"/>
                    <a:pt x="204" y="2226"/>
                  </a:cubicBezTo>
                  <a:cubicBezTo>
                    <a:pt x="190" y="2227"/>
                    <a:pt x="213" y="2228"/>
                    <a:pt x="189" y="2229"/>
                  </a:cubicBezTo>
                  <a:cubicBezTo>
                    <a:pt x="166" y="2230"/>
                    <a:pt x="160" y="2231"/>
                    <a:pt x="166" y="2233"/>
                  </a:cubicBezTo>
                  <a:cubicBezTo>
                    <a:pt x="170" y="2238"/>
                    <a:pt x="155" y="2238"/>
                    <a:pt x="147" y="2241"/>
                  </a:cubicBezTo>
                  <a:cubicBezTo>
                    <a:pt x="140" y="2241"/>
                    <a:pt x="155" y="2243"/>
                    <a:pt x="144" y="2243"/>
                  </a:cubicBezTo>
                  <a:cubicBezTo>
                    <a:pt x="115" y="2244"/>
                    <a:pt x="148" y="2245"/>
                    <a:pt x="131" y="2246"/>
                  </a:cubicBezTo>
                  <a:cubicBezTo>
                    <a:pt x="108" y="2247"/>
                    <a:pt x="143" y="2249"/>
                    <a:pt x="107" y="2250"/>
                  </a:cubicBezTo>
                  <a:cubicBezTo>
                    <a:pt x="136" y="2251"/>
                    <a:pt x="76" y="2252"/>
                    <a:pt x="116" y="2254"/>
                  </a:cubicBezTo>
                  <a:cubicBezTo>
                    <a:pt x="59" y="2256"/>
                    <a:pt x="82" y="2259"/>
                    <a:pt x="64" y="2261"/>
                  </a:cubicBezTo>
                  <a:cubicBezTo>
                    <a:pt x="58" y="2262"/>
                    <a:pt x="77" y="2263"/>
                    <a:pt x="74" y="2264"/>
                  </a:cubicBezTo>
                  <a:cubicBezTo>
                    <a:pt x="56" y="2267"/>
                    <a:pt x="39" y="2271"/>
                    <a:pt x="41" y="2275"/>
                  </a:cubicBezTo>
                  <a:cubicBezTo>
                    <a:pt x="42" y="2277"/>
                    <a:pt x="56" y="2279"/>
                    <a:pt x="38" y="2280"/>
                  </a:cubicBezTo>
                  <a:cubicBezTo>
                    <a:pt x="13" y="2282"/>
                    <a:pt x="49" y="2283"/>
                    <a:pt x="42" y="2285"/>
                  </a:cubicBezTo>
                  <a:cubicBezTo>
                    <a:pt x="-6" y="2290"/>
                    <a:pt x="98" y="2288"/>
                    <a:pt x="42" y="2291"/>
                  </a:cubicBezTo>
                  <a:cubicBezTo>
                    <a:pt x="31" y="2292"/>
                    <a:pt x="21" y="2293"/>
                    <a:pt x="29" y="2293"/>
                  </a:cubicBezTo>
                  <a:cubicBezTo>
                    <a:pt x="55" y="2295"/>
                    <a:pt x="20" y="2295"/>
                    <a:pt x="25" y="2296"/>
                  </a:cubicBezTo>
                  <a:cubicBezTo>
                    <a:pt x="60" y="2297"/>
                    <a:pt x="44" y="2299"/>
                    <a:pt x="38" y="2301"/>
                  </a:cubicBezTo>
                  <a:cubicBezTo>
                    <a:pt x="32" y="2302"/>
                    <a:pt x="49" y="2305"/>
                    <a:pt x="7" y="2306"/>
                  </a:cubicBezTo>
                  <a:cubicBezTo>
                    <a:pt x="5" y="2306"/>
                    <a:pt x="14" y="2306"/>
                    <a:pt x="15" y="2307"/>
                  </a:cubicBezTo>
                  <a:cubicBezTo>
                    <a:pt x="17" y="2307"/>
                    <a:pt x="25" y="2308"/>
                    <a:pt x="17" y="2308"/>
                  </a:cubicBezTo>
                  <a:cubicBezTo>
                    <a:pt x="-11" y="2310"/>
                    <a:pt x="2" y="2311"/>
                    <a:pt x="8" y="2312"/>
                  </a:cubicBezTo>
                  <a:cubicBezTo>
                    <a:pt x="15" y="2313"/>
                    <a:pt x="3" y="2314"/>
                    <a:pt x="0" y="2316"/>
                  </a:cubicBezTo>
                  <a:cubicBezTo>
                    <a:pt x="10" y="2317"/>
                    <a:pt x="31" y="2317"/>
                    <a:pt x="41" y="2318"/>
                  </a:cubicBezTo>
                  <a:cubicBezTo>
                    <a:pt x="49" y="2319"/>
                    <a:pt x="3" y="2319"/>
                    <a:pt x="37" y="2320"/>
                  </a:cubicBezTo>
                  <a:cubicBezTo>
                    <a:pt x="21" y="2321"/>
                    <a:pt x="36" y="2321"/>
                    <a:pt x="40" y="2322"/>
                  </a:cubicBezTo>
                  <a:cubicBezTo>
                    <a:pt x="46" y="2323"/>
                    <a:pt x="34" y="2324"/>
                    <a:pt x="62" y="2325"/>
                  </a:cubicBezTo>
                  <a:cubicBezTo>
                    <a:pt x="85" y="2326"/>
                    <a:pt x="21" y="2326"/>
                    <a:pt x="56" y="2327"/>
                  </a:cubicBezTo>
                  <a:cubicBezTo>
                    <a:pt x="65" y="2327"/>
                    <a:pt x="47" y="2328"/>
                    <a:pt x="56" y="2329"/>
                  </a:cubicBezTo>
                  <a:cubicBezTo>
                    <a:pt x="110" y="2340"/>
                    <a:pt x="133" y="2347"/>
                    <a:pt x="182" y="2353"/>
                  </a:cubicBezTo>
                  <a:cubicBezTo>
                    <a:pt x="190" y="2353"/>
                    <a:pt x="169" y="2354"/>
                    <a:pt x="167" y="2355"/>
                  </a:cubicBezTo>
                  <a:cubicBezTo>
                    <a:pt x="163" y="2356"/>
                    <a:pt x="196" y="2357"/>
                    <a:pt x="188" y="2359"/>
                  </a:cubicBezTo>
                  <a:cubicBezTo>
                    <a:pt x="181" y="2360"/>
                    <a:pt x="214" y="2361"/>
                    <a:pt x="187" y="2362"/>
                  </a:cubicBezTo>
                  <a:cubicBezTo>
                    <a:pt x="283" y="2371"/>
                    <a:pt x="408" y="2388"/>
                    <a:pt x="431" y="2394"/>
                  </a:cubicBezTo>
                  <a:cubicBezTo>
                    <a:pt x="490" y="2396"/>
                    <a:pt x="463" y="2397"/>
                    <a:pt x="444" y="2400"/>
                  </a:cubicBezTo>
                  <a:cubicBezTo>
                    <a:pt x="454" y="2400"/>
                    <a:pt x="463" y="2400"/>
                    <a:pt x="476" y="2400"/>
                  </a:cubicBezTo>
                  <a:cubicBezTo>
                    <a:pt x="402" y="2403"/>
                    <a:pt x="519" y="2411"/>
                    <a:pt x="497" y="2416"/>
                  </a:cubicBezTo>
                  <a:cubicBezTo>
                    <a:pt x="475" y="2416"/>
                    <a:pt x="502" y="2417"/>
                    <a:pt x="491" y="2418"/>
                  </a:cubicBezTo>
                  <a:cubicBezTo>
                    <a:pt x="461" y="2419"/>
                    <a:pt x="527" y="2419"/>
                    <a:pt x="521" y="2425"/>
                  </a:cubicBezTo>
                  <a:cubicBezTo>
                    <a:pt x="520" y="2426"/>
                    <a:pt x="503" y="2427"/>
                    <a:pt x="555" y="2428"/>
                  </a:cubicBezTo>
                  <a:cubicBezTo>
                    <a:pt x="577" y="2430"/>
                    <a:pt x="508" y="2431"/>
                    <a:pt x="559" y="2433"/>
                  </a:cubicBezTo>
                  <a:cubicBezTo>
                    <a:pt x="500" y="2435"/>
                    <a:pt x="577" y="2436"/>
                    <a:pt x="582" y="2442"/>
                  </a:cubicBezTo>
                  <a:cubicBezTo>
                    <a:pt x="583" y="2442"/>
                    <a:pt x="554" y="2443"/>
                    <a:pt x="581" y="2444"/>
                  </a:cubicBezTo>
                  <a:cubicBezTo>
                    <a:pt x="597" y="2446"/>
                    <a:pt x="592" y="2447"/>
                    <a:pt x="603" y="2447"/>
                  </a:cubicBezTo>
                  <a:cubicBezTo>
                    <a:pt x="598" y="2451"/>
                    <a:pt x="637" y="2455"/>
                    <a:pt x="625" y="2458"/>
                  </a:cubicBezTo>
                  <a:cubicBezTo>
                    <a:pt x="622" y="2460"/>
                    <a:pt x="638" y="2461"/>
                    <a:pt x="634" y="2462"/>
                  </a:cubicBezTo>
                  <a:cubicBezTo>
                    <a:pt x="630" y="2463"/>
                    <a:pt x="649" y="2465"/>
                    <a:pt x="646" y="2466"/>
                  </a:cubicBezTo>
                  <a:cubicBezTo>
                    <a:pt x="643" y="2467"/>
                    <a:pt x="635" y="2469"/>
                    <a:pt x="649" y="2470"/>
                  </a:cubicBezTo>
                  <a:cubicBezTo>
                    <a:pt x="659" y="2473"/>
                    <a:pt x="671" y="2470"/>
                    <a:pt x="667" y="2476"/>
                  </a:cubicBezTo>
                  <a:cubicBezTo>
                    <a:pt x="674" y="2480"/>
                    <a:pt x="710" y="2478"/>
                    <a:pt x="707" y="2487"/>
                  </a:cubicBezTo>
                  <a:cubicBezTo>
                    <a:pt x="724" y="2486"/>
                    <a:pt x="733" y="2486"/>
                    <a:pt x="751" y="2486"/>
                  </a:cubicBezTo>
                  <a:cubicBezTo>
                    <a:pt x="751" y="2487"/>
                    <a:pt x="740" y="2489"/>
                    <a:pt x="753" y="2489"/>
                  </a:cubicBezTo>
                  <a:cubicBezTo>
                    <a:pt x="779" y="2491"/>
                    <a:pt x="774" y="2493"/>
                    <a:pt x="760" y="2495"/>
                  </a:cubicBezTo>
                  <a:cubicBezTo>
                    <a:pt x="758" y="2495"/>
                    <a:pt x="752" y="2495"/>
                    <a:pt x="754" y="2495"/>
                  </a:cubicBezTo>
                  <a:cubicBezTo>
                    <a:pt x="796" y="2497"/>
                    <a:pt x="786" y="2498"/>
                    <a:pt x="771" y="2500"/>
                  </a:cubicBezTo>
                  <a:cubicBezTo>
                    <a:pt x="774" y="2503"/>
                    <a:pt x="852" y="2507"/>
                    <a:pt x="817" y="2509"/>
                  </a:cubicBezTo>
                  <a:cubicBezTo>
                    <a:pt x="829" y="2509"/>
                    <a:pt x="841" y="2509"/>
                    <a:pt x="849" y="2509"/>
                  </a:cubicBezTo>
                  <a:cubicBezTo>
                    <a:pt x="846" y="2510"/>
                    <a:pt x="838" y="2510"/>
                    <a:pt x="841" y="2510"/>
                  </a:cubicBezTo>
                  <a:cubicBezTo>
                    <a:pt x="877" y="2511"/>
                    <a:pt x="885" y="2513"/>
                    <a:pt x="869" y="2514"/>
                  </a:cubicBezTo>
                  <a:cubicBezTo>
                    <a:pt x="854" y="2514"/>
                    <a:pt x="896" y="2519"/>
                    <a:pt x="895" y="2520"/>
                  </a:cubicBezTo>
                  <a:cubicBezTo>
                    <a:pt x="902" y="2521"/>
                    <a:pt x="879" y="2523"/>
                    <a:pt x="909" y="2524"/>
                  </a:cubicBezTo>
                  <a:cubicBezTo>
                    <a:pt x="939" y="2525"/>
                    <a:pt x="898" y="2527"/>
                    <a:pt x="909" y="2528"/>
                  </a:cubicBezTo>
                  <a:cubicBezTo>
                    <a:pt x="914" y="2529"/>
                    <a:pt x="887" y="2530"/>
                    <a:pt x="912" y="2531"/>
                  </a:cubicBezTo>
                  <a:cubicBezTo>
                    <a:pt x="933" y="2532"/>
                    <a:pt x="898" y="2533"/>
                    <a:pt x="936" y="2534"/>
                  </a:cubicBezTo>
                  <a:cubicBezTo>
                    <a:pt x="901" y="2535"/>
                    <a:pt x="916" y="2536"/>
                    <a:pt x="910" y="2537"/>
                  </a:cubicBezTo>
                  <a:cubicBezTo>
                    <a:pt x="897" y="2539"/>
                    <a:pt x="891" y="2541"/>
                    <a:pt x="899" y="2542"/>
                  </a:cubicBezTo>
                  <a:cubicBezTo>
                    <a:pt x="902" y="2543"/>
                    <a:pt x="892" y="2544"/>
                    <a:pt x="903" y="2544"/>
                  </a:cubicBezTo>
                  <a:cubicBezTo>
                    <a:pt x="933" y="2545"/>
                    <a:pt x="873" y="2546"/>
                    <a:pt x="912" y="2546"/>
                  </a:cubicBezTo>
                  <a:cubicBezTo>
                    <a:pt x="878" y="2548"/>
                    <a:pt x="930" y="2546"/>
                    <a:pt x="914" y="2551"/>
                  </a:cubicBezTo>
                  <a:cubicBezTo>
                    <a:pt x="901" y="2553"/>
                    <a:pt x="948" y="2554"/>
                    <a:pt x="917" y="2556"/>
                  </a:cubicBezTo>
                  <a:cubicBezTo>
                    <a:pt x="966" y="2560"/>
                    <a:pt x="928" y="2564"/>
                    <a:pt x="921" y="2568"/>
                  </a:cubicBezTo>
                  <a:cubicBezTo>
                    <a:pt x="913" y="2570"/>
                    <a:pt x="947" y="2571"/>
                    <a:pt x="949" y="2572"/>
                  </a:cubicBezTo>
                  <a:cubicBezTo>
                    <a:pt x="944" y="2572"/>
                    <a:pt x="941" y="2572"/>
                    <a:pt x="936" y="2572"/>
                  </a:cubicBezTo>
                  <a:cubicBezTo>
                    <a:pt x="941" y="2571"/>
                    <a:pt x="956" y="2572"/>
                    <a:pt x="946" y="2572"/>
                  </a:cubicBezTo>
                  <a:cubicBezTo>
                    <a:pt x="931" y="2571"/>
                    <a:pt x="919" y="2572"/>
                    <a:pt x="919" y="2572"/>
                  </a:cubicBezTo>
                  <a:cubicBezTo>
                    <a:pt x="943" y="2587"/>
                    <a:pt x="1039" y="2589"/>
                    <a:pt x="1113" y="2602"/>
                  </a:cubicBezTo>
                  <a:cubicBezTo>
                    <a:pt x="1169" y="2603"/>
                    <a:pt x="1123" y="2605"/>
                    <a:pt x="1163" y="2607"/>
                  </a:cubicBezTo>
                  <a:cubicBezTo>
                    <a:pt x="1146" y="2610"/>
                    <a:pt x="1161" y="2611"/>
                    <a:pt x="1183" y="2613"/>
                  </a:cubicBezTo>
                  <a:cubicBezTo>
                    <a:pt x="1204" y="2614"/>
                    <a:pt x="1149" y="2615"/>
                    <a:pt x="1184" y="2616"/>
                  </a:cubicBezTo>
                  <a:cubicBezTo>
                    <a:pt x="1165" y="2616"/>
                    <a:pt x="1177" y="2617"/>
                    <a:pt x="1184" y="2618"/>
                  </a:cubicBezTo>
                  <a:cubicBezTo>
                    <a:pt x="1201" y="2623"/>
                    <a:pt x="1264" y="2629"/>
                    <a:pt x="1272" y="2632"/>
                  </a:cubicBezTo>
                  <a:cubicBezTo>
                    <a:pt x="1275" y="2632"/>
                    <a:pt x="1295" y="2633"/>
                    <a:pt x="1270" y="2633"/>
                  </a:cubicBezTo>
                  <a:cubicBezTo>
                    <a:pt x="1292" y="2634"/>
                    <a:pt x="1309" y="2636"/>
                    <a:pt x="1331" y="2639"/>
                  </a:cubicBezTo>
                  <a:cubicBezTo>
                    <a:pt x="1294" y="2640"/>
                    <a:pt x="1336" y="2641"/>
                    <a:pt x="1333" y="2641"/>
                  </a:cubicBezTo>
                  <a:cubicBezTo>
                    <a:pt x="1331" y="2642"/>
                    <a:pt x="1320" y="2643"/>
                    <a:pt x="1349" y="2644"/>
                  </a:cubicBezTo>
                  <a:cubicBezTo>
                    <a:pt x="1326" y="2645"/>
                    <a:pt x="1361" y="2647"/>
                    <a:pt x="1354" y="2648"/>
                  </a:cubicBezTo>
                  <a:cubicBezTo>
                    <a:pt x="1336" y="2653"/>
                    <a:pt x="1386" y="2654"/>
                    <a:pt x="1370" y="2656"/>
                  </a:cubicBezTo>
                  <a:cubicBezTo>
                    <a:pt x="1343" y="2658"/>
                    <a:pt x="1402" y="2659"/>
                    <a:pt x="1394" y="2661"/>
                  </a:cubicBezTo>
                  <a:cubicBezTo>
                    <a:pt x="1395" y="2662"/>
                    <a:pt x="1390" y="2663"/>
                    <a:pt x="1399" y="2663"/>
                  </a:cubicBezTo>
                  <a:cubicBezTo>
                    <a:pt x="1434" y="2664"/>
                    <a:pt x="1383" y="2665"/>
                    <a:pt x="1406" y="2665"/>
                  </a:cubicBezTo>
                  <a:cubicBezTo>
                    <a:pt x="1433" y="2666"/>
                    <a:pt x="1397" y="2668"/>
                    <a:pt x="1435" y="2669"/>
                  </a:cubicBezTo>
                  <a:cubicBezTo>
                    <a:pt x="1407" y="2670"/>
                    <a:pt x="1446" y="2671"/>
                    <a:pt x="1445" y="2672"/>
                  </a:cubicBezTo>
                  <a:cubicBezTo>
                    <a:pt x="1457" y="2675"/>
                    <a:pt x="1456" y="2677"/>
                    <a:pt x="1475" y="2678"/>
                  </a:cubicBezTo>
                  <a:cubicBezTo>
                    <a:pt x="1482" y="2678"/>
                    <a:pt x="1453" y="2680"/>
                    <a:pt x="1461" y="2680"/>
                  </a:cubicBezTo>
                  <a:cubicBezTo>
                    <a:pt x="1496" y="2682"/>
                    <a:pt x="1469" y="2684"/>
                    <a:pt x="1477" y="2685"/>
                  </a:cubicBezTo>
                  <a:cubicBezTo>
                    <a:pt x="1496" y="2691"/>
                    <a:pt x="1516" y="2692"/>
                    <a:pt x="1520" y="2702"/>
                  </a:cubicBezTo>
                  <a:cubicBezTo>
                    <a:pt x="1561" y="2704"/>
                    <a:pt x="1545" y="2707"/>
                    <a:pt x="1534" y="2709"/>
                  </a:cubicBezTo>
                  <a:cubicBezTo>
                    <a:pt x="1526" y="2710"/>
                    <a:pt x="1566" y="2711"/>
                    <a:pt x="1525" y="2713"/>
                  </a:cubicBezTo>
                  <a:cubicBezTo>
                    <a:pt x="1565" y="2714"/>
                    <a:pt x="1516" y="2717"/>
                    <a:pt x="1559" y="2719"/>
                  </a:cubicBezTo>
                  <a:cubicBezTo>
                    <a:pt x="1569" y="2720"/>
                    <a:pt x="1532" y="2722"/>
                    <a:pt x="1560" y="2724"/>
                  </a:cubicBezTo>
                  <a:cubicBezTo>
                    <a:pt x="1570" y="2724"/>
                    <a:pt x="1523" y="2725"/>
                    <a:pt x="1561" y="2726"/>
                  </a:cubicBezTo>
                  <a:cubicBezTo>
                    <a:pt x="1519" y="2727"/>
                    <a:pt x="1564" y="2728"/>
                    <a:pt x="1563" y="2728"/>
                  </a:cubicBezTo>
                  <a:cubicBezTo>
                    <a:pt x="1558" y="2733"/>
                    <a:pt x="1563" y="2737"/>
                    <a:pt x="1560" y="2741"/>
                  </a:cubicBezTo>
                  <a:cubicBezTo>
                    <a:pt x="1558" y="2745"/>
                    <a:pt x="1572" y="2749"/>
                    <a:pt x="1542" y="2753"/>
                  </a:cubicBezTo>
                  <a:cubicBezTo>
                    <a:pt x="1532" y="2754"/>
                    <a:pt x="1534" y="2756"/>
                    <a:pt x="1542" y="2757"/>
                  </a:cubicBezTo>
                  <a:cubicBezTo>
                    <a:pt x="1551" y="2758"/>
                    <a:pt x="1506" y="2759"/>
                    <a:pt x="1539" y="2761"/>
                  </a:cubicBezTo>
                  <a:cubicBezTo>
                    <a:pt x="1517" y="2762"/>
                    <a:pt x="1533" y="2763"/>
                    <a:pt x="1531" y="2764"/>
                  </a:cubicBezTo>
                  <a:cubicBezTo>
                    <a:pt x="1516" y="2767"/>
                    <a:pt x="1517" y="2772"/>
                    <a:pt x="1531" y="2774"/>
                  </a:cubicBezTo>
                  <a:cubicBezTo>
                    <a:pt x="1529" y="2777"/>
                    <a:pt x="1485" y="2778"/>
                    <a:pt x="1518" y="2779"/>
                  </a:cubicBezTo>
                  <a:cubicBezTo>
                    <a:pt x="1538" y="2780"/>
                    <a:pt x="1493" y="2781"/>
                    <a:pt x="1511" y="2782"/>
                  </a:cubicBezTo>
                  <a:cubicBezTo>
                    <a:pt x="1515" y="2782"/>
                    <a:pt x="1496" y="2783"/>
                    <a:pt x="1500" y="2783"/>
                  </a:cubicBezTo>
                  <a:cubicBezTo>
                    <a:pt x="1510" y="2784"/>
                    <a:pt x="1538" y="2785"/>
                    <a:pt x="1502" y="2787"/>
                  </a:cubicBezTo>
                  <a:cubicBezTo>
                    <a:pt x="1537" y="2789"/>
                    <a:pt x="1511" y="2787"/>
                    <a:pt x="1520" y="2797"/>
                  </a:cubicBezTo>
                  <a:cubicBezTo>
                    <a:pt x="1525" y="2800"/>
                    <a:pt x="1497" y="2802"/>
                    <a:pt x="1539" y="2804"/>
                  </a:cubicBezTo>
                  <a:cubicBezTo>
                    <a:pt x="1477" y="2807"/>
                    <a:pt x="1559" y="2807"/>
                    <a:pt x="1522" y="2808"/>
                  </a:cubicBezTo>
                  <a:cubicBezTo>
                    <a:pt x="1563" y="2809"/>
                    <a:pt x="1506" y="2810"/>
                    <a:pt x="1531" y="2810"/>
                  </a:cubicBezTo>
                  <a:cubicBezTo>
                    <a:pt x="1563" y="2811"/>
                    <a:pt x="1510" y="2812"/>
                    <a:pt x="1528" y="2812"/>
                  </a:cubicBezTo>
                  <a:cubicBezTo>
                    <a:pt x="1556" y="2813"/>
                    <a:pt x="1498" y="2814"/>
                    <a:pt x="1536" y="2814"/>
                  </a:cubicBezTo>
                  <a:cubicBezTo>
                    <a:pt x="1507" y="2815"/>
                    <a:pt x="1546" y="2816"/>
                    <a:pt x="1528" y="2817"/>
                  </a:cubicBezTo>
                  <a:cubicBezTo>
                    <a:pt x="1516" y="2817"/>
                    <a:pt x="1546" y="2818"/>
                    <a:pt x="1522" y="2819"/>
                  </a:cubicBezTo>
                  <a:cubicBezTo>
                    <a:pt x="1558" y="2819"/>
                    <a:pt x="1519" y="2821"/>
                    <a:pt x="1526" y="2821"/>
                  </a:cubicBezTo>
                  <a:cubicBezTo>
                    <a:pt x="1553" y="2822"/>
                    <a:pt x="1489" y="2823"/>
                    <a:pt x="1534" y="2824"/>
                  </a:cubicBezTo>
                  <a:cubicBezTo>
                    <a:pt x="1527" y="2825"/>
                    <a:pt x="1525" y="2827"/>
                    <a:pt x="1540" y="2828"/>
                  </a:cubicBezTo>
                  <a:cubicBezTo>
                    <a:pt x="1506" y="2828"/>
                    <a:pt x="1550" y="2830"/>
                    <a:pt x="1524" y="2830"/>
                  </a:cubicBezTo>
                  <a:cubicBezTo>
                    <a:pt x="1549" y="2831"/>
                    <a:pt x="1514" y="2832"/>
                    <a:pt x="1519" y="2833"/>
                  </a:cubicBezTo>
                  <a:cubicBezTo>
                    <a:pt x="1524" y="2834"/>
                    <a:pt x="1509" y="2835"/>
                    <a:pt x="1539" y="2836"/>
                  </a:cubicBezTo>
                  <a:cubicBezTo>
                    <a:pt x="1495" y="2839"/>
                    <a:pt x="1531" y="2843"/>
                    <a:pt x="1520" y="2846"/>
                  </a:cubicBezTo>
                  <a:cubicBezTo>
                    <a:pt x="1516" y="2847"/>
                    <a:pt x="1496" y="2848"/>
                    <a:pt x="1517" y="2849"/>
                  </a:cubicBezTo>
                  <a:cubicBezTo>
                    <a:pt x="1526" y="2849"/>
                    <a:pt x="1519" y="2851"/>
                    <a:pt x="1508" y="2851"/>
                  </a:cubicBezTo>
                  <a:cubicBezTo>
                    <a:pt x="1493" y="2852"/>
                    <a:pt x="1534" y="2853"/>
                    <a:pt x="1501" y="2853"/>
                  </a:cubicBezTo>
                  <a:cubicBezTo>
                    <a:pt x="1487" y="2854"/>
                    <a:pt x="1479" y="2855"/>
                    <a:pt x="1487" y="2856"/>
                  </a:cubicBezTo>
                  <a:cubicBezTo>
                    <a:pt x="1512" y="2856"/>
                    <a:pt x="1457" y="2857"/>
                    <a:pt x="1495" y="2858"/>
                  </a:cubicBezTo>
                  <a:cubicBezTo>
                    <a:pt x="1490" y="2859"/>
                    <a:pt x="1456" y="2862"/>
                    <a:pt x="1466" y="2864"/>
                  </a:cubicBezTo>
                  <a:cubicBezTo>
                    <a:pt x="1482" y="2865"/>
                    <a:pt x="1447" y="2865"/>
                    <a:pt x="1455" y="2866"/>
                  </a:cubicBezTo>
                  <a:cubicBezTo>
                    <a:pt x="1466" y="2868"/>
                    <a:pt x="1452" y="2870"/>
                    <a:pt x="1457" y="2873"/>
                  </a:cubicBezTo>
                  <a:cubicBezTo>
                    <a:pt x="1469" y="2877"/>
                    <a:pt x="1409" y="2881"/>
                    <a:pt x="1419" y="2882"/>
                  </a:cubicBezTo>
                  <a:cubicBezTo>
                    <a:pt x="1447" y="2884"/>
                    <a:pt x="1408" y="2881"/>
                    <a:pt x="1415" y="2887"/>
                  </a:cubicBezTo>
                  <a:cubicBezTo>
                    <a:pt x="1360" y="2889"/>
                    <a:pt x="1312" y="2896"/>
                    <a:pt x="1251" y="2900"/>
                  </a:cubicBezTo>
                  <a:cubicBezTo>
                    <a:pt x="1299" y="2901"/>
                    <a:pt x="1259" y="2903"/>
                    <a:pt x="1241" y="2904"/>
                  </a:cubicBezTo>
                  <a:cubicBezTo>
                    <a:pt x="1219" y="2905"/>
                    <a:pt x="1257" y="2905"/>
                    <a:pt x="1249" y="2906"/>
                  </a:cubicBezTo>
                  <a:cubicBezTo>
                    <a:pt x="1287" y="2907"/>
                    <a:pt x="1259" y="2913"/>
                    <a:pt x="1228" y="2914"/>
                  </a:cubicBezTo>
                  <a:cubicBezTo>
                    <a:pt x="1234" y="2914"/>
                    <a:pt x="1239" y="2914"/>
                    <a:pt x="1245" y="2914"/>
                  </a:cubicBezTo>
                  <a:cubicBezTo>
                    <a:pt x="1139" y="2914"/>
                    <a:pt x="1234" y="2920"/>
                    <a:pt x="1124" y="2930"/>
                  </a:cubicBezTo>
                  <a:cubicBezTo>
                    <a:pt x="1119" y="2937"/>
                    <a:pt x="1052" y="2943"/>
                    <a:pt x="1062" y="2947"/>
                  </a:cubicBezTo>
                  <a:cubicBezTo>
                    <a:pt x="1064" y="2947"/>
                    <a:pt x="1080" y="2948"/>
                    <a:pt x="1076" y="2948"/>
                  </a:cubicBezTo>
                  <a:cubicBezTo>
                    <a:pt x="1045" y="2954"/>
                    <a:pt x="1026" y="2954"/>
                    <a:pt x="1040" y="2960"/>
                  </a:cubicBezTo>
                  <a:cubicBezTo>
                    <a:pt x="1027" y="2962"/>
                    <a:pt x="1023" y="2962"/>
                    <a:pt x="1037" y="2964"/>
                  </a:cubicBezTo>
                  <a:cubicBezTo>
                    <a:pt x="1006" y="2965"/>
                    <a:pt x="1057" y="2966"/>
                    <a:pt x="1021" y="2966"/>
                  </a:cubicBezTo>
                  <a:cubicBezTo>
                    <a:pt x="995" y="2967"/>
                    <a:pt x="1055" y="2967"/>
                    <a:pt x="1027" y="2969"/>
                  </a:cubicBezTo>
                  <a:cubicBezTo>
                    <a:pt x="1013" y="2969"/>
                    <a:pt x="1018" y="2971"/>
                    <a:pt x="1020" y="2972"/>
                  </a:cubicBezTo>
                  <a:cubicBezTo>
                    <a:pt x="1025" y="2973"/>
                    <a:pt x="1003" y="2976"/>
                    <a:pt x="1037" y="2977"/>
                  </a:cubicBezTo>
                  <a:cubicBezTo>
                    <a:pt x="1008" y="2978"/>
                    <a:pt x="1022" y="2979"/>
                    <a:pt x="1020" y="2980"/>
                  </a:cubicBezTo>
                  <a:cubicBezTo>
                    <a:pt x="1017" y="2985"/>
                    <a:pt x="1025" y="2985"/>
                    <a:pt x="1006" y="2986"/>
                  </a:cubicBezTo>
                  <a:cubicBezTo>
                    <a:pt x="977" y="2987"/>
                    <a:pt x="1033" y="2988"/>
                    <a:pt x="1007" y="2989"/>
                  </a:cubicBezTo>
                  <a:cubicBezTo>
                    <a:pt x="995" y="2990"/>
                    <a:pt x="1041" y="2991"/>
                    <a:pt x="1003" y="2991"/>
                  </a:cubicBezTo>
                  <a:cubicBezTo>
                    <a:pt x="1020" y="2993"/>
                    <a:pt x="989" y="2995"/>
                    <a:pt x="998" y="2997"/>
                  </a:cubicBezTo>
                  <a:cubicBezTo>
                    <a:pt x="1005" y="2998"/>
                    <a:pt x="993" y="3000"/>
                    <a:pt x="1013" y="3001"/>
                  </a:cubicBezTo>
                  <a:cubicBezTo>
                    <a:pt x="984" y="3003"/>
                    <a:pt x="998" y="3005"/>
                    <a:pt x="1001" y="3007"/>
                  </a:cubicBezTo>
                  <a:cubicBezTo>
                    <a:pt x="1006" y="3010"/>
                    <a:pt x="975" y="3014"/>
                    <a:pt x="1018" y="3017"/>
                  </a:cubicBezTo>
                  <a:cubicBezTo>
                    <a:pt x="976" y="3020"/>
                    <a:pt x="1007" y="3023"/>
                    <a:pt x="1000" y="3026"/>
                  </a:cubicBezTo>
                  <a:cubicBezTo>
                    <a:pt x="997" y="3027"/>
                    <a:pt x="1023" y="3029"/>
                    <a:pt x="986" y="3030"/>
                  </a:cubicBezTo>
                  <a:cubicBezTo>
                    <a:pt x="990" y="3031"/>
                    <a:pt x="1024" y="3037"/>
                    <a:pt x="1019" y="3040"/>
                  </a:cubicBezTo>
                  <a:cubicBezTo>
                    <a:pt x="1017" y="3041"/>
                    <a:pt x="1036" y="3043"/>
                    <a:pt x="1007" y="3044"/>
                  </a:cubicBezTo>
                  <a:cubicBezTo>
                    <a:pt x="979" y="3046"/>
                    <a:pt x="1030" y="3047"/>
                    <a:pt x="1001" y="3048"/>
                  </a:cubicBezTo>
                  <a:cubicBezTo>
                    <a:pt x="990" y="3049"/>
                    <a:pt x="1009" y="3050"/>
                    <a:pt x="1009" y="3051"/>
                  </a:cubicBezTo>
                  <a:cubicBezTo>
                    <a:pt x="1006" y="3055"/>
                    <a:pt x="968" y="3062"/>
                    <a:pt x="978" y="3067"/>
                  </a:cubicBezTo>
                  <a:cubicBezTo>
                    <a:pt x="962" y="3067"/>
                    <a:pt x="961" y="3067"/>
                    <a:pt x="965" y="3068"/>
                  </a:cubicBezTo>
                  <a:cubicBezTo>
                    <a:pt x="970" y="3068"/>
                    <a:pt x="983" y="3068"/>
                    <a:pt x="977" y="3069"/>
                  </a:cubicBezTo>
                  <a:cubicBezTo>
                    <a:pt x="930" y="3074"/>
                    <a:pt x="970" y="3073"/>
                    <a:pt x="936" y="3081"/>
                  </a:cubicBezTo>
                  <a:cubicBezTo>
                    <a:pt x="897" y="3082"/>
                    <a:pt x="901" y="3088"/>
                    <a:pt x="889" y="3093"/>
                  </a:cubicBezTo>
                  <a:cubicBezTo>
                    <a:pt x="861" y="3098"/>
                    <a:pt x="877" y="3095"/>
                    <a:pt x="856" y="3099"/>
                  </a:cubicBezTo>
                  <a:cubicBezTo>
                    <a:pt x="842" y="3099"/>
                    <a:pt x="864" y="3101"/>
                    <a:pt x="851" y="3101"/>
                  </a:cubicBezTo>
                  <a:cubicBezTo>
                    <a:pt x="811" y="3102"/>
                    <a:pt x="846" y="3103"/>
                    <a:pt x="845" y="3104"/>
                  </a:cubicBezTo>
                  <a:cubicBezTo>
                    <a:pt x="828" y="3106"/>
                    <a:pt x="837" y="3115"/>
                    <a:pt x="817" y="3114"/>
                  </a:cubicBezTo>
                  <a:cubicBezTo>
                    <a:pt x="783" y="3114"/>
                    <a:pt x="789" y="3112"/>
                    <a:pt x="792" y="3127"/>
                  </a:cubicBezTo>
                  <a:cubicBezTo>
                    <a:pt x="796" y="3129"/>
                    <a:pt x="737" y="3130"/>
                    <a:pt x="786" y="3132"/>
                  </a:cubicBezTo>
                  <a:cubicBezTo>
                    <a:pt x="776" y="3133"/>
                    <a:pt x="718" y="3134"/>
                    <a:pt x="769" y="3136"/>
                  </a:cubicBezTo>
                  <a:cubicBezTo>
                    <a:pt x="727" y="3136"/>
                    <a:pt x="802" y="3138"/>
                    <a:pt x="753" y="3139"/>
                  </a:cubicBezTo>
                  <a:cubicBezTo>
                    <a:pt x="770" y="3140"/>
                    <a:pt x="746" y="3142"/>
                    <a:pt x="747" y="3144"/>
                  </a:cubicBezTo>
                  <a:cubicBezTo>
                    <a:pt x="750" y="3168"/>
                    <a:pt x="764" y="3163"/>
                    <a:pt x="707" y="3168"/>
                  </a:cubicBezTo>
                  <a:cubicBezTo>
                    <a:pt x="725" y="3168"/>
                    <a:pt x="734" y="3168"/>
                    <a:pt x="744" y="3169"/>
                  </a:cubicBezTo>
                  <a:cubicBezTo>
                    <a:pt x="716" y="3169"/>
                    <a:pt x="744" y="3171"/>
                    <a:pt x="738" y="3172"/>
                  </a:cubicBezTo>
                  <a:cubicBezTo>
                    <a:pt x="721" y="3174"/>
                    <a:pt x="727" y="3176"/>
                    <a:pt x="748" y="3180"/>
                  </a:cubicBezTo>
                  <a:cubicBezTo>
                    <a:pt x="765" y="3182"/>
                    <a:pt x="697" y="3185"/>
                    <a:pt x="689" y="3190"/>
                  </a:cubicBezTo>
                  <a:cubicBezTo>
                    <a:pt x="641" y="3201"/>
                    <a:pt x="628" y="3204"/>
                    <a:pt x="605" y="3214"/>
                  </a:cubicBezTo>
                  <a:cubicBezTo>
                    <a:pt x="604" y="3214"/>
                    <a:pt x="612" y="3214"/>
                    <a:pt x="617" y="3214"/>
                  </a:cubicBezTo>
                  <a:cubicBezTo>
                    <a:pt x="633" y="3215"/>
                    <a:pt x="591" y="3215"/>
                    <a:pt x="618" y="3216"/>
                  </a:cubicBezTo>
                  <a:cubicBezTo>
                    <a:pt x="643" y="3218"/>
                    <a:pt x="614" y="3216"/>
                    <a:pt x="608" y="3220"/>
                  </a:cubicBezTo>
                  <a:cubicBezTo>
                    <a:pt x="593" y="3223"/>
                    <a:pt x="615" y="3225"/>
                    <a:pt x="590" y="3228"/>
                  </a:cubicBezTo>
                  <a:cubicBezTo>
                    <a:pt x="630" y="3229"/>
                    <a:pt x="584" y="3235"/>
                    <a:pt x="583" y="3237"/>
                  </a:cubicBezTo>
                  <a:cubicBezTo>
                    <a:pt x="584" y="3238"/>
                    <a:pt x="545" y="3238"/>
                    <a:pt x="582" y="3239"/>
                  </a:cubicBezTo>
                  <a:cubicBezTo>
                    <a:pt x="545" y="3240"/>
                    <a:pt x="599" y="3241"/>
                    <a:pt x="584" y="3242"/>
                  </a:cubicBezTo>
                  <a:cubicBezTo>
                    <a:pt x="573" y="3243"/>
                    <a:pt x="594" y="3245"/>
                    <a:pt x="565" y="3245"/>
                  </a:cubicBezTo>
                  <a:cubicBezTo>
                    <a:pt x="574" y="3248"/>
                    <a:pt x="587" y="3247"/>
                    <a:pt x="581" y="3250"/>
                  </a:cubicBezTo>
                  <a:cubicBezTo>
                    <a:pt x="559" y="3256"/>
                    <a:pt x="602" y="3258"/>
                    <a:pt x="569" y="3262"/>
                  </a:cubicBezTo>
                  <a:cubicBezTo>
                    <a:pt x="560" y="3263"/>
                    <a:pt x="604" y="3264"/>
                    <a:pt x="587" y="3266"/>
                  </a:cubicBezTo>
                  <a:cubicBezTo>
                    <a:pt x="574" y="3267"/>
                    <a:pt x="590" y="3269"/>
                    <a:pt x="607" y="3271"/>
                  </a:cubicBezTo>
                  <a:cubicBezTo>
                    <a:pt x="624" y="3272"/>
                    <a:pt x="583" y="3273"/>
                    <a:pt x="605" y="3274"/>
                  </a:cubicBezTo>
                  <a:cubicBezTo>
                    <a:pt x="629" y="3276"/>
                    <a:pt x="621" y="3277"/>
                    <a:pt x="625" y="3278"/>
                  </a:cubicBezTo>
                  <a:cubicBezTo>
                    <a:pt x="627" y="3279"/>
                    <a:pt x="647" y="3281"/>
                    <a:pt x="636" y="3281"/>
                  </a:cubicBezTo>
                  <a:cubicBezTo>
                    <a:pt x="599" y="3283"/>
                    <a:pt x="666" y="3283"/>
                    <a:pt x="646" y="3285"/>
                  </a:cubicBezTo>
                  <a:cubicBezTo>
                    <a:pt x="611" y="3287"/>
                    <a:pt x="680" y="3293"/>
                    <a:pt x="666" y="3297"/>
                  </a:cubicBezTo>
                  <a:cubicBezTo>
                    <a:pt x="662" y="3303"/>
                    <a:pt x="667" y="3303"/>
                    <a:pt x="680" y="3304"/>
                  </a:cubicBezTo>
                  <a:cubicBezTo>
                    <a:pt x="711" y="3305"/>
                    <a:pt x="712" y="3306"/>
                    <a:pt x="706" y="3307"/>
                  </a:cubicBezTo>
                  <a:cubicBezTo>
                    <a:pt x="697" y="3309"/>
                    <a:pt x="733" y="3311"/>
                    <a:pt x="707" y="3312"/>
                  </a:cubicBezTo>
                  <a:cubicBezTo>
                    <a:pt x="735" y="3313"/>
                    <a:pt x="706" y="3314"/>
                    <a:pt x="726" y="3315"/>
                  </a:cubicBezTo>
                  <a:cubicBezTo>
                    <a:pt x="739" y="3316"/>
                    <a:pt x="727" y="3317"/>
                    <a:pt x="729" y="3318"/>
                  </a:cubicBezTo>
                  <a:cubicBezTo>
                    <a:pt x="730" y="3319"/>
                    <a:pt x="718" y="3321"/>
                    <a:pt x="748" y="3321"/>
                  </a:cubicBezTo>
                  <a:cubicBezTo>
                    <a:pt x="710" y="3322"/>
                    <a:pt x="753" y="3323"/>
                    <a:pt x="740" y="3323"/>
                  </a:cubicBezTo>
                  <a:cubicBezTo>
                    <a:pt x="728" y="3326"/>
                    <a:pt x="744" y="3327"/>
                    <a:pt x="749" y="3328"/>
                  </a:cubicBezTo>
                  <a:cubicBezTo>
                    <a:pt x="747" y="3340"/>
                    <a:pt x="759" y="3338"/>
                    <a:pt x="769" y="3340"/>
                  </a:cubicBezTo>
                  <a:cubicBezTo>
                    <a:pt x="769" y="3346"/>
                    <a:pt x="820" y="3351"/>
                    <a:pt x="811" y="3355"/>
                  </a:cubicBezTo>
                  <a:cubicBezTo>
                    <a:pt x="887" y="3356"/>
                    <a:pt x="825" y="3360"/>
                    <a:pt x="790" y="3361"/>
                  </a:cubicBezTo>
                  <a:cubicBezTo>
                    <a:pt x="808" y="3361"/>
                    <a:pt x="820" y="3361"/>
                    <a:pt x="831" y="3362"/>
                  </a:cubicBezTo>
                  <a:cubicBezTo>
                    <a:pt x="800" y="3362"/>
                    <a:pt x="828" y="3363"/>
                    <a:pt x="825" y="3364"/>
                  </a:cubicBezTo>
                  <a:cubicBezTo>
                    <a:pt x="818" y="3365"/>
                    <a:pt x="806" y="3367"/>
                    <a:pt x="821" y="3368"/>
                  </a:cubicBezTo>
                  <a:cubicBezTo>
                    <a:pt x="832" y="3369"/>
                    <a:pt x="807" y="3369"/>
                    <a:pt x="818" y="3370"/>
                  </a:cubicBezTo>
                  <a:cubicBezTo>
                    <a:pt x="829" y="3371"/>
                    <a:pt x="828" y="3372"/>
                    <a:pt x="832" y="3373"/>
                  </a:cubicBezTo>
                  <a:cubicBezTo>
                    <a:pt x="840" y="3374"/>
                    <a:pt x="816" y="3375"/>
                    <a:pt x="829" y="3377"/>
                  </a:cubicBezTo>
                  <a:cubicBezTo>
                    <a:pt x="848" y="3379"/>
                    <a:pt x="824" y="3382"/>
                    <a:pt x="833" y="3384"/>
                  </a:cubicBezTo>
                  <a:cubicBezTo>
                    <a:pt x="900" y="3390"/>
                    <a:pt x="856" y="3401"/>
                    <a:pt x="905" y="3402"/>
                  </a:cubicBezTo>
                  <a:cubicBezTo>
                    <a:pt x="908" y="3403"/>
                    <a:pt x="915" y="3404"/>
                    <a:pt x="910" y="3404"/>
                  </a:cubicBezTo>
                  <a:cubicBezTo>
                    <a:pt x="883" y="3405"/>
                    <a:pt x="896" y="3406"/>
                    <a:pt x="895" y="3407"/>
                  </a:cubicBezTo>
                  <a:cubicBezTo>
                    <a:pt x="907" y="3427"/>
                    <a:pt x="840" y="3419"/>
                    <a:pt x="837" y="3427"/>
                  </a:cubicBezTo>
                  <a:cubicBezTo>
                    <a:pt x="836" y="3428"/>
                    <a:pt x="831" y="3429"/>
                    <a:pt x="836" y="3430"/>
                  </a:cubicBezTo>
                  <a:cubicBezTo>
                    <a:pt x="847" y="3432"/>
                    <a:pt x="821" y="3434"/>
                    <a:pt x="815" y="3435"/>
                  </a:cubicBezTo>
                  <a:cubicBezTo>
                    <a:pt x="853" y="3435"/>
                    <a:pt x="795" y="3436"/>
                    <a:pt x="824" y="3437"/>
                  </a:cubicBezTo>
                  <a:cubicBezTo>
                    <a:pt x="803" y="3439"/>
                    <a:pt x="822" y="3449"/>
                    <a:pt x="773" y="3449"/>
                  </a:cubicBezTo>
                  <a:cubicBezTo>
                    <a:pt x="786" y="3449"/>
                    <a:pt x="798" y="3450"/>
                    <a:pt x="810" y="3450"/>
                  </a:cubicBezTo>
                  <a:cubicBezTo>
                    <a:pt x="797" y="3452"/>
                    <a:pt x="749" y="3453"/>
                    <a:pt x="759" y="3456"/>
                  </a:cubicBezTo>
                  <a:cubicBezTo>
                    <a:pt x="763" y="3458"/>
                    <a:pt x="781" y="3459"/>
                    <a:pt x="767" y="3460"/>
                  </a:cubicBezTo>
                  <a:cubicBezTo>
                    <a:pt x="743" y="3462"/>
                    <a:pt x="755" y="3464"/>
                    <a:pt x="749" y="3465"/>
                  </a:cubicBezTo>
                  <a:cubicBezTo>
                    <a:pt x="744" y="3467"/>
                    <a:pt x="765" y="3468"/>
                    <a:pt x="729" y="3469"/>
                  </a:cubicBezTo>
                  <a:cubicBezTo>
                    <a:pt x="747" y="3470"/>
                    <a:pt x="750" y="3470"/>
                    <a:pt x="730" y="3471"/>
                  </a:cubicBezTo>
                  <a:cubicBezTo>
                    <a:pt x="762" y="3472"/>
                    <a:pt x="760" y="3474"/>
                    <a:pt x="732" y="3475"/>
                  </a:cubicBezTo>
                  <a:cubicBezTo>
                    <a:pt x="764" y="3477"/>
                    <a:pt x="744" y="3479"/>
                    <a:pt x="749" y="3481"/>
                  </a:cubicBezTo>
                  <a:cubicBezTo>
                    <a:pt x="694" y="3483"/>
                    <a:pt x="762" y="3487"/>
                    <a:pt x="708" y="3489"/>
                  </a:cubicBezTo>
                  <a:cubicBezTo>
                    <a:pt x="734" y="3490"/>
                    <a:pt x="719" y="3491"/>
                    <a:pt x="732" y="3491"/>
                  </a:cubicBezTo>
                  <a:cubicBezTo>
                    <a:pt x="752" y="3492"/>
                    <a:pt x="732" y="3493"/>
                    <a:pt x="733" y="3493"/>
                  </a:cubicBezTo>
                  <a:cubicBezTo>
                    <a:pt x="771" y="3494"/>
                    <a:pt x="719" y="3494"/>
                    <a:pt x="739" y="3495"/>
                  </a:cubicBezTo>
                  <a:cubicBezTo>
                    <a:pt x="758" y="3496"/>
                    <a:pt x="774" y="3498"/>
                    <a:pt x="749" y="3499"/>
                  </a:cubicBezTo>
                  <a:cubicBezTo>
                    <a:pt x="753" y="3500"/>
                    <a:pt x="780" y="3503"/>
                    <a:pt x="782" y="3504"/>
                  </a:cubicBezTo>
                  <a:cubicBezTo>
                    <a:pt x="781" y="3504"/>
                    <a:pt x="771" y="3506"/>
                    <a:pt x="775" y="3506"/>
                  </a:cubicBezTo>
                  <a:cubicBezTo>
                    <a:pt x="813" y="3506"/>
                    <a:pt x="749" y="3507"/>
                    <a:pt x="783" y="3508"/>
                  </a:cubicBezTo>
                  <a:cubicBezTo>
                    <a:pt x="789" y="3508"/>
                    <a:pt x="779" y="3509"/>
                    <a:pt x="780" y="3510"/>
                  </a:cubicBezTo>
                  <a:cubicBezTo>
                    <a:pt x="783" y="3512"/>
                    <a:pt x="794" y="3511"/>
                    <a:pt x="791" y="3516"/>
                  </a:cubicBezTo>
                  <a:cubicBezTo>
                    <a:pt x="795" y="3529"/>
                    <a:pt x="778" y="3533"/>
                    <a:pt x="794" y="3532"/>
                  </a:cubicBezTo>
                  <a:cubicBezTo>
                    <a:pt x="818" y="3534"/>
                    <a:pt x="783" y="3534"/>
                    <a:pt x="791" y="3535"/>
                  </a:cubicBezTo>
                  <a:cubicBezTo>
                    <a:pt x="812" y="3537"/>
                    <a:pt x="801" y="3537"/>
                    <a:pt x="796" y="3539"/>
                  </a:cubicBezTo>
                  <a:cubicBezTo>
                    <a:pt x="811" y="3540"/>
                    <a:pt x="835" y="3541"/>
                    <a:pt x="814" y="3542"/>
                  </a:cubicBezTo>
                  <a:cubicBezTo>
                    <a:pt x="806" y="3543"/>
                    <a:pt x="824" y="3544"/>
                    <a:pt x="833" y="3545"/>
                  </a:cubicBezTo>
                  <a:cubicBezTo>
                    <a:pt x="840" y="3546"/>
                    <a:pt x="854" y="3546"/>
                    <a:pt x="836" y="3547"/>
                  </a:cubicBezTo>
                  <a:cubicBezTo>
                    <a:pt x="1217" y="3610"/>
                    <a:pt x="1864" y="3584"/>
                    <a:pt x="2376" y="3591"/>
                  </a:cubicBezTo>
                  <a:cubicBezTo>
                    <a:pt x="2290" y="3590"/>
                    <a:pt x="2226" y="3589"/>
                    <a:pt x="2185" y="3583"/>
                  </a:cubicBezTo>
                  <a:cubicBezTo>
                    <a:pt x="2262" y="3573"/>
                    <a:pt x="2396" y="3574"/>
                    <a:pt x="2471" y="3566"/>
                  </a:cubicBezTo>
                  <a:cubicBezTo>
                    <a:pt x="2445" y="3561"/>
                    <a:pt x="2716" y="3551"/>
                    <a:pt x="2729" y="3546"/>
                  </a:cubicBezTo>
                  <a:cubicBezTo>
                    <a:pt x="2721" y="3545"/>
                    <a:pt x="2720" y="3544"/>
                    <a:pt x="2740" y="3543"/>
                  </a:cubicBezTo>
                  <a:cubicBezTo>
                    <a:pt x="2748" y="3543"/>
                    <a:pt x="2730" y="3541"/>
                    <a:pt x="2728" y="3541"/>
                  </a:cubicBezTo>
                  <a:cubicBezTo>
                    <a:pt x="2727" y="3539"/>
                    <a:pt x="2781" y="3539"/>
                    <a:pt x="2757" y="3538"/>
                  </a:cubicBezTo>
                  <a:cubicBezTo>
                    <a:pt x="2750" y="3537"/>
                    <a:pt x="2773" y="3536"/>
                    <a:pt x="2767" y="3536"/>
                  </a:cubicBezTo>
                  <a:cubicBezTo>
                    <a:pt x="2744" y="3534"/>
                    <a:pt x="2804" y="3534"/>
                    <a:pt x="2774" y="3533"/>
                  </a:cubicBezTo>
                  <a:cubicBezTo>
                    <a:pt x="2749" y="3532"/>
                    <a:pt x="2786" y="3531"/>
                    <a:pt x="2789" y="3530"/>
                  </a:cubicBezTo>
                  <a:cubicBezTo>
                    <a:pt x="2793" y="3528"/>
                    <a:pt x="2823" y="3527"/>
                    <a:pt x="2791" y="3526"/>
                  </a:cubicBezTo>
                  <a:cubicBezTo>
                    <a:pt x="2809" y="3524"/>
                    <a:pt x="2831" y="3522"/>
                    <a:pt x="2848" y="3520"/>
                  </a:cubicBezTo>
                  <a:cubicBezTo>
                    <a:pt x="2775" y="3517"/>
                    <a:pt x="2933" y="3514"/>
                    <a:pt x="2853" y="3510"/>
                  </a:cubicBezTo>
                  <a:cubicBezTo>
                    <a:pt x="2872" y="3510"/>
                    <a:pt x="2892" y="3509"/>
                    <a:pt x="2914" y="3508"/>
                  </a:cubicBezTo>
                  <a:cubicBezTo>
                    <a:pt x="2915" y="3504"/>
                    <a:pt x="2913" y="3504"/>
                    <a:pt x="2928" y="3503"/>
                  </a:cubicBezTo>
                  <a:cubicBezTo>
                    <a:pt x="2952" y="3502"/>
                    <a:pt x="2901" y="3501"/>
                    <a:pt x="2928" y="3500"/>
                  </a:cubicBezTo>
                  <a:cubicBezTo>
                    <a:pt x="2950" y="3499"/>
                    <a:pt x="2933" y="3498"/>
                    <a:pt x="2917" y="3498"/>
                  </a:cubicBezTo>
                  <a:cubicBezTo>
                    <a:pt x="2970" y="3498"/>
                    <a:pt x="2994" y="3487"/>
                    <a:pt x="3014" y="3481"/>
                  </a:cubicBezTo>
                  <a:cubicBezTo>
                    <a:pt x="2997" y="3479"/>
                    <a:pt x="3027" y="3479"/>
                    <a:pt x="3019" y="3477"/>
                  </a:cubicBezTo>
                  <a:cubicBezTo>
                    <a:pt x="3004" y="3475"/>
                    <a:pt x="2981" y="3473"/>
                    <a:pt x="3012" y="3470"/>
                  </a:cubicBezTo>
                  <a:cubicBezTo>
                    <a:pt x="3025" y="3469"/>
                    <a:pt x="3003" y="3468"/>
                    <a:pt x="2997" y="3466"/>
                  </a:cubicBezTo>
                  <a:cubicBezTo>
                    <a:pt x="3020" y="3464"/>
                    <a:pt x="3018" y="3463"/>
                    <a:pt x="3039" y="3461"/>
                  </a:cubicBezTo>
                  <a:cubicBezTo>
                    <a:pt x="3089" y="3457"/>
                    <a:pt x="3042" y="3455"/>
                    <a:pt x="3044" y="3452"/>
                  </a:cubicBezTo>
                  <a:cubicBezTo>
                    <a:pt x="3056" y="3451"/>
                    <a:pt x="3029" y="3449"/>
                    <a:pt x="3059" y="3448"/>
                  </a:cubicBezTo>
                  <a:cubicBezTo>
                    <a:pt x="3064" y="3448"/>
                    <a:pt x="3062" y="3447"/>
                    <a:pt x="3056" y="3447"/>
                  </a:cubicBezTo>
                  <a:cubicBezTo>
                    <a:pt x="3011" y="3446"/>
                    <a:pt x="3067" y="3442"/>
                    <a:pt x="3019" y="3438"/>
                  </a:cubicBezTo>
                  <a:cubicBezTo>
                    <a:pt x="3002" y="3436"/>
                    <a:pt x="3046" y="3437"/>
                    <a:pt x="3060" y="3436"/>
                  </a:cubicBezTo>
                  <a:cubicBezTo>
                    <a:pt x="3062" y="3429"/>
                    <a:pt x="3056" y="3430"/>
                    <a:pt x="3048" y="3428"/>
                  </a:cubicBezTo>
                  <a:cubicBezTo>
                    <a:pt x="3037" y="3427"/>
                    <a:pt x="3087" y="3426"/>
                    <a:pt x="3048" y="3425"/>
                  </a:cubicBezTo>
                  <a:cubicBezTo>
                    <a:pt x="3057" y="3424"/>
                    <a:pt x="3031" y="3423"/>
                    <a:pt x="3039" y="3421"/>
                  </a:cubicBezTo>
                  <a:cubicBezTo>
                    <a:pt x="3047" y="3420"/>
                    <a:pt x="3023" y="3418"/>
                    <a:pt x="3059" y="3417"/>
                  </a:cubicBezTo>
                  <a:cubicBezTo>
                    <a:pt x="3065" y="3417"/>
                    <a:pt x="3064" y="3416"/>
                    <a:pt x="3057" y="3415"/>
                  </a:cubicBezTo>
                  <a:cubicBezTo>
                    <a:pt x="3022" y="3414"/>
                    <a:pt x="3045" y="3415"/>
                    <a:pt x="3038" y="3396"/>
                  </a:cubicBezTo>
                  <a:cubicBezTo>
                    <a:pt x="3038" y="3395"/>
                    <a:pt x="3028" y="3394"/>
                    <a:pt x="3030" y="3393"/>
                  </a:cubicBezTo>
                  <a:cubicBezTo>
                    <a:pt x="3031" y="3392"/>
                    <a:pt x="3014" y="3391"/>
                    <a:pt x="3038" y="3390"/>
                  </a:cubicBezTo>
                  <a:cubicBezTo>
                    <a:pt x="3004" y="3388"/>
                    <a:pt x="2999" y="3385"/>
                    <a:pt x="2994" y="3383"/>
                  </a:cubicBezTo>
                  <a:cubicBezTo>
                    <a:pt x="2981" y="3380"/>
                    <a:pt x="2978" y="3382"/>
                    <a:pt x="2943" y="3376"/>
                  </a:cubicBezTo>
                  <a:cubicBezTo>
                    <a:pt x="2934" y="3376"/>
                    <a:pt x="2955" y="3374"/>
                    <a:pt x="2955" y="3373"/>
                  </a:cubicBezTo>
                  <a:cubicBezTo>
                    <a:pt x="2931" y="3360"/>
                    <a:pt x="2931" y="3365"/>
                    <a:pt x="2883" y="3361"/>
                  </a:cubicBezTo>
                  <a:cubicBezTo>
                    <a:pt x="2813" y="3358"/>
                    <a:pt x="2885" y="3357"/>
                    <a:pt x="2843" y="3353"/>
                  </a:cubicBezTo>
                  <a:cubicBezTo>
                    <a:pt x="2836" y="3352"/>
                    <a:pt x="2846" y="3351"/>
                    <a:pt x="2842" y="3350"/>
                  </a:cubicBezTo>
                  <a:cubicBezTo>
                    <a:pt x="2840" y="3350"/>
                    <a:pt x="2851" y="3348"/>
                    <a:pt x="2846" y="3348"/>
                  </a:cubicBezTo>
                  <a:cubicBezTo>
                    <a:pt x="2808" y="3348"/>
                    <a:pt x="2870" y="3347"/>
                    <a:pt x="2839" y="3346"/>
                  </a:cubicBezTo>
                  <a:cubicBezTo>
                    <a:pt x="2804" y="3340"/>
                    <a:pt x="2784" y="3340"/>
                    <a:pt x="2748" y="3341"/>
                  </a:cubicBezTo>
                  <a:cubicBezTo>
                    <a:pt x="2744" y="3325"/>
                    <a:pt x="2744" y="3330"/>
                    <a:pt x="2686" y="3324"/>
                  </a:cubicBezTo>
                  <a:cubicBezTo>
                    <a:pt x="2674" y="3312"/>
                    <a:pt x="2604" y="3316"/>
                    <a:pt x="2578" y="3301"/>
                  </a:cubicBezTo>
                  <a:cubicBezTo>
                    <a:pt x="2556" y="3298"/>
                    <a:pt x="2563" y="3293"/>
                    <a:pt x="2549" y="3293"/>
                  </a:cubicBezTo>
                  <a:cubicBezTo>
                    <a:pt x="2550" y="3293"/>
                    <a:pt x="2565" y="3292"/>
                    <a:pt x="2558" y="3291"/>
                  </a:cubicBezTo>
                  <a:cubicBezTo>
                    <a:pt x="2508" y="3290"/>
                    <a:pt x="2584" y="3288"/>
                    <a:pt x="2520" y="3286"/>
                  </a:cubicBezTo>
                  <a:cubicBezTo>
                    <a:pt x="2500" y="3285"/>
                    <a:pt x="2486" y="3284"/>
                    <a:pt x="2500" y="3284"/>
                  </a:cubicBezTo>
                  <a:cubicBezTo>
                    <a:pt x="2532" y="3282"/>
                    <a:pt x="2488" y="3282"/>
                    <a:pt x="2496" y="3281"/>
                  </a:cubicBezTo>
                  <a:cubicBezTo>
                    <a:pt x="2463" y="3268"/>
                    <a:pt x="2389" y="3275"/>
                    <a:pt x="2352" y="3261"/>
                  </a:cubicBezTo>
                  <a:cubicBezTo>
                    <a:pt x="2350" y="3259"/>
                    <a:pt x="2365" y="3257"/>
                    <a:pt x="2313" y="3256"/>
                  </a:cubicBezTo>
                  <a:cubicBezTo>
                    <a:pt x="2302" y="3255"/>
                    <a:pt x="2311" y="3254"/>
                    <a:pt x="2311" y="3253"/>
                  </a:cubicBezTo>
                  <a:cubicBezTo>
                    <a:pt x="2329" y="3253"/>
                    <a:pt x="2341" y="3253"/>
                    <a:pt x="2348" y="3253"/>
                  </a:cubicBezTo>
                  <a:cubicBezTo>
                    <a:pt x="2342" y="3252"/>
                    <a:pt x="2334" y="3252"/>
                    <a:pt x="2334" y="3251"/>
                  </a:cubicBezTo>
                  <a:cubicBezTo>
                    <a:pt x="2374" y="3251"/>
                    <a:pt x="2339" y="3237"/>
                    <a:pt x="2393" y="3235"/>
                  </a:cubicBezTo>
                  <a:cubicBezTo>
                    <a:pt x="2406" y="3234"/>
                    <a:pt x="2421" y="3233"/>
                    <a:pt x="2412" y="3232"/>
                  </a:cubicBezTo>
                  <a:cubicBezTo>
                    <a:pt x="2369" y="3230"/>
                    <a:pt x="2413" y="3229"/>
                    <a:pt x="2438" y="3227"/>
                  </a:cubicBezTo>
                  <a:cubicBezTo>
                    <a:pt x="2446" y="3227"/>
                    <a:pt x="2450" y="3226"/>
                    <a:pt x="2456" y="3225"/>
                  </a:cubicBezTo>
                  <a:cubicBezTo>
                    <a:pt x="2485" y="3223"/>
                    <a:pt x="2479" y="3219"/>
                    <a:pt x="2476" y="3216"/>
                  </a:cubicBezTo>
                  <a:cubicBezTo>
                    <a:pt x="2469" y="3212"/>
                    <a:pt x="2554" y="3212"/>
                    <a:pt x="2499" y="3209"/>
                  </a:cubicBezTo>
                  <a:cubicBezTo>
                    <a:pt x="2468" y="3207"/>
                    <a:pt x="2468" y="3205"/>
                    <a:pt x="2498" y="3204"/>
                  </a:cubicBezTo>
                  <a:cubicBezTo>
                    <a:pt x="2507" y="3203"/>
                    <a:pt x="2528" y="3203"/>
                    <a:pt x="2498" y="3202"/>
                  </a:cubicBezTo>
                  <a:cubicBezTo>
                    <a:pt x="2522" y="3201"/>
                    <a:pt x="2519" y="3201"/>
                    <a:pt x="2519" y="3200"/>
                  </a:cubicBezTo>
                  <a:cubicBezTo>
                    <a:pt x="2516" y="3183"/>
                    <a:pt x="2542" y="3193"/>
                    <a:pt x="2555" y="3190"/>
                  </a:cubicBezTo>
                  <a:cubicBezTo>
                    <a:pt x="2480" y="3186"/>
                    <a:pt x="2558" y="3170"/>
                    <a:pt x="2452" y="3173"/>
                  </a:cubicBezTo>
                  <a:cubicBezTo>
                    <a:pt x="2566" y="3172"/>
                    <a:pt x="2385" y="3159"/>
                    <a:pt x="2375" y="3158"/>
                  </a:cubicBezTo>
                  <a:cubicBezTo>
                    <a:pt x="2398" y="3157"/>
                    <a:pt x="2368" y="3156"/>
                    <a:pt x="2372" y="3155"/>
                  </a:cubicBezTo>
                  <a:cubicBezTo>
                    <a:pt x="2380" y="3154"/>
                    <a:pt x="2357" y="3152"/>
                    <a:pt x="2393" y="3151"/>
                  </a:cubicBezTo>
                  <a:cubicBezTo>
                    <a:pt x="2369" y="3151"/>
                    <a:pt x="2359" y="3150"/>
                    <a:pt x="2383" y="3149"/>
                  </a:cubicBezTo>
                  <a:cubicBezTo>
                    <a:pt x="2416" y="3147"/>
                    <a:pt x="2359" y="3147"/>
                    <a:pt x="2374" y="3146"/>
                  </a:cubicBezTo>
                  <a:cubicBezTo>
                    <a:pt x="2423" y="3141"/>
                    <a:pt x="2381" y="3143"/>
                    <a:pt x="2430" y="3137"/>
                  </a:cubicBezTo>
                  <a:cubicBezTo>
                    <a:pt x="2435" y="3137"/>
                    <a:pt x="2424" y="3136"/>
                    <a:pt x="2425" y="3136"/>
                  </a:cubicBezTo>
                  <a:cubicBezTo>
                    <a:pt x="2428" y="3135"/>
                    <a:pt x="2443" y="3134"/>
                    <a:pt x="2429" y="3133"/>
                  </a:cubicBezTo>
                  <a:cubicBezTo>
                    <a:pt x="2391" y="3133"/>
                    <a:pt x="2457" y="3132"/>
                    <a:pt x="2421" y="3131"/>
                  </a:cubicBezTo>
                  <a:cubicBezTo>
                    <a:pt x="2412" y="3131"/>
                    <a:pt x="2415" y="3129"/>
                    <a:pt x="2426" y="3128"/>
                  </a:cubicBezTo>
                  <a:cubicBezTo>
                    <a:pt x="2438" y="3127"/>
                    <a:pt x="2396" y="3127"/>
                    <a:pt x="2434" y="3126"/>
                  </a:cubicBezTo>
                  <a:cubicBezTo>
                    <a:pt x="2428" y="3125"/>
                    <a:pt x="2451" y="3124"/>
                    <a:pt x="2455" y="3123"/>
                  </a:cubicBezTo>
                  <a:cubicBezTo>
                    <a:pt x="2456" y="3116"/>
                    <a:pt x="2470" y="3116"/>
                    <a:pt x="2476" y="3114"/>
                  </a:cubicBezTo>
                  <a:cubicBezTo>
                    <a:pt x="2483" y="3109"/>
                    <a:pt x="2519" y="3108"/>
                    <a:pt x="2535" y="3104"/>
                  </a:cubicBezTo>
                  <a:cubicBezTo>
                    <a:pt x="2494" y="3103"/>
                    <a:pt x="2558" y="3102"/>
                    <a:pt x="2526" y="3102"/>
                  </a:cubicBezTo>
                  <a:cubicBezTo>
                    <a:pt x="2506" y="3101"/>
                    <a:pt x="2545" y="3100"/>
                    <a:pt x="2519" y="3099"/>
                  </a:cubicBezTo>
                  <a:cubicBezTo>
                    <a:pt x="2543" y="3094"/>
                    <a:pt x="2552" y="3091"/>
                    <a:pt x="2581" y="3086"/>
                  </a:cubicBezTo>
                  <a:cubicBezTo>
                    <a:pt x="2591" y="3083"/>
                    <a:pt x="2558" y="3079"/>
                    <a:pt x="2601" y="3076"/>
                  </a:cubicBezTo>
                  <a:cubicBezTo>
                    <a:pt x="2605" y="3076"/>
                    <a:pt x="2606" y="3075"/>
                    <a:pt x="2601" y="3075"/>
                  </a:cubicBezTo>
                  <a:cubicBezTo>
                    <a:pt x="2572" y="3074"/>
                    <a:pt x="2572" y="3073"/>
                    <a:pt x="2600" y="3071"/>
                  </a:cubicBezTo>
                  <a:cubicBezTo>
                    <a:pt x="2550" y="3069"/>
                    <a:pt x="2606" y="3071"/>
                    <a:pt x="2601" y="3067"/>
                  </a:cubicBezTo>
                  <a:cubicBezTo>
                    <a:pt x="2596" y="3066"/>
                    <a:pt x="2574" y="3064"/>
                    <a:pt x="2584" y="3064"/>
                  </a:cubicBezTo>
                  <a:cubicBezTo>
                    <a:pt x="2612" y="3063"/>
                    <a:pt x="2573" y="3062"/>
                    <a:pt x="2579" y="3061"/>
                  </a:cubicBezTo>
                  <a:cubicBezTo>
                    <a:pt x="2586" y="3060"/>
                    <a:pt x="2583" y="3058"/>
                    <a:pt x="2580" y="3057"/>
                  </a:cubicBezTo>
                  <a:cubicBezTo>
                    <a:pt x="2561" y="3055"/>
                    <a:pt x="2562" y="3047"/>
                    <a:pt x="2556" y="3046"/>
                  </a:cubicBezTo>
                  <a:cubicBezTo>
                    <a:pt x="2530" y="3041"/>
                    <a:pt x="2519" y="3043"/>
                    <a:pt x="2518" y="3036"/>
                  </a:cubicBezTo>
                  <a:cubicBezTo>
                    <a:pt x="2513" y="3022"/>
                    <a:pt x="2536" y="3028"/>
                    <a:pt x="2498" y="3025"/>
                  </a:cubicBezTo>
                  <a:cubicBezTo>
                    <a:pt x="2550" y="3024"/>
                    <a:pt x="2482" y="3023"/>
                    <a:pt x="2515" y="3022"/>
                  </a:cubicBezTo>
                  <a:cubicBezTo>
                    <a:pt x="2486" y="3021"/>
                    <a:pt x="2522" y="3020"/>
                    <a:pt x="2519" y="3019"/>
                  </a:cubicBezTo>
                  <a:cubicBezTo>
                    <a:pt x="2516" y="3018"/>
                    <a:pt x="2518" y="3017"/>
                    <a:pt x="2518" y="3016"/>
                  </a:cubicBezTo>
                  <a:cubicBezTo>
                    <a:pt x="2519" y="3015"/>
                    <a:pt x="2493" y="3015"/>
                    <a:pt x="2515" y="3014"/>
                  </a:cubicBezTo>
                  <a:cubicBezTo>
                    <a:pt x="2529" y="3013"/>
                    <a:pt x="2523" y="3011"/>
                    <a:pt x="2507" y="3010"/>
                  </a:cubicBezTo>
                  <a:cubicBezTo>
                    <a:pt x="2473" y="3009"/>
                    <a:pt x="2546" y="3008"/>
                    <a:pt x="2518" y="3007"/>
                  </a:cubicBezTo>
                  <a:cubicBezTo>
                    <a:pt x="2482" y="3005"/>
                    <a:pt x="2499" y="3003"/>
                    <a:pt x="2499" y="3002"/>
                  </a:cubicBezTo>
                  <a:cubicBezTo>
                    <a:pt x="2500" y="3000"/>
                    <a:pt x="2479" y="2998"/>
                    <a:pt x="2518" y="2997"/>
                  </a:cubicBezTo>
                  <a:cubicBezTo>
                    <a:pt x="2465" y="2995"/>
                    <a:pt x="2519" y="2990"/>
                    <a:pt x="2532" y="2985"/>
                  </a:cubicBezTo>
                  <a:cubicBezTo>
                    <a:pt x="2542" y="2984"/>
                    <a:pt x="2499" y="2982"/>
                    <a:pt x="2537" y="2981"/>
                  </a:cubicBezTo>
                  <a:cubicBezTo>
                    <a:pt x="2508" y="2981"/>
                    <a:pt x="2543" y="2980"/>
                    <a:pt x="2540" y="2979"/>
                  </a:cubicBezTo>
                  <a:cubicBezTo>
                    <a:pt x="2531" y="2969"/>
                    <a:pt x="2565" y="2963"/>
                    <a:pt x="2581" y="2961"/>
                  </a:cubicBezTo>
                  <a:cubicBezTo>
                    <a:pt x="2531" y="2960"/>
                    <a:pt x="2575" y="2958"/>
                    <a:pt x="2584" y="2958"/>
                  </a:cubicBezTo>
                  <a:cubicBezTo>
                    <a:pt x="2636" y="2946"/>
                    <a:pt x="2594" y="2949"/>
                    <a:pt x="2662" y="2943"/>
                  </a:cubicBezTo>
                  <a:lnTo>
                    <a:pt x="2652" y="2942"/>
                  </a:lnTo>
                  <a:cubicBezTo>
                    <a:pt x="2641" y="2939"/>
                    <a:pt x="2634" y="2937"/>
                    <a:pt x="2663" y="2934"/>
                  </a:cubicBezTo>
                  <a:cubicBezTo>
                    <a:pt x="2716" y="2929"/>
                    <a:pt x="2721" y="2925"/>
                    <a:pt x="2748" y="2917"/>
                  </a:cubicBezTo>
                  <a:cubicBezTo>
                    <a:pt x="2750" y="2916"/>
                    <a:pt x="2766" y="2915"/>
                    <a:pt x="2767" y="2914"/>
                  </a:cubicBezTo>
                  <a:cubicBezTo>
                    <a:pt x="2769" y="2913"/>
                    <a:pt x="2748" y="2912"/>
                    <a:pt x="2758" y="2911"/>
                  </a:cubicBezTo>
                  <a:cubicBezTo>
                    <a:pt x="2780" y="2910"/>
                    <a:pt x="2747" y="2909"/>
                    <a:pt x="2752" y="2909"/>
                  </a:cubicBezTo>
                  <a:cubicBezTo>
                    <a:pt x="2784" y="2908"/>
                    <a:pt x="2727" y="2908"/>
                    <a:pt x="2753" y="2907"/>
                  </a:cubicBezTo>
                  <a:cubicBezTo>
                    <a:pt x="2779" y="2906"/>
                    <a:pt x="2767" y="2904"/>
                    <a:pt x="2761" y="2904"/>
                  </a:cubicBezTo>
                  <a:cubicBezTo>
                    <a:pt x="2736" y="2903"/>
                    <a:pt x="2768" y="2903"/>
                    <a:pt x="2765" y="2902"/>
                  </a:cubicBezTo>
                  <a:cubicBezTo>
                    <a:pt x="2747" y="2902"/>
                    <a:pt x="2750" y="2900"/>
                    <a:pt x="2746" y="2887"/>
                  </a:cubicBezTo>
                  <a:cubicBezTo>
                    <a:pt x="2742" y="2883"/>
                    <a:pt x="2767" y="2879"/>
                    <a:pt x="2731" y="2874"/>
                  </a:cubicBezTo>
                  <a:cubicBezTo>
                    <a:pt x="2779" y="2874"/>
                    <a:pt x="2719" y="2873"/>
                    <a:pt x="2738" y="2872"/>
                  </a:cubicBezTo>
                  <a:cubicBezTo>
                    <a:pt x="2768" y="2871"/>
                    <a:pt x="2731" y="2862"/>
                    <a:pt x="2727" y="2855"/>
                  </a:cubicBezTo>
                  <a:cubicBezTo>
                    <a:pt x="2730" y="2851"/>
                    <a:pt x="2716" y="2850"/>
                    <a:pt x="2690" y="2848"/>
                  </a:cubicBezTo>
                  <a:cubicBezTo>
                    <a:pt x="2725" y="2847"/>
                    <a:pt x="2693" y="2846"/>
                    <a:pt x="2687" y="2845"/>
                  </a:cubicBezTo>
                  <a:cubicBezTo>
                    <a:pt x="2680" y="2844"/>
                    <a:pt x="2689" y="2842"/>
                    <a:pt x="2684" y="2841"/>
                  </a:cubicBezTo>
                  <a:cubicBezTo>
                    <a:pt x="2680" y="2840"/>
                    <a:pt x="2649" y="2839"/>
                    <a:pt x="2666" y="2838"/>
                  </a:cubicBezTo>
                  <a:cubicBezTo>
                    <a:pt x="2687" y="2837"/>
                    <a:pt x="2626" y="2836"/>
                    <a:pt x="2658" y="2835"/>
                  </a:cubicBezTo>
                  <a:cubicBezTo>
                    <a:pt x="2663" y="2835"/>
                    <a:pt x="2628" y="2833"/>
                    <a:pt x="2663" y="2833"/>
                  </a:cubicBezTo>
                  <a:cubicBezTo>
                    <a:pt x="2630" y="2826"/>
                    <a:pt x="2570" y="2829"/>
                    <a:pt x="2581" y="2819"/>
                  </a:cubicBezTo>
                  <a:cubicBezTo>
                    <a:pt x="2514" y="2819"/>
                    <a:pt x="2470" y="2815"/>
                    <a:pt x="2437" y="2809"/>
                  </a:cubicBezTo>
                  <a:cubicBezTo>
                    <a:pt x="2469" y="2808"/>
                    <a:pt x="2433" y="2807"/>
                    <a:pt x="2433" y="2806"/>
                  </a:cubicBezTo>
                  <a:cubicBezTo>
                    <a:pt x="2432" y="2805"/>
                    <a:pt x="2454" y="2804"/>
                    <a:pt x="2457" y="2803"/>
                  </a:cubicBezTo>
                  <a:cubicBezTo>
                    <a:pt x="2460" y="2801"/>
                    <a:pt x="2442" y="2799"/>
                    <a:pt x="2472" y="2798"/>
                  </a:cubicBezTo>
                  <a:cubicBezTo>
                    <a:pt x="2450" y="2797"/>
                    <a:pt x="2445" y="2795"/>
                    <a:pt x="2459" y="2794"/>
                  </a:cubicBezTo>
                  <a:cubicBezTo>
                    <a:pt x="2478" y="2793"/>
                    <a:pt x="2441" y="2791"/>
                    <a:pt x="2454" y="2790"/>
                  </a:cubicBezTo>
                  <a:cubicBezTo>
                    <a:pt x="2458" y="2789"/>
                    <a:pt x="2420" y="2788"/>
                    <a:pt x="2418" y="2788"/>
                  </a:cubicBezTo>
                  <a:cubicBezTo>
                    <a:pt x="2408" y="2792"/>
                    <a:pt x="2427" y="2798"/>
                    <a:pt x="2394" y="2801"/>
                  </a:cubicBezTo>
                  <a:cubicBezTo>
                    <a:pt x="2455" y="2806"/>
                    <a:pt x="2295" y="2798"/>
                    <a:pt x="2349" y="2806"/>
                  </a:cubicBezTo>
                  <a:cubicBezTo>
                    <a:pt x="2311" y="2806"/>
                    <a:pt x="2278" y="2806"/>
                    <a:pt x="2248" y="2805"/>
                  </a:cubicBezTo>
                  <a:cubicBezTo>
                    <a:pt x="2248" y="2801"/>
                    <a:pt x="2248" y="2801"/>
                    <a:pt x="2206" y="2798"/>
                  </a:cubicBezTo>
                  <a:cubicBezTo>
                    <a:pt x="2206" y="2800"/>
                    <a:pt x="2210" y="2801"/>
                    <a:pt x="2205" y="2803"/>
                  </a:cubicBezTo>
                  <a:cubicBezTo>
                    <a:pt x="2202" y="2804"/>
                    <a:pt x="2246" y="2804"/>
                    <a:pt x="2208" y="2805"/>
                  </a:cubicBezTo>
                  <a:cubicBezTo>
                    <a:pt x="2304" y="2808"/>
                    <a:pt x="2160" y="2820"/>
                    <a:pt x="2125" y="2806"/>
                  </a:cubicBezTo>
                  <a:cubicBezTo>
                    <a:pt x="2127" y="2805"/>
                    <a:pt x="2145" y="2803"/>
                    <a:pt x="2155" y="2801"/>
                  </a:cubicBezTo>
                  <a:cubicBezTo>
                    <a:pt x="2121" y="2798"/>
                    <a:pt x="2077" y="2798"/>
                    <a:pt x="2112" y="2795"/>
                  </a:cubicBezTo>
                  <a:cubicBezTo>
                    <a:pt x="2136" y="2793"/>
                    <a:pt x="2109" y="2793"/>
                    <a:pt x="2114" y="2791"/>
                  </a:cubicBezTo>
                  <a:cubicBezTo>
                    <a:pt x="2143" y="2790"/>
                    <a:pt x="2097" y="2790"/>
                    <a:pt x="2109" y="2789"/>
                  </a:cubicBezTo>
                  <a:cubicBezTo>
                    <a:pt x="2129" y="2788"/>
                    <a:pt x="2123" y="2788"/>
                    <a:pt x="2123" y="2784"/>
                  </a:cubicBezTo>
                  <a:cubicBezTo>
                    <a:pt x="2081" y="2780"/>
                    <a:pt x="2182" y="2778"/>
                    <a:pt x="2124" y="2775"/>
                  </a:cubicBezTo>
                  <a:cubicBezTo>
                    <a:pt x="2120" y="2775"/>
                    <a:pt x="2123" y="2774"/>
                    <a:pt x="2129" y="2774"/>
                  </a:cubicBezTo>
                  <a:cubicBezTo>
                    <a:pt x="2155" y="2773"/>
                    <a:pt x="2142" y="2772"/>
                    <a:pt x="2143" y="2771"/>
                  </a:cubicBezTo>
                  <a:cubicBezTo>
                    <a:pt x="2150" y="2763"/>
                    <a:pt x="2125" y="2766"/>
                    <a:pt x="2165" y="2764"/>
                  </a:cubicBezTo>
                  <a:cubicBezTo>
                    <a:pt x="2132" y="2763"/>
                    <a:pt x="2145" y="2762"/>
                    <a:pt x="2144" y="2761"/>
                  </a:cubicBezTo>
                  <a:cubicBezTo>
                    <a:pt x="2139" y="2754"/>
                    <a:pt x="2151" y="2745"/>
                    <a:pt x="2142" y="2743"/>
                  </a:cubicBezTo>
                  <a:cubicBezTo>
                    <a:pt x="2134" y="2742"/>
                    <a:pt x="2182" y="2741"/>
                    <a:pt x="2158" y="2739"/>
                  </a:cubicBezTo>
                  <a:cubicBezTo>
                    <a:pt x="2141" y="2738"/>
                    <a:pt x="2205" y="2736"/>
                    <a:pt x="2185" y="2735"/>
                  </a:cubicBezTo>
                  <a:cubicBezTo>
                    <a:pt x="2228" y="2734"/>
                    <a:pt x="2163" y="2732"/>
                    <a:pt x="2184" y="2731"/>
                  </a:cubicBezTo>
                  <a:cubicBezTo>
                    <a:pt x="2129" y="2729"/>
                    <a:pt x="2194" y="2728"/>
                    <a:pt x="2189" y="2726"/>
                  </a:cubicBezTo>
                  <a:cubicBezTo>
                    <a:pt x="2241" y="2726"/>
                    <a:pt x="2218" y="2724"/>
                    <a:pt x="2248" y="2723"/>
                  </a:cubicBezTo>
                  <a:cubicBezTo>
                    <a:pt x="2248" y="2724"/>
                    <a:pt x="2238" y="2725"/>
                    <a:pt x="2250" y="2726"/>
                  </a:cubicBezTo>
                  <a:cubicBezTo>
                    <a:pt x="2281" y="2727"/>
                    <a:pt x="2251" y="2728"/>
                    <a:pt x="2246" y="2728"/>
                  </a:cubicBezTo>
                  <a:cubicBezTo>
                    <a:pt x="2229" y="2730"/>
                    <a:pt x="2244" y="2732"/>
                    <a:pt x="2255" y="2734"/>
                  </a:cubicBezTo>
                  <a:cubicBezTo>
                    <a:pt x="2266" y="2736"/>
                    <a:pt x="2279" y="2738"/>
                    <a:pt x="2250" y="2739"/>
                  </a:cubicBezTo>
                  <a:cubicBezTo>
                    <a:pt x="2244" y="2740"/>
                    <a:pt x="2242" y="2741"/>
                    <a:pt x="2249" y="2741"/>
                  </a:cubicBezTo>
                  <a:cubicBezTo>
                    <a:pt x="2283" y="2747"/>
                    <a:pt x="2297" y="2746"/>
                    <a:pt x="2311" y="2749"/>
                  </a:cubicBezTo>
                  <a:cubicBezTo>
                    <a:pt x="2306" y="2750"/>
                    <a:pt x="2347" y="2751"/>
                    <a:pt x="2315" y="2752"/>
                  </a:cubicBezTo>
                  <a:cubicBezTo>
                    <a:pt x="2369" y="2755"/>
                    <a:pt x="2292" y="2758"/>
                    <a:pt x="2322" y="2761"/>
                  </a:cubicBezTo>
                  <a:cubicBezTo>
                    <a:pt x="2283" y="2763"/>
                    <a:pt x="2341" y="2764"/>
                    <a:pt x="2346" y="2766"/>
                  </a:cubicBezTo>
                  <a:cubicBezTo>
                    <a:pt x="2427" y="2768"/>
                    <a:pt x="2350" y="2754"/>
                    <a:pt x="2471" y="2756"/>
                  </a:cubicBezTo>
                  <a:cubicBezTo>
                    <a:pt x="2481" y="2757"/>
                    <a:pt x="2472" y="2758"/>
                    <a:pt x="2483" y="2759"/>
                  </a:cubicBezTo>
                  <a:cubicBezTo>
                    <a:pt x="2501" y="2760"/>
                    <a:pt x="2460" y="2761"/>
                    <a:pt x="2478" y="2762"/>
                  </a:cubicBezTo>
                  <a:cubicBezTo>
                    <a:pt x="2506" y="2763"/>
                    <a:pt x="2467" y="2764"/>
                    <a:pt x="2477" y="2765"/>
                  </a:cubicBezTo>
                  <a:cubicBezTo>
                    <a:pt x="2489" y="2766"/>
                    <a:pt x="2492" y="2767"/>
                    <a:pt x="2479" y="2769"/>
                  </a:cubicBezTo>
                  <a:cubicBezTo>
                    <a:pt x="2470" y="2769"/>
                    <a:pt x="2499" y="2770"/>
                    <a:pt x="2486" y="2771"/>
                  </a:cubicBezTo>
                  <a:cubicBezTo>
                    <a:pt x="2520" y="2771"/>
                    <a:pt x="2530" y="2771"/>
                    <a:pt x="2540" y="2770"/>
                  </a:cubicBezTo>
                  <a:cubicBezTo>
                    <a:pt x="2546" y="2769"/>
                    <a:pt x="2569" y="2768"/>
                    <a:pt x="2540" y="2768"/>
                  </a:cubicBezTo>
                  <a:cubicBezTo>
                    <a:pt x="2573" y="2767"/>
                    <a:pt x="2539" y="2766"/>
                    <a:pt x="2548" y="2766"/>
                  </a:cubicBezTo>
                  <a:cubicBezTo>
                    <a:pt x="2556" y="2765"/>
                    <a:pt x="2560" y="2764"/>
                    <a:pt x="2559" y="2764"/>
                  </a:cubicBezTo>
                  <a:cubicBezTo>
                    <a:pt x="2545" y="2761"/>
                    <a:pt x="2657" y="2759"/>
                    <a:pt x="2603" y="2757"/>
                  </a:cubicBezTo>
                  <a:cubicBezTo>
                    <a:pt x="2629" y="2752"/>
                    <a:pt x="2659" y="2746"/>
                    <a:pt x="2680" y="2744"/>
                  </a:cubicBezTo>
                  <a:cubicBezTo>
                    <a:pt x="2625" y="2738"/>
                    <a:pt x="2707" y="2748"/>
                    <a:pt x="2706" y="2732"/>
                  </a:cubicBezTo>
                  <a:cubicBezTo>
                    <a:pt x="2673" y="2731"/>
                    <a:pt x="2708" y="2730"/>
                    <a:pt x="2691" y="2729"/>
                  </a:cubicBezTo>
                  <a:cubicBezTo>
                    <a:pt x="2656" y="2727"/>
                    <a:pt x="2693" y="2722"/>
                    <a:pt x="2667" y="2720"/>
                  </a:cubicBezTo>
                  <a:cubicBezTo>
                    <a:pt x="2650" y="2718"/>
                    <a:pt x="2681" y="2715"/>
                    <a:pt x="2662" y="2714"/>
                  </a:cubicBezTo>
                  <a:cubicBezTo>
                    <a:pt x="2638" y="2713"/>
                    <a:pt x="2669" y="2712"/>
                    <a:pt x="2651" y="2711"/>
                  </a:cubicBezTo>
                  <a:cubicBezTo>
                    <a:pt x="2642" y="2711"/>
                    <a:pt x="2678" y="2710"/>
                    <a:pt x="2649" y="2709"/>
                  </a:cubicBezTo>
                  <a:cubicBezTo>
                    <a:pt x="2635" y="2708"/>
                    <a:pt x="2644" y="2707"/>
                    <a:pt x="2644" y="2705"/>
                  </a:cubicBezTo>
                  <a:cubicBezTo>
                    <a:pt x="2639" y="2698"/>
                    <a:pt x="2655" y="2696"/>
                    <a:pt x="2641" y="2695"/>
                  </a:cubicBezTo>
                  <a:cubicBezTo>
                    <a:pt x="2622" y="2680"/>
                    <a:pt x="2536" y="2669"/>
                    <a:pt x="2483" y="2656"/>
                  </a:cubicBezTo>
                  <a:cubicBezTo>
                    <a:pt x="2521" y="2656"/>
                    <a:pt x="2453" y="2655"/>
                    <a:pt x="2493" y="2654"/>
                  </a:cubicBezTo>
                  <a:cubicBezTo>
                    <a:pt x="2454" y="2647"/>
                    <a:pt x="2430" y="2642"/>
                    <a:pt x="2414" y="2634"/>
                  </a:cubicBezTo>
                  <a:cubicBezTo>
                    <a:pt x="2408" y="2633"/>
                    <a:pt x="2398" y="2631"/>
                    <a:pt x="2390" y="2630"/>
                  </a:cubicBezTo>
                  <a:cubicBezTo>
                    <a:pt x="2381" y="2628"/>
                    <a:pt x="2400" y="2627"/>
                    <a:pt x="2393" y="2625"/>
                  </a:cubicBezTo>
                  <a:cubicBezTo>
                    <a:pt x="2387" y="2624"/>
                    <a:pt x="2380" y="2622"/>
                    <a:pt x="2373" y="2621"/>
                  </a:cubicBezTo>
                  <a:cubicBezTo>
                    <a:pt x="2365" y="2620"/>
                    <a:pt x="2390" y="2618"/>
                    <a:pt x="2358" y="2617"/>
                  </a:cubicBezTo>
                  <a:cubicBezTo>
                    <a:pt x="2369" y="2617"/>
                    <a:pt x="2367" y="2616"/>
                    <a:pt x="2364" y="2616"/>
                  </a:cubicBezTo>
                  <a:cubicBezTo>
                    <a:pt x="2346" y="2614"/>
                    <a:pt x="2451" y="2614"/>
                    <a:pt x="2425" y="2612"/>
                  </a:cubicBezTo>
                  <a:cubicBezTo>
                    <a:pt x="2399" y="2600"/>
                    <a:pt x="2311" y="2604"/>
                    <a:pt x="2331" y="2599"/>
                  </a:cubicBezTo>
                  <a:cubicBezTo>
                    <a:pt x="2298" y="2595"/>
                    <a:pt x="2309" y="2594"/>
                    <a:pt x="2280" y="2591"/>
                  </a:cubicBezTo>
                  <a:cubicBezTo>
                    <a:pt x="2231" y="2591"/>
                    <a:pt x="2251" y="2590"/>
                    <a:pt x="2248" y="2589"/>
                  </a:cubicBezTo>
                  <a:cubicBezTo>
                    <a:pt x="2246" y="2588"/>
                    <a:pt x="2251" y="2587"/>
                    <a:pt x="2247" y="2587"/>
                  </a:cubicBezTo>
                  <a:cubicBezTo>
                    <a:pt x="2239" y="2585"/>
                    <a:pt x="2266" y="2584"/>
                    <a:pt x="2257" y="2582"/>
                  </a:cubicBezTo>
                  <a:cubicBezTo>
                    <a:pt x="2272" y="2582"/>
                    <a:pt x="2303" y="2580"/>
                    <a:pt x="2330" y="2572"/>
                  </a:cubicBezTo>
                  <a:cubicBezTo>
                    <a:pt x="2339" y="2571"/>
                    <a:pt x="2336" y="2569"/>
                    <a:pt x="2330" y="2568"/>
                  </a:cubicBezTo>
                  <a:cubicBezTo>
                    <a:pt x="2324" y="2567"/>
                    <a:pt x="2358" y="2566"/>
                    <a:pt x="2339" y="2566"/>
                  </a:cubicBezTo>
                  <a:cubicBezTo>
                    <a:pt x="2306" y="2564"/>
                    <a:pt x="2357" y="2564"/>
                    <a:pt x="2354" y="2563"/>
                  </a:cubicBezTo>
                  <a:cubicBezTo>
                    <a:pt x="2350" y="2561"/>
                    <a:pt x="2354" y="2558"/>
                    <a:pt x="2322" y="2556"/>
                  </a:cubicBezTo>
                  <a:cubicBezTo>
                    <a:pt x="2280" y="2553"/>
                    <a:pt x="2400" y="2552"/>
                    <a:pt x="2391" y="2550"/>
                  </a:cubicBezTo>
                  <a:cubicBezTo>
                    <a:pt x="2402" y="2548"/>
                    <a:pt x="2384" y="2545"/>
                    <a:pt x="2414" y="2542"/>
                  </a:cubicBezTo>
                  <a:cubicBezTo>
                    <a:pt x="2379" y="2540"/>
                    <a:pt x="2440" y="2538"/>
                    <a:pt x="2434" y="2536"/>
                  </a:cubicBezTo>
                  <a:cubicBezTo>
                    <a:pt x="2403" y="2535"/>
                    <a:pt x="2440" y="2535"/>
                    <a:pt x="2436" y="2534"/>
                  </a:cubicBezTo>
                  <a:cubicBezTo>
                    <a:pt x="2435" y="2533"/>
                    <a:pt x="2449" y="2533"/>
                    <a:pt x="2455" y="2533"/>
                  </a:cubicBezTo>
                  <a:cubicBezTo>
                    <a:pt x="2402" y="2531"/>
                    <a:pt x="2465" y="2529"/>
                    <a:pt x="2437" y="2527"/>
                  </a:cubicBezTo>
                  <a:cubicBezTo>
                    <a:pt x="2418" y="2526"/>
                    <a:pt x="2461" y="2526"/>
                    <a:pt x="2476" y="2526"/>
                  </a:cubicBezTo>
                  <a:cubicBezTo>
                    <a:pt x="2460" y="2525"/>
                    <a:pt x="2442" y="2524"/>
                    <a:pt x="2427" y="2523"/>
                  </a:cubicBezTo>
                  <a:cubicBezTo>
                    <a:pt x="2414" y="2521"/>
                    <a:pt x="2462" y="2519"/>
                    <a:pt x="2475" y="2518"/>
                  </a:cubicBezTo>
                  <a:cubicBezTo>
                    <a:pt x="2477" y="2517"/>
                    <a:pt x="2462" y="2516"/>
                    <a:pt x="2457" y="2515"/>
                  </a:cubicBezTo>
                  <a:cubicBezTo>
                    <a:pt x="2456" y="2515"/>
                    <a:pt x="2469" y="2514"/>
                    <a:pt x="2469" y="2514"/>
                  </a:cubicBezTo>
                  <a:cubicBezTo>
                    <a:pt x="2445" y="2512"/>
                    <a:pt x="2470" y="2513"/>
                    <a:pt x="2476" y="2511"/>
                  </a:cubicBezTo>
                  <a:cubicBezTo>
                    <a:pt x="2479" y="2510"/>
                    <a:pt x="2486" y="2509"/>
                    <a:pt x="2475" y="2508"/>
                  </a:cubicBezTo>
                  <a:cubicBezTo>
                    <a:pt x="2460" y="2507"/>
                    <a:pt x="2510" y="2506"/>
                    <a:pt x="2482" y="2505"/>
                  </a:cubicBezTo>
                  <a:cubicBezTo>
                    <a:pt x="2472" y="2505"/>
                    <a:pt x="2497" y="2503"/>
                    <a:pt x="2490" y="2503"/>
                  </a:cubicBezTo>
                  <a:cubicBezTo>
                    <a:pt x="2476" y="2501"/>
                    <a:pt x="2509" y="2500"/>
                    <a:pt x="2499" y="2499"/>
                  </a:cubicBezTo>
                  <a:cubicBezTo>
                    <a:pt x="2486" y="2498"/>
                    <a:pt x="2480" y="2496"/>
                    <a:pt x="2497" y="2495"/>
                  </a:cubicBezTo>
                  <a:cubicBezTo>
                    <a:pt x="2509" y="2493"/>
                    <a:pt x="2411" y="2488"/>
                    <a:pt x="2397" y="2484"/>
                  </a:cubicBezTo>
                  <a:cubicBezTo>
                    <a:pt x="2373" y="2483"/>
                    <a:pt x="2415" y="2480"/>
                    <a:pt x="2403" y="2479"/>
                  </a:cubicBezTo>
                  <a:cubicBezTo>
                    <a:pt x="2401" y="2477"/>
                    <a:pt x="2448" y="2476"/>
                    <a:pt x="2417" y="2475"/>
                  </a:cubicBezTo>
                  <a:cubicBezTo>
                    <a:pt x="2514" y="2457"/>
                    <a:pt x="2182" y="2452"/>
                    <a:pt x="2141" y="2449"/>
                  </a:cubicBezTo>
                  <a:cubicBezTo>
                    <a:pt x="2113" y="2447"/>
                    <a:pt x="2100" y="2446"/>
                    <a:pt x="2082" y="2433"/>
                  </a:cubicBezTo>
                  <a:cubicBezTo>
                    <a:pt x="2081" y="2432"/>
                    <a:pt x="2030" y="2431"/>
                    <a:pt x="2076" y="2429"/>
                  </a:cubicBezTo>
                  <a:cubicBezTo>
                    <a:pt x="2062" y="2429"/>
                    <a:pt x="2030" y="2428"/>
                    <a:pt x="2020" y="2421"/>
                  </a:cubicBezTo>
                  <a:cubicBezTo>
                    <a:pt x="2024" y="2407"/>
                    <a:pt x="1991" y="2411"/>
                    <a:pt x="1988" y="2408"/>
                  </a:cubicBezTo>
                  <a:cubicBezTo>
                    <a:pt x="1994" y="2407"/>
                    <a:pt x="1969" y="2407"/>
                    <a:pt x="1976" y="2406"/>
                  </a:cubicBezTo>
                  <a:cubicBezTo>
                    <a:pt x="1982" y="2405"/>
                    <a:pt x="1971" y="2404"/>
                    <a:pt x="1995" y="2403"/>
                  </a:cubicBezTo>
                  <a:cubicBezTo>
                    <a:pt x="1993" y="2401"/>
                    <a:pt x="1895" y="2396"/>
                    <a:pt x="1955" y="2393"/>
                  </a:cubicBezTo>
                  <a:cubicBezTo>
                    <a:pt x="1940" y="2390"/>
                    <a:pt x="1908" y="2389"/>
                    <a:pt x="1977" y="2387"/>
                  </a:cubicBezTo>
                  <a:cubicBezTo>
                    <a:pt x="1888" y="2384"/>
                    <a:pt x="2016" y="2381"/>
                    <a:pt x="1930" y="2380"/>
                  </a:cubicBezTo>
                  <a:cubicBezTo>
                    <a:pt x="1905" y="2381"/>
                    <a:pt x="1926" y="2379"/>
                    <a:pt x="1936" y="2380"/>
                  </a:cubicBezTo>
                  <a:cubicBezTo>
                    <a:pt x="1919" y="2381"/>
                    <a:pt x="1941" y="2379"/>
                    <a:pt x="1935" y="2375"/>
                  </a:cubicBezTo>
                  <a:cubicBezTo>
                    <a:pt x="1933" y="2374"/>
                    <a:pt x="1915" y="2372"/>
                    <a:pt x="1925" y="2371"/>
                  </a:cubicBezTo>
                  <a:cubicBezTo>
                    <a:pt x="1947" y="2369"/>
                    <a:pt x="1933" y="2366"/>
                    <a:pt x="1933" y="2364"/>
                  </a:cubicBezTo>
                  <a:cubicBezTo>
                    <a:pt x="1938" y="2361"/>
                    <a:pt x="1851" y="2359"/>
                    <a:pt x="1879" y="2358"/>
                  </a:cubicBezTo>
                  <a:cubicBezTo>
                    <a:pt x="1913" y="2357"/>
                    <a:pt x="1856" y="2357"/>
                    <a:pt x="1886" y="2356"/>
                  </a:cubicBezTo>
                  <a:cubicBezTo>
                    <a:pt x="1945" y="2355"/>
                    <a:pt x="1861" y="2346"/>
                    <a:pt x="1861" y="2344"/>
                  </a:cubicBezTo>
                  <a:cubicBezTo>
                    <a:pt x="1803" y="2338"/>
                    <a:pt x="1813" y="2333"/>
                    <a:pt x="1701" y="2327"/>
                  </a:cubicBezTo>
                  <a:cubicBezTo>
                    <a:pt x="1676" y="2328"/>
                    <a:pt x="1697" y="2326"/>
                    <a:pt x="1707" y="2327"/>
                  </a:cubicBezTo>
                  <a:cubicBezTo>
                    <a:pt x="1703" y="2327"/>
                    <a:pt x="1699" y="2328"/>
                    <a:pt x="1701" y="2327"/>
                  </a:cubicBezTo>
                  <a:cubicBezTo>
                    <a:pt x="1707" y="2326"/>
                    <a:pt x="1661" y="2325"/>
                    <a:pt x="1701" y="2324"/>
                  </a:cubicBezTo>
                  <a:cubicBezTo>
                    <a:pt x="1676" y="2323"/>
                    <a:pt x="1716" y="2322"/>
                    <a:pt x="1707" y="2321"/>
                  </a:cubicBezTo>
                  <a:cubicBezTo>
                    <a:pt x="1703" y="2321"/>
                    <a:pt x="1714" y="2320"/>
                    <a:pt x="1680" y="2320"/>
                  </a:cubicBezTo>
                  <a:cubicBezTo>
                    <a:pt x="1655" y="2321"/>
                    <a:pt x="1676" y="2319"/>
                    <a:pt x="1686" y="2320"/>
                  </a:cubicBezTo>
                  <a:cubicBezTo>
                    <a:pt x="1682" y="2320"/>
                    <a:pt x="1678" y="2320"/>
                    <a:pt x="1680" y="2320"/>
                  </a:cubicBezTo>
                  <a:cubicBezTo>
                    <a:pt x="1646" y="2314"/>
                    <a:pt x="1677" y="2315"/>
                    <a:pt x="1587" y="2314"/>
                  </a:cubicBezTo>
                  <a:cubicBezTo>
                    <a:pt x="1582" y="2313"/>
                    <a:pt x="1577" y="2312"/>
                    <a:pt x="1572" y="2312"/>
                  </a:cubicBezTo>
                  <a:cubicBezTo>
                    <a:pt x="1505" y="2312"/>
                    <a:pt x="1528" y="2310"/>
                    <a:pt x="1523" y="2309"/>
                  </a:cubicBezTo>
                  <a:cubicBezTo>
                    <a:pt x="1518" y="2307"/>
                    <a:pt x="1465" y="2306"/>
                    <a:pt x="1519" y="2304"/>
                  </a:cubicBezTo>
                  <a:cubicBezTo>
                    <a:pt x="1498" y="2304"/>
                    <a:pt x="1500" y="2302"/>
                    <a:pt x="1462" y="2302"/>
                  </a:cubicBezTo>
                  <a:cubicBezTo>
                    <a:pt x="1520" y="2298"/>
                    <a:pt x="1395" y="2300"/>
                    <a:pt x="1457" y="2300"/>
                  </a:cubicBezTo>
                  <a:cubicBezTo>
                    <a:pt x="1453" y="2300"/>
                    <a:pt x="1449" y="2300"/>
                    <a:pt x="1451" y="2300"/>
                  </a:cubicBezTo>
                  <a:cubicBezTo>
                    <a:pt x="1431" y="2297"/>
                    <a:pt x="1325" y="2291"/>
                    <a:pt x="1357" y="2289"/>
                  </a:cubicBezTo>
                  <a:cubicBezTo>
                    <a:pt x="1426" y="2282"/>
                    <a:pt x="1453" y="2271"/>
                    <a:pt x="1500" y="2271"/>
                  </a:cubicBezTo>
                  <a:lnTo>
                    <a:pt x="1500" y="2265"/>
                  </a:lnTo>
                  <a:cubicBezTo>
                    <a:pt x="1541" y="2265"/>
                    <a:pt x="1577" y="2261"/>
                    <a:pt x="1558" y="2259"/>
                  </a:cubicBezTo>
                  <a:cubicBezTo>
                    <a:pt x="1579" y="2258"/>
                    <a:pt x="1603" y="2258"/>
                    <a:pt x="1617" y="2257"/>
                  </a:cubicBezTo>
                  <a:cubicBezTo>
                    <a:pt x="1582" y="2253"/>
                    <a:pt x="1676" y="2252"/>
                    <a:pt x="1666" y="2249"/>
                  </a:cubicBezTo>
                  <a:cubicBezTo>
                    <a:pt x="1729" y="2240"/>
                    <a:pt x="1819" y="2232"/>
                    <a:pt x="1852" y="2218"/>
                  </a:cubicBezTo>
                  <a:cubicBezTo>
                    <a:pt x="1895" y="2214"/>
                    <a:pt x="1880" y="2211"/>
                    <a:pt x="1935" y="2205"/>
                  </a:cubicBezTo>
                  <a:cubicBezTo>
                    <a:pt x="1979" y="2186"/>
                    <a:pt x="1978" y="2193"/>
                    <a:pt x="2019" y="2183"/>
                  </a:cubicBezTo>
                  <a:cubicBezTo>
                    <a:pt x="1987" y="2182"/>
                    <a:pt x="2022" y="2181"/>
                    <a:pt x="2020" y="2180"/>
                  </a:cubicBezTo>
                  <a:cubicBezTo>
                    <a:pt x="2017" y="2179"/>
                    <a:pt x="2008" y="2177"/>
                    <a:pt x="2022" y="2176"/>
                  </a:cubicBezTo>
                  <a:cubicBezTo>
                    <a:pt x="2040" y="2173"/>
                    <a:pt x="2056" y="2172"/>
                    <a:pt x="2061" y="2170"/>
                  </a:cubicBezTo>
                  <a:cubicBezTo>
                    <a:pt x="2057" y="2168"/>
                    <a:pt x="2088" y="2167"/>
                    <a:pt x="2061" y="2166"/>
                  </a:cubicBezTo>
                  <a:cubicBezTo>
                    <a:pt x="2107" y="2165"/>
                    <a:pt x="2041" y="2164"/>
                    <a:pt x="2066" y="2163"/>
                  </a:cubicBezTo>
                  <a:cubicBezTo>
                    <a:pt x="2097" y="2162"/>
                    <a:pt x="2075" y="2161"/>
                    <a:pt x="2081" y="2160"/>
                  </a:cubicBezTo>
                  <a:cubicBezTo>
                    <a:pt x="2086" y="2158"/>
                    <a:pt x="2109" y="2156"/>
                    <a:pt x="2102" y="2155"/>
                  </a:cubicBezTo>
                  <a:cubicBezTo>
                    <a:pt x="2069" y="2154"/>
                    <a:pt x="2087" y="2153"/>
                    <a:pt x="2100" y="2152"/>
                  </a:cubicBezTo>
                  <a:cubicBezTo>
                    <a:pt x="2113" y="2151"/>
                    <a:pt x="2139" y="2150"/>
                    <a:pt x="2104" y="2149"/>
                  </a:cubicBezTo>
                  <a:cubicBezTo>
                    <a:pt x="2106" y="2147"/>
                    <a:pt x="2176" y="2141"/>
                    <a:pt x="2163" y="2137"/>
                  </a:cubicBezTo>
                  <a:cubicBezTo>
                    <a:pt x="2159" y="2136"/>
                    <a:pt x="2192" y="2135"/>
                    <a:pt x="2167" y="2134"/>
                  </a:cubicBezTo>
                  <a:cubicBezTo>
                    <a:pt x="2147" y="2133"/>
                    <a:pt x="2181" y="2132"/>
                    <a:pt x="2184" y="2131"/>
                  </a:cubicBezTo>
                  <a:cubicBezTo>
                    <a:pt x="2180" y="2120"/>
                    <a:pt x="2236" y="2124"/>
                    <a:pt x="2186" y="2121"/>
                  </a:cubicBezTo>
                  <a:cubicBezTo>
                    <a:pt x="2226" y="2120"/>
                    <a:pt x="2199" y="2118"/>
                    <a:pt x="2206" y="2116"/>
                  </a:cubicBezTo>
                  <a:cubicBezTo>
                    <a:pt x="2222" y="2114"/>
                    <a:pt x="2170" y="2111"/>
                    <a:pt x="2186" y="2109"/>
                  </a:cubicBezTo>
                  <a:cubicBezTo>
                    <a:pt x="2235" y="2105"/>
                    <a:pt x="2191" y="2104"/>
                    <a:pt x="2206" y="2097"/>
                  </a:cubicBezTo>
                  <a:cubicBezTo>
                    <a:pt x="2207" y="2091"/>
                    <a:pt x="2190" y="2094"/>
                    <a:pt x="2204" y="2092"/>
                  </a:cubicBezTo>
                  <a:cubicBezTo>
                    <a:pt x="2230" y="2083"/>
                    <a:pt x="2283" y="2078"/>
                    <a:pt x="2290" y="2070"/>
                  </a:cubicBezTo>
                  <a:cubicBezTo>
                    <a:pt x="2277" y="2067"/>
                    <a:pt x="2302" y="2065"/>
                    <a:pt x="2307" y="2064"/>
                  </a:cubicBezTo>
                  <a:cubicBezTo>
                    <a:pt x="2320" y="2063"/>
                    <a:pt x="2308" y="2061"/>
                    <a:pt x="2311" y="2060"/>
                  </a:cubicBezTo>
                  <a:cubicBezTo>
                    <a:pt x="2313" y="2059"/>
                    <a:pt x="2334" y="2057"/>
                    <a:pt x="2323" y="2057"/>
                  </a:cubicBezTo>
                  <a:cubicBezTo>
                    <a:pt x="2299" y="2056"/>
                    <a:pt x="2342" y="2055"/>
                    <a:pt x="2323" y="2055"/>
                  </a:cubicBezTo>
                  <a:cubicBezTo>
                    <a:pt x="2297" y="2054"/>
                    <a:pt x="2352" y="2053"/>
                    <a:pt x="2314" y="2053"/>
                  </a:cubicBezTo>
                  <a:cubicBezTo>
                    <a:pt x="2312" y="2053"/>
                    <a:pt x="2330" y="2051"/>
                    <a:pt x="2324" y="2051"/>
                  </a:cubicBezTo>
                  <a:cubicBezTo>
                    <a:pt x="2294" y="2050"/>
                    <a:pt x="2343" y="2050"/>
                    <a:pt x="2333" y="2049"/>
                  </a:cubicBezTo>
                  <a:cubicBezTo>
                    <a:pt x="2323" y="2048"/>
                    <a:pt x="2331" y="2047"/>
                    <a:pt x="2331" y="2045"/>
                  </a:cubicBezTo>
                  <a:cubicBezTo>
                    <a:pt x="2332" y="2044"/>
                    <a:pt x="2326" y="2043"/>
                    <a:pt x="2350" y="2043"/>
                  </a:cubicBezTo>
                  <a:cubicBezTo>
                    <a:pt x="2321" y="2042"/>
                    <a:pt x="2321" y="2040"/>
                    <a:pt x="2337" y="2039"/>
                  </a:cubicBezTo>
                  <a:cubicBezTo>
                    <a:pt x="2364" y="2038"/>
                    <a:pt x="2306" y="2037"/>
                    <a:pt x="2331" y="2036"/>
                  </a:cubicBezTo>
                  <a:cubicBezTo>
                    <a:pt x="2347" y="2036"/>
                    <a:pt x="2351" y="2036"/>
                    <a:pt x="2373" y="2037"/>
                  </a:cubicBezTo>
                  <a:cubicBezTo>
                    <a:pt x="2362" y="2031"/>
                    <a:pt x="2383" y="2028"/>
                    <a:pt x="2398" y="2024"/>
                  </a:cubicBezTo>
                  <a:cubicBezTo>
                    <a:pt x="2425" y="2022"/>
                    <a:pt x="2388" y="2020"/>
                    <a:pt x="2392" y="2018"/>
                  </a:cubicBezTo>
                  <a:cubicBezTo>
                    <a:pt x="2395" y="2017"/>
                    <a:pt x="2394" y="2016"/>
                    <a:pt x="2378" y="2015"/>
                  </a:cubicBezTo>
                  <a:cubicBezTo>
                    <a:pt x="2360" y="2014"/>
                    <a:pt x="2379" y="2012"/>
                    <a:pt x="2351" y="2010"/>
                  </a:cubicBezTo>
                  <a:cubicBezTo>
                    <a:pt x="2334" y="2009"/>
                    <a:pt x="2390" y="2009"/>
                    <a:pt x="2358" y="2008"/>
                  </a:cubicBezTo>
                  <a:cubicBezTo>
                    <a:pt x="2342" y="2005"/>
                    <a:pt x="2336" y="2006"/>
                    <a:pt x="2308" y="2005"/>
                  </a:cubicBezTo>
                  <a:cubicBezTo>
                    <a:pt x="2339" y="2004"/>
                    <a:pt x="2338" y="2007"/>
                    <a:pt x="2358" y="2001"/>
                  </a:cubicBezTo>
                  <a:cubicBezTo>
                    <a:pt x="2369" y="2000"/>
                    <a:pt x="2344" y="1999"/>
                    <a:pt x="2351" y="1998"/>
                  </a:cubicBezTo>
                  <a:cubicBezTo>
                    <a:pt x="2357" y="1997"/>
                    <a:pt x="2348" y="1996"/>
                    <a:pt x="2353" y="1995"/>
                  </a:cubicBezTo>
                  <a:cubicBezTo>
                    <a:pt x="2357" y="1994"/>
                    <a:pt x="2367" y="1993"/>
                    <a:pt x="2362" y="1992"/>
                  </a:cubicBezTo>
                  <a:cubicBezTo>
                    <a:pt x="2340" y="1987"/>
                    <a:pt x="2366" y="1988"/>
                    <a:pt x="2349" y="1985"/>
                  </a:cubicBezTo>
                  <a:cubicBezTo>
                    <a:pt x="2331" y="1983"/>
                    <a:pt x="2362" y="1982"/>
                    <a:pt x="2352" y="1981"/>
                  </a:cubicBezTo>
                  <a:cubicBezTo>
                    <a:pt x="2343" y="1979"/>
                    <a:pt x="2325" y="1978"/>
                    <a:pt x="2334" y="1977"/>
                  </a:cubicBezTo>
                  <a:cubicBezTo>
                    <a:pt x="2354" y="1974"/>
                    <a:pt x="2333" y="1972"/>
                    <a:pt x="2297" y="1970"/>
                  </a:cubicBezTo>
                  <a:cubicBezTo>
                    <a:pt x="2358" y="1970"/>
                    <a:pt x="2339" y="1951"/>
                    <a:pt x="2270" y="1948"/>
                  </a:cubicBezTo>
                  <a:cubicBezTo>
                    <a:pt x="2293" y="1947"/>
                    <a:pt x="2332" y="1946"/>
                    <a:pt x="2283" y="1945"/>
                  </a:cubicBezTo>
                  <a:cubicBezTo>
                    <a:pt x="2258" y="1946"/>
                    <a:pt x="2280" y="1944"/>
                    <a:pt x="2290" y="1945"/>
                  </a:cubicBezTo>
                  <a:cubicBezTo>
                    <a:pt x="2285" y="1945"/>
                    <a:pt x="2281" y="1946"/>
                    <a:pt x="2283" y="1945"/>
                  </a:cubicBezTo>
                  <a:cubicBezTo>
                    <a:pt x="2257" y="1944"/>
                    <a:pt x="2294" y="1943"/>
                    <a:pt x="2274" y="1942"/>
                  </a:cubicBezTo>
                  <a:cubicBezTo>
                    <a:pt x="2259" y="1941"/>
                    <a:pt x="2239" y="1939"/>
                    <a:pt x="2249" y="1938"/>
                  </a:cubicBezTo>
                  <a:cubicBezTo>
                    <a:pt x="2287" y="1937"/>
                    <a:pt x="2216" y="1935"/>
                    <a:pt x="2267" y="1934"/>
                  </a:cubicBezTo>
                  <a:cubicBezTo>
                    <a:pt x="2210" y="1929"/>
                    <a:pt x="2131" y="1911"/>
                    <a:pt x="2079" y="1900"/>
                  </a:cubicBezTo>
                  <a:cubicBezTo>
                    <a:pt x="2029" y="1899"/>
                    <a:pt x="2048" y="1891"/>
                    <a:pt x="1961" y="1888"/>
                  </a:cubicBezTo>
                  <a:cubicBezTo>
                    <a:pt x="1990" y="1887"/>
                    <a:pt x="1966" y="1886"/>
                    <a:pt x="1979" y="1885"/>
                  </a:cubicBezTo>
                  <a:cubicBezTo>
                    <a:pt x="1993" y="1883"/>
                    <a:pt x="1940" y="1882"/>
                    <a:pt x="1977" y="1881"/>
                  </a:cubicBezTo>
                  <a:cubicBezTo>
                    <a:pt x="1923" y="1862"/>
                    <a:pt x="1705" y="1853"/>
                    <a:pt x="1602" y="1832"/>
                  </a:cubicBezTo>
                  <a:cubicBezTo>
                    <a:pt x="1560" y="1831"/>
                    <a:pt x="1602" y="1829"/>
                    <a:pt x="1564" y="1828"/>
                  </a:cubicBezTo>
                  <a:cubicBezTo>
                    <a:pt x="1616" y="1827"/>
                    <a:pt x="1556" y="1825"/>
                    <a:pt x="1558" y="1824"/>
                  </a:cubicBezTo>
                  <a:cubicBezTo>
                    <a:pt x="1562" y="1821"/>
                    <a:pt x="1573" y="1818"/>
                    <a:pt x="1542" y="1815"/>
                  </a:cubicBezTo>
                  <a:cubicBezTo>
                    <a:pt x="1521" y="1811"/>
                    <a:pt x="1569" y="1810"/>
                    <a:pt x="1578" y="1809"/>
                  </a:cubicBezTo>
                  <a:cubicBezTo>
                    <a:pt x="1565" y="1809"/>
                    <a:pt x="1531" y="1809"/>
                    <a:pt x="1550" y="1808"/>
                  </a:cubicBezTo>
                  <a:cubicBezTo>
                    <a:pt x="1563" y="1807"/>
                    <a:pt x="1582" y="1806"/>
                    <a:pt x="1577" y="1805"/>
                  </a:cubicBezTo>
                  <a:cubicBezTo>
                    <a:pt x="1571" y="1805"/>
                    <a:pt x="1617" y="1804"/>
                    <a:pt x="1590" y="1803"/>
                  </a:cubicBezTo>
                  <a:cubicBezTo>
                    <a:pt x="1581" y="1803"/>
                    <a:pt x="1595" y="1802"/>
                    <a:pt x="1592" y="1801"/>
                  </a:cubicBezTo>
                  <a:cubicBezTo>
                    <a:pt x="1587" y="1800"/>
                    <a:pt x="1597" y="1799"/>
                    <a:pt x="1603" y="1798"/>
                  </a:cubicBezTo>
                  <a:cubicBezTo>
                    <a:pt x="1608" y="1798"/>
                    <a:pt x="1617" y="1797"/>
                    <a:pt x="1623" y="1796"/>
                  </a:cubicBezTo>
                  <a:cubicBezTo>
                    <a:pt x="1628" y="1796"/>
                    <a:pt x="1586" y="1795"/>
                    <a:pt x="1620" y="1794"/>
                  </a:cubicBezTo>
                  <a:cubicBezTo>
                    <a:pt x="1576" y="1794"/>
                    <a:pt x="1643" y="1791"/>
                    <a:pt x="1665" y="1786"/>
                  </a:cubicBezTo>
                  <a:cubicBezTo>
                    <a:pt x="1670" y="1776"/>
                    <a:pt x="1752" y="1775"/>
                    <a:pt x="1766" y="1767"/>
                  </a:cubicBezTo>
                  <a:cubicBezTo>
                    <a:pt x="1736" y="1767"/>
                    <a:pt x="1763" y="1766"/>
                    <a:pt x="1775" y="1766"/>
                  </a:cubicBezTo>
                  <a:cubicBezTo>
                    <a:pt x="1785" y="1760"/>
                    <a:pt x="1828" y="1746"/>
                    <a:pt x="1871" y="1746"/>
                  </a:cubicBezTo>
                  <a:cubicBezTo>
                    <a:pt x="1834" y="1745"/>
                    <a:pt x="1884" y="1744"/>
                    <a:pt x="1875" y="1743"/>
                  </a:cubicBezTo>
                  <a:cubicBezTo>
                    <a:pt x="1868" y="1743"/>
                    <a:pt x="1869" y="1741"/>
                    <a:pt x="1890" y="1740"/>
                  </a:cubicBezTo>
                  <a:cubicBezTo>
                    <a:pt x="1908" y="1740"/>
                    <a:pt x="1883" y="1737"/>
                    <a:pt x="1900" y="1736"/>
                  </a:cubicBezTo>
                  <a:cubicBezTo>
                    <a:pt x="1981" y="1728"/>
                    <a:pt x="1984" y="1720"/>
                    <a:pt x="2101" y="1708"/>
                  </a:cubicBezTo>
                  <a:cubicBezTo>
                    <a:pt x="2061" y="1707"/>
                    <a:pt x="2103" y="1706"/>
                    <a:pt x="2108" y="1706"/>
                  </a:cubicBezTo>
                  <a:cubicBezTo>
                    <a:pt x="2123" y="1704"/>
                    <a:pt x="2144" y="1702"/>
                    <a:pt x="2144" y="1699"/>
                  </a:cubicBezTo>
                  <a:cubicBezTo>
                    <a:pt x="2144" y="1698"/>
                    <a:pt x="2131" y="1696"/>
                    <a:pt x="2179" y="1695"/>
                  </a:cubicBezTo>
                  <a:cubicBezTo>
                    <a:pt x="2184" y="1695"/>
                    <a:pt x="2184" y="1694"/>
                    <a:pt x="2185" y="1694"/>
                  </a:cubicBezTo>
                  <a:cubicBezTo>
                    <a:pt x="2195" y="1692"/>
                    <a:pt x="2176" y="1690"/>
                    <a:pt x="2202" y="1687"/>
                  </a:cubicBezTo>
                  <a:cubicBezTo>
                    <a:pt x="2223" y="1686"/>
                    <a:pt x="2216" y="1683"/>
                    <a:pt x="2224" y="1681"/>
                  </a:cubicBezTo>
                  <a:cubicBezTo>
                    <a:pt x="2243" y="1676"/>
                    <a:pt x="2243" y="1669"/>
                    <a:pt x="2249" y="1665"/>
                  </a:cubicBezTo>
                  <a:cubicBezTo>
                    <a:pt x="2288" y="1662"/>
                    <a:pt x="2266" y="1659"/>
                    <a:pt x="2267" y="1656"/>
                  </a:cubicBezTo>
                  <a:cubicBezTo>
                    <a:pt x="2267" y="1654"/>
                    <a:pt x="2226" y="1652"/>
                    <a:pt x="2289" y="1650"/>
                  </a:cubicBezTo>
                  <a:cubicBezTo>
                    <a:pt x="2292" y="1650"/>
                    <a:pt x="2291" y="1650"/>
                    <a:pt x="2287" y="1650"/>
                  </a:cubicBezTo>
                  <a:cubicBezTo>
                    <a:pt x="2253" y="1648"/>
                    <a:pt x="2314" y="1647"/>
                    <a:pt x="2289" y="1647"/>
                  </a:cubicBezTo>
                  <a:cubicBezTo>
                    <a:pt x="2258" y="1645"/>
                    <a:pt x="2295" y="1645"/>
                    <a:pt x="2292" y="1644"/>
                  </a:cubicBezTo>
                  <a:cubicBezTo>
                    <a:pt x="2288" y="1643"/>
                    <a:pt x="2278" y="1641"/>
                    <a:pt x="2303" y="1640"/>
                  </a:cubicBezTo>
                  <a:cubicBezTo>
                    <a:pt x="2336" y="1639"/>
                    <a:pt x="2284" y="1638"/>
                    <a:pt x="2289" y="1637"/>
                  </a:cubicBezTo>
                  <a:cubicBezTo>
                    <a:pt x="2326" y="1633"/>
                    <a:pt x="2299" y="1630"/>
                    <a:pt x="2332" y="1628"/>
                  </a:cubicBezTo>
                  <a:cubicBezTo>
                    <a:pt x="2343" y="1628"/>
                    <a:pt x="2302" y="1627"/>
                    <a:pt x="2327" y="1626"/>
                  </a:cubicBezTo>
                  <a:cubicBezTo>
                    <a:pt x="2347" y="1625"/>
                    <a:pt x="2326" y="1623"/>
                    <a:pt x="2352" y="1621"/>
                  </a:cubicBezTo>
                  <a:cubicBezTo>
                    <a:pt x="2317" y="1620"/>
                    <a:pt x="2358" y="1619"/>
                    <a:pt x="2353" y="1618"/>
                  </a:cubicBezTo>
                  <a:cubicBezTo>
                    <a:pt x="2351" y="1609"/>
                    <a:pt x="2341" y="1611"/>
                    <a:pt x="2384" y="1608"/>
                  </a:cubicBezTo>
                  <a:cubicBezTo>
                    <a:pt x="2393" y="1608"/>
                    <a:pt x="2398" y="1606"/>
                    <a:pt x="2392" y="1606"/>
                  </a:cubicBezTo>
                  <a:cubicBezTo>
                    <a:pt x="2360" y="1605"/>
                    <a:pt x="2391" y="1604"/>
                    <a:pt x="2396" y="1604"/>
                  </a:cubicBezTo>
                  <a:cubicBezTo>
                    <a:pt x="2404" y="1603"/>
                    <a:pt x="2355" y="1602"/>
                    <a:pt x="2388" y="1601"/>
                  </a:cubicBezTo>
                  <a:cubicBezTo>
                    <a:pt x="2420" y="1597"/>
                    <a:pt x="2393" y="1597"/>
                    <a:pt x="2427" y="1593"/>
                  </a:cubicBezTo>
                  <a:cubicBezTo>
                    <a:pt x="2435" y="1592"/>
                    <a:pt x="2409" y="1591"/>
                    <a:pt x="2417" y="1591"/>
                  </a:cubicBezTo>
                  <a:cubicBezTo>
                    <a:pt x="2430" y="1590"/>
                    <a:pt x="2419" y="1589"/>
                    <a:pt x="2426" y="1588"/>
                  </a:cubicBezTo>
                  <a:cubicBezTo>
                    <a:pt x="2436" y="1587"/>
                    <a:pt x="2434" y="1586"/>
                    <a:pt x="2450" y="1585"/>
                  </a:cubicBezTo>
                  <a:cubicBezTo>
                    <a:pt x="2478" y="1584"/>
                    <a:pt x="2421" y="1583"/>
                    <a:pt x="2434" y="1582"/>
                  </a:cubicBezTo>
                  <a:cubicBezTo>
                    <a:pt x="2446" y="1581"/>
                    <a:pt x="2465" y="1580"/>
                    <a:pt x="2456" y="1579"/>
                  </a:cubicBezTo>
                  <a:cubicBezTo>
                    <a:pt x="2441" y="1576"/>
                    <a:pt x="2507" y="1574"/>
                    <a:pt x="2461" y="1572"/>
                  </a:cubicBezTo>
                  <a:cubicBezTo>
                    <a:pt x="2507" y="1569"/>
                    <a:pt x="2438" y="1570"/>
                    <a:pt x="2477" y="1565"/>
                  </a:cubicBezTo>
                  <a:cubicBezTo>
                    <a:pt x="2481" y="1564"/>
                    <a:pt x="2473" y="1563"/>
                    <a:pt x="2490" y="1562"/>
                  </a:cubicBezTo>
                  <a:cubicBezTo>
                    <a:pt x="2501" y="1561"/>
                    <a:pt x="2469" y="1559"/>
                    <a:pt x="2480" y="1559"/>
                  </a:cubicBezTo>
                  <a:cubicBezTo>
                    <a:pt x="2499" y="1558"/>
                    <a:pt x="2477" y="1557"/>
                    <a:pt x="2488" y="1556"/>
                  </a:cubicBezTo>
                  <a:cubicBezTo>
                    <a:pt x="2494" y="1556"/>
                    <a:pt x="2487" y="1555"/>
                    <a:pt x="2488" y="1554"/>
                  </a:cubicBezTo>
                  <a:cubicBezTo>
                    <a:pt x="2445" y="1554"/>
                    <a:pt x="2451" y="1553"/>
                    <a:pt x="2458" y="1553"/>
                  </a:cubicBezTo>
                  <a:cubicBezTo>
                    <a:pt x="2469" y="1551"/>
                    <a:pt x="2497" y="1550"/>
                    <a:pt x="2464" y="1549"/>
                  </a:cubicBezTo>
                  <a:cubicBezTo>
                    <a:pt x="2429" y="1548"/>
                    <a:pt x="2475" y="1547"/>
                    <a:pt x="2465" y="1546"/>
                  </a:cubicBezTo>
                  <a:cubicBezTo>
                    <a:pt x="2445" y="1544"/>
                    <a:pt x="2440" y="1541"/>
                    <a:pt x="2437" y="1538"/>
                  </a:cubicBezTo>
                  <a:cubicBezTo>
                    <a:pt x="2435" y="1537"/>
                    <a:pt x="2418" y="1535"/>
                    <a:pt x="2453" y="1534"/>
                  </a:cubicBezTo>
                  <a:cubicBezTo>
                    <a:pt x="2424" y="1533"/>
                    <a:pt x="2437" y="1531"/>
                    <a:pt x="2436" y="1530"/>
                  </a:cubicBezTo>
                  <a:cubicBezTo>
                    <a:pt x="2434" y="1528"/>
                    <a:pt x="2429" y="1526"/>
                    <a:pt x="2438" y="1524"/>
                  </a:cubicBezTo>
                  <a:cubicBezTo>
                    <a:pt x="2443" y="1522"/>
                    <a:pt x="2394" y="1522"/>
                    <a:pt x="2435" y="1521"/>
                  </a:cubicBezTo>
                  <a:cubicBezTo>
                    <a:pt x="2423" y="1520"/>
                    <a:pt x="2411" y="1518"/>
                    <a:pt x="2401" y="1518"/>
                  </a:cubicBezTo>
                  <a:cubicBezTo>
                    <a:pt x="2412" y="1517"/>
                    <a:pt x="2437" y="1515"/>
                    <a:pt x="2433" y="1515"/>
                  </a:cubicBezTo>
                  <a:cubicBezTo>
                    <a:pt x="2404" y="1514"/>
                    <a:pt x="2442" y="1514"/>
                    <a:pt x="2435" y="1513"/>
                  </a:cubicBezTo>
                  <a:cubicBezTo>
                    <a:pt x="2426" y="1511"/>
                    <a:pt x="2409" y="1510"/>
                    <a:pt x="2406" y="1506"/>
                  </a:cubicBezTo>
                  <a:cubicBezTo>
                    <a:pt x="2408" y="1505"/>
                    <a:pt x="2360" y="1505"/>
                    <a:pt x="2389" y="1503"/>
                  </a:cubicBezTo>
                  <a:cubicBezTo>
                    <a:pt x="2403" y="1502"/>
                    <a:pt x="2395" y="1500"/>
                    <a:pt x="2388" y="1499"/>
                  </a:cubicBezTo>
                  <a:cubicBezTo>
                    <a:pt x="2358" y="1498"/>
                    <a:pt x="2371" y="1497"/>
                    <a:pt x="2375" y="1496"/>
                  </a:cubicBezTo>
                  <a:cubicBezTo>
                    <a:pt x="2345" y="1489"/>
                    <a:pt x="2401" y="1490"/>
                    <a:pt x="2305" y="1488"/>
                  </a:cubicBezTo>
                  <a:cubicBezTo>
                    <a:pt x="2383" y="1487"/>
                    <a:pt x="2366" y="1483"/>
                    <a:pt x="2333" y="1482"/>
                  </a:cubicBezTo>
                  <a:cubicBezTo>
                    <a:pt x="2380" y="1480"/>
                    <a:pt x="2332" y="1480"/>
                    <a:pt x="2350" y="1477"/>
                  </a:cubicBezTo>
                  <a:cubicBezTo>
                    <a:pt x="2357" y="1475"/>
                    <a:pt x="2366" y="1473"/>
                    <a:pt x="2346" y="1472"/>
                  </a:cubicBezTo>
                  <a:cubicBezTo>
                    <a:pt x="2314" y="1471"/>
                    <a:pt x="2349" y="1470"/>
                    <a:pt x="2341" y="1469"/>
                  </a:cubicBezTo>
                  <a:cubicBezTo>
                    <a:pt x="2303" y="1464"/>
                    <a:pt x="2380" y="1464"/>
                    <a:pt x="2331" y="1462"/>
                  </a:cubicBezTo>
                  <a:cubicBezTo>
                    <a:pt x="2309" y="1455"/>
                    <a:pt x="2302" y="1453"/>
                    <a:pt x="2273" y="1445"/>
                  </a:cubicBezTo>
                  <a:cubicBezTo>
                    <a:pt x="2311" y="1444"/>
                    <a:pt x="2246" y="1443"/>
                    <a:pt x="2269" y="1442"/>
                  </a:cubicBezTo>
                  <a:cubicBezTo>
                    <a:pt x="2301" y="1441"/>
                    <a:pt x="2282" y="1441"/>
                    <a:pt x="2270" y="1440"/>
                  </a:cubicBezTo>
                  <a:cubicBezTo>
                    <a:pt x="2206" y="1435"/>
                    <a:pt x="2191" y="1422"/>
                    <a:pt x="2126" y="1417"/>
                  </a:cubicBezTo>
                  <a:cubicBezTo>
                    <a:pt x="2127" y="1416"/>
                    <a:pt x="2092" y="1415"/>
                    <a:pt x="2118" y="1414"/>
                  </a:cubicBezTo>
                  <a:cubicBezTo>
                    <a:pt x="2142" y="1413"/>
                    <a:pt x="2106" y="1412"/>
                    <a:pt x="2102" y="1411"/>
                  </a:cubicBezTo>
                  <a:cubicBezTo>
                    <a:pt x="2073" y="1401"/>
                    <a:pt x="2100" y="1407"/>
                    <a:pt x="2041" y="1401"/>
                  </a:cubicBezTo>
                  <a:cubicBezTo>
                    <a:pt x="2088" y="1399"/>
                    <a:pt x="1995" y="1397"/>
                    <a:pt x="2040" y="1395"/>
                  </a:cubicBezTo>
                  <a:cubicBezTo>
                    <a:pt x="1956" y="1387"/>
                    <a:pt x="1981" y="1383"/>
                    <a:pt x="1860" y="1376"/>
                  </a:cubicBezTo>
                  <a:cubicBezTo>
                    <a:pt x="1874" y="1375"/>
                    <a:pt x="1889" y="1375"/>
                    <a:pt x="1893" y="1375"/>
                  </a:cubicBezTo>
                  <a:cubicBezTo>
                    <a:pt x="1915" y="1371"/>
                    <a:pt x="1828" y="1378"/>
                    <a:pt x="1862" y="1368"/>
                  </a:cubicBezTo>
                  <a:cubicBezTo>
                    <a:pt x="1857" y="1368"/>
                    <a:pt x="1844" y="1368"/>
                    <a:pt x="1830" y="1367"/>
                  </a:cubicBezTo>
                  <a:cubicBezTo>
                    <a:pt x="1848" y="1364"/>
                    <a:pt x="1808" y="1362"/>
                    <a:pt x="1772" y="1359"/>
                  </a:cubicBezTo>
                  <a:cubicBezTo>
                    <a:pt x="1887" y="1358"/>
                    <a:pt x="1675" y="1347"/>
                    <a:pt x="1666" y="1343"/>
                  </a:cubicBezTo>
                  <a:cubicBezTo>
                    <a:pt x="1584" y="1328"/>
                    <a:pt x="1546" y="1326"/>
                    <a:pt x="1509" y="1307"/>
                  </a:cubicBezTo>
                  <a:cubicBezTo>
                    <a:pt x="1511" y="1304"/>
                    <a:pt x="1473" y="1301"/>
                    <a:pt x="1517" y="1298"/>
                  </a:cubicBezTo>
                  <a:cubicBezTo>
                    <a:pt x="1527" y="1298"/>
                    <a:pt x="1515" y="1297"/>
                    <a:pt x="1511" y="1296"/>
                  </a:cubicBezTo>
                  <a:cubicBezTo>
                    <a:pt x="1494" y="1297"/>
                    <a:pt x="1494" y="1281"/>
                    <a:pt x="1508" y="1280"/>
                  </a:cubicBezTo>
                  <a:cubicBezTo>
                    <a:pt x="1508" y="1279"/>
                    <a:pt x="1498" y="1278"/>
                    <a:pt x="1500" y="1276"/>
                  </a:cubicBezTo>
                  <a:cubicBezTo>
                    <a:pt x="1501" y="1275"/>
                    <a:pt x="1527" y="1274"/>
                    <a:pt x="1516" y="1273"/>
                  </a:cubicBezTo>
                  <a:cubicBezTo>
                    <a:pt x="1488" y="1272"/>
                    <a:pt x="1525" y="1271"/>
                    <a:pt x="1528" y="1270"/>
                  </a:cubicBezTo>
                  <a:cubicBezTo>
                    <a:pt x="1553" y="1270"/>
                    <a:pt x="1523" y="1267"/>
                    <a:pt x="1561" y="1265"/>
                  </a:cubicBezTo>
                  <a:cubicBezTo>
                    <a:pt x="1509" y="1263"/>
                    <a:pt x="1570" y="1262"/>
                    <a:pt x="1564" y="1260"/>
                  </a:cubicBezTo>
                  <a:cubicBezTo>
                    <a:pt x="1557" y="1258"/>
                    <a:pt x="1549" y="1256"/>
                    <a:pt x="1580" y="1255"/>
                  </a:cubicBezTo>
                  <a:cubicBezTo>
                    <a:pt x="1590" y="1254"/>
                    <a:pt x="1585" y="1253"/>
                    <a:pt x="1581" y="1252"/>
                  </a:cubicBezTo>
                  <a:cubicBezTo>
                    <a:pt x="1576" y="1252"/>
                    <a:pt x="1621" y="1251"/>
                    <a:pt x="1587" y="1250"/>
                  </a:cubicBezTo>
                  <a:cubicBezTo>
                    <a:pt x="1609" y="1249"/>
                    <a:pt x="1559" y="1247"/>
                    <a:pt x="1587" y="1246"/>
                  </a:cubicBezTo>
                  <a:cubicBezTo>
                    <a:pt x="1623" y="1244"/>
                    <a:pt x="1566" y="1243"/>
                    <a:pt x="1579" y="1241"/>
                  </a:cubicBezTo>
                  <a:cubicBezTo>
                    <a:pt x="1591" y="1240"/>
                    <a:pt x="1590" y="1238"/>
                    <a:pt x="1579" y="1237"/>
                  </a:cubicBezTo>
                  <a:cubicBezTo>
                    <a:pt x="1568" y="1235"/>
                    <a:pt x="1636" y="1234"/>
                    <a:pt x="1584" y="1233"/>
                  </a:cubicBezTo>
                  <a:cubicBezTo>
                    <a:pt x="1621" y="1231"/>
                    <a:pt x="1596" y="1229"/>
                    <a:pt x="1602" y="1227"/>
                  </a:cubicBezTo>
                  <a:cubicBezTo>
                    <a:pt x="1610" y="1215"/>
                    <a:pt x="1587" y="1217"/>
                    <a:pt x="1588" y="1215"/>
                  </a:cubicBezTo>
                  <a:cubicBezTo>
                    <a:pt x="1623" y="1214"/>
                    <a:pt x="1580" y="1213"/>
                    <a:pt x="1590" y="1213"/>
                  </a:cubicBezTo>
                  <a:cubicBezTo>
                    <a:pt x="1602" y="1212"/>
                    <a:pt x="1589" y="1211"/>
                    <a:pt x="1600" y="1210"/>
                  </a:cubicBezTo>
                  <a:cubicBezTo>
                    <a:pt x="1616" y="1205"/>
                    <a:pt x="1580" y="1204"/>
                    <a:pt x="1621" y="1203"/>
                  </a:cubicBezTo>
                  <a:cubicBezTo>
                    <a:pt x="1587" y="1202"/>
                    <a:pt x="1622" y="1200"/>
                    <a:pt x="1613" y="1199"/>
                  </a:cubicBezTo>
                  <a:cubicBezTo>
                    <a:pt x="1593" y="1197"/>
                    <a:pt x="1591" y="1195"/>
                    <a:pt x="1607" y="1194"/>
                  </a:cubicBezTo>
                  <a:cubicBezTo>
                    <a:pt x="1656" y="1182"/>
                    <a:pt x="1575" y="1187"/>
                    <a:pt x="1559" y="1187"/>
                  </a:cubicBezTo>
                  <a:cubicBezTo>
                    <a:pt x="1578" y="1187"/>
                    <a:pt x="1590" y="1187"/>
                    <a:pt x="1602" y="1188"/>
                  </a:cubicBezTo>
                  <a:cubicBezTo>
                    <a:pt x="1584" y="1188"/>
                    <a:pt x="1596" y="1189"/>
                    <a:pt x="1594" y="1190"/>
                  </a:cubicBezTo>
                  <a:cubicBezTo>
                    <a:pt x="1590" y="1190"/>
                    <a:pt x="1586" y="1189"/>
                    <a:pt x="1582" y="1189"/>
                  </a:cubicBezTo>
                  <a:cubicBezTo>
                    <a:pt x="1617" y="1189"/>
                    <a:pt x="1517" y="1190"/>
                    <a:pt x="1603" y="1191"/>
                  </a:cubicBezTo>
                  <a:cubicBezTo>
                    <a:pt x="1588" y="1191"/>
                    <a:pt x="1575" y="1191"/>
                    <a:pt x="1561" y="1192"/>
                  </a:cubicBezTo>
                  <a:cubicBezTo>
                    <a:pt x="1563" y="1198"/>
                    <a:pt x="1550" y="1196"/>
                    <a:pt x="1540" y="1198"/>
                  </a:cubicBezTo>
                  <a:cubicBezTo>
                    <a:pt x="1529" y="1199"/>
                    <a:pt x="1566" y="1199"/>
                    <a:pt x="1543" y="1201"/>
                  </a:cubicBezTo>
                  <a:cubicBezTo>
                    <a:pt x="1527" y="1201"/>
                    <a:pt x="1540" y="1203"/>
                    <a:pt x="1540" y="1204"/>
                  </a:cubicBezTo>
                  <a:cubicBezTo>
                    <a:pt x="1540" y="1205"/>
                    <a:pt x="1547" y="1206"/>
                    <a:pt x="1539" y="1206"/>
                  </a:cubicBezTo>
                  <a:cubicBezTo>
                    <a:pt x="1508" y="1208"/>
                    <a:pt x="1520" y="1210"/>
                    <a:pt x="1520" y="1212"/>
                  </a:cubicBezTo>
                  <a:cubicBezTo>
                    <a:pt x="1520" y="1213"/>
                    <a:pt x="1488" y="1215"/>
                    <a:pt x="1519" y="1216"/>
                  </a:cubicBezTo>
                  <a:cubicBezTo>
                    <a:pt x="1491" y="1217"/>
                    <a:pt x="1516" y="1218"/>
                    <a:pt x="1501" y="1219"/>
                  </a:cubicBezTo>
                  <a:cubicBezTo>
                    <a:pt x="1488" y="1220"/>
                    <a:pt x="1494" y="1222"/>
                    <a:pt x="1500" y="1223"/>
                  </a:cubicBezTo>
                  <a:cubicBezTo>
                    <a:pt x="1505" y="1224"/>
                    <a:pt x="1464" y="1225"/>
                    <a:pt x="1499" y="1226"/>
                  </a:cubicBezTo>
                  <a:cubicBezTo>
                    <a:pt x="1448" y="1241"/>
                    <a:pt x="1437" y="1234"/>
                    <a:pt x="1415" y="1241"/>
                  </a:cubicBezTo>
                  <a:cubicBezTo>
                    <a:pt x="1416" y="1252"/>
                    <a:pt x="1331" y="1251"/>
                    <a:pt x="1374" y="1255"/>
                  </a:cubicBezTo>
                  <a:cubicBezTo>
                    <a:pt x="1321" y="1260"/>
                    <a:pt x="1276" y="1258"/>
                    <a:pt x="1221" y="1256"/>
                  </a:cubicBezTo>
                  <a:cubicBezTo>
                    <a:pt x="1188" y="1255"/>
                    <a:pt x="1252" y="1254"/>
                    <a:pt x="1213" y="1254"/>
                  </a:cubicBezTo>
                  <a:cubicBezTo>
                    <a:pt x="1201" y="1252"/>
                    <a:pt x="1240" y="1252"/>
                    <a:pt x="1249" y="1251"/>
                  </a:cubicBezTo>
                  <a:lnTo>
                    <a:pt x="1249" y="1251"/>
                  </a:lnTo>
                  <a:cubicBezTo>
                    <a:pt x="1170" y="1251"/>
                    <a:pt x="1258" y="1240"/>
                    <a:pt x="1290" y="1239"/>
                  </a:cubicBezTo>
                  <a:cubicBezTo>
                    <a:pt x="1294" y="1252"/>
                    <a:pt x="1283" y="1248"/>
                    <a:pt x="1269" y="1250"/>
                  </a:cubicBezTo>
                  <a:cubicBezTo>
                    <a:pt x="1275" y="1250"/>
                    <a:pt x="1281" y="1250"/>
                    <a:pt x="1287" y="1250"/>
                  </a:cubicBezTo>
                  <a:cubicBezTo>
                    <a:pt x="1274" y="1250"/>
                    <a:pt x="1261" y="1251"/>
                    <a:pt x="1249" y="1251"/>
                  </a:cubicBezTo>
                  <a:cubicBezTo>
                    <a:pt x="1265" y="1258"/>
                    <a:pt x="1328" y="1253"/>
                    <a:pt x="1353" y="1247"/>
                  </a:cubicBezTo>
                  <a:cubicBezTo>
                    <a:pt x="1326" y="1245"/>
                    <a:pt x="1360" y="1243"/>
                    <a:pt x="1354" y="1242"/>
                  </a:cubicBezTo>
                  <a:cubicBezTo>
                    <a:pt x="1330" y="1233"/>
                    <a:pt x="1403" y="1250"/>
                    <a:pt x="1394" y="1222"/>
                  </a:cubicBezTo>
                  <a:cubicBezTo>
                    <a:pt x="1347" y="1223"/>
                    <a:pt x="1383" y="1225"/>
                    <a:pt x="1334" y="1216"/>
                  </a:cubicBezTo>
                  <a:cubicBezTo>
                    <a:pt x="1382" y="1214"/>
                    <a:pt x="1317" y="1215"/>
                    <a:pt x="1347" y="1212"/>
                  </a:cubicBezTo>
                  <a:cubicBezTo>
                    <a:pt x="1307" y="1212"/>
                    <a:pt x="1378" y="1211"/>
                    <a:pt x="1338" y="1210"/>
                  </a:cubicBezTo>
                  <a:cubicBezTo>
                    <a:pt x="1356" y="1209"/>
                    <a:pt x="1326" y="1207"/>
                    <a:pt x="1331" y="1206"/>
                  </a:cubicBezTo>
                  <a:cubicBezTo>
                    <a:pt x="1334" y="1198"/>
                    <a:pt x="1338" y="1201"/>
                    <a:pt x="1353" y="1200"/>
                  </a:cubicBezTo>
                  <a:cubicBezTo>
                    <a:pt x="1394" y="1198"/>
                    <a:pt x="1357" y="1196"/>
                    <a:pt x="1378" y="1191"/>
                  </a:cubicBezTo>
                  <a:cubicBezTo>
                    <a:pt x="1390" y="1188"/>
                    <a:pt x="1437" y="1185"/>
                    <a:pt x="1398" y="1184"/>
                  </a:cubicBezTo>
                  <a:cubicBezTo>
                    <a:pt x="1410" y="1184"/>
                    <a:pt x="1422" y="1184"/>
                    <a:pt x="1434" y="1184"/>
                  </a:cubicBezTo>
                  <a:cubicBezTo>
                    <a:pt x="1433" y="1183"/>
                    <a:pt x="1448" y="1181"/>
                    <a:pt x="1417" y="1181"/>
                  </a:cubicBezTo>
                  <a:cubicBezTo>
                    <a:pt x="1432" y="1179"/>
                    <a:pt x="1472" y="1180"/>
                    <a:pt x="1446" y="1175"/>
                  </a:cubicBezTo>
                  <a:cubicBezTo>
                    <a:pt x="1475" y="1173"/>
                    <a:pt x="1430" y="1171"/>
                    <a:pt x="1496" y="1170"/>
                  </a:cubicBezTo>
                  <a:cubicBezTo>
                    <a:pt x="1500" y="1164"/>
                    <a:pt x="1567" y="1162"/>
                    <a:pt x="1561" y="1159"/>
                  </a:cubicBezTo>
                  <a:cubicBezTo>
                    <a:pt x="1610" y="1158"/>
                    <a:pt x="1557" y="1156"/>
                    <a:pt x="1578" y="1155"/>
                  </a:cubicBezTo>
                  <a:cubicBezTo>
                    <a:pt x="1596" y="1153"/>
                    <a:pt x="1564" y="1152"/>
                    <a:pt x="1600" y="1151"/>
                  </a:cubicBezTo>
                  <a:cubicBezTo>
                    <a:pt x="1568" y="1149"/>
                    <a:pt x="1619" y="1148"/>
                    <a:pt x="1603" y="1147"/>
                  </a:cubicBezTo>
                  <a:cubicBezTo>
                    <a:pt x="1597" y="1147"/>
                    <a:pt x="1591" y="1147"/>
                    <a:pt x="1585" y="11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-966194" y="610897"/>
              <a:ext cx="1566028" cy="1572149"/>
            </a:xfrm>
            <a:custGeom>
              <a:avLst/>
              <a:gdLst/>
              <a:ahLst/>
              <a:cxnLst/>
              <a:rect l="l" t="t" r="r" b="b"/>
              <a:pathLst>
                <a:path w="3577" h="3591" extrusionOk="0">
                  <a:moveTo>
                    <a:pt x="1585" y="1146"/>
                  </a:moveTo>
                  <a:cubicBezTo>
                    <a:pt x="1591" y="1146"/>
                    <a:pt x="1597" y="1146"/>
                    <a:pt x="1603" y="1146"/>
                  </a:cubicBezTo>
                  <a:cubicBezTo>
                    <a:pt x="1587" y="1142"/>
                    <a:pt x="1721" y="1148"/>
                    <a:pt x="1707" y="1140"/>
                  </a:cubicBezTo>
                  <a:cubicBezTo>
                    <a:pt x="1701" y="1140"/>
                    <a:pt x="1695" y="1140"/>
                    <a:pt x="1689" y="1139"/>
                  </a:cubicBezTo>
                  <a:cubicBezTo>
                    <a:pt x="1695" y="1139"/>
                    <a:pt x="1701" y="1139"/>
                    <a:pt x="1707" y="1139"/>
                  </a:cubicBezTo>
                  <a:cubicBezTo>
                    <a:pt x="1751" y="1124"/>
                    <a:pt x="1790" y="1122"/>
                    <a:pt x="1846" y="1118"/>
                  </a:cubicBezTo>
                  <a:cubicBezTo>
                    <a:pt x="1836" y="1116"/>
                    <a:pt x="1826" y="1117"/>
                    <a:pt x="1800" y="1117"/>
                  </a:cubicBezTo>
                  <a:cubicBezTo>
                    <a:pt x="1864" y="1117"/>
                    <a:pt x="1858" y="1113"/>
                    <a:pt x="1906" y="1113"/>
                  </a:cubicBezTo>
                  <a:cubicBezTo>
                    <a:pt x="1889" y="1115"/>
                    <a:pt x="1924" y="1115"/>
                    <a:pt x="1894" y="1116"/>
                  </a:cubicBezTo>
                  <a:cubicBezTo>
                    <a:pt x="1883" y="1129"/>
                    <a:pt x="1927" y="1124"/>
                    <a:pt x="1913" y="1127"/>
                  </a:cubicBezTo>
                  <a:cubicBezTo>
                    <a:pt x="1897" y="1130"/>
                    <a:pt x="1879" y="1132"/>
                    <a:pt x="1907" y="1135"/>
                  </a:cubicBezTo>
                  <a:cubicBezTo>
                    <a:pt x="1894" y="1135"/>
                    <a:pt x="1884" y="1135"/>
                    <a:pt x="1873" y="1136"/>
                  </a:cubicBezTo>
                  <a:cubicBezTo>
                    <a:pt x="1895" y="1137"/>
                    <a:pt x="1868" y="1138"/>
                    <a:pt x="1893" y="1139"/>
                  </a:cubicBezTo>
                  <a:cubicBezTo>
                    <a:pt x="1921" y="1139"/>
                    <a:pt x="1914" y="1140"/>
                    <a:pt x="1915" y="1141"/>
                  </a:cubicBezTo>
                  <a:cubicBezTo>
                    <a:pt x="1956" y="1140"/>
                    <a:pt x="1925" y="1136"/>
                    <a:pt x="1977" y="1130"/>
                  </a:cubicBezTo>
                  <a:cubicBezTo>
                    <a:pt x="1927" y="1129"/>
                    <a:pt x="1999" y="1127"/>
                    <a:pt x="1977" y="1126"/>
                  </a:cubicBezTo>
                  <a:cubicBezTo>
                    <a:pt x="1957" y="1125"/>
                    <a:pt x="1977" y="1124"/>
                    <a:pt x="1978" y="1123"/>
                  </a:cubicBezTo>
                  <a:cubicBezTo>
                    <a:pt x="1986" y="1121"/>
                    <a:pt x="1997" y="1119"/>
                    <a:pt x="1976" y="1117"/>
                  </a:cubicBezTo>
                  <a:cubicBezTo>
                    <a:pt x="1962" y="1116"/>
                    <a:pt x="2016" y="1116"/>
                    <a:pt x="1984" y="1115"/>
                  </a:cubicBezTo>
                  <a:cubicBezTo>
                    <a:pt x="2008" y="1112"/>
                    <a:pt x="1973" y="1113"/>
                    <a:pt x="1958" y="1111"/>
                  </a:cubicBezTo>
                  <a:cubicBezTo>
                    <a:pt x="1975" y="1106"/>
                    <a:pt x="2078" y="1098"/>
                    <a:pt x="2101" y="1090"/>
                  </a:cubicBezTo>
                  <a:cubicBezTo>
                    <a:pt x="2120" y="1089"/>
                    <a:pt x="2132" y="1089"/>
                    <a:pt x="2146" y="1089"/>
                  </a:cubicBezTo>
                  <a:cubicBezTo>
                    <a:pt x="2093" y="1086"/>
                    <a:pt x="2223" y="1080"/>
                    <a:pt x="2206" y="1075"/>
                  </a:cubicBezTo>
                  <a:cubicBezTo>
                    <a:pt x="2249" y="1075"/>
                    <a:pt x="2217" y="1073"/>
                    <a:pt x="2239" y="1072"/>
                  </a:cubicBezTo>
                  <a:cubicBezTo>
                    <a:pt x="2257" y="1071"/>
                    <a:pt x="2235" y="1069"/>
                    <a:pt x="2252" y="1068"/>
                  </a:cubicBezTo>
                  <a:cubicBezTo>
                    <a:pt x="2276" y="1066"/>
                    <a:pt x="2265" y="1065"/>
                    <a:pt x="2268" y="1063"/>
                  </a:cubicBezTo>
                  <a:cubicBezTo>
                    <a:pt x="2271" y="1062"/>
                    <a:pt x="2269" y="1061"/>
                    <a:pt x="2269" y="1059"/>
                  </a:cubicBezTo>
                  <a:cubicBezTo>
                    <a:pt x="2269" y="1058"/>
                    <a:pt x="2275" y="1056"/>
                    <a:pt x="2267" y="1055"/>
                  </a:cubicBezTo>
                  <a:cubicBezTo>
                    <a:pt x="2259" y="1054"/>
                    <a:pt x="2302" y="1053"/>
                    <a:pt x="2269" y="1051"/>
                  </a:cubicBezTo>
                  <a:cubicBezTo>
                    <a:pt x="2309" y="1046"/>
                    <a:pt x="2293" y="1045"/>
                    <a:pt x="2324" y="1043"/>
                  </a:cubicBezTo>
                  <a:cubicBezTo>
                    <a:pt x="2327" y="1043"/>
                    <a:pt x="2320" y="1042"/>
                    <a:pt x="2329" y="1041"/>
                  </a:cubicBezTo>
                  <a:cubicBezTo>
                    <a:pt x="2339" y="1040"/>
                    <a:pt x="2337" y="1039"/>
                    <a:pt x="2330" y="1038"/>
                  </a:cubicBezTo>
                  <a:cubicBezTo>
                    <a:pt x="2321" y="1037"/>
                    <a:pt x="2366" y="1036"/>
                    <a:pt x="2332" y="1035"/>
                  </a:cubicBezTo>
                  <a:cubicBezTo>
                    <a:pt x="2344" y="1035"/>
                    <a:pt x="2403" y="1031"/>
                    <a:pt x="2358" y="1029"/>
                  </a:cubicBezTo>
                  <a:cubicBezTo>
                    <a:pt x="2350" y="1028"/>
                    <a:pt x="2359" y="1027"/>
                    <a:pt x="2365" y="1027"/>
                  </a:cubicBezTo>
                  <a:cubicBezTo>
                    <a:pt x="2371" y="1026"/>
                    <a:pt x="2343" y="1025"/>
                    <a:pt x="2371" y="1025"/>
                  </a:cubicBezTo>
                  <a:cubicBezTo>
                    <a:pt x="2332" y="1024"/>
                    <a:pt x="2384" y="1023"/>
                    <a:pt x="2362" y="1023"/>
                  </a:cubicBezTo>
                  <a:cubicBezTo>
                    <a:pt x="2330" y="1022"/>
                    <a:pt x="2377" y="1021"/>
                    <a:pt x="2366" y="1021"/>
                  </a:cubicBezTo>
                  <a:cubicBezTo>
                    <a:pt x="2336" y="1019"/>
                    <a:pt x="2358" y="1017"/>
                    <a:pt x="2352" y="1015"/>
                  </a:cubicBezTo>
                  <a:cubicBezTo>
                    <a:pt x="2339" y="1011"/>
                    <a:pt x="2380" y="1012"/>
                    <a:pt x="2393" y="1007"/>
                  </a:cubicBezTo>
                  <a:cubicBezTo>
                    <a:pt x="2383" y="996"/>
                    <a:pt x="2453" y="1000"/>
                    <a:pt x="2414" y="996"/>
                  </a:cubicBezTo>
                  <a:cubicBezTo>
                    <a:pt x="2470" y="988"/>
                    <a:pt x="2441" y="986"/>
                    <a:pt x="2479" y="976"/>
                  </a:cubicBezTo>
                  <a:cubicBezTo>
                    <a:pt x="2485" y="975"/>
                    <a:pt x="2508" y="973"/>
                    <a:pt x="2532" y="971"/>
                  </a:cubicBezTo>
                  <a:cubicBezTo>
                    <a:pt x="2581" y="976"/>
                    <a:pt x="2550" y="980"/>
                    <a:pt x="2562" y="985"/>
                  </a:cubicBezTo>
                  <a:cubicBezTo>
                    <a:pt x="2532" y="983"/>
                    <a:pt x="2515" y="982"/>
                    <a:pt x="2498" y="982"/>
                  </a:cubicBezTo>
                  <a:cubicBezTo>
                    <a:pt x="2524" y="992"/>
                    <a:pt x="2550" y="984"/>
                    <a:pt x="2500" y="994"/>
                  </a:cubicBezTo>
                  <a:cubicBezTo>
                    <a:pt x="2577" y="990"/>
                    <a:pt x="2579" y="993"/>
                    <a:pt x="2643" y="978"/>
                  </a:cubicBezTo>
                  <a:cubicBezTo>
                    <a:pt x="2647" y="972"/>
                    <a:pt x="2632" y="974"/>
                    <a:pt x="2663" y="972"/>
                  </a:cubicBezTo>
                  <a:cubicBezTo>
                    <a:pt x="2673" y="971"/>
                    <a:pt x="2667" y="970"/>
                    <a:pt x="2677" y="970"/>
                  </a:cubicBezTo>
                  <a:cubicBezTo>
                    <a:pt x="2695" y="969"/>
                    <a:pt x="2649" y="969"/>
                    <a:pt x="2677" y="968"/>
                  </a:cubicBezTo>
                  <a:cubicBezTo>
                    <a:pt x="2686" y="968"/>
                    <a:pt x="2685" y="967"/>
                    <a:pt x="2685" y="966"/>
                  </a:cubicBezTo>
                  <a:cubicBezTo>
                    <a:pt x="2684" y="966"/>
                    <a:pt x="2693" y="965"/>
                    <a:pt x="2671" y="964"/>
                  </a:cubicBezTo>
                  <a:cubicBezTo>
                    <a:pt x="2688" y="963"/>
                    <a:pt x="2712" y="959"/>
                    <a:pt x="2671" y="956"/>
                  </a:cubicBezTo>
                  <a:cubicBezTo>
                    <a:pt x="2661" y="955"/>
                    <a:pt x="2641" y="954"/>
                    <a:pt x="2648" y="954"/>
                  </a:cubicBezTo>
                  <a:cubicBezTo>
                    <a:pt x="2688" y="952"/>
                    <a:pt x="2652" y="951"/>
                    <a:pt x="2641" y="951"/>
                  </a:cubicBezTo>
                  <a:cubicBezTo>
                    <a:pt x="2624" y="948"/>
                    <a:pt x="2601" y="945"/>
                    <a:pt x="2627" y="943"/>
                  </a:cubicBezTo>
                  <a:cubicBezTo>
                    <a:pt x="2700" y="932"/>
                    <a:pt x="2652" y="932"/>
                    <a:pt x="2747" y="924"/>
                  </a:cubicBezTo>
                  <a:cubicBezTo>
                    <a:pt x="2745" y="924"/>
                    <a:pt x="2743" y="924"/>
                    <a:pt x="2740" y="924"/>
                  </a:cubicBezTo>
                  <a:cubicBezTo>
                    <a:pt x="2711" y="923"/>
                    <a:pt x="2754" y="923"/>
                    <a:pt x="2749" y="922"/>
                  </a:cubicBezTo>
                  <a:cubicBezTo>
                    <a:pt x="2781" y="913"/>
                    <a:pt x="2798" y="912"/>
                    <a:pt x="2866" y="905"/>
                  </a:cubicBezTo>
                  <a:cubicBezTo>
                    <a:pt x="2876" y="900"/>
                    <a:pt x="2928" y="897"/>
                    <a:pt x="2935" y="896"/>
                  </a:cubicBezTo>
                  <a:cubicBezTo>
                    <a:pt x="2931" y="895"/>
                    <a:pt x="2972" y="894"/>
                    <a:pt x="2936" y="893"/>
                  </a:cubicBezTo>
                  <a:cubicBezTo>
                    <a:pt x="3016" y="885"/>
                    <a:pt x="3065" y="884"/>
                    <a:pt x="3143" y="867"/>
                  </a:cubicBezTo>
                  <a:cubicBezTo>
                    <a:pt x="3122" y="867"/>
                    <a:pt x="3050" y="870"/>
                    <a:pt x="3062" y="875"/>
                  </a:cubicBezTo>
                  <a:cubicBezTo>
                    <a:pt x="2971" y="872"/>
                    <a:pt x="2758" y="900"/>
                    <a:pt x="2745" y="886"/>
                  </a:cubicBezTo>
                  <a:cubicBezTo>
                    <a:pt x="2734" y="885"/>
                    <a:pt x="2765" y="884"/>
                    <a:pt x="2758" y="883"/>
                  </a:cubicBezTo>
                  <a:cubicBezTo>
                    <a:pt x="2750" y="878"/>
                    <a:pt x="2857" y="878"/>
                    <a:pt x="2803" y="873"/>
                  </a:cubicBezTo>
                  <a:cubicBezTo>
                    <a:pt x="2780" y="873"/>
                    <a:pt x="2764" y="872"/>
                    <a:pt x="2740" y="872"/>
                  </a:cubicBezTo>
                  <a:cubicBezTo>
                    <a:pt x="2751" y="870"/>
                    <a:pt x="2760" y="869"/>
                    <a:pt x="2768" y="867"/>
                  </a:cubicBezTo>
                  <a:cubicBezTo>
                    <a:pt x="2763" y="867"/>
                    <a:pt x="2757" y="867"/>
                    <a:pt x="2751" y="866"/>
                  </a:cubicBezTo>
                  <a:cubicBezTo>
                    <a:pt x="2791" y="867"/>
                    <a:pt x="2791" y="863"/>
                    <a:pt x="2751" y="863"/>
                  </a:cubicBezTo>
                  <a:cubicBezTo>
                    <a:pt x="2757" y="862"/>
                    <a:pt x="2763" y="862"/>
                    <a:pt x="2768" y="862"/>
                  </a:cubicBezTo>
                  <a:lnTo>
                    <a:pt x="2768" y="862"/>
                  </a:lnTo>
                  <a:cubicBezTo>
                    <a:pt x="2763" y="861"/>
                    <a:pt x="2757" y="861"/>
                    <a:pt x="2751" y="861"/>
                  </a:cubicBezTo>
                  <a:cubicBezTo>
                    <a:pt x="2765" y="862"/>
                    <a:pt x="2812" y="858"/>
                    <a:pt x="2803" y="853"/>
                  </a:cubicBezTo>
                  <a:cubicBezTo>
                    <a:pt x="2776" y="852"/>
                    <a:pt x="2819" y="851"/>
                    <a:pt x="2814" y="850"/>
                  </a:cubicBezTo>
                  <a:cubicBezTo>
                    <a:pt x="2802" y="848"/>
                    <a:pt x="2798" y="845"/>
                    <a:pt x="2846" y="843"/>
                  </a:cubicBezTo>
                  <a:cubicBezTo>
                    <a:pt x="2853" y="843"/>
                    <a:pt x="2821" y="842"/>
                    <a:pt x="2849" y="841"/>
                  </a:cubicBezTo>
                  <a:cubicBezTo>
                    <a:pt x="2821" y="840"/>
                    <a:pt x="2859" y="842"/>
                    <a:pt x="2852" y="837"/>
                  </a:cubicBezTo>
                  <a:cubicBezTo>
                    <a:pt x="2898" y="833"/>
                    <a:pt x="2996" y="825"/>
                    <a:pt x="3040" y="813"/>
                  </a:cubicBezTo>
                  <a:cubicBezTo>
                    <a:pt x="3044" y="812"/>
                    <a:pt x="3099" y="810"/>
                    <a:pt x="3061" y="810"/>
                  </a:cubicBezTo>
                  <a:cubicBezTo>
                    <a:pt x="3088" y="809"/>
                    <a:pt x="3080" y="808"/>
                    <a:pt x="3080" y="807"/>
                  </a:cubicBezTo>
                  <a:cubicBezTo>
                    <a:pt x="3081" y="806"/>
                    <a:pt x="3072" y="804"/>
                    <a:pt x="3083" y="803"/>
                  </a:cubicBezTo>
                  <a:cubicBezTo>
                    <a:pt x="3109" y="801"/>
                    <a:pt x="3116" y="798"/>
                    <a:pt x="3123" y="796"/>
                  </a:cubicBezTo>
                  <a:cubicBezTo>
                    <a:pt x="3156" y="793"/>
                    <a:pt x="3166" y="788"/>
                    <a:pt x="3125" y="789"/>
                  </a:cubicBezTo>
                  <a:cubicBezTo>
                    <a:pt x="3134" y="789"/>
                    <a:pt x="3138" y="788"/>
                    <a:pt x="3152" y="787"/>
                  </a:cubicBezTo>
                  <a:cubicBezTo>
                    <a:pt x="3174" y="787"/>
                    <a:pt x="3143" y="786"/>
                    <a:pt x="3146" y="786"/>
                  </a:cubicBezTo>
                  <a:cubicBezTo>
                    <a:pt x="3151" y="785"/>
                    <a:pt x="3156" y="784"/>
                    <a:pt x="3164" y="784"/>
                  </a:cubicBezTo>
                  <a:cubicBezTo>
                    <a:pt x="3171" y="783"/>
                    <a:pt x="3194" y="783"/>
                    <a:pt x="3165" y="782"/>
                  </a:cubicBezTo>
                  <a:cubicBezTo>
                    <a:pt x="3190" y="772"/>
                    <a:pt x="3243" y="771"/>
                    <a:pt x="3289" y="764"/>
                  </a:cubicBezTo>
                  <a:cubicBezTo>
                    <a:pt x="3266" y="761"/>
                    <a:pt x="3381" y="762"/>
                    <a:pt x="3330" y="763"/>
                  </a:cubicBezTo>
                  <a:lnTo>
                    <a:pt x="3330" y="762"/>
                  </a:lnTo>
                  <a:cubicBezTo>
                    <a:pt x="3316" y="763"/>
                    <a:pt x="3303" y="764"/>
                    <a:pt x="3289" y="764"/>
                  </a:cubicBezTo>
                  <a:cubicBezTo>
                    <a:pt x="3315" y="765"/>
                    <a:pt x="3346" y="765"/>
                    <a:pt x="3372" y="764"/>
                  </a:cubicBezTo>
                  <a:cubicBezTo>
                    <a:pt x="3366" y="764"/>
                    <a:pt x="3360" y="764"/>
                    <a:pt x="3355" y="764"/>
                  </a:cubicBezTo>
                  <a:cubicBezTo>
                    <a:pt x="3369" y="763"/>
                    <a:pt x="3404" y="763"/>
                    <a:pt x="3372" y="763"/>
                  </a:cubicBezTo>
                  <a:lnTo>
                    <a:pt x="3372" y="764"/>
                  </a:lnTo>
                  <a:lnTo>
                    <a:pt x="3414" y="764"/>
                  </a:lnTo>
                  <a:cubicBezTo>
                    <a:pt x="3461" y="790"/>
                    <a:pt x="3502" y="753"/>
                    <a:pt x="3552" y="754"/>
                  </a:cubicBezTo>
                  <a:cubicBezTo>
                    <a:pt x="3515" y="753"/>
                    <a:pt x="3555" y="751"/>
                    <a:pt x="3551" y="750"/>
                  </a:cubicBezTo>
                  <a:cubicBezTo>
                    <a:pt x="3545" y="748"/>
                    <a:pt x="3567" y="747"/>
                    <a:pt x="3555" y="745"/>
                  </a:cubicBezTo>
                  <a:cubicBezTo>
                    <a:pt x="3548" y="744"/>
                    <a:pt x="3540" y="743"/>
                    <a:pt x="3538" y="742"/>
                  </a:cubicBezTo>
                  <a:cubicBezTo>
                    <a:pt x="3533" y="742"/>
                    <a:pt x="3527" y="742"/>
                    <a:pt x="3521" y="742"/>
                  </a:cubicBezTo>
                  <a:cubicBezTo>
                    <a:pt x="3527" y="741"/>
                    <a:pt x="3533" y="741"/>
                    <a:pt x="3538" y="741"/>
                  </a:cubicBezTo>
                  <a:cubicBezTo>
                    <a:pt x="3539" y="740"/>
                    <a:pt x="3583" y="740"/>
                    <a:pt x="3543" y="739"/>
                  </a:cubicBezTo>
                  <a:cubicBezTo>
                    <a:pt x="3574" y="738"/>
                    <a:pt x="3533" y="737"/>
                    <a:pt x="3539" y="736"/>
                  </a:cubicBezTo>
                  <a:cubicBezTo>
                    <a:pt x="3544" y="736"/>
                    <a:pt x="3551" y="735"/>
                    <a:pt x="3560" y="734"/>
                  </a:cubicBezTo>
                  <a:cubicBezTo>
                    <a:pt x="3569" y="734"/>
                    <a:pt x="3520" y="733"/>
                    <a:pt x="3552" y="732"/>
                  </a:cubicBezTo>
                  <a:cubicBezTo>
                    <a:pt x="3556" y="732"/>
                    <a:pt x="3545" y="731"/>
                    <a:pt x="3535" y="731"/>
                  </a:cubicBezTo>
                  <a:cubicBezTo>
                    <a:pt x="3506" y="729"/>
                    <a:pt x="3512" y="728"/>
                    <a:pt x="3530" y="726"/>
                  </a:cubicBezTo>
                  <a:cubicBezTo>
                    <a:pt x="3538" y="726"/>
                    <a:pt x="3505" y="725"/>
                    <a:pt x="3538" y="724"/>
                  </a:cubicBezTo>
                  <a:cubicBezTo>
                    <a:pt x="3514" y="724"/>
                    <a:pt x="3523" y="723"/>
                    <a:pt x="3536" y="723"/>
                  </a:cubicBezTo>
                  <a:cubicBezTo>
                    <a:pt x="3506" y="722"/>
                    <a:pt x="3520" y="721"/>
                    <a:pt x="3518" y="720"/>
                  </a:cubicBezTo>
                  <a:cubicBezTo>
                    <a:pt x="3513" y="714"/>
                    <a:pt x="3533" y="716"/>
                    <a:pt x="3499" y="714"/>
                  </a:cubicBezTo>
                  <a:cubicBezTo>
                    <a:pt x="3528" y="714"/>
                    <a:pt x="3507" y="712"/>
                    <a:pt x="3508" y="712"/>
                  </a:cubicBezTo>
                  <a:cubicBezTo>
                    <a:pt x="3510" y="711"/>
                    <a:pt x="3505" y="709"/>
                    <a:pt x="3518" y="708"/>
                  </a:cubicBezTo>
                  <a:cubicBezTo>
                    <a:pt x="3475" y="705"/>
                    <a:pt x="3508" y="698"/>
                    <a:pt x="3465" y="692"/>
                  </a:cubicBezTo>
                  <a:cubicBezTo>
                    <a:pt x="3501" y="691"/>
                    <a:pt x="3433" y="689"/>
                    <a:pt x="3475" y="688"/>
                  </a:cubicBezTo>
                  <a:cubicBezTo>
                    <a:pt x="3496" y="688"/>
                    <a:pt x="3449" y="687"/>
                    <a:pt x="3473" y="685"/>
                  </a:cubicBezTo>
                  <a:cubicBezTo>
                    <a:pt x="3489" y="685"/>
                    <a:pt x="3486" y="683"/>
                    <a:pt x="3474" y="682"/>
                  </a:cubicBezTo>
                  <a:cubicBezTo>
                    <a:pt x="3441" y="678"/>
                    <a:pt x="3461" y="675"/>
                    <a:pt x="3455" y="672"/>
                  </a:cubicBezTo>
                  <a:cubicBezTo>
                    <a:pt x="3449" y="668"/>
                    <a:pt x="3469" y="665"/>
                    <a:pt x="3436" y="662"/>
                  </a:cubicBezTo>
                  <a:cubicBezTo>
                    <a:pt x="3423" y="660"/>
                    <a:pt x="3442" y="658"/>
                    <a:pt x="3434" y="654"/>
                  </a:cubicBezTo>
                  <a:cubicBezTo>
                    <a:pt x="3431" y="653"/>
                    <a:pt x="3406" y="652"/>
                    <a:pt x="3417" y="651"/>
                  </a:cubicBezTo>
                  <a:cubicBezTo>
                    <a:pt x="3439" y="650"/>
                    <a:pt x="3406" y="649"/>
                    <a:pt x="3412" y="648"/>
                  </a:cubicBezTo>
                  <a:cubicBezTo>
                    <a:pt x="3419" y="646"/>
                    <a:pt x="3411" y="640"/>
                    <a:pt x="3414" y="634"/>
                  </a:cubicBezTo>
                  <a:cubicBezTo>
                    <a:pt x="3414" y="633"/>
                    <a:pt x="3403" y="631"/>
                    <a:pt x="3416" y="630"/>
                  </a:cubicBezTo>
                  <a:cubicBezTo>
                    <a:pt x="3434" y="628"/>
                    <a:pt x="3374" y="627"/>
                    <a:pt x="3404" y="626"/>
                  </a:cubicBezTo>
                  <a:cubicBezTo>
                    <a:pt x="3425" y="624"/>
                    <a:pt x="3365" y="620"/>
                    <a:pt x="3378" y="619"/>
                  </a:cubicBezTo>
                  <a:cubicBezTo>
                    <a:pt x="3410" y="618"/>
                    <a:pt x="3368" y="617"/>
                    <a:pt x="3374" y="616"/>
                  </a:cubicBezTo>
                  <a:cubicBezTo>
                    <a:pt x="3391" y="614"/>
                    <a:pt x="3312" y="613"/>
                    <a:pt x="3351" y="611"/>
                  </a:cubicBezTo>
                  <a:cubicBezTo>
                    <a:pt x="3305" y="608"/>
                    <a:pt x="3349" y="604"/>
                    <a:pt x="3324" y="602"/>
                  </a:cubicBezTo>
                  <a:cubicBezTo>
                    <a:pt x="3296" y="600"/>
                    <a:pt x="3359" y="600"/>
                    <a:pt x="3330" y="599"/>
                  </a:cubicBezTo>
                  <a:cubicBezTo>
                    <a:pt x="3297" y="598"/>
                    <a:pt x="3323" y="596"/>
                    <a:pt x="3307" y="595"/>
                  </a:cubicBezTo>
                  <a:cubicBezTo>
                    <a:pt x="3295" y="592"/>
                    <a:pt x="3281" y="593"/>
                    <a:pt x="3288" y="588"/>
                  </a:cubicBezTo>
                  <a:cubicBezTo>
                    <a:pt x="3282" y="571"/>
                    <a:pt x="3221" y="570"/>
                    <a:pt x="3228" y="567"/>
                  </a:cubicBezTo>
                  <a:cubicBezTo>
                    <a:pt x="3242" y="566"/>
                    <a:pt x="3174" y="564"/>
                    <a:pt x="3220" y="562"/>
                  </a:cubicBezTo>
                  <a:cubicBezTo>
                    <a:pt x="3226" y="562"/>
                    <a:pt x="3189" y="561"/>
                    <a:pt x="3224" y="560"/>
                  </a:cubicBezTo>
                  <a:cubicBezTo>
                    <a:pt x="3205" y="556"/>
                    <a:pt x="3194" y="557"/>
                    <a:pt x="3184" y="550"/>
                  </a:cubicBezTo>
                  <a:cubicBezTo>
                    <a:pt x="3187" y="549"/>
                    <a:pt x="3190" y="548"/>
                    <a:pt x="3180" y="548"/>
                  </a:cubicBezTo>
                  <a:cubicBezTo>
                    <a:pt x="3153" y="547"/>
                    <a:pt x="3203" y="546"/>
                    <a:pt x="3164" y="546"/>
                  </a:cubicBezTo>
                  <a:cubicBezTo>
                    <a:pt x="3169" y="545"/>
                    <a:pt x="3150" y="543"/>
                    <a:pt x="3178" y="543"/>
                  </a:cubicBezTo>
                  <a:cubicBezTo>
                    <a:pt x="3206" y="542"/>
                    <a:pt x="3162" y="541"/>
                    <a:pt x="3177" y="540"/>
                  </a:cubicBezTo>
                  <a:cubicBezTo>
                    <a:pt x="3203" y="538"/>
                    <a:pt x="3169" y="535"/>
                    <a:pt x="3205" y="533"/>
                  </a:cubicBezTo>
                  <a:cubicBezTo>
                    <a:pt x="3209" y="533"/>
                    <a:pt x="3206" y="532"/>
                    <a:pt x="3200" y="532"/>
                  </a:cubicBezTo>
                  <a:cubicBezTo>
                    <a:pt x="3175" y="531"/>
                    <a:pt x="3186" y="530"/>
                    <a:pt x="3185" y="529"/>
                  </a:cubicBezTo>
                  <a:cubicBezTo>
                    <a:pt x="3180" y="514"/>
                    <a:pt x="3197" y="509"/>
                    <a:pt x="3166" y="508"/>
                  </a:cubicBezTo>
                  <a:cubicBezTo>
                    <a:pt x="3153" y="507"/>
                    <a:pt x="3187" y="506"/>
                    <a:pt x="3165" y="504"/>
                  </a:cubicBezTo>
                  <a:cubicBezTo>
                    <a:pt x="3159" y="504"/>
                    <a:pt x="3163" y="503"/>
                    <a:pt x="3166" y="503"/>
                  </a:cubicBezTo>
                  <a:cubicBezTo>
                    <a:pt x="3179" y="499"/>
                    <a:pt x="3207" y="499"/>
                    <a:pt x="3205" y="490"/>
                  </a:cubicBezTo>
                  <a:cubicBezTo>
                    <a:pt x="3205" y="489"/>
                    <a:pt x="3193" y="487"/>
                    <a:pt x="3208" y="486"/>
                  </a:cubicBezTo>
                  <a:cubicBezTo>
                    <a:pt x="3233" y="486"/>
                    <a:pt x="3204" y="485"/>
                    <a:pt x="3220" y="484"/>
                  </a:cubicBezTo>
                  <a:cubicBezTo>
                    <a:pt x="3227" y="482"/>
                    <a:pt x="3247" y="478"/>
                    <a:pt x="3240" y="478"/>
                  </a:cubicBezTo>
                  <a:cubicBezTo>
                    <a:pt x="3215" y="477"/>
                    <a:pt x="3254" y="477"/>
                    <a:pt x="3249" y="476"/>
                  </a:cubicBezTo>
                  <a:cubicBezTo>
                    <a:pt x="3241" y="474"/>
                    <a:pt x="3233" y="472"/>
                    <a:pt x="3251" y="471"/>
                  </a:cubicBezTo>
                  <a:cubicBezTo>
                    <a:pt x="3271" y="469"/>
                    <a:pt x="3215" y="467"/>
                    <a:pt x="3268" y="466"/>
                  </a:cubicBezTo>
                  <a:cubicBezTo>
                    <a:pt x="3257" y="465"/>
                    <a:pt x="3241" y="465"/>
                    <a:pt x="3247" y="463"/>
                  </a:cubicBezTo>
                  <a:cubicBezTo>
                    <a:pt x="3226" y="436"/>
                    <a:pt x="3319" y="449"/>
                    <a:pt x="3310" y="441"/>
                  </a:cubicBezTo>
                  <a:cubicBezTo>
                    <a:pt x="3303" y="440"/>
                    <a:pt x="3326" y="438"/>
                    <a:pt x="3291" y="436"/>
                  </a:cubicBezTo>
                  <a:cubicBezTo>
                    <a:pt x="3330" y="435"/>
                    <a:pt x="3302" y="433"/>
                    <a:pt x="3309" y="431"/>
                  </a:cubicBezTo>
                  <a:cubicBezTo>
                    <a:pt x="3316" y="430"/>
                    <a:pt x="3360" y="428"/>
                    <a:pt x="3311" y="426"/>
                  </a:cubicBezTo>
                  <a:cubicBezTo>
                    <a:pt x="3321" y="425"/>
                    <a:pt x="3399" y="422"/>
                    <a:pt x="3351" y="420"/>
                  </a:cubicBezTo>
                  <a:cubicBezTo>
                    <a:pt x="3392" y="418"/>
                    <a:pt x="3364" y="415"/>
                    <a:pt x="3372" y="413"/>
                  </a:cubicBezTo>
                  <a:cubicBezTo>
                    <a:pt x="3387" y="407"/>
                    <a:pt x="3394" y="408"/>
                    <a:pt x="3413" y="404"/>
                  </a:cubicBezTo>
                  <a:cubicBezTo>
                    <a:pt x="3362" y="403"/>
                    <a:pt x="3421" y="402"/>
                    <a:pt x="3414" y="401"/>
                  </a:cubicBezTo>
                  <a:cubicBezTo>
                    <a:pt x="3406" y="399"/>
                    <a:pt x="3429" y="398"/>
                    <a:pt x="3396" y="397"/>
                  </a:cubicBezTo>
                  <a:cubicBezTo>
                    <a:pt x="3421" y="396"/>
                    <a:pt x="3411" y="395"/>
                    <a:pt x="3414" y="393"/>
                  </a:cubicBezTo>
                  <a:cubicBezTo>
                    <a:pt x="3416" y="393"/>
                    <a:pt x="3434" y="392"/>
                    <a:pt x="3426" y="391"/>
                  </a:cubicBezTo>
                  <a:cubicBezTo>
                    <a:pt x="3403" y="390"/>
                    <a:pt x="3419" y="389"/>
                    <a:pt x="3414" y="387"/>
                  </a:cubicBezTo>
                  <a:cubicBezTo>
                    <a:pt x="3460" y="386"/>
                    <a:pt x="3421" y="385"/>
                    <a:pt x="3423" y="384"/>
                  </a:cubicBezTo>
                  <a:cubicBezTo>
                    <a:pt x="3432" y="379"/>
                    <a:pt x="3438" y="374"/>
                    <a:pt x="3426" y="373"/>
                  </a:cubicBezTo>
                  <a:cubicBezTo>
                    <a:pt x="3399" y="372"/>
                    <a:pt x="3448" y="372"/>
                    <a:pt x="3438" y="371"/>
                  </a:cubicBezTo>
                  <a:cubicBezTo>
                    <a:pt x="3433" y="370"/>
                    <a:pt x="3393" y="369"/>
                    <a:pt x="3430" y="369"/>
                  </a:cubicBezTo>
                  <a:cubicBezTo>
                    <a:pt x="3433" y="368"/>
                    <a:pt x="3418" y="367"/>
                    <a:pt x="3416" y="367"/>
                  </a:cubicBezTo>
                  <a:cubicBezTo>
                    <a:pt x="3415" y="366"/>
                    <a:pt x="3445" y="366"/>
                    <a:pt x="3421" y="365"/>
                  </a:cubicBezTo>
                  <a:cubicBezTo>
                    <a:pt x="3418" y="365"/>
                    <a:pt x="3437" y="364"/>
                    <a:pt x="3433" y="364"/>
                  </a:cubicBezTo>
                  <a:cubicBezTo>
                    <a:pt x="3421" y="363"/>
                    <a:pt x="3412" y="362"/>
                    <a:pt x="3413" y="361"/>
                  </a:cubicBezTo>
                  <a:cubicBezTo>
                    <a:pt x="3414" y="360"/>
                    <a:pt x="3417" y="359"/>
                    <a:pt x="3401" y="358"/>
                  </a:cubicBezTo>
                  <a:cubicBezTo>
                    <a:pt x="3373" y="356"/>
                    <a:pt x="3426" y="356"/>
                    <a:pt x="3413" y="355"/>
                  </a:cubicBezTo>
                  <a:cubicBezTo>
                    <a:pt x="3396" y="354"/>
                    <a:pt x="3398" y="352"/>
                    <a:pt x="3412" y="351"/>
                  </a:cubicBezTo>
                  <a:cubicBezTo>
                    <a:pt x="3425" y="350"/>
                    <a:pt x="3407" y="347"/>
                    <a:pt x="3414" y="343"/>
                  </a:cubicBezTo>
                  <a:cubicBezTo>
                    <a:pt x="3418" y="342"/>
                    <a:pt x="3443" y="340"/>
                    <a:pt x="3431" y="339"/>
                  </a:cubicBezTo>
                  <a:cubicBezTo>
                    <a:pt x="3410" y="338"/>
                    <a:pt x="3444" y="337"/>
                    <a:pt x="3435" y="336"/>
                  </a:cubicBezTo>
                  <a:cubicBezTo>
                    <a:pt x="3428" y="335"/>
                    <a:pt x="3414" y="334"/>
                    <a:pt x="3415" y="331"/>
                  </a:cubicBezTo>
                  <a:cubicBezTo>
                    <a:pt x="3417" y="331"/>
                    <a:pt x="3450" y="330"/>
                    <a:pt x="3427" y="329"/>
                  </a:cubicBezTo>
                  <a:cubicBezTo>
                    <a:pt x="3407" y="329"/>
                    <a:pt x="3408" y="328"/>
                    <a:pt x="3422" y="327"/>
                  </a:cubicBezTo>
                  <a:cubicBezTo>
                    <a:pt x="3448" y="326"/>
                    <a:pt x="3417" y="324"/>
                    <a:pt x="3451" y="323"/>
                  </a:cubicBezTo>
                  <a:cubicBezTo>
                    <a:pt x="3452" y="323"/>
                    <a:pt x="3448" y="323"/>
                    <a:pt x="3444" y="323"/>
                  </a:cubicBezTo>
                  <a:cubicBezTo>
                    <a:pt x="3401" y="322"/>
                    <a:pt x="3468" y="321"/>
                    <a:pt x="3444" y="320"/>
                  </a:cubicBezTo>
                  <a:cubicBezTo>
                    <a:pt x="3419" y="320"/>
                    <a:pt x="3451" y="300"/>
                    <a:pt x="3423" y="299"/>
                  </a:cubicBezTo>
                  <a:cubicBezTo>
                    <a:pt x="3411" y="298"/>
                    <a:pt x="3432" y="297"/>
                    <a:pt x="3434" y="296"/>
                  </a:cubicBezTo>
                  <a:cubicBezTo>
                    <a:pt x="3435" y="294"/>
                    <a:pt x="3400" y="294"/>
                    <a:pt x="3421" y="292"/>
                  </a:cubicBezTo>
                  <a:cubicBezTo>
                    <a:pt x="3433" y="291"/>
                    <a:pt x="3422" y="289"/>
                    <a:pt x="3393" y="289"/>
                  </a:cubicBezTo>
                  <a:cubicBezTo>
                    <a:pt x="3398" y="288"/>
                    <a:pt x="3408" y="288"/>
                    <a:pt x="3407" y="288"/>
                  </a:cubicBezTo>
                  <a:cubicBezTo>
                    <a:pt x="3388" y="287"/>
                    <a:pt x="3434" y="285"/>
                    <a:pt x="3409" y="284"/>
                  </a:cubicBezTo>
                  <a:cubicBezTo>
                    <a:pt x="3376" y="282"/>
                    <a:pt x="3398" y="280"/>
                    <a:pt x="3395" y="278"/>
                  </a:cubicBezTo>
                  <a:cubicBezTo>
                    <a:pt x="3394" y="278"/>
                    <a:pt x="3427" y="277"/>
                    <a:pt x="3402" y="276"/>
                  </a:cubicBezTo>
                  <a:cubicBezTo>
                    <a:pt x="3392" y="276"/>
                    <a:pt x="3411" y="274"/>
                    <a:pt x="3413" y="273"/>
                  </a:cubicBezTo>
                  <a:cubicBezTo>
                    <a:pt x="3415" y="263"/>
                    <a:pt x="3416" y="265"/>
                    <a:pt x="3393" y="263"/>
                  </a:cubicBezTo>
                  <a:cubicBezTo>
                    <a:pt x="3432" y="262"/>
                    <a:pt x="3394" y="261"/>
                    <a:pt x="3393" y="259"/>
                  </a:cubicBezTo>
                  <a:cubicBezTo>
                    <a:pt x="3395" y="249"/>
                    <a:pt x="3382" y="251"/>
                    <a:pt x="3372" y="247"/>
                  </a:cubicBezTo>
                  <a:cubicBezTo>
                    <a:pt x="3367" y="245"/>
                    <a:pt x="3388" y="244"/>
                    <a:pt x="3351" y="243"/>
                  </a:cubicBezTo>
                  <a:cubicBezTo>
                    <a:pt x="3412" y="241"/>
                    <a:pt x="3324" y="240"/>
                    <a:pt x="3356" y="236"/>
                  </a:cubicBezTo>
                  <a:cubicBezTo>
                    <a:pt x="3387" y="235"/>
                    <a:pt x="3367" y="233"/>
                    <a:pt x="3371" y="231"/>
                  </a:cubicBezTo>
                  <a:cubicBezTo>
                    <a:pt x="3372" y="231"/>
                    <a:pt x="3349" y="230"/>
                    <a:pt x="3353" y="229"/>
                  </a:cubicBezTo>
                  <a:cubicBezTo>
                    <a:pt x="3369" y="227"/>
                    <a:pt x="3415" y="226"/>
                    <a:pt x="3380" y="225"/>
                  </a:cubicBezTo>
                  <a:cubicBezTo>
                    <a:pt x="3370" y="224"/>
                    <a:pt x="3397" y="222"/>
                    <a:pt x="3388" y="222"/>
                  </a:cubicBezTo>
                  <a:cubicBezTo>
                    <a:pt x="3354" y="221"/>
                    <a:pt x="3392" y="220"/>
                    <a:pt x="3396" y="220"/>
                  </a:cubicBezTo>
                  <a:cubicBezTo>
                    <a:pt x="3407" y="219"/>
                    <a:pt x="3357" y="219"/>
                    <a:pt x="3384" y="218"/>
                  </a:cubicBezTo>
                  <a:cubicBezTo>
                    <a:pt x="3393" y="217"/>
                    <a:pt x="3381" y="216"/>
                    <a:pt x="3382" y="215"/>
                  </a:cubicBezTo>
                  <a:cubicBezTo>
                    <a:pt x="3382" y="215"/>
                    <a:pt x="3394" y="214"/>
                    <a:pt x="3385" y="213"/>
                  </a:cubicBezTo>
                  <a:cubicBezTo>
                    <a:pt x="3360" y="212"/>
                    <a:pt x="3407" y="211"/>
                    <a:pt x="3396" y="210"/>
                  </a:cubicBezTo>
                  <a:cubicBezTo>
                    <a:pt x="3371" y="207"/>
                    <a:pt x="3420" y="204"/>
                    <a:pt x="3394" y="202"/>
                  </a:cubicBezTo>
                  <a:cubicBezTo>
                    <a:pt x="3386" y="202"/>
                    <a:pt x="3421" y="199"/>
                    <a:pt x="3407" y="198"/>
                  </a:cubicBezTo>
                  <a:cubicBezTo>
                    <a:pt x="3384" y="197"/>
                    <a:pt x="3395" y="196"/>
                    <a:pt x="3393" y="195"/>
                  </a:cubicBezTo>
                  <a:cubicBezTo>
                    <a:pt x="3389" y="193"/>
                    <a:pt x="3442" y="191"/>
                    <a:pt x="3393" y="189"/>
                  </a:cubicBezTo>
                  <a:cubicBezTo>
                    <a:pt x="3392" y="189"/>
                    <a:pt x="3399" y="189"/>
                    <a:pt x="3401" y="189"/>
                  </a:cubicBezTo>
                  <a:cubicBezTo>
                    <a:pt x="3413" y="187"/>
                    <a:pt x="3435" y="185"/>
                    <a:pt x="3437" y="184"/>
                  </a:cubicBezTo>
                  <a:cubicBezTo>
                    <a:pt x="3438" y="182"/>
                    <a:pt x="3410" y="180"/>
                    <a:pt x="3434" y="179"/>
                  </a:cubicBezTo>
                  <a:cubicBezTo>
                    <a:pt x="3403" y="178"/>
                    <a:pt x="3442" y="177"/>
                    <a:pt x="3414" y="176"/>
                  </a:cubicBezTo>
                  <a:cubicBezTo>
                    <a:pt x="3446" y="174"/>
                    <a:pt x="3403" y="173"/>
                    <a:pt x="3412" y="172"/>
                  </a:cubicBezTo>
                  <a:cubicBezTo>
                    <a:pt x="3425" y="170"/>
                    <a:pt x="3402" y="166"/>
                    <a:pt x="3402" y="165"/>
                  </a:cubicBezTo>
                  <a:cubicBezTo>
                    <a:pt x="3429" y="161"/>
                    <a:pt x="3397" y="139"/>
                    <a:pt x="3428" y="140"/>
                  </a:cubicBezTo>
                  <a:cubicBezTo>
                    <a:pt x="3391" y="140"/>
                    <a:pt x="3431" y="139"/>
                    <a:pt x="3426" y="138"/>
                  </a:cubicBezTo>
                  <a:cubicBezTo>
                    <a:pt x="3399" y="137"/>
                    <a:pt x="3431" y="125"/>
                    <a:pt x="3435" y="119"/>
                  </a:cubicBezTo>
                  <a:cubicBezTo>
                    <a:pt x="3481" y="117"/>
                    <a:pt x="3427" y="116"/>
                    <a:pt x="3418" y="114"/>
                  </a:cubicBezTo>
                  <a:cubicBezTo>
                    <a:pt x="3470" y="112"/>
                    <a:pt x="3467" y="109"/>
                    <a:pt x="3473" y="106"/>
                  </a:cubicBezTo>
                  <a:cubicBezTo>
                    <a:pt x="3481" y="102"/>
                    <a:pt x="3513" y="97"/>
                    <a:pt x="3497" y="93"/>
                  </a:cubicBezTo>
                  <a:cubicBezTo>
                    <a:pt x="3496" y="93"/>
                    <a:pt x="3494" y="93"/>
                    <a:pt x="3497" y="93"/>
                  </a:cubicBezTo>
                  <a:cubicBezTo>
                    <a:pt x="3542" y="91"/>
                    <a:pt x="3508" y="89"/>
                    <a:pt x="3528" y="88"/>
                  </a:cubicBezTo>
                  <a:cubicBezTo>
                    <a:pt x="3557" y="85"/>
                    <a:pt x="3518" y="81"/>
                    <a:pt x="3553" y="80"/>
                  </a:cubicBezTo>
                  <a:cubicBezTo>
                    <a:pt x="3563" y="80"/>
                    <a:pt x="3528" y="79"/>
                    <a:pt x="3555" y="78"/>
                  </a:cubicBezTo>
                  <a:cubicBezTo>
                    <a:pt x="3559" y="78"/>
                    <a:pt x="3546" y="77"/>
                    <a:pt x="3538" y="76"/>
                  </a:cubicBezTo>
                  <a:cubicBezTo>
                    <a:pt x="3529" y="76"/>
                    <a:pt x="3572" y="76"/>
                    <a:pt x="3547" y="74"/>
                  </a:cubicBezTo>
                  <a:cubicBezTo>
                    <a:pt x="3509" y="73"/>
                    <a:pt x="3576" y="73"/>
                    <a:pt x="3577" y="73"/>
                  </a:cubicBezTo>
                  <a:cubicBezTo>
                    <a:pt x="3536" y="71"/>
                    <a:pt x="3590" y="66"/>
                    <a:pt x="3523" y="64"/>
                  </a:cubicBezTo>
                  <a:cubicBezTo>
                    <a:pt x="3579" y="62"/>
                    <a:pt x="3479" y="60"/>
                    <a:pt x="3536" y="59"/>
                  </a:cubicBezTo>
                  <a:cubicBezTo>
                    <a:pt x="3503" y="58"/>
                    <a:pt x="3521" y="57"/>
                    <a:pt x="3518" y="55"/>
                  </a:cubicBezTo>
                  <a:cubicBezTo>
                    <a:pt x="3512" y="48"/>
                    <a:pt x="3532" y="50"/>
                    <a:pt x="3497" y="48"/>
                  </a:cubicBezTo>
                  <a:cubicBezTo>
                    <a:pt x="3525" y="47"/>
                    <a:pt x="3497" y="46"/>
                    <a:pt x="3496" y="45"/>
                  </a:cubicBezTo>
                  <a:cubicBezTo>
                    <a:pt x="3495" y="40"/>
                    <a:pt x="3471" y="35"/>
                    <a:pt x="3474" y="31"/>
                  </a:cubicBezTo>
                  <a:cubicBezTo>
                    <a:pt x="3453" y="30"/>
                    <a:pt x="3483" y="29"/>
                    <a:pt x="3456" y="28"/>
                  </a:cubicBezTo>
                  <a:cubicBezTo>
                    <a:pt x="3432" y="28"/>
                    <a:pt x="3497" y="27"/>
                    <a:pt x="3460" y="26"/>
                  </a:cubicBezTo>
                  <a:cubicBezTo>
                    <a:pt x="3479" y="25"/>
                    <a:pt x="3497" y="24"/>
                    <a:pt x="3518" y="24"/>
                  </a:cubicBezTo>
                  <a:cubicBezTo>
                    <a:pt x="3424" y="0"/>
                    <a:pt x="3346" y="11"/>
                    <a:pt x="3225" y="18"/>
                  </a:cubicBezTo>
                  <a:cubicBezTo>
                    <a:pt x="3287" y="8"/>
                    <a:pt x="3253" y="14"/>
                    <a:pt x="3299" y="8"/>
                  </a:cubicBezTo>
                  <a:cubicBezTo>
                    <a:pt x="3331" y="7"/>
                    <a:pt x="3318" y="7"/>
                    <a:pt x="3309" y="6"/>
                  </a:cubicBezTo>
                  <a:cubicBezTo>
                    <a:pt x="3262" y="-1"/>
                    <a:pt x="3113" y="-2"/>
                    <a:pt x="3089" y="6"/>
                  </a:cubicBezTo>
                  <a:cubicBezTo>
                    <a:pt x="3109" y="8"/>
                    <a:pt x="3099" y="10"/>
                    <a:pt x="3098" y="12"/>
                  </a:cubicBezTo>
                  <a:cubicBezTo>
                    <a:pt x="3098" y="12"/>
                    <a:pt x="3084" y="13"/>
                    <a:pt x="3101" y="13"/>
                  </a:cubicBezTo>
                  <a:cubicBezTo>
                    <a:pt x="3132" y="15"/>
                    <a:pt x="3117" y="15"/>
                    <a:pt x="3107" y="17"/>
                  </a:cubicBezTo>
                  <a:cubicBezTo>
                    <a:pt x="3090" y="21"/>
                    <a:pt x="3013" y="21"/>
                    <a:pt x="2939" y="22"/>
                  </a:cubicBezTo>
                  <a:cubicBezTo>
                    <a:pt x="2982" y="26"/>
                    <a:pt x="2998" y="23"/>
                    <a:pt x="3056" y="22"/>
                  </a:cubicBezTo>
                  <a:cubicBezTo>
                    <a:pt x="3002" y="33"/>
                    <a:pt x="2797" y="29"/>
                    <a:pt x="2680" y="28"/>
                  </a:cubicBezTo>
                  <a:cubicBezTo>
                    <a:pt x="2742" y="31"/>
                    <a:pt x="2723" y="34"/>
                    <a:pt x="2747" y="36"/>
                  </a:cubicBezTo>
                  <a:cubicBezTo>
                    <a:pt x="2511" y="43"/>
                    <a:pt x="2264" y="51"/>
                    <a:pt x="2040" y="63"/>
                  </a:cubicBezTo>
                  <a:cubicBezTo>
                    <a:pt x="2045" y="63"/>
                    <a:pt x="2051" y="63"/>
                    <a:pt x="2057" y="63"/>
                  </a:cubicBezTo>
                  <a:cubicBezTo>
                    <a:pt x="2047" y="63"/>
                    <a:pt x="2037" y="64"/>
                    <a:pt x="2027" y="67"/>
                  </a:cubicBezTo>
                  <a:cubicBezTo>
                    <a:pt x="2037" y="67"/>
                    <a:pt x="2049" y="67"/>
                    <a:pt x="2059" y="67"/>
                  </a:cubicBezTo>
                  <a:cubicBezTo>
                    <a:pt x="2045" y="68"/>
                    <a:pt x="2032" y="68"/>
                    <a:pt x="2028" y="69"/>
                  </a:cubicBezTo>
                  <a:cubicBezTo>
                    <a:pt x="2040" y="70"/>
                    <a:pt x="2022" y="70"/>
                    <a:pt x="2019" y="69"/>
                  </a:cubicBezTo>
                  <a:cubicBezTo>
                    <a:pt x="2024" y="69"/>
                    <a:pt x="2038" y="69"/>
                    <a:pt x="2028" y="69"/>
                  </a:cubicBezTo>
                  <a:cubicBezTo>
                    <a:pt x="1971" y="71"/>
                    <a:pt x="2013" y="71"/>
                    <a:pt x="1984" y="74"/>
                  </a:cubicBezTo>
                  <a:cubicBezTo>
                    <a:pt x="1946" y="80"/>
                    <a:pt x="1908" y="80"/>
                    <a:pt x="1870" y="93"/>
                  </a:cubicBezTo>
                  <a:cubicBezTo>
                    <a:pt x="1863" y="94"/>
                    <a:pt x="1845" y="95"/>
                    <a:pt x="1872" y="96"/>
                  </a:cubicBezTo>
                  <a:cubicBezTo>
                    <a:pt x="1827" y="96"/>
                    <a:pt x="1857" y="98"/>
                    <a:pt x="1845" y="99"/>
                  </a:cubicBezTo>
                  <a:cubicBezTo>
                    <a:pt x="1824" y="101"/>
                    <a:pt x="1821" y="102"/>
                    <a:pt x="1841" y="104"/>
                  </a:cubicBezTo>
                  <a:cubicBezTo>
                    <a:pt x="1857" y="105"/>
                    <a:pt x="1800" y="106"/>
                    <a:pt x="1847" y="106"/>
                  </a:cubicBezTo>
                  <a:cubicBezTo>
                    <a:pt x="1840" y="108"/>
                    <a:pt x="1792" y="109"/>
                    <a:pt x="1830" y="110"/>
                  </a:cubicBezTo>
                  <a:cubicBezTo>
                    <a:pt x="1797" y="111"/>
                    <a:pt x="1839" y="111"/>
                    <a:pt x="1832" y="112"/>
                  </a:cubicBezTo>
                  <a:cubicBezTo>
                    <a:pt x="1825" y="114"/>
                    <a:pt x="1812" y="113"/>
                    <a:pt x="1811" y="116"/>
                  </a:cubicBezTo>
                  <a:cubicBezTo>
                    <a:pt x="1817" y="117"/>
                    <a:pt x="1836" y="118"/>
                    <a:pt x="1829" y="118"/>
                  </a:cubicBezTo>
                  <a:cubicBezTo>
                    <a:pt x="1817" y="119"/>
                    <a:pt x="1810" y="120"/>
                    <a:pt x="1810" y="121"/>
                  </a:cubicBezTo>
                  <a:cubicBezTo>
                    <a:pt x="1828" y="138"/>
                    <a:pt x="1719" y="141"/>
                    <a:pt x="1790" y="142"/>
                  </a:cubicBezTo>
                  <a:cubicBezTo>
                    <a:pt x="1754" y="143"/>
                    <a:pt x="1793" y="144"/>
                    <a:pt x="1781" y="144"/>
                  </a:cubicBezTo>
                  <a:cubicBezTo>
                    <a:pt x="1764" y="147"/>
                    <a:pt x="1802" y="147"/>
                    <a:pt x="1769" y="148"/>
                  </a:cubicBezTo>
                  <a:cubicBezTo>
                    <a:pt x="1779" y="150"/>
                    <a:pt x="1735" y="151"/>
                    <a:pt x="1769" y="153"/>
                  </a:cubicBezTo>
                  <a:cubicBezTo>
                    <a:pt x="1787" y="154"/>
                    <a:pt x="1726" y="155"/>
                    <a:pt x="1768" y="156"/>
                  </a:cubicBezTo>
                  <a:cubicBezTo>
                    <a:pt x="1718" y="158"/>
                    <a:pt x="1637" y="162"/>
                    <a:pt x="1666" y="166"/>
                  </a:cubicBezTo>
                  <a:cubicBezTo>
                    <a:pt x="1648" y="166"/>
                    <a:pt x="1636" y="166"/>
                    <a:pt x="1619" y="167"/>
                  </a:cubicBezTo>
                  <a:cubicBezTo>
                    <a:pt x="1635" y="170"/>
                    <a:pt x="1703" y="168"/>
                    <a:pt x="1665" y="169"/>
                  </a:cubicBezTo>
                  <a:lnTo>
                    <a:pt x="1665" y="169"/>
                  </a:lnTo>
                  <a:cubicBezTo>
                    <a:pt x="1658" y="169"/>
                    <a:pt x="1651" y="169"/>
                    <a:pt x="1644" y="170"/>
                  </a:cubicBezTo>
                  <a:cubicBezTo>
                    <a:pt x="1705" y="177"/>
                    <a:pt x="1601" y="174"/>
                    <a:pt x="1570" y="175"/>
                  </a:cubicBezTo>
                  <a:cubicBezTo>
                    <a:pt x="1616" y="176"/>
                    <a:pt x="1576" y="177"/>
                    <a:pt x="1591" y="177"/>
                  </a:cubicBezTo>
                  <a:cubicBezTo>
                    <a:pt x="1615" y="178"/>
                    <a:pt x="1554" y="179"/>
                    <a:pt x="1590" y="180"/>
                  </a:cubicBezTo>
                  <a:cubicBezTo>
                    <a:pt x="1609" y="180"/>
                    <a:pt x="1704" y="176"/>
                    <a:pt x="1665" y="177"/>
                  </a:cubicBezTo>
                  <a:lnTo>
                    <a:pt x="1665" y="177"/>
                  </a:lnTo>
                  <a:cubicBezTo>
                    <a:pt x="1651" y="178"/>
                    <a:pt x="1637" y="178"/>
                    <a:pt x="1623" y="179"/>
                  </a:cubicBezTo>
                  <a:cubicBezTo>
                    <a:pt x="1628" y="180"/>
                    <a:pt x="1633" y="180"/>
                    <a:pt x="1639" y="181"/>
                  </a:cubicBezTo>
                  <a:cubicBezTo>
                    <a:pt x="1613" y="182"/>
                    <a:pt x="1616" y="182"/>
                    <a:pt x="1607" y="184"/>
                  </a:cubicBezTo>
                  <a:cubicBezTo>
                    <a:pt x="1578" y="186"/>
                    <a:pt x="1609" y="189"/>
                    <a:pt x="1620" y="188"/>
                  </a:cubicBezTo>
                  <a:cubicBezTo>
                    <a:pt x="1614" y="188"/>
                    <a:pt x="1608" y="188"/>
                    <a:pt x="1603" y="188"/>
                  </a:cubicBezTo>
                  <a:cubicBezTo>
                    <a:pt x="1590" y="190"/>
                    <a:pt x="1709" y="189"/>
                    <a:pt x="1644" y="189"/>
                  </a:cubicBezTo>
                  <a:cubicBezTo>
                    <a:pt x="1717" y="188"/>
                    <a:pt x="1603" y="191"/>
                    <a:pt x="1603" y="191"/>
                  </a:cubicBezTo>
                  <a:cubicBezTo>
                    <a:pt x="1617" y="191"/>
                    <a:pt x="1630" y="191"/>
                    <a:pt x="1643" y="191"/>
                  </a:cubicBezTo>
                  <a:cubicBezTo>
                    <a:pt x="1599" y="195"/>
                    <a:pt x="1656" y="190"/>
                    <a:pt x="1675" y="193"/>
                  </a:cubicBezTo>
                  <a:cubicBezTo>
                    <a:pt x="1662" y="192"/>
                    <a:pt x="1665" y="192"/>
                    <a:pt x="1677" y="192"/>
                  </a:cubicBezTo>
                  <a:cubicBezTo>
                    <a:pt x="1652" y="194"/>
                    <a:pt x="1638" y="194"/>
                    <a:pt x="1624" y="194"/>
                  </a:cubicBezTo>
                  <a:cubicBezTo>
                    <a:pt x="1665" y="198"/>
                    <a:pt x="1629" y="205"/>
                    <a:pt x="1603" y="203"/>
                  </a:cubicBezTo>
                  <a:cubicBezTo>
                    <a:pt x="1613" y="204"/>
                    <a:pt x="1641" y="206"/>
                    <a:pt x="1621" y="206"/>
                  </a:cubicBezTo>
                  <a:cubicBezTo>
                    <a:pt x="1594" y="207"/>
                    <a:pt x="1624" y="208"/>
                    <a:pt x="1623" y="208"/>
                  </a:cubicBezTo>
                  <a:cubicBezTo>
                    <a:pt x="1672" y="208"/>
                    <a:pt x="1623" y="206"/>
                    <a:pt x="1653" y="205"/>
                  </a:cubicBezTo>
                  <a:cubicBezTo>
                    <a:pt x="1707" y="206"/>
                    <a:pt x="1653" y="207"/>
                    <a:pt x="1665" y="208"/>
                  </a:cubicBezTo>
                  <a:cubicBezTo>
                    <a:pt x="1651" y="209"/>
                    <a:pt x="1637" y="209"/>
                    <a:pt x="1623" y="209"/>
                  </a:cubicBezTo>
                  <a:lnTo>
                    <a:pt x="1623" y="210"/>
                  </a:lnTo>
                  <a:cubicBezTo>
                    <a:pt x="1629" y="210"/>
                    <a:pt x="1635" y="210"/>
                    <a:pt x="1641" y="210"/>
                  </a:cubicBezTo>
                  <a:cubicBezTo>
                    <a:pt x="1635" y="211"/>
                    <a:pt x="1629" y="211"/>
                    <a:pt x="1623" y="211"/>
                  </a:cubicBezTo>
                  <a:lnTo>
                    <a:pt x="1623" y="211"/>
                  </a:lnTo>
                  <a:cubicBezTo>
                    <a:pt x="1640" y="212"/>
                    <a:pt x="1701" y="211"/>
                    <a:pt x="1665" y="211"/>
                  </a:cubicBezTo>
                  <a:lnTo>
                    <a:pt x="1665" y="212"/>
                  </a:lnTo>
                  <a:cubicBezTo>
                    <a:pt x="1671" y="212"/>
                    <a:pt x="1676" y="213"/>
                    <a:pt x="1682" y="213"/>
                  </a:cubicBezTo>
                  <a:cubicBezTo>
                    <a:pt x="1662" y="213"/>
                    <a:pt x="1644" y="214"/>
                    <a:pt x="1623" y="214"/>
                  </a:cubicBezTo>
                  <a:cubicBezTo>
                    <a:pt x="1636" y="214"/>
                    <a:pt x="1648" y="215"/>
                    <a:pt x="1665" y="215"/>
                  </a:cubicBezTo>
                  <a:cubicBezTo>
                    <a:pt x="1662" y="226"/>
                    <a:pt x="1682" y="222"/>
                    <a:pt x="1666" y="228"/>
                  </a:cubicBezTo>
                  <a:cubicBezTo>
                    <a:pt x="1677" y="232"/>
                    <a:pt x="1678" y="231"/>
                    <a:pt x="1666" y="233"/>
                  </a:cubicBezTo>
                  <a:cubicBezTo>
                    <a:pt x="1666" y="234"/>
                    <a:pt x="1681" y="235"/>
                    <a:pt x="1676" y="235"/>
                  </a:cubicBezTo>
                  <a:cubicBezTo>
                    <a:pt x="1640" y="236"/>
                    <a:pt x="1687" y="237"/>
                    <a:pt x="1677" y="238"/>
                  </a:cubicBezTo>
                  <a:cubicBezTo>
                    <a:pt x="1664" y="240"/>
                    <a:pt x="1665" y="239"/>
                    <a:pt x="1665" y="245"/>
                  </a:cubicBezTo>
                  <a:cubicBezTo>
                    <a:pt x="1665" y="246"/>
                    <a:pt x="1654" y="248"/>
                    <a:pt x="1668" y="249"/>
                  </a:cubicBezTo>
                  <a:cubicBezTo>
                    <a:pt x="1683" y="251"/>
                    <a:pt x="1660" y="251"/>
                    <a:pt x="1665" y="253"/>
                  </a:cubicBezTo>
                  <a:cubicBezTo>
                    <a:pt x="1668" y="253"/>
                    <a:pt x="1678" y="254"/>
                    <a:pt x="1679" y="254"/>
                  </a:cubicBezTo>
                  <a:cubicBezTo>
                    <a:pt x="1654" y="257"/>
                    <a:pt x="1690" y="258"/>
                    <a:pt x="1702" y="260"/>
                  </a:cubicBezTo>
                  <a:cubicBezTo>
                    <a:pt x="1686" y="260"/>
                    <a:pt x="1684" y="260"/>
                    <a:pt x="1687" y="261"/>
                  </a:cubicBezTo>
                  <a:cubicBezTo>
                    <a:pt x="1716" y="262"/>
                    <a:pt x="1697" y="263"/>
                    <a:pt x="1724" y="265"/>
                  </a:cubicBezTo>
                  <a:cubicBezTo>
                    <a:pt x="1705" y="267"/>
                    <a:pt x="1667" y="267"/>
                    <a:pt x="1723" y="271"/>
                  </a:cubicBezTo>
                  <a:cubicBezTo>
                    <a:pt x="1708" y="272"/>
                    <a:pt x="1697" y="272"/>
                    <a:pt x="1686" y="272"/>
                  </a:cubicBezTo>
                  <a:cubicBezTo>
                    <a:pt x="1700" y="273"/>
                    <a:pt x="1713" y="273"/>
                    <a:pt x="1730" y="274"/>
                  </a:cubicBezTo>
                  <a:cubicBezTo>
                    <a:pt x="1641" y="275"/>
                    <a:pt x="1751" y="275"/>
                    <a:pt x="1707" y="276"/>
                  </a:cubicBezTo>
                  <a:lnTo>
                    <a:pt x="1707" y="275"/>
                  </a:lnTo>
                  <a:cubicBezTo>
                    <a:pt x="1715" y="278"/>
                    <a:pt x="1736" y="280"/>
                    <a:pt x="1688" y="281"/>
                  </a:cubicBezTo>
                  <a:cubicBezTo>
                    <a:pt x="1692" y="282"/>
                    <a:pt x="1713" y="283"/>
                    <a:pt x="1724" y="283"/>
                  </a:cubicBezTo>
                  <a:cubicBezTo>
                    <a:pt x="1713" y="283"/>
                    <a:pt x="1692" y="284"/>
                    <a:pt x="1687" y="285"/>
                  </a:cubicBezTo>
                  <a:cubicBezTo>
                    <a:pt x="1704" y="288"/>
                    <a:pt x="1753" y="293"/>
                    <a:pt x="1683" y="294"/>
                  </a:cubicBezTo>
                  <a:cubicBezTo>
                    <a:pt x="1700" y="294"/>
                    <a:pt x="1713" y="295"/>
                    <a:pt x="1726" y="295"/>
                  </a:cubicBezTo>
                  <a:cubicBezTo>
                    <a:pt x="1713" y="295"/>
                    <a:pt x="1701" y="296"/>
                    <a:pt x="1689" y="297"/>
                  </a:cubicBezTo>
                  <a:cubicBezTo>
                    <a:pt x="1716" y="297"/>
                    <a:pt x="1681" y="298"/>
                    <a:pt x="1704" y="299"/>
                  </a:cubicBezTo>
                  <a:cubicBezTo>
                    <a:pt x="1714" y="300"/>
                    <a:pt x="1679" y="302"/>
                    <a:pt x="1689" y="302"/>
                  </a:cubicBezTo>
                  <a:cubicBezTo>
                    <a:pt x="1719" y="306"/>
                    <a:pt x="1703" y="304"/>
                    <a:pt x="1707" y="315"/>
                  </a:cubicBezTo>
                  <a:cubicBezTo>
                    <a:pt x="1709" y="321"/>
                    <a:pt x="1691" y="322"/>
                    <a:pt x="1686" y="322"/>
                  </a:cubicBezTo>
                  <a:cubicBezTo>
                    <a:pt x="1690" y="321"/>
                    <a:pt x="1705" y="322"/>
                    <a:pt x="1695" y="322"/>
                  </a:cubicBezTo>
                  <a:cubicBezTo>
                    <a:pt x="1679" y="322"/>
                    <a:pt x="1667" y="322"/>
                    <a:pt x="1666" y="322"/>
                  </a:cubicBezTo>
                  <a:cubicBezTo>
                    <a:pt x="1656" y="326"/>
                    <a:pt x="1715" y="325"/>
                    <a:pt x="1720" y="329"/>
                  </a:cubicBezTo>
                  <a:cubicBezTo>
                    <a:pt x="1712" y="329"/>
                    <a:pt x="1700" y="330"/>
                    <a:pt x="1690" y="330"/>
                  </a:cubicBezTo>
                  <a:cubicBezTo>
                    <a:pt x="1701" y="331"/>
                    <a:pt x="1726" y="332"/>
                    <a:pt x="1719" y="333"/>
                  </a:cubicBezTo>
                  <a:cubicBezTo>
                    <a:pt x="1707" y="334"/>
                    <a:pt x="1721" y="334"/>
                    <a:pt x="1725" y="334"/>
                  </a:cubicBezTo>
                  <a:cubicBezTo>
                    <a:pt x="1728" y="335"/>
                    <a:pt x="1713" y="335"/>
                    <a:pt x="1707" y="336"/>
                  </a:cubicBezTo>
                  <a:cubicBezTo>
                    <a:pt x="1751" y="333"/>
                    <a:pt x="1703" y="345"/>
                    <a:pt x="1744" y="350"/>
                  </a:cubicBezTo>
                  <a:cubicBezTo>
                    <a:pt x="1709" y="353"/>
                    <a:pt x="1737" y="356"/>
                    <a:pt x="1727" y="359"/>
                  </a:cubicBezTo>
                  <a:cubicBezTo>
                    <a:pt x="1711" y="361"/>
                    <a:pt x="1726" y="362"/>
                    <a:pt x="1707" y="364"/>
                  </a:cubicBezTo>
                  <a:cubicBezTo>
                    <a:pt x="1725" y="364"/>
                    <a:pt x="1722" y="365"/>
                    <a:pt x="1737" y="367"/>
                  </a:cubicBezTo>
                  <a:cubicBezTo>
                    <a:pt x="1749" y="368"/>
                    <a:pt x="1730" y="368"/>
                    <a:pt x="1727" y="368"/>
                  </a:cubicBezTo>
                  <a:cubicBezTo>
                    <a:pt x="1758" y="367"/>
                    <a:pt x="1691" y="369"/>
                    <a:pt x="1684" y="369"/>
                  </a:cubicBezTo>
                  <a:cubicBezTo>
                    <a:pt x="1709" y="370"/>
                    <a:pt x="1728" y="370"/>
                    <a:pt x="1748" y="371"/>
                  </a:cubicBezTo>
                  <a:cubicBezTo>
                    <a:pt x="1726" y="371"/>
                    <a:pt x="1707" y="371"/>
                    <a:pt x="1679" y="371"/>
                  </a:cubicBezTo>
                  <a:cubicBezTo>
                    <a:pt x="1717" y="372"/>
                    <a:pt x="1669" y="374"/>
                    <a:pt x="1727" y="374"/>
                  </a:cubicBezTo>
                  <a:cubicBezTo>
                    <a:pt x="1744" y="373"/>
                    <a:pt x="1746" y="374"/>
                    <a:pt x="1727" y="374"/>
                  </a:cubicBezTo>
                  <a:lnTo>
                    <a:pt x="1727" y="374"/>
                  </a:lnTo>
                  <a:cubicBezTo>
                    <a:pt x="1721" y="375"/>
                    <a:pt x="1715" y="375"/>
                    <a:pt x="1708" y="376"/>
                  </a:cubicBezTo>
                  <a:cubicBezTo>
                    <a:pt x="1721" y="376"/>
                    <a:pt x="1734" y="376"/>
                    <a:pt x="1748" y="376"/>
                  </a:cubicBezTo>
                  <a:cubicBezTo>
                    <a:pt x="1708" y="378"/>
                    <a:pt x="1688" y="379"/>
                    <a:pt x="1746" y="379"/>
                  </a:cubicBezTo>
                  <a:cubicBezTo>
                    <a:pt x="1700" y="381"/>
                    <a:pt x="1750" y="382"/>
                    <a:pt x="1749" y="384"/>
                  </a:cubicBezTo>
                  <a:cubicBezTo>
                    <a:pt x="1748" y="400"/>
                    <a:pt x="1747" y="399"/>
                    <a:pt x="1727" y="399"/>
                  </a:cubicBezTo>
                  <a:cubicBezTo>
                    <a:pt x="1746" y="402"/>
                    <a:pt x="1787" y="403"/>
                    <a:pt x="1727" y="404"/>
                  </a:cubicBezTo>
                  <a:cubicBezTo>
                    <a:pt x="1722" y="405"/>
                    <a:pt x="1658" y="406"/>
                    <a:pt x="1707" y="406"/>
                  </a:cubicBezTo>
                  <a:cubicBezTo>
                    <a:pt x="1696" y="405"/>
                    <a:pt x="1767" y="404"/>
                    <a:pt x="1693" y="402"/>
                  </a:cubicBezTo>
                  <a:cubicBezTo>
                    <a:pt x="1661" y="404"/>
                    <a:pt x="1663" y="405"/>
                    <a:pt x="1666" y="407"/>
                  </a:cubicBezTo>
                  <a:cubicBezTo>
                    <a:pt x="1667" y="408"/>
                    <a:pt x="1631" y="409"/>
                    <a:pt x="1665" y="410"/>
                  </a:cubicBezTo>
                  <a:cubicBezTo>
                    <a:pt x="1695" y="409"/>
                    <a:pt x="1705" y="408"/>
                    <a:pt x="1690" y="407"/>
                  </a:cubicBezTo>
                  <a:cubicBezTo>
                    <a:pt x="1705" y="407"/>
                    <a:pt x="1723" y="406"/>
                    <a:pt x="1748" y="406"/>
                  </a:cubicBezTo>
                  <a:cubicBezTo>
                    <a:pt x="1748" y="407"/>
                    <a:pt x="1759" y="409"/>
                    <a:pt x="1746" y="409"/>
                  </a:cubicBezTo>
                  <a:cubicBezTo>
                    <a:pt x="1734" y="412"/>
                    <a:pt x="1726" y="411"/>
                    <a:pt x="1717" y="415"/>
                  </a:cubicBezTo>
                  <a:cubicBezTo>
                    <a:pt x="1720" y="416"/>
                    <a:pt x="1731" y="416"/>
                    <a:pt x="1727" y="424"/>
                  </a:cubicBezTo>
                  <a:cubicBezTo>
                    <a:pt x="1710" y="424"/>
                    <a:pt x="1698" y="424"/>
                    <a:pt x="1682" y="425"/>
                  </a:cubicBezTo>
                  <a:cubicBezTo>
                    <a:pt x="1734" y="426"/>
                    <a:pt x="1682" y="428"/>
                    <a:pt x="1721" y="429"/>
                  </a:cubicBezTo>
                  <a:cubicBezTo>
                    <a:pt x="1723" y="429"/>
                    <a:pt x="1721" y="430"/>
                    <a:pt x="1719" y="430"/>
                  </a:cubicBezTo>
                  <a:cubicBezTo>
                    <a:pt x="1686" y="433"/>
                    <a:pt x="1739" y="434"/>
                    <a:pt x="1723" y="436"/>
                  </a:cubicBezTo>
                  <a:cubicBezTo>
                    <a:pt x="1686" y="437"/>
                    <a:pt x="1725" y="439"/>
                    <a:pt x="1694" y="442"/>
                  </a:cubicBezTo>
                  <a:cubicBezTo>
                    <a:pt x="1664" y="443"/>
                    <a:pt x="1725" y="443"/>
                    <a:pt x="1706" y="444"/>
                  </a:cubicBezTo>
                  <a:cubicBezTo>
                    <a:pt x="1669" y="446"/>
                    <a:pt x="1693" y="447"/>
                    <a:pt x="1686" y="449"/>
                  </a:cubicBezTo>
                  <a:cubicBezTo>
                    <a:pt x="1682" y="450"/>
                    <a:pt x="1717" y="451"/>
                    <a:pt x="1686" y="452"/>
                  </a:cubicBezTo>
                  <a:cubicBezTo>
                    <a:pt x="1720" y="453"/>
                    <a:pt x="1684" y="454"/>
                    <a:pt x="1685" y="455"/>
                  </a:cubicBezTo>
                  <a:cubicBezTo>
                    <a:pt x="1681" y="468"/>
                    <a:pt x="1748" y="458"/>
                    <a:pt x="1707" y="461"/>
                  </a:cubicBezTo>
                  <a:lnTo>
                    <a:pt x="1707" y="461"/>
                  </a:lnTo>
                  <a:cubicBezTo>
                    <a:pt x="1697" y="462"/>
                    <a:pt x="1747" y="462"/>
                    <a:pt x="1712" y="463"/>
                  </a:cubicBezTo>
                  <a:cubicBezTo>
                    <a:pt x="1737" y="464"/>
                    <a:pt x="1691" y="465"/>
                    <a:pt x="1708" y="466"/>
                  </a:cubicBezTo>
                  <a:cubicBezTo>
                    <a:pt x="1744" y="470"/>
                    <a:pt x="1728" y="472"/>
                    <a:pt x="1761" y="470"/>
                  </a:cubicBezTo>
                  <a:cubicBezTo>
                    <a:pt x="1770" y="471"/>
                    <a:pt x="1753" y="471"/>
                    <a:pt x="1748" y="471"/>
                  </a:cubicBezTo>
                  <a:lnTo>
                    <a:pt x="1748" y="471"/>
                  </a:lnTo>
                  <a:cubicBezTo>
                    <a:pt x="1738" y="473"/>
                    <a:pt x="1813" y="471"/>
                    <a:pt x="1769" y="472"/>
                  </a:cubicBezTo>
                  <a:lnTo>
                    <a:pt x="1769" y="472"/>
                  </a:lnTo>
                  <a:cubicBezTo>
                    <a:pt x="1850" y="474"/>
                    <a:pt x="1855" y="476"/>
                    <a:pt x="1875" y="486"/>
                  </a:cubicBezTo>
                  <a:cubicBezTo>
                    <a:pt x="1861" y="487"/>
                    <a:pt x="1869" y="489"/>
                    <a:pt x="1862" y="490"/>
                  </a:cubicBezTo>
                  <a:cubicBezTo>
                    <a:pt x="1865" y="491"/>
                    <a:pt x="1859" y="492"/>
                    <a:pt x="1875" y="493"/>
                  </a:cubicBezTo>
                  <a:cubicBezTo>
                    <a:pt x="1908" y="494"/>
                    <a:pt x="1867" y="495"/>
                    <a:pt x="1886" y="496"/>
                  </a:cubicBezTo>
                  <a:cubicBezTo>
                    <a:pt x="1901" y="497"/>
                    <a:pt x="1859" y="497"/>
                    <a:pt x="1886" y="498"/>
                  </a:cubicBezTo>
                  <a:cubicBezTo>
                    <a:pt x="1899" y="498"/>
                    <a:pt x="1893" y="500"/>
                    <a:pt x="1895" y="500"/>
                  </a:cubicBezTo>
                  <a:cubicBezTo>
                    <a:pt x="1843" y="503"/>
                    <a:pt x="1820" y="502"/>
                    <a:pt x="1771" y="502"/>
                  </a:cubicBezTo>
                  <a:cubicBezTo>
                    <a:pt x="1817" y="503"/>
                    <a:pt x="1764" y="504"/>
                    <a:pt x="1769" y="505"/>
                  </a:cubicBezTo>
                  <a:cubicBezTo>
                    <a:pt x="1773" y="506"/>
                    <a:pt x="1769" y="508"/>
                    <a:pt x="1778" y="509"/>
                  </a:cubicBezTo>
                  <a:cubicBezTo>
                    <a:pt x="1789" y="510"/>
                    <a:pt x="1762" y="511"/>
                    <a:pt x="1768" y="512"/>
                  </a:cubicBezTo>
                  <a:cubicBezTo>
                    <a:pt x="1837" y="520"/>
                    <a:pt x="1779" y="516"/>
                    <a:pt x="1878" y="503"/>
                  </a:cubicBezTo>
                  <a:cubicBezTo>
                    <a:pt x="1903" y="503"/>
                    <a:pt x="1892" y="505"/>
                    <a:pt x="1933" y="505"/>
                  </a:cubicBezTo>
                  <a:cubicBezTo>
                    <a:pt x="1884" y="513"/>
                    <a:pt x="1879" y="514"/>
                    <a:pt x="1811" y="515"/>
                  </a:cubicBezTo>
                  <a:cubicBezTo>
                    <a:pt x="1819" y="517"/>
                    <a:pt x="1835" y="515"/>
                    <a:pt x="1832" y="521"/>
                  </a:cubicBezTo>
                  <a:cubicBezTo>
                    <a:pt x="1915" y="521"/>
                    <a:pt x="1860" y="524"/>
                    <a:pt x="1832" y="526"/>
                  </a:cubicBezTo>
                  <a:cubicBezTo>
                    <a:pt x="1867" y="527"/>
                    <a:pt x="1823" y="528"/>
                    <a:pt x="1829" y="529"/>
                  </a:cubicBezTo>
                  <a:cubicBezTo>
                    <a:pt x="1826" y="530"/>
                    <a:pt x="1790" y="531"/>
                    <a:pt x="1775" y="528"/>
                  </a:cubicBezTo>
                  <a:cubicBezTo>
                    <a:pt x="1772" y="529"/>
                    <a:pt x="1766" y="530"/>
                    <a:pt x="1770" y="530"/>
                  </a:cubicBezTo>
                  <a:cubicBezTo>
                    <a:pt x="1802" y="532"/>
                    <a:pt x="1778" y="533"/>
                    <a:pt x="1832" y="534"/>
                  </a:cubicBezTo>
                  <a:cubicBezTo>
                    <a:pt x="1833" y="561"/>
                    <a:pt x="1871" y="556"/>
                    <a:pt x="1889" y="560"/>
                  </a:cubicBezTo>
                  <a:cubicBezTo>
                    <a:pt x="1876" y="562"/>
                    <a:pt x="1897" y="564"/>
                    <a:pt x="1894" y="565"/>
                  </a:cubicBezTo>
                  <a:cubicBezTo>
                    <a:pt x="1893" y="566"/>
                    <a:pt x="1894" y="567"/>
                    <a:pt x="1894" y="568"/>
                  </a:cubicBezTo>
                  <a:cubicBezTo>
                    <a:pt x="1894" y="569"/>
                    <a:pt x="1886" y="570"/>
                    <a:pt x="1896" y="571"/>
                  </a:cubicBezTo>
                  <a:cubicBezTo>
                    <a:pt x="1946" y="574"/>
                    <a:pt x="1924" y="580"/>
                    <a:pt x="1951" y="582"/>
                  </a:cubicBezTo>
                  <a:cubicBezTo>
                    <a:pt x="1952" y="582"/>
                    <a:pt x="1930" y="583"/>
                    <a:pt x="1948" y="583"/>
                  </a:cubicBezTo>
                  <a:cubicBezTo>
                    <a:pt x="1951" y="583"/>
                    <a:pt x="1956" y="583"/>
                    <a:pt x="1955" y="583"/>
                  </a:cubicBezTo>
                  <a:cubicBezTo>
                    <a:pt x="1902" y="586"/>
                    <a:pt x="1965" y="588"/>
                    <a:pt x="1939" y="591"/>
                  </a:cubicBezTo>
                  <a:cubicBezTo>
                    <a:pt x="1969" y="591"/>
                    <a:pt x="1925" y="592"/>
                    <a:pt x="1953" y="593"/>
                  </a:cubicBezTo>
                  <a:cubicBezTo>
                    <a:pt x="1968" y="594"/>
                    <a:pt x="1954" y="595"/>
                    <a:pt x="1957" y="597"/>
                  </a:cubicBezTo>
                  <a:cubicBezTo>
                    <a:pt x="1960" y="598"/>
                    <a:pt x="1965" y="599"/>
                    <a:pt x="1979" y="599"/>
                  </a:cubicBezTo>
                  <a:cubicBezTo>
                    <a:pt x="2001" y="601"/>
                    <a:pt x="1942" y="601"/>
                    <a:pt x="1971" y="602"/>
                  </a:cubicBezTo>
                  <a:cubicBezTo>
                    <a:pt x="1990" y="604"/>
                    <a:pt x="1969" y="605"/>
                    <a:pt x="1978" y="608"/>
                  </a:cubicBezTo>
                  <a:cubicBezTo>
                    <a:pt x="1985" y="609"/>
                    <a:pt x="1966" y="610"/>
                    <a:pt x="1966" y="611"/>
                  </a:cubicBezTo>
                  <a:cubicBezTo>
                    <a:pt x="1991" y="612"/>
                    <a:pt x="1963" y="631"/>
                    <a:pt x="1989" y="631"/>
                  </a:cubicBezTo>
                  <a:cubicBezTo>
                    <a:pt x="2029" y="632"/>
                    <a:pt x="1976" y="633"/>
                    <a:pt x="1986" y="634"/>
                  </a:cubicBezTo>
                  <a:cubicBezTo>
                    <a:pt x="2006" y="636"/>
                    <a:pt x="1994" y="636"/>
                    <a:pt x="1999" y="642"/>
                  </a:cubicBezTo>
                  <a:cubicBezTo>
                    <a:pt x="2002" y="644"/>
                    <a:pt x="1985" y="646"/>
                    <a:pt x="2015" y="648"/>
                  </a:cubicBezTo>
                  <a:cubicBezTo>
                    <a:pt x="1967" y="650"/>
                    <a:pt x="2048" y="648"/>
                    <a:pt x="2040" y="649"/>
                  </a:cubicBezTo>
                  <a:cubicBezTo>
                    <a:pt x="2032" y="650"/>
                    <a:pt x="2025" y="650"/>
                    <a:pt x="2019" y="650"/>
                  </a:cubicBezTo>
                  <a:cubicBezTo>
                    <a:pt x="2025" y="651"/>
                    <a:pt x="2030" y="651"/>
                    <a:pt x="2036" y="651"/>
                  </a:cubicBezTo>
                  <a:cubicBezTo>
                    <a:pt x="2030" y="651"/>
                    <a:pt x="2025" y="651"/>
                    <a:pt x="2019" y="651"/>
                  </a:cubicBezTo>
                  <a:cubicBezTo>
                    <a:pt x="2030" y="653"/>
                    <a:pt x="2039" y="651"/>
                    <a:pt x="2041" y="658"/>
                  </a:cubicBezTo>
                  <a:cubicBezTo>
                    <a:pt x="2043" y="658"/>
                    <a:pt x="2062" y="659"/>
                    <a:pt x="2043" y="660"/>
                  </a:cubicBezTo>
                  <a:cubicBezTo>
                    <a:pt x="2062" y="660"/>
                    <a:pt x="2081" y="661"/>
                    <a:pt x="2100" y="661"/>
                  </a:cubicBezTo>
                  <a:cubicBezTo>
                    <a:pt x="2088" y="662"/>
                    <a:pt x="2075" y="663"/>
                    <a:pt x="2062" y="663"/>
                  </a:cubicBezTo>
                  <a:cubicBezTo>
                    <a:pt x="2103" y="664"/>
                    <a:pt x="2048" y="665"/>
                    <a:pt x="2058" y="666"/>
                  </a:cubicBezTo>
                  <a:cubicBezTo>
                    <a:pt x="2062" y="666"/>
                    <a:pt x="2092" y="667"/>
                    <a:pt x="2071" y="668"/>
                  </a:cubicBezTo>
                  <a:cubicBezTo>
                    <a:pt x="2066" y="669"/>
                    <a:pt x="2087" y="667"/>
                    <a:pt x="2081" y="675"/>
                  </a:cubicBezTo>
                  <a:cubicBezTo>
                    <a:pt x="2101" y="675"/>
                    <a:pt x="2111" y="673"/>
                    <a:pt x="2122" y="675"/>
                  </a:cubicBezTo>
                  <a:cubicBezTo>
                    <a:pt x="2120" y="675"/>
                    <a:pt x="2104" y="676"/>
                    <a:pt x="2107" y="676"/>
                  </a:cubicBezTo>
                  <a:cubicBezTo>
                    <a:pt x="2134" y="677"/>
                    <a:pt x="2122" y="678"/>
                    <a:pt x="2113" y="680"/>
                  </a:cubicBezTo>
                  <a:cubicBezTo>
                    <a:pt x="2111" y="684"/>
                    <a:pt x="2150" y="689"/>
                    <a:pt x="2158" y="689"/>
                  </a:cubicBezTo>
                  <a:cubicBezTo>
                    <a:pt x="2160" y="690"/>
                    <a:pt x="2148" y="691"/>
                    <a:pt x="2144" y="692"/>
                  </a:cubicBezTo>
                  <a:cubicBezTo>
                    <a:pt x="2155" y="693"/>
                    <a:pt x="2186" y="696"/>
                    <a:pt x="2150" y="699"/>
                  </a:cubicBezTo>
                  <a:cubicBezTo>
                    <a:pt x="2161" y="699"/>
                    <a:pt x="2173" y="700"/>
                    <a:pt x="2185" y="700"/>
                  </a:cubicBezTo>
                  <a:cubicBezTo>
                    <a:pt x="2151" y="700"/>
                    <a:pt x="2185" y="701"/>
                    <a:pt x="2177" y="702"/>
                  </a:cubicBezTo>
                  <a:cubicBezTo>
                    <a:pt x="2170" y="702"/>
                    <a:pt x="2164" y="704"/>
                    <a:pt x="2172" y="704"/>
                  </a:cubicBezTo>
                  <a:cubicBezTo>
                    <a:pt x="2191" y="705"/>
                    <a:pt x="2184" y="706"/>
                    <a:pt x="2185" y="706"/>
                  </a:cubicBezTo>
                  <a:cubicBezTo>
                    <a:pt x="2188" y="709"/>
                    <a:pt x="2176" y="711"/>
                    <a:pt x="2196" y="713"/>
                  </a:cubicBezTo>
                  <a:cubicBezTo>
                    <a:pt x="2231" y="717"/>
                    <a:pt x="2204" y="717"/>
                    <a:pt x="2237" y="723"/>
                  </a:cubicBezTo>
                  <a:cubicBezTo>
                    <a:pt x="2268" y="727"/>
                    <a:pt x="2140" y="729"/>
                    <a:pt x="2124" y="732"/>
                  </a:cubicBezTo>
                  <a:cubicBezTo>
                    <a:pt x="2109" y="734"/>
                    <a:pt x="2079" y="739"/>
                    <a:pt x="2119" y="742"/>
                  </a:cubicBezTo>
                  <a:cubicBezTo>
                    <a:pt x="2039" y="742"/>
                    <a:pt x="2040" y="743"/>
                    <a:pt x="2060" y="746"/>
                  </a:cubicBezTo>
                  <a:cubicBezTo>
                    <a:pt x="2020" y="747"/>
                    <a:pt x="2051" y="749"/>
                    <a:pt x="2039" y="751"/>
                  </a:cubicBezTo>
                  <a:cubicBezTo>
                    <a:pt x="2028" y="753"/>
                    <a:pt x="1997" y="755"/>
                    <a:pt x="2036" y="757"/>
                  </a:cubicBezTo>
                  <a:cubicBezTo>
                    <a:pt x="1996" y="758"/>
                    <a:pt x="1981" y="759"/>
                    <a:pt x="2020" y="762"/>
                  </a:cubicBezTo>
                  <a:cubicBezTo>
                    <a:pt x="1998" y="763"/>
                    <a:pt x="1961" y="764"/>
                    <a:pt x="1965" y="765"/>
                  </a:cubicBezTo>
                  <a:cubicBezTo>
                    <a:pt x="1972" y="766"/>
                    <a:pt x="1937" y="767"/>
                    <a:pt x="1958" y="768"/>
                  </a:cubicBezTo>
                  <a:cubicBezTo>
                    <a:pt x="1985" y="769"/>
                    <a:pt x="1959" y="770"/>
                    <a:pt x="1954" y="771"/>
                  </a:cubicBezTo>
                  <a:cubicBezTo>
                    <a:pt x="1950" y="772"/>
                    <a:pt x="1955" y="773"/>
                    <a:pt x="1943" y="774"/>
                  </a:cubicBezTo>
                  <a:cubicBezTo>
                    <a:pt x="1930" y="774"/>
                    <a:pt x="1970" y="775"/>
                    <a:pt x="1944" y="776"/>
                  </a:cubicBezTo>
                  <a:cubicBezTo>
                    <a:pt x="1895" y="779"/>
                    <a:pt x="2055" y="779"/>
                    <a:pt x="1998" y="779"/>
                  </a:cubicBezTo>
                  <a:lnTo>
                    <a:pt x="1998" y="779"/>
                  </a:lnTo>
                  <a:cubicBezTo>
                    <a:pt x="1979" y="782"/>
                    <a:pt x="1976" y="777"/>
                    <a:pt x="1977" y="786"/>
                  </a:cubicBezTo>
                  <a:cubicBezTo>
                    <a:pt x="1977" y="787"/>
                    <a:pt x="1965" y="789"/>
                    <a:pt x="1981" y="790"/>
                  </a:cubicBezTo>
                  <a:cubicBezTo>
                    <a:pt x="2006" y="791"/>
                    <a:pt x="1971" y="792"/>
                    <a:pt x="1974" y="793"/>
                  </a:cubicBezTo>
                  <a:cubicBezTo>
                    <a:pt x="1979" y="795"/>
                    <a:pt x="2000" y="798"/>
                    <a:pt x="1938" y="799"/>
                  </a:cubicBezTo>
                  <a:cubicBezTo>
                    <a:pt x="1930" y="800"/>
                    <a:pt x="1937" y="800"/>
                    <a:pt x="1936" y="804"/>
                  </a:cubicBezTo>
                  <a:cubicBezTo>
                    <a:pt x="1906" y="805"/>
                    <a:pt x="1874" y="806"/>
                    <a:pt x="1877" y="806"/>
                  </a:cubicBezTo>
                  <a:cubicBezTo>
                    <a:pt x="1881" y="807"/>
                    <a:pt x="1839" y="808"/>
                    <a:pt x="1867" y="809"/>
                  </a:cubicBezTo>
                  <a:cubicBezTo>
                    <a:pt x="1874" y="809"/>
                    <a:pt x="1847" y="811"/>
                    <a:pt x="1854" y="811"/>
                  </a:cubicBezTo>
                  <a:cubicBezTo>
                    <a:pt x="1887" y="812"/>
                    <a:pt x="1842" y="813"/>
                    <a:pt x="1854" y="814"/>
                  </a:cubicBezTo>
                  <a:cubicBezTo>
                    <a:pt x="1861" y="814"/>
                    <a:pt x="1880" y="814"/>
                    <a:pt x="1894" y="814"/>
                  </a:cubicBezTo>
                  <a:lnTo>
                    <a:pt x="1894" y="818"/>
                  </a:lnTo>
                  <a:cubicBezTo>
                    <a:pt x="1960" y="815"/>
                    <a:pt x="1969" y="808"/>
                    <a:pt x="2016" y="803"/>
                  </a:cubicBezTo>
                  <a:cubicBezTo>
                    <a:pt x="2036" y="795"/>
                    <a:pt x="2078" y="788"/>
                    <a:pt x="2123" y="787"/>
                  </a:cubicBezTo>
                  <a:cubicBezTo>
                    <a:pt x="2095" y="786"/>
                    <a:pt x="2129" y="785"/>
                    <a:pt x="2105" y="784"/>
                  </a:cubicBezTo>
                  <a:cubicBezTo>
                    <a:pt x="2122" y="784"/>
                    <a:pt x="2180" y="783"/>
                    <a:pt x="2144" y="784"/>
                  </a:cubicBezTo>
                  <a:lnTo>
                    <a:pt x="2144" y="784"/>
                  </a:lnTo>
                  <a:cubicBezTo>
                    <a:pt x="2144" y="786"/>
                    <a:pt x="2229" y="783"/>
                    <a:pt x="2185" y="785"/>
                  </a:cubicBezTo>
                  <a:cubicBezTo>
                    <a:pt x="2184" y="785"/>
                    <a:pt x="2193" y="788"/>
                    <a:pt x="2185" y="786"/>
                  </a:cubicBezTo>
                  <a:cubicBezTo>
                    <a:pt x="2237" y="788"/>
                    <a:pt x="2158" y="786"/>
                    <a:pt x="2144" y="787"/>
                  </a:cubicBezTo>
                  <a:cubicBezTo>
                    <a:pt x="2150" y="787"/>
                    <a:pt x="2155" y="788"/>
                    <a:pt x="2161" y="788"/>
                  </a:cubicBezTo>
                  <a:cubicBezTo>
                    <a:pt x="2155" y="788"/>
                    <a:pt x="2150" y="788"/>
                    <a:pt x="2144" y="788"/>
                  </a:cubicBezTo>
                  <a:cubicBezTo>
                    <a:pt x="2140" y="796"/>
                    <a:pt x="2166" y="790"/>
                    <a:pt x="2185" y="792"/>
                  </a:cubicBezTo>
                  <a:cubicBezTo>
                    <a:pt x="2183" y="790"/>
                    <a:pt x="2167" y="791"/>
                    <a:pt x="2167" y="791"/>
                  </a:cubicBezTo>
                  <a:cubicBezTo>
                    <a:pt x="2175" y="791"/>
                    <a:pt x="2180" y="790"/>
                    <a:pt x="2185" y="791"/>
                  </a:cubicBezTo>
                  <a:cubicBezTo>
                    <a:pt x="2171" y="791"/>
                    <a:pt x="2202" y="791"/>
                    <a:pt x="2203" y="792"/>
                  </a:cubicBezTo>
                  <a:cubicBezTo>
                    <a:pt x="2197" y="792"/>
                    <a:pt x="2191" y="792"/>
                    <a:pt x="2185" y="792"/>
                  </a:cubicBezTo>
                  <a:cubicBezTo>
                    <a:pt x="2222" y="801"/>
                    <a:pt x="2131" y="809"/>
                    <a:pt x="2102" y="816"/>
                  </a:cubicBezTo>
                  <a:cubicBezTo>
                    <a:pt x="2108" y="816"/>
                    <a:pt x="2114" y="816"/>
                    <a:pt x="2119" y="816"/>
                  </a:cubicBezTo>
                  <a:cubicBezTo>
                    <a:pt x="2114" y="816"/>
                    <a:pt x="2108" y="816"/>
                    <a:pt x="2102" y="816"/>
                  </a:cubicBezTo>
                  <a:lnTo>
                    <a:pt x="2102" y="819"/>
                  </a:lnTo>
                  <a:cubicBezTo>
                    <a:pt x="2121" y="820"/>
                    <a:pt x="2133" y="820"/>
                    <a:pt x="2149" y="820"/>
                  </a:cubicBezTo>
                  <a:cubicBezTo>
                    <a:pt x="2130" y="820"/>
                    <a:pt x="2116" y="821"/>
                    <a:pt x="2098" y="821"/>
                  </a:cubicBezTo>
                  <a:cubicBezTo>
                    <a:pt x="2115" y="821"/>
                    <a:pt x="2126" y="821"/>
                    <a:pt x="2144" y="821"/>
                  </a:cubicBezTo>
                  <a:cubicBezTo>
                    <a:pt x="2150" y="831"/>
                    <a:pt x="2117" y="825"/>
                    <a:pt x="2092" y="828"/>
                  </a:cubicBezTo>
                  <a:cubicBezTo>
                    <a:pt x="2102" y="833"/>
                    <a:pt x="2160" y="830"/>
                    <a:pt x="2123" y="831"/>
                  </a:cubicBezTo>
                  <a:lnTo>
                    <a:pt x="2123" y="831"/>
                  </a:lnTo>
                  <a:cubicBezTo>
                    <a:pt x="2141" y="832"/>
                    <a:pt x="2099" y="833"/>
                    <a:pt x="2113" y="834"/>
                  </a:cubicBezTo>
                  <a:cubicBezTo>
                    <a:pt x="2125" y="836"/>
                    <a:pt x="2088" y="840"/>
                    <a:pt x="2081" y="842"/>
                  </a:cubicBezTo>
                  <a:cubicBezTo>
                    <a:pt x="2087" y="842"/>
                    <a:pt x="2093" y="842"/>
                    <a:pt x="2099" y="842"/>
                  </a:cubicBezTo>
                  <a:cubicBezTo>
                    <a:pt x="2093" y="842"/>
                    <a:pt x="2087" y="842"/>
                    <a:pt x="2081" y="843"/>
                  </a:cubicBezTo>
                  <a:cubicBezTo>
                    <a:pt x="2071" y="845"/>
                    <a:pt x="2146" y="843"/>
                    <a:pt x="2102" y="844"/>
                  </a:cubicBezTo>
                  <a:lnTo>
                    <a:pt x="2102" y="844"/>
                  </a:lnTo>
                  <a:cubicBezTo>
                    <a:pt x="2056" y="846"/>
                    <a:pt x="2136" y="846"/>
                    <a:pt x="2072" y="846"/>
                  </a:cubicBezTo>
                  <a:cubicBezTo>
                    <a:pt x="2072" y="847"/>
                    <a:pt x="2074" y="847"/>
                    <a:pt x="2071" y="847"/>
                  </a:cubicBezTo>
                  <a:cubicBezTo>
                    <a:pt x="2059" y="848"/>
                    <a:pt x="2077" y="849"/>
                    <a:pt x="2069" y="850"/>
                  </a:cubicBezTo>
                  <a:cubicBezTo>
                    <a:pt x="2060" y="852"/>
                    <a:pt x="2090" y="854"/>
                    <a:pt x="2100" y="856"/>
                  </a:cubicBezTo>
                  <a:cubicBezTo>
                    <a:pt x="1977" y="860"/>
                    <a:pt x="1904" y="890"/>
                    <a:pt x="1748" y="887"/>
                  </a:cubicBezTo>
                  <a:cubicBezTo>
                    <a:pt x="1768" y="890"/>
                    <a:pt x="1682" y="893"/>
                    <a:pt x="1670" y="895"/>
                  </a:cubicBezTo>
                  <a:cubicBezTo>
                    <a:pt x="1617" y="895"/>
                    <a:pt x="1666" y="897"/>
                    <a:pt x="1629" y="897"/>
                  </a:cubicBezTo>
                  <a:cubicBezTo>
                    <a:pt x="1621" y="897"/>
                    <a:pt x="1649" y="898"/>
                    <a:pt x="1628" y="899"/>
                  </a:cubicBezTo>
                  <a:cubicBezTo>
                    <a:pt x="1574" y="901"/>
                    <a:pt x="1575" y="903"/>
                    <a:pt x="1569" y="906"/>
                  </a:cubicBezTo>
                  <a:cubicBezTo>
                    <a:pt x="1557" y="906"/>
                    <a:pt x="1528" y="906"/>
                    <a:pt x="1553" y="907"/>
                  </a:cubicBezTo>
                  <a:cubicBezTo>
                    <a:pt x="1560" y="907"/>
                    <a:pt x="1565" y="908"/>
                    <a:pt x="1560" y="908"/>
                  </a:cubicBezTo>
                  <a:cubicBezTo>
                    <a:pt x="1536" y="909"/>
                    <a:pt x="1552" y="910"/>
                    <a:pt x="1551" y="911"/>
                  </a:cubicBezTo>
                  <a:cubicBezTo>
                    <a:pt x="1518" y="921"/>
                    <a:pt x="1516" y="923"/>
                    <a:pt x="1480" y="928"/>
                  </a:cubicBezTo>
                  <a:cubicBezTo>
                    <a:pt x="1467" y="928"/>
                    <a:pt x="1500" y="929"/>
                    <a:pt x="1480" y="931"/>
                  </a:cubicBezTo>
                  <a:cubicBezTo>
                    <a:pt x="1467" y="931"/>
                    <a:pt x="1480" y="933"/>
                    <a:pt x="1477" y="934"/>
                  </a:cubicBezTo>
                  <a:cubicBezTo>
                    <a:pt x="1472" y="935"/>
                    <a:pt x="1495" y="937"/>
                    <a:pt x="1461" y="938"/>
                  </a:cubicBezTo>
                  <a:cubicBezTo>
                    <a:pt x="1484" y="940"/>
                    <a:pt x="1448" y="941"/>
                    <a:pt x="1455" y="943"/>
                  </a:cubicBezTo>
                  <a:cubicBezTo>
                    <a:pt x="1463" y="944"/>
                    <a:pt x="1461" y="946"/>
                    <a:pt x="1436" y="947"/>
                  </a:cubicBezTo>
                  <a:cubicBezTo>
                    <a:pt x="1477" y="948"/>
                    <a:pt x="1424" y="949"/>
                    <a:pt x="1434" y="950"/>
                  </a:cubicBezTo>
                  <a:cubicBezTo>
                    <a:pt x="1444" y="951"/>
                    <a:pt x="1429" y="953"/>
                    <a:pt x="1453" y="954"/>
                  </a:cubicBezTo>
                  <a:cubicBezTo>
                    <a:pt x="1416" y="958"/>
                    <a:pt x="1446" y="961"/>
                    <a:pt x="1436" y="965"/>
                  </a:cubicBezTo>
                  <a:cubicBezTo>
                    <a:pt x="1420" y="970"/>
                    <a:pt x="1413" y="973"/>
                    <a:pt x="1398" y="976"/>
                  </a:cubicBezTo>
                  <a:cubicBezTo>
                    <a:pt x="1406" y="978"/>
                    <a:pt x="1384" y="980"/>
                    <a:pt x="1396" y="983"/>
                  </a:cubicBezTo>
                  <a:cubicBezTo>
                    <a:pt x="1405" y="984"/>
                    <a:pt x="1362" y="986"/>
                    <a:pt x="1393" y="987"/>
                  </a:cubicBezTo>
                  <a:cubicBezTo>
                    <a:pt x="1397" y="987"/>
                    <a:pt x="1381" y="988"/>
                    <a:pt x="1372" y="988"/>
                  </a:cubicBezTo>
                  <a:cubicBezTo>
                    <a:pt x="1333" y="994"/>
                    <a:pt x="1359" y="993"/>
                    <a:pt x="1297" y="997"/>
                  </a:cubicBezTo>
                  <a:cubicBezTo>
                    <a:pt x="1289" y="998"/>
                    <a:pt x="1256" y="998"/>
                    <a:pt x="1287" y="999"/>
                  </a:cubicBezTo>
                  <a:cubicBezTo>
                    <a:pt x="1293" y="1000"/>
                    <a:pt x="1291" y="1000"/>
                    <a:pt x="1290" y="1001"/>
                  </a:cubicBezTo>
                  <a:cubicBezTo>
                    <a:pt x="1281" y="1004"/>
                    <a:pt x="1312" y="1008"/>
                    <a:pt x="1269" y="1011"/>
                  </a:cubicBezTo>
                  <a:cubicBezTo>
                    <a:pt x="1300" y="1013"/>
                    <a:pt x="1260" y="1011"/>
                    <a:pt x="1269" y="1016"/>
                  </a:cubicBezTo>
                  <a:cubicBezTo>
                    <a:pt x="1241" y="1014"/>
                    <a:pt x="1234" y="1015"/>
                    <a:pt x="1207" y="1020"/>
                  </a:cubicBezTo>
                  <a:cubicBezTo>
                    <a:pt x="1213" y="1020"/>
                    <a:pt x="1219" y="1020"/>
                    <a:pt x="1224" y="1020"/>
                  </a:cubicBezTo>
                  <a:cubicBezTo>
                    <a:pt x="1219" y="1020"/>
                    <a:pt x="1213" y="1020"/>
                    <a:pt x="1207" y="1020"/>
                  </a:cubicBezTo>
                  <a:cubicBezTo>
                    <a:pt x="1204" y="1021"/>
                    <a:pt x="1217" y="1022"/>
                    <a:pt x="1186" y="1022"/>
                  </a:cubicBezTo>
                  <a:cubicBezTo>
                    <a:pt x="1156" y="1026"/>
                    <a:pt x="1151" y="1027"/>
                    <a:pt x="1124" y="1029"/>
                  </a:cubicBezTo>
                  <a:cubicBezTo>
                    <a:pt x="1128" y="1029"/>
                    <a:pt x="1143" y="1029"/>
                    <a:pt x="1133" y="1029"/>
                  </a:cubicBezTo>
                  <a:cubicBezTo>
                    <a:pt x="1095" y="1029"/>
                    <a:pt x="1106" y="1030"/>
                    <a:pt x="1103" y="1031"/>
                  </a:cubicBezTo>
                  <a:cubicBezTo>
                    <a:pt x="1098" y="1031"/>
                    <a:pt x="1081" y="1032"/>
                    <a:pt x="1089" y="1033"/>
                  </a:cubicBezTo>
                  <a:cubicBezTo>
                    <a:pt x="1116" y="1034"/>
                    <a:pt x="1063" y="1034"/>
                    <a:pt x="1063" y="1035"/>
                  </a:cubicBezTo>
                  <a:cubicBezTo>
                    <a:pt x="1069" y="1035"/>
                    <a:pt x="1075" y="1036"/>
                    <a:pt x="1081" y="1036"/>
                  </a:cubicBezTo>
                  <a:cubicBezTo>
                    <a:pt x="1068" y="1036"/>
                    <a:pt x="1056" y="1037"/>
                    <a:pt x="1044" y="1037"/>
                  </a:cubicBezTo>
                  <a:cubicBezTo>
                    <a:pt x="1079" y="1038"/>
                    <a:pt x="1023" y="1039"/>
                    <a:pt x="1039" y="1040"/>
                  </a:cubicBezTo>
                  <a:cubicBezTo>
                    <a:pt x="1066" y="1042"/>
                    <a:pt x="995" y="1041"/>
                    <a:pt x="1000" y="1044"/>
                  </a:cubicBezTo>
                  <a:cubicBezTo>
                    <a:pt x="1030" y="1046"/>
                    <a:pt x="974" y="1047"/>
                    <a:pt x="1010" y="1050"/>
                  </a:cubicBezTo>
                  <a:cubicBezTo>
                    <a:pt x="1017" y="1053"/>
                    <a:pt x="975" y="1052"/>
                    <a:pt x="957" y="1050"/>
                  </a:cubicBezTo>
                  <a:cubicBezTo>
                    <a:pt x="957" y="1052"/>
                    <a:pt x="954" y="1053"/>
                    <a:pt x="958" y="1054"/>
                  </a:cubicBezTo>
                  <a:cubicBezTo>
                    <a:pt x="933" y="1060"/>
                    <a:pt x="994" y="1059"/>
                    <a:pt x="942" y="1063"/>
                  </a:cubicBezTo>
                  <a:cubicBezTo>
                    <a:pt x="962" y="1065"/>
                    <a:pt x="918" y="1067"/>
                    <a:pt x="975" y="1068"/>
                  </a:cubicBezTo>
                  <a:cubicBezTo>
                    <a:pt x="969" y="1069"/>
                    <a:pt x="956" y="1069"/>
                    <a:pt x="958" y="1070"/>
                  </a:cubicBezTo>
                  <a:cubicBezTo>
                    <a:pt x="985" y="1070"/>
                    <a:pt x="964" y="1071"/>
                    <a:pt x="957" y="1072"/>
                  </a:cubicBezTo>
                  <a:cubicBezTo>
                    <a:pt x="951" y="1073"/>
                    <a:pt x="926" y="1073"/>
                    <a:pt x="956" y="1074"/>
                  </a:cubicBezTo>
                  <a:cubicBezTo>
                    <a:pt x="939" y="1074"/>
                    <a:pt x="933" y="1075"/>
                    <a:pt x="936" y="1076"/>
                  </a:cubicBezTo>
                  <a:cubicBezTo>
                    <a:pt x="945" y="1075"/>
                    <a:pt x="951" y="1077"/>
                    <a:pt x="957" y="1079"/>
                  </a:cubicBezTo>
                  <a:cubicBezTo>
                    <a:pt x="959" y="1080"/>
                    <a:pt x="968" y="1082"/>
                    <a:pt x="955" y="1082"/>
                  </a:cubicBezTo>
                  <a:cubicBezTo>
                    <a:pt x="928" y="1084"/>
                    <a:pt x="970" y="1084"/>
                    <a:pt x="957" y="1085"/>
                  </a:cubicBezTo>
                  <a:cubicBezTo>
                    <a:pt x="864" y="1090"/>
                    <a:pt x="913" y="1098"/>
                    <a:pt x="825" y="1099"/>
                  </a:cubicBezTo>
                  <a:cubicBezTo>
                    <a:pt x="855" y="1099"/>
                    <a:pt x="879" y="1100"/>
                    <a:pt x="895" y="1099"/>
                  </a:cubicBezTo>
                  <a:cubicBezTo>
                    <a:pt x="889" y="1099"/>
                    <a:pt x="883" y="1098"/>
                    <a:pt x="878" y="1098"/>
                  </a:cubicBezTo>
                  <a:cubicBezTo>
                    <a:pt x="892" y="1098"/>
                    <a:pt x="927" y="1097"/>
                    <a:pt x="895" y="1098"/>
                  </a:cubicBezTo>
                  <a:lnTo>
                    <a:pt x="895" y="1099"/>
                  </a:lnTo>
                  <a:cubicBezTo>
                    <a:pt x="902" y="1099"/>
                    <a:pt x="909" y="1099"/>
                    <a:pt x="916" y="1100"/>
                  </a:cubicBezTo>
                  <a:cubicBezTo>
                    <a:pt x="882" y="1100"/>
                    <a:pt x="917" y="1101"/>
                    <a:pt x="904" y="1102"/>
                  </a:cubicBezTo>
                  <a:cubicBezTo>
                    <a:pt x="891" y="1103"/>
                    <a:pt x="897" y="1104"/>
                    <a:pt x="895" y="1105"/>
                  </a:cubicBezTo>
                  <a:cubicBezTo>
                    <a:pt x="893" y="1106"/>
                    <a:pt x="895" y="1107"/>
                    <a:pt x="876" y="1108"/>
                  </a:cubicBezTo>
                  <a:cubicBezTo>
                    <a:pt x="866" y="1109"/>
                    <a:pt x="886" y="1110"/>
                    <a:pt x="883" y="1111"/>
                  </a:cubicBezTo>
                  <a:cubicBezTo>
                    <a:pt x="881" y="1111"/>
                    <a:pt x="905" y="1112"/>
                    <a:pt x="863" y="1112"/>
                  </a:cubicBezTo>
                  <a:cubicBezTo>
                    <a:pt x="815" y="1113"/>
                    <a:pt x="916" y="1116"/>
                    <a:pt x="891" y="1117"/>
                  </a:cubicBezTo>
                  <a:cubicBezTo>
                    <a:pt x="884" y="1117"/>
                    <a:pt x="830" y="1118"/>
                    <a:pt x="874" y="1119"/>
                  </a:cubicBezTo>
                  <a:cubicBezTo>
                    <a:pt x="840" y="1121"/>
                    <a:pt x="856" y="1117"/>
                    <a:pt x="853" y="1128"/>
                  </a:cubicBezTo>
                  <a:cubicBezTo>
                    <a:pt x="853" y="1129"/>
                    <a:pt x="865" y="1130"/>
                    <a:pt x="851" y="1131"/>
                  </a:cubicBezTo>
                  <a:cubicBezTo>
                    <a:pt x="818" y="1132"/>
                    <a:pt x="866" y="1132"/>
                    <a:pt x="853" y="1133"/>
                  </a:cubicBezTo>
                  <a:cubicBezTo>
                    <a:pt x="847" y="1134"/>
                    <a:pt x="841" y="1134"/>
                    <a:pt x="834" y="1134"/>
                  </a:cubicBezTo>
                  <a:cubicBezTo>
                    <a:pt x="821" y="1135"/>
                    <a:pt x="800" y="1135"/>
                    <a:pt x="823" y="1140"/>
                  </a:cubicBezTo>
                  <a:cubicBezTo>
                    <a:pt x="829" y="1141"/>
                    <a:pt x="786" y="1142"/>
                    <a:pt x="831" y="1143"/>
                  </a:cubicBezTo>
                  <a:cubicBezTo>
                    <a:pt x="815" y="1145"/>
                    <a:pt x="746" y="1147"/>
                    <a:pt x="795" y="1150"/>
                  </a:cubicBezTo>
                  <a:cubicBezTo>
                    <a:pt x="807" y="1151"/>
                    <a:pt x="803" y="1151"/>
                    <a:pt x="794" y="1151"/>
                  </a:cubicBezTo>
                  <a:cubicBezTo>
                    <a:pt x="760" y="1154"/>
                    <a:pt x="787" y="1157"/>
                    <a:pt x="750" y="1159"/>
                  </a:cubicBezTo>
                  <a:cubicBezTo>
                    <a:pt x="800" y="1161"/>
                    <a:pt x="742" y="1163"/>
                    <a:pt x="789" y="1165"/>
                  </a:cubicBezTo>
                  <a:cubicBezTo>
                    <a:pt x="797" y="1165"/>
                    <a:pt x="783" y="1166"/>
                    <a:pt x="778" y="1167"/>
                  </a:cubicBezTo>
                  <a:cubicBezTo>
                    <a:pt x="789" y="1168"/>
                    <a:pt x="894" y="1168"/>
                    <a:pt x="853" y="1168"/>
                  </a:cubicBezTo>
                  <a:lnTo>
                    <a:pt x="853" y="1168"/>
                  </a:lnTo>
                  <a:cubicBezTo>
                    <a:pt x="884" y="1170"/>
                    <a:pt x="872" y="1171"/>
                    <a:pt x="884" y="1173"/>
                  </a:cubicBezTo>
                  <a:cubicBezTo>
                    <a:pt x="895" y="1174"/>
                    <a:pt x="877" y="1173"/>
                    <a:pt x="874" y="1173"/>
                  </a:cubicBezTo>
                  <a:cubicBezTo>
                    <a:pt x="879" y="1173"/>
                    <a:pt x="893" y="1173"/>
                    <a:pt x="884" y="1173"/>
                  </a:cubicBezTo>
                  <a:cubicBezTo>
                    <a:pt x="826" y="1174"/>
                    <a:pt x="807" y="1173"/>
                    <a:pt x="754" y="1170"/>
                  </a:cubicBezTo>
                  <a:lnTo>
                    <a:pt x="754" y="1175"/>
                  </a:lnTo>
                  <a:cubicBezTo>
                    <a:pt x="787" y="1172"/>
                    <a:pt x="870" y="1182"/>
                    <a:pt x="776" y="1184"/>
                  </a:cubicBezTo>
                  <a:cubicBezTo>
                    <a:pt x="744" y="1185"/>
                    <a:pt x="741" y="1168"/>
                    <a:pt x="687" y="1182"/>
                  </a:cubicBezTo>
                  <a:cubicBezTo>
                    <a:pt x="669" y="1196"/>
                    <a:pt x="642" y="1193"/>
                    <a:pt x="644" y="1199"/>
                  </a:cubicBezTo>
                  <a:cubicBezTo>
                    <a:pt x="579" y="1218"/>
                    <a:pt x="707" y="1217"/>
                    <a:pt x="747" y="1217"/>
                  </a:cubicBezTo>
                  <a:cubicBezTo>
                    <a:pt x="683" y="1217"/>
                    <a:pt x="753" y="1219"/>
                    <a:pt x="709" y="1219"/>
                  </a:cubicBezTo>
                  <a:cubicBezTo>
                    <a:pt x="724" y="1220"/>
                    <a:pt x="787" y="1220"/>
                    <a:pt x="767" y="1212"/>
                  </a:cubicBezTo>
                  <a:cubicBezTo>
                    <a:pt x="753" y="1210"/>
                    <a:pt x="782" y="1209"/>
                    <a:pt x="770" y="1208"/>
                  </a:cubicBezTo>
                  <a:cubicBezTo>
                    <a:pt x="756" y="1206"/>
                    <a:pt x="812" y="1205"/>
                    <a:pt x="775" y="1203"/>
                  </a:cubicBezTo>
                  <a:cubicBezTo>
                    <a:pt x="810" y="1203"/>
                    <a:pt x="747" y="1202"/>
                    <a:pt x="777" y="1201"/>
                  </a:cubicBezTo>
                  <a:cubicBezTo>
                    <a:pt x="809" y="1200"/>
                    <a:pt x="747" y="1199"/>
                    <a:pt x="773" y="1199"/>
                  </a:cubicBezTo>
                  <a:cubicBezTo>
                    <a:pt x="801" y="1198"/>
                    <a:pt x="785" y="1197"/>
                    <a:pt x="791" y="1196"/>
                  </a:cubicBezTo>
                  <a:cubicBezTo>
                    <a:pt x="795" y="1195"/>
                    <a:pt x="822" y="1195"/>
                    <a:pt x="792" y="1194"/>
                  </a:cubicBezTo>
                  <a:cubicBezTo>
                    <a:pt x="836" y="1189"/>
                    <a:pt x="830" y="1186"/>
                    <a:pt x="895" y="1180"/>
                  </a:cubicBezTo>
                  <a:cubicBezTo>
                    <a:pt x="857" y="1179"/>
                    <a:pt x="908" y="1178"/>
                    <a:pt x="877" y="1177"/>
                  </a:cubicBezTo>
                  <a:cubicBezTo>
                    <a:pt x="959" y="1179"/>
                    <a:pt x="970" y="1178"/>
                    <a:pt x="1031" y="1164"/>
                  </a:cubicBezTo>
                  <a:cubicBezTo>
                    <a:pt x="1058" y="1162"/>
                    <a:pt x="1027" y="1162"/>
                    <a:pt x="1029" y="1160"/>
                  </a:cubicBezTo>
                  <a:cubicBezTo>
                    <a:pt x="1035" y="1158"/>
                    <a:pt x="1042" y="1160"/>
                    <a:pt x="1041" y="1153"/>
                  </a:cubicBezTo>
                  <a:cubicBezTo>
                    <a:pt x="1067" y="1156"/>
                    <a:pt x="1140" y="1151"/>
                    <a:pt x="1103" y="1153"/>
                  </a:cubicBezTo>
                  <a:lnTo>
                    <a:pt x="1103" y="1153"/>
                  </a:lnTo>
                  <a:cubicBezTo>
                    <a:pt x="1104" y="1155"/>
                    <a:pt x="1117" y="1156"/>
                    <a:pt x="1106" y="1157"/>
                  </a:cubicBezTo>
                  <a:cubicBezTo>
                    <a:pt x="1096" y="1159"/>
                    <a:pt x="1132" y="1158"/>
                    <a:pt x="1124" y="1165"/>
                  </a:cubicBezTo>
                  <a:cubicBezTo>
                    <a:pt x="1140" y="1165"/>
                    <a:pt x="1149" y="1165"/>
                    <a:pt x="1161" y="1164"/>
                  </a:cubicBezTo>
                  <a:lnTo>
                    <a:pt x="1161" y="1169"/>
                  </a:lnTo>
                  <a:cubicBezTo>
                    <a:pt x="1143" y="1169"/>
                    <a:pt x="1133" y="1170"/>
                    <a:pt x="1124" y="1170"/>
                  </a:cubicBezTo>
                  <a:cubicBezTo>
                    <a:pt x="1162" y="1171"/>
                    <a:pt x="1098" y="1173"/>
                    <a:pt x="1144" y="1173"/>
                  </a:cubicBezTo>
                  <a:cubicBezTo>
                    <a:pt x="1077" y="1176"/>
                    <a:pt x="1175" y="1178"/>
                    <a:pt x="1106" y="1180"/>
                  </a:cubicBezTo>
                  <a:cubicBezTo>
                    <a:pt x="1140" y="1183"/>
                    <a:pt x="1115" y="1189"/>
                    <a:pt x="1125" y="1193"/>
                  </a:cubicBezTo>
                  <a:cubicBezTo>
                    <a:pt x="1130" y="1195"/>
                    <a:pt x="1095" y="1194"/>
                    <a:pt x="1082" y="1195"/>
                  </a:cubicBezTo>
                  <a:cubicBezTo>
                    <a:pt x="1082" y="1199"/>
                    <a:pt x="1088" y="1203"/>
                    <a:pt x="1079" y="1207"/>
                  </a:cubicBezTo>
                  <a:cubicBezTo>
                    <a:pt x="1076" y="1208"/>
                    <a:pt x="1099" y="1208"/>
                    <a:pt x="1092" y="1210"/>
                  </a:cubicBezTo>
                  <a:cubicBezTo>
                    <a:pt x="1076" y="1212"/>
                    <a:pt x="1051" y="1215"/>
                    <a:pt x="1061" y="1218"/>
                  </a:cubicBezTo>
                  <a:cubicBezTo>
                    <a:pt x="1068" y="1220"/>
                    <a:pt x="1047" y="1222"/>
                    <a:pt x="1078" y="1224"/>
                  </a:cubicBezTo>
                  <a:cubicBezTo>
                    <a:pt x="1034" y="1226"/>
                    <a:pt x="1087" y="1229"/>
                    <a:pt x="1048" y="1231"/>
                  </a:cubicBezTo>
                  <a:cubicBezTo>
                    <a:pt x="1063" y="1233"/>
                    <a:pt x="1037" y="1235"/>
                    <a:pt x="1040" y="1237"/>
                  </a:cubicBezTo>
                  <a:cubicBezTo>
                    <a:pt x="1043" y="1241"/>
                    <a:pt x="1039" y="1244"/>
                    <a:pt x="1041" y="1250"/>
                  </a:cubicBezTo>
                  <a:cubicBezTo>
                    <a:pt x="1041" y="1250"/>
                    <a:pt x="977" y="1248"/>
                    <a:pt x="1012" y="1250"/>
                  </a:cubicBezTo>
                  <a:cubicBezTo>
                    <a:pt x="1032" y="1251"/>
                    <a:pt x="987" y="1252"/>
                    <a:pt x="1020" y="1253"/>
                  </a:cubicBezTo>
                  <a:cubicBezTo>
                    <a:pt x="982" y="1254"/>
                    <a:pt x="1044" y="1256"/>
                    <a:pt x="1000" y="1256"/>
                  </a:cubicBezTo>
                  <a:cubicBezTo>
                    <a:pt x="1038" y="1258"/>
                    <a:pt x="1007" y="1259"/>
                    <a:pt x="1008" y="1260"/>
                  </a:cubicBezTo>
                  <a:cubicBezTo>
                    <a:pt x="1009" y="1261"/>
                    <a:pt x="1011" y="1262"/>
                    <a:pt x="999" y="1264"/>
                  </a:cubicBezTo>
                  <a:cubicBezTo>
                    <a:pt x="1039" y="1265"/>
                    <a:pt x="1024" y="1267"/>
                    <a:pt x="1016" y="1269"/>
                  </a:cubicBezTo>
                  <a:cubicBezTo>
                    <a:pt x="1007" y="1271"/>
                    <a:pt x="982" y="1273"/>
                    <a:pt x="936" y="1274"/>
                  </a:cubicBezTo>
                  <a:cubicBezTo>
                    <a:pt x="936" y="1294"/>
                    <a:pt x="937" y="1282"/>
                    <a:pt x="999" y="1286"/>
                  </a:cubicBezTo>
                  <a:cubicBezTo>
                    <a:pt x="999" y="1281"/>
                    <a:pt x="999" y="1282"/>
                    <a:pt x="991" y="1282"/>
                  </a:cubicBezTo>
                  <a:cubicBezTo>
                    <a:pt x="954" y="1281"/>
                    <a:pt x="997" y="1280"/>
                    <a:pt x="990" y="1279"/>
                  </a:cubicBezTo>
                  <a:cubicBezTo>
                    <a:pt x="983" y="1278"/>
                    <a:pt x="992" y="1277"/>
                    <a:pt x="1029" y="1276"/>
                  </a:cubicBezTo>
                  <a:cubicBezTo>
                    <a:pt x="1041" y="1278"/>
                    <a:pt x="1071" y="1276"/>
                    <a:pt x="1060" y="1283"/>
                  </a:cubicBezTo>
                  <a:cubicBezTo>
                    <a:pt x="1057" y="1284"/>
                    <a:pt x="1090" y="1285"/>
                    <a:pt x="1061" y="1286"/>
                  </a:cubicBezTo>
                  <a:cubicBezTo>
                    <a:pt x="1074" y="1287"/>
                    <a:pt x="1087" y="1287"/>
                    <a:pt x="1094" y="1287"/>
                  </a:cubicBezTo>
                  <a:cubicBezTo>
                    <a:pt x="1090" y="1288"/>
                    <a:pt x="1075" y="1289"/>
                    <a:pt x="1084" y="1290"/>
                  </a:cubicBezTo>
                  <a:cubicBezTo>
                    <a:pt x="1113" y="1292"/>
                    <a:pt x="1098" y="1294"/>
                    <a:pt x="1103" y="1296"/>
                  </a:cubicBezTo>
                  <a:cubicBezTo>
                    <a:pt x="1134" y="1300"/>
                    <a:pt x="1085" y="1299"/>
                    <a:pt x="1112" y="1301"/>
                  </a:cubicBezTo>
                  <a:cubicBezTo>
                    <a:pt x="1149" y="1305"/>
                    <a:pt x="1145" y="1302"/>
                    <a:pt x="1145" y="1314"/>
                  </a:cubicBezTo>
                  <a:cubicBezTo>
                    <a:pt x="1161" y="1314"/>
                    <a:pt x="1173" y="1314"/>
                    <a:pt x="1186" y="1314"/>
                  </a:cubicBezTo>
                  <a:cubicBezTo>
                    <a:pt x="1186" y="1322"/>
                    <a:pt x="1189" y="1318"/>
                    <a:pt x="1198" y="1322"/>
                  </a:cubicBezTo>
                  <a:cubicBezTo>
                    <a:pt x="1198" y="1323"/>
                    <a:pt x="1171" y="1323"/>
                    <a:pt x="1187" y="1324"/>
                  </a:cubicBezTo>
                  <a:cubicBezTo>
                    <a:pt x="1202" y="1325"/>
                    <a:pt x="1187" y="1326"/>
                    <a:pt x="1194" y="1326"/>
                  </a:cubicBezTo>
                  <a:cubicBezTo>
                    <a:pt x="1214" y="1327"/>
                    <a:pt x="1177" y="1328"/>
                    <a:pt x="1205" y="1329"/>
                  </a:cubicBezTo>
                  <a:cubicBezTo>
                    <a:pt x="1180" y="1329"/>
                    <a:pt x="1224" y="1331"/>
                    <a:pt x="1162" y="1331"/>
                  </a:cubicBezTo>
                  <a:cubicBezTo>
                    <a:pt x="1124" y="1330"/>
                    <a:pt x="1112" y="1333"/>
                    <a:pt x="1141" y="1333"/>
                  </a:cubicBezTo>
                  <a:cubicBezTo>
                    <a:pt x="1135" y="1333"/>
                    <a:pt x="1130" y="1334"/>
                    <a:pt x="1124" y="1334"/>
                  </a:cubicBezTo>
                  <a:cubicBezTo>
                    <a:pt x="1147" y="1335"/>
                    <a:pt x="1141" y="1336"/>
                    <a:pt x="1097" y="1336"/>
                  </a:cubicBezTo>
                  <a:cubicBezTo>
                    <a:pt x="1072" y="1337"/>
                    <a:pt x="1094" y="1336"/>
                    <a:pt x="1103" y="1336"/>
                  </a:cubicBezTo>
                  <a:cubicBezTo>
                    <a:pt x="1088" y="1337"/>
                    <a:pt x="1104" y="1336"/>
                    <a:pt x="1103" y="1334"/>
                  </a:cubicBezTo>
                  <a:cubicBezTo>
                    <a:pt x="1070" y="1333"/>
                    <a:pt x="1084" y="1334"/>
                    <a:pt x="1041" y="1336"/>
                  </a:cubicBezTo>
                  <a:cubicBezTo>
                    <a:pt x="1054" y="1337"/>
                    <a:pt x="1005" y="1338"/>
                    <a:pt x="1041" y="1339"/>
                  </a:cubicBezTo>
                  <a:cubicBezTo>
                    <a:pt x="1055" y="1350"/>
                    <a:pt x="1080" y="1348"/>
                    <a:pt x="1121" y="1355"/>
                  </a:cubicBezTo>
                  <a:cubicBezTo>
                    <a:pt x="1087" y="1356"/>
                    <a:pt x="1120" y="1357"/>
                    <a:pt x="1121" y="1358"/>
                  </a:cubicBezTo>
                  <a:cubicBezTo>
                    <a:pt x="1123" y="1359"/>
                    <a:pt x="1129" y="1361"/>
                    <a:pt x="1137" y="1362"/>
                  </a:cubicBezTo>
                  <a:cubicBezTo>
                    <a:pt x="1106" y="1366"/>
                    <a:pt x="1168" y="1366"/>
                    <a:pt x="1088" y="1369"/>
                  </a:cubicBezTo>
                  <a:cubicBezTo>
                    <a:pt x="1078" y="1369"/>
                    <a:pt x="1017" y="1371"/>
                    <a:pt x="1056" y="1373"/>
                  </a:cubicBezTo>
                  <a:cubicBezTo>
                    <a:pt x="1067" y="1373"/>
                    <a:pt x="1052" y="1375"/>
                    <a:pt x="1039" y="1376"/>
                  </a:cubicBezTo>
                  <a:cubicBezTo>
                    <a:pt x="1023" y="1377"/>
                    <a:pt x="1065" y="1378"/>
                    <a:pt x="1050" y="1379"/>
                  </a:cubicBezTo>
                  <a:cubicBezTo>
                    <a:pt x="1037" y="1380"/>
                    <a:pt x="1043" y="1381"/>
                    <a:pt x="1044" y="1384"/>
                  </a:cubicBezTo>
                  <a:cubicBezTo>
                    <a:pt x="1044" y="1384"/>
                    <a:pt x="1042" y="1383"/>
                    <a:pt x="1041" y="1383"/>
                  </a:cubicBezTo>
                  <a:cubicBezTo>
                    <a:pt x="1090" y="1389"/>
                    <a:pt x="966" y="1376"/>
                    <a:pt x="936" y="1375"/>
                  </a:cubicBezTo>
                  <a:lnTo>
                    <a:pt x="936" y="1376"/>
                  </a:lnTo>
                  <a:cubicBezTo>
                    <a:pt x="942" y="1377"/>
                    <a:pt x="948" y="1377"/>
                    <a:pt x="954" y="1377"/>
                  </a:cubicBezTo>
                  <a:cubicBezTo>
                    <a:pt x="948" y="1377"/>
                    <a:pt x="942" y="1377"/>
                    <a:pt x="936" y="1377"/>
                  </a:cubicBezTo>
                  <a:cubicBezTo>
                    <a:pt x="1014" y="1384"/>
                    <a:pt x="1065" y="1411"/>
                    <a:pt x="1145" y="1412"/>
                  </a:cubicBezTo>
                  <a:cubicBezTo>
                    <a:pt x="1146" y="1414"/>
                    <a:pt x="1142" y="1416"/>
                    <a:pt x="1145" y="1417"/>
                  </a:cubicBezTo>
                  <a:cubicBezTo>
                    <a:pt x="1148" y="1418"/>
                    <a:pt x="1134" y="1419"/>
                    <a:pt x="1157" y="1420"/>
                  </a:cubicBezTo>
                  <a:cubicBezTo>
                    <a:pt x="1168" y="1420"/>
                    <a:pt x="1145" y="1421"/>
                    <a:pt x="1163" y="1422"/>
                  </a:cubicBezTo>
                  <a:cubicBezTo>
                    <a:pt x="1175" y="1423"/>
                    <a:pt x="1159" y="1424"/>
                    <a:pt x="1167" y="1425"/>
                  </a:cubicBezTo>
                  <a:cubicBezTo>
                    <a:pt x="1135" y="1432"/>
                    <a:pt x="970" y="1416"/>
                    <a:pt x="898" y="1410"/>
                  </a:cubicBezTo>
                  <a:cubicBezTo>
                    <a:pt x="929" y="1411"/>
                    <a:pt x="848" y="1411"/>
                    <a:pt x="892" y="1412"/>
                  </a:cubicBezTo>
                  <a:cubicBezTo>
                    <a:pt x="890" y="1415"/>
                    <a:pt x="899" y="1418"/>
                    <a:pt x="957" y="1421"/>
                  </a:cubicBezTo>
                  <a:cubicBezTo>
                    <a:pt x="960" y="1426"/>
                    <a:pt x="1008" y="1429"/>
                    <a:pt x="1025" y="1435"/>
                  </a:cubicBezTo>
                  <a:cubicBezTo>
                    <a:pt x="1059" y="1436"/>
                    <a:pt x="1003" y="1437"/>
                    <a:pt x="1032" y="1437"/>
                  </a:cubicBezTo>
                  <a:cubicBezTo>
                    <a:pt x="1043" y="1438"/>
                    <a:pt x="1020" y="1439"/>
                    <a:pt x="1038" y="1439"/>
                  </a:cubicBezTo>
                  <a:cubicBezTo>
                    <a:pt x="1050" y="1440"/>
                    <a:pt x="1035" y="1441"/>
                    <a:pt x="1042" y="1442"/>
                  </a:cubicBezTo>
                  <a:cubicBezTo>
                    <a:pt x="1049" y="1443"/>
                    <a:pt x="1056" y="1443"/>
                    <a:pt x="1045" y="1444"/>
                  </a:cubicBezTo>
                  <a:cubicBezTo>
                    <a:pt x="1085" y="1445"/>
                    <a:pt x="1017" y="1446"/>
                    <a:pt x="1055" y="1446"/>
                  </a:cubicBezTo>
                  <a:cubicBezTo>
                    <a:pt x="1064" y="1449"/>
                    <a:pt x="1074" y="1451"/>
                    <a:pt x="1081" y="1454"/>
                  </a:cubicBezTo>
                  <a:cubicBezTo>
                    <a:pt x="1073" y="1457"/>
                    <a:pt x="1007" y="1457"/>
                    <a:pt x="1055" y="1459"/>
                  </a:cubicBezTo>
                  <a:cubicBezTo>
                    <a:pt x="1109" y="1460"/>
                    <a:pt x="1053" y="1464"/>
                    <a:pt x="1114" y="1468"/>
                  </a:cubicBezTo>
                  <a:cubicBezTo>
                    <a:pt x="1124" y="1469"/>
                    <a:pt x="1113" y="1469"/>
                    <a:pt x="1106" y="1469"/>
                  </a:cubicBezTo>
                  <a:cubicBezTo>
                    <a:pt x="1140" y="1470"/>
                    <a:pt x="1100" y="1471"/>
                    <a:pt x="1114" y="1471"/>
                  </a:cubicBezTo>
                  <a:cubicBezTo>
                    <a:pt x="1129" y="1472"/>
                    <a:pt x="1110" y="1474"/>
                    <a:pt x="1127" y="1475"/>
                  </a:cubicBezTo>
                  <a:cubicBezTo>
                    <a:pt x="1159" y="1476"/>
                    <a:pt x="1106" y="1477"/>
                    <a:pt x="1127" y="1477"/>
                  </a:cubicBezTo>
                  <a:cubicBezTo>
                    <a:pt x="1152" y="1478"/>
                    <a:pt x="1124" y="1479"/>
                    <a:pt x="1141" y="1480"/>
                  </a:cubicBezTo>
                  <a:cubicBezTo>
                    <a:pt x="1160" y="1481"/>
                    <a:pt x="1140" y="1482"/>
                    <a:pt x="1145" y="1489"/>
                  </a:cubicBezTo>
                  <a:cubicBezTo>
                    <a:pt x="1163" y="1489"/>
                    <a:pt x="1175" y="1490"/>
                    <a:pt x="1188" y="1490"/>
                  </a:cubicBezTo>
                  <a:cubicBezTo>
                    <a:pt x="1166" y="1491"/>
                    <a:pt x="1134" y="1491"/>
                    <a:pt x="1145" y="1493"/>
                  </a:cubicBezTo>
                  <a:cubicBezTo>
                    <a:pt x="1154" y="1494"/>
                    <a:pt x="1167" y="1495"/>
                    <a:pt x="1145" y="1496"/>
                  </a:cubicBezTo>
                  <a:cubicBezTo>
                    <a:pt x="1180" y="1497"/>
                    <a:pt x="1137" y="1498"/>
                    <a:pt x="1155" y="1498"/>
                  </a:cubicBezTo>
                  <a:cubicBezTo>
                    <a:pt x="1179" y="1498"/>
                    <a:pt x="1197" y="1498"/>
                    <a:pt x="1168" y="1499"/>
                  </a:cubicBezTo>
                  <a:cubicBezTo>
                    <a:pt x="1198" y="1500"/>
                    <a:pt x="1153" y="1501"/>
                    <a:pt x="1165" y="1502"/>
                  </a:cubicBezTo>
                  <a:cubicBezTo>
                    <a:pt x="1171" y="1502"/>
                    <a:pt x="1177" y="1502"/>
                    <a:pt x="1183" y="1503"/>
                  </a:cubicBezTo>
                  <a:cubicBezTo>
                    <a:pt x="1173" y="1503"/>
                    <a:pt x="1165" y="1502"/>
                    <a:pt x="1155" y="1506"/>
                  </a:cubicBezTo>
                  <a:cubicBezTo>
                    <a:pt x="1158" y="1506"/>
                    <a:pt x="1170" y="1507"/>
                    <a:pt x="1182" y="1507"/>
                  </a:cubicBezTo>
                  <a:cubicBezTo>
                    <a:pt x="1177" y="1508"/>
                    <a:pt x="1162" y="1508"/>
                    <a:pt x="1167" y="1509"/>
                  </a:cubicBezTo>
                  <a:cubicBezTo>
                    <a:pt x="1204" y="1511"/>
                    <a:pt x="1188" y="1514"/>
                    <a:pt x="1164" y="1516"/>
                  </a:cubicBezTo>
                  <a:cubicBezTo>
                    <a:pt x="1177" y="1516"/>
                    <a:pt x="1189" y="1516"/>
                    <a:pt x="1207" y="1517"/>
                  </a:cubicBezTo>
                  <a:cubicBezTo>
                    <a:pt x="1211" y="1535"/>
                    <a:pt x="1193" y="1534"/>
                    <a:pt x="1231" y="1536"/>
                  </a:cubicBezTo>
                  <a:cubicBezTo>
                    <a:pt x="1277" y="1539"/>
                    <a:pt x="1224" y="1541"/>
                    <a:pt x="1210" y="1543"/>
                  </a:cubicBezTo>
                  <a:cubicBezTo>
                    <a:pt x="1225" y="1543"/>
                    <a:pt x="1237" y="1543"/>
                    <a:pt x="1243" y="1543"/>
                  </a:cubicBezTo>
                  <a:cubicBezTo>
                    <a:pt x="1234" y="1544"/>
                    <a:pt x="1211" y="1546"/>
                    <a:pt x="1219" y="1546"/>
                  </a:cubicBezTo>
                  <a:cubicBezTo>
                    <a:pt x="1234" y="1548"/>
                    <a:pt x="1225" y="1549"/>
                    <a:pt x="1233" y="1550"/>
                  </a:cubicBezTo>
                  <a:cubicBezTo>
                    <a:pt x="1241" y="1551"/>
                    <a:pt x="1227" y="1551"/>
                    <a:pt x="1228" y="1552"/>
                  </a:cubicBezTo>
                  <a:cubicBezTo>
                    <a:pt x="1230" y="1553"/>
                    <a:pt x="1249" y="1555"/>
                    <a:pt x="1236" y="1556"/>
                  </a:cubicBezTo>
                  <a:cubicBezTo>
                    <a:pt x="1228" y="1557"/>
                    <a:pt x="1260" y="1557"/>
                    <a:pt x="1229" y="1558"/>
                  </a:cubicBezTo>
                  <a:cubicBezTo>
                    <a:pt x="1225" y="1558"/>
                    <a:pt x="1238" y="1559"/>
                    <a:pt x="1239" y="1560"/>
                  </a:cubicBezTo>
                  <a:cubicBezTo>
                    <a:pt x="1239" y="1560"/>
                    <a:pt x="1226" y="1562"/>
                    <a:pt x="1232" y="1562"/>
                  </a:cubicBezTo>
                  <a:cubicBezTo>
                    <a:pt x="1259" y="1562"/>
                    <a:pt x="1214" y="1563"/>
                    <a:pt x="1246" y="1564"/>
                  </a:cubicBezTo>
                  <a:cubicBezTo>
                    <a:pt x="1260" y="1565"/>
                    <a:pt x="1246" y="1565"/>
                    <a:pt x="1249" y="1570"/>
                  </a:cubicBezTo>
                  <a:cubicBezTo>
                    <a:pt x="1246" y="1577"/>
                    <a:pt x="1260" y="1574"/>
                    <a:pt x="1228" y="1576"/>
                  </a:cubicBezTo>
                  <a:cubicBezTo>
                    <a:pt x="1262" y="1577"/>
                    <a:pt x="1212" y="1578"/>
                    <a:pt x="1229" y="1579"/>
                  </a:cubicBezTo>
                  <a:cubicBezTo>
                    <a:pt x="1244" y="1580"/>
                    <a:pt x="1235" y="1580"/>
                    <a:pt x="1230" y="1581"/>
                  </a:cubicBezTo>
                  <a:cubicBezTo>
                    <a:pt x="1225" y="1582"/>
                    <a:pt x="1245" y="1583"/>
                    <a:pt x="1241" y="1583"/>
                  </a:cubicBezTo>
                  <a:cubicBezTo>
                    <a:pt x="1207" y="1584"/>
                    <a:pt x="1272" y="1585"/>
                    <a:pt x="1232" y="1585"/>
                  </a:cubicBezTo>
                  <a:cubicBezTo>
                    <a:pt x="1245" y="1586"/>
                    <a:pt x="1232" y="1587"/>
                    <a:pt x="1234" y="1587"/>
                  </a:cubicBezTo>
                  <a:cubicBezTo>
                    <a:pt x="1265" y="1588"/>
                    <a:pt x="1219" y="1588"/>
                    <a:pt x="1236" y="1589"/>
                  </a:cubicBezTo>
                  <a:cubicBezTo>
                    <a:pt x="1257" y="1590"/>
                    <a:pt x="1258" y="1591"/>
                    <a:pt x="1239" y="1591"/>
                  </a:cubicBezTo>
                  <a:cubicBezTo>
                    <a:pt x="1211" y="1592"/>
                    <a:pt x="1246" y="1593"/>
                    <a:pt x="1243" y="1594"/>
                  </a:cubicBezTo>
                  <a:cubicBezTo>
                    <a:pt x="1191" y="1590"/>
                    <a:pt x="1225" y="1601"/>
                    <a:pt x="1186" y="1604"/>
                  </a:cubicBezTo>
                  <a:cubicBezTo>
                    <a:pt x="1187" y="1612"/>
                    <a:pt x="1141" y="1614"/>
                    <a:pt x="1126" y="1618"/>
                  </a:cubicBezTo>
                  <a:cubicBezTo>
                    <a:pt x="1162" y="1618"/>
                    <a:pt x="1104" y="1620"/>
                    <a:pt x="1144" y="1620"/>
                  </a:cubicBezTo>
                  <a:cubicBezTo>
                    <a:pt x="1114" y="1623"/>
                    <a:pt x="1100" y="1629"/>
                    <a:pt x="1041" y="1638"/>
                  </a:cubicBezTo>
                  <a:cubicBezTo>
                    <a:pt x="1046" y="1638"/>
                    <a:pt x="1052" y="1638"/>
                    <a:pt x="1058" y="1639"/>
                  </a:cubicBezTo>
                  <a:cubicBezTo>
                    <a:pt x="1039" y="1640"/>
                    <a:pt x="1006" y="1640"/>
                    <a:pt x="999" y="1653"/>
                  </a:cubicBezTo>
                  <a:cubicBezTo>
                    <a:pt x="976" y="1654"/>
                    <a:pt x="957" y="1655"/>
                    <a:pt x="942" y="1656"/>
                  </a:cubicBezTo>
                  <a:cubicBezTo>
                    <a:pt x="981" y="1659"/>
                    <a:pt x="921" y="1660"/>
                    <a:pt x="924" y="1662"/>
                  </a:cubicBezTo>
                  <a:cubicBezTo>
                    <a:pt x="925" y="1664"/>
                    <a:pt x="909" y="1665"/>
                    <a:pt x="917" y="1666"/>
                  </a:cubicBezTo>
                  <a:cubicBezTo>
                    <a:pt x="921" y="1667"/>
                    <a:pt x="883" y="1667"/>
                    <a:pt x="906" y="1668"/>
                  </a:cubicBezTo>
                  <a:cubicBezTo>
                    <a:pt x="900" y="1670"/>
                    <a:pt x="903" y="1670"/>
                    <a:pt x="882" y="1672"/>
                  </a:cubicBezTo>
                  <a:cubicBezTo>
                    <a:pt x="876" y="1673"/>
                    <a:pt x="895" y="1674"/>
                    <a:pt x="891" y="1674"/>
                  </a:cubicBezTo>
                  <a:cubicBezTo>
                    <a:pt x="876" y="1676"/>
                    <a:pt x="825" y="1678"/>
                    <a:pt x="871" y="1680"/>
                  </a:cubicBezTo>
                  <a:cubicBezTo>
                    <a:pt x="833" y="1683"/>
                    <a:pt x="853" y="1683"/>
                    <a:pt x="817" y="1687"/>
                  </a:cubicBezTo>
                  <a:cubicBezTo>
                    <a:pt x="850" y="1688"/>
                    <a:pt x="929" y="1683"/>
                    <a:pt x="895" y="1685"/>
                  </a:cubicBezTo>
                  <a:lnTo>
                    <a:pt x="895" y="1685"/>
                  </a:lnTo>
                  <a:cubicBezTo>
                    <a:pt x="900" y="1687"/>
                    <a:pt x="868" y="1686"/>
                    <a:pt x="853" y="1687"/>
                  </a:cubicBezTo>
                  <a:cubicBezTo>
                    <a:pt x="843" y="1690"/>
                    <a:pt x="918" y="1688"/>
                    <a:pt x="874" y="1689"/>
                  </a:cubicBezTo>
                  <a:lnTo>
                    <a:pt x="874" y="1689"/>
                  </a:lnTo>
                  <a:cubicBezTo>
                    <a:pt x="815" y="1694"/>
                    <a:pt x="809" y="1702"/>
                    <a:pt x="774" y="1700"/>
                  </a:cubicBezTo>
                  <a:cubicBezTo>
                    <a:pt x="819" y="1702"/>
                    <a:pt x="741" y="1701"/>
                    <a:pt x="749" y="1702"/>
                  </a:cubicBezTo>
                  <a:cubicBezTo>
                    <a:pt x="747" y="1708"/>
                    <a:pt x="760" y="1705"/>
                    <a:pt x="728" y="1707"/>
                  </a:cubicBezTo>
                  <a:cubicBezTo>
                    <a:pt x="767" y="1708"/>
                    <a:pt x="733" y="1709"/>
                    <a:pt x="726" y="1709"/>
                  </a:cubicBezTo>
                  <a:cubicBezTo>
                    <a:pt x="713" y="1710"/>
                    <a:pt x="728" y="1711"/>
                    <a:pt x="716" y="1712"/>
                  </a:cubicBezTo>
                  <a:cubicBezTo>
                    <a:pt x="694" y="1713"/>
                    <a:pt x="727" y="1714"/>
                    <a:pt x="687" y="1715"/>
                  </a:cubicBezTo>
                  <a:cubicBezTo>
                    <a:pt x="693" y="1716"/>
                    <a:pt x="666" y="1717"/>
                    <a:pt x="678" y="1719"/>
                  </a:cubicBezTo>
                  <a:cubicBezTo>
                    <a:pt x="666" y="1719"/>
                    <a:pt x="671" y="1719"/>
                    <a:pt x="676" y="1720"/>
                  </a:cubicBezTo>
                  <a:cubicBezTo>
                    <a:pt x="704" y="1721"/>
                    <a:pt x="640" y="1721"/>
                    <a:pt x="653" y="1723"/>
                  </a:cubicBezTo>
                  <a:cubicBezTo>
                    <a:pt x="672" y="1723"/>
                    <a:pt x="663" y="1724"/>
                    <a:pt x="675" y="1725"/>
                  </a:cubicBezTo>
                  <a:cubicBezTo>
                    <a:pt x="687" y="1726"/>
                    <a:pt x="668" y="1726"/>
                    <a:pt x="666" y="1725"/>
                  </a:cubicBezTo>
                  <a:cubicBezTo>
                    <a:pt x="671" y="1725"/>
                    <a:pt x="684" y="1725"/>
                    <a:pt x="675" y="1725"/>
                  </a:cubicBezTo>
                  <a:cubicBezTo>
                    <a:pt x="591" y="1725"/>
                    <a:pt x="617" y="1726"/>
                    <a:pt x="571" y="1735"/>
                  </a:cubicBezTo>
                  <a:cubicBezTo>
                    <a:pt x="569" y="1738"/>
                    <a:pt x="522" y="1741"/>
                    <a:pt x="503" y="1745"/>
                  </a:cubicBezTo>
                  <a:cubicBezTo>
                    <a:pt x="497" y="1746"/>
                    <a:pt x="462" y="1747"/>
                    <a:pt x="498" y="1748"/>
                  </a:cubicBezTo>
                  <a:cubicBezTo>
                    <a:pt x="446" y="1753"/>
                    <a:pt x="453" y="1756"/>
                    <a:pt x="437" y="1758"/>
                  </a:cubicBezTo>
                  <a:cubicBezTo>
                    <a:pt x="443" y="1759"/>
                    <a:pt x="448" y="1759"/>
                    <a:pt x="454" y="1759"/>
                  </a:cubicBezTo>
                  <a:cubicBezTo>
                    <a:pt x="448" y="1759"/>
                    <a:pt x="443" y="1759"/>
                    <a:pt x="437" y="1759"/>
                  </a:cubicBezTo>
                  <a:cubicBezTo>
                    <a:pt x="440" y="1761"/>
                    <a:pt x="352" y="1763"/>
                    <a:pt x="413" y="1765"/>
                  </a:cubicBezTo>
                  <a:cubicBezTo>
                    <a:pt x="413" y="1765"/>
                    <a:pt x="407" y="1765"/>
                    <a:pt x="406" y="1765"/>
                  </a:cubicBezTo>
                  <a:cubicBezTo>
                    <a:pt x="377" y="1766"/>
                    <a:pt x="390" y="1767"/>
                    <a:pt x="374" y="1769"/>
                  </a:cubicBezTo>
                  <a:cubicBezTo>
                    <a:pt x="441" y="1770"/>
                    <a:pt x="355" y="1773"/>
                    <a:pt x="356" y="1774"/>
                  </a:cubicBezTo>
                  <a:cubicBezTo>
                    <a:pt x="399" y="1775"/>
                    <a:pt x="357" y="1777"/>
                    <a:pt x="382" y="1779"/>
                  </a:cubicBezTo>
                  <a:cubicBezTo>
                    <a:pt x="390" y="1779"/>
                    <a:pt x="400" y="1780"/>
                    <a:pt x="394" y="1781"/>
                  </a:cubicBezTo>
                  <a:cubicBezTo>
                    <a:pt x="358" y="1782"/>
                    <a:pt x="392" y="1785"/>
                    <a:pt x="369" y="1786"/>
                  </a:cubicBezTo>
                  <a:cubicBezTo>
                    <a:pt x="341" y="1789"/>
                    <a:pt x="361" y="1791"/>
                    <a:pt x="354" y="1793"/>
                  </a:cubicBezTo>
                  <a:cubicBezTo>
                    <a:pt x="351" y="1794"/>
                    <a:pt x="355" y="1795"/>
                    <a:pt x="353" y="1796"/>
                  </a:cubicBezTo>
                  <a:cubicBezTo>
                    <a:pt x="338" y="1799"/>
                    <a:pt x="306" y="1797"/>
                    <a:pt x="311" y="1801"/>
                  </a:cubicBezTo>
                  <a:cubicBezTo>
                    <a:pt x="308" y="1802"/>
                    <a:pt x="278" y="1805"/>
                    <a:pt x="283" y="1808"/>
                  </a:cubicBezTo>
                  <a:cubicBezTo>
                    <a:pt x="285" y="1809"/>
                    <a:pt x="254" y="1809"/>
                    <a:pt x="287" y="1810"/>
                  </a:cubicBezTo>
                  <a:cubicBezTo>
                    <a:pt x="331" y="1814"/>
                    <a:pt x="281" y="1811"/>
                    <a:pt x="292" y="1822"/>
                  </a:cubicBezTo>
                  <a:cubicBezTo>
                    <a:pt x="281" y="1828"/>
                    <a:pt x="300" y="1831"/>
                    <a:pt x="300" y="1833"/>
                  </a:cubicBezTo>
                  <a:cubicBezTo>
                    <a:pt x="299" y="1835"/>
                    <a:pt x="336" y="1836"/>
                    <a:pt x="291" y="1837"/>
                  </a:cubicBezTo>
                  <a:cubicBezTo>
                    <a:pt x="335" y="1838"/>
                    <a:pt x="301" y="1839"/>
                    <a:pt x="292" y="1841"/>
                  </a:cubicBezTo>
                  <a:cubicBezTo>
                    <a:pt x="289" y="1841"/>
                    <a:pt x="294" y="1842"/>
                    <a:pt x="302" y="1842"/>
                  </a:cubicBezTo>
                  <a:cubicBezTo>
                    <a:pt x="319" y="1843"/>
                    <a:pt x="277" y="1843"/>
                    <a:pt x="310" y="1844"/>
                  </a:cubicBezTo>
                  <a:cubicBezTo>
                    <a:pt x="320" y="1844"/>
                    <a:pt x="308" y="1846"/>
                    <a:pt x="332" y="1847"/>
                  </a:cubicBezTo>
                  <a:cubicBezTo>
                    <a:pt x="294" y="1847"/>
                    <a:pt x="335" y="1848"/>
                    <a:pt x="333" y="1849"/>
                  </a:cubicBezTo>
                  <a:cubicBezTo>
                    <a:pt x="324" y="1864"/>
                    <a:pt x="386" y="1865"/>
                    <a:pt x="395" y="1864"/>
                  </a:cubicBezTo>
                  <a:cubicBezTo>
                    <a:pt x="392" y="1873"/>
                    <a:pt x="402" y="1872"/>
                    <a:pt x="407" y="1874"/>
                  </a:cubicBezTo>
                  <a:cubicBezTo>
                    <a:pt x="407" y="1875"/>
                    <a:pt x="388" y="1876"/>
                    <a:pt x="398" y="1876"/>
                  </a:cubicBezTo>
                  <a:cubicBezTo>
                    <a:pt x="425" y="1882"/>
                    <a:pt x="461" y="1887"/>
                    <a:pt x="480" y="1891"/>
                  </a:cubicBezTo>
                  <a:cubicBezTo>
                    <a:pt x="540" y="1899"/>
                    <a:pt x="527" y="1904"/>
                    <a:pt x="589" y="1913"/>
                  </a:cubicBezTo>
                  <a:cubicBezTo>
                    <a:pt x="591" y="1913"/>
                    <a:pt x="598" y="1914"/>
                    <a:pt x="595" y="1914"/>
                  </a:cubicBezTo>
                  <a:cubicBezTo>
                    <a:pt x="550" y="1915"/>
                    <a:pt x="639" y="1919"/>
                    <a:pt x="625" y="1924"/>
                  </a:cubicBezTo>
                  <a:cubicBezTo>
                    <a:pt x="656" y="1929"/>
                    <a:pt x="673" y="1934"/>
                    <a:pt x="708" y="1943"/>
                  </a:cubicBezTo>
                  <a:cubicBezTo>
                    <a:pt x="707" y="1944"/>
                    <a:pt x="695" y="1946"/>
                    <a:pt x="711" y="1947"/>
                  </a:cubicBezTo>
                  <a:cubicBezTo>
                    <a:pt x="728" y="1948"/>
                    <a:pt x="704" y="1949"/>
                    <a:pt x="719" y="1950"/>
                  </a:cubicBezTo>
                  <a:cubicBezTo>
                    <a:pt x="697" y="1950"/>
                    <a:pt x="747" y="1951"/>
                    <a:pt x="709" y="1952"/>
                  </a:cubicBezTo>
                  <a:cubicBezTo>
                    <a:pt x="730" y="1952"/>
                    <a:pt x="726" y="1953"/>
                    <a:pt x="709" y="1953"/>
                  </a:cubicBezTo>
                  <a:cubicBezTo>
                    <a:pt x="746" y="1954"/>
                    <a:pt x="698" y="1955"/>
                    <a:pt x="718" y="1955"/>
                  </a:cubicBezTo>
                  <a:cubicBezTo>
                    <a:pt x="749" y="1956"/>
                    <a:pt x="702" y="1957"/>
                    <a:pt x="715" y="1957"/>
                  </a:cubicBezTo>
                  <a:cubicBezTo>
                    <a:pt x="741" y="1959"/>
                    <a:pt x="720" y="1960"/>
                    <a:pt x="729" y="1961"/>
                  </a:cubicBezTo>
                  <a:cubicBezTo>
                    <a:pt x="783" y="1966"/>
                    <a:pt x="769" y="1971"/>
                    <a:pt x="811" y="1977"/>
                  </a:cubicBezTo>
                  <a:cubicBezTo>
                    <a:pt x="756" y="1978"/>
                    <a:pt x="833" y="1980"/>
                    <a:pt x="813" y="1981"/>
                  </a:cubicBezTo>
                  <a:cubicBezTo>
                    <a:pt x="811" y="1981"/>
                    <a:pt x="838" y="1982"/>
                    <a:pt x="818" y="1982"/>
                  </a:cubicBezTo>
                  <a:cubicBezTo>
                    <a:pt x="812" y="1983"/>
                    <a:pt x="830" y="1984"/>
                    <a:pt x="832" y="1984"/>
                  </a:cubicBezTo>
                  <a:cubicBezTo>
                    <a:pt x="834" y="1985"/>
                    <a:pt x="823" y="1987"/>
                    <a:pt x="835" y="1987"/>
                  </a:cubicBezTo>
                  <a:cubicBezTo>
                    <a:pt x="850" y="1988"/>
                    <a:pt x="827" y="1990"/>
                    <a:pt x="847" y="1990"/>
                  </a:cubicBezTo>
                  <a:cubicBezTo>
                    <a:pt x="874" y="1991"/>
                    <a:pt x="812" y="1992"/>
                    <a:pt x="848" y="1993"/>
                  </a:cubicBezTo>
                  <a:cubicBezTo>
                    <a:pt x="826" y="1994"/>
                    <a:pt x="858" y="1995"/>
                    <a:pt x="854" y="1996"/>
                  </a:cubicBezTo>
                  <a:cubicBezTo>
                    <a:pt x="850" y="1997"/>
                    <a:pt x="862" y="1999"/>
                    <a:pt x="851" y="2000"/>
                  </a:cubicBezTo>
                  <a:cubicBezTo>
                    <a:pt x="841" y="2001"/>
                    <a:pt x="890" y="2001"/>
                    <a:pt x="861" y="2002"/>
                  </a:cubicBezTo>
                  <a:cubicBezTo>
                    <a:pt x="850" y="2002"/>
                    <a:pt x="879" y="2003"/>
                    <a:pt x="856" y="2004"/>
                  </a:cubicBezTo>
                  <a:cubicBezTo>
                    <a:pt x="902" y="2006"/>
                    <a:pt x="848" y="2010"/>
                    <a:pt x="890" y="2012"/>
                  </a:cubicBezTo>
                  <a:cubicBezTo>
                    <a:pt x="852" y="2013"/>
                    <a:pt x="897" y="2014"/>
                    <a:pt x="886" y="2014"/>
                  </a:cubicBezTo>
                  <a:cubicBezTo>
                    <a:pt x="870" y="2015"/>
                    <a:pt x="902" y="2016"/>
                    <a:pt x="897" y="2017"/>
                  </a:cubicBezTo>
                  <a:cubicBezTo>
                    <a:pt x="894" y="2019"/>
                    <a:pt x="909" y="2021"/>
                    <a:pt x="914" y="2023"/>
                  </a:cubicBezTo>
                  <a:cubicBezTo>
                    <a:pt x="919" y="2024"/>
                    <a:pt x="925" y="2026"/>
                    <a:pt x="913" y="2027"/>
                  </a:cubicBezTo>
                  <a:cubicBezTo>
                    <a:pt x="901" y="2028"/>
                    <a:pt x="947" y="2029"/>
                    <a:pt x="923" y="2030"/>
                  </a:cubicBezTo>
                  <a:cubicBezTo>
                    <a:pt x="916" y="2030"/>
                    <a:pt x="930" y="2031"/>
                    <a:pt x="918" y="2032"/>
                  </a:cubicBezTo>
                  <a:cubicBezTo>
                    <a:pt x="909" y="2032"/>
                    <a:pt x="912" y="2034"/>
                    <a:pt x="921" y="2034"/>
                  </a:cubicBezTo>
                  <a:cubicBezTo>
                    <a:pt x="957" y="2035"/>
                    <a:pt x="900" y="2035"/>
                    <a:pt x="928" y="2036"/>
                  </a:cubicBezTo>
                  <a:cubicBezTo>
                    <a:pt x="964" y="2037"/>
                    <a:pt x="907" y="2038"/>
                    <a:pt x="916" y="2038"/>
                  </a:cubicBezTo>
                  <a:cubicBezTo>
                    <a:pt x="926" y="2039"/>
                    <a:pt x="949" y="2040"/>
                    <a:pt x="929" y="2041"/>
                  </a:cubicBezTo>
                  <a:cubicBezTo>
                    <a:pt x="918" y="2043"/>
                    <a:pt x="942" y="2042"/>
                    <a:pt x="936" y="2048"/>
                  </a:cubicBezTo>
                  <a:cubicBezTo>
                    <a:pt x="939" y="2053"/>
                    <a:pt x="928" y="2054"/>
                    <a:pt x="939" y="2055"/>
                  </a:cubicBezTo>
                  <a:cubicBezTo>
                    <a:pt x="948" y="2057"/>
                    <a:pt x="910" y="2058"/>
                    <a:pt x="933" y="2059"/>
                  </a:cubicBezTo>
                  <a:cubicBezTo>
                    <a:pt x="950" y="2060"/>
                    <a:pt x="936" y="2062"/>
                    <a:pt x="936" y="2064"/>
                  </a:cubicBezTo>
                  <a:lnTo>
                    <a:pt x="954" y="2064"/>
                  </a:lnTo>
                  <a:cubicBezTo>
                    <a:pt x="948" y="2064"/>
                    <a:pt x="942" y="2064"/>
                    <a:pt x="936" y="2064"/>
                  </a:cubicBezTo>
                  <a:cubicBezTo>
                    <a:pt x="936" y="2067"/>
                    <a:pt x="930" y="2069"/>
                    <a:pt x="938" y="2072"/>
                  </a:cubicBezTo>
                  <a:cubicBezTo>
                    <a:pt x="947" y="2074"/>
                    <a:pt x="902" y="2077"/>
                    <a:pt x="936" y="2079"/>
                  </a:cubicBezTo>
                  <a:cubicBezTo>
                    <a:pt x="938" y="2079"/>
                    <a:pt x="918" y="2081"/>
                    <a:pt x="919" y="2083"/>
                  </a:cubicBezTo>
                  <a:cubicBezTo>
                    <a:pt x="919" y="2083"/>
                    <a:pt x="933" y="2084"/>
                    <a:pt x="918" y="2085"/>
                  </a:cubicBezTo>
                  <a:cubicBezTo>
                    <a:pt x="816" y="2107"/>
                    <a:pt x="744" y="2117"/>
                    <a:pt x="601" y="2128"/>
                  </a:cubicBezTo>
                  <a:cubicBezTo>
                    <a:pt x="640" y="2133"/>
                    <a:pt x="514" y="2143"/>
                    <a:pt x="500" y="2144"/>
                  </a:cubicBezTo>
                  <a:cubicBezTo>
                    <a:pt x="535" y="2145"/>
                    <a:pt x="482" y="2146"/>
                    <a:pt x="496" y="2147"/>
                  </a:cubicBezTo>
                  <a:cubicBezTo>
                    <a:pt x="452" y="2153"/>
                    <a:pt x="426" y="2156"/>
                    <a:pt x="395" y="2161"/>
                  </a:cubicBezTo>
                  <a:cubicBezTo>
                    <a:pt x="379" y="2163"/>
                    <a:pt x="375" y="2164"/>
                    <a:pt x="410" y="2166"/>
                  </a:cubicBezTo>
                  <a:cubicBezTo>
                    <a:pt x="492" y="2171"/>
                    <a:pt x="363" y="2172"/>
                    <a:pt x="414" y="2174"/>
                  </a:cubicBezTo>
                  <a:cubicBezTo>
                    <a:pt x="401" y="2175"/>
                    <a:pt x="388" y="2175"/>
                    <a:pt x="374" y="2176"/>
                  </a:cubicBezTo>
                  <a:cubicBezTo>
                    <a:pt x="409" y="2177"/>
                    <a:pt x="364" y="2178"/>
                    <a:pt x="391" y="2179"/>
                  </a:cubicBezTo>
                  <a:cubicBezTo>
                    <a:pt x="364" y="2179"/>
                    <a:pt x="375" y="2180"/>
                    <a:pt x="375" y="2184"/>
                  </a:cubicBezTo>
                  <a:cubicBezTo>
                    <a:pt x="378" y="2184"/>
                    <a:pt x="336" y="2185"/>
                    <a:pt x="374" y="2186"/>
                  </a:cubicBezTo>
                  <a:cubicBezTo>
                    <a:pt x="352" y="2186"/>
                    <a:pt x="357" y="2187"/>
                    <a:pt x="372" y="2187"/>
                  </a:cubicBezTo>
                  <a:cubicBezTo>
                    <a:pt x="337" y="2192"/>
                    <a:pt x="349" y="2194"/>
                    <a:pt x="311" y="2197"/>
                  </a:cubicBezTo>
                  <a:cubicBezTo>
                    <a:pt x="299" y="2198"/>
                    <a:pt x="347" y="2199"/>
                    <a:pt x="314" y="2200"/>
                  </a:cubicBezTo>
                  <a:cubicBezTo>
                    <a:pt x="297" y="2202"/>
                    <a:pt x="321" y="2204"/>
                    <a:pt x="327" y="2204"/>
                  </a:cubicBezTo>
                  <a:cubicBezTo>
                    <a:pt x="312" y="2205"/>
                    <a:pt x="292" y="2204"/>
                    <a:pt x="275" y="2204"/>
                  </a:cubicBezTo>
                  <a:cubicBezTo>
                    <a:pt x="274" y="2205"/>
                    <a:pt x="273" y="2205"/>
                    <a:pt x="272" y="2205"/>
                  </a:cubicBezTo>
                  <a:cubicBezTo>
                    <a:pt x="267" y="2206"/>
                    <a:pt x="260" y="2206"/>
                    <a:pt x="291" y="2207"/>
                  </a:cubicBezTo>
                  <a:cubicBezTo>
                    <a:pt x="307" y="2205"/>
                    <a:pt x="310" y="2207"/>
                    <a:pt x="291" y="2207"/>
                  </a:cubicBezTo>
                  <a:cubicBezTo>
                    <a:pt x="291" y="2207"/>
                    <a:pt x="291" y="2206"/>
                    <a:pt x="291" y="2207"/>
                  </a:cubicBezTo>
                  <a:cubicBezTo>
                    <a:pt x="285" y="2207"/>
                    <a:pt x="270" y="2208"/>
                    <a:pt x="274" y="2209"/>
                  </a:cubicBezTo>
                  <a:cubicBezTo>
                    <a:pt x="278" y="2209"/>
                    <a:pt x="284" y="2209"/>
                    <a:pt x="277" y="2210"/>
                  </a:cubicBezTo>
                  <a:cubicBezTo>
                    <a:pt x="272" y="2211"/>
                    <a:pt x="230" y="2212"/>
                    <a:pt x="269" y="2213"/>
                  </a:cubicBezTo>
                  <a:cubicBezTo>
                    <a:pt x="245" y="2215"/>
                    <a:pt x="211" y="2216"/>
                    <a:pt x="247" y="2217"/>
                  </a:cubicBezTo>
                  <a:cubicBezTo>
                    <a:pt x="211" y="2219"/>
                    <a:pt x="243" y="2220"/>
                    <a:pt x="227" y="2222"/>
                  </a:cubicBezTo>
                  <a:cubicBezTo>
                    <a:pt x="207" y="2223"/>
                    <a:pt x="221" y="2225"/>
                    <a:pt x="204" y="2226"/>
                  </a:cubicBezTo>
                  <a:cubicBezTo>
                    <a:pt x="190" y="2227"/>
                    <a:pt x="213" y="2228"/>
                    <a:pt x="189" y="2229"/>
                  </a:cubicBezTo>
                  <a:cubicBezTo>
                    <a:pt x="166" y="2230"/>
                    <a:pt x="160" y="2231"/>
                    <a:pt x="166" y="2233"/>
                  </a:cubicBezTo>
                  <a:cubicBezTo>
                    <a:pt x="170" y="2238"/>
                    <a:pt x="155" y="2238"/>
                    <a:pt x="147" y="2241"/>
                  </a:cubicBezTo>
                  <a:cubicBezTo>
                    <a:pt x="140" y="2241"/>
                    <a:pt x="155" y="2243"/>
                    <a:pt x="144" y="2243"/>
                  </a:cubicBezTo>
                  <a:cubicBezTo>
                    <a:pt x="115" y="2244"/>
                    <a:pt x="148" y="2245"/>
                    <a:pt x="131" y="2246"/>
                  </a:cubicBezTo>
                  <a:cubicBezTo>
                    <a:pt x="108" y="2247"/>
                    <a:pt x="143" y="2249"/>
                    <a:pt x="107" y="2250"/>
                  </a:cubicBezTo>
                  <a:cubicBezTo>
                    <a:pt x="136" y="2251"/>
                    <a:pt x="76" y="2252"/>
                    <a:pt x="116" y="2254"/>
                  </a:cubicBezTo>
                  <a:cubicBezTo>
                    <a:pt x="59" y="2256"/>
                    <a:pt x="82" y="2259"/>
                    <a:pt x="64" y="2261"/>
                  </a:cubicBezTo>
                  <a:cubicBezTo>
                    <a:pt x="58" y="2262"/>
                    <a:pt x="77" y="2263"/>
                    <a:pt x="74" y="2264"/>
                  </a:cubicBezTo>
                  <a:cubicBezTo>
                    <a:pt x="56" y="2267"/>
                    <a:pt x="39" y="2271"/>
                    <a:pt x="41" y="2275"/>
                  </a:cubicBezTo>
                  <a:cubicBezTo>
                    <a:pt x="42" y="2277"/>
                    <a:pt x="56" y="2279"/>
                    <a:pt x="38" y="2280"/>
                  </a:cubicBezTo>
                  <a:cubicBezTo>
                    <a:pt x="13" y="2282"/>
                    <a:pt x="49" y="2283"/>
                    <a:pt x="42" y="2285"/>
                  </a:cubicBezTo>
                  <a:cubicBezTo>
                    <a:pt x="-6" y="2290"/>
                    <a:pt x="98" y="2288"/>
                    <a:pt x="42" y="2291"/>
                  </a:cubicBezTo>
                  <a:cubicBezTo>
                    <a:pt x="31" y="2292"/>
                    <a:pt x="21" y="2293"/>
                    <a:pt x="29" y="2293"/>
                  </a:cubicBezTo>
                  <a:cubicBezTo>
                    <a:pt x="55" y="2295"/>
                    <a:pt x="20" y="2295"/>
                    <a:pt x="25" y="2296"/>
                  </a:cubicBezTo>
                  <a:cubicBezTo>
                    <a:pt x="60" y="2297"/>
                    <a:pt x="44" y="2299"/>
                    <a:pt x="38" y="2301"/>
                  </a:cubicBezTo>
                  <a:cubicBezTo>
                    <a:pt x="32" y="2302"/>
                    <a:pt x="49" y="2305"/>
                    <a:pt x="7" y="2306"/>
                  </a:cubicBezTo>
                  <a:cubicBezTo>
                    <a:pt x="5" y="2306"/>
                    <a:pt x="14" y="2306"/>
                    <a:pt x="15" y="2307"/>
                  </a:cubicBezTo>
                  <a:cubicBezTo>
                    <a:pt x="17" y="2307"/>
                    <a:pt x="25" y="2308"/>
                    <a:pt x="17" y="2308"/>
                  </a:cubicBezTo>
                  <a:cubicBezTo>
                    <a:pt x="-11" y="2310"/>
                    <a:pt x="2" y="2311"/>
                    <a:pt x="8" y="2312"/>
                  </a:cubicBezTo>
                  <a:cubicBezTo>
                    <a:pt x="15" y="2313"/>
                    <a:pt x="3" y="2314"/>
                    <a:pt x="0" y="2316"/>
                  </a:cubicBezTo>
                  <a:cubicBezTo>
                    <a:pt x="10" y="2317"/>
                    <a:pt x="31" y="2317"/>
                    <a:pt x="41" y="2318"/>
                  </a:cubicBezTo>
                  <a:cubicBezTo>
                    <a:pt x="49" y="2319"/>
                    <a:pt x="3" y="2319"/>
                    <a:pt x="37" y="2320"/>
                  </a:cubicBezTo>
                  <a:cubicBezTo>
                    <a:pt x="21" y="2321"/>
                    <a:pt x="36" y="2321"/>
                    <a:pt x="40" y="2322"/>
                  </a:cubicBezTo>
                  <a:cubicBezTo>
                    <a:pt x="46" y="2323"/>
                    <a:pt x="34" y="2324"/>
                    <a:pt x="62" y="2325"/>
                  </a:cubicBezTo>
                  <a:cubicBezTo>
                    <a:pt x="85" y="2326"/>
                    <a:pt x="21" y="2326"/>
                    <a:pt x="56" y="2327"/>
                  </a:cubicBezTo>
                  <a:cubicBezTo>
                    <a:pt x="65" y="2327"/>
                    <a:pt x="47" y="2328"/>
                    <a:pt x="56" y="2329"/>
                  </a:cubicBezTo>
                  <a:cubicBezTo>
                    <a:pt x="110" y="2340"/>
                    <a:pt x="133" y="2347"/>
                    <a:pt x="182" y="2353"/>
                  </a:cubicBezTo>
                  <a:cubicBezTo>
                    <a:pt x="190" y="2353"/>
                    <a:pt x="169" y="2354"/>
                    <a:pt x="167" y="2355"/>
                  </a:cubicBezTo>
                  <a:cubicBezTo>
                    <a:pt x="163" y="2356"/>
                    <a:pt x="196" y="2357"/>
                    <a:pt x="188" y="2359"/>
                  </a:cubicBezTo>
                  <a:cubicBezTo>
                    <a:pt x="181" y="2360"/>
                    <a:pt x="214" y="2361"/>
                    <a:pt x="187" y="2362"/>
                  </a:cubicBezTo>
                  <a:cubicBezTo>
                    <a:pt x="283" y="2371"/>
                    <a:pt x="408" y="2388"/>
                    <a:pt x="431" y="2394"/>
                  </a:cubicBezTo>
                  <a:cubicBezTo>
                    <a:pt x="490" y="2396"/>
                    <a:pt x="463" y="2397"/>
                    <a:pt x="444" y="2400"/>
                  </a:cubicBezTo>
                  <a:cubicBezTo>
                    <a:pt x="454" y="2400"/>
                    <a:pt x="463" y="2400"/>
                    <a:pt x="476" y="2400"/>
                  </a:cubicBezTo>
                  <a:cubicBezTo>
                    <a:pt x="402" y="2403"/>
                    <a:pt x="519" y="2411"/>
                    <a:pt x="497" y="2416"/>
                  </a:cubicBezTo>
                  <a:cubicBezTo>
                    <a:pt x="475" y="2416"/>
                    <a:pt x="502" y="2417"/>
                    <a:pt x="491" y="2418"/>
                  </a:cubicBezTo>
                  <a:cubicBezTo>
                    <a:pt x="461" y="2419"/>
                    <a:pt x="527" y="2419"/>
                    <a:pt x="521" y="2425"/>
                  </a:cubicBezTo>
                  <a:cubicBezTo>
                    <a:pt x="520" y="2426"/>
                    <a:pt x="503" y="2427"/>
                    <a:pt x="555" y="2428"/>
                  </a:cubicBezTo>
                  <a:cubicBezTo>
                    <a:pt x="577" y="2430"/>
                    <a:pt x="508" y="2431"/>
                    <a:pt x="559" y="2433"/>
                  </a:cubicBezTo>
                  <a:cubicBezTo>
                    <a:pt x="500" y="2435"/>
                    <a:pt x="577" y="2436"/>
                    <a:pt x="582" y="2442"/>
                  </a:cubicBezTo>
                  <a:cubicBezTo>
                    <a:pt x="583" y="2442"/>
                    <a:pt x="554" y="2443"/>
                    <a:pt x="581" y="2444"/>
                  </a:cubicBezTo>
                  <a:cubicBezTo>
                    <a:pt x="597" y="2446"/>
                    <a:pt x="592" y="2447"/>
                    <a:pt x="603" y="2447"/>
                  </a:cubicBezTo>
                  <a:cubicBezTo>
                    <a:pt x="598" y="2451"/>
                    <a:pt x="637" y="2455"/>
                    <a:pt x="625" y="2458"/>
                  </a:cubicBezTo>
                  <a:cubicBezTo>
                    <a:pt x="622" y="2460"/>
                    <a:pt x="638" y="2461"/>
                    <a:pt x="634" y="2462"/>
                  </a:cubicBezTo>
                  <a:cubicBezTo>
                    <a:pt x="630" y="2463"/>
                    <a:pt x="649" y="2465"/>
                    <a:pt x="646" y="2466"/>
                  </a:cubicBezTo>
                  <a:cubicBezTo>
                    <a:pt x="643" y="2467"/>
                    <a:pt x="635" y="2469"/>
                    <a:pt x="649" y="2470"/>
                  </a:cubicBezTo>
                  <a:cubicBezTo>
                    <a:pt x="659" y="2473"/>
                    <a:pt x="671" y="2470"/>
                    <a:pt x="667" y="2476"/>
                  </a:cubicBezTo>
                  <a:cubicBezTo>
                    <a:pt x="674" y="2480"/>
                    <a:pt x="710" y="2478"/>
                    <a:pt x="707" y="2487"/>
                  </a:cubicBezTo>
                  <a:cubicBezTo>
                    <a:pt x="724" y="2486"/>
                    <a:pt x="733" y="2486"/>
                    <a:pt x="751" y="2486"/>
                  </a:cubicBezTo>
                  <a:cubicBezTo>
                    <a:pt x="751" y="2487"/>
                    <a:pt x="740" y="2489"/>
                    <a:pt x="753" y="2489"/>
                  </a:cubicBezTo>
                  <a:cubicBezTo>
                    <a:pt x="779" y="2491"/>
                    <a:pt x="774" y="2493"/>
                    <a:pt x="760" y="2495"/>
                  </a:cubicBezTo>
                  <a:cubicBezTo>
                    <a:pt x="758" y="2495"/>
                    <a:pt x="752" y="2495"/>
                    <a:pt x="754" y="2495"/>
                  </a:cubicBezTo>
                  <a:cubicBezTo>
                    <a:pt x="796" y="2497"/>
                    <a:pt x="786" y="2498"/>
                    <a:pt x="771" y="2500"/>
                  </a:cubicBezTo>
                  <a:cubicBezTo>
                    <a:pt x="774" y="2503"/>
                    <a:pt x="852" y="2507"/>
                    <a:pt x="817" y="2509"/>
                  </a:cubicBezTo>
                  <a:cubicBezTo>
                    <a:pt x="829" y="2509"/>
                    <a:pt x="841" y="2509"/>
                    <a:pt x="849" y="2509"/>
                  </a:cubicBezTo>
                  <a:cubicBezTo>
                    <a:pt x="846" y="2510"/>
                    <a:pt x="838" y="2510"/>
                    <a:pt x="841" y="2510"/>
                  </a:cubicBezTo>
                  <a:cubicBezTo>
                    <a:pt x="877" y="2511"/>
                    <a:pt x="885" y="2513"/>
                    <a:pt x="869" y="2514"/>
                  </a:cubicBezTo>
                  <a:cubicBezTo>
                    <a:pt x="854" y="2514"/>
                    <a:pt x="896" y="2519"/>
                    <a:pt x="895" y="2520"/>
                  </a:cubicBezTo>
                  <a:cubicBezTo>
                    <a:pt x="902" y="2521"/>
                    <a:pt x="879" y="2523"/>
                    <a:pt x="909" y="2524"/>
                  </a:cubicBezTo>
                  <a:cubicBezTo>
                    <a:pt x="939" y="2525"/>
                    <a:pt x="898" y="2527"/>
                    <a:pt x="909" y="2528"/>
                  </a:cubicBezTo>
                  <a:cubicBezTo>
                    <a:pt x="914" y="2529"/>
                    <a:pt x="887" y="2530"/>
                    <a:pt x="912" y="2531"/>
                  </a:cubicBezTo>
                  <a:cubicBezTo>
                    <a:pt x="933" y="2532"/>
                    <a:pt x="898" y="2533"/>
                    <a:pt x="936" y="2534"/>
                  </a:cubicBezTo>
                  <a:cubicBezTo>
                    <a:pt x="901" y="2535"/>
                    <a:pt x="916" y="2536"/>
                    <a:pt x="910" y="2537"/>
                  </a:cubicBezTo>
                  <a:cubicBezTo>
                    <a:pt x="897" y="2539"/>
                    <a:pt x="891" y="2541"/>
                    <a:pt x="899" y="2542"/>
                  </a:cubicBezTo>
                  <a:cubicBezTo>
                    <a:pt x="902" y="2543"/>
                    <a:pt x="892" y="2544"/>
                    <a:pt x="903" y="2544"/>
                  </a:cubicBezTo>
                  <a:cubicBezTo>
                    <a:pt x="933" y="2545"/>
                    <a:pt x="873" y="2546"/>
                    <a:pt x="912" y="2546"/>
                  </a:cubicBezTo>
                  <a:cubicBezTo>
                    <a:pt x="878" y="2548"/>
                    <a:pt x="930" y="2546"/>
                    <a:pt x="914" y="2551"/>
                  </a:cubicBezTo>
                  <a:cubicBezTo>
                    <a:pt x="901" y="2553"/>
                    <a:pt x="948" y="2554"/>
                    <a:pt x="917" y="2556"/>
                  </a:cubicBezTo>
                  <a:cubicBezTo>
                    <a:pt x="966" y="2560"/>
                    <a:pt x="928" y="2564"/>
                    <a:pt x="921" y="2568"/>
                  </a:cubicBezTo>
                  <a:cubicBezTo>
                    <a:pt x="913" y="2570"/>
                    <a:pt x="947" y="2571"/>
                    <a:pt x="949" y="2572"/>
                  </a:cubicBezTo>
                  <a:cubicBezTo>
                    <a:pt x="944" y="2572"/>
                    <a:pt x="941" y="2572"/>
                    <a:pt x="936" y="2572"/>
                  </a:cubicBezTo>
                  <a:cubicBezTo>
                    <a:pt x="941" y="2571"/>
                    <a:pt x="956" y="2572"/>
                    <a:pt x="946" y="2572"/>
                  </a:cubicBezTo>
                  <a:cubicBezTo>
                    <a:pt x="931" y="2571"/>
                    <a:pt x="919" y="2572"/>
                    <a:pt x="919" y="2572"/>
                  </a:cubicBezTo>
                  <a:cubicBezTo>
                    <a:pt x="943" y="2587"/>
                    <a:pt x="1039" y="2589"/>
                    <a:pt x="1113" y="2602"/>
                  </a:cubicBezTo>
                  <a:cubicBezTo>
                    <a:pt x="1169" y="2603"/>
                    <a:pt x="1123" y="2605"/>
                    <a:pt x="1163" y="2607"/>
                  </a:cubicBezTo>
                  <a:cubicBezTo>
                    <a:pt x="1146" y="2610"/>
                    <a:pt x="1161" y="2611"/>
                    <a:pt x="1183" y="2613"/>
                  </a:cubicBezTo>
                  <a:cubicBezTo>
                    <a:pt x="1204" y="2614"/>
                    <a:pt x="1149" y="2615"/>
                    <a:pt x="1184" y="2616"/>
                  </a:cubicBezTo>
                  <a:cubicBezTo>
                    <a:pt x="1165" y="2616"/>
                    <a:pt x="1177" y="2617"/>
                    <a:pt x="1184" y="2618"/>
                  </a:cubicBezTo>
                  <a:cubicBezTo>
                    <a:pt x="1201" y="2623"/>
                    <a:pt x="1264" y="2629"/>
                    <a:pt x="1272" y="2632"/>
                  </a:cubicBezTo>
                  <a:cubicBezTo>
                    <a:pt x="1275" y="2632"/>
                    <a:pt x="1295" y="2633"/>
                    <a:pt x="1270" y="2633"/>
                  </a:cubicBezTo>
                  <a:cubicBezTo>
                    <a:pt x="1292" y="2634"/>
                    <a:pt x="1309" y="2636"/>
                    <a:pt x="1331" y="2639"/>
                  </a:cubicBezTo>
                  <a:cubicBezTo>
                    <a:pt x="1294" y="2640"/>
                    <a:pt x="1336" y="2641"/>
                    <a:pt x="1333" y="2641"/>
                  </a:cubicBezTo>
                  <a:cubicBezTo>
                    <a:pt x="1331" y="2642"/>
                    <a:pt x="1320" y="2643"/>
                    <a:pt x="1349" y="2644"/>
                  </a:cubicBezTo>
                  <a:cubicBezTo>
                    <a:pt x="1326" y="2645"/>
                    <a:pt x="1361" y="2647"/>
                    <a:pt x="1354" y="2648"/>
                  </a:cubicBezTo>
                  <a:cubicBezTo>
                    <a:pt x="1336" y="2653"/>
                    <a:pt x="1386" y="2654"/>
                    <a:pt x="1370" y="2656"/>
                  </a:cubicBezTo>
                  <a:cubicBezTo>
                    <a:pt x="1343" y="2658"/>
                    <a:pt x="1402" y="2659"/>
                    <a:pt x="1394" y="2661"/>
                  </a:cubicBezTo>
                  <a:cubicBezTo>
                    <a:pt x="1395" y="2662"/>
                    <a:pt x="1390" y="2663"/>
                    <a:pt x="1399" y="2663"/>
                  </a:cubicBezTo>
                  <a:cubicBezTo>
                    <a:pt x="1434" y="2664"/>
                    <a:pt x="1383" y="2665"/>
                    <a:pt x="1406" y="2665"/>
                  </a:cubicBezTo>
                  <a:cubicBezTo>
                    <a:pt x="1433" y="2666"/>
                    <a:pt x="1397" y="2668"/>
                    <a:pt x="1435" y="2669"/>
                  </a:cubicBezTo>
                  <a:cubicBezTo>
                    <a:pt x="1407" y="2670"/>
                    <a:pt x="1446" y="2671"/>
                    <a:pt x="1445" y="2672"/>
                  </a:cubicBezTo>
                  <a:cubicBezTo>
                    <a:pt x="1457" y="2675"/>
                    <a:pt x="1456" y="2677"/>
                    <a:pt x="1475" y="2678"/>
                  </a:cubicBezTo>
                  <a:cubicBezTo>
                    <a:pt x="1482" y="2678"/>
                    <a:pt x="1453" y="2680"/>
                    <a:pt x="1461" y="2680"/>
                  </a:cubicBezTo>
                  <a:cubicBezTo>
                    <a:pt x="1496" y="2682"/>
                    <a:pt x="1469" y="2684"/>
                    <a:pt x="1477" y="2685"/>
                  </a:cubicBezTo>
                  <a:cubicBezTo>
                    <a:pt x="1496" y="2691"/>
                    <a:pt x="1516" y="2692"/>
                    <a:pt x="1520" y="2702"/>
                  </a:cubicBezTo>
                  <a:cubicBezTo>
                    <a:pt x="1561" y="2704"/>
                    <a:pt x="1545" y="2707"/>
                    <a:pt x="1534" y="2709"/>
                  </a:cubicBezTo>
                  <a:cubicBezTo>
                    <a:pt x="1526" y="2710"/>
                    <a:pt x="1566" y="2711"/>
                    <a:pt x="1525" y="2713"/>
                  </a:cubicBezTo>
                  <a:cubicBezTo>
                    <a:pt x="1565" y="2714"/>
                    <a:pt x="1516" y="2717"/>
                    <a:pt x="1559" y="2719"/>
                  </a:cubicBezTo>
                  <a:cubicBezTo>
                    <a:pt x="1569" y="2720"/>
                    <a:pt x="1532" y="2722"/>
                    <a:pt x="1560" y="2724"/>
                  </a:cubicBezTo>
                  <a:cubicBezTo>
                    <a:pt x="1570" y="2724"/>
                    <a:pt x="1523" y="2725"/>
                    <a:pt x="1561" y="2726"/>
                  </a:cubicBezTo>
                  <a:cubicBezTo>
                    <a:pt x="1519" y="2727"/>
                    <a:pt x="1564" y="2728"/>
                    <a:pt x="1563" y="2728"/>
                  </a:cubicBezTo>
                  <a:cubicBezTo>
                    <a:pt x="1558" y="2733"/>
                    <a:pt x="1563" y="2737"/>
                    <a:pt x="1560" y="2741"/>
                  </a:cubicBezTo>
                  <a:cubicBezTo>
                    <a:pt x="1558" y="2745"/>
                    <a:pt x="1572" y="2749"/>
                    <a:pt x="1542" y="2753"/>
                  </a:cubicBezTo>
                  <a:cubicBezTo>
                    <a:pt x="1532" y="2754"/>
                    <a:pt x="1534" y="2756"/>
                    <a:pt x="1542" y="2757"/>
                  </a:cubicBezTo>
                  <a:cubicBezTo>
                    <a:pt x="1551" y="2758"/>
                    <a:pt x="1506" y="2759"/>
                    <a:pt x="1539" y="2761"/>
                  </a:cubicBezTo>
                  <a:cubicBezTo>
                    <a:pt x="1517" y="2762"/>
                    <a:pt x="1533" y="2763"/>
                    <a:pt x="1531" y="2764"/>
                  </a:cubicBezTo>
                  <a:cubicBezTo>
                    <a:pt x="1516" y="2767"/>
                    <a:pt x="1517" y="2772"/>
                    <a:pt x="1531" y="2774"/>
                  </a:cubicBezTo>
                  <a:cubicBezTo>
                    <a:pt x="1529" y="2777"/>
                    <a:pt x="1485" y="2778"/>
                    <a:pt x="1518" y="2779"/>
                  </a:cubicBezTo>
                  <a:cubicBezTo>
                    <a:pt x="1538" y="2780"/>
                    <a:pt x="1493" y="2781"/>
                    <a:pt x="1511" y="2782"/>
                  </a:cubicBezTo>
                  <a:cubicBezTo>
                    <a:pt x="1515" y="2782"/>
                    <a:pt x="1496" y="2783"/>
                    <a:pt x="1500" y="2783"/>
                  </a:cubicBezTo>
                  <a:cubicBezTo>
                    <a:pt x="1510" y="2784"/>
                    <a:pt x="1538" y="2785"/>
                    <a:pt x="1502" y="2787"/>
                  </a:cubicBezTo>
                  <a:cubicBezTo>
                    <a:pt x="1537" y="2789"/>
                    <a:pt x="1511" y="2787"/>
                    <a:pt x="1520" y="2797"/>
                  </a:cubicBezTo>
                  <a:cubicBezTo>
                    <a:pt x="1525" y="2800"/>
                    <a:pt x="1497" y="2802"/>
                    <a:pt x="1539" y="2804"/>
                  </a:cubicBezTo>
                  <a:cubicBezTo>
                    <a:pt x="1477" y="2807"/>
                    <a:pt x="1559" y="2807"/>
                    <a:pt x="1522" y="2808"/>
                  </a:cubicBezTo>
                  <a:cubicBezTo>
                    <a:pt x="1563" y="2809"/>
                    <a:pt x="1506" y="2810"/>
                    <a:pt x="1531" y="2810"/>
                  </a:cubicBezTo>
                  <a:cubicBezTo>
                    <a:pt x="1563" y="2811"/>
                    <a:pt x="1510" y="2812"/>
                    <a:pt x="1528" y="2812"/>
                  </a:cubicBezTo>
                  <a:cubicBezTo>
                    <a:pt x="1556" y="2813"/>
                    <a:pt x="1498" y="2814"/>
                    <a:pt x="1536" y="2814"/>
                  </a:cubicBezTo>
                  <a:cubicBezTo>
                    <a:pt x="1507" y="2815"/>
                    <a:pt x="1546" y="2816"/>
                    <a:pt x="1528" y="2817"/>
                  </a:cubicBezTo>
                  <a:cubicBezTo>
                    <a:pt x="1516" y="2817"/>
                    <a:pt x="1546" y="2818"/>
                    <a:pt x="1522" y="2819"/>
                  </a:cubicBezTo>
                  <a:cubicBezTo>
                    <a:pt x="1558" y="2819"/>
                    <a:pt x="1519" y="2821"/>
                    <a:pt x="1526" y="2821"/>
                  </a:cubicBezTo>
                  <a:cubicBezTo>
                    <a:pt x="1553" y="2822"/>
                    <a:pt x="1489" y="2823"/>
                    <a:pt x="1534" y="2824"/>
                  </a:cubicBezTo>
                  <a:cubicBezTo>
                    <a:pt x="1527" y="2825"/>
                    <a:pt x="1525" y="2827"/>
                    <a:pt x="1540" y="2828"/>
                  </a:cubicBezTo>
                  <a:cubicBezTo>
                    <a:pt x="1506" y="2828"/>
                    <a:pt x="1550" y="2830"/>
                    <a:pt x="1524" y="2830"/>
                  </a:cubicBezTo>
                  <a:cubicBezTo>
                    <a:pt x="1549" y="2831"/>
                    <a:pt x="1514" y="2832"/>
                    <a:pt x="1519" y="2833"/>
                  </a:cubicBezTo>
                  <a:cubicBezTo>
                    <a:pt x="1524" y="2834"/>
                    <a:pt x="1509" y="2835"/>
                    <a:pt x="1539" y="2836"/>
                  </a:cubicBezTo>
                  <a:cubicBezTo>
                    <a:pt x="1495" y="2839"/>
                    <a:pt x="1531" y="2843"/>
                    <a:pt x="1520" y="2846"/>
                  </a:cubicBezTo>
                  <a:cubicBezTo>
                    <a:pt x="1516" y="2847"/>
                    <a:pt x="1496" y="2848"/>
                    <a:pt x="1517" y="2849"/>
                  </a:cubicBezTo>
                  <a:cubicBezTo>
                    <a:pt x="1526" y="2849"/>
                    <a:pt x="1519" y="2851"/>
                    <a:pt x="1508" y="2851"/>
                  </a:cubicBezTo>
                  <a:cubicBezTo>
                    <a:pt x="1493" y="2852"/>
                    <a:pt x="1534" y="2853"/>
                    <a:pt x="1501" y="2853"/>
                  </a:cubicBezTo>
                  <a:cubicBezTo>
                    <a:pt x="1487" y="2854"/>
                    <a:pt x="1479" y="2855"/>
                    <a:pt x="1487" y="2856"/>
                  </a:cubicBezTo>
                  <a:cubicBezTo>
                    <a:pt x="1512" y="2856"/>
                    <a:pt x="1457" y="2857"/>
                    <a:pt x="1495" y="2858"/>
                  </a:cubicBezTo>
                  <a:cubicBezTo>
                    <a:pt x="1490" y="2859"/>
                    <a:pt x="1456" y="2862"/>
                    <a:pt x="1466" y="2864"/>
                  </a:cubicBezTo>
                  <a:cubicBezTo>
                    <a:pt x="1482" y="2865"/>
                    <a:pt x="1447" y="2865"/>
                    <a:pt x="1455" y="2866"/>
                  </a:cubicBezTo>
                  <a:cubicBezTo>
                    <a:pt x="1466" y="2868"/>
                    <a:pt x="1452" y="2870"/>
                    <a:pt x="1457" y="2873"/>
                  </a:cubicBezTo>
                  <a:cubicBezTo>
                    <a:pt x="1469" y="2877"/>
                    <a:pt x="1409" y="2881"/>
                    <a:pt x="1419" y="2882"/>
                  </a:cubicBezTo>
                  <a:cubicBezTo>
                    <a:pt x="1447" y="2884"/>
                    <a:pt x="1408" y="2881"/>
                    <a:pt x="1415" y="2887"/>
                  </a:cubicBezTo>
                  <a:cubicBezTo>
                    <a:pt x="1360" y="2889"/>
                    <a:pt x="1312" y="2896"/>
                    <a:pt x="1251" y="2900"/>
                  </a:cubicBezTo>
                  <a:cubicBezTo>
                    <a:pt x="1299" y="2901"/>
                    <a:pt x="1259" y="2903"/>
                    <a:pt x="1241" y="2904"/>
                  </a:cubicBezTo>
                  <a:cubicBezTo>
                    <a:pt x="1219" y="2905"/>
                    <a:pt x="1257" y="2905"/>
                    <a:pt x="1249" y="2906"/>
                  </a:cubicBezTo>
                  <a:cubicBezTo>
                    <a:pt x="1287" y="2907"/>
                    <a:pt x="1259" y="2913"/>
                    <a:pt x="1228" y="2914"/>
                  </a:cubicBezTo>
                  <a:cubicBezTo>
                    <a:pt x="1234" y="2914"/>
                    <a:pt x="1239" y="2914"/>
                    <a:pt x="1245" y="2914"/>
                  </a:cubicBezTo>
                  <a:cubicBezTo>
                    <a:pt x="1139" y="2914"/>
                    <a:pt x="1234" y="2920"/>
                    <a:pt x="1124" y="2930"/>
                  </a:cubicBezTo>
                  <a:cubicBezTo>
                    <a:pt x="1119" y="2937"/>
                    <a:pt x="1052" y="2943"/>
                    <a:pt x="1062" y="2947"/>
                  </a:cubicBezTo>
                  <a:cubicBezTo>
                    <a:pt x="1064" y="2947"/>
                    <a:pt x="1080" y="2948"/>
                    <a:pt x="1076" y="2948"/>
                  </a:cubicBezTo>
                  <a:cubicBezTo>
                    <a:pt x="1045" y="2954"/>
                    <a:pt x="1026" y="2954"/>
                    <a:pt x="1040" y="2960"/>
                  </a:cubicBezTo>
                  <a:cubicBezTo>
                    <a:pt x="1027" y="2962"/>
                    <a:pt x="1023" y="2962"/>
                    <a:pt x="1037" y="2964"/>
                  </a:cubicBezTo>
                  <a:cubicBezTo>
                    <a:pt x="1006" y="2965"/>
                    <a:pt x="1057" y="2966"/>
                    <a:pt x="1021" y="2966"/>
                  </a:cubicBezTo>
                  <a:cubicBezTo>
                    <a:pt x="995" y="2967"/>
                    <a:pt x="1055" y="2967"/>
                    <a:pt x="1027" y="2969"/>
                  </a:cubicBezTo>
                  <a:cubicBezTo>
                    <a:pt x="1013" y="2969"/>
                    <a:pt x="1018" y="2971"/>
                    <a:pt x="1020" y="2972"/>
                  </a:cubicBezTo>
                  <a:cubicBezTo>
                    <a:pt x="1025" y="2973"/>
                    <a:pt x="1003" y="2976"/>
                    <a:pt x="1037" y="2977"/>
                  </a:cubicBezTo>
                  <a:cubicBezTo>
                    <a:pt x="1008" y="2978"/>
                    <a:pt x="1022" y="2979"/>
                    <a:pt x="1020" y="2980"/>
                  </a:cubicBezTo>
                  <a:cubicBezTo>
                    <a:pt x="1017" y="2985"/>
                    <a:pt x="1025" y="2985"/>
                    <a:pt x="1006" y="2986"/>
                  </a:cubicBezTo>
                  <a:cubicBezTo>
                    <a:pt x="977" y="2987"/>
                    <a:pt x="1033" y="2988"/>
                    <a:pt x="1007" y="2989"/>
                  </a:cubicBezTo>
                  <a:cubicBezTo>
                    <a:pt x="995" y="2990"/>
                    <a:pt x="1041" y="2991"/>
                    <a:pt x="1003" y="2991"/>
                  </a:cubicBezTo>
                  <a:cubicBezTo>
                    <a:pt x="1020" y="2993"/>
                    <a:pt x="989" y="2995"/>
                    <a:pt x="998" y="2997"/>
                  </a:cubicBezTo>
                  <a:cubicBezTo>
                    <a:pt x="1005" y="2998"/>
                    <a:pt x="993" y="3000"/>
                    <a:pt x="1013" y="3001"/>
                  </a:cubicBezTo>
                  <a:cubicBezTo>
                    <a:pt x="984" y="3003"/>
                    <a:pt x="998" y="3005"/>
                    <a:pt x="1001" y="3007"/>
                  </a:cubicBezTo>
                  <a:cubicBezTo>
                    <a:pt x="1006" y="3010"/>
                    <a:pt x="975" y="3014"/>
                    <a:pt x="1018" y="3017"/>
                  </a:cubicBezTo>
                  <a:cubicBezTo>
                    <a:pt x="976" y="3020"/>
                    <a:pt x="1007" y="3023"/>
                    <a:pt x="1000" y="3026"/>
                  </a:cubicBezTo>
                  <a:cubicBezTo>
                    <a:pt x="997" y="3027"/>
                    <a:pt x="1023" y="3029"/>
                    <a:pt x="986" y="3030"/>
                  </a:cubicBezTo>
                  <a:cubicBezTo>
                    <a:pt x="990" y="3031"/>
                    <a:pt x="1024" y="3037"/>
                    <a:pt x="1019" y="3040"/>
                  </a:cubicBezTo>
                  <a:cubicBezTo>
                    <a:pt x="1017" y="3041"/>
                    <a:pt x="1036" y="3043"/>
                    <a:pt x="1007" y="3044"/>
                  </a:cubicBezTo>
                  <a:cubicBezTo>
                    <a:pt x="979" y="3046"/>
                    <a:pt x="1030" y="3047"/>
                    <a:pt x="1001" y="3048"/>
                  </a:cubicBezTo>
                  <a:cubicBezTo>
                    <a:pt x="990" y="3049"/>
                    <a:pt x="1009" y="3050"/>
                    <a:pt x="1009" y="3051"/>
                  </a:cubicBezTo>
                  <a:cubicBezTo>
                    <a:pt x="1006" y="3055"/>
                    <a:pt x="968" y="3062"/>
                    <a:pt x="978" y="3067"/>
                  </a:cubicBezTo>
                  <a:cubicBezTo>
                    <a:pt x="962" y="3067"/>
                    <a:pt x="961" y="3067"/>
                    <a:pt x="965" y="3068"/>
                  </a:cubicBezTo>
                  <a:cubicBezTo>
                    <a:pt x="970" y="3068"/>
                    <a:pt x="983" y="3068"/>
                    <a:pt x="977" y="3069"/>
                  </a:cubicBezTo>
                  <a:cubicBezTo>
                    <a:pt x="930" y="3074"/>
                    <a:pt x="970" y="3073"/>
                    <a:pt x="936" y="3081"/>
                  </a:cubicBezTo>
                  <a:cubicBezTo>
                    <a:pt x="897" y="3082"/>
                    <a:pt x="901" y="3088"/>
                    <a:pt x="889" y="3093"/>
                  </a:cubicBezTo>
                  <a:cubicBezTo>
                    <a:pt x="861" y="3098"/>
                    <a:pt x="877" y="3095"/>
                    <a:pt x="856" y="3099"/>
                  </a:cubicBezTo>
                  <a:cubicBezTo>
                    <a:pt x="842" y="3099"/>
                    <a:pt x="864" y="3101"/>
                    <a:pt x="851" y="3101"/>
                  </a:cubicBezTo>
                  <a:cubicBezTo>
                    <a:pt x="811" y="3102"/>
                    <a:pt x="846" y="3103"/>
                    <a:pt x="845" y="3104"/>
                  </a:cubicBezTo>
                  <a:cubicBezTo>
                    <a:pt x="828" y="3106"/>
                    <a:pt x="837" y="3115"/>
                    <a:pt x="817" y="3114"/>
                  </a:cubicBezTo>
                  <a:cubicBezTo>
                    <a:pt x="783" y="3114"/>
                    <a:pt x="789" y="3112"/>
                    <a:pt x="792" y="3127"/>
                  </a:cubicBezTo>
                  <a:cubicBezTo>
                    <a:pt x="796" y="3129"/>
                    <a:pt x="737" y="3130"/>
                    <a:pt x="786" y="3132"/>
                  </a:cubicBezTo>
                  <a:cubicBezTo>
                    <a:pt x="776" y="3133"/>
                    <a:pt x="718" y="3134"/>
                    <a:pt x="769" y="3136"/>
                  </a:cubicBezTo>
                  <a:cubicBezTo>
                    <a:pt x="727" y="3136"/>
                    <a:pt x="802" y="3138"/>
                    <a:pt x="753" y="3139"/>
                  </a:cubicBezTo>
                  <a:cubicBezTo>
                    <a:pt x="770" y="3140"/>
                    <a:pt x="746" y="3142"/>
                    <a:pt x="747" y="3144"/>
                  </a:cubicBezTo>
                  <a:cubicBezTo>
                    <a:pt x="750" y="3168"/>
                    <a:pt x="764" y="3163"/>
                    <a:pt x="707" y="3168"/>
                  </a:cubicBezTo>
                  <a:cubicBezTo>
                    <a:pt x="725" y="3168"/>
                    <a:pt x="734" y="3168"/>
                    <a:pt x="744" y="3169"/>
                  </a:cubicBezTo>
                  <a:cubicBezTo>
                    <a:pt x="716" y="3169"/>
                    <a:pt x="744" y="3171"/>
                    <a:pt x="738" y="3172"/>
                  </a:cubicBezTo>
                  <a:cubicBezTo>
                    <a:pt x="721" y="3174"/>
                    <a:pt x="727" y="3176"/>
                    <a:pt x="748" y="3180"/>
                  </a:cubicBezTo>
                  <a:cubicBezTo>
                    <a:pt x="765" y="3182"/>
                    <a:pt x="697" y="3185"/>
                    <a:pt x="689" y="3190"/>
                  </a:cubicBezTo>
                  <a:cubicBezTo>
                    <a:pt x="641" y="3201"/>
                    <a:pt x="628" y="3204"/>
                    <a:pt x="605" y="3214"/>
                  </a:cubicBezTo>
                  <a:cubicBezTo>
                    <a:pt x="604" y="3214"/>
                    <a:pt x="612" y="3214"/>
                    <a:pt x="617" y="3214"/>
                  </a:cubicBezTo>
                  <a:cubicBezTo>
                    <a:pt x="633" y="3215"/>
                    <a:pt x="591" y="3215"/>
                    <a:pt x="618" y="3216"/>
                  </a:cubicBezTo>
                  <a:cubicBezTo>
                    <a:pt x="643" y="3218"/>
                    <a:pt x="614" y="3216"/>
                    <a:pt x="608" y="3220"/>
                  </a:cubicBezTo>
                  <a:cubicBezTo>
                    <a:pt x="593" y="3223"/>
                    <a:pt x="615" y="3225"/>
                    <a:pt x="590" y="3228"/>
                  </a:cubicBezTo>
                  <a:cubicBezTo>
                    <a:pt x="630" y="3229"/>
                    <a:pt x="584" y="3235"/>
                    <a:pt x="583" y="3237"/>
                  </a:cubicBezTo>
                  <a:cubicBezTo>
                    <a:pt x="584" y="3238"/>
                    <a:pt x="545" y="3238"/>
                    <a:pt x="582" y="3239"/>
                  </a:cubicBezTo>
                  <a:cubicBezTo>
                    <a:pt x="545" y="3240"/>
                    <a:pt x="599" y="3241"/>
                    <a:pt x="584" y="3242"/>
                  </a:cubicBezTo>
                  <a:cubicBezTo>
                    <a:pt x="573" y="3243"/>
                    <a:pt x="594" y="3245"/>
                    <a:pt x="565" y="3245"/>
                  </a:cubicBezTo>
                  <a:cubicBezTo>
                    <a:pt x="574" y="3248"/>
                    <a:pt x="587" y="3247"/>
                    <a:pt x="581" y="3250"/>
                  </a:cubicBezTo>
                  <a:cubicBezTo>
                    <a:pt x="559" y="3256"/>
                    <a:pt x="602" y="3258"/>
                    <a:pt x="569" y="3262"/>
                  </a:cubicBezTo>
                  <a:cubicBezTo>
                    <a:pt x="560" y="3263"/>
                    <a:pt x="604" y="3264"/>
                    <a:pt x="587" y="3266"/>
                  </a:cubicBezTo>
                  <a:cubicBezTo>
                    <a:pt x="574" y="3267"/>
                    <a:pt x="590" y="3269"/>
                    <a:pt x="607" y="3271"/>
                  </a:cubicBezTo>
                  <a:cubicBezTo>
                    <a:pt x="624" y="3272"/>
                    <a:pt x="583" y="3273"/>
                    <a:pt x="605" y="3274"/>
                  </a:cubicBezTo>
                  <a:cubicBezTo>
                    <a:pt x="629" y="3276"/>
                    <a:pt x="621" y="3277"/>
                    <a:pt x="625" y="3278"/>
                  </a:cubicBezTo>
                  <a:cubicBezTo>
                    <a:pt x="627" y="3279"/>
                    <a:pt x="647" y="3281"/>
                    <a:pt x="636" y="3281"/>
                  </a:cubicBezTo>
                  <a:cubicBezTo>
                    <a:pt x="599" y="3283"/>
                    <a:pt x="666" y="3283"/>
                    <a:pt x="646" y="3285"/>
                  </a:cubicBezTo>
                  <a:cubicBezTo>
                    <a:pt x="611" y="3287"/>
                    <a:pt x="680" y="3293"/>
                    <a:pt x="666" y="3297"/>
                  </a:cubicBezTo>
                  <a:cubicBezTo>
                    <a:pt x="662" y="3303"/>
                    <a:pt x="667" y="3303"/>
                    <a:pt x="680" y="3304"/>
                  </a:cubicBezTo>
                  <a:cubicBezTo>
                    <a:pt x="711" y="3305"/>
                    <a:pt x="712" y="3306"/>
                    <a:pt x="706" y="3307"/>
                  </a:cubicBezTo>
                  <a:cubicBezTo>
                    <a:pt x="697" y="3309"/>
                    <a:pt x="733" y="3311"/>
                    <a:pt x="707" y="3312"/>
                  </a:cubicBezTo>
                  <a:cubicBezTo>
                    <a:pt x="735" y="3313"/>
                    <a:pt x="706" y="3314"/>
                    <a:pt x="726" y="3315"/>
                  </a:cubicBezTo>
                  <a:cubicBezTo>
                    <a:pt x="739" y="3316"/>
                    <a:pt x="727" y="3317"/>
                    <a:pt x="729" y="3318"/>
                  </a:cubicBezTo>
                  <a:cubicBezTo>
                    <a:pt x="730" y="3319"/>
                    <a:pt x="718" y="3321"/>
                    <a:pt x="748" y="3321"/>
                  </a:cubicBezTo>
                  <a:cubicBezTo>
                    <a:pt x="710" y="3322"/>
                    <a:pt x="753" y="3323"/>
                    <a:pt x="740" y="3323"/>
                  </a:cubicBezTo>
                  <a:cubicBezTo>
                    <a:pt x="728" y="3326"/>
                    <a:pt x="744" y="3327"/>
                    <a:pt x="749" y="3328"/>
                  </a:cubicBezTo>
                  <a:cubicBezTo>
                    <a:pt x="747" y="3340"/>
                    <a:pt x="759" y="3338"/>
                    <a:pt x="769" y="3340"/>
                  </a:cubicBezTo>
                  <a:cubicBezTo>
                    <a:pt x="769" y="3346"/>
                    <a:pt x="820" y="3351"/>
                    <a:pt x="811" y="3355"/>
                  </a:cubicBezTo>
                  <a:cubicBezTo>
                    <a:pt x="887" y="3356"/>
                    <a:pt x="825" y="3360"/>
                    <a:pt x="790" y="3361"/>
                  </a:cubicBezTo>
                  <a:cubicBezTo>
                    <a:pt x="808" y="3361"/>
                    <a:pt x="820" y="3361"/>
                    <a:pt x="831" y="3362"/>
                  </a:cubicBezTo>
                  <a:cubicBezTo>
                    <a:pt x="800" y="3362"/>
                    <a:pt x="828" y="3363"/>
                    <a:pt x="825" y="3364"/>
                  </a:cubicBezTo>
                  <a:cubicBezTo>
                    <a:pt x="818" y="3365"/>
                    <a:pt x="806" y="3367"/>
                    <a:pt x="821" y="3368"/>
                  </a:cubicBezTo>
                  <a:cubicBezTo>
                    <a:pt x="832" y="3369"/>
                    <a:pt x="807" y="3369"/>
                    <a:pt x="818" y="3370"/>
                  </a:cubicBezTo>
                  <a:cubicBezTo>
                    <a:pt x="829" y="3371"/>
                    <a:pt x="828" y="3372"/>
                    <a:pt x="832" y="3373"/>
                  </a:cubicBezTo>
                  <a:cubicBezTo>
                    <a:pt x="840" y="3374"/>
                    <a:pt x="816" y="3375"/>
                    <a:pt x="829" y="3377"/>
                  </a:cubicBezTo>
                  <a:cubicBezTo>
                    <a:pt x="848" y="3379"/>
                    <a:pt x="824" y="3382"/>
                    <a:pt x="833" y="3384"/>
                  </a:cubicBezTo>
                  <a:cubicBezTo>
                    <a:pt x="900" y="3390"/>
                    <a:pt x="856" y="3401"/>
                    <a:pt x="905" y="3402"/>
                  </a:cubicBezTo>
                  <a:cubicBezTo>
                    <a:pt x="908" y="3403"/>
                    <a:pt x="915" y="3404"/>
                    <a:pt x="910" y="3404"/>
                  </a:cubicBezTo>
                  <a:cubicBezTo>
                    <a:pt x="883" y="3405"/>
                    <a:pt x="896" y="3406"/>
                    <a:pt x="895" y="3407"/>
                  </a:cubicBezTo>
                  <a:cubicBezTo>
                    <a:pt x="907" y="3427"/>
                    <a:pt x="840" y="3419"/>
                    <a:pt x="837" y="3427"/>
                  </a:cubicBezTo>
                  <a:cubicBezTo>
                    <a:pt x="836" y="3428"/>
                    <a:pt x="831" y="3429"/>
                    <a:pt x="836" y="3430"/>
                  </a:cubicBezTo>
                  <a:cubicBezTo>
                    <a:pt x="847" y="3432"/>
                    <a:pt x="821" y="3434"/>
                    <a:pt x="815" y="3435"/>
                  </a:cubicBezTo>
                  <a:cubicBezTo>
                    <a:pt x="853" y="3435"/>
                    <a:pt x="795" y="3436"/>
                    <a:pt x="824" y="3437"/>
                  </a:cubicBezTo>
                  <a:cubicBezTo>
                    <a:pt x="803" y="3439"/>
                    <a:pt x="822" y="3449"/>
                    <a:pt x="773" y="3449"/>
                  </a:cubicBezTo>
                  <a:cubicBezTo>
                    <a:pt x="786" y="3449"/>
                    <a:pt x="798" y="3450"/>
                    <a:pt x="810" y="3450"/>
                  </a:cubicBezTo>
                  <a:cubicBezTo>
                    <a:pt x="797" y="3452"/>
                    <a:pt x="749" y="3453"/>
                    <a:pt x="759" y="3456"/>
                  </a:cubicBezTo>
                  <a:cubicBezTo>
                    <a:pt x="763" y="3458"/>
                    <a:pt x="781" y="3459"/>
                    <a:pt x="767" y="3460"/>
                  </a:cubicBezTo>
                  <a:cubicBezTo>
                    <a:pt x="743" y="3462"/>
                    <a:pt x="755" y="3464"/>
                    <a:pt x="749" y="3465"/>
                  </a:cubicBezTo>
                  <a:cubicBezTo>
                    <a:pt x="744" y="3467"/>
                    <a:pt x="765" y="3468"/>
                    <a:pt x="729" y="3469"/>
                  </a:cubicBezTo>
                  <a:cubicBezTo>
                    <a:pt x="747" y="3470"/>
                    <a:pt x="750" y="3470"/>
                    <a:pt x="730" y="3471"/>
                  </a:cubicBezTo>
                  <a:cubicBezTo>
                    <a:pt x="762" y="3472"/>
                    <a:pt x="760" y="3474"/>
                    <a:pt x="732" y="3475"/>
                  </a:cubicBezTo>
                  <a:cubicBezTo>
                    <a:pt x="764" y="3477"/>
                    <a:pt x="744" y="3479"/>
                    <a:pt x="749" y="3481"/>
                  </a:cubicBezTo>
                  <a:cubicBezTo>
                    <a:pt x="694" y="3483"/>
                    <a:pt x="762" y="3487"/>
                    <a:pt x="708" y="3489"/>
                  </a:cubicBezTo>
                  <a:cubicBezTo>
                    <a:pt x="734" y="3490"/>
                    <a:pt x="719" y="3491"/>
                    <a:pt x="732" y="3491"/>
                  </a:cubicBezTo>
                  <a:cubicBezTo>
                    <a:pt x="752" y="3492"/>
                    <a:pt x="732" y="3493"/>
                    <a:pt x="733" y="3493"/>
                  </a:cubicBezTo>
                  <a:cubicBezTo>
                    <a:pt x="771" y="3494"/>
                    <a:pt x="719" y="3494"/>
                    <a:pt x="739" y="3495"/>
                  </a:cubicBezTo>
                  <a:cubicBezTo>
                    <a:pt x="758" y="3496"/>
                    <a:pt x="774" y="3498"/>
                    <a:pt x="749" y="3499"/>
                  </a:cubicBezTo>
                  <a:cubicBezTo>
                    <a:pt x="753" y="3500"/>
                    <a:pt x="780" y="3503"/>
                    <a:pt x="782" y="3504"/>
                  </a:cubicBezTo>
                  <a:cubicBezTo>
                    <a:pt x="781" y="3504"/>
                    <a:pt x="771" y="3506"/>
                    <a:pt x="775" y="3506"/>
                  </a:cubicBezTo>
                  <a:cubicBezTo>
                    <a:pt x="813" y="3506"/>
                    <a:pt x="749" y="3507"/>
                    <a:pt x="783" y="3508"/>
                  </a:cubicBezTo>
                  <a:cubicBezTo>
                    <a:pt x="789" y="3508"/>
                    <a:pt x="779" y="3509"/>
                    <a:pt x="780" y="3510"/>
                  </a:cubicBezTo>
                  <a:cubicBezTo>
                    <a:pt x="783" y="3512"/>
                    <a:pt x="794" y="3511"/>
                    <a:pt x="791" y="3516"/>
                  </a:cubicBezTo>
                  <a:cubicBezTo>
                    <a:pt x="795" y="3529"/>
                    <a:pt x="778" y="3533"/>
                    <a:pt x="794" y="3532"/>
                  </a:cubicBezTo>
                  <a:cubicBezTo>
                    <a:pt x="818" y="3534"/>
                    <a:pt x="783" y="3534"/>
                    <a:pt x="791" y="3535"/>
                  </a:cubicBezTo>
                  <a:cubicBezTo>
                    <a:pt x="812" y="3537"/>
                    <a:pt x="801" y="3537"/>
                    <a:pt x="796" y="3539"/>
                  </a:cubicBezTo>
                  <a:cubicBezTo>
                    <a:pt x="811" y="3540"/>
                    <a:pt x="835" y="3541"/>
                    <a:pt x="814" y="3542"/>
                  </a:cubicBezTo>
                  <a:cubicBezTo>
                    <a:pt x="806" y="3543"/>
                    <a:pt x="824" y="3544"/>
                    <a:pt x="833" y="3545"/>
                  </a:cubicBezTo>
                  <a:cubicBezTo>
                    <a:pt x="840" y="3546"/>
                    <a:pt x="854" y="3546"/>
                    <a:pt x="836" y="3547"/>
                  </a:cubicBezTo>
                  <a:cubicBezTo>
                    <a:pt x="1217" y="3610"/>
                    <a:pt x="1864" y="3584"/>
                    <a:pt x="2376" y="3591"/>
                  </a:cubicBezTo>
                  <a:cubicBezTo>
                    <a:pt x="2290" y="3590"/>
                    <a:pt x="2226" y="3589"/>
                    <a:pt x="2185" y="3583"/>
                  </a:cubicBezTo>
                  <a:cubicBezTo>
                    <a:pt x="2262" y="3573"/>
                    <a:pt x="2396" y="3574"/>
                    <a:pt x="2471" y="3566"/>
                  </a:cubicBezTo>
                  <a:cubicBezTo>
                    <a:pt x="2445" y="3561"/>
                    <a:pt x="2716" y="3551"/>
                    <a:pt x="2729" y="3546"/>
                  </a:cubicBezTo>
                  <a:cubicBezTo>
                    <a:pt x="2721" y="3545"/>
                    <a:pt x="2720" y="3544"/>
                    <a:pt x="2740" y="3543"/>
                  </a:cubicBezTo>
                  <a:cubicBezTo>
                    <a:pt x="2748" y="3543"/>
                    <a:pt x="2730" y="3541"/>
                    <a:pt x="2728" y="3541"/>
                  </a:cubicBezTo>
                  <a:cubicBezTo>
                    <a:pt x="2727" y="3539"/>
                    <a:pt x="2781" y="3539"/>
                    <a:pt x="2757" y="3538"/>
                  </a:cubicBezTo>
                  <a:cubicBezTo>
                    <a:pt x="2750" y="3537"/>
                    <a:pt x="2773" y="3536"/>
                    <a:pt x="2767" y="3536"/>
                  </a:cubicBezTo>
                  <a:cubicBezTo>
                    <a:pt x="2744" y="3534"/>
                    <a:pt x="2804" y="3534"/>
                    <a:pt x="2774" y="3533"/>
                  </a:cubicBezTo>
                  <a:cubicBezTo>
                    <a:pt x="2749" y="3532"/>
                    <a:pt x="2786" y="3531"/>
                    <a:pt x="2789" y="3530"/>
                  </a:cubicBezTo>
                  <a:cubicBezTo>
                    <a:pt x="2793" y="3528"/>
                    <a:pt x="2823" y="3527"/>
                    <a:pt x="2791" y="3526"/>
                  </a:cubicBezTo>
                  <a:cubicBezTo>
                    <a:pt x="2809" y="3524"/>
                    <a:pt x="2831" y="3522"/>
                    <a:pt x="2848" y="3520"/>
                  </a:cubicBezTo>
                  <a:cubicBezTo>
                    <a:pt x="2775" y="3517"/>
                    <a:pt x="2933" y="3514"/>
                    <a:pt x="2853" y="3510"/>
                  </a:cubicBezTo>
                  <a:cubicBezTo>
                    <a:pt x="2872" y="3510"/>
                    <a:pt x="2892" y="3509"/>
                    <a:pt x="2914" y="3508"/>
                  </a:cubicBezTo>
                  <a:cubicBezTo>
                    <a:pt x="2915" y="3504"/>
                    <a:pt x="2913" y="3504"/>
                    <a:pt x="2928" y="3503"/>
                  </a:cubicBezTo>
                  <a:cubicBezTo>
                    <a:pt x="2952" y="3502"/>
                    <a:pt x="2901" y="3501"/>
                    <a:pt x="2928" y="3500"/>
                  </a:cubicBezTo>
                  <a:cubicBezTo>
                    <a:pt x="2950" y="3499"/>
                    <a:pt x="2933" y="3498"/>
                    <a:pt x="2917" y="3498"/>
                  </a:cubicBezTo>
                  <a:cubicBezTo>
                    <a:pt x="2970" y="3498"/>
                    <a:pt x="2994" y="3487"/>
                    <a:pt x="3014" y="3481"/>
                  </a:cubicBezTo>
                  <a:cubicBezTo>
                    <a:pt x="2997" y="3479"/>
                    <a:pt x="3027" y="3479"/>
                    <a:pt x="3019" y="3477"/>
                  </a:cubicBezTo>
                  <a:cubicBezTo>
                    <a:pt x="3004" y="3475"/>
                    <a:pt x="2981" y="3473"/>
                    <a:pt x="3012" y="3470"/>
                  </a:cubicBezTo>
                  <a:cubicBezTo>
                    <a:pt x="3025" y="3469"/>
                    <a:pt x="3003" y="3468"/>
                    <a:pt x="2997" y="3466"/>
                  </a:cubicBezTo>
                  <a:cubicBezTo>
                    <a:pt x="3020" y="3464"/>
                    <a:pt x="3018" y="3463"/>
                    <a:pt x="3039" y="3461"/>
                  </a:cubicBezTo>
                  <a:cubicBezTo>
                    <a:pt x="3089" y="3457"/>
                    <a:pt x="3042" y="3455"/>
                    <a:pt x="3044" y="3452"/>
                  </a:cubicBezTo>
                  <a:cubicBezTo>
                    <a:pt x="3056" y="3451"/>
                    <a:pt x="3029" y="3449"/>
                    <a:pt x="3059" y="3448"/>
                  </a:cubicBezTo>
                  <a:cubicBezTo>
                    <a:pt x="3064" y="3448"/>
                    <a:pt x="3062" y="3447"/>
                    <a:pt x="3056" y="3447"/>
                  </a:cubicBezTo>
                  <a:cubicBezTo>
                    <a:pt x="3011" y="3446"/>
                    <a:pt x="3067" y="3442"/>
                    <a:pt x="3019" y="3438"/>
                  </a:cubicBezTo>
                  <a:cubicBezTo>
                    <a:pt x="3002" y="3436"/>
                    <a:pt x="3046" y="3437"/>
                    <a:pt x="3060" y="3436"/>
                  </a:cubicBezTo>
                  <a:cubicBezTo>
                    <a:pt x="3062" y="3429"/>
                    <a:pt x="3056" y="3430"/>
                    <a:pt x="3048" y="3428"/>
                  </a:cubicBezTo>
                  <a:cubicBezTo>
                    <a:pt x="3037" y="3427"/>
                    <a:pt x="3087" y="3426"/>
                    <a:pt x="3048" y="3425"/>
                  </a:cubicBezTo>
                  <a:cubicBezTo>
                    <a:pt x="3057" y="3424"/>
                    <a:pt x="3031" y="3423"/>
                    <a:pt x="3039" y="3421"/>
                  </a:cubicBezTo>
                  <a:cubicBezTo>
                    <a:pt x="3047" y="3420"/>
                    <a:pt x="3023" y="3418"/>
                    <a:pt x="3059" y="3417"/>
                  </a:cubicBezTo>
                  <a:cubicBezTo>
                    <a:pt x="3065" y="3417"/>
                    <a:pt x="3064" y="3416"/>
                    <a:pt x="3057" y="3415"/>
                  </a:cubicBezTo>
                  <a:cubicBezTo>
                    <a:pt x="3022" y="3414"/>
                    <a:pt x="3045" y="3415"/>
                    <a:pt x="3038" y="3396"/>
                  </a:cubicBezTo>
                  <a:cubicBezTo>
                    <a:pt x="3038" y="3395"/>
                    <a:pt x="3028" y="3394"/>
                    <a:pt x="3030" y="3393"/>
                  </a:cubicBezTo>
                  <a:cubicBezTo>
                    <a:pt x="3031" y="3392"/>
                    <a:pt x="3014" y="3391"/>
                    <a:pt x="3038" y="3390"/>
                  </a:cubicBezTo>
                  <a:cubicBezTo>
                    <a:pt x="3004" y="3388"/>
                    <a:pt x="2999" y="3385"/>
                    <a:pt x="2994" y="3383"/>
                  </a:cubicBezTo>
                  <a:cubicBezTo>
                    <a:pt x="2981" y="3380"/>
                    <a:pt x="2978" y="3382"/>
                    <a:pt x="2943" y="3376"/>
                  </a:cubicBezTo>
                  <a:cubicBezTo>
                    <a:pt x="2934" y="3376"/>
                    <a:pt x="2955" y="3374"/>
                    <a:pt x="2955" y="3373"/>
                  </a:cubicBezTo>
                  <a:cubicBezTo>
                    <a:pt x="2931" y="3360"/>
                    <a:pt x="2931" y="3365"/>
                    <a:pt x="2883" y="3361"/>
                  </a:cubicBezTo>
                  <a:cubicBezTo>
                    <a:pt x="2813" y="3358"/>
                    <a:pt x="2885" y="3357"/>
                    <a:pt x="2843" y="3353"/>
                  </a:cubicBezTo>
                  <a:cubicBezTo>
                    <a:pt x="2836" y="3352"/>
                    <a:pt x="2846" y="3351"/>
                    <a:pt x="2842" y="3350"/>
                  </a:cubicBezTo>
                  <a:cubicBezTo>
                    <a:pt x="2840" y="3350"/>
                    <a:pt x="2851" y="3348"/>
                    <a:pt x="2846" y="3348"/>
                  </a:cubicBezTo>
                  <a:cubicBezTo>
                    <a:pt x="2808" y="3348"/>
                    <a:pt x="2870" y="3347"/>
                    <a:pt x="2839" y="3346"/>
                  </a:cubicBezTo>
                  <a:cubicBezTo>
                    <a:pt x="2804" y="3340"/>
                    <a:pt x="2784" y="3340"/>
                    <a:pt x="2748" y="3341"/>
                  </a:cubicBezTo>
                  <a:cubicBezTo>
                    <a:pt x="2744" y="3325"/>
                    <a:pt x="2744" y="3330"/>
                    <a:pt x="2686" y="3324"/>
                  </a:cubicBezTo>
                  <a:cubicBezTo>
                    <a:pt x="2674" y="3312"/>
                    <a:pt x="2604" y="3316"/>
                    <a:pt x="2578" y="3301"/>
                  </a:cubicBezTo>
                  <a:cubicBezTo>
                    <a:pt x="2556" y="3298"/>
                    <a:pt x="2563" y="3293"/>
                    <a:pt x="2549" y="3293"/>
                  </a:cubicBezTo>
                  <a:cubicBezTo>
                    <a:pt x="2550" y="3293"/>
                    <a:pt x="2565" y="3292"/>
                    <a:pt x="2558" y="3291"/>
                  </a:cubicBezTo>
                  <a:cubicBezTo>
                    <a:pt x="2508" y="3290"/>
                    <a:pt x="2584" y="3288"/>
                    <a:pt x="2520" y="3286"/>
                  </a:cubicBezTo>
                  <a:cubicBezTo>
                    <a:pt x="2500" y="3285"/>
                    <a:pt x="2486" y="3284"/>
                    <a:pt x="2500" y="3284"/>
                  </a:cubicBezTo>
                  <a:cubicBezTo>
                    <a:pt x="2532" y="3282"/>
                    <a:pt x="2488" y="3282"/>
                    <a:pt x="2496" y="3281"/>
                  </a:cubicBezTo>
                  <a:cubicBezTo>
                    <a:pt x="2463" y="3268"/>
                    <a:pt x="2389" y="3275"/>
                    <a:pt x="2352" y="3261"/>
                  </a:cubicBezTo>
                  <a:cubicBezTo>
                    <a:pt x="2350" y="3259"/>
                    <a:pt x="2365" y="3257"/>
                    <a:pt x="2313" y="3256"/>
                  </a:cubicBezTo>
                  <a:cubicBezTo>
                    <a:pt x="2302" y="3255"/>
                    <a:pt x="2311" y="3254"/>
                    <a:pt x="2311" y="3253"/>
                  </a:cubicBezTo>
                  <a:cubicBezTo>
                    <a:pt x="2329" y="3253"/>
                    <a:pt x="2341" y="3253"/>
                    <a:pt x="2348" y="3253"/>
                  </a:cubicBezTo>
                  <a:cubicBezTo>
                    <a:pt x="2342" y="3252"/>
                    <a:pt x="2334" y="3252"/>
                    <a:pt x="2334" y="3251"/>
                  </a:cubicBezTo>
                  <a:cubicBezTo>
                    <a:pt x="2374" y="3251"/>
                    <a:pt x="2339" y="3237"/>
                    <a:pt x="2393" y="3235"/>
                  </a:cubicBezTo>
                  <a:cubicBezTo>
                    <a:pt x="2406" y="3234"/>
                    <a:pt x="2421" y="3233"/>
                    <a:pt x="2412" y="3232"/>
                  </a:cubicBezTo>
                  <a:cubicBezTo>
                    <a:pt x="2369" y="3230"/>
                    <a:pt x="2413" y="3229"/>
                    <a:pt x="2438" y="3227"/>
                  </a:cubicBezTo>
                  <a:cubicBezTo>
                    <a:pt x="2446" y="3227"/>
                    <a:pt x="2450" y="3226"/>
                    <a:pt x="2456" y="3225"/>
                  </a:cubicBezTo>
                  <a:cubicBezTo>
                    <a:pt x="2485" y="3223"/>
                    <a:pt x="2479" y="3219"/>
                    <a:pt x="2476" y="3216"/>
                  </a:cubicBezTo>
                  <a:cubicBezTo>
                    <a:pt x="2469" y="3212"/>
                    <a:pt x="2554" y="3212"/>
                    <a:pt x="2499" y="3209"/>
                  </a:cubicBezTo>
                  <a:cubicBezTo>
                    <a:pt x="2468" y="3207"/>
                    <a:pt x="2468" y="3205"/>
                    <a:pt x="2498" y="3204"/>
                  </a:cubicBezTo>
                  <a:cubicBezTo>
                    <a:pt x="2507" y="3203"/>
                    <a:pt x="2528" y="3203"/>
                    <a:pt x="2498" y="3202"/>
                  </a:cubicBezTo>
                  <a:cubicBezTo>
                    <a:pt x="2522" y="3201"/>
                    <a:pt x="2519" y="3201"/>
                    <a:pt x="2519" y="3200"/>
                  </a:cubicBezTo>
                  <a:cubicBezTo>
                    <a:pt x="2516" y="3183"/>
                    <a:pt x="2542" y="3193"/>
                    <a:pt x="2555" y="3190"/>
                  </a:cubicBezTo>
                  <a:cubicBezTo>
                    <a:pt x="2480" y="3186"/>
                    <a:pt x="2558" y="3170"/>
                    <a:pt x="2452" y="3173"/>
                  </a:cubicBezTo>
                  <a:cubicBezTo>
                    <a:pt x="2566" y="3172"/>
                    <a:pt x="2385" y="3159"/>
                    <a:pt x="2375" y="3158"/>
                  </a:cubicBezTo>
                  <a:cubicBezTo>
                    <a:pt x="2398" y="3157"/>
                    <a:pt x="2368" y="3156"/>
                    <a:pt x="2372" y="3155"/>
                  </a:cubicBezTo>
                  <a:cubicBezTo>
                    <a:pt x="2380" y="3154"/>
                    <a:pt x="2357" y="3152"/>
                    <a:pt x="2393" y="3151"/>
                  </a:cubicBezTo>
                  <a:cubicBezTo>
                    <a:pt x="2369" y="3151"/>
                    <a:pt x="2359" y="3150"/>
                    <a:pt x="2383" y="3149"/>
                  </a:cubicBezTo>
                  <a:cubicBezTo>
                    <a:pt x="2416" y="3147"/>
                    <a:pt x="2359" y="3147"/>
                    <a:pt x="2374" y="3146"/>
                  </a:cubicBezTo>
                  <a:cubicBezTo>
                    <a:pt x="2423" y="3141"/>
                    <a:pt x="2381" y="3143"/>
                    <a:pt x="2430" y="3137"/>
                  </a:cubicBezTo>
                  <a:cubicBezTo>
                    <a:pt x="2435" y="3137"/>
                    <a:pt x="2424" y="3136"/>
                    <a:pt x="2425" y="3136"/>
                  </a:cubicBezTo>
                  <a:cubicBezTo>
                    <a:pt x="2428" y="3135"/>
                    <a:pt x="2443" y="3134"/>
                    <a:pt x="2429" y="3133"/>
                  </a:cubicBezTo>
                  <a:cubicBezTo>
                    <a:pt x="2391" y="3133"/>
                    <a:pt x="2457" y="3132"/>
                    <a:pt x="2421" y="3131"/>
                  </a:cubicBezTo>
                  <a:cubicBezTo>
                    <a:pt x="2412" y="3131"/>
                    <a:pt x="2415" y="3129"/>
                    <a:pt x="2426" y="3128"/>
                  </a:cubicBezTo>
                  <a:cubicBezTo>
                    <a:pt x="2438" y="3127"/>
                    <a:pt x="2396" y="3127"/>
                    <a:pt x="2434" y="3126"/>
                  </a:cubicBezTo>
                  <a:cubicBezTo>
                    <a:pt x="2428" y="3125"/>
                    <a:pt x="2451" y="3124"/>
                    <a:pt x="2455" y="3123"/>
                  </a:cubicBezTo>
                  <a:cubicBezTo>
                    <a:pt x="2456" y="3116"/>
                    <a:pt x="2470" y="3116"/>
                    <a:pt x="2476" y="3114"/>
                  </a:cubicBezTo>
                  <a:cubicBezTo>
                    <a:pt x="2483" y="3109"/>
                    <a:pt x="2519" y="3108"/>
                    <a:pt x="2535" y="3104"/>
                  </a:cubicBezTo>
                  <a:cubicBezTo>
                    <a:pt x="2494" y="3103"/>
                    <a:pt x="2558" y="3102"/>
                    <a:pt x="2526" y="3102"/>
                  </a:cubicBezTo>
                  <a:cubicBezTo>
                    <a:pt x="2506" y="3101"/>
                    <a:pt x="2545" y="3100"/>
                    <a:pt x="2519" y="3099"/>
                  </a:cubicBezTo>
                  <a:cubicBezTo>
                    <a:pt x="2543" y="3094"/>
                    <a:pt x="2552" y="3091"/>
                    <a:pt x="2581" y="3086"/>
                  </a:cubicBezTo>
                  <a:cubicBezTo>
                    <a:pt x="2591" y="3083"/>
                    <a:pt x="2558" y="3079"/>
                    <a:pt x="2601" y="3076"/>
                  </a:cubicBezTo>
                  <a:cubicBezTo>
                    <a:pt x="2605" y="3076"/>
                    <a:pt x="2606" y="3075"/>
                    <a:pt x="2601" y="3075"/>
                  </a:cubicBezTo>
                  <a:cubicBezTo>
                    <a:pt x="2572" y="3074"/>
                    <a:pt x="2572" y="3073"/>
                    <a:pt x="2600" y="3071"/>
                  </a:cubicBezTo>
                  <a:cubicBezTo>
                    <a:pt x="2550" y="3069"/>
                    <a:pt x="2606" y="3071"/>
                    <a:pt x="2601" y="3067"/>
                  </a:cubicBezTo>
                  <a:cubicBezTo>
                    <a:pt x="2596" y="3066"/>
                    <a:pt x="2574" y="3064"/>
                    <a:pt x="2584" y="3064"/>
                  </a:cubicBezTo>
                  <a:cubicBezTo>
                    <a:pt x="2612" y="3063"/>
                    <a:pt x="2573" y="3062"/>
                    <a:pt x="2579" y="3061"/>
                  </a:cubicBezTo>
                  <a:cubicBezTo>
                    <a:pt x="2586" y="3060"/>
                    <a:pt x="2583" y="3058"/>
                    <a:pt x="2580" y="3057"/>
                  </a:cubicBezTo>
                  <a:cubicBezTo>
                    <a:pt x="2561" y="3055"/>
                    <a:pt x="2562" y="3047"/>
                    <a:pt x="2556" y="3046"/>
                  </a:cubicBezTo>
                  <a:cubicBezTo>
                    <a:pt x="2530" y="3041"/>
                    <a:pt x="2519" y="3043"/>
                    <a:pt x="2518" y="3036"/>
                  </a:cubicBezTo>
                  <a:cubicBezTo>
                    <a:pt x="2513" y="3022"/>
                    <a:pt x="2536" y="3028"/>
                    <a:pt x="2498" y="3025"/>
                  </a:cubicBezTo>
                  <a:cubicBezTo>
                    <a:pt x="2550" y="3024"/>
                    <a:pt x="2482" y="3023"/>
                    <a:pt x="2515" y="3022"/>
                  </a:cubicBezTo>
                  <a:cubicBezTo>
                    <a:pt x="2486" y="3021"/>
                    <a:pt x="2522" y="3020"/>
                    <a:pt x="2519" y="3019"/>
                  </a:cubicBezTo>
                  <a:cubicBezTo>
                    <a:pt x="2516" y="3018"/>
                    <a:pt x="2518" y="3017"/>
                    <a:pt x="2518" y="3016"/>
                  </a:cubicBezTo>
                  <a:cubicBezTo>
                    <a:pt x="2519" y="3015"/>
                    <a:pt x="2493" y="3015"/>
                    <a:pt x="2515" y="3014"/>
                  </a:cubicBezTo>
                  <a:cubicBezTo>
                    <a:pt x="2529" y="3013"/>
                    <a:pt x="2523" y="3011"/>
                    <a:pt x="2507" y="3010"/>
                  </a:cubicBezTo>
                  <a:cubicBezTo>
                    <a:pt x="2473" y="3009"/>
                    <a:pt x="2546" y="3008"/>
                    <a:pt x="2518" y="3007"/>
                  </a:cubicBezTo>
                  <a:cubicBezTo>
                    <a:pt x="2482" y="3005"/>
                    <a:pt x="2499" y="3003"/>
                    <a:pt x="2499" y="3002"/>
                  </a:cubicBezTo>
                  <a:cubicBezTo>
                    <a:pt x="2500" y="3000"/>
                    <a:pt x="2479" y="2998"/>
                    <a:pt x="2518" y="2997"/>
                  </a:cubicBezTo>
                  <a:cubicBezTo>
                    <a:pt x="2465" y="2995"/>
                    <a:pt x="2519" y="2990"/>
                    <a:pt x="2532" y="2985"/>
                  </a:cubicBezTo>
                  <a:cubicBezTo>
                    <a:pt x="2542" y="2984"/>
                    <a:pt x="2499" y="2982"/>
                    <a:pt x="2537" y="2981"/>
                  </a:cubicBezTo>
                  <a:cubicBezTo>
                    <a:pt x="2508" y="2981"/>
                    <a:pt x="2543" y="2980"/>
                    <a:pt x="2540" y="2979"/>
                  </a:cubicBezTo>
                  <a:cubicBezTo>
                    <a:pt x="2531" y="2969"/>
                    <a:pt x="2565" y="2963"/>
                    <a:pt x="2581" y="2961"/>
                  </a:cubicBezTo>
                  <a:cubicBezTo>
                    <a:pt x="2531" y="2960"/>
                    <a:pt x="2575" y="2958"/>
                    <a:pt x="2584" y="2958"/>
                  </a:cubicBezTo>
                  <a:cubicBezTo>
                    <a:pt x="2636" y="2946"/>
                    <a:pt x="2594" y="2949"/>
                    <a:pt x="2662" y="2943"/>
                  </a:cubicBezTo>
                  <a:lnTo>
                    <a:pt x="2652" y="2942"/>
                  </a:lnTo>
                  <a:cubicBezTo>
                    <a:pt x="2641" y="2939"/>
                    <a:pt x="2634" y="2937"/>
                    <a:pt x="2663" y="2934"/>
                  </a:cubicBezTo>
                  <a:cubicBezTo>
                    <a:pt x="2716" y="2929"/>
                    <a:pt x="2721" y="2925"/>
                    <a:pt x="2748" y="2917"/>
                  </a:cubicBezTo>
                  <a:cubicBezTo>
                    <a:pt x="2750" y="2916"/>
                    <a:pt x="2766" y="2915"/>
                    <a:pt x="2767" y="2914"/>
                  </a:cubicBezTo>
                  <a:cubicBezTo>
                    <a:pt x="2769" y="2913"/>
                    <a:pt x="2748" y="2912"/>
                    <a:pt x="2758" y="2911"/>
                  </a:cubicBezTo>
                  <a:cubicBezTo>
                    <a:pt x="2780" y="2910"/>
                    <a:pt x="2747" y="2909"/>
                    <a:pt x="2752" y="2909"/>
                  </a:cubicBezTo>
                  <a:cubicBezTo>
                    <a:pt x="2784" y="2908"/>
                    <a:pt x="2727" y="2908"/>
                    <a:pt x="2753" y="2907"/>
                  </a:cubicBezTo>
                  <a:cubicBezTo>
                    <a:pt x="2779" y="2906"/>
                    <a:pt x="2767" y="2904"/>
                    <a:pt x="2761" y="2904"/>
                  </a:cubicBezTo>
                  <a:cubicBezTo>
                    <a:pt x="2736" y="2903"/>
                    <a:pt x="2768" y="2903"/>
                    <a:pt x="2765" y="2902"/>
                  </a:cubicBezTo>
                  <a:cubicBezTo>
                    <a:pt x="2747" y="2902"/>
                    <a:pt x="2750" y="2900"/>
                    <a:pt x="2746" y="2887"/>
                  </a:cubicBezTo>
                  <a:cubicBezTo>
                    <a:pt x="2742" y="2883"/>
                    <a:pt x="2767" y="2879"/>
                    <a:pt x="2731" y="2874"/>
                  </a:cubicBezTo>
                  <a:cubicBezTo>
                    <a:pt x="2779" y="2874"/>
                    <a:pt x="2719" y="2873"/>
                    <a:pt x="2738" y="2872"/>
                  </a:cubicBezTo>
                  <a:cubicBezTo>
                    <a:pt x="2768" y="2871"/>
                    <a:pt x="2731" y="2862"/>
                    <a:pt x="2727" y="2855"/>
                  </a:cubicBezTo>
                  <a:cubicBezTo>
                    <a:pt x="2730" y="2851"/>
                    <a:pt x="2716" y="2850"/>
                    <a:pt x="2690" y="2848"/>
                  </a:cubicBezTo>
                  <a:cubicBezTo>
                    <a:pt x="2725" y="2847"/>
                    <a:pt x="2693" y="2846"/>
                    <a:pt x="2687" y="2845"/>
                  </a:cubicBezTo>
                  <a:cubicBezTo>
                    <a:pt x="2680" y="2844"/>
                    <a:pt x="2689" y="2842"/>
                    <a:pt x="2684" y="2841"/>
                  </a:cubicBezTo>
                  <a:cubicBezTo>
                    <a:pt x="2680" y="2840"/>
                    <a:pt x="2649" y="2839"/>
                    <a:pt x="2666" y="2838"/>
                  </a:cubicBezTo>
                  <a:cubicBezTo>
                    <a:pt x="2687" y="2837"/>
                    <a:pt x="2626" y="2836"/>
                    <a:pt x="2658" y="2835"/>
                  </a:cubicBezTo>
                  <a:cubicBezTo>
                    <a:pt x="2663" y="2835"/>
                    <a:pt x="2628" y="2833"/>
                    <a:pt x="2663" y="2833"/>
                  </a:cubicBezTo>
                  <a:cubicBezTo>
                    <a:pt x="2630" y="2826"/>
                    <a:pt x="2570" y="2829"/>
                    <a:pt x="2581" y="2819"/>
                  </a:cubicBezTo>
                  <a:cubicBezTo>
                    <a:pt x="2514" y="2819"/>
                    <a:pt x="2470" y="2815"/>
                    <a:pt x="2437" y="2809"/>
                  </a:cubicBezTo>
                  <a:cubicBezTo>
                    <a:pt x="2469" y="2808"/>
                    <a:pt x="2433" y="2807"/>
                    <a:pt x="2433" y="2806"/>
                  </a:cubicBezTo>
                  <a:cubicBezTo>
                    <a:pt x="2432" y="2805"/>
                    <a:pt x="2454" y="2804"/>
                    <a:pt x="2457" y="2803"/>
                  </a:cubicBezTo>
                  <a:cubicBezTo>
                    <a:pt x="2460" y="2801"/>
                    <a:pt x="2442" y="2799"/>
                    <a:pt x="2472" y="2798"/>
                  </a:cubicBezTo>
                  <a:cubicBezTo>
                    <a:pt x="2450" y="2797"/>
                    <a:pt x="2445" y="2795"/>
                    <a:pt x="2459" y="2794"/>
                  </a:cubicBezTo>
                  <a:cubicBezTo>
                    <a:pt x="2478" y="2793"/>
                    <a:pt x="2441" y="2791"/>
                    <a:pt x="2454" y="2790"/>
                  </a:cubicBezTo>
                  <a:cubicBezTo>
                    <a:pt x="2458" y="2789"/>
                    <a:pt x="2420" y="2788"/>
                    <a:pt x="2418" y="2788"/>
                  </a:cubicBezTo>
                  <a:cubicBezTo>
                    <a:pt x="2408" y="2792"/>
                    <a:pt x="2427" y="2798"/>
                    <a:pt x="2394" y="2801"/>
                  </a:cubicBezTo>
                  <a:cubicBezTo>
                    <a:pt x="2455" y="2806"/>
                    <a:pt x="2295" y="2798"/>
                    <a:pt x="2349" y="2806"/>
                  </a:cubicBezTo>
                  <a:cubicBezTo>
                    <a:pt x="2311" y="2806"/>
                    <a:pt x="2278" y="2806"/>
                    <a:pt x="2248" y="2805"/>
                  </a:cubicBezTo>
                  <a:cubicBezTo>
                    <a:pt x="2248" y="2801"/>
                    <a:pt x="2248" y="2801"/>
                    <a:pt x="2206" y="2798"/>
                  </a:cubicBezTo>
                  <a:cubicBezTo>
                    <a:pt x="2206" y="2800"/>
                    <a:pt x="2210" y="2801"/>
                    <a:pt x="2205" y="2803"/>
                  </a:cubicBezTo>
                  <a:cubicBezTo>
                    <a:pt x="2202" y="2804"/>
                    <a:pt x="2246" y="2804"/>
                    <a:pt x="2208" y="2805"/>
                  </a:cubicBezTo>
                  <a:cubicBezTo>
                    <a:pt x="2304" y="2808"/>
                    <a:pt x="2160" y="2820"/>
                    <a:pt x="2125" y="2806"/>
                  </a:cubicBezTo>
                  <a:cubicBezTo>
                    <a:pt x="2127" y="2805"/>
                    <a:pt x="2145" y="2803"/>
                    <a:pt x="2155" y="2801"/>
                  </a:cubicBezTo>
                  <a:cubicBezTo>
                    <a:pt x="2121" y="2798"/>
                    <a:pt x="2077" y="2798"/>
                    <a:pt x="2112" y="2795"/>
                  </a:cubicBezTo>
                  <a:cubicBezTo>
                    <a:pt x="2136" y="2793"/>
                    <a:pt x="2109" y="2793"/>
                    <a:pt x="2114" y="2791"/>
                  </a:cubicBezTo>
                  <a:cubicBezTo>
                    <a:pt x="2143" y="2790"/>
                    <a:pt x="2097" y="2790"/>
                    <a:pt x="2109" y="2789"/>
                  </a:cubicBezTo>
                  <a:cubicBezTo>
                    <a:pt x="2129" y="2788"/>
                    <a:pt x="2123" y="2788"/>
                    <a:pt x="2123" y="2784"/>
                  </a:cubicBezTo>
                  <a:cubicBezTo>
                    <a:pt x="2081" y="2780"/>
                    <a:pt x="2182" y="2778"/>
                    <a:pt x="2124" y="2775"/>
                  </a:cubicBezTo>
                  <a:cubicBezTo>
                    <a:pt x="2120" y="2775"/>
                    <a:pt x="2123" y="2774"/>
                    <a:pt x="2129" y="2774"/>
                  </a:cubicBezTo>
                  <a:cubicBezTo>
                    <a:pt x="2155" y="2773"/>
                    <a:pt x="2142" y="2772"/>
                    <a:pt x="2143" y="2771"/>
                  </a:cubicBezTo>
                  <a:cubicBezTo>
                    <a:pt x="2150" y="2763"/>
                    <a:pt x="2125" y="2766"/>
                    <a:pt x="2165" y="2764"/>
                  </a:cubicBezTo>
                  <a:cubicBezTo>
                    <a:pt x="2132" y="2763"/>
                    <a:pt x="2145" y="2762"/>
                    <a:pt x="2144" y="2761"/>
                  </a:cubicBezTo>
                  <a:cubicBezTo>
                    <a:pt x="2139" y="2754"/>
                    <a:pt x="2151" y="2745"/>
                    <a:pt x="2142" y="2743"/>
                  </a:cubicBezTo>
                  <a:cubicBezTo>
                    <a:pt x="2134" y="2742"/>
                    <a:pt x="2182" y="2741"/>
                    <a:pt x="2158" y="2739"/>
                  </a:cubicBezTo>
                  <a:cubicBezTo>
                    <a:pt x="2141" y="2738"/>
                    <a:pt x="2205" y="2736"/>
                    <a:pt x="2185" y="2735"/>
                  </a:cubicBezTo>
                  <a:cubicBezTo>
                    <a:pt x="2228" y="2734"/>
                    <a:pt x="2163" y="2732"/>
                    <a:pt x="2184" y="2731"/>
                  </a:cubicBezTo>
                  <a:cubicBezTo>
                    <a:pt x="2129" y="2729"/>
                    <a:pt x="2194" y="2728"/>
                    <a:pt x="2189" y="2726"/>
                  </a:cubicBezTo>
                  <a:cubicBezTo>
                    <a:pt x="2241" y="2726"/>
                    <a:pt x="2218" y="2724"/>
                    <a:pt x="2248" y="2723"/>
                  </a:cubicBezTo>
                  <a:cubicBezTo>
                    <a:pt x="2248" y="2724"/>
                    <a:pt x="2238" y="2725"/>
                    <a:pt x="2250" y="2726"/>
                  </a:cubicBezTo>
                  <a:cubicBezTo>
                    <a:pt x="2281" y="2727"/>
                    <a:pt x="2251" y="2728"/>
                    <a:pt x="2246" y="2728"/>
                  </a:cubicBezTo>
                  <a:cubicBezTo>
                    <a:pt x="2229" y="2730"/>
                    <a:pt x="2244" y="2732"/>
                    <a:pt x="2255" y="2734"/>
                  </a:cubicBezTo>
                  <a:cubicBezTo>
                    <a:pt x="2266" y="2736"/>
                    <a:pt x="2279" y="2738"/>
                    <a:pt x="2250" y="2739"/>
                  </a:cubicBezTo>
                  <a:cubicBezTo>
                    <a:pt x="2244" y="2740"/>
                    <a:pt x="2242" y="2741"/>
                    <a:pt x="2249" y="2741"/>
                  </a:cubicBezTo>
                  <a:cubicBezTo>
                    <a:pt x="2283" y="2747"/>
                    <a:pt x="2297" y="2746"/>
                    <a:pt x="2311" y="2749"/>
                  </a:cubicBezTo>
                  <a:cubicBezTo>
                    <a:pt x="2306" y="2750"/>
                    <a:pt x="2347" y="2751"/>
                    <a:pt x="2315" y="2752"/>
                  </a:cubicBezTo>
                  <a:cubicBezTo>
                    <a:pt x="2369" y="2755"/>
                    <a:pt x="2292" y="2758"/>
                    <a:pt x="2322" y="2761"/>
                  </a:cubicBezTo>
                  <a:cubicBezTo>
                    <a:pt x="2283" y="2763"/>
                    <a:pt x="2341" y="2764"/>
                    <a:pt x="2346" y="2766"/>
                  </a:cubicBezTo>
                  <a:cubicBezTo>
                    <a:pt x="2427" y="2768"/>
                    <a:pt x="2350" y="2754"/>
                    <a:pt x="2471" y="2756"/>
                  </a:cubicBezTo>
                  <a:cubicBezTo>
                    <a:pt x="2481" y="2757"/>
                    <a:pt x="2472" y="2758"/>
                    <a:pt x="2483" y="2759"/>
                  </a:cubicBezTo>
                  <a:cubicBezTo>
                    <a:pt x="2501" y="2760"/>
                    <a:pt x="2460" y="2761"/>
                    <a:pt x="2478" y="2762"/>
                  </a:cubicBezTo>
                  <a:cubicBezTo>
                    <a:pt x="2506" y="2763"/>
                    <a:pt x="2467" y="2764"/>
                    <a:pt x="2477" y="2765"/>
                  </a:cubicBezTo>
                  <a:cubicBezTo>
                    <a:pt x="2489" y="2766"/>
                    <a:pt x="2492" y="2767"/>
                    <a:pt x="2479" y="2769"/>
                  </a:cubicBezTo>
                  <a:cubicBezTo>
                    <a:pt x="2470" y="2769"/>
                    <a:pt x="2499" y="2770"/>
                    <a:pt x="2486" y="2771"/>
                  </a:cubicBezTo>
                  <a:cubicBezTo>
                    <a:pt x="2520" y="2771"/>
                    <a:pt x="2530" y="2771"/>
                    <a:pt x="2540" y="2770"/>
                  </a:cubicBezTo>
                  <a:cubicBezTo>
                    <a:pt x="2546" y="2769"/>
                    <a:pt x="2569" y="2768"/>
                    <a:pt x="2540" y="2768"/>
                  </a:cubicBezTo>
                  <a:cubicBezTo>
                    <a:pt x="2573" y="2767"/>
                    <a:pt x="2539" y="2766"/>
                    <a:pt x="2548" y="2766"/>
                  </a:cubicBezTo>
                  <a:cubicBezTo>
                    <a:pt x="2556" y="2765"/>
                    <a:pt x="2560" y="2764"/>
                    <a:pt x="2559" y="2764"/>
                  </a:cubicBezTo>
                  <a:cubicBezTo>
                    <a:pt x="2545" y="2761"/>
                    <a:pt x="2657" y="2759"/>
                    <a:pt x="2603" y="2757"/>
                  </a:cubicBezTo>
                  <a:cubicBezTo>
                    <a:pt x="2629" y="2752"/>
                    <a:pt x="2659" y="2746"/>
                    <a:pt x="2680" y="2744"/>
                  </a:cubicBezTo>
                  <a:cubicBezTo>
                    <a:pt x="2625" y="2738"/>
                    <a:pt x="2707" y="2748"/>
                    <a:pt x="2706" y="2732"/>
                  </a:cubicBezTo>
                  <a:cubicBezTo>
                    <a:pt x="2673" y="2731"/>
                    <a:pt x="2708" y="2730"/>
                    <a:pt x="2691" y="2729"/>
                  </a:cubicBezTo>
                  <a:cubicBezTo>
                    <a:pt x="2656" y="2727"/>
                    <a:pt x="2693" y="2722"/>
                    <a:pt x="2667" y="2720"/>
                  </a:cubicBezTo>
                  <a:cubicBezTo>
                    <a:pt x="2650" y="2718"/>
                    <a:pt x="2681" y="2715"/>
                    <a:pt x="2662" y="2714"/>
                  </a:cubicBezTo>
                  <a:cubicBezTo>
                    <a:pt x="2638" y="2713"/>
                    <a:pt x="2669" y="2712"/>
                    <a:pt x="2651" y="2711"/>
                  </a:cubicBezTo>
                  <a:cubicBezTo>
                    <a:pt x="2642" y="2711"/>
                    <a:pt x="2678" y="2710"/>
                    <a:pt x="2649" y="2709"/>
                  </a:cubicBezTo>
                  <a:cubicBezTo>
                    <a:pt x="2635" y="2708"/>
                    <a:pt x="2644" y="2707"/>
                    <a:pt x="2644" y="2705"/>
                  </a:cubicBezTo>
                  <a:cubicBezTo>
                    <a:pt x="2639" y="2698"/>
                    <a:pt x="2655" y="2696"/>
                    <a:pt x="2641" y="2695"/>
                  </a:cubicBezTo>
                  <a:cubicBezTo>
                    <a:pt x="2622" y="2680"/>
                    <a:pt x="2536" y="2669"/>
                    <a:pt x="2483" y="2656"/>
                  </a:cubicBezTo>
                  <a:cubicBezTo>
                    <a:pt x="2521" y="2656"/>
                    <a:pt x="2453" y="2655"/>
                    <a:pt x="2493" y="2654"/>
                  </a:cubicBezTo>
                  <a:cubicBezTo>
                    <a:pt x="2454" y="2647"/>
                    <a:pt x="2430" y="2642"/>
                    <a:pt x="2414" y="2634"/>
                  </a:cubicBezTo>
                  <a:cubicBezTo>
                    <a:pt x="2408" y="2633"/>
                    <a:pt x="2398" y="2631"/>
                    <a:pt x="2390" y="2630"/>
                  </a:cubicBezTo>
                  <a:cubicBezTo>
                    <a:pt x="2381" y="2628"/>
                    <a:pt x="2400" y="2627"/>
                    <a:pt x="2393" y="2625"/>
                  </a:cubicBezTo>
                  <a:cubicBezTo>
                    <a:pt x="2387" y="2624"/>
                    <a:pt x="2380" y="2622"/>
                    <a:pt x="2373" y="2621"/>
                  </a:cubicBezTo>
                  <a:cubicBezTo>
                    <a:pt x="2365" y="2620"/>
                    <a:pt x="2390" y="2618"/>
                    <a:pt x="2358" y="2617"/>
                  </a:cubicBezTo>
                  <a:cubicBezTo>
                    <a:pt x="2369" y="2617"/>
                    <a:pt x="2367" y="2616"/>
                    <a:pt x="2364" y="2616"/>
                  </a:cubicBezTo>
                  <a:cubicBezTo>
                    <a:pt x="2346" y="2614"/>
                    <a:pt x="2451" y="2614"/>
                    <a:pt x="2425" y="2612"/>
                  </a:cubicBezTo>
                  <a:cubicBezTo>
                    <a:pt x="2399" y="2600"/>
                    <a:pt x="2311" y="2604"/>
                    <a:pt x="2331" y="2599"/>
                  </a:cubicBezTo>
                  <a:cubicBezTo>
                    <a:pt x="2298" y="2595"/>
                    <a:pt x="2309" y="2594"/>
                    <a:pt x="2280" y="2591"/>
                  </a:cubicBezTo>
                  <a:cubicBezTo>
                    <a:pt x="2231" y="2591"/>
                    <a:pt x="2251" y="2590"/>
                    <a:pt x="2248" y="2589"/>
                  </a:cubicBezTo>
                  <a:cubicBezTo>
                    <a:pt x="2246" y="2588"/>
                    <a:pt x="2251" y="2587"/>
                    <a:pt x="2247" y="2587"/>
                  </a:cubicBezTo>
                  <a:cubicBezTo>
                    <a:pt x="2239" y="2585"/>
                    <a:pt x="2266" y="2584"/>
                    <a:pt x="2257" y="2582"/>
                  </a:cubicBezTo>
                  <a:cubicBezTo>
                    <a:pt x="2272" y="2582"/>
                    <a:pt x="2303" y="2580"/>
                    <a:pt x="2330" y="2572"/>
                  </a:cubicBezTo>
                  <a:cubicBezTo>
                    <a:pt x="2339" y="2571"/>
                    <a:pt x="2336" y="2569"/>
                    <a:pt x="2330" y="2568"/>
                  </a:cubicBezTo>
                  <a:cubicBezTo>
                    <a:pt x="2324" y="2567"/>
                    <a:pt x="2358" y="2566"/>
                    <a:pt x="2339" y="2566"/>
                  </a:cubicBezTo>
                  <a:cubicBezTo>
                    <a:pt x="2306" y="2564"/>
                    <a:pt x="2357" y="2564"/>
                    <a:pt x="2354" y="2563"/>
                  </a:cubicBezTo>
                  <a:cubicBezTo>
                    <a:pt x="2350" y="2561"/>
                    <a:pt x="2354" y="2558"/>
                    <a:pt x="2322" y="2556"/>
                  </a:cubicBezTo>
                  <a:cubicBezTo>
                    <a:pt x="2280" y="2553"/>
                    <a:pt x="2400" y="2552"/>
                    <a:pt x="2391" y="2550"/>
                  </a:cubicBezTo>
                  <a:cubicBezTo>
                    <a:pt x="2402" y="2548"/>
                    <a:pt x="2384" y="2545"/>
                    <a:pt x="2414" y="2542"/>
                  </a:cubicBezTo>
                  <a:cubicBezTo>
                    <a:pt x="2379" y="2540"/>
                    <a:pt x="2440" y="2538"/>
                    <a:pt x="2434" y="2536"/>
                  </a:cubicBezTo>
                  <a:cubicBezTo>
                    <a:pt x="2403" y="2535"/>
                    <a:pt x="2440" y="2535"/>
                    <a:pt x="2436" y="2534"/>
                  </a:cubicBezTo>
                  <a:cubicBezTo>
                    <a:pt x="2435" y="2533"/>
                    <a:pt x="2449" y="2533"/>
                    <a:pt x="2455" y="2533"/>
                  </a:cubicBezTo>
                  <a:cubicBezTo>
                    <a:pt x="2402" y="2531"/>
                    <a:pt x="2465" y="2529"/>
                    <a:pt x="2437" y="2527"/>
                  </a:cubicBezTo>
                  <a:cubicBezTo>
                    <a:pt x="2418" y="2526"/>
                    <a:pt x="2461" y="2526"/>
                    <a:pt x="2476" y="2526"/>
                  </a:cubicBezTo>
                  <a:cubicBezTo>
                    <a:pt x="2460" y="2525"/>
                    <a:pt x="2442" y="2524"/>
                    <a:pt x="2427" y="2523"/>
                  </a:cubicBezTo>
                  <a:cubicBezTo>
                    <a:pt x="2414" y="2521"/>
                    <a:pt x="2462" y="2519"/>
                    <a:pt x="2475" y="2518"/>
                  </a:cubicBezTo>
                  <a:cubicBezTo>
                    <a:pt x="2477" y="2517"/>
                    <a:pt x="2462" y="2516"/>
                    <a:pt x="2457" y="2515"/>
                  </a:cubicBezTo>
                  <a:cubicBezTo>
                    <a:pt x="2456" y="2515"/>
                    <a:pt x="2469" y="2514"/>
                    <a:pt x="2469" y="2514"/>
                  </a:cubicBezTo>
                  <a:cubicBezTo>
                    <a:pt x="2445" y="2512"/>
                    <a:pt x="2470" y="2513"/>
                    <a:pt x="2476" y="2511"/>
                  </a:cubicBezTo>
                  <a:cubicBezTo>
                    <a:pt x="2479" y="2510"/>
                    <a:pt x="2486" y="2509"/>
                    <a:pt x="2475" y="2508"/>
                  </a:cubicBezTo>
                  <a:cubicBezTo>
                    <a:pt x="2460" y="2507"/>
                    <a:pt x="2510" y="2506"/>
                    <a:pt x="2482" y="2505"/>
                  </a:cubicBezTo>
                  <a:cubicBezTo>
                    <a:pt x="2472" y="2505"/>
                    <a:pt x="2497" y="2503"/>
                    <a:pt x="2490" y="2503"/>
                  </a:cubicBezTo>
                  <a:cubicBezTo>
                    <a:pt x="2476" y="2501"/>
                    <a:pt x="2509" y="2500"/>
                    <a:pt x="2499" y="2499"/>
                  </a:cubicBezTo>
                  <a:cubicBezTo>
                    <a:pt x="2486" y="2498"/>
                    <a:pt x="2480" y="2496"/>
                    <a:pt x="2497" y="2495"/>
                  </a:cubicBezTo>
                  <a:cubicBezTo>
                    <a:pt x="2509" y="2493"/>
                    <a:pt x="2411" y="2488"/>
                    <a:pt x="2397" y="2484"/>
                  </a:cubicBezTo>
                  <a:cubicBezTo>
                    <a:pt x="2373" y="2483"/>
                    <a:pt x="2415" y="2480"/>
                    <a:pt x="2403" y="2479"/>
                  </a:cubicBezTo>
                  <a:cubicBezTo>
                    <a:pt x="2401" y="2477"/>
                    <a:pt x="2448" y="2476"/>
                    <a:pt x="2417" y="2475"/>
                  </a:cubicBezTo>
                  <a:cubicBezTo>
                    <a:pt x="2514" y="2457"/>
                    <a:pt x="2182" y="2452"/>
                    <a:pt x="2141" y="2449"/>
                  </a:cubicBezTo>
                  <a:cubicBezTo>
                    <a:pt x="2113" y="2447"/>
                    <a:pt x="2100" y="2446"/>
                    <a:pt x="2082" y="2433"/>
                  </a:cubicBezTo>
                  <a:cubicBezTo>
                    <a:pt x="2081" y="2432"/>
                    <a:pt x="2030" y="2431"/>
                    <a:pt x="2076" y="2429"/>
                  </a:cubicBezTo>
                  <a:cubicBezTo>
                    <a:pt x="2062" y="2429"/>
                    <a:pt x="2030" y="2428"/>
                    <a:pt x="2020" y="2421"/>
                  </a:cubicBezTo>
                  <a:cubicBezTo>
                    <a:pt x="2024" y="2407"/>
                    <a:pt x="1991" y="2411"/>
                    <a:pt x="1988" y="2408"/>
                  </a:cubicBezTo>
                  <a:cubicBezTo>
                    <a:pt x="1994" y="2407"/>
                    <a:pt x="1969" y="2407"/>
                    <a:pt x="1976" y="2406"/>
                  </a:cubicBezTo>
                  <a:cubicBezTo>
                    <a:pt x="1982" y="2405"/>
                    <a:pt x="1971" y="2404"/>
                    <a:pt x="1995" y="2403"/>
                  </a:cubicBezTo>
                  <a:cubicBezTo>
                    <a:pt x="1993" y="2401"/>
                    <a:pt x="1895" y="2396"/>
                    <a:pt x="1955" y="2393"/>
                  </a:cubicBezTo>
                  <a:cubicBezTo>
                    <a:pt x="1940" y="2390"/>
                    <a:pt x="1908" y="2389"/>
                    <a:pt x="1977" y="2387"/>
                  </a:cubicBezTo>
                  <a:cubicBezTo>
                    <a:pt x="1888" y="2384"/>
                    <a:pt x="2016" y="2381"/>
                    <a:pt x="1930" y="2380"/>
                  </a:cubicBezTo>
                  <a:cubicBezTo>
                    <a:pt x="1905" y="2381"/>
                    <a:pt x="1926" y="2379"/>
                    <a:pt x="1936" y="2380"/>
                  </a:cubicBezTo>
                  <a:cubicBezTo>
                    <a:pt x="1919" y="2381"/>
                    <a:pt x="1941" y="2379"/>
                    <a:pt x="1935" y="2375"/>
                  </a:cubicBezTo>
                  <a:cubicBezTo>
                    <a:pt x="1933" y="2374"/>
                    <a:pt x="1915" y="2372"/>
                    <a:pt x="1925" y="2371"/>
                  </a:cubicBezTo>
                  <a:cubicBezTo>
                    <a:pt x="1947" y="2369"/>
                    <a:pt x="1933" y="2366"/>
                    <a:pt x="1933" y="2364"/>
                  </a:cubicBezTo>
                  <a:cubicBezTo>
                    <a:pt x="1938" y="2361"/>
                    <a:pt x="1851" y="2359"/>
                    <a:pt x="1879" y="2358"/>
                  </a:cubicBezTo>
                  <a:cubicBezTo>
                    <a:pt x="1913" y="2357"/>
                    <a:pt x="1856" y="2357"/>
                    <a:pt x="1886" y="2356"/>
                  </a:cubicBezTo>
                  <a:cubicBezTo>
                    <a:pt x="1945" y="2355"/>
                    <a:pt x="1861" y="2346"/>
                    <a:pt x="1861" y="2344"/>
                  </a:cubicBezTo>
                  <a:cubicBezTo>
                    <a:pt x="1803" y="2338"/>
                    <a:pt x="1813" y="2333"/>
                    <a:pt x="1701" y="2327"/>
                  </a:cubicBezTo>
                  <a:cubicBezTo>
                    <a:pt x="1676" y="2328"/>
                    <a:pt x="1697" y="2326"/>
                    <a:pt x="1707" y="2327"/>
                  </a:cubicBezTo>
                  <a:cubicBezTo>
                    <a:pt x="1703" y="2327"/>
                    <a:pt x="1699" y="2328"/>
                    <a:pt x="1701" y="2327"/>
                  </a:cubicBezTo>
                  <a:cubicBezTo>
                    <a:pt x="1707" y="2326"/>
                    <a:pt x="1661" y="2325"/>
                    <a:pt x="1701" y="2324"/>
                  </a:cubicBezTo>
                  <a:cubicBezTo>
                    <a:pt x="1676" y="2323"/>
                    <a:pt x="1716" y="2322"/>
                    <a:pt x="1707" y="2321"/>
                  </a:cubicBezTo>
                  <a:cubicBezTo>
                    <a:pt x="1703" y="2321"/>
                    <a:pt x="1714" y="2320"/>
                    <a:pt x="1680" y="2320"/>
                  </a:cubicBezTo>
                  <a:cubicBezTo>
                    <a:pt x="1655" y="2321"/>
                    <a:pt x="1676" y="2319"/>
                    <a:pt x="1686" y="2320"/>
                  </a:cubicBezTo>
                  <a:cubicBezTo>
                    <a:pt x="1682" y="2320"/>
                    <a:pt x="1678" y="2320"/>
                    <a:pt x="1680" y="2320"/>
                  </a:cubicBezTo>
                  <a:cubicBezTo>
                    <a:pt x="1646" y="2314"/>
                    <a:pt x="1677" y="2315"/>
                    <a:pt x="1587" y="2314"/>
                  </a:cubicBezTo>
                  <a:cubicBezTo>
                    <a:pt x="1582" y="2313"/>
                    <a:pt x="1577" y="2312"/>
                    <a:pt x="1572" y="2312"/>
                  </a:cubicBezTo>
                  <a:cubicBezTo>
                    <a:pt x="1505" y="2312"/>
                    <a:pt x="1528" y="2310"/>
                    <a:pt x="1523" y="2309"/>
                  </a:cubicBezTo>
                  <a:cubicBezTo>
                    <a:pt x="1518" y="2307"/>
                    <a:pt x="1465" y="2306"/>
                    <a:pt x="1519" y="2304"/>
                  </a:cubicBezTo>
                  <a:cubicBezTo>
                    <a:pt x="1498" y="2304"/>
                    <a:pt x="1500" y="2302"/>
                    <a:pt x="1462" y="2302"/>
                  </a:cubicBezTo>
                  <a:cubicBezTo>
                    <a:pt x="1520" y="2298"/>
                    <a:pt x="1395" y="2300"/>
                    <a:pt x="1457" y="2300"/>
                  </a:cubicBezTo>
                  <a:cubicBezTo>
                    <a:pt x="1453" y="2300"/>
                    <a:pt x="1449" y="2300"/>
                    <a:pt x="1451" y="2300"/>
                  </a:cubicBezTo>
                  <a:cubicBezTo>
                    <a:pt x="1431" y="2297"/>
                    <a:pt x="1325" y="2291"/>
                    <a:pt x="1357" y="2289"/>
                  </a:cubicBezTo>
                  <a:cubicBezTo>
                    <a:pt x="1426" y="2282"/>
                    <a:pt x="1453" y="2271"/>
                    <a:pt x="1500" y="2271"/>
                  </a:cubicBezTo>
                  <a:lnTo>
                    <a:pt x="1500" y="2265"/>
                  </a:lnTo>
                  <a:cubicBezTo>
                    <a:pt x="1541" y="2265"/>
                    <a:pt x="1577" y="2261"/>
                    <a:pt x="1558" y="2259"/>
                  </a:cubicBezTo>
                  <a:cubicBezTo>
                    <a:pt x="1579" y="2258"/>
                    <a:pt x="1603" y="2258"/>
                    <a:pt x="1617" y="2257"/>
                  </a:cubicBezTo>
                  <a:cubicBezTo>
                    <a:pt x="1582" y="2253"/>
                    <a:pt x="1676" y="2252"/>
                    <a:pt x="1666" y="2249"/>
                  </a:cubicBezTo>
                  <a:cubicBezTo>
                    <a:pt x="1729" y="2240"/>
                    <a:pt x="1819" y="2232"/>
                    <a:pt x="1852" y="2218"/>
                  </a:cubicBezTo>
                  <a:cubicBezTo>
                    <a:pt x="1895" y="2214"/>
                    <a:pt x="1880" y="2211"/>
                    <a:pt x="1935" y="2205"/>
                  </a:cubicBezTo>
                  <a:cubicBezTo>
                    <a:pt x="1979" y="2186"/>
                    <a:pt x="1978" y="2193"/>
                    <a:pt x="2019" y="2183"/>
                  </a:cubicBezTo>
                  <a:cubicBezTo>
                    <a:pt x="1987" y="2182"/>
                    <a:pt x="2022" y="2181"/>
                    <a:pt x="2020" y="2180"/>
                  </a:cubicBezTo>
                  <a:cubicBezTo>
                    <a:pt x="2017" y="2179"/>
                    <a:pt x="2008" y="2177"/>
                    <a:pt x="2022" y="2176"/>
                  </a:cubicBezTo>
                  <a:cubicBezTo>
                    <a:pt x="2040" y="2173"/>
                    <a:pt x="2056" y="2172"/>
                    <a:pt x="2061" y="2170"/>
                  </a:cubicBezTo>
                  <a:cubicBezTo>
                    <a:pt x="2057" y="2168"/>
                    <a:pt x="2088" y="2167"/>
                    <a:pt x="2061" y="2166"/>
                  </a:cubicBezTo>
                  <a:cubicBezTo>
                    <a:pt x="2107" y="2165"/>
                    <a:pt x="2041" y="2164"/>
                    <a:pt x="2066" y="2163"/>
                  </a:cubicBezTo>
                  <a:cubicBezTo>
                    <a:pt x="2097" y="2162"/>
                    <a:pt x="2075" y="2161"/>
                    <a:pt x="2081" y="2160"/>
                  </a:cubicBezTo>
                  <a:cubicBezTo>
                    <a:pt x="2086" y="2158"/>
                    <a:pt x="2109" y="2156"/>
                    <a:pt x="2102" y="2155"/>
                  </a:cubicBezTo>
                  <a:cubicBezTo>
                    <a:pt x="2069" y="2154"/>
                    <a:pt x="2087" y="2153"/>
                    <a:pt x="2100" y="2152"/>
                  </a:cubicBezTo>
                  <a:cubicBezTo>
                    <a:pt x="2113" y="2151"/>
                    <a:pt x="2139" y="2150"/>
                    <a:pt x="2104" y="2149"/>
                  </a:cubicBezTo>
                  <a:cubicBezTo>
                    <a:pt x="2106" y="2147"/>
                    <a:pt x="2176" y="2141"/>
                    <a:pt x="2163" y="2137"/>
                  </a:cubicBezTo>
                  <a:cubicBezTo>
                    <a:pt x="2159" y="2136"/>
                    <a:pt x="2192" y="2135"/>
                    <a:pt x="2167" y="2134"/>
                  </a:cubicBezTo>
                  <a:cubicBezTo>
                    <a:pt x="2147" y="2133"/>
                    <a:pt x="2181" y="2132"/>
                    <a:pt x="2184" y="2131"/>
                  </a:cubicBezTo>
                  <a:cubicBezTo>
                    <a:pt x="2180" y="2120"/>
                    <a:pt x="2236" y="2124"/>
                    <a:pt x="2186" y="2121"/>
                  </a:cubicBezTo>
                  <a:cubicBezTo>
                    <a:pt x="2226" y="2120"/>
                    <a:pt x="2199" y="2118"/>
                    <a:pt x="2206" y="2116"/>
                  </a:cubicBezTo>
                  <a:cubicBezTo>
                    <a:pt x="2222" y="2114"/>
                    <a:pt x="2170" y="2111"/>
                    <a:pt x="2186" y="2109"/>
                  </a:cubicBezTo>
                  <a:cubicBezTo>
                    <a:pt x="2235" y="2105"/>
                    <a:pt x="2191" y="2104"/>
                    <a:pt x="2206" y="2097"/>
                  </a:cubicBezTo>
                  <a:cubicBezTo>
                    <a:pt x="2207" y="2091"/>
                    <a:pt x="2190" y="2094"/>
                    <a:pt x="2204" y="2092"/>
                  </a:cubicBezTo>
                  <a:cubicBezTo>
                    <a:pt x="2230" y="2083"/>
                    <a:pt x="2283" y="2078"/>
                    <a:pt x="2290" y="2070"/>
                  </a:cubicBezTo>
                  <a:cubicBezTo>
                    <a:pt x="2277" y="2067"/>
                    <a:pt x="2302" y="2065"/>
                    <a:pt x="2307" y="2064"/>
                  </a:cubicBezTo>
                  <a:cubicBezTo>
                    <a:pt x="2320" y="2063"/>
                    <a:pt x="2308" y="2061"/>
                    <a:pt x="2311" y="2060"/>
                  </a:cubicBezTo>
                  <a:cubicBezTo>
                    <a:pt x="2313" y="2059"/>
                    <a:pt x="2334" y="2057"/>
                    <a:pt x="2323" y="2057"/>
                  </a:cubicBezTo>
                  <a:cubicBezTo>
                    <a:pt x="2299" y="2056"/>
                    <a:pt x="2342" y="2055"/>
                    <a:pt x="2323" y="2055"/>
                  </a:cubicBezTo>
                  <a:cubicBezTo>
                    <a:pt x="2297" y="2054"/>
                    <a:pt x="2352" y="2053"/>
                    <a:pt x="2314" y="2053"/>
                  </a:cubicBezTo>
                  <a:cubicBezTo>
                    <a:pt x="2312" y="2053"/>
                    <a:pt x="2330" y="2051"/>
                    <a:pt x="2324" y="2051"/>
                  </a:cubicBezTo>
                  <a:cubicBezTo>
                    <a:pt x="2294" y="2050"/>
                    <a:pt x="2343" y="2050"/>
                    <a:pt x="2333" y="2049"/>
                  </a:cubicBezTo>
                  <a:cubicBezTo>
                    <a:pt x="2323" y="2048"/>
                    <a:pt x="2331" y="2047"/>
                    <a:pt x="2331" y="2045"/>
                  </a:cubicBezTo>
                  <a:cubicBezTo>
                    <a:pt x="2332" y="2044"/>
                    <a:pt x="2326" y="2043"/>
                    <a:pt x="2350" y="2043"/>
                  </a:cubicBezTo>
                  <a:cubicBezTo>
                    <a:pt x="2321" y="2042"/>
                    <a:pt x="2321" y="2040"/>
                    <a:pt x="2337" y="2039"/>
                  </a:cubicBezTo>
                  <a:cubicBezTo>
                    <a:pt x="2364" y="2038"/>
                    <a:pt x="2306" y="2037"/>
                    <a:pt x="2331" y="2036"/>
                  </a:cubicBezTo>
                  <a:cubicBezTo>
                    <a:pt x="2347" y="2036"/>
                    <a:pt x="2351" y="2036"/>
                    <a:pt x="2373" y="2037"/>
                  </a:cubicBezTo>
                  <a:cubicBezTo>
                    <a:pt x="2362" y="2031"/>
                    <a:pt x="2383" y="2028"/>
                    <a:pt x="2398" y="2024"/>
                  </a:cubicBezTo>
                  <a:cubicBezTo>
                    <a:pt x="2425" y="2022"/>
                    <a:pt x="2388" y="2020"/>
                    <a:pt x="2392" y="2018"/>
                  </a:cubicBezTo>
                  <a:cubicBezTo>
                    <a:pt x="2395" y="2017"/>
                    <a:pt x="2394" y="2016"/>
                    <a:pt x="2378" y="2015"/>
                  </a:cubicBezTo>
                  <a:cubicBezTo>
                    <a:pt x="2360" y="2014"/>
                    <a:pt x="2379" y="2012"/>
                    <a:pt x="2351" y="2010"/>
                  </a:cubicBezTo>
                  <a:cubicBezTo>
                    <a:pt x="2334" y="2009"/>
                    <a:pt x="2390" y="2009"/>
                    <a:pt x="2358" y="2008"/>
                  </a:cubicBezTo>
                  <a:cubicBezTo>
                    <a:pt x="2342" y="2005"/>
                    <a:pt x="2336" y="2006"/>
                    <a:pt x="2308" y="2005"/>
                  </a:cubicBezTo>
                  <a:cubicBezTo>
                    <a:pt x="2339" y="2004"/>
                    <a:pt x="2338" y="2007"/>
                    <a:pt x="2358" y="2001"/>
                  </a:cubicBezTo>
                  <a:cubicBezTo>
                    <a:pt x="2369" y="2000"/>
                    <a:pt x="2344" y="1999"/>
                    <a:pt x="2351" y="1998"/>
                  </a:cubicBezTo>
                  <a:cubicBezTo>
                    <a:pt x="2357" y="1997"/>
                    <a:pt x="2348" y="1996"/>
                    <a:pt x="2353" y="1995"/>
                  </a:cubicBezTo>
                  <a:cubicBezTo>
                    <a:pt x="2357" y="1994"/>
                    <a:pt x="2367" y="1993"/>
                    <a:pt x="2362" y="1992"/>
                  </a:cubicBezTo>
                  <a:cubicBezTo>
                    <a:pt x="2340" y="1987"/>
                    <a:pt x="2366" y="1988"/>
                    <a:pt x="2349" y="1985"/>
                  </a:cubicBezTo>
                  <a:cubicBezTo>
                    <a:pt x="2331" y="1983"/>
                    <a:pt x="2362" y="1982"/>
                    <a:pt x="2352" y="1981"/>
                  </a:cubicBezTo>
                  <a:cubicBezTo>
                    <a:pt x="2343" y="1979"/>
                    <a:pt x="2325" y="1978"/>
                    <a:pt x="2334" y="1977"/>
                  </a:cubicBezTo>
                  <a:cubicBezTo>
                    <a:pt x="2354" y="1974"/>
                    <a:pt x="2333" y="1972"/>
                    <a:pt x="2297" y="1970"/>
                  </a:cubicBezTo>
                  <a:cubicBezTo>
                    <a:pt x="2358" y="1970"/>
                    <a:pt x="2339" y="1951"/>
                    <a:pt x="2270" y="1948"/>
                  </a:cubicBezTo>
                  <a:cubicBezTo>
                    <a:pt x="2293" y="1947"/>
                    <a:pt x="2332" y="1946"/>
                    <a:pt x="2283" y="1945"/>
                  </a:cubicBezTo>
                  <a:cubicBezTo>
                    <a:pt x="2258" y="1946"/>
                    <a:pt x="2280" y="1944"/>
                    <a:pt x="2290" y="1945"/>
                  </a:cubicBezTo>
                  <a:cubicBezTo>
                    <a:pt x="2285" y="1945"/>
                    <a:pt x="2281" y="1946"/>
                    <a:pt x="2283" y="1945"/>
                  </a:cubicBezTo>
                  <a:cubicBezTo>
                    <a:pt x="2257" y="1944"/>
                    <a:pt x="2294" y="1943"/>
                    <a:pt x="2274" y="1942"/>
                  </a:cubicBezTo>
                  <a:cubicBezTo>
                    <a:pt x="2259" y="1941"/>
                    <a:pt x="2239" y="1939"/>
                    <a:pt x="2249" y="1938"/>
                  </a:cubicBezTo>
                  <a:cubicBezTo>
                    <a:pt x="2287" y="1937"/>
                    <a:pt x="2216" y="1935"/>
                    <a:pt x="2267" y="1934"/>
                  </a:cubicBezTo>
                  <a:cubicBezTo>
                    <a:pt x="2210" y="1929"/>
                    <a:pt x="2131" y="1911"/>
                    <a:pt x="2079" y="1900"/>
                  </a:cubicBezTo>
                  <a:cubicBezTo>
                    <a:pt x="2029" y="1899"/>
                    <a:pt x="2048" y="1891"/>
                    <a:pt x="1961" y="1888"/>
                  </a:cubicBezTo>
                  <a:cubicBezTo>
                    <a:pt x="1990" y="1887"/>
                    <a:pt x="1966" y="1886"/>
                    <a:pt x="1979" y="1885"/>
                  </a:cubicBezTo>
                  <a:cubicBezTo>
                    <a:pt x="1993" y="1883"/>
                    <a:pt x="1940" y="1882"/>
                    <a:pt x="1977" y="1881"/>
                  </a:cubicBezTo>
                  <a:cubicBezTo>
                    <a:pt x="1923" y="1862"/>
                    <a:pt x="1705" y="1853"/>
                    <a:pt x="1602" y="1832"/>
                  </a:cubicBezTo>
                  <a:cubicBezTo>
                    <a:pt x="1560" y="1831"/>
                    <a:pt x="1602" y="1829"/>
                    <a:pt x="1564" y="1828"/>
                  </a:cubicBezTo>
                  <a:cubicBezTo>
                    <a:pt x="1616" y="1827"/>
                    <a:pt x="1556" y="1825"/>
                    <a:pt x="1558" y="1824"/>
                  </a:cubicBezTo>
                  <a:cubicBezTo>
                    <a:pt x="1562" y="1821"/>
                    <a:pt x="1573" y="1818"/>
                    <a:pt x="1542" y="1815"/>
                  </a:cubicBezTo>
                  <a:cubicBezTo>
                    <a:pt x="1521" y="1811"/>
                    <a:pt x="1569" y="1810"/>
                    <a:pt x="1578" y="1809"/>
                  </a:cubicBezTo>
                  <a:cubicBezTo>
                    <a:pt x="1565" y="1809"/>
                    <a:pt x="1531" y="1809"/>
                    <a:pt x="1550" y="1808"/>
                  </a:cubicBezTo>
                  <a:cubicBezTo>
                    <a:pt x="1563" y="1807"/>
                    <a:pt x="1582" y="1806"/>
                    <a:pt x="1577" y="1805"/>
                  </a:cubicBezTo>
                  <a:cubicBezTo>
                    <a:pt x="1571" y="1805"/>
                    <a:pt x="1617" y="1804"/>
                    <a:pt x="1590" y="1803"/>
                  </a:cubicBezTo>
                  <a:cubicBezTo>
                    <a:pt x="1581" y="1803"/>
                    <a:pt x="1595" y="1802"/>
                    <a:pt x="1592" y="1801"/>
                  </a:cubicBezTo>
                  <a:cubicBezTo>
                    <a:pt x="1587" y="1800"/>
                    <a:pt x="1597" y="1799"/>
                    <a:pt x="1603" y="1798"/>
                  </a:cubicBezTo>
                  <a:cubicBezTo>
                    <a:pt x="1608" y="1798"/>
                    <a:pt x="1617" y="1797"/>
                    <a:pt x="1623" y="1796"/>
                  </a:cubicBezTo>
                  <a:cubicBezTo>
                    <a:pt x="1628" y="1796"/>
                    <a:pt x="1586" y="1795"/>
                    <a:pt x="1620" y="1794"/>
                  </a:cubicBezTo>
                  <a:cubicBezTo>
                    <a:pt x="1576" y="1794"/>
                    <a:pt x="1643" y="1791"/>
                    <a:pt x="1665" y="1786"/>
                  </a:cubicBezTo>
                  <a:cubicBezTo>
                    <a:pt x="1670" y="1776"/>
                    <a:pt x="1752" y="1775"/>
                    <a:pt x="1766" y="1767"/>
                  </a:cubicBezTo>
                  <a:cubicBezTo>
                    <a:pt x="1736" y="1767"/>
                    <a:pt x="1763" y="1766"/>
                    <a:pt x="1775" y="1766"/>
                  </a:cubicBezTo>
                  <a:cubicBezTo>
                    <a:pt x="1785" y="1760"/>
                    <a:pt x="1828" y="1746"/>
                    <a:pt x="1871" y="1746"/>
                  </a:cubicBezTo>
                  <a:cubicBezTo>
                    <a:pt x="1834" y="1745"/>
                    <a:pt x="1884" y="1744"/>
                    <a:pt x="1875" y="1743"/>
                  </a:cubicBezTo>
                  <a:cubicBezTo>
                    <a:pt x="1868" y="1743"/>
                    <a:pt x="1869" y="1741"/>
                    <a:pt x="1890" y="1740"/>
                  </a:cubicBezTo>
                  <a:cubicBezTo>
                    <a:pt x="1908" y="1740"/>
                    <a:pt x="1883" y="1737"/>
                    <a:pt x="1900" y="1736"/>
                  </a:cubicBezTo>
                  <a:cubicBezTo>
                    <a:pt x="1981" y="1728"/>
                    <a:pt x="1984" y="1720"/>
                    <a:pt x="2101" y="1708"/>
                  </a:cubicBezTo>
                  <a:cubicBezTo>
                    <a:pt x="2061" y="1707"/>
                    <a:pt x="2103" y="1706"/>
                    <a:pt x="2108" y="1706"/>
                  </a:cubicBezTo>
                  <a:cubicBezTo>
                    <a:pt x="2123" y="1704"/>
                    <a:pt x="2144" y="1702"/>
                    <a:pt x="2144" y="1699"/>
                  </a:cubicBezTo>
                  <a:cubicBezTo>
                    <a:pt x="2144" y="1698"/>
                    <a:pt x="2131" y="1696"/>
                    <a:pt x="2179" y="1695"/>
                  </a:cubicBezTo>
                  <a:cubicBezTo>
                    <a:pt x="2184" y="1695"/>
                    <a:pt x="2184" y="1694"/>
                    <a:pt x="2185" y="1694"/>
                  </a:cubicBezTo>
                  <a:cubicBezTo>
                    <a:pt x="2195" y="1692"/>
                    <a:pt x="2176" y="1690"/>
                    <a:pt x="2202" y="1687"/>
                  </a:cubicBezTo>
                  <a:cubicBezTo>
                    <a:pt x="2223" y="1686"/>
                    <a:pt x="2216" y="1683"/>
                    <a:pt x="2224" y="1681"/>
                  </a:cubicBezTo>
                  <a:cubicBezTo>
                    <a:pt x="2243" y="1676"/>
                    <a:pt x="2243" y="1669"/>
                    <a:pt x="2249" y="1665"/>
                  </a:cubicBezTo>
                  <a:cubicBezTo>
                    <a:pt x="2288" y="1662"/>
                    <a:pt x="2266" y="1659"/>
                    <a:pt x="2267" y="1656"/>
                  </a:cubicBezTo>
                  <a:cubicBezTo>
                    <a:pt x="2267" y="1654"/>
                    <a:pt x="2226" y="1652"/>
                    <a:pt x="2289" y="1650"/>
                  </a:cubicBezTo>
                  <a:cubicBezTo>
                    <a:pt x="2292" y="1650"/>
                    <a:pt x="2291" y="1650"/>
                    <a:pt x="2287" y="1650"/>
                  </a:cubicBezTo>
                  <a:cubicBezTo>
                    <a:pt x="2253" y="1648"/>
                    <a:pt x="2314" y="1647"/>
                    <a:pt x="2289" y="1647"/>
                  </a:cubicBezTo>
                  <a:cubicBezTo>
                    <a:pt x="2258" y="1645"/>
                    <a:pt x="2295" y="1645"/>
                    <a:pt x="2292" y="1644"/>
                  </a:cubicBezTo>
                  <a:cubicBezTo>
                    <a:pt x="2288" y="1643"/>
                    <a:pt x="2278" y="1641"/>
                    <a:pt x="2303" y="1640"/>
                  </a:cubicBezTo>
                  <a:cubicBezTo>
                    <a:pt x="2336" y="1639"/>
                    <a:pt x="2284" y="1638"/>
                    <a:pt x="2289" y="1637"/>
                  </a:cubicBezTo>
                  <a:cubicBezTo>
                    <a:pt x="2326" y="1633"/>
                    <a:pt x="2299" y="1630"/>
                    <a:pt x="2332" y="1628"/>
                  </a:cubicBezTo>
                  <a:cubicBezTo>
                    <a:pt x="2343" y="1628"/>
                    <a:pt x="2302" y="1627"/>
                    <a:pt x="2327" y="1626"/>
                  </a:cubicBezTo>
                  <a:cubicBezTo>
                    <a:pt x="2347" y="1625"/>
                    <a:pt x="2326" y="1623"/>
                    <a:pt x="2352" y="1621"/>
                  </a:cubicBezTo>
                  <a:cubicBezTo>
                    <a:pt x="2317" y="1620"/>
                    <a:pt x="2358" y="1619"/>
                    <a:pt x="2353" y="1618"/>
                  </a:cubicBezTo>
                  <a:cubicBezTo>
                    <a:pt x="2351" y="1609"/>
                    <a:pt x="2341" y="1611"/>
                    <a:pt x="2384" y="1608"/>
                  </a:cubicBezTo>
                  <a:cubicBezTo>
                    <a:pt x="2393" y="1608"/>
                    <a:pt x="2398" y="1606"/>
                    <a:pt x="2392" y="1606"/>
                  </a:cubicBezTo>
                  <a:cubicBezTo>
                    <a:pt x="2360" y="1605"/>
                    <a:pt x="2391" y="1604"/>
                    <a:pt x="2396" y="1604"/>
                  </a:cubicBezTo>
                  <a:cubicBezTo>
                    <a:pt x="2404" y="1603"/>
                    <a:pt x="2355" y="1602"/>
                    <a:pt x="2388" y="1601"/>
                  </a:cubicBezTo>
                  <a:cubicBezTo>
                    <a:pt x="2420" y="1597"/>
                    <a:pt x="2393" y="1597"/>
                    <a:pt x="2427" y="1593"/>
                  </a:cubicBezTo>
                  <a:cubicBezTo>
                    <a:pt x="2435" y="1592"/>
                    <a:pt x="2409" y="1591"/>
                    <a:pt x="2417" y="1591"/>
                  </a:cubicBezTo>
                  <a:cubicBezTo>
                    <a:pt x="2430" y="1590"/>
                    <a:pt x="2419" y="1589"/>
                    <a:pt x="2426" y="1588"/>
                  </a:cubicBezTo>
                  <a:cubicBezTo>
                    <a:pt x="2436" y="1587"/>
                    <a:pt x="2434" y="1586"/>
                    <a:pt x="2450" y="1585"/>
                  </a:cubicBezTo>
                  <a:cubicBezTo>
                    <a:pt x="2478" y="1584"/>
                    <a:pt x="2421" y="1583"/>
                    <a:pt x="2434" y="1582"/>
                  </a:cubicBezTo>
                  <a:cubicBezTo>
                    <a:pt x="2446" y="1581"/>
                    <a:pt x="2465" y="1580"/>
                    <a:pt x="2456" y="1579"/>
                  </a:cubicBezTo>
                  <a:cubicBezTo>
                    <a:pt x="2441" y="1576"/>
                    <a:pt x="2507" y="1574"/>
                    <a:pt x="2461" y="1572"/>
                  </a:cubicBezTo>
                  <a:cubicBezTo>
                    <a:pt x="2507" y="1569"/>
                    <a:pt x="2438" y="1570"/>
                    <a:pt x="2477" y="1565"/>
                  </a:cubicBezTo>
                  <a:cubicBezTo>
                    <a:pt x="2481" y="1564"/>
                    <a:pt x="2473" y="1563"/>
                    <a:pt x="2490" y="1562"/>
                  </a:cubicBezTo>
                  <a:cubicBezTo>
                    <a:pt x="2501" y="1561"/>
                    <a:pt x="2469" y="1559"/>
                    <a:pt x="2480" y="1559"/>
                  </a:cubicBezTo>
                  <a:cubicBezTo>
                    <a:pt x="2499" y="1558"/>
                    <a:pt x="2477" y="1557"/>
                    <a:pt x="2488" y="1556"/>
                  </a:cubicBezTo>
                  <a:cubicBezTo>
                    <a:pt x="2494" y="1556"/>
                    <a:pt x="2487" y="1555"/>
                    <a:pt x="2488" y="1554"/>
                  </a:cubicBezTo>
                  <a:cubicBezTo>
                    <a:pt x="2445" y="1554"/>
                    <a:pt x="2451" y="1553"/>
                    <a:pt x="2458" y="1553"/>
                  </a:cubicBezTo>
                  <a:cubicBezTo>
                    <a:pt x="2469" y="1551"/>
                    <a:pt x="2497" y="1550"/>
                    <a:pt x="2464" y="1549"/>
                  </a:cubicBezTo>
                  <a:cubicBezTo>
                    <a:pt x="2429" y="1548"/>
                    <a:pt x="2475" y="1547"/>
                    <a:pt x="2465" y="1546"/>
                  </a:cubicBezTo>
                  <a:cubicBezTo>
                    <a:pt x="2445" y="1544"/>
                    <a:pt x="2440" y="1541"/>
                    <a:pt x="2437" y="1538"/>
                  </a:cubicBezTo>
                  <a:cubicBezTo>
                    <a:pt x="2435" y="1537"/>
                    <a:pt x="2418" y="1535"/>
                    <a:pt x="2453" y="1534"/>
                  </a:cubicBezTo>
                  <a:cubicBezTo>
                    <a:pt x="2424" y="1533"/>
                    <a:pt x="2437" y="1531"/>
                    <a:pt x="2436" y="1530"/>
                  </a:cubicBezTo>
                  <a:cubicBezTo>
                    <a:pt x="2434" y="1528"/>
                    <a:pt x="2429" y="1526"/>
                    <a:pt x="2438" y="1524"/>
                  </a:cubicBezTo>
                  <a:cubicBezTo>
                    <a:pt x="2443" y="1522"/>
                    <a:pt x="2394" y="1522"/>
                    <a:pt x="2435" y="1521"/>
                  </a:cubicBezTo>
                  <a:cubicBezTo>
                    <a:pt x="2423" y="1520"/>
                    <a:pt x="2411" y="1518"/>
                    <a:pt x="2401" y="1518"/>
                  </a:cubicBezTo>
                  <a:cubicBezTo>
                    <a:pt x="2412" y="1517"/>
                    <a:pt x="2437" y="1515"/>
                    <a:pt x="2433" y="1515"/>
                  </a:cubicBezTo>
                  <a:cubicBezTo>
                    <a:pt x="2404" y="1514"/>
                    <a:pt x="2442" y="1514"/>
                    <a:pt x="2435" y="1513"/>
                  </a:cubicBezTo>
                  <a:cubicBezTo>
                    <a:pt x="2426" y="1511"/>
                    <a:pt x="2409" y="1510"/>
                    <a:pt x="2406" y="1506"/>
                  </a:cubicBezTo>
                  <a:cubicBezTo>
                    <a:pt x="2408" y="1505"/>
                    <a:pt x="2360" y="1505"/>
                    <a:pt x="2389" y="1503"/>
                  </a:cubicBezTo>
                  <a:cubicBezTo>
                    <a:pt x="2403" y="1502"/>
                    <a:pt x="2395" y="1500"/>
                    <a:pt x="2388" y="1499"/>
                  </a:cubicBezTo>
                  <a:cubicBezTo>
                    <a:pt x="2358" y="1498"/>
                    <a:pt x="2371" y="1497"/>
                    <a:pt x="2375" y="1496"/>
                  </a:cubicBezTo>
                  <a:cubicBezTo>
                    <a:pt x="2345" y="1489"/>
                    <a:pt x="2401" y="1490"/>
                    <a:pt x="2305" y="1488"/>
                  </a:cubicBezTo>
                  <a:cubicBezTo>
                    <a:pt x="2383" y="1487"/>
                    <a:pt x="2366" y="1483"/>
                    <a:pt x="2333" y="1482"/>
                  </a:cubicBezTo>
                  <a:cubicBezTo>
                    <a:pt x="2380" y="1480"/>
                    <a:pt x="2332" y="1480"/>
                    <a:pt x="2350" y="1477"/>
                  </a:cubicBezTo>
                  <a:cubicBezTo>
                    <a:pt x="2357" y="1475"/>
                    <a:pt x="2366" y="1473"/>
                    <a:pt x="2346" y="1472"/>
                  </a:cubicBezTo>
                  <a:cubicBezTo>
                    <a:pt x="2314" y="1471"/>
                    <a:pt x="2349" y="1470"/>
                    <a:pt x="2341" y="1469"/>
                  </a:cubicBezTo>
                  <a:cubicBezTo>
                    <a:pt x="2303" y="1464"/>
                    <a:pt x="2380" y="1464"/>
                    <a:pt x="2331" y="1462"/>
                  </a:cubicBezTo>
                  <a:cubicBezTo>
                    <a:pt x="2309" y="1455"/>
                    <a:pt x="2302" y="1453"/>
                    <a:pt x="2273" y="1445"/>
                  </a:cubicBezTo>
                  <a:cubicBezTo>
                    <a:pt x="2311" y="1444"/>
                    <a:pt x="2246" y="1443"/>
                    <a:pt x="2269" y="1442"/>
                  </a:cubicBezTo>
                  <a:cubicBezTo>
                    <a:pt x="2301" y="1441"/>
                    <a:pt x="2282" y="1441"/>
                    <a:pt x="2270" y="1440"/>
                  </a:cubicBezTo>
                  <a:cubicBezTo>
                    <a:pt x="2206" y="1435"/>
                    <a:pt x="2191" y="1422"/>
                    <a:pt x="2126" y="1417"/>
                  </a:cubicBezTo>
                  <a:cubicBezTo>
                    <a:pt x="2127" y="1416"/>
                    <a:pt x="2092" y="1415"/>
                    <a:pt x="2118" y="1414"/>
                  </a:cubicBezTo>
                  <a:cubicBezTo>
                    <a:pt x="2142" y="1413"/>
                    <a:pt x="2106" y="1412"/>
                    <a:pt x="2102" y="1411"/>
                  </a:cubicBezTo>
                  <a:cubicBezTo>
                    <a:pt x="2073" y="1401"/>
                    <a:pt x="2100" y="1407"/>
                    <a:pt x="2041" y="1401"/>
                  </a:cubicBezTo>
                  <a:cubicBezTo>
                    <a:pt x="2088" y="1399"/>
                    <a:pt x="1995" y="1397"/>
                    <a:pt x="2040" y="1395"/>
                  </a:cubicBezTo>
                  <a:cubicBezTo>
                    <a:pt x="1956" y="1387"/>
                    <a:pt x="1981" y="1383"/>
                    <a:pt x="1860" y="1376"/>
                  </a:cubicBezTo>
                  <a:cubicBezTo>
                    <a:pt x="1874" y="1375"/>
                    <a:pt x="1889" y="1375"/>
                    <a:pt x="1893" y="1375"/>
                  </a:cubicBezTo>
                  <a:cubicBezTo>
                    <a:pt x="1915" y="1371"/>
                    <a:pt x="1828" y="1378"/>
                    <a:pt x="1862" y="1368"/>
                  </a:cubicBezTo>
                  <a:cubicBezTo>
                    <a:pt x="1857" y="1368"/>
                    <a:pt x="1844" y="1368"/>
                    <a:pt x="1830" y="1367"/>
                  </a:cubicBezTo>
                  <a:cubicBezTo>
                    <a:pt x="1848" y="1364"/>
                    <a:pt x="1808" y="1362"/>
                    <a:pt x="1772" y="1359"/>
                  </a:cubicBezTo>
                  <a:cubicBezTo>
                    <a:pt x="1887" y="1358"/>
                    <a:pt x="1675" y="1347"/>
                    <a:pt x="1666" y="1343"/>
                  </a:cubicBezTo>
                  <a:cubicBezTo>
                    <a:pt x="1584" y="1328"/>
                    <a:pt x="1546" y="1326"/>
                    <a:pt x="1509" y="1307"/>
                  </a:cubicBezTo>
                  <a:cubicBezTo>
                    <a:pt x="1511" y="1304"/>
                    <a:pt x="1473" y="1301"/>
                    <a:pt x="1517" y="1298"/>
                  </a:cubicBezTo>
                  <a:cubicBezTo>
                    <a:pt x="1527" y="1298"/>
                    <a:pt x="1515" y="1297"/>
                    <a:pt x="1511" y="1296"/>
                  </a:cubicBezTo>
                  <a:cubicBezTo>
                    <a:pt x="1494" y="1297"/>
                    <a:pt x="1494" y="1281"/>
                    <a:pt x="1508" y="1280"/>
                  </a:cubicBezTo>
                  <a:cubicBezTo>
                    <a:pt x="1508" y="1279"/>
                    <a:pt x="1498" y="1278"/>
                    <a:pt x="1500" y="1276"/>
                  </a:cubicBezTo>
                  <a:cubicBezTo>
                    <a:pt x="1501" y="1275"/>
                    <a:pt x="1527" y="1274"/>
                    <a:pt x="1516" y="1273"/>
                  </a:cubicBezTo>
                  <a:cubicBezTo>
                    <a:pt x="1488" y="1272"/>
                    <a:pt x="1525" y="1271"/>
                    <a:pt x="1528" y="1270"/>
                  </a:cubicBezTo>
                  <a:cubicBezTo>
                    <a:pt x="1553" y="1270"/>
                    <a:pt x="1523" y="1267"/>
                    <a:pt x="1561" y="1265"/>
                  </a:cubicBezTo>
                  <a:cubicBezTo>
                    <a:pt x="1509" y="1263"/>
                    <a:pt x="1570" y="1262"/>
                    <a:pt x="1564" y="1260"/>
                  </a:cubicBezTo>
                  <a:cubicBezTo>
                    <a:pt x="1557" y="1258"/>
                    <a:pt x="1549" y="1256"/>
                    <a:pt x="1580" y="1255"/>
                  </a:cubicBezTo>
                  <a:cubicBezTo>
                    <a:pt x="1590" y="1254"/>
                    <a:pt x="1585" y="1253"/>
                    <a:pt x="1581" y="1252"/>
                  </a:cubicBezTo>
                  <a:cubicBezTo>
                    <a:pt x="1576" y="1252"/>
                    <a:pt x="1621" y="1251"/>
                    <a:pt x="1587" y="1250"/>
                  </a:cubicBezTo>
                  <a:cubicBezTo>
                    <a:pt x="1609" y="1249"/>
                    <a:pt x="1559" y="1247"/>
                    <a:pt x="1587" y="1246"/>
                  </a:cubicBezTo>
                  <a:cubicBezTo>
                    <a:pt x="1623" y="1244"/>
                    <a:pt x="1566" y="1243"/>
                    <a:pt x="1579" y="1241"/>
                  </a:cubicBezTo>
                  <a:cubicBezTo>
                    <a:pt x="1591" y="1240"/>
                    <a:pt x="1590" y="1238"/>
                    <a:pt x="1579" y="1237"/>
                  </a:cubicBezTo>
                  <a:cubicBezTo>
                    <a:pt x="1568" y="1235"/>
                    <a:pt x="1636" y="1234"/>
                    <a:pt x="1584" y="1233"/>
                  </a:cubicBezTo>
                  <a:cubicBezTo>
                    <a:pt x="1621" y="1231"/>
                    <a:pt x="1596" y="1229"/>
                    <a:pt x="1602" y="1227"/>
                  </a:cubicBezTo>
                  <a:cubicBezTo>
                    <a:pt x="1610" y="1215"/>
                    <a:pt x="1587" y="1217"/>
                    <a:pt x="1588" y="1215"/>
                  </a:cubicBezTo>
                  <a:cubicBezTo>
                    <a:pt x="1623" y="1214"/>
                    <a:pt x="1580" y="1213"/>
                    <a:pt x="1590" y="1213"/>
                  </a:cubicBezTo>
                  <a:cubicBezTo>
                    <a:pt x="1602" y="1212"/>
                    <a:pt x="1589" y="1211"/>
                    <a:pt x="1600" y="1210"/>
                  </a:cubicBezTo>
                  <a:cubicBezTo>
                    <a:pt x="1616" y="1205"/>
                    <a:pt x="1580" y="1204"/>
                    <a:pt x="1621" y="1203"/>
                  </a:cubicBezTo>
                  <a:cubicBezTo>
                    <a:pt x="1587" y="1202"/>
                    <a:pt x="1622" y="1200"/>
                    <a:pt x="1613" y="1199"/>
                  </a:cubicBezTo>
                  <a:cubicBezTo>
                    <a:pt x="1593" y="1197"/>
                    <a:pt x="1591" y="1195"/>
                    <a:pt x="1607" y="1194"/>
                  </a:cubicBezTo>
                  <a:cubicBezTo>
                    <a:pt x="1656" y="1182"/>
                    <a:pt x="1575" y="1187"/>
                    <a:pt x="1559" y="1187"/>
                  </a:cubicBezTo>
                  <a:cubicBezTo>
                    <a:pt x="1578" y="1187"/>
                    <a:pt x="1590" y="1187"/>
                    <a:pt x="1602" y="1188"/>
                  </a:cubicBezTo>
                  <a:cubicBezTo>
                    <a:pt x="1584" y="1188"/>
                    <a:pt x="1596" y="1189"/>
                    <a:pt x="1594" y="1190"/>
                  </a:cubicBezTo>
                  <a:cubicBezTo>
                    <a:pt x="1590" y="1190"/>
                    <a:pt x="1586" y="1189"/>
                    <a:pt x="1582" y="1189"/>
                  </a:cubicBezTo>
                  <a:cubicBezTo>
                    <a:pt x="1617" y="1189"/>
                    <a:pt x="1517" y="1190"/>
                    <a:pt x="1603" y="1191"/>
                  </a:cubicBezTo>
                  <a:cubicBezTo>
                    <a:pt x="1588" y="1191"/>
                    <a:pt x="1575" y="1191"/>
                    <a:pt x="1561" y="1192"/>
                  </a:cubicBezTo>
                  <a:cubicBezTo>
                    <a:pt x="1563" y="1198"/>
                    <a:pt x="1550" y="1196"/>
                    <a:pt x="1540" y="1198"/>
                  </a:cubicBezTo>
                  <a:cubicBezTo>
                    <a:pt x="1529" y="1199"/>
                    <a:pt x="1566" y="1199"/>
                    <a:pt x="1543" y="1201"/>
                  </a:cubicBezTo>
                  <a:cubicBezTo>
                    <a:pt x="1527" y="1201"/>
                    <a:pt x="1540" y="1203"/>
                    <a:pt x="1540" y="1204"/>
                  </a:cubicBezTo>
                  <a:cubicBezTo>
                    <a:pt x="1540" y="1205"/>
                    <a:pt x="1547" y="1206"/>
                    <a:pt x="1539" y="1206"/>
                  </a:cubicBezTo>
                  <a:cubicBezTo>
                    <a:pt x="1508" y="1208"/>
                    <a:pt x="1520" y="1210"/>
                    <a:pt x="1520" y="1212"/>
                  </a:cubicBezTo>
                  <a:cubicBezTo>
                    <a:pt x="1520" y="1213"/>
                    <a:pt x="1488" y="1215"/>
                    <a:pt x="1519" y="1216"/>
                  </a:cubicBezTo>
                  <a:cubicBezTo>
                    <a:pt x="1491" y="1217"/>
                    <a:pt x="1516" y="1218"/>
                    <a:pt x="1501" y="1219"/>
                  </a:cubicBezTo>
                  <a:cubicBezTo>
                    <a:pt x="1488" y="1220"/>
                    <a:pt x="1494" y="1222"/>
                    <a:pt x="1500" y="1223"/>
                  </a:cubicBezTo>
                  <a:cubicBezTo>
                    <a:pt x="1505" y="1224"/>
                    <a:pt x="1464" y="1225"/>
                    <a:pt x="1499" y="1226"/>
                  </a:cubicBezTo>
                  <a:cubicBezTo>
                    <a:pt x="1448" y="1241"/>
                    <a:pt x="1437" y="1234"/>
                    <a:pt x="1415" y="1241"/>
                  </a:cubicBezTo>
                  <a:cubicBezTo>
                    <a:pt x="1416" y="1252"/>
                    <a:pt x="1331" y="1251"/>
                    <a:pt x="1374" y="1255"/>
                  </a:cubicBezTo>
                  <a:cubicBezTo>
                    <a:pt x="1321" y="1260"/>
                    <a:pt x="1276" y="1258"/>
                    <a:pt x="1221" y="1256"/>
                  </a:cubicBezTo>
                  <a:cubicBezTo>
                    <a:pt x="1188" y="1255"/>
                    <a:pt x="1252" y="1254"/>
                    <a:pt x="1213" y="1254"/>
                  </a:cubicBezTo>
                  <a:cubicBezTo>
                    <a:pt x="1201" y="1252"/>
                    <a:pt x="1240" y="1252"/>
                    <a:pt x="1249" y="1251"/>
                  </a:cubicBezTo>
                  <a:lnTo>
                    <a:pt x="1249" y="1251"/>
                  </a:lnTo>
                  <a:cubicBezTo>
                    <a:pt x="1170" y="1251"/>
                    <a:pt x="1258" y="1240"/>
                    <a:pt x="1290" y="1239"/>
                  </a:cubicBezTo>
                  <a:cubicBezTo>
                    <a:pt x="1294" y="1252"/>
                    <a:pt x="1283" y="1248"/>
                    <a:pt x="1269" y="1250"/>
                  </a:cubicBezTo>
                  <a:cubicBezTo>
                    <a:pt x="1275" y="1250"/>
                    <a:pt x="1281" y="1250"/>
                    <a:pt x="1287" y="1250"/>
                  </a:cubicBezTo>
                  <a:cubicBezTo>
                    <a:pt x="1274" y="1250"/>
                    <a:pt x="1261" y="1251"/>
                    <a:pt x="1249" y="1251"/>
                  </a:cubicBezTo>
                  <a:cubicBezTo>
                    <a:pt x="1265" y="1258"/>
                    <a:pt x="1328" y="1253"/>
                    <a:pt x="1353" y="1247"/>
                  </a:cubicBezTo>
                  <a:cubicBezTo>
                    <a:pt x="1326" y="1245"/>
                    <a:pt x="1360" y="1243"/>
                    <a:pt x="1354" y="1242"/>
                  </a:cubicBezTo>
                  <a:cubicBezTo>
                    <a:pt x="1330" y="1233"/>
                    <a:pt x="1403" y="1250"/>
                    <a:pt x="1394" y="1222"/>
                  </a:cubicBezTo>
                  <a:cubicBezTo>
                    <a:pt x="1347" y="1223"/>
                    <a:pt x="1383" y="1225"/>
                    <a:pt x="1334" y="1216"/>
                  </a:cubicBezTo>
                  <a:cubicBezTo>
                    <a:pt x="1382" y="1214"/>
                    <a:pt x="1317" y="1215"/>
                    <a:pt x="1347" y="1212"/>
                  </a:cubicBezTo>
                  <a:cubicBezTo>
                    <a:pt x="1307" y="1212"/>
                    <a:pt x="1378" y="1211"/>
                    <a:pt x="1338" y="1210"/>
                  </a:cubicBezTo>
                  <a:cubicBezTo>
                    <a:pt x="1356" y="1209"/>
                    <a:pt x="1326" y="1207"/>
                    <a:pt x="1331" y="1206"/>
                  </a:cubicBezTo>
                  <a:cubicBezTo>
                    <a:pt x="1334" y="1198"/>
                    <a:pt x="1338" y="1201"/>
                    <a:pt x="1353" y="1200"/>
                  </a:cubicBezTo>
                  <a:cubicBezTo>
                    <a:pt x="1394" y="1198"/>
                    <a:pt x="1357" y="1196"/>
                    <a:pt x="1378" y="1191"/>
                  </a:cubicBezTo>
                  <a:cubicBezTo>
                    <a:pt x="1390" y="1188"/>
                    <a:pt x="1437" y="1185"/>
                    <a:pt x="1398" y="1184"/>
                  </a:cubicBezTo>
                  <a:cubicBezTo>
                    <a:pt x="1410" y="1184"/>
                    <a:pt x="1422" y="1184"/>
                    <a:pt x="1434" y="1184"/>
                  </a:cubicBezTo>
                  <a:cubicBezTo>
                    <a:pt x="1433" y="1183"/>
                    <a:pt x="1448" y="1181"/>
                    <a:pt x="1417" y="1181"/>
                  </a:cubicBezTo>
                  <a:cubicBezTo>
                    <a:pt x="1432" y="1179"/>
                    <a:pt x="1472" y="1180"/>
                    <a:pt x="1446" y="1175"/>
                  </a:cubicBezTo>
                  <a:cubicBezTo>
                    <a:pt x="1475" y="1173"/>
                    <a:pt x="1430" y="1171"/>
                    <a:pt x="1496" y="1170"/>
                  </a:cubicBezTo>
                  <a:cubicBezTo>
                    <a:pt x="1500" y="1164"/>
                    <a:pt x="1567" y="1162"/>
                    <a:pt x="1561" y="1159"/>
                  </a:cubicBezTo>
                  <a:cubicBezTo>
                    <a:pt x="1610" y="1158"/>
                    <a:pt x="1557" y="1156"/>
                    <a:pt x="1578" y="1155"/>
                  </a:cubicBezTo>
                  <a:cubicBezTo>
                    <a:pt x="1596" y="1153"/>
                    <a:pt x="1564" y="1152"/>
                    <a:pt x="1600" y="1151"/>
                  </a:cubicBezTo>
                  <a:cubicBezTo>
                    <a:pt x="1568" y="1149"/>
                    <a:pt x="1619" y="1148"/>
                    <a:pt x="1603" y="1147"/>
                  </a:cubicBezTo>
                  <a:cubicBezTo>
                    <a:pt x="1597" y="1147"/>
                    <a:pt x="1591" y="1147"/>
                    <a:pt x="1585" y="11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 rot="-2480218">
              <a:off x="7598600" y="2502372"/>
              <a:ext cx="2958126" cy="2781931"/>
            </a:xfrm>
            <a:custGeom>
              <a:avLst/>
              <a:gdLst/>
              <a:ahLst/>
              <a:cxnLst/>
              <a:rect l="l" t="t" r="r" b="b"/>
              <a:pathLst>
                <a:path w="3559" h="3347" extrusionOk="0">
                  <a:moveTo>
                    <a:pt x="3539" y="1091"/>
                  </a:moveTo>
                  <a:cubicBezTo>
                    <a:pt x="3569" y="1268"/>
                    <a:pt x="3566" y="1448"/>
                    <a:pt x="3522" y="1611"/>
                  </a:cubicBezTo>
                  <a:cubicBezTo>
                    <a:pt x="3403" y="2053"/>
                    <a:pt x="3042" y="2315"/>
                    <a:pt x="2635" y="2474"/>
                  </a:cubicBezTo>
                  <a:cubicBezTo>
                    <a:pt x="2012" y="2718"/>
                    <a:pt x="719" y="3918"/>
                    <a:pt x="120" y="3014"/>
                  </a:cubicBezTo>
                  <a:cubicBezTo>
                    <a:pt x="-199" y="2533"/>
                    <a:pt x="162" y="1911"/>
                    <a:pt x="658" y="1748"/>
                  </a:cubicBezTo>
                  <a:cubicBezTo>
                    <a:pt x="1604" y="1437"/>
                    <a:pt x="1282" y="447"/>
                    <a:pt x="1990" y="122"/>
                  </a:cubicBezTo>
                  <a:cubicBezTo>
                    <a:pt x="2354" y="-45"/>
                    <a:pt x="2774" y="-67"/>
                    <a:pt x="3084" y="220"/>
                  </a:cubicBezTo>
                  <a:cubicBezTo>
                    <a:pt x="3313" y="431"/>
                    <a:pt x="3483" y="759"/>
                    <a:pt x="3539" y="10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 rot="-6596896">
              <a:off x="7021316" y="2229908"/>
              <a:ext cx="3120637" cy="3153984"/>
            </a:xfrm>
            <a:custGeom>
              <a:avLst/>
              <a:gdLst/>
              <a:ahLst/>
              <a:cxnLst/>
              <a:rect l="l" t="t" r="r" b="b"/>
              <a:pathLst>
                <a:path w="4771" h="4822" extrusionOk="0">
                  <a:moveTo>
                    <a:pt x="177" y="19"/>
                  </a:moveTo>
                  <a:cubicBezTo>
                    <a:pt x="129" y="19"/>
                    <a:pt x="79" y="33"/>
                    <a:pt x="47" y="82"/>
                  </a:cubicBezTo>
                  <a:cubicBezTo>
                    <a:pt x="5" y="148"/>
                    <a:pt x="-47" y="365"/>
                    <a:pt x="363" y="962"/>
                  </a:cubicBezTo>
                  <a:cubicBezTo>
                    <a:pt x="674" y="1413"/>
                    <a:pt x="993" y="1661"/>
                    <a:pt x="1311" y="1836"/>
                  </a:cubicBezTo>
                  <a:cubicBezTo>
                    <a:pt x="1023" y="1277"/>
                    <a:pt x="891" y="805"/>
                    <a:pt x="888" y="796"/>
                  </a:cubicBezTo>
                  <a:lnTo>
                    <a:pt x="888" y="795"/>
                  </a:lnTo>
                  <a:cubicBezTo>
                    <a:pt x="783" y="368"/>
                    <a:pt x="460" y="61"/>
                    <a:pt x="222" y="22"/>
                  </a:cubicBezTo>
                  <a:cubicBezTo>
                    <a:pt x="208" y="20"/>
                    <a:pt x="192" y="19"/>
                    <a:pt x="177" y="19"/>
                  </a:cubicBezTo>
                  <a:moveTo>
                    <a:pt x="1356" y="1881"/>
                  </a:moveTo>
                  <a:cubicBezTo>
                    <a:pt x="1611" y="2365"/>
                    <a:pt x="1982" y="2904"/>
                    <a:pt x="2483" y="3254"/>
                  </a:cubicBezTo>
                  <a:cubicBezTo>
                    <a:pt x="2780" y="3462"/>
                    <a:pt x="3080" y="3566"/>
                    <a:pt x="3357" y="3628"/>
                  </a:cubicBezTo>
                  <a:cubicBezTo>
                    <a:pt x="3219" y="3429"/>
                    <a:pt x="3093" y="3229"/>
                    <a:pt x="2995" y="3049"/>
                  </a:cubicBezTo>
                  <a:cubicBezTo>
                    <a:pt x="2678" y="2467"/>
                    <a:pt x="2254" y="2284"/>
                    <a:pt x="1805" y="2090"/>
                  </a:cubicBezTo>
                  <a:cubicBezTo>
                    <a:pt x="1660" y="2028"/>
                    <a:pt x="1509" y="1962"/>
                    <a:pt x="1356" y="1881"/>
                  </a:cubicBezTo>
                  <a:moveTo>
                    <a:pt x="3402" y="3657"/>
                  </a:moveTo>
                  <a:cubicBezTo>
                    <a:pt x="3817" y="4243"/>
                    <a:pt x="4337" y="4803"/>
                    <a:pt x="4591" y="4803"/>
                  </a:cubicBezTo>
                  <a:cubicBezTo>
                    <a:pt x="4605" y="4803"/>
                    <a:pt x="4618" y="4801"/>
                    <a:pt x="4630" y="4798"/>
                  </a:cubicBezTo>
                  <a:cubicBezTo>
                    <a:pt x="4719" y="4773"/>
                    <a:pt x="4760" y="4655"/>
                    <a:pt x="4751" y="4446"/>
                  </a:cubicBezTo>
                  <a:cubicBezTo>
                    <a:pt x="4724" y="3844"/>
                    <a:pt x="4355" y="3795"/>
                    <a:pt x="3844" y="3727"/>
                  </a:cubicBezTo>
                  <a:cubicBezTo>
                    <a:pt x="3707" y="3709"/>
                    <a:pt x="3558" y="3689"/>
                    <a:pt x="3402" y="3657"/>
                  </a:cubicBezTo>
                  <a:moveTo>
                    <a:pt x="4592" y="4822"/>
                  </a:moveTo>
                  <a:cubicBezTo>
                    <a:pt x="4323" y="4822"/>
                    <a:pt x="3792" y="4246"/>
                    <a:pt x="3374" y="3651"/>
                  </a:cubicBezTo>
                  <a:cubicBezTo>
                    <a:pt x="3088" y="3590"/>
                    <a:pt x="2779" y="3485"/>
                    <a:pt x="2472" y="3270"/>
                  </a:cubicBezTo>
                  <a:cubicBezTo>
                    <a:pt x="1960" y="2912"/>
                    <a:pt x="1583" y="2358"/>
                    <a:pt x="1326" y="1865"/>
                  </a:cubicBezTo>
                  <a:cubicBezTo>
                    <a:pt x="1001" y="1688"/>
                    <a:pt x="665" y="1434"/>
                    <a:pt x="348" y="973"/>
                  </a:cubicBezTo>
                  <a:cubicBezTo>
                    <a:pt x="54" y="546"/>
                    <a:pt x="-61" y="218"/>
                    <a:pt x="31" y="72"/>
                  </a:cubicBezTo>
                  <a:cubicBezTo>
                    <a:pt x="68" y="14"/>
                    <a:pt x="137" y="-10"/>
                    <a:pt x="225" y="4"/>
                  </a:cubicBezTo>
                  <a:cubicBezTo>
                    <a:pt x="344" y="23"/>
                    <a:pt x="488" y="112"/>
                    <a:pt x="610" y="241"/>
                  </a:cubicBezTo>
                  <a:cubicBezTo>
                    <a:pt x="709" y="346"/>
                    <a:pt x="841" y="527"/>
                    <a:pt x="907" y="791"/>
                  </a:cubicBezTo>
                  <a:cubicBezTo>
                    <a:pt x="910" y="803"/>
                    <a:pt x="1046" y="1287"/>
                    <a:pt x="1341" y="1852"/>
                  </a:cubicBezTo>
                  <a:cubicBezTo>
                    <a:pt x="1499" y="1937"/>
                    <a:pt x="1657" y="2005"/>
                    <a:pt x="1813" y="2073"/>
                  </a:cubicBezTo>
                  <a:cubicBezTo>
                    <a:pt x="2265" y="2268"/>
                    <a:pt x="2691" y="2452"/>
                    <a:pt x="3012" y="3039"/>
                  </a:cubicBezTo>
                  <a:cubicBezTo>
                    <a:pt x="3113" y="3225"/>
                    <a:pt x="3243" y="3431"/>
                    <a:pt x="3386" y="3634"/>
                  </a:cubicBezTo>
                  <a:cubicBezTo>
                    <a:pt x="3549" y="3669"/>
                    <a:pt x="3704" y="3689"/>
                    <a:pt x="3846" y="3708"/>
                  </a:cubicBezTo>
                  <a:cubicBezTo>
                    <a:pt x="4366" y="3777"/>
                    <a:pt x="4742" y="3827"/>
                    <a:pt x="4770" y="4445"/>
                  </a:cubicBezTo>
                  <a:cubicBezTo>
                    <a:pt x="4779" y="4664"/>
                    <a:pt x="4734" y="4789"/>
                    <a:pt x="4635" y="4816"/>
                  </a:cubicBezTo>
                  <a:cubicBezTo>
                    <a:pt x="4621" y="4820"/>
                    <a:pt x="4607" y="4822"/>
                    <a:pt x="4592" y="48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2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66" name="Google Shape;166;p17"/>
          <p:cNvGrpSpPr/>
          <p:nvPr/>
        </p:nvGrpSpPr>
        <p:grpSpPr>
          <a:xfrm>
            <a:off x="-1297189" y="-1380583"/>
            <a:ext cx="11561541" cy="8073183"/>
            <a:chOff x="-1297189" y="-1380583"/>
            <a:chExt cx="11561541" cy="8073183"/>
          </a:xfrm>
        </p:grpSpPr>
        <p:sp>
          <p:nvSpPr>
            <p:cNvPr id="167" name="Google Shape;167;p17"/>
            <p:cNvSpPr/>
            <p:nvPr/>
          </p:nvSpPr>
          <p:spPr>
            <a:xfrm rot="-5573104">
              <a:off x="-971639" y="3553657"/>
              <a:ext cx="2958129" cy="2781929"/>
            </a:xfrm>
            <a:custGeom>
              <a:avLst/>
              <a:gdLst/>
              <a:ahLst/>
              <a:cxnLst/>
              <a:rect l="l" t="t" r="r" b="b"/>
              <a:pathLst>
                <a:path w="3559" h="3347" extrusionOk="0">
                  <a:moveTo>
                    <a:pt x="3539" y="1091"/>
                  </a:moveTo>
                  <a:cubicBezTo>
                    <a:pt x="3569" y="1268"/>
                    <a:pt x="3566" y="1448"/>
                    <a:pt x="3522" y="1611"/>
                  </a:cubicBezTo>
                  <a:cubicBezTo>
                    <a:pt x="3403" y="2053"/>
                    <a:pt x="3042" y="2315"/>
                    <a:pt x="2635" y="2474"/>
                  </a:cubicBezTo>
                  <a:cubicBezTo>
                    <a:pt x="2012" y="2718"/>
                    <a:pt x="719" y="3918"/>
                    <a:pt x="120" y="3014"/>
                  </a:cubicBezTo>
                  <a:cubicBezTo>
                    <a:pt x="-199" y="2533"/>
                    <a:pt x="162" y="1911"/>
                    <a:pt x="658" y="1748"/>
                  </a:cubicBezTo>
                  <a:cubicBezTo>
                    <a:pt x="1604" y="1437"/>
                    <a:pt x="1282" y="447"/>
                    <a:pt x="1990" y="122"/>
                  </a:cubicBezTo>
                  <a:cubicBezTo>
                    <a:pt x="2354" y="-45"/>
                    <a:pt x="2774" y="-67"/>
                    <a:pt x="3084" y="220"/>
                  </a:cubicBezTo>
                  <a:cubicBezTo>
                    <a:pt x="3313" y="431"/>
                    <a:pt x="3483" y="759"/>
                    <a:pt x="3539" y="10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7"/>
            <p:cNvSpPr/>
            <p:nvPr/>
          </p:nvSpPr>
          <p:spPr>
            <a:xfrm rot="9926766">
              <a:off x="-950973" y="3129548"/>
              <a:ext cx="3120632" cy="3153979"/>
            </a:xfrm>
            <a:custGeom>
              <a:avLst/>
              <a:gdLst/>
              <a:ahLst/>
              <a:cxnLst/>
              <a:rect l="l" t="t" r="r" b="b"/>
              <a:pathLst>
                <a:path w="4771" h="4822" extrusionOk="0">
                  <a:moveTo>
                    <a:pt x="177" y="19"/>
                  </a:moveTo>
                  <a:cubicBezTo>
                    <a:pt x="129" y="19"/>
                    <a:pt x="79" y="33"/>
                    <a:pt x="47" y="82"/>
                  </a:cubicBezTo>
                  <a:cubicBezTo>
                    <a:pt x="5" y="148"/>
                    <a:pt x="-47" y="365"/>
                    <a:pt x="363" y="962"/>
                  </a:cubicBezTo>
                  <a:cubicBezTo>
                    <a:pt x="674" y="1413"/>
                    <a:pt x="993" y="1661"/>
                    <a:pt x="1311" y="1836"/>
                  </a:cubicBezTo>
                  <a:cubicBezTo>
                    <a:pt x="1023" y="1277"/>
                    <a:pt x="891" y="805"/>
                    <a:pt x="888" y="796"/>
                  </a:cubicBezTo>
                  <a:lnTo>
                    <a:pt x="888" y="795"/>
                  </a:lnTo>
                  <a:cubicBezTo>
                    <a:pt x="783" y="368"/>
                    <a:pt x="460" y="61"/>
                    <a:pt x="222" y="22"/>
                  </a:cubicBezTo>
                  <a:cubicBezTo>
                    <a:pt x="208" y="20"/>
                    <a:pt x="192" y="19"/>
                    <a:pt x="177" y="19"/>
                  </a:cubicBezTo>
                  <a:moveTo>
                    <a:pt x="1356" y="1881"/>
                  </a:moveTo>
                  <a:cubicBezTo>
                    <a:pt x="1611" y="2365"/>
                    <a:pt x="1982" y="2904"/>
                    <a:pt x="2483" y="3254"/>
                  </a:cubicBezTo>
                  <a:cubicBezTo>
                    <a:pt x="2780" y="3462"/>
                    <a:pt x="3080" y="3566"/>
                    <a:pt x="3357" y="3628"/>
                  </a:cubicBezTo>
                  <a:cubicBezTo>
                    <a:pt x="3219" y="3429"/>
                    <a:pt x="3093" y="3229"/>
                    <a:pt x="2995" y="3049"/>
                  </a:cubicBezTo>
                  <a:cubicBezTo>
                    <a:pt x="2678" y="2467"/>
                    <a:pt x="2254" y="2284"/>
                    <a:pt x="1805" y="2090"/>
                  </a:cubicBezTo>
                  <a:cubicBezTo>
                    <a:pt x="1660" y="2028"/>
                    <a:pt x="1509" y="1962"/>
                    <a:pt x="1356" y="1881"/>
                  </a:cubicBezTo>
                  <a:moveTo>
                    <a:pt x="3402" y="3657"/>
                  </a:moveTo>
                  <a:cubicBezTo>
                    <a:pt x="3817" y="4243"/>
                    <a:pt x="4337" y="4803"/>
                    <a:pt x="4591" y="4803"/>
                  </a:cubicBezTo>
                  <a:cubicBezTo>
                    <a:pt x="4605" y="4803"/>
                    <a:pt x="4618" y="4801"/>
                    <a:pt x="4630" y="4798"/>
                  </a:cubicBezTo>
                  <a:cubicBezTo>
                    <a:pt x="4719" y="4773"/>
                    <a:pt x="4760" y="4655"/>
                    <a:pt x="4751" y="4446"/>
                  </a:cubicBezTo>
                  <a:cubicBezTo>
                    <a:pt x="4724" y="3844"/>
                    <a:pt x="4355" y="3795"/>
                    <a:pt x="3844" y="3727"/>
                  </a:cubicBezTo>
                  <a:cubicBezTo>
                    <a:pt x="3707" y="3709"/>
                    <a:pt x="3558" y="3689"/>
                    <a:pt x="3402" y="3657"/>
                  </a:cubicBezTo>
                  <a:moveTo>
                    <a:pt x="4592" y="4822"/>
                  </a:moveTo>
                  <a:cubicBezTo>
                    <a:pt x="4323" y="4822"/>
                    <a:pt x="3792" y="4246"/>
                    <a:pt x="3374" y="3651"/>
                  </a:cubicBezTo>
                  <a:cubicBezTo>
                    <a:pt x="3088" y="3590"/>
                    <a:pt x="2779" y="3485"/>
                    <a:pt x="2472" y="3270"/>
                  </a:cubicBezTo>
                  <a:cubicBezTo>
                    <a:pt x="1960" y="2912"/>
                    <a:pt x="1583" y="2358"/>
                    <a:pt x="1326" y="1865"/>
                  </a:cubicBezTo>
                  <a:cubicBezTo>
                    <a:pt x="1001" y="1688"/>
                    <a:pt x="665" y="1434"/>
                    <a:pt x="348" y="973"/>
                  </a:cubicBezTo>
                  <a:cubicBezTo>
                    <a:pt x="54" y="546"/>
                    <a:pt x="-61" y="218"/>
                    <a:pt x="31" y="72"/>
                  </a:cubicBezTo>
                  <a:cubicBezTo>
                    <a:pt x="68" y="14"/>
                    <a:pt x="137" y="-10"/>
                    <a:pt x="225" y="4"/>
                  </a:cubicBezTo>
                  <a:cubicBezTo>
                    <a:pt x="344" y="23"/>
                    <a:pt x="488" y="112"/>
                    <a:pt x="610" y="241"/>
                  </a:cubicBezTo>
                  <a:cubicBezTo>
                    <a:pt x="709" y="346"/>
                    <a:pt x="841" y="527"/>
                    <a:pt x="907" y="791"/>
                  </a:cubicBezTo>
                  <a:cubicBezTo>
                    <a:pt x="910" y="803"/>
                    <a:pt x="1046" y="1287"/>
                    <a:pt x="1341" y="1852"/>
                  </a:cubicBezTo>
                  <a:cubicBezTo>
                    <a:pt x="1499" y="1937"/>
                    <a:pt x="1657" y="2005"/>
                    <a:pt x="1813" y="2073"/>
                  </a:cubicBezTo>
                  <a:cubicBezTo>
                    <a:pt x="2265" y="2268"/>
                    <a:pt x="2691" y="2452"/>
                    <a:pt x="3012" y="3039"/>
                  </a:cubicBezTo>
                  <a:cubicBezTo>
                    <a:pt x="3113" y="3225"/>
                    <a:pt x="3243" y="3431"/>
                    <a:pt x="3386" y="3634"/>
                  </a:cubicBezTo>
                  <a:cubicBezTo>
                    <a:pt x="3549" y="3669"/>
                    <a:pt x="3704" y="3689"/>
                    <a:pt x="3846" y="3708"/>
                  </a:cubicBezTo>
                  <a:cubicBezTo>
                    <a:pt x="4366" y="3777"/>
                    <a:pt x="4742" y="3827"/>
                    <a:pt x="4770" y="4445"/>
                  </a:cubicBezTo>
                  <a:cubicBezTo>
                    <a:pt x="4779" y="4664"/>
                    <a:pt x="4734" y="4789"/>
                    <a:pt x="4635" y="4816"/>
                  </a:cubicBezTo>
                  <a:cubicBezTo>
                    <a:pt x="4621" y="4820"/>
                    <a:pt x="4607" y="4822"/>
                    <a:pt x="4592" y="48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 rot="4499999" flipH="1">
              <a:off x="-1065623" y="4946737"/>
              <a:ext cx="1566030" cy="1572150"/>
            </a:xfrm>
            <a:custGeom>
              <a:avLst/>
              <a:gdLst/>
              <a:ahLst/>
              <a:cxnLst/>
              <a:rect l="l" t="t" r="r" b="b"/>
              <a:pathLst>
                <a:path w="3577" h="3591" extrusionOk="0">
                  <a:moveTo>
                    <a:pt x="1585" y="1146"/>
                  </a:moveTo>
                  <a:cubicBezTo>
                    <a:pt x="1591" y="1146"/>
                    <a:pt x="1597" y="1146"/>
                    <a:pt x="1603" y="1146"/>
                  </a:cubicBezTo>
                  <a:cubicBezTo>
                    <a:pt x="1587" y="1142"/>
                    <a:pt x="1721" y="1148"/>
                    <a:pt x="1707" y="1140"/>
                  </a:cubicBezTo>
                  <a:cubicBezTo>
                    <a:pt x="1701" y="1140"/>
                    <a:pt x="1695" y="1140"/>
                    <a:pt x="1689" y="1139"/>
                  </a:cubicBezTo>
                  <a:cubicBezTo>
                    <a:pt x="1695" y="1139"/>
                    <a:pt x="1701" y="1139"/>
                    <a:pt x="1707" y="1139"/>
                  </a:cubicBezTo>
                  <a:cubicBezTo>
                    <a:pt x="1751" y="1124"/>
                    <a:pt x="1790" y="1122"/>
                    <a:pt x="1846" y="1118"/>
                  </a:cubicBezTo>
                  <a:cubicBezTo>
                    <a:pt x="1836" y="1116"/>
                    <a:pt x="1826" y="1117"/>
                    <a:pt x="1800" y="1117"/>
                  </a:cubicBezTo>
                  <a:cubicBezTo>
                    <a:pt x="1864" y="1117"/>
                    <a:pt x="1858" y="1113"/>
                    <a:pt x="1906" y="1113"/>
                  </a:cubicBezTo>
                  <a:cubicBezTo>
                    <a:pt x="1889" y="1115"/>
                    <a:pt x="1924" y="1115"/>
                    <a:pt x="1894" y="1116"/>
                  </a:cubicBezTo>
                  <a:cubicBezTo>
                    <a:pt x="1883" y="1129"/>
                    <a:pt x="1927" y="1124"/>
                    <a:pt x="1913" y="1127"/>
                  </a:cubicBezTo>
                  <a:cubicBezTo>
                    <a:pt x="1897" y="1130"/>
                    <a:pt x="1879" y="1132"/>
                    <a:pt x="1907" y="1135"/>
                  </a:cubicBezTo>
                  <a:cubicBezTo>
                    <a:pt x="1894" y="1135"/>
                    <a:pt x="1884" y="1135"/>
                    <a:pt x="1873" y="1136"/>
                  </a:cubicBezTo>
                  <a:cubicBezTo>
                    <a:pt x="1895" y="1137"/>
                    <a:pt x="1868" y="1138"/>
                    <a:pt x="1893" y="1139"/>
                  </a:cubicBezTo>
                  <a:cubicBezTo>
                    <a:pt x="1921" y="1139"/>
                    <a:pt x="1914" y="1140"/>
                    <a:pt x="1915" y="1141"/>
                  </a:cubicBezTo>
                  <a:cubicBezTo>
                    <a:pt x="1956" y="1140"/>
                    <a:pt x="1925" y="1136"/>
                    <a:pt x="1977" y="1130"/>
                  </a:cubicBezTo>
                  <a:cubicBezTo>
                    <a:pt x="1927" y="1129"/>
                    <a:pt x="1999" y="1127"/>
                    <a:pt x="1977" y="1126"/>
                  </a:cubicBezTo>
                  <a:cubicBezTo>
                    <a:pt x="1957" y="1125"/>
                    <a:pt x="1977" y="1124"/>
                    <a:pt x="1978" y="1123"/>
                  </a:cubicBezTo>
                  <a:cubicBezTo>
                    <a:pt x="1986" y="1121"/>
                    <a:pt x="1997" y="1119"/>
                    <a:pt x="1976" y="1117"/>
                  </a:cubicBezTo>
                  <a:cubicBezTo>
                    <a:pt x="1962" y="1116"/>
                    <a:pt x="2016" y="1116"/>
                    <a:pt x="1984" y="1115"/>
                  </a:cubicBezTo>
                  <a:cubicBezTo>
                    <a:pt x="2008" y="1112"/>
                    <a:pt x="1973" y="1113"/>
                    <a:pt x="1958" y="1111"/>
                  </a:cubicBezTo>
                  <a:cubicBezTo>
                    <a:pt x="1975" y="1106"/>
                    <a:pt x="2078" y="1098"/>
                    <a:pt x="2101" y="1090"/>
                  </a:cubicBezTo>
                  <a:cubicBezTo>
                    <a:pt x="2120" y="1089"/>
                    <a:pt x="2132" y="1089"/>
                    <a:pt x="2146" y="1089"/>
                  </a:cubicBezTo>
                  <a:cubicBezTo>
                    <a:pt x="2093" y="1086"/>
                    <a:pt x="2223" y="1080"/>
                    <a:pt x="2206" y="1075"/>
                  </a:cubicBezTo>
                  <a:cubicBezTo>
                    <a:pt x="2249" y="1075"/>
                    <a:pt x="2217" y="1073"/>
                    <a:pt x="2239" y="1072"/>
                  </a:cubicBezTo>
                  <a:cubicBezTo>
                    <a:pt x="2257" y="1071"/>
                    <a:pt x="2235" y="1069"/>
                    <a:pt x="2252" y="1068"/>
                  </a:cubicBezTo>
                  <a:cubicBezTo>
                    <a:pt x="2276" y="1066"/>
                    <a:pt x="2265" y="1065"/>
                    <a:pt x="2268" y="1063"/>
                  </a:cubicBezTo>
                  <a:cubicBezTo>
                    <a:pt x="2271" y="1062"/>
                    <a:pt x="2269" y="1061"/>
                    <a:pt x="2269" y="1059"/>
                  </a:cubicBezTo>
                  <a:cubicBezTo>
                    <a:pt x="2269" y="1058"/>
                    <a:pt x="2275" y="1056"/>
                    <a:pt x="2267" y="1055"/>
                  </a:cubicBezTo>
                  <a:cubicBezTo>
                    <a:pt x="2259" y="1054"/>
                    <a:pt x="2302" y="1053"/>
                    <a:pt x="2269" y="1051"/>
                  </a:cubicBezTo>
                  <a:cubicBezTo>
                    <a:pt x="2309" y="1046"/>
                    <a:pt x="2293" y="1045"/>
                    <a:pt x="2324" y="1043"/>
                  </a:cubicBezTo>
                  <a:cubicBezTo>
                    <a:pt x="2327" y="1043"/>
                    <a:pt x="2320" y="1042"/>
                    <a:pt x="2329" y="1041"/>
                  </a:cubicBezTo>
                  <a:cubicBezTo>
                    <a:pt x="2339" y="1040"/>
                    <a:pt x="2337" y="1039"/>
                    <a:pt x="2330" y="1038"/>
                  </a:cubicBezTo>
                  <a:cubicBezTo>
                    <a:pt x="2321" y="1037"/>
                    <a:pt x="2366" y="1036"/>
                    <a:pt x="2332" y="1035"/>
                  </a:cubicBezTo>
                  <a:cubicBezTo>
                    <a:pt x="2344" y="1035"/>
                    <a:pt x="2403" y="1031"/>
                    <a:pt x="2358" y="1029"/>
                  </a:cubicBezTo>
                  <a:cubicBezTo>
                    <a:pt x="2350" y="1028"/>
                    <a:pt x="2359" y="1027"/>
                    <a:pt x="2365" y="1027"/>
                  </a:cubicBezTo>
                  <a:cubicBezTo>
                    <a:pt x="2371" y="1026"/>
                    <a:pt x="2343" y="1025"/>
                    <a:pt x="2371" y="1025"/>
                  </a:cubicBezTo>
                  <a:cubicBezTo>
                    <a:pt x="2332" y="1024"/>
                    <a:pt x="2384" y="1023"/>
                    <a:pt x="2362" y="1023"/>
                  </a:cubicBezTo>
                  <a:cubicBezTo>
                    <a:pt x="2330" y="1022"/>
                    <a:pt x="2377" y="1021"/>
                    <a:pt x="2366" y="1021"/>
                  </a:cubicBezTo>
                  <a:cubicBezTo>
                    <a:pt x="2336" y="1019"/>
                    <a:pt x="2358" y="1017"/>
                    <a:pt x="2352" y="1015"/>
                  </a:cubicBezTo>
                  <a:cubicBezTo>
                    <a:pt x="2339" y="1011"/>
                    <a:pt x="2380" y="1012"/>
                    <a:pt x="2393" y="1007"/>
                  </a:cubicBezTo>
                  <a:cubicBezTo>
                    <a:pt x="2383" y="996"/>
                    <a:pt x="2453" y="1000"/>
                    <a:pt x="2414" y="996"/>
                  </a:cubicBezTo>
                  <a:cubicBezTo>
                    <a:pt x="2470" y="988"/>
                    <a:pt x="2441" y="986"/>
                    <a:pt x="2479" y="976"/>
                  </a:cubicBezTo>
                  <a:cubicBezTo>
                    <a:pt x="2485" y="975"/>
                    <a:pt x="2508" y="973"/>
                    <a:pt x="2532" y="971"/>
                  </a:cubicBezTo>
                  <a:cubicBezTo>
                    <a:pt x="2581" y="976"/>
                    <a:pt x="2550" y="980"/>
                    <a:pt x="2562" y="985"/>
                  </a:cubicBezTo>
                  <a:cubicBezTo>
                    <a:pt x="2532" y="983"/>
                    <a:pt x="2515" y="982"/>
                    <a:pt x="2498" y="982"/>
                  </a:cubicBezTo>
                  <a:cubicBezTo>
                    <a:pt x="2524" y="992"/>
                    <a:pt x="2550" y="984"/>
                    <a:pt x="2500" y="994"/>
                  </a:cubicBezTo>
                  <a:cubicBezTo>
                    <a:pt x="2577" y="990"/>
                    <a:pt x="2579" y="993"/>
                    <a:pt x="2643" y="978"/>
                  </a:cubicBezTo>
                  <a:cubicBezTo>
                    <a:pt x="2647" y="972"/>
                    <a:pt x="2632" y="974"/>
                    <a:pt x="2663" y="972"/>
                  </a:cubicBezTo>
                  <a:cubicBezTo>
                    <a:pt x="2673" y="971"/>
                    <a:pt x="2667" y="970"/>
                    <a:pt x="2677" y="970"/>
                  </a:cubicBezTo>
                  <a:cubicBezTo>
                    <a:pt x="2695" y="969"/>
                    <a:pt x="2649" y="969"/>
                    <a:pt x="2677" y="968"/>
                  </a:cubicBezTo>
                  <a:cubicBezTo>
                    <a:pt x="2686" y="968"/>
                    <a:pt x="2685" y="967"/>
                    <a:pt x="2685" y="966"/>
                  </a:cubicBezTo>
                  <a:cubicBezTo>
                    <a:pt x="2684" y="966"/>
                    <a:pt x="2693" y="965"/>
                    <a:pt x="2671" y="964"/>
                  </a:cubicBezTo>
                  <a:cubicBezTo>
                    <a:pt x="2688" y="963"/>
                    <a:pt x="2712" y="959"/>
                    <a:pt x="2671" y="956"/>
                  </a:cubicBezTo>
                  <a:cubicBezTo>
                    <a:pt x="2661" y="955"/>
                    <a:pt x="2641" y="954"/>
                    <a:pt x="2648" y="954"/>
                  </a:cubicBezTo>
                  <a:cubicBezTo>
                    <a:pt x="2688" y="952"/>
                    <a:pt x="2652" y="951"/>
                    <a:pt x="2641" y="951"/>
                  </a:cubicBezTo>
                  <a:cubicBezTo>
                    <a:pt x="2624" y="948"/>
                    <a:pt x="2601" y="945"/>
                    <a:pt x="2627" y="943"/>
                  </a:cubicBezTo>
                  <a:cubicBezTo>
                    <a:pt x="2700" y="932"/>
                    <a:pt x="2652" y="932"/>
                    <a:pt x="2747" y="924"/>
                  </a:cubicBezTo>
                  <a:cubicBezTo>
                    <a:pt x="2745" y="924"/>
                    <a:pt x="2743" y="924"/>
                    <a:pt x="2740" y="924"/>
                  </a:cubicBezTo>
                  <a:cubicBezTo>
                    <a:pt x="2711" y="923"/>
                    <a:pt x="2754" y="923"/>
                    <a:pt x="2749" y="922"/>
                  </a:cubicBezTo>
                  <a:cubicBezTo>
                    <a:pt x="2781" y="913"/>
                    <a:pt x="2798" y="912"/>
                    <a:pt x="2866" y="905"/>
                  </a:cubicBezTo>
                  <a:cubicBezTo>
                    <a:pt x="2876" y="900"/>
                    <a:pt x="2928" y="897"/>
                    <a:pt x="2935" y="896"/>
                  </a:cubicBezTo>
                  <a:cubicBezTo>
                    <a:pt x="2931" y="895"/>
                    <a:pt x="2972" y="894"/>
                    <a:pt x="2936" y="893"/>
                  </a:cubicBezTo>
                  <a:cubicBezTo>
                    <a:pt x="3016" y="885"/>
                    <a:pt x="3065" y="884"/>
                    <a:pt x="3143" y="867"/>
                  </a:cubicBezTo>
                  <a:cubicBezTo>
                    <a:pt x="3122" y="867"/>
                    <a:pt x="3050" y="870"/>
                    <a:pt x="3062" y="875"/>
                  </a:cubicBezTo>
                  <a:cubicBezTo>
                    <a:pt x="2971" y="872"/>
                    <a:pt x="2758" y="900"/>
                    <a:pt x="2745" y="886"/>
                  </a:cubicBezTo>
                  <a:cubicBezTo>
                    <a:pt x="2734" y="885"/>
                    <a:pt x="2765" y="884"/>
                    <a:pt x="2758" y="883"/>
                  </a:cubicBezTo>
                  <a:cubicBezTo>
                    <a:pt x="2750" y="878"/>
                    <a:pt x="2857" y="878"/>
                    <a:pt x="2803" y="873"/>
                  </a:cubicBezTo>
                  <a:cubicBezTo>
                    <a:pt x="2780" y="873"/>
                    <a:pt x="2764" y="872"/>
                    <a:pt x="2740" y="872"/>
                  </a:cubicBezTo>
                  <a:cubicBezTo>
                    <a:pt x="2751" y="870"/>
                    <a:pt x="2760" y="869"/>
                    <a:pt x="2768" y="867"/>
                  </a:cubicBezTo>
                  <a:cubicBezTo>
                    <a:pt x="2763" y="867"/>
                    <a:pt x="2757" y="867"/>
                    <a:pt x="2751" y="866"/>
                  </a:cubicBezTo>
                  <a:cubicBezTo>
                    <a:pt x="2791" y="867"/>
                    <a:pt x="2791" y="863"/>
                    <a:pt x="2751" y="863"/>
                  </a:cubicBezTo>
                  <a:cubicBezTo>
                    <a:pt x="2757" y="862"/>
                    <a:pt x="2763" y="862"/>
                    <a:pt x="2768" y="862"/>
                  </a:cubicBezTo>
                  <a:lnTo>
                    <a:pt x="2768" y="862"/>
                  </a:lnTo>
                  <a:cubicBezTo>
                    <a:pt x="2763" y="861"/>
                    <a:pt x="2757" y="861"/>
                    <a:pt x="2751" y="861"/>
                  </a:cubicBezTo>
                  <a:cubicBezTo>
                    <a:pt x="2765" y="862"/>
                    <a:pt x="2812" y="858"/>
                    <a:pt x="2803" y="853"/>
                  </a:cubicBezTo>
                  <a:cubicBezTo>
                    <a:pt x="2776" y="852"/>
                    <a:pt x="2819" y="851"/>
                    <a:pt x="2814" y="850"/>
                  </a:cubicBezTo>
                  <a:cubicBezTo>
                    <a:pt x="2802" y="848"/>
                    <a:pt x="2798" y="845"/>
                    <a:pt x="2846" y="843"/>
                  </a:cubicBezTo>
                  <a:cubicBezTo>
                    <a:pt x="2853" y="843"/>
                    <a:pt x="2821" y="842"/>
                    <a:pt x="2849" y="841"/>
                  </a:cubicBezTo>
                  <a:cubicBezTo>
                    <a:pt x="2821" y="840"/>
                    <a:pt x="2859" y="842"/>
                    <a:pt x="2852" y="837"/>
                  </a:cubicBezTo>
                  <a:cubicBezTo>
                    <a:pt x="2898" y="833"/>
                    <a:pt x="2996" y="825"/>
                    <a:pt x="3040" y="813"/>
                  </a:cubicBezTo>
                  <a:cubicBezTo>
                    <a:pt x="3044" y="812"/>
                    <a:pt x="3099" y="810"/>
                    <a:pt x="3061" y="810"/>
                  </a:cubicBezTo>
                  <a:cubicBezTo>
                    <a:pt x="3088" y="809"/>
                    <a:pt x="3080" y="808"/>
                    <a:pt x="3080" y="807"/>
                  </a:cubicBezTo>
                  <a:cubicBezTo>
                    <a:pt x="3081" y="806"/>
                    <a:pt x="3072" y="804"/>
                    <a:pt x="3083" y="803"/>
                  </a:cubicBezTo>
                  <a:cubicBezTo>
                    <a:pt x="3109" y="801"/>
                    <a:pt x="3116" y="798"/>
                    <a:pt x="3123" y="796"/>
                  </a:cubicBezTo>
                  <a:cubicBezTo>
                    <a:pt x="3156" y="793"/>
                    <a:pt x="3166" y="788"/>
                    <a:pt x="3125" y="789"/>
                  </a:cubicBezTo>
                  <a:cubicBezTo>
                    <a:pt x="3134" y="789"/>
                    <a:pt x="3138" y="788"/>
                    <a:pt x="3152" y="787"/>
                  </a:cubicBezTo>
                  <a:cubicBezTo>
                    <a:pt x="3174" y="787"/>
                    <a:pt x="3143" y="786"/>
                    <a:pt x="3146" y="786"/>
                  </a:cubicBezTo>
                  <a:cubicBezTo>
                    <a:pt x="3151" y="785"/>
                    <a:pt x="3156" y="784"/>
                    <a:pt x="3164" y="784"/>
                  </a:cubicBezTo>
                  <a:cubicBezTo>
                    <a:pt x="3171" y="783"/>
                    <a:pt x="3194" y="783"/>
                    <a:pt x="3165" y="782"/>
                  </a:cubicBezTo>
                  <a:cubicBezTo>
                    <a:pt x="3190" y="772"/>
                    <a:pt x="3243" y="771"/>
                    <a:pt x="3289" y="764"/>
                  </a:cubicBezTo>
                  <a:cubicBezTo>
                    <a:pt x="3266" y="761"/>
                    <a:pt x="3381" y="762"/>
                    <a:pt x="3330" y="763"/>
                  </a:cubicBezTo>
                  <a:lnTo>
                    <a:pt x="3330" y="762"/>
                  </a:lnTo>
                  <a:cubicBezTo>
                    <a:pt x="3316" y="763"/>
                    <a:pt x="3303" y="764"/>
                    <a:pt x="3289" y="764"/>
                  </a:cubicBezTo>
                  <a:cubicBezTo>
                    <a:pt x="3315" y="765"/>
                    <a:pt x="3346" y="765"/>
                    <a:pt x="3372" y="764"/>
                  </a:cubicBezTo>
                  <a:cubicBezTo>
                    <a:pt x="3366" y="764"/>
                    <a:pt x="3360" y="764"/>
                    <a:pt x="3355" y="764"/>
                  </a:cubicBezTo>
                  <a:cubicBezTo>
                    <a:pt x="3369" y="763"/>
                    <a:pt x="3404" y="763"/>
                    <a:pt x="3372" y="763"/>
                  </a:cubicBezTo>
                  <a:lnTo>
                    <a:pt x="3372" y="764"/>
                  </a:lnTo>
                  <a:lnTo>
                    <a:pt x="3414" y="764"/>
                  </a:lnTo>
                  <a:cubicBezTo>
                    <a:pt x="3461" y="790"/>
                    <a:pt x="3502" y="753"/>
                    <a:pt x="3552" y="754"/>
                  </a:cubicBezTo>
                  <a:cubicBezTo>
                    <a:pt x="3515" y="753"/>
                    <a:pt x="3555" y="751"/>
                    <a:pt x="3551" y="750"/>
                  </a:cubicBezTo>
                  <a:cubicBezTo>
                    <a:pt x="3545" y="748"/>
                    <a:pt x="3567" y="747"/>
                    <a:pt x="3555" y="745"/>
                  </a:cubicBezTo>
                  <a:cubicBezTo>
                    <a:pt x="3548" y="744"/>
                    <a:pt x="3540" y="743"/>
                    <a:pt x="3538" y="742"/>
                  </a:cubicBezTo>
                  <a:cubicBezTo>
                    <a:pt x="3533" y="742"/>
                    <a:pt x="3527" y="742"/>
                    <a:pt x="3521" y="742"/>
                  </a:cubicBezTo>
                  <a:cubicBezTo>
                    <a:pt x="3527" y="741"/>
                    <a:pt x="3533" y="741"/>
                    <a:pt x="3538" y="741"/>
                  </a:cubicBezTo>
                  <a:cubicBezTo>
                    <a:pt x="3539" y="740"/>
                    <a:pt x="3583" y="740"/>
                    <a:pt x="3543" y="739"/>
                  </a:cubicBezTo>
                  <a:cubicBezTo>
                    <a:pt x="3574" y="738"/>
                    <a:pt x="3533" y="737"/>
                    <a:pt x="3539" y="736"/>
                  </a:cubicBezTo>
                  <a:cubicBezTo>
                    <a:pt x="3544" y="736"/>
                    <a:pt x="3551" y="735"/>
                    <a:pt x="3560" y="734"/>
                  </a:cubicBezTo>
                  <a:cubicBezTo>
                    <a:pt x="3569" y="734"/>
                    <a:pt x="3520" y="733"/>
                    <a:pt x="3552" y="732"/>
                  </a:cubicBezTo>
                  <a:cubicBezTo>
                    <a:pt x="3556" y="732"/>
                    <a:pt x="3545" y="731"/>
                    <a:pt x="3535" y="731"/>
                  </a:cubicBezTo>
                  <a:cubicBezTo>
                    <a:pt x="3506" y="729"/>
                    <a:pt x="3512" y="728"/>
                    <a:pt x="3530" y="726"/>
                  </a:cubicBezTo>
                  <a:cubicBezTo>
                    <a:pt x="3538" y="726"/>
                    <a:pt x="3505" y="725"/>
                    <a:pt x="3538" y="724"/>
                  </a:cubicBezTo>
                  <a:cubicBezTo>
                    <a:pt x="3514" y="724"/>
                    <a:pt x="3523" y="723"/>
                    <a:pt x="3536" y="723"/>
                  </a:cubicBezTo>
                  <a:cubicBezTo>
                    <a:pt x="3506" y="722"/>
                    <a:pt x="3520" y="721"/>
                    <a:pt x="3518" y="720"/>
                  </a:cubicBezTo>
                  <a:cubicBezTo>
                    <a:pt x="3513" y="714"/>
                    <a:pt x="3533" y="716"/>
                    <a:pt x="3499" y="714"/>
                  </a:cubicBezTo>
                  <a:cubicBezTo>
                    <a:pt x="3528" y="714"/>
                    <a:pt x="3507" y="712"/>
                    <a:pt x="3508" y="712"/>
                  </a:cubicBezTo>
                  <a:cubicBezTo>
                    <a:pt x="3510" y="711"/>
                    <a:pt x="3505" y="709"/>
                    <a:pt x="3518" y="708"/>
                  </a:cubicBezTo>
                  <a:cubicBezTo>
                    <a:pt x="3475" y="705"/>
                    <a:pt x="3508" y="698"/>
                    <a:pt x="3465" y="692"/>
                  </a:cubicBezTo>
                  <a:cubicBezTo>
                    <a:pt x="3501" y="691"/>
                    <a:pt x="3433" y="689"/>
                    <a:pt x="3475" y="688"/>
                  </a:cubicBezTo>
                  <a:cubicBezTo>
                    <a:pt x="3496" y="688"/>
                    <a:pt x="3449" y="687"/>
                    <a:pt x="3473" y="685"/>
                  </a:cubicBezTo>
                  <a:cubicBezTo>
                    <a:pt x="3489" y="685"/>
                    <a:pt x="3486" y="683"/>
                    <a:pt x="3474" y="682"/>
                  </a:cubicBezTo>
                  <a:cubicBezTo>
                    <a:pt x="3441" y="678"/>
                    <a:pt x="3461" y="675"/>
                    <a:pt x="3455" y="672"/>
                  </a:cubicBezTo>
                  <a:cubicBezTo>
                    <a:pt x="3449" y="668"/>
                    <a:pt x="3469" y="665"/>
                    <a:pt x="3436" y="662"/>
                  </a:cubicBezTo>
                  <a:cubicBezTo>
                    <a:pt x="3423" y="660"/>
                    <a:pt x="3442" y="658"/>
                    <a:pt x="3434" y="654"/>
                  </a:cubicBezTo>
                  <a:cubicBezTo>
                    <a:pt x="3431" y="653"/>
                    <a:pt x="3406" y="652"/>
                    <a:pt x="3417" y="651"/>
                  </a:cubicBezTo>
                  <a:cubicBezTo>
                    <a:pt x="3439" y="650"/>
                    <a:pt x="3406" y="649"/>
                    <a:pt x="3412" y="648"/>
                  </a:cubicBezTo>
                  <a:cubicBezTo>
                    <a:pt x="3419" y="646"/>
                    <a:pt x="3411" y="640"/>
                    <a:pt x="3414" y="634"/>
                  </a:cubicBezTo>
                  <a:cubicBezTo>
                    <a:pt x="3414" y="633"/>
                    <a:pt x="3403" y="631"/>
                    <a:pt x="3416" y="630"/>
                  </a:cubicBezTo>
                  <a:cubicBezTo>
                    <a:pt x="3434" y="628"/>
                    <a:pt x="3374" y="627"/>
                    <a:pt x="3404" y="626"/>
                  </a:cubicBezTo>
                  <a:cubicBezTo>
                    <a:pt x="3425" y="624"/>
                    <a:pt x="3365" y="620"/>
                    <a:pt x="3378" y="619"/>
                  </a:cubicBezTo>
                  <a:cubicBezTo>
                    <a:pt x="3410" y="618"/>
                    <a:pt x="3368" y="617"/>
                    <a:pt x="3374" y="616"/>
                  </a:cubicBezTo>
                  <a:cubicBezTo>
                    <a:pt x="3391" y="614"/>
                    <a:pt x="3312" y="613"/>
                    <a:pt x="3351" y="611"/>
                  </a:cubicBezTo>
                  <a:cubicBezTo>
                    <a:pt x="3305" y="608"/>
                    <a:pt x="3349" y="604"/>
                    <a:pt x="3324" y="602"/>
                  </a:cubicBezTo>
                  <a:cubicBezTo>
                    <a:pt x="3296" y="600"/>
                    <a:pt x="3359" y="600"/>
                    <a:pt x="3330" y="599"/>
                  </a:cubicBezTo>
                  <a:cubicBezTo>
                    <a:pt x="3297" y="598"/>
                    <a:pt x="3323" y="596"/>
                    <a:pt x="3307" y="595"/>
                  </a:cubicBezTo>
                  <a:cubicBezTo>
                    <a:pt x="3295" y="592"/>
                    <a:pt x="3281" y="593"/>
                    <a:pt x="3288" y="588"/>
                  </a:cubicBezTo>
                  <a:cubicBezTo>
                    <a:pt x="3282" y="571"/>
                    <a:pt x="3221" y="570"/>
                    <a:pt x="3228" y="567"/>
                  </a:cubicBezTo>
                  <a:cubicBezTo>
                    <a:pt x="3242" y="566"/>
                    <a:pt x="3174" y="564"/>
                    <a:pt x="3220" y="562"/>
                  </a:cubicBezTo>
                  <a:cubicBezTo>
                    <a:pt x="3226" y="562"/>
                    <a:pt x="3189" y="561"/>
                    <a:pt x="3224" y="560"/>
                  </a:cubicBezTo>
                  <a:cubicBezTo>
                    <a:pt x="3205" y="556"/>
                    <a:pt x="3194" y="557"/>
                    <a:pt x="3184" y="550"/>
                  </a:cubicBezTo>
                  <a:cubicBezTo>
                    <a:pt x="3187" y="549"/>
                    <a:pt x="3190" y="548"/>
                    <a:pt x="3180" y="548"/>
                  </a:cubicBezTo>
                  <a:cubicBezTo>
                    <a:pt x="3153" y="547"/>
                    <a:pt x="3203" y="546"/>
                    <a:pt x="3164" y="546"/>
                  </a:cubicBezTo>
                  <a:cubicBezTo>
                    <a:pt x="3169" y="545"/>
                    <a:pt x="3150" y="543"/>
                    <a:pt x="3178" y="543"/>
                  </a:cubicBezTo>
                  <a:cubicBezTo>
                    <a:pt x="3206" y="542"/>
                    <a:pt x="3162" y="541"/>
                    <a:pt x="3177" y="540"/>
                  </a:cubicBezTo>
                  <a:cubicBezTo>
                    <a:pt x="3203" y="538"/>
                    <a:pt x="3169" y="535"/>
                    <a:pt x="3205" y="533"/>
                  </a:cubicBezTo>
                  <a:cubicBezTo>
                    <a:pt x="3209" y="533"/>
                    <a:pt x="3206" y="532"/>
                    <a:pt x="3200" y="532"/>
                  </a:cubicBezTo>
                  <a:cubicBezTo>
                    <a:pt x="3175" y="531"/>
                    <a:pt x="3186" y="530"/>
                    <a:pt x="3185" y="529"/>
                  </a:cubicBezTo>
                  <a:cubicBezTo>
                    <a:pt x="3180" y="514"/>
                    <a:pt x="3197" y="509"/>
                    <a:pt x="3166" y="508"/>
                  </a:cubicBezTo>
                  <a:cubicBezTo>
                    <a:pt x="3153" y="507"/>
                    <a:pt x="3187" y="506"/>
                    <a:pt x="3165" y="504"/>
                  </a:cubicBezTo>
                  <a:cubicBezTo>
                    <a:pt x="3159" y="504"/>
                    <a:pt x="3163" y="503"/>
                    <a:pt x="3166" y="503"/>
                  </a:cubicBezTo>
                  <a:cubicBezTo>
                    <a:pt x="3179" y="499"/>
                    <a:pt x="3207" y="499"/>
                    <a:pt x="3205" y="490"/>
                  </a:cubicBezTo>
                  <a:cubicBezTo>
                    <a:pt x="3205" y="489"/>
                    <a:pt x="3193" y="487"/>
                    <a:pt x="3208" y="486"/>
                  </a:cubicBezTo>
                  <a:cubicBezTo>
                    <a:pt x="3233" y="486"/>
                    <a:pt x="3204" y="485"/>
                    <a:pt x="3220" y="484"/>
                  </a:cubicBezTo>
                  <a:cubicBezTo>
                    <a:pt x="3227" y="482"/>
                    <a:pt x="3247" y="478"/>
                    <a:pt x="3240" y="478"/>
                  </a:cubicBezTo>
                  <a:cubicBezTo>
                    <a:pt x="3215" y="477"/>
                    <a:pt x="3254" y="477"/>
                    <a:pt x="3249" y="476"/>
                  </a:cubicBezTo>
                  <a:cubicBezTo>
                    <a:pt x="3241" y="474"/>
                    <a:pt x="3233" y="472"/>
                    <a:pt x="3251" y="471"/>
                  </a:cubicBezTo>
                  <a:cubicBezTo>
                    <a:pt x="3271" y="469"/>
                    <a:pt x="3215" y="467"/>
                    <a:pt x="3268" y="466"/>
                  </a:cubicBezTo>
                  <a:cubicBezTo>
                    <a:pt x="3257" y="465"/>
                    <a:pt x="3241" y="465"/>
                    <a:pt x="3247" y="463"/>
                  </a:cubicBezTo>
                  <a:cubicBezTo>
                    <a:pt x="3226" y="436"/>
                    <a:pt x="3319" y="449"/>
                    <a:pt x="3310" y="441"/>
                  </a:cubicBezTo>
                  <a:cubicBezTo>
                    <a:pt x="3303" y="440"/>
                    <a:pt x="3326" y="438"/>
                    <a:pt x="3291" y="436"/>
                  </a:cubicBezTo>
                  <a:cubicBezTo>
                    <a:pt x="3330" y="435"/>
                    <a:pt x="3302" y="433"/>
                    <a:pt x="3309" y="431"/>
                  </a:cubicBezTo>
                  <a:cubicBezTo>
                    <a:pt x="3316" y="430"/>
                    <a:pt x="3360" y="428"/>
                    <a:pt x="3311" y="426"/>
                  </a:cubicBezTo>
                  <a:cubicBezTo>
                    <a:pt x="3321" y="425"/>
                    <a:pt x="3399" y="422"/>
                    <a:pt x="3351" y="420"/>
                  </a:cubicBezTo>
                  <a:cubicBezTo>
                    <a:pt x="3392" y="418"/>
                    <a:pt x="3364" y="415"/>
                    <a:pt x="3372" y="413"/>
                  </a:cubicBezTo>
                  <a:cubicBezTo>
                    <a:pt x="3387" y="407"/>
                    <a:pt x="3394" y="408"/>
                    <a:pt x="3413" y="404"/>
                  </a:cubicBezTo>
                  <a:cubicBezTo>
                    <a:pt x="3362" y="403"/>
                    <a:pt x="3421" y="402"/>
                    <a:pt x="3414" y="401"/>
                  </a:cubicBezTo>
                  <a:cubicBezTo>
                    <a:pt x="3406" y="399"/>
                    <a:pt x="3429" y="398"/>
                    <a:pt x="3396" y="397"/>
                  </a:cubicBezTo>
                  <a:cubicBezTo>
                    <a:pt x="3421" y="396"/>
                    <a:pt x="3411" y="395"/>
                    <a:pt x="3414" y="393"/>
                  </a:cubicBezTo>
                  <a:cubicBezTo>
                    <a:pt x="3416" y="393"/>
                    <a:pt x="3434" y="392"/>
                    <a:pt x="3426" y="391"/>
                  </a:cubicBezTo>
                  <a:cubicBezTo>
                    <a:pt x="3403" y="390"/>
                    <a:pt x="3419" y="389"/>
                    <a:pt x="3414" y="387"/>
                  </a:cubicBezTo>
                  <a:cubicBezTo>
                    <a:pt x="3460" y="386"/>
                    <a:pt x="3421" y="385"/>
                    <a:pt x="3423" y="384"/>
                  </a:cubicBezTo>
                  <a:cubicBezTo>
                    <a:pt x="3432" y="379"/>
                    <a:pt x="3438" y="374"/>
                    <a:pt x="3426" y="373"/>
                  </a:cubicBezTo>
                  <a:cubicBezTo>
                    <a:pt x="3399" y="372"/>
                    <a:pt x="3448" y="372"/>
                    <a:pt x="3438" y="371"/>
                  </a:cubicBezTo>
                  <a:cubicBezTo>
                    <a:pt x="3433" y="370"/>
                    <a:pt x="3393" y="369"/>
                    <a:pt x="3430" y="369"/>
                  </a:cubicBezTo>
                  <a:cubicBezTo>
                    <a:pt x="3433" y="368"/>
                    <a:pt x="3418" y="367"/>
                    <a:pt x="3416" y="367"/>
                  </a:cubicBezTo>
                  <a:cubicBezTo>
                    <a:pt x="3415" y="366"/>
                    <a:pt x="3445" y="366"/>
                    <a:pt x="3421" y="365"/>
                  </a:cubicBezTo>
                  <a:cubicBezTo>
                    <a:pt x="3418" y="365"/>
                    <a:pt x="3437" y="364"/>
                    <a:pt x="3433" y="364"/>
                  </a:cubicBezTo>
                  <a:cubicBezTo>
                    <a:pt x="3421" y="363"/>
                    <a:pt x="3412" y="362"/>
                    <a:pt x="3413" y="361"/>
                  </a:cubicBezTo>
                  <a:cubicBezTo>
                    <a:pt x="3414" y="360"/>
                    <a:pt x="3417" y="359"/>
                    <a:pt x="3401" y="358"/>
                  </a:cubicBezTo>
                  <a:cubicBezTo>
                    <a:pt x="3373" y="356"/>
                    <a:pt x="3426" y="356"/>
                    <a:pt x="3413" y="355"/>
                  </a:cubicBezTo>
                  <a:cubicBezTo>
                    <a:pt x="3396" y="354"/>
                    <a:pt x="3398" y="352"/>
                    <a:pt x="3412" y="351"/>
                  </a:cubicBezTo>
                  <a:cubicBezTo>
                    <a:pt x="3425" y="350"/>
                    <a:pt x="3407" y="347"/>
                    <a:pt x="3414" y="343"/>
                  </a:cubicBezTo>
                  <a:cubicBezTo>
                    <a:pt x="3418" y="342"/>
                    <a:pt x="3443" y="340"/>
                    <a:pt x="3431" y="339"/>
                  </a:cubicBezTo>
                  <a:cubicBezTo>
                    <a:pt x="3410" y="338"/>
                    <a:pt x="3444" y="337"/>
                    <a:pt x="3435" y="336"/>
                  </a:cubicBezTo>
                  <a:cubicBezTo>
                    <a:pt x="3428" y="335"/>
                    <a:pt x="3414" y="334"/>
                    <a:pt x="3415" y="331"/>
                  </a:cubicBezTo>
                  <a:cubicBezTo>
                    <a:pt x="3417" y="331"/>
                    <a:pt x="3450" y="330"/>
                    <a:pt x="3427" y="329"/>
                  </a:cubicBezTo>
                  <a:cubicBezTo>
                    <a:pt x="3407" y="329"/>
                    <a:pt x="3408" y="328"/>
                    <a:pt x="3422" y="327"/>
                  </a:cubicBezTo>
                  <a:cubicBezTo>
                    <a:pt x="3448" y="326"/>
                    <a:pt x="3417" y="324"/>
                    <a:pt x="3451" y="323"/>
                  </a:cubicBezTo>
                  <a:cubicBezTo>
                    <a:pt x="3452" y="323"/>
                    <a:pt x="3448" y="323"/>
                    <a:pt x="3444" y="323"/>
                  </a:cubicBezTo>
                  <a:cubicBezTo>
                    <a:pt x="3401" y="322"/>
                    <a:pt x="3468" y="321"/>
                    <a:pt x="3444" y="320"/>
                  </a:cubicBezTo>
                  <a:cubicBezTo>
                    <a:pt x="3419" y="320"/>
                    <a:pt x="3451" y="300"/>
                    <a:pt x="3423" y="299"/>
                  </a:cubicBezTo>
                  <a:cubicBezTo>
                    <a:pt x="3411" y="298"/>
                    <a:pt x="3432" y="297"/>
                    <a:pt x="3434" y="296"/>
                  </a:cubicBezTo>
                  <a:cubicBezTo>
                    <a:pt x="3435" y="294"/>
                    <a:pt x="3400" y="294"/>
                    <a:pt x="3421" y="292"/>
                  </a:cubicBezTo>
                  <a:cubicBezTo>
                    <a:pt x="3433" y="291"/>
                    <a:pt x="3422" y="289"/>
                    <a:pt x="3393" y="289"/>
                  </a:cubicBezTo>
                  <a:cubicBezTo>
                    <a:pt x="3398" y="288"/>
                    <a:pt x="3408" y="288"/>
                    <a:pt x="3407" y="288"/>
                  </a:cubicBezTo>
                  <a:cubicBezTo>
                    <a:pt x="3388" y="287"/>
                    <a:pt x="3434" y="285"/>
                    <a:pt x="3409" y="284"/>
                  </a:cubicBezTo>
                  <a:cubicBezTo>
                    <a:pt x="3376" y="282"/>
                    <a:pt x="3398" y="280"/>
                    <a:pt x="3395" y="278"/>
                  </a:cubicBezTo>
                  <a:cubicBezTo>
                    <a:pt x="3394" y="278"/>
                    <a:pt x="3427" y="277"/>
                    <a:pt x="3402" y="276"/>
                  </a:cubicBezTo>
                  <a:cubicBezTo>
                    <a:pt x="3392" y="276"/>
                    <a:pt x="3411" y="274"/>
                    <a:pt x="3413" y="273"/>
                  </a:cubicBezTo>
                  <a:cubicBezTo>
                    <a:pt x="3415" y="263"/>
                    <a:pt x="3416" y="265"/>
                    <a:pt x="3393" y="263"/>
                  </a:cubicBezTo>
                  <a:cubicBezTo>
                    <a:pt x="3432" y="262"/>
                    <a:pt x="3394" y="261"/>
                    <a:pt x="3393" y="259"/>
                  </a:cubicBezTo>
                  <a:cubicBezTo>
                    <a:pt x="3395" y="249"/>
                    <a:pt x="3382" y="251"/>
                    <a:pt x="3372" y="247"/>
                  </a:cubicBezTo>
                  <a:cubicBezTo>
                    <a:pt x="3367" y="245"/>
                    <a:pt x="3388" y="244"/>
                    <a:pt x="3351" y="243"/>
                  </a:cubicBezTo>
                  <a:cubicBezTo>
                    <a:pt x="3412" y="241"/>
                    <a:pt x="3324" y="240"/>
                    <a:pt x="3356" y="236"/>
                  </a:cubicBezTo>
                  <a:cubicBezTo>
                    <a:pt x="3387" y="235"/>
                    <a:pt x="3367" y="233"/>
                    <a:pt x="3371" y="231"/>
                  </a:cubicBezTo>
                  <a:cubicBezTo>
                    <a:pt x="3372" y="231"/>
                    <a:pt x="3349" y="230"/>
                    <a:pt x="3353" y="229"/>
                  </a:cubicBezTo>
                  <a:cubicBezTo>
                    <a:pt x="3369" y="227"/>
                    <a:pt x="3415" y="226"/>
                    <a:pt x="3380" y="225"/>
                  </a:cubicBezTo>
                  <a:cubicBezTo>
                    <a:pt x="3370" y="224"/>
                    <a:pt x="3397" y="222"/>
                    <a:pt x="3388" y="222"/>
                  </a:cubicBezTo>
                  <a:cubicBezTo>
                    <a:pt x="3354" y="221"/>
                    <a:pt x="3392" y="220"/>
                    <a:pt x="3396" y="220"/>
                  </a:cubicBezTo>
                  <a:cubicBezTo>
                    <a:pt x="3407" y="219"/>
                    <a:pt x="3357" y="219"/>
                    <a:pt x="3384" y="218"/>
                  </a:cubicBezTo>
                  <a:cubicBezTo>
                    <a:pt x="3393" y="217"/>
                    <a:pt x="3381" y="216"/>
                    <a:pt x="3382" y="215"/>
                  </a:cubicBezTo>
                  <a:cubicBezTo>
                    <a:pt x="3382" y="215"/>
                    <a:pt x="3394" y="214"/>
                    <a:pt x="3385" y="213"/>
                  </a:cubicBezTo>
                  <a:cubicBezTo>
                    <a:pt x="3360" y="212"/>
                    <a:pt x="3407" y="211"/>
                    <a:pt x="3396" y="210"/>
                  </a:cubicBezTo>
                  <a:cubicBezTo>
                    <a:pt x="3371" y="207"/>
                    <a:pt x="3420" y="204"/>
                    <a:pt x="3394" y="202"/>
                  </a:cubicBezTo>
                  <a:cubicBezTo>
                    <a:pt x="3386" y="202"/>
                    <a:pt x="3421" y="199"/>
                    <a:pt x="3407" y="198"/>
                  </a:cubicBezTo>
                  <a:cubicBezTo>
                    <a:pt x="3384" y="197"/>
                    <a:pt x="3395" y="196"/>
                    <a:pt x="3393" y="195"/>
                  </a:cubicBezTo>
                  <a:cubicBezTo>
                    <a:pt x="3389" y="193"/>
                    <a:pt x="3442" y="191"/>
                    <a:pt x="3393" y="189"/>
                  </a:cubicBezTo>
                  <a:cubicBezTo>
                    <a:pt x="3392" y="189"/>
                    <a:pt x="3399" y="189"/>
                    <a:pt x="3401" y="189"/>
                  </a:cubicBezTo>
                  <a:cubicBezTo>
                    <a:pt x="3413" y="187"/>
                    <a:pt x="3435" y="185"/>
                    <a:pt x="3437" y="184"/>
                  </a:cubicBezTo>
                  <a:cubicBezTo>
                    <a:pt x="3438" y="182"/>
                    <a:pt x="3410" y="180"/>
                    <a:pt x="3434" y="179"/>
                  </a:cubicBezTo>
                  <a:cubicBezTo>
                    <a:pt x="3403" y="178"/>
                    <a:pt x="3442" y="177"/>
                    <a:pt x="3414" y="176"/>
                  </a:cubicBezTo>
                  <a:cubicBezTo>
                    <a:pt x="3446" y="174"/>
                    <a:pt x="3403" y="173"/>
                    <a:pt x="3412" y="172"/>
                  </a:cubicBezTo>
                  <a:cubicBezTo>
                    <a:pt x="3425" y="170"/>
                    <a:pt x="3402" y="166"/>
                    <a:pt x="3402" y="165"/>
                  </a:cubicBezTo>
                  <a:cubicBezTo>
                    <a:pt x="3429" y="161"/>
                    <a:pt x="3397" y="139"/>
                    <a:pt x="3428" y="140"/>
                  </a:cubicBezTo>
                  <a:cubicBezTo>
                    <a:pt x="3391" y="140"/>
                    <a:pt x="3431" y="139"/>
                    <a:pt x="3426" y="138"/>
                  </a:cubicBezTo>
                  <a:cubicBezTo>
                    <a:pt x="3399" y="137"/>
                    <a:pt x="3431" y="125"/>
                    <a:pt x="3435" y="119"/>
                  </a:cubicBezTo>
                  <a:cubicBezTo>
                    <a:pt x="3481" y="117"/>
                    <a:pt x="3427" y="116"/>
                    <a:pt x="3418" y="114"/>
                  </a:cubicBezTo>
                  <a:cubicBezTo>
                    <a:pt x="3470" y="112"/>
                    <a:pt x="3467" y="109"/>
                    <a:pt x="3473" y="106"/>
                  </a:cubicBezTo>
                  <a:cubicBezTo>
                    <a:pt x="3481" y="102"/>
                    <a:pt x="3513" y="97"/>
                    <a:pt x="3497" y="93"/>
                  </a:cubicBezTo>
                  <a:cubicBezTo>
                    <a:pt x="3496" y="93"/>
                    <a:pt x="3494" y="93"/>
                    <a:pt x="3497" y="93"/>
                  </a:cubicBezTo>
                  <a:cubicBezTo>
                    <a:pt x="3542" y="91"/>
                    <a:pt x="3508" y="89"/>
                    <a:pt x="3528" y="88"/>
                  </a:cubicBezTo>
                  <a:cubicBezTo>
                    <a:pt x="3557" y="85"/>
                    <a:pt x="3518" y="81"/>
                    <a:pt x="3553" y="80"/>
                  </a:cubicBezTo>
                  <a:cubicBezTo>
                    <a:pt x="3563" y="80"/>
                    <a:pt x="3528" y="79"/>
                    <a:pt x="3555" y="78"/>
                  </a:cubicBezTo>
                  <a:cubicBezTo>
                    <a:pt x="3559" y="78"/>
                    <a:pt x="3546" y="77"/>
                    <a:pt x="3538" y="76"/>
                  </a:cubicBezTo>
                  <a:cubicBezTo>
                    <a:pt x="3529" y="76"/>
                    <a:pt x="3572" y="76"/>
                    <a:pt x="3547" y="74"/>
                  </a:cubicBezTo>
                  <a:cubicBezTo>
                    <a:pt x="3509" y="73"/>
                    <a:pt x="3576" y="73"/>
                    <a:pt x="3577" y="73"/>
                  </a:cubicBezTo>
                  <a:cubicBezTo>
                    <a:pt x="3536" y="71"/>
                    <a:pt x="3590" y="66"/>
                    <a:pt x="3523" y="64"/>
                  </a:cubicBezTo>
                  <a:cubicBezTo>
                    <a:pt x="3579" y="62"/>
                    <a:pt x="3479" y="60"/>
                    <a:pt x="3536" y="59"/>
                  </a:cubicBezTo>
                  <a:cubicBezTo>
                    <a:pt x="3503" y="58"/>
                    <a:pt x="3521" y="57"/>
                    <a:pt x="3518" y="55"/>
                  </a:cubicBezTo>
                  <a:cubicBezTo>
                    <a:pt x="3512" y="48"/>
                    <a:pt x="3532" y="50"/>
                    <a:pt x="3497" y="48"/>
                  </a:cubicBezTo>
                  <a:cubicBezTo>
                    <a:pt x="3525" y="47"/>
                    <a:pt x="3497" y="46"/>
                    <a:pt x="3496" y="45"/>
                  </a:cubicBezTo>
                  <a:cubicBezTo>
                    <a:pt x="3495" y="40"/>
                    <a:pt x="3471" y="35"/>
                    <a:pt x="3474" y="31"/>
                  </a:cubicBezTo>
                  <a:cubicBezTo>
                    <a:pt x="3453" y="30"/>
                    <a:pt x="3483" y="29"/>
                    <a:pt x="3456" y="28"/>
                  </a:cubicBezTo>
                  <a:cubicBezTo>
                    <a:pt x="3432" y="28"/>
                    <a:pt x="3497" y="27"/>
                    <a:pt x="3460" y="26"/>
                  </a:cubicBezTo>
                  <a:cubicBezTo>
                    <a:pt x="3479" y="25"/>
                    <a:pt x="3497" y="24"/>
                    <a:pt x="3518" y="24"/>
                  </a:cubicBezTo>
                  <a:cubicBezTo>
                    <a:pt x="3424" y="0"/>
                    <a:pt x="3346" y="11"/>
                    <a:pt x="3225" y="18"/>
                  </a:cubicBezTo>
                  <a:cubicBezTo>
                    <a:pt x="3287" y="8"/>
                    <a:pt x="3253" y="14"/>
                    <a:pt x="3299" y="8"/>
                  </a:cubicBezTo>
                  <a:cubicBezTo>
                    <a:pt x="3331" y="7"/>
                    <a:pt x="3318" y="7"/>
                    <a:pt x="3309" y="6"/>
                  </a:cubicBezTo>
                  <a:cubicBezTo>
                    <a:pt x="3262" y="-1"/>
                    <a:pt x="3113" y="-2"/>
                    <a:pt x="3089" y="6"/>
                  </a:cubicBezTo>
                  <a:cubicBezTo>
                    <a:pt x="3109" y="8"/>
                    <a:pt x="3099" y="10"/>
                    <a:pt x="3098" y="12"/>
                  </a:cubicBezTo>
                  <a:cubicBezTo>
                    <a:pt x="3098" y="12"/>
                    <a:pt x="3084" y="13"/>
                    <a:pt x="3101" y="13"/>
                  </a:cubicBezTo>
                  <a:cubicBezTo>
                    <a:pt x="3132" y="15"/>
                    <a:pt x="3117" y="15"/>
                    <a:pt x="3107" y="17"/>
                  </a:cubicBezTo>
                  <a:cubicBezTo>
                    <a:pt x="3090" y="21"/>
                    <a:pt x="3013" y="21"/>
                    <a:pt x="2939" y="22"/>
                  </a:cubicBezTo>
                  <a:cubicBezTo>
                    <a:pt x="2982" y="26"/>
                    <a:pt x="2998" y="23"/>
                    <a:pt x="3056" y="22"/>
                  </a:cubicBezTo>
                  <a:cubicBezTo>
                    <a:pt x="3002" y="33"/>
                    <a:pt x="2797" y="29"/>
                    <a:pt x="2680" y="28"/>
                  </a:cubicBezTo>
                  <a:cubicBezTo>
                    <a:pt x="2742" y="31"/>
                    <a:pt x="2723" y="34"/>
                    <a:pt x="2747" y="36"/>
                  </a:cubicBezTo>
                  <a:cubicBezTo>
                    <a:pt x="2511" y="43"/>
                    <a:pt x="2264" y="51"/>
                    <a:pt x="2040" y="63"/>
                  </a:cubicBezTo>
                  <a:cubicBezTo>
                    <a:pt x="2045" y="63"/>
                    <a:pt x="2051" y="63"/>
                    <a:pt x="2057" y="63"/>
                  </a:cubicBezTo>
                  <a:cubicBezTo>
                    <a:pt x="2047" y="63"/>
                    <a:pt x="2037" y="64"/>
                    <a:pt x="2027" y="67"/>
                  </a:cubicBezTo>
                  <a:cubicBezTo>
                    <a:pt x="2037" y="67"/>
                    <a:pt x="2049" y="67"/>
                    <a:pt x="2059" y="67"/>
                  </a:cubicBezTo>
                  <a:cubicBezTo>
                    <a:pt x="2045" y="68"/>
                    <a:pt x="2032" y="68"/>
                    <a:pt x="2028" y="69"/>
                  </a:cubicBezTo>
                  <a:cubicBezTo>
                    <a:pt x="2040" y="70"/>
                    <a:pt x="2022" y="70"/>
                    <a:pt x="2019" y="69"/>
                  </a:cubicBezTo>
                  <a:cubicBezTo>
                    <a:pt x="2024" y="69"/>
                    <a:pt x="2038" y="69"/>
                    <a:pt x="2028" y="69"/>
                  </a:cubicBezTo>
                  <a:cubicBezTo>
                    <a:pt x="1971" y="71"/>
                    <a:pt x="2013" y="71"/>
                    <a:pt x="1984" y="74"/>
                  </a:cubicBezTo>
                  <a:cubicBezTo>
                    <a:pt x="1946" y="80"/>
                    <a:pt x="1908" y="80"/>
                    <a:pt x="1870" y="93"/>
                  </a:cubicBezTo>
                  <a:cubicBezTo>
                    <a:pt x="1863" y="94"/>
                    <a:pt x="1845" y="95"/>
                    <a:pt x="1872" y="96"/>
                  </a:cubicBezTo>
                  <a:cubicBezTo>
                    <a:pt x="1827" y="96"/>
                    <a:pt x="1857" y="98"/>
                    <a:pt x="1845" y="99"/>
                  </a:cubicBezTo>
                  <a:cubicBezTo>
                    <a:pt x="1824" y="101"/>
                    <a:pt x="1821" y="102"/>
                    <a:pt x="1841" y="104"/>
                  </a:cubicBezTo>
                  <a:cubicBezTo>
                    <a:pt x="1857" y="105"/>
                    <a:pt x="1800" y="106"/>
                    <a:pt x="1847" y="106"/>
                  </a:cubicBezTo>
                  <a:cubicBezTo>
                    <a:pt x="1840" y="108"/>
                    <a:pt x="1792" y="109"/>
                    <a:pt x="1830" y="110"/>
                  </a:cubicBezTo>
                  <a:cubicBezTo>
                    <a:pt x="1797" y="111"/>
                    <a:pt x="1839" y="111"/>
                    <a:pt x="1832" y="112"/>
                  </a:cubicBezTo>
                  <a:cubicBezTo>
                    <a:pt x="1825" y="114"/>
                    <a:pt x="1812" y="113"/>
                    <a:pt x="1811" y="116"/>
                  </a:cubicBezTo>
                  <a:cubicBezTo>
                    <a:pt x="1817" y="117"/>
                    <a:pt x="1836" y="118"/>
                    <a:pt x="1829" y="118"/>
                  </a:cubicBezTo>
                  <a:cubicBezTo>
                    <a:pt x="1817" y="119"/>
                    <a:pt x="1810" y="120"/>
                    <a:pt x="1810" y="121"/>
                  </a:cubicBezTo>
                  <a:cubicBezTo>
                    <a:pt x="1828" y="138"/>
                    <a:pt x="1719" y="141"/>
                    <a:pt x="1790" y="142"/>
                  </a:cubicBezTo>
                  <a:cubicBezTo>
                    <a:pt x="1754" y="143"/>
                    <a:pt x="1793" y="144"/>
                    <a:pt x="1781" y="144"/>
                  </a:cubicBezTo>
                  <a:cubicBezTo>
                    <a:pt x="1764" y="147"/>
                    <a:pt x="1802" y="147"/>
                    <a:pt x="1769" y="148"/>
                  </a:cubicBezTo>
                  <a:cubicBezTo>
                    <a:pt x="1779" y="150"/>
                    <a:pt x="1735" y="151"/>
                    <a:pt x="1769" y="153"/>
                  </a:cubicBezTo>
                  <a:cubicBezTo>
                    <a:pt x="1787" y="154"/>
                    <a:pt x="1726" y="155"/>
                    <a:pt x="1768" y="156"/>
                  </a:cubicBezTo>
                  <a:cubicBezTo>
                    <a:pt x="1718" y="158"/>
                    <a:pt x="1637" y="162"/>
                    <a:pt x="1666" y="166"/>
                  </a:cubicBezTo>
                  <a:cubicBezTo>
                    <a:pt x="1648" y="166"/>
                    <a:pt x="1636" y="166"/>
                    <a:pt x="1619" y="167"/>
                  </a:cubicBezTo>
                  <a:cubicBezTo>
                    <a:pt x="1635" y="170"/>
                    <a:pt x="1703" y="168"/>
                    <a:pt x="1665" y="169"/>
                  </a:cubicBezTo>
                  <a:lnTo>
                    <a:pt x="1665" y="169"/>
                  </a:lnTo>
                  <a:cubicBezTo>
                    <a:pt x="1658" y="169"/>
                    <a:pt x="1651" y="169"/>
                    <a:pt x="1644" y="170"/>
                  </a:cubicBezTo>
                  <a:cubicBezTo>
                    <a:pt x="1705" y="177"/>
                    <a:pt x="1601" y="174"/>
                    <a:pt x="1570" y="175"/>
                  </a:cubicBezTo>
                  <a:cubicBezTo>
                    <a:pt x="1616" y="176"/>
                    <a:pt x="1576" y="177"/>
                    <a:pt x="1591" y="177"/>
                  </a:cubicBezTo>
                  <a:cubicBezTo>
                    <a:pt x="1615" y="178"/>
                    <a:pt x="1554" y="179"/>
                    <a:pt x="1590" y="180"/>
                  </a:cubicBezTo>
                  <a:cubicBezTo>
                    <a:pt x="1609" y="180"/>
                    <a:pt x="1704" y="176"/>
                    <a:pt x="1665" y="177"/>
                  </a:cubicBezTo>
                  <a:lnTo>
                    <a:pt x="1665" y="177"/>
                  </a:lnTo>
                  <a:cubicBezTo>
                    <a:pt x="1651" y="178"/>
                    <a:pt x="1637" y="178"/>
                    <a:pt x="1623" y="179"/>
                  </a:cubicBezTo>
                  <a:cubicBezTo>
                    <a:pt x="1628" y="180"/>
                    <a:pt x="1633" y="180"/>
                    <a:pt x="1639" y="181"/>
                  </a:cubicBezTo>
                  <a:cubicBezTo>
                    <a:pt x="1613" y="182"/>
                    <a:pt x="1616" y="182"/>
                    <a:pt x="1607" y="184"/>
                  </a:cubicBezTo>
                  <a:cubicBezTo>
                    <a:pt x="1578" y="186"/>
                    <a:pt x="1609" y="189"/>
                    <a:pt x="1620" y="188"/>
                  </a:cubicBezTo>
                  <a:cubicBezTo>
                    <a:pt x="1614" y="188"/>
                    <a:pt x="1608" y="188"/>
                    <a:pt x="1603" y="188"/>
                  </a:cubicBezTo>
                  <a:cubicBezTo>
                    <a:pt x="1590" y="190"/>
                    <a:pt x="1709" y="189"/>
                    <a:pt x="1644" y="189"/>
                  </a:cubicBezTo>
                  <a:cubicBezTo>
                    <a:pt x="1717" y="188"/>
                    <a:pt x="1603" y="191"/>
                    <a:pt x="1603" y="191"/>
                  </a:cubicBezTo>
                  <a:cubicBezTo>
                    <a:pt x="1617" y="191"/>
                    <a:pt x="1630" y="191"/>
                    <a:pt x="1643" y="191"/>
                  </a:cubicBezTo>
                  <a:cubicBezTo>
                    <a:pt x="1599" y="195"/>
                    <a:pt x="1656" y="190"/>
                    <a:pt x="1675" y="193"/>
                  </a:cubicBezTo>
                  <a:cubicBezTo>
                    <a:pt x="1662" y="192"/>
                    <a:pt x="1665" y="192"/>
                    <a:pt x="1677" y="192"/>
                  </a:cubicBezTo>
                  <a:cubicBezTo>
                    <a:pt x="1652" y="194"/>
                    <a:pt x="1638" y="194"/>
                    <a:pt x="1624" y="194"/>
                  </a:cubicBezTo>
                  <a:cubicBezTo>
                    <a:pt x="1665" y="198"/>
                    <a:pt x="1629" y="205"/>
                    <a:pt x="1603" y="203"/>
                  </a:cubicBezTo>
                  <a:cubicBezTo>
                    <a:pt x="1613" y="204"/>
                    <a:pt x="1641" y="206"/>
                    <a:pt x="1621" y="206"/>
                  </a:cubicBezTo>
                  <a:cubicBezTo>
                    <a:pt x="1594" y="207"/>
                    <a:pt x="1624" y="208"/>
                    <a:pt x="1623" y="208"/>
                  </a:cubicBezTo>
                  <a:cubicBezTo>
                    <a:pt x="1672" y="208"/>
                    <a:pt x="1623" y="206"/>
                    <a:pt x="1653" y="205"/>
                  </a:cubicBezTo>
                  <a:cubicBezTo>
                    <a:pt x="1707" y="206"/>
                    <a:pt x="1653" y="207"/>
                    <a:pt x="1665" y="208"/>
                  </a:cubicBezTo>
                  <a:cubicBezTo>
                    <a:pt x="1651" y="209"/>
                    <a:pt x="1637" y="209"/>
                    <a:pt x="1623" y="209"/>
                  </a:cubicBezTo>
                  <a:lnTo>
                    <a:pt x="1623" y="210"/>
                  </a:lnTo>
                  <a:cubicBezTo>
                    <a:pt x="1629" y="210"/>
                    <a:pt x="1635" y="210"/>
                    <a:pt x="1641" y="210"/>
                  </a:cubicBezTo>
                  <a:cubicBezTo>
                    <a:pt x="1635" y="211"/>
                    <a:pt x="1629" y="211"/>
                    <a:pt x="1623" y="211"/>
                  </a:cubicBezTo>
                  <a:lnTo>
                    <a:pt x="1623" y="211"/>
                  </a:lnTo>
                  <a:cubicBezTo>
                    <a:pt x="1640" y="212"/>
                    <a:pt x="1701" y="211"/>
                    <a:pt x="1665" y="211"/>
                  </a:cubicBezTo>
                  <a:lnTo>
                    <a:pt x="1665" y="212"/>
                  </a:lnTo>
                  <a:cubicBezTo>
                    <a:pt x="1671" y="212"/>
                    <a:pt x="1676" y="213"/>
                    <a:pt x="1682" y="213"/>
                  </a:cubicBezTo>
                  <a:cubicBezTo>
                    <a:pt x="1662" y="213"/>
                    <a:pt x="1644" y="214"/>
                    <a:pt x="1623" y="214"/>
                  </a:cubicBezTo>
                  <a:cubicBezTo>
                    <a:pt x="1636" y="214"/>
                    <a:pt x="1648" y="215"/>
                    <a:pt x="1665" y="215"/>
                  </a:cubicBezTo>
                  <a:cubicBezTo>
                    <a:pt x="1662" y="226"/>
                    <a:pt x="1682" y="222"/>
                    <a:pt x="1666" y="228"/>
                  </a:cubicBezTo>
                  <a:cubicBezTo>
                    <a:pt x="1677" y="232"/>
                    <a:pt x="1678" y="231"/>
                    <a:pt x="1666" y="233"/>
                  </a:cubicBezTo>
                  <a:cubicBezTo>
                    <a:pt x="1666" y="234"/>
                    <a:pt x="1681" y="235"/>
                    <a:pt x="1676" y="235"/>
                  </a:cubicBezTo>
                  <a:cubicBezTo>
                    <a:pt x="1640" y="236"/>
                    <a:pt x="1687" y="237"/>
                    <a:pt x="1677" y="238"/>
                  </a:cubicBezTo>
                  <a:cubicBezTo>
                    <a:pt x="1664" y="240"/>
                    <a:pt x="1665" y="239"/>
                    <a:pt x="1665" y="245"/>
                  </a:cubicBezTo>
                  <a:cubicBezTo>
                    <a:pt x="1665" y="246"/>
                    <a:pt x="1654" y="248"/>
                    <a:pt x="1668" y="249"/>
                  </a:cubicBezTo>
                  <a:cubicBezTo>
                    <a:pt x="1683" y="251"/>
                    <a:pt x="1660" y="251"/>
                    <a:pt x="1665" y="253"/>
                  </a:cubicBezTo>
                  <a:cubicBezTo>
                    <a:pt x="1668" y="253"/>
                    <a:pt x="1678" y="254"/>
                    <a:pt x="1679" y="254"/>
                  </a:cubicBezTo>
                  <a:cubicBezTo>
                    <a:pt x="1654" y="257"/>
                    <a:pt x="1690" y="258"/>
                    <a:pt x="1702" y="260"/>
                  </a:cubicBezTo>
                  <a:cubicBezTo>
                    <a:pt x="1686" y="260"/>
                    <a:pt x="1684" y="260"/>
                    <a:pt x="1687" y="261"/>
                  </a:cubicBezTo>
                  <a:cubicBezTo>
                    <a:pt x="1716" y="262"/>
                    <a:pt x="1697" y="263"/>
                    <a:pt x="1724" y="265"/>
                  </a:cubicBezTo>
                  <a:cubicBezTo>
                    <a:pt x="1705" y="267"/>
                    <a:pt x="1667" y="267"/>
                    <a:pt x="1723" y="271"/>
                  </a:cubicBezTo>
                  <a:cubicBezTo>
                    <a:pt x="1708" y="272"/>
                    <a:pt x="1697" y="272"/>
                    <a:pt x="1686" y="272"/>
                  </a:cubicBezTo>
                  <a:cubicBezTo>
                    <a:pt x="1700" y="273"/>
                    <a:pt x="1713" y="273"/>
                    <a:pt x="1730" y="274"/>
                  </a:cubicBezTo>
                  <a:cubicBezTo>
                    <a:pt x="1641" y="275"/>
                    <a:pt x="1751" y="275"/>
                    <a:pt x="1707" y="276"/>
                  </a:cubicBezTo>
                  <a:lnTo>
                    <a:pt x="1707" y="275"/>
                  </a:lnTo>
                  <a:cubicBezTo>
                    <a:pt x="1715" y="278"/>
                    <a:pt x="1736" y="280"/>
                    <a:pt x="1688" y="281"/>
                  </a:cubicBezTo>
                  <a:cubicBezTo>
                    <a:pt x="1692" y="282"/>
                    <a:pt x="1713" y="283"/>
                    <a:pt x="1724" y="283"/>
                  </a:cubicBezTo>
                  <a:cubicBezTo>
                    <a:pt x="1713" y="283"/>
                    <a:pt x="1692" y="284"/>
                    <a:pt x="1687" y="285"/>
                  </a:cubicBezTo>
                  <a:cubicBezTo>
                    <a:pt x="1704" y="288"/>
                    <a:pt x="1753" y="293"/>
                    <a:pt x="1683" y="294"/>
                  </a:cubicBezTo>
                  <a:cubicBezTo>
                    <a:pt x="1700" y="294"/>
                    <a:pt x="1713" y="295"/>
                    <a:pt x="1726" y="295"/>
                  </a:cubicBezTo>
                  <a:cubicBezTo>
                    <a:pt x="1713" y="295"/>
                    <a:pt x="1701" y="296"/>
                    <a:pt x="1689" y="297"/>
                  </a:cubicBezTo>
                  <a:cubicBezTo>
                    <a:pt x="1716" y="297"/>
                    <a:pt x="1681" y="298"/>
                    <a:pt x="1704" y="299"/>
                  </a:cubicBezTo>
                  <a:cubicBezTo>
                    <a:pt x="1714" y="300"/>
                    <a:pt x="1679" y="302"/>
                    <a:pt x="1689" y="302"/>
                  </a:cubicBezTo>
                  <a:cubicBezTo>
                    <a:pt x="1719" y="306"/>
                    <a:pt x="1703" y="304"/>
                    <a:pt x="1707" y="315"/>
                  </a:cubicBezTo>
                  <a:cubicBezTo>
                    <a:pt x="1709" y="321"/>
                    <a:pt x="1691" y="322"/>
                    <a:pt x="1686" y="322"/>
                  </a:cubicBezTo>
                  <a:cubicBezTo>
                    <a:pt x="1690" y="321"/>
                    <a:pt x="1705" y="322"/>
                    <a:pt x="1695" y="322"/>
                  </a:cubicBezTo>
                  <a:cubicBezTo>
                    <a:pt x="1679" y="322"/>
                    <a:pt x="1667" y="322"/>
                    <a:pt x="1666" y="322"/>
                  </a:cubicBezTo>
                  <a:cubicBezTo>
                    <a:pt x="1656" y="326"/>
                    <a:pt x="1715" y="325"/>
                    <a:pt x="1720" y="329"/>
                  </a:cubicBezTo>
                  <a:cubicBezTo>
                    <a:pt x="1712" y="329"/>
                    <a:pt x="1700" y="330"/>
                    <a:pt x="1690" y="330"/>
                  </a:cubicBezTo>
                  <a:cubicBezTo>
                    <a:pt x="1701" y="331"/>
                    <a:pt x="1726" y="332"/>
                    <a:pt x="1719" y="333"/>
                  </a:cubicBezTo>
                  <a:cubicBezTo>
                    <a:pt x="1707" y="334"/>
                    <a:pt x="1721" y="334"/>
                    <a:pt x="1725" y="334"/>
                  </a:cubicBezTo>
                  <a:cubicBezTo>
                    <a:pt x="1728" y="335"/>
                    <a:pt x="1713" y="335"/>
                    <a:pt x="1707" y="336"/>
                  </a:cubicBezTo>
                  <a:cubicBezTo>
                    <a:pt x="1751" y="333"/>
                    <a:pt x="1703" y="345"/>
                    <a:pt x="1744" y="350"/>
                  </a:cubicBezTo>
                  <a:cubicBezTo>
                    <a:pt x="1709" y="353"/>
                    <a:pt x="1737" y="356"/>
                    <a:pt x="1727" y="359"/>
                  </a:cubicBezTo>
                  <a:cubicBezTo>
                    <a:pt x="1711" y="361"/>
                    <a:pt x="1726" y="362"/>
                    <a:pt x="1707" y="364"/>
                  </a:cubicBezTo>
                  <a:cubicBezTo>
                    <a:pt x="1725" y="364"/>
                    <a:pt x="1722" y="365"/>
                    <a:pt x="1737" y="367"/>
                  </a:cubicBezTo>
                  <a:cubicBezTo>
                    <a:pt x="1749" y="368"/>
                    <a:pt x="1730" y="368"/>
                    <a:pt x="1727" y="368"/>
                  </a:cubicBezTo>
                  <a:cubicBezTo>
                    <a:pt x="1758" y="367"/>
                    <a:pt x="1691" y="369"/>
                    <a:pt x="1684" y="369"/>
                  </a:cubicBezTo>
                  <a:cubicBezTo>
                    <a:pt x="1709" y="370"/>
                    <a:pt x="1728" y="370"/>
                    <a:pt x="1748" y="371"/>
                  </a:cubicBezTo>
                  <a:cubicBezTo>
                    <a:pt x="1726" y="371"/>
                    <a:pt x="1707" y="371"/>
                    <a:pt x="1679" y="371"/>
                  </a:cubicBezTo>
                  <a:cubicBezTo>
                    <a:pt x="1717" y="372"/>
                    <a:pt x="1669" y="374"/>
                    <a:pt x="1727" y="374"/>
                  </a:cubicBezTo>
                  <a:cubicBezTo>
                    <a:pt x="1744" y="373"/>
                    <a:pt x="1746" y="374"/>
                    <a:pt x="1727" y="374"/>
                  </a:cubicBezTo>
                  <a:lnTo>
                    <a:pt x="1727" y="374"/>
                  </a:lnTo>
                  <a:cubicBezTo>
                    <a:pt x="1721" y="375"/>
                    <a:pt x="1715" y="375"/>
                    <a:pt x="1708" y="376"/>
                  </a:cubicBezTo>
                  <a:cubicBezTo>
                    <a:pt x="1721" y="376"/>
                    <a:pt x="1734" y="376"/>
                    <a:pt x="1748" y="376"/>
                  </a:cubicBezTo>
                  <a:cubicBezTo>
                    <a:pt x="1708" y="378"/>
                    <a:pt x="1688" y="379"/>
                    <a:pt x="1746" y="379"/>
                  </a:cubicBezTo>
                  <a:cubicBezTo>
                    <a:pt x="1700" y="381"/>
                    <a:pt x="1750" y="382"/>
                    <a:pt x="1749" y="384"/>
                  </a:cubicBezTo>
                  <a:cubicBezTo>
                    <a:pt x="1748" y="400"/>
                    <a:pt x="1747" y="399"/>
                    <a:pt x="1727" y="399"/>
                  </a:cubicBezTo>
                  <a:cubicBezTo>
                    <a:pt x="1746" y="402"/>
                    <a:pt x="1787" y="403"/>
                    <a:pt x="1727" y="404"/>
                  </a:cubicBezTo>
                  <a:cubicBezTo>
                    <a:pt x="1722" y="405"/>
                    <a:pt x="1658" y="406"/>
                    <a:pt x="1707" y="406"/>
                  </a:cubicBezTo>
                  <a:cubicBezTo>
                    <a:pt x="1696" y="405"/>
                    <a:pt x="1767" y="404"/>
                    <a:pt x="1693" y="402"/>
                  </a:cubicBezTo>
                  <a:cubicBezTo>
                    <a:pt x="1661" y="404"/>
                    <a:pt x="1663" y="405"/>
                    <a:pt x="1666" y="407"/>
                  </a:cubicBezTo>
                  <a:cubicBezTo>
                    <a:pt x="1667" y="408"/>
                    <a:pt x="1631" y="409"/>
                    <a:pt x="1665" y="410"/>
                  </a:cubicBezTo>
                  <a:cubicBezTo>
                    <a:pt x="1695" y="409"/>
                    <a:pt x="1705" y="408"/>
                    <a:pt x="1690" y="407"/>
                  </a:cubicBezTo>
                  <a:cubicBezTo>
                    <a:pt x="1705" y="407"/>
                    <a:pt x="1723" y="406"/>
                    <a:pt x="1748" y="406"/>
                  </a:cubicBezTo>
                  <a:cubicBezTo>
                    <a:pt x="1748" y="407"/>
                    <a:pt x="1759" y="409"/>
                    <a:pt x="1746" y="409"/>
                  </a:cubicBezTo>
                  <a:cubicBezTo>
                    <a:pt x="1734" y="412"/>
                    <a:pt x="1726" y="411"/>
                    <a:pt x="1717" y="415"/>
                  </a:cubicBezTo>
                  <a:cubicBezTo>
                    <a:pt x="1720" y="416"/>
                    <a:pt x="1731" y="416"/>
                    <a:pt x="1727" y="424"/>
                  </a:cubicBezTo>
                  <a:cubicBezTo>
                    <a:pt x="1710" y="424"/>
                    <a:pt x="1698" y="424"/>
                    <a:pt x="1682" y="425"/>
                  </a:cubicBezTo>
                  <a:cubicBezTo>
                    <a:pt x="1734" y="426"/>
                    <a:pt x="1682" y="428"/>
                    <a:pt x="1721" y="429"/>
                  </a:cubicBezTo>
                  <a:cubicBezTo>
                    <a:pt x="1723" y="429"/>
                    <a:pt x="1721" y="430"/>
                    <a:pt x="1719" y="430"/>
                  </a:cubicBezTo>
                  <a:cubicBezTo>
                    <a:pt x="1686" y="433"/>
                    <a:pt x="1739" y="434"/>
                    <a:pt x="1723" y="436"/>
                  </a:cubicBezTo>
                  <a:cubicBezTo>
                    <a:pt x="1686" y="437"/>
                    <a:pt x="1725" y="439"/>
                    <a:pt x="1694" y="442"/>
                  </a:cubicBezTo>
                  <a:cubicBezTo>
                    <a:pt x="1664" y="443"/>
                    <a:pt x="1725" y="443"/>
                    <a:pt x="1706" y="444"/>
                  </a:cubicBezTo>
                  <a:cubicBezTo>
                    <a:pt x="1669" y="446"/>
                    <a:pt x="1693" y="447"/>
                    <a:pt x="1686" y="449"/>
                  </a:cubicBezTo>
                  <a:cubicBezTo>
                    <a:pt x="1682" y="450"/>
                    <a:pt x="1717" y="451"/>
                    <a:pt x="1686" y="452"/>
                  </a:cubicBezTo>
                  <a:cubicBezTo>
                    <a:pt x="1720" y="453"/>
                    <a:pt x="1684" y="454"/>
                    <a:pt x="1685" y="455"/>
                  </a:cubicBezTo>
                  <a:cubicBezTo>
                    <a:pt x="1681" y="468"/>
                    <a:pt x="1748" y="458"/>
                    <a:pt x="1707" y="461"/>
                  </a:cubicBezTo>
                  <a:lnTo>
                    <a:pt x="1707" y="461"/>
                  </a:lnTo>
                  <a:cubicBezTo>
                    <a:pt x="1697" y="462"/>
                    <a:pt x="1747" y="462"/>
                    <a:pt x="1712" y="463"/>
                  </a:cubicBezTo>
                  <a:cubicBezTo>
                    <a:pt x="1737" y="464"/>
                    <a:pt x="1691" y="465"/>
                    <a:pt x="1708" y="466"/>
                  </a:cubicBezTo>
                  <a:cubicBezTo>
                    <a:pt x="1744" y="470"/>
                    <a:pt x="1728" y="472"/>
                    <a:pt x="1761" y="470"/>
                  </a:cubicBezTo>
                  <a:cubicBezTo>
                    <a:pt x="1770" y="471"/>
                    <a:pt x="1753" y="471"/>
                    <a:pt x="1748" y="471"/>
                  </a:cubicBezTo>
                  <a:lnTo>
                    <a:pt x="1748" y="471"/>
                  </a:lnTo>
                  <a:cubicBezTo>
                    <a:pt x="1738" y="473"/>
                    <a:pt x="1813" y="471"/>
                    <a:pt x="1769" y="472"/>
                  </a:cubicBezTo>
                  <a:lnTo>
                    <a:pt x="1769" y="472"/>
                  </a:lnTo>
                  <a:cubicBezTo>
                    <a:pt x="1850" y="474"/>
                    <a:pt x="1855" y="476"/>
                    <a:pt x="1875" y="486"/>
                  </a:cubicBezTo>
                  <a:cubicBezTo>
                    <a:pt x="1861" y="487"/>
                    <a:pt x="1869" y="489"/>
                    <a:pt x="1862" y="490"/>
                  </a:cubicBezTo>
                  <a:cubicBezTo>
                    <a:pt x="1865" y="491"/>
                    <a:pt x="1859" y="492"/>
                    <a:pt x="1875" y="493"/>
                  </a:cubicBezTo>
                  <a:cubicBezTo>
                    <a:pt x="1908" y="494"/>
                    <a:pt x="1867" y="495"/>
                    <a:pt x="1886" y="496"/>
                  </a:cubicBezTo>
                  <a:cubicBezTo>
                    <a:pt x="1901" y="497"/>
                    <a:pt x="1859" y="497"/>
                    <a:pt x="1886" y="498"/>
                  </a:cubicBezTo>
                  <a:cubicBezTo>
                    <a:pt x="1899" y="498"/>
                    <a:pt x="1893" y="500"/>
                    <a:pt x="1895" y="500"/>
                  </a:cubicBezTo>
                  <a:cubicBezTo>
                    <a:pt x="1843" y="503"/>
                    <a:pt x="1820" y="502"/>
                    <a:pt x="1771" y="502"/>
                  </a:cubicBezTo>
                  <a:cubicBezTo>
                    <a:pt x="1817" y="503"/>
                    <a:pt x="1764" y="504"/>
                    <a:pt x="1769" y="505"/>
                  </a:cubicBezTo>
                  <a:cubicBezTo>
                    <a:pt x="1773" y="506"/>
                    <a:pt x="1769" y="508"/>
                    <a:pt x="1778" y="509"/>
                  </a:cubicBezTo>
                  <a:cubicBezTo>
                    <a:pt x="1789" y="510"/>
                    <a:pt x="1762" y="511"/>
                    <a:pt x="1768" y="512"/>
                  </a:cubicBezTo>
                  <a:cubicBezTo>
                    <a:pt x="1837" y="520"/>
                    <a:pt x="1779" y="516"/>
                    <a:pt x="1878" y="503"/>
                  </a:cubicBezTo>
                  <a:cubicBezTo>
                    <a:pt x="1903" y="503"/>
                    <a:pt x="1892" y="505"/>
                    <a:pt x="1933" y="505"/>
                  </a:cubicBezTo>
                  <a:cubicBezTo>
                    <a:pt x="1884" y="513"/>
                    <a:pt x="1879" y="514"/>
                    <a:pt x="1811" y="515"/>
                  </a:cubicBezTo>
                  <a:cubicBezTo>
                    <a:pt x="1819" y="517"/>
                    <a:pt x="1835" y="515"/>
                    <a:pt x="1832" y="521"/>
                  </a:cubicBezTo>
                  <a:cubicBezTo>
                    <a:pt x="1915" y="521"/>
                    <a:pt x="1860" y="524"/>
                    <a:pt x="1832" y="526"/>
                  </a:cubicBezTo>
                  <a:cubicBezTo>
                    <a:pt x="1867" y="527"/>
                    <a:pt x="1823" y="528"/>
                    <a:pt x="1829" y="529"/>
                  </a:cubicBezTo>
                  <a:cubicBezTo>
                    <a:pt x="1826" y="530"/>
                    <a:pt x="1790" y="531"/>
                    <a:pt x="1775" y="528"/>
                  </a:cubicBezTo>
                  <a:cubicBezTo>
                    <a:pt x="1772" y="529"/>
                    <a:pt x="1766" y="530"/>
                    <a:pt x="1770" y="530"/>
                  </a:cubicBezTo>
                  <a:cubicBezTo>
                    <a:pt x="1802" y="532"/>
                    <a:pt x="1778" y="533"/>
                    <a:pt x="1832" y="534"/>
                  </a:cubicBezTo>
                  <a:cubicBezTo>
                    <a:pt x="1833" y="561"/>
                    <a:pt x="1871" y="556"/>
                    <a:pt x="1889" y="560"/>
                  </a:cubicBezTo>
                  <a:cubicBezTo>
                    <a:pt x="1876" y="562"/>
                    <a:pt x="1897" y="564"/>
                    <a:pt x="1894" y="565"/>
                  </a:cubicBezTo>
                  <a:cubicBezTo>
                    <a:pt x="1893" y="566"/>
                    <a:pt x="1894" y="567"/>
                    <a:pt x="1894" y="568"/>
                  </a:cubicBezTo>
                  <a:cubicBezTo>
                    <a:pt x="1894" y="569"/>
                    <a:pt x="1886" y="570"/>
                    <a:pt x="1896" y="571"/>
                  </a:cubicBezTo>
                  <a:cubicBezTo>
                    <a:pt x="1946" y="574"/>
                    <a:pt x="1924" y="580"/>
                    <a:pt x="1951" y="582"/>
                  </a:cubicBezTo>
                  <a:cubicBezTo>
                    <a:pt x="1952" y="582"/>
                    <a:pt x="1930" y="583"/>
                    <a:pt x="1948" y="583"/>
                  </a:cubicBezTo>
                  <a:cubicBezTo>
                    <a:pt x="1951" y="583"/>
                    <a:pt x="1956" y="583"/>
                    <a:pt x="1955" y="583"/>
                  </a:cubicBezTo>
                  <a:cubicBezTo>
                    <a:pt x="1902" y="586"/>
                    <a:pt x="1965" y="588"/>
                    <a:pt x="1939" y="591"/>
                  </a:cubicBezTo>
                  <a:cubicBezTo>
                    <a:pt x="1969" y="591"/>
                    <a:pt x="1925" y="592"/>
                    <a:pt x="1953" y="593"/>
                  </a:cubicBezTo>
                  <a:cubicBezTo>
                    <a:pt x="1968" y="594"/>
                    <a:pt x="1954" y="595"/>
                    <a:pt x="1957" y="597"/>
                  </a:cubicBezTo>
                  <a:cubicBezTo>
                    <a:pt x="1960" y="598"/>
                    <a:pt x="1965" y="599"/>
                    <a:pt x="1979" y="599"/>
                  </a:cubicBezTo>
                  <a:cubicBezTo>
                    <a:pt x="2001" y="601"/>
                    <a:pt x="1942" y="601"/>
                    <a:pt x="1971" y="602"/>
                  </a:cubicBezTo>
                  <a:cubicBezTo>
                    <a:pt x="1990" y="604"/>
                    <a:pt x="1969" y="605"/>
                    <a:pt x="1978" y="608"/>
                  </a:cubicBezTo>
                  <a:cubicBezTo>
                    <a:pt x="1985" y="609"/>
                    <a:pt x="1966" y="610"/>
                    <a:pt x="1966" y="611"/>
                  </a:cubicBezTo>
                  <a:cubicBezTo>
                    <a:pt x="1991" y="612"/>
                    <a:pt x="1963" y="631"/>
                    <a:pt x="1989" y="631"/>
                  </a:cubicBezTo>
                  <a:cubicBezTo>
                    <a:pt x="2029" y="632"/>
                    <a:pt x="1976" y="633"/>
                    <a:pt x="1986" y="634"/>
                  </a:cubicBezTo>
                  <a:cubicBezTo>
                    <a:pt x="2006" y="636"/>
                    <a:pt x="1994" y="636"/>
                    <a:pt x="1999" y="642"/>
                  </a:cubicBezTo>
                  <a:cubicBezTo>
                    <a:pt x="2002" y="644"/>
                    <a:pt x="1985" y="646"/>
                    <a:pt x="2015" y="648"/>
                  </a:cubicBezTo>
                  <a:cubicBezTo>
                    <a:pt x="1967" y="650"/>
                    <a:pt x="2048" y="648"/>
                    <a:pt x="2040" y="649"/>
                  </a:cubicBezTo>
                  <a:cubicBezTo>
                    <a:pt x="2032" y="650"/>
                    <a:pt x="2025" y="650"/>
                    <a:pt x="2019" y="650"/>
                  </a:cubicBezTo>
                  <a:cubicBezTo>
                    <a:pt x="2025" y="651"/>
                    <a:pt x="2030" y="651"/>
                    <a:pt x="2036" y="651"/>
                  </a:cubicBezTo>
                  <a:cubicBezTo>
                    <a:pt x="2030" y="651"/>
                    <a:pt x="2025" y="651"/>
                    <a:pt x="2019" y="651"/>
                  </a:cubicBezTo>
                  <a:cubicBezTo>
                    <a:pt x="2030" y="653"/>
                    <a:pt x="2039" y="651"/>
                    <a:pt x="2041" y="658"/>
                  </a:cubicBezTo>
                  <a:cubicBezTo>
                    <a:pt x="2043" y="658"/>
                    <a:pt x="2062" y="659"/>
                    <a:pt x="2043" y="660"/>
                  </a:cubicBezTo>
                  <a:cubicBezTo>
                    <a:pt x="2062" y="660"/>
                    <a:pt x="2081" y="661"/>
                    <a:pt x="2100" y="661"/>
                  </a:cubicBezTo>
                  <a:cubicBezTo>
                    <a:pt x="2088" y="662"/>
                    <a:pt x="2075" y="663"/>
                    <a:pt x="2062" y="663"/>
                  </a:cubicBezTo>
                  <a:cubicBezTo>
                    <a:pt x="2103" y="664"/>
                    <a:pt x="2048" y="665"/>
                    <a:pt x="2058" y="666"/>
                  </a:cubicBezTo>
                  <a:cubicBezTo>
                    <a:pt x="2062" y="666"/>
                    <a:pt x="2092" y="667"/>
                    <a:pt x="2071" y="668"/>
                  </a:cubicBezTo>
                  <a:cubicBezTo>
                    <a:pt x="2066" y="669"/>
                    <a:pt x="2087" y="667"/>
                    <a:pt x="2081" y="675"/>
                  </a:cubicBezTo>
                  <a:cubicBezTo>
                    <a:pt x="2101" y="675"/>
                    <a:pt x="2111" y="673"/>
                    <a:pt x="2122" y="675"/>
                  </a:cubicBezTo>
                  <a:cubicBezTo>
                    <a:pt x="2120" y="675"/>
                    <a:pt x="2104" y="676"/>
                    <a:pt x="2107" y="676"/>
                  </a:cubicBezTo>
                  <a:cubicBezTo>
                    <a:pt x="2134" y="677"/>
                    <a:pt x="2122" y="678"/>
                    <a:pt x="2113" y="680"/>
                  </a:cubicBezTo>
                  <a:cubicBezTo>
                    <a:pt x="2111" y="684"/>
                    <a:pt x="2150" y="689"/>
                    <a:pt x="2158" y="689"/>
                  </a:cubicBezTo>
                  <a:cubicBezTo>
                    <a:pt x="2160" y="690"/>
                    <a:pt x="2148" y="691"/>
                    <a:pt x="2144" y="692"/>
                  </a:cubicBezTo>
                  <a:cubicBezTo>
                    <a:pt x="2155" y="693"/>
                    <a:pt x="2186" y="696"/>
                    <a:pt x="2150" y="699"/>
                  </a:cubicBezTo>
                  <a:cubicBezTo>
                    <a:pt x="2161" y="699"/>
                    <a:pt x="2173" y="700"/>
                    <a:pt x="2185" y="700"/>
                  </a:cubicBezTo>
                  <a:cubicBezTo>
                    <a:pt x="2151" y="700"/>
                    <a:pt x="2185" y="701"/>
                    <a:pt x="2177" y="702"/>
                  </a:cubicBezTo>
                  <a:cubicBezTo>
                    <a:pt x="2170" y="702"/>
                    <a:pt x="2164" y="704"/>
                    <a:pt x="2172" y="704"/>
                  </a:cubicBezTo>
                  <a:cubicBezTo>
                    <a:pt x="2191" y="705"/>
                    <a:pt x="2184" y="706"/>
                    <a:pt x="2185" y="706"/>
                  </a:cubicBezTo>
                  <a:cubicBezTo>
                    <a:pt x="2188" y="709"/>
                    <a:pt x="2176" y="711"/>
                    <a:pt x="2196" y="713"/>
                  </a:cubicBezTo>
                  <a:cubicBezTo>
                    <a:pt x="2231" y="717"/>
                    <a:pt x="2204" y="717"/>
                    <a:pt x="2237" y="723"/>
                  </a:cubicBezTo>
                  <a:cubicBezTo>
                    <a:pt x="2268" y="727"/>
                    <a:pt x="2140" y="729"/>
                    <a:pt x="2124" y="732"/>
                  </a:cubicBezTo>
                  <a:cubicBezTo>
                    <a:pt x="2109" y="734"/>
                    <a:pt x="2079" y="739"/>
                    <a:pt x="2119" y="742"/>
                  </a:cubicBezTo>
                  <a:cubicBezTo>
                    <a:pt x="2039" y="742"/>
                    <a:pt x="2040" y="743"/>
                    <a:pt x="2060" y="746"/>
                  </a:cubicBezTo>
                  <a:cubicBezTo>
                    <a:pt x="2020" y="747"/>
                    <a:pt x="2051" y="749"/>
                    <a:pt x="2039" y="751"/>
                  </a:cubicBezTo>
                  <a:cubicBezTo>
                    <a:pt x="2028" y="753"/>
                    <a:pt x="1997" y="755"/>
                    <a:pt x="2036" y="757"/>
                  </a:cubicBezTo>
                  <a:cubicBezTo>
                    <a:pt x="1996" y="758"/>
                    <a:pt x="1981" y="759"/>
                    <a:pt x="2020" y="762"/>
                  </a:cubicBezTo>
                  <a:cubicBezTo>
                    <a:pt x="1998" y="763"/>
                    <a:pt x="1961" y="764"/>
                    <a:pt x="1965" y="765"/>
                  </a:cubicBezTo>
                  <a:cubicBezTo>
                    <a:pt x="1972" y="766"/>
                    <a:pt x="1937" y="767"/>
                    <a:pt x="1958" y="768"/>
                  </a:cubicBezTo>
                  <a:cubicBezTo>
                    <a:pt x="1985" y="769"/>
                    <a:pt x="1959" y="770"/>
                    <a:pt x="1954" y="771"/>
                  </a:cubicBezTo>
                  <a:cubicBezTo>
                    <a:pt x="1950" y="772"/>
                    <a:pt x="1955" y="773"/>
                    <a:pt x="1943" y="774"/>
                  </a:cubicBezTo>
                  <a:cubicBezTo>
                    <a:pt x="1930" y="774"/>
                    <a:pt x="1970" y="775"/>
                    <a:pt x="1944" y="776"/>
                  </a:cubicBezTo>
                  <a:cubicBezTo>
                    <a:pt x="1895" y="779"/>
                    <a:pt x="2055" y="779"/>
                    <a:pt x="1998" y="779"/>
                  </a:cubicBezTo>
                  <a:lnTo>
                    <a:pt x="1998" y="779"/>
                  </a:lnTo>
                  <a:cubicBezTo>
                    <a:pt x="1979" y="782"/>
                    <a:pt x="1976" y="777"/>
                    <a:pt x="1977" y="786"/>
                  </a:cubicBezTo>
                  <a:cubicBezTo>
                    <a:pt x="1977" y="787"/>
                    <a:pt x="1965" y="789"/>
                    <a:pt x="1981" y="790"/>
                  </a:cubicBezTo>
                  <a:cubicBezTo>
                    <a:pt x="2006" y="791"/>
                    <a:pt x="1971" y="792"/>
                    <a:pt x="1974" y="793"/>
                  </a:cubicBezTo>
                  <a:cubicBezTo>
                    <a:pt x="1979" y="795"/>
                    <a:pt x="2000" y="798"/>
                    <a:pt x="1938" y="799"/>
                  </a:cubicBezTo>
                  <a:cubicBezTo>
                    <a:pt x="1930" y="800"/>
                    <a:pt x="1937" y="800"/>
                    <a:pt x="1936" y="804"/>
                  </a:cubicBezTo>
                  <a:cubicBezTo>
                    <a:pt x="1906" y="805"/>
                    <a:pt x="1874" y="806"/>
                    <a:pt x="1877" y="806"/>
                  </a:cubicBezTo>
                  <a:cubicBezTo>
                    <a:pt x="1881" y="807"/>
                    <a:pt x="1839" y="808"/>
                    <a:pt x="1867" y="809"/>
                  </a:cubicBezTo>
                  <a:cubicBezTo>
                    <a:pt x="1874" y="809"/>
                    <a:pt x="1847" y="811"/>
                    <a:pt x="1854" y="811"/>
                  </a:cubicBezTo>
                  <a:cubicBezTo>
                    <a:pt x="1887" y="812"/>
                    <a:pt x="1842" y="813"/>
                    <a:pt x="1854" y="814"/>
                  </a:cubicBezTo>
                  <a:cubicBezTo>
                    <a:pt x="1861" y="814"/>
                    <a:pt x="1880" y="814"/>
                    <a:pt x="1894" y="814"/>
                  </a:cubicBezTo>
                  <a:lnTo>
                    <a:pt x="1894" y="818"/>
                  </a:lnTo>
                  <a:cubicBezTo>
                    <a:pt x="1960" y="815"/>
                    <a:pt x="1969" y="808"/>
                    <a:pt x="2016" y="803"/>
                  </a:cubicBezTo>
                  <a:cubicBezTo>
                    <a:pt x="2036" y="795"/>
                    <a:pt x="2078" y="788"/>
                    <a:pt x="2123" y="787"/>
                  </a:cubicBezTo>
                  <a:cubicBezTo>
                    <a:pt x="2095" y="786"/>
                    <a:pt x="2129" y="785"/>
                    <a:pt x="2105" y="784"/>
                  </a:cubicBezTo>
                  <a:cubicBezTo>
                    <a:pt x="2122" y="784"/>
                    <a:pt x="2180" y="783"/>
                    <a:pt x="2144" y="784"/>
                  </a:cubicBezTo>
                  <a:lnTo>
                    <a:pt x="2144" y="784"/>
                  </a:lnTo>
                  <a:cubicBezTo>
                    <a:pt x="2144" y="786"/>
                    <a:pt x="2229" y="783"/>
                    <a:pt x="2185" y="785"/>
                  </a:cubicBezTo>
                  <a:cubicBezTo>
                    <a:pt x="2184" y="785"/>
                    <a:pt x="2193" y="788"/>
                    <a:pt x="2185" y="786"/>
                  </a:cubicBezTo>
                  <a:cubicBezTo>
                    <a:pt x="2237" y="788"/>
                    <a:pt x="2158" y="786"/>
                    <a:pt x="2144" y="787"/>
                  </a:cubicBezTo>
                  <a:cubicBezTo>
                    <a:pt x="2150" y="787"/>
                    <a:pt x="2155" y="788"/>
                    <a:pt x="2161" y="788"/>
                  </a:cubicBezTo>
                  <a:cubicBezTo>
                    <a:pt x="2155" y="788"/>
                    <a:pt x="2150" y="788"/>
                    <a:pt x="2144" y="788"/>
                  </a:cubicBezTo>
                  <a:cubicBezTo>
                    <a:pt x="2140" y="796"/>
                    <a:pt x="2166" y="790"/>
                    <a:pt x="2185" y="792"/>
                  </a:cubicBezTo>
                  <a:cubicBezTo>
                    <a:pt x="2183" y="790"/>
                    <a:pt x="2167" y="791"/>
                    <a:pt x="2167" y="791"/>
                  </a:cubicBezTo>
                  <a:cubicBezTo>
                    <a:pt x="2175" y="791"/>
                    <a:pt x="2180" y="790"/>
                    <a:pt x="2185" y="791"/>
                  </a:cubicBezTo>
                  <a:cubicBezTo>
                    <a:pt x="2171" y="791"/>
                    <a:pt x="2202" y="791"/>
                    <a:pt x="2203" y="792"/>
                  </a:cubicBezTo>
                  <a:cubicBezTo>
                    <a:pt x="2197" y="792"/>
                    <a:pt x="2191" y="792"/>
                    <a:pt x="2185" y="792"/>
                  </a:cubicBezTo>
                  <a:cubicBezTo>
                    <a:pt x="2222" y="801"/>
                    <a:pt x="2131" y="809"/>
                    <a:pt x="2102" y="816"/>
                  </a:cubicBezTo>
                  <a:cubicBezTo>
                    <a:pt x="2108" y="816"/>
                    <a:pt x="2114" y="816"/>
                    <a:pt x="2119" y="816"/>
                  </a:cubicBezTo>
                  <a:cubicBezTo>
                    <a:pt x="2114" y="816"/>
                    <a:pt x="2108" y="816"/>
                    <a:pt x="2102" y="816"/>
                  </a:cubicBezTo>
                  <a:lnTo>
                    <a:pt x="2102" y="819"/>
                  </a:lnTo>
                  <a:cubicBezTo>
                    <a:pt x="2121" y="820"/>
                    <a:pt x="2133" y="820"/>
                    <a:pt x="2149" y="820"/>
                  </a:cubicBezTo>
                  <a:cubicBezTo>
                    <a:pt x="2130" y="820"/>
                    <a:pt x="2116" y="821"/>
                    <a:pt x="2098" y="821"/>
                  </a:cubicBezTo>
                  <a:cubicBezTo>
                    <a:pt x="2115" y="821"/>
                    <a:pt x="2126" y="821"/>
                    <a:pt x="2144" y="821"/>
                  </a:cubicBezTo>
                  <a:cubicBezTo>
                    <a:pt x="2150" y="831"/>
                    <a:pt x="2117" y="825"/>
                    <a:pt x="2092" y="828"/>
                  </a:cubicBezTo>
                  <a:cubicBezTo>
                    <a:pt x="2102" y="833"/>
                    <a:pt x="2160" y="830"/>
                    <a:pt x="2123" y="831"/>
                  </a:cubicBezTo>
                  <a:lnTo>
                    <a:pt x="2123" y="831"/>
                  </a:lnTo>
                  <a:cubicBezTo>
                    <a:pt x="2141" y="832"/>
                    <a:pt x="2099" y="833"/>
                    <a:pt x="2113" y="834"/>
                  </a:cubicBezTo>
                  <a:cubicBezTo>
                    <a:pt x="2125" y="836"/>
                    <a:pt x="2088" y="840"/>
                    <a:pt x="2081" y="842"/>
                  </a:cubicBezTo>
                  <a:cubicBezTo>
                    <a:pt x="2087" y="842"/>
                    <a:pt x="2093" y="842"/>
                    <a:pt x="2099" y="842"/>
                  </a:cubicBezTo>
                  <a:cubicBezTo>
                    <a:pt x="2093" y="842"/>
                    <a:pt x="2087" y="842"/>
                    <a:pt x="2081" y="843"/>
                  </a:cubicBezTo>
                  <a:cubicBezTo>
                    <a:pt x="2071" y="845"/>
                    <a:pt x="2146" y="843"/>
                    <a:pt x="2102" y="844"/>
                  </a:cubicBezTo>
                  <a:lnTo>
                    <a:pt x="2102" y="844"/>
                  </a:lnTo>
                  <a:cubicBezTo>
                    <a:pt x="2056" y="846"/>
                    <a:pt x="2136" y="846"/>
                    <a:pt x="2072" y="846"/>
                  </a:cubicBezTo>
                  <a:cubicBezTo>
                    <a:pt x="2072" y="847"/>
                    <a:pt x="2074" y="847"/>
                    <a:pt x="2071" y="847"/>
                  </a:cubicBezTo>
                  <a:cubicBezTo>
                    <a:pt x="2059" y="848"/>
                    <a:pt x="2077" y="849"/>
                    <a:pt x="2069" y="850"/>
                  </a:cubicBezTo>
                  <a:cubicBezTo>
                    <a:pt x="2060" y="852"/>
                    <a:pt x="2090" y="854"/>
                    <a:pt x="2100" y="856"/>
                  </a:cubicBezTo>
                  <a:cubicBezTo>
                    <a:pt x="1977" y="860"/>
                    <a:pt x="1904" y="890"/>
                    <a:pt x="1748" y="887"/>
                  </a:cubicBezTo>
                  <a:cubicBezTo>
                    <a:pt x="1768" y="890"/>
                    <a:pt x="1682" y="893"/>
                    <a:pt x="1670" y="895"/>
                  </a:cubicBezTo>
                  <a:cubicBezTo>
                    <a:pt x="1617" y="895"/>
                    <a:pt x="1666" y="897"/>
                    <a:pt x="1629" y="897"/>
                  </a:cubicBezTo>
                  <a:cubicBezTo>
                    <a:pt x="1621" y="897"/>
                    <a:pt x="1649" y="898"/>
                    <a:pt x="1628" y="899"/>
                  </a:cubicBezTo>
                  <a:cubicBezTo>
                    <a:pt x="1574" y="901"/>
                    <a:pt x="1575" y="903"/>
                    <a:pt x="1569" y="906"/>
                  </a:cubicBezTo>
                  <a:cubicBezTo>
                    <a:pt x="1557" y="906"/>
                    <a:pt x="1528" y="906"/>
                    <a:pt x="1553" y="907"/>
                  </a:cubicBezTo>
                  <a:cubicBezTo>
                    <a:pt x="1560" y="907"/>
                    <a:pt x="1565" y="908"/>
                    <a:pt x="1560" y="908"/>
                  </a:cubicBezTo>
                  <a:cubicBezTo>
                    <a:pt x="1536" y="909"/>
                    <a:pt x="1552" y="910"/>
                    <a:pt x="1551" y="911"/>
                  </a:cubicBezTo>
                  <a:cubicBezTo>
                    <a:pt x="1518" y="921"/>
                    <a:pt x="1516" y="923"/>
                    <a:pt x="1480" y="928"/>
                  </a:cubicBezTo>
                  <a:cubicBezTo>
                    <a:pt x="1467" y="928"/>
                    <a:pt x="1500" y="929"/>
                    <a:pt x="1480" y="931"/>
                  </a:cubicBezTo>
                  <a:cubicBezTo>
                    <a:pt x="1467" y="931"/>
                    <a:pt x="1480" y="933"/>
                    <a:pt x="1477" y="934"/>
                  </a:cubicBezTo>
                  <a:cubicBezTo>
                    <a:pt x="1472" y="935"/>
                    <a:pt x="1495" y="937"/>
                    <a:pt x="1461" y="938"/>
                  </a:cubicBezTo>
                  <a:cubicBezTo>
                    <a:pt x="1484" y="940"/>
                    <a:pt x="1448" y="941"/>
                    <a:pt x="1455" y="943"/>
                  </a:cubicBezTo>
                  <a:cubicBezTo>
                    <a:pt x="1463" y="944"/>
                    <a:pt x="1461" y="946"/>
                    <a:pt x="1436" y="947"/>
                  </a:cubicBezTo>
                  <a:cubicBezTo>
                    <a:pt x="1477" y="948"/>
                    <a:pt x="1424" y="949"/>
                    <a:pt x="1434" y="950"/>
                  </a:cubicBezTo>
                  <a:cubicBezTo>
                    <a:pt x="1444" y="951"/>
                    <a:pt x="1429" y="953"/>
                    <a:pt x="1453" y="954"/>
                  </a:cubicBezTo>
                  <a:cubicBezTo>
                    <a:pt x="1416" y="958"/>
                    <a:pt x="1446" y="961"/>
                    <a:pt x="1436" y="965"/>
                  </a:cubicBezTo>
                  <a:cubicBezTo>
                    <a:pt x="1420" y="970"/>
                    <a:pt x="1413" y="973"/>
                    <a:pt x="1398" y="976"/>
                  </a:cubicBezTo>
                  <a:cubicBezTo>
                    <a:pt x="1406" y="978"/>
                    <a:pt x="1384" y="980"/>
                    <a:pt x="1396" y="983"/>
                  </a:cubicBezTo>
                  <a:cubicBezTo>
                    <a:pt x="1405" y="984"/>
                    <a:pt x="1362" y="986"/>
                    <a:pt x="1393" y="987"/>
                  </a:cubicBezTo>
                  <a:cubicBezTo>
                    <a:pt x="1397" y="987"/>
                    <a:pt x="1381" y="988"/>
                    <a:pt x="1372" y="988"/>
                  </a:cubicBezTo>
                  <a:cubicBezTo>
                    <a:pt x="1333" y="994"/>
                    <a:pt x="1359" y="993"/>
                    <a:pt x="1297" y="997"/>
                  </a:cubicBezTo>
                  <a:cubicBezTo>
                    <a:pt x="1289" y="998"/>
                    <a:pt x="1256" y="998"/>
                    <a:pt x="1287" y="999"/>
                  </a:cubicBezTo>
                  <a:cubicBezTo>
                    <a:pt x="1293" y="1000"/>
                    <a:pt x="1291" y="1000"/>
                    <a:pt x="1290" y="1001"/>
                  </a:cubicBezTo>
                  <a:cubicBezTo>
                    <a:pt x="1281" y="1004"/>
                    <a:pt x="1312" y="1008"/>
                    <a:pt x="1269" y="1011"/>
                  </a:cubicBezTo>
                  <a:cubicBezTo>
                    <a:pt x="1300" y="1013"/>
                    <a:pt x="1260" y="1011"/>
                    <a:pt x="1269" y="1016"/>
                  </a:cubicBezTo>
                  <a:cubicBezTo>
                    <a:pt x="1241" y="1014"/>
                    <a:pt x="1234" y="1015"/>
                    <a:pt x="1207" y="1020"/>
                  </a:cubicBezTo>
                  <a:cubicBezTo>
                    <a:pt x="1213" y="1020"/>
                    <a:pt x="1219" y="1020"/>
                    <a:pt x="1224" y="1020"/>
                  </a:cubicBezTo>
                  <a:cubicBezTo>
                    <a:pt x="1219" y="1020"/>
                    <a:pt x="1213" y="1020"/>
                    <a:pt x="1207" y="1020"/>
                  </a:cubicBezTo>
                  <a:cubicBezTo>
                    <a:pt x="1204" y="1021"/>
                    <a:pt x="1217" y="1022"/>
                    <a:pt x="1186" y="1022"/>
                  </a:cubicBezTo>
                  <a:cubicBezTo>
                    <a:pt x="1156" y="1026"/>
                    <a:pt x="1151" y="1027"/>
                    <a:pt x="1124" y="1029"/>
                  </a:cubicBezTo>
                  <a:cubicBezTo>
                    <a:pt x="1128" y="1029"/>
                    <a:pt x="1143" y="1029"/>
                    <a:pt x="1133" y="1029"/>
                  </a:cubicBezTo>
                  <a:cubicBezTo>
                    <a:pt x="1095" y="1029"/>
                    <a:pt x="1106" y="1030"/>
                    <a:pt x="1103" y="1031"/>
                  </a:cubicBezTo>
                  <a:cubicBezTo>
                    <a:pt x="1098" y="1031"/>
                    <a:pt x="1081" y="1032"/>
                    <a:pt x="1089" y="1033"/>
                  </a:cubicBezTo>
                  <a:cubicBezTo>
                    <a:pt x="1116" y="1034"/>
                    <a:pt x="1063" y="1034"/>
                    <a:pt x="1063" y="1035"/>
                  </a:cubicBezTo>
                  <a:cubicBezTo>
                    <a:pt x="1069" y="1035"/>
                    <a:pt x="1075" y="1036"/>
                    <a:pt x="1081" y="1036"/>
                  </a:cubicBezTo>
                  <a:cubicBezTo>
                    <a:pt x="1068" y="1036"/>
                    <a:pt x="1056" y="1037"/>
                    <a:pt x="1044" y="1037"/>
                  </a:cubicBezTo>
                  <a:cubicBezTo>
                    <a:pt x="1079" y="1038"/>
                    <a:pt x="1023" y="1039"/>
                    <a:pt x="1039" y="1040"/>
                  </a:cubicBezTo>
                  <a:cubicBezTo>
                    <a:pt x="1066" y="1042"/>
                    <a:pt x="995" y="1041"/>
                    <a:pt x="1000" y="1044"/>
                  </a:cubicBezTo>
                  <a:cubicBezTo>
                    <a:pt x="1030" y="1046"/>
                    <a:pt x="974" y="1047"/>
                    <a:pt x="1010" y="1050"/>
                  </a:cubicBezTo>
                  <a:cubicBezTo>
                    <a:pt x="1017" y="1053"/>
                    <a:pt x="975" y="1052"/>
                    <a:pt x="957" y="1050"/>
                  </a:cubicBezTo>
                  <a:cubicBezTo>
                    <a:pt x="957" y="1052"/>
                    <a:pt x="954" y="1053"/>
                    <a:pt x="958" y="1054"/>
                  </a:cubicBezTo>
                  <a:cubicBezTo>
                    <a:pt x="933" y="1060"/>
                    <a:pt x="994" y="1059"/>
                    <a:pt x="942" y="1063"/>
                  </a:cubicBezTo>
                  <a:cubicBezTo>
                    <a:pt x="962" y="1065"/>
                    <a:pt x="918" y="1067"/>
                    <a:pt x="975" y="1068"/>
                  </a:cubicBezTo>
                  <a:cubicBezTo>
                    <a:pt x="969" y="1069"/>
                    <a:pt x="956" y="1069"/>
                    <a:pt x="958" y="1070"/>
                  </a:cubicBezTo>
                  <a:cubicBezTo>
                    <a:pt x="985" y="1070"/>
                    <a:pt x="964" y="1071"/>
                    <a:pt x="957" y="1072"/>
                  </a:cubicBezTo>
                  <a:cubicBezTo>
                    <a:pt x="951" y="1073"/>
                    <a:pt x="926" y="1073"/>
                    <a:pt x="956" y="1074"/>
                  </a:cubicBezTo>
                  <a:cubicBezTo>
                    <a:pt x="939" y="1074"/>
                    <a:pt x="933" y="1075"/>
                    <a:pt x="936" y="1076"/>
                  </a:cubicBezTo>
                  <a:cubicBezTo>
                    <a:pt x="945" y="1075"/>
                    <a:pt x="951" y="1077"/>
                    <a:pt x="957" y="1079"/>
                  </a:cubicBezTo>
                  <a:cubicBezTo>
                    <a:pt x="959" y="1080"/>
                    <a:pt x="968" y="1082"/>
                    <a:pt x="955" y="1082"/>
                  </a:cubicBezTo>
                  <a:cubicBezTo>
                    <a:pt x="928" y="1084"/>
                    <a:pt x="970" y="1084"/>
                    <a:pt x="957" y="1085"/>
                  </a:cubicBezTo>
                  <a:cubicBezTo>
                    <a:pt x="864" y="1090"/>
                    <a:pt x="913" y="1098"/>
                    <a:pt x="825" y="1099"/>
                  </a:cubicBezTo>
                  <a:cubicBezTo>
                    <a:pt x="855" y="1099"/>
                    <a:pt x="879" y="1100"/>
                    <a:pt x="895" y="1099"/>
                  </a:cubicBezTo>
                  <a:cubicBezTo>
                    <a:pt x="889" y="1099"/>
                    <a:pt x="883" y="1098"/>
                    <a:pt x="878" y="1098"/>
                  </a:cubicBezTo>
                  <a:cubicBezTo>
                    <a:pt x="892" y="1098"/>
                    <a:pt x="927" y="1097"/>
                    <a:pt x="895" y="1098"/>
                  </a:cubicBezTo>
                  <a:lnTo>
                    <a:pt x="895" y="1099"/>
                  </a:lnTo>
                  <a:cubicBezTo>
                    <a:pt x="902" y="1099"/>
                    <a:pt x="909" y="1099"/>
                    <a:pt x="916" y="1100"/>
                  </a:cubicBezTo>
                  <a:cubicBezTo>
                    <a:pt x="882" y="1100"/>
                    <a:pt x="917" y="1101"/>
                    <a:pt x="904" y="1102"/>
                  </a:cubicBezTo>
                  <a:cubicBezTo>
                    <a:pt x="891" y="1103"/>
                    <a:pt x="897" y="1104"/>
                    <a:pt x="895" y="1105"/>
                  </a:cubicBezTo>
                  <a:cubicBezTo>
                    <a:pt x="893" y="1106"/>
                    <a:pt x="895" y="1107"/>
                    <a:pt x="876" y="1108"/>
                  </a:cubicBezTo>
                  <a:cubicBezTo>
                    <a:pt x="866" y="1109"/>
                    <a:pt x="886" y="1110"/>
                    <a:pt x="883" y="1111"/>
                  </a:cubicBezTo>
                  <a:cubicBezTo>
                    <a:pt x="881" y="1111"/>
                    <a:pt x="905" y="1112"/>
                    <a:pt x="863" y="1112"/>
                  </a:cubicBezTo>
                  <a:cubicBezTo>
                    <a:pt x="815" y="1113"/>
                    <a:pt x="916" y="1116"/>
                    <a:pt x="891" y="1117"/>
                  </a:cubicBezTo>
                  <a:cubicBezTo>
                    <a:pt x="884" y="1117"/>
                    <a:pt x="830" y="1118"/>
                    <a:pt x="874" y="1119"/>
                  </a:cubicBezTo>
                  <a:cubicBezTo>
                    <a:pt x="840" y="1121"/>
                    <a:pt x="856" y="1117"/>
                    <a:pt x="853" y="1128"/>
                  </a:cubicBezTo>
                  <a:cubicBezTo>
                    <a:pt x="853" y="1129"/>
                    <a:pt x="865" y="1130"/>
                    <a:pt x="851" y="1131"/>
                  </a:cubicBezTo>
                  <a:cubicBezTo>
                    <a:pt x="818" y="1132"/>
                    <a:pt x="866" y="1132"/>
                    <a:pt x="853" y="1133"/>
                  </a:cubicBezTo>
                  <a:cubicBezTo>
                    <a:pt x="847" y="1134"/>
                    <a:pt x="841" y="1134"/>
                    <a:pt x="834" y="1134"/>
                  </a:cubicBezTo>
                  <a:cubicBezTo>
                    <a:pt x="821" y="1135"/>
                    <a:pt x="800" y="1135"/>
                    <a:pt x="823" y="1140"/>
                  </a:cubicBezTo>
                  <a:cubicBezTo>
                    <a:pt x="829" y="1141"/>
                    <a:pt x="786" y="1142"/>
                    <a:pt x="831" y="1143"/>
                  </a:cubicBezTo>
                  <a:cubicBezTo>
                    <a:pt x="815" y="1145"/>
                    <a:pt x="746" y="1147"/>
                    <a:pt x="795" y="1150"/>
                  </a:cubicBezTo>
                  <a:cubicBezTo>
                    <a:pt x="807" y="1151"/>
                    <a:pt x="803" y="1151"/>
                    <a:pt x="794" y="1151"/>
                  </a:cubicBezTo>
                  <a:cubicBezTo>
                    <a:pt x="760" y="1154"/>
                    <a:pt x="787" y="1157"/>
                    <a:pt x="750" y="1159"/>
                  </a:cubicBezTo>
                  <a:cubicBezTo>
                    <a:pt x="800" y="1161"/>
                    <a:pt x="742" y="1163"/>
                    <a:pt x="789" y="1165"/>
                  </a:cubicBezTo>
                  <a:cubicBezTo>
                    <a:pt x="797" y="1165"/>
                    <a:pt x="783" y="1166"/>
                    <a:pt x="778" y="1167"/>
                  </a:cubicBezTo>
                  <a:cubicBezTo>
                    <a:pt x="789" y="1168"/>
                    <a:pt x="894" y="1168"/>
                    <a:pt x="853" y="1168"/>
                  </a:cubicBezTo>
                  <a:lnTo>
                    <a:pt x="853" y="1168"/>
                  </a:lnTo>
                  <a:cubicBezTo>
                    <a:pt x="884" y="1170"/>
                    <a:pt x="872" y="1171"/>
                    <a:pt x="884" y="1173"/>
                  </a:cubicBezTo>
                  <a:cubicBezTo>
                    <a:pt x="895" y="1174"/>
                    <a:pt x="877" y="1173"/>
                    <a:pt x="874" y="1173"/>
                  </a:cubicBezTo>
                  <a:cubicBezTo>
                    <a:pt x="879" y="1173"/>
                    <a:pt x="893" y="1173"/>
                    <a:pt x="884" y="1173"/>
                  </a:cubicBezTo>
                  <a:cubicBezTo>
                    <a:pt x="826" y="1174"/>
                    <a:pt x="807" y="1173"/>
                    <a:pt x="754" y="1170"/>
                  </a:cubicBezTo>
                  <a:lnTo>
                    <a:pt x="754" y="1175"/>
                  </a:lnTo>
                  <a:cubicBezTo>
                    <a:pt x="787" y="1172"/>
                    <a:pt x="870" y="1182"/>
                    <a:pt x="776" y="1184"/>
                  </a:cubicBezTo>
                  <a:cubicBezTo>
                    <a:pt x="744" y="1185"/>
                    <a:pt x="741" y="1168"/>
                    <a:pt x="687" y="1182"/>
                  </a:cubicBezTo>
                  <a:cubicBezTo>
                    <a:pt x="669" y="1196"/>
                    <a:pt x="642" y="1193"/>
                    <a:pt x="644" y="1199"/>
                  </a:cubicBezTo>
                  <a:cubicBezTo>
                    <a:pt x="579" y="1218"/>
                    <a:pt x="707" y="1217"/>
                    <a:pt x="747" y="1217"/>
                  </a:cubicBezTo>
                  <a:cubicBezTo>
                    <a:pt x="683" y="1217"/>
                    <a:pt x="753" y="1219"/>
                    <a:pt x="709" y="1219"/>
                  </a:cubicBezTo>
                  <a:cubicBezTo>
                    <a:pt x="724" y="1220"/>
                    <a:pt x="787" y="1220"/>
                    <a:pt x="767" y="1212"/>
                  </a:cubicBezTo>
                  <a:cubicBezTo>
                    <a:pt x="753" y="1210"/>
                    <a:pt x="782" y="1209"/>
                    <a:pt x="770" y="1208"/>
                  </a:cubicBezTo>
                  <a:cubicBezTo>
                    <a:pt x="756" y="1206"/>
                    <a:pt x="812" y="1205"/>
                    <a:pt x="775" y="1203"/>
                  </a:cubicBezTo>
                  <a:cubicBezTo>
                    <a:pt x="810" y="1203"/>
                    <a:pt x="747" y="1202"/>
                    <a:pt x="777" y="1201"/>
                  </a:cubicBezTo>
                  <a:cubicBezTo>
                    <a:pt x="809" y="1200"/>
                    <a:pt x="747" y="1199"/>
                    <a:pt x="773" y="1199"/>
                  </a:cubicBezTo>
                  <a:cubicBezTo>
                    <a:pt x="801" y="1198"/>
                    <a:pt x="785" y="1197"/>
                    <a:pt x="791" y="1196"/>
                  </a:cubicBezTo>
                  <a:cubicBezTo>
                    <a:pt x="795" y="1195"/>
                    <a:pt x="822" y="1195"/>
                    <a:pt x="792" y="1194"/>
                  </a:cubicBezTo>
                  <a:cubicBezTo>
                    <a:pt x="836" y="1189"/>
                    <a:pt x="830" y="1186"/>
                    <a:pt x="895" y="1180"/>
                  </a:cubicBezTo>
                  <a:cubicBezTo>
                    <a:pt x="857" y="1179"/>
                    <a:pt x="908" y="1178"/>
                    <a:pt x="877" y="1177"/>
                  </a:cubicBezTo>
                  <a:cubicBezTo>
                    <a:pt x="959" y="1179"/>
                    <a:pt x="970" y="1178"/>
                    <a:pt x="1031" y="1164"/>
                  </a:cubicBezTo>
                  <a:cubicBezTo>
                    <a:pt x="1058" y="1162"/>
                    <a:pt x="1027" y="1162"/>
                    <a:pt x="1029" y="1160"/>
                  </a:cubicBezTo>
                  <a:cubicBezTo>
                    <a:pt x="1035" y="1158"/>
                    <a:pt x="1042" y="1160"/>
                    <a:pt x="1041" y="1153"/>
                  </a:cubicBezTo>
                  <a:cubicBezTo>
                    <a:pt x="1067" y="1156"/>
                    <a:pt x="1140" y="1151"/>
                    <a:pt x="1103" y="1153"/>
                  </a:cubicBezTo>
                  <a:lnTo>
                    <a:pt x="1103" y="1153"/>
                  </a:lnTo>
                  <a:cubicBezTo>
                    <a:pt x="1104" y="1155"/>
                    <a:pt x="1117" y="1156"/>
                    <a:pt x="1106" y="1157"/>
                  </a:cubicBezTo>
                  <a:cubicBezTo>
                    <a:pt x="1096" y="1159"/>
                    <a:pt x="1132" y="1158"/>
                    <a:pt x="1124" y="1165"/>
                  </a:cubicBezTo>
                  <a:cubicBezTo>
                    <a:pt x="1140" y="1165"/>
                    <a:pt x="1149" y="1165"/>
                    <a:pt x="1161" y="1164"/>
                  </a:cubicBezTo>
                  <a:lnTo>
                    <a:pt x="1161" y="1169"/>
                  </a:lnTo>
                  <a:cubicBezTo>
                    <a:pt x="1143" y="1169"/>
                    <a:pt x="1133" y="1170"/>
                    <a:pt x="1124" y="1170"/>
                  </a:cubicBezTo>
                  <a:cubicBezTo>
                    <a:pt x="1162" y="1171"/>
                    <a:pt x="1098" y="1173"/>
                    <a:pt x="1144" y="1173"/>
                  </a:cubicBezTo>
                  <a:cubicBezTo>
                    <a:pt x="1077" y="1176"/>
                    <a:pt x="1175" y="1178"/>
                    <a:pt x="1106" y="1180"/>
                  </a:cubicBezTo>
                  <a:cubicBezTo>
                    <a:pt x="1140" y="1183"/>
                    <a:pt x="1115" y="1189"/>
                    <a:pt x="1125" y="1193"/>
                  </a:cubicBezTo>
                  <a:cubicBezTo>
                    <a:pt x="1130" y="1195"/>
                    <a:pt x="1095" y="1194"/>
                    <a:pt x="1082" y="1195"/>
                  </a:cubicBezTo>
                  <a:cubicBezTo>
                    <a:pt x="1082" y="1199"/>
                    <a:pt x="1088" y="1203"/>
                    <a:pt x="1079" y="1207"/>
                  </a:cubicBezTo>
                  <a:cubicBezTo>
                    <a:pt x="1076" y="1208"/>
                    <a:pt x="1099" y="1208"/>
                    <a:pt x="1092" y="1210"/>
                  </a:cubicBezTo>
                  <a:cubicBezTo>
                    <a:pt x="1076" y="1212"/>
                    <a:pt x="1051" y="1215"/>
                    <a:pt x="1061" y="1218"/>
                  </a:cubicBezTo>
                  <a:cubicBezTo>
                    <a:pt x="1068" y="1220"/>
                    <a:pt x="1047" y="1222"/>
                    <a:pt x="1078" y="1224"/>
                  </a:cubicBezTo>
                  <a:cubicBezTo>
                    <a:pt x="1034" y="1226"/>
                    <a:pt x="1087" y="1229"/>
                    <a:pt x="1048" y="1231"/>
                  </a:cubicBezTo>
                  <a:cubicBezTo>
                    <a:pt x="1063" y="1233"/>
                    <a:pt x="1037" y="1235"/>
                    <a:pt x="1040" y="1237"/>
                  </a:cubicBezTo>
                  <a:cubicBezTo>
                    <a:pt x="1043" y="1241"/>
                    <a:pt x="1039" y="1244"/>
                    <a:pt x="1041" y="1250"/>
                  </a:cubicBezTo>
                  <a:cubicBezTo>
                    <a:pt x="1041" y="1250"/>
                    <a:pt x="977" y="1248"/>
                    <a:pt x="1012" y="1250"/>
                  </a:cubicBezTo>
                  <a:cubicBezTo>
                    <a:pt x="1032" y="1251"/>
                    <a:pt x="987" y="1252"/>
                    <a:pt x="1020" y="1253"/>
                  </a:cubicBezTo>
                  <a:cubicBezTo>
                    <a:pt x="982" y="1254"/>
                    <a:pt x="1044" y="1256"/>
                    <a:pt x="1000" y="1256"/>
                  </a:cubicBezTo>
                  <a:cubicBezTo>
                    <a:pt x="1038" y="1258"/>
                    <a:pt x="1007" y="1259"/>
                    <a:pt x="1008" y="1260"/>
                  </a:cubicBezTo>
                  <a:cubicBezTo>
                    <a:pt x="1009" y="1261"/>
                    <a:pt x="1011" y="1262"/>
                    <a:pt x="999" y="1264"/>
                  </a:cubicBezTo>
                  <a:cubicBezTo>
                    <a:pt x="1039" y="1265"/>
                    <a:pt x="1024" y="1267"/>
                    <a:pt x="1016" y="1269"/>
                  </a:cubicBezTo>
                  <a:cubicBezTo>
                    <a:pt x="1007" y="1271"/>
                    <a:pt x="982" y="1273"/>
                    <a:pt x="936" y="1274"/>
                  </a:cubicBezTo>
                  <a:cubicBezTo>
                    <a:pt x="936" y="1294"/>
                    <a:pt x="937" y="1282"/>
                    <a:pt x="999" y="1286"/>
                  </a:cubicBezTo>
                  <a:cubicBezTo>
                    <a:pt x="999" y="1281"/>
                    <a:pt x="999" y="1282"/>
                    <a:pt x="991" y="1282"/>
                  </a:cubicBezTo>
                  <a:cubicBezTo>
                    <a:pt x="954" y="1281"/>
                    <a:pt x="997" y="1280"/>
                    <a:pt x="990" y="1279"/>
                  </a:cubicBezTo>
                  <a:cubicBezTo>
                    <a:pt x="983" y="1278"/>
                    <a:pt x="992" y="1277"/>
                    <a:pt x="1029" y="1276"/>
                  </a:cubicBezTo>
                  <a:cubicBezTo>
                    <a:pt x="1041" y="1278"/>
                    <a:pt x="1071" y="1276"/>
                    <a:pt x="1060" y="1283"/>
                  </a:cubicBezTo>
                  <a:cubicBezTo>
                    <a:pt x="1057" y="1284"/>
                    <a:pt x="1090" y="1285"/>
                    <a:pt x="1061" y="1286"/>
                  </a:cubicBezTo>
                  <a:cubicBezTo>
                    <a:pt x="1074" y="1287"/>
                    <a:pt x="1087" y="1287"/>
                    <a:pt x="1094" y="1287"/>
                  </a:cubicBezTo>
                  <a:cubicBezTo>
                    <a:pt x="1090" y="1288"/>
                    <a:pt x="1075" y="1289"/>
                    <a:pt x="1084" y="1290"/>
                  </a:cubicBezTo>
                  <a:cubicBezTo>
                    <a:pt x="1113" y="1292"/>
                    <a:pt x="1098" y="1294"/>
                    <a:pt x="1103" y="1296"/>
                  </a:cubicBezTo>
                  <a:cubicBezTo>
                    <a:pt x="1134" y="1300"/>
                    <a:pt x="1085" y="1299"/>
                    <a:pt x="1112" y="1301"/>
                  </a:cubicBezTo>
                  <a:cubicBezTo>
                    <a:pt x="1149" y="1305"/>
                    <a:pt x="1145" y="1302"/>
                    <a:pt x="1145" y="1314"/>
                  </a:cubicBezTo>
                  <a:cubicBezTo>
                    <a:pt x="1161" y="1314"/>
                    <a:pt x="1173" y="1314"/>
                    <a:pt x="1186" y="1314"/>
                  </a:cubicBezTo>
                  <a:cubicBezTo>
                    <a:pt x="1186" y="1322"/>
                    <a:pt x="1189" y="1318"/>
                    <a:pt x="1198" y="1322"/>
                  </a:cubicBezTo>
                  <a:cubicBezTo>
                    <a:pt x="1198" y="1323"/>
                    <a:pt x="1171" y="1323"/>
                    <a:pt x="1187" y="1324"/>
                  </a:cubicBezTo>
                  <a:cubicBezTo>
                    <a:pt x="1202" y="1325"/>
                    <a:pt x="1187" y="1326"/>
                    <a:pt x="1194" y="1326"/>
                  </a:cubicBezTo>
                  <a:cubicBezTo>
                    <a:pt x="1214" y="1327"/>
                    <a:pt x="1177" y="1328"/>
                    <a:pt x="1205" y="1329"/>
                  </a:cubicBezTo>
                  <a:cubicBezTo>
                    <a:pt x="1180" y="1329"/>
                    <a:pt x="1224" y="1331"/>
                    <a:pt x="1162" y="1331"/>
                  </a:cubicBezTo>
                  <a:cubicBezTo>
                    <a:pt x="1124" y="1330"/>
                    <a:pt x="1112" y="1333"/>
                    <a:pt x="1141" y="1333"/>
                  </a:cubicBezTo>
                  <a:cubicBezTo>
                    <a:pt x="1135" y="1333"/>
                    <a:pt x="1130" y="1334"/>
                    <a:pt x="1124" y="1334"/>
                  </a:cubicBezTo>
                  <a:cubicBezTo>
                    <a:pt x="1147" y="1335"/>
                    <a:pt x="1141" y="1336"/>
                    <a:pt x="1097" y="1336"/>
                  </a:cubicBezTo>
                  <a:cubicBezTo>
                    <a:pt x="1072" y="1337"/>
                    <a:pt x="1094" y="1336"/>
                    <a:pt x="1103" y="1336"/>
                  </a:cubicBezTo>
                  <a:cubicBezTo>
                    <a:pt x="1088" y="1337"/>
                    <a:pt x="1104" y="1336"/>
                    <a:pt x="1103" y="1334"/>
                  </a:cubicBezTo>
                  <a:cubicBezTo>
                    <a:pt x="1070" y="1333"/>
                    <a:pt x="1084" y="1334"/>
                    <a:pt x="1041" y="1336"/>
                  </a:cubicBezTo>
                  <a:cubicBezTo>
                    <a:pt x="1054" y="1337"/>
                    <a:pt x="1005" y="1338"/>
                    <a:pt x="1041" y="1339"/>
                  </a:cubicBezTo>
                  <a:cubicBezTo>
                    <a:pt x="1055" y="1350"/>
                    <a:pt x="1080" y="1348"/>
                    <a:pt x="1121" y="1355"/>
                  </a:cubicBezTo>
                  <a:cubicBezTo>
                    <a:pt x="1087" y="1356"/>
                    <a:pt x="1120" y="1357"/>
                    <a:pt x="1121" y="1358"/>
                  </a:cubicBezTo>
                  <a:cubicBezTo>
                    <a:pt x="1123" y="1359"/>
                    <a:pt x="1129" y="1361"/>
                    <a:pt x="1137" y="1362"/>
                  </a:cubicBezTo>
                  <a:cubicBezTo>
                    <a:pt x="1106" y="1366"/>
                    <a:pt x="1168" y="1366"/>
                    <a:pt x="1088" y="1369"/>
                  </a:cubicBezTo>
                  <a:cubicBezTo>
                    <a:pt x="1078" y="1369"/>
                    <a:pt x="1017" y="1371"/>
                    <a:pt x="1056" y="1373"/>
                  </a:cubicBezTo>
                  <a:cubicBezTo>
                    <a:pt x="1067" y="1373"/>
                    <a:pt x="1052" y="1375"/>
                    <a:pt x="1039" y="1376"/>
                  </a:cubicBezTo>
                  <a:cubicBezTo>
                    <a:pt x="1023" y="1377"/>
                    <a:pt x="1065" y="1378"/>
                    <a:pt x="1050" y="1379"/>
                  </a:cubicBezTo>
                  <a:cubicBezTo>
                    <a:pt x="1037" y="1380"/>
                    <a:pt x="1043" y="1381"/>
                    <a:pt x="1044" y="1384"/>
                  </a:cubicBezTo>
                  <a:cubicBezTo>
                    <a:pt x="1044" y="1384"/>
                    <a:pt x="1042" y="1383"/>
                    <a:pt x="1041" y="1383"/>
                  </a:cubicBezTo>
                  <a:cubicBezTo>
                    <a:pt x="1090" y="1389"/>
                    <a:pt x="966" y="1376"/>
                    <a:pt x="936" y="1375"/>
                  </a:cubicBezTo>
                  <a:lnTo>
                    <a:pt x="936" y="1376"/>
                  </a:lnTo>
                  <a:cubicBezTo>
                    <a:pt x="942" y="1377"/>
                    <a:pt x="948" y="1377"/>
                    <a:pt x="954" y="1377"/>
                  </a:cubicBezTo>
                  <a:cubicBezTo>
                    <a:pt x="948" y="1377"/>
                    <a:pt x="942" y="1377"/>
                    <a:pt x="936" y="1377"/>
                  </a:cubicBezTo>
                  <a:cubicBezTo>
                    <a:pt x="1014" y="1384"/>
                    <a:pt x="1065" y="1411"/>
                    <a:pt x="1145" y="1412"/>
                  </a:cubicBezTo>
                  <a:cubicBezTo>
                    <a:pt x="1146" y="1414"/>
                    <a:pt x="1142" y="1416"/>
                    <a:pt x="1145" y="1417"/>
                  </a:cubicBezTo>
                  <a:cubicBezTo>
                    <a:pt x="1148" y="1418"/>
                    <a:pt x="1134" y="1419"/>
                    <a:pt x="1157" y="1420"/>
                  </a:cubicBezTo>
                  <a:cubicBezTo>
                    <a:pt x="1168" y="1420"/>
                    <a:pt x="1145" y="1421"/>
                    <a:pt x="1163" y="1422"/>
                  </a:cubicBezTo>
                  <a:cubicBezTo>
                    <a:pt x="1175" y="1423"/>
                    <a:pt x="1159" y="1424"/>
                    <a:pt x="1167" y="1425"/>
                  </a:cubicBezTo>
                  <a:cubicBezTo>
                    <a:pt x="1135" y="1432"/>
                    <a:pt x="970" y="1416"/>
                    <a:pt x="898" y="1410"/>
                  </a:cubicBezTo>
                  <a:cubicBezTo>
                    <a:pt x="929" y="1411"/>
                    <a:pt x="848" y="1411"/>
                    <a:pt x="892" y="1412"/>
                  </a:cubicBezTo>
                  <a:cubicBezTo>
                    <a:pt x="890" y="1415"/>
                    <a:pt x="899" y="1418"/>
                    <a:pt x="957" y="1421"/>
                  </a:cubicBezTo>
                  <a:cubicBezTo>
                    <a:pt x="960" y="1426"/>
                    <a:pt x="1008" y="1429"/>
                    <a:pt x="1025" y="1435"/>
                  </a:cubicBezTo>
                  <a:cubicBezTo>
                    <a:pt x="1059" y="1436"/>
                    <a:pt x="1003" y="1437"/>
                    <a:pt x="1032" y="1437"/>
                  </a:cubicBezTo>
                  <a:cubicBezTo>
                    <a:pt x="1043" y="1438"/>
                    <a:pt x="1020" y="1439"/>
                    <a:pt x="1038" y="1439"/>
                  </a:cubicBezTo>
                  <a:cubicBezTo>
                    <a:pt x="1050" y="1440"/>
                    <a:pt x="1035" y="1441"/>
                    <a:pt x="1042" y="1442"/>
                  </a:cubicBezTo>
                  <a:cubicBezTo>
                    <a:pt x="1049" y="1443"/>
                    <a:pt x="1056" y="1443"/>
                    <a:pt x="1045" y="1444"/>
                  </a:cubicBezTo>
                  <a:cubicBezTo>
                    <a:pt x="1085" y="1445"/>
                    <a:pt x="1017" y="1446"/>
                    <a:pt x="1055" y="1446"/>
                  </a:cubicBezTo>
                  <a:cubicBezTo>
                    <a:pt x="1064" y="1449"/>
                    <a:pt x="1074" y="1451"/>
                    <a:pt x="1081" y="1454"/>
                  </a:cubicBezTo>
                  <a:cubicBezTo>
                    <a:pt x="1073" y="1457"/>
                    <a:pt x="1007" y="1457"/>
                    <a:pt x="1055" y="1459"/>
                  </a:cubicBezTo>
                  <a:cubicBezTo>
                    <a:pt x="1109" y="1460"/>
                    <a:pt x="1053" y="1464"/>
                    <a:pt x="1114" y="1468"/>
                  </a:cubicBezTo>
                  <a:cubicBezTo>
                    <a:pt x="1124" y="1469"/>
                    <a:pt x="1113" y="1469"/>
                    <a:pt x="1106" y="1469"/>
                  </a:cubicBezTo>
                  <a:cubicBezTo>
                    <a:pt x="1140" y="1470"/>
                    <a:pt x="1100" y="1471"/>
                    <a:pt x="1114" y="1471"/>
                  </a:cubicBezTo>
                  <a:cubicBezTo>
                    <a:pt x="1129" y="1472"/>
                    <a:pt x="1110" y="1474"/>
                    <a:pt x="1127" y="1475"/>
                  </a:cubicBezTo>
                  <a:cubicBezTo>
                    <a:pt x="1159" y="1476"/>
                    <a:pt x="1106" y="1477"/>
                    <a:pt x="1127" y="1477"/>
                  </a:cubicBezTo>
                  <a:cubicBezTo>
                    <a:pt x="1152" y="1478"/>
                    <a:pt x="1124" y="1479"/>
                    <a:pt x="1141" y="1480"/>
                  </a:cubicBezTo>
                  <a:cubicBezTo>
                    <a:pt x="1160" y="1481"/>
                    <a:pt x="1140" y="1482"/>
                    <a:pt x="1145" y="1489"/>
                  </a:cubicBezTo>
                  <a:cubicBezTo>
                    <a:pt x="1163" y="1489"/>
                    <a:pt x="1175" y="1490"/>
                    <a:pt x="1188" y="1490"/>
                  </a:cubicBezTo>
                  <a:cubicBezTo>
                    <a:pt x="1166" y="1491"/>
                    <a:pt x="1134" y="1491"/>
                    <a:pt x="1145" y="1493"/>
                  </a:cubicBezTo>
                  <a:cubicBezTo>
                    <a:pt x="1154" y="1494"/>
                    <a:pt x="1167" y="1495"/>
                    <a:pt x="1145" y="1496"/>
                  </a:cubicBezTo>
                  <a:cubicBezTo>
                    <a:pt x="1180" y="1497"/>
                    <a:pt x="1137" y="1498"/>
                    <a:pt x="1155" y="1498"/>
                  </a:cubicBezTo>
                  <a:cubicBezTo>
                    <a:pt x="1179" y="1498"/>
                    <a:pt x="1197" y="1498"/>
                    <a:pt x="1168" y="1499"/>
                  </a:cubicBezTo>
                  <a:cubicBezTo>
                    <a:pt x="1198" y="1500"/>
                    <a:pt x="1153" y="1501"/>
                    <a:pt x="1165" y="1502"/>
                  </a:cubicBezTo>
                  <a:cubicBezTo>
                    <a:pt x="1171" y="1502"/>
                    <a:pt x="1177" y="1502"/>
                    <a:pt x="1183" y="1503"/>
                  </a:cubicBezTo>
                  <a:cubicBezTo>
                    <a:pt x="1173" y="1503"/>
                    <a:pt x="1165" y="1502"/>
                    <a:pt x="1155" y="1506"/>
                  </a:cubicBezTo>
                  <a:cubicBezTo>
                    <a:pt x="1158" y="1506"/>
                    <a:pt x="1170" y="1507"/>
                    <a:pt x="1182" y="1507"/>
                  </a:cubicBezTo>
                  <a:cubicBezTo>
                    <a:pt x="1177" y="1508"/>
                    <a:pt x="1162" y="1508"/>
                    <a:pt x="1167" y="1509"/>
                  </a:cubicBezTo>
                  <a:cubicBezTo>
                    <a:pt x="1204" y="1511"/>
                    <a:pt x="1188" y="1514"/>
                    <a:pt x="1164" y="1516"/>
                  </a:cubicBezTo>
                  <a:cubicBezTo>
                    <a:pt x="1177" y="1516"/>
                    <a:pt x="1189" y="1516"/>
                    <a:pt x="1207" y="1517"/>
                  </a:cubicBezTo>
                  <a:cubicBezTo>
                    <a:pt x="1211" y="1535"/>
                    <a:pt x="1193" y="1534"/>
                    <a:pt x="1231" y="1536"/>
                  </a:cubicBezTo>
                  <a:cubicBezTo>
                    <a:pt x="1277" y="1539"/>
                    <a:pt x="1224" y="1541"/>
                    <a:pt x="1210" y="1543"/>
                  </a:cubicBezTo>
                  <a:cubicBezTo>
                    <a:pt x="1225" y="1543"/>
                    <a:pt x="1237" y="1543"/>
                    <a:pt x="1243" y="1543"/>
                  </a:cubicBezTo>
                  <a:cubicBezTo>
                    <a:pt x="1234" y="1544"/>
                    <a:pt x="1211" y="1546"/>
                    <a:pt x="1219" y="1546"/>
                  </a:cubicBezTo>
                  <a:cubicBezTo>
                    <a:pt x="1234" y="1548"/>
                    <a:pt x="1225" y="1549"/>
                    <a:pt x="1233" y="1550"/>
                  </a:cubicBezTo>
                  <a:cubicBezTo>
                    <a:pt x="1241" y="1551"/>
                    <a:pt x="1227" y="1551"/>
                    <a:pt x="1228" y="1552"/>
                  </a:cubicBezTo>
                  <a:cubicBezTo>
                    <a:pt x="1230" y="1553"/>
                    <a:pt x="1249" y="1555"/>
                    <a:pt x="1236" y="1556"/>
                  </a:cubicBezTo>
                  <a:cubicBezTo>
                    <a:pt x="1228" y="1557"/>
                    <a:pt x="1260" y="1557"/>
                    <a:pt x="1229" y="1558"/>
                  </a:cubicBezTo>
                  <a:cubicBezTo>
                    <a:pt x="1225" y="1558"/>
                    <a:pt x="1238" y="1559"/>
                    <a:pt x="1239" y="1560"/>
                  </a:cubicBezTo>
                  <a:cubicBezTo>
                    <a:pt x="1239" y="1560"/>
                    <a:pt x="1226" y="1562"/>
                    <a:pt x="1232" y="1562"/>
                  </a:cubicBezTo>
                  <a:cubicBezTo>
                    <a:pt x="1259" y="1562"/>
                    <a:pt x="1214" y="1563"/>
                    <a:pt x="1246" y="1564"/>
                  </a:cubicBezTo>
                  <a:cubicBezTo>
                    <a:pt x="1260" y="1565"/>
                    <a:pt x="1246" y="1565"/>
                    <a:pt x="1249" y="1570"/>
                  </a:cubicBezTo>
                  <a:cubicBezTo>
                    <a:pt x="1246" y="1577"/>
                    <a:pt x="1260" y="1574"/>
                    <a:pt x="1228" y="1576"/>
                  </a:cubicBezTo>
                  <a:cubicBezTo>
                    <a:pt x="1262" y="1577"/>
                    <a:pt x="1212" y="1578"/>
                    <a:pt x="1229" y="1579"/>
                  </a:cubicBezTo>
                  <a:cubicBezTo>
                    <a:pt x="1244" y="1580"/>
                    <a:pt x="1235" y="1580"/>
                    <a:pt x="1230" y="1581"/>
                  </a:cubicBezTo>
                  <a:cubicBezTo>
                    <a:pt x="1225" y="1582"/>
                    <a:pt x="1245" y="1583"/>
                    <a:pt x="1241" y="1583"/>
                  </a:cubicBezTo>
                  <a:cubicBezTo>
                    <a:pt x="1207" y="1584"/>
                    <a:pt x="1272" y="1585"/>
                    <a:pt x="1232" y="1585"/>
                  </a:cubicBezTo>
                  <a:cubicBezTo>
                    <a:pt x="1245" y="1586"/>
                    <a:pt x="1232" y="1587"/>
                    <a:pt x="1234" y="1587"/>
                  </a:cubicBezTo>
                  <a:cubicBezTo>
                    <a:pt x="1265" y="1588"/>
                    <a:pt x="1219" y="1588"/>
                    <a:pt x="1236" y="1589"/>
                  </a:cubicBezTo>
                  <a:cubicBezTo>
                    <a:pt x="1257" y="1590"/>
                    <a:pt x="1258" y="1591"/>
                    <a:pt x="1239" y="1591"/>
                  </a:cubicBezTo>
                  <a:cubicBezTo>
                    <a:pt x="1211" y="1592"/>
                    <a:pt x="1246" y="1593"/>
                    <a:pt x="1243" y="1594"/>
                  </a:cubicBezTo>
                  <a:cubicBezTo>
                    <a:pt x="1191" y="1590"/>
                    <a:pt x="1225" y="1601"/>
                    <a:pt x="1186" y="1604"/>
                  </a:cubicBezTo>
                  <a:cubicBezTo>
                    <a:pt x="1187" y="1612"/>
                    <a:pt x="1141" y="1614"/>
                    <a:pt x="1126" y="1618"/>
                  </a:cubicBezTo>
                  <a:cubicBezTo>
                    <a:pt x="1162" y="1618"/>
                    <a:pt x="1104" y="1620"/>
                    <a:pt x="1144" y="1620"/>
                  </a:cubicBezTo>
                  <a:cubicBezTo>
                    <a:pt x="1114" y="1623"/>
                    <a:pt x="1100" y="1629"/>
                    <a:pt x="1041" y="1638"/>
                  </a:cubicBezTo>
                  <a:cubicBezTo>
                    <a:pt x="1046" y="1638"/>
                    <a:pt x="1052" y="1638"/>
                    <a:pt x="1058" y="1639"/>
                  </a:cubicBezTo>
                  <a:cubicBezTo>
                    <a:pt x="1039" y="1640"/>
                    <a:pt x="1006" y="1640"/>
                    <a:pt x="999" y="1653"/>
                  </a:cubicBezTo>
                  <a:cubicBezTo>
                    <a:pt x="976" y="1654"/>
                    <a:pt x="957" y="1655"/>
                    <a:pt x="942" y="1656"/>
                  </a:cubicBezTo>
                  <a:cubicBezTo>
                    <a:pt x="981" y="1659"/>
                    <a:pt x="921" y="1660"/>
                    <a:pt x="924" y="1662"/>
                  </a:cubicBezTo>
                  <a:cubicBezTo>
                    <a:pt x="925" y="1664"/>
                    <a:pt x="909" y="1665"/>
                    <a:pt x="917" y="1666"/>
                  </a:cubicBezTo>
                  <a:cubicBezTo>
                    <a:pt x="921" y="1667"/>
                    <a:pt x="883" y="1667"/>
                    <a:pt x="906" y="1668"/>
                  </a:cubicBezTo>
                  <a:cubicBezTo>
                    <a:pt x="900" y="1670"/>
                    <a:pt x="903" y="1670"/>
                    <a:pt x="882" y="1672"/>
                  </a:cubicBezTo>
                  <a:cubicBezTo>
                    <a:pt x="876" y="1673"/>
                    <a:pt x="895" y="1674"/>
                    <a:pt x="891" y="1674"/>
                  </a:cubicBezTo>
                  <a:cubicBezTo>
                    <a:pt x="876" y="1676"/>
                    <a:pt x="825" y="1678"/>
                    <a:pt x="871" y="1680"/>
                  </a:cubicBezTo>
                  <a:cubicBezTo>
                    <a:pt x="833" y="1683"/>
                    <a:pt x="853" y="1683"/>
                    <a:pt x="817" y="1687"/>
                  </a:cubicBezTo>
                  <a:cubicBezTo>
                    <a:pt x="850" y="1688"/>
                    <a:pt x="929" y="1683"/>
                    <a:pt x="895" y="1685"/>
                  </a:cubicBezTo>
                  <a:lnTo>
                    <a:pt x="895" y="1685"/>
                  </a:lnTo>
                  <a:cubicBezTo>
                    <a:pt x="900" y="1687"/>
                    <a:pt x="868" y="1686"/>
                    <a:pt x="853" y="1687"/>
                  </a:cubicBezTo>
                  <a:cubicBezTo>
                    <a:pt x="843" y="1690"/>
                    <a:pt x="918" y="1688"/>
                    <a:pt x="874" y="1689"/>
                  </a:cubicBezTo>
                  <a:lnTo>
                    <a:pt x="874" y="1689"/>
                  </a:lnTo>
                  <a:cubicBezTo>
                    <a:pt x="815" y="1694"/>
                    <a:pt x="809" y="1702"/>
                    <a:pt x="774" y="1700"/>
                  </a:cubicBezTo>
                  <a:cubicBezTo>
                    <a:pt x="819" y="1702"/>
                    <a:pt x="741" y="1701"/>
                    <a:pt x="749" y="1702"/>
                  </a:cubicBezTo>
                  <a:cubicBezTo>
                    <a:pt x="747" y="1708"/>
                    <a:pt x="760" y="1705"/>
                    <a:pt x="728" y="1707"/>
                  </a:cubicBezTo>
                  <a:cubicBezTo>
                    <a:pt x="767" y="1708"/>
                    <a:pt x="733" y="1709"/>
                    <a:pt x="726" y="1709"/>
                  </a:cubicBezTo>
                  <a:cubicBezTo>
                    <a:pt x="713" y="1710"/>
                    <a:pt x="728" y="1711"/>
                    <a:pt x="716" y="1712"/>
                  </a:cubicBezTo>
                  <a:cubicBezTo>
                    <a:pt x="694" y="1713"/>
                    <a:pt x="727" y="1714"/>
                    <a:pt x="687" y="1715"/>
                  </a:cubicBezTo>
                  <a:cubicBezTo>
                    <a:pt x="693" y="1716"/>
                    <a:pt x="666" y="1717"/>
                    <a:pt x="678" y="1719"/>
                  </a:cubicBezTo>
                  <a:cubicBezTo>
                    <a:pt x="666" y="1719"/>
                    <a:pt x="671" y="1719"/>
                    <a:pt x="676" y="1720"/>
                  </a:cubicBezTo>
                  <a:cubicBezTo>
                    <a:pt x="704" y="1721"/>
                    <a:pt x="640" y="1721"/>
                    <a:pt x="653" y="1723"/>
                  </a:cubicBezTo>
                  <a:cubicBezTo>
                    <a:pt x="672" y="1723"/>
                    <a:pt x="663" y="1724"/>
                    <a:pt x="675" y="1725"/>
                  </a:cubicBezTo>
                  <a:cubicBezTo>
                    <a:pt x="687" y="1726"/>
                    <a:pt x="668" y="1726"/>
                    <a:pt x="666" y="1725"/>
                  </a:cubicBezTo>
                  <a:cubicBezTo>
                    <a:pt x="671" y="1725"/>
                    <a:pt x="684" y="1725"/>
                    <a:pt x="675" y="1725"/>
                  </a:cubicBezTo>
                  <a:cubicBezTo>
                    <a:pt x="591" y="1725"/>
                    <a:pt x="617" y="1726"/>
                    <a:pt x="571" y="1735"/>
                  </a:cubicBezTo>
                  <a:cubicBezTo>
                    <a:pt x="569" y="1738"/>
                    <a:pt x="522" y="1741"/>
                    <a:pt x="503" y="1745"/>
                  </a:cubicBezTo>
                  <a:cubicBezTo>
                    <a:pt x="497" y="1746"/>
                    <a:pt x="462" y="1747"/>
                    <a:pt x="498" y="1748"/>
                  </a:cubicBezTo>
                  <a:cubicBezTo>
                    <a:pt x="446" y="1753"/>
                    <a:pt x="453" y="1756"/>
                    <a:pt x="437" y="1758"/>
                  </a:cubicBezTo>
                  <a:cubicBezTo>
                    <a:pt x="443" y="1759"/>
                    <a:pt x="448" y="1759"/>
                    <a:pt x="454" y="1759"/>
                  </a:cubicBezTo>
                  <a:cubicBezTo>
                    <a:pt x="448" y="1759"/>
                    <a:pt x="443" y="1759"/>
                    <a:pt x="437" y="1759"/>
                  </a:cubicBezTo>
                  <a:cubicBezTo>
                    <a:pt x="440" y="1761"/>
                    <a:pt x="352" y="1763"/>
                    <a:pt x="413" y="1765"/>
                  </a:cubicBezTo>
                  <a:cubicBezTo>
                    <a:pt x="413" y="1765"/>
                    <a:pt x="407" y="1765"/>
                    <a:pt x="406" y="1765"/>
                  </a:cubicBezTo>
                  <a:cubicBezTo>
                    <a:pt x="377" y="1766"/>
                    <a:pt x="390" y="1767"/>
                    <a:pt x="374" y="1769"/>
                  </a:cubicBezTo>
                  <a:cubicBezTo>
                    <a:pt x="441" y="1770"/>
                    <a:pt x="355" y="1773"/>
                    <a:pt x="356" y="1774"/>
                  </a:cubicBezTo>
                  <a:cubicBezTo>
                    <a:pt x="399" y="1775"/>
                    <a:pt x="357" y="1777"/>
                    <a:pt x="382" y="1779"/>
                  </a:cubicBezTo>
                  <a:cubicBezTo>
                    <a:pt x="390" y="1779"/>
                    <a:pt x="400" y="1780"/>
                    <a:pt x="394" y="1781"/>
                  </a:cubicBezTo>
                  <a:cubicBezTo>
                    <a:pt x="358" y="1782"/>
                    <a:pt x="392" y="1785"/>
                    <a:pt x="369" y="1786"/>
                  </a:cubicBezTo>
                  <a:cubicBezTo>
                    <a:pt x="341" y="1789"/>
                    <a:pt x="361" y="1791"/>
                    <a:pt x="354" y="1793"/>
                  </a:cubicBezTo>
                  <a:cubicBezTo>
                    <a:pt x="351" y="1794"/>
                    <a:pt x="355" y="1795"/>
                    <a:pt x="353" y="1796"/>
                  </a:cubicBezTo>
                  <a:cubicBezTo>
                    <a:pt x="338" y="1799"/>
                    <a:pt x="306" y="1797"/>
                    <a:pt x="311" y="1801"/>
                  </a:cubicBezTo>
                  <a:cubicBezTo>
                    <a:pt x="308" y="1802"/>
                    <a:pt x="278" y="1805"/>
                    <a:pt x="283" y="1808"/>
                  </a:cubicBezTo>
                  <a:cubicBezTo>
                    <a:pt x="285" y="1809"/>
                    <a:pt x="254" y="1809"/>
                    <a:pt x="287" y="1810"/>
                  </a:cubicBezTo>
                  <a:cubicBezTo>
                    <a:pt x="331" y="1814"/>
                    <a:pt x="281" y="1811"/>
                    <a:pt x="292" y="1822"/>
                  </a:cubicBezTo>
                  <a:cubicBezTo>
                    <a:pt x="281" y="1828"/>
                    <a:pt x="300" y="1831"/>
                    <a:pt x="300" y="1833"/>
                  </a:cubicBezTo>
                  <a:cubicBezTo>
                    <a:pt x="299" y="1835"/>
                    <a:pt x="336" y="1836"/>
                    <a:pt x="291" y="1837"/>
                  </a:cubicBezTo>
                  <a:cubicBezTo>
                    <a:pt x="335" y="1838"/>
                    <a:pt x="301" y="1839"/>
                    <a:pt x="292" y="1841"/>
                  </a:cubicBezTo>
                  <a:cubicBezTo>
                    <a:pt x="289" y="1841"/>
                    <a:pt x="294" y="1842"/>
                    <a:pt x="302" y="1842"/>
                  </a:cubicBezTo>
                  <a:cubicBezTo>
                    <a:pt x="319" y="1843"/>
                    <a:pt x="277" y="1843"/>
                    <a:pt x="310" y="1844"/>
                  </a:cubicBezTo>
                  <a:cubicBezTo>
                    <a:pt x="320" y="1844"/>
                    <a:pt x="308" y="1846"/>
                    <a:pt x="332" y="1847"/>
                  </a:cubicBezTo>
                  <a:cubicBezTo>
                    <a:pt x="294" y="1847"/>
                    <a:pt x="335" y="1848"/>
                    <a:pt x="333" y="1849"/>
                  </a:cubicBezTo>
                  <a:cubicBezTo>
                    <a:pt x="324" y="1864"/>
                    <a:pt x="386" y="1865"/>
                    <a:pt x="395" y="1864"/>
                  </a:cubicBezTo>
                  <a:cubicBezTo>
                    <a:pt x="392" y="1873"/>
                    <a:pt x="402" y="1872"/>
                    <a:pt x="407" y="1874"/>
                  </a:cubicBezTo>
                  <a:cubicBezTo>
                    <a:pt x="407" y="1875"/>
                    <a:pt x="388" y="1876"/>
                    <a:pt x="398" y="1876"/>
                  </a:cubicBezTo>
                  <a:cubicBezTo>
                    <a:pt x="425" y="1882"/>
                    <a:pt x="461" y="1887"/>
                    <a:pt x="480" y="1891"/>
                  </a:cubicBezTo>
                  <a:cubicBezTo>
                    <a:pt x="540" y="1899"/>
                    <a:pt x="527" y="1904"/>
                    <a:pt x="589" y="1913"/>
                  </a:cubicBezTo>
                  <a:cubicBezTo>
                    <a:pt x="591" y="1913"/>
                    <a:pt x="598" y="1914"/>
                    <a:pt x="595" y="1914"/>
                  </a:cubicBezTo>
                  <a:cubicBezTo>
                    <a:pt x="550" y="1915"/>
                    <a:pt x="639" y="1919"/>
                    <a:pt x="625" y="1924"/>
                  </a:cubicBezTo>
                  <a:cubicBezTo>
                    <a:pt x="656" y="1929"/>
                    <a:pt x="673" y="1934"/>
                    <a:pt x="708" y="1943"/>
                  </a:cubicBezTo>
                  <a:cubicBezTo>
                    <a:pt x="707" y="1944"/>
                    <a:pt x="695" y="1946"/>
                    <a:pt x="711" y="1947"/>
                  </a:cubicBezTo>
                  <a:cubicBezTo>
                    <a:pt x="728" y="1948"/>
                    <a:pt x="704" y="1949"/>
                    <a:pt x="719" y="1950"/>
                  </a:cubicBezTo>
                  <a:cubicBezTo>
                    <a:pt x="697" y="1950"/>
                    <a:pt x="747" y="1951"/>
                    <a:pt x="709" y="1952"/>
                  </a:cubicBezTo>
                  <a:cubicBezTo>
                    <a:pt x="730" y="1952"/>
                    <a:pt x="726" y="1953"/>
                    <a:pt x="709" y="1953"/>
                  </a:cubicBezTo>
                  <a:cubicBezTo>
                    <a:pt x="746" y="1954"/>
                    <a:pt x="698" y="1955"/>
                    <a:pt x="718" y="1955"/>
                  </a:cubicBezTo>
                  <a:cubicBezTo>
                    <a:pt x="749" y="1956"/>
                    <a:pt x="702" y="1957"/>
                    <a:pt x="715" y="1957"/>
                  </a:cubicBezTo>
                  <a:cubicBezTo>
                    <a:pt x="741" y="1959"/>
                    <a:pt x="720" y="1960"/>
                    <a:pt x="729" y="1961"/>
                  </a:cubicBezTo>
                  <a:cubicBezTo>
                    <a:pt x="783" y="1966"/>
                    <a:pt x="769" y="1971"/>
                    <a:pt x="811" y="1977"/>
                  </a:cubicBezTo>
                  <a:cubicBezTo>
                    <a:pt x="756" y="1978"/>
                    <a:pt x="833" y="1980"/>
                    <a:pt x="813" y="1981"/>
                  </a:cubicBezTo>
                  <a:cubicBezTo>
                    <a:pt x="811" y="1981"/>
                    <a:pt x="838" y="1982"/>
                    <a:pt x="818" y="1982"/>
                  </a:cubicBezTo>
                  <a:cubicBezTo>
                    <a:pt x="812" y="1983"/>
                    <a:pt x="830" y="1984"/>
                    <a:pt x="832" y="1984"/>
                  </a:cubicBezTo>
                  <a:cubicBezTo>
                    <a:pt x="834" y="1985"/>
                    <a:pt x="823" y="1987"/>
                    <a:pt x="835" y="1987"/>
                  </a:cubicBezTo>
                  <a:cubicBezTo>
                    <a:pt x="850" y="1988"/>
                    <a:pt x="827" y="1990"/>
                    <a:pt x="847" y="1990"/>
                  </a:cubicBezTo>
                  <a:cubicBezTo>
                    <a:pt x="874" y="1991"/>
                    <a:pt x="812" y="1992"/>
                    <a:pt x="848" y="1993"/>
                  </a:cubicBezTo>
                  <a:cubicBezTo>
                    <a:pt x="826" y="1994"/>
                    <a:pt x="858" y="1995"/>
                    <a:pt x="854" y="1996"/>
                  </a:cubicBezTo>
                  <a:cubicBezTo>
                    <a:pt x="850" y="1997"/>
                    <a:pt x="862" y="1999"/>
                    <a:pt x="851" y="2000"/>
                  </a:cubicBezTo>
                  <a:cubicBezTo>
                    <a:pt x="841" y="2001"/>
                    <a:pt x="890" y="2001"/>
                    <a:pt x="861" y="2002"/>
                  </a:cubicBezTo>
                  <a:cubicBezTo>
                    <a:pt x="850" y="2002"/>
                    <a:pt x="879" y="2003"/>
                    <a:pt x="856" y="2004"/>
                  </a:cubicBezTo>
                  <a:cubicBezTo>
                    <a:pt x="902" y="2006"/>
                    <a:pt x="848" y="2010"/>
                    <a:pt x="890" y="2012"/>
                  </a:cubicBezTo>
                  <a:cubicBezTo>
                    <a:pt x="852" y="2013"/>
                    <a:pt x="897" y="2014"/>
                    <a:pt x="886" y="2014"/>
                  </a:cubicBezTo>
                  <a:cubicBezTo>
                    <a:pt x="870" y="2015"/>
                    <a:pt x="902" y="2016"/>
                    <a:pt x="897" y="2017"/>
                  </a:cubicBezTo>
                  <a:cubicBezTo>
                    <a:pt x="894" y="2019"/>
                    <a:pt x="909" y="2021"/>
                    <a:pt x="914" y="2023"/>
                  </a:cubicBezTo>
                  <a:cubicBezTo>
                    <a:pt x="919" y="2024"/>
                    <a:pt x="925" y="2026"/>
                    <a:pt x="913" y="2027"/>
                  </a:cubicBezTo>
                  <a:cubicBezTo>
                    <a:pt x="901" y="2028"/>
                    <a:pt x="947" y="2029"/>
                    <a:pt x="923" y="2030"/>
                  </a:cubicBezTo>
                  <a:cubicBezTo>
                    <a:pt x="916" y="2030"/>
                    <a:pt x="930" y="2031"/>
                    <a:pt x="918" y="2032"/>
                  </a:cubicBezTo>
                  <a:cubicBezTo>
                    <a:pt x="909" y="2032"/>
                    <a:pt x="912" y="2034"/>
                    <a:pt x="921" y="2034"/>
                  </a:cubicBezTo>
                  <a:cubicBezTo>
                    <a:pt x="957" y="2035"/>
                    <a:pt x="900" y="2035"/>
                    <a:pt x="928" y="2036"/>
                  </a:cubicBezTo>
                  <a:cubicBezTo>
                    <a:pt x="964" y="2037"/>
                    <a:pt x="907" y="2038"/>
                    <a:pt x="916" y="2038"/>
                  </a:cubicBezTo>
                  <a:cubicBezTo>
                    <a:pt x="926" y="2039"/>
                    <a:pt x="949" y="2040"/>
                    <a:pt x="929" y="2041"/>
                  </a:cubicBezTo>
                  <a:cubicBezTo>
                    <a:pt x="918" y="2043"/>
                    <a:pt x="942" y="2042"/>
                    <a:pt x="936" y="2048"/>
                  </a:cubicBezTo>
                  <a:cubicBezTo>
                    <a:pt x="939" y="2053"/>
                    <a:pt x="928" y="2054"/>
                    <a:pt x="939" y="2055"/>
                  </a:cubicBezTo>
                  <a:cubicBezTo>
                    <a:pt x="948" y="2057"/>
                    <a:pt x="910" y="2058"/>
                    <a:pt x="933" y="2059"/>
                  </a:cubicBezTo>
                  <a:cubicBezTo>
                    <a:pt x="950" y="2060"/>
                    <a:pt x="936" y="2062"/>
                    <a:pt x="936" y="2064"/>
                  </a:cubicBezTo>
                  <a:lnTo>
                    <a:pt x="954" y="2064"/>
                  </a:lnTo>
                  <a:cubicBezTo>
                    <a:pt x="948" y="2064"/>
                    <a:pt x="942" y="2064"/>
                    <a:pt x="936" y="2064"/>
                  </a:cubicBezTo>
                  <a:cubicBezTo>
                    <a:pt x="936" y="2067"/>
                    <a:pt x="930" y="2069"/>
                    <a:pt x="938" y="2072"/>
                  </a:cubicBezTo>
                  <a:cubicBezTo>
                    <a:pt x="947" y="2074"/>
                    <a:pt x="902" y="2077"/>
                    <a:pt x="936" y="2079"/>
                  </a:cubicBezTo>
                  <a:cubicBezTo>
                    <a:pt x="938" y="2079"/>
                    <a:pt x="918" y="2081"/>
                    <a:pt x="919" y="2083"/>
                  </a:cubicBezTo>
                  <a:cubicBezTo>
                    <a:pt x="919" y="2083"/>
                    <a:pt x="933" y="2084"/>
                    <a:pt x="918" y="2085"/>
                  </a:cubicBezTo>
                  <a:cubicBezTo>
                    <a:pt x="816" y="2107"/>
                    <a:pt x="744" y="2117"/>
                    <a:pt x="601" y="2128"/>
                  </a:cubicBezTo>
                  <a:cubicBezTo>
                    <a:pt x="640" y="2133"/>
                    <a:pt x="514" y="2143"/>
                    <a:pt x="500" y="2144"/>
                  </a:cubicBezTo>
                  <a:cubicBezTo>
                    <a:pt x="535" y="2145"/>
                    <a:pt x="482" y="2146"/>
                    <a:pt x="496" y="2147"/>
                  </a:cubicBezTo>
                  <a:cubicBezTo>
                    <a:pt x="452" y="2153"/>
                    <a:pt x="426" y="2156"/>
                    <a:pt x="395" y="2161"/>
                  </a:cubicBezTo>
                  <a:cubicBezTo>
                    <a:pt x="379" y="2163"/>
                    <a:pt x="375" y="2164"/>
                    <a:pt x="410" y="2166"/>
                  </a:cubicBezTo>
                  <a:cubicBezTo>
                    <a:pt x="492" y="2171"/>
                    <a:pt x="363" y="2172"/>
                    <a:pt x="414" y="2174"/>
                  </a:cubicBezTo>
                  <a:cubicBezTo>
                    <a:pt x="401" y="2175"/>
                    <a:pt x="388" y="2175"/>
                    <a:pt x="374" y="2176"/>
                  </a:cubicBezTo>
                  <a:cubicBezTo>
                    <a:pt x="409" y="2177"/>
                    <a:pt x="364" y="2178"/>
                    <a:pt x="391" y="2179"/>
                  </a:cubicBezTo>
                  <a:cubicBezTo>
                    <a:pt x="364" y="2179"/>
                    <a:pt x="375" y="2180"/>
                    <a:pt x="375" y="2184"/>
                  </a:cubicBezTo>
                  <a:cubicBezTo>
                    <a:pt x="378" y="2184"/>
                    <a:pt x="336" y="2185"/>
                    <a:pt x="374" y="2186"/>
                  </a:cubicBezTo>
                  <a:cubicBezTo>
                    <a:pt x="352" y="2186"/>
                    <a:pt x="357" y="2187"/>
                    <a:pt x="372" y="2187"/>
                  </a:cubicBezTo>
                  <a:cubicBezTo>
                    <a:pt x="337" y="2192"/>
                    <a:pt x="349" y="2194"/>
                    <a:pt x="311" y="2197"/>
                  </a:cubicBezTo>
                  <a:cubicBezTo>
                    <a:pt x="299" y="2198"/>
                    <a:pt x="347" y="2199"/>
                    <a:pt x="314" y="2200"/>
                  </a:cubicBezTo>
                  <a:cubicBezTo>
                    <a:pt x="297" y="2202"/>
                    <a:pt x="321" y="2204"/>
                    <a:pt x="327" y="2204"/>
                  </a:cubicBezTo>
                  <a:cubicBezTo>
                    <a:pt x="312" y="2205"/>
                    <a:pt x="292" y="2204"/>
                    <a:pt x="275" y="2204"/>
                  </a:cubicBezTo>
                  <a:cubicBezTo>
                    <a:pt x="274" y="2205"/>
                    <a:pt x="273" y="2205"/>
                    <a:pt x="272" y="2205"/>
                  </a:cubicBezTo>
                  <a:cubicBezTo>
                    <a:pt x="267" y="2206"/>
                    <a:pt x="260" y="2206"/>
                    <a:pt x="291" y="2207"/>
                  </a:cubicBezTo>
                  <a:cubicBezTo>
                    <a:pt x="307" y="2205"/>
                    <a:pt x="310" y="2207"/>
                    <a:pt x="291" y="2207"/>
                  </a:cubicBezTo>
                  <a:cubicBezTo>
                    <a:pt x="291" y="2207"/>
                    <a:pt x="291" y="2206"/>
                    <a:pt x="291" y="2207"/>
                  </a:cubicBezTo>
                  <a:cubicBezTo>
                    <a:pt x="285" y="2207"/>
                    <a:pt x="270" y="2208"/>
                    <a:pt x="274" y="2209"/>
                  </a:cubicBezTo>
                  <a:cubicBezTo>
                    <a:pt x="278" y="2209"/>
                    <a:pt x="284" y="2209"/>
                    <a:pt x="277" y="2210"/>
                  </a:cubicBezTo>
                  <a:cubicBezTo>
                    <a:pt x="272" y="2211"/>
                    <a:pt x="230" y="2212"/>
                    <a:pt x="269" y="2213"/>
                  </a:cubicBezTo>
                  <a:cubicBezTo>
                    <a:pt x="245" y="2215"/>
                    <a:pt x="211" y="2216"/>
                    <a:pt x="247" y="2217"/>
                  </a:cubicBezTo>
                  <a:cubicBezTo>
                    <a:pt x="211" y="2219"/>
                    <a:pt x="243" y="2220"/>
                    <a:pt x="227" y="2222"/>
                  </a:cubicBezTo>
                  <a:cubicBezTo>
                    <a:pt x="207" y="2223"/>
                    <a:pt x="221" y="2225"/>
                    <a:pt x="204" y="2226"/>
                  </a:cubicBezTo>
                  <a:cubicBezTo>
                    <a:pt x="190" y="2227"/>
                    <a:pt x="213" y="2228"/>
                    <a:pt x="189" y="2229"/>
                  </a:cubicBezTo>
                  <a:cubicBezTo>
                    <a:pt x="166" y="2230"/>
                    <a:pt x="160" y="2231"/>
                    <a:pt x="166" y="2233"/>
                  </a:cubicBezTo>
                  <a:cubicBezTo>
                    <a:pt x="170" y="2238"/>
                    <a:pt x="155" y="2238"/>
                    <a:pt x="147" y="2241"/>
                  </a:cubicBezTo>
                  <a:cubicBezTo>
                    <a:pt x="140" y="2241"/>
                    <a:pt x="155" y="2243"/>
                    <a:pt x="144" y="2243"/>
                  </a:cubicBezTo>
                  <a:cubicBezTo>
                    <a:pt x="115" y="2244"/>
                    <a:pt x="148" y="2245"/>
                    <a:pt x="131" y="2246"/>
                  </a:cubicBezTo>
                  <a:cubicBezTo>
                    <a:pt x="108" y="2247"/>
                    <a:pt x="143" y="2249"/>
                    <a:pt x="107" y="2250"/>
                  </a:cubicBezTo>
                  <a:cubicBezTo>
                    <a:pt x="136" y="2251"/>
                    <a:pt x="76" y="2252"/>
                    <a:pt x="116" y="2254"/>
                  </a:cubicBezTo>
                  <a:cubicBezTo>
                    <a:pt x="59" y="2256"/>
                    <a:pt x="82" y="2259"/>
                    <a:pt x="64" y="2261"/>
                  </a:cubicBezTo>
                  <a:cubicBezTo>
                    <a:pt x="58" y="2262"/>
                    <a:pt x="77" y="2263"/>
                    <a:pt x="74" y="2264"/>
                  </a:cubicBezTo>
                  <a:cubicBezTo>
                    <a:pt x="56" y="2267"/>
                    <a:pt x="39" y="2271"/>
                    <a:pt x="41" y="2275"/>
                  </a:cubicBezTo>
                  <a:cubicBezTo>
                    <a:pt x="42" y="2277"/>
                    <a:pt x="56" y="2279"/>
                    <a:pt x="38" y="2280"/>
                  </a:cubicBezTo>
                  <a:cubicBezTo>
                    <a:pt x="13" y="2282"/>
                    <a:pt x="49" y="2283"/>
                    <a:pt x="42" y="2285"/>
                  </a:cubicBezTo>
                  <a:cubicBezTo>
                    <a:pt x="-6" y="2290"/>
                    <a:pt x="98" y="2288"/>
                    <a:pt x="42" y="2291"/>
                  </a:cubicBezTo>
                  <a:cubicBezTo>
                    <a:pt x="31" y="2292"/>
                    <a:pt x="21" y="2293"/>
                    <a:pt x="29" y="2293"/>
                  </a:cubicBezTo>
                  <a:cubicBezTo>
                    <a:pt x="55" y="2295"/>
                    <a:pt x="20" y="2295"/>
                    <a:pt x="25" y="2296"/>
                  </a:cubicBezTo>
                  <a:cubicBezTo>
                    <a:pt x="60" y="2297"/>
                    <a:pt x="44" y="2299"/>
                    <a:pt x="38" y="2301"/>
                  </a:cubicBezTo>
                  <a:cubicBezTo>
                    <a:pt x="32" y="2302"/>
                    <a:pt x="49" y="2305"/>
                    <a:pt x="7" y="2306"/>
                  </a:cubicBezTo>
                  <a:cubicBezTo>
                    <a:pt x="5" y="2306"/>
                    <a:pt x="14" y="2306"/>
                    <a:pt x="15" y="2307"/>
                  </a:cubicBezTo>
                  <a:cubicBezTo>
                    <a:pt x="17" y="2307"/>
                    <a:pt x="25" y="2308"/>
                    <a:pt x="17" y="2308"/>
                  </a:cubicBezTo>
                  <a:cubicBezTo>
                    <a:pt x="-11" y="2310"/>
                    <a:pt x="2" y="2311"/>
                    <a:pt x="8" y="2312"/>
                  </a:cubicBezTo>
                  <a:cubicBezTo>
                    <a:pt x="15" y="2313"/>
                    <a:pt x="3" y="2314"/>
                    <a:pt x="0" y="2316"/>
                  </a:cubicBezTo>
                  <a:cubicBezTo>
                    <a:pt x="10" y="2317"/>
                    <a:pt x="31" y="2317"/>
                    <a:pt x="41" y="2318"/>
                  </a:cubicBezTo>
                  <a:cubicBezTo>
                    <a:pt x="49" y="2319"/>
                    <a:pt x="3" y="2319"/>
                    <a:pt x="37" y="2320"/>
                  </a:cubicBezTo>
                  <a:cubicBezTo>
                    <a:pt x="21" y="2321"/>
                    <a:pt x="36" y="2321"/>
                    <a:pt x="40" y="2322"/>
                  </a:cubicBezTo>
                  <a:cubicBezTo>
                    <a:pt x="46" y="2323"/>
                    <a:pt x="34" y="2324"/>
                    <a:pt x="62" y="2325"/>
                  </a:cubicBezTo>
                  <a:cubicBezTo>
                    <a:pt x="85" y="2326"/>
                    <a:pt x="21" y="2326"/>
                    <a:pt x="56" y="2327"/>
                  </a:cubicBezTo>
                  <a:cubicBezTo>
                    <a:pt x="65" y="2327"/>
                    <a:pt x="47" y="2328"/>
                    <a:pt x="56" y="2329"/>
                  </a:cubicBezTo>
                  <a:cubicBezTo>
                    <a:pt x="110" y="2340"/>
                    <a:pt x="133" y="2347"/>
                    <a:pt x="182" y="2353"/>
                  </a:cubicBezTo>
                  <a:cubicBezTo>
                    <a:pt x="190" y="2353"/>
                    <a:pt x="169" y="2354"/>
                    <a:pt x="167" y="2355"/>
                  </a:cubicBezTo>
                  <a:cubicBezTo>
                    <a:pt x="163" y="2356"/>
                    <a:pt x="196" y="2357"/>
                    <a:pt x="188" y="2359"/>
                  </a:cubicBezTo>
                  <a:cubicBezTo>
                    <a:pt x="181" y="2360"/>
                    <a:pt x="214" y="2361"/>
                    <a:pt x="187" y="2362"/>
                  </a:cubicBezTo>
                  <a:cubicBezTo>
                    <a:pt x="283" y="2371"/>
                    <a:pt x="408" y="2388"/>
                    <a:pt x="431" y="2394"/>
                  </a:cubicBezTo>
                  <a:cubicBezTo>
                    <a:pt x="490" y="2396"/>
                    <a:pt x="463" y="2397"/>
                    <a:pt x="444" y="2400"/>
                  </a:cubicBezTo>
                  <a:cubicBezTo>
                    <a:pt x="454" y="2400"/>
                    <a:pt x="463" y="2400"/>
                    <a:pt x="476" y="2400"/>
                  </a:cubicBezTo>
                  <a:cubicBezTo>
                    <a:pt x="402" y="2403"/>
                    <a:pt x="519" y="2411"/>
                    <a:pt x="497" y="2416"/>
                  </a:cubicBezTo>
                  <a:cubicBezTo>
                    <a:pt x="475" y="2416"/>
                    <a:pt x="502" y="2417"/>
                    <a:pt x="491" y="2418"/>
                  </a:cubicBezTo>
                  <a:cubicBezTo>
                    <a:pt x="461" y="2419"/>
                    <a:pt x="527" y="2419"/>
                    <a:pt x="521" y="2425"/>
                  </a:cubicBezTo>
                  <a:cubicBezTo>
                    <a:pt x="520" y="2426"/>
                    <a:pt x="503" y="2427"/>
                    <a:pt x="555" y="2428"/>
                  </a:cubicBezTo>
                  <a:cubicBezTo>
                    <a:pt x="577" y="2430"/>
                    <a:pt x="508" y="2431"/>
                    <a:pt x="559" y="2433"/>
                  </a:cubicBezTo>
                  <a:cubicBezTo>
                    <a:pt x="500" y="2435"/>
                    <a:pt x="577" y="2436"/>
                    <a:pt x="582" y="2442"/>
                  </a:cubicBezTo>
                  <a:cubicBezTo>
                    <a:pt x="583" y="2442"/>
                    <a:pt x="554" y="2443"/>
                    <a:pt x="581" y="2444"/>
                  </a:cubicBezTo>
                  <a:cubicBezTo>
                    <a:pt x="597" y="2446"/>
                    <a:pt x="592" y="2447"/>
                    <a:pt x="603" y="2447"/>
                  </a:cubicBezTo>
                  <a:cubicBezTo>
                    <a:pt x="598" y="2451"/>
                    <a:pt x="637" y="2455"/>
                    <a:pt x="625" y="2458"/>
                  </a:cubicBezTo>
                  <a:cubicBezTo>
                    <a:pt x="622" y="2460"/>
                    <a:pt x="638" y="2461"/>
                    <a:pt x="634" y="2462"/>
                  </a:cubicBezTo>
                  <a:cubicBezTo>
                    <a:pt x="630" y="2463"/>
                    <a:pt x="649" y="2465"/>
                    <a:pt x="646" y="2466"/>
                  </a:cubicBezTo>
                  <a:cubicBezTo>
                    <a:pt x="643" y="2467"/>
                    <a:pt x="635" y="2469"/>
                    <a:pt x="649" y="2470"/>
                  </a:cubicBezTo>
                  <a:cubicBezTo>
                    <a:pt x="659" y="2473"/>
                    <a:pt x="671" y="2470"/>
                    <a:pt x="667" y="2476"/>
                  </a:cubicBezTo>
                  <a:cubicBezTo>
                    <a:pt x="674" y="2480"/>
                    <a:pt x="710" y="2478"/>
                    <a:pt x="707" y="2487"/>
                  </a:cubicBezTo>
                  <a:cubicBezTo>
                    <a:pt x="724" y="2486"/>
                    <a:pt x="733" y="2486"/>
                    <a:pt x="751" y="2486"/>
                  </a:cubicBezTo>
                  <a:cubicBezTo>
                    <a:pt x="751" y="2487"/>
                    <a:pt x="740" y="2489"/>
                    <a:pt x="753" y="2489"/>
                  </a:cubicBezTo>
                  <a:cubicBezTo>
                    <a:pt x="779" y="2491"/>
                    <a:pt x="774" y="2493"/>
                    <a:pt x="760" y="2495"/>
                  </a:cubicBezTo>
                  <a:cubicBezTo>
                    <a:pt x="758" y="2495"/>
                    <a:pt x="752" y="2495"/>
                    <a:pt x="754" y="2495"/>
                  </a:cubicBezTo>
                  <a:cubicBezTo>
                    <a:pt x="796" y="2497"/>
                    <a:pt x="786" y="2498"/>
                    <a:pt x="771" y="2500"/>
                  </a:cubicBezTo>
                  <a:cubicBezTo>
                    <a:pt x="774" y="2503"/>
                    <a:pt x="852" y="2507"/>
                    <a:pt x="817" y="2509"/>
                  </a:cubicBezTo>
                  <a:cubicBezTo>
                    <a:pt x="829" y="2509"/>
                    <a:pt x="841" y="2509"/>
                    <a:pt x="849" y="2509"/>
                  </a:cubicBezTo>
                  <a:cubicBezTo>
                    <a:pt x="846" y="2510"/>
                    <a:pt x="838" y="2510"/>
                    <a:pt x="841" y="2510"/>
                  </a:cubicBezTo>
                  <a:cubicBezTo>
                    <a:pt x="877" y="2511"/>
                    <a:pt x="885" y="2513"/>
                    <a:pt x="869" y="2514"/>
                  </a:cubicBezTo>
                  <a:cubicBezTo>
                    <a:pt x="854" y="2514"/>
                    <a:pt x="896" y="2519"/>
                    <a:pt x="895" y="2520"/>
                  </a:cubicBezTo>
                  <a:cubicBezTo>
                    <a:pt x="902" y="2521"/>
                    <a:pt x="879" y="2523"/>
                    <a:pt x="909" y="2524"/>
                  </a:cubicBezTo>
                  <a:cubicBezTo>
                    <a:pt x="939" y="2525"/>
                    <a:pt x="898" y="2527"/>
                    <a:pt x="909" y="2528"/>
                  </a:cubicBezTo>
                  <a:cubicBezTo>
                    <a:pt x="914" y="2529"/>
                    <a:pt x="887" y="2530"/>
                    <a:pt x="912" y="2531"/>
                  </a:cubicBezTo>
                  <a:cubicBezTo>
                    <a:pt x="933" y="2532"/>
                    <a:pt x="898" y="2533"/>
                    <a:pt x="936" y="2534"/>
                  </a:cubicBezTo>
                  <a:cubicBezTo>
                    <a:pt x="901" y="2535"/>
                    <a:pt x="916" y="2536"/>
                    <a:pt x="910" y="2537"/>
                  </a:cubicBezTo>
                  <a:cubicBezTo>
                    <a:pt x="897" y="2539"/>
                    <a:pt x="891" y="2541"/>
                    <a:pt x="899" y="2542"/>
                  </a:cubicBezTo>
                  <a:cubicBezTo>
                    <a:pt x="902" y="2543"/>
                    <a:pt x="892" y="2544"/>
                    <a:pt x="903" y="2544"/>
                  </a:cubicBezTo>
                  <a:cubicBezTo>
                    <a:pt x="933" y="2545"/>
                    <a:pt x="873" y="2546"/>
                    <a:pt x="912" y="2546"/>
                  </a:cubicBezTo>
                  <a:cubicBezTo>
                    <a:pt x="878" y="2548"/>
                    <a:pt x="930" y="2546"/>
                    <a:pt x="914" y="2551"/>
                  </a:cubicBezTo>
                  <a:cubicBezTo>
                    <a:pt x="901" y="2553"/>
                    <a:pt x="948" y="2554"/>
                    <a:pt x="917" y="2556"/>
                  </a:cubicBezTo>
                  <a:cubicBezTo>
                    <a:pt x="966" y="2560"/>
                    <a:pt x="928" y="2564"/>
                    <a:pt x="921" y="2568"/>
                  </a:cubicBezTo>
                  <a:cubicBezTo>
                    <a:pt x="913" y="2570"/>
                    <a:pt x="947" y="2571"/>
                    <a:pt x="949" y="2572"/>
                  </a:cubicBezTo>
                  <a:cubicBezTo>
                    <a:pt x="944" y="2572"/>
                    <a:pt x="941" y="2572"/>
                    <a:pt x="936" y="2572"/>
                  </a:cubicBezTo>
                  <a:cubicBezTo>
                    <a:pt x="941" y="2571"/>
                    <a:pt x="956" y="2572"/>
                    <a:pt x="946" y="2572"/>
                  </a:cubicBezTo>
                  <a:cubicBezTo>
                    <a:pt x="931" y="2571"/>
                    <a:pt x="919" y="2572"/>
                    <a:pt x="919" y="2572"/>
                  </a:cubicBezTo>
                  <a:cubicBezTo>
                    <a:pt x="943" y="2587"/>
                    <a:pt x="1039" y="2589"/>
                    <a:pt x="1113" y="2602"/>
                  </a:cubicBezTo>
                  <a:cubicBezTo>
                    <a:pt x="1169" y="2603"/>
                    <a:pt x="1123" y="2605"/>
                    <a:pt x="1163" y="2607"/>
                  </a:cubicBezTo>
                  <a:cubicBezTo>
                    <a:pt x="1146" y="2610"/>
                    <a:pt x="1161" y="2611"/>
                    <a:pt x="1183" y="2613"/>
                  </a:cubicBezTo>
                  <a:cubicBezTo>
                    <a:pt x="1204" y="2614"/>
                    <a:pt x="1149" y="2615"/>
                    <a:pt x="1184" y="2616"/>
                  </a:cubicBezTo>
                  <a:cubicBezTo>
                    <a:pt x="1165" y="2616"/>
                    <a:pt x="1177" y="2617"/>
                    <a:pt x="1184" y="2618"/>
                  </a:cubicBezTo>
                  <a:cubicBezTo>
                    <a:pt x="1201" y="2623"/>
                    <a:pt x="1264" y="2629"/>
                    <a:pt x="1272" y="2632"/>
                  </a:cubicBezTo>
                  <a:cubicBezTo>
                    <a:pt x="1275" y="2632"/>
                    <a:pt x="1295" y="2633"/>
                    <a:pt x="1270" y="2633"/>
                  </a:cubicBezTo>
                  <a:cubicBezTo>
                    <a:pt x="1292" y="2634"/>
                    <a:pt x="1309" y="2636"/>
                    <a:pt x="1331" y="2639"/>
                  </a:cubicBezTo>
                  <a:cubicBezTo>
                    <a:pt x="1294" y="2640"/>
                    <a:pt x="1336" y="2641"/>
                    <a:pt x="1333" y="2641"/>
                  </a:cubicBezTo>
                  <a:cubicBezTo>
                    <a:pt x="1331" y="2642"/>
                    <a:pt x="1320" y="2643"/>
                    <a:pt x="1349" y="2644"/>
                  </a:cubicBezTo>
                  <a:cubicBezTo>
                    <a:pt x="1326" y="2645"/>
                    <a:pt x="1361" y="2647"/>
                    <a:pt x="1354" y="2648"/>
                  </a:cubicBezTo>
                  <a:cubicBezTo>
                    <a:pt x="1336" y="2653"/>
                    <a:pt x="1386" y="2654"/>
                    <a:pt x="1370" y="2656"/>
                  </a:cubicBezTo>
                  <a:cubicBezTo>
                    <a:pt x="1343" y="2658"/>
                    <a:pt x="1402" y="2659"/>
                    <a:pt x="1394" y="2661"/>
                  </a:cubicBezTo>
                  <a:cubicBezTo>
                    <a:pt x="1395" y="2662"/>
                    <a:pt x="1390" y="2663"/>
                    <a:pt x="1399" y="2663"/>
                  </a:cubicBezTo>
                  <a:cubicBezTo>
                    <a:pt x="1434" y="2664"/>
                    <a:pt x="1383" y="2665"/>
                    <a:pt x="1406" y="2665"/>
                  </a:cubicBezTo>
                  <a:cubicBezTo>
                    <a:pt x="1433" y="2666"/>
                    <a:pt x="1397" y="2668"/>
                    <a:pt x="1435" y="2669"/>
                  </a:cubicBezTo>
                  <a:cubicBezTo>
                    <a:pt x="1407" y="2670"/>
                    <a:pt x="1446" y="2671"/>
                    <a:pt x="1445" y="2672"/>
                  </a:cubicBezTo>
                  <a:cubicBezTo>
                    <a:pt x="1457" y="2675"/>
                    <a:pt x="1456" y="2677"/>
                    <a:pt x="1475" y="2678"/>
                  </a:cubicBezTo>
                  <a:cubicBezTo>
                    <a:pt x="1482" y="2678"/>
                    <a:pt x="1453" y="2680"/>
                    <a:pt x="1461" y="2680"/>
                  </a:cubicBezTo>
                  <a:cubicBezTo>
                    <a:pt x="1496" y="2682"/>
                    <a:pt x="1469" y="2684"/>
                    <a:pt x="1477" y="2685"/>
                  </a:cubicBezTo>
                  <a:cubicBezTo>
                    <a:pt x="1496" y="2691"/>
                    <a:pt x="1516" y="2692"/>
                    <a:pt x="1520" y="2702"/>
                  </a:cubicBezTo>
                  <a:cubicBezTo>
                    <a:pt x="1561" y="2704"/>
                    <a:pt x="1545" y="2707"/>
                    <a:pt x="1534" y="2709"/>
                  </a:cubicBezTo>
                  <a:cubicBezTo>
                    <a:pt x="1526" y="2710"/>
                    <a:pt x="1566" y="2711"/>
                    <a:pt x="1525" y="2713"/>
                  </a:cubicBezTo>
                  <a:cubicBezTo>
                    <a:pt x="1565" y="2714"/>
                    <a:pt x="1516" y="2717"/>
                    <a:pt x="1559" y="2719"/>
                  </a:cubicBezTo>
                  <a:cubicBezTo>
                    <a:pt x="1569" y="2720"/>
                    <a:pt x="1532" y="2722"/>
                    <a:pt x="1560" y="2724"/>
                  </a:cubicBezTo>
                  <a:cubicBezTo>
                    <a:pt x="1570" y="2724"/>
                    <a:pt x="1523" y="2725"/>
                    <a:pt x="1561" y="2726"/>
                  </a:cubicBezTo>
                  <a:cubicBezTo>
                    <a:pt x="1519" y="2727"/>
                    <a:pt x="1564" y="2728"/>
                    <a:pt x="1563" y="2728"/>
                  </a:cubicBezTo>
                  <a:cubicBezTo>
                    <a:pt x="1558" y="2733"/>
                    <a:pt x="1563" y="2737"/>
                    <a:pt x="1560" y="2741"/>
                  </a:cubicBezTo>
                  <a:cubicBezTo>
                    <a:pt x="1558" y="2745"/>
                    <a:pt x="1572" y="2749"/>
                    <a:pt x="1542" y="2753"/>
                  </a:cubicBezTo>
                  <a:cubicBezTo>
                    <a:pt x="1532" y="2754"/>
                    <a:pt x="1534" y="2756"/>
                    <a:pt x="1542" y="2757"/>
                  </a:cubicBezTo>
                  <a:cubicBezTo>
                    <a:pt x="1551" y="2758"/>
                    <a:pt x="1506" y="2759"/>
                    <a:pt x="1539" y="2761"/>
                  </a:cubicBezTo>
                  <a:cubicBezTo>
                    <a:pt x="1517" y="2762"/>
                    <a:pt x="1533" y="2763"/>
                    <a:pt x="1531" y="2764"/>
                  </a:cubicBezTo>
                  <a:cubicBezTo>
                    <a:pt x="1516" y="2767"/>
                    <a:pt x="1517" y="2772"/>
                    <a:pt x="1531" y="2774"/>
                  </a:cubicBezTo>
                  <a:cubicBezTo>
                    <a:pt x="1529" y="2777"/>
                    <a:pt x="1485" y="2778"/>
                    <a:pt x="1518" y="2779"/>
                  </a:cubicBezTo>
                  <a:cubicBezTo>
                    <a:pt x="1538" y="2780"/>
                    <a:pt x="1493" y="2781"/>
                    <a:pt x="1511" y="2782"/>
                  </a:cubicBezTo>
                  <a:cubicBezTo>
                    <a:pt x="1515" y="2782"/>
                    <a:pt x="1496" y="2783"/>
                    <a:pt x="1500" y="2783"/>
                  </a:cubicBezTo>
                  <a:cubicBezTo>
                    <a:pt x="1510" y="2784"/>
                    <a:pt x="1538" y="2785"/>
                    <a:pt x="1502" y="2787"/>
                  </a:cubicBezTo>
                  <a:cubicBezTo>
                    <a:pt x="1537" y="2789"/>
                    <a:pt x="1511" y="2787"/>
                    <a:pt x="1520" y="2797"/>
                  </a:cubicBezTo>
                  <a:cubicBezTo>
                    <a:pt x="1525" y="2800"/>
                    <a:pt x="1497" y="2802"/>
                    <a:pt x="1539" y="2804"/>
                  </a:cubicBezTo>
                  <a:cubicBezTo>
                    <a:pt x="1477" y="2807"/>
                    <a:pt x="1559" y="2807"/>
                    <a:pt x="1522" y="2808"/>
                  </a:cubicBezTo>
                  <a:cubicBezTo>
                    <a:pt x="1563" y="2809"/>
                    <a:pt x="1506" y="2810"/>
                    <a:pt x="1531" y="2810"/>
                  </a:cubicBezTo>
                  <a:cubicBezTo>
                    <a:pt x="1563" y="2811"/>
                    <a:pt x="1510" y="2812"/>
                    <a:pt x="1528" y="2812"/>
                  </a:cubicBezTo>
                  <a:cubicBezTo>
                    <a:pt x="1556" y="2813"/>
                    <a:pt x="1498" y="2814"/>
                    <a:pt x="1536" y="2814"/>
                  </a:cubicBezTo>
                  <a:cubicBezTo>
                    <a:pt x="1507" y="2815"/>
                    <a:pt x="1546" y="2816"/>
                    <a:pt x="1528" y="2817"/>
                  </a:cubicBezTo>
                  <a:cubicBezTo>
                    <a:pt x="1516" y="2817"/>
                    <a:pt x="1546" y="2818"/>
                    <a:pt x="1522" y="2819"/>
                  </a:cubicBezTo>
                  <a:cubicBezTo>
                    <a:pt x="1558" y="2819"/>
                    <a:pt x="1519" y="2821"/>
                    <a:pt x="1526" y="2821"/>
                  </a:cubicBezTo>
                  <a:cubicBezTo>
                    <a:pt x="1553" y="2822"/>
                    <a:pt x="1489" y="2823"/>
                    <a:pt x="1534" y="2824"/>
                  </a:cubicBezTo>
                  <a:cubicBezTo>
                    <a:pt x="1527" y="2825"/>
                    <a:pt x="1525" y="2827"/>
                    <a:pt x="1540" y="2828"/>
                  </a:cubicBezTo>
                  <a:cubicBezTo>
                    <a:pt x="1506" y="2828"/>
                    <a:pt x="1550" y="2830"/>
                    <a:pt x="1524" y="2830"/>
                  </a:cubicBezTo>
                  <a:cubicBezTo>
                    <a:pt x="1549" y="2831"/>
                    <a:pt x="1514" y="2832"/>
                    <a:pt x="1519" y="2833"/>
                  </a:cubicBezTo>
                  <a:cubicBezTo>
                    <a:pt x="1524" y="2834"/>
                    <a:pt x="1509" y="2835"/>
                    <a:pt x="1539" y="2836"/>
                  </a:cubicBezTo>
                  <a:cubicBezTo>
                    <a:pt x="1495" y="2839"/>
                    <a:pt x="1531" y="2843"/>
                    <a:pt x="1520" y="2846"/>
                  </a:cubicBezTo>
                  <a:cubicBezTo>
                    <a:pt x="1516" y="2847"/>
                    <a:pt x="1496" y="2848"/>
                    <a:pt x="1517" y="2849"/>
                  </a:cubicBezTo>
                  <a:cubicBezTo>
                    <a:pt x="1526" y="2849"/>
                    <a:pt x="1519" y="2851"/>
                    <a:pt x="1508" y="2851"/>
                  </a:cubicBezTo>
                  <a:cubicBezTo>
                    <a:pt x="1493" y="2852"/>
                    <a:pt x="1534" y="2853"/>
                    <a:pt x="1501" y="2853"/>
                  </a:cubicBezTo>
                  <a:cubicBezTo>
                    <a:pt x="1487" y="2854"/>
                    <a:pt x="1479" y="2855"/>
                    <a:pt x="1487" y="2856"/>
                  </a:cubicBezTo>
                  <a:cubicBezTo>
                    <a:pt x="1512" y="2856"/>
                    <a:pt x="1457" y="2857"/>
                    <a:pt x="1495" y="2858"/>
                  </a:cubicBezTo>
                  <a:cubicBezTo>
                    <a:pt x="1490" y="2859"/>
                    <a:pt x="1456" y="2862"/>
                    <a:pt x="1466" y="2864"/>
                  </a:cubicBezTo>
                  <a:cubicBezTo>
                    <a:pt x="1482" y="2865"/>
                    <a:pt x="1447" y="2865"/>
                    <a:pt x="1455" y="2866"/>
                  </a:cubicBezTo>
                  <a:cubicBezTo>
                    <a:pt x="1466" y="2868"/>
                    <a:pt x="1452" y="2870"/>
                    <a:pt x="1457" y="2873"/>
                  </a:cubicBezTo>
                  <a:cubicBezTo>
                    <a:pt x="1469" y="2877"/>
                    <a:pt x="1409" y="2881"/>
                    <a:pt x="1419" y="2882"/>
                  </a:cubicBezTo>
                  <a:cubicBezTo>
                    <a:pt x="1447" y="2884"/>
                    <a:pt x="1408" y="2881"/>
                    <a:pt x="1415" y="2887"/>
                  </a:cubicBezTo>
                  <a:cubicBezTo>
                    <a:pt x="1360" y="2889"/>
                    <a:pt x="1312" y="2896"/>
                    <a:pt x="1251" y="2900"/>
                  </a:cubicBezTo>
                  <a:cubicBezTo>
                    <a:pt x="1299" y="2901"/>
                    <a:pt x="1259" y="2903"/>
                    <a:pt x="1241" y="2904"/>
                  </a:cubicBezTo>
                  <a:cubicBezTo>
                    <a:pt x="1219" y="2905"/>
                    <a:pt x="1257" y="2905"/>
                    <a:pt x="1249" y="2906"/>
                  </a:cubicBezTo>
                  <a:cubicBezTo>
                    <a:pt x="1287" y="2907"/>
                    <a:pt x="1259" y="2913"/>
                    <a:pt x="1228" y="2914"/>
                  </a:cubicBezTo>
                  <a:cubicBezTo>
                    <a:pt x="1234" y="2914"/>
                    <a:pt x="1239" y="2914"/>
                    <a:pt x="1245" y="2914"/>
                  </a:cubicBezTo>
                  <a:cubicBezTo>
                    <a:pt x="1139" y="2914"/>
                    <a:pt x="1234" y="2920"/>
                    <a:pt x="1124" y="2930"/>
                  </a:cubicBezTo>
                  <a:cubicBezTo>
                    <a:pt x="1119" y="2937"/>
                    <a:pt x="1052" y="2943"/>
                    <a:pt x="1062" y="2947"/>
                  </a:cubicBezTo>
                  <a:cubicBezTo>
                    <a:pt x="1064" y="2947"/>
                    <a:pt x="1080" y="2948"/>
                    <a:pt x="1076" y="2948"/>
                  </a:cubicBezTo>
                  <a:cubicBezTo>
                    <a:pt x="1045" y="2954"/>
                    <a:pt x="1026" y="2954"/>
                    <a:pt x="1040" y="2960"/>
                  </a:cubicBezTo>
                  <a:cubicBezTo>
                    <a:pt x="1027" y="2962"/>
                    <a:pt x="1023" y="2962"/>
                    <a:pt x="1037" y="2964"/>
                  </a:cubicBezTo>
                  <a:cubicBezTo>
                    <a:pt x="1006" y="2965"/>
                    <a:pt x="1057" y="2966"/>
                    <a:pt x="1021" y="2966"/>
                  </a:cubicBezTo>
                  <a:cubicBezTo>
                    <a:pt x="995" y="2967"/>
                    <a:pt x="1055" y="2967"/>
                    <a:pt x="1027" y="2969"/>
                  </a:cubicBezTo>
                  <a:cubicBezTo>
                    <a:pt x="1013" y="2969"/>
                    <a:pt x="1018" y="2971"/>
                    <a:pt x="1020" y="2972"/>
                  </a:cubicBezTo>
                  <a:cubicBezTo>
                    <a:pt x="1025" y="2973"/>
                    <a:pt x="1003" y="2976"/>
                    <a:pt x="1037" y="2977"/>
                  </a:cubicBezTo>
                  <a:cubicBezTo>
                    <a:pt x="1008" y="2978"/>
                    <a:pt x="1022" y="2979"/>
                    <a:pt x="1020" y="2980"/>
                  </a:cubicBezTo>
                  <a:cubicBezTo>
                    <a:pt x="1017" y="2985"/>
                    <a:pt x="1025" y="2985"/>
                    <a:pt x="1006" y="2986"/>
                  </a:cubicBezTo>
                  <a:cubicBezTo>
                    <a:pt x="977" y="2987"/>
                    <a:pt x="1033" y="2988"/>
                    <a:pt x="1007" y="2989"/>
                  </a:cubicBezTo>
                  <a:cubicBezTo>
                    <a:pt x="995" y="2990"/>
                    <a:pt x="1041" y="2991"/>
                    <a:pt x="1003" y="2991"/>
                  </a:cubicBezTo>
                  <a:cubicBezTo>
                    <a:pt x="1020" y="2993"/>
                    <a:pt x="989" y="2995"/>
                    <a:pt x="998" y="2997"/>
                  </a:cubicBezTo>
                  <a:cubicBezTo>
                    <a:pt x="1005" y="2998"/>
                    <a:pt x="993" y="3000"/>
                    <a:pt x="1013" y="3001"/>
                  </a:cubicBezTo>
                  <a:cubicBezTo>
                    <a:pt x="984" y="3003"/>
                    <a:pt x="998" y="3005"/>
                    <a:pt x="1001" y="3007"/>
                  </a:cubicBezTo>
                  <a:cubicBezTo>
                    <a:pt x="1006" y="3010"/>
                    <a:pt x="975" y="3014"/>
                    <a:pt x="1018" y="3017"/>
                  </a:cubicBezTo>
                  <a:cubicBezTo>
                    <a:pt x="976" y="3020"/>
                    <a:pt x="1007" y="3023"/>
                    <a:pt x="1000" y="3026"/>
                  </a:cubicBezTo>
                  <a:cubicBezTo>
                    <a:pt x="997" y="3027"/>
                    <a:pt x="1023" y="3029"/>
                    <a:pt x="986" y="3030"/>
                  </a:cubicBezTo>
                  <a:cubicBezTo>
                    <a:pt x="990" y="3031"/>
                    <a:pt x="1024" y="3037"/>
                    <a:pt x="1019" y="3040"/>
                  </a:cubicBezTo>
                  <a:cubicBezTo>
                    <a:pt x="1017" y="3041"/>
                    <a:pt x="1036" y="3043"/>
                    <a:pt x="1007" y="3044"/>
                  </a:cubicBezTo>
                  <a:cubicBezTo>
                    <a:pt x="979" y="3046"/>
                    <a:pt x="1030" y="3047"/>
                    <a:pt x="1001" y="3048"/>
                  </a:cubicBezTo>
                  <a:cubicBezTo>
                    <a:pt x="990" y="3049"/>
                    <a:pt x="1009" y="3050"/>
                    <a:pt x="1009" y="3051"/>
                  </a:cubicBezTo>
                  <a:cubicBezTo>
                    <a:pt x="1006" y="3055"/>
                    <a:pt x="968" y="3062"/>
                    <a:pt x="978" y="3067"/>
                  </a:cubicBezTo>
                  <a:cubicBezTo>
                    <a:pt x="962" y="3067"/>
                    <a:pt x="961" y="3067"/>
                    <a:pt x="965" y="3068"/>
                  </a:cubicBezTo>
                  <a:cubicBezTo>
                    <a:pt x="970" y="3068"/>
                    <a:pt x="983" y="3068"/>
                    <a:pt x="977" y="3069"/>
                  </a:cubicBezTo>
                  <a:cubicBezTo>
                    <a:pt x="930" y="3074"/>
                    <a:pt x="970" y="3073"/>
                    <a:pt x="936" y="3081"/>
                  </a:cubicBezTo>
                  <a:cubicBezTo>
                    <a:pt x="897" y="3082"/>
                    <a:pt x="901" y="3088"/>
                    <a:pt x="889" y="3093"/>
                  </a:cubicBezTo>
                  <a:cubicBezTo>
                    <a:pt x="861" y="3098"/>
                    <a:pt x="877" y="3095"/>
                    <a:pt x="856" y="3099"/>
                  </a:cubicBezTo>
                  <a:cubicBezTo>
                    <a:pt x="842" y="3099"/>
                    <a:pt x="864" y="3101"/>
                    <a:pt x="851" y="3101"/>
                  </a:cubicBezTo>
                  <a:cubicBezTo>
                    <a:pt x="811" y="3102"/>
                    <a:pt x="846" y="3103"/>
                    <a:pt x="845" y="3104"/>
                  </a:cubicBezTo>
                  <a:cubicBezTo>
                    <a:pt x="828" y="3106"/>
                    <a:pt x="837" y="3115"/>
                    <a:pt x="817" y="3114"/>
                  </a:cubicBezTo>
                  <a:cubicBezTo>
                    <a:pt x="783" y="3114"/>
                    <a:pt x="789" y="3112"/>
                    <a:pt x="792" y="3127"/>
                  </a:cubicBezTo>
                  <a:cubicBezTo>
                    <a:pt x="796" y="3129"/>
                    <a:pt x="737" y="3130"/>
                    <a:pt x="786" y="3132"/>
                  </a:cubicBezTo>
                  <a:cubicBezTo>
                    <a:pt x="776" y="3133"/>
                    <a:pt x="718" y="3134"/>
                    <a:pt x="769" y="3136"/>
                  </a:cubicBezTo>
                  <a:cubicBezTo>
                    <a:pt x="727" y="3136"/>
                    <a:pt x="802" y="3138"/>
                    <a:pt x="753" y="3139"/>
                  </a:cubicBezTo>
                  <a:cubicBezTo>
                    <a:pt x="770" y="3140"/>
                    <a:pt x="746" y="3142"/>
                    <a:pt x="747" y="3144"/>
                  </a:cubicBezTo>
                  <a:cubicBezTo>
                    <a:pt x="750" y="3168"/>
                    <a:pt x="764" y="3163"/>
                    <a:pt x="707" y="3168"/>
                  </a:cubicBezTo>
                  <a:cubicBezTo>
                    <a:pt x="725" y="3168"/>
                    <a:pt x="734" y="3168"/>
                    <a:pt x="744" y="3169"/>
                  </a:cubicBezTo>
                  <a:cubicBezTo>
                    <a:pt x="716" y="3169"/>
                    <a:pt x="744" y="3171"/>
                    <a:pt x="738" y="3172"/>
                  </a:cubicBezTo>
                  <a:cubicBezTo>
                    <a:pt x="721" y="3174"/>
                    <a:pt x="727" y="3176"/>
                    <a:pt x="748" y="3180"/>
                  </a:cubicBezTo>
                  <a:cubicBezTo>
                    <a:pt x="765" y="3182"/>
                    <a:pt x="697" y="3185"/>
                    <a:pt x="689" y="3190"/>
                  </a:cubicBezTo>
                  <a:cubicBezTo>
                    <a:pt x="641" y="3201"/>
                    <a:pt x="628" y="3204"/>
                    <a:pt x="605" y="3214"/>
                  </a:cubicBezTo>
                  <a:cubicBezTo>
                    <a:pt x="604" y="3214"/>
                    <a:pt x="612" y="3214"/>
                    <a:pt x="617" y="3214"/>
                  </a:cubicBezTo>
                  <a:cubicBezTo>
                    <a:pt x="633" y="3215"/>
                    <a:pt x="591" y="3215"/>
                    <a:pt x="618" y="3216"/>
                  </a:cubicBezTo>
                  <a:cubicBezTo>
                    <a:pt x="643" y="3218"/>
                    <a:pt x="614" y="3216"/>
                    <a:pt x="608" y="3220"/>
                  </a:cubicBezTo>
                  <a:cubicBezTo>
                    <a:pt x="593" y="3223"/>
                    <a:pt x="615" y="3225"/>
                    <a:pt x="590" y="3228"/>
                  </a:cubicBezTo>
                  <a:cubicBezTo>
                    <a:pt x="630" y="3229"/>
                    <a:pt x="584" y="3235"/>
                    <a:pt x="583" y="3237"/>
                  </a:cubicBezTo>
                  <a:cubicBezTo>
                    <a:pt x="584" y="3238"/>
                    <a:pt x="545" y="3238"/>
                    <a:pt x="582" y="3239"/>
                  </a:cubicBezTo>
                  <a:cubicBezTo>
                    <a:pt x="545" y="3240"/>
                    <a:pt x="599" y="3241"/>
                    <a:pt x="584" y="3242"/>
                  </a:cubicBezTo>
                  <a:cubicBezTo>
                    <a:pt x="573" y="3243"/>
                    <a:pt x="594" y="3245"/>
                    <a:pt x="565" y="3245"/>
                  </a:cubicBezTo>
                  <a:cubicBezTo>
                    <a:pt x="574" y="3248"/>
                    <a:pt x="587" y="3247"/>
                    <a:pt x="581" y="3250"/>
                  </a:cubicBezTo>
                  <a:cubicBezTo>
                    <a:pt x="559" y="3256"/>
                    <a:pt x="602" y="3258"/>
                    <a:pt x="569" y="3262"/>
                  </a:cubicBezTo>
                  <a:cubicBezTo>
                    <a:pt x="560" y="3263"/>
                    <a:pt x="604" y="3264"/>
                    <a:pt x="587" y="3266"/>
                  </a:cubicBezTo>
                  <a:cubicBezTo>
                    <a:pt x="574" y="3267"/>
                    <a:pt x="590" y="3269"/>
                    <a:pt x="607" y="3271"/>
                  </a:cubicBezTo>
                  <a:cubicBezTo>
                    <a:pt x="624" y="3272"/>
                    <a:pt x="583" y="3273"/>
                    <a:pt x="605" y="3274"/>
                  </a:cubicBezTo>
                  <a:cubicBezTo>
                    <a:pt x="629" y="3276"/>
                    <a:pt x="621" y="3277"/>
                    <a:pt x="625" y="3278"/>
                  </a:cubicBezTo>
                  <a:cubicBezTo>
                    <a:pt x="627" y="3279"/>
                    <a:pt x="647" y="3281"/>
                    <a:pt x="636" y="3281"/>
                  </a:cubicBezTo>
                  <a:cubicBezTo>
                    <a:pt x="599" y="3283"/>
                    <a:pt x="666" y="3283"/>
                    <a:pt x="646" y="3285"/>
                  </a:cubicBezTo>
                  <a:cubicBezTo>
                    <a:pt x="611" y="3287"/>
                    <a:pt x="680" y="3293"/>
                    <a:pt x="666" y="3297"/>
                  </a:cubicBezTo>
                  <a:cubicBezTo>
                    <a:pt x="662" y="3303"/>
                    <a:pt x="667" y="3303"/>
                    <a:pt x="680" y="3304"/>
                  </a:cubicBezTo>
                  <a:cubicBezTo>
                    <a:pt x="711" y="3305"/>
                    <a:pt x="712" y="3306"/>
                    <a:pt x="706" y="3307"/>
                  </a:cubicBezTo>
                  <a:cubicBezTo>
                    <a:pt x="697" y="3309"/>
                    <a:pt x="733" y="3311"/>
                    <a:pt x="707" y="3312"/>
                  </a:cubicBezTo>
                  <a:cubicBezTo>
                    <a:pt x="735" y="3313"/>
                    <a:pt x="706" y="3314"/>
                    <a:pt x="726" y="3315"/>
                  </a:cubicBezTo>
                  <a:cubicBezTo>
                    <a:pt x="739" y="3316"/>
                    <a:pt x="727" y="3317"/>
                    <a:pt x="729" y="3318"/>
                  </a:cubicBezTo>
                  <a:cubicBezTo>
                    <a:pt x="730" y="3319"/>
                    <a:pt x="718" y="3321"/>
                    <a:pt x="748" y="3321"/>
                  </a:cubicBezTo>
                  <a:cubicBezTo>
                    <a:pt x="710" y="3322"/>
                    <a:pt x="753" y="3323"/>
                    <a:pt x="740" y="3323"/>
                  </a:cubicBezTo>
                  <a:cubicBezTo>
                    <a:pt x="728" y="3326"/>
                    <a:pt x="744" y="3327"/>
                    <a:pt x="749" y="3328"/>
                  </a:cubicBezTo>
                  <a:cubicBezTo>
                    <a:pt x="747" y="3340"/>
                    <a:pt x="759" y="3338"/>
                    <a:pt x="769" y="3340"/>
                  </a:cubicBezTo>
                  <a:cubicBezTo>
                    <a:pt x="769" y="3346"/>
                    <a:pt x="820" y="3351"/>
                    <a:pt x="811" y="3355"/>
                  </a:cubicBezTo>
                  <a:cubicBezTo>
                    <a:pt x="887" y="3356"/>
                    <a:pt x="825" y="3360"/>
                    <a:pt x="790" y="3361"/>
                  </a:cubicBezTo>
                  <a:cubicBezTo>
                    <a:pt x="808" y="3361"/>
                    <a:pt x="820" y="3361"/>
                    <a:pt x="831" y="3362"/>
                  </a:cubicBezTo>
                  <a:cubicBezTo>
                    <a:pt x="800" y="3362"/>
                    <a:pt x="828" y="3363"/>
                    <a:pt x="825" y="3364"/>
                  </a:cubicBezTo>
                  <a:cubicBezTo>
                    <a:pt x="818" y="3365"/>
                    <a:pt x="806" y="3367"/>
                    <a:pt x="821" y="3368"/>
                  </a:cubicBezTo>
                  <a:cubicBezTo>
                    <a:pt x="832" y="3369"/>
                    <a:pt x="807" y="3369"/>
                    <a:pt x="818" y="3370"/>
                  </a:cubicBezTo>
                  <a:cubicBezTo>
                    <a:pt x="829" y="3371"/>
                    <a:pt x="828" y="3372"/>
                    <a:pt x="832" y="3373"/>
                  </a:cubicBezTo>
                  <a:cubicBezTo>
                    <a:pt x="840" y="3374"/>
                    <a:pt x="816" y="3375"/>
                    <a:pt x="829" y="3377"/>
                  </a:cubicBezTo>
                  <a:cubicBezTo>
                    <a:pt x="848" y="3379"/>
                    <a:pt x="824" y="3382"/>
                    <a:pt x="833" y="3384"/>
                  </a:cubicBezTo>
                  <a:cubicBezTo>
                    <a:pt x="900" y="3390"/>
                    <a:pt x="856" y="3401"/>
                    <a:pt x="905" y="3402"/>
                  </a:cubicBezTo>
                  <a:cubicBezTo>
                    <a:pt x="908" y="3403"/>
                    <a:pt x="915" y="3404"/>
                    <a:pt x="910" y="3404"/>
                  </a:cubicBezTo>
                  <a:cubicBezTo>
                    <a:pt x="883" y="3405"/>
                    <a:pt x="896" y="3406"/>
                    <a:pt x="895" y="3407"/>
                  </a:cubicBezTo>
                  <a:cubicBezTo>
                    <a:pt x="907" y="3427"/>
                    <a:pt x="840" y="3419"/>
                    <a:pt x="837" y="3427"/>
                  </a:cubicBezTo>
                  <a:cubicBezTo>
                    <a:pt x="836" y="3428"/>
                    <a:pt x="831" y="3429"/>
                    <a:pt x="836" y="3430"/>
                  </a:cubicBezTo>
                  <a:cubicBezTo>
                    <a:pt x="847" y="3432"/>
                    <a:pt x="821" y="3434"/>
                    <a:pt x="815" y="3435"/>
                  </a:cubicBezTo>
                  <a:cubicBezTo>
                    <a:pt x="853" y="3435"/>
                    <a:pt x="795" y="3436"/>
                    <a:pt x="824" y="3437"/>
                  </a:cubicBezTo>
                  <a:cubicBezTo>
                    <a:pt x="803" y="3439"/>
                    <a:pt x="822" y="3449"/>
                    <a:pt x="773" y="3449"/>
                  </a:cubicBezTo>
                  <a:cubicBezTo>
                    <a:pt x="786" y="3449"/>
                    <a:pt x="798" y="3450"/>
                    <a:pt x="810" y="3450"/>
                  </a:cubicBezTo>
                  <a:cubicBezTo>
                    <a:pt x="797" y="3452"/>
                    <a:pt x="749" y="3453"/>
                    <a:pt x="759" y="3456"/>
                  </a:cubicBezTo>
                  <a:cubicBezTo>
                    <a:pt x="763" y="3458"/>
                    <a:pt x="781" y="3459"/>
                    <a:pt x="767" y="3460"/>
                  </a:cubicBezTo>
                  <a:cubicBezTo>
                    <a:pt x="743" y="3462"/>
                    <a:pt x="755" y="3464"/>
                    <a:pt x="749" y="3465"/>
                  </a:cubicBezTo>
                  <a:cubicBezTo>
                    <a:pt x="744" y="3467"/>
                    <a:pt x="765" y="3468"/>
                    <a:pt x="729" y="3469"/>
                  </a:cubicBezTo>
                  <a:cubicBezTo>
                    <a:pt x="747" y="3470"/>
                    <a:pt x="750" y="3470"/>
                    <a:pt x="730" y="3471"/>
                  </a:cubicBezTo>
                  <a:cubicBezTo>
                    <a:pt x="762" y="3472"/>
                    <a:pt x="760" y="3474"/>
                    <a:pt x="732" y="3475"/>
                  </a:cubicBezTo>
                  <a:cubicBezTo>
                    <a:pt x="764" y="3477"/>
                    <a:pt x="744" y="3479"/>
                    <a:pt x="749" y="3481"/>
                  </a:cubicBezTo>
                  <a:cubicBezTo>
                    <a:pt x="694" y="3483"/>
                    <a:pt x="762" y="3487"/>
                    <a:pt x="708" y="3489"/>
                  </a:cubicBezTo>
                  <a:cubicBezTo>
                    <a:pt x="734" y="3490"/>
                    <a:pt x="719" y="3491"/>
                    <a:pt x="732" y="3491"/>
                  </a:cubicBezTo>
                  <a:cubicBezTo>
                    <a:pt x="752" y="3492"/>
                    <a:pt x="732" y="3493"/>
                    <a:pt x="733" y="3493"/>
                  </a:cubicBezTo>
                  <a:cubicBezTo>
                    <a:pt x="771" y="3494"/>
                    <a:pt x="719" y="3494"/>
                    <a:pt x="739" y="3495"/>
                  </a:cubicBezTo>
                  <a:cubicBezTo>
                    <a:pt x="758" y="3496"/>
                    <a:pt x="774" y="3498"/>
                    <a:pt x="749" y="3499"/>
                  </a:cubicBezTo>
                  <a:cubicBezTo>
                    <a:pt x="753" y="3500"/>
                    <a:pt x="780" y="3503"/>
                    <a:pt x="782" y="3504"/>
                  </a:cubicBezTo>
                  <a:cubicBezTo>
                    <a:pt x="781" y="3504"/>
                    <a:pt x="771" y="3506"/>
                    <a:pt x="775" y="3506"/>
                  </a:cubicBezTo>
                  <a:cubicBezTo>
                    <a:pt x="813" y="3506"/>
                    <a:pt x="749" y="3507"/>
                    <a:pt x="783" y="3508"/>
                  </a:cubicBezTo>
                  <a:cubicBezTo>
                    <a:pt x="789" y="3508"/>
                    <a:pt x="779" y="3509"/>
                    <a:pt x="780" y="3510"/>
                  </a:cubicBezTo>
                  <a:cubicBezTo>
                    <a:pt x="783" y="3512"/>
                    <a:pt x="794" y="3511"/>
                    <a:pt x="791" y="3516"/>
                  </a:cubicBezTo>
                  <a:cubicBezTo>
                    <a:pt x="795" y="3529"/>
                    <a:pt x="778" y="3533"/>
                    <a:pt x="794" y="3532"/>
                  </a:cubicBezTo>
                  <a:cubicBezTo>
                    <a:pt x="818" y="3534"/>
                    <a:pt x="783" y="3534"/>
                    <a:pt x="791" y="3535"/>
                  </a:cubicBezTo>
                  <a:cubicBezTo>
                    <a:pt x="812" y="3537"/>
                    <a:pt x="801" y="3537"/>
                    <a:pt x="796" y="3539"/>
                  </a:cubicBezTo>
                  <a:cubicBezTo>
                    <a:pt x="811" y="3540"/>
                    <a:pt x="835" y="3541"/>
                    <a:pt x="814" y="3542"/>
                  </a:cubicBezTo>
                  <a:cubicBezTo>
                    <a:pt x="806" y="3543"/>
                    <a:pt x="824" y="3544"/>
                    <a:pt x="833" y="3545"/>
                  </a:cubicBezTo>
                  <a:cubicBezTo>
                    <a:pt x="840" y="3546"/>
                    <a:pt x="854" y="3546"/>
                    <a:pt x="836" y="3547"/>
                  </a:cubicBezTo>
                  <a:cubicBezTo>
                    <a:pt x="1217" y="3610"/>
                    <a:pt x="1864" y="3584"/>
                    <a:pt x="2376" y="3591"/>
                  </a:cubicBezTo>
                  <a:cubicBezTo>
                    <a:pt x="2290" y="3590"/>
                    <a:pt x="2226" y="3589"/>
                    <a:pt x="2185" y="3583"/>
                  </a:cubicBezTo>
                  <a:cubicBezTo>
                    <a:pt x="2262" y="3573"/>
                    <a:pt x="2396" y="3574"/>
                    <a:pt x="2471" y="3566"/>
                  </a:cubicBezTo>
                  <a:cubicBezTo>
                    <a:pt x="2445" y="3561"/>
                    <a:pt x="2716" y="3551"/>
                    <a:pt x="2729" y="3546"/>
                  </a:cubicBezTo>
                  <a:cubicBezTo>
                    <a:pt x="2721" y="3545"/>
                    <a:pt x="2720" y="3544"/>
                    <a:pt x="2740" y="3543"/>
                  </a:cubicBezTo>
                  <a:cubicBezTo>
                    <a:pt x="2748" y="3543"/>
                    <a:pt x="2730" y="3541"/>
                    <a:pt x="2728" y="3541"/>
                  </a:cubicBezTo>
                  <a:cubicBezTo>
                    <a:pt x="2727" y="3539"/>
                    <a:pt x="2781" y="3539"/>
                    <a:pt x="2757" y="3538"/>
                  </a:cubicBezTo>
                  <a:cubicBezTo>
                    <a:pt x="2750" y="3537"/>
                    <a:pt x="2773" y="3536"/>
                    <a:pt x="2767" y="3536"/>
                  </a:cubicBezTo>
                  <a:cubicBezTo>
                    <a:pt x="2744" y="3534"/>
                    <a:pt x="2804" y="3534"/>
                    <a:pt x="2774" y="3533"/>
                  </a:cubicBezTo>
                  <a:cubicBezTo>
                    <a:pt x="2749" y="3532"/>
                    <a:pt x="2786" y="3531"/>
                    <a:pt x="2789" y="3530"/>
                  </a:cubicBezTo>
                  <a:cubicBezTo>
                    <a:pt x="2793" y="3528"/>
                    <a:pt x="2823" y="3527"/>
                    <a:pt x="2791" y="3526"/>
                  </a:cubicBezTo>
                  <a:cubicBezTo>
                    <a:pt x="2809" y="3524"/>
                    <a:pt x="2831" y="3522"/>
                    <a:pt x="2848" y="3520"/>
                  </a:cubicBezTo>
                  <a:cubicBezTo>
                    <a:pt x="2775" y="3517"/>
                    <a:pt x="2933" y="3514"/>
                    <a:pt x="2853" y="3510"/>
                  </a:cubicBezTo>
                  <a:cubicBezTo>
                    <a:pt x="2872" y="3510"/>
                    <a:pt x="2892" y="3509"/>
                    <a:pt x="2914" y="3508"/>
                  </a:cubicBezTo>
                  <a:cubicBezTo>
                    <a:pt x="2915" y="3504"/>
                    <a:pt x="2913" y="3504"/>
                    <a:pt x="2928" y="3503"/>
                  </a:cubicBezTo>
                  <a:cubicBezTo>
                    <a:pt x="2952" y="3502"/>
                    <a:pt x="2901" y="3501"/>
                    <a:pt x="2928" y="3500"/>
                  </a:cubicBezTo>
                  <a:cubicBezTo>
                    <a:pt x="2950" y="3499"/>
                    <a:pt x="2933" y="3498"/>
                    <a:pt x="2917" y="3498"/>
                  </a:cubicBezTo>
                  <a:cubicBezTo>
                    <a:pt x="2970" y="3498"/>
                    <a:pt x="2994" y="3487"/>
                    <a:pt x="3014" y="3481"/>
                  </a:cubicBezTo>
                  <a:cubicBezTo>
                    <a:pt x="2997" y="3479"/>
                    <a:pt x="3027" y="3479"/>
                    <a:pt x="3019" y="3477"/>
                  </a:cubicBezTo>
                  <a:cubicBezTo>
                    <a:pt x="3004" y="3475"/>
                    <a:pt x="2981" y="3473"/>
                    <a:pt x="3012" y="3470"/>
                  </a:cubicBezTo>
                  <a:cubicBezTo>
                    <a:pt x="3025" y="3469"/>
                    <a:pt x="3003" y="3468"/>
                    <a:pt x="2997" y="3466"/>
                  </a:cubicBezTo>
                  <a:cubicBezTo>
                    <a:pt x="3020" y="3464"/>
                    <a:pt x="3018" y="3463"/>
                    <a:pt x="3039" y="3461"/>
                  </a:cubicBezTo>
                  <a:cubicBezTo>
                    <a:pt x="3089" y="3457"/>
                    <a:pt x="3042" y="3455"/>
                    <a:pt x="3044" y="3452"/>
                  </a:cubicBezTo>
                  <a:cubicBezTo>
                    <a:pt x="3056" y="3451"/>
                    <a:pt x="3029" y="3449"/>
                    <a:pt x="3059" y="3448"/>
                  </a:cubicBezTo>
                  <a:cubicBezTo>
                    <a:pt x="3064" y="3448"/>
                    <a:pt x="3062" y="3447"/>
                    <a:pt x="3056" y="3447"/>
                  </a:cubicBezTo>
                  <a:cubicBezTo>
                    <a:pt x="3011" y="3446"/>
                    <a:pt x="3067" y="3442"/>
                    <a:pt x="3019" y="3438"/>
                  </a:cubicBezTo>
                  <a:cubicBezTo>
                    <a:pt x="3002" y="3436"/>
                    <a:pt x="3046" y="3437"/>
                    <a:pt x="3060" y="3436"/>
                  </a:cubicBezTo>
                  <a:cubicBezTo>
                    <a:pt x="3062" y="3429"/>
                    <a:pt x="3056" y="3430"/>
                    <a:pt x="3048" y="3428"/>
                  </a:cubicBezTo>
                  <a:cubicBezTo>
                    <a:pt x="3037" y="3427"/>
                    <a:pt x="3087" y="3426"/>
                    <a:pt x="3048" y="3425"/>
                  </a:cubicBezTo>
                  <a:cubicBezTo>
                    <a:pt x="3057" y="3424"/>
                    <a:pt x="3031" y="3423"/>
                    <a:pt x="3039" y="3421"/>
                  </a:cubicBezTo>
                  <a:cubicBezTo>
                    <a:pt x="3047" y="3420"/>
                    <a:pt x="3023" y="3418"/>
                    <a:pt x="3059" y="3417"/>
                  </a:cubicBezTo>
                  <a:cubicBezTo>
                    <a:pt x="3065" y="3417"/>
                    <a:pt x="3064" y="3416"/>
                    <a:pt x="3057" y="3415"/>
                  </a:cubicBezTo>
                  <a:cubicBezTo>
                    <a:pt x="3022" y="3414"/>
                    <a:pt x="3045" y="3415"/>
                    <a:pt x="3038" y="3396"/>
                  </a:cubicBezTo>
                  <a:cubicBezTo>
                    <a:pt x="3038" y="3395"/>
                    <a:pt x="3028" y="3394"/>
                    <a:pt x="3030" y="3393"/>
                  </a:cubicBezTo>
                  <a:cubicBezTo>
                    <a:pt x="3031" y="3392"/>
                    <a:pt x="3014" y="3391"/>
                    <a:pt x="3038" y="3390"/>
                  </a:cubicBezTo>
                  <a:cubicBezTo>
                    <a:pt x="3004" y="3388"/>
                    <a:pt x="2999" y="3385"/>
                    <a:pt x="2994" y="3383"/>
                  </a:cubicBezTo>
                  <a:cubicBezTo>
                    <a:pt x="2981" y="3380"/>
                    <a:pt x="2978" y="3382"/>
                    <a:pt x="2943" y="3376"/>
                  </a:cubicBezTo>
                  <a:cubicBezTo>
                    <a:pt x="2934" y="3376"/>
                    <a:pt x="2955" y="3374"/>
                    <a:pt x="2955" y="3373"/>
                  </a:cubicBezTo>
                  <a:cubicBezTo>
                    <a:pt x="2931" y="3360"/>
                    <a:pt x="2931" y="3365"/>
                    <a:pt x="2883" y="3361"/>
                  </a:cubicBezTo>
                  <a:cubicBezTo>
                    <a:pt x="2813" y="3358"/>
                    <a:pt x="2885" y="3357"/>
                    <a:pt x="2843" y="3353"/>
                  </a:cubicBezTo>
                  <a:cubicBezTo>
                    <a:pt x="2836" y="3352"/>
                    <a:pt x="2846" y="3351"/>
                    <a:pt x="2842" y="3350"/>
                  </a:cubicBezTo>
                  <a:cubicBezTo>
                    <a:pt x="2840" y="3350"/>
                    <a:pt x="2851" y="3348"/>
                    <a:pt x="2846" y="3348"/>
                  </a:cubicBezTo>
                  <a:cubicBezTo>
                    <a:pt x="2808" y="3348"/>
                    <a:pt x="2870" y="3347"/>
                    <a:pt x="2839" y="3346"/>
                  </a:cubicBezTo>
                  <a:cubicBezTo>
                    <a:pt x="2804" y="3340"/>
                    <a:pt x="2784" y="3340"/>
                    <a:pt x="2748" y="3341"/>
                  </a:cubicBezTo>
                  <a:cubicBezTo>
                    <a:pt x="2744" y="3325"/>
                    <a:pt x="2744" y="3330"/>
                    <a:pt x="2686" y="3324"/>
                  </a:cubicBezTo>
                  <a:cubicBezTo>
                    <a:pt x="2674" y="3312"/>
                    <a:pt x="2604" y="3316"/>
                    <a:pt x="2578" y="3301"/>
                  </a:cubicBezTo>
                  <a:cubicBezTo>
                    <a:pt x="2556" y="3298"/>
                    <a:pt x="2563" y="3293"/>
                    <a:pt x="2549" y="3293"/>
                  </a:cubicBezTo>
                  <a:cubicBezTo>
                    <a:pt x="2550" y="3293"/>
                    <a:pt x="2565" y="3292"/>
                    <a:pt x="2558" y="3291"/>
                  </a:cubicBezTo>
                  <a:cubicBezTo>
                    <a:pt x="2508" y="3290"/>
                    <a:pt x="2584" y="3288"/>
                    <a:pt x="2520" y="3286"/>
                  </a:cubicBezTo>
                  <a:cubicBezTo>
                    <a:pt x="2500" y="3285"/>
                    <a:pt x="2486" y="3284"/>
                    <a:pt x="2500" y="3284"/>
                  </a:cubicBezTo>
                  <a:cubicBezTo>
                    <a:pt x="2532" y="3282"/>
                    <a:pt x="2488" y="3282"/>
                    <a:pt x="2496" y="3281"/>
                  </a:cubicBezTo>
                  <a:cubicBezTo>
                    <a:pt x="2463" y="3268"/>
                    <a:pt x="2389" y="3275"/>
                    <a:pt x="2352" y="3261"/>
                  </a:cubicBezTo>
                  <a:cubicBezTo>
                    <a:pt x="2350" y="3259"/>
                    <a:pt x="2365" y="3257"/>
                    <a:pt x="2313" y="3256"/>
                  </a:cubicBezTo>
                  <a:cubicBezTo>
                    <a:pt x="2302" y="3255"/>
                    <a:pt x="2311" y="3254"/>
                    <a:pt x="2311" y="3253"/>
                  </a:cubicBezTo>
                  <a:cubicBezTo>
                    <a:pt x="2329" y="3253"/>
                    <a:pt x="2341" y="3253"/>
                    <a:pt x="2348" y="3253"/>
                  </a:cubicBezTo>
                  <a:cubicBezTo>
                    <a:pt x="2342" y="3252"/>
                    <a:pt x="2334" y="3252"/>
                    <a:pt x="2334" y="3251"/>
                  </a:cubicBezTo>
                  <a:cubicBezTo>
                    <a:pt x="2374" y="3251"/>
                    <a:pt x="2339" y="3237"/>
                    <a:pt x="2393" y="3235"/>
                  </a:cubicBezTo>
                  <a:cubicBezTo>
                    <a:pt x="2406" y="3234"/>
                    <a:pt x="2421" y="3233"/>
                    <a:pt x="2412" y="3232"/>
                  </a:cubicBezTo>
                  <a:cubicBezTo>
                    <a:pt x="2369" y="3230"/>
                    <a:pt x="2413" y="3229"/>
                    <a:pt x="2438" y="3227"/>
                  </a:cubicBezTo>
                  <a:cubicBezTo>
                    <a:pt x="2446" y="3227"/>
                    <a:pt x="2450" y="3226"/>
                    <a:pt x="2456" y="3225"/>
                  </a:cubicBezTo>
                  <a:cubicBezTo>
                    <a:pt x="2485" y="3223"/>
                    <a:pt x="2479" y="3219"/>
                    <a:pt x="2476" y="3216"/>
                  </a:cubicBezTo>
                  <a:cubicBezTo>
                    <a:pt x="2469" y="3212"/>
                    <a:pt x="2554" y="3212"/>
                    <a:pt x="2499" y="3209"/>
                  </a:cubicBezTo>
                  <a:cubicBezTo>
                    <a:pt x="2468" y="3207"/>
                    <a:pt x="2468" y="3205"/>
                    <a:pt x="2498" y="3204"/>
                  </a:cubicBezTo>
                  <a:cubicBezTo>
                    <a:pt x="2507" y="3203"/>
                    <a:pt x="2528" y="3203"/>
                    <a:pt x="2498" y="3202"/>
                  </a:cubicBezTo>
                  <a:cubicBezTo>
                    <a:pt x="2522" y="3201"/>
                    <a:pt x="2519" y="3201"/>
                    <a:pt x="2519" y="3200"/>
                  </a:cubicBezTo>
                  <a:cubicBezTo>
                    <a:pt x="2516" y="3183"/>
                    <a:pt x="2542" y="3193"/>
                    <a:pt x="2555" y="3190"/>
                  </a:cubicBezTo>
                  <a:cubicBezTo>
                    <a:pt x="2480" y="3186"/>
                    <a:pt x="2558" y="3170"/>
                    <a:pt x="2452" y="3173"/>
                  </a:cubicBezTo>
                  <a:cubicBezTo>
                    <a:pt x="2566" y="3172"/>
                    <a:pt x="2385" y="3159"/>
                    <a:pt x="2375" y="3158"/>
                  </a:cubicBezTo>
                  <a:cubicBezTo>
                    <a:pt x="2398" y="3157"/>
                    <a:pt x="2368" y="3156"/>
                    <a:pt x="2372" y="3155"/>
                  </a:cubicBezTo>
                  <a:cubicBezTo>
                    <a:pt x="2380" y="3154"/>
                    <a:pt x="2357" y="3152"/>
                    <a:pt x="2393" y="3151"/>
                  </a:cubicBezTo>
                  <a:cubicBezTo>
                    <a:pt x="2369" y="3151"/>
                    <a:pt x="2359" y="3150"/>
                    <a:pt x="2383" y="3149"/>
                  </a:cubicBezTo>
                  <a:cubicBezTo>
                    <a:pt x="2416" y="3147"/>
                    <a:pt x="2359" y="3147"/>
                    <a:pt x="2374" y="3146"/>
                  </a:cubicBezTo>
                  <a:cubicBezTo>
                    <a:pt x="2423" y="3141"/>
                    <a:pt x="2381" y="3143"/>
                    <a:pt x="2430" y="3137"/>
                  </a:cubicBezTo>
                  <a:cubicBezTo>
                    <a:pt x="2435" y="3137"/>
                    <a:pt x="2424" y="3136"/>
                    <a:pt x="2425" y="3136"/>
                  </a:cubicBezTo>
                  <a:cubicBezTo>
                    <a:pt x="2428" y="3135"/>
                    <a:pt x="2443" y="3134"/>
                    <a:pt x="2429" y="3133"/>
                  </a:cubicBezTo>
                  <a:cubicBezTo>
                    <a:pt x="2391" y="3133"/>
                    <a:pt x="2457" y="3132"/>
                    <a:pt x="2421" y="3131"/>
                  </a:cubicBezTo>
                  <a:cubicBezTo>
                    <a:pt x="2412" y="3131"/>
                    <a:pt x="2415" y="3129"/>
                    <a:pt x="2426" y="3128"/>
                  </a:cubicBezTo>
                  <a:cubicBezTo>
                    <a:pt x="2438" y="3127"/>
                    <a:pt x="2396" y="3127"/>
                    <a:pt x="2434" y="3126"/>
                  </a:cubicBezTo>
                  <a:cubicBezTo>
                    <a:pt x="2428" y="3125"/>
                    <a:pt x="2451" y="3124"/>
                    <a:pt x="2455" y="3123"/>
                  </a:cubicBezTo>
                  <a:cubicBezTo>
                    <a:pt x="2456" y="3116"/>
                    <a:pt x="2470" y="3116"/>
                    <a:pt x="2476" y="3114"/>
                  </a:cubicBezTo>
                  <a:cubicBezTo>
                    <a:pt x="2483" y="3109"/>
                    <a:pt x="2519" y="3108"/>
                    <a:pt x="2535" y="3104"/>
                  </a:cubicBezTo>
                  <a:cubicBezTo>
                    <a:pt x="2494" y="3103"/>
                    <a:pt x="2558" y="3102"/>
                    <a:pt x="2526" y="3102"/>
                  </a:cubicBezTo>
                  <a:cubicBezTo>
                    <a:pt x="2506" y="3101"/>
                    <a:pt x="2545" y="3100"/>
                    <a:pt x="2519" y="3099"/>
                  </a:cubicBezTo>
                  <a:cubicBezTo>
                    <a:pt x="2543" y="3094"/>
                    <a:pt x="2552" y="3091"/>
                    <a:pt x="2581" y="3086"/>
                  </a:cubicBezTo>
                  <a:cubicBezTo>
                    <a:pt x="2591" y="3083"/>
                    <a:pt x="2558" y="3079"/>
                    <a:pt x="2601" y="3076"/>
                  </a:cubicBezTo>
                  <a:cubicBezTo>
                    <a:pt x="2605" y="3076"/>
                    <a:pt x="2606" y="3075"/>
                    <a:pt x="2601" y="3075"/>
                  </a:cubicBezTo>
                  <a:cubicBezTo>
                    <a:pt x="2572" y="3074"/>
                    <a:pt x="2572" y="3073"/>
                    <a:pt x="2600" y="3071"/>
                  </a:cubicBezTo>
                  <a:cubicBezTo>
                    <a:pt x="2550" y="3069"/>
                    <a:pt x="2606" y="3071"/>
                    <a:pt x="2601" y="3067"/>
                  </a:cubicBezTo>
                  <a:cubicBezTo>
                    <a:pt x="2596" y="3066"/>
                    <a:pt x="2574" y="3064"/>
                    <a:pt x="2584" y="3064"/>
                  </a:cubicBezTo>
                  <a:cubicBezTo>
                    <a:pt x="2612" y="3063"/>
                    <a:pt x="2573" y="3062"/>
                    <a:pt x="2579" y="3061"/>
                  </a:cubicBezTo>
                  <a:cubicBezTo>
                    <a:pt x="2586" y="3060"/>
                    <a:pt x="2583" y="3058"/>
                    <a:pt x="2580" y="3057"/>
                  </a:cubicBezTo>
                  <a:cubicBezTo>
                    <a:pt x="2561" y="3055"/>
                    <a:pt x="2562" y="3047"/>
                    <a:pt x="2556" y="3046"/>
                  </a:cubicBezTo>
                  <a:cubicBezTo>
                    <a:pt x="2530" y="3041"/>
                    <a:pt x="2519" y="3043"/>
                    <a:pt x="2518" y="3036"/>
                  </a:cubicBezTo>
                  <a:cubicBezTo>
                    <a:pt x="2513" y="3022"/>
                    <a:pt x="2536" y="3028"/>
                    <a:pt x="2498" y="3025"/>
                  </a:cubicBezTo>
                  <a:cubicBezTo>
                    <a:pt x="2550" y="3024"/>
                    <a:pt x="2482" y="3023"/>
                    <a:pt x="2515" y="3022"/>
                  </a:cubicBezTo>
                  <a:cubicBezTo>
                    <a:pt x="2486" y="3021"/>
                    <a:pt x="2522" y="3020"/>
                    <a:pt x="2519" y="3019"/>
                  </a:cubicBezTo>
                  <a:cubicBezTo>
                    <a:pt x="2516" y="3018"/>
                    <a:pt x="2518" y="3017"/>
                    <a:pt x="2518" y="3016"/>
                  </a:cubicBezTo>
                  <a:cubicBezTo>
                    <a:pt x="2519" y="3015"/>
                    <a:pt x="2493" y="3015"/>
                    <a:pt x="2515" y="3014"/>
                  </a:cubicBezTo>
                  <a:cubicBezTo>
                    <a:pt x="2529" y="3013"/>
                    <a:pt x="2523" y="3011"/>
                    <a:pt x="2507" y="3010"/>
                  </a:cubicBezTo>
                  <a:cubicBezTo>
                    <a:pt x="2473" y="3009"/>
                    <a:pt x="2546" y="3008"/>
                    <a:pt x="2518" y="3007"/>
                  </a:cubicBezTo>
                  <a:cubicBezTo>
                    <a:pt x="2482" y="3005"/>
                    <a:pt x="2499" y="3003"/>
                    <a:pt x="2499" y="3002"/>
                  </a:cubicBezTo>
                  <a:cubicBezTo>
                    <a:pt x="2500" y="3000"/>
                    <a:pt x="2479" y="2998"/>
                    <a:pt x="2518" y="2997"/>
                  </a:cubicBezTo>
                  <a:cubicBezTo>
                    <a:pt x="2465" y="2995"/>
                    <a:pt x="2519" y="2990"/>
                    <a:pt x="2532" y="2985"/>
                  </a:cubicBezTo>
                  <a:cubicBezTo>
                    <a:pt x="2542" y="2984"/>
                    <a:pt x="2499" y="2982"/>
                    <a:pt x="2537" y="2981"/>
                  </a:cubicBezTo>
                  <a:cubicBezTo>
                    <a:pt x="2508" y="2981"/>
                    <a:pt x="2543" y="2980"/>
                    <a:pt x="2540" y="2979"/>
                  </a:cubicBezTo>
                  <a:cubicBezTo>
                    <a:pt x="2531" y="2969"/>
                    <a:pt x="2565" y="2963"/>
                    <a:pt x="2581" y="2961"/>
                  </a:cubicBezTo>
                  <a:cubicBezTo>
                    <a:pt x="2531" y="2960"/>
                    <a:pt x="2575" y="2958"/>
                    <a:pt x="2584" y="2958"/>
                  </a:cubicBezTo>
                  <a:cubicBezTo>
                    <a:pt x="2636" y="2946"/>
                    <a:pt x="2594" y="2949"/>
                    <a:pt x="2662" y="2943"/>
                  </a:cubicBezTo>
                  <a:lnTo>
                    <a:pt x="2652" y="2942"/>
                  </a:lnTo>
                  <a:cubicBezTo>
                    <a:pt x="2641" y="2939"/>
                    <a:pt x="2634" y="2937"/>
                    <a:pt x="2663" y="2934"/>
                  </a:cubicBezTo>
                  <a:cubicBezTo>
                    <a:pt x="2716" y="2929"/>
                    <a:pt x="2721" y="2925"/>
                    <a:pt x="2748" y="2917"/>
                  </a:cubicBezTo>
                  <a:cubicBezTo>
                    <a:pt x="2750" y="2916"/>
                    <a:pt x="2766" y="2915"/>
                    <a:pt x="2767" y="2914"/>
                  </a:cubicBezTo>
                  <a:cubicBezTo>
                    <a:pt x="2769" y="2913"/>
                    <a:pt x="2748" y="2912"/>
                    <a:pt x="2758" y="2911"/>
                  </a:cubicBezTo>
                  <a:cubicBezTo>
                    <a:pt x="2780" y="2910"/>
                    <a:pt x="2747" y="2909"/>
                    <a:pt x="2752" y="2909"/>
                  </a:cubicBezTo>
                  <a:cubicBezTo>
                    <a:pt x="2784" y="2908"/>
                    <a:pt x="2727" y="2908"/>
                    <a:pt x="2753" y="2907"/>
                  </a:cubicBezTo>
                  <a:cubicBezTo>
                    <a:pt x="2779" y="2906"/>
                    <a:pt x="2767" y="2904"/>
                    <a:pt x="2761" y="2904"/>
                  </a:cubicBezTo>
                  <a:cubicBezTo>
                    <a:pt x="2736" y="2903"/>
                    <a:pt x="2768" y="2903"/>
                    <a:pt x="2765" y="2902"/>
                  </a:cubicBezTo>
                  <a:cubicBezTo>
                    <a:pt x="2747" y="2902"/>
                    <a:pt x="2750" y="2900"/>
                    <a:pt x="2746" y="2887"/>
                  </a:cubicBezTo>
                  <a:cubicBezTo>
                    <a:pt x="2742" y="2883"/>
                    <a:pt x="2767" y="2879"/>
                    <a:pt x="2731" y="2874"/>
                  </a:cubicBezTo>
                  <a:cubicBezTo>
                    <a:pt x="2779" y="2874"/>
                    <a:pt x="2719" y="2873"/>
                    <a:pt x="2738" y="2872"/>
                  </a:cubicBezTo>
                  <a:cubicBezTo>
                    <a:pt x="2768" y="2871"/>
                    <a:pt x="2731" y="2862"/>
                    <a:pt x="2727" y="2855"/>
                  </a:cubicBezTo>
                  <a:cubicBezTo>
                    <a:pt x="2730" y="2851"/>
                    <a:pt x="2716" y="2850"/>
                    <a:pt x="2690" y="2848"/>
                  </a:cubicBezTo>
                  <a:cubicBezTo>
                    <a:pt x="2725" y="2847"/>
                    <a:pt x="2693" y="2846"/>
                    <a:pt x="2687" y="2845"/>
                  </a:cubicBezTo>
                  <a:cubicBezTo>
                    <a:pt x="2680" y="2844"/>
                    <a:pt x="2689" y="2842"/>
                    <a:pt x="2684" y="2841"/>
                  </a:cubicBezTo>
                  <a:cubicBezTo>
                    <a:pt x="2680" y="2840"/>
                    <a:pt x="2649" y="2839"/>
                    <a:pt x="2666" y="2838"/>
                  </a:cubicBezTo>
                  <a:cubicBezTo>
                    <a:pt x="2687" y="2837"/>
                    <a:pt x="2626" y="2836"/>
                    <a:pt x="2658" y="2835"/>
                  </a:cubicBezTo>
                  <a:cubicBezTo>
                    <a:pt x="2663" y="2835"/>
                    <a:pt x="2628" y="2833"/>
                    <a:pt x="2663" y="2833"/>
                  </a:cubicBezTo>
                  <a:cubicBezTo>
                    <a:pt x="2630" y="2826"/>
                    <a:pt x="2570" y="2829"/>
                    <a:pt x="2581" y="2819"/>
                  </a:cubicBezTo>
                  <a:cubicBezTo>
                    <a:pt x="2514" y="2819"/>
                    <a:pt x="2470" y="2815"/>
                    <a:pt x="2437" y="2809"/>
                  </a:cubicBezTo>
                  <a:cubicBezTo>
                    <a:pt x="2469" y="2808"/>
                    <a:pt x="2433" y="2807"/>
                    <a:pt x="2433" y="2806"/>
                  </a:cubicBezTo>
                  <a:cubicBezTo>
                    <a:pt x="2432" y="2805"/>
                    <a:pt x="2454" y="2804"/>
                    <a:pt x="2457" y="2803"/>
                  </a:cubicBezTo>
                  <a:cubicBezTo>
                    <a:pt x="2460" y="2801"/>
                    <a:pt x="2442" y="2799"/>
                    <a:pt x="2472" y="2798"/>
                  </a:cubicBezTo>
                  <a:cubicBezTo>
                    <a:pt x="2450" y="2797"/>
                    <a:pt x="2445" y="2795"/>
                    <a:pt x="2459" y="2794"/>
                  </a:cubicBezTo>
                  <a:cubicBezTo>
                    <a:pt x="2478" y="2793"/>
                    <a:pt x="2441" y="2791"/>
                    <a:pt x="2454" y="2790"/>
                  </a:cubicBezTo>
                  <a:cubicBezTo>
                    <a:pt x="2458" y="2789"/>
                    <a:pt x="2420" y="2788"/>
                    <a:pt x="2418" y="2788"/>
                  </a:cubicBezTo>
                  <a:cubicBezTo>
                    <a:pt x="2408" y="2792"/>
                    <a:pt x="2427" y="2798"/>
                    <a:pt x="2394" y="2801"/>
                  </a:cubicBezTo>
                  <a:cubicBezTo>
                    <a:pt x="2455" y="2806"/>
                    <a:pt x="2295" y="2798"/>
                    <a:pt x="2349" y="2806"/>
                  </a:cubicBezTo>
                  <a:cubicBezTo>
                    <a:pt x="2311" y="2806"/>
                    <a:pt x="2278" y="2806"/>
                    <a:pt x="2248" y="2805"/>
                  </a:cubicBezTo>
                  <a:cubicBezTo>
                    <a:pt x="2248" y="2801"/>
                    <a:pt x="2248" y="2801"/>
                    <a:pt x="2206" y="2798"/>
                  </a:cubicBezTo>
                  <a:cubicBezTo>
                    <a:pt x="2206" y="2800"/>
                    <a:pt x="2210" y="2801"/>
                    <a:pt x="2205" y="2803"/>
                  </a:cubicBezTo>
                  <a:cubicBezTo>
                    <a:pt x="2202" y="2804"/>
                    <a:pt x="2246" y="2804"/>
                    <a:pt x="2208" y="2805"/>
                  </a:cubicBezTo>
                  <a:cubicBezTo>
                    <a:pt x="2304" y="2808"/>
                    <a:pt x="2160" y="2820"/>
                    <a:pt x="2125" y="2806"/>
                  </a:cubicBezTo>
                  <a:cubicBezTo>
                    <a:pt x="2127" y="2805"/>
                    <a:pt x="2145" y="2803"/>
                    <a:pt x="2155" y="2801"/>
                  </a:cubicBezTo>
                  <a:cubicBezTo>
                    <a:pt x="2121" y="2798"/>
                    <a:pt x="2077" y="2798"/>
                    <a:pt x="2112" y="2795"/>
                  </a:cubicBezTo>
                  <a:cubicBezTo>
                    <a:pt x="2136" y="2793"/>
                    <a:pt x="2109" y="2793"/>
                    <a:pt x="2114" y="2791"/>
                  </a:cubicBezTo>
                  <a:cubicBezTo>
                    <a:pt x="2143" y="2790"/>
                    <a:pt x="2097" y="2790"/>
                    <a:pt x="2109" y="2789"/>
                  </a:cubicBezTo>
                  <a:cubicBezTo>
                    <a:pt x="2129" y="2788"/>
                    <a:pt x="2123" y="2788"/>
                    <a:pt x="2123" y="2784"/>
                  </a:cubicBezTo>
                  <a:cubicBezTo>
                    <a:pt x="2081" y="2780"/>
                    <a:pt x="2182" y="2778"/>
                    <a:pt x="2124" y="2775"/>
                  </a:cubicBezTo>
                  <a:cubicBezTo>
                    <a:pt x="2120" y="2775"/>
                    <a:pt x="2123" y="2774"/>
                    <a:pt x="2129" y="2774"/>
                  </a:cubicBezTo>
                  <a:cubicBezTo>
                    <a:pt x="2155" y="2773"/>
                    <a:pt x="2142" y="2772"/>
                    <a:pt x="2143" y="2771"/>
                  </a:cubicBezTo>
                  <a:cubicBezTo>
                    <a:pt x="2150" y="2763"/>
                    <a:pt x="2125" y="2766"/>
                    <a:pt x="2165" y="2764"/>
                  </a:cubicBezTo>
                  <a:cubicBezTo>
                    <a:pt x="2132" y="2763"/>
                    <a:pt x="2145" y="2762"/>
                    <a:pt x="2144" y="2761"/>
                  </a:cubicBezTo>
                  <a:cubicBezTo>
                    <a:pt x="2139" y="2754"/>
                    <a:pt x="2151" y="2745"/>
                    <a:pt x="2142" y="2743"/>
                  </a:cubicBezTo>
                  <a:cubicBezTo>
                    <a:pt x="2134" y="2742"/>
                    <a:pt x="2182" y="2741"/>
                    <a:pt x="2158" y="2739"/>
                  </a:cubicBezTo>
                  <a:cubicBezTo>
                    <a:pt x="2141" y="2738"/>
                    <a:pt x="2205" y="2736"/>
                    <a:pt x="2185" y="2735"/>
                  </a:cubicBezTo>
                  <a:cubicBezTo>
                    <a:pt x="2228" y="2734"/>
                    <a:pt x="2163" y="2732"/>
                    <a:pt x="2184" y="2731"/>
                  </a:cubicBezTo>
                  <a:cubicBezTo>
                    <a:pt x="2129" y="2729"/>
                    <a:pt x="2194" y="2728"/>
                    <a:pt x="2189" y="2726"/>
                  </a:cubicBezTo>
                  <a:cubicBezTo>
                    <a:pt x="2241" y="2726"/>
                    <a:pt x="2218" y="2724"/>
                    <a:pt x="2248" y="2723"/>
                  </a:cubicBezTo>
                  <a:cubicBezTo>
                    <a:pt x="2248" y="2724"/>
                    <a:pt x="2238" y="2725"/>
                    <a:pt x="2250" y="2726"/>
                  </a:cubicBezTo>
                  <a:cubicBezTo>
                    <a:pt x="2281" y="2727"/>
                    <a:pt x="2251" y="2728"/>
                    <a:pt x="2246" y="2728"/>
                  </a:cubicBezTo>
                  <a:cubicBezTo>
                    <a:pt x="2229" y="2730"/>
                    <a:pt x="2244" y="2732"/>
                    <a:pt x="2255" y="2734"/>
                  </a:cubicBezTo>
                  <a:cubicBezTo>
                    <a:pt x="2266" y="2736"/>
                    <a:pt x="2279" y="2738"/>
                    <a:pt x="2250" y="2739"/>
                  </a:cubicBezTo>
                  <a:cubicBezTo>
                    <a:pt x="2244" y="2740"/>
                    <a:pt x="2242" y="2741"/>
                    <a:pt x="2249" y="2741"/>
                  </a:cubicBezTo>
                  <a:cubicBezTo>
                    <a:pt x="2283" y="2747"/>
                    <a:pt x="2297" y="2746"/>
                    <a:pt x="2311" y="2749"/>
                  </a:cubicBezTo>
                  <a:cubicBezTo>
                    <a:pt x="2306" y="2750"/>
                    <a:pt x="2347" y="2751"/>
                    <a:pt x="2315" y="2752"/>
                  </a:cubicBezTo>
                  <a:cubicBezTo>
                    <a:pt x="2369" y="2755"/>
                    <a:pt x="2292" y="2758"/>
                    <a:pt x="2322" y="2761"/>
                  </a:cubicBezTo>
                  <a:cubicBezTo>
                    <a:pt x="2283" y="2763"/>
                    <a:pt x="2341" y="2764"/>
                    <a:pt x="2346" y="2766"/>
                  </a:cubicBezTo>
                  <a:cubicBezTo>
                    <a:pt x="2427" y="2768"/>
                    <a:pt x="2350" y="2754"/>
                    <a:pt x="2471" y="2756"/>
                  </a:cubicBezTo>
                  <a:cubicBezTo>
                    <a:pt x="2481" y="2757"/>
                    <a:pt x="2472" y="2758"/>
                    <a:pt x="2483" y="2759"/>
                  </a:cubicBezTo>
                  <a:cubicBezTo>
                    <a:pt x="2501" y="2760"/>
                    <a:pt x="2460" y="2761"/>
                    <a:pt x="2478" y="2762"/>
                  </a:cubicBezTo>
                  <a:cubicBezTo>
                    <a:pt x="2506" y="2763"/>
                    <a:pt x="2467" y="2764"/>
                    <a:pt x="2477" y="2765"/>
                  </a:cubicBezTo>
                  <a:cubicBezTo>
                    <a:pt x="2489" y="2766"/>
                    <a:pt x="2492" y="2767"/>
                    <a:pt x="2479" y="2769"/>
                  </a:cubicBezTo>
                  <a:cubicBezTo>
                    <a:pt x="2470" y="2769"/>
                    <a:pt x="2499" y="2770"/>
                    <a:pt x="2486" y="2771"/>
                  </a:cubicBezTo>
                  <a:cubicBezTo>
                    <a:pt x="2520" y="2771"/>
                    <a:pt x="2530" y="2771"/>
                    <a:pt x="2540" y="2770"/>
                  </a:cubicBezTo>
                  <a:cubicBezTo>
                    <a:pt x="2546" y="2769"/>
                    <a:pt x="2569" y="2768"/>
                    <a:pt x="2540" y="2768"/>
                  </a:cubicBezTo>
                  <a:cubicBezTo>
                    <a:pt x="2573" y="2767"/>
                    <a:pt x="2539" y="2766"/>
                    <a:pt x="2548" y="2766"/>
                  </a:cubicBezTo>
                  <a:cubicBezTo>
                    <a:pt x="2556" y="2765"/>
                    <a:pt x="2560" y="2764"/>
                    <a:pt x="2559" y="2764"/>
                  </a:cubicBezTo>
                  <a:cubicBezTo>
                    <a:pt x="2545" y="2761"/>
                    <a:pt x="2657" y="2759"/>
                    <a:pt x="2603" y="2757"/>
                  </a:cubicBezTo>
                  <a:cubicBezTo>
                    <a:pt x="2629" y="2752"/>
                    <a:pt x="2659" y="2746"/>
                    <a:pt x="2680" y="2744"/>
                  </a:cubicBezTo>
                  <a:cubicBezTo>
                    <a:pt x="2625" y="2738"/>
                    <a:pt x="2707" y="2748"/>
                    <a:pt x="2706" y="2732"/>
                  </a:cubicBezTo>
                  <a:cubicBezTo>
                    <a:pt x="2673" y="2731"/>
                    <a:pt x="2708" y="2730"/>
                    <a:pt x="2691" y="2729"/>
                  </a:cubicBezTo>
                  <a:cubicBezTo>
                    <a:pt x="2656" y="2727"/>
                    <a:pt x="2693" y="2722"/>
                    <a:pt x="2667" y="2720"/>
                  </a:cubicBezTo>
                  <a:cubicBezTo>
                    <a:pt x="2650" y="2718"/>
                    <a:pt x="2681" y="2715"/>
                    <a:pt x="2662" y="2714"/>
                  </a:cubicBezTo>
                  <a:cubicBezTo>
                    <a:pt x="2638" y="2713"/>
                    <a:pt x="2669" y="2712"/>
                    <a:pt x="2651" y="2711"/>
                  </a:cubicBezTo>
                  <a:cubicBezTo>
                    <a:pt x="2642" y="2711"/>
                    <a:pt x="2678" y="2710"/>
                    <a:pt x="2649" y="2709"/>
                  </a:cubicBezTo>
                  <a:cubicBezTo>
                    <a:pt x="2635" y="2708"/>
                    <a:pt x="2644" y="2707"/>
                    <a:pt x="2644" y="2705"/>
                  </a:cubicBezTo>
                  <a:cubicBezTo>
                    <a:pt x="2639" y="2698"/>
                    <a:pt x="2655" y="2696"/>
                    <a:pt x="2641" y="2695"/>
                  </a:cubicBezTo>
                  <a:cubicBezTo>
                    <a:pt x="2622" y="2680"/>
                    <a:pt x="2536" y="2669"/>
                    <a:pt x="2483" y="2656"/>
                  </a:cubicBezTo>
                  <a:cubicBezTo>
                    <a:pt x="2521" y="2656"/>
                    <a:pt x="2453" y="2655"/>
                    <a:pt x="2493" y="2654"/>
                  </a:cubicBezTo>
                  <a:cubicBezTo>
                    <a:pt x="2454" y="2647"/>
                    <a:pt x="2430" y="2642"/>
                    <a:pt x="2414" y="2634"/>
                  </a:cubicBezTo>
                  <a:cubicBezTo>
                    <a:pt x="2408" y="2633"/>
                    <a:pt x="2398" y="2631"/>
                    <a:pt x="2390" y="2630"/>
                  </a:cubicBezTo>
                  <a:cubicBezTo>
                    <a:pt x="2381" y="2628"/>
                    <a:pt x="2400" y="2627"/>
                    <a:pt x="2393" y="2625"/>
                  </a:cubicBezTo>
                  <a:cubicBezTo>
                    <a:pt x="2387" y="2624"/>
                    <a:pt x="2380" y="2622"/>
                    <a:pt x="2373" y="2621"/>
                  </a:cubicBezTo>
                  <a:cubicBezTo>
                    <a:pt x="2365" y="2620"/>
                    <a:pt x="2390" y="2618"/>
                    <a:pt x="2358" y="2617"/>
                  </a:cubicBezTo>
                  <a:cubicBezTo>
                    <a:pt x="2369" y="2617"/>
                    <a:pt x="2367" y="2616"/>
                    <a:pt x="2364" y="2616"/>
                  </a:cubicBezTo>
                  <a:cubicBezTo>
                    <a:pt x="2346" y="2614"/>
                    <a:pt x="2451" y="2614"/>
                    <a:pt x="2425" y="2612"/>
                  </a:cubicBezTo>
                  <a:cubicBezTo>
                    <a:pt x="2399" y="2600"/>
                    <a:pt x="2311" y="2604"/>
                    <a:pt x="2331" y="2599"/>
                  </a:cubicBezTo>
                  <a:cubicBezTo>
                    <a:pt x="2298" y="2595"/>
                    <a:pt x="2309" y="2594"/>
                    <a:pt x="2280" y="2591"/>
                  </a:cubicBezTo>
                  <a:cubicBezTo>
                    <a:pt x="2231" y="2591"/>
                    <a:pt x="2251" y="2590"/>
                    <a:pt x="2248" y="2589"/>
                  </a:cubicBezTo>
                  <a:cubicBezTo>
                    <a:pt x="2246" y="2588"/>
                    <a:pt x="2251" y="2587"/>
                    <a:pt x="2247" y="2587"/>
                  </a:cubicBezTo>
                  <a:cubicBezTo>
                    <a:pt x="2239" y="2585"/>
                    <a:pt x="2266" y="2584"/>
                    <a:pt x="2257" y="2582"/>
                  </a:cubicBezTo>
                  <a:cubicBezTo>
                    <a:pt x="2272" y="2582"/>
                    <a:pt x="2303" y="2580"/>
                    <a:pt x="2330" y="2572"/>
                  </a:cubicBezTo>
                  <a:cubicBezTo>
                    <a:pt x="2339" y="2571"/>
                    <a:pt x="2336" y="2569"/>
                    <a:pt x="2330" y="2568"/>
                  </a:cubicBezTo>
                  <a:cubicBezTo>
                    <a:pt x="2324" y="2567"/>
                    <a:pt x="2358" y="2566"/>
                    <a:pt x="2339" y="2566"/>
                  </a:cubicBezTo>
                  <a:cubicBezTo>
                    <a:pt x="2306" y="2564"/>
                    <a:pt x="2357" y="2564"/>
                    <a:pt x="2354" y="2563"/>
                  </a:cubicBezTo>
                  <a:cubicBezTo>
                    <a:pt x="2350" y="2561"/>
                    <a:pt x="2354" y="2558"/>
                    <a:pt x="2322" y="2556"/>
                  </a:cubicBezTo>
                  <a:cubicBezTo>
                    <a:pt x="2280" y="2553"/>
                    <a:pt x="2400" y="2552"/>
                    <a:pt x="2391" y="2550"/>
                  </a:cubicBezTo>
                  <a:cubicBezTo>
                    <a:pt x="2402" y="2548"/>
                    <a:pt x="2384" y="2545"/>
                    <a:pt x="2414" y="2542"/>
                  </a:cubicBezTo>
                  <a:cubicBezTo>
                    <a:pt x="2379" y="2540"/>
                    <a:pt x="2440" y="2538"/>
                    <a:pt x="2434" y="2536"/>
                  </a:cubicBezTo>
                  <a:cubicBezTo>
                    <a:pt x="2403" y="2535"/>
                    <a:pt x="2440" y="2535"/>
                    <a:pt x="2436" y="2534"/>
                  </a:cubicBezTo>
                  <a:cubicBezTo>
                    <a:pt x="2435" y="2533"/>
                    <a:pt x="2449" y="2533"/>
                    <a:pt x="2455" y="2533"/>
                  </a:cubicBezTo>
                  <a:cubicBezTo>
                    <a:pt x="2402" y="2531"/>
                    <a:pt x="2465" y="2529"/>
                    <a:pt x="2437" y="2527"/>
                  </a:cubicBezTo>
                  <a:cubicBezTo>
                    <a:pt x="2418" y="2526"/>
                    <a:pt x="2461" y="2526"/>
                    <a:pt x="2476" y="2526"/>
                  </a:cubicBezTo>
                  <a:cubicBezTo>
                    <a:pt x="2460" y="2525"/>
                    <a:pt x="2442" y="2524"/>
                    <a:pt x="2427" y="2523"/>
                  </a:cubicBezTo>
                  <a:cubicBezTo>
                    <a:pt x="2414" y="2521"/>
                    <a:pt x="2462" y="2519"/>
                    <a:pt x="2475" y="2518"/>
                  </a:cubicBezTo>
                  <a:cubicBezTo>
                    <a:pt x="2477" y="2517"/>
                    <a:pt x="2462" y="2516"/>
                    <a:pt x="2457" y="2515"/>
                  </a:cubicBezTo>
                  <a:cubicBezTo>
                    <a:pt x="2456" y="2515"/>
                    <a:pt x="2469" y="2514"/>
                    <a:pt x="2469" y="2514"/>
                  </a:cubicBezTo>
                  <a:cubicBezTo>
                    <a:pt x="2445" y="2512"/>
                    <a:pt x="2470" y="2513"/>
                    <a:pt x="2476" y="2511"/>
                  </a:cubicBezTo>
                  <a:cubicBezTo>
                    <a:pt x="2479" y="2510"/>
                    <a:pt x="2486" y="2509"/>
                    <a:pt x="2475" y="2508"/>
                  </a:cubicBezTo>
                  <a:cubicBezTo>
                    <a:pt x="2460" y="2507"/>
                    <a:pt x="2510" y="2506"/>
                    <a:pt x="2482" y="2505"/>
                  </a:cubicBezTo>
                  <a:cubicBezTo>
                    <a:pt x="2472" y="2505"/>
                    <a:pt x="2497" y="2503"/>
                    <a:pt x="2490" y="2503"/>
                  </a:cubicBezTo>
                  <a:cubicBezTo>
                    <a:pt x="2476" y="2501"/>
                    <a:pt x="2509" y="2500"/>
                    <a:pt x="2499" y="2499"/>
                  </a:cubicBezTo>
                  <a:cubicBezTo>
                    <a:pt x="2486" y="2498"/>
                    <a:pt x="2480" y="2496"/>
                    <a:pt x="2497" y="2495"/>
                  </a:cubicBezTo>
                  <a:cubicBezTo>
                    <a:pt x="2509" y="2493"/>
                    <a:pt x="2411" y="2488"/>
                    <a:pt x="2397" y="2484"/>
                  </a:cubicBezTo>
                  <a:cubicBezTo>
                    <a:pt x="2373" y="2483"/>
                    <a:pt x="2415" y="2480"/>
                    <a:pt x="2403" y="2479"/>
                  </a:cubicBezTo>
                  <a:cubicBezTo>
                    <a:pt x="2401" y="2477"/>
                    <a:pt x="2448" y="2476"/>
                    <a:pt x="2417" y="2475"/>
                  </a:cubicBezTo>
                  <a:cubicBezTo>
                    <a:pt x="2514" y="2457"/>
                    <a:pt x="2182" y="2452"/>
                    <a:pt x="2141" y="2449"/>
                  </a:cubicBezTo>
                  <a:cubicBezTo>
                    <a:pt x="2113" y="2447"/>
                    <a:pt x="2100" y="2446"/>
                    <a:pt x="2082" y="2433"/>
                  </a:cubicBezTo>
                  <a:cubicBezTo>
                    <a:pt x="2081" y="2432"/>
                    <a:pt x="2030" y="2431"/>
                    <a:pt x="2076" y="2429"/>
                  </a:cubicBezTo>
                  <a:cubicBezTo>
                    <a:pt x="2062" y="2429"/>
                    <a:pt x="2030" y="2428"/>
                    <a:pt x="2020" y="2421"/>
                  </a:cubicBezTo>
                  <a:cubicBezTo>
                    <a:pt x="2024" y="2407"/>
                    <a:pt x="1991" y="2411"/>
                    <a:pt x="1988" y="2408"/>
                  </a:cubicBezTo>
                  <a:cubicBezTo>
                    <a:pt x="1994" y="2407"/>
                    <a:pt x="1969" y="2407"/>
                    <a:pt x="1976" y="2406"/>
                  </a:cubicBezTo>
                  <a:cubicBezTo>
                    <a:pt x="1982" y="2405"/>
                    <a:pt x="1971" y="2404"/>
                    <a:pt x="1995" y="2403"/>
                  </a:cubicBezTo>
                  <a:cubicBezTo>
                    <a:pt x="1993" y="2401"/>
                    <a:pt x="1895" y="2396"/>
                    <a:pt x="1955" y="2393"/>
                  </a:cubicBezTo>
                  <a:cubicBezTo>
                    <a:pt x="1940" y="2390"/>
                    <a:pt x="1908" y="2389"/>
                    <a:pt x="1977" y="2387"/>
                  </a:cubicBezTo>
                  <a:cubicBezTo>
                    <a:pt x="1888" y="2384"/>
                    <a:pt x="2016" y="2381"/>
                    <a:pt x="1930" y="2380"/>
                  </a:cubicBezTo>
                  <a:cubicBezTo>
                    <a:pt x="1905" y="2381"/>
                    <a:pt x="1926" y="2379"/>
                    <a:pt x="1936" y="2380"/>
                  </a:cubicBezTo>
                  <a:cubicBezTo>
                    <a:pt x="1919" y="2381"/>
                    <a:pt x="1941" y="2379"/>
                    <a:pt x="1935" y="2375"/>
                  </a:cubicBezTo>
                  <a:cubicBezTo>
                    <a:pt x="1933" y="2374"/>
                    <a:pt x="1915" y="2372"/>
                    <a:pt x="1925" y="2371"/>
                  </a:cubicBezTo>
                  <a:cubicBezTo>
                    <a:pt x="1947" y="2369"/>
                    <a:pt x="1933" y="2366"/>
                    <a:pt x="1933" y="2364"/>
                  </a:cubicBezTo>
                  <a:cubicBezTo>
                    <a:pt x="1938" y="2361"/>
                    <a:pt x="1851" y="2359"/>
                    <a:pt x="1879" y="2358"/>
                  </a:cubicBezTo>
                  <a:cubicBezTo>
                    <a:pt x="1913" y="2357"/>
                    <a:pt x="1856" y="2357"/>
                    <a:pt x="1886" y="2356"/>
                  </a:cubicBezTo>
                  <a:cubicBezTo>
                    <a:pt x="1945" y="2355"/>
                    <a:pt x="1861" y="2346"/>
                    <a:pt x="1861" y="2344"/>
                  </a:cubicBezTo>
                  <a:cubicBezTo>
                    <a:pt x="1803" y="2338"/>
                    <a:pt x="1813" y="2333"/>
                    <a:pt x="1701" y="2327"/>
                  </a:cubicBezTo>
                  <a:cubicBezTo>
                    <a:pt x="1676" y="2328"/>
                    <a:pt x="1697" y="2326"/>
                    <a:pt x="1707" y="2327"/>
                  </a:cubicBezTo>
                  <a:cubicBezTo>
                    <a:pt x="1703" y="2327"/>
                    <a:pt x="1699" y="2328"/>
                    <a:pt x="1701" y="2327"/>
                  </a:cubicBezTo>
                  <a:cubicBezTo>
                    <a:pt x="1707" y="2326"/>
                    <a:pt x="1661" y="2325"/>
                    <a:pt x="1701" y="2324"/>
                  </a:cubicBezTo>
                  <a:cubicBezTo>
                    <a:pt x="1676" y="2323"/>
                    <a:pt x="1716" y="2322"/>
                    <a:pt x="1707" y="2321"/>
                  </a:cubicBezTo>
                  <a:cubicBezTo>
                    <a:pt x="1703" y="2321"/>
                    <a:pt x="1714" y="2320"/>
                    <a:pt x="1680" y="2320"/>
                  </a:cubicBezTo>
                  <a:cubicBezTo>
                    <a:pt x="1655" y="2321"/>
                    <a:pt x="1676" y="2319"/>
                    <a:pt x="1686" y="2320"/>
                  </a:cubicBezTo>
                  <a:cubicBezTo>
                    <a:pt x="1682" y="2320"/>
                    <a:pt x="1678" y="2320"/>
                    <a:pt x="1680" y="2320"/>
                  </a:cubicBezTo>
                  <a:cubicBezTo>
                    <a:pt x="1646" y="2314"/>
                    <a:pt x="1677" y="2315"/>
                    <a:pt x="1587" y="2314"/>
                  </a:cubicBezTo>
                  <a:cubicBezTo>
                    <a:pt x="1582" y="2313"/>
                    <a:pt x="1577" y="2312"/>
                    <a:pt x="1572" y="2312"/>
                  </a:cubicBezTo>
                  <a:cubicBezTo>
                    <a:pt x="1505" y="2312"/>
                    <a:pt x="1528" y="2310"/>
                    <a:pt x="1523" y="2309"/>
                  </a:cubicBezTo>
                  <a:cubicBezTo>
                    <a:pt x="1518" y="2307"/>
                    <a:pt x="1465" y="2306"/>
                    <a:pt x="1519" y="2304"/>
                  </a:cubicBezTo>
                  <a:cubicBezTo>
                    <a:pt x="1498" y="2304"/>
                    <a:pt x="1500" y="2302"/>
                    <a:pt x="1462" y="2302"/>
                  </a:cubicBezTo>
                  <a:cubicBezTo>
                    <a:pt x="1520" y="2298"/>
                    <a:pt x="1395" y="2300"/>
                    <a:pt x="1457" y="2300"/>
                  </a:cubicBezTo>
                  <a:cubicBezTo>
                    <a:pt x="1453" y="2300"/>
                    <a:pt x="1449" y="2300"/>
                    <a:pt x="1451" y="2300"/>
                  </a:cubicBezTo>
                  <a:cubicBezTo>
                    <a:pt x="1431" y="2297"/>
                    <a:pt x="1325" y="2291"/>
                    <a:pt x="1357" y="2289"/>
                  </a:cubicBezTo>
                  <a:cubicBezTo>
                    <a:pt x="1426" y="2282"/>
                    <a:pt x="1453" y="2271"/>
                    <a:pt x="1500" y="2271"/>
                  </a:cubicBezTo>
                  <a:lnTo>
                    <a:pt x="1500" y="2265"/>
                  </a:lnTo>
                  <a:cubicBezTo>
                    <a:pt x="1541" y="2265"/>
                    <a:pt x="1577" y="2261"/>
                    <a:pt x="1558" y="2259"/>
                  </a:cubicBezTo>
                  <a:cubicBezTo>
                    <a:pt x="1579" y="2258"/>
                    <a:pt x="1603" y="2258"/>
                    <a:pt x="1617" y="2257"/>
                  </a:cubicBezTo>
                  <a:cubicBezTo>
                    <a:pt x="1582" y="2253"/>
                    <a:pt x="1676" y="2252"/>
                    <a:pt x="1666" y="2249"/>
                  </a:cubicBezTo>
                  <a:cubicBezTo>
                    <a:pt x="1729" y="2240"/>
                    <a:pt x="1819" y="2232"/>
                    <a:pt x="1852" y="2218"/>
                  </a:cubicBezTo>
                  <a:cubicBezTo>
                    <a:pt x="1895" y="2214"/>
                    <a:pt x="1880" y="2211"/>
                    <a:pt x="1935" y="2205"/>
                  </a:cubicBezTo>
                  <a:cubicBezTo>
                    <a:pt x="1979" y="2186"/>
                    <a:pt x="1978" y="2193"/>
                    <a:pt x="2019" y="2183"/>
                  </a:cubicBezTo>
                  <a:cubicBezTo>
                    <a:pt x="1987" y="2182"/>
                    <a:pt x="2022" y="2181"/>
                    <a:pt x="2020" y="2180"/>
                  </a:cubicBezTo>
                  <a:cubicBezTo>
                    <a:pt x="2017" y="2179"/>
                    <a:pt x="2008" y="2177"/>
                    <a:pt x="2022" y="2176"/>
                  </a:cubicBezTo>
                  <a:cubicBezTo>
                    <a:pt x="2040" y="2173"/>
                    <a:pt x="2056" y="2172"/>
                    <a:pt x="2061" y="2170"/>
                  </a:cubicBezTo>
                  <a:cubicBezTo>
                    <a:pt x="2057" y="2168"/>
                    <a:pt x="2088" y="2167"/>
                    <a:pt x="2061" y="2166"/>
                  </a:cubicBezTo>
                  <a:cubicBezTo>
                    <a:pt x="2107" y="2165"/>
                    <a:pt x="2041" y="2164"/>
                    <a:pt x="2066" y="2163"/>
                  </a:cubicBezTo>
                  <a:cubicBezTo>
                    <a:pt x="2097" y="2162"/>
                    <a:pt x="2075" y="2161"/>
                    <a:pt x="2081" y="2160"/>
                  </a:cubicBezTo>
                  <a:cubicBezTo>
                    <a:pt x="2086" y="2158"/>
                    <a:pt x="2109" y="2156"/>
                    <a:pt x="2102" y="2155"/>
                  </a:cubicBezTo>
                  <a:cubicBezTo>
                    <a:pt x="2069" y="2154"/>
                    <a:pt x="2087" y="2153"/>
                    <a:pt x="2100" y="2152"/>
                  </a:cubicBezTo>
                  <a:cubicBezTo>
                    <a:pt x="2113" y="2151"/>
                    <a:pt x="2139" y="2150"/>
                    <a:pt x="2104" y="2149"/>
                  </a:cubicBezTo>
                  <a:cubicBezTo>
                    <a:pt x="2106" y="2147"/>
                    <a:pt x="2176" y="2141"/>
                    <a:pt x="2163" y="2137"/>
                  </a:cubicBezTo>
                  <a:cubicBezTo>
                    <a:pt x="2159" y="2136"/>
                    <a:pt x="2192" y="2135"/>
                    <a:pt x="2167" y="2134"/>
                  </a:cubicBezTo>
                  <a:cubicBezTo>
                    <a:pt x="2147" y="2133"/>
                    <a:pt x="2181" y="2132"/>
                    <a:pt x="2184" y="2131"/>
                  </a:cubicBezTo>
                  <a:cubicBezTo>
                    <a:pt x="2180" y="2120"/>
                    <a:pt x="2236" y="2124"/>
                    <a:pt x="2186" y="2121"/>
                  </a:cubicBezTo>
                  <a:cubicBezTo>
                    <a:pt x="2226" y="2120"/>
                    <a:pt x="2199" y="2118"/>
                    <a:pt x="2206" y="2116"/>
                  </a:cubicBezTo>
                  <a:cubicBezTo>
                    <a:pt x="2222" y="2114"/>
                    <a:pt x="2170" y="2111"/>
                    <a:pt x="2186" y="2109"/>
                  </a:cubicBezTo>
                  <a:cubicBezTo>
                    <a:pt x="2235" y="2105"/>
                    <a:pt x="2191" y="2104"/>
                    <a:pt x="2206" y="2097"/>
                  </a:cubicBezTo>
                  <a:cubicBezTo>
                    <a:pt x="2207" y="2091"/>
                    <a:pt x="2190" y="2094"/>
                    <a:pt x="2204" y="2092"/>
                  </a:cubicBezTo>
                  <a:cubicBezTo>
                    <a:pt x="2230" y="2083"/>
                    <a:pt x="2283" y="2078"/>
                    <a:pt x="2290" y="2070"/>
                  </a:cubicBezTo>
                  <a:cubicBezTo>
                    <a:pt x="2277" y="2067"/>
                    <a:pt x="2302" y="2065"/>
                    <a:pt x="2307" y="2064"/>
                  </a:cubicBezTo>
                  <a:cubicBezTo>
                    <a:pt x="2320" y="2063"/>
                    <a:pt x="2308" y="2061"/>
                    <a:pt x="2311" y="2060"/>
                  </a:cubicBezTo>
                  <a:cubicBezTo>
                    <a:pt x="2313" y="2059"/>
                    <a:pt x="2334" y="2057"/>
                    <a:pt x="2323" y="2057"/>
                  </a:cubicBezTo>
                  <a:cubicBezTo>
                    <a:pt x="2299" y="2056"/>
                    <a:pt x="2342" y="2055"/>
                    <a:pt x="2323" y="2055"/>
                  </a:cubicBezTo>
                  <a:cubicBezTo>
                    <a:pt x="2297" y="2054"/>
                    <a:pt x="2352" y="2053"/>
                    <a:pt x="2314" y="2053"/>
                  </a:cubicBezTo>
                  <a:cubicBezTo>
                    <a:pt x="2312" y="2053"/>
                    <a:pt x="2330" y="2051"/>
                    <a:pt x="2324" y="2051"/>
                  </a:cubicBezTo>
                  <a:cubicBezTo>
                    <a:pt x="2294" y="2050"/>
                    <a:pt x="2343" y="2050"/>
                    <a:pt x="2333" y="2049"/>
                  </a:cubicBezTo>
                  <a:cubicBezTo>
                    <a:pt x="2323" y="2048"/>
                    <a:pt x="2331" y="2047"/>
                    <a:pt x="2331" y="2045"/>
                  </a:cubicBezTo>
                  <a:cubicBezTo>
                    <a:pt x="2332" y="2044"/>
                    <a:pt x="2326" y="2043"/>
                    <a:pt x="2350" y="2043"/>
                  </a:cubicBezTo>
                  <a:cubicBezTo>
                    <a:pt x="2321" y="2042"/>
                    <a:pt x="2321" y="2040"/>
                    <a:pt x="2337" y="2039"/>
                  </a:cubicBezTo>
                  <a:cubicBezTo>
                    <a:pt x="2364" y="2038"/>
                    <a:pt x="2306" y="2037"/>
                    <a:pt x="2331" y="2036"/>
                  </a:cubicBezTo>
                  <a:cubicBezTo>
                    <a:pt x="2347" y="2036"/>
                    <a:pt x="2351" y="2036"/>
                    <a:pt x="2373" y="2037"/>
                  </a:cubicBezTo>
                  <a:cubicBezTo>
                    <a:pt x="2362" y="2031"/>
                    <a:pt x="2383" y="2028"/>
                    <a:pt x="2398" y="2024"/>
                  </a:cubicBezTo>
                  <a:cubicBezTo>
                    <a:pt x="2425" y="2022"/>
                    <a:pt x="2388" y="2020"/>
                    <a:pt x="2392" y="2018"/>
                  </a:cubicBezTo>
                  <a:cubicBezTo>
                    <a:pt x="2395" y="2017"/>
                    <a:pt x="2394" y="2016"/>
                    <a:pt x="2378" y="2015"/>
                  </a:cubicBezTo>
                  <a:cubicBezTo>
                    <a:pt x="2360" y="2014"/>
                    <a:pt x="2379" y="2012"/>
                    <a:pt x="2351" y="2010"/>
                  </a:cubicBezTo>
                  <a:cubicBezTo>
                    <a:pt x="2334" y="2009"/>
                    <a:pt x="2390" y="2009"/>
                    <a:pt x="2358" y="2008"/>
                  </a:cubicBezTo>
                  <a:cubicBezTo>
                    <a:pt x="2342" y="2005"/>
                    <a:pt x="2336" y="2006"/>
                    <a:pt x="2308" y="2005"/>
                  </a:cubicBezTo>
                  <a:cubicBezTo>
                    <a:pt x="2339" y="2004"/>
                    <a:pt x="2338" y="2007"/>
                    <a:pt x="2358" y="2001"/>
                  </a:cubicBezTo>
                  <a:cubicBezTo>
                    <a:pt x="2369" y="2000"/>
                    <a:pt x="2344" y="1999"/>
                    <a:pt x="2351" y="1998"/>
                  </a:cubicBezTo>
                  <a:cubicBezTo>
                    <a:pt x="2357" y="1997"/>
                    <a:pt x="2348" y="1996"/>
                    <a:pt x="2353" y="1995"/>
                  </a:cubicBezTo>
                  <a:cubicBezTo>
                    <a:pt x="2357" y="1994"/>
                    <a:pt x="2367" y="1993"/>
                    <a:pt x="2362" y="1992"/>
                  </a:cubicBezTo>
                  <a:cubicBezTo>
                    <a:pt x="2340" y="1987"/>
                    <a:pt x="2366" y="1988"/>
                    <a:pt x="2349" y="1985"/>
                  </a:cubicBezTo>
                  <a:cubicBezTo>
                    <a:pt x="2331" y="1983"/>
                    <a:pt x="2362" y="1982"/>
                    <a:pt x="2352" y="1981"/>
                  </a:cubicBezTo>
                  <a:cubicBezTo>
                    <a:pt x="2343" y="1979"/>
                    <a:pt x="2325" y="1978"/>
                    <a:pt x="2334" y="1977"/>
                  </a:cubicBezTo>
                  <a:cubicBezTo>
                    <a:pt x="2354" y="1974"/>
                    <a:pt x="2333" y="1972"/>
                    <a:pt x="2297" y="1970"/>
                  </a:cubicBezTo>
                  <a:cubicBezTo>
                    <a:pt x="2358" y="1970"/>
                    <a:pt x="2339" y="1951"/>
                    <a:pt x="2270" y="1948"/>
                  </a:cubicBezTo>
                  <a:cubicBezTo>
                    <a:pt x="2293" y="1947"/>
                    <a:pt x="2332" y="1946"/>
                    <a:pt x="2283" y="1945"/>
                  </a:cubicBezTo>
                  <a:cubicBezTo>
                    <a:pt x="2258" y="1946"/>
                    <a:pt x="2280" y="1944"/>
                    <a:pt x="2290" y="1945"/>
                  </a:cubicBezTo>
                  <a:cubicBezTo>
                    <a:pt x="2285" y="1945"/>
                    <a:pt x="2281" y="1946"/>
                    <a:pt x="2283" y="1945"/>
                  </a:cubicBezTo>
                  <a:cubicBezTo>
                    <a:pt x="2257" y="1944"/>
                    <a:pt x="2294" y="1943"/>
                    <a:pt x="2274" y="1942"/>
                  </a:cubicBezTo>
                  <a:cubicBezTo>
                    <a:pt x="2259" y="1941"/>
                    <a:pt x="2239" y="1939"/>
                    <a:pt x="2249" y="1938"/>
                  </a:cubicBezTo>
                  <a:cubicBezTo>
                    <a:pt x="2287" y="1937"/>
                    <a:pt x="2216" y="1935"/>
                    <a:pt x="2267" y="1934"/>
                  </a:cubicBezTo>
                  <a:cubicBezTo>
                    <a:pt x="2210" y="1929"/>
                    <a:pt x="2131" y="1911"/>
                    <a:pt x="2079" y="1900"/>
                  </a:cubicBezTo>
                  <a:cubicBezTo>
                    <a:pt x="2029" y="1899"/>
                    <a:pt x="2048" y="1891"/>
                    <a:pt x="1961" y="1888"/>
                  </a:cubicBezTo>
                  <a:cubicBezTo>
                    <a:pt x="1990" y="1887"/>
                    <a:pt x="1966" y="1886"/>
                    <a:pt x="1979" y="1885"/>
                  </a:cubicBezTo>
                  <a:cubicBezTo>
                    <a:pt x="1993" y="1883"/>
                    <a:pt x="1940" y="1882"/>
                    <a:pt x="1977" y="1881"/>
                  </a:cubicBezTo>
                  <a:cubicBezTo>
                    <a:pt x="1923" y="1862"/>
                    <a:pt x="1705" y="1853"/>
                    <a:pt x="1602" y="1832"/>
                  </a:cubicBezTo>
                  <a:cubicBezTo>
                    <a:pt x="1560" y="1831"/>
                    <a:pt x="1602" y="1829"/>
                    <a:pt x="1564" y="1828"/>
                  </a:cubicBezTo>
                  <a:cubicBezTo>
                    <a:pt x="1616" y="1827"/>
                    <a:pt x="1556" y="1825"/>
                    <a:pt x="1558" y="1824"/>
                  </a:cubicBezTo>
                  <a:cubicBezTo>
                    <a:pt x="1562" y="1821"/>
                    <a:pt x="1573" y="1818"/>
                    <a:pt x="1542" y="1815"/>
                  </a:cubicBezTo>
                  <a:cubicBezTo>
                    <a:pt x="1521" y="1811"/>
                    <a:pt x="1569" y="1810"/>
                    <a:pt x="1578" y="1809"/>
                  </a:cubicBezTo>
                  <a:cubicBezTo>
                    <a:pt x="1565" y="1809"/>
                    <a:pt x="1531" y="1809"/>
                    <a:pt x="1550" y="1808"/>
                  </a:cubicBezTo>
                  <a:cubicBezTo>
                    <a:pt x="1563" y="1807"/>
                    <a:pt x="1582" y="1806"/>
                    <a:pt x="1577" y="1805"/>
                  </a:cubicBezTo>
                  <a:cubicBezTo>
                    <a:pt x="1571" y="1805"/>
                    <a:pt x="1617" y="1804"/>
                    <a:pt x="1590" y="1803"/>
                  </a:cubicBezTo>
                  <a:cubicBezTo>
                    <a:pt x="1581" y="1803"/>
                    <a:pt x="1595" y="1802"/>
                    <a:pt x="1592" y="1801"/>
                  </a:cubicBezTo>
                  <a:cubicBezTo>
                    <a:pt x="1587" y="1800"/>
                    <a:pt x="1597" y="1799"/>
                    <a:pt x="1603" y="1798"/>
                  </a:cubicBezTo>
                  <a:cubicBezTo>
                    <a:pt x="1608" y="1798"/>
                    <a:pt x="1617" y="1797"/>
                    <a:pt x="1623" y="1796"/>
                  </a:cubicBezTo>
                  <a:cubicBezTo>
                    <a:pt x="1628" y="1796"/>
                    <a:pt x="1586" y="1795"/>
                    <a:pt x="1620" y="1794"/>
                  </a:cubicBezTo>
                  <a:cubicBezTo>
                    <a:pt x="1576" y="1794"/>
                    <a:pt x="1643" y="1791"/>
                    <a:pt x="1665" y="1786"/>
                  </a:cubicBezTo>
                  <a:cubicBezTo>
                    <a:pt x="1670" y="1776"/>
                    <a:pt x="1752" y="1775"/>
                    <a:pt x="1766" y="1767"/>
                  </a:cubicBezTo>
                  <a:cubicBezTo>
                    <a:pt x="1736" y="1767"/>
                    <a:pt x="1763" y="1766"/>
                    <a:pt x="1775" y="1766"/>
                  </a:cubicBezTo>
                  <a:cubicBezTo>
                    <a:pt x="1785" y="1760"/>
                    <a:pt x="1828" y="1746"/>
                    <a:pt x="1871" y="1746"/>
                  </a:cubicBezTo>
                  <a:cubicBezTo>
                    <a:pt x="1834" y="1745"/>
                    <a:pt x="1884" y="1744"/>
                    <a:pt x="1875" y="1743"/>
                  </a:cubicBezTo>
                  <a:cubicBezTo>
                    <a:pt x="1868" y="1743"/>
                    <a:pt x="1869" y="1741"/>
                    <a:pt x="1890" y="1740"/>
                  </a:cubicBezTo>
                  <a:cubicBezTo>
                    <a:pt x="1908" y="1740"/>
                    <a:pt x="1883" y="1737"/>
                    <a:pt x="1900" y="1736"/>
                  </a:cubicBezTo>
                  <a:cubicBezTo>
                    <a:pt x="1981" y="1728"/>
                    <a:pt x="1984" y="1720"/>
                    <a:pt x="2101" y="1708"/>
                  </a:cubicBezTo>
                  <a:cubicBezTo>
                    <a:pt x="2061" y="1707"/>
                    <a:pt x="2103" y="1706"/>
                    <a:pt x="2108" y="1706"/>
                  </a:cubicBezTo>
                  <a:cubicBezTo>
                    <a:pt x="2123" y="1704"/>
                    <a:pt x="2144" y="1702"/>
                    <a:pt x="2144" y="1699"/>
                  </a:cubicBezTo>
                  <a:cubicBezTo>
                    <a:pt x="2144" y="1698"/>
                    <a:pt x="2131" y="1696"/>
                    <a:pt x="2179" y="1695"/>
                  </a:cubicBezTo>
                  <a:cubicBezTo>
                    <a:pt x="2184" y="1695"/>
                    <a:pt x="2184" y="1694"/>
                    <a:pt x="2185" y="1694"/>
                  </a:cubicBezTo>
                  <a:cubicBezTo>
                    <a:pt x="2195" y="1692"/>
                    <a:pt x="2176" y="1690"/>
                    <a:pt x="2202" y="1687"/>
                  </a:cubicBezTo>
                  <a:cubicBezTo>
                    <a:pt x="2223" y="1686"/>
                    <a:pt x="2216" y="1683"/>
                    <a:pt x="2224" y="1681"/>
                  </a:cubicBezTo>
                  <a:cubicBezTo>
                    <a:pt x="2243" y="1676"/>
                    <a:pt x="2243" y="1669"/>
                    <a:pt x="2249" y="1665"/>
                  </a:cubicBezTo>
                  <a:cubicBezTo>
                    <a:pt x="2288" y="1662"/>
                    <a:pt x="2266" y="1659"/>
                    <a:pt x="2267" y="1656"/>
                  </a:cubicBezTo>
                  <a:cubicBezTo>
                    <a:pt x="2267" y="1654"/>
                    <a:pt x="2226" y="1652"/>
                    <a:pt x="2289" y="1650"/>
                  </a:cubicBezTo>
                  <a:cubicBezTo>
                    <a:pt x="2292" y="1650"/>
                    <a:pt x="2291" y="1650"/>
                    <a:pt x="2287" y="1650"/>
                  </a:cubicBezTo>
                  <a:cubicBezTo>
                    <a:pt x="2253" y="1648"/>
                    <a:pt x="2314" y="1647"/>
                    <a:pt x="2289" y="1647"/>
                  </a:cubicBezTo>
                  <a:cubicBezTo>
                    <a:pt x="2258" y="1645"/>
                    <a:pt x="2295" y="1645"/>
                    <a:pt x="2292" y="1644"/>
                  </a:cubicBezTo>
                  <a:cubicBezTo>
                    <a:pt x="2288" y="1643"/>
                    <a:pt x="2278" y="1641"/>
                    <a:pt x="2303" y="1640"/>
                  </a:cubicBezTo>
                  <a:cubicBezTo>
                    <a:pt x="2336" y="1639"/>
                    <a:pt x="2284" y="1638"/>
                    <a:pt x="2289" y="1637"/>
                  </a:cubicBezTo>
                  <a:cubicBezTo>
                    <a:pt x="2326" y="1633"/>
                    <a:pt x="2299" y="1630"/>
                    <a:pt x="2332" y="1628"/>
                  </a:cubicBezTo>
                  <a:cubicBezTo>
                    <a:pt x="2343" y="1628"/>
                    <a:pt x="2302" y="1627"/>
                    <a:pt x="2327" y="1626"/>
                  </a:cubicBezTo>
                  <a:cubicBezTo>
                    <a:pt x="2347" y="1625"/>
                    <a:pt x="2326" y="1623"/>
                    <a:pt x="2352" y="1621"/>
                  </a:cubicBezTo>
                  <a:cubicBezTo>
                    <a:pt x="2317" y="1620"/>
                    <a:pt x="2358" y="1619"/>
                    <a:pt x="2353" y="1618"/>
                  </a:cubicBezTo>
                  <a:cubicBezTo>
                    <a:pt x="2351" y="1609"/>
                    <a:pt x="2341" y="1611"/>
                    <a:pt x="2384" y="1608"/>
                  </a:cubicBezTo>
                  <a:cubicBezTo>
                    <a:pt x="2393" y="1608"/>
                    <a:pt x="2398" y="1606"/>
                    <a:pt x="2392" y="1606"/>
                  </a:cubicBezTo>
                  <a:cubicBezTo>
                    <a:pt x="2360" y="1605"/>
                    <a:pt x="2391" y="1604"/>
                    <a:pt x="2396" y="1604"/>
                  </a:cubicBezTo>
                  <a:cubicBezTo>
                    <a:pt x="2404" y="1603"/>
                    <a:pt x="2355" y="1602"/>
                    <a:pt x="2388" y="1601"/>
                  </a:cubicBezTo>
                  <a:cubicBezTo>
                    <a:pt x="2420" y="1597"/>
                    <a:pt x="2393" y="1597"/>
                    <a:pt x="2427" y="1593"/>
                  </a:cubicBezTo>
                  <a:cubicBezTo>
                    <a:pt x="2435" y="1592"/>
                    <a:pt x="2409" y="1591"/>
                    <a:pt x="2417" y="1591"/>
                  </a:cubicBezTo>
                  <a:cubicBezTo>
                    <a:pt x="2430" y="1590"/>
                    <a:pt x="2419" y="1589"/>
                    <a:pt x="2426" y="1588"/>
                  </a:cubicBezTo>
                  <a:cubicBezTo>
                    <a:pt x="2436" y="1587"/>
                    <a:pt x="2434" y="1586"/>
                    <a:pt x="2450" y="1585"/>
                  </a:cubicBezTo>
                  <a:cubicBezTo>
                    <a:pt x="2478" y="1584"/>
                    <a:pt x="2421" y="1583"/>
                    <a:pt x="2434" y="1582"/>
                  </a:cubicBezTo>
                  <a:cubicBezTo>
                    <a:pt x="2446" y="1581"/>
                    <a:pt x="2465" y="1580"/>
                    <a:pt x="2456" y="1579"/>
                  </a:cubicBezTo>
                  <a:cubicBezTo>
                    <a:pt x="2441" y="1576"/>
                    <a:pt x="2507" y="1574"/>
                    <a:pt x="2461" y="1572"/>
                  </a:cubicBezTo>
                  <a:cubicBezTo>
                    <a:pt x="2507" y="1569"/>
                    <a:pt x="2438" y="1570"/>
                    <a:pt x="2477" y="1565"/>
                  </a:cubicBezTo>
                  <a:cubicBezTo>
                    <a:pt x="2481" y="1564"/>
                    <a:pt x="2473" y="1563"/>
                    <a:pt x="2490" y="1562"/>
                  </a:cubicBezTo>
                  <a:cubicBezTo>
                    <a:pt x="2501" y="1561"/>
                    <a:pt x="2469" y="1559"/>
                    <a:pt x="2480" y="1559"/>
                  </a:cubicBezTo>
                  <a:cubicBezTo>
                    <a:pt x="2499" y="1558"/>
                    <a:pt x="2477" y="1557"/>
                    <a:pt x="2488" y="1556"/>
                  </a:cubicBezTo>
                  <a:cubicBezTo>
                    <a:pt x="2494" y="1556"/>
                    <a:pt x="2487" y="1555"/>
                    <a:pt x="2488" y="1554"/>
                  </a:cubicBezTo>
                  <a:cubicBezTo>
                    <a:pt x="2445" y="1554"/>
                    <a:pt x="2451" y="1553"/>
                    <a:pt x="2458" y="1553"/>
                  </a:cubicBezTo>
                  <a:cubicBezTo>
                    <a:pt x="2469" y="1551"/>
                    <a:pt x="2497" y="1550"/>
                    <a:pt x="2464" y="1549"/>
                  </a:cubicBezTo>
                  <a:cubicBezTo>
                    <a:pt x="2429" y="1548"/>
                    <a:pt x="2475" y="1547"/>
                    <a:pt x="2465" y="1546"/>
                  </a:cubicBezTo>
                  <a:cubicBezTo>
                    <a:pt x="2445" y="1544"/>
                    <a:pt x="2440" y="1541"/>
                    <a:pt x="2437" y="1538"/>
                  </a:cubicBezTo>
                  <a:cubicBezTo>
                    <a:pt x="2435" y="1537"/>
                    <a:pt x="2418" y="1535"/>
                    <a:pt x="2453" y="1534"/>
                  </a:cubicBezTo>
                  <a:cubicBezTo>
                    <a:pt x="2424" y="1533"/>
                    <a:pt x="2437" y="1531"/>
                    <a:pt x="2436" y="1530"/>
                  </a:cubicBezTo>
                  <a:cubicBezTo>
                    <a:pt x="2434" y="1528"/>
                    <a:pt x="2429" y="1526"/>
                    <a:pt x="2438" y="1524"/>
                  </a:cubicBezTo>
                  <a:cubicBezTo>
                    <a:pt x="2443" y="1522"/>
                    <a:pt x="2394" y="1522"/>
                    <a:pt x="2435" y="1521"/>
                  </a:cubicBezTo>
                  <a:cubicBezTo>
                    <a:pt x="2423" y="1520"/>
                    <a:pt x="2411" y="1518"/>
                    <a:pt x="2401" y="1518"/>
                  </a:cubicBezTo>
                  <a:cubicBezTo>
                    <a:pt x="2412" y="1517"/>
                    <a:pt x="2437" y="1515"/>
                    <a:pt x="2433" y="1515"/>
                  </a:cubicBezTo>
                  <a:cubicBezTo>
                    <a:pt x="2404" y="1514"/>
                    <a:pt x="2442" y="1514"/>
                    <a:pt x="2435" y="1513"/>
                  </a:cubicBezTo>
                  <a:cubicBezTo>
                    <a:pt x="2426" y="1511"/>
                    <a:pt x="2409" y="1510"/>
                    <a:pt x="2406" y="1506"/>
                  </a:cubicBezTo>
                  <a:cubicBezTo>
                    <a:pt x="2408" y="1505"/>
                    <a:pt x="2360" y="1505"/>
                    <a:pt x="2389" y="1503"/>
                  </a:cubicBezTo>
                  <a:cubicBezTo>
                    <a:pt x="2403" y="1502"/>
                    <a:pt x="2395" y="1500"/>
                    <a:pt x="2388" y="1499"/>
                  </a:cubicBezTo>
                  <a:cubicBezTo>
                    <a:pt x="2358" y="1498"/>
                    <a:pt x="2371" y="1497"/>
                    <a:pt x="2375" y="1496"/>
                  </a:cubicBezTo>
                  <a:cubicBezTo>
                    <a:pt x="2345" y="1489"/>
                    <a:pt x="2401" y="1490"/>
                    <a:pt x="2305" y="1488"/>
                  </a:cubicBezTo>
                  <a:cubicBezTo>
                    <a:pt x="2383" y="1487"/>
                    <a:pt x="2366" y="1483"/>
                    <a:pt x="2333" y="1482"/>
                  </a:cubicBezTo>
                  <a:cubicBezTo>
                    <a:pt x="2380" y="1480"/>
                    <a:pt x="2332" y="1480"/>
                    <a:pt x="2350" y="1477"/>
                  </a:cubicBezTo>
                  <a:cubicBezTo>
                    <a:pt x="2357" y="1475"/>
                    <a:pt x="2366" y="1473"/>
                    <a:pt x="2346" y="1472"/>
                  </a:cubicBezTo>
                  <a:cubicBezTo>
                    <a:pt x="2314" y="1471"/>
                    <a:pt x="2349" y="1470"/>
                    <a:pt x="2341" y="1469"/>
                  </a:cubicBezTo>
                  <a:cubicBezTo>
                    <a:pt x="2303" y="1464"/>
                    <a:pt x="2380" y="1464"/>
                    <a:pt x="2331" y="1462"/>
                  </a:cubicBezTo>
                  <a:cubicBezTo>
                    <a:pt x="2309" y="1455"/>
                    <a:pt x="2302" y="1453"/>
                    <a:pt x="2273" y="1445"/>
                  </a:cubicBezTo>
                  <a:cubicBezTo>
                    <a:pt x="2311" y="1444"/>
                    <a:pt x="2246" y="1443"/>
                    <a:pt x="2269" y="1442"/>
                  </a:cubicBezTo>
                  <a:cubicBezTo>
                    <a:pt x="2301" y="1441"/>
                    <a:pt x="2282" y="1441"/>
                    <a:pt x="2270" y="1440"/>
                  </a:cubicBezTo>
                  <a:cubicBezTo>
                    <a:pt x="2206" y="1435"/>
                    <a:pt x="2191" y="1422"/>
                    <a:pt x="2126" y="1417"/>
                  </a:cubicBezTo>
                  <a:cubicBezTo>
                    <a:pt x="2127" y="1416"/>
                    <a:pt x="2092" y="1415"/>
                    <a:pt x="2118" y="1414"/>
                  </a:cubicBezTo>
                  <a:cubicBezTo>
                    <a:pt x="2142" y="1413"/>
                    <a:pt x="2106" y="1412"/>
                    <a:pt x="2102" y="1411"/>
                  </a:cubicBezTo>
                  <a:cubicBezTo>
                    <a:pt x="2073" y="1401"/>
                    <a:pt x="2100" y="1407"/>
                    <a:pt x="2041" y="1401"/>
                  </a:cubicBezTo>
                  <a:cubicBezTo>
                    <a:pt x="2088" y="1399"/>
                    <a:pt x="1995" y="1397"/>
                    <a:pt x="2040" y="1395"/>
                  </a:cubicBezTo>
                  <a:cubicBezTo>
                    <a:pt x="1956" y="1387"/>
                    <a:pt x="1981" y="1383"/>
                    <a:pt x="1860" y="1376"/>
                  </a:cubicBezTo>
                  <a:cubicBezTo>
                    <a:pt x="1874" y="1375"/>
                    <a:pt x="1889" y="1375"/>
                    <a:pt x="1893" y="1375"/>
                  </a:cubicBezTo>
                  <a:cubicBezTo>
                    <a:pt x="1915" y="1371"/>
                    <a:pt x="1828" y="1378"/>
                    <a:pt x="1862" y="1368"/>
                  </a:cubicBezTo>
                  <a:cubicBezTo>
                    <a:pt x="1857" y="1368"/>
                    <a:pt x="1844" y="1368"/>
                    <a:pt x="1830" y="1367"/>
                  </a:cubicBezTo>
                  <a:cubicBezTo>
                    <a:pt x="1848" y="1364"/>
                    <a:pt x="1808" y="1362"/>
                    <a:pt x="1772" y="1359"/>
                  </a:cubicBezTo>
                  <a:cubicBezTo>
                    <a:pt x="1887" y="1358"/>
                    <a:pt x="1675" y="1347"/>
                    <a:pt x="1666" y="1343"/>
                  </a:cubicBezTo>
                  <a:cubicBezTo>
                    <a:pt x="1584" y="1328"/>
                    <a:pt x="1546" y="1326"/>
                    <a:pt x="1509" y="1307"/>
                  </a:cubicBezTo>
                  <a:cubicBezTo>
                    <a:pt x="1511" y="1304"/>
                    <a:pt x="1473" y="1301"/>
                    <a:pt x="1517" y="1298"/>
                  </a:cubicBezTo>
                  <a:cubicBezTo>
                    <a:pt x="1527" y="1298"/>
                    <a:pt x="1515" y="1297"/>
                    <a:pt x="1511" y="1296"/>
                  </a:cubicBezTo>
                  <a:cubicBezTo>
                    <a:pt x="1494" y="1297"/>
                    <a:pt x="1494" y="1281"/>
                    <a:pt x="1508" y="1280"/>
                  </a:cubicBezTo>
                  <a:cubicBezTo>
                    <a:pt x="1508" y="1279"/>
                    <a:pt x="1498" y="1278"/>
                    <a:pt x="1500" y="1276"/>
                  </a:cubicBezTo>
                  <a:cubicBezTo>
                    <a:pt x="1501" y="1275"/>
                    <a:pt x="1527" y="1274"/>
                    <a:pt x="1516" y="1273"/>
                  </a:cubicBezTo>
                  <a:cubicBezTo>
                    <a:pt x="1488" y="1272"/>
                    <a:pt x="1525" y="1271"/>
                    <a:pt x="1528" y="1270"/>
                  </a:cubicBezTo>
                  <a:cubicBezTo>
                    <a:pt x="1553" y="1270"/>
                    <a:pt x="1523" y="1267"/>
                    <a:pt x="1561" y="1265"/>
                  </a:cubicBezTo>
                  <a:cubicBezTo>
                    <a:pt x="1509" y="1263"/>
                    <a:pt x="1570" y="1262"/>
                    <a:pt x="1564" y="1260"/>
                  </a:cubicBezTo>
                  <a:cubicBezTo>
                    <a:pt x="1557" y="1258"/>
                    <a:pt x="1549" y="1256"/>
                    <a:pt x="1580" y="1255"/>
                  </a:cubicBezTo>
                  <a:cubicBezTo>
                    <a:pt x="1590" y="1254"/>
                    <a:pt x="1585" y="1253"/>
                    <a:pt x="1581" y="1252"/>
                  </a:cubicBezTo>
                  <a:cubicBezTo>
                    <a:pt x="1576" y="1252"/>
                    <a:pt x="1621" y="1251"/>
                    <a:pt x="1587" y="1250"/>
                  </a:cubicBezTo>
                  <a:cubicBezTo>
                    <a:pt x="1609" y="1249"/>
                    <a:pt x="1559" y="1247"/>
                    <a:pt x="1587" y="1246"/>
                  </a:cubicBezTo>
                  <a:cubicBezTo>
                    <a:pt x="1623" y="1244"/>
                    <a:pt x="1566" y="1243"/>
                    <a:pt x="1579" y="1241"/>
                  </a:cubicBezTo>
                  <a:cubicBezTo>
                    <a:pt x="1591" y="1240"/>
                    <a:pt x="1590" y="1238"/>
                    <a:pt x="1579" y="1237"/>
                  </a:cubicBezTo>
                  <a:cubicBezTo>
                    <a:pt x="1568" y="1235"/>
                    <a:pt x="1636" y="1234"/>
                    <a:pt x="1584" y="1233"/>
                  </a:cubicBezTo>
                  <a:cubicBezTo>
                    <a:pt x="1621" y="1231"/>
                    <a:pt x="1596" y="1229"/>
                    <a:pt x="1602" y="1227"/>
                  </a:cubicBezTo>
                  <a:cubicBezTo>
                    <a:pt x="1610" y="1215"/>
                    <a:pt x="1587" y="1217"/>
                    <a:pt x="1588" y="1215"/>
                  </a:cubicBezTo>
                  <a:cubicBezTo>
                    <a:pt x="1623" y="1214"/>
                    <a:pt x="1580" y="1213"/>
                    <a:pt x="1590" y="1213"/>
                  </a:cubicBezTo>
                  <a:cubicBezTo>
                    <a:pt x="1602" y="1212"/>
                    <a:pt x="1589" y="1211"/>
                    <a:pt x="1600" y="1210"/>
                  </a:cubicBezTo>
                  <a:cubicBezTo>
                    <a:pt x="1616" y="1205"/>
                    <a:pt x="1580" y="1204"/>
                    <a:pt x="1621" y="1203"/>
                  </a:cubicBezTo>
                  <a:cubicBezTo>
                    <a:pt x="1587" y="1202"/>
                    <a:pt x="1622" y="1200"/>
                    <a:pt x="1613" y="1199"/>
                  </a:cubicBezTo>
                  <a:cubicBezTo>
                    <a:pt x="1593" y="1197"/>
                    <a:pt x="1591" y="1195"/>
                    <a:pt x="1607" y="1194"/>
                  </a:cubicBezTo>
                  <a:cubicBezTo>
                    <a:pt x="1656" y="1182"/>
                    <a:pt x="1575" y="1187"/>
                    <a:pt x="1559" y="1187"/>
                  </a:cubicBezTo>
                  <a:cubicBezTo>
                    <a:pt x="1578" y="1187"/>
                    <a:pt x="1590" y="1187"/>
                    <a:pt x="1602" y="1188"/>
                  </a:cubicBezTo>
                  <a:cubicBezTo>
                    <a:pt x="1584" y="1188"/>
                    <a:pt x="1596" y="1189"/>
                    <a:pt x="1594" y="1190"/>
                  </a:cubicBezTo>
                  <a:cubicBezTo>
                    <a:pt x="1590" y="1190"/>
                    <a:pt x="1586" y="1189"/>
                    <a:pt x="1582" y="1189"/>
                  </a:cubicBezTo>
                  <a:cubicBezTo>
                    <a:pt x="1617" y="1189"/>
                    <a:pt x="1517" y="1190"/>
                    <a:pt x="1603" y="1191"/>
                  </a:cubicBezTo>
                  <a:cubicBezTo>
                    <a:pt x="1588" y="1191"/>
                    <a:pt x="1575" y="1191"/>
                    <a:pt x="1561" y="1192"/>
                  </a:cubicBezTo>
                  <a:cubicBezTo>
                    <a:pt x="1563" y="1198"/>
                    <a:pt x="1550" y="1196"/>
                    <a:pt x="1540" y="1198"/>
                  </a:cubicBezTo>
                  <a:cubicBezTo>
                    <a:pt x="1529" y="1199"/>
                    <a:pt x="1566" y="1199"/>
                    <a:pt x="1543" y="1201"/>
                  </a:cubicBezTo>
                  <a:cubicBezTo>
                    <a:pt x="1527" y="1201"/>
                    <a:pt x="1540" y="1203"/>
                    <a:pt x="1540" y="1204"/>
                  </a:cubicBezTo>
                  <a:cubicBezTo>
                    <a:pt x="1540" y="1205"/>
                    <a:pt x="1547" y="1206"/>
                    <a:pt x="1539" y="1206"/>
                  </a:cubicBezTo>
                  <a:cubicBezTo>
                    <a:pt x="1508" y="1208"/>
                    <a:pt x="1520" y="1210"/>
                    <a:pt x="1520" y="1212"/>
                  </a:cubicBezTo>
                  <a:cubicBezTo>
                    <a:pt x="1520" y="1213"/>
                    <a:pt x="1488" y="1215"/>
                    <a:pt x="1519" y="1216"/>
                  </a:cubicBezTo>
                  <a:cubicBezTo>
                    <a:pt x="1491" y="1217"/>
                    <a:pt x="1516" y="1218"/>
                    <a:pt x="1501" y="1219"/>
                  </a:cubicBezTo>
                  <a:cubicBezTo>
                    <a:pt x="1488" y="1220"/>
                    <a:pt x="1494" y="1222"/>
                    <a:pt x="1500" y="1223"/>
                  </a:cubicBezTo>
                  <a:cubicBezTo>
                    <a:pt x="1505" y="1224"/>
                    <a:pt x="1464" y="1225"/>
                    <a:pt x="1499" y="1226"/>
                  </a:cubicBezTo>
                  <a:cubicBezTo>
                    <a:pt x="1448" y="1241"/>
                    <a:pt x="1437" y="1234"/>
                    <a:pt x="1415" y="1241"/>
                  </a:cubicBezTo>
                  <a:cubicBezTo>
                    <a:pt x="1416" y="1252"/>
                    <a:pt x="1331" y="1251"/>
                    <a:pt x="1374" y="1255"/>
                  </a:cubicBezTo>
                  <a:cubicBezTo>
                    <a:pt x="1321" y="1260"/>
                    <a:pt x="1276" y="1258"/>
                    <a:pt x="1221" y="1256"/>
                  </a:cubicBezTo>
                  <a:cubicBezTo>
                    <a:pt x="1188" y="1255"/>
                    <a:pt x="1252" y="1254"/>
                    <a:pt x="1213" y="1254"/>
                  </a:cubicBezTo>
                  <a:cubicBezTo>
                    <a:pt x="1201" y="1252"/>
                    <a:pt x="1240" y="1252"/>
                    <a:pt x="1249" y="1251"/>
                  </a:cubicBezTo>
                  <a:lnTo>
                    <a:pt x="1249" y="1251"/>
                  </a:lnTo>
                  <a:cubicBezTo>
                    <a:pt x="1170" y="1251"/>
                    <a:pt x="1258" y="1240"/>
                    <a:pt x="1290" y="1239"/>
                  </a:cubicBezTo>
                  <a:cubicBezTo>
                    <a:pt x="1294" y="1252"/>
                    <a:pt x="1283" y="1248"/>
                    <a:pt x="1269" y="1250"/>
                  </a:cubicBezTo>
                  <a:cubicBezTo>
                    <a:pt x="1275" y="1250"/>
                    <a:pt x="1281" y="1250"/>
                    <a:pt x="1287" y="1250"/>
                  </a:cubicBezTo>
                  <a:cubicBezTo>
                    <a:pt x="1274" y="1250"/>
                    <a:pt x="1261" y="1251"/>
                    <a:pt x="1249" y="1251"/>
                  </a:cubicBezTo>
                  <a:cubicBezTo>
                    <a:pt x="1265" y="1258"/>
                    <a:pt x="1328" y="1253"/>
                    <a:pt x="1353" y="1247"/>
                  </a:cubicBezTo>
                  <a:cubicBezTo>
                    <a:pt x="1326" y="1245"/>
                    <a:pt x="1360" y="1243"/>
                    <a:pt x="1354" y="1242"/>
                  </a:cubicBezTo>
                  <a:cubicBezTo>
                    <a:pt x="1330" y="1233"/>
                    <a:pt x="1403" y="1250"/>
                    <a:pt x="1394" y="1222"/>
                  </a:cubicBezTo>
                  <a:cubicBezTo>
                    <a:pt x="1347" y="1223"/>
                    <a:pt x="1383" y="1225"/>
                    <a:pt x="1334" y="1216"/>
                  </a:cubicBezTo>
                  <a:cubicBezTo>
                    <a:pt x="1382" y="1214"/>
                    <a:pt x="1317" y="1215"/>
                    <a:pt x="1347" y="1212"/>
                  </a:cubicBezTo>
                  <a:cubicBezTo>
                    <a:pt x="1307" y="1212"/>
                    <a:pt x="1378" y="1211"/>
                    <a:pt x="1338" y="1210"/>
                  </a:cubicBezTo>
                  <a:cubicBezTo>
                    <a:pt x="1356" y="1209"/>
                    <a:pt x="1326" y="1207"/>
                    <a:pt x="1331" y="1206"/>
                  </a:cubicBezTo>
                  <a:cubicBezTo>
                    <a:pt x="1334" y="1198"/>
                    <a:pt x="1338" y="1201"/>
                    <a:pt x="1353" y="1200"/>
                  </a:cubicBezTo>
                  <a:cubicBezTo>
                    <a:pt x="1394" y="1198"/>
                    <a:pt x="1357" y="1196"/>
                    <a:pt x="1378" y="1191"/>
                  </a:cubicBezTo>
                  <a:cubicBezTo>
                    <a:pt x="1390" y="1188"/>
                    <a:pt x="1437" y="1185"/>
                    <a:pt x="1398" y="1184"/>
                  </a:cubicBezTo>
                  <a:cubicBezTo>
                    <a:pt x="1410" y="1184"/>
                    <a:pt x="1422" y="1184"/>
                    <a:pt x="1434" y="1184"/>
                  </a:cubicBezTo>
                  <a:cubicBezTo>
                    <a:pt x="1433" y="1183"/>
                    <a:pt x="1448" y="1181"/>
                    <a:pt x="1417" y="1181"/>
                  </a:cubicBezTo>
                  <a:cubicBezTo>
                    <a:pt x="1432" y="1179"/>
                    <a:pt x="1472" y="1180"/>
                    <a:pt x="1446" y="1175"/>
                  </a:cubicBezTo>
                  <a:cubicBezTo>
                    <a:pt x="1475" y="1173"/>
                    <a:pt x="1430" y="1171"/>
                    <a:pt x="1496" y="1170"/>
                  </a:cubicBezTo>
                  <a:cubicBezTo>
                    <a:pt x="1500" y="1164"/>
                    <a:pt x="1567" y="1162"/>
                    <a:pt x="1561" y="1159"/>
                  </a:cubicBezTo>
                  <a:cubicBezTo>
                    <a:pt x="1610" y="1158"/>
                    <a:pt x="1557" y="1156"/>
                    <a:pt x="1578" y="1155"/>
                  </a:cubicBezTo>
                  <a:cubicBezTo>
                    <a:pt x="1596" y="1153"/>
                    <a:pt x="1564" y="1152"/>
                    <a:pt x="1600" y="1151"/>
                  </a:cubicBezTo>
                  <a:cubicBezTo>
                    <a:pt x="1568" y="1149"/>
                    <a:pt x="1619" y="1148"/>
                    <a:pt x="1603" y="1147"/>
                  </a:cubicBezTo>
                  <a:cubicBezTo>
                    <a:pt x="1597" y="1147"/>
                    <a:pt x="1591" y="1147"/>
                    <a:pt x="1585" y="11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 rot="5226896">
              <a:off x="6980674" y="-1091154"/>
              <a:ext cx="2958129" cy="2781929"/>
            </a:xfrm>
            <a:custGeom>
              <a:avLst/>
              <a:gdLst/>
              <a:ahLst/>
              <a:cxnLst/>
              <a:rect l="l" t="t" r="r" b="b"/>
              <a:pathLst>
                <a:path w="3559" h="3347" extrusionOk="0">
                  <a:moveTo>
                    <a:pt x="3539" y="1091"/>
                  </a:moveTo>
                  <a:cubicBezTo>
                    <a:pt x="3569" y="1268"/>
                    <a:pt x="3566" y="1448"/>
                    <a:pt x="3522" y="1611"/>
                  </a:cubicBezTo>
                  <a:cubicBezTo>
                    <a:pt x="3403" y="2053"/>
                    <a:pt x="3042" y="2315"/>
                    <a:pt x="2635" y="2474"/>
                  </a:cubicBezTo>
                  <a:cubicBezTo>
                    <a:pt x="2012" y="2718"/>
                    <a:pt x="719" y="3918"/>
                    <a:pt x="120" y="3014"/>
                  </a:cubicBezTo>
                  <a:cubicBezTo>
                    <a:pt x="-199" y="2533"/>
                    <a:pt x="162" y="1911"/>
                    <a:pt x="658" y="1748"/>
                  </a:cubicBezTo>
                  <a:cubicBezTo>
                    <a:pt x="1604" y="1437"/>
                    <a:pt x="1282" y="447"/>
                    <a:pt x="1990" y="122"/>
                  </a:cubicBezTo>
                  <a:cubicBezTo>
                    <a:pt x="2354" y="-45"/>
                    <a:pt x="2774" y="-67"/>
                    <a:pt x="3084" y="220"/>
                  </a:cubicBezTo>
                  <a:cubicBezTo>
                    <a:pt x="3313" y="431"/>
                    <a:pt x="3483" y="759"/>
                    <a:pt x="3539" y="10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 rot="-873234">
              <a:off x="6797504" y="-1039094"/>
              <a:ext cx="3120632" cy="3153979"/>
            </a:xfrm>
            <a:custGeom>
              <a:avLst/>
              <a:gdLst/>
              <a:ahLst/>
              <a:cxnLst/>
              <a:rect l="l" t="t" r="r" b="b"/>
              <a:pathLst>
                <a:path w="4771" h="4822" extrusionOk="0">
                  <a:moveTo>
                    <a:pt x="177" y="19"/>
                  </a:moveTo>
                  <a:cubicBezTo>
                    <a:pt x="129" y="19"/>
                    <a:pt x="79" y="33"/>
                    <a:pt x="47" y="82"/>
                  </a:cubicBezTo>
                  <a:cubicBezTo>
                    <a:pt x="5" y="148"/>
                    <a:pt x="-47" y="365"/>
                    <a:pt x="363" y="962"/>
                  </a:cubicBezTo>
                  <a:cubicBezTo>
                    <a:pt x="674" y="1413"/>
                    <a:pt x="993" y="1661"/>
                    <a:pt x="1311" y="1836"/>
                  </a:cubicBezTo>
                  <a:cubicBezTo>
                    <a:pt x="1023" y="1277"/>
                    <a:pt x="891" y="805"/>
                    <a:pt x="888" y="796"/>
                  </a:cubicBezTo>
                  <a:lnTo>
                    <a:pt x="888" y="795"/>
                  </a:lnTo>
                  <a:cubicBezTo>
                    <a:pt x="783" y="368"/>
                    <a:pt x="460" y="61"/>
                    <a:pt x="222" y="22"/>
                  </a:cubicBezTo>
                  <a:cubicBezTo>
                    <a:pt x="208" y="20"/>
                    <a:pt x="192" y="19"/>
                    <a:pt x="177" y="19"/>
                  </a:cubicBezTo>
                  <a:moveTo>
                    <a:pt x="1356" y="1881"/>
                  </a:moveTo>
                  <a:cubicBezTo>
                    <a:pt x="1611" y="2365"/>
                    <a:pt x="1982" y="2904"/>
                    <a:pt x="2483" y="3254"/>
                  </a:cubicBezTo>
                  <a:cubicBezTo>
                    <a:pt x="2780" y="3462"/>
                    <a:pt x="3080" y="3566"/>
                    <a:pt x="3357" y="3628"/>
                  </a:cubicBezTo>
                  <a:cubicBezTo>
                    <a:pt x="3219" y="3429"/>
                    <a:pt x="3093" y="3229"/>
                    <a:pt x="2995" y="3049"/>
                  </a:cubicBezTo>
                  <a:cubicBezTo>
                    <a:pt x="2678" y="2467"/>
                    <a:pt x="2254" y="2284"/>
                    <a:pt x="1805" y="2090"/>
                  </a:cubicBezTo>
                  <a:cubicBezTo>
                    <a:pt x="1660" y="2028"/>
                    <a:pt x="1509" y="1962"/>
                    <a:pt x="1356" y="1881"/>
                  </a:cubicBezTo>
                  <a:moveTo>
                    <a:pt x="3402" y="3657"/>
                  </a:moveTo>
                  <a:cubicBezTo>
                    <a:pt x="3817" y="4243"/>
                    <a:pt x="4337" y="4803"/>
                    <a:pt x="4591" y="4803"/>
                  </a:cubicBezTo>
                  <a:cubicBezTo>
                    <a:pt x="4605" y="4803"/>
                    <a:pt x="4618" y="4801"/>
                    <a:pt x="4630" y="4798"/>
                  </a:cubicBezTo>
                  <a:cubicBezTo>
                    <a:pt x="4719" y="4773"/>
                    <a:pt x="4760" y="4655"/>
                    <a:pt x="4751" y="4446"/>
                  </a:cubicBezTo>
                  <a:cubicBezTo>
                    <a:pt x="4724" y="3844"/>
                    <a:pt x="4355" y="3795"/>
                    <a:pt x="3844" y="3727"/>
                  </a:cubicBezTo>
                  <a:cubicBezTo>
                    <a:pt x="3707" y="3709"/>
                    <a:pt x="3558" y="3689"/>
                    <a:pt x="3402" y="3657"/>
                  </a:cubicBezTo>
                  <a:moveTo>
                    <a:pt x="4592" y="4822"/>
                  </a:moveTo>
                  <a:cubicBezTo>
                    <a:pt x="4323" y="4822"/>
                    <a:pt x="3792" y="4246"/>
                    <a:pt x="3374" y="3651"/>
                  </a:cubicBezTo>
                  <a:cubicBezTo>
                    <a:pt x="3088" y="3590"/>
                    <a:pt x="2779" y="3485"/>
                    <a:pt x="2472" y="3270"/>
                  </a:cubicBezTo>
                  <a:cubicBezTo>
                    <a:pt x="1960" y="2912"/>
                    <a:pt x="1583" y="2358"/>
                    <a:pt x="1326" y="1865"/>
                  </a:cubicBezTo>
                  <a:cubicBezTo>
                    <a:pt x="1001" y="1688"/>
                    <a:pt x="665" y="1434"/>
                    <a:pt x="348" y="973"/>
                  </a:cubicBezTo>
                  <a:cubicBezTo>
                    <a:pt x="54" y="546"/>
                    <a:pt x="-61" y="218"/>
                    <a:pt x="31" y="72"/>
                  </a:cubicBezTo>
                  <a:cubicBezTo>
                    <a:pt x="68" y="14"/>
                    <a:pt x="137" y="-10"/>
                    <a:pt x="225" y="4"/>
                  </a:cubicBezTo>
                  <a:cubicBezTo>
                    <a:pt x="344" y="23"/>
                    <a:pt x="488" y="112"/>
                    <a:pt x="610" y="241"/>
                  </a:cubicBezTo>
                  <a:cubicBezTo>
                    <a:pt x="709" y="346"/>
                    <a:pt x="841" y="527"/>
                    <a:pt x="907" y="791"/>
                  </a:cubicBezTo>
                  <a:cubicBezTo>
                    <a:pt x="910" y="803"/>
                    <a:pt x="1046" y="1287"/>
                    <a:pt x="1341" y="1852"/>
                  </a:cubicBezTo>
                  <a:cubicBezTo>
                    <a:pt x="1499" y="1937"/>
                    <a:pt x="1657" y="2005"/>
                    <a:pt x="1813" y="2073"/>
                  </a:cubicBezTo>
                  <a:cubicBezTo>
                    <a:pt x="2265" y="2268"/>
                    <a:pt x="2691" y="2452"/>
                    <a:pt x="3012" y="3039"/>
                  </a:cubicBezTo>
                  <a:cubicBezTo>
                    <a:pt x="3113" y="3225"/>
                    <a:pt x="3243" y="3431"/>
                    <a:pt x="3386" y="3634"/>
                  </a:cubicBezTo>
                  <a:cubicBezTo>
                    <a:pt x="3549" y="3669"/>
                    <a:pt x="3704" y="3689"/>
                    <a:pt x="3846" y="3708"/>
                  </a:cubicBezTo>
                  <a:cubicBezTo>
                    <a:pt x="4366" y="3777"/>
                    <a:pt x="4742" y="3827"/>
                    <a:pt x="4770" y="4445"/>
                  </a:cubicBezTo>
                  <a:cubicBezTo>
                    <a:pt x="4779" y="4664"/>
                    <a:pt x="4734" y="4789"/>
                    <a:pt x="4635" y="4816"/>
                  </a:cubicBezTo>
                  <a:cubicBezTo>
                    <a:pt x="4621" y="4820"/>
                    <a:pt x="4607" y="4822"/>
                    <a:pt x="4592" y="48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 rot="-6300001" flipH="1">
              <a:off x="-173681" y="-597868"/>
              <a:ext cx="1566030" cy="1572150"/>
            </a:xfrm>
            <a:custGeom>
              <a:avLst/>
              <a:gdLst/>
              <a:ahLst/>
              <a:cxnLst/>
              <a:rect l="l" t="t" r="r" b="b"/>
              <a:pathLst>
                <a:path w="3577" h="3591" extrusionOk="0">
                  <a:moveTo>
                    <a:pt x="1585" y="1146"/>
                  </a:moveTo>
                  <a:cubicBezTo>
                    <a:pt x="1591" y="1146"/>
                    <a:pt x="1597" y="1146"/>
                    <a:pt x="1603" y="1146"/>
                  </a:cubicBezTo>
                  <a:cubicBezTo>
                    <a:pt x="1587" y="1142"/>
                    <a:pt x="1721" y="1148"/>
                    <a:pt x="1707" y="1140"/>
                  </a:cubicBezTo>
                  <a:cubicBezTo>
                    <a:pt x="1701" y="1140"/>
                    <a:pt x="1695" y="1140"/>
                    <a:pt x="1689" y="1139"/>
                  </a:cubicBezTo>
                  <a:cubicBezTo>
                    <a:pt x="1695" y="1139"/>
                    <a:pt x="1701" y="1139"/>
                    <a:pt x="1707" y="1139"/>
                  </a:cubicBezTo>
                  <a:cubicBezTo>
                    <a:pt x="1751" y="1124"/>
                    <a:pt x="1790" y="1122"/>
                    <a:pt x="1846" y="1118"/>
                  </a:cubicBezTo>
                  <a:cubicBezTo>
                    <a:pt x="1836" y="1116"/>
                    <a:pt x="1826" y="1117"/>
                    <a:pt x="1800" y="1117"/>
                  </a:cubicBezTo>
                  <a:cubicBezTo>
                    <a:pt x="1864" y="1117"/>
                    <a:pt x="1858" y="1113"/>
                    <a:pt x="1906" y="1113"/>
                  </a:cubicBezTo>
                  <a:cubicBezTo>
                    <a:pt x="1889" y="1115"/>
                    <a:pt x="1924" y="1115"/>
                    <a:pt x="1894" y="1116"/>
                  </a:cubicBezTo>
                  <a:cubicBezTo>
                    <a:pt x="1883" y="1129"/>
                    <a:pt x="1927" y="1124"/>
                    <a:pt x="1913" y="1127"/>
                  </a:cubicBezTo>
                  <a:cubicBezTo>
                    <a:pt x="1897" y="1130"/>
                    <a:pt x="1879" y="1132"/>
                    <a:pt x="1907" y="1135"/>
                  </a:cubicBezTo>
                  <a:cubicBezTo>
                    <a:pt x="1894" y="1135"/>
                    <a:pt x="1884" y="1135"/>
                    <a:pt x="1873" y="1136"/>
                  </a:cubicBezTo>
                  <a:cubicBezTo>
                    <a:pt x="1895" y="1137"/>
                    <a:pt x="1868" y="1138"/>
                    <a:pt x="1893" y="1139"/>
                  </a:cubicBezTo>
                  <a:cubicBezTo>
                    <a:pt x="1921" y="1139"/>
                    <a:pt x="1914" y="1140"/>
                    <a:pt x="1915" y="1141"/>
                  </a:cubicBezTo>
                  <a:cubicBezTo>
                    <a:pt x="1956" y="1140"/>
                    <a:pt x="1925" y="1136"/>
                    <a:pt x="1977" y="1130"/>
                  </a:cubicBezTo>
                  <a:cubicBezTo>
                    <a:pt x="1927" y="1129"/>
                    <a:pt x="1999" y="1127"/>
                    <a:pt x="1977" y="1126"/>
                  </a:cubicBezTo>
                  <a:cubicBezTo>
                    <a:pt x="1957" y="1125"/>
                    <a:pt x="1977" y="1124"/>
                    <a:pt x="1978" y="1123"/>
                  </a:cubicBezTo>
                  <a:cubicBezTo>
                    <a:pt x="1986" y="1121"/>
                    <a:pt x="1997" y="1119"/>
                    <a:pt x="1976" y="1117"/>
                  </a:cubicBezTo>
                  <a:cubicBezTo>
                    <a:pt x="1962" y="1116"/>
                    <a:pt x="2016" y="1116"/>
                    <a:pt x="1984" y="1115"/>
                  </a:cubicBezTo>
                  <a:cubicBezTo>
                    <a:pt x="2008" y="1112"/>
                    <a:pt x="1973" y="1113"/>
                    <a:pt x="1958" y="1111"/>
                  </a:cubicBezTo>
                  <a:cubicBezTo>
                    <a:pt x="1975" y="1106"/>
                    <a:pt x="2078" y="1098"/>
                    <a:pt x="2101" y="1090"/>
                  </a:cubicBezTo>
                  <a:cubicBezTo>
                    <a:pt x="2120" y="1089"/>
                    <a:pt x="2132" y="1089"/>
                    <a:pt x="2146" y="1089"/>
                  </a:cubicBezTo>
                  <a:cubicBezTo>
                    <a:pt x="2093" y="1086"/>
                    <a:pt x="2223" y="1080"/>
                    <a:pt x="2206" y="1075"/>
                  </a:cubicBezTo>
                  <a:cubicBezTo>
                    <a:pt x="2249" y="1075"/>
                    <a:pt x="2217" y="1073"/>
                    <a:pt x="2239" y="1072"/>
                  </a:cubicBezTo>
                  <a:cubicBezTo>
                    <a:pt x="2257" y="1071"/>
                    <a:pt x="2235" y="1069"/>
                    <a:pt x="2252" y="1068"/>
                  </a:cubicBezTo>
                  <a:cubicBezTo>
                    <a:pt x="2276" y="1066"/>
                    <a:pt x="2265" y="1065"/>
                    <a:pt x="2268" y="1063"/>
                  </a:cubicBezTo>
                  <a:cubicBezTo>
                    <a:pt x="2271" y="1062"/>
                    <a:pt x="2269" y="1061"/>
                    <a:pt x="2269" y="1059"/>
                  </a:cubicBezTo>
                  <a:cubicBezTo>
                    <a:pt x="2269" y="1058"/>
                    <a:pt x="2275" y="1056"/>
                    <a:pt x="2267" y="1055"/>
                  </a:cubicBezTo>
                  <a:cubicBezTo>
                    <a:pt x="2259" y="1054"/>
                    <a:pt x="2302" y="1053"/>
                    <a:pt x="2269" y="1051"/>
                  </a:cubicBezTo>
                  <a:cubicBezTo>
                    <a:pt x="2309" y="1046"/>
                    <a:pt x="2293" y="1045"/>
                    <a:pt x="2324" y="1043"/>
                  </a:cubicBezTo>
                  <a:cubicBezTo>
                    <a:pt x="2327" y="1043"/>
                    <a:pt x="2320" y="1042"/>
                    <a:pt x="2329" y="1041"/>
                  </a:cubicBezTo>
                  <a:cubicBezTo>
                    <a:pt x="2339" y="1040"/>
                    <a:pt x="2337" y="1039"/>
                    <a:pt x="2330" y="1038"/>
                  </a:cubicBezTo>
                  <a:cubicBezTo>
                    <a:pt x="2321" y="1037"/>
                    <a:pt x="2366" y="1036"/>
                    <a:pt x="2332" y="1035"/>
                  </a:cubicBezTo>
                  <a:cubicBezTo>
                    <a:pt x="2344" y="1035"/>
                    <a:pt x="2403" y="1031"/>
                    <a:pt x="2358" y="1029"/>
                  </a:cubicBezTo>
                  <a:cubicBezTo>
                    <a:pt x="2350" y="1028"/>
                    <a:pt x="2359" y="1027"/>
                    <a:pt x="2365" y="1027"/>
                  </a:cubicBezTo>
                  <a:cubicBezTo>
                    <a:pt x="2371" y="1026"/>
                    <a:pt x="2343" y="1025"/>
                    <a:pt x="2371" y="1025"/>
                  </a:cubicBezTo>
                  <a:cubicBezTo>
                    <a:pt x="2332" y="1024"/>
                    <a:pt x="2384" y="1023"/>
                    <a:pt x="2362" y="1023"/>
                  </a:cubicBezTo>
                  <a:cubicBezTo>
                    <a:pt x="2330" y="1022"/>
                    <a:pt x="2377" y="1021"/>
                    <a:pt x="2366" y="1021"/>
                  </a:cubicBezTo>
                  <a:cubicBezTo>
                    <a:pt x="2336" y="1019"/>
                    <a:pt x="2358" y="1017"/>
                    <a:pt x="2352" y="1015"/>
                  </a:cubicBezTo>
                  <a:cubicBezTo>
                    <a:pt x="2339" y="1011"/>
                    <a:pt x="2380" y="1012"/>
                    <a:pt x="2393" y="1007"/>
                  </a:cubicBezTo>
                  <a:cubicBezTo>
                    <a:pt x="2383" y="996"/>
                    <a:pt x="2453" y="1000"/>
                    <a:pt x="2414" y="996"/>
                  </a:cubicBezTo>
                  <a:cubicBezTo>
                    <a:pt x="2470" y="988"/>
                    <a:pt x="2441" y="986"/>
                    <a:pt x="2479" y="976"/>
                  </a:cubicBezTo>
                  <a:cubicBezTo>
                    <a:pt x="2485" y="975"/>
                    <a:pt x="2508" y="973"/>
                    <a:pt x="2532" y="971"/>
                  </a:cubicBezTo>
                  <a:cubicBezTo>
                    <a:pt x="2581" y="976"/>
                    <a:pt x="2550" y="980"/>
                    <a:pt x="2562" y="985"/>
                  </a:cubicBezTo>
                  <a:cubicBezTo>
                    <a:pt x="2532" y="983"/>
                    <a:pt x="2515" y="982"/>
                    <a:pt x="2498" y="982"/>
                  </a:cubicBezTo>
                  <a:cubicBezTo>
                    <a:pt x="2524" y="992"/>
                    <a:pt x="2550" y="984"/>
                    <a:pt x="2500" y="994"/>
                  </a:cubicBezTo>
                  <a:cubicBezTo>
                    <a:pt x="2577" y="990"/>
                    <a:pt x="2579" y="993"/>
                    <a:pt x="2643" y="978"/>
                  </a:cubicBezTo>
                  <a:cubicBezTo>
                    <a:pt x="2647" y="972"/>
                    <a:pt x="2632" y="974"/>
                    <a:pt x="2663" y="972"/>
                  </a:cubicBezTo>
                  <a:cubicBezTo>
                    <a:pt x="2673" y="971"/>
                    <a:pt x="2667" y="970"/>
                    <a:pt x="2677" y="970"/>
                  </a:cubicBezTo>
                  <a:cubicBezTo>
                    <a:pt x="2695" y="969"/>
                    <a:pt x="2649" y="969"/>
                    <a:pt x="2677" y="968"/>
                  </a:cubicBezTo>
                  <a:cubicBezTo>
                    <a:pt x="2686" y="968"/>
                    <a:pt x="2685" y="967"/>
                    <a:pt x="2685" y="966"/>
                  </a:cubicBezTo>
                  <a:cubicBezTo>
                    <a:pt x="2684" y="966"/>
                    <a:pt x="2693" y="965"/>
                    <a:pt x="2671" y="964"/>
                  </a:cubicBezTo>
                  <a:cubicBezTo>
                    <a:pt x="2688" y="963"/>
                    <a:pt x="2712" y="959"/>
                    <a:pt x="2671" y="956"/>
                  </a:cubicBezTo>
                  <a:cubicBezTo>
                    <a:pt x="2661" y="955"/>
                    <a:pt x="2641" y="954"/>
                    <a:pt x="2648" y="954"/>
                  </a:cubicBezTo>
                  <a:cubicBezTo>
                    <a:pt x="2688" y="952"/>
                    <a:pt x="2652" y="951"/>
                    <a:pt x="2641" y="951"/>
                  </a:cubicBezTo>
                  <a:cubicBezTo>
                    <a:pt x="2624" y="948"/>
                    <a:pt x="2601" y="945"/>
                    <a:pt x="2627" y="943"/>
                  </a:cubicBezTo>
                  <a:cubicBezTo>
                    <a:pt x="2700" y="932"/>
                    <a:pt x="2652" y="932"/>
                    <a:pt x="2747" y="924"/>
                  </a:cubicBezTo>
                  <a:cubicBezTo>
                    <a:pt x="2745" y="924"/>
                    <a:pt x="2743" y="924"/>
                    <a:pt x="2740" y="924"/>
                  </a:cubicBezTo>
                  <a:cubicBezTo>
                    <a:pt x="2711" y="923"/>
                    <a:pt x="2754" y="923"/>
                    <a:pt x="2749" y="922"/>
                  </a:cubicBezTo>
                  <a:cubicBezTo>
                    <a:pt x="2781" y="913"/>
                    <a:pt x="2798" y="912"/>
                    <a:pt x="2866" y="905"/>
                  </a:cubicBezTo>
                  <a:cubicBezTo>
                    <a:pt x="2876" y="900"/>
                    <a:pt x="2928" y="897"/>
                    <a:pt x="2935" y="896"/>
                  </a:cubicBezTo>
                  <a:cubicBezTo>
                    <a:pt x="2931" y="895"/>
                    <a:pt x="2972" y="894"/>
                    <a:pt x="2936" y="893"/>
                  </a:cubicBezTo>
                  <a:cubicBezTo>
                    <a:pt x="3016" y="885"/>
                    <a:pt x="3065" y="884"/>
                    <a:pt x="3143" y="867"/>
                  </a:cubicBezTo>
                  <a:cubicBezTo>
                    <a:pt x="3122" y="867"/>
                    <a:pt x="3050" y="870"/>
                    <a:pt x="3062" y="875"/>
                  </a:cubicBezTo>
                  <a:cubicBezTo>
                    <a:pt x="2971" y="872"/>
                    <a:pt x="2758" y="900"/>
                    <a:pt x="2745" y="886"/>
                  </a:cubicBezTo>
                  <a:cubicBezTo>
                    <a:pt x="2734" y="885"/>
                    <a:pt x="2765" y="884"/>
                    <a:pt x="2758" y="883"/>
                  </a:cubicBezTo>
                  <a:cubicBezTo>
                    <a:pt x="2750" y="878"/>
                    <a:pt x="2857" y="878"/>
                    <a:pt x="2803" y="873"/>
                  </a:cubicBezTo>
                  <a:cubicBezTo>
                    <a:pt x="2780" y="873"/>
                    <a:pt x="2764" y="872"/>
                    <a:pt x="2740" y="872"/>
                  </a:cubicBezTo>
                  <a:cubicBezTo>
                    <a:pt x="2751" y="870"/>
                    <a:pt x="2760" y="869"/>
                    <a:pt x="2768" y="867"/>
                  </a:cubicBezTo>
                  <a:cubicBezTo>
                    <a:pt x="2763" y="867"/>
                    <a:pt x="2757" y="867"/>
                    <a:pt x="2751" y="866"/>
                  </a:cubicBezTo>
                  <a:cubicBezTo>
                    <a:pt x="2791" y="867"/>
                    <a:pt x="2791" y="863"/>
                    <a:pt x="2751" y="863"/>
                  </a:cubicBezTo>
                  <a:cubicBezTo>
                    <a:pt x="2757" y="862"/>
                    <a:pt x="2763" y="862"/>
                    <a:pt x="2768" y="862"/>
                  </a:cubicBezTo>
                  <a:lnTo>
                    <a:pt x="2768" y="862"/>
                  </a:lnTo>
                  <a:cubicBezTo>
                    <a:pt x="2763" y="861"/>
                    <a:pt x="2757" y="861"/>
                    <a:pt x="2751" y="861"/>
                  </a:cubicBezTo>
                  <a:cubicBezTo>
                    <a:pt x="2765" y="862"/>
                    <a:pt x="2812" y="858"/>
                    <a:pt x="2803" y="853"/>
                  </a:cubicBezTo>
                  <a:cubicBezTo>
                    <a:pt x="2776" y="852"/>
                    <a:pt x="2819" y="851"/>
                    <a:pt x="2814" y="850"/>
                  </a:cubicBezTo>
                  <a:cubicBezTo>
                    <a:pt x="2802" y="848"/>
                    <a:pt x="2798" y="845"/>
                    <a:pt x="2846" y="843"/>
                  </a:cubicBezTo>
                  <a:cubicBezTo>
                    <a:pt x="2853" y="843"/>
                    <a:pt x="2821" y="842"/>
                    <a:pt x="2849" y="841"/>
                  </a:cubicBezTo>
                  <a:cubicBezTo>
                    <a:pt x="2821" y="840"/>
                    <a:pt x="2859" y="842"/>
                    <a:pt x="2852" y="837"/>
                  </a:cubicBezTo>
                  <a:cubicBezTo>
                    <a:pt x="2898" y="833"/>
                    <a:pt x="2996" y="825"/>
                    <a:pt x="3040" y="813"/>
                  </a:cubicBezTo>
                  <a:cubicBezTo>
                    <a:pt x="3044" y="812"/>
                    <a:pt x="3099" y="810"/>
                    <a:pt x="3061" y="810"/>
                  </a:cubicBezTo>
                  <a:cubicBezTo>
                    <a:pt x="3088" y="809"/>
                    <a:pt x="3080" y="808"/>
                    <a:pt x="3080" y="807"/>
                  </a:cubicBezTo>
                  <a:cubicBezTo>
                    <a:pt x="3081" y="806"/>
                    <a:pt x="3072" y="804"/>
                    <a:pt x="3083" y="803"/>
                  </a:cubicBezTo>
                  <a:cubicBezTo>
                    <a:pt x="3109" y="801"/>
                    <a:pt x="3116" y="798"/>
                    <a:pt x="3123" y="796"/>
                  </a:cubicBezTo>
                  <a:cubicBezTo>
                    <a:pt x="3156" y="793"/>
                    <a:pt x="3166" y="788"/>
                    <a:pt x="3125" y="789"/>
                  </a:cubicBezTo>
                  <a:cubicBezTo>
                    <a:pt x="3134" y="789"/>
                    <a:pt x="3138" y="788"/>
                    <a:pt x="3152" y="787"/>
                  </a:cubicBezTo>
                  <a:cubicBezTo>
                    <a:pt x="3174" y="787"/>
                    <a:pt x="3143" y="786"/>
                    <a:pt x="3146" y="786"/>
                  </a:cubicBezTo>
                  <a:cubicBezTo>
                    <a:pt x="3151" y="785"/>
                    <a:pt x="3156" y="784"/>
                    <a:pt x="3164" y="784"/>
                  </a:cubicBezTo>
                  <a:cubicBezTo>
                    <a:pt x="3171" y="783"/>
                    <a:pt x="3194" y="783"/>
                    <a:pt x="3165" y="782"/>
                  </a:cubicBezTo>
                  <a:cubicBezTo>
                    <a:pt x="3190" y="772"/>
                    <a:pt x="3243" y="771"/>
                    <a:pt x="3289" y="764"/>
                  </a:cubicBezTo>
                  <a:cubicBezTo>
                    <a:pt x="3266" y="761"/>
                    <a:pt x="3381" y="762"/>
                    <a:pt x="3330" y="763"/>
                  </a:cubicBezTo>
                  <a:lnTo>
                    <a:pt x="3330" y="762"/>
                  </a:lnTo>
                  <a:cubicBezTo>
                    <a:pt x="3316" y="763"/>
                    <a:pt x="3303" y="764"/>
                    <a:pt x="3289" y="764"/>
                  </a:cubicBezTo>
                  <a:cubicBezTo>
                    <a:pt x="3315" y="765"/>
                    <a:pt x="3346" y="765"/>
                    <a:pt x="3372" y="764"/>
                  </a:cubicBezTo>
                  <a:cubicBezTo>
                    <a:pt x="3366" y="764"/>
                    <a:pt x="3360" y="764"/>
                    <a:pt x="3355" y="764"/>
                  </a:cubicBezTo>
                  <a:cubicBezTo>
                    <a:pt x="3369" y="763"/>
                    <a:pt x="3404" y="763"/>
                    <a:pt x="3372" y="763"/>
                  </a:cubicBezTo>
                  <a:lnTo>
                    <a:pt x="3372" y="764"/>
                  </a:lnTo>
                  <a:lnTo>
                    <a:pt x="3414" y="764"/>
                  </a:lnTo>
                  <a:cubicBezTo>
                    <a:pt x="3461" y="790"/>
                    <a:pt x="3502" y="753"/>
                    <a:pt x="3552" y="754"/>
                  </a:cubicBezTo>
                  <a:cubicBezTo>
                    <a:pt x="3515" y="753"/>
                    <a:pt x="3555" y="751"/>
                    <a:pt x="3551" y="750"/>
                  </a:cubicBezTo>
                  <a:cubicBezTo>
                    <a:pt x="3545" y="748"/>
                    <a:pt x="3567" y="747"/>
                    <a:pt x="3555" y="745"/>
                  </a:cubicBezTo>
                  <a:cubicBezTo>
                    <a:pt x="3548" y="744"/>
                    <a:pt x="3540" y="743"/>
                    <a:pt x="3538" y="742"/>
                  </a:cubicBezTo>
                  <a:cubicBezTo>
                    <a:pt x="3533" y="742"/>
                    <a:pt x="3527" y="742"/>
                    <a:pt x="3521" y="742"/>
                  </a:cubicBezTo>
                  <a:cubicBezTo>
                    <a:pt x="3527" y="741"/>
                    <a:pt x="3533" y="741"/>
                    <a:pt x="3538" y="741"/>
                  </a:cubicBezTo>
                  <a:cubicBezTo>
                    <a:pt x="3539" y="740"/>
                    <a:pt x="3583" y="740"/>
                    <a:pt x="3543" y="739"/>
                  </a:cubicBezTo>
                  <a:cubicBezTo>
                    <a:pt x="3574" y="738"/>
                    <a:pt x="3533" y="737"/>
                    <a:pt x="3539" y="736"/>
                  </a:cubicBezTo>
                  <a:cubicBezTo>
                    <a:pt x="3544" y="736"/>
                    <a:pt x="3551" y="735"/>
                    <a:pt x="3560" y="734"/>
                  </a:cubicBezTo>
                  <a:cubicBezTo>
                    <a:pt x="3569" y="734"/>
                    <a:pt x="3520" y="733"/>
                    <a:pt x="3552" y="732"/>
                  </a:cubicBezTo>
                  <a:cubicBezTo>
                    <a:pt x="3556" y="732"/>
                    <a:pt x="3545" y="731"/>
                    <a:pt x="3535" y="731"/>
                  </a:cubicBezTo>
                  <a:cubicBezTo>
                    <a:pt x="3506" y="729"/>
                    <a:pt x="3512" y="728"/>
                    <a:pt x="3530" y="726"/>
                  </a:cubicBezTo>
                  <a:cubicBezTo>
                    <a:pt x="3538" y="726"/>
                    <a:pt x="3505" y="725"/>
                    <a:pt x="3538" y="724"/>
                  </a:cubicBezTo>
                  <a:cubicBezTo>
                    <a:pt x="3514" y="724"/>
                    <a:pt x="3523" y="723"/>
                    <a:pt x="3536" y="723"/>
                  </a:cubicBezTo>
                  <a:cubicBezTo>
                    <a:pt x="3506" y="722"/>
                    <a:pt x="3520" y="721"/>
                    <a:pt x="3518" y="720"/>
                  </a:cubicBezTo>
                  <a:cubicBezTo>
                    <a:pt x="3513" y="714"/>
                    <a:pt x="3533" y="716"/>
                    <a:pt x="3499" y="714"/>
                  </a:cubicBezTo>
                  <a:cubicBezTo>
                    <a:pt x="3528" y="714"/>
                    <a:pt x="3507" y="712"/>
                    <a:pt x="3508" y="712"/>
                  </a:cubicBezTo>
                  <a:cubicBezTo>
                    <a:pt x="3510" y="711"/>
                    <a:pt x="3505" y="709"/>
                    <a:pt x="3518" y="708"/>
                  </a:cubicBezTo>
                  <a:cubicBezTo>
                    <a:pt x="3475" y="705"/>
                    <a:pt x="3508" y="698"/>
                    <a:pt x="3465" y="692"/>
                  </a:cubicBezTo>
                  <a:cubicBezTo>
                    <a:pt x="3501" y="691"/>
                    <a:pt x="3433" y="689"/>
                    <a:pt x="3475" y="688"/>
                  </a:cubicBezTo>
                  <a:cubicBezTo>
                    <a:pt x="3496" y="688"/>
                    <a:pt x="3449" y="687"/>
                    <a:pt x="3473" y="685"/>
                  </a:cubicBezTo>
                  <a:cubicBezTo>
                    <a:pt x="3489" y="685"/>
                    <a:pt x="3486" y="683"/>
                    <a:pt x="3474" y="682"/>
                  </a:cubicBezTo>
                  <a:cubicBezTo>
                    <a:pt x="3441" y="678"/>
                    <a:pt x="3461" y="675"/>
                    <a:pt x="3455" y="672"/>
                  </a:cubicBezTo>
                  <a:cubicBezTo>
                    <a:pt x="3449" y="668"/>
                    <a:pt x="3469" y="665"/>
                    <a:pt x="3436" y="662"/>
                  </a:cubicBezTo>
                  <a:cubicBezTo>
                    <a:pt x="3423" y="660"/>
                    <a:pt x="3442" y="658"/>
                    <a:pt x="3434" y="654"/>
                  </a:cubicBezTo>
                  <a:cubicBezTo>
                    <a:pt x="3431" y="653"/>
                    <a:pt x="3406" y="652"/>
                    <a:pt x="3417" y="651"/>
                  </a:cubicBezTo>
                  <a:cubicBezTo>
                    <a:pt x="3439" y="650"/>
                    <a:pt x="3406" y="649"/>
                    <a:pt x="3412" y="648"/>
                  </a:cubicBezTo>
                  <a:cubicBezTo>
                    <a:pt x="3419" y="646"/>
                    <a:pt x="3411" y="640"/>
                    <a:pt x="3414" y="634"/>
                  </a:cubicBezTo>
                  <a:cubicBezTo>
                    <a:pt x="3414" y="633"/>
                    <a:pt x="3403" y="631"/>
                    <a:pt x="3416" y="630"/>
                  </a:cubicBezTo>
                  <a:cubicBezTo>
                    <a:pt x="3434" y="628"/>
                    <a:pt x="3374" y="627"/>
                    <a:pt x="3404" y="626"/>
                  </a:cubicBezTo>
                  <a:cubicBezTo>
                    <a:pt x="3425" y="624"/>
                    <a:pt x="3365" y="620"/>
                    <a:pt x="3378" y="619"/>
                  </a:cubicBezTo>
                  <a:cubicBezTo>
                    <a:pt x="3410" y="618"/>
                    <a:pt x="3368" y="617"/>
                    <a:pt x="3374" y="616"/>
                  </a:cubicBezTo>
                  <a:cubicBezTo>
                    <a:pt x="3391" y="614"/>
                    <a:pt x="3312" y="613"/>
                    <a:pt x="3351" y="611"/>
                  </a:cubicBezTo>
                  <a:cubicBezTo>
                    <a:pt x="3305" y="608"/>
                    <a:pt x="3349" y="604"/>
                    <a:pt x="3324" y="602"/>
                  </a:cubicBezTo>
                  <a:cubicBezTo>
                    <a:pt x="3296" y="600"/>
                    <a:pt x="3359" y="600"/>
                    <a:pt x="3330" y="599"/>
                  </a:cubicBezTo>
                  <a:cubicBezTo>
                    <a:pt x="3297" y="598"/>
                    <a:pt x="3323" y="596"/>
                    <a:pt x="3307" y="595"/>
                  </a:cubicBezTo>
                  <a:cubicBezTo>
                    <a:pt x="3295" y="592"/>
                    <a:pt x="3281" y="593"/>
                    <a:pt x="3288" y="588"/>
                  </a:cubicBezTo>
                  <a:cubicBezTo>
                    <a:pt x="3282" y="571"/>
                    <a:pt x="3221" y="570"/>
                    <a:pt x="3228" y="567"/>
                  </a:cubicBezTo>
                  <a:cubicBezTo>
                    <a:pt x="3242" y="566"/>
                    <a:pt x="3174" y="564"/>
                    <a:pt x="3220" y="562"/>
                  </a:cubicBezTo>
                  <a:cubicBezTo>
                    <a:pt x="3226" y="562"/>
                    <a:pt x="3189" y="561"/>
                    <a:pt x="3224" y="560"/>
                  </a:cubicBezTo>
                  <a:cubicBezTo>
                    <a:pt x="3205" y="556"/>
                    <a:pt x="3194" y="557"/>
                    <a:pt x="3184" y="550"/>
                  </a:cubicBezTo>
                  <a:cubicBezTo>
                    <a:pt x="3187" y="549"/>
                    <a:pt x="3190" y="548"/>
                    <a:pt x="3180" y="548"/>
                  </a:cubicBezTo>
                  <a:cubicBezTo>
                    <a:pt x="3153" y="547"/>
                    <a:pt x="3203" y="546"/>
                    <a:pt x="3164" y="546"/>
                  </a:cubicBezTo>
                  <a:cubicBezTo>
                    <a:pt x="3169" y="545"/>
                    <a:pt x="3150" y="543"/>
                    <a:pt x="3178" y="543"/>
                  </a:cubicBezTo>
                  <a:cubicBezTo>
                    <a:pt x="3206" y="542"/>
                    <a:pt x="3162" y="541"/>
                    <a:pt x="3177" y="540"/>
                  </a:cubicBezTo>
                  <a:cubicBezTo>
                    <a:pt x="3203" y="538"/>
                    <a:pt x="3169" y="535"/>
                    <a:pt x="3205" y="533"/>
                  </a:cubicBezTo>
                  <a:cubicBezTo>
                    <a:pt x="3209" y="533"/>
                    <a:pt x="3206" y="532"/>
                    <a:pt x="3200" y="532"/>
                  </a:cubicBezTo>
                  <a:cubicBezTo>
                    <a:pt x="3175" y="531"/>
                    <a:pt x="3186" y="530"/>
                    <a:pt x="3185" y="529"/>
                  </a:cubicBezTo>
                  <a:cubicBezTo>
                    <a:pt x="3180" y="514"/>
                    <a:pt x="3197" y="509"/>
                    <a:pt x="3166" y="508"/>
                  </a:cubicBezTo>
                  <a:cubicBezTo>
                    <a:pt x="3153" y="507"/>
                    <a:pt x="3187" y="506"/>
                    <a:pt x="3165" y="504"/>
                  </a:cubicBezTo>
                  <a:cubicBezTo>
                    <a:pt x="3159" y="504"/>
                    <a:pt x="3163" y="503"/>
                    <a:pt x="3166" y="503"/>
                  </a:cubicBezTo>
                  <a:cubicBezTo>
                    <a:pt x="3179" y="499"/>
                    <a:pt x="3207" y="499"/>
                    <a:pt x="3205" y="490"/>
                  </a:cubicBezTo>
                  <a:cubicBezTo>
                    <a:pt x="3205" y="489"/>
                    <a:pt x="3193" y="487"/>
                    <a:pt x="3208" y="486"/>
                  </a:cubicBezTo>
                  <a:cubicBezTo>
                    <a:pt x="3233" y="486"/>
                    <a:pt x="3204" y="485"/>
                    <a:pt x="3220" y="484"/>
                  </a:cubicBezTo>
                  <a:cubicBezTo>
                    <a:pt x="3227" y="482"/>
                    <a:pt x="3247" y="478"/>
                    <a:pt x="3240" y="478"/>
                  </a:cubicBezTo>
                  <a:cubicBezTo>
                    <a:pt x="3215" y="477"/>
                    <a:pt x="3254" y="477"/>
                    <a:pt x="3249" y="476"/>
                  </a:cubicBezTo>
                  <a:cubicBezTo>
                    <a:pt x="3241" y="474"/>
                    <a:pt x="3233" y="472"/>
                    <a:pt x="3251" y="471"/>
                  </a:cubicBezTo>
                  <a:cubicBezTo>
                    <a:pt x="3271" y="469"/>
                    <a:pt x="3215" y="467"/>
                    <a:pt x="3268" y="466"/>
                  </a:cubicBezTo>
                  <a:cubicBezTo>
                    <a:pt x="3257" y="465"/>
                    <a:pt x="3241" y="465"/>
                    <a:pt x="3247" y="463"/>
                  </a:cubicBezTo>
                  <a:cubicBezTo>
                    <a:pt x="3226" y="436"/>
                    <a:pt x="3319" y="449"/>
                    <a:pt x="3310" y="441"/>
                  </a:cubicBezTo>
                  <a:cubicBezTo>
                    <a:pt x="3303" y="440"/>
                    <a:pt x="3326" y="438"/>
                    <a:pt x="3291" y="436"/>
                  </a:cubicBezTo>
                  <a:cubicBezTo>
                    <a:pt x="3330" y="435"/>
                    <a:pt x="3302" y="433"/>
                    <a:pt x="3309" y="431"/>
                  </a:cubicBezTo>
                  <a:cubicBezTo>
                    <a:pt x="3316" y="430"/>
                    <a:pt x="3360" y="428"/>
                    <a:pt x="3311" y="426"/>
                  </a:cubicBezTo>
                  <a:cubicBezTo>
                    <a:pt x="3321" y="425"/>
                    <a:pt x="3399" y="422"/>
                    <a:pt x="3351" y="420"/>
                  </a:cubicBezTo>
                  <a:cubicBezTo>
                    <a:pt x="3392" y="418"/>
                    <a:pt x="3364" y="415"/>
                    <a:pt x="3372" y="413"/>
                  </a:cubicBezTo>
                  <a:cubicBezTo>
                    <a:pt x="3387" y="407"/>
                    <a:pt x="3394" y="408"/>
                    <a:pt x="3413" y="404"/>
                  </a:cubicBezTo>
                  <a:cubicBezTo>
                    <a:pt x="3362" y="403"/>
                    <a:pt x="3421" y="402"/>
                    <a:pt x="3414" y="401"/>
                  </a:cubicBezTo>
                  <a:cubicBezTo>
                    <a:pt x="3406" y="399"/>
                    <a:pt x="3429" y="398"/>
                    <a:pt x="3396" y="397"/>
                  </a:cubicBezTo>
                  <a:cubicBezTo>
                    <a:pt x="3421" y="396"/>
                    <a:pt x="3411" y="395"/>
                    <a:pt x="3414" y="393"/>
                  </a:cubicBezTo>
                  <a:cubicBezTo>
                    <a:pt x="3416" y="393"/>
                    <a:pt x="3434" y="392"/>
                    <a:pt x="3426" y="391"/>
                  </a:cubicBezTo>
                  <a:cubicBezTo>
                    <a:pt x="3403" y="390"/>
                    <a:pt x="3419" y="389"/>
                    <a:pt x="3414" y="387"/>
                  </a:cubicBezTo>
                  <a:cubicBezTo>
                    <a:pt x="3460" y="386"/>
                    <a:pt x="3421" y="385"/>
                    <a:pt x="3423" y="384"/>
                  </a:cubicBezTo>
                  <a:cubicBezTo>
                    <a:pt x="3432" y="379"/>
                    <a:pt x="3438" y="374"/>
                    <a:pt x="3426" y="373"/>
                  </a:cubicBezTo>
                  <a:cubicBezTo>
                    <a:pt x="3399" y="372"/>
                    <a:pt x="3448" y="372"/>
                    <a:pt x="3438" y="371"/>
                  </a:cubicBezTo>
                  <a:cubicBezTo>
                    <a:pt x="3433" y="370"/>
                    <a:pt x="3393" y="369"/>
                    <a:pt x="3430" y="369"/>
                  </a:cubicBezTo>
                  <a:cubicBezTo>
                    <a:pt x="3433" y="368"/>
                    <a:pt x="3418" y="367"/>
                    <a:pt x="3416" y="367"/>
                  </a:cubicBezTo>
                  <a:cubicBezTo>
                    <a:pt x="3415" y="366"/>
                    <a:pt x="3445" y="366"/>
                    <a:pt x="3421" y="365"/>
                  </a:cubicBezTo>
                  <a:cubicBezTo>
                    <a:pt x="3418" y="365"/>
                    <a:pt x="3437" y="364"/>
                    <a:pt x="3433" y="364"/>
                  </a:cubicBezTo>
                  <a:cubicBezTo>
                    <a:pt x="3421" y="363"/>
                    <a:pt x="3412" y="362"/>
                    <a:pt x="3413" y="361"/>
                  </a:cubicBezTo>
                  <a:cubicBezTo>
                    <a:pt x="3414" y="360"/>
                    <a:pt x="3417" y="359"/>
                    <a:pt x="3401" y="358"/>
                  </a:cubicBezTo>
                  <a:cubicBezTo>
                    <a:pt x="3373" y="356"/>
                    <a:pt x="3426" y="356"/>
                    <a:pt x="3413" y="355"/>
                  </a:cubicBezTo>
                  <a:cubicBezTo>
                    <a:pt x="3396" y="354"/>
                    <a:pt x="3398" y="352"/>
                    <a:pt x="3412" y="351"/>
                  </a:cubicBezTo>
                  <a:cubicBezTo>
                    <a:pt x="3425" y="350"/>
                    <a:pt x="3407" y="347"/>
                    <a:pt x="3414" y="343"/>
                  </a:cubicBezTo>
                  <a:cubicBezTo>
                    <a:pt x="3418" y="342"/>
                    <a:pt x="3443" y="340"/>
                    <a:pt x="3431" y="339"/>
                  </a:cubicBezTo>
                  <a:cubicBezTo>
                    <a:pt x="3410" y="338"/>
                    <a:pt x="3444" y="337"/>
                    <a:pt x="3435" y="336"/>
                  </a:cubicBezTo>
                  <a:cubicBezTo>
                    <a:pt x="3428" y="335"/>
                    <a:pt x="3414" y="334"/>
                    <a:pt x="3415" y="331"/>
                  </a:cubicBezTo>
                  <a:cubicBezTo>
                    <a:pt x="3417" y="331"/>
                    <a:pt x="3450" y="330"/>
                    <a:pt x="3427" y="329"/>
                  </a:cubicBezTo>
                  <a:cubicBezTo>
                    <a:pt x="3407" y="329"/>
                    <a:pt x="3408" y="328"/>
                    <a:pt x="3422" y="327"/>
                  </a:cubicBezTo>
                  <a:cubicBezTo>
                    <a:pt x="3448" y="326"/>
                    <a:pt x="3417" y="324"/>
                    <a:pt x="3451" y="323"/>
                  </a:cubicBezTo>
                  <a:cubicBezTo>
                    <a:pt x="3452" y="323"/>
                    <a:pt x="3448" y="323"/>
                    <a:pt x="3444" y="323"/>
                  </a:cubicBezTo>
                  <a:cubicBezTo>
                    <a:pt x="3401" y="322"/>
                    <a:pt x="3468" y="321"/>
                    <a:pt x="3444" y="320"/>
                  </a:cubicBezTo>
                  <a:cubicBezTo>
                    <a:pt x="3419" y="320"/>
                    <a:pt x="3451" y="300"/>
                    <a:pt x="3423" y="299"/>
                  </a:cubicBezTo>
                  <a:cubicBezTo>
                    <a:pt x="3411" y="298"/>
                    <a:pt x="3432" y="297"/>
                    <a:pt x="3434" y="296"/>
                  </a:cubicBezTo>
                  <a:cubicBezTo>
                    <a:pt x="3435" y="294"/>
                    <a:pt x="3400" y="294"/>
                    <a:pt x="3421" y="292"/>
                  </a:cubicBezTo>
                  <a:cubicBezTo>
                    <a:pt x="3433" y="291"/>
                    <a:pt x="3422" y="289"/>
                    <a:pt x="3393" y="289"/>
                  </a:cubicBezTo>
                  <a:cubicBezTo>
                    <a:pt x="3398" y="288"/>
                    <a:pt x="3408" y="288"/>
                    <a:pt x="3407" y="288"/>
                  </a:cubicBezTo>
                  <a:cubicBezTo>
                    <a:pt x="3388" y="287"/>
                    <a:pt x="3434" y="285"/>
                    <a:pt x="3409" y="284"/>
                  </a:cubicBezTo>
                  <a:cubicBezTo>
                    <a:pt x="3376" y="282"/>
                    <a:pt x="3398" y="280"/>
                    <a:pt x="3395" y="278"/>
                  </a:cubicBezTo>
                  <a:cubicBezTo>
                    <a:pt x="3394" y="278"/>
                    <a:pt x="3427" y="277"/>
                    <a:pt x="3402" y="276"/>
                  </a:cubicBezTo>
                  <a:cubicBezTo>
                    <a:pt x="3392" y="276"/>
                    <a:pt x="3411" y="274"/>
                    <a:pt x="3413" y="273"/>
                  </a:cubicBezTo>
                  <a:cubicBezTo>
                    <a:pt x="3415" y="263"/>
                    <a:pt x="3416" y="265"/>
                    <a:pt x="3393" y="263"/>
                  </a:cubicBezTo>
                  <a:cubicBezTo>
                    <a:pt x="3432" y="262"/>
                    <a:pt x="3394" y="261"/>
                    <a:pt x="3393" y="259"/>
                  </a:cubicBezTo>
                  <a:cubicBezTo>
                    <a:pt x="3395" y="249"/>
                    <a:pt x="3382" y="251"/>
                    <a:pt x="3372" y="247"/>
                  </a:cubicBezTo>
                  <a:cubicBezTo>
                    <a:pt x="3367" y="245"/>
                    <a:pt x="3388" y="244"/>
                    <a:pt x="3351" y="243"/>
                  </a:cubicBezTo>
                  <a:cubicBezTo>
                    <a:pt x="3412" y="241"/>
                    <a:pt x="3324" y="240"/>
                    <a:pt x="3356" y="236"/>
                  </a:cubicBezTo>
                  <a:cubicBezTo>
                    <a:pt x="3387" y="235"/>
                    <a:pt x="3367" y="233"/>
                    <a:pt x="3371" y="231"/>
                  </a:cubicBezTo>
                  <a:cubicBezTo>
                    <a:pt x="3372" y="231"/>
                    <a:pt x="3349" y="230"/>
                    <a:pt x="3353" y="229"/>
                  </a:cubicBezTo>
                  <a:cubicBezTo>
                    <a:pt x="3369" y="227"/>
                    <a:pt x="3415" y="226"/>
                    <a:pt x="3380" y="225"/>
                  </a:cubicBezTo>
                  <a:cubicBezTo>
                    <a:pt x="3370" y="224"/>
                    <a:pt x="3397" y="222"/>
                    <a:pt x="3388" y="222"/>
                  </a:cubicBezTo>
                  <a:cubicBezTo>
                    <a:pt x="3354" y="221"/>
                    <a:pt x="3392" y="220"/>
                    <a:pt x="3396" y="220"/>
                  </a:cubicBezTo>
                  <a:cubicBezTo>
                    <a:pt x="3407" y="219"/>
                    <a:pt x="3357" y="219"/>
                    <a:pt x="3384" y="218"/>
                  </a:cubicBezTo>
                  <a:cubicBezTo>
                    <a:pt x="3393" y="217"/>
                    <a:pt x="3381" y="216"/>
                    <a:pt x="3382" y="215"/>
                  </a:cubicBezTo>
                  <a:cubicBezTo>
                    <a:pt x="3382" y="215"/>
                    <a:pt x="3394" y="214"/>
                    <a:pt x="3385" y="213"/>
                  </a:cubicBezTo>
                  <a:cubicBezTo>
                    <a:pt x="3360" y="212"/>
                    <a:pt x="3407" y="211"/>
                    <a:pt x="3396" y="210"/>
                  </a:cubicBezTo>
                  <a:cubicBezTo>
                    <a:pt x="3371" y="207"/>
                    <a:pt x="3420" y="204"/>
                    <a:pt x="3394" y="202"/>
                  </a:cubicBezTo>
                  <a:cubicBezTo>
                    <a:pt x="3386" y="202"/>
                    <a:pt x="3421" y="199"/>
                    <a:pt x="3407" y="198"/>
                  </a:cubicBezTo>
                  <a:cubicBezTo>
                    <a:pt x="3384" y="197"/>
                    <a:pt x="3395" y="196"/>
                    <a:pt x="3393" y="195"/>
                  </a:cubicBezTo>
                  <a:cubicBezTo>
                    <a:pt x="3389" y="193"/>
                    <a:pt x="3442" y="191"/>
                    <a:pt x="3393" y="189"/>
                  </a:cubicBezTo>
                  <a:cubicBezTo>
                    <a:pt x="3392" y="189"/>
                    <a:pt x="3399" y="189"/>
                    <a:pt x="3401" y="189"/>
                  </a:cubicBezTo>
                  <a:cubicBezTo>
                    <a:pt x="3413" y="187"/>
                    <a:pt x="3435" y="185"/>
                    <a:pt x="3437" y="184"/>
                  </a:cubicBezTo>
                  <a:cubicBezTo>
                    <a:pt x="3438" y="182"/>
                    <a:pt x="3410" y="180"/>
                    <a:pt x="3434" y="179"/>
                  </a:cubicBezTo>
                  <a:cubicBezTo>
                    <a:pt x="3403" y="178"/>
                    <a:pt x="3442" y="177"/>
                    <a:pt x="3414" y="176"/>
                  </a:cubicBezTo>
                  <a:cubicBezTo>
                    <a:pt x="3446" y="174"/>
                    <a:pt x="3403" y="173"/>
                    <a:pt x="3412" y="172"/>
                  </a:cubicBezTo>
                  <a:cubicBezTo>
                    <a:pt x="3425" y="170"/>
                    <a:pt x="3402" y="166"/>
                    <a:pt x="3402" y="165"/>
                  </a:cubicBezTo>
                  <a:cubicBezTo>
                    <a:pt x="3429" y="161"/>
                    <a:pt x="3397" y="139"/>
                    <a:pt x="3428" y="140"/>
                  </a:cubicBezTo>
                  <a:cubicBezTo>
                    <a:pt x="3391" y="140"/>
                    <a:pt x="3431" y="139"/>
                    <a:pt x="3426" y="138"/>
                  </a:cubicBezTo>
                  <a:cubicBezTo>
                    <a:pt x="3399" y="137"/>
                    <a:pt x="3431" y="125"/>
                    <a:pt x="3435" y="119"/>
                  </a:cubicBezTo>
                  <a:cubicBezTo>
                    <a:pt x="3481" y="117"/>
                    <a:pt x="3427" y="116"/>
                    <a:pt x="3418" y="114"/>
                  </a:cubicBezTo>
                  <a:cubicBezTo>
                    <a:pt x="3470" y="112"/>
                    <a:pt x="3467" y="109"/>
                    <a:pt x="3473" y="106"/>
                  </a:cubicBezTo>
                  <a:cubicBezTo>
                    <a:pt x="3481" y="102"/>
                    <a:pt x="3513" y="97"/>
                    <a:pt x="3497" y="93"/>
                  </a:cubicBezTo>
                  <a:cubicBezTo>
                    <a:pt x="3496" y="93"/>
                    <a:pt x="3494" y="93"/>
                    <a:pt x="3497" y="93"/>
                  </a:cubicBezTo>
                  <a:cubicBezTo>
                    <a:pt x="3542" y="91"/>
                    <a:pt x="3508" y="89"/>
                    <a:pt x="3528" y="88"/>
                  </a:cubicBezTo>
                  <a:cubicBezTo>
                    <a:pt x="3557" y="85"/>
                    <a:pt x="3518" y="81"/>
                    <a:pt x="3553" y="80"/>
                  </a:cubicBezTo>
                  <a:cubicBezTo>
                    <a:pt x="3563" y="80"/>
                    <a:pt x="3528" y="79"/>
                    <a:pt x="3555" y="78"/>
                  </a:cubicBezTo>
                  <a:cubicBezTo>
                    <a:pt x="3559" y="78"/>
                    <a:pt x="3546" y="77"/>
                    <a:pt x="3538" y="76"/>
                  </a:cubicBezTo>
                  <a:cubicBezTo>
                    <a:pt x="3529" y="76"/>
                    <a:pt x="3572" y="76"/>
                    <a:pt x="3547" y="74"/>
                  </a:cubicBezTo>
                  <a:cubicBezTo>
                    <a:pt x="3509" y="73"/>
                    <a:pt x="3576" y="73"/>
                    <a:pt x="3577" y="73"/>
                  </a:cubicBezTo>
                  <a:cubicBezTo>
                    <a:pt x="3536" y="71"/>
                    <a:pt x="3590" y="66"/>
                    <a:pt x="3523" y="64"/>
                  </a:cubicBezTo>
                  <a:cubicBezTo>
                    <a:pt x="3579" y="62"/>
                    <a:pt x="3479" y="60"/>
                    <a:pt x="3536" y="59"/>
                  </a:cubicBezTo>
                  <a:cubicBezTo>
                    <a:pt x="3503" y="58"/>
                    <a:pt x="3521" y="57"/>
                    <a:pt x="3518" y="55"/>
                  </a:cubicBezTo>
                  <a:cubicBezTo>
                    <a:pt x="3512" y="48"/>
                    <a:pt x="3532" y="50"/>
                    <a:pt x="3497" y="48"/>
                  </a:cubicBezTo>
                  <a:cubicBezTo>
                    <a:pt x="3525" y="47"/>
                    <a:pt x="3497" y="46"/>
                    <a:pt x="3496" y="45"/>
                  </a:cubicBezTo>
                  <a:cubicBezTo>
                    <a:pt x="3495" y="40"/>
                    <a:pt x="3471" y="35"/>
                    <a:pt x="3474" y="31"/>
                  </a:cubicBezTo>
                  <a:cubicBezTo>
                    <a:pt x="3453" y="30"/>
                    <a:pt x="3483" y="29"/>
                    <a:pt x="3456" y="28"/>
                  </a:cubicBezTo>
                  <a:cubicBezTo>
                    <a:pt x="3432" y="28"/>
                    <a:pt x="3497" y="27"/>
                    <a:pt x="3460" y="26"/>
                  </a:cubicBezTo>
                  <a:cubicBezTo>
                    <a:pt x="3479" y="25"/>
                    <a:pt x="3497" y="24"/>
                    <a:pt x="3518" y="24"/>
                  </a:cubicBezTo>
                  <a:cubicBezTo>
                    <a:pt x="3424" y="0"/>
                    <a:pt x="3346" y="11"/>
                    <a:pt x="3225" y="18"/>
                  </a:cubicBezTo>
                  <a:cubicBezTo>
                    <a:pt x="3287" y="8"/>
                    <a:pt x="3253" y="14"/>
                    <a:pt x="3299" y="8"/>
                  </a:cubicBezTo>
                  <a:cubicBezTo>
                    <a:pt x="3331" y="7"/>
                    <a:pt x="3318" y="7"/>
                    <a:pt x="3309" y="6"/>
                  </a:cubicBezTo>
                  <a:cubicBezTo>
                    <a:pt x="3262" y="-1"/>
                    <a:pt x="3113" y="-2"/>
                    <a:pt x="3089" y="6"/>
                  </a:cubicBezTo>
                  <a:cubicBezTo>
                    <a:pt x="3109" y="8"/>
                    <a:pt x="3099" y="10"/>
                    <a:pt x="3098" y="12"/>
                  </a:cubicBezTo>
                  <a:cubicBezTo>
                    <a:pt x="3098" y="12"/>
                    <a:pt x="3084" y="13"/>
                    <a:pt x="3101" y="13"/>
                  </a:cubicBezTo>
                  <a:cubicBezTo>
                    <a:pt x="3132" y="15"/>
                    <a:pt x="3117" y="15"/>
                    <a:pt x="3107" y="17"/>
                  </a:cubicBezTo>
                  <a:cubicBezTo>
                    <a:pt x="3090" y="21"/>
                    <a:pt x="3013" y="21"/>
                    <a:pt x="2939" y="22"/>
                  </a:cubicBezTo>
                  <a:cubicBezTo>
                    <a:pt x="2982" y="26"/>
                    <a:pt x="2998" y="23"/>
                    <a:pt x="3056" y="22"/>
                  </a:cubicBezTo>
                  <a:cubicBezTo>
                    <a:pt x="3002" y="33"/>
                    <a:pt x="2797" y="29"/>
                    <a:pt x="2680" y="28"/>
                  </a:cubicBezTo>
                  <a:cubicBezTo>
                    <a:pt x="2742" y="31"/>
                    <a:pt x="2723" y="34"/>
                    <a:pt x="2747" y="36"/>
                  </a:cubicBezTo>
                  <a:cubicBezTo>
                    <a:pt x="2511" y="43"/>
                    <a:pt x="2264" y="51"/>
                    <a:pt x="2040" y="63"/>
                  </a:cubicBezTo>
                  <a:cubicBezTo>
                    <a:pt x="2045" y="63"/>
                    <a:pt x="2051" y="63"/>
                    <a:pt x="2057" y="63"/>
                  </a:cubicBezTo>
                  <a:cubicBezTo>
                    <a:pt x="2047" y="63"/>
                    <a:pt x="2037" y="64"/>
                    <a:pt x="2027" y="67"/>
                  </a:cubicBezTo>
                  <a:cubicBezTo>
                    <a:pt x="2037" y="67"/>
                    <a:pt x="2049" y="67"/>
                    <a:pt x="2059" y="67"/>
                  </a:cubicBezTo>
                  <a:cubicBezTo>
                    <a:pt x="2045" y="68"/>
                    <a:pt x="2032" y="68"/>
                    <a:pt x="2028" y="69"/>
                  </a:cubicBezTo>
                  <a:cubicBezTo>
                    <a:pt x="2040" y="70"/>
                    <a:pt x="2022" y="70"/>
                    <a:pt x="2019" y="69"/>
                  </a:cubicBezTo>
                  <a:cubicBezTo>
                    <a:pt x="2024" y="69"/>
                    <a:pt x="2038" y="69"/>
                    <a:pt x="2028" y="69"/>
                  </a:cubicBezTo>
                  <a:cubicBezTo>
                    <a:pt x="1971" y="71"/>
                    <a:pt x="2013" y="71"/>
                    <a:pt x="1984" y="74"/>
                  </a:cubicBezTo>
                  <a:cubicBezTo>
                    <a:pt x="1946" y="80"/>
                    <a:pt x="1908" y="80"/>
                    <a:pt x="1870" y="93"/>
                  </a:cubicBezTo>
                  <a:cubicBezTo>
                    <a:pt x="1863" y="94"/>
                    <a:pt x="1845" y="95"/>
                    <a:pt x="1872" y="96"/>
                  </a:cubicBezTo>
                  <a:cubicBezTo>
                    <a:pt x="1827" y="96"/>
                    <a:pt x="1857" y="98"/>
                    <a:pt x="1845" y="99"/>
                  </a:cubicBezTo>
                  <a:cubicBezTo>
                    <a:pt x="1824" y="101"/>
                    <a:pt x="1821" y="102"/>
                    <a:pt x="1841" y="104"/>
                  </a:cubicBezTo>
                  <a:cubicBezTo>
                    <a:pt x="1857" y="105"/>
                    <a:pt x="1800" y="106"/>
                    <a:pt x="1847" y="106"/>
                  </a:cubicBezTo>
                  <a:cubicBezTo>
                    <a:pt x="1840" y="108"/>
                    <a:pt x="1792" y="109"/>
                    <a:pt x="1830" y="110"/>
                  </a:cubicBezTo>
                  <a:cubicBezTo>
                    <a:pt x="1797" y="111"/>
                    <a:pt x="1839" y="111"/>
                    <a:pt x="1832" y="112"/>
                  </a:cubicBezTo>
                  <a:cubicBezTo>
                    <a:pt x="1825" y="114"/>
                    <a:pt x="1812" y="113"/>
                    <a:pt x="1811" y="116"/>
                  </a:cubicBezTo>
                  <a:cubicBezTo>
                    <a:pt x="1817" y="117"/>
                    <a:pt x="1836" y="118"/>
                    <a:pt x="1829" y="118"/>
                  </a:cubicBezTo>
                  <a:cubicBezTo>
                    <a:pt x="1817" y="119"/>
                    <a:pt x="1810" y="120"/>
                    <a:pt x="1810" y="121"/>
                  </a:cubicBezTo>
                  <a:cubicBezTo>
                    <a:pt x="1828" y="138"/>
                    <a:pt x="1719" y="141"/>
                    <a:pt x="1790" y="142"/>
                  </a:cubicBezTo>
                  <a:cubicBezTo>
                    <a:pt x="1754" y="143"/>
                    <a:pt x="1793" y="144"/>
                    <a:pt x="1781" y="144"/>
                  </a:cubicBezTo>
                  <a:cubicBezTo>
                    <a:pt x="1764" y="147"/>
                    <a:pt x="1802" y="147"/>
                    <a:pt x="1769" y="148"/>
                  </a:cubicBezTo>
                  <a:cubicBezTo>
                    <a:pt x="1779" y="150"/>
                    <a:pt x="1735" y="151"/>
                    <a:pt x="1769" y="153"/>
                  </a:cubicBezTo>
                  <a:cubicBezTo>
                    <a:pt x="1787" y="154"/>
                    <a:pt x="1726" y="155"/>
                    <a:pt x="1768" y="156"/>
                  </a:cubicBezTo>
                  <a:cubicBezTo>
                    <a:pt x="1718" y="158"/>
                    <a:pt x="1637" y="162"/>
                    <a:pt x="1666" y="166"/>
                  </a:cubicBezTo>
                  <a:cubicBezTo>
                    <a:pt x="1648" y="166"/>
                    <a:pt x="1636" y="166"/>
                    <a:pt x="1619" y="167"/>
                  </a:cubicBezTo>
                  <a:cubicBezTo>
                    <a:pt x="1635" y="170"/>
                    <a:pt x="1703" y="168"/>
                    <a:pt x="1665" y="169"/>
                  </a:cubicBezTo>
                  <a:lnTo>
                    <a:pt x="1665" y="169"/>
                  </a:lnTo>
                  <a:cubicBezTo>
                    <a:pt x="1658" y="169"/>
                    <a:pt x="1651" y="169"/>
                    <a:pt x="1644" y="170"/>
                  </a:cubicBezTo>
                  <a:cubicBezTo>
                    <a:pt x="1705" y="177"/>
                    <a:pt x="1601" y="174"/>
                    <a:pt x="1570" y="175"/>
                  </a:cubicBezTo>
                  <a:cubicBezTo>
                    <a:pt x="1616" y="176"/>
                    <a:pt x="1576" y="177"/>
                    <a:pt x="1591" y="177"/>
                  </a:cubicBezTo>
                  <a:cubicBezTo>
                    <a:pt x="1615" y="178"/>
                    <a:pt x="1554" y="179"/>
                    <a:pt x="1590" y="180"/>
                  </a:cubicBezTo>
                  <a:cubicBezTo>
                    <a:pt x="1609" y="180"/>
                    <a:pt x="1704" y="176"/>
                    <a:pt x="1665" y="177"/>
                  </a:cubicBezTo>
                  <a:lnTo>
                    <a:pt x="1665" y="177"/>
                  </a:lnTo>
                  <a:cubicBezTo>
                    <a:pt x="1651" y="178"/>
                    <a:pt x="1637" y="178"/>
                    <a:pt x="1623" y="179"/>
                  </a:cubicBezTo>
                  <a:cubicBezTo>
                    <a:pt x="1628" y="180"/>
                    <a:pt x="1633" y="180"/>
                    <a:pt x="1639" y="181"/>
                  </a:cubicBezTo>
                  <a:cubicBezTo>
                    <a:pt x="1613" y="182"/>
                    <a:pt x="1616" y="182"/>
                    <a:pt x="1607" y="184"/>
                  </a:cubicBezTo>
                  <a:cubicBezTo>
                    <a:pt x="1578" y="186"/>
                    <a:pt x="1609" y="189"/>
                    <a:pt x="1620" y="188"/>
                  </a:cubicBezTo>
                  <a:cubicBezTo>
                    <a:pt x="1614" y="188"/>
                    <a:pt x="1608" y="188"/>
                    <a:pt x="1603" y="188"/>
                  </a:cubicBezTo>
                  <a:cubicBezTo>
                    <a:pt x="1590" y="190"/>
                    <a:pt x="1709" y="189"/>
                    <a:pt x="1644" y="189"/>
                  </a:cubicBezTo>
                  <a:cubicBezTo>
                    <a:pt x="1717" y="188"/>
                    <a:pt x="1603" y="191"/>
                    <a:pt x="1603" y="191"/>
                  </a:cubicBezTo>
                  <a:cubicBezTo>
                    <a:pt x="1617" y="191"/>
                    <a:pt x="1630" y="191"/>
                    <a:pt x="1643" y="191"/>
                  </a:cubicBezTo>
                  <a:cubicBezTo>
                    <a:pt x="1599" y="195"/>
                    <a:pt x="1656" y="190"/>
                    <a:pt x="1675" y="193"/>
                  </a:cubicBezTo>
                  <a:cubicBezTo>
                    <a:pt x="1662" y="192"/>
                    <a:pt x="1665" y="192"/>
                    <a:pt x="1677" y="192"/>
                  </a:cubicBezTo>
                  <a:cubicBezTo>
                    <a:pt x="1652" y="194"/>
                    <a:pt x="1638" y="194"/>
                    <a:pt x="1624" y="194"/>
                  </a:cubicBezTo>
                  <a:cubicBezTo>
                    <a:pt x="1665" y="198"/>
                    <a:pt x="1629" y="205"/>
                    <a:pt x="1603" y="203"/>
                  </a:cubicBezTo>
                  <a:cubicBezTo>
                    <a:pt x="1613" y="204"/>
                    <a:pt x="1641" y="206"/>
                    <a:pt x="1621" y="206"/>
                  </a:cubicBezTo>
                  <a:cubicBezTo>
                    <a:pt x="1594" y="207"/>
                    <a:pt x="1624" y="208"/>
                    <a:pt x="1623" y="208"/>
                  </a:cubicBezTo>
                  <a:cubicBezTo>
                    <a:pt x="1672" y="208"/>
                    <a:pt x="1623" y="206"/>
                    <a:pt x="1653" y="205"/>
                  </a:cubicBezTo>
                  <a:cubicBezTo>
                    <a:pt x="1707" y="206"/>
                    <a:pt x="1653" y="207"/>
                    <a:pt x="1665" y="208"/>
                  </a:cubicBezTo>
                  <a:cubicBezTo>
                    <a:pt x="1651" y="209"/>
                    <a:pt x="1637" y="209"/>
                    <a:pt x="1623" y="209"/>
                  </a:cubicBezTo>
                  <a:lnTo>
                    <a:pt x="1623" y="210"/>
                  </a:lnTo>
                  <a:cubicBezTo>
                    <a:pt x="1629" y="210"/>
                    <a:pt x="1635" y="210"/>
                    <a:pt x="1641" y="210"/>
                  </a:cubicBezTo>
                  <a:cubicBezTo>
                    <a:pt x="1635" y="211"/>
                    <a:pt x="1629" y="211"/>
                    <a:pt x="1623" y="211"/>
                  </a:cubicBezTo>
                  <a:lnTo>
                    <a:pt x="1623" y="211"/>
                  </a:lnTo>
                  <a:cubicBezTo>
                    <a:pt x="1640" y="212"/>
                    <a:pt x="1701" y="211"/>
                    <a:pt x="1665" y="211"/>
                  </a:cubicBezTo>
                  <a:lnTo>
                    <a:pt x="1665" y="212"/>
                  </a:lnTo>
                  <a:cubicBezTo>
                    <a:pt x="1671" y="212"/>
                    <a:pt x="1676" y="213"/>
                    <a:pt x="1682" y="213"/>
                  </a:cubicBezTo>
                  <a:cubicBezTo>
                    <a:pt x="1662" y="213"/>
                    <a:pt x="1644" y="214"/>
                    <a:pt x="1623" y="214"/>
                  </a:cubicBezTo>
                  <a:cubicBezTo>
                    <a:pt x="1636" y="214"/>
                    <a:pt x="1648" y="215"/>
                    <a:pt x="1665" y="215"/>
                  </a:cubicBezTo>
                  <a:cubicBezTo>
                    <a:pt x="1662" y="226"/>
                    <a:pt x="1682" y="222"/>
                    <a:pt x="1666" y="228"/>
                  </a:cubicBezTo>
                  <a:cubicBezTo>
                    <a:pt x="1677" y="232"/>
                    <a:pt x="1678" y="231"/>
                    <a:pt x="1666" y="233"/>
                  </a:cubicBezTo>
                  <a:cubicBezTo>
                    <a:pt x="1666" y="234"/>
                    <a:pt x="1681" y="235"/>
                    <a:pt x="1676" y="235"/>
                  </a:cubicBezTo>
                  <a:cubicBezTo>
                    <a:pt x="1640" y="236"/>
                    <a:pt x="1687" y="237"/>
                    <a:pt x="1677" y="238"/>
                  </a:cubicBezTo>
                  <a:cubicBezTo>
                    <a:pt x="1664" y="240"/>
                    <a:pt x="1665" y="239"/>
                    <a:pt x="1665" y="245"/>
                  </a:cubicBezTo>
                  <a:cubicBezTo>
                    <a:pt x="1665" y="246"/>
                    <a:pt x="1654" y="248"/>
                    <a:pt x="1668" y="249"/>
                  </a:cubicBezTo>
                  <a:cubicBezTo>
                    <a:pt x="1683" y="251"/>
                    <a:pt x="1660" y="251"/>
                    <a:pt x="1665" y="253"/>
                  </a:cubicBezTo>
                  <a:cubicBezTo>
                    <a:pt x="1668" y="253"/>
                    <a:pt x="1678" y="254"/>
                    <a:pt x="1679" y="254"/>
                  </a:cubicBezTo>
                  <a:cubicBezTo>
                    <a:pt x="1654" y="257"/>
                    <a:pt x="1690" y="258"/>
                    <a:pt x="1702" y="260"/>
                  </a:cubicBezTo>
                  <a:cubicBezTo>
                    <a:pt x="1686" y="260"/>
                    <a:pt x="1684" y="260"/>
                    <a:pt x="1687" y="261"/>
                  </a:cubicBezTo>
                  <a:cubicBezTo>
                    <a:pt x="1716" y="262"/>
                    <a:pt x="1697" y="263"/>
                    <a:pt x="1724" y="265"/>
                  </a:cubicBezTo>
                  <a:cubicBezTo>
                    <a:pt x="1705" y="267"/>
                    <a:pt x="1667" y="267"/>
                    <a:pt x="1723" y="271"/>
                  </a:cubicBezTo>
                  <a:cubicBezTo>
                    <a:pt x="1708" y="272"/>
                    <a:pt x="1697" y="272"/>
                    <a:pt x="1686" y="272"/>
                  </a:cubicBezTo>
                  <a:cubicBezTo>
                    <a:pt x="1700" y="273"/>
                    <a:pt x="1713" y="273"/>
                    <a:pt x="1730" y="274"/>
                  </a:cubicBezTo>
                  <a:cubicBezTo>
                    <a:pt x="1641" y="275"/>
                    <a:pt x="1751" y="275"/>
                    <a:pt x="1707" y="276"/>
                  </a:cubicBezTo>
                  <a:lnTo>
                    <a:pt x="1707" y="275"/>
                  </a:lnTo>
                  <a:cubicBezTo>
                    <a:pt x="1715" y="278"/>
                    <a:pt x="1736" y="280"/>
                    <a:pt x="1688" y="281"/>
                  </a:cubicBezTo>
                  <a:cubicBezTo>
                    <a:pt x="1692" y="282"/>
                    <a:pt x="1713" y="283"/>
                    <a:pt x="1724" y="283"/>
                  </a:cubicBezTo>
                  <a:cubicBezTo>
                    <a:pt x="1713" y="283"/>
                    <a:pt x="1692" y="284"/>
                    <a:pt x="1687" y="285"/>
                  </a:cubicBezTo>
                  <a:cubicBezTo>
                    <a:pt x="1704" y="288"/>
                    <a:pt x="1753" y="293"/>
                    <a:pt x="1683" y="294"/>
                  </a:cubicBezTo>
                  <a:cubicBezTo>
                    <a:pt x="1700" y="294"/>
                    <a:pt x="1713" y="295"/>
                    <a:pt x="1726" y="295"/>
                  </a:cubicBezTo>
                  <a:cubicBezTo>
                    <a:pt x="1713" y="295"/>
                    <a:pt x="1701" y="296"/>
                    <a:pt x="1689" y="297"/>
                  </a:cubicBezTo>
                  <a:cubicBezTo>
                    <a:pt x="1716" y="297"/>
                    <a:pt x="1681" y="298"/>
                    <a:pt x="1704" y="299"/>
                  </a:cubicBezTo>
                  <a:cubicBezTo>
                    <a:pt x="1714" y="300"/>
                    <a:pt x="1679" y="302"/>
                    <a:pt x="1689" y="302"/>
                  </a:cubicBezTo>
                  <a:cubicBezTo>
                    <a:pt x="1719" y="306"/>
                    <a:pt x="1703" y="304"/>
                    <a:pt x="1707" y="315"/>
                  </a:cubicBezTo>
                  <a:cubicBezTo>
                    <a:pt x="1709" y="321"/>
                    <a:pt x="1691" y="322"/>
                    <a:pt x="1686" y="322"/>
                  </a:cubicBezTo>
                  <a:cubicBezTo>
                    <a:pt x="1690" y="321"/>
                    <a:pt x="1705" y="322"/>
                    <a:pt x="1695" y="322"/>
                  </a:cubicBezTo>
                  <a:cubicBezTo>
                    <a:pt x="1679" y="322"/>
                    <a:pt x="1667" y="322"/>
                    <a:pt x="1666" y="322"/>
                  </a:cubicBezTo>
                  <a:cubicBezTo>
                    <a:pt x="1656" y="326"/>
                    <a:pt x="1715" y="325"/>
                    <a:pt x="1720" y="329"/>
                  </a:cubicBezTo>
                  <a:cubicBezTo>
                    <a:pt x="1712" y="329"/>
                    <a:pt x="1700" y="330"/>
                    <a:pt x="1690" y="330"/>
                  </a:cubicBezTo>
                  <a:cubicBezTo>
                    <a:pt x="1701" y="331"/>
                    <a:pt x="1726" y="332"/>
                    <a:pt x="1719" y="333"/>
                  </a:cubicBezTo>
                  <a:cubicBezTo>
                    <a:pt x="1707" y="334"/>
                    <a:pt x="1721" y="334"/>
                    <a:pt x="1725" y="334"/>
                  </a:cubicBezTo>
                  <a:cubicBezTo>
                    <a:pt x="1728" y="335"/>
                    <a:pt x="1713" y="335"/>
                    <a:pt x="1707" y="336"/>
                  </a:cubicBezTo>
                  <a:cubicBezTo>
                    <a:pt x="1751" y="333"/>
                    <a:pt x="1703" y="345"/>
                    <a:pt x="1744" y="350"/>
                  </a:cubicBezTo>
                  <a:cubicBezTo>
                    <a:pt x="1709" y="353"/>
                    <a:pt x="1737" y="356"/>
                    <a:pt x="1727" y="359"/>
                  </a:cubicBezTo>
                  <a:cubicBezTo>
                    <a:pt x="1711" y="361"/>
                    <a:pt x="1726" y="362"/>
                    <a:pt x="1707" y="364"/>
                  </a:cubicBezTo>
                  <a:cubicBezTo>
                    <a:pt x="1725" y="364"/>
                    <a:pt x="1722" y="365"/>
                    <a:pt x="1737" y="367"/>
                  </a:cubicBezTo>
                  <a:cubicBezTo>
                    <a:pt x="1749" y="368"/>
                    <a:pt x="1730" y="368"/>
                    <a:pt x="1727" y="368"/>
                  </a:cubicBezTo>
                  <a:cubicBezTo>
                    <a:pt x="1758" y="367"/>
                    <a:pt x="1691" y="369"/>
                    <a:pt x="1684" y="369"/>
                  </a:cubicBezTo>
                  <a:cubicBezTo>
                    <a:pt x="1709" y="370"/>
                    <a:pt x="1728" y="370"/>
                    <a:pt x="1748" y="371"/>
                  </a:cubicBezTo>
                  <a:cubicBezTo>
                    <a:pt x="1726" y="371"/>
                    <a:pt x="1707" y="371"/>
                    <a:pt x="1679" y="371"/>
                  </a:cubicBezTo>
                  <a:cubicBezTo>
                    <a:pt x="1717" y="372"/>
                    <a:pt x="1669" y="374"/>
                    <a:pt x="1727" y="374"/>
                  </a:cubicBezTo>
                  <a:cubicBezTo>
                    <a:pt x="1744" y="373"/>
                    <a:pt x="1746" y="374"/>
                    <a:pt x="1727" y="374"/>
                  </a:cubicBezTo>
                  <a:lnTo>
                    <a:pt x="1727" y="374"/>
                  </a:lnTo>
                  <a:cubicBezTo>
                    <a:pt x="1721" y="375"/>
                    <a:pt x="1715" y="375"/>
                    <a:pt x="1708" y="376"/>
                  </a:cubicBezTo>
                  <a:cubicBezTo>
                    <a:pt x="1721" y="376"/>
                    <a:pt x="1734" y="376"/>
                    <a:pt x="1748" y="376"/>
                  </a:cubicBezTo>
                  <a:cubicBezTo>
                    <a:pt x="1708" y="378"/>
                    <a:pt x="1688" y="379"/>
                    <a:pt x="1746" y="379"/>
                  </a:cubicBezTo>
                  <a:cubicBezTo>
                    <a:pt x="1700" y="381"/>
                    <a:pt x="1750" y="382"/>
                    <a:pt x="1749" y="384"/>
                  </a:cubicBezTo>
                  <a:cubicBezTo>
                    <a:pt x="1748" y="400"/>
                    <a:pt x="1747" y="399"/>
                    <a:pt x="1727" y="399"/>
                  </a:cubicBezTo>
                  <a:cubicBezTo>
                    <a:pt x="1746" y="402"/>
                    <a:pt x="1787" y="403"/>
                    <a:pt x="1727" y="404"/>
                  </a:cubicBezTo>
                  <a:cubicBezTo>
                    <a:pt x="1722" y="405"/>
                    <a:pt x="1658" y="406"/>
                    <a:pt x="1707" y="406"/>
                  </a:cubicBezTo>
                  <a:cubicBezTo>
                    <a:pt x="1696" y="405"/>
                    <a:pt x="1767" y="404"/>
                    <a:pt x="1693" y="402"/>
                  </a:cubicBezTo>
                  <a:cubicBezTo>
                    <a:pt x="1661" y="404"/>
                    <a:pt x="1663" y="405"/>
                    <a:pt x="1666" y="407"/>
                  </a:cubicBezTo>
                  <a:cubicBezTo>
                    <a:pt x="1667" y="408"/>
                    <a:pt x="1631" y="409"/>
                    <a:pt x="1665" y="410"/>
                  </a:cubicBezTo>
                  <a:cubicBezTo>
                    <a:pt x="1695" y="409"/>
                    <a:pt x="1705" y="408"/>
                    <a:pt x="1690" y="407"/>
                  </a:cubicBezTo>
                  <a:cubicBezTo>
                    <a:pt x="1705" y="407"/>
                    <a:pt x="1723" y="406"/>
                    <a:pt x="1748" y="406"/>
                  </a:cubicBezTo>
                  <a:cubicBezTo>
                    <a:pt x="1748" y="407"/>
                    <a:pt x="1759" y="409"/>
                    <a:pt x="1746" y="409"/>
                  </a:cubicBezTo>
                  <a:cubicBezTo>
                    <a:pt x="1734" y="412"/>
                    <a:pt x="1726" y="411"/>
                    <a:pt x="1717" y="415"/>
                  </a:cubicBezTo>
                  <a:cubicBezTo>
                    <a:pt x="1720" y="416"/>
                    <a:pt x="1731" y="416"/>
                    <a:pt x="1727" y="424"/>
                  </a:cubicBezTo>
                  <a:cubicBezTo>
                    <a:pt x="1710" y="424"/>
                    <a:pt x="1698" y="424"/>
                    <a:pt x="1682" y="425"/>
                  </a:cubicBezTo>
                  <a:cubicBezTo>
                    <a:pt x="1734" y="426"/>
                    <a:pt x="1682" y="428"/>
                    <a:pt x="1721" y="429"/>
                  </a:cubicBezTo>
                  <a:cubicBezTo>
                    <a:pt x="1723" y="429"/>
                    <a:pt x="1721" y="430"/>
                    <a:pt x="1719" y="430"/>
                  </a:cubicBezTo>
                  <a:cubicBezTo>
                    <a:pt x="1686" y="433"/>
                    <a:pt x="1739" y="434"/>
                    <a:pt x="1723" y="436"/>
                  </a:cubicBezTo>
                  <a:cubicBezTo>
                    <a:pt x="1686" y="437"/>
                    <a:pt x="1725" y="439"/>
                    <a:pt x="1694" y="442"/>
                  </a:cubicBezTo>
                  <a:cubicBezTo>
                    <a:pt x="1664" y="443"/>
                    <a:pt x="1725" y="443"/>
                    <a:pt x="1706" y="444"/>
                  </a:cubicBezTo>
                  <a:cubicBezTo>
                    <a:pt x="1669" y="446"/>
                    <a:pt x="1693" y="447"/>
                    <a:pt x="1686" y="449"/>
                  </a:cubicBezTo>
                  <a:cubicBezTo>
                    <a:pt x="1682" y="450"/>
                    <a:pt x="1717" y="451"/>
                    <a:pt x="1686" y="452"/>
                  </a:cubicBezTo>
                  <a:cubicBezTo>
                    <a:pt x="1720" y="453"/>
                    <a:pt x="1684" y="454"/>
                    <a:pt x="1685" y="455"/>
                  </a:cubicBezTo>
                  <a:cubicBezTo>
                    <a:pt x="1681" y="468"/>
                    <a:pt x="1748" y="458"/>
                    <a:pt x="1707" y="461"/>
                  </a:cubicBezTo>
                  <a:lnTo>
                    <a:pt x="1707" y="461"/>
                  </a:lnTo>
                  <a:cubicBezTo>
                    <a:pt x="1697" y="462"/>
                    <a:pt x="1747" y="462"/>
                    <a:pt x="1712" y="463"/>
                  </a:cubicBezTo>
                  <a:cubicBezTo>
                    <a:pt x="1737" y="464"/>
                    <a:pt x="1691" y="465"/>
                    <a:pt x="1708" y="466"/>
                  </a:cubicBezTo>
                  <a:cubicBezTo>
                    <a:pt x="1744" y="470"/>
                    <a:pt x="1728" y="472"/>
                    <a:pt x="1761" y="470"/>
                  </a:cubicBezTo>
                  <a:cubicBezTo>
                    <a:pt x="1770" y="471"/>
                    <a:pt x="1753" y="471"/>
                    <a:pt x="1748" y="471"/>
                  </a:cubicBezTo>
                  <a:lnTo>
                    <a:pt x="1748" y="471"/>
                  </a:lnTo>
                  <a:cubicBezTo>
                    <a:pt x="1738" y="473"/>
                    <a:pt x="1813" y="471"/>
                    <a:pt x="1769" y="472"/>
                  </a:cubicBezTo>
                  <a:lnTo>
                    <a:pt x="1769" y="472"/>
                  </a:lnTo>
                  <a:cubicBezTo>
                    <a:pt x="1850" y="474"/>
                    <a:pt x="1855" y="476"/>
                    <a:pt x="1875" y="486"/>
                  </a:cubicBezTo>
                  <a:cubicBezTo>
                    <a:pt x="1861" y="487"/>
                    <a:pt x="1869" y="489"/>
                    <a:pt x="1862" y="490"/>
                  </a:cubicBezTo>
                  <a:cubicBezTo>
                    <a:pt x="1865" y="491"/>
                    <a:pt x="1859" y="492"/>
                    <a:pt x="1875" y="493"/>
                  </a:cubicBezTo>
                  <a:cubicBezTo>
                    <a:pt x="1908" y="494"/>
                    <a:pt x="1867" y="495"/>
                    <a:pt x="1886" y="496"/>
                  </a:cubicBezTo>
                  <a:cubicBezTo>
                    <a:pt x="1901" y="497"/>
                    <a:pt x="1859" y="497"/>
                    <a:pt x="1886" y="498"/>
                  </a:cubicBezTo>
                  <a:cubicBezTo>
                    <a:pt x="1899" y="498"/>
                    <a:pt x="1893" y="500"/>
                    <a:pt x="1895" y="500"/>
                  </a:cubicBezTo>
                  <a:cubicBezTo>
                    <a:pt x="1843" y="503"/>
                    <a:pt x="1820" y="502"/>
                    <a:pt x="1771" y="502"/>
                  </a:cubicBezTo>
                  <a:cubicBezTo>
                    <a:pt x="1817" y="503"/>
                    <a:pt x="1764" y="504"/>
                    <a:pt x="1769" y="505"/>
                  </a:cubicBezTo>
                  <a:cubicBezTo>
                    <a:pt x="1773" y="506"/>
                    <a:pt x="1769" y="508"/>
                    <a:pt x="1778" y="509"/>
                  </a:cubicBezTo>
                  <a:cubicBezTo>
                    <a:pt x="1789" y="510"/>
                    <a:pt x="1762" y="511"/>
                    <a:pt x="1768" y="512"/>
                  </a:cubicBezTo>
                  <a:cubicBezTo>
                    <a:pt x="1837" y="520"/>
                    <a:pt x="1779" y="516"/>
                    <a:pt x="1878" y="503"/>
                  </a:cubicBezTo>
                  <a:cubicBezTo>
                    <a:pt x="1903" y="503"/>
                    <a:pt x="1892" y="505"/>
                    <a:pt x="1933" y="505"/>
                  </a:cubicBezTo>
                  <a:cubicBezTo>
                    <a:pt x="1884" y="513"/>
                    <a:pt x="1879" y="514"/>
                    <a:pt x="1811" y="515"/>
                  </a:cubicBezTo>
                  <a:cubicBezTo>
                    <a:pt x="1819" y="517"/>
                    <a:pt x="1835" y="515"/>
                    <a:pt x="1832" y="521"/>
                  </a:cubicBezTo>
                  <a:cubicBezTo>
                    <a:pt x="1915" y="521"/>
                    <a:pt x="1860" y="524"/>
                    <a:pt x="1832" y="526"/>
                  </a:cubicBezTo>
                  <a:cubicBezTo>
                    <a:pt x="1867" y="527"/>
                    <a:pt x="1823" y="528"/>
                    <a:pt x="1829" y="529"/>
                  </a:cubicBezTo>
                  <a:cubicBezTo>
                    <a:pt x="1826" y="530"/>
                    <a:pt x="1790" y="531"/>
                    <a:pt x="1775" y="528"/>
                  </a:cubicBezTo>
                  <a:cubicBezTo>
                    <a:pt x="1772" y="529"/>
                    <a:pt x="1766" y="530"/>
                    <a:pt x="1770" y="530"/>
                  </a:cubicBezTo>
                  <a:cubicBezTo>
                    <a:pt x="1802" y="532"/>
                    <a:pt x="1778" y="533"/>
                    <a:pt x="1832" y="534"/>
                  </a:cubicBezTo>
                  <a:cubicBezTo>
                    <a:pt x="1833" y="561"/>
                    <a:pt x="1871" y="556"/>
                    <a:pt x="1889" y="560"/>
                  </a:cubicBezTo>
                  <a:cubicBezTo>
                    <a:pt x="1876" y="562"/>
                    <a:pt x="1897" y="564"/>
                    <a:pt x="1894" y="565"/>
                  </a:cubicBezTo>
                  <a:cubicBezTo>
                    <a:pt x="1893" y="566"/>
                    <a:pt x="1894" y="567"/>
                    <a:pt x="1894" y="568"/>
                  </a:cubicBezTo>
                  <a:cubicBezTo>
                    <a:pt x="1894" y="569"/>
                    <a:pt x="1886" y="570"/>
                    <a:pt x="1896" y="571"/>
                  </a:cubicBezTo>
                  <a:cubicBezTo>
                    <a:pt x="1946" y="574"/>
                    <a:pt x="1924" y="580"/>
                    <a:pt x="1951" y="582"/>
                  </a:cubicBezTo>
                  <a:cubicBezTo>
                    <a:pt x="1952" y="582"/>
                    <a:pt x="1930" y="583"/>
                    <a:pt x="1948" y="583"/>
                  </a:cubicBezTo>
                  <a:cubicBezTo>
                    <a:pt x="1951" y="583"/>
                    <a:pt x="1956" y="583"/>
                    <a:pt x="1955" y="583"/>
                  </a:cubicBezTo>
                  <a:cubicBezTo>
                    <a:pt x="1902" y="586"/>
                    <a:pt x="1965" y="588"/>
                    <a:pt x="1939" y="591"/>
                  </a:cubicBezTo>
                  <a:cubicBezTo>
                    <a:pt x="1969" y="591"/>
                    <a:pt x="1925" y="592"/>
                    <a:pt x="1953" y="593"/>
                  </a:cubicBezTo>
                  <a:cubicBezTo>
                    <a:pt x="1968" y="594"/>
                    <a:pt x="1954" y="595"/>
                    <a:pt x="1957" y="597"/>
                  </a:cubicBezTo>
                  <a:cubicBezTo>
                    <a:pt x="1960" y="598"/>
                    <a:pt x="1965" y="599"/>
                    <a:pt x="1979" y="599"/>
                  </a:cubicBezTo>
                  <a:cubicBezTo>
                    <a:pt x="2001" y="601"/>
                    <a:pt x="1942" y="601"/>
                    <a:pt x="1971" y="602"/>
                  </a:cubicBezTo>
                  <a:cubicBezTo>
                    <a:pt x="1990" y="604"/>
                    <a:pt x="1969" y="605"/>
                    <a:pt x="1978" y="608"/>
                  </a:cubicBezTo>
                  <a:cubicBezTo>
                    <a:pt x="1985" y="609"/>
                    <a:pt x="1966" y="610"/>
                    <a:pt x="1966" y="611"/>
                  </a:cubicBezTo>
                  <a:cubicBezTo>
                    <a:pt x="1991" y="612"/>
                    <a:pt x="1963" y="631"/>
                    <a:pt x="1989" y="631"/>
                  </a:cubicBezTo>
                  <a:cubicBezTo>
                    <a:pt x="2029" y="632"/>
                    <a:pt x="1976" y="633"/>
                    <a:pt x="1986" y="634"/>
                  </a:cubicBezTo>
                  <a:cubicBezTo>
                    <a:pt x="2006" y="636"/>
                    <a:pt x="1994" y="636"/>
                    <a:pt x="1999" y="642"/>
                  </a:cubicBezTo>
                  <a:cubicBezTo>
                    <a:pt x="2002" y="644"/>
                    <a:pt x="1985" y="646"/>
                    <a:pt x="2015" y="648"/>
                  </a:cubicBezTo>
                  <a:cubicBezTo>
                    <a:pt x="1967" y="650"/>
                    <a:pt x="2048" y="648"/>
                    <a:pt x="2040" y="649"/>
                  </a:cubicBezTo>
                  <a:cubicBezTo>
                    <a:pt x="2032" y="650"/>
                    <a:pt x="2025" y="650"/>
                    <a:pt x="2019" y="650"/>
                  </a:cubicBezTo>
                  <a:cubicBezTo>
                    <a:pt x="2025" y="651"/>
                    <a:pt x="2030" y="651"/>
                    <a:pt x="2036" y="651"/>
                  </a:cubicBezTo>
                  <a:cubicBezTo>
                    <a:pt x="2030" y="651"/>
                    <a:pt x="2025" y="651"/>
                    <a:pt x="2019" y="651"/>
                  </a:cubicBezTo>
                  <a:cubicBezTo>
                    <a:pt x="2030" y="653"/>
                    <a:pt x="2039" y="651"/>
                    <a:pt x="2041" y="658"/>
                  </a:cubicBezTo>
                  <a:cubicBezTo>
                    <a:pt x="2043" y="658"/>
                    <a:pt x="2062" y="659"/>
                    <a:pt x="2043" y="660"/>
                  </a:cubicBezTo>
                  <a:cubicBezTo>
                    <a:pt x="2062" y="660"/>
                    <a:pt x="2081" y="661"/>
                    <a:pt x="2100" y="661"/>
                  </a:cubicBezTo>
                  <a:cubicBezTo>
                    <a:pt x="2088" y="662"/>
                    <a:pt x="2075" y="663"/>
                    <a:pt x="2062" y="663"/>
                  </a:cubicBezTo>
                  <a:cubicBezTo>
                    <a:pt x="2103" y="664"/>
                    <a:pt x="2048" y="665"/>
                    <a:pt x="2058" y="666"/>
                  </a:cubicBezTo>
                  <a:cubicBezTo>
                    <a:pt x="2062" y="666"/>
                    <a:pt x="2092" y="667"/>
                    <a:pt x="2071" y="668"/>
                  </a:cubicBezTo>
                  <a:cubicBezTo>
                    <a:pt x="2066" y="669"/>
                    <a:pt x="2087" y="667"/>
                    <a:pt x="2081" y="675"/>
                  </a:cubicBezTo>
                  <a:cubicBezTo>
                    <a:pt x="2101" y="675"/>
                    <a:pt x="2111" y="673"/>
                    <a:pt x="2122" y="675"/>
                  </a:cubicBezTo>
                  <a:cubicBezTo>
                    <a:pt x="2120" y="675"/>
                    <a:pt x="2104" y="676"/>
                    <a:pt x="2107" y="676"/>
                  </a:cubicBezTo>
                  <a:cubicBezTo>
                    <a:pt x="2134" y="677"/>
                    <a:pt x="2122" y="678"/>
                    <a:pt x="2113" y="680"/>
                  </a:cubicBezTo>
                  <a:cubicBezTo>
                    <a:pt x="2111" y="684"/>
                    <a:pt x="2150" y="689"/>
                    <a:pt x="2158" y="689"/>
                  </a:cubicBezTo>
                  <a:cubicBezTo>
                    <a:pt x="2160" y="690"/>
                    <a:pt x="2148" y="691"/>
                    <a:pt x="2144" y="692"/>
                  </a:cubicBezTo>
                  <a:cubicBezTo>
                    <a:pt x="2155" y="693"/>
                    <a:pt x="2186" y="696"/>
                    <a:pt x="2150" y="699"/>
                  </a:cubicBezTo>
                  <a:cubicBezTo>
                    <a:pt x="2161" y="699"/>
                    <a:pt x="2173" y="700"/>
                    <a:pt x="2185" y="700"/>
                  </a:cubicBezTo>
                  <a:cubicBezTo>
                    <a:pt x="2151" y="700"/>
                    <a:pt x="2185" y="701"/>
                    <a:pt x="2177" y="702"/>
                  </a:cubicBezTo>
                  <a:cubicBezTo>
                    <a:pt x="2170" y="702"/>
                    <a:pt x="2164" y="704"/>
                    <a:pt x="2172" y="704"/>
                  </a:cubicBezTo>
                  <a:cubicBezTo>
                    <a:pt x="2191" y="705"/>
                    <a:pt x="2184" y="706"/>
                    <a:pt x="2185" y="706"/>
                  </a:cubicBezTo>
                  <a:cubicBezTo>
                    <a:pt x="2188" y="709"/>
                    <a:pt x="2176" y="711"/>
                    <a:pt x="2196" y="713"/>
                  </a:cubicBezTo>
                  <a:cubicBezTo>
                    <a:pt x="2231" y="717"/>
                    <a:pt x="2204" y="717"/>
                    <a:pt x="2237" y="723"/>
                  </a:cubicBezTo>
                  <a:cubicBezTo>
                    <a:pt x="2268" y="727"/>
                    <a:pt x="2140" y="729"/>
                    <a:pt x="2124" y="732"/>
                  </a:cubicBezTo>
                  <a:cubicBezTo>
                    <a:pt x="2109" y="734"/>
                    <a:pt x="2079" y="739"/>
                    <a:pt x="2119" y="742"/>
                  </a:cubicBezTo>
                  <a:cubicBezTo>
                    <a:pt x="2039" y="742"/>
                    <a:pt x="2040" y="743"/>
                    <a:pt x="2060" y="746"/>
                  </a:cubicBezTo>
                  <a:cubicBezTo>
                    <a:pt x="2020" y="747"/>
                    <a:pt x="2051" y="749"/>
                    <a:pt x="2039" y="751"/>
                  </a:cubicBezTo>
                  <a:cubicBezTo>
                    <a:pt x="2028" y="753"/>
                    <a:pt x="1997" y="755"/>
                    <a:pt x="2036" y="757"/>
                  </a:cubicBezTo>
                  <a:cubicBezTo>
                    <a:pt x="1996" y="758"/>
                    <a:pt x="1981" y="759"/>
                    <a:pt x="2020" y="762"/>
                  </a:cubicBezTo>
                  <a:cubicBezTo>
                    <a:pt x="1998" y="763"/>
                    <a:pt x="1961" y="764"/>
                    <a:pt x="1965" y="765"/>
                  </a:cubicBezTo>
                  <a:cubicBezTo>
                    <a:pt x="1972" y="766"/>
                    <a:pt x="1937" y="767"/>
                    <a:pt x="1958" y="768"/>
                  </a:cubicBezTo>
                  <a:cubicBezTo>
                    <a:pt x="1985" y="769"/>
                    <a:pt x="1959" y="770"/>
                    <a:pt x="1954" y="771"/>
                  </a:cubicBezTo>
                  <a:cubicBezTo>
                    <a:pt x="1950" y="772"/>
                    <a:pt x="1955" y="773"/>
                    <a:pt x="1943" y="774"/>
                  </a:cubicBezTo>
                  <a:cubicBezTo>
                    <a:pt x="1930" y="774"/>
                    <a:pt x="1970" y="775"/>
                    <a:pt x="1944" y="776"/>
                  </a:cubicBezTo>
                  <a:cubicBezTo>
                    <a:pt x="1895" y="779"/>
                    <a:pt x="2055" y="779"/>
                    <a:pt x="1998" y="779"/>
                  </a:cubicBezTo>
                  <a:lnTo>
                    <a:pt x="1998" y="779"/>
                  </a:lnTo>
                  <a:cubicBezTo>
                    <a:pt x="1979" y="782"/>
                    <a:pt x="1976" y="777"/>
                    <a:pt x="1977" y="786"/>
                  </a:cubicBezTo>
                  <a:cubicBezTo>
                    <a:pt x="1977" y="787"/>
                    <a:pt x="1965" y="789"/>
                    <a:pt x="1981" y="790"/>
                  </a:cubicBezTo>
                  <a:cubicBezTo>
                    <a:pt x="2006" y="791"/>
                    <a:pt x="1971" y="792"/>
                    <a:pt x="1974" y="793"/>
                  </a:cubicBezTo>
                  <a:cubicBezTo>
                    <a:pt x="1979" y="795"/>
                    <a:pt x="2000" y="798"/>
                    <a:pt x="1938" y="799"/>
                  </a:cubicBezTo>
                  <a:cubicBezTo>
                    <a:pt x="1930" y="800"/>
                    <a:pt x="1937" y="800"/>
                    <a:pt x="1936" y="804"/>
                  </a:cubicBezTo>
                  <a:cubicBezTo>
                    <a:pt x="1906" y="805"/>
                    <a:pt x="1874" y="806"/>
                    <a:pt x="1877" y="806"/>
                  </a:cubicBezTo>
                  <a:cubicBezTo>
                    <a:pt x="1881" y="807"/>
                    <a:pt x="1839" y="808"/>
                    <a:pt x="1867" y="809"/>
                  </a:cubicBezTo>
                  <a:cubicBezTo>
                    <a:pt x="1874" y="809"/>
                    <a:pt x="1847" y="811"/>
                    <a:pt x="1854" y="811"/>
                  </a:cubicBezTo>
                  <a:cubicBezTo>
                    <a:pt x="1887" y="812"/>
                    <a:pt x="1842" y="813"/>
                    <a:pt x="1854" y="814"/>
                  </a:cubicBezTo>
                  <a:cubicBezTo>
                    <a:pt x="1861" y="814"/>
                    <a:pt x="1880" y="814"/>
                    <a:pt x="1894" y="814"/>
                  </a:cubicBezTo>
                  <a:lnTo>
                    <a:pt x="1894" y="818"/>
                  </a:lnTo>
                  <a:cubicBezTo>
                    <a:pt x="1960" y="815"/>
                    <a:pt x="1969" y="808"/>
                    <a:pt x="2016" y="803"/>
                  </a:cubicBezTo>
                  <a:cubicBezTo>
                    <a:pt x="2036" y="795"/>
                    <a:pt x="2078" y="788"/>
                    <a:pt x="2123" y="787"/>
                  </a:cubicBezTo>
                  <a:cubicBezTo>
                    <a:pt x="2095" y="786"/>
                    <a:pt x="2129" y="785"/>
                    <a:pt x="2105" y="784"/>
                  </a:cubicBezTo>
                  <a:cubicBezTo>
                    <a:pt x="2122" y="784"/>
                    <a:pt x="2180" y="783"/>
                    <a:pt x="2144" y="784"/>
                  </a:cubicBezTo>
                  <a:lnTo>
                    <a:pt x="2144" y="784"/>
                  </a:lnTo>
                  <a:cubicBezTo>
                    <a:pt x="2144" y="786"/>
                    <a:pt x="2229" y="783"/>
                    <a:pt x="2185" y="785"/>
                  </a:cubicBezTo>
                  <a:cubicBezTo>
                    <a:pt x="2184" y="785"/>
                    <a:pt x="2193" y="788"/>
                    <a:pt x="2185" y="786"/>
                  </a:cubicBezTo>
                  <a:cubicBezTo>
                    <a:pt x="2237" y="788"/>
                    <a:pt x="2158" y="786"/>
                    <a:pt x="2144" y="787"/>
                  </a:cubicBezTo>
                  <a:cubicBezTo>
                    <a:pt x="2150" y="787"/>
                    <a:pt x="2155" y="788"/>
                    <a:pt x="2161" y="788"/>
                  </a:cubicBezTo>
                  <a:cubicBezTo>
                    <a:pt x="2155" y="788"/>
                    <a:pt x="2150" y="788"/>
                    <a:pt x="2144" y="788"/>
                  </a:cubicBezTo>
                  <a:cubicBezTo>
                    <a:pt x="2140" y="796"/>
                    <a:pt x="2166" y="790"/>
                    <a:pt x="2185" y="792"/>
                  </a:cubicBezTo>
                  <a:cubicBezTo>
                    <a:pt x="2183" y="790"/>
                    <a:pt x="2167" y="791"/>
                    <a:pt x="2167" y="791"/>
                  </a:cubicBezTo>
                  <a:cubicBezTo>
                    <a:pt x="2175" y="791"/>
                    <a:pt x="2180" y="790"/>
                    <a:pt x="2185" y="791"/>
                  </a:cubicBezTo>
                  <a:cubicBezTo>
                    <a:pt x="2171" y="791"/>
                    <a:pt x="2202" y="791"/>
                    <a:pt x="2203" y="792"/>
                  </a:cubicBezTo>
                  <a:cubicBezTo>
                    <a:pt x="2197" y="792"/>
                    <a:pt x="2191" y="792"/>
                    <a:pt x="2185" y="792"/>
                  </a:cubicBezTo>
                  <a:cubicBezTo>
                    <a:pt x="2222" y="801"/>
                    <a:pt x="2131" y="809"/>
                    <a:pt x="2102" y="816"/>
                  </a:cubicBezTo>
                  <a:cubicBezTo>
                    <a:pt x="2108" y="816"/>
                    <a:pt x="2114" y="816"/>
                    <a:pt x="2119" y="816"/>
                  </a:cubicBezTo>
                  <a:cubicBezTo>
                    <a:pt x="2114" y="816"/>
                    <a:pt x="2108" y="816"/>
                    <a:pt x="2102" y="816"/>
                  </a:cubicBezTo>
                  <a:lnTo>
                    <a:pt x="2102" y="819"/>
                  </a:lnTo>
                  <a:cubicBezTo>
                    <a:pt x="2121" y="820"/>
                    <a:pt x="2133" y="820"/>
                    <a:pt x="2149" y="820"/>
                  </a:cubicBezTo>
                  <a:cubicBezTo>
                    <a:pt x="2130" y="820"/>
                    <a:pt x="2116" y="821"/>
                    <a:pt x="2098" y="821"/>
                  </a:cubicBezTo>
                  <a:cubicBezTo>
                    <a:pt x="2115" y="821"/>
                    <a:pt x="2126" y="821"/>
                    <a:pt x="2144" y="821"/>
                  </a:cubicBezTo>
                  <a:cubicBezTo>
                    <a:pt x="2150" y="831"/>
                    <a:pt x="2117" y="825"/>
                    <a:pt x="2092" y="828"/>
                  </a:cubicBezTo>
                  <a:cubicBezTo>
                    <a:pt x="2102" y="833"/>
                    <a:pt x="2160" y="830"/>
                    <a:pt x="2123" y="831"/>
                  </a:cubicBezTo>
                  <a:lnTo>
                    <a:pt x="2123" y="831"/>
                  </a:lnTo>
                  <a:cubicBezTo>
                    <a:pt x="2141" y="832"/>
                    <a:pt x="2099" y="833"/>
                    <a:pt x="2113" y="834"/>
                  </a:cubicBezTo>
                  <a:cubicBezTo>
                    <a:pt x="2125" y="836"/>
                    <a:pt x="2088" y="840"/>
                    <a:pt x="2081" y="842"/>
                  </a:cubicBezTo>
                  <a:cubicBezTo>
                    <a:pt x="2087" y="842"/>
                    <a:pt x="2093" y="842"/>
                    <a:pt x="2099" y="842"/>
                  </a:cubicBezTo>
                  <a:cubicBezTo>
                    <a:pt x="2093" y="842"/>
                    <a:pt x="2087" y="842"/>
                    <a:pt x="2081" y="843"/>
                  </a:cubicBezTo>
                  <a:cubicBezTo>
                    <a:pt x="2071" y="845"/>
                    <a:pt x="2146" y="843"/>
                    <a:pt x="2102" y="844"/>
                  </a:cubicBezTo>
                  <a:lnTo>
                    <a:pt x="2102" y="844"/>
                  </a:lnTo>
                  <a:cubicBezTo>
                    <a:pt x="2056" y="846"/>
                    <a:pt x="2136" y="846"/>
                    <a:pt x="2072" y="846"/>
                  </a:cubicBezTo>
                  <a:cubicBezTo>
                    <a:pt x="2072" y="847"/>
                    <a:pt x="2074" y="847"/>
                    <a:pt x="2071" y="847"/>
                  </a:cubicBezTo>
                  <a:cubicBezTo>
                    <a:pt x="2059" y="848"/>
                    <a:pt x="2077" y="849"/>
                    <a:pt x="2069" y="850"/>
                  </a:cubicBezTo>
                  <a:cubicBezTo>
                    <a:pt x="2060" y="852"/>
                    <a:pt x="2090" y="854"/>
                    <a:pt x="2100" y="856"/>
                  </a:cubicBezTo>
                  <a:cubicBezTo>
                    <a:pt x="1977" y="860"/>
                    <a:pt x="1904" y="890"/>
                    <a:pt x="1748" y="887"/>
                  </a:cubicBezTo>
                  <a:cubicBezTo>
                    <a:pt x="1768" y="890"/>
                    <a:pt x="1682" y="893"/>
                    <a:pt x="1670" y="895"/>
                  </a:cubicBezTo>
                  <a:cubicBezTo>
                    <a:pt x="1617" y="895"/>
                    <a:pt x="1666" y="897"/>
                    <a:pt x="1629" y="897"/>
                  </a:cubicBezTo>
                  <a:cubicBezTo>
                    <a:pt x="1621" y="897"/>
                    <a:pt x="1649" y="898"/>
                    <a:pt x="1628" y="899"/>
                  </a:cubicBezTo>
                  <a:cubicBezTo>
                    <a:pt x="1574" y="901"/>
                    <a:pt x="1575" y="903"/>
                    <a:pt x="1569" y="906"/>
                  </a:cubicBezTo>
                  <a:cubicBezTo>
                    <a:pt x="1557" y="906"/>
                    <a:pt x="1528" y="906"/>
                    <a:pt x="1553" y="907"/>
                  </a:cubicBezTo>
                  <a:cubicBezTo>
                    <a:pt x="1560" y="907"/>
                    <a:pt x="1565" y="908"/>
                    <a:pt x="1560" y="908"/>
                  </a:cubicBezTo>
                  <a:cubicBezTo>
                    <a:pt x="1536" y="909"/>
                    <a:pt x="1552" y="910"/>
                    <a:pt x="1551" y="911"/>
                  </a:cubicBezTo>
                  <a:cubicBezTo>
                    <a:pt x="1518" y="921"/>
                    <a:pt x="1516" y="923"/>
                    <a:pt x="1480" y="928"/>
                  </a:cubicBezTo>
                  <a:cubicBezTo>
                    <a:pt x="1467" y="928"/>
                    <a:pt x="1500" y="929"/>
                    <a:pt x="1480" y="931"/>
                  </a:cubicBezTo>
                  <a:cubicBezTo>
                    <a:pt x="1467" y="931"/>
                    <a:pt x="1480" y="933"/>
                    <a:pt x="1477" y="934"/>
                  </a:cubicBezTo>
                  <a:cubicBezTo>
                    <a:pt x="1472" y="935"/>
                    <a:pt x="1495" y="937"/>
                    <a:pt x="1461" y="938"/>
                  </a:cubicBezTo>
                  <a:cubicBezTo>
                    <a:pt x="1484" y="940"/>
                    <a:pt x="1448" y="941"/>
                    <a:pt x="1455" y="943"/>
                  </a:cubicBezTo>
                  <a:cubicBezTo>
                    <a:pt x="1463" y="944"/>
                    <a:pt x="1461" y="946"/>
                    <a:pt x="1436" y="947"/>
                  </a:cubicBezTo>
                  <a:cubicBezTo>
                    <a:pt x="1477" y="948"/>
                    <a:pt x="1424" y="949"/>
                    <a:pt x="1434" y="950"/>
                  </a:cubicBezTo>
                  <a:cubicBezTo>
                    <a:pt x="1444" y="951"/>
                    <a:pt x="1429" y="953"/>
                    <a:pt x="1453" y="954"/>
                  </a:cubicBezTo>
                  <a:cubicBezTo>
                    <a:pt x="1416" y="958"/>
                    <a:pt x="1446" y="961"/>
                    <a:pt x="1436" y="965"/>
                  </a:cubicBezTo>
                  <a:cubicBezTo>
                    <a:pt x="1420" y="970"/>
                    <a:pt x="1413" y="973"/>
                    <a:pt x="1398" y="976"/>
                  </a:cubicBezTo>
                  <a:cubicBezTo>
                    <a:pt x="1406" y="978"/>
                    <a:pt x="1384" y="980"/>
                    <a:pt x="1396" y="983"/>
                  </a:cubicBezTo>
                  <a:cubicBezTo>
                    <a:pt x="1405" y="984"/>
                    <a:pt x="1362" y="986"/>
                    <a:pt x="1393" y="987"/>
                  </a:cubicBezTo>
                  <a:cubicBezTo>
                    <a:pt x="1397" y="987"/>
                    <a:pt x="1381" y="988"/>
                    <a:pt x="1372" y="988"/>
                  </a:cubicBezTo>
                  <a:cubicBezTo>
                    <a:pt x="1333" y="994"/>
                    <a:pt x="1359" y="993"/>
                    <a:pt x="1297" y="997"/>
                  </a:cubicBezTo>
                  <a:cubicBezTo>
                    <a:pt x="1289" y="998"/>
                    <a:pt x="1256" y="998"/>
                    <a:pt x="1287" y="999"/>
                  </a:cubicBezTo>
                  <a:cubicBezTo>
                    <a:pt x="1293" y="1000"/>
                    <a:pt x="1291" y="1000"/>
                    <a:pt x="1290" y="1001"/>
                  </a:cubicBezTo>
                  <a:cubicBezTo>
                    <a:pt x="1281" y="1004"/>
                    <a:pt x="1312" y="1008"/>
                    <a:pt x="1269" y="1011"/>
                  </a:cubicBezTo>
                  <a:cubicBezTo>
                    <a:pt x="1300" y="1013"/>
                    <a:pt x="1260" y="1011"/>
                    <a:pt x="1269" y="1016"/>
                  </a:cubicBezTo>
                  <a:cubicBezTo>
                    <a:pt x="1241" y="1014"/>
                    <a:pt x="1234" y="1015"/>
                    <a:pt x="1207" y="1020"/>
                  </a:cubicBezTo>
                  <a:cubicBezTo>
                    <a:pt x="1213" y="1020"/>
                    <a:pt x="1219" y="1020"/>
                    <a:pt x="1224" y="1020"/>
                  </a:cubicBezTo>
                  <a:cubicBezTo>
                    <a:pt x="1219" y="1020"/>
                    <a:pt x="1213" y="1020"/>
                    <a:pt x="1207" y="1020"/>
                  </a:cubicBezTo>
                  <a:cubicBezTo>
                    <a:pt x="1204" y="1021"/>
                    <a:pt x="1217" y="1022"/>
                    <a:pt x="1186" y="1022"/>
                  </a:cubicBezTo>
                  <a:cubicBezTo>
                    <a:pt x="1156" y="1026"/>
                    <a:pt x="1151" y="1027"/>
                    <a:pt x="1124" y="1029"/>
                  </a:cubicBezTo>
                  <a:cubicBezTo>
                    <a:pt x="1128" y="1029"/>
                    <a:pt x="1143" y="1029"/>
                    <a:pt x="1133" y="1029"/>
                  </a:cubicBezTo>
                  <a:cubicBezTo>
                    <a:pt x="1095" y="1029"/>
                    <a:pt x="1106" y="1030"/>
                    <a:pt x="1103" y="1031"/>
                  </a:cubicBezTo>
                  <a:cubicBezTo>
                    <a:pt x="1098" y="1031"/>
                    <a:pt x="1081" y="1032"/>
                    <a:pt x="1089" y="1033"/>
                  </a:cubicBezTo>
                  <a:cubicBezTo>
                    <a:pt x="1116" y="1034"/>
                    <a:pt x="1063" y="1034"/>
                    <a:pt x="1063" y="1035"/>
                  </a:cubicBezTo>
                  <a:cubicBezTo>
                    <a:pt x="1069" y="1035"/>
                    <a:pt x="1075" y="1036"/>
                    <a:pt x="1081" y="1036"/>
                  </a:cubicBezTo>
                  <a:cubicBezTo>
                    <a:pt x="1068" y="1036"/>
                    <a:pt x="1056" y="1037"/>
                    <a:pt x="1044" y="1037"/>
                  </a:cubicBezTo>
                  <a:cubicBezTo>
                    <a:pt x="1079" y="1038"/>
                    <a:pt x="1023" y="1039"/>
                    <a:pt x="1039" y="1040"/>
                  </a:cubicBezTo>
                  <a:cubicBezTo>
                    <a:pt x="1066" y="1042"/>
                    <a:pt x="995" y="1041"/>
                    <a:pt x="1000" y="1044"/>
                  </a:cubicBezTo>
                  <a:cubicBezTo>
                    <a:pt x="1030" y="1046"/>
                    <a:pt x="974" y="1047"/>
                    <a:pt x="1010" y="1050"/>
                  </a:cubicBezTo>
                  <a:cubicBezTo>
                    <a:pt x="1017" y="1053"/>
                    <a:pt x="975" y="1052"/>
                    <a:pt x="957" y="1050"/>
                  </a:cubicBezTo>
                  <a:cubicBezTo>
                    <a:pt x="957" y="1052"/>
                    <a:pt x="954" y="1053"/>
                    <a:pt x="958" y="1054"/>
                  </a:cubicBezTo>
                  <a:cubicBezTo>
                    <a:pt x="933" y="1060"/>
                    <a:pt x="994" y="1059"/>
                    <a:pt x="942" y="1063"/>
                  </a:cubicBezTo>
                  <a:cubicBezTo>
                    <a:pt x="962" y="1065"/>
                    <a:pt x="918" y="1067"/>
                    <a:pt x="975" y="1068"/>
                  </a:cubicBezTo>
                  <a:cubicBezTo>
                    <a:pt x="969" y="1069"/>
                    <a:pt x="956" y="1069"/>
                    <a:pt x="958" y="1070"/>
                  </a:cubicBezTo>
                  <a:cubicBezTo>
                    <a:pt x="985" y="1070"/>
                    <a:pt x="964" y="1071"/>
                    <a:pt x="957" y="1072"/>
                  </a:cubicBezTo>
                  <a:cubicBezTo>
                    <a:pt x="951" y="1073"/>
                    <a:pt x="926" y="1073"/>
                    <a:pt x="956" y="1074"/>
                  </a:cubicBezTo>
                  <a:cubicBezTo>
                    <a:pt x="939" y="1074"/>
                    <a:pt x="933" y="1075"/>
                    <a:pt x="936" y="1076"/>
                  </a:cubicBezTo>
                  <a:cubicBezTo>
                    <a:pt x="945" y="1075"/>
                    <a:pt x="951" y="1077"/>
                    <a:pt x="957" y="1079"/>
                  </a:cubicBezTo>
                  <a:cubicBezTo>
                    <a:pt x="959" y="1080"/>
                    <a:pt x="968" y="1082"/>
                    <a:pt x="955" y="1082"/>
                  </a:cubicBezTo>
                  <a:cubicBezTo>
                    <a:pt x="928" y="1084"/>
                    <a:pt x="970" y="1084"/>
                    <a:pt x="957" y="1085"/>
                  </a:cubicBezTo>
                  <a:cubicBezTo>
                    <a:pt x="864" y="1090"/>
                    <a:pt x="913" y="1098"/>
                    <a:pt x="825" y="1099"/>
                  </a:cubicBezTo>
                  <a:cubicBezTo>
                    <a:pt x="855" y="1099"/>
                    <a:pt x="879" y="1100"/>
                    <a:pt x="895" y="1099"/>
                  </a:cubicBezTo>
                  <a:cubicBezTo>
                    <a:pt x="889" y="1099"/>
                    <a:pt x="883" y="1098"/>
                    <a:pt x="878" y="1098"/>
                  </a:cubicBezTo>
                  <a:cubicBezTo>
                    <a:pt x="892" y="1098"/>
                    <a:pt x="927" y="1097"/>
                    <a:pt x="895" y="1098"/>
                  </a:cubicBezTo>
                  <a:lnTo>
                    <a:pt x="895" y="1099"/>
                  </a:lnTo>
                  <a:cubicBezTo>
                    <a:pt x="902" y="1099"/>
                    <a:pt x="909" y="1099"/>
                    <a:pt x="916" y="1100"/>
                  </a:cubicBezTo>
                  <a:cubicBezTo>
                    <a:pt x="882" y="1100"/>
                    <a:pt x="917" y="1101"/>
                    <a:pt x="904" y="1102"/>
                  </a:cubicBezTo>
                  <a:cubicBezTo>
                    <a:pt x="891" y="1103"/>
                    <a:pt x="897" y="1104"/>
                    <a:pt x="895" y="1105"/>
                  </a:cubicBezTo>
                  <a:cubicBezTo>
                    <a:pt x="893" y="1106"/>
                    <a:pt x="895" y="1107"/>
                    <a:pt x="876" y="1108"/>
                  </a:cubicBezTo>
                  <a:cubicBezTo>
                    <a:pt x="866" y="1109"/>
                    <a:pt x="886" y="1110"/>
                    <a:pt x="883" y="1111"/>
                  </a:cubicBezTo>
                  <a:cubicBezTo>
                    <a:pt x="881" y="1111"/>
                    <a:pt x="905" y="1112"/>
                    <a:pt x="863" y="1112"/>
                  </a:cubicBezTo>
                  <a:cubicBezTo>
                    <a:pt x="815" y="1113"/>
                    <a:pt x="916" y="1116"/>
                    <a:pt x="891" y="1117"/>
                  </a:cubicBezTo>
                  <a:cubicBezTo>
                    <a:pt x="884" y="1117"/>
                    <a:pt x="830" y="1118"/>
                    <a:pt x="874" y="1119"/>
                  </a:cubicBezTo>
                  <a:cubicBezTo>
                    <a:pt x="840" y="1121"/>
                    <a:pt x="856" y="1117"/>
                    <a:pt x="853" y="1128"/>
                  </a:cubicBezTo>
                  <a:cubicBezTo>
                    <a:pt x="853" y="1129"/>
                    <a:pt x="865" y="1130"/>
                    <a:pt x="851" y="1131"/>
                  </a:cubicBezTo>
                  <a:cubicBezTo>
                    <a:pt x="818" y="1132"/>
                    <a:pt x="866" y="1132"/>
                    <a:pt x="853" y="1133"/>
                  </a:cubicBezTo>
                  <a:cubicBezTo>
                    <a:pt x="847" y="1134"/>
                    <a:pt x="841" y="1134"/>
                    <a:pt x="834" y="1134"/>
                  </a:cubicBezTo>
                  <a:cubicBezTo>
                    <a:pt x="821" y="1135"/>
                    <a:pt x="800" y="1135"/>
                    <a:pt x="823" y="1140"/>
                  </a:cubicBezTo>
                  <a:cubicBezTo>
                    <a:pt x="829" y="1141"/>
                    <a:pt x="786" y="1142"/>
                    <a:pt x="831" y="1143"/>
                  </a:cubicBezTo>
                  <a:cubicBezTo>
                    <a:pt x="815" y="1145"/>
                    <a:pt x="746" y="1147"/>
                    <a:pt x="795" y="1150"/>
                  </a:cubicBezTo>
                  <a:cubicBezTo>
                    <a:pt x="807" y="1151"/>
                    <a:pt x="803" y="1151"/>
                    <a:pt x="794" y="1151"/>
                  </a:cubicBezTo>
                  <a:cubicBezTo>
                    <a:pt x="760" y="1154"/>
                    <a:pt x="787" y="1157"/>
                    <a:pt x="750" y="1159"/>
                  </a:cubicBezTo>
                  <a:cubicBezTo>
                    <a:pt x="800" y="1161"/>
                    <a:pt x="742" y="1163"/>
                    <a:pt x="789" y="1165"/>
                  </a:cubicBezTo>
                  <a:cubicBezTo>
                    <a:pt x="797" y="1165"/>
                    <a:pt x="783" y="1166"/>
                    <a:pt x="778" y="1167"/>
                  </a:cubicBezTo>
                  <a:cubicBezTo>
                    <a:pt x="789" y="1168"/>
                    <a:pt x="894" y="1168"/>
                    <a:pt x="853" y="1168"/>
                  </a:cubicBezTo>
                  <a:lnTo>
                    <a:pt x="853" y="1168"/>
                  </a:lnTo>
                  <a:cubicBezTo>
                    <a:pt x="884" y="1170"/>
                    <a:pt x="872" y="1171"/>
                    <a:pt x="884" y="1173"/>
                  </a:cubicBezTo>
                  <a:cubicBezTo>
                    <a:pt x="895" y="1174"/>
                    <a:pt x="877" y="1173"/>
                    <a:pt x="874" y="1173"/>
                  </a:cubicBezTo>
                  <a:cubicBezTo>
                    <a:pt x="879" y="1173"/>
                    <a:pt x="893" y="1173"/>
                    <a:pt x="884" y="1173"/>
                  </a:cubicBezTo>
                  <a:cubicBezTo>
                    <a:pt x="826" y="1174"/>
                    <a:pt x="807" y="1173"/>
                    <a:pt x="754" y="1170"/>
                  </a:cubicBezTo>
                  <a:lnTo>
                    <a:pt x="754" y="1175"/>
                  </a:lnTo>
                  <a:cubicBezTo>
                    <a:pt x="787" y="1172"/>
                    <a:pt x="870" y="1182"/>
                    <a:pt x="776" y="1184"/>
                  </a:cubicBezTo>
                  <a:cubicBezTo>
                    <a:pt x="744" y="1185"/>
                    <a:pt x="741" y="1168"/>
                    <a:pt x="687" y="1182"/>
                  </a:cubicBezTo>
                  <a:cubicBezTo>
                    <a:pt x="669" y="1196"/>
                    <a:pt x="642" y="1193"/>
                    <a:pt x="644" y="1199"/>
                  </a:cubicBezTo>
                  <a:cubicBezTo>
                    <a:pt x="579" y="1218"/>
                    <a:pt x="707" y="1217"/>
                    <a:pt x="747" y="1217"/>
                  </a:cubicBezTo>
                  <a:cubicBezTo>
                    <a:pt x="683" y="1217"/>
                    <a:pt x="753" y="1219"/>
                    <a:pt x="709" y="1219"/>
                  </a:cubicBezTo>
                  <a:cubicBezTo>
                    <a:pt x="724" y="1220"/>
                    <a:pt x="787" y="1220"/>
                    <a:pt x="767" y="1212"/>
                  </a:cubicBezTo>
                  <a:cubicBezTo>
                    <a:pt x="753" y="1210"/>
                    <a:pt x="782" y="1209"/>
                    <a:pt x="770" y="1208"/>
                  </a:cubicBezTo>
                  <a:cubicBezTo>
                    <a:pt x="756" y="1206"/>
                    <a:pt x="812" y="1205"/>
                    <a:pt x="775" y="1203"/>
                  </a:cubicBezTo>
                  <a:cubicBezTo>
                    <a:pt x="810" y="1203"/>
                    <a:pt x="747" y="1202"/>
                    <a:pt x="777" y="1201"/>
                  </a:cubicBezTo>
                  <a:cubicBezTo>
                    <a:pt x="809" y="1200"/>
                    <a:pt x="747" y="1199"/>
                    <a:pt x="773" y="1199"/>
                  </a:cubicBezTo>
                  <a:cubicBezTo>
                    <a:pt x="801" y="1198"/>
                    <a:pt x="785" y="1197"/>
                    <a:pt x="791" y="1196"/>
                  </a:cubicBezTo>
                  <a:cubicBezTo>
                    <a:pt x="795" y="1195"/>
                    <a:pt x="822" y="1195"/>
                    <a:pt x="792" y="1194"/>
                  </a:cubicBezTo>
                  <a:cubicBezTo>
                    <a:pt x="836" y="1189"/>
                    <a:pt x="830" y="1186"/>
                    <a:pt x="895" y="1180"/>
                  </a:cubicBezTo>
                  <a:cubicBezTo>
                    <a:pt x="857" y="1179"/>
                    <a:pt x="908" y="1178"/>
                    <a:pt x="877" y="1177"/>
                  </a:cubicBezTo>
                  <a:cubicBezTo>
                    <a:pt x="959" y="1179"/>
                    <a:pt x="970" y="1178"/>
                    <a:pt x="1031" y="1164"/>
                  </a:cubicBezTo>
                  <a:cubicBezTo>
                    <a:pt x="1058" y="1162"/>
                    <a:pt x="1027" y="1162"/>
                    <a:pt x="1029" y="1160"/>
                  </a:cubicBezTo>
                  <a:cubicBezTo>
                    <a:pt x="1035" y="1158"/>
                    <a:pt x="1042" y="1160"/>
                    <a:pt x="1041" y="1153"/>
                  </a:cubicBezTo>
                  <a:cubicBezTo>
                    <a:pt x="1067" y="1156"/>
                    <a:pt x="1140" y="1151"/>
                    <a:pt x="1103" y="1153"/>
                  </a:cubicBezTo>
                  <a:lnTo>
                    <a:pt x="1103" y="1153"/>
                  </a:lnTo>
                  <a:cubicBezTo>
                    <a:pt x="1104" y="1155"/>
                    <a:pt x="1117" y="1156"/>
                    <a:pt x="1106" y="1157"/>
                  </a:cubicBezTo>
                  <a:cubicBezTo>
                    <a:pt x="1096" y="1159"/>
                    <a:pt x="1132" y="1158"/>
                    <a:pt x="1124" y="1165"/>
                  </a:cubicBezTo>
                  <a:cubicBezTo>
                    <a:pt x="1140" y="1165"/>
                    <a:pt x="1149" y="1165"/>
                    <a:pt x="1161" y="1164"/>
                  </a:cubicBezTo>
                  <a:lnTo>
                    <a:pt x="1161" y="1169"/>
                  </a:lnTo>
                  <a:cubicBezTo>
                    <a:pt x="1143" y="1169"/>
                    <a:pt x="1133" y="1170"/>
                    <a:pt x="1124" y="1170"/>
                  </a:cubicBezTo>
                  <a:cubicBezTo>
                    <a:pt x="1162" y="1171"/>
                    <a:pt x="1098" y="1173"/>
                    <a:pt x="1144" y="1173"/>
                  </a:cubicBezTo>
                  <a:cubicBezTo>
                    <a:pt x="1077" y="1176"/>
                    <a:pt x="1175" y="1178"/>
                    <a:pt x="1106" y="1180"/>
                  </a:cubicBezTo>
                  <a:cubicBezTo>
                    <a:pt x="1140" y="1183"/>
                    <a:pt x="1115" y="1189"/>
                    <a:pt x="1125" y="1193"/>
                  </a:cubicBezTo>
                  <a:cubicBezTo>
                    <a:pt x="1130" y="1195"/>
                    <a:pt x="1095" y="1194"/>
                    <a:pt x="1082" y="1195"/>
                  </a:cubicBezTo>
                  <a:cubicBezTo>
                    <a:pt x="1082" y="1199"/>
                    <a:pt x="1088" y="1203"/>
                    <a:pt x="1079" y="1207"/>
                  </a:cubicBezTo>
                  <a:cubicBezTo>
                    <a:pt x="1076" y="1208"/>
                    <a:pt x="1099" y="1208"/>
                    <a:pt x="1092" y="1210"/>
                  </a:cubicBezTo>
                  <a:cubicBezTo>
                    <a:pt x="1076" y="1212"/>
                    <a:pt x="1051" y="1215"/>
                    <a:pt x="1061" y="1218"/>
                  </a:cubicBezTo>
                  <a:cubicBezTo>
                    <a:pt x="1068" y="1220"/>
                    <a:pt x="1047" y="1222"/>
                    <a:pt x="1078" y="1224"/>
                  </a:cubicBezTo>
                  <a:cubicBezTo>
                    <a:pt x="1034" y="1226"/>
                    <a:pt x="1087" y="1229"/>
                    <a:pt x="1048" y="1231"/>
                  </a:cubicBezTo>
                  <a:cubicBezTo>
                    <a:pt x="1063" y="1233"/>
                    <a:pt x="1037" y="1235"/>
                    <a:pt x="1040" y="1237"/>
                  </a:cubicBezTo>
                  <a:cubicBezTo>
                    <a:pt x="1043" y="1241"/>
                    <a:pt x="1039" y="1244"/>
                    <a:pt x="1041" y="1250"/>
                  </a:cubicBezTo>
                  <a:cubicBezTo>
                    <a:pt x="1041" y="1250"/>
                    <a:pt x="977" y="1248"/>
                    <a:pt x="1012" y="1250"/>
                  </a:cubicBezTo>
                  <a:cubicBezTo>
                    <a:pt x="1032" y="1251"/>
                    <a:pt x="987" y="1252"/>
                    <a:pt x="1020" y="1253"/>
                  </a:cubicBezTo>
                  <a:cubicBezTo>
                    <a:pt x="982" y="1254"/>
                    <a:pt x="1044" y="1256"/>
                    <a:pt x="1000" y="1256"/>
                  </a:cubicBezTo>
                  <a:cubicBezTo>
                    <a:pt x="1038" y="1258"/>
                    <a:pt x="1007" y="1259"/>
                    <a:pt x="1008" y="1260"/>
                  </a:cubicBezTo>
                  <a:cubicBezTo>
                    <a:pt x="1009" y="1261"/>
                    <a:pt x="1011" y="1262"/>
                    <a:pt x="999" y="1264"/>
                  </a:cubicBezTo>
                  <a:cubicBezTo>
                    <a:pt x="1039" y="1265"/>
                    <a:pt x="1024" y="1267"/>
                    <a:pt x="1016" y="1269"/>
                  </a:cubicBezTo>
                  <a:cubicBezTo>
                    <a:pt x="1007" y="1271"/>
                    <a:pt x="982" y="1273"/>
                    <a:pt x="936" y="1274"/>
                  </a:cubicBezTo>
                  <a:cubicBezTo>
                    <a:pt x="936" y="1294"/>
                    <a:pt x="937" y="1282"/>
                    <a:pt x="999" y="1286"/>
                  </a:cubicBezTo>
                  <a:cubicBezTo>
                    <a:pt x="999" y="1281"/>
                    <a:pt x="999" y="1282"/>
                    <a:pt x="991" y="1282"/>
                  </a:cubicBezTo>
                  <a:cubicBezTo>
                    <a:pt x="954" y="1281"/>
                    <a:pt x="997" y="1280"/>
                    <a:pt x="990" y="1279"/>
                  </a:cubicBezTo>
                  <a:cubicBezTo>
                    <a:pt x="983" y="1278"/>
                    <a:pt x="992" y="1277"/>
                    <a:pt x="1029" y="1276"/>
                  </a:cubicBezTo>
                  <a:cubicBezTo>
                    <a:pt x="1041" y="1278"/>
                    <a:pt x="1071" y="1276"/>
                    <a:pt x="1060" y="1283"/>
                  </a:cubicBezTo>
                  <a:cubicBezTo>
                    <a:pt x="1057" y="1284"/>
                    <a:pt x="1090" y="1285"/>
                    <a:pt x="1061" y="1286"/>
                  </a:cubicBezTo>
                  <a:cubicBezTo>
                    <a:pt x="1074" y="1287"/>
                    <a:pt x="1087" y="1287"/>
                    <a:pt x="1094" y="1287"/>
                  </a:cubicBezTo>
                  <a:cubicBezTo>
                    <a:pt x="1090" y="1288"/>
                    <a:pt x="1075" y="1289"/>
                    <a:pt x="1084" y="1290"/>
                  </a:cubicBezTo>
                  <a:cubicBezTo>
                    <a:pt x="1113" y="1292"/>
                    <a:pt x="1098" y="1294"/>
                    <a:pt x="1103" y="1296"/>
                  </a:cubicBezTo>
                  <a:cubicBezTo>
                    <a:pt x="1134" y="1300"/>
                    <a:pt x="1085" y="1299"/>
                    <a:pt x="1112" y="1301"/>
                  </a:cubicBezTo>
                  <a:cubicBezTo>
                    <a:pt x="1149" y="1305"/>
                    <a:pt x="1145" y="1302"/>
                    <a:pt x="1145" y="1314"/>
                  </a:cubicBezTo>
                  <a:cubicBezTo>
                    <a:pt x="1161" y="1314"/>
                    <a:pt x="1173" y="1314"/>
                    <a:pt x="1186" y="1314"/>
                  </a:cubicBezTo>
                  <a:cubicBezTo>
                    <a:pt x="1186" y="1322"/>
                    <a:pt x="1189" y="1318"/>
                    <a:pt x="1198" y="1322"/>
                  </a:cubicBezTo>
                  <a:cubicBezTo>
                    <a:pt x="1198" y="1323"/>
                    <a:pt x="1171" y="1323"/>
                    <a:pt x="1187" y="1324"/>
                  </a:cubicBezTo>
                  <a:cubicBezTo>
                    <a:pt x="1202" y="1325"/>
                    <a:pt x="1187" y="1326"/>
                    <a:pt x="1194" y="1326"/>
                  </a:cubicBezTo>
                  <a:cubicBezTo>
                    <a:pt x="1214" y="1327"/>
                    <a:pt x="1177" y="1328"/>
                    <a:pt x="1205" y="1329"/>
                  </a:cubicBezTo>
                  <a:cubicBezTo>
                    <a:pt x="1180" y="1329"/>
                    <a:pt x="1224" y="1331"/>
                    <a:pt x="1162" y="1331"/>
                  </a:cubicBezTo>
                  <a:cubicBezTo>
                    <a:pt x="1124" y="1330"/>
                    <a:pt x="1112" y="1333"/>
                    <a:pt x="1141" y="1333"/>
                  </a:cubicBezTo>
                  <a:cubicBezTo>
                    <a:pt x="1135" y="1333"/>
                    <a:pt x="1130" y="1334"/>
                    <a:pt x="1124" y="1334"/>
                  </a:cubicBezTo>
                  <a:cubicBezTo>
                    <a:pt x="1147" y="1335"/>
                    <a:pt x="1141" y="1336"/>
                    <a:pt x="1097" y="1336"/>
                  </a:cubicBezTo>
                  <a:cubicBezTo>
                    <a:pt x="1072" y="1337"/>
                    <a:pt x="1094" y="1336"/>
                    <a:pt x="1103" y="1336"/>
                  </a:cubicBezTo>
                  <a:cubicBezTo>
                    <a:pt x="1088" y="1337"/>
                    <a:pt x="1104" y="1336"/>
                    <a:pt x="1103" y="1334"/>
                  </a:cubicBezTo>
                  <a:cubicBezTo>
                    <a:pt x="1070" y="1333"/>
                    <a:pt x="1084" y="1334"/>
                    <a:pt x="1041" y="1336"/>
                  </a:cubicBezTo>
                  <a:cubicBezTo>
                    <a:pt x="1054" y="1337"/>
                    <a:pt x="1005" y="1338"/>
                    <a:pt x="1041" y="1339"/>
                  </a:cubicBezTo>
                  <a:cubicBezTo>
                    <a:pt x="1055" y="1350"/>
                    <a:pt x="1080" y="1348"/>
                    <a:pt x="1121" y="1355"/>
                  </a:cubicBezTo>
                  <a:cubicBezTo>
                    <a:pt x="1087" y="1356"/>
                    <a:pt x="1120" y="1357"/>
                    <a:pt x="1121" y="1358"/>
                  </a:cubicBezTo>
                  <a:cubicBezTo>
                    <a:pt x="1123" y="1359"/>
                    <a:pt x="1129" y="1361"/>
                    <a:pt x="1137" y="1362"/>
                  </a:cubicBezTo>
                  <a:cubicBezTo>
                    <a:pt x="1106" y="1366"/>
                    <a:pt x="1168" y="1366"/>
                    <a:pt x="1088" y="1369"/>
                  </a:cubicBezTo>
                  <a:cubicBezTo>
                    <a:pt x="1078" y="1369"/>
                    <a:pt x="1017" y="1371"/>
                    <a:pt x="1056" y="1373"/>
                  </a:cubicBezTo>
                  <a:cubicBezTo>
                    <a:pt x="1067" y="1373"/>
                    <a:pt x="1052" y="1375"/>
                    <a:pt x="1039" y="1376"/>
                  </a:cubicBezTo>
                  <a:cubicBezTo>
                    <a:pt x="1023" y="1377"/>
                    <a:pt x="1065" y="1378"/>
                    <a:pt x="1050" y="1379"/>
                  </a:cubicBezTo>
                  <a:cubicBezTo>
                    <a:pt x="1037" y="1380"/>
                    <a:pt x="1043" y="1381"/>
                    <a:pt x="1044" y="1384"/>
                  </a:cubicBezTo>
                  <a:cubicBezTo>
                    <a:pt x="1044" y="1384"/>
                    <a:pt x="1042" y="1383"/>
                    <a:pt x="1041" y="1383"/>
                  </a:cubicBezTo>
                  <a:cubicBezTo>
                    <a:pt x="1090" y="1389"/>
                    <a:pt x="966" y="1376"/>
                    <a:pt x="936" y="1375"/>
                  </a:cubicBezTo>
                  <a:lnTo>
                    <a:pt x="936" y="1376"/>
                  </a:lnTo>
                  <a:cubicBezTo>
                    <a:pt x="942" y="1377"/>
                    <a:pt x="948" y="1377"/>
                    <a:pt x="954" y="1377"/>
                  </a:cubicBezTo>
                  <a:cubicBezTo>
                    <a:pt x="948" y="1377"/>
                    <a:pt x="942" y="1377"/>
                    <a:pt x="936" y="1377"/>
                  </a:cubicBezTo>
                  <a:cubicBezTo>
                    <a:pt x="1014" y="1384"/>
                    <a:pt x="1065" y="1411"/>
                    <a:pt x="1145" y="1412"/>
                  </a:cubicBezTo>
                  <a:cubicBezTo>
                    <a:pt x="1146" y="1414"/>
                    <a:pt x="1142" y="1416"/>
                    <a:pt x="1145" y="1417"/>
                  </a:cubicBezTo>
                  <a:cubicBezTo>
                    <a:pt x="1148" y="1418"/>
                    <a:pt x="1134" y="1419"/>
                    <a:pt x="1157" y="1420"/>
                  </a:cubicBezTo>
                  <a:cubicBezTo>
                    <a:pt x="1168" y="1420"/>
                    <a:pt x="1145" y="1421"/>
                    <a:pt x="1163" y="1422"/>
                  </a:cubicBezTo>
                  <a:cubicBezTo>
                    <a:pt x="1175" y="1423"/>
                    <a:pt x="1159" y="1424"/>
                    <a:pt x="1167" y="1425"/>
                  </a:cubicBezTo>
                  <a:cubicBezTo>
                    <a:pt x="1135" y="1432"/>
                    <a:pt x="970" y="1416"/>
                    <a:pt x="898" y="1410"/>
                  </a:cubicBezTo>
                  <a:cubicBezTo>
                    <a:pt x="929" y="1411"/>
                    <a:pt x="848" y="1411"/>
                    <a:pt x="892" y="1412"/>
                  </a:cubicBezTo>
                  <a:cubicBezTo>
                    <a:pt x="890" y="1415"/>
                    <a:pt x="899" y="1418"/>
                    <a:pt x="957" y="1421"/>
                  </a:cubicBezTo>
                  <a:cubicBezTo>
                    <a:pt x="960" y="1426"/>
                    <a:pt x="1008" y="1429"/>
                    <a:pt x="1025" y="1435"/>
                  </a:cubicBezTo>
                  <a:cubicBezTo>
                    <a:pt x="1059" y="1436"/>
                    <a:pt x="1003" y="1437"/>
                    <a:pt x="1032" y="1437"/>
                  </a:cubicBezTo>
                  <a:cubicBezTo>
                    <a:pt x="1043" y="1438"/>
                    <a:pt x="1020" y="1439"/>
                    <a:pt x="1038" y="1439"/>
                  </a:cubicBezTo>
                  <a:cubicBezTo>
                    <a:pt x="1050" y="1440"/>
                    <a:pt x="1035" y="1441"/>
                    <a:pt x="1042" y="1442"/>
                  </a:cubicBezTo>
                  <a:cubicBezTo>
                    <a:pt x="1049" y="1443"/>
                    <a:pt x="1056" y="1443"/>
                    <a:pt x="1045" y="1444"/>
                  </a:cubicBezTo>
                  <a:cubicBezTo>
                    <a:pt x="1085" y="1445"/>
                    <a:pt x="1017" y="1446"/>
                    <a:pt x="1055" y="1446"/>
                  </a:cubicBezTo>
                  <a:cubicBezTo>
                    <a:pt x="1064" y="1449"/>
                    <a:pt x="1074" y="1451"/>
                    <a:pt x="1081" y="1454"/>
                  </a:cubicBezTo>
                  <a:cubicBezTo>
                    <a:pt x="1073" y="1457"/>
                    <a:pt x="1007" y="1457"/>
                    <a:pt x="1055" y="1459"/>
                  </a:cubicBezTo>
                  <a:cubicBezTo>
                    <a:pt x="1109" y="1460"/>
                    <a:pt x="1053" y="1464"/>
                    <a:pt x="1114" y="1468"/>
                  </a:cubicBezTo>
                  <a:cubicBezTo>
                    <a:pt x="1124" y="1469"/>
                    <a:pt x="1113" y="1469"/>
                    <a:pt x="1106" y="1469"/>
                  </a:cubicBezTo>
                  <a:cubicBezTo>
                    <a:pt x="1140" y="1470"/>
                    <a:pt x="1100" y="1471"/>
                    <a:pt x="1114" y="1471"/>
                  </a:cubicBezTo>
                  <a:cubicBezTo>
                    <a:pt x="1129" y="1472"/>
                    <a:pt x="1110" y="1474"/>
                    <a:pt x="1127" y="1475"/>
                  </a:cubicBezTo>
                  <a:cubicBezTo>
                    <a:pt x="1159" y="1476"/>
                    <a:pt x="1106" y="1477"/>
                    <a:pt x="1127" y="1477"/>
                  </a:cubicBezTo>
                  <a:cubicBezTo>
                    <a:pt x="1152" y="1478"/>
                    <a:pt x="1124" y="1479"/>
                    <a:pt x="1141" y="1480"/>
                  </a:cubicBezTo>
                  <a:cubicBezTo>
                    <a:pt x="1160" y="1481"/>
                    <a:pt x="1140" y="1482"/>
                    <a:pt x="1145" y="1489"/>
                  </a:cubicBezTo>
                  <a:cubicBezTo>
                    <a:pt x="1163" y="1489"/>
                    <a:pt x="1175" y="1490"/>
                    <a:pt x="1188" y="1490"/>
                  </a:cubicBezTo>
                  <a:cubicBezTo>
                    <a:pt x="1166" y="1491"/>
                    <a:pt x="1134" y="1491"/>
                    <a:pt x="1145" y="1493"/>
                  </a:cubicBezTo>
                  <a:cubicBezTo>
                    <a:pt x="1154" y="1494"/>
                    <a:pt x="1167" y="1495"/>
                    <a:pt x="1145" y="1496"/>
                  </a:cubicBezTo>
                  <a:cubicBezTo>
                    <a:pt x="1180" y="1497"/>
                    <a:pt x="1137" y="1498"/>
                    <a:pt x="1155" y="1498"/>
                  </a:cubicBezTo>
                  <a:cubicBezTo>
                    <a:pt x="1179" y="1498"/>
                    <a:pt x="1197" y="1498"/>
                    <a:pt x="1168" y="1499"/>
                  </a:cubicBezTo>
                  <a:cubicBezTo>
                    <a:pt x="1198" y="1500"/>
                    <a:pt x="1153" y="1501"/>
                    <a:pt x="1165" y="1502"/>
                  </a:cubicBezTo>
                  <a:cubicBezTo>
                    <a:pt x="1171" y="1502"/>
                    <a:pt x="1177" y="1502"/>
                    <a:pt x="1183" y="1503"/>
                  </a:cubicBezTo>
                  <a:cubicBezTo>
                    <a:pt x="1173" y="1503"/>
                    <a:pt x="1165" y="1502"/>
                    <a:pt x="1155" y="1506"/>
                  </a:cubicBezTo>
                  <a:cubicBezTo>
                    <a:pt x="1158" y="1506"/>
                    <a:pt x="1170" y="1507"/>
                    <a:pt x="1182" y="1507"/>
                  </a:cubicBezTo>
                  <a:cubicBezTo>
                    <a:pt x="1177" y="1508"/>
                    <a:pt x="1162" y="1508"/>
                    <a:pt x="1167" y="1509"/>
                  </a:cubicBezTo>
                  <a:cubicBezTo>
                    <a:pt x="1204" y="1511"/>
                    <a:pt x="1188" y="1514"/>
                    <a:pt x="1164" y="1516"/>
                  </a:cubicBezTo>
                  <a:cubicBezTo>
                    <a:pt x="1177" y="1516"/>
                    <a:pt x="1189" y="1516"/>
                    <a:pt x="1207" y="1517"/>
                  </a:cubicBezTo>
                  <a:cubicBezTo>
                    <a:pt x="1211" y="1535"/>
                    <a:pt x="1193" y="1534"/>
                    <a:pt x="1231" y="1536"/>
                  </a:cubicBezTo>
                  <a:cubicBezTo>
                    <a:pt x="1277" y="1539"/>
                    <a:pt x="1224" y="1541"/>
                    <a:pt x="1210" y="1543"/>
                  </a:cubicBezTo>
                  <a:cubicBezTo>
                    <a:pt x="1225" y="1543"/>
                    <a:pt x="1237" y="1543"/>
                    <a:pt x="1243" y="1543"/>
                  </a:cubicBezTo>
                  <a:cubicBezTo>
                    <a:pt x="1234" y="1544"/>
                    <a:pt x="1211" y="1546"/>
                    <a:pt x="1219" y="1546"/>
                  </a:cubicBezTo>
                  <a:cubicBezTo>
                    <a:pt x="1234" y="1548"/>
                    <a:pt x="1225" y="1549"/>
                    <a:pt x="1233" y="1550"/>
                  </a:cubicBezTo>
                  <a:cubicBezTo>
                    <a:pt x="1241" y="1551"/>
                    <a:pt x="1227" y="1551"/>
                    <a:pt x="1228" y="1552"/>
                  </a:cubicBezTo>
                  <a:cubicBezTo>
                    <a:pt x="1230" y="1553"/>
                    <a:pt x="1249" y="1555"/>
                    <a:pt x="1236" y="1556"/>
                  </a:cubicBezTo>
                  <a:cubicBezTo>
                    <a:pt x="1228" y="1557"/>
                    <a:pt x="1260" y="1557"/>
                    <a:pt x="1229" y="1558"/>
                  </a:cubicBezTo>
                  <a:cubicBezTo>
                    <a:pt x="1225" y="1558"/>
                    <a:pt x="1238" y="1559"/>
                    <a:pt x="1239" y="1560"/>
                  </a:cubicBezTo>
                  <a:cubicBezTo>
                    <a:pt x="1239" y="1560"/>
                    <a:pt x="1226" y="1562"/>
                    <a:pt x="1232" y="1562"/>
                  </a:cubicBezTo>
                  <a:cubicBezTo>
                    <a:pt x="1259" y="1562"/>
                    <a:pt x="1214" y="1563"/>
                    <a:pt x="1246" y="1564"/>
                  </a:cubicBezTo>
                  <a:cubicBezTo>
                    <a:pt x="1260" y="1565"/>
                    <a:pt x="1246" y="1565"/>
                    <a:pt x="1249" y="1570"/>
                  </a:cubicBezTo>
                  <a:cubicBezTo>
                    <a:pt x="1246" y="1577"/>
                    <a:pt x="1260" y="1574"/>
                    <a:pt x="1228" y="1576"/>
                  </a:cubicBezTo>
                  <a:cubicBezTo>
                    <a:pt x="1262" y="1577"/>
                    <a:pt x="1212" y="1578"/>
                    <a:pt x="1229" y="1579"/>
                  </a:cubicBezTo>
                  <a:cubicBezTo>
                    <a:pt x="1244" y="1580"/>
                    <a:pt x="1235" y="1580"/>
                    <a:pt x="1230" y="1581"/>
                  </a:cubicBezTo>
                  <a:cubicBezTo>
                    <a:pt x="1225" y="1582"/>
                    <a:pt x="1245" y="1583"/>
                    <a:pt x="1241" y="1583"/>
                  </a:cubicBezTo>
                  <a:cubicBezTo>
                    <a:pt x="1207" y="1584"/>
                    <a:pt x="1272" y="1585"/>
                    <a:pt x="1232" y="1585"/>
                  </a:cubicBezTo>
                  <a:cubicBezTo>
                    <a:pt x="1245" y="1586"/>
                    <a:pt x="1232" y="1587"/>
                    <a:pt x="1234" y="1587"/>
                  </a:cubicBezTo>
                  <a:cubicBezTo>
                    <a:pt x="1265" y="1588"/>
                    <a:pt x="1219" y="1588"/>
                    <a:pt x="1236" y="1589"/>
                  </a:cubicBezTo>
                  <a:cubicBezTo>
                    <a:pt x="1257" y="1590"/>
                    <a:pt x="1258" y="1591"/>
                    <a:pt x="1239" y="1591"/>
                  </a:cubicBezTo>
                  <a:cubicBezTo>
                    <a:pt x="1211" y="1592"/>
                    <a:pt x="1246" y="1593"/>
                    <a:pt x="1243" y="1594"/>
                  </a:cubicBezTo>
                  <a:cubicBezTo>
                    <a:pt x="1191" y="1590"/>
                    <a:pt x="1225" y="1601"/>
                    <a:pt x="1186" y="1604"/>
                  </a:cubicBezTo>
                  <a:cubicBezTo>
                    <a:pt x="1187" y="1612"/>
                    <a:pt x="1141" y="1614"/>
                    <a:pt x="1126" y="1618"/>
                  </a:cubicBezTo>
                  <a:cubicBezTo>
                    <a:pt x="1162" y="1618"/>
                    <a:pt x="1104" y="1620"/>
                    <a:pt x="1144" y="1620"/>
                  </a:cubicBezTo>
                  <a:cubicBezTo>
                    <a:pt x="1114" y="1623"/>
                    <a:pt x="1100" y="1629"/>
                    <a:pt x="1041" y="1638"/>
                  </a:cubicBezTo>
                  <a:cubicBezTo>
                    <a:pt x="1046" y="1638"/>
                    <a:pt x="1052" y="1638"/>
                    <a:pt x="1058" y="1639"/>
                  </a:cubicBezTo>
                  <a:cubicBezTo>
                    <a:pt x="1039" y="1640"/>
                    <a:pt x="1006" y="1640"/>
                    <a:pt x="999" y="1653"/>
                  </a:cubicBezTo>
                  <a:cubicBezTo>
                    <a:pt x="976" y="1654"/>
                    <a:pt x="957" y="1655"/>
                    <a:pt x="942" y="1656"/>
                  </a:cubicBezTo>
                  <a:cubicBezTo>
                    <a:pt x="981" y="1659"/>
                    <a:pt x="921" y="1660"/>
                    <a:pt x="924" y="1662"/>
                  </a:cubicBezTo>
                  <a:cubicBezTo>
                    <a:pt x="925" y="1664"/>
                    <a:pt x="909" y="1665"/>
                    <a:pt x="917" y="1666"/>
                  </a:cubicBezTo>
                  <a:cubicBezTo>
                    <a:pt x="921" y="1667"/>
                    <a:pt x="883" y="1667"/>
                    <a:pt x="906" y="1668"/>
                  </a:cubicBezTo>
                  <a:cubicBezTo>
                    <a:pt x="900" y="1670"/>
                    <a:pt x="903" y="1670"/>
                    <a:pt x="882" y="1672"/>
                  </a:cubicBezTo>
                  <a:cubicBezTo>
                    <a:pt x="876" y="1673"/>
                    <a:pt x="895" y="1674"/>
                    <a:pt x="891" y="1674"/>
                  </a:cubicBezTo>
                  <a:cubicBezTo>
                    <a:pt x="876" y="1676"/>
                    <a:pt x="825" y="1678"/>
                    <a:pt x="871" y="1680"/>
                  </a:cubicBezTo>
                  <a:cubicBezTo>
                    <a:pt x="833" y="1683"/>
                    <a:pt x="853" y="1683"/>
                    <a:pt x="817" y="1687"/>
                  </a:cubicBezTo>
                  <a:cubicBezTo>
                    <a:pt x="850" y="1688"/>
                    <a:pt x="929" y="1683"/>
                    <a:pt x="895" y="1685"/>
                  </a:cubicBezTo>
                  <a:lnTo>
                    <a:pt x="895" y="1685"/>
                  </a:lnTo>
                  <a:cubicBezTo>
                    <a:pt x="900" y="1687"/>
                    <a:pt x="868" y="1686"/>
                    <a:pt x="853" y="1687"/>
                  </a:cubicBezTo>
                  <a:cubicBezTo>
                    <a:pt x="843" y="1690"/>
                    <a:pt x="918" y="1688"/>
                    <a:pt x="874" y="1689"/>
                  </a:cubicBezTo>
                  <a:lnTo>
                    <a:pt x="874" y="1689"/>
                  </a:lnTo>
                  <a:cubicBezTo>
                    <a:pt x="815" y="1694"/>
                    <a:pt x="809" y="1702"/>
                    <a:pt x="774" y="1700"/>
                  </a:cubicBezTo>
                  <a:cubicBezTo>
                    <a:pt x="819" y="1702"/>
                    <a:pt x="741" y="1701"/>
                    <a:pt x="749" y="1702"/>
                  </a:cubicBezTo>
                  <a:cubicBezTo>
                    <a:pt x="747" y="1708"/>
                    <a:pt x="760" y="1705"/>
                    <a:pt x="728" y="1707"/>
                  </a:cubicBezTo>
                  <a:cubicBezTo>
                    <a:pt x="767" y="1708"/>
                    <a:pt x="733" y="1709"/>
                    <a:pt x="726" y="1709"/>
                  </a:cubicBezTo>
                  <a:cubicBezTo>
                    <a:pt x="713" y="1710"/>
                    <a:pt x="728" y="1711"/>
                    <a:pt x="716" y="1712"/>
                  </a:cubicBezTo>
                  <a:cubicBezTo>
                    <a:pt x="694" y="1713"/>
                    <a:pt x="727" y="1714"/>
                    <a:pt x="687" y="1715"/>
                  </a:cubicBezTo>
                  <a:cubicBezTo>
                    <a:pt x="693" y="1716"/>
                    <a:pt x="666" y="1717"/>
                    <a:pt x="678" y="1719"/>
                  </a:cubicBezTo>
                  <a:cubicBezTo>
                    <a:pt x="666" y="1719"/>
                    <a:pt x="671" y="1719"/>
                    <a:pt x="676" y="1720"/>
                  </a:cubicBezTo>
                  <a:cubicBezTo>
                    <a:pt x="704" y="1721"/>
                    <a:pt x="640" y="1721"/>
                    <a:pt x="653" y="1723"/>
                  </a:cubicBezTo>
                  <a:cubicBezTo>
                    <a:pt x="672" y="1723"/>
                    <a:pt x="663" y="1724"/>
                    <a:pt x="675" y="1725"/>
                  </a:cubicBezTo>
                  <a:cubicBezTo>
                    <a:pt x="687" y="1726"/>
                    <a:pt x="668" y="1726"/>
                    <a:pt x="666" y="1725"/>
                  </a:cubicBezTo>
                  <a:cubicBezTo>
                    <a:pt x="671" y="1725"/>
                    <a:pt x="684" y="1725"/>
                    <a:pt x="675" y="1725"/>
                  </a:cubicBezTo>
                  <a:cubicBezTo>
                    <a:pt x="591" y="1725"/>
                    <a:pt x="617" y="1726"/>
                    <a:pt x="571" y="1735"/>
                  </a:cubicBezTo>
                  <a:cubicBezTo>
                    <a:pt x="569" y="1738"/>
                    <a:pt x="522" y="1741"/>
                    <a:pt x="503" y="1745"/>
                  </a:cubicBezTo>
                  <a:cubicBezTo>
                    <a:pt x="497" y="1746"/>
                    <a:pt x="462" y="1747"/>
                    <a:pt x="498" y="1748"/>
                  </a:cubicBezTo>
                  <a:cubicBezTo>
                    <a:pt x="446" y="1753"/>
                    <a:pt x="453" y="1756"/>
                    <a:pt x="437" y="1758"/>
                  </a:cubicBezTo>
                  <a:cubicBezTo>
                    <a:pt x="443" y="1759"/>
                    <a:pt x="448" y="1759"/>
                    <a:pt x="454" y="1759"/>
                  </a:cubicBezTo>
                  <a:cubicBezTo>
                    <a:pt x="448" y="1759"/>
                    <a:pt x="443" y="1759"/>
                    <a:pt x="437" y="1759"/>
                  </a:cubicBezTo>
                  <a:cubicBezTo>
                    <a:pt x="440" y="1761"/>
                    <a:pt x="352" y="1763"/>
                    <a:pt x="413" y="1765"/>
                  </a:cubicBezTo>
                  <a:cubicBezTo>
                    <a:pt x="413" y="1765"/>
                    <a:pt x="407" y="1765"/>
                    <a:pt x="406" y="1765"/>
                  </a:cubicBezTo>
                  <a:cubicBezTo>
                    <a:pt x="377" y="1766"/>
                    <a:pt x="390" y="1767"/>
                    <a:pt x="374" y="1769"/>
                  </a:cubicBezTo>
                  <a:cubicBezTo>
                    <a:pt x="441" y="1770"/>
                    <a:pt x="355" y="1773"/>
                    <a:pt x="356" y="1774"/>
                  </a:cubicBezTo>
                  <a:cubicBezTo>
                    <a:pt x="399" y="1775"/>
                    <a:pt x="357" y="1777"/>
                    <a:pt x="382" y="1779"/>
                  </a:cubicBezTo>
                  <a:cubicBezTo>
                    <a:pt x="390" y="1779"/>
                    <a:pt x="400" y="1780"/>
                    <a:pt x="394" y="1781"/>
                  </a:cubicBezTo>
                  <a:cubicBezTo>
                    <a:pt x="358" y="1782"/>
                    <a:pt x="392" y="1785"/>
                    <a:pt x="369" y="1786"/>
                  </a:cubicBezTo>
                  <a:cubicBezTo>
                    <a:pt x="341" y="1789"/>
                    <a:pt x="361" y="1791"/>
                    <a:pt x="354" y="1793"/>
                  </a:cubicBezTo>
                  <a:cubicBezTo>
                    <a:pt x="351" y="1794"/>
                    <a:pt x="355" y="1795"/>
                    <a:pt x="353" y="1796"/>
                  </a:cubicBezTo>
                  <a:cubicBezTo>
                    <a:pt x="338" y="1799"/>
                    <a:pt x="306" y="1797"/>
                    <a:pt x="311" y="1801"/>
                  </a:cubicBezTo>
                  <a:cubicBezTo>
                    <a:pt x="308" y="1802"/>
                    <a:pt x="278" y="1805"/>
                    <a:pt x="283" y="1808"/>
                  </a:cubicBezTo>
                  <a:cubicBezTo>
                    <a:pt x="285" y="1809"/>
                    <a:pt x="254" y="1809"/>
                    <a:pt x="287" y="1810"/>
                  </a:cubicBezTo>
                  <a:cubicBezTo>
                    <a:pt x="331" y="1814"/>
                    <a:pt x="281" y="1811"/>
                    <a:pt x="292" y="1822"/>
                  </a:cubicBezTo>
                  <a:cubicBezTo>
                    <a:pt x="281" y="1828"/>
                    <a:pt x="300" y="1831"/>
                    <a:pt x="300" y="1833"/>
                  </a:cubicBezTo>
                  <a:cubicBezTo>
                    <a:pt x="299" y="1835"/>
                    <a:pt x="336" y="1836"/>
                    <a:pt x="291" y="1837"/>
                  </a:cubicBezTo>
                  <a:cubicBezTo>
                    <a:pt x="335" y="1838"/>
                    <a:pt x="301" y="1839"/>
                    <a:pt x="292" y="1841"/>
                  </a:cubicBezTo>
                  <a:cubicBezTo>
                    <a:pt x="289" y="1841"/>
                    <a:pt x="294" y="1842"/>
                    <a:pt x="302" y="1842"/>
                  </a:cubicBezTo>
                  <a:cubicBezTo>
                    <a:pt x="319" y="1843"/>
                    <a:pt x="277" y="1843"/>
                    <a:pt x="310" y="1844"/>
                  </a:cubicBezTo>
                  <a:cubicBezTo>
                    <a:pt x="320" y="1844"/>
                    <a:pt x="308" y="1846"/>
                    <a:pt x="332" y="1847"/>
                  </a:cubicBezTo>
                  <a:cubicBezTo>
                    <a:pt x="294" y="1847"/>
                    <a:pt x="335" y="1848"/>
                    <a:pt x="333" y="1849"/>
                  </a:cubicBezTo>
                  <a:cubicBezTo>
                    <a:pt x="324" y="1864"/>
                    <a:pt x="386" y="1865"/>
                    <a:pt x="395" y="1864"/>
                  </a:cubicBezTo>
                  <a:cubicBezTo>
                    <a:pt x="392" y="1873"/>
                    <a:pt x="402" y="1872"/>
                    <a:pt x="407" y="1874"/>
                  </a:cubicBezTo>
                  <a:cubicBezTo>
                    <a:pt x="407" y="1875"/>
                    <a:pt x="388" y="1876"/>
                    <a:pt x="398" y="1876"/>
                  </a:cubicBezTo>
                  <a:cubicBezTo>
                    <a:pt x="425" y="1882"/>
                    <a:pt x="461" y="1887"/>
                    <a:pt x="480" y="1891"/>
                  </a:cubicBezTo>
                  <a:cubicBezTo>
                    <a:pt x="540" y="1899"/>
                    <a:pt x="527" y="1904"/>
                    <a:pt x="589" y="1913"/>
                  </a:cubicBezTo>
                  <a:cubicBezTo>
                    <a:pt x="591" y="1913"/>
                    <a:pt x="598" y="1914"/>
                    <a:pt x="595" y="1914"/>
                  </a:cubicBezTo>
                  <a:cubicBezTo>
                    <a:pt x="550" y="1915"/>
                    <a:pt x="639" y="1919"/>
                    <a:pt x="625" y="1924"/>
                  </a:cubicBezTo>
                  <a:cubicBezTo>
                    <a:pt x="656" y="1929"/>
                    <a:pt x="673" y="1934"/>
                    <a:pt x="708" y="1943"/>
                  </a:cubicBezTo>
                  <a:cubicBezTo>
                    <a:pt x="707" y="1944"/>
                    <a:pt x="695" y="1946"/>
                    <a:pt x="711" y="1947"/>
                  </a:cubicBezTo>
                  <a:cubicBezTo>
                    <a:pt x="728" y="1948"/>
                    <a:pt x="704" y="1949"/>
                    <a:pt x="719" y="1950"/>
                  </a:cubicBezTo>
                  <a:cubicBezTo>
                    <a:pt x="697" y="1950"/>
                    <a:pt x="747" y="1951"/>
                    <a:pt x="709" y="1952"/>
                  </a:cubicBezTo>
                  <a:cubicBezTo>
                    <a:pt x="730" y="1952"/>
                    <a:pt x="726" y="1953"/>
                    <a:pt x="709" y="1953"/>
                  </a:cubicBezTo>
                  <a:cubicBezTo>
                    <a:pt x="746" y="1954"/>
                    <a:pt x="698" y="1955"/>
                    <a:pt x="718" y="1955"/>
                  </a:cubicBezTo>
                  <a:cubicBezTo>
                    <a:pt x="749" y="1956"/>
                    <a:pt x="702" y="1957"/>
                    <a:pt x="715" y="1957"/>
                  </a:cubicBezTo>
                  <a:cubicBezTo>
                    <a:pt x="741" y="1959"/>
                    <a:pt x="720" y="1960"/>
                    <a:pt x="729" y="1961"/>
                  </a:cubicBezTo>
                  <a:cubicBezTo>
                    <a:pt x="783" y="1966"/>
                    <a:pt x="769" y="1971"/>
                    <a:pt x="811" y="1977"/>
                  </a:cubicBezTo>
                  <a:cubicBezTo>
                    <a:pt x="756" y="1978"/>
                    <a:pt x="833" y="1980"/>
                    <a:pt x="813" y="1981"/>
                  </a:cubicBezTo>
                  <a:cubicBezTo>
                    <a:pt x="811" y="1981"/>
                    <a:pt x="838" y="1982"/>
                    <a:pt x="818" y="1982"/>
                  </a:cubicBezTo>
                  <a:cubicBezTo>
                    <a:pt x="812" y="1983"/>
                    <a:pt x="830" y="1984"/>
                    <a:pt x="832" y="1984"/>
                  </a:cubicBezTo>
                  <a:cubicBezTo>
                    <a:pt x="834" y="1985"/>
                    <a:pt x="823" y="1987"/>
                    <a:pt x="835" y="1987"/>
                  </a:cubicBezTo>
                  <a:cubicBezTo>
                    <a:pt x="850" y="1988"/>
                    <a:pt x="827" y="1990"/>
                    <a:pt x="847" y="1990"/>
                  </a:cubicBezTo>
                  <a:cubicBezTo>
                    <a:pt x="874" y="1991"/>
                    <a:pt x="812" y="1992"/>
                    <a:pt x="848" y="1993"/>
                  </a:cubicBezTo>
                  <a:cubicBezTo>
                    <a:pt x="826" y="1994"/>
                    <a:pt x="858" y="1995"/>
                    <a:pt x="854" y="1996"/>
                  </a:cubicBezTo>
                  <a:cubicBezTo>
                    <a:pt x="850" y="1997"/>
                    <a:pt x="862" y="1999"/>
                    <a:pt x="851" y="2000"/>
                  </a:cubicBezTo>
                  <a:cubicBezTo>
                    <a:pt x="841" y="2001"/>
                    <a:pt x="890" y="2001"/>
                    <a:pt x="861" y="2002"/>
                  </a:cubicBezTo>
                  <a:cubicBezTo>
                    <a:pt x="850" y="2002"/>
                    <a:pt x="879" y="2003"/>
                    <a:pt x="856" y="2004"/>
                  </a:cubicBezTo>
                  <a:cubicBezTo>
                    <a:pt x="902" y="2006"/>
                    <a:pt x="848" y="2010"/>
                    <a:pt x="890" y="2012"/>
                  </a:cubicBezTo>
                  <a:cubicBezTo>
                    <a:pt x="852" y="2013"/>
                    <a:pt x="897" y="2014"/>
                    <a:pt x="886" y="2014"/>
                  </a:cubicBezTo>
                  <a:cubicBezTo>
                    <a:pt x="870" y="2015"/>
                    <a:pt x="902" y="2016"/>
                    <a:pt x="897" y="2017"/>
                  </a:cubicBezTo>
                  <a:cubicBezTo>
                    <a:pt x="894" y="2019"/>
                    <a:pt x="909" y="2021"/>
                    <a:pt x="914" y="2023"/>
                  </a:cubicBezTo>
                  <a:cubicBezTo>
                    <a:pt x="919" y="2024"/>
                    <a:pt x="925" y="2026"/>
                    <a:pt x="913" y="2027"/>
                  </a:cubicBezTo>
                  <a:cubicBezTo>
                    <a:pt x="901" y="2028"/>
                    <a:pt x="947" y="2029"/>
                    <a:pt x="923" y="2030"/>
                  </a:cubicBezTo>
                  <a:cubicBezTo>
                    <a:pt x="916" y="2030"/>
                    <a:pt x="930" y="2031"/>
                    <a:pt x="918" y="2032"/>
                  </a:cubicBezTo>
                  <a:cubicBezTo>
                    <a:pt x="909" y="2032"/>
                    <a:pt x="912" y="2034"/>
                    <a:pt x="921" y="2034"/>
                  </a:cubicBezTo>
                  <a:cubicBezTo>
                    <a:pt x="957" y="2035"/>
                    <a:pt x="900" y="2035"/>
                    <a:pt x="928" y="2036"/>
                  </a:cubicBezTo>
                  <a:cubicBezTo>
                    <a:pt x="964" y="2037"/>
                    <a:pt x="907" y="2038"/>
                    <a:pt x="916" y="2038"/>
                  </a:cubicBezTo>
                  <a:cubicBezTo>
                    <a:pt x="926" y="2039"/>
                    <a:pt x="949" y="2040"/>
                    <a:pt x="929" y="2041"/>
                  </a:cubicBezTo>
                  <a:cubicBezTo>
                    <a:pt x="918" y="2043"/>
                    <a:pt x="942" y="2042"/>
                    <a:pt x="936" y="2048"/>
                  </a:cubicBezTo>
                  <a:cubicBezTo>
                    <a:pt x="939" y="2053"/>
                    <a:pt x="928" y="2054"/>
                    <a:pt x="939" y="2055"/>
                  </a:cubicBezTo>
                  <a:cubicBezTo>
                    <a:pt x="948" y="2057"/>
                    <a:pt x="910" y="2058"/>
                    <a:pt x="933" y="2059"/>
                  </a:cubicBezTo>
                  <a:cubicBezTo>
                    <a:pt x="950" y="2060"/>
                    <a:pt x="936" y="2062"/>
                    <a:pt x="936" y="2064"/>
                  </a:cubicBezTo>
                  <a:lnTo>
                    <a:pt x="954" y="2064"/>
                  </a:lnTo>
                  <a:cubicBezTo>
                    <a:pt x="948" y="2064"/>
                    <a:pt x="942" y="2064"/>
                    <a:pt x="936" y="2064"/>
                  </a:cubicBezTo>
                  <a:cubicBezTo>
                    <a:pt x="936" y="2067"/>
                    <a:pt x="930" y="2069"/>
                    <a:pt x="938" y="2072"/>
                  </a:cubicBezTo>
                  <a:cubicBezTo>
                    <a:pt x="947" y="2074"/>
                    <a:pt x="902" y="2077"/>
                    <a:pt x="936" y="2079"/>
                  </a:cubicBezTo>
                  <a:cubicBezTo>
                    <a:pt x="938" y="2079"/>
                    <a:pt x="918" y="2081"/>
                    <a:pt x="919" y="2083"/>
                  </a:cubicBezTo>
                  <a:cubicBezTo>
                    <a:pt x="919" y="2083"/>
                    <a:pt x="933" y="2084"/>
                    <a:pt x="918" y="2085"/>
                  </a:cubicBezTo>
                  <a:cubicBezTo>
                    <a:pt x="816" y="2107"/>
                    <a:pt x="744" y="2117"/>
                    <a:pt x="601" y="2128"/>
                  </a:cubicBezTo>
                  <a:cubicBezTo>
                    <a:pt x="640" y="2133"/>
                    <a:pt x="514" y="2143"/>
                    <a:pt x="500" y="2144"/>
                  </a:cubicBezTo>
                  <a:cubicBezTo>
                    <a:pt x="535" y="2145"/>
                    <a:pt x="482" y="2146"/>
                    <a:pt x="496" y="2147"/>
                  </a:cubicBezTo>
                  <a:cubicBezTo>
                    <a:pt x="452" y="2153"/>
                    <a:pt x="426" y="2156"/>
                    <a:pt x="395" y="2161"/>
                  </a:cubicBezTo>
                  <a:cubicBezTo>
                    <a:pt x="379" y="2163"/>
                    <a:pt x="375" y="2164"/>
                    <a:pt x="410" y="2166"/>
                  </a:cubicBezTo>
                  <a:cubicBezTo>
                    <a:pt x="492" y="2171"/>
                    <a:pt x="363" y="2172"/>
                    <a:pt x="414" y="2174"/>
                  </a:cubicBezTo>
                  <a:cubicBezTo>
                    <a:pt x="401" y="2175"/>
                    <a:pt x="388" y="2175"/>
                    <a:pt x="374" y="2176"/>
                  </a:cubicBezTo>
                  <a:cubicBezTo>
                    <a:pt x="409" y="2177"/>
                    <a:pt x="364" y="2178"/>
                    <a:pt x="391" y="2179"/>
                  </a:cubicBezTo>
                  <a:cubicBezTo>
                    <a:pt x="364" y="2179"/>
                    <a:pt x="375" y="2180"/>
                    <a:pt x="375" y="2184"/>
                  </a:cubicBezTo>
                  <a:cubicBezTo>
                    <a:pt x="378" y="2184"/>
                    <a:pt x="336" y="2185"/>
                    <a:pt x="374" y="2186"/>
                  </a:cubicBezTo>
                  <a:cubicBezTo>
                    <a:pt x="352" y="2186"/>
                    <a:pt x="357" y="2187"/>
                    <a:pt x="372" y="2187"/>
                  </a:cubicBezTo>
                  <a:cubicBezTo>
                    <a:pt x="337" y="2192"/>
                    <a:pt x="349" y="2194"/>
                    <a:pt x="311" y="2197"/>
                  </a:cubicBezTo>
                  <a:cubicBezTo>
                    <a:pt x="299" y="2198"/>
                    <a:pt x="347" y="2199"/>
                    <a:pt x="314" y="2200"/>
                  </a:cubicBezTo>
                  <a:cubicBezTo>
                    <a:pt x="297" y="2202"/>
                    <a:pt x="321" y="2204"/>
                    <a:pt x="327" y="2204"/>
                  </a:cubicBezTo>
                  <a:cubicBezTo>
                    <a:pt x="312" y="2205"/>
                    <a:pt x="292" y="2204"/>
                    <a:pt x="275" y="2204"/>
                  </a:cubicBezTo>
                  <a:cubicBezTo>
                    <a:pt x="274" y="2205"/>
                    <a:pt x="273" y="2205"/>
                    <a:pt x="272" y="2205"/>
                  </a:cubicBezTo>
                  <a:cubicBezTo>
                    <a:pt x="267" y="2206"/>
                    <a:pt x="260" y="2206"/>
                    <a:pt x="291" y="2207"/>
                  </a:cubicBezTo>
                  <a:cubicBezTo>
                    <a:pt x="307" y="2205"/>
                    <a:pt x="310" y="2207"/>
                    <a:pt x="291" y="2207"/>
                  </a:cubicBezTo>
                  <a:cubicBezTo>
                    <a:pt x="291" y="2207"/>
                    <a:pt x="291" y="2206"/>
                    <a:pt x="291" y="2207"/>
                  </a:cubicBezTo>
                  <a:cubicBezTo>
                    <a:pt x="285" y="2207"/>
                    <a:pt x="270" y="2208"/>
                    <a:pt x="274" y="2209"/>
                  </a:cubicBezTo>
                  <a:cubicBezTo>
                    <a:pt x="278" y="2209"/>
                    <a:pt x="284" y="2209"/>
                    <a:pt x="277" y="2210"/>
                  </a:cubicBezTo>
                  <a:cubicBezTo>
                    <a:pt x="272" y="2211"/>
                    <a:pt x="230" y="2212"/>
                    <a:pt x="269" y="2213"/>
                  </a:cubicBezTo>
                  <a:cubicBezTo>
                    <a:pt x="245" y="2215"/>
                    <a:pt x="211" y="2216"/>
                    <a:pt x="247" y="2217"/>
                  </a:cubicBezTo>
                  <a:cubicBezTo>
                    <a:pt x="211" y="2219"/>
                    <a:pt x="243" y="2220"/>
                    <a:pt x="227" y="2222"/>
                  </a:cubicBezTo>
                  <a:cubicBezTo>
                    <a:pt x="207" y="2223"/>
                    <a:pt x="221" y="2225"/>
                    <a:pt x="204" y="2226"/>
                  </a:cubicBezTo>
                  <a:cubicBezTo>
                    <a:pt x="190" y="2227"/>
                    <a:pt x="213" y="2228"/>
                    <a:pt x="189" y="2229"/>
                  </a:cubicBezTo>
                  <a:cubicBezTo>
                    <a:pt x="166" y="2230"/>
                    <a:pt x="160" y="2231"/>
                    <a:pt x="166" y="2233"/>
                  </a:cubicBezTo>
                  <a:cubicBezTo>
                    <a:pt x="170" y="2238"/>
                    <a:pt x="155" y="2238"/>
                    <a:pt x="147" y="2241"/>
                  </a:cubicBezTo>
                  <a:cubicBezTo>
                    <a:pt x="140" y="2241"/>
                    <a:pt x="155" y="2243"/>
                    <a:pt x="144" y="2243"/>
                  </a:cubicBezTo>
                  <a:cubicBezTo>
                    <a:pt x="115" y="2244"/>
                    <a:pt x="148" y="2245"/>
                    <a:pt x="131" y="2246"/>
                  </a:cubicBezTo>
                  <a:cubicBezTo>
                    <a:pt x="108" y="2247"/>
                    <a:pt x="143" y="2249"/>
                    <a:pt x="107" y="2250"/>
                  </a:cubicBezTo>
                  <a:cubicBezTo>
                    <a:pt x="136" y="2251"/>
                    <a:pt x="76" y="2252"/>
                    <a:pt x="116" y="2254"/>
                  </a:cubicBezTo>
                  <a:cubicBezTo>
                    <a:pt x="59" y="2256"/>
                    <a:pt x="82" y="2259"/>
                    <a:pt x="64" y="2261"/>
                  </a:cubicBezTo>
                  <a:cubicBezTo>
                    <a:pt x="58" y="2262"/>
                    <a:pt x="77" y="2263"/>
                    <a:pt x="74" y="2264"/>
                  </a:cubicBezTo>
                  <a:cubicBezTo>
                    <a:pt x="56" y="2267"/>
                    <a:pt x="39" y="2271"/>
                    <a:pt x="41" y="2275"/>
                  </a:cubicBezTo>
                  <a:cubicBezTo>
                    <a:pt x="42" y="2277"/>
                    <a:pt x="56" y="2279"/>
                    <a:pt x="38" y="2280"/>
                  </a:cubicBezTo>
                  <a:cubicBezTo>
                    <a:pt x="13" y="2282"/>
                    <a:pt x="49" y="2283"/>
                    <a:pt x="42" y="2285"/>
                  </a:cubicBezTo>
                  <a:cubicBezTo>
                    <a:pt x="-6" y="2290"/>
                    <a:pt x="98" y="2288"/>
                    <a:pt x="42" y="2291"/>
                  </a:cubicBezTo>
                  <a:cubicBezTo>
                    <a:pt x="31" y="2292"/>
                    <a:pt x="21" y="2293"/>
                    <a:pt x="29" y="2293"/>
                  </a:cubicBezTo>
                  <a:cubicBezTo>
                    <a:pt x="55" y="2295"/>
                    <a:pt x="20" y="2295"/>
                    <a:pt x="25" y="2296"/>
                  </a:cubicBezTo>
                  <a:cubicBezTo>
                    <a:pt x="60" y="2297"/>
                    <a:pt x="44" y="2299"/>
                    <a:pt x="38" y="2301"/>
                  </a:cubicBezTo>
                  <a:cubicBezTo>
                    <a:pt x="32" y="2302"/>
                    <a:pt x="49" y="2305"/>
                    <a:pt x="7" y="2306"/>
                  </a:cubicBezTo>
                  <a:cubicBezTo>
                    <a:pt x="5" y="2306"/>
                    <a:pt x="14" y="2306"/>
                    <a:pt x="15" y="2307"/>
                  </a:cubicBezTo>
                  <a:cubicBezTo>
                    <a:pt x="17" y="2307"/>
                    <a:pt x="25" y="2308"/>
                    <a:pt x="17" y="2308"/>
                  </a:cubicBezTo>
                  <a:cubicBezTo>
                    <a:pt x="-11" y="2310"/>
                    <a:pt x="2" y="2311"/>
                    <a:pt x="8" y="2312"/>
                  </a:cubicBezTo>
                  <a:cubicBezTo>
                    <a:pt x="15" y="2313"/>
                    <a:pt x="3" y="2314"/>
                    <a:pt x="0" y="2316"/>
                  </a:cubicBezTo>
                  <a:cubicBezTo>
                    <a:pt x="10" y="2317"/>
                    <a:pt x="31" y="2317"/>
                    <a:pt x="41" y="2318"/>
                  </a:cubicBezTo>
                  <a:cubicBezTo>
                    <a:pt x="49" y="2319"/>
                    <a:pt x="3" y="2319"/>
                    <a:pt x="37" y="2320"/>
                  </a:cubicBezTo>
                  <a:cubicBezTo>
                    <a:pt x="21" y="2321"/>
                    <a:pt x="36" y="2321"/>
                    <a:pt x="40" y="2322"/>
                  </a:cubicBezTo>
                  <a:cubicBezTo>
                    <a:pt x="46" y="2323"/>
                    <a:pt x="34" y="2324"/>
                    <a:pt x="62" y="2325"/>
                  </a:cubicBezTo>
                  <a:cubicBezTo>
                    <a:pt x="85" y="2326"/>
                    <a:pt x="21" y="2326"/>
                    <a:pt x="56" y="2327"/>
                  </a:cubicBezTo>
                  <a:cubicBezTo>
                    <a:pt x="65" y="2327"/>
                    <a:pt x="47" y="2328"/>
                    <a:pt x="56" y="2329"/>
                  </a:cubicBezTo>
                  <a:cubicBezTo>
                    <a:pt x="110" y="2340"/>
                    <a:pt x="133" y="2347"/>
                    <a:pt x="182" y="2353"/>
                  </a:cubicBezTo>
                  <a:cubicBezTo>
                    <a:pt x="190" y="2353"/>
                    <a:pt x="169" y="2354"/>
                    <a:pt x="167" y="2355"/>
                  </a:cubicBezTo>
                  <a:cubicBezTo>
                    <a:pt x="163" y="2356"/>
                    <a:pt x="196" y="2357"/>
                    <a:pt x="188" y="2359"/>
                  </a:cubicBezTo>
                  <a:cubicBezTo>
                    <a:pt x="181" y="2360"/>
                    <a:pt x="214" y="2361"/>
                    <a:pt x="187" y="2362"/>
                  </a:cubicBezTo>
                  <a:cubicBezTo>
                    <a:pt x="283" y="2371"/>
                    <a:pt x="408" y="2388"/>
                    <a:pt x="431" y="2394"/>
                  </a:cubicBezTo>
                  <a:cubicBezTo>
                    <a:pt x="490" y="2396"/>
                    <a:pt x="463" y="2397"/>
                    <a:pt x="444" y="2400"/>
                  </a:cubicBezTo>
                  <a:cubicBezTo>
                    <a:pt x="454" y="2400"/>
                    <a:pt x="463" y="2400"/>
                    <a:pt x="476" y="2400"/>
                  </a:cubicBezTo>
                  <a:cubicBezTo>
                    <a:pt x="402" y="2403"/>
                    <a:pt x="519" y="2411"/>
                    <a:pt x="497" y="2416"/>
                  </a:cubicBezTo>
                  <a:cubicBezTo>
                    <a:pt x="475" y="2416"/>
                    <a:pt x="502" y="2417"/>
                    <a:pt x="491" y="2418"/>
                  </a:cubicBezTo>
                  <a:cubicBezTo>
                    <a:pt x="461" y="2419"/>
                    <a:pt x="527" y="2419"/>
                    <a:pt x="521" y="2425"/>
                  </a:cubicBezTo>
                  <a:cubicBezTo>
                    <a:pt x="520" y="2426"/>
                    <a:pt x="503" y="2427"/>
                    <a:pt x="555" y="2428"/>
                  </a:cubicBezTo>
                  <a:cubicBezTo>
                    <a:pt x="577" y="2430"/>
                    <a:pt x="508" y="2431"/>
                    <a:pt x="559" y="2433"/>
                  </a:cubicBezTo>
                  <a:cubicBezTo>
                    <a:pt x="500" y="2435"/>
                    <a:pt x="577" y="2436"/>
                    <a:pt x="582" y="2442"/>
                  </a:cubicBezTo>
                  <a:cubicBezTo>
                    <a:pt x="583" y="2442"/>
                    <a:pt x="554" y="2443"/>
                    <a:pt x="581" y="2444"/>
                  </a:cubicBezTo>
                  <a:cubicBezTo>
                    <a:pt x="597" y="2446"/>
                    <a:pt x="592" y="2447"/>
                    <a:pt x="603" y="2447"/>
                  </a:cubicBezTo>
                  <a:cubicBezTo>
                    <a:pt x="598" y="2451"/>
                    <a:pt x="637" y="2455"/>
                    <a:pt x="625" y="2458"/>
                  </a:cubicBezTo>
                  <a:cubicBezTo>
                    <a:pt x="622" y="2460"/>
                    <a:pt x="638" y="2461"/>
                    <a:pt x="634" y="2462"/>
                  </a:cubicBezTo>
                  <a:cubicBezTo>
                    <a:pt x="630" y="2463"/>
                    <a:pt x="649" y="2465"/>
                    <a:pt x="646" y="2466"/>
                  </a:cubicBezTo>
                  <a:cubicBezTo>
                    <a:pt x="643" y="2467"/>
                    <a:pt x="635" y="2469"/>
                    <a:pt x="649" y="2470"/>
                  </a:cubicBezTo>
                  <a:cubicBezTo>
                    <a:pt x="659" y="2473"/>
                    <a:pt x="671" y="2470"/>
                    <a:pt x="667" y="2476"/>
                  </a:cubicBezTo>
                  <a:cubicBezTo>
                    <a:pt x="674" y="2480"/>
                    <a:pt x="710" y="2478"/>
                    <a:pt x="707" y="2487"/>
                  </a:cubicBezTo>
                  <a:cubicBezTo>
                    <a:pt x="724" y="2486"/>
                    <a:pt x="733" y="2486"/>
                    <a:pt x="751" y="2486"/>
                  </a:cubicBezTo>
                  <a:cubicBezTo>
                    <a:pt x="751" y="2487"/>
                    <a:pt x="740" y="2489"/>
                    <a:pt x="753" y="2489"/>
                  </a:cubicBezTo>
                  <a:cubicBezTo>
                    <a:pt x="779" y="2491"/>
                    <a:pt x="774" y="2493"/>
                    <a:pt x="760" y="2495"/>
                  </a:cubicBezTo>
                  <a:cubicBezTo>
                    <a:pt x="758" y="2495"/>
                    <a:pt x="752" y="2495"/>
                    <a:pt x="754" y="2495"/>
                  </a:cubicBezTo>
                  <a:cubicBezTo>
                    <a:pt x="796" y="2497"/>
                    <a:pt x="786" y="2498"/>
                    <a:pt x="771" y="2500"/>
                  </a:cubicBezTo>
                  <a:cubicBezTo>
                    <a:pt x="774" y="2503"/>
                    <a:pt x="852" y="2507"/>
                    <a:pt x="817" y="2509"/>
                  </a:cubicBezTo>
                  <a:cubicBezTo>
                    <a:pt x="829" y="2509"/>
                    <a:pt x="841" y="2509"/>
                    <a:pt x="849" y="2509"/>
                  </a:cubicBezTo>
                  <a:cubicBezTo>
                    <a:pt x="846" y="2510"/>
                    <a:pt x="838" y="2510"/>
                    <a:pt x="841" y="2510"/>
                  </a:cubicBezTo>
                  <a:cubicBezTo>
                    <a:pt x="877" y="2511"/>
                    <a:pt x="885" y="2513"/>
                    <a:pt x="869" y="2514"/>
                  </a:cubicBezTo>
                  <a:cubicBezTo>
                    <a:pt x="854" y="2514"/>
                    <a:pt x="896" y="2519"/>
                    <a:pt x="895" y="2520"/>
                  </a:cubicBezTo>
                  <a:cubicBezTo>
                    <a:pt x="902" y="2521"/>
                    <a:pt x="879" y="2523"/>
                    <a:pt x="909" y="2524"/>
                  </a:cubicBezTo>
                  <a:cubicBezTo>
                    <a:pt x="939" y="2525"/>
                    <a:pt x="898" y="2527"/>
                    <a:pt x="909" y="2528"/>
                  </a:cubicBezTo>
                  <a:cubicBezTo>
                    <a:pt x="914" y="2529"/>
                    <a:pt x="887" y="2530"/>
                    <a:pt x="912" y="2531"/>
                  </a:cubicBezTo>
                  <a:cubicBezTo>
                    <a:pt x="933" y="2532"/>
                    <a:pt x="898" y="2533"/>
                    <a:pt x="936" y="2534"/>
                  </a:cubicBezTo>
                  <a:cubicBezTo>
                    <a:pt x="901" y="2535"/>
                    <a:pt x="916" y="2536"/>
                    <a:pt x="910" y="2537"/>
                  </a:cubicBezTo>
                  <a:cubicBezTo>
                    <a:pt x="897" y="2539"/>
                    <a:pt x="891" y="2541"/>
                    <a:pt x="899" y="2542"/>
                  </a:cubicBezTo>
                  <a:cubicBezTo>
                    <a:pt x="902" y="2543"/>
                    <a:pt x="892" y="2544"/>
                    <a:pt x="903" y="2544"/>
                  </a:cubicBezTo>
                  <a:cubicBezTo>
                    <a:pt x="933" y="2545"/>
                    <a:pt x="873" y="2546"/>
                    <a:pt x="912" y="2546"/>
                  </a:cubicBezTo>
                  <a:cubicBezTo>
                    <a:pt x="878" y="2548"/>
                    <a:pt x="930" y="2546"/>
                    <a:pt x="914" y="2551"/>
                  </a:cubicBezTo>
                  <a:cubicBezTo>
                    <a:pt x="901" y="2553"/>
                    <a:pt x="948" y="2554"/>
                    <a:pt x="917" y="2556"/>
                  </a:cubicBezTo>
                  <a:cubicBezTo>
                    <a:pt x="966" y="2560"/>
                    <a:pt x="928" y="2564"/>
                    <a:pt x="921" y="2568"/>
                  </a:cubicBezTo>
                  <a:cubicBezTo>
                    <a:pt x="913" y="2570"/>
                    <a:pt x="947" y="2571"/>
                    <a:pt x="949" y="2572"/>
                  </a:cubicBezTo>
                  <a:cubicBezTo>
                    <a:pt x="944" y="2572"/>
                    <a:pt x="941" y="2572"/>
                    <a:pt x="936" y="2572"/>
                  </a:cubicBezTo>
                  <a:cubicBezTo>
                    <a:pt x="941" y="2571"/>
                    <a:pt x="956" y="2572"/>
                    <a:pt x="946" y="2572"/>
                  </a:cubicBezTo>
                  <a:cubicBezTo>
                    <a:pt x="931" y="2571"/>
                    <a:pt x="919" y="2572"/>
                    <a:pt x="919" y="2572"/>
                  </a:cubicBezTo>
                  <a:cubicBezTo>
                    <a:pt x="943" y="2587"/>
                    <a:pt x="1039" y="2589"/>
                    <a:pt x="1113" y="2602"/>
                  </a:cubicBezTo>
                  <a:cubicBezTo>
                    <a:pt x="1169" y="2603"/>
                    <a:pt x="1123" y="2605"/>
                    <a:pt x="1163" y="2607"/>
                  </a:cubicBezTo>
                  <a:cubicBezTo>
                    <a:pt x="1146" y="2610"/>
                    <a:pt x="1161" y="2611"/>
                    <a:pt x="1183" y="2613"/>
                  </a:cubicBezTo>
                  <a:cubicBezTo>
                    <a:pt x="1204" y="2614"/>
                    <a:pt x="1149" y="2615"/>
                    <a:pt x="1184" y="2616"/>
                  </a:cubicBezTo>
                  <a:cubicBezTo>
                    <a:pt x="1165" y="2616"/>
                    <a:pt x="1177" y="2617"/>
                    <a:pt x="1184" y="2618"/>
                  </a:cubicBezTo>
                  <a:cubicBezTo>
                    <a:pt x="1201" y="2623"/>
                    <a:pt x="1264" y="2629"/>
                    <a:pt x="1272" y="2632"/>
                  </a:cubicBezTo>
                  <a:cubicBezTo>
                    <a:pt x="1275" y="2632"/>
                    <a:pt x="1295" y="2633"/>
                    <a:pt x="1270" y="2633"/>
                  </a:cubicBezTo>
                  <a:cubicBezTo>
                    <a:pt x="1292" y="2634"/>
                    <a:pt x="1309" y="2636"/>
                    <a:pt x="1331" y="2639"/>
                  </a:cubicBezTo>
                  <a:cubicBezTo>
                    <a:pt x="1294" y="2640"/>
                    <a:pt x="1336" y="2641"/>
                    <a:pt x="1333" y="2641"/>
                  </a:cubicBezTo>
                  <a:cubicBezTo>
                    <a:pt x="1331" y="2642"/>
                    <a:pt x="1320" y="2643"/>
                    <a:pt x="1349" y="2644"/>
                  </a:cubicBezTo>
                  <a:cubicBezTo>
                    <a:pt x="1326" y="2645"/>
                    <a:pt x="1361" y="2647"/>
                    <a:pt x="1354" y="2648"/>
                  </a:cubicBezTo>
                  <a:cubicBezTo>
                    <a:pt x="1336" y="2653"/>
                    <a:pt x="1386" y="2654"/>
                    <a:pt x="1370" y="2656"/>
                  </a:cubicBezTo>
                  <a:cubicBezTo>
                    <a:pt x="1343" y="2658"/>
                    <a:pt x="1402" y="2659"/>
                    <a:pt x="1394" y="2661"/>
                  </a:cubicBezTo>
                  <a:cubicBezTo>
                    <a:pt x="1395" y="2662"/>
                    <a:pt x="1390" y="2663"/>
                    <a:pt x="1399" y="2663"/>
                  </a:cubicBezTo>
                  <a:cubicBezTo>
                    <a:pt x="1434" y="2664"/>
                    <a:pt x="1383" y="2665"/>
                    <a:pt x="1406" y="2665"/>
                  </a:cubicBezTo>
                  <a:cubicBezTo>
                    <a:pt x="1433" y="2666"/>
                    <a:pt x="1397" y="2668"/>
                    <a:pt x="1435" y="2669"/>
                  </a:cubicBezTo>
                  <a:cubicBezTo>
                    <a:pt x="1407" y="2670"/>
                    <a:pt x="1446" y="2671"/>
                    <a:pt x="1445" y="2672"/>
                  </a:cubicBezTo>
                  <a:cubicBezTo>
                    <a:pt x="1457" y="2675"/>
                    <a:pt x="1456" y="2677"/>
                    <a:pt x="1475" y="2678"/>
                  </a:cubicBezTo>
                  <a:cubicBezTo>
                    <a:pt x="1482" y="2678"/>
                    <a:pt x="1453" y="2680"/>
                    <a:pt x="1461" y="2680"/>
                  </a:cubicBezTo>
                  <a:cubicBezTo>
                    <a:pt x="1496" y="2682"/>
                    <a:pt x="1469" y="2684"/>
                    <a:pt x="1477" y="2685"/>
                  </a:cubicBezTo>
                  <a:cubicBezTo>
                    <a:pt x="1496" y="2691"/>
                    <a:pt x="1516" y="2692"/>
                    <a:pt x="1520" y="2702"/>
                  </a:cubicBezTo>
                  <a:cubicBezTo>
                    <a:pt x="1561" y="2704"/>
                    <a:pt x="1545" y="2707"/>
                    <a:pt x="1534" y="2709"/>
                  </a:cubicBezTo>
                  <a:cubicBezTo>
                    <a:pt x="1526" y="2710"/>
                    <a:pt x="1566" y="2711"/>
                    <a:pt x="1525" y="2713"/>
                  </a:cubicBezTo>
                  <a:cubicBezTo>
                    <a:pt x="1565" y="2714"/>
                    <a:pt x="1516" y="2717"/>
                    <a:pt x="1559" y="2719"/>
                  </a:cubicBezTo>
                  <a:cubicBezTo>
                    <a:pt x="1569" y="2720"/>
                    <a:pt x="1532" y="2722"/>
                    <a:pt x="1560" y="2724"/>
                  </a:cubicBezTo>
                  <a:cubicBezTo>
                    <a:pt x="1570" y="2724"/>
                    <a:pt x="1523" y="2725"/>
                    <a:pt x="1561" y="2726"/>
                  </a:cubicBezTo>
                  <a:cubicBezTo>
                    <a:pt x="1519" y="2727"/>
                    <a:pt x="1564" y="2728"/>
                    <a:pt x="1563" y="2728"/>
                  </a:cubicBezTo>
                  <a:cubicBezTo>
                    <a:pt x="1558" y="2733"/>
                    <a:pt x="1563" y="2737"/>
                    <a:pt x="1560" y="2741"/>
                  </a:cubicBezTo>
                  <a:cubicBezTo>
                    <a:pt x="1558" y="2745"/>
                    <a:pt x="1572" y="2749"/>
                    <a:pt x="1542" y="2753"/>
                  </a:cubicBezTo>
                  <a:cubicBezTo>
                    <a:pt x="1532" y="2754"/>
                    <a:pt x="1534" y="2756"/>
                    <a:pt x="1542" y="2757"/>
                  </a:cubicBezTo>
                  <a:cubicBezTo>
                    <a:pt x="1551" y="2758"/>
                    <a:pt x="1506" y="2759"/>
                    <a:pt x="1539" y="2761"/>
                  </a:cubicBezTo>
                  <a:cubicBezTo>
                    <a:pt x="1517" y="2762"/>
                    <a:pt x="1533" y="2763"/>
                    <a:pt x="1531" y="2764"/>
                  </a:cubicBezTo>
                  <a:cubicBezTo>
                    <a:pt x="1516" y="2767"/>
                    <a:pt x="1517" y="2772"/>
                    <a:pt x="1531" y="2774"/>
                  </a:cubicBezTo>
                  <a:cubicBezTo>
                    <a:pt x="1529" y="2777"/>
                    <a:pt x="1485" y="2778"/>
                    <a:pt x="1518" y="2779"/>
                  </a:cubicBezTo>
                  <a:cubicBezTo>
                    <a:pt x="1538" y="2780"/>
                    <a:pt x="1493" y="2781"/>
                    <a:pt x="1511" y="2782"/>
                  </a:cubicBezTo>
                  <a:cubicBezTo>
                    <a:pt x="1515" y="2782"/>
                    <a:pt x="1496" y="2783"/>
                    <a:pt x="1500" y="2783"/>
                  </a:cubicBezTo>
                  <a:cubicBezTo>
                    <a:pt x="1510" y="2784"/>
                    <a:pt x="1538" y="2785"/>
                    <a:pt x="1502" y="2787"/>
                  </a:cubicBezTo>
                  <a:cubicBezTo>
                    <a:pt x="1537" y="2789"/>
                    <a:pt x="1511" y="2787"/>
                    <a:pt x="1520" y="2797"/>
                  </a:cubicBezTo>
                  <a:cubicBezTo>
                    <a:pt x="1525" y="2800"/>
                    <a:pt x="1497" y="2802"/>
                    <a:pt x="1539" y="2804"/>
                  </a:cubicBezTo>
                  <a:cubicBezTo>
                    <a:pt x="1477" y="2807"/>
                    <a:pt x="1559" y="2807"/>
                    <a:pt x="1522" y="2808"/>
                  </a:cubicBezTo>
                  <a:cubicBezTo>
                    <a:pt x="1563" y="2809"/>
                    <a:pt x="1506" y="2810"/>
                    <a:pt x="1531" y="2810"/>
                  </a:cubicBezTo>
                  <a:cubicBezTo>
                    <a:pt x="1563" y="2811"/>
                    <a:pt x="1510" y="2812"/>
                    <a:pt x="1528" y="2812"/>
                  </a:cubicBezTo>
                  <a:cubicBezTo>
                    <a:pt x="1556" y="2813"/>
                    <a:pt x="1498" y="2814"/>
                    <a:pt x="1536" y="2814"/>
                  </a:cubicBezTo>
                  <a:cubicBezTo>
                    <a:pt x="1507" y="2815"/>
                    <a:pt x="1546" y="2816"/>
                    <a:pt x="1528" y="2817"/>
                  </a:cubicBezTo>
                  <a:cubicBezTo>
                    <a:pt x="1516" y="2817"/>
                    <a:pt x="1546" y="2818"/>
                    <a:pt x="1522" y="2819"/>
                  </a:cubicBezTo>
                  <a:cubicBezTo>
                    <a:pt x="1558" y="2819"/>
                    <a:pt x="1519" y="2821"/>
                    <a:pt x="1526" y="2821"/>
                  </a:cubicBezTo>
                  <a:cubicBezTo>
                    <a:pt x="1553" y="2822"/>
                    <a:pt x="1489" y="2823"/>
                    <a:pt x="1534" y="2824"/>
                  </a:cubicBezTo>
                  <a:cubicBezTo>
                    <a:pt x="1527" y="2825"/>
                    <a:pt x="1525" y="2827"/>
                    <a:pt x="1540" y="2828"/>
                  </a:cubicBezTo>
                  <a:cubicBezTo>
                    <a:pt x="1506" y="2828"/>
                    <a:pt x="1550" y="2830"/>
                    <a:pt x="1524" y="2830"/>
                  </a:cubicBezTo>
                  <a:cubicBezTo>
                    <a:pt x="1549" y="2831"/>
                    <a:pt x="1514" y="2832"/>
                    <a:pt x="1519" y="2833"/>
                  </a:cubicBezTo>
                  <a:cubicBezTo>
                    <a:pt x="1524" y="2834"/>
                    <a:pt x="1509" y="2835"/>
                    <a:pt x="1539" y="2836"/>
                  </a:cubicBezTo>
                  <a:cubicBezTo>
                    <a:pt x="1495" y="2839"/>
                    <a:pt x="1531" y="2843"/>
                    <a:pt x="1520" y="2846"/>
                  </a:cubicBezTo>
                  <a:cubicBezTo>
                    <a:pt x="1516" y="2847"/>
                    <a:pt x="1496" y="2848"/>
                    <a:pt x="1517" y="2849"/>
                  </a:cubicBezTo>
                  <a:cubicBezTo>
                    <a:pt x="1526" y="2849"/>
                    <a:pt x="1519" y="2851"/>
                    <a:pt x="1508" y="2851"/>
                  </a:cubicBezTo>
                  <a:cubicBezTo>
                    <a:pt x="1493" y="2852"/>
                    <a:pt x="1534" y="2853"/>
                    <a:pt x="1501" y="2853"/>
                  </a:cubicBezTo>
                  <a:cubicBezTo>
                    <a:pt x="1487" y="2854"/>
                    <a:pt x="1479" y="2855"/>
                    <a:pt x="1487" y="2856"/>
                  </a:cubicBezTo>
                  <a:cubicBezTo>
                    <a:pt x="1512" y="2856"/>
                    <a:pt x="1457" y="2857"/>
                    <a:pt x="1495" y="2858"/>
                  </a:cubicBezTo>
                  <a:cubicBezTo>
                    <a:pt x="1490" y="2859"/>
                    <a:pt x="1456" y="2862"/>
                    <a:pt x="1466" y="2864"/>
                  </a:cubicBezTo>
                  <a:cubicBezTo>
                    <a:pt x="1482" y="2865"/>
                    <a:pt x="1447" y="2865"/>
                    <a:pt x="1455" y="2866"/>
                  </a:cubicBezTo>
                  <a:cubicBezTo>
                    <a:pt x="1466" y="2868"/>
                    <a:pt x="1452" y="2870"/>
                    <a:pt x="1457" y="2873"/>
                  </a:cubicBezTo>
                  <a:cubicBezTo>
                    <a:pt x="1469" y="2877"/>
                    <a:pt x="1409" y="2881"/>
                    <a:pt x="1419" y="2882"/>
                  </a:cubicBezTo>
                  <a:cubicBezTo>
                    <a:pt x="1447" y="2884"/>
                    <a:pt x="1408" y="2881"/>
                    <a:pt x="1415" y="2887"/>
                  </a:cubicBezTo>
                  <a:cubicBezTo>
                    <a:pt x="1360" y="2889"/>
                    <a:pt x="1312" y="2896"/>
                    <a:pt x="1251" y="2900"/>
                  </a:cubicBezTo>
                  <a:cubicBezTo>
                    <a:pt x="1299" y="2901"/>
                    <a:pt x="1259" y="2903"/>
                    <a:pt x="1241" y="2904"/>
                  </a:cubicBezTo>
                  <a:cubicBezTo>
                    <a:pt x="1219" y="2905"/>
                    <a:pt x="1257" y="2905"/>
                    <a:pt x="1249" y="2906"/>
                  </a:cubicBezTo>
                  <a:cubicBezTo>
                    <a:pt x="1287" y="2907"/>
                    <a:pt x="1259" y="2913"/>
                    <a:pt x="1228" y="2914"/>
                  </a:cubicBezTo>
                  <a:cubicBezTo>
                    <a:pt x="1234" y="2914"/>
                    <a:pt x="1239" y="2914"/>
                    <a:pt x="1245" y="2914"/>
                  </a:cubicBezTo>
                  <a:cubicBezTo>
                    <a:pt x="1139" y="2914"/>
                    <a:pt x="1234" y="2920"/>
                    <a:pt x="1124" y="2930"/>
                  </a:cubicBezTo>
                  <a:cubicBezTo>
                    <a:pt x="1119" y="2937"/>
                    <a:pt x="1052" y="2943"/>
                    <a:pt x="1062" y="2947"/>
                  </a:cubicBezTo>
                  <a:cubicBezTo>
                    <a:pt x="1064" y="2947"/>
                    <a:pt x="1080" y="2948"/>
                    <a:pt x="1076" y="2948"/>
                  </a:cubicBezTo>
                  <a:cubicBezTo>
                    <a:pt x="1045" y="2954"/>
                    <a:pt x="1026" y="2954"/>
                    <a:pt x="1040" y="2960"/>
                  </a:cubicBezTo>
                  <a:cubicBezTo>
                    <a:pt x="1027" y="2962"/>
                    <a:pt x="1023" y="2962"/>
                    <a:pt x="1037" y="2964"/>
                  </a:cubicBezTo>
                  <a:cubicBezTo>
                    <a:pt x="1006" y="2965"/>
                    <a:pt x="1057" y="2966"/>
                    <a:pt x="1021" y="2966"/>
                  </a:cubicBezTo>
                  <a:cubicBezTo>
                    <a:pt x="995" y="2967"/>
                    <a:pt x="1055" y="2967"/>
                    <a:pt x="1027" y="2969"/>
                  </a:cubicBezTo>
                  <a:cubicBezTo>
                    <a:pt x="1013" y="2969"/>
                    <a:pt x="1018" y="2971"/>
                    <a:pt x="1020" y="2972"/>
                  </a:cubicBezTo>
                  <a:cubicBezTo>
                    <a:pt x="1025" y="2973"/>
                    <a:pt x="1003" y="2976"/>
                    <a:pt x="1037" y="2977"/>
                  </a:cubicBezTo>
                  <a:cubicBezTo>
                    <a:pt x="1008" y="2978"/>
                    <a:pt x="1022" y="2979"/>
                    <a:pt x="1020" y="2980"/>
                  </a:cubicBezTo>
                  <a:cubicBezTo>
                    <a:pt x="1017" y="2985"/>
                    <a:pt x="1025" y="2985"/>
                    <a:pt x="1006" y="2986"/>
                  </a:cubicBezTo>
                  <a:cubicBezTo>
                    <a:pt x="977" y="2987"/>
                    <a:pt x="1033" y="2988"/>
                    <a:pt x="1007" y="2989"/>
                  </a:cubicBezTo>
                  <a:cubicBezTo>
                    <a:pt x="995" y="2990"/>
                    <a:pt x="1041" y="2991"/>
                    <a:pt x="1003" y="2991"/>
                  </a:cubicBezTo>
                  <a:cubicBezTo>
                    <a:pt x="1020" y="2993"/>
                    <a:pt x="989" y="2995"/>
                    <a:pt x="998" y="2997"/>
                  </a:cubicBezTo>
                  <a:cubicBezTo>
                    <a:pt x="1005" y="2998"/>
                    <a:pt x="993" y="3000"/>
                    <a:pt x="1013" y="3001"/>
                  </a:cubicBezTo>
                  <a:cubicBezTo>
                    <a:pt x="984" y="3003"/>
                    <a:pt x="998" y="3005"/>
                    <a:pt x="1001" y="3007"/>
                  </a:cubicBezTo>
                  <a:cubicBezTo>
                    <a:pt x="1006" y="3010"/>
                    <a:pt x="975" y="3014"/>
                    <a:pt x="1018" y="3017"/>
                  </a:cubicBezTo>
                  <a:cubicBezTo>
                    <a:pt x="976" y="3020"/>
                    <a:pt x="1007" y="3023"/>
                    <a:pt x="1000" y="3026"/>
                  </a:cubicBezTo>
                  <a:cubicBezTo>
                    <a:pt x="997" y="3027"/>
                    <a:pt x="1023" y="3029"/>
                    <a:pt x="986" y="3030"/>
                  </a:cubicBezTo>
                  <a:cubicBezTo>
                    <a:pt x="990" y="3031"/>
                    <a:pt x="1024" y="3037"/>
                    <a:pt x="1019" y="3040"/>
                  </a:cubicBezTo>
                  <a:cubicBezTo>
                    <a:pt x="1017" y="3041"/>
                    <a:pt x="1036" y="3043"/>
                    <a:pt x="1007" y="3044"/>
                  </a:cubicBezTo>
                  <a:cubicBezTo>
                    <a:pt x="979" y="3046"/>
                    <a:pt x="1030" y="3047"/>
                    <a:pt x="1001" y="3048"/>
                  </a:cubicBezTo>
                  <a:cubicBezTo>
                    <a:pt x="990" y="3049"/>
                    <a:pt x="1009" y="3050"/>
                    <a:pt x="1009" y="3051"/>
                  </a:cubicBezTo>
                  <a:cubicBezTo>
                    <a:pt x="1006" y="3055"/>
                    <a:pt x="968" y="3062"/>
                    <a:pt x="978" y="3067"/>
                  </a:cubicBezTo>
                  <a:cubicBezTo>
                    <a:pt x="962" y="3067"/>
                    <a:pt x="961" y="3067"/>
                    <a:pt x="965" y="3068"/>
                  </a:cubicBezTo>
                  <a:cubicBezTo>
                    <a:pt x="970" y="3068"/>
                    <a:pt x="983" y="3068"/>
                    <a:pt x="977" y="3069"/>
                  </a:cubicBezTo>
                  <a:cubicBezTo>
                    <a:pt x="930" y="3074"/>
                    <a:pt x="970" y="3073"/>
                    <a:pt x="936" y="3081"/>
                  </a:cubicBezTo>
                  <a:cubicBezTo>
                    <a:pt x="897" y="3082"/>
                    <a:pt x="901" y="3088"/>
                    <a:pt x="889" y="3093"/>
                  </a:cubicBezTo>
                  <a:cubicBezTo>
                    <a:pt x="861" y="3098"/>
                    <a:pt x="877" y="3095"/>
                    <a:pt x="856" y="3099"/>
                  </a:cubicBezTo>
                  <a:cubicBezTo>
                    <a:pt x="842" y="3099"/>
                    <a:pt x="864" y="3101"/>
                    <a:pt x="851" y="3101"/>
                  </a:cubicBezTo>
                  <a:cubicBezTo>
                    <a:pt x="811" y="3102"/>
                    <a:pt x="846" y="3103"/>
                    <a:pt x="845" y="3104"/>
                  </a:cubicBezTo>
                  <a:cubicBezTo>
                    <a:pt x="828" y="3106"/>
                    <a:pt x="837" y="3115"/>
                    <a:pt x="817" y="3114"/>
                  </a:cubicBezTo>
                  <a:cubicBezTo>
                    <a:pt x="783" y="3114"/>
                    <a:pt x="789" y="3112"/>
                    <a:pt x="792" y="3127"/>
                  </a:cubicBezTo>
                  <a:cubicBezTo>
                    <a:pt x="796" y="3129"/>
                    <a:pt x="737" y="3130"/>
                    <a:pt x="786" y="3132"/>
                  </a:cubicBezTo>
                  <a:cubicBezTo>
                    <a:pt x="776" y="3133"/>
                    <a:pt x="718" y="3134"/>
                    <a:pt x="769" y="3136"/>
                  </a:cubicBezTo>
                  <a:cubicBezTo>
                    <a:pt x="727" y="3136"/>
                    <a:pt x="802" y="3138"/>
                    <a:pt x="753" y="3139"/>
                  </a:cubicBezTo>
                  <a:cubicBezTo>
                    <a:pt x="770" y="3140"/>
                    <a:pt x="746" y="3142"/>
                    <a:pt x="747" y="3144"/>
                  </a:cubicBezTo>
                  <a:cubicBezTo>
                    <a:pt x="750" y="3168"/>
                    <a:pt x="764" y="3163"/>
                    <a:pt x="707" y="3168"/>
                  </a:cubicBezTo>
                  <a:cubicBezTo>
                    <a:pt x="725" y="3168"/>
                    <a:pt x="734" y="3168"/>
                    <a:pt x="744" y="3169"/>
                  </a:cubicBezTo>
                  <a:cubicBezTo>
                    <a:pt x="716" y="3169"/>
                    <a:pt x="744" y="3171"/>
                    <a:pt x="738" y="3172"/>
                  </a:cubicBezTo>
                  <a:cubicBezTo>
                    <a:pt x="721" y="3174"/>
                    <a:pt x="727" y="3176"/>
                    <a:pt x="748" y="3180"/>
                  </a:cubicBezTo>
                  <a:cubicBezTo>
                    <a:pt x="765" y="3182"/>
                    <a:pt x="697" y="3185"/>
                    <a:pt x="689" y="3190"/>
                  </a:cubicBezTo>
                  <a:cubicBezTo>
                    <a:pt x="641" y="3201"/>
                    <a:pt x="628" y="3204"/>
                    <a:pt x="605" y="3214"/>
                  </a:cubicBezTo>
                  <a:cubicBezTo>
                    <a:pt x="604" y="3214"/>
                    <a:pt x="612" y="3214"/>
                    <a:pt x="617" y="3214"/>
                  </a:cubicBezTo>
                  <a:cubicBezTo>
                    <a:pt x="633" y="3215"/>
                    <a:pt x="591" y="3215"/>
                    <a:pt x="618" y="3216"/>
                  </a:cubicBezTo>
                  <a:cubicBezTo>
                    <a:pt x="643" y="3218"/>
                    <a:pt x="614" y="3216"/>
                    <a:pt x="608" y="3220"/>
                  </a:cubicBezTo>
                  <a:cubicBezTo>
                    <a:pt x="593" y="3223"/>
                    <a:pt x="615" y="3225"/>
                    <a:pt x="590" y="3228"/>
                  </a:cubicBezTo>
                  <a:cubicBezTo>
                    <a:pt x="630" y="3229"/>
                    <a:pt x="584" y="3235"/>
                    <a:pt x="583" y="3237"/>
                  </a:cubicBezTo>
                  <a:cubicBezTo>
                    <a:pt x="584" y="3238"/>
                    <a:pt x="545" y="3238"/>
                    <a:pt x="582" y="3239"/>
                  </a:cubicBezTo>
                  <a:cubicBezTo>
                    <a:pt x="545" y="3240"/>
                    <a:pt x="599" y="3241"/>
                    <a:pt x="584" y="3242"/>
                  </a:cubicBezTo>
                  <a:cubicBezTo>
                    <a:pt x="573" y="3243"/>
                    <a:pt x="594" y="3245"/>
                    <a:pt x="565" y="3245"/>
                  </a:cubicBezTo>
                  <a:cubicBezTo>
                    <a:pt x="574" y="3248"/>
                    <a:pt x="587" y="3247"/>
                    <a:pt x="581" y="3250"/>
                  </a:cubicBezTo>
                  <a:cubicBezTo>
                    <a:pt x="559" y="3256"/>
                    <a:pt x="602" y="3258"/>
                    <a:pt x="569" y="3262"/>
                  </a:cubicBezTo>
                  <a:cubicBezTo>
                    <a:pt x="560" y="3263"/>
                    <a:pt x="604" y="3264"/>
                    <a:pt x="587" y="3266"/>
                  </a:cubicBezTo>
                  <a:cubicBezTo>
                    <a:pt x="574" y="3267"/>
                    <a:pt x="590" y="3269"/>
                    <a:pt x="607" y="3271"/>
                  </a:cubicBezTo>
                  <a:cubicBezTo>
                    <a:pt x="624" y="3272"/>
                    <a:pt x="583" y="3273"/>
                    <a:pt x="605" y="3274"/>
                  </a:cubicBezTo>
                  <a:cubicBezTo>
                    <a:pt x="629" y="3276"/>
                    <a:pt x="621" y="3277"/>
                    <a:pt x="625" y="3278"/>
                  </a:cubicBezTo>
                  <a:cubicBezTo>
                    <a:pt x="627" y="3279"/>
                    <a:pt x="647" y="3281"/>
                    <a:pt x="636" y="3281"/>
                  </a:cubicBezTo>
                  <a:cubicBezTo>
                    <a:pt x="599" y="3283"/>
                    <a:pt x="666" y="3283"/>
                    <a:pt x="646" y="3285"/>
                  </a:cubicBezTo>
                  <a:cubicBezTo>
                    <a:pt x="611" y="3287"/>
                    <a:pt x="680" y="3293"/>
                    <a:pt x="666" y="3297"/>
                  </a:cubicBezTo>
                  <a:cubicBezTo>
                    <a:pt x="662" y="3303"/>
                    <a:pt x="667" y="3303"/>
                    <a:pt x="680" y="3304"/>
                  </a:cubicBezTo>
                  <a:cubicBezTo>
                    <a:pt x="711" y="3305"/>
                    <a:pt x="712" y="3306"/>
                    <a:pt x="706" y="3307"/>
                  </a:cubicBezTo>
                  <a:cubicBezTo>
                    <a:pt x="697" y="3309"/>
                    <a:pt x="733" y="3311"/>
                    <a:pt x="707" y="3312"/>
                  </a:cubicBezTo>
                  <a:cubicBezTo>
                    <a:pt x="735" y="3313"/>
                    <a:pt x="706" y="3314"/>
                    <a:pt x="726" y="3315"/>
                  </a:cubicBezTo>
                  <a:cubicBezTo>
                    <a:pt x="739" y="3316"/>
                    <a:pt x="727" y="3317"/>
                    <a:pt x="729" y="3318"/>
                  </a:cubicBezTo>
                  <a:cubicBezTo>
                    <a:pt x="730" y="3319"/>
                    <a:pt x="718" y="3321"/>
                    <a:pt x="748" y="3321"/>
                  </a:cubicBezTo>
                  <a:cubicBezTo>
                    <a:pt x="710" y="3322"/>
                    <a:pt x="753" y="3323"/>
                    <a:pt x="740" y="3323"/>
                  </a:cubicBezTo>
                  <a:cubicBezTo>
                    <a:pt x="728" y="3326"/>
                    <a:pt x="744" y="3327"/>
                    <a:pt x="749" y="3328"/>
                  </a:cubicBezTo>
                  <a:cubicBezTo>
                    <a:pt x="747" y="3340"/>
                    <a:pt x="759" y="3338"/>
                    <a:pt x="769" y="3340"/>
                  </a:cubicBezTo>
                  <a:cubicBezTo>
                    <a:pt x="769" y="3346"/>
                    <a:pt x="820" y="3351"/>
                    <a:pt x="811" y="3355"/>
                  </a:cubicBezTo>
                  <a:cubicBezTo>
                    <a:pt x="887" y="3356"/>
                    <a:pt x="825" y="3360"/>
                    <a:pt x="790" y="3361"/>
                  </a:cubicBezTo>
                  <a:cubicBezTo>
                    <a:pt x="808" y="3361"/>
                    <a:pt x="820" y="3361"/>
                    <a:pt x="831" y="3362"/>
                  </a:cubicBezTo>
                  <a:cubicBezTo>
                    <a:pt x="800" y="3362"/>
                    <a:pt x="828" y="3363"/>
                    <a:pt x="825" y="3364"/>
                  </a:cubicBezTo>
                  <a:cubicBezTo>
                    <a:pt x="818" y="3365"/>
                    <a:pt x="806" y="3367"/>
                    <a:pt x="821" y="3368"/>
                  </a:cubicBezTo>
                  <a:cubicBezTo>
                    <a:pt x="832" y="3369"/>
                    <a:pt x="807" y="3369"/>
                    <a:pt x="818" y="3370"/>
                  </a:cubicBezTo>
                  <a:cubicBezTo>
                    <a:pt x="829" y="3371"/>
                    <a:pt x="828" y="3372"/>
                    <a:pt x="832" y="3373"/>
                  </a:cubicBezTo>
                  <a:cubicBezTo>
                    <a:pt x="840" y="3374"/>
                    <a:pt x="816" y="3375"/>
                    <a:pt x="829" y="3377"/>
                  </a:cubicBezTo>
                  <a:cubicBezTo>
                    <a:pt x="848" y="3379"/>
                    <a:pt x="824" y="3382"/>
                    <a:pt x="833" y="3384"/>
                  </a:cubicBezTo>
                  <a:cubicBezTo>
                    <a:pt x="900" y="3390"/>
                    <a:pt x="856" y="3401"/>
                    <a:pt x="905" y="3402"/>
                  </a:cubicBezTo>
                  <a:cubicBezTo>
                    <a:pt x="908" y="3403"/>
                    <a:pt x="915" y="3404"/>
                    <a:pt x="910" y="3404"/>
                  </a:cubicBezTo>
                  <a:cubicBezTo>
                    <a:pt x="883" y="3405"/>
                    <a:pt x="896" y="3406"/>
                    <a:pt x="895" y="3407"/>
                  </a:cubicBezTo>
                  <a:cubicBezTo>
                    <a:pt x="907" y="3427"/>
                    <a:pt x="840" y="3419"/>
                    <a:pt x="837" y="3427"/>
                  </a:cubicBezTo>
                  <a:cubicBezTo>
                    <a:pt x="836" y="3428"/>
                    <a:pt x="831" y="3429"/>
                    <a:pt x="836" y="3430"/>
                  </a:cubicBezTo>
                  <a:cubicBezTo>
                    <a:pt x="847" y="3432"/>
                    <a:pt x="821" y="3434"/>
                    <a:pt x="815" y="3435"/>
                  </a:cubicBezTo>
                  <a:cubicBezTo>
                    <a:pt x="853" y="3435"/>
                    <a:pt x="795" y="3436"/>
                    <a:pt x="824" y="3437"/>
                  </a:cubicBezTo>
                  <a:cubicBezTo>
                    <a:pt x="803" y="3439"/>
                    <a:pt x="822" y="3449"/>
                    <a:pt x="773" y="3449"/>
                  </a:cubicBezTo>
                  <a:cubicBezTo>
                    <a:pt x="786" y="3449"/>
                    <a:pt x="798" y="3450"/>
                    <a:pt x="810" y="3450"/>
                  </a:cubicBezTo>
                  <a:cubicBezTo>
                    <a:pt x="797" y="3452"/>
                    <a:pt x="749" y="3453"/>
                    <a:pt x="759" y="3456"/>
                  </a:cubicBezTo>
                  <a:cubicBezTo>
                    <a:pt x="763" y="3458"/>
                    <a:pt x="781" y="3459"/>
                    <a:pt x="767" y="3460"/>
                  </a:cubicBezTo>
                  <a:cubicBezTo>
                    <a:pt x="743" y="3462"/>
                    <a:pt x="755" y="3464"/>
                    <a:pt x="749" y="3465"/>
                  </a:cubicBezTo>
                  <a:cubicBezTo>
                    <a:pt x="744" y="3467"/>
                    <a:pt x="765" y="3468"/>
                    <a:pt x="729" y="3469"/>
                  </a:cubicBezTo>
                  <a:cubicBezTo>
                    <a:pt x="747" y="3470"/>
                    <a:pt x="750" y="3470"/>
                    <a:pt x="730" y="3471"/>
                  </a:cubicBezTo>
                  <a:cubicBezTo>
                    <a:pt x="762" y="3472"/>
                    <a:pt x="760" y="3474"/>
                    <a:pt x="732" y="3475"/>
                  </a:cubicBezTo>
                  <a:cubicBezTo>
                    <a:pt x="764" y="3477"/>
                    <a:pt x="744" y="3479"/>
                    <a:pt x="749" y="3481"/>
                  </a:cubicBezTo>
                  <a:cubicBezTo>
                    <a:pt x="694" y="3483"/>
                    <a:pt x="762" y="3487"/>
                    <a:pt x="708" y="3489"/>
                  </a:cubicBezTo>
                  <a:cubicBezTo>
                    <a:pt x="734" y="3490"/>
                    <a:pt x="719" y="3491"/>
                    <a:pt x="732" y="3491"/>
                  </a:cubicBezTo>
                  <a:cubicBezTo>
                    <a:pt x="752" y="3492"/>
                    <a:pt x="732" y="3493"/>
                    <a:pt x="733" y="3493"/>
                  </a:cubicBezTo>
                  <a:cubicBezTo>
                    <a:pt x="771" y="3494"/>
                    <a:pt x="719" y="3494"/>
                    <a:pt x="739" y="3495"/>
                  </a:cubicBezTo>
                  <a:cubicBezTo>
                    <a:pt x="758" y="3496"/>
                    <a:pt x="774" y="3498"/>
                    <a:pt x="749" y="3499"/>
                  </a:cubicBezTo>
                  <a:cubicBezTo>
                    <a:pt x="753" y="3500"/>
                    <a:pt x="780" y="3503"/>
                    <a:pt x="782" y="3504"/>
                  </a:cubicBezTo>
                  <a:cubicBezTo>
                    <a:pt x="781" y="3504"/>
                    <a:pt x="771" y="3506"/>
                    <a:pt x="775" y="3506"/>
                  </a:cubicBezTo>
                  <a:cubicBezTo>
                    <a:pt x="813" y="3506"/>
                    <a:pt x="749" y="3507"/>
                    <a:pt x="783" y="3508"/>
                  </a:cubicBezTo>
                  <a:cubicBezTo>
                    <a:pt x="789" y="3508"/>
                    <a:pt x="779" y="3509"/>
                    <a:pt x="780" y="3510"/>
                  </a:cubicBezTo>
                  <a:cubicBezTo>
                    <a:pt x="783" y="3512"/>
                    <a:pt x="794" y="3511"/>
                    <a:pt x="791" y="3516"/>
                  </a:cubicBezTo>
                  <a:cubicBezTo>
                    <a:pt x="795" y="3529"/>
                    <a:pt x="778" y="3533"/>
                    <a:pt x="794" y="3532"/>
                  </a:cubicBezTo>
                  <a:cubicBezTo>
                    <a:pt x="818" y="3534"/>
                    <a:pt x="783" y="3534"/>
                    <a:pt x="791" y="3535"/>
                  </a:cubicBezTo>
                  <a:cubicBezTo>
                    <a:pt x="812" y="3537"/>
                    <a:pt x="801" y="3537"/>
                    <a:pt x="796" y="3539"/>
                  </a:cubicBezTo>
                  <a:cubicBezTo>
                    <a:pt x="811" y="3540"/>
                    <a:pt x="835" y="3541"/>
                    <a:pt x="814" y="3542"/>
                  </a:cubicBezTo>
                  <a:cubicBezTo>
                    <a:pt x="806" y="3543"/>
                    <a:pt x="824" y="3544"/>
                    <a:pt x="833" y="3545"/>
                  </a:cubicBezTo>
                  <a:cubicBezTo>
                    <a:pt x="840" y="3546"/>
                    <a:pt x="854" y="3546"/>
                    <a:pt x="836" y="3547"/>
                  </a:cubicBezTo>
                  <a:cubicBezTo>
                    <a:pt x="1217" y="3610"/>
                    <a:pt x="1864" y="3584"/>
                    <a:pt x="2376" y="3591"/>
                  </a:cubicBezTo>
                  <a:cubicBezTo>
                    <a:pt x="2290" y="3590"/>
                    <a:pt x="2226" y="3589"/>
                    <a:pt x="2185" y="3583"/>
                  </a:cubicBezTo>
                  <a:cubicBezTo>
                    <a:pt x="2262" y="3573"/>
                    <a:pt x="2396" y="3574"/>
                    <a:pt x="2471" y="3566"/>
                  </a:cubicBezTo>
                  <a:cubicBezTo>
                    <a:pt x="2445" y="3561"/>
                    <a:pt x="2716" y="3551"/>
                    <a:pt x="2729" y="3546"/>
                  </a:cubicBezTo>
                  <a:cubicBezTo>
                    <a:pt x="2721" y="3545"/>
                    <a:pt x="2720" y="3544"/>
                    <a:pt x="2740" y="3543"/>
                  </a:cubicBezTo>
                  <a:cubicBezTo>
                    <a:pt x="2748" y="3543"/>
                    <a:pt x="2730" y="3541"/>
                    <a:pt x="2728" y="3541"/>
                  </a:cubicBezTo>
                  <a:cubicBezTo>
                    <a:pt x="2727" y="3539"/>
                    <a:pt x="2781" y="3539"/>
                    <a:pt x="2757" y="3538"/>
                  </a:cubicBezTo>
                  <a:cubicBezTo>
                    <a:pt x="2750" y="3537"/>
                    <a:pt x="2773" y="3536"/>
                    <a:pt x="2767" y="3536"/>
                  </a:cubicBezTo>
                  <a:cubicBezTo>
                    <a:pt x="2744" y="3534"/>
                    <a:pt x="2804" y="3534"/>
                    <a:pt x="2774" y="3533"/>
                  </a:cubicBezTo>
                  <a:cubicBezTo>
                    <a:pt x="2749" y="3532"/>
                    <a:pt x="2786" y="3531"/>
                    <a:pt x="2789" y="3530"/>
                  </a:cubicBezTo>
                  <a:cubicBezTo>
                    <a:pt x="2793" y="3528"/>
                    <a:pt x="2823" y="3527"/>
                    <a:pt x="2791" y="3526"/>
                  </a:cubicBezTo>
                  <a:cubicBezTo>
                    <a:pt x="2809" y="3524"/>
                    <a:pt x="2831" y="3522"/>
                    <a:pt x="2848" y="3520"/>
                  </a:cubicBezTo>
                  <a:cubicBezTo>
                    <a:pt x="2775" y="3517"/>
                    <a:pt x="2933" y="3514"/>
                    <a:pt x="2853" y="3510"/>
                  </a:cubicBezTo>
                  <a:cubicBezTo>
                    <a:pt x="2872" y="3510"/>
                    <a:pt x="2892" y="3509"/>
                    <a:pt x="2914" y="3508"/>
                  </a:cubicBezTo>
                  <a:cubicBezTo>
                    <a:pt x="2915" y="3504"/>
                    <a:pt x="2913" y="3504"/>
                    <a:pt x="2928" y="3503"/>
                  </a:cubicBezTo>
                  <a:cubicBezTo>
                    <a:pt x="2952" y="3502"/>
                    <a:pt x="2901" y="3501"/>
                    <a:pt x="2928" y="3500"/>
                  </a:cubicBezTo>
                  <a:cubicBezTo>
                    <a:pt x="2950" y="3499"/>
                    <a:pt x="2933" y="3498"/>
                    <a:pt x="2917" y="3498"/>
                  </a:cubicBezTo>
                  <a:cubicBezTo>
                    <a:pt x="2970" y="3498"/>
                    <a:pt x="2994" y="3487"/>
                    <a:pt x="3014" y="3481"/>
                  </a:cubicBezTo>
                  <a:cubicBezTo>
                    <a:pt x="2997" y="3479"/>
                    <a:pt x="3027" y="3479"/>
                    <a:pt x="3019" y="3477"/>
                  </a:cubicBezTo>
                  <a:cubicBezTo>
                    <a:pt x="3004" y="3475"/>
                    <a:pt x="2981" y="3473"/>
                    <a:pt x="3012" y="3470"/>
                  </a:cubicBezTo>
                  <a:cubicBezTo>
                    <a:pt x="3025" y="3469"/>
                    <a:pt x="3003" y="3468"/>
                    <a:pt x="2997" y="3466"/>
                  </a:cubicBezTo>
                  <a:cubicBezTo>
                    <a:pt x="3020" y="3464"/>
                    <a:pt x="3018" y="3463"/>
                    <a:pt x="3039" y="3461"/>
                  </a:cubicBezTo>
                  <a:cubicBezTo>
                    <a:pt x="3089" y="3457"/>
                    <a:pt x="3042" y="3455"/>
                    <a:pt x="3044" y="3452"/>
                  </a:cubicBezTo>
                  <a:cubicBezTo>
                    <a:pt x="3056" y="3451"/>
                    <a:pt x="3029" y="3449"/>
                    <a:pt x="3059" y="3448"/>
                  </a:cubicBezTo>
                  <a:cubicBezTo>
                    <a:pt x="3064" y="3448"/>
                    <a:pt x="3062" y="3447"/>
                    <a:pt x="3056" y="3447"/>
                  </a:cubicBezTo>
                  <a:cubicBezTo>
                    <a:pt x="3011" y="3446"/>
                    <a:pt x="3067" y="3442"/>
                    <a:pt x="3019" y="3438"/>
                  </a:cubicBezTo>
                  <a:cubicBezTo>
                    <a:pt x="3002" y="3436"/>
                    <a:pt x="3046" y="3437"/>
                    <a:pt x="3060" y="3436"/>
                  </a:cubicBezTo>
                  <a:cubicBezTo>
                    <a:pt x="3062" y="3429"/>
                    <a:pt x="3056" y="3430"/>
                    <a:pt x="3048" y="3428"/>
                  </a:cubicBezTo>
                  <a:cubicBezTo>
                    <a:pt x="3037" y="3427"/>
                    <a:pt x="3087" y="3426"/>
                    <a:pt x="3048" y="3425"/>
                  </a:cubicBezTo>
                  <a:cubicBezTo>
                    <a:pt x="3057" y="3424"/>
                    <a:pt x="3031" y="3423"/>
                    <a:pt x="3039" y="3421"/>
                  </a:cubicBezTo>
                  <a:cubicBezTo>
                    <a:pt x="3047" y="3420"/>
                    <a:pt x="3023" y="3418"/>
                    <a:pt x="3059" y="3417"/>
                  </a:cubicBezTo>
                  <a:cubicBezTo>
                    <a:pt x="3065" y="3417"/>
                    <a:pt x="3064" y="3416"/>
                    <a:pt x="3057" y="3415"/>
                  </a:cubicBezTo>
                  <a:cubicBezTo>
                    <a:pt x="3022" y="3414"/>
                    <a:pt x="3045" y="3415"/>
                    <a:pt x="3038" y="3396"/>
                  </a:cubicBezTo>
                  <a:cubicBezTo>
                    <a:pt x="3038" y="3395"/>
                    <a:pt x="3028" y="3394"/>
                    <a:pt x="3030" y="3393"/>
                  </a:cubicBezTo>
                  <a:cubicBezTo>
                    <a:pt x="3031" y="3392"/>
                    <a:pt x="3014" y="3391"/>
                    <a:pt x="3038" y="3390"/>
                  </a:cubicBezTo>
                  <a:cubicBezTo>
                    <a:pt x="3004" y="3388"/>
                    <a:pt x="2999" y="3385"/>
                    <a:pt x="2994" y="3383"/>
                  </a:cubicBezTo>
                  <a:cubicBezTo>
                    <a:pt x="2981" y="3380"/>
                    <a:pt x="2978" y="3382"/>
                    <a:pt x="2943" y="3376"/>
                  </a:cubicBezTo>
                  <a:cubicBezTo>
                    <a:pt x="2934" y="3376"/>
                    <a:pt x="2955" y="3374"/>
                    <a:pt x="2955" y="3373"/>
                  </a:cubicBezTo>
                  <a:cubicBezTo>
                    <a:pt x="2931" y="3360"/>
                    <a:pt x="2931" y="3365"/>
                    <a:pt x="2883" y="3361"/>
                  </a:cubicBezTo>
                  <a:cubicBezTo>
                    <a:pt x="2813" y="3358"/>
                    <a:pt x="2885" y="3357"/>
                    <a:pt x="2843" y="3353"/>
                  </a:cubicBezTo>
                  <a:cubicBezTo>
                    <a:pt x="2836" y="3352"/>
                    <a:pt x="2846" y="3351"/>
                    <a:pt x="2842" y="3350"/>
                  </a:cubicBezTo>
                  <a:cubicBezTo>
                    <a:pt x="2840" y="3350"/>
                    <a:pt x="2851" y="3348"/>
                    <a:pt x="2846" y="3348"/>
                  </a:cubicBezTo>
                  <a:cubicBezTo>
                    <a:pt x="2808" y="3348"/>
                    <a:pt x="2870" y="3347"/>
                    <a:pt x="2839" y="3346"/>
                  </a:cubicBezTo>
                  <a:cubicBezTo>
                    <a:pt x="2804" y="3340"/>
                    <a:pt x="2784" y="3340"/>
                    <a:pt x="2748" y="3341"/>
                  </a:cubicBezTo>
                  <a:cubicBezTo>
                    <a:pt x="2744" y="3325"/>
                    <a:pt x="2744" y="3330"/>
                    <a:pt x="2686" y="3324"/>
                  </a:cubicBezTo>
                  <a:cubicBezTo>
                    <a:pt x="2674" y="3312"/>
                    <a:pt x="2604" y="3316"/>
                    <a:pt x="2578" y="3301"/>
                  </a:cubicBezTo>
                  <a:cubicBezTo>
                    <a:pt x="2556" y="3298"/>
                    <a:pt x="2563" y="3293"/>
                    <a:pt x="2549" y="3293"/>
                  </a:cubicBezTo>
                  <a:cubicBezTo>
                    <a:pt x="2550" y="3293"/>
                    <a:pt x="2565" y="3292"/>
                    <a:pt x="2558" y="3291"/>
                  </a:cubicBezTo>
                  <a:cubicBezTo>
                    <a:pt x="2508" y="3290"/>
                    <a:pt x="2584" y="3288"/>
                    <a:pt x="2520" y="3286"/>
                  </a:cubicBezTo>
                  <a:cubicBezTo>
                    <a:pt x="2500" y="3285"/>
                    <a:pt x="2486" y="3284"/>
                    <a:pt x="2500" y="3284"/>
                  </a:cubicBezTo>
                  <a:cubicBezTo>
                    <a:pt x="2532" y="3282"/>
                    <a:pt x="2488" y="3282"/>
                    <a:pt x="2496" y="3281"/>
                  </a:cubicBezTo>
                  <a:cubicBezTo>
                    <a:pt x="2463" y="3268"/>
                    <a:pt x="2389" y="3275"/>
                    <a:pt x="2352" y="3261"/>
                  </a:cubicBezTo>
                  <a:cubicBezTo>
                    <a:pt x="2350" y="3259"/>
                    <a:pt x="2365" y="3257"/>
                    <a:pt x="2313" y="3256"/>
                  </a:cubicBezTo>
                  <a:cubicBezTo>
                    <a:pt x="2302" y="3255"/>
                    <a:pt x="2311" y="3254"/>
                    <a:pt x="2311" y="3253"/>
                  </a:cubicBezTo>
                  <a:cubicBezTo>
                    <a:pt x="2329" y="3253"/>
                    <a:pt x="2341" y="3253"/>
                    <a:pt x="2348" y="3253"/>
                  </a:cubicBezTo>
                  <a:cubicBezTo>
                    <a:pt x="2342" y="3252"/>
                    <a:pt x="2334" y="3252"/>
                    <a:pt x="2334" y="3251"/>
                  </a:cubicBezTo>
                  <a:cubicBezTo>
                    <a:pt x="2374" y="3251"/>
                    <a:pt x="2339" y="3237"/>
                    <a:pt x="2393" y="3235"/>
                  </a:cubicBezTo>
                  <a:cubicBezTo>
                    <a:pt x="2406" y="3234"/>
                    <a:pt x="2421" y="3233"/>
                    <a:pt x="2412" y="3232"/>
                  </a:cubicBezTo>
                  <a:cubicBezTo>
                    <a:pt x="2369" y="3230"/>
                    <a:pt x="2413" y="3229"/>
                    <a:pt x="2438" y="3227"/>
                  </a:cubicBezTo>
                  <a:cubicBezTo>
                    <a:pt x="2446" y="3227"/>
                    <a:pt x="2450" y="3226"/>
                    <a:pt x="2456" y="3225"/>
                  </a:cubicBezTo>
                  <a:cubicBezTo>
                    <a:pt x="2485" y="3223"/>
                    <a:pt x="2479" y="3219"/>
                    <a:pt x="2476" y="3216"/>
                  </a:cubicBezTo>
                  <a:cubicBezTo>
                    <a:pt x="2469" y="3212"/>
                    <a:pt x="2554" y="3212"/>
                    <a:pt x="2499" y="3209"/>
                  </a:cubicBezTo>
                  <a:cubicBezTo>
                    <a:pt x="2468" y="3207"/>
                    <a:pt x="2468" y="3205"/>
                    <a:pt x="2498" y="3204"/>
                  </a:cubicBezTo>
                  <a:cubicBezTo>
                    <a:pt x="2507" y="3203"/>
                    <a:pt x="2528" y="3203"/>
                    <a:pt x="2498" y="3202"/>
                  </a:cubicBezTo>
                  <a:cubicBezTo>
                    <a:pt x="2522" y="3201"/>
                    <a:pt x="2519" y="3201"/>
                    <a:pt x="2519" y="3200"/>
                  </a:cubicBezTo>
                  <a:cubicBezTo>
                    <a:pt x="2516" y="3183"/>
                    <a:pt x="2542" y="3193"/>
                    <a:pt x="2555" y="3190"/>
                  </a:cubicBezTo>
                  <a:cubicBezTo>
                    <a:pt x="2480" y="3186"/>
                    <a:pt x="2558" y="3170"/>
                    <a:pt x="2452" y="3173"/>
                  </a:cubicBezTo>
                  <a:cubicBezTo>
                    <a:pt x="2566" y="3172"/>
                    <a:pt x="2385" y="3159"/>
                    <a:pt x="2375" y="3158"/>
                  </a:cubicBezTo>
                  <a:cubicBezTo>
                    <a:pt x="2398" y="3157"/>
                    <a:pt x="2368" y="3156"/>
                    <a:pt x="2372" y="3155"/>
                  </a:cubicBezTo>
                  <a:cubicBezTo>
                    <a:pt x="2380" y="3154"/>
                    <a:pt x="2357" y="3152"/>
                    <a:pt x="2393" y="3151"/>
                  </a:cubicBezTo>
                  <a:cubicBezTo>
                    <a:pt x="2369" y="3151"/>
                    <a:pt x="2359" y="3150"/>
                    <a:pt x="2383" y="3149"/>
                  </a:cubicBezTo>
                  <a:cubicBezTo>
                    <a:pt x="2416" y="3147"/>
                    <a:pt x="2359" y="3147"/>
                    <a:pt x="2374" y="3146"/>
                  </a:cubicBezTo>
                  <a:cubicBezTo>
                    <a:pt x="2423" y="3141"/>
                    <a:pt x="2381" y="3143"/>
                    <a:pt x="2430" y="3137"/>
                  </a:cubicBezTo>
                  <a:cubicBezTo>
                    <a:pt x="2435" y="3137"/>
                    <a:pt x="2424" y="3136"/>
                    <a:pt x="2425" y="3136"/>
                  </a:cubicBezTo>
                  <a:cubicBezTo>
                    <a:pt x="2428" y="3135"/>
                    <a:pt x="2443" y="3134"/>
                    <a:pt x="2429" y="3133"/>
                  </a:cubicBezTo>
                  <a:cubicBezTo>
                    <a:pt x="2391" y="3133"/>
                    <a:pt x="2457" y="3132"/>
                    <a:pt x="2421" y="3131"/>
                  </a:cubicBezTo>
                  <a:cubicBezTo>
                    <a:pt x="2412" y="3131"/>
                    <a:pt x="2415" y="3129"/>
                    <a:pt x="2426" y="3128"/>
                  </a:cubicBezTo>
                  <a:cubicBezTo>
                    <a:pt x="2438" y="3127"/>
                    <a:pt x="2396" y="3127"/>
                    <a:pt x="2434" y="3126"/>
                  </a:cubicBezTo>
                  <a:cubicBezTo>
                    <a:pt x="2428" y="3125"/>
                    <a:pt x="2451" y="3124"/>
                    <a:pt x="2455" y="3123"/>
                  </a:cubicBezTo>
                  <a:cubicBezTo>
                    <a:pt x="2456" y="3116"/>
                    <a:pt x="2470" y="3116"/>
                    <a:pt x="2476" y="3114"/>
                  </a:cubicBezTo>
                  <a:cubicBezTo>
                    <a:pt x="2483" y="3109"/>
                    <a:pt x="2519" y="3108"/>
                    <a:pt x="2535" y="3104"/>
                  </a:cubicBezTo>
                  <a:cubicBezTo>
                    <a:pt x="2494" y="3103"/>
                    <a:pt x="2558" y="3102"/>
                    <a:pt x="2526" y="3102"/>
                  </a:cubicBezTo>
                  <a:cubicBezTo>
                    <a:pt x="2506" y="3101"/>
                    <a:pt x="2545" y="3100"/>
                    <a:pt x="2519" y="3099"/>
                  </a:cubicBezTo>
                  <a:cubicBezTo>
                    <a:pt x="2543" y="3094"/>
                    <a:pt x="2552" y="3091"/>
                    <a:pt x="2581" y="3086"/>
                  </a:cubicBezTo>
                  <a:cubicBezTo>
                    <a:pt x="2591" y="3083"/>
                    <a:pt x="2558" y="3079"/>
                    <a:pt x="2601" y="3076"/>
                  </a:cubicBezTo>
                  <a:cubicBezTo>
                    <a:pt x="2605" y="3076"/>
                    <a:pt x="2606" y="3075"/>
                    <a:pt x="2601" y="3075"/>
                  </a:cubicBezTo>
                  <a:cubicBezTo>
                    <a:pt x="2572" y="3074"/>
                    <a:pt x="2572" y="3073"/>
                    <a:pt x="2600" y="3071"/>
                  </a:cubicBezTo>
                  <a:cubicBezTo>
                    <a:pt x="2550" y="3069"/>
                    <a:pt x="2606" y="3071"/>
                    <a:pt x="2601" y="3067"/>
                  </a:cubicBezTo>
                  <a:cubicBezTo>
                    <a:pt x="2596" y="3066"/>
                    <a:pt x="2574" y="3064"/>
                    <a:pt x="2584" y="3064"/>
                  </a:cubicBezTo>
                  <a:cubicBezTo>
                    <a:pt x="2612" y="3063"/>
                    <a:pt x="2573" y="3062"/>
                    <a:pt x="2579" y="3061"/>
                  </a:cubicBezTo>
                  <a:cubicBezTo>
                    <a:pt x="2586" y="3060"/>
                    <a:pt x="2583" y="3058"/>
                    <a:pt x="2580" y="3057"/>
                  </a:cubicBezTo>
                  <a:cubicBezTo>
                    <a:pt x="2561" y="3055"/>
                    <a:pt x="2562" y="3047"/>
                    <a:pt x="2556" y="3046"/>
                  </a:cubicBezTo>
                  <a:cubicBezTo>
                    <a:pt x="2530" y="3041"/>
                    <a:pt x="2519" y="3043"/>
                    <a:pt x="2518" y="3036"/>
                  </a:cubicBezTo>
                  <a:cubicBezTo>
                    <a:pt x="2513" y="3022"/>
                    <a:pt x="2536" y="3028"/>
                    <a:pt x="2498" y="3025"/>
                  </a:cubicBezTo>
                  <a:cubicBezTo>
                    <a:pt x="2550" y="3024"/>
                    <a:pt x="2482" y="3023"/>
                    <a:pt x="2515" y="3022"/>
                  </a:cubicBezTo>
                  <a:cubicBezTo>
                    <a:pt x="2486" y="3021"/>
                    <a:pt x="2522" y="3020"/>
                    <a:pt x="2519" y="3019"/>
                  </a:cubicBezTo>
                  <a:cubicBezTo>
                    <a:pt x="2516" y="3018"/>
                    <a:pt x="2518" y="3017"/>
                    <a:pt x="2518" y="3016"/>
                  </a:cubicBezTo>
                  <a:cubicBezTo>
                    <a:pt x="2519" y="3015"/>
                    <a:pt x="2493" y="3015"/>
                    <a:pt x="2515" y="3014"/>
                  </a:cubicBezTo>
                  <a:cubicBezTo>
                    <a:pt x="2529" y="3013"/>
                    <a:pt x="2523" y="3011"/>
                    <a:pt x="2507" y="3010"/>
                  </a:cubicBezTo>
                  <a:cubicBezTo>
                    <a:pt x="2473" y="3009"/>
                    <a:pt x="2546" y="3008"/>
                    <a:pt x="2518" y="3007"/>
                  </a:cubicBezTo>
                  <a:cubicBezTo>
                    <a:pt x="2482" y="3005"/>
                    <a:pt x="2499" y="3003"/>
                    <a:pt x="2499" y="3002"/>
                  </a:cubicBezTo>
                  <a:cubicBezTo>
                    <a:pt x="2500" y="3000"/>
                    <a:pt x="2479" y="2998"/>
                    <a:pt x="2518" y="2997"/>
                  </a:cubicBezTo>
                  <a:cubicBezTo>
                    <a:pt x="2465" y="2995"/>
                    <a:pt x="2519" y="2990"/>
                    <a:pt x="2532" y="2985"/>
                  </a:cubicBezTo>
                  <a:cubicBezTo>
                    <a:pt x="2542" y="2984"/>
                    <a:pt x="2499" y="2982"/>
                    <a:pt x="2537" y="2981"/>
                  </a:cubicBezTo>
                  <a:cubicBezTo>
                    <a:pt x="2508" y="2981"/>
                    <a:pt x="2543" y="2980"/>
                    <a:pt x="2540" y="2979"/>
                  </a:cubicBezTo>
                  <a:cubicBezTo>
                    <a:pt x="2531" y="2969"/>
                    <a:pt x="2565" y="2963"/>
                    <a:pt x="2581" y="2961"/>
                  </a:cubicBezTo>
                  <a:cubicBezTo>
                    <a:pt x="2531" y="2960"/>
                    <a:pt x="2575" y="2958"/>
                    <a:pt x="2584" y="2958"/>
                  </a:cubicBezTo>
                  <a:cubicBezTo>
                    <a:pt x="2636" y="2946"/>
                    <a:pt x="2594" y="2949"/>
                    <a:pt x="2662" y="2943"/>
                  </a:cubicBezTo>
                  <a:lnTo>
                    <a:pt x="2652" y="2942"/>
                  </a:lnTo>
                  <a:cubicBezTo>
                    <a:pt x="2641" y="2939"/>
                    <a:pt x="2634" y="2937"/>
                    <a:pt x="2663" y="2934"/>
                  </a:cubicBezTo>
                  <a:cubicBezTo>
                    <a:pt x="2716" y="2929"/>
                    <a:pt x="2721" y="2925"/>
                    <a:pt x="2748" y="2917"/>
                  </a:cubicBezTo>
                  <a:cubicBezTo>
                    <a:pt x="2750" y="2916"/>
                    <a:pt x="2766" y="2915"/>
                    <a:pt x="2767" y="2914"/>
                  </a:cubicBezTo>
                  <a:cubicBezTo>
                    <a:pt x="2769" y="2913"/>
                    <a:pt x="2748" y="2912"/>
                    <a:pt x="2758" y="2911"/>
                  </a:cubicBezTo>
                  <a:cubicBezTo>
                    <a:pt x="2780" y="2910"/>
                    <a:pt x="2747" y="2909"/>
                    <a:pt x="2752" y="2909"/>
                  </a:cubicBezTo>
                  <a:cubicBezTo>
                    <a:pt x="2784" y="2908"/>
                    <a:pt x="2727" y="2908"/>
                    <a:pt x="2753" y="2907"/>
                  </a:cubicBezTo>
                  <a:cubicBezTo>
                    <a:pt x="2779" y="2906"/>
                    <a:pt x="2767" y="2904"/>
                    <a:pt x="2761" y="2904"/>
                  </a:cubicBezTo>
                  <a:cubicBezTo>
                    <a:pt x="2736" y="2903"/>
                    <a:pt x="2768" y="2903"/>
                    <a:pt x="2765" y="2902"/>
                  </a:cubicBezTo>
                  <a:cubicBezTo>
                    <a:pt x="2747" y="2902"/>
                    <a:pt x="2750" y="2900"/>
                    <a:pt x="2746" y="2887"/>
                  </a:cubicBezTo>
                  <a:cubicBezTo>
                    <a:pt x="2742" y="2883"/>
                    <a:pt x="2767" y="2879"/>
                    <a:pt x="2731" y="2874"/>
                  </a:cubicBezTo>
                  <a:cubicBezTo>
                    <a:pt x="2779" y="2874"/>
                    <a:pt x="2719" y="2873"/>
                    <a:pt x="2738" y="2872"/>
                  </a:cubicBezTo>
                  <a:cubicBezTo>
                    <a:pt x="2768" y="2871"/>
                    <a:pt x="2731" y="2862"/>
                    <a:pt x="2727" y="2855"/>
                  </a:cubicBezTo>
                  <a:cubicBezTo>
                    <a:pt x="2730" y="2851"/>
                    <a:pt x="2716" y="2850"/>
                    <a:pt x="2690" y="2848"/>
                  </a:cubicBezTo>
                  <a:cubicBezTo>
                    <a:pt x="2725" y="2847"/>
                    <a:pt x="2693" y="2846"/>
                    <a:pt x="2687" y="2845"/>
                  </a:cubicBezTo>
                  <a:cubicBezTo>
                    <a:pt x="2680" y="2844"/>
                    <a:pt x="2689" y="2842"/>
                    <a:pt x="2684" y="2841"/>
                  </a:cubicBezTo>
                  <a:cubicBezTo>
                    <a:pt x="2680" y="2840"/>
                    <a:pt x="2649" y="2839"/>
                    <a:pt x="2666" y="2838"/>
                  </a:cubicBezTo>
                  <a:cubicBezTo>
                    <a:pt x="2687" y="2837"/>
                    <a:pt x="2626" y="2836"/>
                    <a:pt x="2658" y="2835"/>
                  </a:cubicBezTo>
                  <a:cubicBezTo>
                    <a:pt x="2663" y="2835"/>
                    <a:pt x="2628" y="2833"/>
                    <a:pt x="2663" y="2833"/>
                  </a:cubicBezTo>
                  <a:cubicBezTo>
                    <a:pt x="2630" y="2826"/>
                    <a:pt x="2570" y="2829"/>
                    <a:pt x="2581" y="2819"/>
                  </a:cubicBezTo>
                  <a:cubicBezTo>
                    <a:pt x="2514" y="2819"/>
                    <a:pt x="2470" y="2815"/>
                    <a:pt x="2437" y="2809"/>
                  </a:cubicBezTo>
                  <a:cubicBezTo>
                    <a:pt x="2469" y="2808"/>
                    <a:pt x="2433" y="2807"/>
                    <a:pt x="2433" y="2806"/>
                  </a:cubicBezTo>
                  <a:cubicBezTo>
                    <a:pt x="2432" y="2805"/>
                    <a:pt x="2454" y="2804"/>
                    <a:pt x="2457" y="2803"/>
                  </a:cubicBezTo>
                  <a:cubicBezTo>
                    <a:pt x="2460" y="2801"/>
                    <a:pt x="2442" y="2799"/>
                    <a:pt x="2472" y="2798"/>
                  </a:cubicBezTo>
                  <a:cubicBezTo>
                    <a:pt x="2450" y="2797"/>
                    <a:pt x="2445" y="2795"/>
                    <a:pt x="2459" y="2794"/>
                  </a:cubicBezTo>
                  <a:cubicBezTo>
                    <a:pt x="2478" y="2793"/>
                    <a:pt x="2441" y="2791"/>
                    <a:pt x="2454" y="2790"/>
                  </a:cubicBezTo>
                  <a:cubicBezTo>
                    <a:pt x="2458" y="2789"/>
                    <a:pt x="2420" y="2788"/>
                    <a:pt x="2418" y="2788"/>
                  </a:cubicBezTo>
                  <a:cubicBezTo>
                    <a:pt x="2408" y="2792"/>
                    <a:pt x="2427" y="2798"/>
                    <a:pt x="2394" y="2801"/>
                  </a:cubicBezTo>
                  <a:cubicBezTo>
                    <a:pt x="2455" y="2806"/>
                    <a:pt x="2295" y="2798"/>
                    <a:pt x="2349" y="2806"/>
                  </a:cubicBezTo>
                  <a:cubicBezTo>
                    <a:pt x="2311" y="2806"/>
                    <a:pt x="2278" y="2806"/>
                    <a:pt x="2248" y="2805"/>
                  </a:cubicBezTo>
                  <a:cubicBezTo>
                    <a:pt x="2248" y="2801"/>
                    <a:pt x="2248" y="2801"/>
                    <a:pt x="2206" y="2798"/>
                  </a:cubicBezTo>
                  <a:cubicBezTo>
                    <a:pt x="2206" y="2800"/>
                    <a:pt x="2210" y="2801"/>
                    <a:pt x="2205" y="2803"/>
                  </a:cubicBezTo>
                  <a:cubicBezTo>
                    <a:pt x="2202" y="2804"/>
                    <a:pt x="2246" y="2804"/>
                    <a:pt x="2208" y="2805"/>
                  </a:cubicBezTo>
                  <a:cubicBezTo>
                    <a:pt x="2304" y="2808"/>
                    <a:pt x="2160" y="2820"/>
                    <a:pt x="2125" y="2806"/>
                  </a:cubicBezTo>
                  <a:cubicBezTo>
                    <a:pt x="2127" y="2805"/>
                    <a:pt x="2145" y="2803"/>
                    <a:pt x="2155" y="2801"/>
                  </a:cubicBezTo>
                  <a:cubicBezTo>
                    <a:pt x="2121" y="2798"/>
                    <a:pt x="2077" y="2798"/>
                    <a:pt x="2112" y="2795"/>
                  </a:cubicBezTo>
                  <a:cubicBezTo>
                    <a:pt x="2136" y="2793"/>
                    <a:pt x="2109" y="2793"/>
                    <a:pt x="2114" y="2791"/>
                  </a:cubicBezTo>
                  <a:cubicBezTo>
                    <a:pt x="2143" y="2790"/>
                    <a:pt x="2097" y="2790"/>
                    <a:pt x="2109" y="2789"/>
                  </a:cubicBezTo>
                  <a:cubicBezTo>
                    <a:pt x="2129" y="2788"/>
                    <a:pt x="2123" y="2788"/>
                    <a:pt x="2123" y="2784"/>
                  </a:cubicBezTo>
                  <a:cubicBezTo>
                    <a:pt x="2081" y="2780"/>
                    <a:pt x="2182" y="2778"/>
                    <a:pt x="2124" y="2775"/>
                  </a:cubicBezTo>
                  <a:cubicBezTo>
                    <a:pt x="2120" y="2775"/>
                    <a:pt x="2123" y="2774"/>
                    <a:pt x="2129" y="2774"/>
                  </a:cubicBezTo>
                  <a:cubicBezTo>
                    <a:pt x="2155" y="2773"/>
                    <a:pt x="2142" y="2772"/>
                    <a:pt x="2143" y="2771"/>
                  </a:cubicBezTo>
                  <a:cubicBezTo>
                    <a:pt x="2150" y="2763"/>
                    <a:pt x="2125" y="2766"/>
                    <a:pt x="2165" y="2764"/>
                  </a:cubicBezTo>
                  <a:cubicBezTo>
                    <a:pt x="2132" y="2763"/>
                    <a:pt x="2145" y="2762"/>
                    <a:pt x="2144" y="2761"/>
                  </a:cubicBezTo>
                  <a:cubicBezTo>
                    <a:pt x="2139" y="2754"/>
                    <a:pt x="2151" y="2745"/>
                    <a:pt x="2142" y="2743"/>
                  </a:cubicBezTo>
                  <a:cubicBezTo>
                    <a:pt x="2134" y="2742"/>
                    <a:pt x="2182" y="2741"/>
                    <a:pt x="2158" y="2739"/>
                  </a:cubicBezTo>
                  <a:cubicBezTo>
                    <a:pt x="2141" y="2738"/>
                    <a:pt x="2205" y="2736"/>
                    <a:pt x="2185" y="2735"/>
                  </a:cubicBezTo>
                  <a:cubicBezTo>
                    <a:pt x="2228" y="2734"/>
                    <a:pt x="2163" y="2732"/>
                    <a:pt x="2184" y="2731"/>
                  </a:cubicBezTo>
                  <a:cubicBezTo>
                    <a:pt x="2129" y="2729"/>
                    <a:pt x="2194" y="2728"/>
                    <a:pt x="2189" y="2726"/>
                  </a:cubicBezTo>
                  <a:cubicBezTo>
                    <a:pt x="2241" y="2726"/>
                    <a:pt x="2218" y="2724"/>
                    <a:pt x="2248" y="2723"/>
                  </a:cubicBezTo>
                  <a:cubicBezTo>
                    <a:pt x="2248" y="2724"/>
                    <a:pt x="2238" y="2725"/>
                    <a:pt x="2250" y="2726"/>
                  </a:cubicBezTo>
                  <a:cubicBezTo>
                    <a:pt x="2281" y="2727"/>
                    <a:pt x="2251" y="2728"/>
                    <a:pt x="2246" y="2728"/>
                  </a:cubicBezTo>
                  <a:cubicBezTo>
                    <a:pt x="2229" y="2730"/>
                    <a:pt x="2244" y="2732"/>
                    <a:pt x="2255" y="2734"/>
                  </a:cubicBezTo>
                  <a:cubicBezTo>
                    <a:pt x="2266" y="2736"/>
                    <a:pt x="2279" y="2738"/>
                    <a:pt x="2250" y="2739"/>
                  </a:cubicBezTo>
                  <a:cubicBezTo>
                    <a:pt x="2244" y="2740"/>
                    <a:pt x="2242" y="2741"/>
                    <a:pt x="2249" y="2741"/>
                  </a:cubicBezTo>
                  <a:cubicBezTo>
                    <a:pt x="2283" y="2747"/>
                    <a:pt x="2297" y="2746"/>
                    <a:pt x="2311" y="2749"/>
                  </a:cubicBezTo>
                  <a:cubicBezTo>
                    <a:pt x="2306" y="2750"/>
                    <a:pt x="2347" y="2751"/>
                    <a:pt x="2315" y="2752"/>
                  </a:cubicBezTo>
                  <a:cubicBezTo>
                    <a:pt x="2369" y="2755"/>
                    <a:pt x="2292" y="2758"/>
                    <a:pt x="2322" y="2761"/>
                  </a:cubicBezTo>
                  <a:cubicBezTo>
                    <a:pt x="2283" y="2763"/>
                    <a:pt x="2341" y="2764"/>
                    <a:pt x="2346" y="2766"/>
                  </a:cubicBezTo>
                  <a:cubicBezTo>
                    <a:pt x="2427" y="2768"/>
                    <a:pt x="2350" y="2754"/>
                    <a:pt x="2471" y="2756"/>
                  </a:cubicBezTo>
                  <a:cubicBezTo>
                    <a:pt x="2481" y="2757"/>
                    <a:pt x="2472" y="2758"/>
                    <a:pt x="2483" y="2759"/>
                  </a:cubicBezTo>
                  <a:cubicBezTo>
                    <a:pt x="2501" y="2760"/>
                    <a:pt x="2460" y="2761"/>
                    <a:pt x="2478" y="2762"/>
                  </a:cubicBezTo>
                  <a:cubicBezTo>
                    <a:pt x="2506" y="2763"/>
                    <a:pt x="2467" y="2764"/>
                    <a:pt x="2477" y="2765"/>
                  </a:cubicBezTo>
                  <a:cubicBezTo>
                    <a:pt x="2489" y="2766"/>
                    <a:pt x="2492" y="2767"/>
                    <a:pt x="2479" y="2769"/>
                  </a:cubicBezTo>
                  <a:cubicBezTo>
                    <a:pt x="2470" y="2769"/>
                    <a:pt x="2499" y="2770"/>
                    <a:pt x="2486" y="2771"/>
                  </a:cubicBezTo>
                  <a:cubicBezTo>
                    <a:pt x="2520" y="2771"/>
                    <a:pt x="2530" y="2771"/>
                    <a:pt x="2540" y="2770"/>
                  </a:cubicBezTo>
                  <a:cubicBezTo>
                    <a:pt x="2546" y="2769"/>
                    <a:pt x="2569" y="2768"/>
                    <a:pt x="2540" y="2768"/>
                  </a:cubicBezTo>
                  <a:cubicBezTo>
                    <a:pt x="2573" y="2767"/>
                    <a:pt x="2539" y="2766"/>
                    <a:pt x="2548" y="2766"/>
                  </a:cubicBezTo>
                  <a:cubicBezTo>
                    <a:pt x="2556" y="2765"/>
                    <a:pt x="2560" y="2764"/>
                    <a:pt x="2559" y="2764"/>
                  </a:cubicBezTo>
                  <a:cubicBezTo>
                    <a:pt x="2545" y="2761"/>
                    <a:pt x="2657" y="2759"/>
                    <a:pt x="2603" y="2757"/>
                  </a:cubicBezTo>
                  <a:cubicBezTo>
                    <a:pt x="2629" y="2752"/>
                    <a:pt x="2659" y="2746"/>
                    <a:pt x="2680" y="2744"/>
                  </a:cubicBezTo>
                  <a:cubicBezTo>
                    <a:pt x="2625" y="2738"/>
                    <a:pt x="2707" y="2748"/>
                    <a:pt x="2706" y="2732"/>
                  </a:cubicBezTo>
                  <a:cubicBezTo>
                    <a:pt x="2673" y="2731"/>
                    <a:pt x="2708" y="2730"/>
                    <a:pt x="2691" y="2729"/>
                  </a:cubicBezTo>
                  <a:cubicBezTo>
                    <a:pt x="2656" y="2727"/>
                    <a:pt x="2693" y="2722"/>
                    <a:pt x="2667" y="2720"/>
                  </a:cubicBezTo>
                  <a:cubicBezTo>
                    <a:pt x="2650" y="2718"/>
                    <a:pt x="2681" y="2715"/>
                    <a:pt x="2662" y="2714"/>
                  </a:cubicBezTo>
                  <a:cubicBezTo>
                    <a:pt x="2638" y="2713"/>
                    <a:pt x="2669" y="2712"/>
                    <a:pt x="2651" y="2711"/>
                  </a:cubicBezTo>
                  <a:cubicBezTo>
                    <a:pt x="2642" y="2711"/>
                    <a:pt x="2678" y="2710"/>
                    <a:pt x="2649" y="2709"/>
                  </a:cubicBezTo>
                  <a:cubicBezTo>
                    <a:pt x="2635" y="2708"/>
                    <a:pt x="2644" y="2707"/>
                    <a:pt x="2644" y="2705"/>
                  </a:cubicBezTo>
                  <a:cubicBezTo>
                    <a:pt x="2639" y="2698"/>
                    <a:pt x="2655" y="2696"/>
                    <a:pt x="2641" y="2695"/>
                  </a:cubicBezTo>
                  <a:cubicBezTo>
                    <a:pt x="2622" y="2680"/>
                    <a:pt x="2536" y="2669"/>
                    <a:pt x="2483" y="2656"/>
                  </a:cubicBezTo>
                  <a:cubicBezTo>
                    <a:pt x="2521" y="2656"/>
                    <a:pt x="2453" y="2655"/>
                    <a:pt x="2493" y="2654"/>
                  </a:cubicBezTo>
                  <a:cubicBezTo>
                    <a:pt x="2454" y="2647"/>
                    <a:pt x="2430" y="2642"/>
                    <a:pt x="2414" y="2634"/>
                  </a:cubicBezTo>
                  <a:cubicBezTo>
                    <a:pt x="2408" y="2633"/>
                    <a:pt x="2398" y="2631"/>
                    <a:pt x="2390" y="2630"/>
                  </a:cubicBezTo>
                  <a:cubicBezTo>
                    <a:pt x="2381" y="2628"/>
                    <a:pt x="2400" y="2627"/>
                    <a:pt x="2393" y="2625"/>
                  </a:cubicBezTo>
                  <a:cubicBezTo>
                    <a:pt x="2387" y="2624"/>
                    <a:pt x="2380" y="2622"/>
                    <a:pt x="2373" y="2621"/>
                  </a:cubicBezTo>
                  <a:cubicBezTo>
                    <a:pt x="2365" y="2620"/>
                    <a:pt x="2390" y="2618"/>
                    <a:pt x="2358" y="2617"/>
                  </a:cubicBezTo>
                  <a:cubicBezTo>
                    <a:pt x="2369" y="2617"/>
                    <a:pt x="2367" y="2616"/>
                    <a:pt x="2364" y="2616"/>
                  </a:cubicBezTo>
                  <a:cubicBezTo>
                    <a:pt x="2346" y="2614"/>
                    <a:pt x="2451" y="2614"/>
                    <a:pt x="2425" y="2612"/>
                  </a:cubicBezTo>
                  <a:cubicBezTo>
                    <a:pt x="2399" y="2600"/>
                    <a:pt x="2311" y="2604"/>
                    <a:pt x="2331" y="2599"/>
                  </a:cubicBezTo>
                  <a:cubicBezTo>
                    <a:pt x="2298" y="2595"/>
                    <a:pt x="2309" y="2594"/>
                    <a:pt x="2280" y="2591"/>
                  </a:cubicBezTo>
                  <a:cubicBezTo>
                    <a:pt x="2231" y="2591"/>
                    <a:pt x="2251" y="2590"/>
                    <a:pt x="2248" y="2589"/>
                  </a:cubicBezTo>
                  <a:cubicBezTo>
                    <a:pt x="2246" y="2588"/>
                    <a:pt x="2251" y="2587"/>
                    <a:pt x="2247" y="2587"/>
                  </a:cubicBezTo>
                  <a:cubicBezTo>
                    <a:pt x="2239" y="2585"/>
                    <a:pt x="2266" y="2584"/>
                    <a:pt x="2257" y="2582"/>
                  </a:cubicBezTo>
                  <a:cubicBezTo>
                    <a:pt x="2272" y="2582"/>
                    <a:pt x="2303" y="2580"/>
                    <a:pt x="2330" y="2572"/>
                  </a:cubicBezTo>
                  <a:cubicBezTo>
                    <a:pt x="2339" y="2571"/>
                    <a:pt x="2336" y="2569"/>
                    <a:pt x="2330" y="2568"/>
                  </a:cubicBezTo>
                  <a:cubicBezTo>
                    <a:pt x="2324" y="2567"/>
                    <a:pt x="2358" y="2566"/>
                    <a:pt x="2339" y="2566"/>
                  </a:cubicBezTo>
                  <a:cubicBezTo>
                    <a:pt x="2306" y="2564"/>
                    <a:pt x="2357" y="2564"/>
                    <a:pt x="2354" y="2563"/>
                  </a:cubicBezTo>
                  <a:cubicBezTo>
                    <a:pt x="2350" y="2561"/>
                    <a:pt x="2354" y="2558"/>
                    <a:pt x="2322" y="2556"/>
                  </a:cubicBezTo>
                  <a:cubicBezTo>
                    <a:pt x="2280" y="2553"/>
                    <a:pt x="2400" y="2552"/>
                    <a:pt x="2391" y="2550"/>
                  </a:cubicBezTo>
                  <a:cubicBezTo>
                    <a:pt x="2402" y="2548"/>
                    <a:pt x="2384" y="2545"/>
                    <a:pt x="2414" y="2542"/>
                  </a:cubicBezTo>
                  <a:cubicBezTo>
                    <a:pt x="2379" y="2540"/>
                    <a:pt x="2440" y="2538"/>
                    <a:pt x="2434" y="2536"/>
                  </a:cubicBezTo>
                  <a:cubicBezTo>
                    <a:pt x="2403" y="2535"/>
                    <a:pt x="2440" y="2535"/>
                    <a:pt x="2436" y="2534"/>
                  </a:cubicBezTo>
                  <a:cubicBezTo>
                    <a:pt x="2435" y="2533"/>
                    <a:pt x="2449" y="2533"/>
                    <a:pt x="2455" y="2533"/>
                  </a:cubicBezTo>
                  <a:cubicBezTo>
                    <a:pt x="2402" y="2531"/>
                    <a:pt x="2465" y="2529"/>
                    <a:pt x="2437" y="2527"/>
                  </a:cubicBezTo>
                  <a:cubicBezTo>
                    <a:pt x="2418" y="2526"/>
                    <a:pt x="2461" y="2526"/>
                    <a:pt x="2476" y="2526"/>
                  </a:cubicBezTo>
                  <a:cubicBezTo>
                    <a:pt x="2460" y="2525"/>
                    <a:pt x="2442" y="2524"/>
                    <a:pt x="2427" y="2523"/>
                  </a:cubicBezTo>
                  <a:cubicBezTo>
                    <a:pt x="2414" y="2521"/>
                    <a:pt x="2462" y="2519"/>
                    <a:pt x="2475" y="2518"/>
                  </a:cubicBezTo>
                  <a:cubicBezTo>
                    <a:pt x="2477" y="2517"/>
                    <a:pt x="2462" y="2516"/>
                    <a:pt x="2457" y="2515"/>
                  </a:cubicBezTo>
                  <a:cubicBezTo>
                    <a:pt x="2456" y="2515"/>
                    <a:pt x="2469" y="2514"/>
                    <a:pt x="2469" y="2514"/>
                  </a:cubicBezTo>
                  <a:cubicBezTo>
                    <a:pt x="2445" y="2512"/>
                    <a:pt x="2470" y="2513"/>
                    <a:pt x="2476" y="2511"/>
                  </a:cubicBezTo>
                  <a:cubicBezTo>
                    <a:pt x="2479" y="2510"/>
                    <a:pt x="2486" y="2509"/>
                    <a:pt x="2475" y="2508"/>
                  </a:cubicBezTo>
                  <a:cubicBezTo>
                    <a:pt x="2460" y="2507"/>
                    <a:pt x="2510" y="2506"/>
                    <a:pt x="2482" y="2505"/>
                  </a:cubicBezTo>
                  <a:cubicBezTo>
                    <a:pt x="2472" y="2505"/>
                    <a:pt x="2497" y="2503"/>
                    <a:pt x="2490" y="2503"/>
                  </a:cubicBezTo>
                  <a:cubicBezTo>
                    <a:pt x="2476" y="2501"/>
                    <a:pt x="2509" y="2500"/>
                    <a:pt x="2499" y="2499"/>
                  </a:cubicBezTo>
                  <a:cubicBezTo>
                    <a:pt x="2486" y="2498"/>
                    <a:pt x="2480" y="2496"/>
                    <a:pt x="2497" y="2495"/>
                  </a:cubicBezTo>
                  <a:cubicBezTo>
                    <a:pt x="2509" y="2493"/>
                    <a:pt x="2411" y="2488"/>
                    <a:pt x="2397" y="2484"/>
                  </a:cubicBezTo>
                  <a:cubicBezTo>
                    <a:pt x="2373" y="2483"/>
                    <a:pt x="2415" y="2480"/>
                    <a:pt x="2403" y="2479"/>
                  </a:cubicBezTo>
                  <a:cubicBezTo>
                    <a:pt x="2401" y="2477"/>
                    <a:pt x="2448" y="2476"/>
                    <a:pt x="2417" y="2475"/>
                  </a:cubicBezTo>
                  <a:cubicBezTo>
                    <a:pt x="2514" y="2457"/>
                    <a:pt x="2182" y="2452"/>
                    <a:pt x="2141" y="2449"/>
                  </a:cubicBezTo>
                  <a:cubicBezTo>
                    <a:pt x="2113" y="2447"/>
                    <a:pt x="2100" y="2446"/>
                    <a:pt x="2082" y="2433"/>
                  </a:cubicBezTo>
                  <a:cubicBezTo>
                    <a:pt x="2081" y="2432"/>
                    <a:pt x="2030" y="2431"/>
                    <a:pt x="2076" y="2429"/>
                  </a:cubicBezTo>
                  <a:cubicBezTo>
                    <a:pt x="2062" y="2429"/>
                    <a:pt x="2030" y="2428"/>
                    <a:pt x="2020" y="2421"/>
                  </a:cubicBezTo>
                  <a:cubicBezTo>
                    <a:pt x="2024" y="2407"/>
                    <a:pt x="1991" y="2411"/>
                    <a:pt x="1988" y="2408"/>
                  </a:cubicBezTo>
                  <a:cubicBezTo>
                    <a:pt x="1994" y="2407"/>
                    <a:pt x="1969" y="2407"/>
                    <a:pt x="1976" y="2406"/>
                  </a:cubicBezTo>
                  <a:cubicBezTo>
                    <a:pt x="1982" y="2405"/>
                    <a:pt x="1971" y="2404"/>
                    <a:pt x="1995" y="2403"/>
                  </a:cubicBezTo>
                  <a:cubicBezTo>
                    <a:pt x="1993" y="2401"/>
                    <a:pt x="1895" y="2396"/>
                    <a:pt x="1955" y="2393"/>
                  </a:cubicBezTo>
                  <a:cubicBezTo>
                    <a:pt x="1940" y="2390"/>
                    <a:pt x="1908" y="2389"/>
                    <a:pt x="1977" y="2387"/>
                  </a:cubicBezTo>
                  <a:cubicBezTo>
                    <a:pt x="1888" y="2384"/>
                    <a:pt x="2016" y="2381"/>
                    <a:pt x="1930" y="2380"/>
                  </a:cubicBezTo>
                  <a:cubicBezTo>
                    <a:pt x="1905" y="2381"/>
                    <a:pt x="1926" y="2379"/>
                    <a:pt x="1936" y="2380"/>
                  </a:cubicBezTo>
                  <a:cubicBezTo>
                    <a:pt x="1919" y="2381"/>
                    <a:pt x="1941" y="2379"/>
                    <a:pt x="1935" y="2375"/>
                  </a:cubicBezTo>
                  <a:cubicBezTo>
                    <a:pt x="1933" y="2374"/>
                    <a:pt x="1915" y="2372"/>
                    <a:pt x="1925" y="2371"/>
                  </a:cubicBezTo>
                  <a:cubicBezTo>
                    <a:pt x="1947" y="2369"/>
                    <a:pt x="1933" y="2366"/>
                    <a:pt x="1933" y="2364"/>
                  </a:cubicBezTo>
                  <a:cubicBezTo>
                    <a:pt x="1938" y="2361"/>
                    <a:pt x="1851" y="2359"/>
                    <a:pt x="1879" y="2358"/>
                  </a:cubicBezTo>
                  <a:cubicBezTo>
                    <a:pt x="1913" y="2357"/>
                    <a:pt x="1856" y="2357"/>
                    <a:pt x="1886" y="2356"/>
                  </a:cubicBezTo>
                  <a:cubicBezTo>
                    <a:pt x="1945" y="2355"/>
                    <a:pt x="1861" y="2346"/>
                    <a:pt x="1861" y="2344"/>
                  </a:cubicBezTo>
                  <a:cubicBezTo>
                    <a:pt x="1803" y="2338"/>
                    <a:pt x="1813" y="2333"/>
                    <a:pt x="1701" y="2327"/>
                  </a:cubicBezTo>
                  <a:cubicBezTo>
                    <a:pt x="1676" y="2328"/>
                    <a:pt x="1697" y="2326"/>
                    <a:pt x="1707" y="2327"/>
                  </a:cubicBezTo>
                  <a:cubicBezTo>
                    <a:pt x="1703" y="2327"/>
                    <a:pt x="1699" y="2328"/>
                    <a:pt x="1701" y="2327"/>
                  </a:cubicBezTo>
                  <a:cubicBezTo>
                    <a:pt x="1707" y="2326"/>
                    <a:pt x="1661" y="2325"/>
                    <a:pt x="1701" y="2324"/>
                  </a:cubicBezTo>
                  <a:cubicBezTo>
                    <a:pt x="1676" y="2323"/>
                    <a:pt x="1716" y="2322"/>
                    <a:pt x="1707" y="2321"/>
                  </a:cubicBezTo>
                  <a:cubicBezTo>
                    <a:pt x="1703" y="2321"/>
                    <a:pt x="1714" y="2320"/>
                    <a:pt x="1680" y="2320"/>
                  </a:cubicBezTo>
                  <a:cubicBezTo>
                    <a:pt x="1655" y="2321"/>
                    <a:pt x="1676" y="2319"/>
                    <a:pt x="1686" y="2320"/>
                  </a:cubicBezTo>
                  <a:cubicBezTo>
                    <a:pt x="1682" y="2320"/>
                    <a:pt x="1678" y="2320"/>
                    <a:pt x="1680" y="2320"/>
                  </a:cubicBezTo>
                  <a:cubicBezTo>
                    <a:pt x="1646" y="2314"/>
                    <a:pt x="1677" y="2315"/>
                    <a:pt x="1587" y="2314"/>
                  </a:cubicBezTo>
                  <a:cubicBezTo>
                    <a:pt x="1582" y="2313"/>
                    <a:pt x="1577" y="2312"/>
                    <a:pt x="1572" y="2312"/>
                  </a:cubicBezTo>
                  <a:cubicBezTo>
                    <a:pt x="1505" y="2312"/>
                    <a:pt x="1528" y="2310"/>
                    <a:pt x="1523" y="2309"/>
                  </a:cubicBezTo>
                  <a:cubicBezTo>
                    <a:pt x="1518" y="2307"/>
                    <a:pt x="1465" y="2306"/>
                    <a:pt x="1519" y="2304"/>
                  </a:cubicBezTo>
                  <a:cubicBezTo>
                    <a:pt x="1498" y="2304"/>
                    <a:pt x="1500" y="2302"/>
                    <a:pt x="1462" y="2302"/>
                  </a:cubicBezTo>
                  <a:cubicBezTo>
                    <a:pt x="1520" y="2298"/>
                    <a:pt x="1395" y="2300"/>
                    <a:pt x="1457" y="2300"/>
                  </a:cubicBezTo>
                  <a:cubicBezTo>
                    <a:pt x="1453" y="2300"/>
                    <a:pt x="1449" y="2300"/>
                    <a:pt x="1451" y="2300"/>
                  </a:cubicBezTo>
                  <a:cubicBezTo>
                    <a:pt x="1431" y="2297"/>
                    <a:pt x="1325" y="2291"/>
                    <a:pt x="1357" y="2289"/>
                  </a:cubicBezTo>
                  <a:cubicBezTo>
                    <a:pt x="1426" y="2282"/>
                    <a:pt x="1453" y="2271"/>
                    <a:pt x="1500" y="2271"/>
                  </a:cubicBezTo>
                  <a:lnTo>
                    <a:pt x="1500" y="2265"/>
                  </a:lnTo>
                  <a:cubicBezTo>
                    <a:pt x="1541" y="2265"/>
                    <a:pt x="1577" y="2261"/>
                    <a:pt x="1558" y="2259"/>
                  </a:cubicBezTo>
                  <a:cubicBezTo>
                    <a:pt x="1579" y="2258"/>
                    <a:pt x="1603" y="2258"/>
                    <a:pt x="1617" y="2257"/>
                  </a:cubicBezTo>
                  <a:cubicBezTo>
                    <a:pt x="1582" y="2253"/>
                    <a:pt x="1676" y="2252"/>
                    <a:pt x="1666" y="2249"/>
                  </a:cubicBezTo>
                  <a:cubicBezTo>
                    <a:pt x="1729" y="2240"/>
                    <a:pt x="1819" y="2232"/>
                    <a:pt x="1852" y="2218"/>
                  </a:cubicBezTo>
                  <a:cubicBezTo>
                    <a:pt x="1895" y="2214"/>
                    <a:pt x="1880" y="2211"/>
                    <a:pt x="1935" y="2205"/>
                  </a:cubicBezTo>
                  <a:cubicBezTo>
                    <a:pt x="1979" y="2186"/>
                    <a:pt x="1978" y="2193"/>
                    <a:pt x="2019" y="2183"/>
                  </a:cubicBezTo>
                  <a:cubicBezTo>
                    <a:pt x="1987" y="2182"/>
                    <a:pt x="2022" y="2181"/>
                    <a:pt x="2020" y="2180"/>
                  </a:cubicBezTo>
                  <a:cubicBezTo>
                    <a:pt x="2017" y="2179"/>
                    <a:pt x="2008" y="2177"/>
                    <a:pt x="2022" y="2176"/>
                  </a:cubicBezTo>
                  <a:cubicBezTo>
                    <a:pt x="2040" y="2173"/>
                    <a:pt x="2056" y="2172"/>
                    <a:pt x="2061" y="2170"/>
                  </a:cubicBezTo>
                  <a:cubicBezTo>
                    <a:pt x="2057" y="2168"/>
                    <a:pt x="2088" y="2167"/>
                    <a:pt x="2061" y="2166"/>
                  </a:cubicBezTo>
                  <a:cubicBezTo>
                    <a:pt x="2107" y="2165"/>
                    <a:pt x="2041" y="2164"/>
                    <a:pt x="2066" y="2163"/>
                  </a:cubicBezTo>
                  <a:cubicBezTo>
                    <a:pt x="2097" y="2162"/>
                    <a:pt x="2075" y="2161"/>
                    <a:pt x="2081" y="2160"/>
                  </a:cubicBezTo>
                  <a:cubicBezTo>
                    <a:pt x="2086" y="2158"/>
                    <a:pt x="2109" y="2156"/>
                    <a:pt x="2102" y="2155"/>
                  </a:cubicBezTo>
                  <a:cubicBezTo>
                    <a:pt x="2069" y="2154"/>
                    <a:pt x="2087" y="2153"/>
                    <a:pt x="2100" y="2152"/>
                  </a:cubicBezTo>
                  <a:cubicBezTo>
                    <a:pt x="2113" y="2151"/>
                    <a:pt x="2139" y="2150"/>
                    <a:pt x="2104" y="2149"/>
                  </a:cubicBezTo>
                  <a:cubicBezTo>
                    <a:pt x="2106" y="2147"/>
                    <a:pt x="2176" y="2141"/>
                    <a:pt x="2163" y="2137"/>
                  </a:cubicBezTo>
                  <a:cubicBezTo>
                    <a:pt x="2159" y="2136"/>
                    <a:pt x="2192" y="2135"/>
                    <a:pt x="2167" y="2134"/>
                  </a:cubicBezTo>
                  <a:cubicBezTo>
                    <a:pt x="2147" y="2133"/>
                    <a:pt x="2181" y="2132"/>
                    <a:pt x="2184" y="2131"/>
                  </a:cubicBezTo>
                  <a:cubicBezTo>
                    <a:pt x="2180" y="2120"/>
                    <a:pt x="2236" y="2124"/>
                    <a:pt x="2186" y="2121"/>
                  </a:cubicBezTo>
                  <a:cubicBezTo>
                    <a:pt x="2226" y="2120"/>
                    <a:pt x="2199" y="2118"/>
                    <a:pt x="2206" y="2116"/>
                  </a:cubicBezTo>
                  <a:cubicBezTo>
                    <a:pt x="2222" y="2114"/>
                    <a:pt x="2170" y="2111"/>
                    <a:pt x="2186" y="2109"/>
                  </a:cubicBezTo>
                  <a:cubicBezTo>
                    <a:pt x="2235" y="2105"/>
                    <a:pt x="2191" y="2104"/>
                    <a:pt x="2206" y="2097"/>
                  </a:cubicBezTo>
                  <a:cubicBezTo>
                    <a:pt x="2207" y="2091"/>
                    <a:pt x="2190" y="2094"/>
                    <a:pt x="2204" y="2092"/>
                  </a:cubicBezTo>
                  <a:cubicBezTo>
                    <a:pt x="2230" y="2083"/>
                    <a:pt x="2283" y="2078"/>
                    <a:pt x="2290" y="2070"/>
                  </a:cubicBezTo>
                  <a:cubicBezTo>
                    <a:pt x="2277" y="2067"/>
                    <a:pt x="2302" y="2065"/>
                    <a:pt x="2307" y="2064"/>
                  </a:cubicBezTo>
                  <a:cubicBezTo>
                    <a:pt x="2320" y="2063"/>
                    <a:pt x="2308" y="2061"/>
                    <a:pt x="2311" y="2060"/>
                  </a:cubicBezTo>
                  <a:cubicBezTo>
                    <a:pt x="2313" y="2059"/>
                    <a:pt x="2334" y="2057"/>
                    <a:pt x="2323" y="2057"/>
                  </a:cubicBezTo>
                  <a:cubicBezTo>
                    <a:pt x="2299" y="2056"/>
                    <a:pt x="2342" y="2055"/>
                    <a:pt x="2323" y="2055"/>
                  </a:cubicBezTo>
                  <a:cubicBezTo>
                    <a:pt x="2297" y="2054"/>
                    <a:pt x="2352" y="2053"/>
                    <a:pt x="2314" y="2053"/>
                  </a:cubicBezTo>
                  <a:cubicBezTo>
                    <a:pt x="2312" y="2053"/>
                    <a:pt x="2330" y="2051"/>
                    <a:pt x="2324" y="2051"/>
                  </a:cubicBezTo>
                  <a:cubicBezTo>
                    <a:pt x="2294" y="2050"/>
                    <a:pt x="2343" y="2050"/>
                    <a:pt x="2333" y="2049"/>
                  </a:cubicBezTo>
                  <a:cubicBezTo>
                    <a:pt x="2323" y="2048"/>
                    <a:pt x="2331" y="2047"/>
                    <a:pt x="2331" y="2045"/>
                  </a:cubicBezTo>
                  <a:cubicBezTo>
                    <a:pt x="2332" y="2044"/>
                    <a:pt x="2326" y="2043"/>
                    <a:pt x="2350" y="2043"/>
                  </a:cubicBezTo>
                  <a:cubicBezTo>
                    <a:pt x="2321" y="2042"/>
                    <a:pt x="2321" y="2040"/>
                    <a:pt x="2337" y="2039"/>
                  </a:cubicBezTo>
                  <a:cubicBezTo>
                    <a:pt x="2364" y="2038"/>
                    <a:pt x="2306" y="2037"/>
                    <a:pt x="2331" y="2036"/>
                  </a:cubicBezTo>
                  <a:cubicBezTo>
                    <a:pt x="2347" y="2036"/>
                    <a:pt x="2351" y="2036"/>
                    <a:pt x="2373" y="2037"/>
                  </a:cubicBezTo>
                  <a:cubicBezTo>
                    <a:pt x="2362" y="2031"/>
                    <a:pt x="2383" y="2028"/>
                    <a:pt x="2398" y="2024"/>
                  </a:cubicBezTo>
                  <a:cubicBezTo>
                    <a:pt x="2425" y="2022"/>
                    <a:pt x="2388" y="2020"/>
                    <a:pt x="2392" y="2018"/>
                  </a:cubicBezTo>
                  <a:cubicBezTo>
                    <a:pt x="2395" y="2017"/>
                    <a:pt x="2394" y="2016"/>
                    <a:pt x="2378" y="2015"/>
                  </a:cubicBezTo>
                  <a:cubicBezTo>
                    <a:pt x="2360" y="2014"/>
                    <a:pt x="2379" y="2012"/>
                    <a:pt x="2351" y="2010"/>
                  </a:cubicBezTo>
                  <a:cubicBezTo>
                    <a:pt x="2334" y="2009"/>
                    <a:pt x="2390" y="2009"/>
                    <a:pt x="2358" y="2008"/>
                  </a:cubicBezTo>
                  <a:cubicBezTo>
                    <a:pt x="2342" y="2005"/>
                    <a:pt x="2336" y="2006"/>
                    <a:pt x="2308" y="2005"/>
                  </a:cubicBezTo>
                  <a:cubicBezTo>
                    <a:pt x="2339" y="2004"/>
                    <a:pt x="2338" y="2007"/>
                    <a:pt x="2358" y="2001"/>
                  </a:cubicBezTo>
                  <a:cubicBezTo>
                    <a:pt x="2369" y="2000"/>
                    <a:pt x="2344" y="1999"/>
                    <a:pt x="2351" y="1998"/>
                  </a:cubicBezTo>
                  <a:cubicBezTo>
                    <a:pt x="2357" y="1997"/>
                    <a:pt x="2348" y="1996"/>
                    <a:pt x="2353" y="1995"/>
                  </a:cubicBezTo>
                  <a:cubicBezTo>
                    <a:pt x="2357" y="1994"/>
                    <a:pt x="2367" y="1993"/>
                    <a:pt x="2362" y="1992"/>
                  </a:cubicBezTo>
                  <a:cubicBezTo>
                    <a:pt x="2340" y="1987"/>
                    <a:pt x="2366" y="1988"/>
                    <a:pt x="2349" y="1985"/>
                  </a:cubicBezTo>
                  <a:cubicBezTo>
                    <a:pt x="2331" y="1983"/>
                    <a:pt x="2362" y="1982"/>
                    <a:pt x="2352" y="1981"/>
                  </a:cubicBezTo>
                  <a:cubicBezTo>
                    <a:pt x="2343" y="1979"/>
                    <a:pt x="2325" y="1978"/>
                    <a:pt x="2334" y="1977"/>
                  </a:cubicBezTo>
                  <a:cubicBezTo>
                    <a:pt x="2354" y="1974"/>
                    <a:pt x="2333" y="1972"/>
                    <a:pt x="2297" y="1970"/>
                  </a:cubicBezTo>
                  <a:cubicBezTo>
                    <a:pt x="2358" y="1970"/>
                    <a:pt x="2339" y="1951"/>
                    <a:pt x="2270" y="1948"/>
                  </a:cubicBezTo>
                  <a:cubicBezTo>
                    <a:pt x="2293" y="1947"/>
                    <a:pt x="2332" y="1946"/>
                    <a:pt x="2283" y="1945"/>
                  </a:cubicBezTo>
                  <a:cubicBezTo>
                    <a:pt x="2258" y="1946"/>
                    <a:pt x="2280" y="1944"/>
                    <a:pt x="2290" y="1945"/>
                  </a:cubicBezTo>
                  <a:cubicBezTo>
                    <a:pt x="2285" y="1945"/>
                    <a:pt x="2281" y="1946"/>
                    <a:pt x="2283" y="1945"/>
                  </a:cubicBezTo>
                  <a:cubicBezTo>
                    <a:pt x="2257" y="1944"/>
                    <a:pt x="2294" y="1943"/>
                    <a:pt x="2274" y="1942"/>
                  </a:cubicBezTo>
                  <a:cubicBezTo>
                    <a:pt x="2259" y="1941"/>
                    <a:pt x="2239" y="1939"/>
                    <a:pt x="2249" y="1938"/>
                  </a:cubicBezTo>
                  <a:cubicBezTo>
                    <a:pt x="2287" y="1937"/>
                    <a:pt x="2216" y="1935"/>
                    <a:pt x="2267" y="1934"/>
                  </a:cubicBezTo>
                  <a:cubicBezTo>
                    <a:pt x="2210" y="1929"/>
                    <a:pt x="2131" y="1911"/>
                    <a:pt x="2079" y="1900"/>
                  </a:cubicBezTo>
                  <a:cubicBezTo>
                    <a:pt x="2029" y="1899"/>
                    <a:pt x="2048" y="1891"/>
                    <a:pt x="1961" y="1888"/>
                  </a:cubicBezTo>
                  <a:cubicBezTo>
                    <a:pt x="1990" y="1887"/>
                    <a:pt x="1966" y="1886"/>
                    <a:pt x="1979" y="1885"/>
                  </a:cubicBezTo>
                  <a:cubicBezTo>
                    <a:pt x="1993" y="1883"/>
                    <a:pt x="1940" y="1882"/>
                    <a:pt x="1977" y="1881"/>
                  </a:cubicBezTo>
                  <a:cubicBezTo>
                    <a:pt x="1923" y="1862"/>
                    <a:pt x="1705" y="1853"/>
                    <a:pt x="1602" y="1832"/>
                  </a:cubicBezTo>
                  <a:cubicBezTo>
                    <a:pt x="1560" y="1831"/>
                    <a:pt x="1602" y="1829"/>
                    <a:pt x="1564" y="1828"/>
                  </a:cubicBezTo>
                  <a:cubicBezTo>
                    <a:pt x="1616" y="1827"/>
                    <a:pt x="1556" y="1825"/>
                    <a:pt x="1558" y="1824"/>
                  </a:cubicBezTo>
                  <a:cubicBezTo>
                    <a:pt x="1562" y="1821"/>
                    <a:pt x="1573" y="1818"/>
                    <a:pt x="1542" y="1815"/>
                  </a:cubicBezTo>
                  <a:cubicBezTo>
                    <a:pt x="1521" y="1811"/>
                    <a:pt x="1569" y="1810"/>
                    <a:pt x="1578" y="1809"/>
                  </a:cubicBezTo>
                  <a:cubicBezTo>
                    <a:pt x="1565" y="1809"/>
                    <a:pt x="1531" y="1809"/>
                    <a:pt x="1550" y="1808"/>
                  </a:cubicBezTo>
                  <a:cubicBezTo>
                    <a:pt x="1563" y="1807"/>
                    <a:pt x="1582" y="1806"/>
                    <a:pt x="1577" y="1805"/>
                  </a:cubicBezTo>
                  <a:cubicBezTo>
                    <a:pt x="1571" y="1805"/>
                    <a:pt x="1617" y="1804"/>
                    <a:pt x="1590" y="1803"/>
                  </a:cubicBezTo>
                  <a:cubicBezTo>
                    <a:pt x="1581" y="1803"/>
                    <a:pt x="1595" y="1802"/>
                    <a:pt x="1592" y="1801"/>
                  </a:cubicBezTo>
                  <a:cubicBezTo>
                    <a:pt x="1587" y="1800"/>
                    <a:pt x="1597" y="1799"/>
                    <a:pt x="1603" y="1798"/>
                  </a:cubicBezTo>
                  <a:cubicBezTo>
                    <a:pt x="1608" y="1798"/>
                    <a:pt x="1617" y="1797"/>
                    <a:pt x="1623" y="1796"/>
                  </a:cubicBezTo>
                  <a:cubicBezTo>
                    <a:pt x="1628" y="1796"/>
                    <a:pt x="1586" y="1795"/>
                    <a:pt x="1620" y="1794"/>
                  </a:cubicBezTo>
                  <a:cubicBezTo>
                    <a:pt x="1576" y="1794"/>
                    <a:pt x="1643" y="1791"/>
                    <a:pt x="1665" y="1786"/>
                  </a:cubicBezTo>
                  <a:cubicBezTo>
                    <a:pt x="1670" y="1776"/>
                    <a:pt x="1752" y="1775"/>
                    <a:pt x="1766" y="1767"/>
                  </a:cubicBezTo>
                  <a:cubicBezTo>
                    <a:pt x="1736" y="1767"/>
                    <a:pt x="1763" y="1766"/>
                    <a:pt x="1775" y="1766"/>
                  </a:cubicBezTo>
                  <a:cubicBezTo>
                    <a:pt x="1785" y="1760"/>
                    <a:pt x="1828" y="1746"/>
                    <a:pt x="1871" y="1746"/>
                  </a:cubicBezTo>
                  <a:cubicBezTo>
                    <a:pt x="1834" y="1745"/>
                    <a:pt x="1884" y="1744"/>
                    <a:pt x="1875" y="1743"/>
                  </a:cubicBezTo>
                  <a:cubicBezTo>
                    <a:pt x="1868" y="1743"/>
                    <a:pt x="1869" y="1741"/>
                    <a:pt x="1890" y="1740"/>
                  </a:cubicBezTo>
                  <a:cubicBezTo>
                    <a:pt x="1908" y="1740"/>
                    <a:pt x="1883" y="1737"/>
                    <a:pt x="1900" y="1736"/>
                  </a:cubicBezTo>
                  <a:cubicBezTo>
                    <a:pt x="1981" y="1728"/>
                    <a:pt x="1984" y="1720"/>
                    <a:pt x="2101" y="1708"/>
                  </a:cubicBezTo>
                  <a:cubicBezTo>
                    <a:pt x="2061" y="1707"/>
                    <a:pt x="2103" y="1706"/>
                    <a:pt x="2108" y="1706"/>
                  </a:cubicBezTo>
                  <a:cubicBezTo>
                    <a:pt x="2123" y="1704"/>
                    <a:pt x="2144" y="1702"/>
                    <a:pt x="2144" y="1699"/>
                  </a:cubicBezTo>
                  <a:cubicBezTo>
                    <a:pt x="2144" y="1698"/>
                    <a:pt x="2131" y="1696"/>
                    <a:pt x="2179" y="1695"/>
                  </a:cubicBezTo>
                  <a:cubicBezTo>
                    <a:pt x="2184" y="1695"/>
                    <a:pt x="2184" y="1694"/>
                    <a:pt x="2185" y="1694"/>
                  </a:cubicBezTo>
                  <a:cubicBezTo>
                    <a:pt x="2195" y="1692"/>
                    <a:pt x="2176" y="1690"/>
                    <a:pt x="2202" y="1687"/>
                  </a:cubicBezTo>
                  <a:cubicBezTo>
                    <a:pt x="2223" y="1686"/>
                    <a:pt x="2216" y="1683"/>
                    <a:pt x="2224" y="1681"/>
                  </a:cubicBezTo>
                  <a:cubicBezTo>
                    <a:pt x="2243" y="1676"/>
                    <a:pt x="2243" y="1669"/>
                    <a:pt x="2249" y="1665"/>
                  </a:cubicBezTo>
                  <a:cubicBezTo>
                    <a:pt x="2288" y="1662"/>
                    <a:pt x="2266" y="1659"/>
                    <a:pt x="2267" y="1656"/>
                  </a:cubicBezTo>
                  <a:cubicBezTo>
                    <a:pt x="2267" y="1654"/>
                    <a:pt x="2226" y="1652"/>
                    <a:pt x="2289" y="1650"/>
                  </a:cubicBezTo>
                  <a:cubicBezTo>
                    <a:pt x="2292" y="1650"/>
                    <a:pt x="2291" y="1650"/>
                    <a:pt x="2287" y="1650"/>
                  </a:cubicBezTo>
                  <a:cubicBezTo>
                    <a:pt x="2253" y="1648"/>
                    <a:pt x="2314" y="1647"/>
                    <a:pt x="2289" y="1647"/>
                  </a:cubicBezTo>
                  <a:cubicBezTo>
                    <a:pt x="2258" y="1645"/>
                    <a:pt x="2295" y="1645"/>
                    <a:pt x="2292" y="1644"/>
                  </a:cubicBezTo>
                  <a:cubicBezTo>
                    <a:pt x="2288" y="1643"/>
                    <a:pt x="2278" y="1641"/>
                    <a:pt x="2303" y="1640"/>
                  </a:cubicBezTo>
                  <a:cubicBezTo>
                    <a:pt x="2336" y="1639"/>
                    <a:pt x="2284" y="1638"/>
                    <a:pt x="2289" y="1637"/>
                  </a:cubicBezTo>
                  <a:cubicBezTo>
                    <a:pt x="2326" y="1633"/>
                    <a:pt x="2299" y="1630"/>
                    <a:pt x="2332" y="1628"/>
                  </a:cubicBezTo>
                  <a:cubicBezTo>
                    <a:pt x="2343" y="1628"/>
                    <a:pt x="2302" y="1627"/>
                    <a:pt x="2327" y="1626"/>
                  </a:cubicBezTo>
                  <a:cubicBezTo>
                    <a:pt x="2347" y="1625"/>
                    <a:pt x="2326" y="1623"/>
                    <a:pt x="2352" y="1621"/>
                  </a:cubicBezTo>
                  <a:cubicBezTo>
                    <a:pt x="2317" y="1620"/>
                    <a:pt x="2358" y="1619"/>
                    <a:pt x="2353" y="1618"/>
                  </a:cubicBezTo>
                  <a:cubicBezTo>
                    <a:pt x="2351" y="1609"/>
                    <a:pt x="2341" y="1611"/>
                    <a:pt x="2384" y="1608"/>
                  </a:cubicBezTo>
                  <a:cubicBezTo>
                    <a:pt x="2393" y="1608"/>
                    <a:pt x="2398" y="1606"/>
                    <a:pt x="2392" y="1606"/>
                  </a:cubicBezTo>
                  <a:cubicBezTo>
                    <a:pt x="2360" y="1605"/>
                    <a:pt x="2391" y="1604"/>
                    <a:pt x="2396" y="1604"/>
                  </a:cubicBezTo>
                  <a:cubicBezTo>
                    <a:pt x="2404" y="1603"/>
                    <a:pt x="2355" y="1602"/>
                    <a:pt x="2388" y="1601"/>
                  </a:cubicBezTo>
                  <a:cubicBezTo>
                    <a:pt x="2420" y="1597"/>
                    <a:pt x="2393" y="1597"/>
                    <a:pt x="2427" y="1593"/>
                  </a:cubicBezTo>
                  <a:cubicBezTo>
                    <a:pt x="2435" y="1592"/>
                    <a:pt x="2409" y="1591"/>
                    <a:pt x="2417" y="1591"/>
                  </a:cubicBezTo>
                  <a:cubicBezTo>
                    <a:pt x="2430" y="1590"/>
                    <a:pt x="2419" y="1589"/>
                    <a:pt x="2426" y="1588"/>
                  </a:cubicBezTo>
                  <a:cubicBezTo>
                    <a:pt x="2436" y="1587"/>
                    <a:pt x="2434" y="1586"/>
                    <a:pt x="2450" y="1585"/>
                  </a:cubicBezTo>
                  <a:cubicBezTo>
                    <a:pt x="2478" y="1584"/>
                    <a:pt x="2421" y="1583"/>
                    <a:pt x="2434" y="1582"/>
                  </a:cubicBezTo>
                  <a:cubicBezTo>
                    <a:pt x="2446" y="1581"/>
                    <a:pt x="2465" y="1580"/>
                    <a:pt x="2456" y="1579"/>
                  </a:cubicBezTo>
                  <a:cubicBezTo>
                    <a:pt x="2441" y="1576"/>
                    <a:pt x="2507" y="1574"/>
                    <a:pt x="2461" y="1572"/>
                  </a:cubicBezTo>
                  <a:cubicBezTo>
                    <a:pt x="2507" y="1569"/>
                    <a:pt x="2438" y="1570"/>
                    <a:pt x="2477" y="1565"/>
                  </a:cubicBezTo>
                  <a:cubicBezTo>
                    <a:pt x="2481" y="1564"/>
                    <a:pt x="2473" y="1563"/>
                    <a:pt x="2490" y="1562"/>
                  </a:cubicBezTo>
                  <a:cubicBezTo>
                    <a:pt x="2501" y="1561"/>
                    <a:pt x="2469" y="1559"/>
                    <a:pt x="2480" y="1559"/>
                  </a:cubicBezTo>
                  <a:cubicBezTo>
                    <a:pt x="2499" y="1558"/>
                    <a:pt x="2477" y="1557"/>
                    <a:pt x="2488" y="1556"/>
                  </a:cubicBezTo>
                  <a:cubicBezTo>
                    <a:pt x="2494" y="1556"/>
                    <a:pt x="2487" y="1555"/>
                    <a:pt x="2488" y="1554"/>
                  </a:cubicBezTo>
                  <a:cubicBezTo>
                    <a:pt x="2445" y="1554"/>
                    <a:pt x="2451" y="1553"/>
                    <a:pt x="2458" y="1553"/>
                  </a:cubicBezTo>
                  <a:cubicBezTo>
                    <a:pt x="2469" y="1551"/>
                    <a:pt x="2497" y="1550"/>
                    <a:pt x="2464" y="1549"/>
                  </a:cubicBezTo>
                  <a:cubicBezTo>
                    <a:pt x="2429" y="1548"/>
                    <a:pt x="2475" y="1547"/>
                    <a:pt x="2465" y="1546"/>
                  </a:cubicBezTo>
                  <a:cubicBezTo>
                    <a:pt x="2445" y="1544"/>
                    <a:pt x="2440" y="1541"/>
                    <a:pt x="2437" y="1538"/>
                  </a:cubicBezTo>
                  <a:cubicBezTo>
                    <a:pt x="2435" y="1537"/>
                    <a:pt x="2418" y="1535"/>
                    <a:pt x="2453" y="1534"/>
                  </a:cubicBezTo>
                  <a:cubicBezTo>
                    <a:pt x="2424" y="1533"/>
                    <a:pt x="2437" y="1531"/>
                    <a:pt x="2436" y="1530"/>
                  </a:cubicBezTo>
                  <a:cubicBezTo>
                    <a:pt x="2434" y="1528"/>
                    <a:pt x="2429" y="1526"/>
                    <a:pt x="2438" y="1524"/>
                  </a:cubicBezTo>
                  <a:cubicBezTo>
                    <a:pt x="2443" y="1522"/>
                    <a:pt x="2394" y="1522"/>
                    <a:pt x="2435" y="1521"/>
                  </a:cubicBezTo>
                  <a:cubicBezTo>
                    <a:pt x="2423" y="1520"/>
                    <a:pt x="2411" y="1518"/>
                    <a:pt x="2401" y="1518"/>
                  </a:cubicBezTo>
                  <a:cubicBezTo>
                    <a:pt x="2412" y="1517"/>
                    <a:pt x="2437" y="1515"/>
                    <a:pt x="2433" y="1515"/>
                  </a:cubicBezTo>
                  <a:cubicBezTo>
                    <a:pt x="2404" y="1514"/>
                    <a:pt x="2442" y="1514"/>
                    <a:pt x="2435" y="1513"/>
                  </a:cubicBezTo>
                  <a:cubicBezTo>
                    <a:pt x="2426" y="1511"/>
                    <a:pt x="2409" y="1510"/>
                    <a:pt x="2406" y="1506"/>
                  </a:cubicBezTo>
                  <a:cubicBezTo>
                    <a:pt x="2408" y="1505"/>
                    <a:pt x="2360" y="1505"/>
                    <a:pt x="2389" y="1503"/>
                  </a:cubicBezTo>
                  <a:cubicBezTo>
                    <a:pt x="2403" y="1502"/>
                    <a:pt x="2395" y="1500"/>
                    <a:pt x="2388" y="1499"/>
                  </a:cubicBezTo>
                  <a:cubicBezTo>
                    <a:pt x="2358" y="1498"/>
                    <a:pt x="2371" y="1497"/>
                    <a:pt x="2375" y="1496"/>
                  </a:cubicBezTo>
                  <a:cubicBezTo>
                    <a:pt x="2345" y="1489"/>
                    <a:pt x="2401" y="1490"/>
                    <a:pt x="2305" y="1488"/>
                  </a:cubicBezTo>
                  <a:cubicBezTo>
                    <a:pt x="2383" y="1487"/>
                    <a:pt x="2366" y="1483"/>
                    <a:pt x="2333" y="1482"/>
                  </a:cubicBezTo>
                  <a:cubicBezTo>
                    <a:pt x="2380" y="1480"/>
                    <a:pt x="2332" y="1480"/>
                    <a:pt x="2350" y="1477"/>
                  </a:cubicBezTo>
                  <a:cubicBezTo>
                    <a:pt x="2357" y="1475"/>
                    <a:pt x="2366" y="1473"/>
                    <a:pt x="2346" y="1472"/>
                  </a:cubicBezTo>
                  <a:cubicBezTo>
                    <a:pt x="2314" y="1471"/>
                    <a:pt x="2349" y="1470"/>
                    <a:pt x="2341" y="1469"/>
                  </a:cubicBezTo>
                  <a:cubicBezTo>
                    <a:pt x="2303" y="1464"/>
                    <a:pt x="2380" y="1464"/>
                    <a:pt x="2331" y="1462"/>
                  </a:cubicBezTo>
                  <a:cubicBezTo>
                    <a:pt x="2309" y="1455"/>
                    <a:pt x="2302" y="1453"/>
                    <a:pt x="2273" y="1445"/>
                  </a:cubicBezTo>
                  <a:cubicBezTo>
                    <a:pt x="2311" y="1444"/>
                    <a:pt x="2246" y="1443"/>
                    <a:pt x="2269" y="1442"/>
                  </a:cubicBezTo>
                  <a:cubicBezTo>
                    <a:pt x="2301" y="1441"/>
                    <a:pt x="2282" y="1441"/>
                    <a:pt x="2270" y="1440"/>
                  </a:cubicBezTo>
                  <a:cubicBezTo>
                    <a:pt x="2206" y="1435"/>
                    <a:pt x="2191" y="1422"/>
                    <a:pt x="2126" y="1417"/>
                  </a:cubicBezTo>
                  <a:cubicBezTo>
                    <a:pt x="2127" y="1416"/>
                    <a:pt x="2092" y="1415"/>
                    <a:pt x="2118" y="1414"/>
                  </a:cubicBezTo>
                  <a:cubicBezTo>
                    <a:pt x="2142" y="1413"/>
                    <a:pt x="2106" y="1412"/>
                    <a:pt x="2102" y="1411"/>
                  </a:cubicBezTo>
                  <a:cubicBezTo>
                    <a:pt x="2073" y="1401"/>
                    <a:pt x="2100" y="1407"/>
                    <a:pt x="2041" y="1401"/>
                  </a:cubicBezTo>
                  <a:cubicBezTo>
                    <a:pt x="2088" y="1399"/>
                    <a:pt x="1995" y="1397"/>
                    <a:pt x="2040" y="1395"/>
                  </a:cubicBezTo>
                  <a:cubicBezTo>
                    <a:pt x="1956" y="1387"/>
                    <a:pt x="1981" y="1383"/>
                    <a:pt x="1860" y="1376"/>
                  </a:cubicBezTo>
                  <a:cubicBezTo>
                    <a:pt x="1874" y="1375"/>
                    <a:pt x="1889" y="1375"/>
                    <a:pt x="1893" y="1375"/>
                  </a:cubicBezTo>
                  <a:cubicBezTo>
                    <a:pt x="1915" y="1371"/>
                    <a:pt x="1828" y="1378"/>
                    <a:pt x="1862" y="1368"/>
                  </a:cubicBezTo>
                  <a:cubicBezTo>
                    <a:pt x="1857" y="1368"/>
                    <a:pt x="1844" y="1368"/>
                    <a:pt x="1830" y="1367"/>
                  </a:cubicBezTo>
                  <a:cubicBezTo>
                    <a:pt x="1848" y="1364"/>
                    <a:pt x="1808" y="1362"/>
                    <a:pt x="1772" y="1359"/>
                  </a:cubicBezTo>
                  <a:cubicBezTo>
                    <a:pt x="1887" y="1358"/>
                    <a:pt x="1675" y="1347"/>
                    <a:pt x="1666" y="1343"/>
                  </a:cubicBezTo>
                  <a:cubicBezTo>
                    <a:pt x="1584" y="1328"/>
                    <a:pt x="1546" y="1326"/>
                    <a:pt x="1509" y="1307"/>
                  </a:cubicBezTo>
                  <a:cubicBezTo>
                    <a:pt x="1511" y="1304"/>
                    <a:pt x="1473" y="1301"/>
                    <a:pt x="1517" y="1298"/>
                  </a:cubicBezTo>
                  <a:cubicBezTo>
                    <a:pt x="1527" y="1298"/>
                    <a:pt x="1515" y="1297"/>
                    <a:pt x="1511" y="1296"/>
                  </a:cubicBezTo>
                  <a:cubicBezTo>
                    <a:pt x="1494" y="1297"/>
                    <a:pt x="1494" y="1281"/>
                    <a:pt x="1508" y="1280"/>
                  </a:cubicBezTo>
                  <a:cubicBezTo>
                    <a:pt x="1508" y="1279"/>
                    <a:pt x="1498" y="1278"/>
                    <a:pt x="1500" y="1276"/>
                  </a:cubicBezTo>
                  <a:cubicBezTo>
                    <a:pt x="1501" y="1275"/>
                    <a:pt x="1527" y="1274"/>
                    <a:pt x="1516" y="1273"/>
                  </a:cubicBezTo>
                  <a:cubicBezTo>
                    <a:pt x="1488" y="1272"/>
                    <a:pt x="1525" y="1271"/>
                    <a:pt x="1528" y="1270"/>
                  </a:cubicBezTo>
                  <a:cubicBezTo>
                    <a:pt x="1553" y="1270"/>
                    <a:pt x="1523" y="1267"/>
                    <a:pt x="1561" y="1265"/>
                  </a:cubicBezTo>
                  <a:cubicBezTo>
                    <a:pt x="1509" y="1263"/>
                    <a:pt x="1570" y="1262"/>
                    <a:pt x="1564" y="1260"/>
                  </a:cubicBezTo>
                  <a:cubicBezTo>
                    <a:pt x="1557" y="1258"/>
                    <a:pt x="1549" y="1256"/>
                    <a:pt x="1580" y="1255"/>
                  </a:cubicBezTo>
                  <a:cubicBezTo>
                    <a:pt x="1590" y="1254"/>
                    <a:pt x="1585" y="1253"/>
                    <a:pt x="1581" y="1252"/>
                  </a:cubicBezTo>
                  <a:cubicBezTo>
                    <a:pt x="1576" y="1252"/>
                    <a:pt x="1621" y="1251"/>
                    <a:pt x="1587" y="1250"/>
                  </a:cubicBezTo>
                  <a:cubicBezTo>
                    <a:pt x="1609" y="1249"/>
                    <a:pt x="1559" y="1247"/>
                    <a:pt x="1587" y="1246"/>
                  </a:cubicBezTo>
                  <a:cubicBezTo>
                    <a:pt x="1623" y="1244"/>
                    <a:pt x="1566" y="1243"/>
                    <a:pt x="1579" y="1241"/>
                  </a:cubicBezTo>
                  <a:cubicBezTo>
                    <a:pt x="1591" y="1240"/>
                    <a:pt x="1590" y="1238"/>
                    <a:pt x="1579" y="1237"/>
                  </a:cubicBezTo>
                  <a:cubicBezTo>
                    <a:pt x="1568" y="1235"/>
                    <a:pt x="1636" y="1234"/>
                    <a:pt x="1584" y="1233"/>
                  </a:cubicBezTo>
                  <a:cubicBezTo>
                    <a:pt x="1621" y="1231"/>
                    <a:pt x="1596" y="1229"/>
                    <a:pt x="1602" y="1227"/>
                  </a:cubicBezTo>
                  <a:cubicBezTo>
                    <a:pt x="1610" y="1215"/>
                    <a:pt x="1587" y="1217"/>
                    <a:pt x="1588" y="1215"/>
                  </a:cubicBezTo>
                  <a:cubicBezTo>
                    <a:pt x="1623" y="1214"/>
                    <a:pt x="1580" y="1213"/>
                    <a:pt x="1590" y="1213"/>
                  </a:cubicBezTo>
                  <a:cubicBezTo>
                    <a:pt x="1602" y="1212"/>
                    <a:pt x="1589" y="1211"/>
                    <a:pt x="1600" y="1210"/>
                  </a:cubicBezTo>
                  <a:cubicBezTo>
                    <a:pt x="1616" y="1205"/>
                    <a:pt x="1580" y="1204"/>
                    <a:pt x="1621" y="1203"/>
                  </a:cubicBezTo>
                  <a:cubicBezTo>
                    <a:pt x="1587" y="1202"/>
                    <a:pt x="1622" y="1200"/>
                    <a:pt x="1613" y="1199"/>
                  </a:cubicBezTo>
                  <a:cubicBezTo>
                    <a:pt x="1593" y="1197"/>
                    <a:pt x="1591" y="1195"/>
                    <a:pt x="1607" y="1194"/>
                  </a:cubicBezTo>
                  <a:cubicBezTo>
                    <a:pt x="1656" y="1182"/>
                    <a:pt x="1575" y="1187"/>
                    <a:pt x="1559" y="1187"/>
                  </a:cubicBezTo>
                  <a:cubicBezTo>
                    <a:pt x="1578" y="1187"/>
                    <a:pt x="1590" y="1187"/>
                    <a:pt x="1602" y="1188"/>
                  </a:cubicBezTo>
                  <a:cubicBezTo>
                    <a:pt x="1584" y="1188"/>
                    <a:pt x="1596" y="1189"/>
                    <a:pt x="1594" y="1190"/>
                  </a:cubicBezTo>
                  <a:cubicBezTo>
                    <a:pt x="1590" y="1190"/>
                    <a:pt x="1586" y="1189"/>
                    <a:pt x="1582" y="1189"/>
                  </a:cubicBezTo>
                  <a:cubicBezTo>
                    <a:pt x="1617" y="1189"/>
                    <a:pt x="1517" y="1190"/>
                    <a:pt x="1603" y="1191"/>
                  </a:cubicBezTo>
                  <a:cubicBezTo>
                    <a:pt x="1588" y="1191"/>
                    <a:pt x="1575" y="1191"/>
                    <a:pt x="1561" y="1192"/>
                  </a:cubicBezTo>
                  <a:cubicBezTo>
                    <a:pt x="1563" y="1198"/>
                    <a:pt x="1550" y="1196"/>
                    <a:pt x="1540" y="1198"/>
                  </a:cubicBezTo>
                  <a:cubicBezTo>
                    <a:pt x="1529" y="1199"/>
                    <a:pt x="1566" y="1199"/>
                    <a:pt x="1543" y="1201"/>
                  </a:cubicBezTo>
                  <a:cubicBezTo>
                    <a:pt x="1527" y="1201"/>
                    <a:pt x="1540" y="1203"/>
                    <a:pt x="1540" y="1204"/>
                  </a:cubicBezTo>
                  <a:cubicBezTo>
                    <a:pt x="1540" y="1205"/>
                    <a:pt x="1547" y="1206"/>
                    <a:pt x="1539" y="1206"/>
                  </a:cubicBezTo>
                  <a:cubicBezTo>
                    <a:pt x="1508" y="1208"/>
                    <a:pt x="1520" y="1210"/>
                    <a:pt x="1520" y="1212"/>
                  </a:cubicBezTo>
                  <a:cubicBezTo>
                    <a:pt x="1520" y="1213"/>
                    <a:pt x="1488" y="1215"/>
                    <a:pt x="1519" y="1216"/>
                  </a:cubicBezTo>
                  <a:cubicBezTo>
                    <a:pt x="1491" y="1217"/>
                    <a:pt x="1516" y="1218"/>
                    <a:pt x="1501" y="1219"/>
                  </a:cubicBezTo>
                  <a:cubicBezTo>
                    <a:pt x="1488" y="1220"/>
                    <a:pt x="1494" y="1222"/>
                    <a:pt x="1500" y="1223"/>
                  </a:cubicBezTo>
                  <a:cubicBezTo>
                    <a:pt x="1505" y="1224"/>
                    <a:pt x="1464" y="1225"/>
                    <a:pt x="1499" y="1226"/>
                  </a:cubicBezTo>
                  <a:cubicBezTo>
                    <a:pt x="1448" y="1241"/>
                    <a:pt x="1437" y="1234"/>
                    <a:pt x="1415" y="1241"/>
                  </a:cubicBezTo>
                  <a:cubicBezTo>
                    <a:pt x="1416" y="1252"/>
                    <a:pt x="1331" y="1251"/>
                    <a:pt x="1374" y="1255"/>
                  </a:cubicBezTo>
                  <a:cubicBezTo>
                    <a:pt x="1321" y="1260"/>
                    <a:pt x="1276" y="1258"/>
                    <a:pt x="1221" y="1256"/>
                  </a:cubicBezTo>
                  <a:cubicBezTo>
                    <a:pt x="1188" y="1255"/>
                    <a:pt x="1252" y="1254"/>
                    <a:pt x="1213" y="1254"/>
                  </a:cubicBezTo>
                  <a:cubicBezTo>
                    <a:pt x="1201" y="1252"/>
                    <a:pt x="1240" y="1252"/>
                    <a:pt x="1249" y="1251"/>
                  </a:cubicBezTo>
                  <a:lnTo>
                    <a:pt x="1249" y="1251"/>
                  </a:lnTo>
                  <a:cubicBezTo>
                    <a:pt x="1170" y="1251"/>
                    <a:pt x="1258" y="1240"/>
                    <a:pt x="1290" y="1239"/>
                  </a:cubicBezTo>
                  <a:cubicBezTo>
                    <a:pt x="1294" y="1252"/>
                    <a:pt x="1283" y="1248"/>
                    <a:pt x="1269" y="1250"/>
                  </a:cubicBezTo>
                  <a:cubicBezTo>
                    <a:pt x="1275" y="1250"/>
                    <a:pt x="1281" y="1250"/>
                    <a:pt x="1287" y="1250"/>
                  </a:cubicBezTo>
                  <a:cubicBezTo>
                    <a:pt x="1274" y="1250"/>
                    <a:pt x="1261" y="1251"/>
                    <a:pt x="1249" y="1251"/>
                  </a:cubicBezTo>
                  <a:cubicBezTo>
                    <a:pt x="1265" y="1258"/>
                    <a:pt x="1328" y="1253"/>
                    <a:pt x="1353" y="1247"/>
                  </a:cubicBezTo>
                  <a:cubicBezTo>
                    <a:pt x="1326" y="1245"/>
                    <a:pt x="1360" y="1243"/>
                    <a:pt x="1354" y="1242"/>
                  </a:cubicBezTo>
                  <a:cubicBezTo>
                    <a:pt x="1330" y="1233"/>
                    <a:pt x="1403" y="1250"/>
                    <a:pt x="1394" y="1222"/>
                  </a:cubicBezTo>
                  <a:cubicBezTo>
                    <a:pt x="1347" y="1223"/>
                    <a:pt x="1383" y="1225"/>
                    <a:pt x="1334" y="1216"/>
                  </a:cubicBezTo>
                  <a:cubicBezTo>
                    <a:pt x="1382" y="1214"/>
                    <a:pt x="1317" y="1215"/>
                    <a:pt x="1347" y="1212"/>
                  </a:cubicBezTo>
                  <a:cubicBezTo>
                    <a:pt x="1307" y="1212"/>
                    <a:pt x="1378" y="1211"/>
                    <a:pt x="1338" y="1210"/>
                  </a:cubicBezTo>
                  <a:cubicBezTo>
                    <a:pt x="1356" y="1209"/>
                    <a:pt x="1326" y="1207"/>
                    <a:pt x="1331" y="1206"/>
                  </a:cubicBezTo>
                  <a:cubicBezTo>
                    <a:pt x="1334" y="1198"/>
                    <a:pt x="1338" y="1201"/>
                    <a:pt x="1353" y="1200"/>
                  </a:cubicBezTo>
                  <a:cubicBezTo>
                    <a:pt x="1394" y="1198"/>
                    <a:pt x="1357" y="1196"/>
                    <a:pt x="1378" y="1191"/>
                  </a:cubicBezTo>
                  <a:cubicBezTo>
                    <a:pt x="1390" y="1188"/>
                    <a:pt x="1437" y="1185"/>
                    <a:pt x="1398" y="1184"/>
                  </a:cubicBezTo>
                  <a:cubicBezTo>
                    <a:pt x="1410" y="1184"/>
                    <a:pt x="1422" y="1184"/>
                    <a:pt x="1434" y="1184"/>
                  </a:cubicBezTo>
                  <a:cubicBezTo>
                    <a:pt x="1433" y="1183"/>
                    <a:pt x="1448" y="1181"/>
                    <a:pt x="1417" y="1181"/>
                  </a:cubicBezTo>
                  <a:cubicBezTo>
                    <a:pt x="1432" y="1179"/>
                    <a:pt x="1472" y="1180"/>
                    <a:pt x="1446" y="1175"/>
                  </a:cubicBezTo>
                  <a:cubicBezTo>
                    <a:pt x="1475" y="1173"/>
                    <a:pt x="1430" y="1171"/>
                    <a:pt x="1496" y="1170"/>
                  </a:cubicBezTo>
                  <a:cubicBezTo>
                    <a:pt x="1500" y="1164"/>
                    <a:pt x="1567" y="1162"/>
                    <a:pt x="1561" y="1159"/>
                  </a:cubicBezTo>
                  <a:cubicBezTo>
                    <a:pt x="1610" y="1158"/>
                    <a:pt x="1557" y="1156"/>
                    <a:pt x="1578" y="1155"/>
                  </a:cubicBezTo>
                  <a:cubicBezTo>
                    <a:pt x="1596" y="1153"/>
                    <a:pt x="1564" y="1152"/>
                    <a:pt x="1600" y="1151"/>
                  </a:cubicBezTo>
                  <a:cubicBezTo>
                    <a:pt x="1568" y="1149"/>
                    <a:pt x="1619" y="1148"/>
                    <a:pt x="1603" y="1147"/>
                  </a:cubicBezTo>
                  <a:cubicBezTo>
                    <a:pt x="1597" y="1147"/>
                    <a:pt x="1591" y="1147"/>
                    <a:pt x="1585" y="11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 rot="10800000" flipH="1">
              <a:off x="8357356" y="1564858"/>
              <a:ext cx="1566028" cy="1572149"/>
            </a:xfrm>
            <a:custGeom>
              <a:avLst/>
              <a:gdLst/>
              <a:ahLst/>
              <a:cxnLst/>
              <a:rect l="l" t="t" r="r" b="b"/>
              <a:pathLst>
                <a:path w="3577" h="3591" extrusionOk="0">
                  <a:moveTo>
                    <a:pt x="1585" y="1146"/>
                  </a:moveTo>
                  <a:cubicBezTo>
                    <a:pt x="1591" y="1146"/>
                    <a:pt x="1597" y="1146"/>
                    <a:pt x="1603" y="1146"/>
                  </a:cubicBezTo>
                  <a:cubicBezTo>
                    <a:pt x="1587" y="1142"/>
                    <a:pt x="1721" y="1148"/>
                    <a:pt x="1707" y="1140"/>
                  </a:cubicBezTo>
                  <a:cubicBezTo>
                    <a:pt x="1701" y="1140"/>
                    <a:pt x="1695" y="1140"/>
                    <a:pt x="1689" y="1139"/>
                  </a:cubicBezTo>
                  <a:cubicBezTo>
                    <a:pt x="1695" y="1139"/>
                    <a:pt x="1701" y="1139"/>
                    <a:pt x="1707" y="1139"/>
                  </a:cubicBezTo>
                  <a:cubicBezTo>
                    <a:pt x="1751" y="1124"/>
                    <a:pt x="1790" y="1122"/>
                    <a:pt x="1846" y="1118"/>
                  </a:cubicBezTo>
                  <a:cubicBezTo>
                    <a:pt x="1836" y="1116"/>
                    <a:pt x="1826" y="1117"/>
                    <a:pt x="1800" y="1117"/>
                  </a:cubicBezTo>
                  <a:cubicBezTo>
                    <a:pt x="1864" y="1117"/>
                    <a:pt x="1858" y="1113"/>
                    <a:pt x="1906" y="1113"/>
                  </a:cubicBezTo>
                  <a:cubicBezTo>
                    <a:pt x="1889" y="1115"/>
                    <a:pt x="1924" y="1115"/>
                    <a:pt x="1894" y="1116"/>
                  </a:cubicBezTo>
                  <a:cubicBezTo>
                    <a:pt x="1883" y="1129"/>
                    <a:pt x="1927" y="1124"/>
                    <a:pt x="1913" y="1127"/>
                  </a:cubicBezTo>
                  <a:cubicBezTo>
                    <a:pt x="1897" y="1130"/>
                    <a:pt x="1879" y="1132"/>
                    <a:pt x="1907" y="1135"/>
                  </a:cubicBezTo>
                  <a:cubicBezTo>
                    <a:pt x="1894" y="1135"/>
                    <a:pt x="1884" y="1135"/>
                    <a:pt x="1873" y="1136"/>
                  </a:cubicBezTo>
                  <a:cubicBezTo>
                    <a:pt x="1895" y="1137"/>
                    <a:pt x="1868" y="1138"/>
                    <a:pt x="1893" y="1139"/>
                  </a:cubicBezTo>
                  <a:cubicBezTo>
                    <a:pt x="1921" y="1139"/>
                    <a:pt x="1914" y="1140"/>
                    <a:pt x="1915" y="1141"/>
                  </a:cubicBezTo>
                  <a:cubicBezTo>
                    <a:pt x="1956" y="1140"/>
                    <a:pt x="1925" y="1136"/>
                    <a:pt x="1977" y="1130"/>
                  </a:cubicBezTo>
                  <a:cubicBezTo>
                    <a:pt x="1927" y="1129"/>
                    <a:pt x="1999" y="1127"/>
                    <a:pt x="1977" y="1126"/>
                  </a:cubicBezTo>
                  <a:cubicBezTo>
                    <a:pt x="1957" y="1125"/>
                    <a:pt x="1977" y="1124"/>
                    <a:pt x="1978" y="1123"/>
                  </a:cubicBezTo>
                  <a:cubicBezTo>
                    <a:pt x="1986" y="1121"/>
                    <a:pt x="1997" y="1119"/>
                    <a:pt x="1976" y="1117"/>
                  </a:cubicBezTo>
                  <a:cubicBezTo>
                    <a:pt x="1962" y="1116"/>
                    <a:pt x="2016" y="1116"/>
                    <a:pt x="1984" y="1115"/>
                  </a:cubicBezTo>
                  <a:cubicBezTo>
                    <a:pt x="2008" y="1112"/>
                    <a:pt x="1973" y="1113"/>
                    <a:pt x="1958" y="1111"/>
                  </a:cubicBezTo>
                  <a:cubicBezTo>
                    <a:pt x="1975" y="1106"/>
                    <a:pt x="2078" y="1098"/>
                    <a:pt x="2101" y="1090"/>
                  </a:cubicBezTo>
                  <a:cubicBezTo>
                    <a:pt x="2120" y="1089"/>
                    <a:pt x="2132" y="1089"/>
                    <a:pt x="2146" y="1089"/>
                  </a:cubicBezTo>
                  <a:cubicBezTo>
                    <a:pt x="2093" y="1086"/>
                    <a:pt x="2223" y="1080"/>
                    <a:pt x="2206" y="1075"/>
                  </a:cubicBezTo>
                  <a:cubicBezTo>
                    <a:pt x="2249" y="1075"/>
                    <a:pt x="2217" y="1073"/>
                    <a:pt x="2239" y="1072"/>
                  </a:cubicBezTo>
                  <a:cubicBezTo>
                    <a:pt x="2257" y="1071"/>
                    <a:pt x="2235" y="1069"/>
                    <a:pt x="2252" y="1068"/>
                  </a:cubicBezTo>
                  <a:cubicBezTo>
                    <a:pt x="2276" y="1066"/>
                    <a:pt x="2265" y="1065"/>
                    <a:pt x="2268" y="1063"/>
                  </a:cubicBezTo>
                  <a:cubicBezTo>
                    <a:pt x="2271" y="1062"/>
                    <a:pt x="2269" y="1061"/>
                    <a:pt x="2269" y="1059"/>
                  </a:cubicBezTo>
                  <a:cubicBezTo>
                    <a:pt x="2269" y="1058"/>
                    <a:pt x="2275" y="1056"/>
                    <a:pt x="2267" y="1055"/>
                  </a:cubicBezTo>
                  <a:cubicBezTo>
                    <a:pt x="2259" y="1054"/>
                    <a:pt x="2302" y="1053"/>
                    <a:pt x="2269" y="1051"/>
                  </a:cubicBezTo>
                  <a:cubicBezTo>
                    <a:pt x="2309" y="1046"/>
                    <a:pt x="2293" y="1045"/>
                    <a:pt x="2324" y="1043"/>
                  </a:cubicBezTo>
                  <a:cubicBezTo>
                    <a:pt x="2327" y="1043"/>
                    <a:pt x="2320" y="1042"/>
                    <a:pt x="2329" y="1041"/>
                  </a:cubicBezTo>
                  <a:cubicBezTo>
                    <a:pt x="2339" y="1040"/>
                    <a:pt x="2337" y="1039"/>
                    <a:pt x="2330" y="1038"/>
                  </a:cubicBezTo>
                  <a:cubicBezTo>
                    <a:pt x="2321" y="1037"/>
                    <a:pt x="2366" y="1036"/>
                    <a:pt x="2332" y="1035"/>
                  </a:cubicBezTo>
                  <a:cubicBezTo>
                    <a:pt x="2344" y="1035"/>
                    <a:pt x="2403" y="1031"/>
                    <a:pt x="2358" y="1029"/>
                  </a:cubicBezTo>
                  <a:cubicBezTo>
                    <a:pt x="2350" y="1028"/>
                    <a:pt x="2359" y="1027"/>
                    <a:pt x="2365" y="1027"/>
                  </a:cubicBezTo>
                  <a:cubicBezTo>
                    <a:pt x="2371" y="1026"/>
                    <a:pt x="2343" y="1025"/>
                    <a:pt x="2371" y="1025"/>
                  </a:cubicBezTo>
                  <a:cubicBezTo>
                    <a:pt x="2332" y="1024"/>
                    <a:pt x="2384" y="1023"/>
                    <a:pt x="2362" y="1023"/>
                  </a:cubicBezTo>
                  <a:cubicBezTo>
                    <a:pt x="2330" y="1022"/>
                    <a:pt x="2377" y="1021"/>
                    <a:pt x="2366" y="1021"/>
                  </a:cubicBezTo>
                  <a:cubicBezTo>
                    <a:pt x="2336" y="1019"/>
                    <a:pt x="2358" y="1017"/>
                    <a:pt x="2352" y="1015"/>
                  </a:cubicBezTo>
                  <a:cubicBezTo>
                    <a:pt x="2339" y="1011"/>
                    <a:pt x="2380" y="1012"/>
                    <a:pt x="2393" y="1007"/>
                  </a:cubicBezTo>
                  <a:cubicBezTo>
                    <a:pt x="2383" y="996"/>
                    <a:pt x="2453" y="1000"/>
                    <a:pt x="2414" y="996"/>
                  </a:cubicBezTo>
                  <a:cubicBezTo>
                    <a:pt x="2470" y="988"/>
                    <a:pt x="2441" y="986"/>
                    <a:pt x="2479" y="976"/>
                  </a:cubicBezTo>
                  <a:cubicBezTo>
                    <a:pt x="2485" y="975"/>
                    <a:pt x="2508" y="973"/>
                    <a:pt x="2532" y="971"/>
                  </a:cubicBezTo>
                  <a:cubicBezTo>
                    <a:pt x="2581" y="976"/>
                    <a:pt x="2550" y="980"/>
                    <a:pt x="2562" y="985"/>
                  </a:cubicBezTo>
                  <a:cubicBezTo>
                    <a:pt x="2532" y="983"/>
                    <a:pt x="2515" y="982"/>
                    <a:pt x="2498" y="982"/>
                  </a:cubicBezTo>
                  <a:cubicBezTo>
                    <a:pt x="2524" y="992"/>
                    <a:pt x="2550" y="984"/>
                    <a:pt x="2500" y="994"/>
                  </a:cubicBezTo>
                  <a:cubicBezTo>
                    <a:pt x="2577" y="990"/>
                    <a:pt x="2579" y="993"/>
                    <a:pt x="2643" y="978"/>
                  </a:cubicBezTo>
                  <a:cubicBezTo>
                    <a:pt x="2647" y="972"/>
                    <a:pt x="2632" y="974"/>
                    <a:pt x="2663" y="972"/>
                  </a:cubicBezTo>
                  <a:cubicBezTo>
                    <a:pt x="2673" y="971"/>
                    <a:pt x="2667" y="970"/>
                    <a:pt x="2677" y="970"/>
                  </a:cubicBezTo>
                  <a:cubicBezTo>
                    <a:pt x="2695" y="969"/>
                    <a:pt x="2649" y="969"/>
                    <a:pt x="2677" y="968"/>
                  </a:cubicBezTo>
                  <a:cubicBezTo>
                    <a:pt x="2686" y="968"/>
                    <a:pt x="2685" y="967"/>
                    <a:pt x="2685" y="966"/>
                  </a:cubicBezTo>
                  <a:cubicBezTo>
                    <a:pt x="2684" y="966"/>
                    <a:pt x="2693" y="965"/>
                    <a:pt x="2671" y="964"/>
                  </a:cubicBezTo>
                  <a:cubicBezTo>
                    <a:pt x="2688" y="963"/>
                    <a:pt x="2712" y="959"/>
                    <a:pt x="2671" y="956"/>
                  </a:cubicBezTo>
                  <a:cubicBezTo>
                    <a:pt x="2661" y="955"/>
                    <a:pt x="2641" y="954"/>
                    <a:pt x="2648" y="954"/>
                  </a:cubicBezTo>
                  <a:cubicBezTo>
                    <a:pt x="2688" y="952"/>
                    <a:pt x="2652" y="951"/>
                    <a:pt x="2641" y="951"/>
                  </a:cubicBezTo>
                  <a:cubicBezTo>
                    <a:pt x="2624" y="948"/>
                    <a:pt x="2601" y="945"/>
                    <a:pt x="2627" y="943"/>
                  </a:cubicBezTo>
                  <a:cubicBezTo>
                    <a:pt x="2700" y="932"/>
                    <a:pt x="2652" y="932"/>
                    <a:pt x="2747" y="924"/>
                  </a:cubicBezTo>
                  <a:cubicBezTo>
                    <a:pt x="2745" y="924"/>
                    <a:pt x="2743" y="924"/>
                    <a:pt x="2740" y="924"/>
                  </a:cubicBezTo>
                  <a:cubicBezTo>
                    <a:pt x="2711" y="923"/>
                    <a:pt x="2754" y="923"/>
                    <a:pt x="2749" y="922"/>
                  </a:cubicBezTo>
                  <a:cubicBezTo>
                    <a:pt x="2781" y="913"/>
                    <a:pt x="2798" y="912"/>
                    <a:pt x="2866" y="905"/>
                  </a:cubicBezTo>
                  <a:cubicBezTo>
                    <a:pt x="2876" y="900"/>
                    <a:pt x="2928" y="897"/>
                    <a:pt x="2935" y="896"/>
                  </a:cubicBezTo>
                  <a:cubicBezTo>
                    <a:pt x="2931" y="895"/>
                    <a:pt x="2972" y="894"/>
                    <a:pt x="2936" y="893"/>
                  </a:cubicBezTo>
                  <a:cubicBezTo>
                    <a:pt x="3016" y="885"/>
                    <a:pt x="3065" y="884"/>
                    <a:pt x="3143" y="867"/>
                  </a:cubicBezTo>
                  <a:cubicBezTo>
                    <a:pt x="3122" y="867"/>
                    <a:pt x="3050" y="870"/>
                    <a:pt x="3062" y="875"/>
                  </a:cubicBezTo>
                  <a:cubicBezTo>
                    <a:pt x="2971" y="872"/>
                    <a:pt x="2758" y="900"/>
                    <a:pt x="2745" y="886"/>
                  </a:cubicBezTo>
                  <a:cubicBezTo>
                    <a:pt x="2734" y="885"/>
                    <a:pt x="2765" y="884"/>
                    <a:pt x="2758" y="883"/>
                  </a:cubicBezTo>
                  <a:cubicBezTo>
                    <a:pt x="2750" y="878"/>
                    <a:pt x="2857" y="878"/>
                    <a:pt x="2803" y="873"/>
                  </a:cubicBezTo>
                  <a:cubicBezTo>
                    <a:pt x="2780" y="873"/>
                    <a:pt x="2764" y="872"/>
                    <a:pt x="2740" y="872"/>
                  </a:cubicBezTo>
                  <a:cubicBezTo>
                    <a:pt x="2751" y="870"/>
                    <a:pt x="2760" y="869"/>
                    <a:pt x="2768" y="867"/>
                  </a:cubicBezTo>
                  <a:cubicBezTo>
                    <a:pt x="2763" y="867"/>
                    <a:pt x="2757" y="867"/>
                    <a:pt x="2751" y="866"/>
                  </a:cubicBezTo>
                  <a:cubicBezTo>
                    <a:pt x="2791" y="867"/>
                    <a:pt x="2791" y="863"/>
                    <a:pt x="2751" y="863"/>
                  </a:cubicBezTo>
                  <a:cubicBezTo>
                    <a:pt x="2757" y="862"/>
                    <a:pt x="2763" y="862"/>
                    <a:pt x="2768" y="862"/>
                  </a:cubicBezTo>
                  <a:lnTo>
                    <a:pt x="2768" y="862"/>
                  </a:lnTo>
                  <a:cubicBezTo>
                    <a:pt x="2763" y="861"/>
                    <a:pt x="2757" y="861"/>
                    <a:pt x="2751" y="861"/>
                  </a:cubicBezTo>
                  <a:cubicBezTo>
                    <a:pt x="2765" y="862"/>
                    <a:pt x="2812" y="858"/>
                    <a:pt x="2803" y="853"/>
                  </a:cubicBezTo>
                  <a:cubicBezTo>
                    <a:pt x="2776" y="852"/>
                    <a:pt x="2819" y="851"/>
                    <a:pt x="2814" y="850"/>
                  </a:cubicBezTo>
                  <a:cubicBezTo>
                    <a:pt x="2802" y="848"/>
                    <a:pt x="2798" y="845"/>
                    <a:pt x="2846" y="843"/>
                  </a:cubicBezTo>
                  <a:cubicBezTo>
                    <a:pt x="2853" y="843"/>
                    <a:pt x="2821" y="842"/>
                    <a:pt x="2849" y="841"/>
                  </a:cubicBezTo>
                  <a:cubicBezTo>
                    <a:pt x="2821" y="840"/>
                    <a:pt x="2859" y="842"/>
                    <a:pt x="2852" y="837"/>
                  </a:cubicBezTo>
                  <a:cubicBezTo>
                    <a:pt x="2898" y="833"/>
                    <a:pt x="2996" y="825"/>
                    <a:pt x="3040" y="813"/>
                  </a:cubicBezTo>
                  <a:cubicBezTo>
                    <a:pt x="3044" y="812"/>
                    <a:pt x="3099" y="810"/>
                    <a:pt x="3061" y="810"/>
                  </a:cubicBezTo>
                  <a:cubicBezTo>
                    <a:pt x="3088" y="809"/>
                    <a:pt x="3080" y="808"/>
                    <a:pt x="3080" y="807"/>
                  </a:cubicBezTo>
                  <a:cubicBezTo>
                    <a:pt x="3081" y="806"/>
                    <a:pt x="3072" y="804"/>
                    <a:pt x="3083" y="803"/>
                  </a:cubicBezTo>
                  <a:cubicBezTo>
                    <a:pt x="3109" y="801"/>
                    <a:pt x="3116" y="798"/>
                    <a:pt x="3123" y="796"/>
                  </a:cubicBezTo>
                  <a:cubicBezTo>
                    <a:pt x="3156" y="793"/>
                    <a:pt x="3166" y="788"/>
                    <a:pt x="3125" y="789"/>
                  </a:cubicBezTo>
                  <a:cubicBezTo>
                    <a:pt x="3134" y="789"/>
                    <a:pt x="3138" y="788"/>
                    <a:pt x="3152" y="787"/>
                  </a:cubicBezTo>
                  <a:cubicBezTo>
                    <a:pt x="3174" y="787"/>
                    <a:pt x="3143" y="786"/>
                    <a:pt x="3146" y="786"/>
                  </a:cubicBezTo>
                  <a:cubicBezTo>
                    <a:pt x="3151" y="785"/>
                    <a:pt x="3156" y="784"/>
                    <a:pt x="3164" y="784"/>
                  </a:cubicBezTo>
                  <a:cubicBezTo>
                    <a:pt x="3171" y="783"/>
                    <a:pt x="3194" y="783"/>
                    <a:pt x="3165" y="782"/>
                  </a:cubicBezTo>
                  <a:cubicBezTo>
                    <a:pt x="3190" y="772"/>
                    <a:pt x="3243" y="771"/>
                    <a:pt x="3289" y="764"/>
                  </a:cubicBezTo>
                  <a:cubicBezTo>
                    <a:pt x="3266" y="761"/>
                    <a:pt x="3381" y="762"/>
                    <a:pt x="3330" y="763"/>
                  </a:cubicBezTo>
                  <a:lnTo>
                    <a:pt x="3330" y="762"/>
                  </a:lnTo>
                  <a:cubicBezTo>
                    <a:pt x="3316" y="763"/>
                    <a:pt x="3303" y="764"/>
                    <a:pt x="3289" y="764"/>
                  </a:cubicBezTo>
                  <a:cubicBezTo>
                    <a:pt x="3315" y="765"/>
                    <a:pt x="3346" y="765"/>
                    <a:pt x="3372" y="764"/>
                  </a:cubicBezTo>
                  <a:cubicBezTo>
                    <a:pt x="3366" y="764"/>
                    <a:pt x="3360" y="764"/>
                    <a:pt x="3355" y="764"/>
                  </a:cubicBezTo>
                  <a:cubicBezTo>
                    <a:pt x="3369" y="763"/>
                    <a:pt x="3404" y="763"/>
                    <a:pt x="3372" y="763"/>
                  </a:cubicBezTo>
                  <a:lnTo>
                    <a:pt x="3372" y="764"/>
                  </a:lnTo>
                  <a:lnTo>
                    <a:pt x="3414" y="764"/>
                  </a:lnTo>
                  <a:cubicBezTo>
                    <a:pt x="3461" y="790"/>
                    <a:pt x="3502" y="753"/>
                    <a:pt x="3552" y="754"/>
                  </a:cubicBezTo>
                  <a:cubicBezTo>
                    <a:pt x="3515" y="753"/>
                    <a:pt x="3555" y="751"/>
                    <a:pt x="3551" y="750"/>
                  </a:cubicBezTo>
                  <a:cubicBezTo>
                    <a:pt x="3545" y="748"/>
                    <a:pt x="3567" y="747"/>
                    <a:pt x="3555" y="745"/>
                  </a:cubicBezTo>
                  <a:cubicBezTo>
                    <a:pt x="3548" y="744"/>
                    <a:pt x="3540" y="743"/>
                    <a:pt x="3538" y="742"/>
                  </a:cubicBezTo>
                  <a:cubicBezTo>
                    <a:pt x="3533" y="742"/>
                    <a:pt x="3527" y="742"/>
                    <a:pt x="3521" y="742"/>
                  </a:cubicBezTo>
                  <a:cubicBezTo>
                    <a:pt x="3527" y="741"/>
                    <a:pt x="3533" y="741"/>
                    <a:pt x="3538" y="741"/>
                  </a:cubicBezTo>
                  <a:cubicBezTo>
                    <a:pt x="3539" y="740"/>
                    <a:pt x="3583" y="740"/>
                    <a:pt x="3543" y="739"/>
                  </a:cubicBezTo>
                  <a:cubicBezTo>
                    <a:pt x="3574" y="738"/>
                    <a:pt x="3533" y="737"/>
                    <a:pt x="3539" y="736"/>
                  </a:cubicBezTo>
                  <a:cubicBezTo>
                    <a:pt x="3544" y="736"/>
                    <a:pt x="3551" y="735"/>
                    <a:pt x="3560" y="734"/>
                  </a:cubicBezTo>
                  <a:cubicBezTo>
                    <a:pt x="3569" y="734"/>
                    <a:pt x="3520" y="733"/>
                    <a:pt x="3552" y="732"/>
                  </a:cubicBezTo>
                  <a:cubicBezTo>
                    <a:pt x="3556" y="732"/>
                    <a:pt x="3545" y="731"/>
                    <a:pt x="3535" y="731"/>
                  </a:cubicBezTo>
                  <a:cubicBezTo>
                    <a:pt x="3506" y="729"/>
                    <a:pt x="3512" y="728"/>
                    <a:pt x="3530" y="726"/>
                  </a:cubicBezTo>
                  <a:cubicBezTo>
                    <a:pt x="3538" y="726"/>
                    <a:pt x="3505" y="725"/>
                    <a:pt x="3538" y="724"/>
                  </a:cubicBezTo>
                  <a:cubicBezTo>
                    <a:pt x="3514" y="724"/>
                    <a:pt x="3523" y="723"/>
                    <a:pt x="3536" y="723"/>
                  </a:cubicBezTo>
                  <a:cubicBezTo>
                    <a:pt x="3506" y="722"/>
                    <a:pt x="3520" y="721"/>
                    <a:pt x="3518" y="720"/>
                  </a:cubicBezTo>
                  <a:cubicBezTo>
                    <a:pt x="3513" y="714"/>
                    <a:pt x="3533" y="716"/>
                    <a:pt x="3499" y="714"/>
                  </a:cubicBezTo>
                  <a:cubicBezTo>
                    <a:pt x="3528" y="714"/>
                    <a:pt x="3507" y="712"/>
                    <a:pt x="3508" y="712"/>
                  </a:cubicBezTo>
                  <a:cubicBezTo>
                    <a:pt x="3510" y="711"/>
                    <a:pt x="3505" y="709"/>
                    <a:pt x="3518" y="708"/>
                  </a:cubicBezTo>
                  <a:cubicBezTo>
                    <a:pt x="3475" y="705"/>
                    <a:pt x="3508" y="698"/>
                    <a:pt x="3465" y="692"/>
                  </a:cubicBezTo>
                  <a:cubicBezTo>
                    <a:pt x="3501" y="691"/>
                    <a:pt x="3433" y="689"/>
                    <a:pt x="3475" y="688"/>
                  </a:cubicBezTo>
                  <a:cubicBezTo>
                    <a:pt x="3496" y="688"/>
                    <a:pt x="3449" y="687"/>
                    <a:pt x="3473" y="685"/>
                  </a:cubicBezTo>
                  <a:cubicBezTo>
                    <a:pt x="3489" y="685"/>
                    <a:pt x="3486" y="683"/>
                    <a:pt x="3474" y="682"/>
                  </a:cubicBezTo>
                  <a:cubicBezTo>
                    <a:pt x="3441" y="678"/>
                    <a:pt x="3461" y="675"/>
                    <a:pt x="3455" y="672"/>
                  </a:cubicBezTo>
                  <a:cubicBezTo>
                    <a:pt x="3449" y="668"/>
                    <a:pt x="3469" y="665"/>
                    <a:pt x="3436" y="662"/>
                  </a:cubicBezTo>
                  <a:cubicBezTo>
                    <a:pt x="3423" y="660"/>
                    <a:pt x="3442" y="658"/>
                    <a:pt x="3434" y="654"/>
                  </a:cubicBezTo>
                  <a:cubicBezTo>
                    <a:pt x="3431" y="653"/>
                    <a:pt x="3406" y="652"/>
                    <a:pt x="3417" y="651"/>
                  </a:cubicBezTo>
                  <a:cubicBezTo>
                    <a:pt x="3439" y="650"/>
                    <a:pt x="3406" y="649"/>
                    <a:pt x="3412" y="648"/>
                  </a:cubicBezTo>
                  <a:cubicBezTo>
                    <a:pt x="3419" y="646"/>
                    <a:pt x="3411" y="640"/>
                    <a:pt x="3414" y="634"/>
                  </a:cubicBezTo>
                  <a:cubicBezTo>
                    <a:pt x="3414" y="633"/>
                    <a:pt x="3403" y="631"/>
                    <a:pt x="3416" y="630"/>
                  </a:cubicBezTo>
                  <a:cubicBezTo>
                    <a:pt x="3434" y="628"/>
                    <a:pt x="3374" y="627"/>
                    <a:pt x="3404" y="626"/>
                  </a:cubicBezTo>
                  <a:cubicBezTo>
                    <a:pt x="3425" y="624"/>
                    <a:pt x="3365" y="620"/>
                    <a:pt x="3378" y="619"/>
                  </a:cubicBezTo>
                  <a:cubicBezTo>
                    <a:pt x="3410" y="618"/>
                    <a:pt x="3368" y="617"/>
                    <a:pt x="3374" y="616"/>
                  </a:cubicBezTo>
                  <a:cubicBezTo>
                    <a:pt x="3391" y="614"/>
                    <a:pt x="3312" y="613"/>
                    <a:pt x="3351" y="611"/>
                  </a:cubicBezTo>
                  <a:cubicBezTo>
                    <a:pt x="3305" y="608"/>
                    <a:pt x="3349" y="604"/>
                    <a:pt x="3324" y="602"/>
                  </a:cubicBezTo>
                  <a:cubicBezTo>
                    <a:pt x="3296" y="600"/>
                    <a:pt x="3359" y="600"/>
                    <a:pt x="3330" y="599"/>
                  </a:cubicBezTo>
                  <a:cubicBezTo>
                    <a:pt x="3297" y="598"/>
                    <a:pt x="3323" y="596"/>
                    <a:pt x="3307" y="595"/>
                  </a:cubicBezTo>
                  <a:cubicBezTo>
                    <a:pt x="3295" y="592"/>
                    <a:pt x="3281" y="593"/>
                    <a:pt x="3288" y="588"/>
                  </a:cubicBezTo>
                  <a:cubicBezTo>
                    <a:pt x="3282" y="571"/>
                    <a:pt x="3221" y="570"/>
                    <a:pt x="3228" y="567"/>
                  </a:cubicBezTo>
                  <a:cubicBezTo>
                    <a:pt x="3242" y="566"/>
                    <a:pt x="3174" y="564"/>
                    <a:pt x="3220" y="562"/>
                  </a:cubicBezTo>
                  <a:cubicBezTo>
                    <a:pt x="3226" y="562"/>
                    <a:pt x="3189" y="561"/>
                    <a:pt x="3224" y="560"/>
                  </a:cubicBezTo>
                  <a:cubicBezTo>
                    <a:pt x="3205" y="556"/>
                    <a:pt x="3194" y="557"/>
                    <a:pt x="3184" y="550"/>
                  </a:cubicBezTo>
                  <a:cubicBezTo>
                    <a:pt x="3187" y="549"/>
                    <a:pt x="3190" y="548"/>
                    <a:pt x="3180" y="548"/>
                  </a:cubicBezTo>
                  <a:cubicBezTo>
                    <a:pt x="3153" y="547"/>
                    <a:pt x="3203" y="546"/>
                    <a:pt x="3164" y="546"/>
                  </a:cubicBezTo>
                  <a:cubicBezTo>
                    <a:pt x="3169" y="545"/>
                    <a:pt x="3150" y="543"/>
                    <a:pt x="3178" y="543"/>
                  </a:cubicBezTo>
                  <a:cubicBezTo>
                    <a:pt x="3206" y="542"/>
                    <a:pt x="3162" y="541"/>
                    <a:pt x="3177" y="540"/>
                  </a:cubicBezTo>
                  <a:cubicBezTo>
                    <a:pt x="3203" y="538"/>
                    <a:pt x="3169" y="535"/>
                    <a:pt x="3205" y="533"/>
                  </a:cubicBezTo>
                  <a:cubicBezTo>
                    <a:pt x="3209" y="533"/>
                    <a:pt x="3206" y="532"/>
                    <a:pt x="3200" y="532"/>
                  </a:cubicBezTo>
                  <a:cubicBezTo>
                    <a:pt x="3175" y="531"/>
                    <a:pt x="3186" y="530"/>
                    <a:pt x="3185" y="529"/>
                  </a:cubicBezTo>
                  <a:cubicBezTo>
                    <a:pt x="3180" y="514"/>
                    <a:pt x="3197" y="509"/>
                    <a:pt x="3166" y="508"/>
                  </a:cubicBezTo>
                  <a:cubicBezTo>
                    <a:pt x="3153" y="507"/>
                    <a:pt x="3187" y="506"/>
                    <a:pt x="3165" y="504"/>
                  </a:cubicBezTo>
                  <a:cubicBezTo>
                    <a:pt x="3159" y="504"/>
                    <a:pt x="3163" y="503"/>
                    <a:pt x="3166" y="503"/>
                  </a:cubicBezTo>
                  <a:cubicBezTo>
                    <a:pt x="3179" y="499"/>
                    <a:pt x="3207" y="499"/>
                    <a:pt x="3205" y="490"/>
                  </a:cubicBezTo>
                  <a:cubicBezTo>
                    <a:pt x="3205" y="489"/>
                    <a:pt x="3193" y="487"/>
                    <a:pt x="3208" y="486"/>
                  </a:cubicBezTo>
                  <a:cubicBezTo>
                    <a:pt x="3233" y="486"/>
                    <a:pt x="3204" y="485"/>
                    <a:pt x="3220" y="484"/>
                  </a:cubicBezTo>
                  <a:cubicBezTo>
                    <a:pt x="3227" y="482"/>
                    <a:pt x="3247" y="478"/>
                    <a:pt x="3240" y="478"/>
                  </a:cubicBezTo>
                  <a:cubicBezTo>
                    <a:pt x="3215" y="477"/>
                    <a:pt x="3254" y="477"/>
                    <a:pt x="3249" y="476"/>
                  </a:cubicBezTo>
                  <a:cubicBezTo>
                    <a:pt x="3241" y="474"/>
                    <a:pt x="3233" y="472"/>
                    <a:pt x="3251" y="471"/>
                  </a:cubicBezTo>
                  <a:cubicBezTo>
                    <a:pt x="3271" y="469"/>
                    <a:pt x="3215" y="467"/>
                    <a:pt x="3268" y="466"/>
                  </a:cubicBezTo>
                  <a:cubicBezTo>
                    <a:pt x="3257" y="465"/>
                    <a:pt x="3241" y="465"/>
                    <a:pt x="3247" y="463"/>
                  </a:cubicBezTo>
                  <a:cubicBezTo>
                    <a:pt x="3226" y="436"/>
                    <a:pt x="3319" y="449"/>
                    <a:pt x="3310" y="441"/>
                  </a:cubicBezTo>
                  <a:cubicBezTo>
                    <a:pt x="3303" y="440"/>
                    <a:pt x="3326" y="438"/>
                    <a:pt x="3291" y="436"/>
                  </a:cubicBezTo>
                  <a:cubicBezTo>
                    <a:pt x="3330" y="435"/>
                    <a:pt x="3302" y="433"/>
                    <a:pt x="3309" y="431"/>
                  </a:cubicBezTo>
                  <a:cubicBezTo>
                    <a:pt x="3316" y="430"/>
                    <a:pt x="3360" y="428"/>
                    <a:pt x="3311" y="426"/>
                  </a:cubicBezTo>
                  <a:cubicBezTo>
                    <a:pt x="3321" y="425"/>
                    <a:pt x="3399" y="422"/>
                    <a:pt x="3351" y="420"/>
                  </a:cubicBezTo>
                  <a:cubicBezTo>
                    <a:pt x="3392" y="418"/>
                    <a:pt x="3364" y="415"/>
                    <a:pt x="3372" y="413"/>
                  </a:cubicBezTo>
                  <a:cubicBezTo>
                    <a:pt x="3387" y="407"/>
                    <a:pt x="3394" y="408"/>
                    <a:pt x="3413" y="404"/>
                  </a:cubicBezTo>
                  <a:cubicBezTo>
                    <a:pt x="3362" y="403"/>
                    <a:pt x="3421" y="402"/>
                    <a:pt x="3414" y="401"/>
                  </a:cubicBezTo>
                  <a:cubicBezTo>
                    <a:pt x="3406" y="399"/>
                    <a:pt x="3429" y="398"/>
                    <a:pt x="3396" y="397"/>
                  </a:cubicBezTo>
                  <a:cubicBezTo>
                    <a:pt x="3421" y="396"/>
                    <a:pt x="3411" y="395"/>
                    <a:pt x="3414" y="393"/>
                  </a:cubicBezTo>
                  <a:cubicBezTo>
                    <a:pt x="3416" y="393"/>
                    <a:pt x="3434" y="392"/>
                    <a:pt x="3426" y="391"/>
                  </a:cubicBezTo>
                  <a:cubicBezTo>
                    <a:pt x="3403" y="390"/>
                    <a:pt x="3419" y="389"/>
                    <a:pt x="3414" y="387"/>
                  </a:cubicBezTo>
                  <a:cubicBezTo>
                    <a:pt x="3460" y="386"/>
                    <a:pt x="3421" y="385"/>
                    <a:pt x="3423" y="384"/>
                  </a:cubicBezTo>
                  <a:cubicBezTo>
                    <a:pt x="3432" y="379"/>
                    <a:pt x="3438" y="374"/>
                    <a:pt x="3426" y="373"/>
                  </a:cubicBezTo>
                  <a:cubicBezTo>
                    <a:pt x="3399" y="372"/>
                    <a:pt x="3448" y="372"/>
                    <a:pt x="3438" y="371"/>
                  </a:cubicBezTo>
                  <a:cubicBezTo>
                    <a:pt x="3433" y="370"/>
                    <a:pt x="3393" y="369"/>
                    <a:pt x="3430" y="369"/>
                  </a:cubicBezTo>
                  <a:cubicBezTo>
                    <a:pt x="3433" y="368"/>
                    <a:pt x="3418" y="367"/>
                    <a:pt x="3416" y="367"/>
                  </a:cubicBezTo>
                  <a:cubicBezTo>
                    <a:pt x="3415" y="366"/>
                    <a:pt x="3445" y="366"/>
                    <a:pt x="3421" y="365"/>
                  </a:cubicBezTo>
                  <a:cubicBezTo>
                    <a:pt x="3418" y="365"/>
                    <a:pt x="3437" y="364"/>
                    <a:pt x="3433" y="364"/>
                  </a:cubicBezTo>
                  <a:cubicBezTo>
                    <a:pt x="3421" y="363"/>
                    <a:pt x="3412" y="362"/>
                    <a:pt x="3413" y="361"/>
                  </a:cubicBezTo>
                  <a:cubicBezTo>
                    <a:pt x="3414" y="360"/>
                    <a:pt x="3417" y="359"/>
                    <a:pt x="3401" y="358"/>
                  </a:cubicBezTo>
                  <a:cubicBezTo>
                    <a:pt x="3373" y="356"/>
                    <a:pt x="3426" y="356"/>
                    <a:pt x="3413" y="355"/>
                  </a:cubicBezTo>
                  <a:cubicBezTo>
                    <a:pt x="3396" y="354"/>
                    <a:pt x="3398" y="352"/>
                    <a:pt x="3412" y="351"/>
                  </a:cubicBezTo>
                  <a:cubicBezTo>
                    <a:pt x="3425" y="350"/>
                    <a:pt x="3407" y="347"/>
                    <a:pt x="3414" y="343"/>
                  </a:cubicBezTo>
                  <a:cubicBezTo>
                    <a:pt x="3418" y="342"/>
                    <a:pt x="3443" y="340"/>
                    <a:pt x="3431" y="339"/>
                  </a:cubicBezTo>
                  <a:cubicBezTo>
                    <a:pt x="3410" y="338"/>
                    <a:pt x="3444" y="337"/>
                    <a:pt x="3435" y="336"/>
                  </a:cubicBezTo>
                  <a:cubicBezTo>
                    <a:pt x="3428" y="335"/>
                    <a:pt x="3414" y="334"/>
                    <a:pt x="3415" y="331"/>
                  </a:cubicBezTo>
                  <a:cubicBezTo>
                    <a:pt x="3417" y="331"/>
                    <a:pt x="3450" y="330"/>
                    <a:pt x="3427" y="329"/>
                  </a:cubicBezTo>
                  <a:cubicBezTo>
                    <a:pt x="3407" y="329"/>
                    <a:pt x="3408" y="328"/>
                    <a:pt x="3422" y="327"/>
                  </a:cubicBezTo>
                  <a:cubicBezTo>
                    <a:pt x="3448" y="326"/>
                    <a:pt x="3417" y="324"/>
                    <a:pt x="3451" y="323"/>
                  </a:cubicBezTo>
                  <a:cubicBezTo>
                    <a:pt x="3452" y="323"/>
                    <a:pt x="3448" y="323"/>
                    <a:pt x="3444" y="323"/>
                  </a:cubicBezTo>
                  <a:cubicBezTo>
                    <a:pt x="3401" y="322"/>
                    <a:pt x="3468" y="321"/>
                    <a:pt x="3444" y="320"/>
                  </a:cubicBezTo>
                  <a:cubicBezTo>
                    <a:pt x="3419" y="320"/>
                    <a:pt x="3451" y="300"/>
                    <a:pt x="3423" y="299"/>
                  </a:cubicBezTo>
                  <a:cubicBezTo>
                    <a:pt x="3411" y="298"/>
                    <a:pt x="3432" y="297"/>
                    <a:pt x="3434" y="296"/>
                  </a:cubicBezTo>
                  <a:cubicBezTo>
                    <a:pt x="3435" y="294"/>
                    <a:pt x="3400" y="294"/>
                    <a:pt x="3421" y="292"/>
                  </a:cubicBezTo>
                  <a:cubicBezTo>
                    <a:pt x="3433" y="291"/>
                    <a:pt x="3422" y="289"/>
                    <a:pt x="3393" y="289"/>
                  </a:cubicBezTo>
                  <a:cubicBezTo>
                    <a:pt x="3398" y="288"/>
                    <a:pt x="3408" y="288"/>
                    <a:pt x="3407" y="288"/>
                  </a:cubicBezTo>
                  <a:cubicBezTo>
                    <a:pt x="3388" y="287"/>
                    <a:pt x="3434" y="285"/>
                    <a:pt x="3409" y="284"/>
                  </a:cubicBezTo>
                  <a:cubicBezTo>
                    <a:pt x="3376" y="282"/>
                    <a:pt x="3398" y="280"/>
                    <a:pt x="3395" y="278"/>
                  </a:cubicBezTo>
                  <a:cubicBezTo>
                    <a:pt x="3394" y="278"/>
                    <a:pt x="3427" y="277"/>
                    <a:pt x="3402" y="276"/>
                  </a:cubicBezTo>
                  <a:cubicBezTo>
                    <a:pt x="3392" y="276"/>
                    <a:pt x="3411" y="274"/>
                    <a:pt x="3413" y="273"/>
                  </a:cubicBezTo>
                  <a:cubicBezTo>
                    <a:pt x="3415" y="263"/>
                    <a:pt x="3416" y="265"/>
                    <a:pt x="3393" y="263"/>
                  </a:cubicBezTo>
                  <a:cubicBezTo>
                    <a:pt x="3432" y="262"/>
                    <a:pt x="3394" y="261"/>
                    <a:pt x="3393" y="259"/>
                  </a:cubicBezTo>
                  <a:cubicBezTo>
                    <a:pt x="3395" y="249"/>
                    <a:pt x="3382" y="251"/>
                    <a:pt x="3372" y="247"/>
                  </a:cubicBezTo>
                  <a:cubicBezTo>
                    <a:pt x="3367" y="245"/>
                    <a:pt x="3388" y="244"/>
                    <a:pt x="3351" y="243"/>
                  </a:cubicBezTo>
                  <a:cubicBezTo>
                    <a:pt x="3412" y="241"/>
                    <a:pt x="3324" y="240"/>
                    <a:pt x="3356" y="236"/>
                  </a:cubicBezTo>
                  <a:cubicBezTo>
                    <a:pt x="3387" y="235"/>
                    <a:pt x="3367" y="233"/>
                    <a:pt x="3371" y="231"/>
                  </a:cubicBezTo>
                  <a:cubicBezTo>
                    <a:pt x="3372" y="231"/>
                    <a:pt x="3349" y="230"/>
                    <a:pt x="3353" y="229"/>
                  </a:cubicBezTo>
                  <a:cubicBezTo>
                    <a:pt x="3369" y="227"/>
                    <a:pt x="3415" y="226"/>
                    <a:pt x="3380" y="225"/>
                  </a:cubicBezTo>
                  <a:cubicBezTo>
                    <a:pt x="3370" y="224"/>
                    <a:pt x="3397" y="222"/>
                    <a:pt x="3388" y="222"/>
                  </a:cubicBezTo>
                  <a:cubicBezTo>
                    <a:pt x="3354" y="221"/>
                    <a:pt x="3392" y="220"/>
                    <a:pt x="3396" y="220"/>
                  </a:cubicBezTo>
                  <a:cubicBezTo>
                    <a:pt x="3407" y="219"/>
                    <a:pt x="3357" y="219"/>
                    <a:pt x="3384" y="218"/>
                  </a:cubicBezTo>
                  <a:cubicBezTo>
                    <a:pt x="3393" y="217"/>
                    <a:pt x="3381" y="216"/>
                    <a:pt x="3382" y="215"/>
                  </a:cubicBezTo>
                  <a:cubicBezTo>
                    <a:pt x="3382" y="215"/>
                    <a:pt x="3394" y="214"/>
                    <a:pt x="3385" y="213"/>
                  </a:cubicBezTo>
                  <a:cubicBezTo>
                    <a:pt x="3360" y="212"/>
                    <a:pt x="3407" y="211"/>
                    <a:pt x="3396" y="210"/>
                  </a:cubicBezTo>
                  <a:cubicBezTo>
                    <a:pt x="3371" y="207"/>
                    <a:pt x="3420" y="204"/>
                    <a:pt x="3394" y="202"/>
                  </a:cubicBezTo>
                  <a:cubicBezTo>
                    <a:pt x="3386" y="202"/>
                    <a:pt x="3421" y="199"/>
                    <a:pt x="3407" y="198"/>
                  </a:cubicBezTo>
                  <a:cubicBezTo>
                    <a:pt x="3384" y="197"/>
                    <a:pt x="3395" y="196"/>
                    <a:pt x="3393" y="195"/>
                  </a:cubicBezTo>
                  <a:cubicBezTo>
                    <a:pt x="3389" y="193"/>
                    <a:pt x="3442" y="191"/>
                    <a:pt x="3393" y="189"/>
                  </a:cubicBezTo>
                  <a:cubicBezTo>
                    <a:pt x="3392" y="189"/>
                    <a:pt x="3399" y="189"/>
                    <a:pt x="3401" y="189"/>
                  </a:cubicBezTo>
                  <a:cubicBezTo>
                    <a:pt x="3413" y="187"/>
                    <a:pt x="3435" y="185"/>
                    <a:pt x="3437" y="184"/>
                  </a:cubicBezTo>
                  <a:cubicBezTo>
                    <a:pt x="3438" y="182"/>
                    <a:pt x="3410" y="180"/>
                    <a:pt x="3434" y="179"/>
                  </a:cubicBezTo>
                  <a:cubicBezTo>
                    <a:pt x="3403" y="178"/>
                    <a:pt x="3442" y="177"/>
                    <a:pt x="3414" y="176"/>
                  </a:cubicBezTo>
                  <a:cubicBezTo>
                    <a:pt x="3446" y="174"/>
                    <a:pt x="3403" y="173"/>
                    <a:pt x="3412" y="172"/>
                  </a:cubicBezTo>
                  <a:cubicBezTo>
                    <a:pt x="3425" y="170"/>
                    <a:pt x="3402" y="166"/>
                    <a:pt x="3402" y="165"/>
                  </a:cubicBezTo>
                  <a:cubicBezTo>
                    <a:pt x="3429" y="161"/>
                    <a:pt x="3397" y="139"/>
                    <a:pt x="3428" y="140"/>
                  </a:cubicBezTo>
                  <a:cubicBezTo>
                    <a:pt x="3391" y="140"/>
                    <a:pt x="3431" y="139"/>
                    <a:pt x="3426" y="138"/>
                  </a:cubicBezTo>
                  <a:cubicBezTo>
                    <a:pt x="3399" y="137"/>
                    <a:pt x="3431" y="125"/>
                    <a:pt x="3435" y="119"/>
                  </a:cubicBezTo>
                  <a:cubicBezTo>
                    <a:pt x="3481" y="117"/>
                    <a:pt x="3427" y="116"/>
                    <a:pt x="3418" y="114"/>
                  </a:cubicBezTo>
                  <a:cubicBezTo>
                    <a:pt x="3470" y="112"/>
                    <a:pt x="3467" y="109"/>
                    <a:pt x="3473" y="106"/>
                  </a:cubicBezTo>
                  <a:cubicBezTo>
                    <a:pt x="3481" y="102"/>
                    <a:pt x="3513" y="97"/>
                    <a:pt x="3497" y="93"/>
                  </a:cubicBezTo>
                  <a:cubicBezTo>
                    <a:pt x="3496" y="93"/>
                    <a:pt x="3494" y="93"/>
                    <a:pt x="3497" y="93"/>
                  </a:cubicBezTo>
                  <a:cubicBezTo>
                    <a:pt x="3542" y="91"/>
                    <a:pt x="3508" y="89"/>
                    <a:pt x="3528" y="88"/>
                  </a:cubicBezTo>
                  <a:cubicBezTo>
                    <a:pt x="3557" y="85"/>
                    <a:pt x="3518" y="81"/>
                    <a:pt x="3553" y="80"/>
                  </a:cubicBezTo>
                  <a:cubicBezTo>
                    <a:pt x="3563" y="80"/>
                    <a:pt x="3528" y="79"/>
                    <a:pt x="3555" y="78"/>
                  </a:cubicBezTo>
                  <a:cubicBezTo>
                    <a:pt x="3559" y="78"/>
                    <a:pt x="3546" y="77"/>
                    <a:pt x="3538" y="76"/>
                  </a:cubicBezTo>
                  <a:cubicBezTo>
                    <a:pt x="3529" y="76"/>
                    <a:pt x="3572" y="76"/>
                    <a:pt x="3547" y="74"/>
                  </a:cubicBezTo>
                  <a:cubicBezTo>
                    <a:pt x="3509" y="73"/>
                    <a:pt x="3576" y="73"/>
                    <a:pt x="3577" y="73"/>
                  </a:cubicBezTo>
                  <a:cubicBezTo>
                    <a:pt x="3536" y="71"/>
                    <a:pt x="3590" y="66"/>
                    <a:pt x="3523" y="64"/>
                  </a:cubicBezTo>
                  <a:cubicBezTo>
                    <a:pt x="3579" y="62"/>
                    <a:pt x="3479" y="60"/>
                    <a:pt x="3536" y="59"/>
                  </a:cubicBezTo>
                  <a:cubicBezTo>
                    <a:pt x="3503" y="58"/>
                    <a:pt x="3521" y="57"/>
                    <a:pt x="3518" y="55"/>
                  </a:cubicBezTo>
                  <a:cubicBezTo>
                    <a:pt x="3512" y="48"/>
                    <a:pt x="3532" y="50"/>
                    <a:pt x="3497" y="48"/>
                  </a:cubicBezTo>
                  <a:cubicBezTo>
                    <a:pt x="3525" y="47"/>
                    <a:pt x="3497" y="46"/>
                    <a:pt x="3496" y="45"/>
                  </a:cubicBezTo>
                  <a:cubicBezTo>
                    <a:pt x="3495" y="40"/>
                    <a:pt x="3471" y="35"/>
                    <a:pt x="3474" y="31"/>
                  </a:cubicBezTo>
                  <a:cubicBezTo>
                    <a:pt x="3453" y="30"/>
                    <a:pt x="3483" y="29"/>
                    <a:pt x="3456" y="28"/>
                  </a:cubicBezTo>
                  <a:cubicBezTo>
                    <a:pt x="3432" y="28"/>
                    <a:pt x="3497" y="27"/>
                    <a:pt x="3460" y="26"/>
                  </a:cubicBezTo>
                  <a:cubicBezTo>
                    <a:pt x="3479" y="25"/>
                    <a:pt x="3497" y="24"/>
                    <a:pt x="3518" y="24"/>
                  </a:cubicBezTo>
                  <a:cubicBezTo>
                    <a:pt x="3424" y="0"/>
                    <a:pt x="3346" y="11"/>
                    <a:pt x="3225" y="18"/>
                  </a:cubicBezTo>
                  <a:cubicBezTo>
                    <a:pt x="3287" y="8"/>
                    <a:pt x="3253" y="14"/>
                    <a:pt x="3299" y="8"/>
                  </a:cubicBezTo>
                  <a:cubicBezTo>
                    <a:pt x="3331" y="7"/>
                    <a:pt x="3318" y="7"/>
                    <a:pt x="3309" y="6"/>
                  </a:cubicBezTo>
                  <a:cubicBezTo>
                    <a:pt x="3262" y="-1"/>
                    <a:pt x="3113" y="-2"/>
                    <a:pt x="3089" y="6"/>
                  </a:cubicBezTo>
                  <a:cubicBezTo>
                    <a:pt x="3109" y="8"/>
                    <a:pt x="3099" y="10"/>
                    <a:pt x="3098" y="12"/>
                  </a:cubicBezTo>
                  <a:cubicBezTo>
                    <a:pt x="3098" y="12"/>
                    <a:pt x="3084" y="13"/>
                    <a:pt x="3101" y="13"/>
                  </a:cubicBezTo>
                  <a:cubicBezTo>
                    <a:pt x="3132" y="15"/>
                    <a:pt x="3117" y="15"/>
                    <a:pt x="3107" y="17"/>
                  </a:cubicBezTo>
                  <a:cubicBezTo>
                    <a:pt x="3090" y="21"/>
                    <a:pt x="3013" y="21"/>
                    <a:pt x="2939" y="22"/>
                  </a:cubicBezTo>
                  <a:cubicBezTo>
                    <a:pt x="2982" y="26"/>
                    <a:pt x="2998" y="23"/>
                    <a:pt x="3056" y="22"/>
                  </a:cubicBezTo>
                  <a:cubicBezTo>
                    <a:pt x="3002" y="33"/>
                    <a:pt x="2797" y="29"/>
                    <a:pt x="2680" y="28"/>
                  </a:cubicBezTo>
                  <a:cubicBezTo>
                    <a:pt x="2742" y="31"/>
                    <a:pt x="2723" y="34"/>
                    <a:pt x="2747" y="36"/>
                  </a:cubicBezTo>
                  <a:cubicBezTo>
                    <a:pt x="2511" y="43"/>
                    <a:pt x="2264" y="51"/>
                    <a:pt x="2040" y="63"/>
                  </a:cubicBezTo>
                  <a:cubicBezTo>
                    <a:pt x="2045" y="63"/>
                    <a:pt x="2051" y="63"/>
                    <a:pt x="2057" y="63"/>
                  </a:cubicBezTo>
                  <a:cubicBezTo>
                    <a:pt x="2047" y="63"/>
                    <a:pt x="2037" y="64"/>
                    <a:pt x="2027" y="67"/>
                  </a:cubicBezTo>
                  <a:cubicBezTo>
                    <a:pt x="2037" y="67"/>
                    <a:pt x="2049" y="67"/>
                    <a:pt x="2059" y="67"/>
                  </a:cubicBezTo>
                  <a:cubicBezTo>
                    <a:pt x="2045" y="68"/>
                    <a:pt x="2032" y="68"/>
                    <a:pt x="2028" y="69"/>
                  </a:cubicBezTo>
                  <a:cubicBezTo>
                    <a:pt x="2040" y="70"/>
                    <a:pt x="2022" y="70"/>
                    <a:pt x="2019" y="69"/>
                  </a:cubicBezTo>
                  <a:cubicBezTo>
                    <a:pt x="2024" y="69"/>
                    <a:pt x="2038" y="69"/>
                    <a:pt x="2028" y="69"/>
                  </a:cubicBezTo>
                  <a:cubicBezTo>
                    <a:pt x="1971" y="71"/>
                    <a:pt x="2013" y="71"/>
                    <a:pt x="1984" y="74"/>
                  </a:cubicBezTo>
                  <a:cubicBezTo>
                    <a:pt x="1946" y="80"/>
                    <a:pt x="1908" y="80"/>
                    <a:pt x="1870" y="93"/>
                  </a:cubicBezTo>
                  <a:cubicBezTo>
                    <a:pt x="1863" y="94"/>
                    <a:pt x="1845" y="95"/>
                    <a:pt x="1872" y="96"/>
                  </a:cubicBezTo>
                  <a:cubicBezTo>
                    <a:pt x="1827" y="96"/>
                    <a:pt x="1857" y="98"/>
                    <a:pt x="1845" y="99"/>
                  </a:cubicBezTo>
                  <a:cubicBezTo>
                    <a:pt x="1824" y="101"/>
                    <a:pt x="1821" y="102"/>
                    <a:pt x="1841" y="104"/>
                  </a:cubicBezTo>
                  <a:cubicBezTo>
                    <a:pt x="1857" y="105"/>
                    <a:pt x="1800" y="106"/>
                    <a:pt x="1847" y="106"/>
                  </a:cubicBezTo>
                  <a:cubicBezTo>
                    <a:pt x="1840" y="108"/>
                    <a:pt x="1792" y="109"/>
                    <a:pt x="1830" y="110"/>
                  </a:cubicBezTo>
                  <a:cubicBezTo>
                    <a:pt x="1797" y="111"/>
                    <a:pt x="1839" y="111"/>
                    <a:pt x="1832" y="112"/>
                  </a:cubicBezTo>
                  <a:cubicBezTo>
                    <a:pt x="1825" y="114"/>
                    <a:pt x="1812" y="113"/>
                    <a:pt x="1811" y="116"/>
                  </a:cubicBezTo>
                  <a:cubicBezTo>
                    <a:pt x="1817" y="117"/>
                    <a:pt x="1836" y="118"/>
                    <a:pt x="1829" y="118"/>
                  </a:cubicBezTo>
                  <a:cubicBezTo>
                    <a:pt x="1817" y="119"/>
                    <a:pt x="1810" y="120"/>
                    <a:pt x="1810" y="121"/>
                  </a:cubicBezTo>
                  <a:cubicBezTo>
                    <a:pt x="1828" y="138"/>
                    <a:pt x="1719" y="141"/>
                    <a:pt x="1790" y="142"/>
                  </a:cubicBezTo>
                  <a:cubicBezTo>
                    <a:pt x="1754" y="143"/>
                    <a:pt x="1793" y="144"/>
                    <a:pt x="1781" y="144"/>
                  </a:cubicBezTo>
                  <a:cubicBezTo>
                    <a:pt x="1764" y="147"/>
                    <a:pt x="1802" y="147"/>
                    <a:pt x="1769" y="148"/>
                  </a:cubicBezTo>
                  <a:cubicBezTo>
                    <a:pt x="1779" y="150"/>
                    <a:pt x="1735" y="151"/>
                    <a:pt x="1769" y="153"/>
                  </a:cubicBezTo>
                  <a:cubicBezTo>
                    <a:pt x="1787" y="154"/>
                    <a:pt x="1726" y="155"/>
                    <a:pt x="1768" y="156"/>
                  </a:cubicBezTo>
                  <a:cubicBezTo>
                    <a:pt x="1718" y="158"/>
                    <a:pt x="1637" y="162"/>
                    <a:pt x="1666" y="166"/>
                  </a:cubicBezTo>
                  <a:cubicBezTo>
                    <a:pt x="1648" y="166"/>
                    <a:pt x="1636" y="166"/>
                    <a:pt x="1619" y="167"/>
                  </a:cubicBezTo>
                  <a:cubicBezTo>
                    <a:pt x="1635" y="170"/>
                    <a:pt x="1703" y="168"/>
                    <a:pt x="1665" y="169"/>
                  </a:cubicBezTo>
                  <a:lnTo>
                    <a:pt x="1665" y="169"/>
                  </a:lnTo>
                  <a:cubicBezTo>
                    <a:pt x="1658" y="169"/>
                    <a:pt x="1651" y="169"/>
                    <a:pt x="1644" y="170"/>
                  </a:cubicBezTo>
                  <a:cubicBezTo>
                    <a:pt x="1705" y="177"/>
                    <a:pt x="1601" y="174"/>
                    <a:pt x="1570" y="175"/>
                  </a:cubicBezTo>
                  <a:cubicBezTo>
                    <a:pt x="1616" y="176"/>
                    <a:pt x="1576" y="177"/>
                    <a:pt x="1591" y="177"/>
                  </a:cubicBezTo>
                  <a:cubicBezTo>
                    <a:pt x="1615" y="178"/>
                    <a:pt x="1554" y="179"/>
                    <a:pt x="1590" y="180"/>
                  </a:cubicBezTo>
                  <a:cubicBezTo>
                    <a:pt x="1609" y="180"/>
                    <a:pt x="1704" y="176"/>
                    <a:pt x="1665" y="177"/>
                  </a:cubicBezTo>
                  <a:lnTo>
                    <a:pt x="1665" y="177"/>
                  </a:lnTo>
                  <a:cubicBezTo>
                    <a:pt x="1651" y="178"/>
                    <a:pt x="1637" y="178"/>
                    <a:pt x="1623" y="179"/>
                  </a:cubicBezTo>
                  <a:cubicBezTo>
                    <a:pt x="1628" y="180"/>
                    <a:pt x="1633" y="180"/>
                    <a:pt x="1639" y="181"/>
                  </a:cubicBezTo>
                  <a:cubicBezTo>
                    <a:pt x="1613" y="182"/>
                    <a:pt x="1616" y="182"/>
                    <a:pt x="1607" y="184"/>
                  </a:cubicBezTo>
                  <a:cubicBezTo>
                    <a:pt x="1578" y="186"/>
                    <a:pt x="1609" y="189"/>
                    <a:pt x="1620" y="188"/>
                  </a:cubicBezTo>
                  <a:cubicBezTo>
                    <a:pt x="1614" y="188"/>
                    <a:pt x="1608" y="188"/>
                    <a:pt x="1603" y="188"/>
                  </a:cubicBezTo>
                  <a:cubicBezTo>
                    <a:pt x="1590" y="190"/>
                    <a:pt x="1709" y="189"/>
                    <a:pt x="1644" y="189"/>
                  </a:cubicBezTo>
                  <a:cubicBezTo>
                    <a:pt x="1717" y="188"/>
                    <a:pt x="1603" y="191"/>
                    <a:pt x="1603" y="191"/>
                  </a:cubicBezTo>
                  <a:cubicBezTo>
                    <a:pt x="1617" y="191"/>
                    <a:pt x="1630" y="191"/>
                    <a:pt x="1643" y="191"/>
                  </a:cubicBezTo>
                  <a:cubicBezTo>
                    <a:pt x="1599" y="195"/>
                    <a:pt x="1656" y="190"/>
                    <a:pt x="1675" y="193"/>
                  </a:cubicBezTo>
                  <a:cubicBezTo>
                    <a:pt x="1662" y="192"/>
                    <a:pt x="1665" y="192"/>
                    <a:pt x="1677" y="192"/>
                  </a:cubicBezTo>
                  <a:cubicBezTo>
                    <a:pt x="1652" y="194"/>
                    <a:pt x="1638" y="194"/>
                    <a:pt x="1624" y="194"/>
                  </a:cubicBezTo>
                  <a:cubicBezTo>
                    <a:pt x="1665" y="198"/>
                    <a:pt x="1629" y="205"/>
                    <a:pt x="1603" y="203"/>
                  </a:cubicBezTo>
                  <a:cubicBezTo>
                    <a:pt x="1613" y="204"/>
                    <a:pt x="1641" y="206"/>
                    <a:pt x="1621" y="206"/>
                  </a:cubicBezTo>
                  <a:cubicBezTo>
                    <a:pt x="1594" y="207"/>
                    <a:pt x="1624" y="208"/>
                    <a:pt x="1623" y="208"/>
                  </a:cubicBezTo>
                  <a:cubicBezTo>
                    <a:pt x="1672" y="208"/>
                    <a:pt x="1623" y="206"/>
                    <a:pt x="1653" y="205"/>
                  </a:cubicBezTo>
                  <a:cubicBezTo>
                    <a:pt x="1707" y="206"/>
                    <a:pt x="1653" y="207"/>
                    <a:pt x="1665" y="208"/>
                  </a:cubicBezTo>
                  <a:cubicBezTo>
                    <a:pt x="1651" y="209"/>
                    <a:pt x="1637" y="209"/>
                    <a:pt x="1623" y="209"/>
                  </a:cubicBezTo>
                  <a:lnTo>
                    <a:pt x="1623" y="210"/>
                  </a:lnTo>
                  <a:cubicBezTo>
                    <a:pt x="1629" y="210"/>
                    <a:pt x="1635" y="210"/>
                    <a:pt x="1641" y="210"/>
                  </a:cubicBezTo>
                  <a:cubicBezTo>
                    <a:pt x="1635" y="211"/>
                    <a:pt x="1629" y="211"/>
                    <a:pt x="1623" y="211"/>
                  </a:cubicBezTo>
                  <a:lnTo>
                    <a:pt x="1623" y="211"/>
                  </a:lnTo>
                  <a:cubicBezTo>
                    <a:pt x="1640" y="212"/>
                    <a:pt x="1701" y="211"/>
                    <a:pt x="1665" y="211"/>
                  </a:cubicBezTo>
                  <a:lnTo>
                    <a:pt x="1665" y="212"/>
                  </a:lnTo>
                  <a:cubicBezTo>
                    <a:pt x="1671" y="212"/>
                    <a:pt x="1676" y="213"/>
                    <a:pt x="1682" y="213"/>
                  </a:cubicBezTo>
                  <a:cubicBezTo>
                    <a:pt x="1662" y="213"/>
                    <a:pt x="1644" y="214"/>
                    <a:pt x="1623" y="214"/>
                  </a:cubicBezTo>
                  <a:cubicBezTo>
                    <a:pt x="1636" y="214"/>
                    <a:pt x="1648" y="215"/>
                    <a:pt x="1665" y="215"/>
                  </a:cubicBezTo>
                  <a:cubicBezTo>
                    <a:pt x="1662" y="226"/>
                    <a:pt x="1682" y="222"/>
                    <a:pt x="1666" y="228"/>
                  </a:cubicBezTo>
                  <a:cubicBezTo>
                    <a:pt x="1677" y="232"/>
                    <a:pt x="1678" y="231"/>
                    <a:pt x="1666" y="233"/>
                  </a:cubicBezTo>
                  <a:cubicBezTo>
                    <a:pt x="1666" y="234"/>
                    <a:pt x="1681" y="235"/>
                    <a:pt x="1676" y="235"/>
                  </a:cubicBezTo>
                  <a:cubicBezTo>
                    <a:pt x="1640" y="236"/>
                    <a:pt x="1687" y="237"/>
                    <a:pt x="1677" y="238"/>
                  </a:cubicBezTo>
                  <a:cubicBezTo>
                    <a:pt x="1664" y="240"/>
                    <a:pt x="1665" y="239"/>
                    <a:pt x="1665" y="245"/>
                  </a:cubicBezTo>
                  <a:cubicBezTo>
                    <a:pt x="1665" y="246"/>
                    <a:pt x="1654" y="248"/>
                    <a:pt x="1668" y="249"/>
                  </a:cubicBezTo>
                  <a:cubicBezTo>
                    <a:pt x="1683" y="251"/>
                    <a:pt x="1660" y="251"/>
                    <a:pt x="1665" y="253"/>
                  </a:cubicBezTo>
                  <a:cubicBezTo>
                    <a:pt x="1668" y="253"/>
                    <a:pt x="1678" y="254"/>
                    <a:pt x="1679" y="254"/>
                  </a:cubicBezTo>
                  <a:cubicBezTo>
                    <a:pt x="1654" y="257"/>
                    <a:pt x="1690" y="258"/>
                    <a:pt x="1702" y="260"/>
                  </a:cubicBezTo>
                  <a:cubicBezTo>
                    <a:pt x="1686" y="260"/>
                    <a:pt x="1684" y="260"/>
                    <a:pt x="1687" y="261"/>
                  </a:cubicBezTo>
                  <a:cubicBezTo>
                    <a:pt x="1716" y="262"/>
                    <a:pt x="1697" y="263"/>
                    <a:pt x="1724" y="265"/>
                  </a:cubicBezTo>
                  <a:cubicBezTo>
                    <a:pt x="1705" y="267"/>
                    <a:pt x="1667" y="267"/>
                    <a:pt x="1723" y="271"/>
                  </a:cubicBezTo>
                  <a:cubicBezTo>
                    <a:pt x="1708" y="272"/>
                    <a:pt x="1697" y="272"/>
                    <a:pt x="1686" y="272"/>
                  </a:cubicBezTo>
                  <a:cubicBezTo>
                    <a:pt x="1700" y="273"/>
                    <a:pt x="1713" y="273"/>
                    <a:pt x="1730" y="274"/>
                  </a:cubicBezTo>
                  <a:cubicBezTo>
                    <a:pt x="1641" y="275"/>
                    <a:pt x="1751" y="275"/>
                    <a:pt x="1707" y="276"/>
                  </a:cubicBezTo>
                  <a:lnTo>
                    <a:pt x="1707" y="275"/>
                  </a:lnTo>
                  <a:cubicBezTo>
                    <a:pt x="1715" y="278"/>
                    <a:pt x="1736" y="280"/>
                    <a:pt x="1688" y="281"/>
                  </a:cubicBezTo>
                  <a:cubicBezTo>
                    <a:pt x="1692" y="282"/>
                    <a:pt x="1713" y="283"/>
                    <a:pt x="1724" y="283"/>
                  </a:cubicBezTo>
                  <a:cubicBezTo>
                    <a:pt x="1713" y="283"/>
                    <a:pt x="1692" y="284"/>
                    <a:pt x="1687" y="285"/>
                  </a:cubicBezTo>
                  <a:cubicBezTo>
                    <a:pt x="1704" y="288"/>
                    <a:pt x="1753" y="293"/>
                    <a:pt x="1683" y="294"/>
                  </a:cubicBezTo>
                  <a:cubicBezTo>
                    <a:pt x="1700" y="294"/>
                    <a:pt x="1713" y="295"/>
                    <a:pt x="1726" y="295"/>
                  </a:cubicBezTo>
                  <a:cubicBezTo>
                    <a:pt x="1713" y="295"/>
                    <a:pt x="1701" y="296"/>
                    <a:pt x="1689" y="297"/>
                  </a:cubicBezTo>
                  <a:cubicBezTo>
                    <a:pt x="1716" y="297"/>
                    <a:pt x="1681" y="298"/>
                    <a:pt x="1704" y="299"/>
                  </a:cubicBezTo>
                  <a:cubicBezTo>
                    <a:pt x="1714" y="300"/>
                    <a:pt x="1679" y="302"/>
                    <a:pt x="1689" y="302"/>
                  </a:cubicBezTo>
                  <a:cubicBezTo>
                    <a:pt x="1719" y="306"/>
                    <a:pt x="1703" y="304"/>
                    <a:pt x="1707" y="315"/>
                  </a:cubicBezTo>
                  <a:cubicBezTo>
                    <a:pt x="1709" y="321"/>
                    <a:pt x="1691" y="322"/>
                    <a:pt x="1686" y="322"/>
                  </a:cubicBezTo>
                  <a:cubicBezTo>
                    <a:pt x="1690" y="321"/>
                    <a:pt x="1705" y="322"/>
                    <a:pt x="1695" y="322"/>
                  </a:cubicBezTo>
                  <a:cubicBezTo>
                    <a:pt x="1679" y="322"/>
                    <a:pt x="1667" y="322"/>
                    <a:pt x="1666" y="322"/>
                  </a:cubicBezTo>
                  <a:cubicBezTo>
                    <a:pt x="1656" y="326"/>
                    <a:pt x="1715" y="325"/>
                    <a:pt x="1720" y="329"/>
                  </a:cubicBezTo>
                  <a:cubicBezTo>
                    <a:pt x="1712" y="329"/>
                    <a:pt x="1700" y="330"/>
                    <a:pt x="1690" y="330"/>
                  </a:cubicBezTo>
                  <a:cubicBezTo>
                    <a:pt x="1701" y="331"/>
                    <a:pt x="1726" y="332"/>
                    <a:pt x="1719" y="333"/>
                  </a:cubicBezTo>
                  <a:cubicBezTo>
                    <a:pt x="1707" y="334"/>
                    <a:pt x="1721" y="334"/>
                    <a:pt x="1725" y="334"/>
                  </a:cubicBezTo>
                  <a:cubicBezTo>
                    <a:pt x="1728" y="335"/>
                    <a:pt x="1713" y="335"/>
                    <a:pt x="1707" y="336"/>
                  </a:cubicBezTo>
                  <a:cubicBezTo>
                    <a:pt x="1751" y="333"/>
                    <a:pt x="1703" y="345"/>
                    <a:pt x="1744" y="350"/>
                  </a:cubicBezTo>
                  <a:cubicBezTo>
                    <a:pt x="1709" y="353"/>
                    <a:pt x="1737" y="356"/>
                    <a:pt x="1727" y="359"/>
                  </a:cubicBezTo>
                  <a:cubicBezTo>
                    <a:pt x="1711" y="361"/>
                    <a:pt x="1726" y="362"/>
                    <a:pt x="1707" y="364"/>
                  </a:cubicBezTo>
                  <a:cubicBezTo>
                    <a:pt x="1725" y="364"/>
                    <a:pt x="1722" y="365"/>
                    <a:pt x="1737" y="367"/>
                  </a:cubicBezTo>
                  <a:cubicBezTo>
                    <a:pt x="1749" y="368"/>
                    <a:pt x="1730" y="368"/>
                    <a:pt x="1727" y="368"/>
                  </a:cubicBezTo>
                  <a:cubicBezTo>
                    <a:pt x="1758" y="367"/>
                    <a:pt x="1691" y="369"/>
                    <a:pt x="1684" y="369"/>
                  </a:cubicBezTo>
                  <a:cubicBezTo>
                    <a:pt x="1709" y="370"/>
                    <a:pt x="1728" y="370"/>
                    <a:pt x="1748" y="371"/>
                  </a:cubicBezTo>
                  <a:cubicBezTo>
                    <a:pt x="1726" y="371"/>
                    <a:pt x="1707" y="371"/>
                    <a:pt x="1679" y="371"/>
                  </a:cubicBezTo>
                  <a:cubicBezTo>
                    <a:pt x="1717" y="372"/>
                    <a:pt x="1669" y="374"/>
                    <a:pt x="1727" y="374"/>
                  </a:cubicBezTo>
                  <a:cubicBezTo>
                    <a:pt x="1744" y="373"/>
                    <a:pt x="1746" y="374"/>
                    <a:pt x="1727" y="374"/>
                  </a:cubicBezTo>
                  <a:lnTo>
                    <a:pt x="1727" y="374"/>
                  </a:lnTo>
                  <a:cubicBezTo>
                    <a:pt x="1721" y="375"/>
                    <a:pt x="1715" y="375"/>
                    <a:pt x="1708" y="376"/>
                  </a:cubicBezTo>
                  <a:cubicBezTo>
                    <a:pt x="1721" y="376"/>
                    <a:pt x="1734" y="376"/>
                    <a:pt x="1748" y="376"/>
                  </a:cubicBezTo>
                  <a:cubicBezTo>
                    <a:pt x="1708" y="378"/>
                    <a:pt x="1688" y="379"/>
                    <a:pt x="1746" y="379"/>
                  </a:cubicBezTo>
                  <a:cubicBezTo>
                    <a:pt x="1700" y="381"/>
                    <a:pt x="1750" y="382"/>
                    <a:pt x="1749" y="384"/>
                  </a:cubicBezTo>
                  <a:cubicBezTo>
                    <a:pt x="1748" y="400"/>
                    <a:pt x="1747" y="399"/>
                    <a:pt x="1727" y="399"/>
                  </a:cubicBezTo>
                  <a:cubicBezTo>
                    <a:pt x="1746" y="402"/>
                    <a:pt x="1787" y="403"/>
                    <a:pt x="1727" y="404"/>
                  </a:cubicBezTo>
                  <a:cubicBezTo>
                    <a:pt x="1722" y="405"/>
                    <a:pt x="1658" y="406"/>
                    <a:pt x="1707" y="406"/>
                  </a:cubicBezTo>
                  <a:cubicBezTo>
                    <a:pt x="1696" y="405"/>
                    <a:pt x="1767" y="404"/>
                    <a:pt x="1693" y="402"/>
                  </a:cubicBezTo>
                  <a:cubicBezTo>
                    <a:pt x="1661" y="404"/>
                    <a:pt x="1663" y="405"/>
                    <a:pt x="1666" y="407"/>
                  </a:cubicBezTo>
                  <a:cubicBezTo>
                    <a:pt x="1667" y="408"/>
                    <a:pt x="1631" y="409"/>
                    <a:pt x="1665" y="410"/>
                  </a:cubicBezTo>
                  <a:cubicBezTo>
                    <a:pt x="1695" y="409"/>
                    <a:pt x="1705" y="408"/>
                    <a:pt x="1690" y="407"/>
                  </a:cubicBezTo>
                  <a:cubicBezTo>
                    <a:pt x="1705" y="407"/>
                    <a:pt x="1723" y="406"/>
                    <a:pt x="1748" y="406"/>
                  </a:cubicBezTo>
                  <a:cubicBezTo>
                    <a:pt x="1748" y="407"/>
                    <a:pt x="1759" y="409"/>
                    <a:pt x="1746" y="409"/>
                  </a:cubicBezTo>
                  <a:cubicBezTo>
                    <a:pt x="1734" y="412"/>
                    <a:pt x="1726" y="411"/>
                    <a:pt x="1717" y="415"/>
                  </a:cubicBezTo>
                  <a:cubicBezTo>
                    <a:pt x="1720" y="416"/>
                    <a:pt x="1731" y="416"/>
                    <a:pt x="1727" y="424"/>
                  </a:cubicBezTo>
                  <a:cubicBezTo>
                    <a:pt x="1710" y="424"/>
                    <a:pt x="1698" y="424"/>
                    <a:pt x="1682" y="425"/>
                  </a:cubicBezTo>
                  <a:cubicBezTo>
                    <a:pt x="1734" y="426"/>
                    <a:pt x="1682" y="428"/>
                    <a:pt x="1721" y="429"/>
                  </a:cubicBezTo>
                  <a:cubicBezTo>
                    <a:pt x="1723" y="429"/>
                    <a:pt x="1721" y="430"/>
                    <a:pt x="1719" y="430"/>
                  </a:cubicBezTo>
                  <a:cubicBezTo>
                    <a:pt x="1686" y="433"/>
                    <a:pt x="1739" y="434"/>
                    <a:pt x="1723" y="436"/>
                  </a:cubicBezTo>
                  <a:cubicBezTo>
                    <a:pt x="1686" y="437"/>
                    <a:pt x="1725" y="439"/>
                    <a:pt x="1694" y="442"/>
                  </a:cubicBezTo>
                  <a:cubicBezTo>
                    <a:pt x="1664" y="443"/>
                    <a:pt x="1725" y="443"/>
                    <a:pt x="1706" y="444"/>
                  </a:cubicBezTo>
                  <a:cubicBezTo>
                    <a:pt x="1669" y="446"/>
                    <a:pt x="1693" y="447"/>
                    <a:pt x="1686" y="449"/>
                  </a:cubicBezTo>
                  <a:cubicBezTo>
                    <a:pt x="1682" y="450"/>
                    <a:pt x="1717" y="451"/>
                    <a:pt x="1686" y="452"/>
                  </a:cubicBezTo>
                  <a:cubicBezTo>
                    <a:pt x="1720" y="453"/>
                    <a:pt x="1684" y="454"/>
                    <a:pt x="1685" y="455"/>
                  </a:cubicBezTo>
                  <a:cubicBezTo>
                    <a:pt x="1681" y="468"/>
                    <a:pt x="1748" y="458"/>
                    <a:pt x="1707" y="461"/>
                  </a:cubicBezTo>
                  <a:lnTo>
                    <a:pt x="1707" y="461"/>
                  </a:lnTo>
                  <a:cubicBezTo>
                    <a:pt x="1697" y="462"/>
                    <a:pt x="1747" y="462"/>
                    <a:pt x="1712" y="463"/>
                  </a:cubicBezTo>
                  <a:cubicBezTo>
                    <a:pt x="1737" y="464"/>
                    <a:pt x="1691" y="465"/>
                    <a:pt x="1708" y="466"/>
                  </a:cubicBezTo>
                  <a:cubicBezTo>
                    <a:pt x="1744" y="470"/>
                    <a:pt x="1728" y="472"/>
                    <a:pt x="1761" y="470"/>
                  </a:cubicBezTo>
                  <a:cubicBezTo>
                    <a:pt x="1770" y="471"/>
                    <a:pt x="1753" y="471"/>
                    <a:pt x="1748" y="471"/>
                  </a:cubicBezTo>
                  <a:lnTo>
                    <a:pt x="1748" y="471"/>
                  </a:lnTo>
                  <a:cubicBezTo>
                    <a:pt x="1738" y="473"/>
                    <a:pt x="1813" y="471"/>
                    <a:pt x="1769" y="472"/>
                  </a:cubicBezTo>
                  <a:lnTo>
                    <a:pt x="1769" y="472"/>
                  </a:lnTo>
                  <a:cubicBezTo>
                    <a:pt x="1850" y="474"/>
                    <a:pt x="1855" y="476"/>
                    <a:pt x="1875" y="486"/>
                  </a:cubicBezTo>
                  <a:cubicBezTo>
                    <a:pt x="1861" y="487"/>
                    <a:pt x="1869" y="489"/>
                    <a:pt x="1862" y="490"/>
                  </a:cubicBezTo>
                  <a:cubicBezTo>
                    <a:pt x="1865" y="491"/>
                    <a:pt x="1859" y="492"/>
                    <a:pt x="1875" y="493"/>
                  </a:cubicBezTo>
                  <a:cubicBezTo>
                    <a:pt x="1908" y="494"/>
                    <a:pt x="1867" y="495"/>
                    <a:pt x="1886" y="496"/>
                  </a:cubicBezTo>
                  <a:cubicBezTo>
                    <a:pt x="1901" y="497"/>
                    <a:pt x="1859" y="497"/>
                    <a:pt x="1886" y="498"/>
                  </a:cubicBezTo>
                  <a:cubicBezTo>
                    <a:pt x="1899" y="498"/>
                    <a:pt x="1893" y="500"/>
                    <a:pt x="1895" y="500"/>
                  </a:cubicBezTo>
                  <a:cubicBezTo>
                    <a:pt x="1843" y="503"/>
                    <a:pt x="1820" y="502"/>
                    <a:pt x="1771" y="502"/>
                  </a:cubicBezTo>
                  <a:cubicBezTo>
                    <a:pt x="1817" y="503"/>
                    <a:pt x="1764" y="504"/>
                    <a:pt x="1769" y="505"/>
                  </a:cubicBezTo>
                  <a:cubicBezTo>
                    <a:pt x="1773" y="506"/>
                    <a:pt x="1769" y="508"/>
                    <a:pt x="1778" y="509"/>
                  </a:cubicBezTo>
                  <a:cubicBezTo>
                    <a:pt x="1789" y="510"/>
                    <a:pt x="1762" y="511"/>
                    <a:pt x="1768" y="512"/>
                  </a:cubicBezTo>
                  <a:cubicBezTo>
                    <a:pt x="1837" y="520"/>
                    <a:pt x="1779" y="516"/>
                    <a:pt x="1878" y="503"/>
                  </a:cubicBezTo>
                  <a:cubicBezTo>
                    <a:pt x="1903" y="503"/>
                    <a:pt x="1892" y="505"/>
                    <a:pt x="1933" y="505"/>
                  </a:cubicBezTo>
                  <a:cubicBezTo>
                    <a:pt x="1884" y="513"/>
                    <a:pt x="1879" y="514"/>
                    <a:pt x="1811" y="515"/>
                  </a:cubicBezTo>
                  <a:cubicBezTo>
                    <a:pt x="1819" y="517"/>
                    <a:pt x="1835" y="515"/>
                    <a:pt x="1832" y="521"/>
                  </a:cubicBezTo>
                  <a:cubicBezTo>
                    <a:pt x="1915" y="521"/>
                    <a:pt x="1860" y="524"/>
                    <a:pt x="1832" y="526"/>
                  </a:cubicBezTo>
                  <a:cubicBezTo>
                    <a:pt x="1867" y="527"/>
                    <a:pt x="1823" y="528"/>
                    <a:pt x="1829" y="529"/>
                  </a:cubicBezTo>
                  <a:cubicBezTo>
                    <a:pt x="1826" y="530"/>
                    <a:pt x="1790" y="531"/>
                    <a:pt x="1775" y="528"/>
                  </a:cubicBezTo>
                  <a:cubicBezTo>
                    <a:pt x="1772" y="529"/>
                    <a:pt x="1766" y="530"/>
                    <a:pt x="1770" y="530"/>
                  </a:cubicBezTo>
                  <a:cubicBezTo>
                    <a:pt x="1802" y="532"/>
                    <a:pt x="1778" y="533"/>
                    <a:pt x="1832" y="534"/>
                  </a:cubicBezTo>
                  <a:cubicBezTo>
                    <a:pt x="1833" y="561"/>
                    <a:pt x="1871" y="556"/>
                    <a:pt x="1889" y="560"/>
                  </a:cubicBezTo>
                  <a:cubicBezTo>
                    <a:pt x="1876" y="562"/>
                    <a:pt x="1897" y="564"/>
                    <a:pt x="1894" y="565"/>
                  </a:cubicBezTo>
                  <a:cubicBezTo>
                    <a:pt x="1893" y="566"/>
                    <a:pt x="1894" y="567"/>
                    <a:pt x="1894" y="568"/>
                  </a:cubicBezTo>
                  <a:cubicBezTo>
                    <a:pt x="1894" y="569"/>
                    <a:pt x="1886" y="570"/>
                    <a:pt x="1896" y="571"/>
                  </a:cubicBezTo>
                  <a:cubicBezTo>
                    <a:pt x="1946" y="574"/>
                    <a:pt x="1924" y="580"/>
                    <a:pt x="1951" y="582"/>
                  </a:cubicBezTo>
                  <a:cubicBezTo>
                    <a:pt x="1952" y="582"/>
                    <a:pt x="1930" y="583"/>
                    <a:pt x="1948" y="583"/>
                  </a:cubicBezTo>
                  <a:cubicBezTo>
                    <a:pt x="1951" y="583"/>
                    <a:pt x="1956" y="583"/>
                    <a:pt x="1955" y="583"/>
                  </a:cubicBezTo>
                  <a:cubicBezTo>
                    <a:pt x="1902" y="586"/>
                    <a:pt x="1965" y="588"/>
                    <a:pt x="1939" y="591"/>
                  </a:cubicBezTo>
                  <a:cubicBezTo>
                    <a:pt x="1969" y="591"/>
                    <a:pt x="1925" y="592"/>
                    <a:pt x="1953" y="593"/>
                  </a:cubicBezTo>
                  <a:cubicBezTo>
                    <a:pt x="1968" y="594"/>
                    <a:pt x="1954" y="595"/>
                    <a:pt x="1957" y="597"/>
                  </a:cubicBezTo>
                  <a:cubicBezTo>
                    <a:pt x="1960" y="598"/>
                    <a:pt x="1965" y="599"/>
                    <a:pt x="1979" y="599"/>
                  </a:cubicBezTo>
                  <a:cubicBezTo>
                    <a:pt x="2001" y="601"/>
                    <a:pt x="1942" y="601"/>
                    <a:pt x="1971" y="602"/>
                  </a:cubicBezTo>
                  <a:cubicBezTo>
                    <a:pt x="1990" y="604"/>
                    <a:pt x="1969" y="605"/>
                    <a:pt x="1978" y="608"/>
                  </a:cubicBezTo>
                  <a:cubicBezTo>
                    <a:pt x="1985" y="609"/>
                    <a:pt x="1966" y="610"/>
                    <a:pt x="1966" y="611"/>
                  </a:cubicBezTo>
                  <a:cubicBezTo>
                    <a:pt x="1991" y="612"/>
                    <a:pt x="1963" y="631"/>
                    <a:pt x="1989" y="631"/>
                  </a:cubicBezTo>
                  <a:cubicBezTo>
                    <a:pt x="2029" y="632"/>
                    <a:pt x="1976" y="633"/>
                    <a:pt x="1986" y="634"/>
                  </a:cubicBezTo>
                  <a:cubicBezTo>
                    <a:pt x="2006" y="636"/>
                    <a:pt x="1994" y="636"/>
                    <a:pt x="1999" y="642"/>
                  </a:cubicBezTo>
                  <a:cubicBezTo>
                    <a:pt x="2002" y="644"/>
                    <a:pt x="1985" y="646"/>
                    <a:pt x="2015" y="648"/>
                  </a:cubicBezTo>
                  <a:cubicBezTo>
                    <a:pt x="1967" y="650"/>
                    <a:pt x="2048" y="648"/>
                    <a:pt x="2040" y="649"/>
                  </a:cubicBezTo>
                  <a:cubicBezTo>
                    <a:pt x="2032" y="650"/>
                    <a:pt x="2025" y="650"/>
                    <a:pt x="2019" y="650"/>
                  </a:cubicBezTo>
                  <a:cubicBezTo>
                    <a:pt x="2025" y="651"/>
                    <a:pt x="2030" y="651"/>
                    <a:pt x="2036" y="651"/>
                  </a:cubicBezTo>
                  <a:cubicBezTo>
                    <a:pt x="2030" y="651"/>
                    <a:pt x="2025" y="651"/>
                    <a:pt x="2019" y="651"/>
                  </a:cubicBezTo>
                  <a:cubicBezTo>
                    <a:pt x="2030" y="653"/>
                    <a:pt x="2039" y="651"/>
                    <a:pt x="2041" y="658"/>
                  </a:cubicBezTo>
                  <a:cubicBezTo>
                    <a:pt x="2043" y="658"/>
                    <a:pt x="2062" y="659"/>
                    <a:pt x="2043" y="660"/>
                  </a:cubicBezTo>
                  <a:cubicBezTo>
                    <a:pt x="2062" y="660"/>
                    <a:pt x="2081" y="661"/>
                    <a:pt x="2100" y="661"/>
                  </a:cubicBezTo>
                  <a:cubicBezTo>
                    <a:pt x="2088" y="662"/>
                    <a:pt x="2075" y="663"/>
                    <a:pt x="2062" y="663"/>
                  </a:cubicBezTo>
                  <a:cubicBezTo>
                    <a:pt x="2103" y="664"/>
                    <a:pt x="2048" y="665"/>
                    <a:pt x="2058" y="666"/>
                  </a:cubicBezTo>
                  <a:cubicBezTo>
                    <a:pt x="2062" y="666"/>
                    <a:pt x="2092" y="667"/>
                    <a:pt x="2071" y="668"/>
                  </a:cubicBezTo>
                  <a:cubicBezTo>
                    <a:pt x="2066" y="669"/>
                    <a:pt x="2087" y="667"/>
                    <a:pt x="2081" y="675"/>
                  </a:cubicBezTo>
                  <a:cubicBezTo>
                    <a:pt x="2101" y="675"/>
                    <a:pt x="2111" y="673"/>
                    <a:pt x="2122" y="675"/>
                  </a:cubicBezTo>
                  <a:cubicBezTo>
                    <a:pt x="2120" y="675"/>
                    <a:pt x="2104" y="676"/>
                    <a:pt x="2107" y="676"/>
                  </a:cubicBezTo>
                  <a:cubicBezTo>
                    <a:pt x="2134" y="677"/>
                    <a:pt x="2122" y="678"/>
                    <a:pt x="2113" y="680"/>
                  </a:cubicBezTo>
                  <a:cubicBezTo>
                    <a:pt x="2111" y="684"/>
                    <a:pt x="2150" y="689"/>
                    <a:pt x="2158" y="689"/>
                  </a:cubicBezTo>
                  <a:cubicBezTo>
                    <a:pt x="2160" y="690"/>
                    <a:pt x="2148" y="691"/>
                    <a:pt x="2144" y="692"/>
                  </a:cubicBezTo>
                  <a:cubicBezTo>
                    <a:pt x="2155" y="693"/>
                    <a:pt x="2186" y="696"/>
                    <a:pt x="2150" y="699"/>
                  </a:cubicBezTo>
                  <a:cubicBezTo>
                    <a:pt x="2161" y="699"/>
                    <a:pt x="2173" y="700"/>
                    <a:pt x="2185" y="700"/>
                  </a:cubicBezTo>
                  <a:cubicBezTo>
                    <a:pt x="2151" y="700"/>
                    <a:pt x="2185" y="701"/>
                    <a:pt x="2177" y="702"/>
                  </a:cubicBezTo>
                  <a:cubicBezTo>
                    <a:pt x="2170" y="702"/>
                    <a:pt x="2164" y="704"/>
                    <a:pt x="2172" y="704"/>
                  </a:cubicBezTo>
                  <a:cubicBezTo>
                    <a:pt x="2191" y="705"/>
                    <a:pt x="2184" y="706"/>
                    <a:pt x="2185" y="706"/>
                  </a:cubicBezTo>
                  <a:cubicBezTo>
                    <a:pt x="2188" y="709"/>
                    <a:pt x="2176" y="711"/>
                    <a:pt x="2196" y="713"/>
                  </a:cubicBezTo>
                  <a:cubicBezTo>
                    <a:pt x="2231" y="717"/>
                    <a:pt x="2204" y="717"/>
                    <a:pt x="2237" y="723"/>
                  </a:cubicBezTo>
                  <a:cubicBezTo>
                    <a:pt x="2268" y="727"/>
                    <a:pt x="2140" y="729"/>
                    <a:pt x="2124" y="732"/>
                  </a:cubicBezTo>
                  <a:cubicBezTo>
                    <a:pt x="2109" y="734"/>
                    <a:pt x="2079" y="739"/>
                    <a:pt x="2119" y="742"/>
                  </a:cubicBezTo>
                  <a:cubicBezTo>
                    <a:pt x="2039" y="742"/>
                    <a:pt x="2040" y="743"/>
                    <a:pt x="2060" y="746"/>
                  </a:cubicBezTo>
                  <a:cubicBezTo>
                    <a:pt x="2020" y="747"/>
                    <a:pt x="2051" y="749"/>
                    <a:pt x="2039" y="751"/>
                  </a:cubicBezTo>
                  <a:cubicBezTo>
                    <a:pt x="2028" y="753"/>
                    <a:pt x="1997" y="755"/>
                    <a:pt x="2036" y="757"/>
                  </a:cubicBezTo>
                  <a:cubicBezTo>
                    <a:pt x="1996" y="758"/>
                    <a:pt x="1981" y="759"/>
                    <a:pt x="2020" y="762"/>
                  </a:cubicBezTo>
                  <a:cubicBezTo>
                    <a:pt x="1998" y="763"/>
                    <a:pt x="1961" y="764"/>
                    <a:pt x="1965" y="765"/>
                  </a:cubicBezTo>
                  <a:cubicBezTo>
                    <a:pt x="1972" y="766"/>
                    <a:pt x="1937" y="767"/>
                    <a:pt x="1958" y="768"/>
                  </a:cubicBezTo>
                  <a:cubicBezTo>
                    <a:pt x="1985" y="769"/>
                    <a:pt x="1959" y="770"/>
                    <a:pt x="1954" y="771"/>
                  </a:cubicBezTo>
                  <a:cubicBezTo>
                    <a:pt x="1950" y="772"/>
                    <a:pt x="1955" y="773"/>
                    <a:pt x="1943" y="774"/>
                  </a:cubicBezTo>
                  <a:cubicBezTo>
                    <a:pt x="1930" y="774"/>
                    <a:pt x="1970" y="775"/>
                    <a:pt x="1944" y="776"/>
                  </a:cubicBezTo>
                  <a:cubicBezTo>
                    <a:pt x="1895" y="779"/>
                    <a:pt x="2055" y="779"/>
                    <a:pt x="1998" y="779"/>
                  </a:cubicBezTo>
                  <a:lnTo>
                    <a:pt x="1998" y="779"/>
                  </a:lnTo>
                  <a:cubicBezTo>
                    <a:pt x="1979" y="782"/>
                    <a:pt x="1976" y="777"/>
                    <a:pt x="1977" y="786"/>
                  </a:cubicBezTo>
                  <a:cubicBezTo>
                    <a:pt x="1977" y="787"/>
                    <a:pt x="1965" y="789"/>
                    <a:pt x="1981" y="790"/>
                  </a:cubicBezTo>
                  <a:cubicBezTo>
                    <a:pt x="2006" y="791"/>
                    <a:pt x="1971" y="792"/>
                    <a:pt x="1974" y="793"/>
                  </a:cubicBezTo>
                  <a:cubicBezTo>
                    <a:pt x="1979" y="795"/>
                    <a:pt x="2000" y="798"/>
                    <a:pt x="1938" y="799"/>
                  </a:cubicBezTo>
                  <a:cubicBezTo>
                    <a:pt x="1930" y="800"/>
                    <a:pt x="1937" y="800"/>
                    <a:pt x="1936" y="804"/>
                  </a:cubicBezTo>
                  <a:cubicBezTo>
                    <a:pt x="1906" y="805"/>
                    <a:pt x="1874" y="806"/>
                    <a:pt x="1877" y="806"/>
                  </a:cubicBezTo>
                  <a:cubicBezTo>
                    <a:pt x="1881" y="807"/>
                    <a:pt x="1839" y="808"/>
                    <a:pt x="1867" y="809"/>
                  </a:cubicBezTo>
                  <a:cubicBezTo>
                    <a:pt x="1874" y="809"/>
                    <a:pt x="1847" y="811"/>
                    <a:pt x="1854" y="811"/>
                  </a:cubicBezTo>
                  <a:cubicBezTo>
                    <a:pt x="1887" y="812"/>
                    <a:pt x="1842" y="813"/>
                    <a:pt x="1854" y="814"/>
                  </a:cubicBezTo>
                  <a:cubicBezTo>
                    <a:pt x="1861" y="814"/>
                    <a:pt x="1880" y="814"/>
                    <a:pt x="1894" y="814"/>
                  </a:cubicBezTo>
                  <a:lnTo>
                    <a:pt x="1894" y="818"/>
                  </a:lnTo>
                  <a:cubicBezTo>
                    <a:pt x="1960" y="815"/>
                    <a:pt x="1969" y="808"/>
                    <a:pt x="2016" y="803"/>
                  </a:cubicBezTo>
                  <a:cubicBezTo>
                    <a:pt x="2036" y="795"/>
                    <a:pt x="2078" y="788"/>
                    <a:pt x="2123" y="787"/>
                  </a:cubicBezTo>
                  <a:cubicBezTo>
                    <a:pt x="2095" y="786"/>
                    <a:pt x="2129" y="785"/>
                    <a:pt x="2105" y="784"/>
                  </a:cubicBezTo>
                  <a:cubicBezTo>
                    <a:pt x="2122" y="784"/>
                    <a:pt x="2180" y="783"/>
                    <a:pt x="2144" y="784"/>
                  </a:cubicBezTo>
                  <a:lnTo>
                    <a:pt x="2144" y="784"/>
                  </a:lnTo>
                  <a:cubicBezTo>
                    <a:pt x="2144" y="786"/>
                    <a:pt x="2229" y="783"/>
                    <a:pt x="2185" y="785"/>
                  </a:cubicBezTo>
                  <a:cubicBezTo>
                    <a:pt x="2184" y="785"/>
                    <a:pt x="2193" y="788"/>
                    <a:pt x="2185" y="786"/>
                  </a:cubicBezTo>
                  <a:cubicBezTo>
                    <a:pt x="2237" y="788"/>
                    <a:pt x="2158" y="786"/>
                    <a:pt x="2144" y="787"/>
                  </a:cubicBezTo>
                  <a:cubicBezTo>
                    <a:pt x="2150" y="787"/>
                    <a:pt x="2155" y="788"/>
                    <a:pt x="2161" y="788"/>
                  </a:cubicBezTo>
                  <a:cubicBezTo>
                    <a:pt x="2155" y="788"/>
                    <a:pt x="2150" y="788"/>
                    <a:pt x="2144" y="788"/>
                  </a:cubicBezTo>
                  <a:cubicBezTo>
                    <a:pt x="2140" y="796"/>
                    <a:pt x="2166" y="790"/>
                    <a:pt x="2185" y="792"/>
                  </a:cubicBezTo>
                  <a:cubicBezTo>
                    <a:pt x="2183" y="790"/>
                    <a:pt x="2167" y="791"/>
                    <a:pt x="2167" y="791"/>
                  </a:cubicBezTo>
                  <a:cubicBezTo>
                    <a:pt x="2175" y="791"/>
                    <a:pt x="2180" y="790"/>
                    <a:pt x="2185" y="791"/>
                  </a:cubicBezTo>
                  <a:cubicBezTo>
                    <a:pt x="2171" y="791"/>
                    <a:pt x="2202" y="791"/>
                    <a:pt x="2203" y="792"/>
                  </a:cubicBezTo>
                  <a:cubicBezTo>
                    <a:pt x="2197" y="792"/>
                    <a:pt x="2191" y="792"/>
                    <a:pt x="2185" y="792"/>
                  </a:cubicBezTo>
                  <a:cubicBezTo>
                    <a:pt x="2222" y="801"/>
                    <a:pt x="2131" y="809"/>
                    <a:pt x="2102" y="816"/>
                  </a:cubicBezTo>
                  <a:cubicBezTo>
                    <a:pt x="2108" y="816"/>
                    <a:pt x="2114" y="816"/>
                    <a:pt x="2119" y="816"/>
                  </a:cubicBezTo>
                  <a:cubicBezTo>
                    <a:pt x="2114" y="816"/>
                    <a:pt x="2108" y="816"/>
                    <a:pt x="2102" y="816"/>
                  </a:cubicBezTo>
                  <a:lnTo>
                    <a:pt x="2102" y="819"/>
                  </a:lnTo>
                  <a:cubicBezTo>
                    <a:pt x="2121" y="820"/>
                    <a:pt x="2133" y="820"/>
                    <a:pt x="2149" y="820"/>
                  </a:cubicBezTo>
                  <a:cubicBezTo>
                    <a:pt x="2130" y="820"/>
                    <a:pt x="2116" y="821"/>
                    <a:pt x="2098" y="821"/>
                  </a:cubicBezTo>
                  <a:cubicBezTo>
                    <a:pt x="2115" y="821"/>
                    <a:pt x="2126" y="821"/>
                    <a:pt x="2144" y="821"/>
                  </a:cubicBezTo>
                  <a:cubicBezTo>
                    <a:pt x="2150" y="831"/>
                    <a:pt x="2117" y="825"/>
                    <a:pt x="2092" y="828"/>
                  </a:cubicBezTo>
                  <a:cubicBezTo>
                    <a:pt x="2102" y="833"/>
                    <a:pt x="2160" y="830"/>
                    <a:pt x="2123" y="831"/>
                  </a:cubicBezTo>
                  <a:lnTo>
                    <a:pt x="2123" y="831"/>
                  </a:lnTo>
                  <a:cubicBezTo>
                    <a:pt x="2141" y="832"/>
                    <a:pt x="2099" y="833"/>
                    <a:pt x="2113" y="834"/>
                  </a:cubicBezTo>
                  <a:cubicBezTo>
                    <a:pt x="2125" y="836"/>
                    <a:pt x="2088" y="840"/>
                    <a:pt x="2081" y="842"/>
                  </a:cubicBezTo>
                  <a:cubicBezTo>
                    <a:pt x="2087" y="842"/>
                    <a:pt x="2093" y="842"/>
                    <a:pt x="2099" y="842"/>
                  </a:cubicBezTo>
                  <a:cubicBezTo>
                    <a:pt x="2093" y="842"/>
                    <a:pt x="2087" y="842"/>
                    <a:pt x="2081" y="843"/>
                  </a:cubicBezTo>
                  <a:cubicBezTo>
                    <a:pt x="2071" y="845"/>
                    <a:pt x="2146" y="843"/>
                    <a:pt x="2102" y="844"/>
                  </a:cubicBezTo>
                  <a:lnTo>
                    <a:pt x="2102" y="844"/>
                  </a:lnTo>
                  <a:cubicBezTo>
                    <a:pt x="2056" y="846"/>
                    <a:pt x="2136" y="846"/>
                    <a:pt x="2072" y="846"/>
                  </a:cubicBezTo>
                  <a:cubicBezTo>
                    <a:pt x="2072" y="847"/>
                    <a:pt x="2074" y="847"/>
                    <a:pt x="2071" y="847"/>
                  </a:cubicBezTo>
                  <a:cubicBezTo>
                    <a:pt x="2059" y="848"/>
                    <a:pt x="2077" y="849"/>
                    <a:pt x="2069" y="850"/>
                  </a:cubicBezTo>
                  <a:cubicBezTo>
                    <a:pt x="2060" y="852"/>
                    <a:pt x="2090" y="854"/>
                    <a:pt x="2100" y="856"/>
                  </a:cubicBezTo>
                  <a:cubicBezTo>
                    <a:pt x="1977" y="860"/>
                    <a:pt x="1904" y="890"/>
                    <a:pt x="1748" y="887"/>
                  </a:cubicBezTo>
                  <a:cubicBezTo>
                    <a:pt x="1768" y="890"/>
                    <a:pt x="1682" y="893"/>
                    <a:pt x="1670" y="895"/>
                  </a:cubicBezTo>
                  <a:cubicBezTo>
                    <a:pt x="1617" y="895"/>
                    <a:pt x="1666" y="897"/>
                    <a:pt x="1629" y="897"/>
                  </a:cubicBezTo>
                  <a:cubicBezTo>
                    <a:pt x="1621" y="897"/>
                    <a:pt x="1649" y="898"/>
                    <a:pt x="1628" y="899"/>
                  </a:cubicBezTo>
                  <a:cubicBezTo>
                    <a:pt x="1574" y="901"/>
                    <a:pt x="1575" y="903"/>
                    <a:pt x="1569" y="906"/>
                  </a:cubicBezTo>
                  <a:cubicBezTo>
                    <a:pt x="1557" y="906"/>
                    <a:pt x="1528" y="906"/>
                    <a:pt x="1553" y="907"/>
                  </a:cubicBezTo>
                  <a:cubicBezTo>
                    <a:pt x="1560" y="907"/>
                    <a:pt x="1565" y="908"/>
                    <a:pt x="1560" y="908"/>
                  </a:cubicBezTo>
                  <a:cubicBezTo>
                    <a:pt x="1536" y="909"/>
                    <a:pt x="1552" y="910"/>
                    <a:pt x="1551" y="911"/>
                  </a:cubicBezTo>
                  <a:cubicBezTo>
                    <a:pt x="1518" y="921"/>
                    <a:pt x="1516" y="923"/>
                    <a:pt x="1480" y="928"/>
                  </a:cubicBezTo>
                  <a:cubicBezTo>
                    <a:pt x="1467" y="928"/>
                    <a:pt x="1500" y="929"/>
                    <a:pt x="1480" y="931"/>
                  </a:cubicBezTo>
                  <a:cubicBezTo>
                    <a:pt x="1467" y="931"/>
                    <a:pt x="1480" y="933"/>
                    <a:pt x="1477" y="934"/>
                  </a:cubicBezTo>
                  <a:cubicBezTo>
                    <a:pt x="1472" y="935"/>
                    <a:pt x="1495" y="937"/>
                    <a:pt x="1461" y="938"/>
                  </a:cubicBezTo>
                  <a:cubicBezTo>
                    <a:pt x="1484" y="940"/>
                    <a:pt x="1448" y="941"/>
                    <a:pt x="1455" y="943"/>
                  </a:cubicBezTo>
                  <a:cubicBezTo>
                    <a:pt x="1463" y="944"/>
                    <a:pt x="1461" y="946"/>
                    <a:pt x="1436" y="947"/>
                  </a:cubicBezTo>
                  <a:cubicBezTo>
                    <a:pt x="1477" y="948"/>
                    <a:pt x="1424" y="949"/>
                    <a:pt x="1434" y="950"/>
                  </a:cubicBezTo>
                  <a:cubicBezTo>
                    <a:pt x="1444" y="951"/>
                    <a:pt x="1429" y="953"/>
                    <a:pt x="1453" y="954"/>
                  </a:cubicBezTo>
                  <a:cubicBezTo>
                    <a:pt x="1416" y="958"/>
                    <a:pt x="1446" y="961"/>
                    <a:pt x="1436" y="965"/>
                  </a:cubicBezTo>
                  <a:cubicBezTo>
                    <a:pt x="1420" y="970"/>
                    <a:pt x="1413" y="973"/>
                    <a:pt x="1398" y="976"/>
                  </a:cubicBezTo>
                  <a:cubicBezTo>
                    <a:pt x="1406" y="978"/>
                    <a:pt x="1384" y="980"/>
                    <a:pt x="1396" y="983"/>
                  </a:cubicBezTo>
                  <a:cubicBezTo>
                    <a:pt x="1405" y="984"/>
                    <a:pt x="1362" y="986"/>
                    <a:pt x="1393" y="987"/>
                  </a:cubicBezTo>
                  <a:cubicBezTo>
                    <a:pt x="1397" y="987"/>
                    <a:pt x="1381" y="988"/>
                    <a:pt x="1372" y="988"/>
                  </a:cubicBezTo>
                  <a:cubicBezTo>
                    <a:pt x="1333" y="994"/>
                    <a:pt x="1359" y="993"/>
                    <a:pt x="1297" y="997"/>
                  </a:cubicBezTo>
                  <a:cubicBezTo>
                    <a:pt x="1289" y="998"/>
                    <a:pt x="1256" y="998"/>
                    <a:pt x="1287" y="999"/>
                  </a:cubicBezTo>
                  <a:cubicBezTo>
                    <a:pt x="1293" y="1000"/>
                    <a:pt x="1291" y="1000"/>
                    <a:pt x="1290" y="1001"/>
                  </a:cubicBezTo>
                  <a:cubicBezTo>
                    <a:pt x="1281" y="1004"/>
                    <a:pt x="1312" y="1008"/>
                    <a:pt x="1269" y="1011"/>
                  </a:cubicBezTo>
                  <a:cubicBezTo>
                    <a:pt x="1300" y="1013"/>
                    <a:pt x="1260" y="1011"/>
                    <a:pt x="1269" y="1016"/>
                  </a:cubicBezTo>
                  <a:cubicBezTo>
                    <a:pt x="1241" y="1014"/>
                    <a:pt x="1234" y="1015"/>
                    <a:pt x="1207" y="1020"/>
                  </a:cubicBezTo>
                  <a:cubicBezTo>
                    <a:pt x="1213" y="1020"/>
                    <a:pt x="1219" y="1020"/>
                    <a:pt x="1224" y="1020"/>
                  </a:cubicBezTo>
                  <a:cubicBezTo>
                    <a:pt x="1219" y="1020"/>
                    <a:pt x="1213" y="1020"/>
                    <a:pt x="1207" y="1020"/>
                  </a:cubicBezTo>
                  <a:cubicBezTo>
                    <a:pt x="1204" y="1021"/>
                    <a:pt x="1217" y="1022"/>
                    <a:pt x="1186" y="1022"/>
                  </a:cubicBezTo>
                  <a:cubicBezTo>
                    <a:pt x="1156" y="1026"/>
                    <a:pt x="1151" y="1027"/>
                    <a:pt x="1124" y="1029"/>
                  </a:cubicBezTo>
                  <a:cubicBezTo>
                    <a:pt x="1128" y="1029"/>
                    <a:pt x="1143" y="1029"/>
                    <a:pt x="1133" y="1029"/>
                  </a:cubicBezTo>
                  <a:cubicBezTo>
                    <a:pt x="1095" y="1029"/>
                    <a:pt x="1106" y="1030"/>
                    <a:pt x="1103" y="1031"/>
                  </a:cubicBezTo>
                  <a:cubicBezTo>
                    <a:pt x="1098" y="1031"/>
                    <a:pt x="1081" y="1032"/>
                    <a:pt x="1089" y="1033"/>
                  </a:cubicBezTo>
                  <a:cubicBezTo>
                    <a:pt x="1116" y="1034"/>
                    <a:pt x="1063" y="1034"/>
                    <a:pt x="1063" y="1035"/>
                  </a:cubicBezTo>
                  <a:cubicBezTo>
                    <a:pt x="1069" y="1035"/>
                    <a:pt x="1075" y="1036"/>
                    <a:pt x="1081" y="1036"/>
                  </a:cubicBezTo>
                  <a:cubicBezTo>
                    <a:pt x="1068" y="1036"/>
                    <a:pt x="1056" y="1037"/>
                    <a:pt x="1044" y="1037"/>
                  </a:cubicBezTo>
                  <a:cubicBezTo>
                    <a:pt x="1079" y="1038"/>
                    <a:pt x="1023" y="1039"/>
                    <a:pt x="1039" y="1040"/>
                  </a:cubicBezTo>
                  <a:cubicBezTo>
                    <a:pt x="1066" y="1042"/>
                    <a:pt x="995" y="1041"/>
                    <a:pt x="1000" y="1044"/>
                  </a:cubicBezTo>
                  <a:cubicBezTo>
                    <a:pt x="1030" y="1046"/>
                    <a:pt x="974" y="1047"/>
                    <a:pt x="1010" y="1050"/>
                  </a:cubicBezTo>
                  <a:cubicBezTo>
                    <a:pt x="1017" y="1053"/>
                    <a:pt x="975" y="1052"/>
                    <a:pt x="957" y="1050"/>
                  </a:cubicBezTo>
                  <a:cubicBezTo>
                    <a:pt x="957" y="1052"/>
                    <a:pt x="954" y="1053"/>
                    <a:pt x="958" y="1054"/>
                  </a:cubicBezTo>
                  <a:cubicBezTo>
                    <a:pt x="933" y="1060"/>
                    <a:pt x="994" y="1059"/>
                    <a:pt x="942" y="1063"/>
                  </a:cubicBezTo>
                  <a:cubicBezTo>
                    <a:pt x="962" y="1065"/>
                    <a:pt x="918" y="1067"/>
                    <a:pt x="975" y="1068"/>
                  </a:cubicBezTo>
                  <a:cubicBezTo>
                    <a:pt x="969" y="1069"/>
                    <a:pt x="956" y="1069"/>
                    <a:pt x="958" y="1070"/>
                  </a:cubicBezTo>
                  <a:cubicBezTo>
                    <a:pt x="985" y="1070"/>
                    <a:pt x="964" y="1071"/>
                    <a:pt x="957" y="1072"/>
                  </a:cubicBezTo>
                  <a:cubicBezTo>
                    <a:pt x="951" y="1073"/>
                    <a:pt x="926" y="1073"/>
                    <a:pt x="956" y="1074"/>
                  </a:cubicBezTo>
                  <a:cubicBezTo>
                    <a:pt x="939" y="1074"/>
                    <a:pt x="933" y="1075"/>
                    <a:pt x="936" y="1076"/>
                  </a:cubicBezTo>
                  <a:cubicBezTo>
                    <a:pt x="945" y="1075"/>
                    <a:pt x="951" y="1077"/>
                    <a:pt x="957" y="1079"/>
                  </a:cubicBezTo>
                  <a:cubicBezTo>
                    <a:pt x="959" y="1080"/>
                    <a:pt x="968" y="1082"/>
                    <a:pt x="955" y="1082"/>
                  </a:cubicBezTo>
                  <a:cubicBezTo>
                    <a:pt x="928" y="1084"/>
                    <a:pt x="970" y="1084"/>
                    <a:pt x="957" y="1085"/>
                  </a:cubicBezTo>
                  <a:cubicBezTo>
                    <a:pt x="864" y="1090"/>
                    <a:pt x="913" y="1098"/>
                    <a:pt x="825" y="1099"/>
                  </a:cubicBezTo>
                  <a:cubicBezTo>
                    <a:pt x="855" y="1099"/>
                    <a:pt x="879" y="1100"/>
                    <a:pt x="895" y="1099"/>
                  </a:cubicBezTo>
                  <a:cubicBezTo>
                    <a:pt x="889" y="1099"/>
                    <a:pt x="883" y="1098"/>
                    <a:pt x="878" y="1098"/>
                  </a:cubicBezTo>
                  <a:cubicBezTo>
                    <a:pt x="892" y="1098"/>
                    <a:pt x="927" y="1097"/>
                    <a:pt x="895" y="1098"/>
                  </a:cubicBezTo>
                  <a:lnTo>
                    <a:pt x="895" y="1099"/>
                  </a:lnTo>
                  <a:cubicBezTo>
                    <a:pt x="902" y="1099"/>
                    <a:pt x="909" y="1099"/>
                    <a:pt x="916" y="1100"/>
                  </a:cubicBezTo>
                  <a:cubicBezTo>
                    <a:pt x="882" y="1100"/>
                    <a:pt x="917" y="1101"/>
                    <a:pt x="904" y="1102"/>
                  </a:cubicBezTo>
                  <a:cubicBezTo>
                    <a:pt x="891" y="1103"/>
                    <a:pt x="897" y="1104"/>
                    <a:pt x="895" y="1105"/>
                  </a:cubicBezTo>
                  <a:cubicBezTo>
                    <a:pt x="893" y="1106"/>
                    <a:pt x="895" y="1107"/>
                    <a:pt x="876" y="1108"/>
                  </a:cubicBezTo>
                  <a:cubicBezTo>
                    <a:pt x="866" y="1109"/>
                    <a:pt x="886" y="1110"/>
                    <a:pt x="883" y="1111"/>
                  </a:cubicBezTo>
                  <a:cubicBezTo>
                    <a:pt x="881" y="1111"/>
                    <a:pt x="905" y="1112"/>
                    <a:pt x="863" y="1112"/>
                  </a:cubicBezTo>
                  <a:cubicBezTo>
                    <a:pt x="815" y="1113"/>
                    <a:pt x="916" y="1116"/>
                    <a:pt x="891" y="1117"/>
                  </a:cubicBezTo>
                  <a:cubicBezTo>
                    <a:pt x="884" y="1117"/>
                    <a:pt x="830" y="1118"/>
                    <a:pt x="874" y="1119"/>
                  </a:cubicBezTo>
                  <a:cubicBezTo>
                    <a:pt x="840" y="1121"/>
                    <a:pt x="856" y="1117"/>
                    <a:pt x="853" y="1128"/>
                  </a:cubicBezTo>
                  <a:cubicBezTo>
                    <a:pt x="853" y="1129"/>
                    <a:pt x="865" y="1130"/>
                    <a:pt x="851" y="1131"/>
                  </a:cubicBezTo>
                  <a:cubicBezTo>
                    <a:pt x="818" y="1132"/>
                    <a:pt x="866" y="1132"/>
                    <a:pt x="853" y="1133"/>
                  </a:cubicBezTo>
                  <a:cubicBezTo>
                    <a:pt x="847" y="1134"/>
                    <a:pt x="841" y="1134"/>
                    <a:pt x="834" y="1134"/>
                  </a:cubicBezTo>
                  <a:cubicBezTo>
                    <a:pt x="821" y="1135"/>
                    <a:pt x="800" y="1135"/>
                    <a:pt x="823" y="1140"/>
                  </a:cubicBezTo>
                  <a:cubicBezTo>
                    <a:pt x="829" y="1141"/>
                    <a:pt x="786" y="1142"/>
                    <a:pt x="831" y="1143"/>
                  </a:cubicBezTo>
                  <a:cubicBezTo>
                    <a:pt x="815" y="1145"/>
                    <a:pt x="746" y="1147"/>
                    <a:pt x="795" y="1150"/>
                  </a:cubicBezTo>
                  <a:cubicBezTo>
                    <a:pt x="807" y="1151"/>
                    <a:pt x="803" y="1151"/>
                    <a:pt x="794" y="1151"/>
                  </a:cubicBezTo>
                  <a:cubicBezTo>
                    <a:pt x="760" y="1154"/>
                    <a:pt x="787" y="1157"/>
                    <a:pt x="750" y="1159"/>
                  </a:cubicBezTo>
                  <a:cubicBezTo>
                    <a:pt x="800" y="1161"/>
                    <a:pt x="742" y="1163"/>
                    <a:pt x="789" y="1165"/>
                  </a:cubicBezTo>
                  <a:cubicBezTo>
                    <a:pt x="797" y="1165"/>
                    <a:pt x="783" y="1166"/>
                    <a:pt x="778" y="1167"/>
                  </a:cubicBezTo>
                  <a:cubicBezTo>
                    <a:pt x="789" y="1168"/>
                    <a:pt x="894" y="1168"/>
                    <a:pt x="853" y="1168"/>
                  </a:cubicBezTo>
                  <a:lnTo>
                    <a:pt x="853" y="1168"/>
                  </a:lnTo>
                  <a:cubicBezTo>
                    <a:pt x="884" y="1170"/>
                    <a:pt x="872" y="1171"/>
                    <a:pt x="884" y="1173"/>
                  </a:cubicBezTo>
                  <a:cubicBezTo>
                    <a:pt x="895" y="1174"/>
                    <a:pt x="877" y="1173"/>
                    <a:pt x="874" y="1173"/>
                  </a:cubicBezTo>
                  <a:cubicBezTo>
                    <a:pt x="879" y="1173"/>
                    <a:pt x="893" y="1173"/>
                    <a:pt x="884" y="1173"/>
                  </a:cubicBezTo>
                  <a:cubicBezTo>
                    <a:pt x="826" y="1174"/>
                    <a:pt x="807" y="1173"/>
                    <a:pt x="754" y="1170"/>
                  </a:cubicBezTo>
                  <a:lnTo>
                    <a:pt x="754" y="1175"/>
                  </a:lnTo>
                  <a:cubicBezTo>
                    <a:pt x="787" y="1172"/>
                    <a:pt x="870" y="1182"/>
                    <a:pt x="776" y="1184"/>
                  </a:cubicBezTo>
                  <a:cubicBezTo>
                    <a:pt x="744" y="1185"/>
                    <a:pt x="741" y="1168"/>
                    <a:pt x="687" y="1182"/>
                  </a:cubicBezTo>
                  <a:cubicBezTo>
                    <a:pt x="669" y="1196"/>
                    <a:pt x="642" y="1193"/>
                    <a:pt x="644" y="1199"/>
                  </a:cubicBezTo>
                  <a:cubicBezTo>
                    <a:pt x="579" y="1218"/>
                    <a:pt x="707" y="1217"/>
                    <a:pt x="747" y="1217"/>
                  </a:cubicBezTo>
                  <a:cubicBezTo>
                    <a:pt x="683" y="1217"/>
                    <a:pt x="753" y="1219"/>
                    <a:pt x="709" y="1219"/>
                  </a:cubicBezTo>
                  <a:cubicBezTo>
                    <a:pt x="724" y="1220"/>
                    <a:pt x="787" y="1220"/>
                    <a:pt x="767" y="1212"/>
                  </a:cubicBezTo>
                  <a:cubicBezTo>
                    <a:pt x="753" y="1210"/>
                    <a:pt x="782" y="1209"/>
                    <a:pt x="770" y="1208"/>
                  </a:cubicBezTo>
                  <a:cubicBezTo>
                    <a:pt x="756" y="1206"/>
                    <a:pt x="812" y="1205"/>
                    <a:pt x="775" y="1203"/>
                  </a:cubicBezTo>
                  <a:cubicBezTo>
                    <a:pt x="810" y="1203"/>
                    <a:pt x="747" y="1202"/>
                    <a:pt x="777" y="1201"/>
                  </a:cubicBezTo>
                  <a:cubicBezTo>
                    <a:pt x="809" y="1200"/>
                    <a:pt x="747" y="1199"/>
                    <a:pt x="773" y="1199"/>
                  </a:cubicBezTo>
                  <a:cubicBezTo>
                    <a:pt x="801" y="1198"/>
                    <a:pt x="785" y="1197"/>
                    <a:pt x="791" y="1196"/>
                  </a:cubicBezTo>
                  <a:cubicBezTo>
                    <a:pt x="795" y="1195"/>
                    <a:pt x="822" y="1195"/>
                    <a:pt x="792" y="1194"/>
                  </a:cubicBezTo>
                  <a:cubicBezTo>
                    <a:pt x="836" y="1189"/>
                    <a:pt x="830" y="1186"/>
                    <a:pt x="895" y="1180"/>
                  </a:cubicBezTo>
                  <a:cubicBezTo>
                    <a:pt x="857" y="1179"/>
                    <a:pt x="908" y="1178"/>
                    <a:pt x="877" y="1177"/>
                  </a:cubicBezTo>
                  <a:cubicBezTo>
                    <a:pt x="959" y="1179"/>
                    <a:pt x="970" y="1178"/>
                    <a:pt x="1031" y="1164"/>
                  </a:cubicBezTo>
                  <a:cubicBezTo>
                    <a:pt x="1058" y="1162"/>
                    <a:pt x="1027" y="1162"/>
                    <a:pt x="1029" y="1160"/>
                  </a:cubicBezTo>
                  <a:cubicBezTo>
                    <a:pt x="1035" y="1158"/>
                    <a:pt x="1042" y="1160"/>
                    <a:pt x="1041" y="1153"/>
                  </a:cubicBezTo>
                  <a:cubicBezTo>
                    <a:pt x="1067" y="1156"/>
                    <a:pt x="1140" y="1151"/>
                    <a:pt x="1103" y="1153"/>
                  </a:cubicBezTo>
                  <a:lnTo>
                    <a:pt x="1103" y="1153"/>
                  </a:lnTo>
                  <a:cubicBezTo>
                    <a:pt x="1104" y="1155"/>
                    <a:pt x="1117" y="1156"/>
                    <a:pt x="1106" y="1157"/>
                  </a:cubicBezTo>
                  <a:cubicBezTo>
                    <a:pt x="1096" y="1159"/>
                    <a:pt x="1132" y="1158"/>
                    <a:pt x="1124" y="1165"/>
                  </a:cubicBezTo>
                  <a:cubicBezTo>
                    <a:pt x="1140" y="1165"/>
                    <a:pt x="1149" y="1165"/>
                    <a:pt x="1161" y="1164"/>
                  </a:cubicBezTo>
                  <a:lnTo>
                    <a:pt x="1161" y="1169"/>
                  </a:lnTo>
                  <a:cubicBezTo>
                    <a:pt x="1143" y="1169"/>
                    <a:pt x="1133" y="1170"/>
                    <a:pt x="1124" y="1170"/>
                  </a:cubicBezTo>
                  <a:cubicBezTo>
                    <a:pt x="1162" y="1171"/>
                    <a:pt x="1098" y="1173"/>
                    <a:pt x="1144" y="1173"/>
                  </a:cubicBezTo>
                  <a:cubicBezTo>
                    <a:pt x="1077" y="1176"/>
                    <a:pt x="1175" y="1178"/>
                    <a:pt x="1106" y="1180"/>
                  </a:cubicBezTo>
                  <a:cubicBezTo>
                    <a:pt x="1140" y="1183"/>
                    <a:pt x="1115" y="1189"/>
                    <a:pt x="1125" y="1193"/>
                  </a:cubicBezTo>
                  <a:cubicBezTo>
                    <a:pt x="1130" y="1195"/>
                    <a:pt x="1095" y="1194"/>
                    <a:pt x="1082" y="1195"/>
                  </a:cubicBezTo>
                  <a:cubicBezTo>
                    <a:pt x="1082" y="1199"/>
                    <a:pt x="1088" y="1203"/>
                    <a:pt x="1079" y="1207"/>
                  </a:cubicBezTo>
                  <a:cubicBezTo>
                    <a:pt x="1076" y="1208"/>
                    <a:pt x="1099" y="1208"/>
                    <a:pt x="1092" y="1210"/>
                  </a:cubicBezTo>
                  <a:cubicBezTo>
                    <a:pt x="1076" y="1212"/>
                    <a:pt x="1051" y="1215"/>
                    <a:pt x="1061" y="1218"/>
                  </a:cubicBezTo>
                  <a:cubicBezTo>
                    <a:pt x="1068" y="1220"/>
                    <a:pt x="1047" y="1222"/>
                    <a:pt x="1078" y="1224"/>
                  </a:cubicBezTo>
                  <a:cubicBezTo>
                    <a:pt x="1034" y="1226"/>
                    <a:pt x="1087" y="1229"/>
                    <a:pt x="1048" y="1231"/>
                  </a:cubicBezTo>
                  <a:cubicBezTo>
                    <a:pt x="1063" y="1233"/>
                    <a:pt x="1037" y="1235"/>
                    <a:pt x="1040" y="1237"/>
                  </a:cubicBezTo>
                  <a:cubicBezTo>
                    <a:pt x="1043" y="1241"/>
                    <a:pt x="1039" y="1244"/>
                    <a:pt x="1041" y="1250"/>
                  </a:cubicBezTo>
                  <a:cubicBezTo>
                    <a:pt x="1041" y="1250"/>
                    <a:pt x="977" y="1248"/>
                    <a:pt x="1012" y="1250"/>
                  </a:cubicBezTo>
                  <a:cubicBezTo>
                    <a:pt x="1032" y="1251"/>
                    <a:pt x="987" y="1252"/>
                    <a:pt x="1020" y="1253"/>
                  </a:cubicBezTo>
                  <a:cubicBezTo>
                    <a:pt x="982" y="1254"/>
                    <a:pt x="1044" y="1256"/>
                    <a:pt x="1000" y="1256"/>
                  </a:cubicBezTo>
                  <a:cubicBezTo>
                    <a:pt x="1038" y="1258"/>
                    <a:pt x="1007" y="1259"/>
                    <a:pt x="1008" y="1260"/>
                  </a:cubicBezTo>
                  <a:cubicBezTo>
                    <a:pt x="1009" y="1261"/>
                    <a:pt x="1011" y="1262"/>
                    <a:pt x="999" y="1264"/>
                  </a:cubicBezTo>
                  <a:cubicBezTo>
                    <a:pt x="1039" y="1265"/>
                    <a:pt x="1024" y="1267"/>
                    <a:pt x="1016" y="1269"/>
                  </a:cubicBezTo>
                  <a:cubicBezTo>
                    <a:pt x="1007" y="1271"/>
                    <a:pt x="982" y="1273"/>
                    <a:pt x="936" y="1274"/>
                  </a:cubicBezTo>
                  <a:cubicBezTo>
                    <a:pt x="936" y="1294"/>
                    <a:pt x="937" y="1282"/>
                    <a:pt x="999" y="1286"/>
                  </a:cubicBezTo>
                  <a:cubicBezTo>
                    <a:pt x="999" y="1281"/>
                    <a:pt x="999" y="1282"/>
                    <a:pt x="991" y="1282"/>
                  </a:cubicBezTo>
                  <a:cubicBezTo>
                    <a:pt x="954" y="1281"/>
                    <a:pt x="997" y="1280"/>
                    <a:pt x="990" y="1279"/>
                  </a:cubicBezTo>
                  <a:cubicBezTo>
                    <a:pt x="983" y="1278"/>
                    <a:pt x="992" y="1277"/>
                    <a:pt x="1029" y="1276"/>
                  </a:cubicBezTo>
                  <a:cubicBezTo>
                    <a:pt x="1041" y="1278"/>
                    <a:pt x="1071" y="1276"/>
                    <a:pt x="1060" y="1283"/>
                  </a:cubicBezTo>
                  <a:cubicBezTo>
                    <a:pt x="1057" y="1284"/>
                    <a:pt x="1090" y="1285"/>
                    <a:pt x="1061" y="1286"/>
                  </a:cubicBezTo>
                  <a:cubicBezTo>
                    <a:pt x="1074" y="1287"/>
                    <a:pt x="1087" y="1287"/>
                    <a:pt x="1094" y="1287"/>
                  </a:cubicBezTo>
                  <a:cubicBezTo>
                    <a:pt x="1090" y="1288"/>
                    <a:pt x="1075" y="1289"/>
                    <a:pt x="1084" y="1290"/>
                  </a:cubicBezTo>
                  <a:cubicBezTo>
                    <a:pt x="1113" y="1292"/>
                    <a:pt x="1098" y="1294"/>
                    <a:pt x="1103" y="1296"/>
                  </a:cubicBezTo>
                  <a:cubicBezTo>
                    <a:pt x="1134" y="1300"/>
                    <a:pt x="1085" y="1299"/>
                    <a:pt x="1112" y="1301"/>
                  </a:cubicBezTo>
                  <a:cubicBezTo>
                    <a:pt x="1149" y="1305"/>
                    <a:pt x="1145" y="1302"/>
                    <a:pt x="1145" y="1314"/>
                  </a:cubicBezTo>
                  <a:cubicBezTo>
                    <a:pt x="1161" y="1314"/>
                    <a:pt x="1173" y="1314"/>
                    <a:pt x="1186" y="1314"/>
                  </a:cubicBezTo>
                  <a:cubicBezTo>
                    <a:pt x="1186" y="1322"/>
                    <a:pt x="1189" y="1318"/>
                    <a:pt x="1198" y="1322"/>
                  </a:cubicBezTo>
                  <a:cubicBezTo>
                    <a:pt x="1198" y="1323"/>
                    <a:pt x="1171" y="1323"/>
                    <a:pt x="1187" y="1324"/>
                  </a:cubicBezTo>
                  <a:cubicBezTo>
                    <a:pt x="1202" y="1325"/>
                    <a:pt x="1187" y="1326"/>
                    <a:pt x="1194" y="1326"/>
                  </a:cubicBezTo>
                  <a:cubicBezTo>
                    <a:pt x="1214" y="1327"/>
                    <a:pt x="1177" y="1328"/>
                    <a:pt x="1205" y="1329"/>
                  </a:cubicBezTo>
                  <a:cubicBezTo>
                    <a:pt x="1180" y="1329"/>
                    <a:pt x="1224" y="1331"/>
                    <a:pt x="1162" y="1331"/>
                  </a:cubicBezTo>
                  <a:cubicBezTo>
                    <a:pt x="1124" y="1330"/>
                    <a:pt x="1112" y="1333"/>
                    <a:pt x="1141" y="1333"/>
                  </a:cubicBezTo>
                  <a:cubicBezTo>
                    <a:pt x="1135" y="1333"/>
                    <a:pt x="1130" y="1334"/>
                    <a:pt x="1124" y="1334"/>
                  </a:cubicBezTo>
                  <a:cubicBezTo>
                    <a:pt x="1147" y="1335"/>
                    <a:pt x="1141" y="1336"/>
                    <a:pt x="1097" y="1336"/>
                  </a:cubicBezTo>
                  <a:cubicBezTo>
                    <a:pt x="1072" y="1337"/>
                    <a:pt x="1094" y="1336"/>
                    <a:pt x="1103" y="1336"/>
                  </a:cubicBezTo>
                  <a:cubicBezTo>
                    <a:pt x="1088" y="1337"/>
                    <a:pt x="1104" y="1336"/>
                    <a:pt x="1103" y="1334"/>
                  </a:cubicBezTo>
                  <a:cubicBezTo>
                    <a:pt x="1070" y="1333"/>
                    <a:pt x="1084" y="1334"/>
                    <a:pt x="1041" y="1336"/>
                  </a:cubicBezTo>
                  <a:cubicBezTo>
                    <a:pt x="1054" y="1337"/>
                    <a:pt x="1005" y="1338"/>
                    <a:pt x="1041" y="1339"/>
                  </a:cubicBezTo>
                  <a:cubicBezTo>
                    <a:pt x="1055" y="1350"/>
                    <a:pt x="1080" y="1348"/>
                    <a:pt x="1121" y="1355"/>
                  </a:cubicBezTo>
                  <a:cubicBezTo>
                    <a:pt x="1087" y="1356"/>
                    <a:pt x="1120" y="1357"/>
                    <a:pt x="1121" y="1358"/>
                  </a:cubicBezTo>
                  <a:cubicBezTo>
                    <a:pt x="1123" y="1359"/>
                    <a:pt x="1129" y="1361"/>
                    <a:pt x="1137" y="1362"/>
                  </a:cubicBezTo>
                  <a:cubicBezTo>
                    <a:pt x="1106" y="1366"/>
                    <a:pt x="1168" y="1366"/>
                    <a:pt x="1088" y="1369"/>
                  </a:cubicBezTo>
                  <a:cubicBezTo>
                    <a:pt x="1078" y="1369"/>
                    <a:pt x="1017" y="1371"/>
                    <a:pt x="1056" y="1373"/>
                  </a:cubicBezTo>
                  <a:cubicBezTo>
                    <a:pt x="1067" y="1373"/>
                    <a:pt x="1052" y="1375"/>
                    <a:pt x="1039" y="1376"/>
                  </a:cubicBezTo>
                  <a:cubicBezTo>
                    <a:pt x="1023" y="1377"/>
                    <a:pt x="1065" y="1378"/>
                    <a:pt x="1050" y="1379"/>
                  </a:cubicBezTo>
                  <a:cubicBezTo>
                    <a:pt x="1037" y="1380"/>
                    <a:pt x="1043" y="1381"/>
                    <a:pt x="1044" y="1384"/>
                  </a:cubicBezTo>
                  <a:cubicBezTo>
                    <a:pt x="1044" y="1384"/>
                    <a:pt x="1042" y="1383"/>
                    <a:pt x="1041" y="1383"/>
                  </a:cubicBezTo>
                  <a:cubicBezTo>
                    <a:pt x="1090" y="1389"/>
                    <a:pt x="966" y="1376"/>
                    <a:pt x="936" y="1375"/>
                  </a:cubicBezTo>
                  <a:lnTo>
                    <a:pt x="936" y="1376"/>
                  </a:lnTo>
                  <a:cubicBezTo>
                    <a:pt x="942" y="1377"/>
                    <a:pt x="948" y="1377"/>
                    <a:pt x="954" y="1377"/>
                  </a:cubicBezTo>
                  <a:cubicBezTo>
                    <a:pt x="948" y="1377"/>
                    <a:pt x="942" y="1377"/>
                    <a:pt x="936" y="1377"/>
                  </a:cubicBezTo>
                  <a:cubicBezTo>
                    <a:pt x="1014" y="1384"/>
                    <a:pt x="1065" y="1411"/>
                    <a:pt x="1145" y="1412"/>
                  </a:cubicBezTo>
                  <a:cubicBezTo>
                    <a:pt x="1146" y="1414"/>
                    <a:pt x="1142" y="1416"/>
                    <a:pt x="1145" y="1417"/>
                  </a:cubicBezTo>
                  <a:cubicBezTo>
                    <a:pt x="1148" y="1418"/>
                    <a:pt x="1134" y="1419"/>
                    <a:pt x="1157" y="1420"/>
                  </a:cubicBezTo>
                  <a:cubicBezTo>
                    <a:pt x="1168" y="1420"/>
                    <a:pt x="1145" y="1421"/>
                    <a:pt x="1163" y="1422"/>
                  </a:cubicBezTo>
                  <a:cubicBezTo>
                    <a:pt x="1175" y="1423"/>
                    <a:pt x="1159" y="1424"/>
                    <a:pt x="1167" y="1425"/>
                  </a:cubicBezTo>
                  <a:cubicBezTo>
                    <a:pt x="1135" y="1432"/>
                    <a:pt x="970" y="1416"/>
                    <a:pt x="898" y="1410"/>
                  </a:cubicBezTo>
                  <a:cubicBezTo>
                    <a:pt x="929" y="1411"/>
                    <a:pt x="848" y="1411"/>
                    <a:pt x="892" y="1412"/>
                  </a:cubicBezTo>
                  <a:cubicBezTo>
                    <a:pt x="890" y="1415"/>
                    <a:pt x="899" y="1418"/>
                    <a:pt x="957" y="1421"/>
                  </a:cubicBezTo>
                  <a:cubicBezTo>
                    <a:pt x="960" y="1426"/>
                    <a:pt x="1008" y="1429"/>
                    <a:pt x="1025" y="1435"/>
                  </a:cubicBezTo>
                  <a:cubicBezTo>
                    <a:pt x="1059" y="1436"/>
                    <a:pt x="1003" y="1437"/>
                    <a:pt x="1032" y="1437"/>
                  </a:cubicBezTo>
                  <a:cubicBezTo>
                    <a:pt x="1043" y="1438"/>
                    <a:pt x="1020" y="1439"/>
                    <a:pt x="1038" y="1439"/>
                  </a:cubicBezTo>
                  <a:cubicBezTo>
                    <a:pt x="1050" y="1440"/>
                    <a:pt x="1035" y="1441"/>
                    <a:pt x="1042" y="1442"/>
                  </a:cubicBezTo>
                  <a:cubicBezTo>
                    <a:pt x="1049" y="1443"/>
                    <a:pt x="1056" y="1443"/>
                    <a:pt x="1045" y="1444"/>
                  </a:cubicBezTo>
                  <a:cubicBezTo>
                    <a:pt x="1085" y="1445"/>
                    <a:pt x="1017" y="1446"/>
                    <a:pt x="1055" y="1446"/>
                  </a:cubicBezTo>
                  <a:cubicBezTo>
                    <a:pt x="1064" y="1449"/>
                    <a:pt x="1074" y="1451"/>
                    <a:pt x="1081" y="1454"/>
                  </a:cubicBezTo>
                  <a:cubicBezTo>
                    <a:pt x="1073" y="1457"/>
                    <a:pt x="1007" y="1457"/>
                    <a:pt x="1055" y="1459"/>
                  </a:cubicBezTo>
                  <a:cubicBezTo>
                    <a:pt x="1109" y="1460"/>
                    <a:pt x="1053" y="1464"/>
                    <a:pt x="1114" y="1468"/>
                  </a:cubicBezTo>
                  <a:cubicBezTo>
                    <a:pt x="1124" y="1469"/>
                    <a:pt x="1113" y="1469"/>
                    <a:pt x="1106" y="1469"/>
                  </a:cubicBezTo>
                  <a:cubicBezTo>
                    <a:pt x="1140" y="1470"/>
                    <a:pt x="1100" y="1471"/>
                    <a:pt x="1114" y="1471"/>
                  </a:cubicBezTo>
                  <a:cubicBezTo>
                    <a:pt x="1129" y="1472"/>
                    <a:pt x="1110" y="1474"/>
                    <a:pt x="1127" y="1475"/>
                  </a:cubicBezTo>
                  <a:cubicBezTo>
                    <a:pt x="1159" y="1476"/>
                    <a:pt x="1106" y="1477"/>
                    <a:pt x="1127" y="1477"/>
                  </a:cubicBezTo>
                  <a:cubicBezTo>
                    <a:pt x="1152" y="1478"/>
                    <a:pt x="1124" y="1479"/>
                    <a:pt x="1141" y="1480"/>
                  </a:cubicBezTo>
                  <a:cubicBezTo>
                    <a:pt x="1160" y="1481"/>
                    <a:pt x="1140" y="1482"/>
                    <a:pt x="1145" y="1489"/>
                  </a:cubicBezTo>
                  <a:cubicBezTo>
                    <a:pt x="1163" y="1489"/>
                    <a:pt x="1175" y="1490"/>
                    <a:pt x="1188" y="1490"/>
                  </a:cubicBezTo>
                  <a:cubicBezTo>
                    <a:pt x="1166" y="1491"/>
                    <a:pt x="1134" y="1491"/>
                    <a:pt x="1145" y="1493"/>
                  </a:cubicBezTo>
                  <a:cubicBezTo>
                    <a:pt x="1154" y="1494"/>
                    <a:pt x="1167" y="1495"/>
                    <a:pt x="1145" y="1496"/>
                  </a:cubicBezTo>
                  <a:cubicBezTo>
                    <a:pt x="1180" y="1497"/>
                    <a:pt x="1137" y="1498"/>
                    <a:pt x="1155" y="1498"/>
                  </a:cubicBezTo>
                  <a:cubicBezTo>
                    <a:pt x="1179" y="1498"/>
                    <a:pt x="1197" y="1498"/>
                    <a:pt x="1168" y="1499"/>
                  </a:cubicBezTo>
                  <a:cubicBezTo>
                    <a:pt x="1198" y="1500"/>
                    <a:pt x="1153" y="1501"/>
                    <a:pt x="1165" y="1502"/>
                  </a:cubicBezTo>
                  <a:cubicBezTo>
                    <a:pt x="1171" y="1502"/>
                    <a:pt x="1177" y="1502"/>
                    <a:pt x="1183" y="1503"/>
                  </a:cubicBezTo>
                  <a:cubicBezTo>
                    <a:pt x="1173" y="1503"/>
                    <a:pt x="1165" y="1502"/>
                    <a:pt x="1155" y="1506"/>
                  </a:cubicBezTo>
                  <a:cubicBezTo>
                    <a:pt x="1158" y="1506"/>
                    <a:pt x="1170" y="1507"/>
                    <a:pt x="1182" y="1507"/>
                  </a:cubicBezTo>
                  <a:cubicBezTo>
                    <a:pt x="1177" y="1508"/>
                    <a:pt x="1162" y="1508"/>
                    <a:pt x="1167" y="1509"/>
                  </a:cubicBezTo>
                  <a:cubicBezTo>
                    <a:pt x="1204" y="1511"/>
                    <a:pt x="1188" y="1514"/>
                    <a:pt x="1164" y="1516"/>
                  </a:cubicBezTo>
                  <a:cubicBezTo>
                    <a:pt x="1177" y="1516"/>
                    <a:pt x="1189" y="1516"/>
                    <a:pt x="1207" y="1517"/>
                  </a:cubicBezTo>
                  <a:cubicBezTo>
                    <a:pt x="1211" y="1535"/>
                    <a:pt x="1193" y="1534"/>
                    <a:pt x="1231" y="1536"/>
                  </a:cubicBezTo>
                  <a:cubicBezTo>
                    <a:pt x="1277" y="1539"/>
                    <a:pt x="1224" y="1541"/>
                    <a:pt x="1210" y="1543"/>
                  </a:cubicBezTo>
                  <a:cubicBezTo>
                    <a:pt x="1225" y="1543"/>
                    <a:pt x="1237" y="1543"/>
                    <a:pt x="1243" y="1543"/>
                  </a:cubicBezTo>
                  <a:cubicBezTo>
                    <a:pt x="1234" y="1544"/>
                    <a:pt x="1211" y="1546"/>
                    <a:pt x="1219" y="1546"/>
                  </a:cubicBezTo>
                  <a:cubicBezTo>
                    <a:pt x="1234" y="1548"/>
                    <a:pt x="1225" y="1549"/>
                    <a:pt x="1233" y="1550"/>
                  </a:cubicBezTo>
                  <a:cubicBezTo>
                    <a:pt x="1241" y="1551"/>
                    <a:pt x="1227" y="1551"/>
                    <a:pt x="1228" y="1552"/>
                  </a:cubicBezTo>
                  <a:cubicBezTo>
                    <a:pt x="1230" y="1553"/>
                    <a:pt x="1249" y="1555"/>
                    <a:pt x="1236" y="1556"/>
                  </a:cubicBezTo>
                  <a:cubicBezTo>
                    <a:pt x="1228" y="1557"/>
                    <a:pt x="1260" y="1557"/>
                    <a:pt x="1229" y="1558"/>
                  </a:cubicBezTo>
                  <a:cubicBezTo>
                    <a:pt x="1225" y="1558"/>
                    <a:pt x="1238" y="1559"/>
                    <a:pt x="1239" y="1560"/>
                  </a:cubicBezTo>
                  <a:cubicBezTo>
                    <a:pt x="1239" y="1560"/>
                    <a:pt x="1226" y="1562"/>
                    <a:pt x="1232" y="1562"/>
                  </a:cubicBezTo>
                  <a:cubicBezTo>
                    <a:pt x="1259" y="1562"/>
                    <a:pt x="1214" y="1563"/>
                    <a:pt x="1246" y="1564"/>
                  </a:cubicBezTo>
                  <a:cubicBezTo>
                    <a:pt x="1260" y="1565"/>
                    <a:pt x="1246" y="1565"/>
                    <a:pt x="1249" y="1570"/>
                  </a:cubicBezTo>
                  <a:cubicBezTo>
                    <a:pt x="1246" y="1577"/>
                    <a:pt x="1260" y="1574"/>
                    <a:pt x="1228" y="1576"/>
                  </a:cubicBezTo>
                  <a:cubicBezTo>
                    <a:pt x="1262" y="1577"/>
                    <a:pt x="1212" y="1578"/>
                    <a:pt x="1229" y="1579"/>
                  </a:cubicBezTo>
                  <a:cubicBezTo>
                    <a:pt x="1244" y="1580"/>
                    <a:pt x="1235" y="1580"/>
                    <a:pt x="1230" y="1581"/>
                  </a:cubicBezTo>
                  <a:cubicBezTo>
                    <a:pt x="1225" y="1582"/>
                    <a:pt x="1245" y="1583"/>
                    <a:pt x="1241" y="1583"/>
                  </a:cubicBezTo>
                  <a:cubicBezTo>
                    <a:pt x="1207" y="1584"/>
                    <a:pt x="1272" y="1585"/>
                    <a:pt x="1232" y="1585"/>
                  </a:cubicBezTo>
                  <a:cubicBezTo>
                    <a:pt x="1245" y="1586"/>
                    <a:pt x="1232" y="1587"/>
                    <a:pt x="1234" y="1587"/>
                  </a:cubicBezTo>
                  <a:cubicBezTo>
                    <a:pt x="1265" y="1588"/>
                    <a:pt x="1219" y="1588"/>
                    <a:pt x="1236" y="1589"/>
                  </a:cubicBezTo>
                  <a:cubicBezTo>
                    <a:pt x="1257" y="1590"/>
                    <a:pt x="1258" y="1591"/>
                    <a:pt x="1239" y="1591"/>
                  </a:cubicBezTo>
                  <a:cubicBezTo>
                    <a:pt x="1211" y="1592"/>
                    <a:pt x="1246" y="1593"/>
                    <a:pt x="1243" y="1594"/>
                  </a:cubicBezTo>
                  <a:cubicBezTo>
                    <a:pt x="1191" y="1590"/>
                    <a:pt x="1225" y="1601"/>
                    <a:pt x="1186" y="1604"/>
                  </a:cubicBezTo>
                  <a:cubicBezTo>
                    <a:pt x="1187" y="1612"/>
                    <a:pt x="1141" y="1614"/>
                    <a:pt x="1126" y="1618"/>
                  </a:cubicBezTo>
                  <a:cubicBezTo>
                    <a:pt x="1162" y="1618"/>
                    <a:pt x="1104" y="1620"/>
                    <a:pt x="1144" y="1620"/>
                  </a:cubicBezTo>
                  <a:cubicBezTo>
                    <a:pt x="1114" y="1623"/>
                    <a:pt x="1100" y="1629"/>
                    <a:pt x="1041" y="1638"/>
                  </a:cubicBezTo>
                  <a:cubicBezTo>
                    <a:pt x="1046" y="1638"/>
                    <a:pt x="1052" y="1638"/>
                    <a:pt x="1058" y="1639"/>
                  </a:cubicBezTo>
                  <a:cubicBezTo>
                    <a:pt x="1039" y="1640"/>
                    <a:pt x="1006" y="1640"/>
                    <a:pt x="999" y="1653"/>
                  </a:cubicBezTo>
                  <a:cubicBezTo>
                    <a:pt x="976" y="1654"/>
                    <a:pt x="957" y="1655"/>
                    <a:pt x="942" y="1656"/>
                  </a:cubicBezTo>
                  <a:cubicBezTo>
                    <a:pt x="981" y="1659"/>
                    <a:pt x="921" y="1660"/>
                    <a:pt x="924" y="1662"/>
                  </a:cubicBezTo>
                  <a:cubicBezTo>
                    <a:pt x="925" y="1664"/>
                    <a:pt x="909" y="1665"/>
                    <a:pt x="917" y="1666"/>
                  </a:cubicBezTo>
                  <a:cubicBezTo>
                    <a:pt x="921" y="1667"/>
                    <a:pt x="883" y="1667"/>
                    <a:pt x="906" y="1668"/>
                  </a:cubicBezTo>
                  <a:cubicBezTo>
                    <a:pt x="900" y="1670"/>
                    <a:pt x="903" y="1670"/>
                    <a:pt x="882" y="1672"/>
                  </a:cubicBezTo>
                  <a:cubicBezTo>
                    <a:pt x="876" y="1673"/>
                    <a:pt x="895" y="1674"/>
                    <a:pt x="891" y="1674"/>
                  </a:cubicBezTo>
                  <a:cubicBezTo>
                    <a:pt x="876" y="1676"/>
                    <a:pt x="825" y="1678"/>
                    <a:pt x="871" y="1680"/>
                  </a:cubicBezTo>
                  <a:cubicBezTo>
                    <a:pt x="833" y="1683"/>
                    <a:pt x="853" y="1683"/>
                    <a:pt x="817" y="1687"/>
                  </a:cubicBezTo>
                  <a:cubicBezTo>
                    <a:pt x="850" y="1688"/>
                    <a:pt x="929" y="1683"/>
                    <a:pt x="895" y="1685"/>
                  </a:cubicBezTo>
                  <a:lnTo>
                    <a:pt x="895" y="1685"/>
                  </a:lnTo>
                  <a:cubicBezTo>
                    <a:pt x="900" y="1687"/>
                    <a:pt x="868" y="1686"/>
                    <a:pt x="853" y="1687"/>
                  </a:cubicBezTo>
                  <a:cubicBezTo>
                    <a:pt x="843" y="1690"/>
                    <a:pt x="918" y="1688"/>
                    <a:pt x="874" y="1689"/>
                  </a:cubicBezTo>
                  <a:lnTo>
                    <a:pt x="874" y="1689"/>
                  </a:lnTo>
                  <a:cubicBezTo>
                    <a:pt x="815" y="1694"/>
                    <a:pt x="809" y="1702"/>
                    <a:pt x="774" y="1700"/>
                  </a:cubicBezTo>
                  <a:cubicBezTo>
                    <a:pt x="819" y="1702"/>
                    <a:pt x="741" y="1701"/>
                    <a:pt x="749" y="1702"/>
                  </a:cubicBezTo>
                  <a:cubicBezTo>
                    <a:pt x="747" y="1708"/>
                    <a:pt x="760" y="1705"/>
                    <a:pt x="728" y="1707"/>
                  </a:cubicBezTo>
                  <a:cubicBezTo>
                    <a:pt x="767" y="1708"/>
                    <a:pt x="733" y="1709"/>
                    <a:pt x="726" y="1709"/>
                  </a:cubicBezTo>
                  <a:cubicBezTo>
                    <a:pt x="713" y="1710"/>
                    <a:pt x="728" y="1711"/>
                    <a:pt x="716" y="1712"/>
                  </a:cubicBezTo>
                  <a:cubicBezTo>
                    <a:pt x="694" y="1713"/>
                    <a:pt x="727" y="1714"/>
                    <a:pt x="687" y="1715"/>
                  </a:cubicBezTo>
                  <a:cubicBezTo>
                    <a:pt x="693" y="1716"/>
                    <a:pt x="666" y="1717"/>
                    <a:pt x="678" y="1719"/>
                  </a:cubicBezTo>
                  <a:cubicBezTo>
                    <a:pt x="666" y="1719"/>
                    <a:pt x="671" y="1719"/>
                    <a:pt x="676" y="1720"/>
                  </a:cubicBezTo>
                  <a:cubicBezTo>
                    <a:pt x="704" y="1721"/>
                    <a:pt x="640" y="1721"/>
                    <a:pt x="653" y="1723"/>
                  </a:cubicBezTo>
                  <a:cubicBezTo>
                    <a:pt x="672" y="1723"/>
                    <a:pt x="663" y="1724"/>
                    <a:pt x="675" y="1725"/>
                  </a:cubicBezTo>
                  <a:cubicBezTo>
                    <a:pt x="687" y="1726"/>
                    <a:pt x="668" y="1726"/>
                    <a:pt x="666" y="1725"/>
                  </a:cubicBezTo>
                  <a:cubicBezTo>
                    <a:pt x="671" y="1725"/>
                    <a:pt x="684" y="1725"/>
                    <a:pt x="675" y="1725"/>
                  </a:cubicBezTo>
                  <a:cubicBezTo>
                    <a:pt x="591" y="1725"/>
                    <a:pt x="617" y="1726"/>
                    <a:pt x="571" y="1735"/>
                  </a:cubicBezTo>
                  <a:cubicBezTo>
                    <a:pt x="569" y="1738"/>
                    <a:pt x="522" y="1741"/>
                    <a:pt x="503" y="1745"/>
                  </a:cubicBezTo>
                  <a:cubicBezTo>
                    <a:pt x="497" y="1746"/>
                    <a:pt x="462" y="1747"/>
                    <a:pt x="498" y="1748"/>
                  </a:cubicBezTo>
                  <a:cubicBezTo>
                    <a:pt x="446" y="1753"/>
                    <a:pt x="453" y="1756"/>
                    <a:pt x="437" y="1758"/>
                  </a:cubicBezTo>
                  <a:cubicBezTo>
                    <a:pt x="443" y="1759"/>
                    <a:pt x="448" y="1759"/>
                    <a:pt x="454" y="1759"/>
                  </a:cubicBezTo>
                  <a:cubicBezTo>
                    <a:pt x="448" y="1759"/>
                    <a:pt x="443" y="1759"/>
                    <a:pt x="437" y="1759"/>
                  </a:cubicBezTo>
                  <a:cubicBezTo>
                    <a:pt x="440" y="1761"/>
                    <a:pt x="352" y="1763"/>
                    <a:pt x="413" y="1765"/>
                  </a:cubicBezTo>
                  <a:cubicBezTo>
                    <a:pt x="413" y="1765"/>
                    <a:pt x="407" y="1765"/>
                    <a:pt x="406" y="1765"/>
                  </a:cubicBezTo>
                  <a:cubicBezTo>
                    <a:pt x="377" y="1766"/>
                    <a:pt x="390" y="1767"/>
                    <a:pt x="374" y="1769"/>
                  </a:cubicBezTo>
                  <a:cubicBezTo>
                    <a:pt x="441" y="1770"/>
                    <a:pt x="355" y="1773"/>
                    <a:pt x="356" y="1774"/>
                  </a:cubicBezTo>
                  <a:cubicBezTo>
                    <a:pt x="399" y="1775"/>
                    <a:pt x="357" y="1777"/>
                    <a:pt x="382" y="1779"/>
                  </a:cubicBezTo>
                  <a:cubicBezTo>
                    <a:pt x="390" y="1779"/>
                    <a:pt x="400" y="1780"/>
                    <a:pt x="394" y="1781"/>
                  </a:cubicBezTo>
                  <a:cubicBezTo>
                    <a:pt x="358" y="1782"/>
                    <a:pt x="392" y="1785"/>
                    <a:pt x="369" y="1786"/>
                  </a:cubicBezTo>
                  <a:cubicBezTo>
                    <a:pt x="341" y="1789"/>
                    <a:pt x="361" y="1791"/>
                    <a:pt x="354" y="1793"/>
                  </a:cubicBezTo>
                  <a:cubicBezTo>
                    <a:pt x="351" y="1794"/>
                    <a:pt x="355" y="1795"/>
                    <a:pt x="353" y="1796"/>
                  </a:cubicBezTo>
                  <a:cubicBezTo>
                    <a:pt x="338" y="1799"/>
                    <a:pt x="306" y="1797"/>
                    <a:pt x="311" y="1801"/>
                  </a:cubicBezTo>
                  <a:cubicBezTo>
                    <a:pt x="308" y="1802"/>
                    <a:pt x="278" y="1805"/>
                    <a:pt x="283" y="1808"/>
                  </a:cubicBezTo>
                  <a:cubicBezTo>
                    <a:pt x="285" y="1809"/>
                    <a:pt x="254" y="1809"/>
                    <a:pt x="287" y="1810"/>
                  </a:cubicBezTo>
                  <a:cubicBezTo>
                    <a:pt x="331" y="1814"/>
                    <a:pt x="281" y="1811"/>
                    <a:pt x="292" y="1822"/>
                  </a:cubicBezTo>
                  <a:cubicBezTo>
                    <a:pt x="281" y="1828"/>
                    <a:pt x="300" y="1831"/>
                    <a:pt x="300" y="1833"/>
                  </a:cubicBezTo>
                  <a:cubicBezTo>
                    <a:pt x="299" y="1835"/>
                    <a:pt x="336" y="1836"/>
                    <a:pt x="291" y="1837"/>
                  </a:cubicBezTo>
                  <a:cubicBezTo>
                    <a:pt x="335" y="1838"/>
                    <a:pt x="301" y="1839"/>
                    <a:pt x="292" y="1841"/>
                  </a:cubicBezTo>
                  <a:cubicBezTo>
                    <a:pt x="289" y="1841"/>
                    <a:pt x="294" y="1842"/>
                    <a:pt x="302" y="1842"/>
                  </a:cubicBezTo>
                  <a:cubicBezTo>
                    <a:pt x="319" y="1843"/>
                    <a:pt x="277" y="1843"/>
                    <a:pt x="310" y="1844"/>
                  </a:cubicBezTo>
                  <a:cubicBezTo>
                    <a:pt x="320" y="1844"/>
                    <a:pt x="308" y="1846"/>
                    <a:pt x="332" y="1847"/>
                  </a:cubicBezTo>
                  <a:cubicBezTo>
                    <a:pt x="294" y="1847"/>
                    <a:pt x="335" y="1848"/>
                    <a:pt x="333" y="1849"/>
                  </a:cubicBezTo>
                  <a:cubicBezTo>
                    <a:pt x="324" y="1864"/>
                    <a:pt x="386" y="1865"/>
                    <a:pt x="395" y="1864"/>
                  </a:cubicBezTo>
                  <a:cubicBezTo>
                    <a:pt x="392" y="1873"/>
                    <a:pt x="402" y="1872"/>
                    <a:pt x="407" y="1874"/>
                  </a:cubicBezTo>
                  <a:cubicBezTo>
                    <a:pt x="407" y="1875"/>
                    <a:pt x="388" y="1876"/>
                    <a:pt x="398" y="1876"/>
                  </a:cubicBezTo>
                  <a:cubicBezTo>
                    <a:pt x="425" y="1882"/>
                    <a:pt x="461" y="1887"/>
                    <a:pt x="480" y="1891"/>
                  </a:cubicBezTo>
                  <a:cubicBezTo>
                    <a:pt x="540" y="1899"/>
                    <a:pt x="527" y="1904"/>
                    <a:pt x="589" y="1913"/>
                  </a:cubicBezTo>
                  <a:cubicBezTo>
                    <a:pt x="591" y="1913"/>
                    <a:pt x="598" y="1914"/>
                    <a:pt x="595" y="1914"/>
                  </a:cubicBezTo>
                  <a:cubicBezTo>
                    <a:pt x="550" y="1915"/>
                    <a:pt x="639" y="1919"/>
                    <a:pt x="625" y="1924"/>
                  </a:cubicBezTo>
                  <a:cubicBezTo>
                    <a:pt x="656" y="1929"/>
                    <a:pt x="673" y="1934"/>
                    <a:pt x="708" y="1943"/>
                  </a:cubicBezTo>
                  <a:cubicBezTo>
                    <a:pt x="707" y="1944"/>
                    <a:pt x="695" y="1946"/>
                    <a:pt x="711" y="1947"/>
                  </a:cubicBezTo>
                  <a:cubicBezTo>
                    <a:pt x="728" y="1948"/>
                    <a:pt x="704" y="1949"/>
                    <a:pt x="719" y="1950"/>
                  </a:cubicBezTo>
                  <a:cubicBezTo>
                    <a:pt x="697" y="1950"/>
                    <a:pt x="747" y="1951"/>
                    <a:pt x="709" y="1952"/>
                  </a:cubicBezTo>
                  <a:cubicBezTo>
                    <a:pt x="730" y="1952"/>
                    <a:pt x="726" y="1953"/>
                    <a:pt x="709" y="1953"/>
                  </a:cubicBezTo>
                  <a:cubicBezTo>
                    <a:pt x="746" y="1954"/>
                    <a:pt x="698" y="1955"/>
                    <a:pt x="718" y="1955"/>
                  </a:cubicBezTo>
                  <a:cubicBezTo>
                    <a:pt x="749" y="1956"/>
                    <a:pt x="702" y="1957"/>
                    <a:pt x="715" y="1957"/>
                  </a:cubicBezTo>
                  <a:cubicBezTo>
                    <a:pt x="741" y="1959"/>
                    <a:pt x="720" y="1960"/>
                    <a:pt x="729" y="1961"/>
                  </a:cubicBezTo>
                  <a:cubicBezTo>
                    <a:pt x="783" y="1966"/>
                    <a:pt x="769" y="1971"/>
                    <a:pt x="811" y="1977"/>
                  </a:cubicBezTo>
                  <a:cubicBezTo>
                    <a:pt x="756" y="1978"/>
                    <a:pt x="833" y="1980"/>
                    <a:pt x="813" y="1981"/>
                  </a:cubicBezTo>
                  <a:cubicBezTo>
                    <a:pt x="811" y="1981"/>
                    <a:pt x="838" y="1982"/>
                    <a:pt x="818" y="1982"/>
                  </a:cubicBezTo>
                  <a:cubicBezTo>
                    <a:pt x="812" y="1983"/>
                    <a:pt x="830" y="1984"/>
                    <a:pt x="832" y="1984"/>
                  </a:cubicBezTo>
                  <a:cubicBezTo>
                    <a:pt x="834" y="1985"/>
                    <a:pt x="823" y="1987"/>
                    <a:pt x="835" y="1987"/>
                  </a:cubicBezTo>
                  <a:cubicBezTo>
                    <a:pt x="850" y="1988"/>
                    <a:pt x="827" y="1990"/>
                    <a:pt x="847" y="1990"/>
                  </a:cubicBezTo>
                  <a:cubicBezTo>
                    <a:pt x="874" y="1991"/>
                    <a:pt x="812" y="1992"/>
                    <a:pt x="848" y="1993"/>
                  </a:cubicBezTo>
                  <a:cubicBezTo>
                    <a:pt x="826" y="1994"/>
                    <a:pt x="858" y="1995"/>
                    <a:pt x="854" y="1996"/>
                  </a:cubicBezTo>
                  <a:cubicBezTo>
                    <a:pt x="850" y="1997"/>
                    <a:pt x="862" y="1999"/>
                    <a:pt x="851" y="2000"/>
                  </a:cubicBezTo>
                  <a:cubicBezTo>
                    <a:pt x="841" y="2001"/>
                    <a:pt x="890" y="2001"/>
                    <a:pt x="861" y="2002"/>
                  </a:cubicBezTo>
                  <a:cubicBezTo>
                    <a:pt x="850" y="2002"/>
                    <a:pt x="879" y="2003"/>
                    <a:pt x="856" y="2004"/>
                  </a:cubicBezTo>
                  <a:cubicBezTo>
                    <a:pt x="902" y="2006"/>
                    <a:pt x="848" y="2010"/>
                    <a:pt x="890" y="2012"/>
                  </a:cubicBezTo>
                  <a:cubicBezTo>
                    <a:pt x="852" y="2013"/>
                    <a:pt x="897" y="2014"/>
                    <a:pt x="886" y="2014"/>
                  </a:cubicBezTo>
                  <a:cubicBezTo>
                    <a:pt x="870" y="2015"/>
                    <a:pt x="902" y="2016"/>
                    <a:pt x="897" y="2017"/>
                  </a:cubicBezTo>
                  <a:cubicBezTo>
                    <a:pt x="894" y="2019"/>
                    <a:pt x="909" y="2021"/>
                    <a:pt x="914" y="2023"/>
                  </a:cubicBezTo>
                  <a:cubicBezTo>
                    <a:pt x="919" y="2024"/>
                    <a:pt x="925" y="2026"/>
                    <a:pt x="913" y="2027"/>
                  </a:cubicBezTo>
                  <a:cubicBezTo>
                    <a:pt x="901" y="2028"/>
                    <a:pt x="947" y="2029"/>
                    <a:pt x="923" y="2030"/>
                  </a:cubicBezTo>
                  <a:cubicBezTo>
                    <a:pt x="916" y="2030"/>
                    <a:pt x="930" y="2031"/>
                    <a:pt x="918" y="2032"/>
                  </a:cubicBezTo>
                  <a:cubicBezTo>
                    <a:pt x="909" y="2032"/>
                    <a:pt x="912" y="2034"/>
                    <a:pt x="921" y="2034"/>
                  </a:cubicBezTo>
                  <a:cubicBezTo>
                    <a:pt x="957" y="2035"/>
                    <a:pt x="900" y="2035"/>
                    <a:pt x="928" y="2036"/>
                  </a:cubicBezTo>
                  <a:cubicBezTo>
                    <a:pt x="964" y="2037"/>
                    <a:pt x="907" y="2038"/>
                    <a:pt x="916" y="2038"/>
                  </a:cubicBezTo>
                  <a:cubicBezTo>
                    <a:pt x="926" y="2039"/>
                    <a:pt x="949" y="2040"/>
                    <a:pt x="929" y="2041"/>
                  </a:cubicBezTo>
                  <a:cubicBezTo>
                    <a:pt x="918" y="2043"/>
                    <a:pt x="942" y="2042"/>
                    <a:pt x="936" y="2048"/>
                  </a:cubicBezTo>
                  <a:cubicBezTo>
                    <a:pt x="939" y="2053"/>
                    <a:pt x="928" y="2054"/>
                    <a:pt x="939" y="2055"/>
                  </a:cubicBezTo>
                  <a:cubicBezTo>
                    <a:pt x="948" y="2057"/>
                    <a:pt x="910" y="2058"/>
                    <a:pt x="933" y="2059"/>
                  </a:cubicBezTo>
                  <a:cubicBezTo>
                    <a:pt x="950" y="2060"/>
                    <a:pt x="936" y="2062"/>
                    <a:pt x="936" y="2064"/>
                  </a:cubicBezTo>
                  <a:lnTo>
                    <a:pt x="954" y="2064"/>
                  </a:lnTo>
                  <a:cubicBezTo>
                    <a:pt x="948" y="2064"/>
                    <a:pt x="942" y="2064"/>
                    <a:pt x="936" y="2064"/>
                  </a:cubicBezTo>
                  <a:cubicBezTo>
                    <a:pt x="936" y="2067"/>
                    <a:pt x="930" y="2069"/>
                    <a:pt x="938" y="2072"/>
                  </a:cubicBezTo>
                  <a:cubicBezTo>
                    <a:pt x="947" y="2074"/>
                    <a:pt x="902" y="2077"/>
                    <a:pt x="936" y="2079"/>
                  </a:cubicBezTo>
                  <a:cubicBezTo>
                    <a:pt x="938" y="2079"/>
                    <a:pt x="918" y="2081"/>
                    <a:pt x="919" y="2083"/>
                  </a:cubicBezTo>
                  <a:cubicBezTo>
                    <a:pt x="919" y="2083"/>
                    <a:pt x="933" y="2084"/>
                    <a:pt x="918" y="2085"/>
                  </a:cubicBezTo>
                  <a:cubicBezTo>
                    <a:pt x="816" y="2107"/>
                    <a:pt x="744" y="2117"/>
                    <a:pt x="601" y="2128"/>
                  </a:cubicBezTo>
                  <a:cubicBezTo>
                    <a:pt x="640" y="2133"/>
                    <a:pt x="514" y="2143"/>
                    <a:pt x="500" y="2144"/>
                  </a:cubicBezTo>
                  <a:cubicBezTo>
                    <a:pt x="535" y="2145"/>
                    <a:pt x="482" y="2146"/>
                    <a:pt x="496" y="2147"/>
                  </a:cubicBezTo>
                  <a:cubicBezTo>
                    <a:pt x="452" y="2153"/>
                    <a:pt x="426" y="2156"/>
                    <a:pt x="395" y="2161"/>
                  </a:cubicBezTo>
                  <a:cubicBezTo>
                    <a:pt x="379" y="2163"/>
                    <a:pt x="375" y="2164"/>
                    <a:pt x="410" y="2166"/>
                  </a:cubicBezTo>
                  <a:cubicBezTo>
                    <a:pt x="492" y="2171"/>
                    <a:pt x="363" y="2172"/>
                    <a:pt x="414" y="2174"/>
                  </a:cubicBezTo>
                  <a:cubicBezTo>
                    <a:pt x="401" y="2175"/>
                    <a:pt x="388" y="2175"/>
                    <a:pt x="374" y="2176"/>
                  </a:cubicBezTo>
                  <a:cubicBezTo>
                    <a:pt x="409" y="2177"/>
                    <a:pt x="364" y="2178"/>
                    <a:pt x="391" y="2179"/>
                  </a:cubicBezTo>
                  <a:cubicBezTo>
                    <a:pt x="364" y="2179"/>
                    <a:pt x="375" y="2180"/>
                    <a:pt x="375" y="2184"/>
                  </a:cubicBezTo>
                  <a:cubicBezTo>
                    <a:pt x="378" y="2184"/>
                    <a:pt x="336" y="2185"/>
                    <a:pt x="374" y="2186"/>
                  </a:cubicBezTo>
                  <a:cubicBezTo>
                    <a:pt x="352" y="2186"/>
                    <a:pt x="357" y="2187"/>
                    <a:pt x="372" y="2187"/>
                  </a:cubicBezTo>
                  <a:cubicBezTo>
                    <a:pt x="337" y="2192"/>
                    <a:pt x="349" y="2194"/>
                    <a:pt x="311" y="2197"/>
                  </a:cubicBezTo>
                  <a:cubicBezTo>
                    <a:pt x="299" y="2198"/>
                    <a:pt x="347" y="2199"/>
                    <a:pt x="314" y="2200"/>
                  </a:cubicBezTo>
                  <a:cubicBezTo>
                    <a:pt x="297" y="2202"/>
                    <a:pt x="321" y="2204"/>
                    <a:pt x="327" y="2204"/>
                  </a:cubicBezTo>
                  <a:cubicBezTo>
                    <a:pt x="312" y="2205"/>
                    <a:pt x="292" y="2204"/>
                    <a:pt x="275" y="2204"/>
                  </a:cubicBezTo>
                  <a:cubicBezTo>
                    <a:pt x="274" y="2205"/>
                    <a:pt x="273" y="2205"/>
                    <a:pt x="272" y="2205"/>
                  </a:cubicBezTo>
                  <a:cubicBezTo>
                    <a:pt x="267" y="2206"/>
                    <a:pt x="260" y="2206"/>
                    <a:pt x="291" y="2207"/>
                  </a:cubicBezTo>
                  <a:cubicBezTo>
                    <a:pt x="307" y="2205"/>
                    <a:pt x="310" y="2207"/>
                    <a:pt x="291" y="2207"/>
                  </a:cubicBezTo>
                  <a:cubicBezTo>
                    <a:pt x="291" y="2207"/>
                    <a:pt x="291" y="2206"/>
                    <a:pt x="291" y="2207"/>
                  </a:cubicBezTo>
                  <a:cubicBezTo>
                    <a:pt x="285" y="2207"/>
                    <a:pt x="270" y="2208"/>
                    <a:pt x="274" y="2209"/>
                  </a:cubicBezTo>
                  <a:cubicBezTo>
                    <a:pt x="278" y="2209"/>
                    <a:pt x="284" y="2209"/>
                    <a:pt x="277" y="2210"/>
                  </a:cubicBezTo>
                  <a:cubicBezTo>
                    <a:pt x="272" y="2211"/>
                    <a:pt x="230" y="2212"/>
                    <a:pt x="269" y="2213"/>
                  </a:cubicBezTo>
                  <a:cubicBezTo>
                    <a:pt x="245" y="2215"/>
                    <a:pt x="211" y="2216"/>
                    <a:pt x="247" y="2217"/>
                  </a:cubicBezTo>
                  <a:cubicBezTo>
                    <a:pt x="211" y="2219"/>
                    <a:pt x="243" y="2220"/>
                    <a:pt x="227" y="2222"/>
                  </a:cubicBezTo>
                  <a:cubicBezTo>
                    <a:pt x="207" y="2223"/>
                    <a:pt x="221" y="2225"/>
                    <a:pt x="204" y="2226"/>
                  </a:cubicBezTo>
                  <a:cubicBezTo>
                    <a:pt x="190" y="2227"/>
                    <a:pt x="213" y="2228"/>
                    <a:pt x="189" y="2229"/>
                  </a:cubicBezTo>
                  <a:cubicBezTo>
                    <a:pt x="166" y="2230"/>
                    <a:pt x="160" y="2231"/>
                    <a:pt x="166" y="2233"/>
                  </a:cubicBezTo>
                  <a:cubicBezTo>
                    <a:pt x="170" y="2238"/>
                    <a:pt x="155" y="2238"/>
                    <a:pt x="147" y="2241"/>
                  </a:cubicBezTo>
                  <a:cubicBezTo>
                    <a:pt x="140" y="2241"/>
                    <a:pt x="155" y="2243"/>
                    <a:pt x="144" y="2243"/>
                  </a:cubicBezTo>
                  <a:cubicBezTo>
                    <a:pt x="115" y="2244"/>
                    <a:pt x="148" y="2245"/>
                    <a:pt x="131" y="2246"/>
                  </a:cubicBezTo>
                  <a:cubicBezTo>
                    <a:pt x="108" y="2247"/>
                    <a:pt x="143" y="2249"/>
                    <a:pt x="107" y="2250"/>
                  </a:cubicBezTo>
                  <a:cubicBezTo>
                    <a:pt x="136" y="2251"/>
                    <a:pt x="76" y="2252"/>
                    <a:pt x="116" y="2254"/>
                  </a:cubicBezTo>
                  <a:cubicBezTo>
                    <a:pt x="59" y="2256"/>
                    <a:pt x="82" y="2259"/>
                    <a:pt x="64" y="2261"/>
                  </a:cubicBezTo>
                  <a:cubicBezTo>
                    <a:pt x="58" y="2262"/>
                    <a:pt x="77" y="2263"/>
                    <a:pt x="74" y="2264"/>
                  </a:cubicBezTo>
                  <a:cubicBezTo>
                    <a:pt x="56" y="2267"/>
                    <a:pt x="39" y="2271"/>
                    <a:pt x="41" y="2275"/>
                  </a:cubicBezTo>
                  <a:cubicBezTo>
                    <a:pt x="42" y="2277"/>
                    <a:pt x="56" y="2279"/>
                    <a:pt x="38" y="2280"/>
                  </a:cubicBezTo>
                  <a:cubicBezTo>
                    <a:pt x="13" y="2282"/>
                    <a:pt x="49" y="2283"/>
                    <a:pt x="42" y="2285"/>
                  </a:cubicBezTo>
                  <a:cubicBezTo>
                    <a:pt x="-6" y="2290"/>
                    <a:pt x="98" y="2288"/>
                    <a:pt x="42" y="2291"/>
                  </a:cubicBezTo>
                  <a:cubicBezTo>
                    <a:pt x="31" y="2292"/>
                    <a:pt x="21" y="2293"/>
                    <a:pt x="29" y="2293"/>
                  </a:cubicBezTo>
                  <a:cubicBezTo>
                    <a:pt x="55" y="2295"/>
                    <a:pt x="20" y="2295"/>
                    <a:pt x="25" y="2296"/>
                  </a:cubicBezTo>
                  <a:cubicBezTo>
                    <a:pt x="60" y="2297"/>
                    <a:pt x="44" y="2299"/>
                    <a:pt x="38" y="2301"/>
                  </a:cubicBezTo>
                  <a:cubicBezTo>
                    <a:pt x="32" y="2302"/>
                    <a:pt x="49" y="2305"/>
                    <a:pt x="7" y="2306"/>
                  </a:cubicBezTo>
                  <a:cubicBezTo>
                    <a:pt x="5" y="2306"/>
                    <a:pt x="14" y="2306"/>
                    <a:pt x="15" y="2307"/>
                  </a:cubicBezTo>
                  <a:cubicBezTo>
                    <a:pt x="17" y="2307"/>
                    <a:pt x="25" y="2308"/>
                    <a:pt x="17" y="2308"/>
                  </a:cubicBezTo>
                  <a:cubicBezTo>
                    <a:pt x="-11" y="2310"/>
                    <a:pt x="2" y="2311"/>
                    <a:pt x="8" y="2312"/>
                  </a:cubicBezTo>
                  <a:cubicBezTo>
                    <a:pt x="15" y="2313"/>
                    <a:pt x="3" y="2314"/>
                    <a:pt x="0" y="2316"/>
                  </a:cubicBezTo>
                  <a:cubicBezTo>
                    <a:pt x="10" y="2317"/>
                    <a:pt x="31" y="2317"/>
                    <a:pt x="41" y="2318"/>
                  </a:cubicBezTo>
                  <a:cubicBezTo>
                    <a:pt x="49" y="2319"/>
                    <a:pt x="3" y="2319"/>
                    <a:pt x="37" y="2320"/>
                  </a:cubicBezTo>
                  <a:cubicBezTo>
                    <a:pt x="21" y="2321"/>
                    <a:pt x="36" y="2321"/>
                    <a:pt x="40" y="2322"/>
                  </a:cubicBezTo>
                  <a:cubicBezTo>
                    <a:pt x="46" y="2323"/>
                    <a:pt x="34" y="2324"/>
                    <a:pt x="62" y="2325"/>
                  </a:cubicBezTo>
                  <a:cubicBezTo>
                    <a:pt x="85" y="2326"/>
                    <a:pt x="21" y="2326"/>
                    <a:pt x="56" y="2327"/>
                  </a:cubicBezTo>
                  <a:cubicBezTo>
                    <a:pt x="65" y="2327"/>
                    <a:pt x="47" y="2328"/>
                    <a:pt x="56" y="2329"/>
                  </a:cubicBezTo>
                  <a:cubicBezTo>
                    <a:pt x="110" y="2340"/>
                    <a:pt x="133" y="2347"/>
                    <a:pt x="182" y="2353"/>
                  </a:cubicBezTo>
                  <a:cubicBezTo>
                    <a:pt x="190" y="2353"/>
                    <a:pt x="169" y="2354"/>
                    <a:pt x="167" y="2355"/>
                  </a:cubicBezTo>
                  <a:cubicBezTo>
                    <a:pt x="163" y="2356"/>
                    <a:pt x="196" y="2357"/>
                    <a:pt x="188" y="2359"/>
                  </a:cubicBezTo>
                  <a:cubicBezTo>
                    <a:pt x="181" y="2360"/>
                    <a:pt x="214" y="2361"/>
                    <a:pt x="187" y="2362"/>
                  </a:cubicBezTo>
                  <a:cubicBezTo>
                    <a:pt x="283" y="2371"/>
                    <a:pt x="408" y="2388"/>
                    <a:pt x="431" y="2394"/>
                  </a:cubicBezTo>
                  <a:cubicBezTo>
                    <a:pt x="490" y="2396"/>
                    <a:pt x="463" y="2397"/>
                    <a:pt x="444" y="2400"/>
                  </a:cubicBezTo>
                  <a:cubicBezTo>
                    <a:pt x="454" y="2400"/>
                    <a:pt x="463" y="2400"/>
                    <a:pt x="476" y="2400"/>
                  </a:cubicBezTo>
                  <a:cubicBezTo>
                    <a:pt x="402" y="2403"/>
                    <a:pt x="519" y="2411"/>
                    <a:pt x="497" y="2416"/>
                  </a:cubicBezTo>
                  <a:cubicBezTo>
                    <a:pt x="475" y="2416"/>
                    <a:pt x="502" y="2417"/>
                    <a:pt x="491" y="2418"/>
                  </a:cubicBezTo>
                  <a:cubicBezTo>
                    <a:pt x="461" y="2419"/>
                    <a:pt x="527" y="2419"/>
                    <a:pt x="521" y="2425"/>
                  </a:cubicBezTo>
                  <a:cubicBezTo>
                    <a:pt x="520" y="2426"/>
                    <a:pt x="503" y="2427"/>
                    <a:pt x="555" y="2428"/>
                  </a:cubicBezTo>
                  <a:cubicBezTo>
                    <a:pt x="577" y="2430"/>
                    <a:pt x="508" y="2431"/>
                    <a:pt x="559" y="2433"/>
                  </a:cubicBezTo>
                  <a:cubicBezTo>
                    <a:pt x="500" y="2435"/>
                    <a:pt x="577" y="2436"/>
                    <a:pt x="582" y="2442"/>
                  </a:cubicBezTo>
                  <a:cubicBezTo>
                    <a:pt x="583" y="2442"/>
                    <a:pt x="554" y="2443"/>
                    <a:pt x="581" y="2444"/>
                  </a:cubicBezTo>
                  <a:cubicBezTo>
                    <a:pt x="597" y="2446"/>
                    <a:pt x="592" y="2447"/>
                    <a:pt x="603" y="2447"/>
                  </a:cubicBezTo>
                  <a:cubicBezTo>
                    <a:pt x="598" y="2451"/>
                    <a:pt x="637" y="2455"/>
                    <a:pt x="625" y="2458"/>
                  </a:cubicBezTo>
                  <a:cubicBezTo>
                    <a:pt x="622" y="2460"/>
                    <a:pt x="638" y="2461"/>
                    <a:pt x="634" y="2462"/>
                  </a:cubicBezTo>
                  <a:cubicBezTo>
                    <a:pt x="630" y="2463"/>
                    <a:pt x="649" y="2465"/>
                    <a:pt x="646" y="2466"/>
                  </a:cubicBezTo>
                  <a:cubicBezTo>
                    <a:pt x="643" y="2467"/>
                    <a:pt x="635" y="2469"/>
                    <a:pt x="649" y="2470"/>
                  </a:cubicBezTo>
                  <a:cubicBezTo>
                    <a:pt x="659" y="2473"/>
                    <a:pt x="671" y="2470"/>
                    <a:pt x="667" y="2476"/>
                  </a:cubicBezTo>
                  <a:cubicBezTo>
                    <a:pt x="674" y="2480"/>
                    <a:pt x="710" y="2478"/>
                    <a:pt x="707" y="2487"/>
                  </a:cubicBezTo>
                  <a:cubicBezTo>
                    <a:pt x="724" y="2486"/>
                    <a:pt x="733" y="2486"/>
                    <a:pt x="751" y="2486"/>
                  </a:cubicBezTo>
                  <a:cubicBezTo>
                    <a:pt x="751" y="2487"/>
                    <a:pt x="740" y="2489"/>
                    <a:pt x="753" y="2489"/>
                  </a:cubicBezTo>
                  <a:cubicBezTo>
                    <a:pt x="779" y="2491"/>
                    <a:pt x="774" y="2493"/>
                    <a:pt x="760" y="2495"/>
                  </a:cubicBezTo>
                  <a:cubicBezTo>
                    <a:pt x="758" y="2495"/>
                    <a:pt x="752" y="2495"/>
                    <a:pt x="754" y="2495"/>
                  </a:cubicBezTo>
                  <a:cubicBezTo>
                    <a:pt x="796" y="2497"/>
                    <a:pt x="786" y="2498"/>
                    <a:pt x="771" y="2500"/>
                  </a:cubicBezTo>
                  <a:cubicBezTo>
                    <a:pt x="774" y="2503"/>
                    <a:pt x="852" y="2507"/>
                    <a:pt x="817" y="2509"/>
                  </a:cubicBezTo>
                  <a:cubicBezTo>
                    <a:pt x="829" y="2509"/>
                    <a:pt x="841" y="2509"/>
                    <a:pt x="849" y="2509"/>
                  </a:cubicBezTo>
                  <a:cubicBezTo>
                    <a:pt x="846" y="2510"/>
                    <a:pt x="838" y="2510"/>
                    <a:pt x="841" y="2510"/>
                  </a:cubicBezTo>
                  <a:cubicBezTo>
                    <a:pt x="877" y="2511"/>
                    <a:pt x="885" y="2513"/>
                    <a:pt x="869" y="2514"/>
                  </a:cubicBezTo>
                  <a:cubicBezTo>
                    <a:pt x="854" y="2514"/>
                    <a:pt x="896" y="2519"/>
                    <a:pt x="895" y="2520"/>
                  </a:cubicBezTo>
                  <a:cubicBezTo>
                    <a:pt x="902" y="2521"/>
                    <a:pt x="879" y="2523"/>
                    <a:pt x="909" y="2524"/>
                  </a:cubicBezTo>
                  <a:cubicBezTo>
                    <a:pt x="939" y="2525"/>
                    <a:pt x="898" y="2527"/>
                    <a:pt x="909" y="2528"/>
                  </a:cubicBezTo>
                  <a:cubicBezTo>
                    <a:pt x="914" y="2529"/>
                    <a:pt x="887" y="2530"/>
                    <a:pt x="912" y="2531"/>
                  </a:cubicBezTo>
                  <a:cubicBezTo>
                    <a:pt x="933" y="2532"/>
                    <a:pt x="898" y="2533"/>
                    <a:pt x="936" y="2534"/>
                  </a:cubicBezTo>
                  <a:cubicBezTo>
                    <a:pt x="901" y="2535"/>
                    <a:pt x="916" y="2536"/>
                    <a:pt x="910" y="2537"/>
                  </a:cubicBezTo>
                  <a:cubicBezTo>
                    <a:pt x="897" y="2539"/>
                    <a:pt x="891" y="2541"/>
                    <a:pt x="899" y="2542"/>
                  </a:cubicBezTo>
                  <a:cubicBezTo>
                    <a:pt x="902" y="2543"/>
                    <a:pt x="892" y="2544"/>
                    <a:pt x="903" y="2544"/>
                  </a:cubicBezTo>
                  <a:cubicBezTo>
                    <a:pt x="933" y="2545"/>
                    <a:pt x="873" y="2546"/>
                    <a:pt x="912" y="2546"/>
                  </a:cubicBezTo>
                  <a:cubicBezTo>
                    <a:pt x="878" y="2548"/>
                    <a:pt x="930" y="2546"/>
                    <a:pt x="914" y="2551"/>
                  </a:cubicBezTo>
                  <a:cubicBezTo>
                    <a:pt x="901" y="2553"/>
                    <a:pt x="948" y="2554"/>
                    <a:pt x="917" y="2556"/>
                  </a:cubicBezTo>
                  <a:cubicBezTo>
                    <a:pt x="966" y="2560"/>
                    <a:pt x="928" y="2564"/>
                    <a:pt x="921" y="2568"/>
                  </a:cubicBezTo>
                  <a:cubicBezTo>
                    <a:pt x="913" y="2570"/>
                    <a:pt x="947" y="2571"/>
                    <a:pt x="949" y="2572"/>
                  </a:cubicBezTo>
                  <a:cubicBezTo>
                    <a:pt x="944" y="2572"/>
                    <a:pt x="941" y="2572"/>
                    <a:pt x="936" y="2572"/>
                  </a:cubicBezTo>
                  <a:cubicBezTo>
                    <a:pt x="941" y="2571"/>
                    <a:pt x="956" y="2572"/>
                    <a:pt x="946" y="2572"/>
                  </a:cubicBezTo>
                  <a:cubicBezTo>
                    <a:pt x="931" y="2571"/>
                    <a:pt x="919" y="2572"/>
                    <a:pt x="919" y="2572"/>
                  </a:cubicBezTo>
                  <a:cubicBezTo>
                    <a:pt x="943" y="2587"/>
                    <a:pt x="1039" y="2589"/>
                    <a:pt x="1113" y="2602"/>
                  </a:cubicBezTo>
                  <a:cubicBezTo>
                    <a:pt x="1169" y="2603"/>
                    <a:pt x="1123" y="2605"/>
                    <a:pt x="1163" y="2607"/>
                  </a:cubicBezTo>
                  <a:cubicBezTo>
                    <a:pt x="1146" y="2610"/>
                    <a:pt x="1161" y="2611"/>
                    <a:pt x="1183" y="2613"/>
                  </a:cubicBezTo>
                  <a:cubicBezTo>
                    <a:pt x="1204" y="2614"/>
                    <a:pt x="1149" y="2615"/>
                    <a:pt x="1184" y="2616"/>
                  </a:cubicBezTo>
                  <a:cubicBezTo>
                    <a:pt x="1165" y="2616"/>
                    <a:pt x="1177" y="2617"/>
                    <a:pt x="1184" y="2618"/>
                  </a:cubicBezTo>
                  <a:cubicBezTo>
                    <a:pt x="1201" y="2623"/>
                    <a:pt x="1264" y="2629"/>
                    <a:pt x="1272" y="2632"/>
                  </a:cubicBezTo>
                  <a:cubicBezTo>
                    <a:pt x="1275" y="2632"/>
                    <a:pt x="1295" y="2633"/>
                    <a:pt x="1270" y="2633"/>
                  </a:cubicBezTo>
                  <a:cubicBezTo>
                    <a:pt x="1292" y="2634"/>
                    <a:pt x="1309" y="2636"/>
                    <a:pt x="1331" y="2639"/>
                  </a:cubicBezTo>
                  <a:cubicBezTo>
                    <a:pt x="1294" y="2640"/>
                    <a:pt x="1336" y="2641"/>
                    <a:pt x="1333" y="2641"/>
                  </a:cubicBezTo>
                  <a:cubicBezTo>
                    <a:pt x="1331" y="2642"/>
                    <a:pt x="1320" y="2643"/>
                    <a:pt x="1349" y="2644"/>
                  </a:cubicBezTo>
                  <a:cubicBezTo>
                    <a:pt x="1326" y="2645"/>
                    <a:pt x="1361" y="2647"/>
                    <a:pt x="1354" y="2648"/>
                  </a:cubicBezTo>
                  <a:cubicBezTo>
                    <a:pt x="1336" y="2653"/>
                    <a:pt x="1386" y="2654"/>
                    <a:pt x="1370" y="2656"/>
                  </a:cubicBezTo>
                  <a:cubicBezTo>
                    <a:pt x="1343" y="2658"/>
                    <a:pt x="1402" y="2659"/>
                    <a:pt x="1394" y="2661"/>
                  </a:cubicBezTo>
                  <a:cubicBezTo>
                    <a:pt x="1395" y="2662"/>
                    <a:pt x="1390" y="2663"/>
                    <a:pt x="1399" y="2663"/>
                  </a:cubicBezTo>
                  <a:cubicBezTo>
                    <a:pt x="1434" y="2664"/>
                    <a:pt x="1383" y="2665"/>
                    <a:pt x="1406" y="2665"/>
                  </a:cubicBezTo>
                  <a:cubicBezTo>
                    <a:pt x="1433" y="2666"/>
                    <a:pt x="1397" y="2668"/>
                    <a:pt x="1435" y="2669"/>
                  </a:cubicBezTo>
                  <a:cubicBezTo>
                    <a:pt x="1407" y="2670"/>
                    <a:pt x="1446" y="2671"/>
                    <a:pt x="1445" y="2672"/>
                  </a:cubicBezTo>
                  <a:cubicBezTo>
                    <a:pt x="1457" y="2675"/>
                    <a:pt x="1456" y="2677"/>
                    <a:pt x="1475" y="2678"/>
                  </a:cubicBezTo>
                  <a:cubicBezTo>
                    <a:pt x="1482" y="2678"/>
                    <a:pt x="1453" y="2680"/>
                    <a:pt x="1461" y="2680"/>
                  </a:cubicBezTo>
                  <a:cubicBezTo>
                    <a:pt x="1496" y="2682"/>
                    <a:pt x="1469" y="2684"/>
                    <a:pt x="1477" y="2685"/>
                  </a:cubicBezTo>
                  <a:cubicBezTo>
                    <a:pt x="1496" y="2691"/>
                    <a:pt x="1516" y="2692"/>
                    <a:pt x="1520" y="2702"/>
                  </a:cubicBezTo>
                  <a:cubicBezTo>
                    <a:pt x="1561" y="2704"/>
                    <a:pt x="1545" y="2707"/>
                    <a:pt x="1534" y="2709"/>
                  </a:cubicBezTo>
                  <a:cubicBezTo>
                    <a:pt x="1526" y="2710"/>
                    <a:pt x="1566" y="2711"/>
                    <a:pt x="1525" y="2713"/>
                  </a:cubicBezTo>
                  <a:cubicBezTo>
                    <a:pt x="1565" y="2714"/>
                    <a:pt x="1516" y="2717"/>
                    <a:pt x="1559" y="2719"/>
                  </a:cubicBezTo>
                  <a:cubicBezTo>
                    <a:pt x="1569" y="2720"/>
                    <a:pt x="1532" y="2722"/>
                    <a:pt x="1560" y="2724"/>
                  </a:cubicBezTo>
                  <a:cubicBezTo>
                    <a:pt x="1570" y="2724"/>
                    <a:pt x="1523" y="2725"/>
                    <a:pt x="1561" y="2726"/>
                  </a:cubicBezTo>
                  <a:cubicBezTo>
                    <a:pt x="1519" y="2727"/>
                    <a:pt x="1564" y="2728"/>
                    <a:pt x="1563" y="2728"/>
                  </a:cubicBezTo>
                  <a:cubicBezTo>
                    <a:pt x="1558" y="2733"/>
                    <a:pt x="1563" y="2737"/>
                    <a:pt x="1560" y="2741"/>
                  </a:cubicBezTo>
                  <a:cubicBezTo>
                    <a:pt x="1558" y="2745"/>
                    <a:pt x="1572" y="2749"/>
                    <a:pt x="1542" y="2753"/>
                  </a:cubicBezTo>
                  <a:cubicBezTo>
                    <a:pt x="1532" y="2754"/>
                    <a:pt x="1534" y="2756"/>
                    <a:pt x="1542" y="2757"/>
                  </a:cubicBezTo>
                  <a:cubicBezTo>
                    <a:pt x="1551" y="2758"/>
                    <a:pt x="1506" y="2759"/>
                    <a:pt x="1539" y="2761"/>
                  </a:cubicBezTo>
                  <a:cubicBezTo>
                    <a:pt x="1517" y="2762"/>
                    <a:pt x="1533" y="2763"/>
                    <a:pt x="1531" y="2764"/>
                  </a:cubicBezTo>
                  <a:cubicBezTo>
                    <a:pt x="1516" y="2767"/>
                    <a:pt x="1517" y="2772"/>
                    <a:pt x="1531" y="2774"/>
                  </a:cubicBezTo>
                  <a:cubicBezTo>
                    <a:pt x="1529" y="2777"/>
                    <a:pt x="1485" y="2778"/>
                    <a:pt x="1518" y="2779"/>
                  </a:cubicBezTo>
                  <a:cubicBezTo>
                    <a:pt x="1538" y="2780"/>
                    <a:pt x="1493" y="2781"/>
                    <a:pt x="1511" y="2782"/>
                  </a:cubicBezTo>
                  <a:cubicBezTo>
                    <a:pt x="1515" y="2782"/>
                    <a:pt x="1496" y="2783"/>
                    <a:pt x="1500" y="2783"/>
                  </a:cubicBezTo>
                  <a:cubicBezTo>
                    <a:pt x="1510" y="2784"/>
                    <a:pt x="1538" y="2785"/>
                    <a:pt x="1502" y="2787"/>
                  </a:cubicBezTo>
                  <a:cubicBezTo>
                    <a:pt x="1537" y="2789"/>
                    <a:pt x="1511" y="2787"/>
                    <a:pt x="1520" y="2797"/>
                  </a:cubicBezTo>
                  <a:cubicBezTo>
                    <a:pt x="1525" y="2800"/>
                    <a:pt x="1497" y="2802"/>
                    <a:pt x="1539" y="2804"/>
                  </a:cubicBezTo>
                  <a:cubicBezTo>
                    <a:pt x="1477" y="2807"/>
                    <a:pt x="1559" y="2807"/>
                    <a:pt x="1522" y="2808"/>
                  </a:cubicBezTo>
                  <a:cubicBezTo>
                    <a:pt x="1563" y="2809"/>
                    <a:pt x="1506" y="2810"/>
                    <a:pt x="1531" y="2810"/>
                  </a:cubicBezTo>
                  <a:cubicBezTo>
                    <a:pt x="1563" y="2811"/>
                    <a:pt x="1510" y="2812"/>
                    <a:pt x="1528" y="2812"/>
                  </a:cubicBezTo>
                  <a:cubicBezTo>
                    <a:pt x="1556" y="2813"/>
                    <a:pt x="1498" y="2814"/>
                    <a:pt x="1536" y="2814"/>
                  </a:cubicBezTo>
                  <a:cubicBezTo>
                    <a:pt x="1507" y="2815"/>
                    <a:pt x="1546" y="2816"/>
                    <a:pt x="1528" y="2817"/>
                  </a:cubicBezTo>
                  <a:cubicBezTo>
                    <a:pt x="1516" y="2817"/>
                    <a:pt x="1546" y="2818"/>
                    <a:pt x="1522" y="2819"/>
                  </a:cubicBezTo>
                  <a:cubicBezTo>
                    <a:pt x="1558" y="2819"/>
                    <a:pt x="1519" y="2821"/>
                    <a:pt x="1526" y="2821"/>
                  </a:cubicBezTo>
                  <a:cubicBezTo>
                    <a:pt x="1553" y="2822"/>
                    <a:pt x="1489" y="2823"/>
                    <a:pt x="1534" y="2824"/>
                  </a:cubicBezTo>
                  <a:cubicBezTo>
                    <a:pt x="1527" y="2825"/>
                    <a:pt x="1525" y="2827"/>
                    <a:pt x="1540" y="2828"/>
                  </a:cubicBezTo>
                  <a:cubicBezTo>
                    <a:pt x="1506" y="2828"/>
                    <a:pt x="1550" y="2830"/>
                    <a:pt x="1524" y="2830"/>
                  </a:cubicBezTo>
                  <a:cubicBezTo>
                    <a:pt x="1549" y="2831"/>
                    <a:pt x="1514" y="2832"/>
                    <a:pt x="1519" y="2833"/>
                  </a:cubicBezTo>
                  <a:cubicBezTo>
                    <a:pt x="1524" y="2834"/>
                    <a:pt x="1509" y="2835"/>
                    <a:pt x="1539" y="2836"/>
                  </a:cubicBezTo>
                  <a:cubicBezTo>
                    <a:pt x="1495" y="2839"/>
                    <a:pt x="1531" y="2843"/>
                    <a:pt x="1520" y="2846"/>
                  </a:cubicBezTo>
                  <a:cubicBezTo>
                    <a:pt x="1516" y="2847"/>
                    <a:pt x="1496" y="2848"/>
                    <a:pt x="1517" y="2849"/>
                  </a:cubicBezTo>
                  <a:cubicBezTo>
                    <a:pt x="1526" y="2849"/>
                    <a:pt x="1519" y="2851"/>
                    <a:pt x="1508" y="2851"/>
                  </a:cubicBezTo>
                  <a:cubicBezTo>
                    <a:pt x="1493" y="2852"/>
                    <a:pt x="1534" y="2853"/>
                    <a:pt x="1501" y="2853"/>
                  </a:cubicBezTo>
                  <a:cubicBezTo>
                    <a:pt x="1487" y="2854"/>
                    <a:pt x="1479" y="2855"/>
                    <a:pt x="1487" y="2856"/>
                  </a:cubicBezTo>
                  <a:cubicBezTo>
                    <a:pt x="1512" y="2856"/>
                    <a:pt x="1457" y="2857"/>
                    <a:pt x="1495" y="2858"/>
                  </a:cubicBezTo>
                  <a:cubicBezTo>
                    <a:pt x="1490" y="2859"/>
                    <a:pt x="1456" y="2862"/>
                    <a:pt x="1466" y="2864"/>
                  </a:cubicBezTo>
                  <a:cubicBezTo>
                    <a:pt x="1482" y="2865"/>
                    <a:pt x="1447" y="2865"/>
                    <a:pt x="1455" y="2866"/>
                  </a:cubicBezTo>
                  <a:cubicBezTo>
                    <a:pt x="1466" y="2868"/>
                    <a:pt x="1452" y="2870"/>
                    <a:pt x="1457" y="2873"/>
                  </a:cubicBezTo>
                  <a:cubicBezTo>
                    <a:pt x="1469" y="2877"/>
                    <a:pt x="1409" y="2881"/>
                    <a:pt x="1419" y="2882"/>
                  </a:cubicBezTo>
                  <a:cubicBezTo>
                    <a:pt x="1447" y="2884"/>
                    <a:pt x="1408" y="2881"/>
                    <a:pt x="1415" y="2887"/>
                  </a:cubicBezTo>
                  <a:cubicBezTo>
                    <a:pt x="1360" y="2889"/>
                    <a:pt x="1312" y="2896"/>
                    <a:pt x="1251" y="2900"/>
                  </a:cubicBezTo>
                  <a:cubicBezTo>
                    <a:pt x="1299" y="2901"/>
                    <a:pt x="1259" y="2903"/>
                    <a:pt x="1241" y="2904"/>
                  </a:cubicBezTo>
                  <a:cubicBezTo>
                    <a:pt x="1219" y="2905"/>
                    <a:pt x="1257" y="2905"/>
                    <a:pt x="1249" y="2906"/>
                  </a:cubicBezTo>
                  <a:cubicBezTo>
                    <a:pt x="1287" y="2907"/>
                    <a:pt x="1259" y="2913"/>
                    <a:pt x="1228" y="2914"/>
                  </a:cubicBezTo>
                  <a:cubicBezTo>
                    <a:pt x="1234" y="2914"/>
                    <a:pt x="1239" y="2914"/>
                    <a:pt x="1245" y="2914"/>
                  </a:cubicBezTo>
                  <a:cubicBezTo>
                    <a:pt x="1139" y="2914"/>
                    <a:pt x="1234" y="2920"/>
                    <a:pt x="1124" y="2930"/>
                  </a:cubicBezTo>
                  <a:cubicBezTo>
                    <a:pt x="1119" y="2937"/>
                    <a:pt x="1052" y="2943"/>
                    <a:pt x="1062" y="2947"/>
                  </a:cubicBezTo>
                  <a:cubicBezTo>
                    <a:pt x="1064" y="2947"/>
                    <a:pt x="1080" y="2948"/>
                    <a:pt x="1076" y="2948"/>
                  </a:cubicBezTo>
                  <a:cubicBezTo>
                    <a:pt x="1045" y="2954"/>
                    <a:pt x="1026" y="2954"/>
                    <a:pt x="1040" y="2960"/>
                  </a:cubicBezTo>
                  <a:cubicBezTo>
                    <a:pt x="1027" y="2962"/>
                    <a:pt x="1023" y="2962"/>
                    <a:pt x="1037" y="2964"/>
                  </a:cubicBezTo>
                  <a:cubicBezTo>
                    <a:pt x="1006" y="2965"/>
                    <a:pt x="1057" y="2966"/>
                    <a:pt x="1021" y="2966"/>
                  </a:cubicBezTo>
                  <a:cubicBezTo>
                    <a:pt x="995" y="2967"/>
                    <a:pt x="1055" y="2967"/>
                    <a:pt x="1027" y="2969"/>
                  </a:cubicBezTo>
                  <a:cubicBezTo>
                    <a:pt x="1013" y="2969"/>
                    <a:pt x="1018" y="2971"/>
                    <a:pt x="1020" y="2972"/>
                  </a:cubicBezTo>
                  <a:cubicBezTo>
                    <a:pt x="1025" y="2973"/>
                    <a:pt x="1003" y="2976"/>
                    <a:pt x="1037" y="2977"/>
                  </a:cubicBezTo>
                  <a:cubicBezTo>
                    <a:pt x="1008" y="2978"/>
                    <a:pt x="1022" y="2979"/>
                    <a:pt x="1020" y="2980"/>
                  </a:cubicBezTo>
                  <a:cubicBezTo>
                    <a:pt x="1017" y="2985"/>
                    <a:pt x="1025" y="2985"/>
                    <a:pt x="1006" y="2986"/>
                  </a:cubicBezTo>
                  <a:cubicBezTo>
                    <a:pt x="977" y="2987"/>
                    <a:pt x="1033" y="2988"/>
                    <a:pt x="1007" y="2989"/>
                  </a:cubicBezTo>
                  <a:cubicBezTo>
                    <a:pt x="995" y="2990"/>
                    <a:pt x="1041" y="2991"/>
                    <a:pt x="1003" y="2991"/>
                  </a:cubicBezTo>
                  <a:cubicBezTo>
                    <a:pt x="1020" y="2993"/>
                    <a:pt x="989" y="2995"/>
                    <a:pt x="998" y="2997"/>
                  </a:cubicBezTo>
                  <a:cubicBezTo>
                    <a:pt x="1005" y="2998"/>
                    <a:pt x="993" y="3000"/>
                    <a:pt x="1013" y="3001"/>
                  </a:cubicBezTo>
                  <a:cubicBezTo>
                    <a:pt x="984" y="3003"/>
                    <a:pt x="998" y="3005"/>
                    <a:pt x="1001" y="3007"/>
                  </a:cubicBezTo>
                  <a:cubicBezTo>
                    <a:pt x="1006" y="3010"/>
                    <a:pt x="975" y="3014"/>
                    <a:pt x="1018" y="3017"/>
                  </a:cubicBezTo>
                  <a:cubicBezTo>
                    <a:pt x="976" y="3020"/>
                    <a:pt x="1007" y="3023"/>
                    <a:pt x="1000" y="3026"/>
                  </a:cubicBezTo>
                  <a:cubicBezTo>
                    <a:pt x="997" y="3027"/>
                    <a:pt x="1023" y="3029"/>
                    <a:pt x="986" y="3030"/>
                  </a:cubicBezTo>
                  <a:cubicBezTo>
                    <a:pt x="990" y="3031"/>
                    <a:pt x="1024" y="3037"/>
                    <a:pt x="1019" y="3040"/>
                  </a:cubicBezTo>
                  <a:cubicBezTo>
                    <a:pt x="1017" y="3041"/>
                    <a:pt x="1036" y="3043"/>
                    <a:pt x="1007" y="3044"/>
                  </a:cubicBezTo>
                  <a:cubicBezTo>
                    <a:pt x="979" y="3046"/>
                    <a:pt x="1030" y="3047"/>
                    <a:pt x="1001" y="3048"/>
                  </a:cubicBezTo>
                  <a:cubicBezTo>
                    <a:pt x="990" y="3049"/>
                    <a:pt x="1009" y="3050"/>
                    <a:pt x="1009" y="3051"/>
                  </a:cubicBezTo>
                  <a:cubicBezTo>
                    <a:pt x="1006" y="3055"/>
                    <a:pt x="968" y="3062"/>
                    <a:pt x="978" y="3067"/>
                  </a:cubicBezTo>
                  <a:cubicBezTo>
                    <a:pt x="962" y="3067"/>
                    <a:pt x="961" y="3067"/>
                    <a:pt x="965" y="3068"/>
                  </a:cubicBezTo>
                  <a:cubicBezTo>
                    <a:pt x="970" y="3068"/>
                    <a:pt x="983" y="3068"/>
                    <a:pt x="977" y="3069"/>
                  </a:cubicBezTo>
                  <a:cubicBezTo>
                    <a:pt x="930" y="3074"/>
                    <a:pt x="970" y="3073"/>
                    <a:pt x="936" y="3081"/>
                  </a:cubicBezTo>
                  <a:cubicBezTo>
                    <a:pt x="897" y="3082"/>
                    <a:pt x="901" y="3088"/>
                    <a:pt x="889" y="3093"/>
                  </a:cubicBezTo>
                  <a:cubicBezTo>
                    <a:pt x="861" y="3098"/>
                    <a:pt x="877" y="3095"/>
                    <a:pt x="856" y="3099"/>
                  </a:cubicBezTo>
                  <a:cubicBezTo>
                    <a:pt x="842" y="3099"/>
                    <a:pt x="864" y="3101"/>
                    <a:pt x="851" y="3101"/>
                  </a:cubicBezTo>
                  <a:cubicBezTo>
                    <a:pt x="811" y="3102"/>
                    <a:pt x="846" y="3103"/>
                    <a:pt x="845" y="3104"/>
                  </a:cubicBezTo>
                  <a:cubicBezTo>
                    <a:pt x="828" y="3106"/>
                    <a:pt x="837" y="3115"/>
                    <a:pt x="817" y="3114"/>
                  </a:cubicBezTo>
                  <a:cubicBezTo>
                    <a:pt x="783" y="3114"/>
                    <a:pt x="789" y="3112"/>
                    <a:pt x="792" y="3127"/>
                  </a:cubicBezTo>
                  <a:cubicBezTo>
                    <a:pt x="796" y="3129"/>
                    <a:pt x="737" y="3130"/>
                    <a:pt x="786" y="3132"/>
                  </a:cubicBezTo>
                  <a:cubicBezTo>
                    <a:pt x="776" y="3133"/>
                    <a:pt x="718" y="3134"/>
                    <a:pt x="769" y="3136"/>
                  </a:cubicBezTo>
                  <a:cubicBezTo>
                    <a:pt x="727" y="3136"/>
                    <a:pt x="802" y="3138"/>
                    <a:pt x="753" y="3139"/>
                  </a:cubicBezTo>
                  <a:cubicBezTo>
                    <a:pt x="770" y="3140"/>
                    <a:pt x="746" y="3142"/>
                    <a:pt x="747" y="3144"/>
                  </a:cubicBezTo>
                  <a:cubicBezTo>
                    <a:pt x="750" y="3168"/>
                    <a:pt x="764" y="3163"/>
                    <a:pt x="707" y="3168"/>
                  </a:cubicBezTo>
                  <a:cubicBezTo>
                    <a:pt x="725" y="3168"/>
                    <a:pt x="734" y="3168"/>
                    <a:pt x="744" y="3169"/>
                  </a:cubicBezTo>
                  <a:cubicBezTo>
                    <a:pt x="716" y="3169"/>
                    <a:pt x="744" y="3171"/>
                    <a:pt x="738" y="3172"/>
                  </a:cubicBezTo>
                  <a:cubicBezTo>
                    <a:pt x="721" y="3174"/>
                    <a:pt x="727" y="3176"/>
                    <a:pt x="748" y="3180"/>
                  </a:cubicBezTo>
                  <a:cubicBezTo>
                    <a:pt x="765" y="3182"/>
                    <a:pt x="697" y="3185"/>
                    <a:pt x="689" y="3190"/>
                  </a:cubicBezTo>
                  <a:cubicBezTo>
                    <a:pt x="641" y="3201"/>
                    <a:pt x="628" y="3204"/>
                    <a:pt x="605" y="3214"/>
                  </a:cubicBezTo>
                  <a:cubicBezTo>
                    <a:pt x="604" y="3214"/>
                    <a:pt x="612" y="3214"/>
                    <a:pt x="617" y="3214"/>
                  </a:cubicBezTo>
                  <a:cubicBezTo>
                    <a:pt x="633" y="3215"/>
                    <a:pt x="591" y="3215"/>
                    <a:pt x="618" y="3216"/>
                  </a:cubicBezTo>
                  <a:cubicBezTo>
                    <a:pt x="643" y="3218"/>
                    <a:pt x="614" y="3216"/>
                    <a:pt x="608" y="3220"/>
                  </a:cubicBezTo>
                  <a:cubicBezTo>
                    <a:pt x="593" y="3223"/>
                    <a:pt x="615" y="3225"/>
                    <a:pt x="590" y="3228"/>
                  </a:cubicBezTo>
                  <a:cubicBezTo>
                    <a:pt x="630" y="3229"/>
                    <a:pt x="584" y="3235"/>
                    <a:pt x="583" y="3237"/>
                  </a:cubicBezTo>
                  <a:cubicBezTo>
                    <a:pt x="584" y="3238"/>
                    <a:pt x="545" y="3238"/>
                    <a:pt x="582" y="3239"/>
                  </a:cubicBezTo>
                  <a:cubicBezTo>
                    <a:pt x="545" y="3240"/>
                    <a:pt x="599" y="3241"/>
                    <a:pt x="584" y="3242"/>
                  </a:cubicBezTo>
                  <a:cubicBezTo>
                    <a:pt x="573" y="3243"/>
                    <a:pt x="594" y="3245"/>
                    <a:pt x="565" y="3245"/>
                  </a:cubicBezTo>
                  <a:cubicBezTo>
                    <a:pt x="574" y="3248"/>
                    <a:pt x="587" y="3247"/>
                    <a:pt x="581" y="3250"/>
                  </a:cubicBezTo>
                  <a:cubicBezTo>
                    <a:pt x="559" y="3256"/>
                    <a:pt x="602" y="3258"/>
                    <a:pt x="569" y="3262"/>
                  </a:cubicBezTo>
                  <a:cubicBezTo>
                    <a:pt x="560" y="3263"/>
                    <a:pt x="604" y="3264"/>
                    <a:pt x="587" y="3266"/>
                  </a:cubicBezTo>
                  <a:cubicBezTo>
                    <a:pt x="574" y="3267"/>
                    <a:pt x="590" y="3269"/>
                    <a:pt x="607" y="3271"/>
                  </a:cubicBezTo>
                  <a:cubicBezTo>
                    <a:pt x="624" y="3272"/>
                    <a:pt x="583" y="3273"/>
                    <a:pt x="605" y="3274"/>
                  </a:cubicBezTo>
                  <a:cubicBezTo>
                    <a:pt x="629" y="3276"/>
                    <a:pt x="621" y="3277"/>
                    <a:pt x="625" y="3278"/>
                  </a:cubicBezTo>
                  <a:cubicBezTo>
                    <a:pt x="627" y="3279"/>
                    <a:pt x="647" y="3281"/>
                    <a:pt x="636" y="3281"/>
                  </a:cubicBezTo>
                  <a:cubicBezTo>
                    <a:pt x="599" y="3283"/>
                    <a:pt x="666" y="3283"/>
                    <a:pt x="646" y="3285"/>
                  </a:cubicBezTo>
                  <a:cubicBezTo>
                    <a:pt x="611" y="3287"/>
                    <a:pt x="680" y="3293"/>
                    <a:pt x="666" y="3297"/>
                  </a:cubicBezTo>
                  <a:cubicBezTo>
                    <a:pt x="662" y="3303"/>
                    <a:pt x="667" y="3303"/>
                    <a:pt x="680" y="3304"/>
                  </a:cubicBezTo>
                  <a:cubicBezTo>
                    <a:pt x="711" y="3305"/>
                    <a:pt x="712" y="3306"/>
                    <a:pt x="706" y="3307"/>
                  </a:cubicBezTo>
                  <a:cubicBezTo>
                    <a:pt x="697" y="3309"/>
                    <a:pt x="733" y="3311"/>
                    <a:pt x="707" y="3312"/>
                  </a:cubicBezTo>
                  <a:cubicBezTo>
                    <a:pt x="735" y="3313"/>
                    <a:pt x="706" y="3314"/>
                    <a:pt x="726" y="3315"/>
                  </a:cubicBezTo>
                  <a:cubicBezTo>
                    <a:pt x="739" y="3316"/>
                    <a:pt x="727" y="3317"/>
                    <a:pt x="729" y="3318"/>
                  </a:cubicBezTo>
                  <a:cubicBezTo>
                    <a:pt x="730" y="3319"/>
                    <a:pt x="718" y="3321"/>
                    <a:pt x="748" y="3321"/>
                  </a:cubicBezTo>
                  <a:cubicBezTo>
                    <a:pt x="710" y="3322"/>
                    <a:pt x="753" y="3323"/>
                    <a:pt x="740" y="3323"/>
                  </a:cubicBezTo>
                  <a:cubicBezTo>
                    <a:pt x="728" y="3326"/>
                    <a:pt x="744" y="3327"/>
                    <a:pt x="749" y="3328"/>
                  </a:cubicBezTo>
                  <a:cubicBezTo>
                    <a:pt x="747" y="3340"/>
                    <a:pt x="759" y="3338"/>
                    <a:pt x="769" y="3340"/>
                  </a:cubicBezTo>
                  <a:cubicBezTo>
                    <a:pt x="769" y="3346"/>
                    <a:pt x="820" y="3351"/>
                    <a:pt x="811" y="3355"/>
                  </a:cubicBezTo>
                  <a:cubicBezTo>
                    <a:pt x="887" y="3356"/>
                    <a:pt x="825" y="3360"/>
                    <a:pt x="790" y="3361"/>
                  </a:cubicBezTo>
                  <a:cubicBezTo>
                    <a:pt x="808" y="3361"/>
                    <a:pt x="820" y="3361"/>
                    <a:pt x="831" y="3362"/>
                  </a:cubicBezTo>
                  <a:cubicBezTo>
                    <a:pt x="800" y="3362"/>
                    <a:pt x="828" y="3363"/>
                    <a:pt x="825" y="3364"/>
                  </a:cubicBezTo>
                  <a:cubicBezTo>
                    <a:pt x="818" y="3365"/>
                    <a:pt x="806" y="3367"/>
                    <a:pt x="821" y="3368"/>
                  </a:cubicBezTo>
                  <a:cubicBezTo>
                    <a:pt x="832" y="3369"/>
                    <a:pt x="807" y="3369"/>
                    <a:pt x="818" y="3370"/>
                  </a:cubicBezTo>
                  <a:cubicBezTo>
                    <a:pt x="829" y="3371"/>
                    <a:pt x="828" y="3372"/>
                    <a:pt x="832" y="3373"/>
                  </a:cubicBezTo>
                  <a:cubicBezTo>
                    <a:pt x="840" y="3374"/>
                    <a:pt x="816" y="3375"/>
                    <a:pt x="829" y="3377"/>
                  </a:cubicBezTo>
                  <a:cubicBezTo>
                    <a:pt x="848" y="3379"/>
                    <a:pt x="824" y="3382"/>
                    <a:pt x="833" y="3384"/>
                  </a:cubicBezTo>
                  <a:cubicBezTo>
                    <a:pt x="900" y="3390"/>
                    <a:pt x="856" y="3401"/>
                    <a:pt x="905" y="3402"/>
                  </a:cubicBezTo>
                  <a:cubicBezTo>
                    <a:pt x="908" y="3403"/>
                    <a:pt x="915" y="3404"/>
                    <a:pt x="910" y="3404"/>
                  </a:cubicBezTo>
                  <a:cubicBezTo>
                    <a:pt x="883" y="3405"/>
                    <a:pt x="896" y="3406"/>
                    <a:pt x="895" y="3407"/>
                  </a:cubicBezTo>
                  <a:cubicBezTo>
                    <a:pt x="907" y="3427"/>
                    <a:pt x="840" y="3419"/>
                    <a:pt x="837" y="3427"/>
                  </a:cubicBezTo>
                  <a:cubicBezTo>
                    <a:pt x="836" y="3428"/>
                    <a:pt x="831" y="3429"/>
                    <a:pt x="836" y="3430"/>
                  </a:cubicBezTo>
                  <a:cubicBezTo>
                    <a:pt x="847" y="3432"/>
                    <a:pt x="821" y="3434"/>
                    <a:pt x="815" y="3435"/>
                  </a:cubicBezTo>
                  <a:cubicBezTo>
                    <a:pt x="853" y="3435"/>
                    <a:pt x="795" y="3436"/>
                    <a:pt x="824" y="3437"/>
                  </a:cubicBezTo>
                  <a:cubicBezTo>
                    <a:pt x="803" y="3439"/>
                    <a:pt x="822" y="3449"/>
                    <a:pt x="773" y="3449"/>
                  </a:cubicBezTo>
                  <a:cubicBezTo>
                    <a:pt x="786" y="3449"/>
                    <a:pt x="798" y="3450"/>
                    <a:pt x="810" y="3450"/>
                  </a:cubicBezTo>
                  <a:cubicBezTo>
                    <a:pt x="797" y="3452"/>
                    <a:pt x="749" y="3453"/>
                    <a:pt x="759" y="3456"/>
                  </a:cubicBezTo>
                  <a:cubicBezTo>
                    <a:pt x="763" y="3458"/>
                    <a:pt x="781" y="3459"/>
                    <a:pt x="767" y="3460"/>
                  </a:cubicBezTo>
                  <a:cubicBezTo>
                    <a:pt x="743" y="3462"/>
                    <a:pt x="755" y="3464"/>
                    <a:pt x="749" y="3465"/>
                  </a:cubicBezTo>
                  <a:cubicBezTo>
                    <a:pt x="744" y="3467"/>
                    <a:pt x="765" y="3468"/>
                    <a:pt x="729" y="3469"/>
                  </a:cubicBezTo>
                  <a:cubicBezTo>
                    <a:pt x="747" y="3470"/>
                    <a:pt x="750" y="3470"/>
                    <a:pt x="730" y="3471"/>
                  </a:cubicBezTo>
                  <a:cubicBezTo>
                    <a:pt x="762" y="3472"/>
                    <a:pt x="760" y="3474"/>
                    <a:pt x="732" y="3475"/>
                  </a:cubicBezTo>
                  <a:cubicBezTo>
                    <a:pt x="764" y="3477"/>
                    <a:pt x="744" y="3479"/>
                    <a:pt x="749" y="3481"/>
                  </a:cubicBezTo>
                  <a:cubicBezTo>
                    <a:pt x="694" y="3483"/>
                    <a:pt x="762" y="3487"/>
                    <a:pt x="708" y="3489"/>
                  </a:cubicBezTo>
                  <a:cubicBezTo>
                    <a:pt x="734" y="3490"/>
                    <a:pt x="719" y="3491"/>
                    <a:pt x="732" y="3491"/>
                  </a:cubicBezTo>
                  <a:cubicBezTo>
                    <a:pt x="752" y="3492"/>
                    <a:pt x="732" y="3493"/>
                    <a:pt x="733" y="3493"/>
                  </a:cubicBezTo>
                  <a:cubicBezTo>
                    <a:pt x="771" y="3494"/>
                    <a:pt x="719" y="3494"/>
                    <a:pt x="739" y="3495"/>
                  </a:cubicBezTo>
                  <a:cubicBezTo>
                    <a:pt x="758" y="3496"/>
                    <a:pt x="774" y="3498"/>
                    <a:pt x="749" y="3499"/>
                  </a:cubicBezTo>
                  <a:cubicBezTo>
                    <a:pt x="753" y="3500"/>
                    <a:pt x="780" y="3503"/>
                    <a:pt x="782" y="3504"/>
                  </a:cubicBezTo>
                  <a:cubicBezTo>
                    <a:pt x="781" y="3504"/>
                    <a:pt x="771" y="3506"/>
                    <a:pt x="775" y="3506"/>
                  </a:cubicBezTo>
                  <a:cubicBezTo>
                    <a:pt x="813" y="3506"/>
                    <a:pt x="749" y="3507"/>
                    <a:pt x="783" y="3508"/>
                  </a:cubicBezTo>
                  <a:cubicBezTo>
                    <a:pt x="789" y="3508"/>
                    <a:pt x="779" y="3509"/>
                    <a:pt x="780" y="3510"/>
                  </a:cubicBezTo>
                  <a:cubicBezTo>
                    <a:pt x="783" y="3512"/>
                    <a:pt x="794" y="3511"/>
                    <a:pt x="791" y="3516"/>
                  </a:cubicBezTo>
                  <a:cubicBezTo>
                    <a:pt x="795" y="3529"/>
                    <a:pt x="778" y="3533"/>
                    <a:pt x="794" y="3532"/>
                  </a:cubicBezTo>
                  <a:cubicBezTo>
                    <a:pt x="818" y="3534"/>
                    <a:pt x="783" y="3534"/>
                    <a:pt x="791" y="3535"/>
                  </a:cubicBezTo>
                  <a:cubicBezTo>
                    <a:pt x="812" y="3537"/>
                    <a:pt x="801" y="3537"/>
                    <a:pt x="796" y="3539"/>
                  </a:cubicBezTo>
                  <a:cubicBezTo>
                    <a:pt x="811" y="3540"/>
                    <a:pt x="835" y="3541"/>
                    <a:pt x="814" y="3542"/>
                  </a:cubicBezTo>
                  <a:cubicBezTo>
                    <a:pt x="806" y="3543"/>
                    <a:pt x="824" y="3544"/>
                    <a:pt x="833" y="3545"/>
                  </a:cubicBezTo>
                  <a:cubicBezTo>
                    <a:pt x="840" y="3546"/>
                    <a:pt x="854" y="3546"/>
                    <a:pt x="836" y="3547"/>
                  </a:cubicBezTo>
                  <a:cubicBezTo>
                    <a:pt x="1217" y="3610"/>
                    <a:pt x="1864" y="3584"/>
                    <a:pt x="2376" y="3591"/>
                  </a:cubicBezTo>
                  <a:cubicBezTo>
                    <a:pt x="2290" y="3590"/>
                    <a:pt x="2226" y="3589"/>
                    <a:pt x="2185" y="3583"/>
                  </a:cubicBezTo>
                  <a:cubicBezTo>
                    <a:pt x="2262" y="3573"/>
                    <a:pt x="2396" y="3574"/>
                    <a:pt x="2471" y="3566"/>
                  </a:cubicBezTo>
                  <a:cubicBezTo>
                    <a:pt x="2445" y="3561"/>
                    <a:pt x="2716" y="3551"/>
                    <a:pt x="2729" y="3546"/>
                  </a:cubicBezTo>
                  <a:cubicBezTo>
                    <a:pt x="2721" y="3545"/>
                    <a:pt x="2720" y="3544"/>
                    <a:pt x="2740" y="3543"/>
                  </a:cubicBezTo>
                  <a:cubicBezTo>
                    <a:pt x="2748" y="3543"/>
                    <a:pt x="2730" y="3541"/>
                    <a:pt x="2728" y="3541"/>
                  </a:cubicBezTo>
                  <a:cubicBezTo>
                    <a:pt x="2727" y="3539"/>
                    <a:pt x="2781" y="3539"/>
                    <a:pt x="2757" y="3538"/>
                  </a:cubicBezTo>
                  <a:cubicBezTo>
                    <a:pt x="2750" y="3537"/>
                    <a:pt x="2773" y="3536"/>
                    <a:pt x="2767" y="3536"/>
                  </a:cubicBezTo>
                  <a:cubicBezTo>
                    <a:pt x="2744" y="3534"/>
                    <a:pt x="2804" y="3534"/>
                    <a:pt x="2774" y="3533"/>
                  </a:cubicBezTo>
                  <a:cubicBezTo>
                    <a:pt x="2749" y="3532"/>
                    <a:pt x="2786" y="3531"/>
                    <a:pt x="2789" y="3530"/>
                  </a:cubicBezTo>
                  <a:cubicBezTo>
                    <a:pt x="2793" y="3528"/>
                    <a:pt x="2823" y="3527"/>
                    <a:pt x="2791" y="3526"/>
                  </a:cubicBezTo>
                  <a:cubicBezTo>
                    <a:pt x="2809" y="3524"/>
                    <a:pt x="2831" y="3522"/>
                    <a:pt x="2848" y="3520"/>
                  </a:cubicBezTo>
                  <a:cubicBezTo>
                    <a:pt x="2775" y="3517"/>
                    <a:pt x="2933" y="3514"/>
                    <a:pt x="2853" y="3510"/>
                  </a:cubicBezTo>
                  <a:cubicBezTo>
                    <a:pt x="2872" y="3510"/>
                    <a:pt x="2892" y="3509"/>
                    <a:pt x="2914" y="3508"/>
                  </a:cubicBezTo>
                  <a:cubicBezTo>
                    <a:pt x="2915" y="3504"/>
                    <a:pt x="2913" y="3504"/>
                    <a:pt x="2928" y="3503"/>
                  </a:cubicBezTo>
                  <a:cubicBezTo>
                    <a:pt x="2952" y="3502"/>
                    <a:pt x="2901" y="3501"/>
                    <a:pt x="2928" y="3500"/>
                  </a:cubicBezTo>
                  <a:cubicBezTo>
                    <a:pt x="2950" y="3499"/>
                    <a:pt x="2933" y="3498"/>
                    <a:pt x="2917" y="3498"/>
                  </a:cubicBezTo>
                  <a:cubicBezTo>
                    <a:pt x="2970" y="3498"/>
                    <a:pt x="2994" y="3487"/>
                    <a:pt x="3014" y="3481"/>
                  </a:cubicBezTo>
                  <a:cubicBezTo>
                    <a:pt x="2997" y="3479"/>
                    <a:pt x="3027" y="3479"/>
                    <a:pt x="3019" y="3477"/>
                  </a:cubicBezTo>
                  <a:cubicBezTo>
                    <a:pt x="3004" y="3475"/>
                    <a:pt x="2981" y="3473"/>
                    <a:pt x="3012" y="3470"/>
                  </a:cubicBezTo>
                  <a:cubicBezTo>
                    <a:pt x="3025" y="3469"/>
                    <a:pt x="3003" y="3468"/>
                    <a:pt x="2997" y="3466"/>
                  </a:cubicBezTo>
                  <a:cubicBezTo>
                    <a:pt x="3020" y="3464"/>
                    <a:pt x="3018" y="3463"/>
                    <a:pt x="3039" y="3461"/>
                  </a:cubicBezTo>
                  <a:cubicBezTo>
                    <a:pt x="3089" y="3457"/>
                    <a:pt x="3042" y="3455"/>
                    <a:pt x="3044" y="3452"/>
                  </a:cubicBezTo>
                  <a:cubicBezTo>
                    <a:pt x="3056" y="3451"/>
                    <a:pt x="3029" y="3449"/>
                    <a:pt x="3059" y="3448"/>
                  </a:cubicBezTo>
                  <a:cubicBezTo>
                    <a:pt x="3064" y="3448"/>
                    <a:pt x="3062" y="3447"/>
                    <a:pt x="3056" y="3447"/>
                  </a:cubicBezTo>
                  <a:cubicBezTo>
                    <a:pt x="3011" y="3446"/>
                    <a:pt x="3067" y="3442"/>
                    <a:pt x="3019" y="3438"/>
                  </a:cubicBezTo>
                  <a:cubicBezTo>
                    <a:pt x="3002" y="3436"/>
                    <a:pt x="3046" y="3437"/>
                    <a:pt x="3060" y="3436"/>
                  </a:cubicBezTo>
                  <a:cubicBezTo>
                    <a:pt x="3062" y="3429"/>
                    <a:pt x="3056" y="3430"/>
                    <a:pt x="3048" y="3428"/>
                  </a:cubicBezTo>
                  <a:cubicBezTo>
                    <a:pt x="3037" y="3427"/>
                    <a:pt x="3087" y="3426"/>
                    <a:pt x="3048" y="3425"/>
                  </a:cubicBezTo>
                  <a:cubicBezTo>
                    <a:pt x="3057" y="3424"/>
                    <a:pt x="3031" y="3423"/>
                    <a:pt x="3039" y="3421"/>
                  </a:cubicBezTo>
                  <a:cubicBezTo>
                    <a:pt x="3047" y="3420"/>
                    <a:pt x="3023" y="3418"/>
                    <a:pt x="3059" y="3417"/>
                  </a:cubicBezTo>
                  <a:cubicBezTo>
                    <a:pt x="3065" y="3417"/>
                    <a:pt x="3064" y="3416"/>
                    <a:pt x="3057" y="3415"/>
                  </a:cubicBezTo>
                  <a:cubicBezTo>
                    <a:pt x="3022" y="3414"/>
                    <a:pt x="3045" y="3415"/>
                    <a:pt x="3038" y="3396"/>
                  </a:cubicBezTo>
                  <a:cubicBezTo>
                    <a:pt x="3038" y="3395"/>
                    <a:pt x="3028" y="3394"/>
                    <a:pt x="3030" y="3393"/>
                  </a:cubicBezTo>
                  <a:cubicBezTo>
                    <a:pt x="3031" y="3392"/>
                    <a:pt x="3014" y="3391"/>
                    <a:pt x="3038" y="3390"/>
                  </a:cubicBezTo>
                  <a:cubicBezTo>
                    <a:pt x="3004" y="3388"/>
                    <a:pt x="2999" y="3385"/>
                    <a:pt x="2994" y="3383"/>
                  </a:cubicBezTo>
                  <a:cubicBezTo>
                    <a:pt x="2981" y="3380"/>
                    <a:pt x="2978" y="3382"/>
                    <a:pt x="2943" y="3376"/>
                  </a:cubicBezTo>
                  <a:cubicBezTo>
                    <a:pt x="2934" y="3376"/>
                    <a:pt x="2955" y="3374"/>
                    <a:pt x="2955" y="3373"/>
                  </a:cubicBezTo>
                  <a:cubicBezTo>
                    <a:pt x="2931" y="3360"/>
                    <a:pt x="2931" y="3365"/>
                    <a:pt x="2883" y="3361"/>
                  </a:cubicBezTo>
                  <a:cubicBezTo>
                    <a:pt x="2813" y="3358"/>
                    <a:pt x="2885" y="3357"/>
                    <a:pt x="2843" y="3353"/>
                  </a:cubicBezTo>
                  <a:cubicBezTo>
                    <a:pt x="2836" y="3352"/>
                    <a:pt x="2846" y="3351"/>
                    <a:pt x="2842" y="3350"/>
                  </a:cubicBezTo>
                  <a:cubicBezTo>
                    <a:pt x="2840" y="3350"/>
                    <a:pt x="2851" y="3348"/>
                    <a:pt x="2846" y="3348"/>
                  </a:cubicBezTo>
                  <a:cubicBezTo>
                    <a:pt x="2808" y="3348"/>
                    <a:pt x="2870" y="3347"/>
                    <a:pt x="2839" y="3346"/>
                  </a:cubicBezTo>
                  <a:cubicBezTo>
                    <a:pt x="2804" y="3340"/>
                    <a:pt x="2784" y="3340"/>
                    <a:pt x="2748" y="3341"/>
                  </a:cubicBezTo>
                  <a:cubicBezTo>
                    <a:pt x="2744" y="3325"/>
                    <a:pt x="2744" y="3330"/>
                    <a:pt x="2686" y="3324"/>
                  </a:cubicBezTo>
                  <a:cubicBezTo>
                    <a:pt x="2674" y="3312"/>
                    <a:pt x="2604" y="3316"/>
                    <a:pt x="2578" y="3301"/>
                  </a:cubicBezTo>
                  <a:cubicBezTo>
                    <a:pt x="2556" y="3298"/>
                    <a:pt x="2563" y="3293"/>
                    <a:pt x="2549" y="3293"/>
                  </a:cubicBezTo>
                  <a:cubicBezTo>
                    <a:pt x="2550" y="3293"/>
                    <a:pt x="2565" y="3292"/>
                    <a:pt x="2558" y="3291"/>
                  </a:cubicBezTo>
                  <a:cubicBezTo>
                    <a:pt x="2508" y="3290"/>
                    <a:pt x="2584" y="3288"/>
                    <a:pt x="2520" y="3286"/>
                  </a:cubicBezTo>
                  <a:cubicBezTo>
                    <a:pt x="2500" y="3285"/>
                    <a:pt x="2486" y="3284"/>
                    <a:pt x="2500" y="3284"/>
                  </a:cubicBezTo>
                  <a:cubicBezTo>
                    <a:pt x="2532" y="3282"/>
                    <a:pt x="2488" y="3282"/>
                    <a:pt x="2496" y="3281"/>
                  </a:cubicBezTo>
                  <a:cubicBezTo>
                    <a:pt x="2463" y="3268"/>
                    <a:pt x="2389" y="3275"/>
                    <a:pt x="2352" y="3261"/>
                  </a:cubicBezTo>
                  <a:cubicBezTo>
                    <a:pt x="2350" y="3259"/>
                    <a:pt x="2365" y="3257"/>
                    <a:pt x="2313" y="3256"/>
                  </a:cubicBezTo>
                  <a:cubicBezTo>
                    <a:pt x="2302" y="3255"/>
                    <a:pt x="2311" y="3254"/>
                    <a:pt x="2311" y="3253"/>
                  </a:cubicBezTo>
                  <a:cubicBezTo>
                    <a:pt x="2329" y="3253"/>
                    <a:pt x="2341" y="3253"/>
                    <a:pt x="2348" y="3253"/>
                  </a:cubicBezTo>
                  <a:cubicBezTo>
                    <a:pt x="2342" y="3252"/>
                    <a:pt x="2334" y="3252"/>
                    <a:pt x="2334" y="3251"/>
                  </a:cubicBezTo>
                  <a:cubicBezTo>
                    <a:pt x="2374" y="3251"/>
                    <a:pt x="2339" y="3237"/>
                    <a:pt x="2393" y="3235"/>
                  </a:cubicBezTo>
                  <a:cubicBezTo>
                    <a:pt x="2406" y="3234"/>
                    <a:pt x="2421" y="3233"/>
                    <a:pt x="2412" y="3232"/>
                  </a:cubicBezTo>
                  <a:cubicBezTo>
                    <a:pt x="2369" y="3230"/>
                    <a:pt x="2413" y="3229"/>
                    <a:pt x="2438" y="3227"/>
                  </a:cubicBezTo>
                  <a:cubicBezTo>
                    <a:pt x="2446" y="3227"/>
                    <a:pt x="2450" y="3226"/>
                    <a:pt x="2456" y="3225"/>
                  </a:cubicBezTo>
                  <a:cubicBezTo>
                    <a:pt x="2485" y="3223"/>
                    <a:pt x="2479" y="3219"/>
                    <a:pt x="2476" y="3216"/>
                  </a:cubicBezTo>
                  <a:cubicBezTo>
                    <a:pt x="2469" y="3212"/>
                    <a:pt x="2554" y="3212"/>
                    <a:pt x="2499" y="3209"/>
                  </a:cubicBezTo>
                  <a:cubicBezTo>
                    <a:pt x="2468" y="3207"/>
                    <a:pt x="2468" y="3205"/>
                    <a:pt x="2498" y="3204"/>
                  </a:cubicBezTo>
                  <a:cubicBezTo>
                    <a:pt x="2507" y="3203"/>
                    <a:pt x="2528" y="3203"/>
                    <a:pt x="2498" y="3202"/>
                  </a:cubicBezTo>
                  <a:cubicBezTo>
                    <a:pt x="2522" y="3201"/>
                    <a:pt x="2519" y="3201"/>
                    <a:pt x="2519" y="3200"/>
                  </a:cubicBezTo>
                  <a:cubicBezTo>
                    <a:pt x="2516" y="3183"/>
                    <a:pt x="2542" y="3193"/>
                    <a:pt x="2555" y="3190"/>
                  </a:cubicBezTo>
                  <a:cubicBezTo>
                    <a:pt x="2480" y="3186"/>
                    <a:pt x="2558" y="3170"/>
                    <a:pt x="2452" y="3173"/>
                  </a:cubicBezTo>
                  <a:cubicBezTo>
                    <a:pt x="2566" y="3172"/>
                    <a:pt x="2385" y="3159"/>
                    <a:pt x="2375" y="3158"/>
                  </a:cubicBezTo>
                  <a:cubicBezTo>
                    <a:pt x="2398" y="3157"/>
                    <a:pt x="2368" y="3156"/>
                    <a:pt x="2372" y="3155"/>
                  </a:cubicBezTo>
                  <a:cubicBezTo>
                    <a:pt x="2380" y="3154"/>
                    <a:pt x="2357" y="3152"/>
                    <a:pt x="2393" y="3151"/>
                  </a:cubicBezTo>
                  <a:cubicBezTo>
                    <a:pt x="2369" y="3151"/>
                    <a:pt x="2359" y="3150"/>
                    <a:pt x="2383" y="3149"/>
                  </a:cubicBezTo>
                  <a:cubicBezTo>
                    <a:pt x="2416" y="3147"/>
                    <a:pt x="2359" y="3147"/>
                    <a:pt x="2374" y="3146"/>
                  </a:cubicBezTo>
                  <a:cubicBezTo>
                    <a:pt x="2423" y="3141"/>
                    <a:pt x="2381" y="3143"/>
                    <a:pt x="2430" y="3137"/>
                  </a:cubicBezTo>
                  <a:cubicBezTo>
                    <a:pt x="2435" y="3137"/>
                    <a:pt x="2424" y="3136"/>
                    <a:pt x="2425" y="3136"/>
                  </a:cubicBezTo>
                  <a:cubicBezTo>
                    <a:pt x="2428" y="3135"/>
                    <a:pt x="2443" y="3134"/>
                    <a:pt x="2429" y="3133"/>
                  </a:cubicBezTo>
                  <a:cubicBezTo>
                    <a:pt x="2391" y="3133"/>
                    <a:pt x="2457" y="3132"/>
                    <a:pt x="2421" y="3131"/>
                  </a:cubicBezTo>
                  <a:cubicBezTo>
                    <a:pt x="2412" y="3131"/>
                    <a:pt x="2415" y="3129"/>
                    <a:pt x="2426" y="3128"/>
                  </a:cubicBezTo>
                  <a:cubicBezTo>
                    <a:pt x="2438" y="3127"/>
                    <a:pt x="2396" y="3127"/>
                    <a:pt x="2434" y="3126"/>
                  </a:cubicBezTo>
                  <a:cubicBezTo>
                    <a:pt x="2428" y="3125"/>
                    <a:pt x="2451" y="3124"/>
                    <a:pt x="2455" y="3123"/>
                  </a:cubicBezTo>
                  <a:cubicBezTo>
                    <a:pt x="2456" y="3116"/>
                    <a:pt x="2470" y="3116"/>
                    <a:pt x="2476" y="3114"/>
                  </a:cubicBezTo>
                  <a:cubicBezTo>
                    <a:pt x="2483" y="3109"/>
                    <a:pt x="2519" y="3108"/>
                    <a:pt x="2535" y="3104"/>
                  </a:cubicBezTo>
                  <a:cubicBezTo>
                    <a:pt x="2494" y="3103"/>
                    <a:pt x="2558" y="3102"/>
                    <a:pt x="2526" y="3102"/>
                  </a:cubicBezTo>
                  <a:cubicBezTo>
                    <a:pt x="2506" y="3101"/>
                    <a:pt x="2545" y="3100"/>
                    <a:pt x="2519" y="3099"/>
                  </a:cubicBezTo>
                  <a:cubicBezTo>
                    <a:pt x="2543" y="3094"/>
                    <a:pt x="2552" y="3091"/>
                    <a:pt x="2581" y="3086"/>
                  </a:cubicBezTo>
                  <a:cubicBezTo>
                    <a:pt x="2591" y="3083"/>
                    <a:pt x="2558" y="3079"/>
                    <a:pt x="2601" y="3076"/>
                  </a:cubicBezTo>
                  <a:cubicBezTo>
                    <a:pt x="2605" y="3076"/>
                    <a:pt x="2606" y="3075"/>
                    <a:pt x="2601" y="3075"/>
                  </a:cubicBezTo>
                  <a:cubicBezTo>
                    <a:pt x="2572" y="3074"/>
                    <a:pt x="2572" y="3073"/>
                    <a:pt x="2600" y="3071"/>
                  </a:cubicBezTo>
                  <a:cubicBezTo>
                    <a:pt x="2550" y="3069"/>
                    <a:pt x="2606" y="3071"/>
                    <a:pt x="2601" y="3067"/>
                  </a:cubicBezTo>
                  <a:cubicBezTo>
                    <a:pt x="2596" y="3066"/>
                    <a:pt x="2574" y="3064"/>
                    <a:pt x="2584" y="3064"/>
                  </a:cubicBezTo>
                  <a:cubicBezTo>
                    <a:pt x="2612" y="3063"/>
                    <a:pt x="2573" y="3062"/>
                    <a:pt x="2579" y="3061"/>
                  </a:cubicBezTo>
                  <a:cubicBezTo>
                    <a:pt x="2586" y="3060"/>
                    <a:pt x="2583" y="3058"/>
                    <a:pt x="2580" y="3057"/>
                  </a:cubicBezTo>
                  <a:cubicBezTo>
                    <a:pt x="2561" y="3055"/>
                    <a:pt x="2562" y="3047"/>
                    <a:pt x="2556" y="3046"/>
                  </a:cubicBezTo>
                  <a:cubicBezTo>
                    <a:pt x="2530" y="3041"/>
                    <a:pt x="2519" y="3043"/>
                    <a:pt x="2518" y="3036"/>
                  </a:cubicBezTo>
                  <a:cubicBezTo>
                    <a:pt x="2513" y="3022"/>
                    <a:pt x="2536" y="3028"/>
                    <a:pt x="2498" y="3025"/>
                  </a:cubicBezTo>
                  <a:cubicBezTo>
                    <a:pt x="2550" y="3024"/>
                    <a:pt x="2482" y="3023"/>
                    <a:pt x="2515" y="3022"/>
                  </a:cubicBezTo>
                  <a:cubicBezTo>
                    <a:pt x="2486" y="3021"/>
                    <a:pt x="2522" y="3020"/>
                    <a:pt x="2519" y="3019"/>
                  </a:cubicBezTo>
                  <a:cubicBezTo>
                    <a:pt x="2516" y="3018"/>
                    <a:pt x="2518" y="3017"/>
                    <a:pt x="2518" y="3016"/>
                  </a:cubicBezTo>
                  <a:cubicBezTo>
                    <a:pt x="2519" y="3015"/>
                    <a:pt x="2493" y="3015"/>
                    <a:pt x="2515" y="3014"/>
                  </a:cubicBezTo>
                  <a:cubicBezTo>
                    <a:pt x="2529" y="3013"/>
                    <a:pt x="2523" y="3011"/>
                    <a:pt x="2507" y="3010"/>
                  </a:cubicBezTo>
                  <a:cubicBezTo>
                    <a:pt x="2473" y="3009"/>
                    <a:pt x="2546" y="3008"/>
                    <a:pt x="2518" y="3007"/>
                  </a:cubicBezTo>
                  <a:cubicBezTo>
                    <a:pt x="2482" y="3005"/>
                    <a:pt x="2499" y="3003"/>
                    <a:pt x="2499" y="3002"/>
                  </a:cubicBezTo>
                  <a:cubicBezTo>
                    <a:pt x="2500" y="3000"/>
                    <a:pt x="2479" y="2998"/>
                    <a:pt x="2518" y="2997"/>
                  </a:cubicBezTo>
                  <a:cubicBezTo>
                    <a:pt x="2465" y="2995"/>
                    <a:pt x="2519" y="2990"/>
                    <a:pt x="2532" y="2985"/>
                  </a:cubicBezTo>
                  <a:cubicBezTo>
                    <a:pt x="2542" y="2984"/>
                    <a:pt x="2499" y="2982"/>
                    <a:pt x="2537" y="2981"/>
                  </a:cubicBezTo>
                  <a:cubicBezTo>
                    <a:pt x="2508" y="2981"/>
                    <a:pt x="2543" y="2980"/>
                    <a:pt x="2540" y="2979"/>
                  </a:cubicBezTo>
                  <a:cubicBezTo>
                    <a:pt x="2531" y="2969"/>
                    <a:pt x="2565" y="2963"/>
                    <a:pt x="2581" y="2961"/>
                  </a:cubicBezTo>
                  <a:cubicBezTo>
                    <a:pt x="2531" y="2960"/>
                    <a:pt x="2575" y="2958"/>
                    <a:pt x="2584" y="2958"/>
                  </a:cubicBezTo>
                  <a:cubicBezTo>
                    <a:pt x="2636" y="2946"/>
                    <a:pt x="2594" y="2949"/>
                    <a:pt x="2662" y="2943"/>
                  </a:cubicBezTo>
                  <a:lnTo>
                    <a:pt x="2652" y="2942"/>
                  </a:lnTo>
                  <a:cubicBezTo>
                    <a:pt x="2641" y="2939"/>
                    <a:pt x="2634" y="2937"/>
                    <a:pt x="2663" y="2934"/>
                  </a:cubicBezTo>
                  <a:cubicBezTo>
                    <a:pt x="2716" y="2929"/>
                    <a:pt x="2721" y="2925"/>
                    <a:pt x="2748" y="2917"/>
                  </a:cubicBezTo>
                  <a:cubicBezTo>
                    <a:pt x="2750" y="2916"/>
                    <a:pt x="2766" y="2915"/>
                    <a:pt x="2767" y="2914"/>
                  </a:cubicBezTo>
                  <a:cubicBezTo>
                    <a:pt x="2769" y="2913"/>
                    <a:pt x="2748" y="2912"/>
                    <a:pt x="2758" y="2911"/>
                  </a:cubicBezTo>
                  <a:cubicBezTo>
                    <a:pt x="2780" y="2910"/>
                    <a:pt x="2747" y="2909"/>
                    <a:pt x="2752" y="2909"/>
                  </a:cubicBezTo>
                  <a:cubicBezTo>
                    <a:pt x="2784" y="2908"/>
                    <a:pt x="2727" y="2908"/>
                    <a:pt x="2753" y="2907"/>
                  </a:cubicBezTo>
                  <a:cubicBezTo>
                    <a:pt x="2779" y="2906"/>
                    <a:pt x="2767" y="2904"/>
                    <a:pt x="2761" y="2904"/>
                  </a:cubicBezTo>
                  <a:cubicBezTo>
                    <a:pt x="2736" y="2903"/>
                    <a:pt x="2768" y="2903"/>
                    <a:pt x="2765" y="2902"/>
                  </a:cubicBezTo>
                  <a:cubicBezTo>
                    <a:pt x="2747" y="2902"/>
                    <a:pt x="2750" y="2900"/>
                    <a:pt x="2746" y="2887"/>
                  </a:cubicBezTo>
                  <a:cubicBezTo>
                    <a:pt x="2742" y="2883"/>
                    <a:pt x="2767" y="2879"/>
                    <a:pt x="2731" y="2874"/>
                  </a:cubicBezTo>
                  <a:cubicBezTo>
                    <a:pt x="2779" y="2874"/>
                    <a:pt x="2719" y="2873"/>
                    <a:pt x="2738" y="2872"/>
                  </a:cubicBezTo>
                  <a:cubicBezTo>
                    <a:pt x="2768" y="2871"/>
                    <a:pt x="2731" y="2862"/>
                    <a:pt x="2727" y="2855"/>
                  </a:cubicBezTo>
                  <a:cubicBezTo>
                    <a:pt x="2730" y="2851"/>
                    <a:pt x="2716" y="2850"/>
                    <a:pt x="2690" y="2848"/>
                  </a:cubicBezTo>
                  <a:cubicBezTo>
                    <a:pt x="2725" y="2847"/>
                    <a:pt x="2693" y="2846"/>
                    <a:pt x="2687" y="2845"/>
                  </a:cubicBezTo>
                  <a:cubicBezTo>
                    <a:pt x="2680" y="2844"/>
                    <a:pt x="2689" y="2842"/>
                    <a:pt x="2684" y="2841"/>
                  </a:cubicBezTo>
                  <a:cubicBezTo>
                    <a:pt x="2680" y="2840"/>
                    <a:pt x="2649" y="2839"/>
                    <a:pt x="2666" y="2838"/>
                  </a:cubicBezTo>
                  <a:cubicBezTo>
                    <a:pt x="2687" y="2837"/>
                    <a:pt x="2626" y="2836"/>
                    <a:pt x="2658" y="2835"/>
                  </a:cubicBezTo>
                  <a:cubicBezTo>
                    <a:pt x="2663" y="2835"/>
                    <a:pt x="2628" y="2833"/>
                    <a:pt x="2663" y="2833"/>
                  </a:cubicBezTo>
                  <a:cubicBezTo>
                    <a:pt x="2630" y="2826"/>
                    <a:pt x="2570" y="2829"/>
                    <a:pt x="2581" y="2819"/>
                  </a:cubicBezTo>
                  <a:cubicBezTo>
                    <a:pt x="2514" y="2819"/>
                    <a:pt x="2470" y="2815"/>
                    <a:pt x="2437" y="2809"/>
                  </a:cubicBezTo>
                  <a:cubicBezTo>
                    <a:pt x="2469" y="2808"/>
                    <a:pt x="2433" y="2807"/>
                    <a:pt x="2433" y="2806"/>
                  </a:cubicBezTo>
                  <a:cubicBezTo>
                    <a:pt x="2432" y="2805"/>
                    <a:pt x="2454" y="2804"/>
                    <a:pt x="2457" y="2803"/>
                  </a:cubicBezTo>
                  <a:cubicBezTo>
                    <a:pt x="2460" y="2801"/>
                    <a:pt x="2442" y="2799"/>
                    <a:pt x="2472" y="2798"/>
                  </a:cubicBezTo>
                  <a:cubicBezTo>
                    <a:pt x="2450" y="2797"/>
                    <a:pt x="2445" y="2795"/>
                    <a:pt x="2459" y="2794"/>
                  </a:cubicBezTo>
                  <a:cubicBezTo>
                    <a:pt x="2478" y="2793"/>
                    <a:pt x="2441" y="2791"/>
                    <a:pt x="2454" y="2790"/>
                  </a:cubicBezTo>
                  <a:cubicBezTo>
                    <a:pt x="2458" y="2789"/>
                    <a:pt x="2420" y="2788"/>
                    <a:pt x="2418" y="2788"/>
                  </a:cubicBezTo>
                  <a:cubicBezTo>
                    <a:pt x="2408" y="2792"/>
                    <a:pt x="2427" y="2798"/>
                    <a:pt x="2394" y="2801"/>
                  </a:cubicBezTo>
                  <a:cubicBezTo>
                    <a:pt x="2455" y="2806"/>
                    <a:pt x="2295" y="2798"/>
                    <a:pt x="2349" y="2806"/>
                  </a:cubicBezTo>
                  <a:cubicBezTo>
                    <a:pt x="2311" y="2806"/>
                    <a:pt x="2278" y="2806"/>
                    <a:pt x="2248" y="2805"/>
                  </a:cubicBezTo>
                  <a:cubicBezTo>
                    <a:pt x="2248" y="2801"/>
                    <a:pt x="2248" y="2801"/>
                    <a:pt x="2206" y="2798"/>
                  </a:cubicBezTo>
                  <a:cubicBezTo>
                    <a:pt x="2206" y="2800"/>
                    <a:pt x="2210" y="2801"/>
                    <a:pt x="2205" y="2803"/>
                  </a:cubicBezTo>
                  <a:cubicBezTo>
                    <a:pt x="2202" y="2804"/>
                    <a:pt x="2246" y="2804"/>
                    <a:pt x="2208" y="2805"/>
                  </a:cubicBezTo>
                  <a:cubicBezTo>
                    <a:pt x="2304" y="2808"/>
                    <a:pt x="2160" y="2820"/>
                    <a:pt x="2125" y="2806"/>
                  </a:cubicBezTo>
                  <a:cubicBezTo>
                    <a:pt x="2127" y="2805"/>
                    <a:pt x="2145" y="2803"/>
                    <a:pt x="2155" y="2801"/>
                  </a:cubicBezTo>
                  <a:cubicBezTo>
                    <a:pt x="2121" y="2798"/>
                    <a:pt x="2077" y="2798"/>
                    <a:pt x="2112" y="2795"/>
                  </a:cubicBezTo>
                  <a:cubicBezTo>
                    <a:pt x="2136" y="2793"/>
                    <a:pt x="2109" y="2793"/>
                    <a:pt x="2114" y="2791"/>
                  </a:cubicBezTo>
                  <a:cubicBezTo>
                    <a:pt x="2143" y="2790"/>
                    <a:pt x="2097" y="2790"/>
                    <a:pt x="2109" y="2789"/>
                  </a:cubicBezTo>
                  <a:cubicBezTo>
                    <a:pt x="2129" y="2788"/>
                    <a:pt x="2123" y="2788"/>
                    <a:pt x="2123" y="2784"/>
                  </a:cubicBezTo>
                  <a:cubicBezTo>
                    <a:pt x="2081" y="2780"/>
                    <a:pt x="2182" y="2778"/>
                    <a:pt x="2124" y="2775"/>
                  </a:cubicBezTo>
                  <a:cubicBezTo>
                    <a:pt x="2120" y="2775"/>
                    <a:pt x="2123" y="2774"/>
                    <a:pt x="2129" y="2774"/>
                  </a:cubicBezTo>
                  <a:cubicBezTo>
                    <a:pt x="2155" y="2773"/>
                    <a:pt x="2142" y="2772"/>
                    <a:pt x="2143" y="2771"/>
                  </a:cubicBezTo>
                  <a:cubicBezTo>
                    <a:pt x="2150" y="2763"/>
                    <a:pt x="2125" y="2766"/>
                    <a:pt x="2165" y="2764"/>
                  </a:cubicBezTo>
                  <a:cubicBezTo>
                    <a:pt x="2132" y="2763"/>
                    <a:pt x="2145" y="2762"/>
                    <a:pt x="2144" y="2761"/>
                  </a:cubicBezTo>
                  <a:cubicBezTo>
                    <a:pt x="2139" y="2754"/>
                    <a:pt x="2151" y="2745"/>
                    <a:pt x="2142" y="2743"/>
                  </a:cubicBezTo>
                  <a:cubicBezTo>
                    <a:pt x="2134" y="2742"/>
                    <a:pt x="2182" y="2741"/>
                    <a:pt x="2158" y="2739"/>
                  </a:cubicBezTo>
                  <a:cubicBezTo>
                    <a:pt x="2141" y="2738"/>
                    <a:pt x="2205" y="2736"/>
                    <a:pt x="2185" y="2735"/>
                  </a:cubicBezTo>
                  <a:cubicBezTo>
                    <a:pt x="2228" y="2734"/>
                    <a:pt x="2163" y="2732"/>
                    <a:pt x="2184" y="2731"/>
                  </a:cubicBezTo>
                  <a:cubicBezTo>
                    <a:pt x="2129" y="2729"/>
                    <a:pt x="2194" y="2728"/>
                    <a:pt x="2189" y="2726"/>
                  </a:cubicBezTo>
                  <a:cubicBezTo>
                    <a:pt x="2241" y="2726"/>
                    <a:pt x="2218" y="2724"/>
                    <a:pt x="2248" y="2723"/>
                  </a:cubicBezTo>
                  <a:cubicBezTo>
                    <a:pt x="2248" y="2724"/>
                    <a:pt x="2238" y="2725"/>
                    <a:pt x="2250" y="2726"/>
                  </a:cubicBezTo>
                  <a:cubicBezTo>
                    <a:pt x="2281" y="2727"/>
                    <a:pt x="2251" y="2728"/>
                    <a:pt x="2246" y="2728"/>
                  </a:cubicBezTo>
                  <a:cubicBezTo>
                    <a:pt x="2229" y="2730"/>
                    <a:pt x="2244" y="2732"/>
                    <a:pt x="2255" y="2734"/>
                  </a:cubicBezTo>
                  <a:cubicBezTo>
                    <a:pt x="2266" y="2736"/>
                    <a:pt x="2279" y="2738"/>
                    <a:pt x="2250" y="2739"/>
                  </a:cubicBezTo>
                  <a:cubicBezTo>
                    <a:pt x="2244" y="2740"/>
                    <a:pt x="2242" y="2741"/>
                    <a:pt x="2249" y="2741"/>
                  </a:cubicBezTo>
                  <a:cubicBezTo>
                    <a:pt x="2283" y="2747"/>
                    <a:pt x="2297" y="2746"/>
                    <a:pt x="2311" y="2749"/>
                  </a:cubicBezTo>
                  <a:cubicBezTo>
                    <a:pt x="2306" y="2750"/>
                    <a:pt x="2347" y="2751"/>
                    <a:pt x="2315" y="2752"/>
                  </a:cubicBezTo>
                  <a:cubicBezTo>
                    <a:pt x="2369" y="2755"/>
                    <a:pt x="2292" y="2758"/>
                    <a:pt x="2322" y="2761"/>
                  </a:cubicBezTo>
                  <a:cubicBezTo>
                    <a:pt x="2283" y="2763"/>
                    <a:pt x="2341" y="2764"/>
                    <a:pt x="2346" y="2766"/>
                  </a:cubicBezTo>
                  <a:cubicBezTo>
                    <a:pt x="2427" y="2768"/>
                    <a:pt x="2350" y="2754"/>
                    <a:pt x="2471" y="2756"/>
                  </a:cubicBezTo>
                  <a:cubicBezTo>
                    <a:pt x="2481" y="2757"/>
                    <a:pt x="2472" y="2758"/>
                    <a:pt x="2483" y="2759"/>
                  </a:cubicBezTo>
                  <a:cubicBezTo>
                    <a:pt x="2501" y="2760"/>
                    <a:pt x="2460" y="2761"/>
                    <a:pt x="2478" y="2762"/>
                  </a:cubicBezTo>
                  <a:cubicBezTo>
                    <a:pt x="2506" y="2763"/>
                    <a:pt x="2467" y="2764"/>
                    <a:pt x="2477" y="2765"/>
                  </a:cubicBezTo>
                  <a:cubicBezTo>
                    <a:pt x="2489" y="2766"/>
                    <a:pt x="2492" y="2767"/>
                    <a:pt x="2479" y="2769"/>
                  </a:cubicBezTo>
                  <a:cubicBezTo>
                    <a:pt x="2470" y="2769"/>
                    <a:pt x="2499" y="2770"/>
                    <a:pt x="2486" y="2771"/>
                  </a:cubicBezTo>
                  <a:cubicBezTo>
                    <a:pt x="2520" y="2771"/>
                    <a:pt x="2530" y="2771"/>
                    <a:pt x="2540" y="2770"/>
                  </a:cubicBezTo>
                  <a:cubicBezTo>
                    <a:pt x="2546" y="2769"/>
                    <a:pt x="2569" y="2768"/>
                    <a:pt x="2540" y="2768"/>
                  </a:cubicBezTo>
                  <a:cubicBezTo>
                    <a:pt x="2573" y="2767"/>
                    <a:pt x="2539" y="2766"/>
                    <a:pt x="2548" y="2766"/>
                  </a:cubicBezTo>
                  <a:cubicBezTo>
                    <a:pt x="2556" y="2765"/>
                    <a:pt x="2560" y="2764"/>
                    <a:pt x="2559" y="2764"/>
                  </a:cubicBezTo>
                  <a:cubicBezTo>
                    <a:pt x="2545" y="2761"/>
                    <a:pt x="2657" y="2759"/>
                    <a:pt x="2603" y="2757"/>
                  </a:cubicBezTo>
                  <a:cubicBezTo>
                    <a:pt x="2629" y="2752"/>
                    <a:pt x="2659" y="2746"/>
                    <a:pt x="2680" y="2744"/>
                  </a:cubicBezTo>
                  <a:cubicBezTo>
                    <a:pt x="2625" y="2738"/>
                    <a:pt x="2707" y="2748"/>
                    <a:pt x="2706" y="2732"/>
                  </a:cubicBezTo>
                  <a:cubicBezTo>
                    <a:pt x="2673" y="2731"/>
                    <a:pt x="2708" y="2730"/>
                    <a:pt x="2691" y="2729"/>
                  </a:cubicBezTo>
                  <a:cubicBezTo>
                    <a:pt x="2656" y="2727"/>
                    <a:pt x="2693" y="2722"/>
                    <a:pt x="2667" y="2720"/>
                  </a:cubicBezTo>
                  <a:cubicBezTo>
                    <a:pt x="2650" y="2718"/>
                    <a:pt x="2681" y="2715"/>
                    <a:pt x="2662" y="2714"/>
                  </a:cubicBezTo>
                  <a:cubicBezTo>
                    <a:pt x="2638" y="2713"/>
                    <a:pt x="2669" y="2712"/>
                    <a:pt x="2651" y="2711"/>
                  </a:cubicBezTo>
                  <a:cubicBezTo>
                    <a:pt x="2642" y="2711"/>
                    <a:pt x="2678" y="2710"/>
                    <a:pt x="2649" y="2709"/>
                  </a:cubicBezTo>
                  <a:cubicBezTo>
                    <a:pt x="2635" y="2708"/>
                    <a:pt x="2644" y="2707"/>
                    <a:pt x="2644" y="2705"/>
                  </a:cubicBezTo>
                  <a:cubicBezTo>
                    <a:pt x="2639" y="2698"/>
                    <a:pt x="2655" y="2696"/>
                    <a:pt x="2641" y="2695"/>
                  </a:cubicBezTo>
                  <a:cubicBezTo>
                    <a:pt x="2622" y="2680"/>
                    <a:pt x="2536" y="2669"/>
                    <a:pt x="2483" y="2656"/>
                  </a:cubicBezTo>
                  <a:cubicBezTo>
                    <a:pt x="2521" y="2656"/>
                    <a:pt x="2453" y="2655"/>
                    <a:pt x="2493" y="2654"/>
                  </a:cubicBezTo>
                  <a:cubicBezTo>
                    <a:pt x="2454" y="2647"/>
                    <a:pt x="2430" y="2642"/>
                    <a:pt x="2414" y="2634"/>
                  </a:cubicBezTo>
                  <a:cubicBezTo>
                    <a:pt x="2408" y="2633"/>
                    <a:pt x="2398" y="2631"/>
                    <a:pt x="2390" y="2630"/>
                  </a:cubicBezTo>
                  <a:cubicBezTo>
                    <a:pt x="2381" y="2628"/>
                    <a:pt x="2400" y="2627"/>
                    <a:pt x="2393" y="2625"/>
                  </a:cubicBezTo>
                  <a:cubicBezTo>
                    <a:pt x="2387" y="2624"/>
                    <a:pt x="2380" y="2622"/>
                    <a:pt x="2373" y="2621"/>
                  </a:cubicBezTo>
                  <a:cubicBezTo>
                    <a:pt x="2365" y="2620"/>
                    <a:pt x="2390" y="2618"/>
                    <a:pt x="2358" y="2617"/>
                  </a:cubicBezTo>
                  <a:cubicBezTo>
                    <a:pt x="2369" y="2617"/>
                    <a:pt x="2367" y="2616"/>
                    <a:pt x="2364" y="2616"/>
                  </a:cubicBezTo>
                  <a:cubicBezTo>
                    <a:pt x="2346" y="2614"/>
                    <a:pt x="2451" y="2614"/>
                    <a:pt x="2425" y="2612"/>
                  </a:cubicBezTo>
                  <a:cubicBezTo>
                    <a:pt x="2399" y="2600"/>
                    <a:pt x="2311" y="2604"/>
                    <a:pt x="2331" y="2599"/>
                  </a:cubicBezTo>
                  <a:cubicBezTo>
                    <a:pt x="2298" y="2595"/>
                    <a:pt x="2309" y="2594"/>
                    <a:pt x="2280" y="2591"/>
                  </a:cubicBezTo>
                  <a:cubicBezTo>
                    <a:pt x="2231" y="2591"/>
                    <a:pt x="2251" y="2590"/>
                    <a:pt x="2248" y="2589"/>
                  </a:cubicBezTo>
                  <a:cubicBezTo>
                    <a:pt x="2246" y="2588"/>
                    <a:pt x="2251" y="2587"/>
                    <a:pt x="2247" y="2587"/>
                  </a:cubicBezTo>
                  <a:cubicBezTo>
                    <a:pt x="2239" y="2585"/>
                    <a:pt x="2266" y="2584"/>
                    <a:pt x="2257" y="2582"/>
                  </a:cubicBezTo>
                  <a:cubicBezTo>
                    <a:pt x="2272" y="2582"/>
                    <a:pt x="2303" y="2580"/>
                    <a:pt x="2330" y="2572"/>
                  </a:cubicBezTo>
                  <a:cubicBezTo>
                    <a:pt x="2339" y="2571"/>
                    <a:pt x="2336" y="2569"/>
                    <a:pt x="2330" y="2568"/>
                  </a:cubicBezTo>
                  <a:cubicBezTo>
                    <a:pt x="2324" y="2567"/>
                    <a:pt x="2358" y="2566"/>
                    <a:pt x="2339" y="2566"/>
                  </a:cubicBezTo>
                  <a:cubicBezTo>
                    <a:pt x="2306" y="2564"/>
                    <a:pt x="2357" y="2564"/>
                    <a:pt x="2354" y="2563"/>
                  </a:cubicBezTo>
                  <a:cubicBezTo>
                    <a:pt x="2350" y="2561"/>
                    <a:pt x="2354" y="2558"/>
                    <a:pt x="2322" y="2556"/>
                  </a:cubicBezTo>
                  <a:cubicBezTo>
                    <a:pt x="2280" y="2553"/>
                    <a:pt x="2400" y="2552"/>
                    <a:pt x="2391" y="2550"/>
                  </a:cubicBezTo>
                  <a:cubicBezTo>
                    <a:pt x="2402" y="2548"/>
                    <a:pt x="2384" y="2545"/>
                    <a:pt x="2414" y="2542"/>
                  </a:cubicBezTo>
                  <a:cubicBezTo>
                    <a:pt x="2379" y="2540"/>
                    <a:pt x="2440" y="2538"/>
                    <a:pt x="2434" y="2536"/>
                  </a:cubicBezTo>
                  <a:cubicBezTo>
                    <a:pt x="2403" y="2535"/>
                    <a:pt x="2440" y="2535"/>
                    <a:pt x="2436" y="2534"/>
                  </a:cubicBezTo>
                  <a:cubicBezTo>
                    <a:pt x="2435" y="2533"/>
                    <a:pt x="2449" y="2533"/>
                    <a:pt x="2455" y="2533"/>
                  </a:cubicBezTo>
                  <a:cubicBezTo>
                    <a:pt x="2402" y="2531"/>
                    <a:pt x="2465" y="2529"/>
                    <a:pt x="2437" y="2527"/>
                  </a:cubicBezTo>
                  <a:cubicBezTo>
                    <a:pt x="2418" y="2526"/>
                    <a:pt x="2461" y="2526"/>
                    <a:pt x="2476" y="2526"/>
                  </a:cubicBezTo>
                  <a:cubicBezTo>
                    <a:pt x="2460" y="2525"/>
                    <a:pt x="2442" y="2524"/>
                    <a:pt x="2427" y="2523"/>
                  </a:cubicBezTo>
                  <a:cubicBezTo>
                    <a:pt x="2414" y="2521"/>
                    <a:pt x="2462" y="2519"/>
                    <a:pt x="2475" y="2518"/>
                  </a:cubicBezTo>
                  <a:cubicBezTo>
                    <a:pt x="2477" y="2517"/>
                    <a:pt x="2462" y="2516"/>
                    <a:pt x="2457" y="2515"/>
                  </a:cubicBezTo>
                  <a:cubicBezTo>
                    <a:pt x="2456" y="2515"/>
                    <a:pt x="2469" y="2514"/>
                    <a:pt x="2469" y="2514"/>
                  </a:cubicBezTo>
                  <a:cubicBezTo>
                    <a:pt x="2445" y="2512"/>
                    <a:pt x="2470" y="2513"/>
                    <a:pt x="2476" y="2511"/>
                  </a:cubicBezTo>
                  <a:cubicBezTo>
                    <a:pt x="2479" y="2510"/>
                    <a:pt x="2486" y="2509"/>
                    <a:pt x="2475" y="2508"/>
                  </a:cubicBezTo>
                  <a:cubicBezTo>
                    <a:pt x="2460" y="2507"/>
                    <a:pt x="2510" y="2506"/>
                    <a:pt x="2482" y="2505"/>
                  </a:cubicBezTo>
                  <a:cubicBezTo>
                    <a:pt x="2472" y="2505"/>
                    <a:pt x="2497" y="2503"/>
                    <a:pt x="2490" y="2503"/>
                  </a:cubicBezTo>
                  <a:cubicBezTo>
                    <a:pt x="2476" y="2501"/>
                    <a:pt x="2509" y="2500"/>
                    <a:pt x="2499" y="2499"/>
                  </a:cubicBezTo>
                  <a:cubicBezTo>
                    <a:pt x="2486" y="2498"/>
                    <a:pt x="2480" y="2496"/>
                    <a:pt x="2497" y="2495"/>
                  </a:cubicBezTo>
                  <a:cubicBezTo>
                    <a:pt x="2509" y="2493"/>
                    <a:pt x="2411" y="2488"/>
                    <a:pt x="2397" y="2484"/>
                  </a:cubicBezTo>
                  <a:cubicBezTo>
                    <a:pt x="2373" y="2483"/>
                    <a:pt x="2415" y="2480"/>
                    <a:pt x="2403" y="2479"/>
                  </a:cubicBezTo>
                  <a:cubicBezTo>
                    <a:pt x="2401" y="2477"/>
                    <a:pt x="2448" y="2476"/>
                    <a:pt x="2417" y="2475"/>
                  </a:cubicBezTo>
                  <a:cubicBezTo>
                    <a:pt x="2514" y="2457"/>
                    <a:pt x="2182" y="2452"/>
                    <a:pt x="2141" y="2449"/>
                  </a:cubicBezTo>
                  <a:cubicBezTo>
                    <a:pt x="2113" y="2447"/>
                    <a:pt x="2100" y="2446"/>
                    <a:pt x="2082" y="2433"/>
                  </a:cubicBezTo>
                  <a:cubicBezTo>
                    <a:pt x="2081" y="2432"/>
                    <a:pt x="2030" y="2431"/>
                    <a:pt x="2076" y="2429"/>
                  </a:cubicBezTo>
                  <a:cubicBezTo>
                    <a:pt x="2062" y="2429"/>
                    <a:pt x="2030" y="2428"/>
                    <a:pt x="2020" y="2421"/>
                  </a:cubicBezTo>
                  <a:cubicBezTo>
                    <a:pt x="2024" y="2407"/>
                    <a:pt x="1991" y="2411"/>
                    <a:pt x="1988" y="2408"/>
                  </a:cubicBezTo>
                  <a:cubicBezTo>
                    <a:pt x="1994" y="2407"/>
                    <a:pt x="1969" y="2407"/>
                    <a:pt x="1976" y="2406"/>
                  </a:cubicBezTo>
                  <a:cubicBezTo>
                    <a:pt x="1982" y="2405"/>
                    <a:pt x="1971" y="2404"/>
                    <a:pt x="1995" y="2403"/>
                  </a:cubicBezTo>
                  <a:cubicBezTo>
                    <a:pt x="1993" y="2401"/>
                    <a:pt x="1895" y="2396"/>
                    <a:pt x="1955" y="2393"/>
                  </a:cubicBezTo>
                  <a:cubicBezTo>
                    <a:pt x="1940" y="2390"/>
                    <a:pt x="1908" y="2389"/>
                    <a:pt x="1977" y="2387"/>
                  </a:cubicBezTo>
                  <a:cubicBezTo>
                    <a:pt x="1888" y="2384"/>
                    <a:pt x="2016" y="2381"/>
                    <a:pt x="1930" y="2380"/>
                  </a:cubicBezTo>
                  <a:cubicBezTo>
                    <a:pt x="1905" y="2381"/>
                    <a:pt x="1926" y="2379"/>
                    <a:pt x="1936" y="2380"/>
                  </a:cubicBezTo>
                  <a:cubicBezTo>
                    <a:pt x="1919" y="2381"/>
                    <a:pt x="1941" y="2379"/>
                    <a:pt x="1935" y="2375"/>
                  </a:cubicBezTo>
                  <a:cubicBezTo>
                    <a:pt x="1933" y="2374"/>
                    <a:pt x="1915" y="2372"/>
                    <a:pt x="1925" y="2371"/>
                  </a:cubicBezTo>
                  <a:cubicBezTo>
                    <a:pt x="1947" y="2369"/>
                    <a:pt x="1933" y="2366"/>
                    <a:pt x="1933" y="2364"/>
                  </a:cubicBezTo>
                  <a:cubicBezTo>
                    <a:pt x="1938" y="2361"/>
                    <a:pt x="1851" y="2359"/>
                    <a:pt x="1879" y="2358"/>
                  </a:cubicBezTo>
                  <a:cubicBezTo>
                    <a:pt x="1913" y="2357"/>
                    <a:pt x="1856" y="2357"/>
                    <a:pt x="1886" y="2356"/>
                  </a:cubicBezTo>
                  <a:cubicBezTo>
                    <a:pt x="1945" y="2355"/>
                    <a:pt x="1861" y="2346"/>
                    <a:pt x="1861" y="2344"/>
                  </a:cubicBezTo>
                  <a:cubicBezTo>
                    <a:pt x="1803" y="2338"/>
                    <a:pt x="1813" y="2333"/>
                    <a:pt x="1701" y="2327"/>
                  </a:cubicBezTo>
                  <a:cubicBezTo>
                    <a:pt x="1676" y="2328"/>
                    <a:pt x="1697" y="2326"/>
                    <a:pt x="1707" y="2327"/>
                  </a:cubicBezTo>
                  <a:cubicBezTo>
                    <a:pt x="1703" y="2327"/>
                    <a:pt x="1699" y="2328"/>
                    <a:pt x="1701" y="2327"/>
                  </a:cubicBezTo>
                  <a:cubicBezTo>
                    <a:pt x="1707" y="2326"/>
                    <a:pt x="1661" y="2325"/>
                    <a:pt x="1701" y="2324"/>
                  </a:cubicBezTo>
                  <a:cubicBezTo>
                    <a:pt x="1676" y="2323"/>
                    <a:pt x="1716" y="2322"/>
                    <a:pt x="1707" y="2321"/>
                  </a:cubicBezTo>
                  <a:cubicBezTo>
                    <a:pt x="1703" y="2321"/>
                    <a:pt x="1714" y="2320"/>
                    <a:pt x="1680" y="2320"/>
                  </a:cubicBezTo>
                  <a:cubicBezTo>
                    <a:pt x="1655" y="2321"/>
                    <a:pt x="1676" y="2319"/>
                    <a:pt x="1686" y="2320"/>
                  </a:cubicBezTo>
                  <a:cubicBezTo>
                    <a:pt x="1682" y="2320"/>
                    <a:pt x="1678" y="2320"/>
                    <a:pt x="1680" y="2320"/>
                  </a:cubicBezTo>
                  <a:cubicBezTo>
                    <a:pt x="1646" y="2314"/>
                    <a:pt x="1677" y="2315"/>
                    <a:pt x="1587" y="2314"/>
                  </a:cubicBezTo>
                  <a:cubicBezTo>
                    <a:pt x="1582" y="2313"/>
                    <a:pt x="1577" y="2312"/>
                    <a:pt x="1572" y="2312"/>
                  </a:cubicBezTo>
                  <a:cubicBezTo>
                    <a:pt x="1505" y="2312"/>
                    <a:pt x="1528" y="2310"/>
                    <a:pt x="1523" y="2309"/>
                  </a:cubicBezTo>
                  <a:cubicBezTo>
                    <a:pt x="1518" y="2307"/>
                    <a:pt x="1465" y="2306"/>
                    <a:pt x="1519" y="2304"/>
                  </a:cubicBezTo>
                  <a:cubicBezTo>
                    <a:pt x="1498" y="2304"/>
                    <a:pt x="1500" y="2302"/>
                    <a:pt x="1462" y="2302"/>
                  </a:cubicBezTo>
                  <a:cubicBezTo>
                    <a:pt x="1520" y="2298"/>
                    <a:pt x="1395" y="2300"/>
                    <a:pt x="1457" y="2300"/>
                  </a:cubicBezTo>
                  <a:cubicBezTo>
                    <a:pt x="1453" y="2300"/>
                    <a:pt x="1449" y="2300"/>
                    <a:pt x="1451" y="2300"/>
                  </a:cubicBezTo>
                  <a:cubicBezTo>
                    <a:pt x="1431" y="2297"/>
                    <a:pt x="1325" y="2291"/>
                    <a:pt x="1357" y="2289"/>
                  </a:cubicBezTo>
                  <a:cubicBezTo>
                    <a:pt x="1426" y="2282"/>
                    <a:pt x="1453" y="2271"/>
                    <a:pt x="1500" y="2271"/>
                  </a:cubicBezTo>
                  <a:lnTo>
                    <a:pt x="1500" y="2265"/>
                  </a:lnTo>
                  <a:cubicBezTo>
                    <a:pt x="1541" y="2265"/>
                    <a:pt x="1577" y="2261"/>
                    <a:pt x="1558" y="2259"/>
                  </a:cubicBezTo>
                  <a:cubicBezTo>
                    <a:pt x="1579" y="2258"/>
                    <a:pt x="1603" y="2258"/>
                    <a:pt x="1617" y="2257"/>
                  </a:cubicBezTo>
                  <a:cubicBezTo>
                    <a:pt x="1582" y="2253"/>
                    <a:pt x="1676" y="2252"/>
                    <a:pt x="1666" y="2249"/>
                  </a:cubicBezTo>
                  <a:cubicBezTo>
                    <a:pt x="1729" y="2240"/>
                    <a:pt x="1819" y="2232"/>
                    <a:pt x="1852" y="2218"/>
                  </a:cubicBezTo>
                  <a:cubicBezTo>
                    <a:pt x="1895" y="2214"/>
                    <a:pt x="1880" y="2211"/>
                    <a:pt x="1935" y="2205"/>
                  </a:cubicBezTo>
                  <a:cubicBezTo>
                    <a:pt x="1979" y="2186"/>
                    <a:pt x="1978" y="2193"/>
                    <a:pt x="2019" y="2183"/>
                  </a:cubicBezTo>
                  <a:cubicBezTo>
                    <a:pt x="1987" y="2182"/>
                    <a:pt x="2022" y="2181"/>
                    <a:pt x="2020" y="2180"/>
                  </a:cubicBezTo>
                  <a:cubicBezTo>
                    <a:pt x="2017" y="2179"/>
                    <a:pt x="2008" y="2177"/>
                    <a:pt x="2022" y="2176"/>
                  </a:cubicBezTo>
                  <a:cubicBezTo>
                    <a:pt x="2040" y="2173"/>
                    <a:pt x="2056" y="2172"/>
                    <a:pt x="2061" y="2170"/>
                  </a:cubicBezTo>
                  <a:cubicBezTo>
                    <a:pt x="2057" y="2168"/>
                    <a:pt x="2088" y="2167"/>
                    <a:pt x="2061" y="2166"/>
                  </a:cubicBezTo>
                  <a:cubicBezTo>
                    <a:pt x="2107" y="2165"/>
                    <a:pt x="2041" y="2164"/>
                    <a:pt x="2066" y="2163"/>
                  </a:cubicBezTo>
                  <a:cubicBezTo>
                    <a:pt x="2097" y="2162"/>
                    <a:pt x="2075" y="2161"/>
                    <a:pt x="2081" y="2160"/>
                  </a:cubicBezTo>
                  <a:cubicBezTo>
                    <a:pt x="2086" y="2158"/>
                    <a:pt x="2109" y="2156"/>
                    <a:pt x="2102" y="2155"/>
                  </a:cubicBezTo>
                  <a:cubicBezTo>
                    <a:pt x="2069" y="2154"/>
                    <a:pt x="2087" y="2153"/>
                    <a:pt x="2100" y="2152"/>
                  </a:cubicBezTo>
                  <a:cubicBezTo>
                    <a:pt x="2113" y="2151"/>
                    <a:pt x="2139" y="2150"/>
                    <a:pt x="2104" y="2149"/>
                  </a:cubicBezTo>
                  <a:cubicBezTo>
                    <a:pt x="2106" y="2147"/>
                    <a:pt x="2176" y="2141"/>
                    <a:pt x="2163" y="2137"/>
                  </a:cubicBezTo>
                  <a:cubicBezTo>
                    <a:pt x="2159" y="2136"/>
                    <a:pt x="2192" y="2135"/>
                    <a:pt x="2167" y="2134"/>
                  </a:cubicBezTo>
                  <a:cubicBezTo>
                    <a:pt x="2147" y="2133"/>
                    <a:pt x="2181" y="2132"/>
                    <a:pt x="2184" y="2131"/>
                  </a:cubicBezTo>
                  <a:cubicBezTo>
                    <a:pt x="2180" y="2120"/>
                    <a:pt x="2236" y="2124"/>
                    <a:pt x="2186" y="2121"/>
                  </a:cubicBezTo>
                  <a:cubicBezTo>
                    <a:pt x="2226" y="2120"/>
                    <a:pt x="2199" y="2118"/>
                    <a:pt x="2206" y="2116"/>
                  </a:cubicBezTo>
                  <a:cubicBezTo>
                    <a:pt x="2222" y="2114"/>
                    <a:pt x="2170" y="2111"/>
                    <a:pt x="2186" y="2109"/>
                  </a:cubicBezTo>
                  <a:cubicBezTo>
                    <a:pt x="2235" y="2105"/>
                    <a:pt x="2191" y="2104"/>
                    <a:pt x="2206" y="2097"/>
                  </a:cubicBezTo>
                  <a:cubicBezTo>
                    <a:pt x="2207" y="2091"/>
                    <a:pt x="2190" y="2094"/>
                    <a:pt x="2204" y="2092"/>
                  </a:cubicBezTo>
                  <a:cubicBezTo>
                    <a:pt x="2230" y="2083"/>
                    <a:pt x="2283" y="2078"/>
                    <a:pt x="2290" y="2070"/>
                  </a:cubicBezTo>
                  <a:cubicBezTo>
                    <a:pt x="2277" y="2067"/>
                    <a:pt x="2302" y="2065"/>
                    <a:pt x="2307" y="2064"/>
                  </a:cubicBezTo>
                  <a:cubicBezTo>
                    <a:pt x="2320" y="2063"/>
                    <a:pt x="2308" y="2061"/>
                    <a:pt x="2311" y="2060"/>
                  </a:cubicBezTo>
                  <a:cubicBezTo>
                    <a:pt x="2313" y="2059"/>
                    <a:pt x="2334" y="2057"/>
                    <a:pt x="2323" y="2057"/>
                  </a:cubicBezTo>
                  <a:cubicBezTo>
                    <a:pt x="2299" y="2056"/>
                    <a:pt x="2342" y="2055"/>
                    <a:pt x="2323" y="2055"/>
                  </a:cubicBezTo>
                  <a:cubicBezTo>
                    <a:pt x="2297" y="2054"/>
                    <a:pt x="2352" y="2053"/>
                    <a:pt x="2314" y="2053"/>
                  </a:cubicBezTo>
                  <a:cubicBezTo>
                    <a:pt x="2312" y="2053"/>
                    <a:pt x="2330" y="2051"/>
                    <a:pt x="2324" y="2051"/>
                  </a:cubicBezTo>
                  <a:cubicBezTo>
                    <a:pt x="2294" y="2050"/>
                    <a:pt x="2343" y="2050"/>
                    <a:pt x="2333" y="2049"/>
                  </a:cubicBezTo>
                  <a:cubicBezTo>
                    <a:pt x="2323" y="2048"/>
                    <a:pt x="2331" y="2047"/>
                    <a:pt x="2331" y="2045"/>
                  </a:cubicBezTo>
                  <a:cubicBezTo>
                    <a:pt x="2332" y="2044"/>
                    <a:pt x="2326" y="2043"/>
                    <a:pt x="2350" y="2043"/>
                  </a:cubicBezTo>
                  <a:cubicBezTo>
                    <a:pt x="2321" y="2042"/>
                    <a:pt x="2321" y="2040"/>
                    <a:pt x="2337" y="2039"/>
                  </a:cubicBezTo>
                  <a:cubicBezTo>
                    <a:pt x="2364" y="2038"/>
                    <a:pt x="2306" y="2037"/>
                    <a:pt x="2331" y="2036"/>
                  </a:cubicBezTo>
                  <a:cubicBezTo>
                    <a:pt x="2347" y="2036"/>
                    <a:pt x="2351" y="2036"/>
                    <a:pt x="2373" y="2037"/>
                  </a:cubicBezTo>
                  <a:cubicBezTo>
                    <a:pt x="2362" y="2031"/>
                    <a:pt x="2383" y="2028"/>
                    <a:pt x="2398" y="2024"/>
                  </a:cubicBezTo>
                  <a:cubicBezTo>
                    <a:pt x="2425" y="2022"/>
                    <a:pt x="2388" y="2020"/>
                    <a:pt x="2392" y="2018"/>
                  </a:cubicBezTo>
                  <a:cubicBezTo>
                    <a:pt x="2395" y="2017"/>
                    <a:pt x="2394" y="2016"/>
                    <a:pt x="2378" y="2015"/>
                  </a:cubicBezTo>
                  <a:cubicBezTo>
                    <a:pt x="2360" y="2014"/>
                    <a:pt x="2379" y="2012"/>
                    <a:pt x="2351" y="2010"/>
                  </a:cubicBezTo>
                  <a:cubicBezTo>
                    <a:pt x="2334" y="2009"/>
                    <a:pt x="2390" y="2009"/>
                    <a:pt x="2358" y="2008"/>
                  </a:cubicBezTo>
                  <a:cubicBezTo>
                    <a:pt x="2342" y="2005"/>
                    <a:pt x="2336" y="2006"/>
                    <a:pt x="2308" y="2005"/>
                  </a:cubicBezTo>
                  <a:cubicBezTo>
                    <a:pt x="2339" y="2004"/>
                    <a:pt x="2338" y="2007"/>
                    <a:pt x="2358" y="2001"/>
                  </a:cubicBezTo>
                  <a:cubicBezTo>
                    <a:pt x="2369" y="2000"/>
                    <a:pt x="2344" y="1999"/>
                    <a:pt x="2351" y="1998"/>
                  </a:cubicBezTo>
                  <a:cubicBezTo>
                    <a:pt x="2357" y="1997"/>
                    <a:pt x="2348" y="1996"/>
                    <a:pt x="2353" y="1995"/>
                  </a:cubicBezTo>
                  <a:cubicBezTo>
                    <a:pt x="2357" y="1994"/>
                    <a:pt x="2367" y="1993"/>
                    <a:pt x="2362" y="1992"/>
                  </a:cubicBezTo>
                  <a:cubicBezTo>
                    <a:pt x="2340" y="1987"/>
                    <a:pt x="2366" y="1988"/>
                    <a:pt x="2349" y="1985"/>
                  </a:cubicBezTo>
                  <a:cubicBezTo>
                    <a:pt x="2331" y="1983"/>
                    <a:pt x="2362" y="1982"/>
                    <a:pt x="2352" y="1981"/>
                  </a:cubicBezTo>
                  <a:cubicBezTo>
                    <a:pt x="2343" y="1979"/>
                    <a:pt x="2325" y="1978"/>
                    <a:pt x="2334" y="1977"/>
                  </a:cubicBezTo>
                  <a:cubicBezTo>
                    <a:pt x="2354" y="1974"/>
                    <a:pt x="2333" y="1972"/>
                    <a:pt x="2297" y="1970"/>
                  </a:cubicBezTo>
                  <a:cubicBezTo>
                    <a:pt x="2358" y="1970"/>
                    <a:pt x="2339" y="1951"/>
                    <a:pt x="2270" y="1948"/>
                  </a:cubicBezTo>
                  <a:cubicBezTo>
                    <a:pt x="2293" y="1947"/>
                    <a:pt x="2332" y="1946"/>
                    <a:pt x="2283" y="1945"/>
                  </a:cubicBezTo>
                  <a:cubicBezTo>
                    <a:pt x="2258" y="1946"/>
                    <a:pt x="2280" y="1944"/>
                    <a:pt x="2290" y="1945"/>
                  </a:cubicBezTo>
                  <a:cubicBezTo>
                    <a:pt x="2285" y="1945"/>
                    <a:pt x="2281" y="1946"/>
                    <a:pt x="2283" y="1945"/>
                  </a:cubicBezTo>
                  <a:cubicBezTo>
                    <a:pt x="2257" y="1944"/>
                    <a:pt x="2294" y="1943"/>
                    <a:pt x="2274" y="1942"/>
                  </a:cubicBezTo>
                  <a:cubicBezTo>
                    <a:pt x="2259" y="1941"/>
                    <a:pt x="2239" y="1939"/>
                    <a:pt x="2249" y="1938"/>
                  </a:cubicBezTo>
                  <a:cubicBezTo>
                    <a:pt x="2287" y="1937"/>
                    <a:pt x="2216" y="1935"/>
                    <a:pt x="2267" y="1934"/>
                  </a:cubicBezTo>
                  <a:cubicBezTo>
                    <a:pt x="2210" y="1929"/>
                    <a:pt x="2131" y="1911"/>
                    <a:pt x="2079" y="1900"/>
                  </a:cubicBezTo>
                  <a:cubicBezTo>
                    <a:pt x="2029" y="1899"/>
                    <a:pt x="2048" y="1891"/>
                    <a:pt x="1961" y="1888"/>
                  </a:cubicBezTo>
                  <a:cubicBezTo>
                    <a:pt x="1990" y="1887"/>
                    <a:pt x="1966" y="1886"/>
                    <a:pt x="1979" y="1885"/>
                  </a:cubicBezTo>
                  <a:cubicBezTo>
                    <a:pt x="1993" y="1883"/>
                    <a:pt x="1940" y="1882"/>
                    <a:pt x="1977" y="1881"/>
                  </a:cubicBezTo>
                  <a:cubicBezTo>
                    <a:pt x="1923" y="1862"/>
                    <a:pt x="1705" y="1853"/>
                    <a:pt x="1602" y="1832"/>
                  </a:cubicBezTo>
                  <a:cubicBezTo>
                    <a:pt x="1560" y="1831"/>
                    <a:pt x="1602" y="1829"/>
                    <a:pt x="1564" y="1828"/>
                  </a:cubicBezTo>
                  <a:cubicBezTo>
                    <a:pt x="1616" y="1827"/>
                    <a:pt x="1556" y="1825"/>
                    <a:pt x="1558" y="1824"/>
                  </a:cubicBezTo>
                  <a:cubicBezTo>
                    <a:pt x="1562" y="1821"/>
                    <a:pt x="1573" y="1818"/>
                    <a:pt x="1542" y="1815"/>
                  </a:cubicBezTo>
                  <a:cubicBezTo>
                    <a:pt x="1521" y="1811"/>
                    <a:pt x="1569" y="1810"/>
                    <a:pt x="1578" y="1809"/>
                  </a:cubicBezTo>
                  <a:cubicBezTo>
                    <a:pt x="1565" y="1809"/>
                    <a:pt x="1531" y="1809"/>
                    <a:pt x="1550" y="1808"/>
                  </a:cubicBezTo>
                  <a:cubicBezTo>
                    <a:pt x="1563" y="1807"/>
                    <a:pt x="1582" y="1806"/>
                    <a:pt x="1577" y="1805"/>
                  </a:cubicBezTo>
                  <a:cubicBezTo>
                    <a:pt x="1571" y="1805"/>
                    <a:pt x="1617" y="1804"/>
                    <a:pt x="1590" y="1803"/>
                  </a:cubicBezTo>
                  <a:cubicBezTo>
                    <a:pt x="1581" y="1803"/>
                    <a:pt x="1595" y="1802"/>
                    <a:pt x="1592" y="1801"/>
                  </a:cubicBezTo>
                  <a:cubicBezTo>
                    <a:pt x="1587" y="1800"/>
                    <a:pt x="1597" y="1799"/>
                    <a:pt x="1603" y="1798"/>
                  </a:cubicBezTo>
                  <a:cubicBezTo>
                    <a:pt x="1608" y="1798"/>
                    <a:pt x="1617" y="1797"/>
                    <a:pt x="1623" y="1796"/>
                  </a:cubicBezTo>
                  <a:cubicBezTo>
                    <a:pt x="1628" y="1796"/>
                    <a:pt x="1586" y="1795"/>
                    <a:pt x="1620" y="1794"/>
                  </a:cubicBezTo>
                  <a:cubicBezTo>
                    <a:pt x="1576" y="1794"/>
                    <a:pt x="1643" y="1791"/>
                    <a:pt x="1665" y="1786"/>
                  </a:cubicBezTo>
                  <a:cubicBezTo>
                    <a:pt x="1670" y="1776"/>
                    <a:pt x="1752" y="1775"/>
                    <a:pt x="1766" y="1767"/>
                  </a:cubicBezTo>
                  <a:cubicBezTo>
                    <a:pt x="1736" y="1767"/>
                    <a:pt x="1763" y="1766"/>
                    <a:pt x="1775" y="1766"/>
                  </a:cubicBezTo>
                  <a:cubicBezTo>
                    <a:pt x="1785" y="1760"/>
                    <a:pt x="1828" y="1746"/>
                    <a:pt x="1871" y="1746"/>
                  </a:cubicBezTo>
                  <a:cubicBezTo>
                    <a:pt x="1834" y="1745"/>
                    <a:pt x="1884" y="1744"/>
                    <a:pt x="1875" y="1743"/>
                  </a:cubicBezTo>
                  <a:cubicBezTo>
                    <a:pt x="1868" y="1743"/>
                    <a:pt x="1869" y="1741"/>
                    <a:pt x="1890" y="1740"/>
                  </a:cubicBezTo>
                  <a:cubicBezTo>
                    <a:pt x="1908" y="1740"/>
                    <a:pt x="1883" y="1737"/>
                    <a:pt x="1900" y="1736"/>
                  </a:cubicBezTo>
                  <a:cubicBezTo>
                    <a:pt x="1981" y="1728"/>
                    <a:pt x="1984" y="1720"/>
                    <a:pt x="2101" y="1708"/>
                  </a:cubicBezTo>
                  <a:cubicBezTo>
                    <a:pt x="2061" y="1707"/>
                    <a:pt x="2103" y="1706"/>
                    <a:pt x="2108" y="1706"/>
                  </a:cubicBezTo>
                  <a:cubicBezTo>
                    <a:pt x="2123" y="1704"/>
                    <a:pt x="2144" y="1702"/>
                    <a:pt x="2144" y="1699"/>
                  </a:cubicBezTo>
                  <a:cubicBezTo>
                    <a:pt x="2144" y="1698"/>
                    <a:pt x="2131" y="1696"/>
                    <a:pt x="2179" y="1695"/>
                  </a:cubicBezTo>
                  <a:cubicBezTo>
                    <a:pt x="2184" y="1695"/>
                    <a:pt x="2184" y="1694"/>
                    <a:pt x="2185" y="1694"/>
                  </a:cubicBezTo>
                  <a:cubicBezTo>
                    <a:pt x="2195" y="1692"/>
                    <a:pt x="2176" y="1690"/>
                    <a:pt x="2202" y="1687"/>
                  </a:cubicBezTo>
                  <a:cubicBezTo>
                    <a:pt x="2223" y="1686"/>
                    <a:pt x="2216" y="1683"/>
                    <a:pt x="2224" y="1681"/>
                  </a:cubicBezTo>
                  <a:cubicBezTo>
                    <a:pt x="2243" y="1676"/>
                    <a:pt x="2243" y="1669"/>
                    <a:pt x="2249" y="1665"/>
                  </a:cubicBezTo>
                  <a:cubicBezTo>
                    <a:pt x="2288" y="1662"/>
                    <a:pt x="2266" y="1659"/>
                    <a:pt x="2267" y="1656"/>
                  </a:cubicBezTo>
                  <a:cubicBezTo>
                    <a:pt x="2267" y="1654"/>
                    <a:pt x="2226" y="1652"/>
                    <a:pt x="2289" y="1650"/>
                  </a:cubicBezTo>
                  <a:cubicBezTo>
                    <a:pt x="2292" y="1650"/>
                    <a:pt x="2291" y="1650"/>
                    <a:pt x="2287" y="1650"/>
                  </a:cubicBezTo>
                  <a:cubicBezTo>
                    <a:pt x="2253" y="1648"/>
                    <a:pt x="2314" y="1647"/>
                    <a:pt x="2289" y="1647"/>
                  </a:cubicBezTo>
                  <a:cubicBezTo>
                    <a:pt x="2258" y="1645"/>
                    <a:pt x="2295" y="1645"/>
                    <a:pt x="2292" y="1644"/>
                  </a:cubicBezTo>
                  <a:cubicBezTo>
                    <a:pt x="2288" y="1643"/>
                    <a:pt x="2278" y="1641"/>
                    <a:pt x="2303" y="1640"/>
                  </a:cubicBezTo>
                  <a:cubicBezTo>
                    <a:pt x="2336" y="1639"/>
                    <a:pt x="2284" y="1638"/>
                    <a:pt x="2289" y="1637"/>
                  </a:cubicBezTo>
                  <a:cubicBezTo>
                    <a:pt x="2326" y="1633"/>
                    <a:pt x="2299" y="1630"/>
                    <a:pt x="2332" y="1628"/>
                  </a:cubicBezTo>
                  <a:cubicBezTo>
                    <a:pt x="2343" y="1628"/>
                    <a:pt x="2302" y="1627"/>
                    <a:pt x="2327" y="1626"/>
                  </a:cubicBezTo>
                  <a:cubicBezTo>
                    <a:pt x="2347" y="1625"/>
                    <a:pt x="2326" y="1623"/>
                    <a:pt x="2352" y="1621"/>
                  </a:cubicBezTo>
                  <a:cubicBezTo>
                    <a:pt x="2317" y="1620"/>
                    <a:pt x="2358" y="1619"/>
                    <a:pt x="2353" y="1618"/>
                  </a:cubicBezTo>
                  <a:cubicBezTo>
                    <a:pt x="2351" y="1609"/>
                    <a:pt x="2341" y="1611"/>
                    <a:pt x="2384" y="1608"/>
                  </a:cubicBezTo>
                  <a:cubicBezTo>
                    <a:pt x="2393" y="1608"/>
                    <a:pt x="2398" y="1606"/>
                    <a:pt x="2392" y="1606"/>
                  </a:cubicBezTo>
                  <a:cubicBezTo>
                    <a:pt x="2360" y="1605"/>
                    <a:pt x="2391" y="1604"/>
                    <a:pt x="2396" y="1604"/>
                  </a:cubicBezTo>
                  <a:cubicBezTo>
                    <a:pt x="2404" y="1603"/>
                    <a:pt x="2355" y="1602"/>
                    <a:pt x="2388" y="1601"/>
                  </a:cubicBezTo>
                  <a:cubicBezTo>
                    <a:pt x="2420" y="1597"/>
                    <a:pt x="2393" y="1597"/>
                    <a:pt x="2427" y="1593"/>
                  </a:cubicBezTo>
                  <a:cubicBezTo>
                    <a:pt x="2435" y="1592"/>
                    <a:pt x="2409" y="1591"/>
                    <a:pt x="2417" y="1591"/>
                  </a:cubicBezTo>
                  <a:cubicBezTo>
                    <a:pt x="2430" y="1590"/>
                    <a:pt x="2419" y="1589"/>
                    <a:pt x="2426" y="1588"/>
                  </a:cubicBezTo>
                  <a:cubicBezTo>
                    <a:pt x="2436" y="1587"/>
                    <a:pt x="2434" y="1586"/>
                    <a:pt x="2450" y="1585"/>
                  </a:cubicBezTo>
                  <a:cubicBezTo>
                    <a:pt x="2478" y="1584"/>
                    <a:pt x="2421" y="1583"/>
                    <a:pt x="2434" y="1582"/>
                  </a:cubicBezTo>
                  <a:cubicBezTo>
                    <a:pt x="2446" y="1581"/>
                    <a:pt x="2465" y="1580"/>
                    <a:pt x="2456" y="1579"/>
                  </a:cubicBezTo>
                  <a:cubicBezTo>
                    <a:pt x="2441" y="1576"/>
                    <a:pt x="2507" y="1574"/>
                    <a:pt x="2461" y="1572"/>
                  </a:cubicBezTo>
                  <a:cubicBezTo>
                    <a:pt x="2507" y="1569"/>
                    <a:pt x="2438" y="1570"/>
                    <a:pt x="2477" y="1565"/>
                  </a:cubicBezTo>
                  <a:cubicBezTo>
                    <a:pt x="2481" y="1564"/>
                    <a:pt x="2473" y="1563"/>
                    <a:pt x="2490" y="1562"/>
                  </a:cubicBezTo>
                  <a:cubicBezTo>
                    <a:pt x="2501" y="1561"/>
                    <a:pt x="2469" y="1559"/>
                    <a:pt x="2480" y="1559"/>
                  </a:cubicBezTo>
                  <a:cubicBezTo>
                    <a:pt x="2499" y="1558"/>
                    <a:pt x="2477" y="1557"/>
                    <a:pt x="2488" y="1556"/>
                  </a:cubicBezTo>
                  <a:cubicBezTo>
                    <a:pt x="2494" y="1556"/>
                    <a:pt x="2487" y="1555"/>
                    <a:pt x="2488" y="1554"/>
                  </a:cubicBezTo>
                  <a:cubicBezTo>
                    <a:pt x="2445" y="1554"/>
                    <a:pt x="2451" y="1553"/>
                    <a:pt x="2458" y="1553"/>
                  </a:cubicBezTo>
                  <a:cubicBezTo>
                    <a:pt x="2469" y="1551"/>
                    <a:pt x="2497" y="1550"/>
                    <a:pt x="2464" y="1549"/>
                  </a:cubicBezTo>
                  <a:cubicBezTo>
                    <a:pt x="2429" y="1548"/>
                    <a:pt x="2475" y="1547"/>
                    <a:pt x="2465" y="1546"/>
                  </a:cubicBezTo>
                  <a:cubicBezTo>
                    <a:pt x="2445" y="1544"/>
                    <a:pt x="2440" y="1541"/>
                    <a:pt x="2437" y="1538"/>
                  </a:cubicBezTo>
                  <a:cubicBezTo>
                    <a:pt x="2435" y="1537"/>
                    <a:pt x="2418" y="1535"/>
                    <a:pt x="2453" y="1534"/>
                  </a:cubicBezTo>
                  <a:cubicBezTo>
                    <a:pt x="2424" y="1533"/>
                    <a:pt x="2437" y="1531"/>
                    <a:pt x="2436" y="1530"/>
                  </a:cubicBezTo>
                  <a:cubicBezTo>
                    <a:pt x="2434" y="1528"/>
                    <a:pt x="2429" y="1526"/>
                    <a:pt x="2438" y="1524"/>
                  </a:cubicBezTo>
                  <a:cubicBezTo>
                    <a:pt x="2443" y="1522"/>
                    <a:pt x="2394" y="1522"/>
                    <a:pt x="2435" y="1521"/>
                  </a:cubicBezTo>
                  <a:cubicBezTo>
                    <a:pt x="2423" y="1520"/>
                    <a:pt x="2411" y="1518"/>
                    <a:pt x="2401" y="1518"/>
                  </a:cubicBezTo>
                  <a:cubicBezTo>
                    <a:pt x="2412" y="1517"/>
                    <a:pt x="2437" y="1515"/>
                    <a:pt x="2433" y="1515"/>
                  </a:cubicBezTo>
                  <a:cubicBezTo>
                    <a:pt x="2404" y="1514"/>
                    <a:pt x="2442" y="1514"/>
                    <a:pt x="2435" y="1513"/>
                  </a:cubicBezTo>
                  <a:cubicBezTo>
                    <a:pt x="2426" y="1511"/>
                    <a:pt x="2409" y="1510"/>
                    <a:pt x="2406" y="1506"/>
                  </a:cubicBezTo>
                  <a:cubicBezTo>
                    <a:pt x="2408" y="1505"/>
                    <a:pt x="2360" y="1505"/>
                    <a:pt x="2389" y="1503"/>
                  </a:cubicBezTo>
                  <a:cubicBezTo>
                    <a:pt x="2403" y="1502"/>
                    <a:pt x="2395" y="1500"/>
                    <a:pt x="2388" y="1499"/>
                  </a:cubicBezTo>
                  <a:cubicBezTo>
                    <a:pt x="2358" y="1498"/>
                    <a:pt x="2371" y="1497"/>
                    <a:pt x="2375" y="1496"/>
                  </a:cubicBezTo>
                  <a:cubicBezTo>
                    <a:pt x="2345" y="1489"/>
                    <a:pt x="2401" y="1490"/>
                    <a:pt x="2305" y="1488"/>
                  </a:cubicBezTo>
                  <a:cubicBezTo>
                    <a:pt x="2383" y="1487"/>
                    <a:pt x="2366" y="1483"/>
                    <a:pt x="2333" y="1482"/>
                  </a:cubicBezTo>
                  <a:cubicBezTo>
                    <a:pt x="2380" y="1480"/>
                    <a:pt x="2332" y="1480"/>
                    <a:pt x="2350" y="1477"/>
                  </a:cubicBezTo>
                  <a:cubicBezTo>
                    <a:pt x="2357" y="1475"/>
                    <a:pt x="2366" y="1473"/>
                    <a:pt x="2346" y="1472"/>
                  </a:cubicBezTo>
                  <a:cubicBezTo>
                    <a:pt x="2314" y="1471"/>
                    <a:pt x="2349" y="1470"/>
                    <a:pt x="2341" y="1469"/>
                  </a:cubicBezTo>
                  <a:cubicBezTo>
                    <a:pt x="2303" y="1464"/>
                    <a:pt x="2380" y="1464"/>
                    <a:pt x="2331" y="1462"/>
                  </a:cubicBezTo>
                  <a:cubicBezTo>
                    <a:pt x="2309" y="1455"/>
                    <a:pt x="2302" y="1453"/>
                    <a:pt x="2273" y="1445"/>
                  </a:cubicBezTo>
                  <a:cubicBezTo>
                    <a:pt x="2311" y="1444"/>
                    <a:pt x="2246" y="1443"/>
                    <a:pt x="2269" y="1442"/>
                  </a:cubicBezTo>
                  <a:cubicBezTo>
                    <a:pt x="2301" y="1441"/>
                    <a:pt x="2282" y="1441"/>
                    <a:pt x="2270" y="1440"/>
                  </a:cubicBezTo>
                  <a:cubicBezTo>
                    <a:pt x="2206" y="1435"/>
                    <a:pt x="2191" y="1422"/>
                    <a:pt x="2126" y="1417"/>
                  </a:cubicBezTo>
                  <a:cubicBezTo>
                    <a:pt x="2127" y="1416"/>
                    <a:pt x="2092" y="1415"/>
                    <a:pt x="2118" y="1414"/>
                  </a:cubicBezTo>
                  <a:cubicBezTo>
                    <a:pt x="2142" y="1413"/>
                    <a:pt x="2106" y="1412"/>
                    <a:pt x="2102" y="1411"/>
                  </a:cubicBezTo>
                  <a:cubicBezTo>
                    <a:pt x="2073" y="1401"/>
                    <a:pt x="2100" y="1407"/>
                    <a:pt x="2041" y="1401"/>
                  </a:cubicBezTo>
                  <a:cubicBezTo>
                    <a:pt x="2088" y="1399"/>
                    <a:pt x="1995" y="1397"/>
                    <a:pt x="2040" y="1395"/>
                  </a:cubicBezTo>
                  <a:cubicBezTo>
                    <a:pt x="1956" y="1387"/>
                    <a:pt x="1981" y="1383"/>
                    <a:pt x="1860" y="1376"/>
                  </a:cubicBezTo>
                  <a:cubicBezTo>
                    <a:pt x="1874" y="1375"/>
                    <a:pt x="1889" y="1375"/>
                    <a:pt x="1893" y="1375"/>
                  </a:cubicBezTo>
                  <a:cubicBezTo>
                    <a:pt x="1915" y="1371"/>
                    <a:pt x="1828" y="1378"/>
                    <a:pt x="1862" y="1368"/>
                  </a:cubicBezTo>
                  <a:cubicBezTo>
                    <a:pt x="1857" y="1368"/>
                    <a:pt x="1844" y="1368"/>
                    <a:pt x="1830" y="1367"/>
                  </a:cubicBezTo>
                  <a:cubicBezTo>
                    <a:pt x="1848" y="1364"/>
                    <a:pt x="1808" y="1362"/>
                    <a:pt x="1772" y="1359"/>
                  </a:cubicBezTo>
                  <a:cubicBezTo>
                    <a:pt x="1887" y="1358"/>
                    <a:pt x="1675" y="1347"/>
                    <a:pt x="1666" y="1343"/>
                  </a:cubicBezTo>
                  <a:cubicBezTo>
                    <a:pt x="1584" y="1328"/>
                    <a:pt x="1546" y="1326"/>
                    <a:pt x="1509" y="1307"/>
                  </a:cubicBezTo>
                  <a:cubicBezTo>
                    <a:pt x="1511" y="1304"/>
                    <a:pt x="1473" y="1301"/>
                    <a:pt x="1517" y="1298"/>
                  </a:cubicBezTo>
                  <a:cubicBezTo>
                    <a:pt x="1527" y="1298"/>
                    <a:pt x="1515" y="1297"/>
                    <a:pt x="1511" y="1296"/>
                  </a:cubicBezTo>
                  <a:cubicBezTo>
                    <a:pt x="1494" y="1297"/>
                    <a:pt x="1494" y="1281"/>
                    <a:pt x="1508" y="1280"/>
                  </a:cubicBezTo>
                  <a:cubicBezTo>
                    <a:pt x="1508" y="1279"/>
                    <a:pt x="1498" y="1278"/>
                    <a:pt x="1500" y="1276"/>
                  </a:cubicBezTo>
                  <a:cubicBezTo>
                    <a:pt x="1501" y="1275"/>
                    <a:pt x="1527" y="1274"/>
                    <a:pt x="1516" y="1273"/>
                  </a:cubicBezTo>
                  <a:cubicBezTo>
                    <a:pt x="1488" y="1272"/>
                    <a:pt x="1525" y="1271"/>
                    <a:pt x="1528" y="1270"/>
                  </a:cubicBezTo>
                  <a:cubicBezTo>
                    <a:pt x="1553" y="1270"/>
                    <a:pt x="1523" y="1267"/>
                    <a:pt x="1561" y="1265"/>
                  </a:cubicBezTo>
                  <a:cubicBezTo>
                    <a:pt x="1509" y="1263"/>
                    <a:pt x="1570" y="1262"/>
                    <a:pt x="1564" y="1260"/>
                  </a:cubicBezTo>
                  <a:cubicBezTo>
                    <a:pt x="1557" y="1258"/>
                    <a:pt x="1549" y="1256"/>
                    <a:pt x="1580" y="1255"/>
                  </a:cubicBezTo>
                  <a:cubicBezTo>
                    <a:pt x="1590" y="1254"/>
                    <a:pt x="1585" y="1253"/>
                    <a:pt x="1581" y="1252"/>
                  </a:cubicBezTo>
                  <a:cubicBezTo>
                    <a:pt x="1576" y="1252"/>
                    <a:pt x="1621" y="1251"/>
                    <a:pt x="1587" y="1250"/>
                  </a:cubicBezTo>
                  <a:cubicBezTo>
                    <a:pt x="1609" y="1249"/>
                    <a:pt x="1559" y="1247"/>
                    <a:pt x="1587" y="1246"/>
                  </a:cubicBezTo>
                  <a:cubicBezTo>
                    <a:pt x="1623" y="1244"/>
                    <a:pt x="1566" y="1243"/>
                    <a:pt x="1579" y="1241"/>
                  </a:cubicBezTo>
                  <a:cubicBezTo>
                    <a:pt x="1591" y="1240"/>
                    <a:pt x="1590" y="1238"/>
                    <a:pt x="1579" y="1237"/>
                  </a:cubicBezTo>
                  <a:cubicBezTo>
                    <a:pt x="1568" y="1235"/>
                    <a:pt x="1636" y="1234"/>
                    <a:pt x="1584" y="1233"/>
                  </a:cubicBezTo>
                  <a:cubicBezTo>
                    <a:pt x="1621" y="1231"/>
                    <a:pt x="1596" y="1229"/>
                    <a:pt x="1602" y="1227"/>
                  </a:cubicBezTo>
                  <a:cubicBezTo>
                    <a:pt x="1610" y="1215"/>
                    <a:pt x="1587" y="1217"/>
                    <a:pt x="1588" y="1215"/>
                  </a:cubicBezTo>
                  <a:cubicBezTo>
                    <a:pt x="1623" y="1214"/>
                    <a:pt x="1580" y="1213"/>
                    <a:pt x="1590" y="1213"/>
                  </a:cubicBezTo>
                  <a:cubicBezTo>
                    <a:pt x="1602" y="1212"/>
                    <a:pt x="1589" y="1211"/>
                    <a:pt x="1600" y="1210"/>
                  </a:cubicBezTo>
                  <a:cubicBezTo>
                    <a:pt x="1616" y="1205"/>
                    <a:pt x="1580" y="1204"/>
                    <a:pt x="1621" y="1203"/>
                  </a:cubicBezTo>
                  <a:cubicBezTo>
                    <a:pt x="1587" y="1202"/>
                    <a:pt x="1622" y="1200"/>
                    <a:pt x="1613" y="1199"/>
                  </a:cubicBezTo>
                  <a:cubicBezTo>
                    <a:pt x="1593" y="1197"/>
                    <a:pt x="1591" y="1195"/>
                    <a:pt x="1607" y="1194"/>
                  </a:cubicBezTo>
                  <a:cubicBezTo>
                    <a:pt x="1656" y="1182"/>
                    <a:pt x="1575" y="1187"/>
                    <a:pt x="1559" y="1187"/>
                  </a:cubicBezTo>
                  <a:cubicBezTo>
                    <a:pt x="1578" y="1187"/>
                    <a:pt x="1590" y="1187"/>
                    <a:pt x="1602" y="1188"/>
                  </a:cubicBezTo>
                  <a:cubicBezTo>
                    <a:pt x="1584" y="1188"/>
                    <a:pt x="1596" y="1189"/>
                    <a:pt x="1594" y="1190"/>
                  </a:cubicBezTo>
                  <a:cubicBezTo>
                    <a:pt x="1590" y="1190"/>
                    <a:pt x="1586" y="1189"/>
                    <a:pt x="1582" y="1189"/>
                  </a:cubicBezTo>
                  <a:cubicBezTo>
                    <a:pt x="1617" y="1189"/>
                    <a:pt x="1517" y="1190"/>
                    <a:pt x="1603" y="1191"/>
                  </a:cubicBezTo>
                  <a:cubicBezTo>
                    <a:pt x="1588" y="1191"/>
                    <a:pt x="1575" y="1191"/>
                    <a:pt x="1561" y="1192"/>
                  </a:cubicBezTo>
                  <a:cubicBezTo>
                    <a:pt x="1563" y="1198"/>
                    <a:pt x="1550" y="1196"/>
                    <a:pt x="1540" y="1198"/>
                  </a:cubicBezTo>
                  <a:cubicBezTo>
                    <a:pt x="1529" y="1199"/>
                    <a:pt x="1566" y="1199"/>
                    <a:pt x="1543" y="1201"/>
                  </a:cubicBezTo>
                  <a:cubicBezTo>
                    <a:pt x="1527" y="1201"/>
                    <a:pt x="1540" y="1203"/>
                    <a:pt x="1540" y="1204"/>
                  </a:cubicBezTo>
                  <a:cubicBezTo>
                    <a:pt x="1540" y="1205"/>
                    <a:pt x="1547" y="1206"/>
                    <a:pt x="1539" y="1206"/>
                  </a:cubicBezTo>
                  <a:cubicBezTo>
                    <a:pt x="1508" y="1208"/>
                    <a:pt x="1520" y="1210"/>
                    <a:pt x="1520" y="1212"/>
                  </a:cubicBezTo>
                  <a:cubicBezTo>
                    <a:pt x="1520" y="1213"/>
                    <a:pt x="1488" y="1215"/>
                    <a:pt x="1519" y="1216"/>
                  </a:cubicBezTo>
                  <a:cubicBezTo>
                    <a:pt x="1491" y="1217"/>
                    <a:pt x="1516" y="1218"/>
                    <a:pt x="1501" y="1219"/>
                  </a:cubicBezTo>
                  <a:cubicBezTo>
                    <a:pt x="1488" y="1220"/>
                    <a:pt x="1494" y="1222"/>
                    <a:pt x="1500" y="1223"/>
                  </a:cubicBezTo>
                  <a:cubicBezTo>
                    <a:pt x="1505" y="1224"/>
                    <a:pt x="1464" y="1225"/>
                    <a:pt x="1499" y="1226"/>
                  </a:cubicBezTo>
                  <a:cubicBezTo>
                    <a:pt x="1448" y="1241"/>
                    <a:pt x="1437" y="1234"/>
                    <a:pt x="1415" y="1241"/>
                  </a:cubicBezTo>
                  <a:cubicBezTo>
                    <a:pt x="1416" y="1252"/>
                    <a:pt x="1331" y="1251"/>
                    <a:pt x="1374" y="1255"/>
                  </a:cubicBezTo>
                  <a:cubicBezTo>
                    <a:pt x="1321" y="1260"/>
                    <a:pt x="1276" y="1258"/>
                    <a:pt x="1221" y="1256"/>
                  </a:cubicBezTo>
                  <a:cubicBezTo>
                    <a:pt x="1188" y="1255"/>
                    <a:pt x="1252" y="1254"/>
                    <a:pt x="1213" y="1254"/>
                  </a:cubicBezTo>
                  <a:cubicBezTo>
                    <a:pt x="1201" y="1252"/>
                    <a:pt x="1240" y="1252"/>
                    <a:pt x="1249" y="1251"/>
                  </a:cubicBezTo>
                  <a:lnTo>
                    <a:pt x="1249" y="1251"/>
                  </a:lnTo>
                  <a:cubicBezTo>
                    <a:pt x="1170" y="1251"/>
                    <a:pt x="1258" y="1240"/>
                    <a:pt x="1290" y="1239"/>
                  </a:cubicBezTo>
                  <a:cubicBezTo>
                    <a:pt x="1294" y="1252"/>
                    <a:pt x="1283" y="1248"/>
                    <a:pt x="1269" y="1250"/>
                  </a:cubicBezTo>
                  <a:cubicBezTo>
                    <a:pt x="1275" y="1250"/>
                    <a:pt x="1281" y="1250"/>
                    <a:pt x="1287" y="1250"/>
                  </a:cubicBezTo>
                  <a:cubicBezTo>
                    <a:pt x="1274" y="1250"/>
                    <a:pt x="1261" y="1251"/>
                    <a:pt x="1249" y="1251"/>
                  </a:cubicBezTo>
                  <a:cubicBezTo>
                    <a:pt x="1265" y="1258"/>
                    <a:pt x="1328" y="1253"/>
                    <a:pt x="1353" y="1247"/>
                  </a:cubicBezTo>
                  <a:cubicBezTo>
                    <a:pt x="1326" y="1245"/>
                    <a:pt x="1360" y="1243"/>
                    <a:pt x="1354" y="1242"/>
                  </a:cubicBezTo>
                  <a:cubicBezTo>
                    <a:pt x="1330" y="1233"/>
                    <a:pt x="1403" y="1250"/>
                    <a:pt x="1394" y="1222"/>
                  </a:cubicBezTo>
                  <a:cubicBezTo>
                    <a:pt x="1347" y="1223"/>
                    <a:pt x="1383" y="1225"/>
                    <a:pt x="1334" y="1216"/>
                  </a:cubicBezTo>
                  <a:cubicBezTo>
                    <a:pt x="1382" y="1214"/>
                    <a:pt x="1317" y="1215"/>
                    <a:pt x="1347" y="1212"/>
                  </a:cubicBezTo>
                  <a:cubicBezTo>
                    <a:pt x="1307" y="1212"/>
                    <a:pt x="1378" y="1211"/>
                    <a:pt x="1338" y="1210"/>
                  </a:cubicBezTo>
                  <a:cubicBezTo>
                    <a:pt x="1356" y="1209"/>
                    <a:pt x="1326" y="1207"/>
                    <a:pt x="1331" y="1206"/>
                  </a:cubicBezTo>
                  <a:cubicBezTo>
                    <a:pt x="1334" y="1198"/>
                    <a:pt x="1338" y="1201"/>
                    <a:pt x="1353" y="1200"/>
                  </a:cubicBezTo>
                  <a:cubicBezTo>
                    <a:pt x="1394" y="1198"/>
                    <a:pt x="1357" y="1196"/>
                    <a:pt x="1378" y="1191"/>
                  </a:cubicBezTo>
                  <a:cubicBezTo>
                    <a:pt x="1390" y="1188"/>
                    <a:pt x="1437" y="1185"/>
                    <a:pt x="1398" y="1184"/>
                  </a:cubicBezTo>
                  <a:cubicBezTo>
                    <a:pt x="1410" y="1184"/>
                    <a:pt x="1422" y="1184"/>
                    <a:pt x="1434" y="1184"/>
                  </a:cubicBezTo>
                  <a:cubicBezTo>
                    <a:pt x="1433" y="1183"/>
                    <a:pt x="1448" y="1181"/>
                    <a:pt x="1417" y="1181"/>
                  </a:cubicBezTo>
                  <a:cubicBezTo>
                    <a:pt x="1432" y="1179"/>
                    <a:pt x="1472" y="1180"/>
                    <a:pt x="1446" y="1175"/>
                  </a:cubicBezTo>
                  <a:cubicBezTo>
                    <a:pt x="1475" y="1173"/>
                    <a:pt x="1430" y="1171"/>
                    <a:pt x="1496" y="1170"/>
                  </a:cubicBezTo>
                  <a:cubicBezTo>
                    <a:pt x="1500" y="1164"/>
                    <a:pt x="1567" y="1162"/>
                    <a:pt x="1561" y="1159"/>
                  </a:cubicBezTo>
                  <a:cubicBezTo>
                    <a:pt x="1610" y="1158"/>
                    <a:pt x="1557" y="1156"/>
                    <a:pt x="1578" y="1155"/>
                  </a:cubicBezTo>
                  <a:cubicBezTo>
                    <a:pt x="1596" y="1153"/>
                    <a:pt x="1564" y="1152"/>
                    <a:pt x="1600" y="1151"/>
                  </a:cubicBezTo>
                  <a:cubicBezTo>
                    <a:pt x="1568" y="1149"/>
                    <a:pt x="1619" y="1148"/>
                    <a:pt x="1603" y="1147"/>
                  </a:cubicBezTo>
                  <a:cubicBezTo>
                    <a:pt x="1597" y="1147"/>
                    <a:pt x="1591" y="1147"/>
                    <a:pt x="1585" y="11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2813281" y="4703783"/>
              <a:ext cx="1566028" cy="1572149"/>
            </a:xfrm>
            <a:custGeom>
              <a:avLst/>
              <a:gdLst/>
              <a:ahLst/>
              <a:cxnLst/>
              <a:rect l="l" t="t" r="r" b="b"/>
              <a:pathLst>
                <a:path w="3577" h="3591" extrusionOk="0">
                  <a:moveTo>
                    <a:pt x="1585" y="1146"/>
                  </a:moveTo>
                  <a:cubicBezTo>
                    <a:pt x="1591" y="1146"/>
                    <a:pt x="1597" y="1146"/>
                    <a:pt x="1603" y="1146"/>
                  </a:cubicBezTo>
                  <a:cubicBezTo>
                    <a:pt x="1587" y="1142"/>
                    <a:pt x="1721" y="1148"/>
                    <a:pt x="1707" y="1140"/>
                  </a:cubicBezTo>
                  <a:cubicBezTo>
                    <a:pt x="1701" y="1140"/>
                    <a:pt x="1695" y="1140"/>
                    <a:pt x="1689" y="1139"/>
                  </a:cubicBezTo>
                  <a:cubicBezTo>
                    <a:pt x="1695" y="1139"/>
                    <a:pt x="1701" y="1139"/>
                    <a:pt x="1707" y="1139"/>
                  </a:cubicBezTo>
                  <a:cubicBezTo>
                    <a:pt x="1751" y="1124"/>
                    <a:pt x="1790" y="1122"/>
                    <a:pt x="1846" y="1118"/>
                  </a:cubicBezTo>
                  <a:cubicBezTo>
                    <a:pt x="1836" y="1116"/>
                    <a:pt x="1826" y="1117"/>
                    <a:pt x="1800" y="1117"/>
                  </a:cubicBezTo>
                  <a:cubicBezTo>
                    <a:pt x="1864" y="1117"/>
                    <a:pt x="1858" y="1113"/>
                    <a:pt x="1906" y="1113"/>
                  </a:cubicBezTo>
                  <a:cubicBezTo>
                    <a:pt x="1889" y="1115"/>
                    <a:pt x="1924" y="1115"/>
                    <a:pt x="1894" y="1116"/>
                  </a:cubicBezTo>
                  <a:cubicBezTo>
                    <a:pt x="1883" y="1129"/>
                    <a:pt x="1927" y="1124"/>
                    <a:pt x="1913" y="1127"/>
                  </a:cubicBezTo>
                  <a:cubicBezTo>
                    <a:pt x="1897" y="1130"/>
                    <a:pt x="1879" y="1132"/>
                    <a:pt x="1907" y="1135"/>
                  </a:cubicBezTo>
                  <a:cubicBezTo>
                    <a:pt x="1894" y="1135"/>
                    <a:pt x="1884" y="1135"/>
                    <a:pt x="1873" y="1136"/>
                  </a:cubicBezTo>
                  <a:cubicBezTo>
                    <a:pt x="1895" y="1137"/>
                    <a:pt x="1868" y="1138"/>
                    <a:pt x="1893" y="1139"/>
                  </a:cubicBezTo>
                  <a:cubicBezTo>
                    <a:pt x="1921" y="1139"/>
                    <a:pt x="1914" y="1140"/>
                    <a:pt x="1915" y="1141"/>
                  </a:cubicBezTo>
                  <a:cubicBezTo>
                    <a:pt x="1956" y="1140"/>
                    <a:pt x="1925" y="1136"/>
                    <a:pt x="1977" y="1130"/>
                  </a:cubicBezTo>
                  <a:cubicBezTo>
                    <a:pt x="1927" y="1129"/>
                    <a:pt x="1999" y="1127"/>
                    <a:pt x="1977" y="1126"/>
                  </a:cubicBezTo>
                  <a:cubicBezTo>
                    <a:pt x="1957" y="1125"/>
                    <a:pt x="1977" y="1124"/>
                    <a:pt x="1978" y="1123"/>
                  </a:cubicBezTo>
                  <a:cubicBezTo>
                    <a:pt x="1986" y="1121"/>
                    <a:pt x="1997" y="1119"/>
                    <a:pt x="1976" y="1117"/>
                  </a:cubicBezTo>
                  <a:cubicBezTo>
                    <a:pt x="1962" y="1116"/>
                    <a:pt x="2016" y="1116"/>
                    <a:pt x="1984" y="1115"/>
                  </a:cubicBezTo>
                  <a:cubicBezTo>
                    <a:pt x="2008" y="1112"/>
                    <a:pt x="1973" y="1113"/>
                    <a:pt x="1958" y="1111"/>
                  </a:cubicBezTo>
                  <a:cubicBezTo>
                    <a:pt x="1975" y="1106"/>
                    <a:pt x="2078" y="1098"/>
                    <a:pt x="2101" y="1090"/>
                  </a:cubicBezTo>
                  <a:cubicBezTo>
                    <a:pt x="2120" y="1089"/>
                    <a:pt x="2132" y="1089"/>
                    <a:pt x="2146" y="1089"/>
                  </a:cubicBezTo>
                  <a:cubicBezTo>
                    <a:pt x="2093" y="1086"/>
                    <a:pt x="2223" y="1080"/>
                    <a:pt x="2206" y="1075"/>
                  </a:cubicBezTo>
                  <a:cubicBezTo>
                    <a:pt x="2249" y="1075"/>
                    <a:pt x="2217" y="1073"/>
                    <a:pt x="2239" y="1072"/>
                  </a:cubicBezTo>
                  <a:cubicBezTo>
                    <a:pt x="2257" y="1071"/>
                    <a:pt x="2235" y="1069"/>
                    <a:pt x="2252" y="1068"/>
                  </a:cubicBezTo>
                  <a:cubicBezTo>
                    <a:pt x="2276" y="1066"/>
                    <a:pt x="2265" y="1065"/>
                    <a:pt x="2268" y="1063"/>
                  </a:cubicBezTo>
                  <a:cubicBezTo>
                    <a:pt x="2271" y="1062"/>
                    <a:pt x="2269" y="1061"/>
                    <a:pt x="2269" y="1059"/>
                  </a:cubicBezTo>
                  <a:cubicBezTo>
                    <a:pt x="2269" y="1058"/>
                    <a:pt x="2275" y="1056"/>
                    <a:pt x="2267" y="1055"/>
                  </a:cubicBezTo>
                  <a:cubicBezTo>
                    <a:pt x="2259" y="1054"/>
                    <a:pt x="2302" y="1053"/>
                    <a:pt x="2269" y="1051"/>
                  </a:cubicBezTo>
                  <a:cubicBezTo>
                    <a:pt x="2309" y="1046"/>
                    <a:pt x="2293" y="1045"/>
                    <a:pt x="2324" y="1043"/>
                  </a:cubicBezTo>
                  <a:cubicBezTo>
                    <a:pt x="2327" y="1043"/>
                    <a:pt x="2320" y="1042"/>
                    <a:pt x="2329" y="1041"/>
                  </a:cubicBezTo>
                  <a:cubicBezTo>
                    <a:pt x="2339" y="1040"/>
                    <a:pt x="2337" y="1039"/>
                    <a:pt x="2330" y="1038"/>
                  </a:cubicBezTo>
                  <a:cubicBezTo>
                    <a:pt x="2321" y="1037"/>
                    <a:pt x="2366" y="1036"/>
                    <a:pt x="2332" y="1035"/>
                  </a:cubicBezTo>
                  <a:cubicBezTo>
                    <a:pt x="2344" y="1035"/>
                    <a:pt x="2403" y="1031"/>
                    <a:pt x="2358" y="1029"/>
                  </a:cubicBezTo>
                  <a:cubicBezTo>
                    <a:pt x="2350" y="1028"/>
                    <a:pt x="2359" y="1027"/>
                    <a:pt x="2365" y="1027"/>
                  </a:cubicBezTo>
                  <a:cubicBezTo>
                    <a:pt x="2371" y="1026"/>
                    <a:pt x="2343" y="1025"/>
                    <a:pt x="2371" y="1025"/>
                  </a:cubicBezTo>
                  <a:cubicBezTo>
                    <a:pt x="2332" y="1024"/>
                    <a:pt x="2384" y="1023"/>
                    <a:pt x="2362" y="1023"/>
                  </a:cubicBezTo>
                  <a:cubicBezTo>
                    <a:pt x="2330" y="1022"/>
                    <a:pt x="2377" y="1021"/>
                    <a:pt x="2366" y="1021"/>
                  </a:cubicBezTo>
                  <a:cubicBezTo>
                    <a:pt x="2336" y="1019"/>
                    <a:pt x="2358" y="1017"/>
                    <a:pt x="2352" y="1015"/>
                  </a:cubicBezTo>
                  <a:cubicBezTo>
                    <a:pt x="2339" y="1011"/>
                    <a:pt x="2380" y="1012"/>
                    <a:pt x="2393" y="1007"/>
                  </a:cubicBezTo>
                  <a:cubicBezTo>
                    <a:pt x="2383" y="996"/>
                    <a:pt x="2453" y="1000"/>
                    <a:pt x="2414" y="996"/>
                  </a:cubicBezTo>
                  <a:cubicBezTo>
                    <a:pt x="2470" y="988"/>
                    <a:pt x="2441" y="986"/>
                    <a:pt x="2479" y="976"/>
                  </a:cubicBezTo>
                  <a:cubicBezTo>
                    <a:pt x="2485" y="975"/>
                    <a:pt x="2508" y="973"/>
                    <a:pt x="2532" y="971"/>
                  </a:cubicBezTo>
                  <a:cubicBezTo>
                    <a:pt x="2581" y="976"/>
                    <a:pt x="2550" y="980"/>
                    <a:pt x="2562" y="985"/>
                  </a:cubicBezTo>
                  <a:cubicBezTo>
                    <a:pt x="2532" y="983"/>
                    <a:pt x="2515" y="982"/>
                    <a:pt x="2498" y="982"/>
                  </a:cubicBezTo>
                  <a:cubicBezTo>
                    <a:pt x="2524" y="992"/>
                    <a:pt x="2550" y="984"/>
                    <a:pt x="2500" y="994"/>
                  </a:cubicBezTo>
                  <a:cubicBezTo>
                    <a:pt x="2577" y="990"/>
                    <a:pt x="2579" y="993"/>
                    <a:pt x="2643" y="978"/>
                  </a:cubicBezTo>
                  <a:cubicBezTo>
                    <a:pt x="2647" y="972"/>
                    <a:pt x="2632" y="974"/>
                    <a:pt x="2663" y="972"/>
                  </a:cubicBezTo>
                  <a:cubicBezTo>
                    <a:pt x="2673" y="971"/>
                    <a:pt x="2667" y="970"/>
                    <a:pt x="2677" y="970"/>
                  </a:cubicBezTo>
                  <a:cubicBezTo>
                    <a:pt x="2695" y="969"/>
                    <a:pt x="2649" y="969"/>
                    <a:pt x="2677" y="968"/>
                  </a:cubicBezTo>
                  <a:cubicBezTo>
                    <a:pt x="2686" y="968"/>
                    <a:pt x="2685" y="967"/>
                    <a:pt x="2685" y="966"/>
                  </a:cubicBezTo>
                  <a:cubicBezTo>
                    <a:pt x="2684" y="966"/>
                    <a:pt x="2693" y="965"/>
                    <a:pt x="2671" y="964"/>
                  </a:cubicBezTo>
                  <a:cubicBezTo>
                    <a:pt x="2688" y="963"/>
                    <a:pt x="2712" y="959"/>
                    <a:pt x="2671" y="956"/>
                  </a:cubicBezTo>
                  <a:cubicBezTo>
                    <a:pt x="2661" y="955"/>
                    <a:pt x="2641" y="954"/>
                    <a:pt x="2648" y="954"/>
                  </a:cubicBezTo>
                  <a:cubicBezTo>
                    <a:pt x="2688" y="952"/>
                    <a:pt x="2652" y="951"/>
                    <a:pt x="2641" y="951"/>
                  </a:cubicBezTo>
                  <a:cubicBezTo>
                    <a:pt x="2624" y="948"/>
                    <a:pt x="2601" y="945"/>
                    <a:pt x="2627" y="943"/>
                  </a:cubicBezTo>
                  <a:cubicBezTo>
                    <a:pt x="2700" y="932"/>
                    <a:pt x="2652" y="932"/>
                    <a:pt x="2747" y="924"/>
                  </a:cubicBezTo>
                  <a:cubicBezTo>
                    <a:pt x="2745" y="924"/>
                    <a:pt x="2743" y="924"/>
                    <a:pt x="2740" y="924"/>
                  </a:cubicBezTo>
                  <a:cubicBezTo>
                    <a:pt x="2711" y="923"/>
                    <a:pt x="2754" y="923"/>
                    <a:pt x="2749" y="922"/>
                  </a:cubicBezTo>
                  <a:cubicBezTo>
                    <a:pt x="2781" y="913"/>
                    <a:pt x="2798" y="912"/>
                    <a:pt x="2866" y="905"/>
                  </a:cubicBezTo>
                  <a:cubicBezTo>
                    <a:pt x="2876" y="900"/>
                    <a:pt x="2928" y="897"/>
                    <a:pt x="2935" y="896"/>
                  </a:cubicBezTo>
                  <a:cubicBezTo>
                    <a:pt x="2931" y="895"/>
                    <a:pt x="2972" y="894"/>
                    <a:pt x="2936" y="893"/>
                  </a:cubicBezTo>
                  <a:cubicBezTo>
                    <a:pt x="3016" y="885"/>
                    <a:pt x="3065" y="884"/>
                    <a:pt x="3143" y="867"/>
                  </a:cubicBezTo>
                  <a:cubicBezTo>
                    <a:pt x="3122" y="867"/>
                    <a:pt x="3050" y="870"/>
                    <a:pt x="3062" y="875"/>
                  </a:cubicBezTo>
                  <a:cubicBezTo>
                    <a:pt x="2971" y="872"/>
                    <a:pt x="2758" y="900"/>
                    <a:pt x="2745" y="886"/>
                  </a:cubicBezTo>
                  <a:cubicBezTo>
                    <a:pt x="2734" y="885"/>
                    <a:pt x="2765" y="884"/>
                    <a:pt x="2758" y="883"/>
                  </a:cubicBezTo>
                  <a:cubicBezTo>
                    <a:pt x="2750" y="878"/>
                    <a:pt x="2857" y="878"/>
                    <a:pt x="2803" y="873"/>
                  </a:cubicBezTo>
                  <a:cubicBezTo>
                    <a:pt x="2780" y="873"/>
                    <a:pt x="2764" y="872"/>
                    <a:pt x="2740" y="872"/>
                  </a:cubicBezTo>
                  <a:cubicBezTo>
                    <a:pt x="2751" y="870"/>
                    <a:pt x="2760" y="869"/>
                    <a:pt x="2768" y="867"/>
                  </a:cubicBezTo>
                  <a:cubicBezTo>
                    <a:pt x="2763" y="867"/>
                    <a:pt x="2757" y="867"/>
                    <a:pt x="2751" y="866"/>
                  </a:cubicBezTo>
                  <a:cubicBezTo>
                    <a:pt x="2791" y="867"/>
                    <a:pt x="2791" y="863"/>
                    <a:pt x="2751" y="863"/>
                  </a:cubicBezTo>
                  <a:cubicBezTo>
                    <a:pt x="2757" y="862"/>
                    <a:pt x="2763" y="862"/>
                    <a:pt x="2768" y="862"/>
                  </a:cubicBezTo>
                  <a:lnTo>
                    <a:pt x="2768" y="862"/>
                  </a:lnTo>
                  <a:cubicBezTo>
                    <a:pt x="2763" y="861"/>
                    <a:pt x="2757" y="861"/>
                    <a:pt x="2751" y="861"/>
                  </a:cubicBezTo>
                  <a:cubicBezTo>
                    <a:pt x="2765" y="862"/>
                    <a:pt x="2812" y="858"/>
                    <a:pt x="2803" y="853"/>
                  </a:cubicBezTo>
                  <a:cubicBezTo>
                    <a:pt x="2776" y="852"/>
                    <a:pt x="2819" y="851"/>
                    <a:pt x="2814" y="850"/>
                  </a:cubicBezTo>
                  <a:cubicBezTo>
                    <a:pt x="2802" y="848"/>
                    <a:pt x="2798" y="845"/>
                    <a:pt x="2846" y="843"/>
                  </a:cubicBezTo>
                  <a:cubicBezTo>
                    <a:pt x="2853" y="843"/>
                    <a:pt x="2821" y="842"/>
                    <a:pt x="2849" y="841"/>
                  </a:cubicBezTo>
                  <a:cubicBezTo>
                    <a:pt x="2821" y="840"/>
                    <a:pt x="2859" y="842"/>
                    <a:pt x="2852" y="837"/>
                  </a:cubicBezTo>
                  <a:cubicBezTo>
                    <a:pt x="2898" y="833"/>
                    <a:pt x="2996" y="825"/>
                    <a:pt x="3040" y="813"/>
                  </a:cubicBezTo>
                  <a:cubicBezTo>
                    <a:pt x="3044" y="812"/>
                    <a:pt x="3099" y="810"/>
                    <a:pt x="3061" y="810"/>
                  </a:cubicBezTo>
                  <a:cubicBezTo>
                    <a:pt x="3088" y="809"/>
                    <a:pt x="3080" y="808"/>
                    <a:pt x="3080" y="807"/>
                  </a:cubicBezTo>
                  <a:cubicBezTo>
                    <a:pt x="3081" y="806"/>
                    <a:pt x="3072" y="804"/>
                    <a:pt x="3083" y="803"/>
                  </a:cubicBezTo>
                  <a:cubicBezTo>
                    <a:pt x="3109" y="801"/>
                    <a:pt x="3116" y="798"/>
                    <a:pt x="3123" y="796"/>
                  </a:cubicBezTo>
                  <a:cubicBezTo>
                    <a:pt x="3156" y="793"/>
                    <a:pt x="3166" y="788"/>
                    <a:pt x="3125" y="789"/>
                  </a:cubicBezTo>
                  <a:cubicBezTo>
                    <a:pt x="3134" y="789"/>
                    <a:pt x="3138" y="788"/>
                    <a:pt x="3152" y="787"/>
                  </a:cubicBezTo>
                  <a:cubicBezTo>
                    <a:pt x="3174" y="787"/>
                    <a:pt x="3143" y="786"/>
                    <a:pt x="3146" y="786"/>
                  </a:cubicBezTo>
                  <a:cubicBezTo>
                    <a:pt x="3151" y="785"/>
                    <a:pt x="3156" y="784"/>
                    <a:pt x="3164" y="784"/>
                  </a:cubicBezTo>
                  <a:cubicBezTo>
                    <a:pt x="3171" y="783"/>
                    <a:pt x="3194" y="783"/>
                    <a:pt x="3165" y="782"/>
                  </a:cubicBezTo>
                  <a:cubicBezTo>
                    <a:pt x="3190" y="772"/>
                    <a:pt x="3243" y="771"/>
                    <a:pt x="3289" y="764"/>
                  </a:cubicBezTo>
                  <a:cubicBezTo>
                    <a:pt x="3266" y="761"/>
                    <a:pt x="3381" y="762"/>
                    <a:pt x="3330" y="763"/>
                  </a:cubicBezTo>
                  <a:lnTo>
                    <a:pt x="3330" y="762"/>
                  </a:lnTo>
                  <a:cubicBezTo>
                    <a:pt x="3316" y="763"/>
                    <a:pt x="3303" y="764"/>
                    <a:pt x="3289" y="764"/>
                  </a:cubicBezTo>
                  <a:cubicBezTo>
                    <a:pt x="3315" y="765"/>
                    <a:pt x="3346" y="765"/>
                    <a:pt x="3372" y="764"/>
                  </a:cubicBezTo>
                  <a:cubicBezTo>
                    <a:pt x="3366" y="764"/>
                    <a:pt x="3360" y="764"/>
                    <a:pt x="3355" y="764"/>
                  </a:cubicBezTo>
                  <a:cubicBezTo>
                    <a:pt x="3369" y="763"/>
                    <a:pt x="3404" y="763"/>
                    <a:pt x="3372" y="763"/>
                  </a:cubicBezTo>
                  <a:lnTo>
                    <a:pt x="3372" y="764"/>
                  </a:lnTo>
                  <a:lnTo>
                    <a:pt x="3414" y="764"/>
                  </a:lnTo>
                  <a:cubicBezTo>
                    <a:pt x="3461" y="790"/>
                    <a:pt x="3502" y="753"/>
                    <a:pt x="3552" y="754"/>
                  </a:cubicBezTo>
                  <a:cubicBezTo>
                    <a:pt x="3515" y="753"/>
                    <a:pt x="3555" y="751"/>
                    <a:pt x="3551" y="750"/>
                  </a:cubicBezTo>
                  <a:cubicBezTo>
                    <a:pt x="3545" y="748"/>
                    <a:pt x="3567" y="747"/>
                    <a:pt x="3555" y="745"/>
                  </a:cubicBezTo>
                  <a:cubicBezTo>
                    <a:pt x="3548" y="744"/>
                    <a:pt x="3540" y="743"/>
                    <a:pt x="3538" y="742"/>
                  </a:cubicBezTo>
                  <a:cubicBezTo>
                    <a:pt x="3533" y="742"/>
                    <a:pt x="3527" y="742"/>
                    <a:pt x="3521" y="742"/>
                  </a:cubicBezTo>
                  <a:cubicBezTo>
                    <a:pt x="3527" y="741"/>
                    <a:pt x="3533" y="741"/>
                    <a:pt x="3538" y="741"/>
                  </a:cubicBezTo>
                  <a:cubicBezTo>
                    <a:pt x="3539" y="740"/>
                    <a:pt x="3583" y="740"/>
                    <a:pt x="3543" y="739"/>
                  </a:cubicBezTo>
                  <a:cubicBezTo>
                    <a:pt x="3574" y="738"/>
                    <a:pt x="3533" y="737"/>
                    <a:pt x="3539" y="736"/>
                  </a:cubicBezTo>
                  <a:cubicBezTo>
                    <a:pt x="3544" y="736"/>
                    <a:pt x="3551" y="735"/>
                    <a:pt x="3560" y="734"/>
                  </a:cubicBezTo>
                  <a:cubicBezTo>
                    <a:pt x="3569" y="734"/>
                    <a:pt x="3520" y="733"/>
                    <a:pt x="3552" y="732"/>
                  </a:cubicBezTo>
                  <a:cubicBezTo>
                    <a:pt x="3556" y="732"/>
                    <a:pt x="3545" y="731"/>
                    <a:pt x="3535" y="731"/>
                  </a:cubicBezTo>
                  <a:cubicBezTo>
                    <a:pt x="3506" y="729"/>
                    <a:pt x="3512" y="728"/>
                    <a:pt x="3530" y="726"/>
                  </a:cubicBezTo>
                  <a:cubicBezTo>
                    <a:pt x="3538" y="726"/>
                    <a:pt x="3505" y="725"/>
                    <a:pt x="3538" y="724"/>
                  </a:cubicBezTo>
                  <a:cubicBezTo>
                    <a:pt x="3514" y="724"/>
                    <a:pt x="3523" y="723"/>
                    <a:pt x="3536" y="723"/>
                  </a:cubicBezTo>
                  <a:cubicBezTo>
                    <a:pt x="3506" y="722"/>
                    <a:pt x="3520" y="721"/>
                    <a:pt x="3518" y="720"/>
                  </a:cubicBezTo>
                  <a:cubicBezTo>
                    <a:pt x="3513" y="714"/>
                    <a:pt x="3533" y="716"/>
                    <a:pt x="3499" y="714"/>
                  </a:cubicBezTo>
                  <a:cubicBezTo>
                    <a:pt x="3528" y="714"/>
                    <a:pt x="3507" y="712"/>
                    <a:pt x="3508" y="712"/>
                  </a:cubicBezTo>
                  <a:cubicBezTo>
                    <a:pt x="3510" y="711"/>
                    <a:pt x="3505" y="709"/>
                    <a:pt x="3518" y="708"/>
                  </a:cubicBezTo>
                  <a:cubicBezTo>
                    <a:pt x="3475" y="705"/>
                    <a:pt x="3508" y="698"/>
                    <a:pt x="3465" y="692"/>
                  </a:cubicBezTo>
                  <a:cubicBezTo>
                    <a:pt x="3501" y="691"/>
                    <a:pt x="3433" y="689"/>
                    <a:pt x="3475" y="688"/>
                  </a:cubicBezTo>
                  <a:cubicBezTo>
                    <a:pt x="3496" y="688"/>
                    <a:pt x="3449" y="687"/>
                    <a:pt x="3473" y="685"/>
                  </a:cubicBezTo>
                  <a:cubicBezTo>
                    <a:pt x="3489" y="685"/>
                    <a:pt x="3486" y="683"/>
                    <a:pt x="3474" y="682"/>
                  </a:cubicBezTo>
                  <a:cubicBezTo>
                    <a:pt x="3441" y="678"/>
                    <a:pt x="3461" y="675"/>
                    <a:pt x="3455" y="672"/>
                  </a:cubicBezTo>
                  <a:cubicBezTo>
                    <a:pt x="3449" y="668"/>
                    <a:pt x="3469" y="665"/>
                    <a:pt x="3436" y="662"/>
                  </a:cubicBezTo>
                  <a:cubicBezTo>
                    <a:pt x="3423" y="660"/>
                    <a:pt x="3442" y="658"/>
                    <a:pt x="3434" y="654"/>
                  </a:cubicBezTo>
                  <a:cubicBezTo>
                    <a:pt x="3431" y="653"/>
                    <a:pt x="3406" y="652"/>
                    <a:pt x="3417" y="651"/>
                  </a:cubicBezTo>
                  <a:cubicBezTo>
                    <a:pt x="3439" y="650"/>
                    <a:pt x="3406" y="649"/>
                    <a:pt x="3412" y="648"/>
                  </a:cubicBezTo>
                  <a:cubicBezTo>
                    <a:pt x="3419" y="646"/>
                    <a:pt x="3411" y="640"/>
                    <a:pt x="3414" y="634"/>
                  </a:cubicBezTo>
                  <a:cubicBezTo>
                    <a:pt x="3414" y="633"/>
                    <a:pt x="3403" y="631"/>
                    <a:pt x="3416" y="630"/>
                  </a:cubicBezTo>
                  <a:cubicBezTo>
                    <a:pt x="3434" y="628"/>
                    <a:pt x="3374" y="627"/>
                    <a:pt x="3404" y="626"/>
                  </a:cubicBezTo>
                  <a:cubicBezTo>
                    <a:pt x="3425" y="624"/>
                    <a:pt x="3365" y="620"/>
                    <a:pt x="3378" y="619"/>
                  </a:cubicBezTo>
                  <a:cubicBezTo>
                    <a:pt x="3410" y="618"/>
                    <a:pt x="3368" y="617"/>
                    <a:pt x="3374" y="616"/>
                  </a:cubicBezTo>
                  <a:cubicBezTo>
                    <a:pt x="3391" y="614"/>
                    <a:pt x="3312" y="613"/>
                    <a:pt x="3351" y="611"/>
                  </a:cubicBezTo>
                  <a:cubicBezTo>
                    <a:pt x="3305" y="608"/>
                    <a:pt x="3349" y="604"/>
                    <a:pt x="3324" y="602"/>
                  </a:cubicBezTo>
                  <a:cubicBezTo>
                    <a:pt x="3296" y="600"/>
                    <a:pt x="3359" y="600"/>
                    <a:pt x="3330" y="599"/>
                  </a:cubicBezTo>
                  <a:cubicBezTo>
                    <a:pt x="3297" y="598"/>
                    <a:pt x="3323" y="596"/>
                    <a:pt x="3307" y="595"/>
                  </a:cubicBezTo>
                  <a:cubicBezTo>
                    <a:pt x="3295" y="592"/>
                    <a:pt x="3281" y="593"/>
                    <a:pt x="3288" y="588"/>
                  </a:cubicBezTo>
                  <a:cubicBezTo>
                    <a:pt x="3282" y="571"/>
                    <a:pt x="3221" y="570"/>
                    <a:pt x="3228" y="567"/>
                  </a:cubicBezTo>
                  <a:cubicBezTo>
                    <a:pt x="3242" y="566"/>
                    <a:pt x="3174" y="564"/>
                    <a:pt x="3220" y="562"/>
                  </a:cubicBezTo>
                  <a:cubicBezTo>
                    <a:pt x="3226" y="562"/>
                    <a:pt x="3189" y="561"/>
                    <a:pt x="3224" y="560"/>
                  </a:cubicBezTo>
                  <a:cubicBezTo>
                    <a:pt x="3205" y="556"/>
                    <a:pt x="3194" y="557"/>
                    <a:pt x="3184" y="550"/>
                  </a:cubicBezTo>
                  <a:cubicBezTo>
                    <a:pt x="3187" y="549"/>
                    <a:pt x="3190" y="548"/>
                    <a:pt x="3180" y="548"/>
                  </a:cubicBezTo>
                  <a:cubicBezTo>
                    <a:pt x="3153" y="547"/>
                    <a:pt x="3203" y="546"/>
                    <a:pt x="3164" y="546"/>
                  </a:cubicBezTo>
                  <a:cubicBezTo>
                    <a:pt x="3169" y="545"/>
                    <a:pt x="3150" y="543"/>
                    <a:pt x="3178" y="543"/>
                  </a:cubicBezTo>
                  <a:cubicBezTo>
                    <a:pt x="3206" y="542"/>
                    <a:pt x="3162" y="541"/>
                    <a:pt x="3177" y="540"/>
                  </a:cubicBezTo>
                  <a:cubicBezTo>
                    <a:pt x="3203" y="538"/>
                    <a:pt x="3169" y="535"/>
                    <a:pt x="3205" y="533"/>
                  </a:cubicBezTo>
                  <a:cubicBezTo>
                    <a:pt x="3209" y="533"/>
                    <a:pt x="3206" y="532"/>
                    <a:pt x="3200" y="532"/>
                  </a:cubicBezTo>
                  <a:cubicBezTo>
                    <a:pt x="3175" y="531"/>
                    <a:pt x="3186" y="530"/>
                    <a:pt x="3185" y="529"/>
                  </a:cubicBezTo>
                  <a:cubicBezTo>
                    <a:pt x="3180" y="514"/>
                    <a:pt x="3197" y="509"/>
                    <a:pt x="3166" y="508"/>
                  </a:cubicBezTo>
                  <a:cubicBezTo>
                    <a:pt x="3153" y="507"/>
                    <a:pt x="3187" y="506"/>
                    <a:pt x="3165" y="504"/>
                  </a:cubicBezTo>
                  <a:cubicBezTo>
                    <a:pt x="3159" y="504"/>
                    <a:pt x="3163" y="503"/>
                    <a:pt x="3166" y="503"/>
                  </a:cubicBezTo>
                  <a:cubicBezTo>
                    <a:pt x="3179" y="499"/>
                    <a:pt x="3207" y="499"/>
                    <a:pt x="3205" y="490"/>
                  </a:cubicBezTo>
                  <a:cubicBezTo>
                    <a:pt x="3205" y="489"/>
                    <a:pt x="3193" y="487"/>
                    <a:pt x="3208" y="486"/>
                  </a:cubicBezTo>
                  <a:cubicBezTo>
                    <a:pt x="3233" y="486"/>
                    <a:pt x="3204" y="485"/>
                    <a:pt x="3220" y="484"/>
                  </a:cubicBezTo>
                  <a:cubicBezTo>
                    <a:pt x="3227" y="482"/>
                    <a:pt x="3247" y="478"/>
                    <a:pt x="3240" y="478"/>
                  </a:cubicBezTo>
                  <a:cubicBezTo>
                    <a:pt x="3215" y="477"/>
                    <a:pt x="3254" y="477"/>
                    <a:pt x="3249" y="476"/>
                  </a:cubicBezTo>
                  <a:cubicBezTo>
                    <a:pt x="3241" y="474"/>
                    <a:pt x="3233" y="472"/>
                    <a:pt x="3251" y="471"/>
                  </a:cubicBezTo>
                  <a:cubicBezTo>
                    <a:pt x="3271" y="469"/>
                    <a:pt x="3215" y="467"/>
                    <a:pt x="3268" y="466"/>
                  </a:cubicBezTo>
                  <a:cubicBezTo>
                    <a:pt x="3257" y="465"/>
                    <a:pt x="3241" y="465"/>
                    <a:pt x="3247" y="463"/>
                  </a:cubicBezTo>
                  <a:cubicBezTo>
                    <a:pt x="3226" y="436"/>
                    <a:pt x="3319" y="449"/>
                    <a:pt x="3310" y="441"/>
                  </a:cubicBezTo>
                  <a:cubicBezTo>
                    <a:pt x="3303" y="440"/>
                    <a:pt x="3326" y="438"/>
                    <a:pt x="3291" y="436"/>
                  </a:cubicBezTo>
                  <a:cubicBezTo>
                    <a:pt x="3330" y="435"/>
                    <a:pt x="3302" y="433"/>
                    <a:pt x="3309" y="431"/>
                  </a:cubicBezTo>
                  <a:cubicBezTo>
                    <a:pt x="3316" y="430"/>
                    <a:pt x="3360" y="428"/>
                    <a:pt x="3311" y="426"/>
                  </a:cubicBezTo>
                  <a:cubicBezTo>
                    <a:pt x="3321" y="425"/>
                    <a:pt x="3399" y="422"/>
                    <a:pt x="3351" y="420"/>
                  </a:cubicBezTo>
                  <a:cubicBezTo>
                    <a:pt x="3392" y="418"/>
                    <a:pt x="3364" y="415"/>
                    <a:pt x="3372" y="413"/>
                  </a:cubicBezTo>
                  <a:cubicBezTo>
                    <a:pt x="3387" y="407"/>
                    <a:pt x="3394" y="408"/>
                    <a:pt x="3413" y="404"/>
                  </a:cubicBezTo>
                  <a:cubicBezTo>
                    <a:pt x="3362" y="403"/>
                    <a:pt x="3421" y="402"/>
                    <a:pt x="3414" y="401"/>
                  </a:cubicBezTo>
                  <a:cubicBezTo>
                    <a:pt x="3406" y="399"/>
                    <a:pt x="3429" y="398"/>
                    <a:pt x="3396" y="397"/>
                  </a:cubicBezTo>
                  <a:cubicBezTo>
                    <a:pt x="3421" y="396"/>
                    <a:pt x="3411" y="395"/>
                    <a:pt x="3414" y="393"/>
                  </a:cubicBezTo>
                  <a:cubicBezTo>
                    <a:pt x="3416" y="393"/>
                    <a:pt x="3434" y="392"/>
                    <a:pt x="3426" y="391"/>
                  </a:cubicBezTo>
                  <a:cubicBezTo>
                    <a:pt x="3403" y="390"/>
                    <a:pt x="3419" y="389"/>
                    <a:pt x="3414" y="387"/>
                  </a:cubicBezTo>
                  <a:cubicBezTo>
                    <a:pt x="3460" y="386"/>
                    <a:pt x="3421" y="385"/>
                    <a:pt x="3423" y="384"/>
                  </a:cubicBezTo>
                  <a:cubicBezTo>
                    <a:pt x="3432" y="379"/>
                    <a:pt x="3438" y="374"/>
                    <a:pt x="3426" y="373"/>
                  </a:cubicBezTo>
                  <a:cubicBezTo>
                    <a:pt x="3399" y="372"/>
                    <a:pt x="3448" y="372"/>
                    <a:pt x="3438" y="371"/>
                  </a:cubicBezTo>
                  <a:cubicBezTo>
                    <a:pt x="3433" y="370"/>
                    <a:pt x="3393" y="369"/>
                    <a:pt x="3430" y="369"/>
                  </a:cubicBezTo>
                  <a:cubicBezTo>
                    <a:pt x="3433" y="368"/>
                    <a:pt x="3418" y="367"/>
                    <a:pt x="3416" y="367"/>
                  </a:cubicBezTo>
                  <a:cubicBezTo>
                    <a:pt x="3415" y="366"/>
                    <a:pt x="3445" y="366"/>
                    <a:pt x="3421" y="365"/>
                  </a:cubicBezTo>
                  <a:cubicBezTo>
                    <a:pt x="3418" y="365"/>
                    <a:pt x="3437" y="364"/>
                    <a:pt x="3433" y="364"/>
                  </a:cubicBezTo>
                  <a:cubicBezTo>
                    <a:pt x="3421" y="363"/>
                    <a:pt x="3412" y="362"/>
                    <a:pt x="3413" y="361"/>
                  </a:cubicBezTo>
                  <a:cubicBezTo>
                    <a:pt x="3414" y="360"/>
                    <a:pt x="3417" y="359"/>
                    <a:pt x="3401" y="358"/>
                  </a:cubicBezTo>
                  <a:cubicBezTo>
                    <a:pt x="3373" y="356"/>
                    <a:pt x="3426" y="356"/>
                    <a:pt x="3413" y="355"/>
                  </a:cubicBezTo>
                  <a:cubicBezTo>
                    <a:pt x="3396" y="354"/>
                    <a:pt x="3398" y="352"/>
                    <a:pt x="3412" y="351"/>
                  </a:cubicBezTo>
                  <a:cubicBezTo>
                    <a:pt x="3425" y="350"/>
                    <a:pt x="3407" y="347"/>
                    <a:pt x="3414" y="343"/>
                  </a:cubicBezTo>
                  <a:cubicBezTo>
                    <a:pt x="3418" y="342"/>
                    <a:pt x="3443" y="340"/>
                    <a:pt x="3431" y="339"/>
                  </a:cubicBezTo>
                  <a:cubicBezTo>
                    <a:pt x="3410" y="338"/>
                    <a:pt x="3444" y="337"/>
                    <a:pt x="3435" y="336"/>
                  </a:cubicBezTo>
                  <a:cubicBezTo>
                    <a:pt x="3428" y="335"/>
                    <a:pt x="3414" y="334"/>
                    <a:pt x="3415" y="331"/>
                  </a:cubicBezTo>
                  <a:cubicBezTo>
                    <a:pt x="3417" y="331"/>
                    <a:pt x="3450" y="330"/>
                    <a:pt x="3427" y="329"/>
                  </a:cubicBezTo>
                  <a:cubicBezTo>
                    <a:pt x="3407" y="329"/>
                    <a:pt x="3408" y="328"/>
                    <a:pt x="3422" y="327"/>
                  </a:cubicBezTo>
                  <a:cubicBezTo>
                    <a:pt x="3448" y="326"/>
                    <a:pt x="3417" y="324"/>
                    <a:pt x="3451" y="323"/>
                  </a:cubicBezTo>
                  <a:cubicBezTo>
                    <a:pt x="3452" y="323"/>
                    <a:pt x="3448" y="323"/>
                    <a:pt x="3444" y="323"/>
                  </a:cubicBezTo>
                  <a:cubicBezTo>
                    <a:pt x="3401" y="322"/>
                    <a:pt x="3468" y="321"/>
                    <a:pt x="3444" y="320"/>
                  </a:cubicBezTo>
                  <a:cubicBezTo>
                    <a:pt x="3419" y="320"/>
                    <a:pt x="3451" y="300"/>
                    <a:pt x="3423" y="299"/>
                  </a:cubicBezTo>
                  <a:cubicBezTo>
                    <a:pt x="3411" y="298"/>
                    <a:pt x="3432" y="297"/>
                    <a:pt x="3434" y="296"/>
                  </a:cubicBezTo>
                  <a:cubicBezTo>
                    <a:pt x="3435" y="294"/>
                    <a:pt x="3400" y="294"/>
                    <a:pt x="3421" y="292"/>
                  </a:cubicBezTo>
                  <a:cubicBezTo>
                    <a:pt x="3433" y="291"/>
                    <a:pt x="3422" y="289"/>
                    <a:pt x="3393" y="289"/>
                  </a:cubicBezTo>
                  <a:cubicBezTo>
                    <a:pt x="3398" y="288"/>
                    <a:pt x="3408" y="288"/>
                    <a:pt x="3407" y="288"/>
                  </a:cubicBezTo>
                  <a:cubicBezTo>
                    <a:pt x="3388" y="287"/>
                    <a:pt x="3434" y="285"/>
                    <a:pt x="3409" y="284"/>
                  </a:cubicBezTo>
                  <a:cubicBezTo>
                    <a:pt x="3376" y="282"/>
                    <a:pt x="3398" y="280"/>
                    <a:pt x="3395" y="278"/>
                  </a:cubicBezTo>
                  <a:cubicBezTo>
                    <a:pt x="3394" y="278"/>
                    <a:pt x="3427" y="277"/>
                    <a:pt x="3402" y="276"/>
                  </a:cubicBezTo>
                  <a:cubicBezTo>
                    <a:pt x="3392" y="276"/>
                    <a:pt x="3411" y="274"/>
                    <a:pt x="3413" y="273"/>
                  </a:cubicBezTo>
                  <a:cubicBezTo>
                    <a:pt x="3415" y="263"/>
                    <a:pt x="3416" y="265"/>
                    <a:pt x="3393" y="263"/>
                  </a:cubicBezTo>
                  <a:cubicBezTo>
                    <a:pt x="3432" y="262"/>
                    <a:pt x="3394" y="261"/>
                    <a:pt x="3393" y="259"/>
                  </a:cubicBezTo>
                  <a:cubicBezTo>
                    <a:pt x="3395" y="249"/>
                    <a:pt x="3382" y="251"/>
                    <a:pt x="3372" y="247"/>
                  </a:cubicBezTo>
                  <a:cubicBezTo>
                    <a:pt x="3367" y="245"/>
                    <a:pt x="3388" y="244"/>
                    <a:pt x="3351" y="243"/>
                  </a:cubicBezTo>
                  <a:cubicBezTo>
                    <a:pt x="3412" y="241"/>
                    <a:pt x="3324" y="240"/>
                    <a:pt x="3356" y="236"/>
                  </a:cubicBezTo>
                  <a:cubicBezTo>
                    <a:pt x="3387" y="235"/>
                    <a:pt x="3367" y="233"/>
                    <a:pt x="3371" y="231"/>
                  </a:cubicBezTo>
                  <a:cubicBezTo>
                    <a:pt x="3372" y="231"/>
                    <a:pt x="3349" y="230"/>
                    <a:pt x="3353" y="229"/>
                  </a:cubicBezTo>
                  <a:cubicBezTo>
                    <a:pt x="3369" y="227"/>
                    <a:pt x="3415" y="226"/>
                    <a:pt x="3380" y="225"/>
                  </a:cubicBezTo>
                  <a:cubicBezTo>
                    <a:pt x="3370" y="224"/>
                    <a:pt x="3397" y="222"/>
                    <a:pt x="3388" y="222"/>
                  </a:cubicBezTo>
                  <a:cubicBezTo>
                    <a:pt x="3354" y="221"/>
                    <a:pt x="3392" y="220"/>
                    <a:pt x="3396" y="220"/>
                  </a:cubicBezTo>
                  <a:cubicBezTo>
                    <a:pt x="3407" y="219"/>
                    <a:pt x="3357" y="219"/>
                    <a:pt x="3384" y="218"/>
                  </a:cubicBezTo>
                  <a:cubicBezTo>
                    <a:pt x="3393" y="217"/>
                    <a:pt x="3381" y="216"/>
                    <a:pt x="3382" y="215"/>
                  </a:cubicBezTo>
                  <a:cubicBezTo>
                    <a:pt x="3382" y="215"/>
                    <a:pt x="3394" y="214"/>
                    <a:pt x="3385" y="213"/>
                  </a:cubicBezTo>
                  <a:cubicBezTo>
                    <a:pt x="3360" y="212"/>
                    <a:pt x="3407" y="211"/>
                    <a:pt x="3396" y="210"/>
                  </a:cubicBezTo>
                  <a:cubicBezTo>
                    <a:pt x="3371" y="207"/>
                    <a:pt x="3420" y="204"/>
                    <a:pt x="3394" y="202"/>
                  </a:cubicBezTo>
                  <a:cubicBezTo>
                    <a:pt x="3386" y="202"/>
                    <a:pt x="3421" y="199"/>
                    <a:pt x="3407" y="198"/>
                  </a:cubicBezTo>
                  <a:cubicBezTo>
                    <a:pt x="3384" y="197"/>
                    <a:pt x="3395" y="196"/>
                    <a:pt x="3393" y="195"/>
                  </a:cubicBezTo>
                  <a:cubicBezTo>
                    <a:pt x="3389" y="193"/>
                    <a:pt x="3442" y="191"/>
                    <a:pt x="3393" y="189"/>
                  </a:cubicBezTo>
                  <a:cubicBezTo>
                    <a:pt x="3392" y="189"/>
                    <a:pt x="3399" y="189"/>
                    <a:pt x="3401" y="189"/>
                  </a:cubicBezTo>
                  <a:cubicBezTo>
                    <a:pt x="3413" y="187"/>
                    <a:pt x="3435" y="185"/>
                    <a:pt x="3437" y="184"/>
                  </a:cubicBezTo>
                  <a:cubicBezTo>
                    <a:pt x="3438" y="182"/>
                    <a:pt x="3410" y="180"/>
                    <a:pt x="3434" y="179"/>
                  </a:cubicBezTo>
                  <a:cubicBezTo>
                    <a:pt x="3403" y="178"/>
                    <a:pt x="3442" y="177"/>
                    <a:pt x="3414" y="176"/>
                  </a:cubicBezTo>
                  <a:cubicBezTo>
                    <a:pt x="3446" y="174"/>
                    <a:pt x="3403" y="173"/>
                    <a:pt x="3412" y="172"/>
                  </a:cubicBezTo>
                  <a:cubicBezTo>
                    <a:pt x="3425" y="170"/>
                    <a:pt x="3402" y="166"/>
                    <a:pt x="3402" y="165"/>
                  </a:cubicBezTo>
                  <a:cubicBezTo>
                    <a:pt x="3429" y="161"/>
                    <a:pt x="3397" y="139"/>
                    <a:pt x="3428" y="140"/>
                  </a:cubicBezTo>
                  <a:cubicBezTo>
                    <a:pt x="3391" y="140"/>
                    <a:pt x="3431" y="139"/>
                    <a:pt x="3426" y="138"/>
                  </a:cubicBezTo>
                  <a:cubicBezTo>
                    <a:pt x="3399" y="137"/>
                    <a:pt x="3431" y="125"/>
                    <a:pt x="3435" y="119"/>
                  </a:cubicBezTo>
                  <a:cubicBezTo>
                    <a:pt x="3481" y="117"/>
                    <a:pt x="3427" y="116"/>
                    <a:pt x="3418" y="114"/>
                  </a:cubicBezTo>
                  <a:cubicBezTo>
                    <a:pt x="3470" y="112"/>
                    <a:pt x="3467" y="109"/>
                    <a:pt x="3473" y="106"/>
                  </a:cubicBezTo>
                  <a:cubicBezTo>
                    <a:pt x="3481" y="102"/>
                    <a:pt x="3513" y="97"/>
                    <a:pt x="3497" y="93"/>
                  </a:cubicBezTo>
                  <a:cubicBezTo>
                    <a:pt x="3496" y="93"/>
                    <a:pt x="3494" y="93"/>
                    <a:pt x="3497" y="93"/>
                  </a:cubicBezTo>
                  <a:cubicBezTo>
                    <a:pt x="3542" y="91"/>
                    <a:pt x="3508" y="89"/>
                    <a:pt x="3528" y="88"/>
                  </a:cubicBezTo>
                  <a:cubicBezTo>
                    <a:pt x="3557" y="85"/>
                    <a:pt x="3518" y="81"/>
                    <a:pt x="3553" y="80"/>
                  </a:cubicBezTo>
                  <a:cubicBezTo>
                    <a:pt x="3563" y="80"/>
                    <a:pt x="3528" y="79"/>
                    <a:pt x="3555" y="78"/>
                  </a:cubicBezTo>
                  <a:cubicBezTo>
                    <a:pt x="3559" y="78"/>
                    <a:pt x="3546" y="77"/>
                    <a:pt x="3538" y="76"/>
                  </a:cubicBezTo>
                  <a:cubicBezTo>
                    <a:pt x="3529" y="76"/>
                    <a:pt x="3572" y="76"/>
                    <a:pt x="3547" y="74"/>
                  </a:cubicBezTo>
                  <a:cubicBezTo>
                    <a:pt x="3509" y="73"/>
                    <a:pt x="3576" y="73"/>
                    <a:pt x="3577" y="73"/>
                  </a:cubicBezTo>
                  <a:cubicBezTo>
                    <a:pt x="3536" y="71"/>
                    <a:pt x="3590" y="66"/>
                    <a:pt x="3523" y="64"/>
                  </a:cubicBezTo>
                  <a:cubicBezTo>
                    <a:pt x="3579" y="62"/>
                    <a:pt x="3479" y="60"/>
                    <a:pt x="3536" y="59"/>
                  </a:cubicBezTo>
                  <a:cubicBezTo>
                    <a:pt x="3503" y="58"/>
                    <a:pt x="3521" y="57"/>
                    <a:pt x="3518" y="55"/>
                  </a:cubicBezTo>
                  <a:cubicBezTo>
                    <a:pt x="3512" y="48"/>
                    <a:pt x="3532" y="50"/>
                    <a:pt x="3497" y="48"/>
                  </a:cubicBezTo>
                  <a:cubicBezTo>
                    <a:pt x="3525" y="47"/>
                    <a:pt x="3497" y="46"/>
                    <a:pt x="3496" y="45"/>
                  </a:cubicBezTo>
                  <a:cubicBezTo>
                    <a:pt x="3495" y="40"/>
                    <a:pt x="3471" y="35"/>
                    <a:pt x="3474" y="31"/>
                  </a:cubicBezTo>
                  <a:cubicBezTo>
                    <a:pt x="3453" y="30"/>
                    <a:pt x="3483" y="29"/>
                    <a:pt x="3456" y="28"/>
                  </a:cubicBezTo>
                  <a:cubicBezTo>
                    <a:pt x="3432" y="28"/>
                    <a:pt x="3497" y="27"/>
                    <a:pt x="3460" y="26"/>
                  </a:cubicBezTo>
                  <a:cubicBezTo>
                    <a:pt x="3479" y="25"/>
                    <a:pt x="3497" y="24"/>
                    <a:pt x="3518" y="24"/>
                  </a:cubicBezTo>
                  <a:cubicBezTo>
                    <a:pt x="3424" y="0"/>
                    <a:pt x="3346" y="11"/>
                    <a:pt x="3225" y="18"/>
                  </a:cubicBezTo>
                  <a:cubicBezTo>
                    <a:pt x="3287" y="8"/>
                    <a:pt x="3253" y="14"/>
                    <a:pt x="3299" y="8"/>
                  </a:cubicBezTo>
                  <a:cubicBezTo>
                    <a:pt x="3331" y="7"/>
                    <a:pt x="3318" y="7"/>
                    <a:pt x="3309" y="6"/>
                  </a:cubicBezTo>
                  <a:cubicBezTo>
                    <a:pt x="3262" y="-1"/>
                    <a:pt x="3113" y="-2"/>
                    <a:pt x="3089" y="6"/>
                  </a:cubicBezTo>
                  <a:cubicBezTo>
                    <a:pt x="3109" y="8"/>
                    <a:pt x="3099" y="10"/>
                    <a:pt x="3098" y="12"/>
                  </a:cubicBezTo>
                  <a:cubicBezTo>
                    <a:pt x="3098" y="12"/>
                    <a:pt x="3084" y="13"/>
                    <a:pt x="3101" y="13"/>
                  </a:cubicBezTo>
                  <a:cubicBezTo>
                    <a:pt x="3132" y="15"/>
                    <a:pt x="3117" y="15"/>
                    <a:pt x="3107" y="17"/>
                  </a:cubicBezTo>
                  <a:cubicBezTo>
                    <a:pt x="3090" y="21"/>
                    <a:pt x="3013" y="21"/>
                    <a:pt x="2939" y="22"/>
                  </a:cubicBezTo>
                  <a:cubicBezTo>
                    <a:pt x="2982" y="26"/>
                    <a:pt x="2998" y="23"/>
                    <a:pt x="3056" y="22"/>
                  </a:cubicBezTo>
                  <a:cubicBezTo>
                    <a:pt x="3002" y="33"/>
                    <a:pt x="2797" y="29"/>
                    <a:pt x="2680" y="28"/>
                  </a:cubicBezTo>
                  <a:cubicBezTo>
                    <a:pt x="2742" y="31"/>
                    <a:pt x="2723" y="34"/>
                    <a:pt x="2747" y="36"/>
                  </a:cubicBezTo>
                  <a:cubicBezTo>
                    <a:pt x="2511" y="43"/>
                    <a:pt x="2264" y="51"/>
                    <a:pt x="2040" y="63"/>
                  </a:cubicBezTo>
                  <a:cubicBezTo>
                    <a:pt x="2045" y="63"/>
                    <a:pt x="2051" y="63"/>
                    <a:pt x="2057" y="63"/>
                  </a:cubicBezTo>
                  <a:cubicBezTo>
                    <a:pt x="2047" y="63"/>
                    <a:pt x="2037" y="64"/>
                    <a:pt x="2027" y="67"/>
                  </a:cubicBezTo>
                  <a:cubicBezTo>
                    <a:pt x="2037" y="67"/>
                    <a:pt x="2049" y="67"/>
                    <a:pt x="2059" y="67"/>
                  </a:cubicBezTo>
                  <a:cubicBezTo>
                    <a:pt x="2045" y="68"/>
                    <a:pt x="2032" y="68"/>
                    <a:pt x="2028" y="69"/>
                  </a:cubicBezTo>
                  <a:cubicBezTo>
                    <a:pt x="2040" y="70"/>
                    <a:pt x="2022" y="70"/>
                    <a:pt x="2019" y="69"/>
                  </a:cubicBezTo>
                  <a:cubicBezTo>
                    <a:pt x="2024" y="69"/>
                    <a:pt x="2038" y="69"/>
                    <a:pt x="2028" y="69"/>
                  </a:cubicBezTo>
                  <a:cubicBezTo>
                    <a:pt x="1971" y="71"/>
                    <a:pt x="2013" y="71"/>
                    <a:pt x="1984" y="74"/>
                  </a:cubicBezTo>
                  <a:cubicBezTo>
                    <a:pt x="1946" y="80"/>
                    <a:pt x="1908" y="80"/>
                    <a:pt x="1870" y="93"/>
                  </a:cubicBezTo>
                  <a:cubicBezTo>
                    <a:pt x="1863" y="94"/>
                    <a:pt x="1845" y="95"/>
                    <a:pt x="1872" y="96"/>
                  </a:cubicBezTo>
                  <a:cubicBezTo>
                    <a:pt x="1827" y="96"/>
                    <a:pt x="1857" y="98"/>
                    <a:pt x="1845" y="99"/>
                  </a:cubicBezTo>
                  <a:cubicBezTo>
                    <a:pt x="1824" y="101"/>
                    <a:pt x="1821" y="102"/>
                    <a:pt x="1841" y="104"/>
                  </a:cubicBezTo>
                  <a:cubicBezTo>
                    <a:pt x="1857" y="105"/>
                    <a:pt x="1800" y="106"/>
                    <a:pt x="1847" y="106"/>
                  </a:cubicBezTo>
                  <a:cubicBezTo>
                    <a:pt x="1840" y="108"/>
                    <a:pt x="1792" y="109"/>
                    <a:pt x="1830" y="110"/>
                  </a:cubicBezTo>
                  <a:cubicBezTo>
                    <a:pt x="1797" y="111"/>
                    <a:pt x="1839" y="111"/>
                    <a:pt x="1832" y="112"/>
                  </a:cubicBezTo>
                  <a:cubicBezTo>
                    <a:pt x="1825" y="114"/>
                    <a:pt x="1812" y="113"/>
                    <a:pt x="1811" y="116"/>
                  </a:cubicBezTo>
                  <a:cubicBezTo>
                    <a:pt x="1817" y="117"/>
                    <a:pt x="1836" y="118"/>
                    <a:pt x="1829" y="118"/>
                  </a:cubicBezTo>
                  <a:cubicBezTo>
                    <a:pt x="1817" y="119"/>
                    <a:pt x="1810" y="120"/>
                    <a:pt x="1810" y="121"/>
                  </a:cubicBezTo>
                  <a:cubicBezTo>
                    <a:pt x="1828" y="138"/>
                    <a:pt x="1719" y="141"/>
                    <a:pt x="1790" y="142"/>
                  </a:cubicBezTo>
                  <a:cubicBezTo>
                    <a:pt x="1754" y="143"/>
                    <a:pt x="1793" y="144"/>
                    <a:pt x="1781" y="144"/>
                  </a:cubicBezTo>
                  <a:cubicBezTo>
                    <a:pt x="1764" y="147"/>
                    <a:pt x="1802" y="147"/>
                    <a:pt x="1769" y="148"/>
                  </a:cubicBezTo>
                  <a:cubicBezTo>
                    <a:pt x="1779" y="150"/>
                    <a:pt x="1735" y="151"/>
                    <a:pt x="1769" y="153"/>
                  </a:cubicBezTo>
                  <a:cubicBezTo>
                    <a:pt x="1787" y="154"/>
                    <a:pt x="1726" y="155"/>
                    <a:pt x="1768" y="156"/>
                  </a:cubicBezTo>
                  <a:cubicBezTo>
                    <a:pt x="1718" y="158"/>
                    <a:pt x="1637" y="162"/>
                    <a:pt x="1666" y="166"/>
                  </a:cubicBezTo>
                  <a:cubicBezTo>
                    <a:pt x="1648" y="166"/>
                    <a:pt x="1636" y="166"/>
                    <a:pt x="1619" y="167"/>
                  </a:cubicBezTo>
                  <a:cubicBezTo>
                    <a:pt x="1635" y="170"/>
                    <a:pt x="1703" y="168"/>
                    <a:pt x="1665" y="169"/>
                  </a:cubicBezTo>
                  <a:lnTo>
                    <a:pt x="1665" y="169"/>
                  </a:lnTo>
                  <a:cubicBezTo>
                    <a:pt x="1658" y="169"/>
                    <a:pt x="1651" y="169"/>
                    <a:pt x="1644" y="170"/>
                  </a:cubicBezTo>
                  <a:cubicBezTo>
                    <a:pt x="1705" y="177"/>
                    <a:pt x="1601" y="174"/>
                    <a:pt x="1570" y="175"/>
                  </a:cubicBezTo>
                  <a:cubicBezTo>
                    <a:pt x="1616" y="176"/>
                    <a:pt x="1576" y="177"/>
                    <a:pt x="1591" y="177"/>
                  </a:cubicBezTo>
                  <a:cubicBezTo>
                    <a:pt x="1615" y="178"/>
                    <a:pt x="1554" y="179"/>
                    <a:pt x="1590" y="180"/>
                  </a:cubicBezTo>
                  <a:cubicBezTo>
                    <a:pt x="1609" y="180"/>
                    <a:pt x="1704" y="176"/>
                    <a:pt x="1665" y="177"/>
                  </a:cubicBezTo>
                  <a:lnTo>
                    <a:pt x="1665" y="177"/>
                  </a:lnTo>
                  <a:cubicBezTo>
                    <a:pt x="1651" y="178"/>
                    <a:pt x="1637" y="178"/>
                    <a:pt x="1623" y="179"/>
                  </a:cubicBezTo>
                  <a:cubicBezTo>
                    <a:pt x="1628" y="180"/>
                    <a:pt x="1633" y="180"/>
                    <a:pt x="1639" y="181"/>
                  </a:cubicBezTo>
                  <a:cubicBezTo>
                    <a:pt x="1613" y="182"/>
                    <a:pt x="1616" y="182"/>
                    <a:pt x="1607" y="184"/>
                  </a:cubicBezTo>
                  <a:cubicBezTo>
                    <a:pt x="1578" y="186"/>
                    <a:pt x="1609" y="189"/>
                    <a:pt x="1620" y="188"/>
                  </a:cubicBezTo>
                  <a:cubicBezTo>
                    <a:pt x="1614" y="188"/>
                    <a:pt x="1608" y="188"/>
                    <a:pt x="1603" y="188"/>
                  </a:cubicBezTo>
                  <a:cubicBezTo>
                    <a:pt x="1590" y="190"/>
                    <a:pt x="1709" y="189"/>
                    <a:pt x="1644" y="189"/>
                  </a:cubicBezTo>
                  <a:cubicBezTo>
                    <a:pt x="1717" y="188"/>
                    <a:pt x="1603" y="191"/>
                    <a:pt x="1603" y="191"/>
                  </a:cubicBezTo>
                  <a:cubicBezTo>
                    <a:pt x="1617" y="191"/>
                    <a:pt x="1630" y="191"/>
                    <a:pt x="1643" y="191"/>
                  </a:cubicBezTo>
                  <a:cubicBezTo>
                    <a:pt x="1599" y="195"/>
                    <a:pt x="1656" y="190"/>
                    <a:pt x="1675" y="193"/>
                  </a:cubicBezTo>
                  <a:cubicBezTo>
                    <a:pt x="1662" y="192"/>
                    <a:pt x="1665" y="192"/>
                    <a:pt x="1677" y="192"/>
                  </a:cubicBezTo>
                  <a:cubicBezTo>
                    <a:pt x="1652" y="194"/>
                    <a:pt x="1638" y="194"/>
                    <a:pt x="1624" y="194"/>
                  </a:cubicBezTo>
                  <a:cubicBezTo>
                    <a:pt x="1665" y="198"/>
                    <a:pt x="1629" y="205"/>
                    <a:pt x="1603" y="203"/>
                  </a:cubicBezTo>
                  <a:cubicBezTo>
                    <a:pt x="1613" y="204"/>
                    <a:pt x="1641" y="206"/>
                    <a:pt x="1621" y="206"/>
                  </a:cubicBezTo>
                  <a:cubicBezTo>
                    <a:pt x="1594" y="207"/>
                    <a:pt x="1624" y="208"/>
                    <a:pt x="1623" y="208"/>
                  </a:cubicBezTo>
                  <a:cubicBezTo>
                    <a:pt x="1672" y="208"/>
                    <a:pt x="1623" y="206"/>
                    <a:pt x="1653" y="205"/>
                  </a:cubicBezTo>
                  <a:cubicBezTo>
                    <a:pt x="1707" y="206"/>
                    <a:pt x="1653" y="207"/>
                    <a:pt x="1665" y="208"/>
                  </a:cubicBezTo>
                  <a:cubicBezTo>
                    <a:pt x="1651" y="209"/>
                    <a:pt x="1637" y="209"/>
                    <a:pt x="1623" y="209"/>
                  </a:cubicBezTo>
                  <a:lnTo>
                    <a:pt x="1623" y="210"/>
                  </a:lnTo>
                  <a:cubicBezTo>
                    <a:pt x="1629" y="210"/>
                    <a:pt x="1635" y="210"/>
                    <a:pt x="1641" y="210"/>
                  </a:cubicBezTo>
                  <a:cubicBezTo>
                    <a:pt x="1635" y="211"/>
                    <a:pt x="1629" y="211"/>
                    <a:pt x="1623" y="211"/>
                  </a:cubicBezTo>
                  <a:lnTo>
                    <a:pt x="1623" y="211"/>
                  </a:lnTo>
                  <a:cubicBezTo>
                    <a:pt x="1640" y="212"/>
                    <a:pt x="1701" y="211"/>
                    <a:pt x="1665" y="211"/>
                  </a:cubicBezTo>
                  <a:lnTo>
                    <a:pt x="1665" y="212"/>
                  </a:lnTo>
                  <a:cubicBezTo>
                    <a:pt x="1671" y="212"/>
                    <a:pt x="1676" y="213"/>
                    <a:pt x="1682" y="213"/>
                  </a:cubicBezTo>
                  <a:cubicBezTo>
                    <a:pt x="1662" y="213"/>
                    <a:pt x="1644" y="214"/>
                    <a:pt x="1623" y="214"/>
                  </a:cubicBezTo>
                  <a:cubicBezTo>
                    <a:pt x="1636" y="214"/>
                    <a:pt x="1648" y="215"/>
                    <a:pt x="1665" y="215"/>
                  </a:cubicBezTo>
                  <a:cubicBezTo>
                    <a:pt x="1662" y="226"/>
                    <a:pt x="1682" y="222"/>
                    <a:pt x="1666" y="228"/>
                  </a:cubicBezTo>
                  <a:cubicBezTo>
                    <a:pt x="1677" y="232"/>
                    <a:pt x="1678" y="231"/>
                    <a:pt x="1666" y="233"/>
                  </a:cubicBezTo>
                  <a:cubicBezTo>
                    <a:pt x="1666" y="234"/>
                    <a:pt x="1681" y="235"/>
                    <a:pt x="1676" y="235"/>
                  </a:cubicBezTo>
                  <a:cubicBezTo>
                    <a:pt x="1640" y="236"/>
                    <a:pt x="1687" y="237"/>
                    <a:pt x="1677" y="238"/>
                  </a:cubicBezTo>
                  <a:cubicBezTo>
                    <a:pt x="1664" y="240"/>
                    <a:pt x="1665" y="239"/>
                    <a:pt x="1665" y="245"/>
                  </a:cubicBezTo>
                  <a:cubicBezTo>
                    <a:pt x="1665" y="246"/>
                    <a:pt x="1654" y="248"/>
                    <a:pt x="1668" y="249"/>
                  </a:cubicBezTo>
                  <a:cubicBezTo>
                    <a:pt x="1683" y="251"/>
                    <a:pt x="1660" y="251"/>
                    <a:pt x="1665" y="253"/>
                  </a:cubicBezTo>
                  <a:cubicBezTo>
                    <a:pt x="1668" y="253"/>
                    <a:pt x="1678" y="254"/>
                    <a:pt x="1679" y="254"/>
                  </a:cubicBezTo>
                  <a:cubicBezTo>
                    <a:pt x="1654" y="257"/>
                    <a:pt x="1690" y="258"/>
                    <a:pt x="1702" y="260"/>
                  </a:cubicBezTo>
                  <a:cubicBezTo>
                    <a:pt x="1686" y="260"/>
                    <a:pt x="1684" y="260"/>
                    <a:pt x="1687" y="261"/>
                  </a:cubicBezTo>
                  <a:cubicBezTo>
                    <a:pt x="1716" y="262"/>
                    <a:pt x="1697" y="263"/>
                    <a:pt x="1724" y="265"/>
                  </a:cubicBezTo>
                  <a:cubicBezTo>
                    <a:pt x="1705" y="267"/>
                    <a:pt x="1667" y="267"/>
                    <a:pt x="1723" y="271"/>
                  </a:cubicBezTo>
                  <a:cubicBezTo>
                    <a:pt x="1708" y="272"/>
                    <a:pt x="1697" y="272"/>
                    <a:pt x="1686" y="272"/>
                  </a:cubicBezTo>
                  <a:cubicBezTo>
                    <a:pt x="1700" y="273"/>
                    <a:pt x="1713" y="273"/>
                    <a:pt x="1730" y="274"/>
                  </a:cubicBezTo>
                  <a:cubicBezTo>
                    <a:pt x="1641" y="275"/>
                    <a:pt x="1751" y="275"/>
                    <a:pt x="1707" y="276"/>
                  </a:cubicBezTo>
                  <a:lnTo>
                    <a:pt x="1707" y="275"/>
                  </a:lnTo>
                  <a:cubicBezTo>
                    <a:pt x="1715" y="278"/>
                    <a:pt x="1736" y="280"/>
                    <a:pt x="1688" y="281"/>
                  </a:cubicBezTo>
                  <a:cubicBezTo>
                    <a:pt x="1692" y="282"/>
                    <a:pt x="1713" y="283"/>
                    <a:pt x="1724" y="283"/>
                  </a:cubicBezTo>
                  <a:cubicBezTo>
                    <a:pt x="1713" y="283"/>
                    <a:pt x="1692" y="284"/>
                    <a:pt x="1687" y="285"/>
                  </a:cubicBezTo>
                  <a:cubicBezTo>
                    <a:pt x="1704" y="288"/>
                    <a:pt x="1753" y="293"/>
                    <a:pt x="1683" y="294"/>
                  </a:cubicBezTo>
                  <a:cubicBezTo>
                    <a:pt x="1700" y="294"/>
                    <a:pt x="1713" y="295"/>
                    <a:pt x="1726" y="295"/>
                  </a:cubicBezTo>
                  <a:cubicBezTo>
                    <a:pt x="1713" y="295"/>
                    <a:pt x="1701" y="296"/>
                    <a:pt x="1689" y="297"/>
                  </a:cubicBezTo>
                  <a:cubicBezTo>
                    <a:pt x="1716" y="297"/>
                    <a:pt x="1681" y="298"/>
                    <a:pt x="1704" y="299"/>
                  </a:cubicBezTo>
                  <a:cubicBezTo>
                    <a:pt x="1714" y="300"/>
                    <a:pt x="1679" y="302"/>
                    <a:pt x="1689" y="302"/>
                  </a:cubicBezTo>
                  <a:cubicBezTo>
                    <a:pt x="1719" y="306"/>
                    <a:pt x="1703" y="304"/>
                    <a:pt x="1707" y="315"/>
                  </a:cubicBezTo>
                  <a:cubicBezTo>
                    <a:pt x="1709" y="321"/>
                    <a:pt x="1691" y="322"/>
                    <a:pt x="1686" y="322"/>
                  </a:cubicBezTo>
                  <a:cubicBezTo>
                    <a:pt x="1690" y="321"/>
                    <a:pt x="1705" y="322"/>
                    <a:pt x="1695" y="322"/>
                  </a:cubicBezTo>
                  <a:cubicBezTo>
                    <a:pt x="1679" y="322"/>
                    <a:pt x="1667" y="322"/>
                    <a:pt x="1666" y="322"/>
                  </a:cubicBezTo>
                  <a:cubicBezTo>
                    <a:pt x="1656" y="326"/>
                    <a:pt x="1715" y="325"/>
                    <a:pt x="1720" y="329"/>
                  </a:cubicBezTo>
                  <a:cubicBezTo>
                    <a:pt x="1712" y="329"/>
                    <a:pt x="1700" y="330"/>
                    <a:pt x="1690" y="330"/>
                  </a:cubicBezTo>
                  <a:cubicBezTo>
                    <a:pt x="1701" y="331"/>
                    <a:pt x="1726" y="332"/>
                    <a:pt x="1719" y="333"/>
                  </a:cubicBezTo>
                  <a:cubicBezTo>
                    <a:pt x="1707" y="334"/>
                    <a:pt x="1721" y="334"/>
                    <a:pt x="1725" y="334"/>
                  </a:cubicBezTo>
                  <a:cubicBezTo>
                    <a:pt x="1728" y="335"/>
                    <a:pt x="1713" y="335"/>
                    <a:pt x="1707" y="336"/>
                  </a:cubicBezTo>
                  <a:cubicBezTo>
                    <a:pt x="1751" y="333"/>
                    <a:pt x="1703" y="345"/>
                    <a:pt x="1744" y="350"/>
                  </a:cubicBezTo>
                  <a:cubicBezTo>
                    <a:pt x="1709" y="353"/>
                    <a:pt x="1737" y="356"/>
                    <a:pt x="1727" y="359"/>
                  </a:cubicBezTo>
                  <a:cubicBezTo>
                    <a:pt x="1711" y="361"/>
                    <a:pt x="1726" y="362"/>
                    <a:pt x="1707" y="364"/>
                  </a:cubicBezTo>
                  <a:cubicBezTo>
                    <a:pt x="1725" y="364"/>
                    <a:pt x="1722" y="365"/>
                    <a:pt x="1737" y="367"/>
                  </a:cubicBezTo>
                  <a:cubicBezTo>
                    <a:pt x="1749" y="368"/>
                    <a:pt x="1730" y="368"/>
                    <a:pt x="1727" y="368"/>
                  </a:cubicBezTo>
                  <a:cubicBezTo>
                    <a:pt x="1758" y="367"/>
                    <a:pt x="1691" y="369"/>
                    <a:pt x="1684" y="369"/>
                  </a:cubicBezTo>
                  <a:cubicBezTo>
                    <a:pt x="1709" y="370"/>
                    <a:pt x="1728" y="370"/>
                    <a:pt x="1748" y="371"/>
                  </a:cubicBezTo>
                  <a:cubicBezTo>
                    <a:pt x="1726" y="371"/>
                    <a:pt x="1707" y="371"/>
                    <a:pt x="1679" y="371"/>
                  </a:cubicBezTo>
                  <a:cubicBezTo>
                    <a:pt x="1717" y="372"/>
                    <a:pt x="1669" y="374"/>
                    <a:pt x="1727" y="374"/>
                  </a:cubicBezTo>
                  <a:cubicBezTo>
                    <a:pt x="1744" y="373"/>
                    <a:pt x="1746" y="374"/>
                    <a:pt x="1727" y="374"/>
                  </a:cubicBezTo>
                  <a:lnTo>
                    <a:pt x="1727" y="374"/>
                  </a:lnTo>
                  <a:cubicBezTo>
                    <a:pt x="1721" y="375"/>
                    <a:pt x="1715" y="375"/>
                    <a:pt x="1708" y="376"/>
                  </a:cubicBezTo>
                  <a:cubicBezTo>
                    <a:pt x="1721" y="376"/>
                    <a:pt x="1734" y="376"/>
                    <a:pt x="1748" y="376"/>
                  </a:cubicBezTo>
                  <a:cubicBezTo>
                    <a:pt x="1708" y="378"/>
                    <a:pt x="1688" y="379"/>
                    <a:pt x="1746" y="379"/>
                  </a:cubicBezTo>
                  <a:cubicBezTo>
                    <a:pt x="1700" y="381"/>
                    <a:pt x="1750" y="382"/>
                    <a:pt x="1749" y="384"/>
                  </a:cubicBezTo>
                  <a:cubicBezTo>
                    <a:pt x="1748" y="400"/>
                    <a:pt x="1747" y="399"/>
                    <a:pt x="1727" y="399"/>
                  </a:cubicBezTo>
                  <a:cubicBezTo>
                    <a:pt x="1746" y="402"/>
                    <a:pt x="1787" y="403"/>
                    <a:pt x="1727" y="404"/>
                  </a:cubicBezTo>
                  <a:cubicBezTo>
                    <a:pt x="1722" y="405"/>
                    <a:pt x="1658" y="406"/>
                    <a:pt x="1707" y="406"/>
                  </a:cubicBezTo>
                  <a:cubicBezTo>
                    <a:pt x="1696" y="405"/>
                    <a:pt x="1767" y="404"/>
                    <a:pt x="1693" y="402"/>
                  </a:cubicBezTo>
                  <a:cubicBezTo>
                    <a:pt x="1661" y="404"/>
                    <a:pt x="1663" y="405"/>
                    <a:pt x="1666" y="407"/>
                  </a:cubicBezTo>
                  <a:cubicBezTo>
                    <a:pt x="1667" y="408"/>
                    <a:pt x="1631" y="409"/>
                    <a:pt x="1665" y="410"/>
                  </a:cubicBezTo>
                  <a:cubicBezTo>
                    <a:pt x="1695" y="409"/>
                    <a:pt x="1705" y="408"/>
                    <a:pt x="1690" y="407"/>
                  </a:cubicBezTo>
                  <a:cubicBezTo>
                    <a:pt x="1705" y="407"/>
                    <a:pt x="1723" y="406"/>
                    <a:pt x="1748" y="406"/>
                  </a:cubicBezTo>
                  <a:cubicBezTo>
                    <a:pt x="1748" y="407"/>
                    <a:pt x="1759" y="409"/>
                    <a:pt x="1746" y="409"/>
                  </a:cubicBezTo>
                  <a:cubicBezTo>
                    <a:pt x="1734" y="412"/>
                    <a:pt x="1726" y="411"/>
                    <a:pt x="1717" y="415"/>
                  </a:cubicBezTo>
                  <a:cubicBezTo>
                    <a:pt x="1720" y="416"/>
                    <a:pt x="1731" y="416"/>
                    <a:pt x="1727" y="424"/>
                  </a:cubicBezTo>
                  <a:cubicBezTo>
                    <a:pt x="1710" y="424"/>
                    <a:pt x="1698" y="424"/>
                    <a:pt x="1682" y="425"/>
                  </a:cubicBezTo>
                  <a:cubicBezTo>
                    <a:pt x="1734" y="426"/>
                    <a:pt x="1682" y="428"/>
                    <a:pt x="1721" y="429"/>
                  </a:cubicBezTo>
                  <a:cubicBezTo>
                    <a:pt x="1723" y="429"/>
                    <a:pt x="1721" y="430"/>
                    <a:pt x="1719" y="430"/>
                  </a:cubicBezTo>
                  <a:cubicBezTo>
                    <a:pt x="1686" y="433"/>
                    <a:pt x="1739" y="434"/>
                    <a:pt x="1723" y="436"/>
                  </a:cubicBezTo>
                  <a:cubicBezTo>
                    <a:pt x="1686" y="437"/>
                    <a:pt x="1725" y="439"/>
                    <a:pt x="1694" y="442"/>
                  </a:cubicBezTo>
                  <a:cubicBezTo>
                    <a:pt x="1664" y="443"/>
                    <a:pt x="1725" y="443"/>
                    <a:pt x="1706" y="444"/>
                  </a:cubicBezTo>
                  <a:cubicBezTo>
                    <a:pt x="1669" y="446"/>
                    <a:pt x="1693" y="447"/>
                    <a:pt x="1686" y="449"/>
                  </a:cubicBezTo>
                  <a:cubicBezTo>
                    <a:pt x="1682" y="450"/>
                    <a:pt x="1717" y="451"/>
                    <a:pt x="1686" y="452"/>
                  </a:cubicBezTo>
                  <a:cubicBezTo>
                    <a:pt x="1720" y="453"/>
                    <a:pt x="1684" y="454"/>
                    <a:pt x="1685" y="455"/>
                  </a:cubicBezTo>
                  <a:cubicBezTo>
                    <a:pt x="1681" y="468"/>
                    <a:pt x="1748" y="458"/>
                    <a:pt x="1707" y="461"/>
                  </a:cubicBezTo>
                  <a:lnTo>
                    <a:pt x="1707" y="461"/>
                  </a:lnTo>
                  <a:cubicBezTo>
                    <a:pt x="1697" y="462"/>
                    <a:pt x="1747" y="462"/>
                    <a:pt x="1712" y="463"/>
                  </a:cubicBezTo>
                  <a:cubicBezTo>
                    <a:pt x="1737" y="464"/>
                    <a:pt x="1691" y="465"/>
                    <a:pt x="1708" y="466"/>
                  </a:cubicBezTo>
                  <a:cubicBezTo>
                    <a:pt x="1744" y="470"/>
                    <a:pt x="1728" y="472"/>
                    <a:pt x="1761" y="470"/>
                  </a:cubicBezTo>
                  <a:cubicBezTo>
                    <a:pt x="1770" y="471"/>
                    <a:pt x="1753" y="471"/>
                    <a:pt x="1748" y="471"/>
                  </a:cubicBezTo>
                  <a:lnTo>
                    <a:pt x="1748" y="471"/>
                  </a:lnTo>
                  <a:cubicBezTo>
                    <a:pt x="1738" y="473"/>
                    <a:pt x="1813" y="471"/>
                    <a:pt x="1769" y="472"/>
                  </a:cubicBezTo>
                  <a:lnTo>
                    <a:pt x="1769" y="472"/>
                  </a:lnTo>
                  <a:cubicBezTo>
                    <a:pt x="1850" y="474"/>
                    <a:pt x="1855" y="476"/>
                    <a:pt x="1875" y="486"/>
                  </a:cubicBezTo>
                  <a:cubicBezTo>
                    <a:pt x="1861" y="487"/>
                    <a:pt x="1869" y="489"/>
                    <a:pt x="1862" y="490"/>
                  </a:cubicBezTo>
                  <a:cubicBezTo>
                    <a:pt x="1865" y="491"/>
                    <a:pt x="1859" y="492"/>
                    <a:pt x="1875" y="493"/>
                  </a:cubicBezTo>
                  <a:cubicBezTo>
                    <a:pt x="1908" y="494"/>
                    <a:pt x="1867" y="495"/>
                    <a:pt x="1886" y="496"/>
                  </a:cubicBezTo>
                  <a:cubicBezTo>
                    <a:pt x="1901" y="497"/>
                    <a:pt x="1859" y="497"/>
                    <a:pt x="1886" y="498"/>
                  </a:cubicBezTo>
                  <a:cubicBezTo>
                    <a:pt x="1899" y="498"/>
                    <a:pt x="1893" y="500"/>
                    <a:pt x="1895" y="500"/>
                  </a:cubicBezTo>
                  <a:cubicBezTo>
                    <a:pt x="1843" y="503"/>
                    <a:pt x="1820" y="502"/>
                    <a:pt x="1771" y="502"/>
                  </a:cubicBezTo>
                  <a:cubicBezTo>
                    <a:pt x="1817" y="503"/>
                    <a:pt x="1764" y="504"/>
                    <a:pt x="1769" y="505"/>
                  </a:cubicBezTo>
                  <a:cubicBezTo>
                    <a:pt x="1773" y="506"/>
                    <a:pt x="1769" y="508"/>
                    <a:pt x="1778" y="509"/>
                  </a:cubicBezTo>
                  <a:cubicBezTo>
                    <a:pt x="1789" y="510"/>
                    <a:pt x="1762" y="511"/>
                    <a:pt x="1768" y="512"/>
                  </a:cubicBezTo>
                  <a:cubicBezTo>
                    <a:pt x="1837" y="520"/>
                    <a:pt x="1779" y="516"/>
                    <a:pt x="1878" y="503"/>
                  </a:cubicBezTo>
                  <a:cubicBezTo>
                    <a:pt x="1903" y="503"/>
                    <a:pt x="1892" y="505"/>
                    <a:pt x="1933" y="505"/>
                  </a:cubicBezTo>
                  <a:cubicBezTo>
                    <a:pt x="1884" y="513"/>
                    <a:pt x="1879" y="514"/>
                    <a:pt x="1811" y="515"/>
                  </a:cubicBezTo>
                  <a:cubicBezTo>
                    <a:pt x="1819" y="517"/>
                    <a:pt x="1835" y="515"/>
                    <a:pt x="1832" y="521"/>
                  </a:cubicBezTo>
                  <a:cubicBezTo>
                    <a:pt x="1915" y="521"/>
                    <a:pt x="1860" y="524"/>
                    <a:pt x="1832" y="526"/>
                  </a:cubicBezTo>
                  <a:cubicBezTo>
                    <a:pt x="1867" y="527"/>
                    <a:pt x="1823" y="528"/>
                    <a:pt x="1829" y="529"/>
                  </a:cubicBezTo>
                  <a:cubicBezTo>
                    <a:pt x="1826" y="530"/>
                    <a:pt x="1790" y="531"/>
                    <a:pt x="1775" y="528"/>
                  </a:cubicBezTo>
                  <a:cubicBezTo>
                    <a:pt x="1772" y="529"/>
                    <a:pt x="1766" y="530"/>
                    <a:pt x="1770" y="530"/>
                  </a:cubicBezTo>
                  <a:cubicBezTo>
                    <a:pt x="1802" y="532"/>
                    <a:pt x="1778" y="533"/>
                    <a:pt x="1832" y="534"/>
                  </a:cubicBezTo>
                  <a:cubicBezTo>
                    <a:pt x="1833" y="561"/>
                    <a:pt x="1871" y="556"/>
                    <a:pt x="1889" y="560"/>
                  </a:cubicBezTo>
                  <a:cubicBezTo>
                    <a:pt x="1876" y="562"/>
                    <a:pt x="1897" y="564"/>
                    <a:pt x="1894" y="565"/>
                  </a:cubicBezTo>
                  <a:cubicBezTo>
                    <a:pt x="1893" y="566"/>
                    <a:pt x="1894" y="567"/>
                    <a:pt x="1894" y="568"/>
                  </a:cubicBezTo>
                  <a:cubicBezTo>
                    <a:pt x="1894" y="569"/>
                    <a:pt x="1886" y="570"/>
                    <a:pt x="1896" y="571"/>
                  </a:cubicBezTo>
                  <a:cubicBezTo>
                    <a:pt x="1946" y="574"/>
                    <a:pt x="1924" y="580"/>
                    <a:pt x="1951" y="582"/>
                  </a:cubicBezTo>
                  <a:cubicBezTo>
                    <a:pt x="1952" y="582"/>
                    <a:pt x="1930" y="583"/>
                    <a:pt x="1948" y="583"/>
                  </a:cubicBezTo>
                  <a:cubicBezTo>
                    <a:pt x="1951" y="583"/>
                    <a:pt x="1956" y="583"/>
                    <a:pt x="1955" y="583"/>
                  </a:cubicBezTo>
                  <a:cubicBezTo>
                    <a:pt x="1902" y="586"/>
                    <a:pt x="1965" y="588"/>
                    <a:pt x="1939" y="591"/>
                  </a:cubicBezTo>
                  <a:cubicBezTo>
                    <a:pt x="1969" y="591"/>
                    <a:pt x="1925" y="592"/>
                    <a:pt x="1953" y="593"/>
                  </a:cubicBezTo>
                  <a:cubicBezTo>
                    <a:pt x="1968" y="594"/>
                    <a:pt x="1954" y="595"/>
                    <a:pt x="1957" y="597"/>
                  </a:cubicBezTo>
                  <a:cubicBezTo>
                    <a:pt x="1960" y="598"/>
                    <a:pt x="1965" y="599"/>
                    <a:pt x="1979" y="599"/>
                  </a:cubicBezTo>
                  <a:cubicBezTo>
                    <a:pt x="2001" y="601"/>
                    <a:pt x="1942" y="601"/>
                    <a:pt x="1971" y="602"/>
                  </a:cubicBezTo>
                  <a:cubicBezTo>
                    <a:pt x="1990" y="604"/>
                    <a:pt x="1969" y="605"/>
                    <a:pt x="1978" y="608"/>
                  </a:cubicBezTo>
                  <a:cubicBezTo>
                    <a:pt x="1985" y="609"/>
                    <a:pt x="1966" y="610"/>
                    <a:pt x="1966" y="611"/>
                  </a:cubicBezTo>
                  <a:cubicBezTo>
                    <a:pt x="1991" y="612"/>
                    <a:pt x="1963" y="631"/>
                    <a:pt x="1989" y="631"/>
                  </a:cubicBezTo>
                  <a:cubicBezTo>
                    <a:pt x="2029" y="632"/>
                    <a:pt x="1976" y="633"/>
                    <a:pt x="1986" y="634"/>
                  </a:cubicBezTo>
                  <a:cubicBezTo>
                    <a:pt x="2006" y="636"/>
                    <a:pt x="1994" y="636"/>
                    <a:pt x="1999" y="642"/>
                  </a:cubicBezTo>
                  <a:cubicBezTo>
                    <a:pt x="2002" y="644"/>
                    <a:pt x="1985" y="646"/>
                    <a:pt x="2015" y="648"/>
                  </a:cubicBezTo>
                  <a:cubicBezTo>
                    <a:pt x="1967" y="650"/>
                    <a:pt x="2048" y="648"/>
                    <a:pt x="2040" y="649"/>
                  </a:cubicBezTo>
                  <a:cubicBezTo>
                    <a:pt x="2032" y="650"/>
                    <a:pt x="2025" y="650"/>
                    <a:pt x="2019" y="650"/>
                  </a:cubicBezTo>
                  <a:cubicBezTo>
                    <a:pt x="2025" y="651"/>
                    <a:pt x="2030" y="651"/>
                    <a:pt x="2036" y="651"/>
                  </a:cubicBezTo>
                  <a:cubicBezTo>
                    <a:pt x="2030" y="651"/>
                    <a:pt x="2025" y="651"/>
                    <a:pt x="2019" y="651"/>
                  </a:cubicBezTo>
                  <a:cubicBezTo>
                    <a:pt x="2030" y="653"/>
                    <a:pt x="2039" y="651"/>
                    <a:pt x="2041" y="658"/>
                  </a:cubicBezTo>
                  <a:cubicBezTo>
                    <a:pt x="2043" y="658"/>
                    <a:pt x="2062" y="659"/>
                    <a:pt x="2043" y="660"/>
                  </a:cubicBezTo>
                  <a:cubicBezTo>
                    <a:pt x="2062" y="660"/>
                    <a:pt x="2081" y="661"/>
                    <a:pt x="2100" y="661"/>
                  </a:cubicBezTo>
                  <a:cubicBezTo>
                    <a:pt x="2088" y="662"/>
                    <a:pt x="2075" y="663"/>
                    <a:pt x="2062" y="663"/>
                  </a:cubicBezTo>
                  <a:cubicBezTo>
                    <a:pt x="2103" y="664"/>
                    <a:pt x="2048" y="665"/>
                    <a:pt x="2058" y="666"/>
                  </a:cubicBezTo>
                  <a:cubicBezTo>
                    <a:pt x="2062" y="666"/>
                    <a:pt x="2092" y="667"/>
                    <a:pt x="2071" y="668"/>
                  </a:cubicBezTo>
                  <a:cubicBezTo>
                    <a:pt x="2066" y="669"/>
                    <a:pt x="2087" y="667"/>
                    <a:pt x="2081" y="675"/>
                  </a:cubicBezTo>
                  <a:cubicBezTo>
                    <a:pt x="2101" y="675"/>
                    <a:pt x="2111" y="673"/>
                    <a:pt x="2122" y="675"/>
                  </a:cubicBezTo>
                  <a:cubicBezTo>
                    <a:pt x="2120" y="675"/>
                    <a:pt x="2104" y="676"/>
                    <a:pt x="2107" y="676"/>
                  </a:cubicBezTo>
                  <a:cubicBezTo>
                    <a:pt x="2134" y="677"/>
                    <a:pt x="2122" y="678"/>
                    <a:pt x="2113" y="680"/>
                  </a:cubicBezTo>
                  <a:cubicBezTo>
                    <a:pt x="2111" y="684"/>
                    <a:pt x="2150" y="689"/>
                    <a:pt x="2158" y="689"/>
                  </a:cubicBezTo>
                  <a:cubicBezTo>
                    <a:pt x="2160" y="690"/>
                    <a:pt x="2148" y="691"/>
                    <a:pt x="2144" y="692"/>
                  </a:cubicBezTo>
                  <a:cubicBezTo>
                    <a:pt x="2155" y="693"/>
                    <a:pt x="2186" y="696"/>
                    <a:pt x="2150" y="699"/>
                  </a:cubicBezTo>
                  <a:cubicBezTo>
                    <a:pt x="2161" y="699"/>
                    <a:pt x="2173" y="700"/>
                    <a:pt x="2185" y="700"/>
                  </a:cubicBezTo>
                  <a:cubicBezTo>
                    <a:pt x="2151" y="700"/>
                    <a:pt x="2185" y="701"/>
                    <a:pt x="2177" y="702"/>
                  </a:cubicBezTo>
                  <a:cubicBezTo>
                    <a:pt x="2170" y="702"/>
                    <a:pt x="2164" y="704"/>
                    <a:pt x="2172" y="704"/>
                  </a:cubicBezTo>
                  <a:cubicBezTo>
                    <a:pt x="2191" y="705"/>
                    <a:pt x="2184" y="706"/>
                    <a:pt x="2185" y="706"/>
                  </a:cubicBezTo>
                  <a:cubicBezTo>
                    <a:pt x="2188" y="709"/>
                    <a:pt x="2176" y="711"/>
                    <a:pt x="2196" y="713"/>
                  </a:cubicBezTo>
                  <a:cubicBezTo>
                    <a:pt x="2231" y="717"/>
                    <a:pt x="2204" y="717"/>
                    <a:pt x="2237" y="723"/>
                  </a:cubicBezTo>
                  <a:cubicBezTo>
                    <a:pt x="2268" y="727"/>
                    <a:pt x="2140" y="729"/>
                    <a:pt x="2124" y="732"/>
                  </a:cubicBezTo>
                  <a:cubicBezTo>
                    <a:pt x="2109" y="734"/>
                    <a:pt x="2079" y="739"/>
                    <a:pt x="2119" y="742"/>
                  </a:cubicBezTo>
                  <a:cubicBezTo>
                    <a:pt x="2039" y="742"/>
                    <a:pt x="2040" y="743"/>
                    <a:pt x="2060" y="746"/>
                  </a:cubicBezTo>
                  <a:cubicBezTo>
                    <a:pt x="2020" y="747"/>
                    <a:pt x="2051" y="749"/>
                    <a:pt x="2039" y="751"/>
                  </a:cubicBezTo>
                  <a:cubicBezTo>
                    <a:pt x="2028" y="753"/>
                    <a:pt x="1997" y="755"/>
                    <a:pt x="2036" y="757"/>
                  </a:cubicBezTo>
                  <a:cubicBezTo>
                    <a:pt x="1996" y="758"/>
                    <a:pt x="1981" y="759"/>
                    <a:pt x="2020" y="762"/>
                  </a:cubicBezTo>
                  <a:cubicBezTo>
                    <a:pt x="1998" y="763"/>
                    <a:pt x="1961" y="764"/>
                    <a:pt x="1965" y="765"/>
                  </a:cubicBezTo>
                  <a:cubicBezTo>
                    <a:pt x="1972" y="766"/>
                    <a:pt x="1937" y="767"/>
                    <a:pt x="1958" y="768"/>
                  </a:cubicBezTo>
                  <a:cubicBezTo>
                    <a:pt x="1985" y="769"/>
                    <a:pt x="1959" y="770"/>
                    <a:pt x="1954" y="771"/>
                  </a:cubicBezTo>
                  <a:cubicBezTo>
                    <a:pt x="1950" y="772"/>
                    <a:pt x="1955" y="773"/>
                    <a:pt x="1943" y="774"/>
                  </a:cubicBezTo>
                  <a:cubicBezTo>
                    <a:pt x="1930" y="774"/>
                    <a:pt x="1970" y="775"/>
                    <a:pt x="1944" y="776"/>
                  </a:cubicBezTo>
                  <a:cubicBezTo>
                    <a:pt x="1895" y="779"/>
                    <a:pt x="2055" y="779"/>
                    <a:pt x="1998" y="779"/>
                  </a:cubicBezTo>
                  <a:lnTo>
                    <a:pt x="1998" y="779"/>
                  </a:lnTo>
                  <a:cubicBezTo>
                    <a:pt x="1979" y="782"/>
                    <a:pt x="1976" y="777"/>
                    <a:pt x="1977" y="786"/>
                  </a:cubicBezTo>
                  <a:cubicBezTo>
                    <a:pt x="1977" y="787"/>
                    <a:pt x="1965" y="789"/>
                    <a:pt x="1981" y="790"/>
                  </a:cubicBezTo>
                  <a:cubicBezTo>
                    <a:pt x="2006" y="791"/>
                    <a:pt x="1971" y="792"/>
                    <a:pt x="1974" y="793"/>
                  </a:cubicBezTo>
                  <a:cubicBezTo>
                    <a:pt x="1979" y="795"/>
                    <a:pt x="2000" y="798"/>
                    <a:pt x="1938" y="799"/>
                  </a:cubicBezTo>
                  <a:cubicBezTo>
                    <a:pt x="1930" y="800"/>
                    <a:pt x="1937" y="800"/>
                    <a:pt x="1936" y="804"/>
                  </a:cubicBezTo>
                  <a:cubicBezTo>
                    <a:pt x="1906" y="805"/>
                    <a:pt x="1874" y="806"/>
                    <a:pt x="1877" y="806"/>
                  </a:cubicBezTo>
                  <a:cubicBezTo>
                    <a:pt x="1881" y="807"/>
                    <a:pt x="1839" y="808"/>
                    <a:pt x="1867" y="809"/>
                  </a:cubicBezTo>
                  <a:cubicBezTo>
                    <a:pt x="1874" y="809"/>
                    <a:pt x="1847" y="811"/>
                    <a:pt x="1854" y="811"/>
                  </a:cubicBezTo>
                  <a:cubicBezTo>
                    <a:pt x="1887" y="812"/>
                    <a:pt x="1842" y="813"/>
                    <a:pt x="1854" y="814"/>
                  </a:cubicBezTo>
                  <a:cubicBezTo>
                    <a:pt x="1861" y="814"/>
                    <a:pt x="1880" y="814"/>
                    <a:pt x="1894" y="814"/>
                  </a:cubicBezTo>
                  <a:lnTo>
                    <a:pt x="1894" y="818"/>
                  </a:lnTo>
                  <a:cubicBezTo>
                    <a:pt x="1960" y="815"/>
                    <a:pt x="1969" y="808"/>
                    <a:pt x="2016" y="803"/>
                  </a:cubicBezTo>
                  <a:cubicBezTo>
                    <a:pt x="2036" y="795"/>
                    <a:pt x="2078" y="788"/>
                    <a:pt x="2123" y="787"/>
                  </a:cubicBezTo>
                  <a:cubicBezTo>
                    <a:pt x="2095" y="786"/>
                    <a:pt x="2129" y="785"/>
                    <a:pt x="2105" y="784"/>
                  </a:cubicBezTo>
                  <a:cubicBezTo>
                    <a:pt x="2122" y="784"/>
                    <a:pt x="2180" y="783"/>
                    <a:pt x="2144" y="784"/>
                  </a:cubicBezTo>
                  <a:lnTo>
                    <a:pt x="2144" y="784"/>
                  </a:lnTo>
                  <a:cubicBezTo>
                    <a:pt x="2144" y="786"/>
                    <a:pt x="2229" y="783"/>
                    <a:pt x="2185" y="785"/>
                  </a:cubicBezTo>
                  <a:cubicBezTo>
                    <a:pt x="2184" y="785"/>
                    <a:pt x="2193" y="788"/>
                    <a:pt x="2185" y="786"/>
                  </a:cubicBezTo>
                  <a:cubicBezTo>
                    <a:pt x="2237" y="788"/>
                    <a:pt x="2158" y="786"/>
                    <a:pt x="2144" y="787"/>
                  </a:cubicBezTo>
                  <a:cubicBezTo>
                    <a:pt x="2150" y="787"/>
                    <a:pt x="2155" y="788"/>
                    <a:pt x="2161" y="788"/>
                  </a:cubicBezTo>
                  <a:cubicBezTo>
                    <a:pt x="2155" y="788"/>
                    <a:pt x="2150" y="788"/>
                    <a:pt x="2144" y="788"/>
                  </a:cubicBezTo>
                  <a:cubicBezTo>
                    <a:pt x="2140" y="796"/>
                    <a:pt x="2166" y="790"/>
                    <a:pt x="2185" y="792"/>
                  </a:cubicBezTo>
                  <a:cubicBezTo>
                    <a:pt x="2183" y="790"/>
                    <a:pt x="2167" y="791"/>
                    <a:pt x="2167" y="791"/>
                  </a:cubicBezTo>
                  <a:cubicBezTo>
                    <a:pt x="2175" y="791"/>
                    <a:pt x="2180" y="790"/>
                    <a:pt x="2185" y="791"/>
                  </a:cubicBezTo>
                  <a:cubicBezTo>
                    <a:pt x="2171" y="791"/>
                    <a:pt x="2202" y="791"/>
                    <a:pt x="2203" y="792"/>
                  </a:cubicBezTo>
                  <a:cubicBezTo>
                    <a:pt x="2197" y="792"/>
                    <a:pt x="2191" y="792"/>
                    <a:pt x="2185" y="792"/>
                  </a:cubicBezTo>
                  <a:cubicBezTo>
                    <a:pt x="2222" y="801"/>
                    <a:pt x="2131" y="809"/>
                    <a:pt x="2102" y="816"/>
                  </a:cubicBezTo>
                  <a:cubicBezTo>
                    <a:pt x="2108" y="816"/>
                    <a:pt x="2114" y="816"/>
                    <a:pt x="2119" y="816"/>
                  </a:cubicBezTo>
                  <a:cubicBezTo>
                    <a:pt x="2114" y="816"/>
                    <a:pt x="2108" y="816"/>
                    <a:pt x="2102" y="816"/>
                  </a:cubicBezTo>
                  <a:lnTo>
                    <a:pt x="2102" y="819"/>
                  </a:lnTo>
                  <a:cubicBezTo>
                    <a:pt x="2121" y="820"/>
                    <a:pt x="2133" y="820"/>
                    <a:pt x="2149" y="820"/>
                  </a:cubicBezTo>
                  <a:cubicBezTo>
                    <a:pt x="2130" y="820"/>
                    <a:pt x="2116" y="821"/>
                    <a:pt x="2098" y="821"/>
                  </a:cubicBezTo>
                  <a:cubicBezTo>
                    <a:pt x="2115" y="821"/>
                    <a:pt x="2126" y="821"/>
                    <a:pt x="2144" y="821"/>
                  </a:cubicBezTo>
                  <a:cubicBezTo>
                    <a:pt x="2150" y="831"/>
                    <a:pt x="2117" y="825"/>
                    <a:pt x="2092" y="828"/>
                  </a:cubicBezTo>
                  <a:cubicBezTo>
                    <a:pt x="2102" y="833"/>
                    <a:pt x="2160" y="830"/>
                    <a:pt x="2123" y="831"/>
                  </a:cubicBezTo>
                  <a:lnTo>
                    <a:pt x="2123" y="831"/>
                  </a:lnTo>
                  <a:cubicBezTo>
                    <a:pt x="2141" y="832"/>
                    <a:pt x="2099" y="833"/>
                    <a:pt x="2113" y="834"/>
                  </a:cubicBezTo>
                  <a:cubicBezTo>
                    <a:pt x="2125" y="836"/>
                    <a:pt x="2088" y="840"/>
                    <a:pt x="2081" y="842"/>
                  </a:cubicBezTo>
                  <a:cubicBezTo>
                    <a:pt x="2087" y="842"/>
                    <a:pt x="2093" y="842"/>
                    <a:pt x="2099" y="842"/>
                  </a:cubicBezTo>
                  <a:cubicBezTo>
                    <a:pt x="2093" y="842"/>
                    <a:pt x="2087" y="842"/>
                    <a:pt x="2081" y="843"/>
                  </a:cubicBezTo>
                  <a:cubicBezTo>
                    <a:pt x="2071" y="845"/>
                    <a:pt x="2146" y="843"/>
                    <a:pt x="2102" y="844"/>
                  </a:cubicBezTo>
                  <a:lnTo>
                    <a:pt x="2102" y="844"/>
                  </a:lnTo>
                  <a:cubicBezTo>
                    <a:pt x="2056" y="846"/>
                    <a:pt x="2136" y="846"/>
                    <a:pt x="2072" y="846"/>
                  </a:cubicBezTo>
                  <a:cubicBezTo>
                    <a:pt x="2072" y="847"/>
                    <a:pt x="2074" y="847"/>
                    <a:pt x="2071" y="847"/>
                  </a:cubicBezTo>
                  <a:cubicBezTo>
                    <a:pt x="2059" y="848"/>
                    <a:pt x="2077" y="849"/>
                    <a:pt x="2069" y="850"/>
                  </a:cubicBezTo>
                  <a:cubicBezTo>
                    <a:pt x="2060" y="852"/>
                    <a:pt x="2090" y="854"/>
                    <a:pt x="2100" y="856"/>
                  </a:cubicBezTo>
                  <a:cubicBezTo>
                    <a:pt x="1977" y="860"/>
                    <a:pt x="1904" y="890"/>
                    <a:pt x="1748" y="887"/>
                  </a:cubicBezTo>
                  <a:cubicBezTo>
                    <a:pt x="1768" y="890"/>
                    <a:pt x="1682" y="893"/>
                    <a:pt x="1670" y="895"/>
                  </a:cubicBezTo>
                  <a:cubicBezTo>
                    <a:pt x="1617" y="895"/>
                    <a:pt x="1666" y="897"/>
                    <a:pt x="1629" y="897"/>
                  </a:cubicBezTo>
                  <a:cubicBezTo>
                    <a:pt x="1621" y="897"/>
                    <a:pt x="1649" y="898"/>
                    <a:pt x="1628" y="899"/>
                  </a:cubicBezTo>
                  <a:cubicBezTo>
                    <a:pt x="1574" y="901"/>
                    <a:pt x="1575" y="903"/>
                    <a:pt x="1569" y="906"/>
                  </a:cubicBezTo>
                  <a:cubicBezTo>
                    <a:pt x="1557" y="906"/>
                    <a:pt x="1528" y="906"/>
                    <a:pt x="1553" y="907"/>
                  </a:cubicBezTo>
                  <a:cubicBezTo>
                    <a:pt x="1560" y="907"/>
                    <a:pt x="1565" y="908"/>
                    <a:pt x="1560" y="908"/>
                  </a:cubicBezTo>
                  <a:cubicBezTo>
                    <a:pt x="1536" y="909"/>
                    <a:pt x="1552" y="910"/>
                    <a:pt x="1551" y="911"/>
                  </a:cubicBezTo>
                  <a:cubicBezTo>
                    <a:pt x="1518" y="921"/>
                    <a:pt x="1516" y="923"/>
                    <a:pt x="1480" y="928"/>
                  </a:cubicBezTo>
                  <a:cubicBezTo>
                    <a:pt x="1467" y="928"/>
                    <a:pt x="1500" y="929"/>
                    <a:pt x="1480" y="931"/>
                  </a:cubicBezTo>
                  <a:cubicBezTo>
                    <a:pt x="1467" y="931"/>
                    <a:pt x="1480" y="933"/>
                    <a:pt x="1477" y="934"/>
                  </a:cubicBezTo>
                  <a:cubicBezTo>
                    <a:pt x="1472" y="935"/>
                    <a:pt x="1495" y="937"/>
                    <a:pt x="1461" y="938"/>
                  </a:cubicBezTo>
                  <a:cubicBezTo>
                    <a:pt x="1484" y="940"/>
                    <a:pt x="1448" y="941"/>
                    <a:pt x="1455" y="943"/>
                  </a:cubicBezTo>
                  <a:cubicBezTo>
                    <a:pt x="1463" y="944"/>
                    <a:pt x="1461" y="946"/>
                    <a:pt x="1436" y="947"/>
                  </a:cubicBezTo>
                  <a:cubicBezTo>
                    <a:pt x="1477" y="948"/>
                    <a:pt x="1424" y="949"/>
                    <a:pt x="1434" y="950"/>
                  </a:cubicBezTo>
                  <a:cubicBezTo>
                    <a:pt x="1444" y="951"/>
                    <a:pt x="1429" y="953"/>
                    <a:pt x="1453" y="954"/>
                  </a:cubicBezTo>
                  <a:cubicBezTo>
                    <a:pt x="1416" y="958"/>
                    <a:pt x="1446" y="961"/>
                    <a:pt x="1436" y="965"/>
                  </a:cubicBezTo>
                  <a:cubicBezTo>
                    <a:pt x="1420" y="970"/>
                    <a:pt x="1413" y="973"/>
                    <a:pt x="1398" y="976"/>
                  </a:cubicBezTo>
                  <a:cubicBezTo>
                    <a:pt x="1406" y="978"/>
                    <a:pt x="1384" y="980"/>
                    <a:pt x="1396" y="983"/>
                  </a:cubicBezTo>
                  <a:cubicBezTo>
                    <a:pt x="1405" y="984"/>
                    <a:pt x="1362" y="986"/>
                    <a:pt x="1393" y="987"/>
                  </a:cubicBezTo>
                  <a:cubicBezTo>
                    <a:pt x="1397" y="987"/>
                    <a:pt x="1381" y="988"/>
                    <a:pt x="1372" y="988"/>
                  </a:cubicBezTo>
                  <a:cubicBezTo>
                    <a:pt x="1333" y="994"/>
                    <a:pt x="1359" y="993"/>
                    <a:pt x="1297" y="997"/>
                  </a:cubicBezTo>
                  <a:cubicBezTo>
                    <a:pt x="1289" y="998"/>
                    <a:pt x="1256" y="998"/>
                    <a:pt x="1287" y="999"/>
                  </a:cubicBezTo>
                  <a:cubicBezTo>
                    <a:pt x="1293" y="1000"/>
                    <a:pt x="1291" y="1000"/>
                    <a:pt x="1290" y="1001"/>
                  </a:cubicBezTo>
                  <a:cubicBezTo>
                    <a:pt x="1281" y="1004"/>
                    <a:pt x="1312" y="1008"/>
                    <a:pt x="1269" y="1011"/>
                  </a:cubicBezTo>
                  <a:cubicBezTo>
                    <a:pt x="1300" y="1013"/>
                    <a:pt x="1260" y="1011"/>
                    <a:pt x="1269" y="1016"/>
                  </a:cubicBezTo>
                  <a:cubicBezTo>
                    <a:pt x="1241" y="1014"/>
                    <a:pt x="1234" y="1015"/>
                    <a:pt x="1207" y="1020"/>
                  </a:cubicBezTo>
                  <a:cubicBezTo>
                    <a:pt x="1213" y="1020"/>
                    <a:pt x="1219" y="1020"/>
                    <a:pt x="1224" y="1020"/>
                  </a:cubicBezTo>
                  <a:cubicBezTo>
                    <a:pt x="1219" y="1020"/>
                    <a:pt x="1213" y="1020"/>
                    <a:pt x="1207" y="1020"/>
                  </a:cubicBezTo>
                  <a:cubicBezTo>
                    <a:pt x="1204" y="1021"/>
                    <a:pt x="1217" y="1022"/>
                    <a:pt x="1186" y="1022"/>
                  </a:cubicBezTo>
                  <a:cubicBezTo>
                    <a:pt x="1156" y="1026"/>
                    <a:pt x="1151" y="1027"/>
                    <a:pt x="1124" y="1029"/>
                  </a:cubicBezTo>
                  <a:cubicBezTo>
                    <a:pt x="1128" y="1029"/>
                    <a:pt x="1143" y="1029"/>
                    <a:pt x="1133" y="1029"/>
                  </a:cubicBezTo>
                  <a:cubicBezTo>
                    <a:pt x="1095" y="1029"/>
                    <a:pt x="1106" y="1030"/>
                    <a:pt x="1103" y="1031"/>
                  </a:cubicBezTo>
                  <a:cubicBezTo>
                    <a:pt x="1098" y="1031"/>
                    <a:pt x="1081" y="1032"/>
                    <a:pt x="1089" y="1033"/>
                  </a:cubicBezTo>
                  <a:cubicBezTo>
                    <a:pt x="1116" y="1034"/>
                    <a:pt x="1063" y="1034"/>
                    <a:pt x="1063" y="1035"/>
                  </a:cubicBezTo>
                  <a:cubicBezTo>
                    <a:pt x="1069" y="1035"/>
                    <a:pt x="1075" y="1036"/>
                    <a:pt x="1081" y="1036"/>
                  </a:cubicBezTo>
                  <a:cubicBezTo>
                    <a:pt x="1068" y="1036"/>
                    <a:pt x="1056" y="1037"/>
                    <a:pt x="1044" y="1037"/>
                  </a:cubicBezTo>
                  <a:cubicBezTo>
                    <a:pt x="1079" y="1038"/>
                    <a:pt x="1023" y="1039"/>
                    <a:pt x="1039" y="1040"/>
                  </a:cubicBezTo>
                  <a:cubicBezTo>
                    <a:pt x="1066" y="1042"/>
                    <a:pt x="995" y="1041"/>
                    <a:pt x="1000" y="1044"/>
                  </a:cubicBezTo>
                  <a:cubicBezTo>
                    <a:pt x="1030" y="1046"/>
                    <a:pt x="974" y="1047"/>
                    <a:pt x="1010" y="1050"/>
                  </a:cubicBezTo>
                  <a:cubicBezTo>
                    <a:pt x="1017" y="1053"/>
                    <a:pt x="975" y="1052"/>
                    <a:pt x="957" y="1050"/>
                  </a:cubicBezTo>
                  <a:cubicBezTo>
                    <a:pt x="957" y="1052"/>
                    <a:pt x="954" y="1053"/>
                    <a:pt x="958" y="1054"/>
                  </a:cubicBezTo>
                  <a:cubicBezTo>
                    <a:pt x="933" y="1060"/>
                    <a:pt x="994" y="1059"/>
                    <a:pt x="942" y="1063"/>
                  </a:cubicBezTo>
                  <a:cubicBezTo>
                    <a:pt x="962" y="1065"/>
                    <a:pt x="918" y="1067"/>
                    <a:pt x="975" y="1068"/>
                  </a:cubicBezTo>
                  <a:cubicBezTo>
                    <a:pt x="969" y="1069"/>
                    <a:pt x="956" y="1069"/>
                    <a:pt x="958" y="1070"/>
                  </a:cubicBezTo>
                  <a:cubicBezTo>
                    <a:pt x="985" y="1070"/>
                    <a:pt x="964" y="1071"/>
                    <a:pt x="957" y="1072"/>
                  </a:cubicBezTo>
                  <a:cubicBezTo>
                    <a:pt x="951" y="1073"/>
                    <a:pt x="926" y="1073"/>
                    <a:pt x="956" y="1074"/>
                  </a:cubicBezTo>
                  <a:cubicBezTo>
                    <a:pt x="939" y="1074"/>
                    <a:pt x="933" y="1075"/>
                    <a:pt x="936" y="1076"/>
                  </a:cubicBezTo>
                  <a:cubicBezTo>
                    <a:pt x="945" y="1075"/>
                    <a:pt x="951" y="1077"/>
                    <a:pt x="957" y="1079"/>
                  </a:cubicBezTo>
                  <a:cubicBezTo>
                    <a:pt x="959" y="1080"/>
                    <a:pt x="968" y="1082"/>
                    <a:pt x="955" y="1082"/>
                  </a:cubicBezTo>
                  <a:cubicBezTo>
                    <a:pt x="928" y="1084"/>
                    <a:pt x="970" y="1084"/>
                    <a:pt x="957" y="1085"/>
                  </a:cubicBezTo>
                  <a:cubicBezTo>
                    <a:pt x="864" y="1090"/>
                    <a:pt x="913" y="1098"/>
                    <a:pt x="825" y="1099"/>
                  </a:cubicBezTo>
                  <a:cubicBezTo>
                    <a:pt x="855" y="1099"/>
                    <a:pt x="879" y="1100"/>
                    <a:pt x="895" y="1099"/>
                  </a:cubicBezTo>
                  <a:cubicBezTo>
                    <a:pt x="889" y="1099"/>
                    <a:pt x="883" y="1098"/>
                    <a:pt x="878" y="1098"/>
                  </a:cubicBezTo>
                  <a:cubicBezTo>
                    <a:pt x="892" y="1098"/>
                    <a:pt x="927" y="1097"/>
                    <a:pt x="895" y="1098"/>
                  </a:cubicBezTo>
                  <a:lnTo>
                    <a:pt x="895" y="1099"/>
                  </a:lnTo>
                  <a:cubicBezTo>
                    <a:pt x="902" y="1099"/>
                    <a:pt x="909" y="1099"/>
                    <a:pt x="916" y="1100"/>
                  </a:cubicBezTo>
                  <a:cubicBezTo>
                    <a:pt x="882" y="1100"/>
                    <a:pt x="917" y="1101"/>
                    <a:pt x="904" y="1102"/>
                  </a:cubicBezTo>
                  <a:cubicBezTo>
                    <a:pt x="891" y="1103"/>
                    <a:pt x="897" y="1104"/>
                    <a:pt x="895" y="1105"/>
                  </a:cubicBezTo>
                  <a:cubicBezTo>
                    <a:pt x="893" y="1106"/>
                    <a:pt x="895" y="1107"/>
                    <a:pt x="876" y="1108"/>
                  </a:cubicBezTo>
                  <a:cubicBezTo>
                    <a:pt x="866" y="1109"/>
                    <a:pt x="886" y="1110"/>
                    <a:pt x="883" y="1111"/>
                  </a:cubicBezTo>
                  <a:cubicBezTo>
                    <a:pt x="881" y="1111"/>
                    <a:pt x="905" y="1112"/>
                    <a:pt x="863" y="1112"/>
                  </a:cubicBezTo>
                  <a:cubicBezTo>
                    <a:pt x="815" y="1113"/>
                    <a:pt x="916" y="1116"/>
                    <a:pt x="891" y="1117"/>
                  </a:cubicBezTo>
                  <a:cubicBezTo>
                    <a:pt x="884" y="1117"/>
                    <a:pt x="830" y="1118"/>
                    <a:pt x="874" y="1119"/>
                  </a:cubicBezTo>
                  <a:cubicBezTo>
                    <a:pt x="840" y="1121"/>
                    <a:pt x="856" y="1117"/>
                    <a:pt x="853" y="1128"/>
                  </a:cubicBezTo>
                  <a:cubicBezTo>
                    <a:pt x="853" y="1129"/>
                    <a:pt x="865" y="1130"/>
                    <a:pt x="851" y="1131"/>
                  </a:cubicBezTo>
                  <a:cubicBezTo>
                    <a:pt x="818" y="1132"/>
                    <a:pt x="866" y="1132"/>
                    <a:pt x="853" y="1133"/>
                  </a:cubicBezTo>
                  <a:cubicBezTo>
                    <a:pt x="847" y="1134"/>
                    <a:pt x="841" y="1134"/>
                    <a:pt x="834" y="1134"/>
                  </a:cubicBezTo>
                  <a:cubicBezTo>
                    <a:pt x="821" y="1135"/>
                    <a:pt x="800" y="1135"/>
                    <a:pt x="823" y="1140"/>
                  </a:cubicBezTo>
                  <a:cubicBezTo>
                    <a:pt x="829" y="1141"/>
                    <a:pt x="786" y="1142"/>
                    <a:pt x="831" y="1143"/>
                  </a:cubicBezTo>
                  <a:cubicBezTo>
                    <a:pt x="815" y="1145"/>
                    <a:pt x="746" y="1147"/>
                    <a:pt x="795" y="1150"/>
                  </a:cubicBezTo>
                  <a:cubicBezTo>
                    <a:pt x="807" y="1151"/>
                    <a:pt x="803" y="1151"/>
                    <a:pt x="794" y="1151"/>
                  </a:cubicBezTo>
                  <a:cubicBezTo>
                    <a:pt x="760" y="1154"/>
                    <a:pt x="787" y="1157"/>
                    <a:pt x="750" y="1159"/>
                  </a:cubicBezTo>
                  <a:cubicBezTo>
                    <a:pt x="800" y="1161"/>
                    <a:pt x="742" y="1163"/>
                    <a:pt x="789" y="1165"/>
                  </a:cubicBezTo>
                  <a:cubicBezTo>
                    <a:pt x="797" y="1165"/>
                    <a:pt x="783" y="1166"/>
                    <a:pt x="778" y="1167"/>
                  </a:cubicBezTo>
                  <a:cubicBezTo>
                    <a:pt x="789" y="1168"/>
                    <a:pt x="894" y="1168"/>
                    <a:pt x="853" y="1168"/>
                  </a:cubicBezTo>
                  <a:lnTo>
                    <a:pt x="853" y="1168"/>
                  </a:lnTo>
                  <a:cubicBezTo>
                    <a:pt x="884" y="1170"/>
                    <a:pt x="872" y="1171"/>
                    <a:pt x="884" y="1173"/>
                  </a:cubicBezTo>
                  <a:cubicBezTo>
                    <a:pt x="895" y="1174"/>
                    <a:pt x="877" y="1173"/>
                    <a:pt x="874" y="1173"/>
                  </a:cubicBezTo>
                  <a:cubicBezTo>
                    <a:pt x="879" y="1173"/>
                    <a:pt x="893" y="1173"/>
                    <a:pt x="884" y="1173"/>
                  </a:cubicBezTo>
                  <a:cubicBezTo>
                    <a:pt x="826" y="1174"/>
                    <a:pt x="807" y="1173"/>
                    <a:pt x="754" y="1170"/>
                  </a:cubicBezTo>
                  <a:lnTo>
                    <a:pt x="754" y="1175"/>
                  </a:lnTo>
                  <a:cubicBezTo>
                    <a:pt x="787" y="1172"/>
                    <a:pt x="870" y="1182"/>
                    <a:pt x="776" y="1184"/>
                  </a:cubicBezTo>
                  <a:cubicBezTo>
                    <a:pt x="744" y="1185"/>
                    <a:pt x="741" y="1168"/>
                    <a:pt x="687" y="1182"/>
                  </a:cubicBezTo>
                  <a:cubicBezTo>
                    <a:pt x="669" y="1196"/>
                    <a:pt x="642" y="1193"/>
                    <a:pt x="644" y="1199"/>
                  </a:cubicBezTo>
                  <a:cubicBezTo>
                    <a:pt x="579" y="1218"/>
                    <a:pt x="707" y="1217"/>
                    <a:pt x="747" y="1217"/>
                  </a:cubicBezTo>
                  <a:cubicBezTo>
                    <a:pt x="683" y="1217"/>
                    <a:pt x="753" y="1219"/>
                    <a:pt x="709" y="1219"/>
                  </a:cubicBezTo>
                  <a:cubicBezTo>
                    <a:pt x="724" y="1220"/>
                    <a:pt x="787" y="1220"/>
                    <a:pt x="767" y="1212"/>
                  </a:cubicBezTo>
                  <a:cubicBezTo>
                    <a:pt x="753" y="1210"/>
                    <a:pt x="782" y="1209"/>
                    <a:pt x="770" y="1208"/>
                  </a:cubicBezTo>
                  <a:cubicBezTo>
                    <a:pt x="756" y="1206"/>
                    <a:pt x="812" y="1205"/>
                    <a:pt x="775" y="1203"/>
                  </a:cubicBezTo>
                  <a:cubicBezTo>
                    <a:pt x="810" y="1203"/>
                    <a:pt x="747" y="1202"/>
                    <a:pt x="777" y="1201"/>
                  </a:cubicBezTo>
                  <a:cubicBezTo>
                    <a:pt x="809" y="1200"/>
                    <a:pt x="747" y="1199"/>
                    <a:pt x="773" y="1199"/>
                  </a:cubicBezTo>
                  <a:cubicBezTo>
                    <a:pt x="801" y="1198"/>
                    <a:pt x="785" y="1197"/>
                    <a:pt x="791" y="1196"/>
                  </a:cubicBezTo>
                  <a:cubicBezTo>
                    <a:pt x="795" y="1195"/>
                    <a:pt x="822" y="1195"/>
                    <a:pt x="792" y="1194"/>
                  </a:cubicBezTo>
                  <a:cubicBezTo>
                    <a:pt x="836" y="1189"/>
                    <a:pt x="830" y="1186"/>
                    <a:pt x="895" y="1180"/>
                  </a:cubicBezTo>
                  <a:cubicBezTo>
                    <a:pt x="857" y="1179"/>
                    <a:pt x="908" y="1178"/>
                    <a:pt x="877" y="1177"/>
                  </a:cubicBezTo>
                  <a:cubicBezTo>
                    <a:pt x="959" y="1179"/>
                    <a:pt x="970" y="1178"/>
                    <a:pt x="1031" y="1164"/>
                  </a:cubicBezTo>
                  <a:cubicBezTo>
                    <a:pt x="1058" y="1162"/>
                    <a:pt x="1027" y="1162"/>
                    <a:pt x="1029" y="1160"/>
                  </a:cubicBezTo>
                  <a:cubicBezTo>
                    <a:pt x="1035" y="1158"/>
                    <a:pt x="1042" y="1160"/>
                    <a:pt x="1041" y="1153"/>
                  </a:cubicBezTo>
                  <a:cubicBezTo>
                    <a:pt x="1067" y="1156"/>
                    <a:pt x="1140" y="1151"/>
                    <a:pt x="1103" y="1153"/>
                  </a:cubicBezTo>
                  <a:lnTo>
                    <a:pt x="1103" y="1153"/>
                  </a:lnTo>
                  <a:cubicBezTo>
                    <a:pt x="1104" y="1155"/>
                    <a:pt x="1117" y="1156"/>
                    <a:pt x="1106" y="1157"/>
                  </a:cubicBezTo>
                  <a:cubicBezTo>
                    <a:pt x="1096" y="1159"/>
                    <a:pt x="1132" y="1158"/>
                    <a:pt x="1124" y="1165"/>
                  </a:cubicBezTo>
                  <a:cubicBezTo>
                    <a:pt x="1140" y="1165"/>
                    <a:pt x="1149" y="1165"/>
                    <a:pt x="1161" y="1164"/>
                  </a:cubicBezTo>
                  <a:lnTo>
                    <a:pt x="1161" y="1169"/>
                  </a:lnTo>
                  <a:cubicBezTo>
                    <a:pt x="1143" y="1169"/>
                    <a:pt x="1133" y="1170"/>
                    <a:pt x="1124" y="1170"/>
                  </a:cubicBezTo>
                  <a:cubicBezTo>
                    <a:pt x="1162" y="1171"/>
                    <a:pt x="1098" y="1173"/>
                    <a:pt x="1144" y="1173"/>
                  </a:cubicBezTo>
                  <a:cubicBezTo>
                    <a:pt x="1077" y="1176"/>
                    <a:pt x="1175" y="1178"/>
                    <a:pt x="1106" y="1180"/>
                  </a:cubicBezTo>
                  <a:cubicBezTo>
                    <a:pt x="1140" y="1183"/>
                    <a:pt x="1115" y="1189"/>
                    <a:pt x="1125" y="1193"/>
                  </a:cubicBezTo>
                  <a:cubicBezTo>
                    <a:pt x="1130" y="1195"/>
                    <a:pt x="1095" y="1194"/>
                    <a:pt x="1082" y="1195"/>
                  </a:cubicBezTo>
                  <a:cubicBezTo>
                    <a:pt x="1082" y="1199"/>
                    <a:pt x="1088" y="1203"/>
                    <a:pt x="1079" y="1207"/>
                  </a:cubicBezTo>
                  <a:cubicBezTo>
                    <a:pt x="1076" y="1208"/>
                    <a:pt x="1099" y="1208"/>
                    <a:pt x="1092" y="1210"/>
                  </a:cubicBezTo>
                  <a:cubicBezTo>
                    <a:pt x="1076" y="1212"/>
                    <a:pt x="1051" y="1215"/>
                    <a:pt x="1061" y="1218"/>
                  </a:cubicBezTo>
                  <a:cubicBezTo>
                    <a:pt x="1068" y="1220"/>
                    <a:pt x="1047" y="1222"/>
                    <a:pt x="1078" y="1224"/>
                  </a:cubicBezTo>
                  <a:cubicBezTo>
                    <a:pt x="1034" y="1226"/>
                    <a:pt x="1087" y="1229"/>
                    <a:pt x="1048" y="1231"/>
                  </a:cubicBezTo>
                  <a:cubicBezTo>
                    <a:pt x="1063" y="1233"/>
                    <a:pt x="1037" y="1235"/>
                    <a:pt x="1040" y="1237"/>
                  </a:cubicBezTo>
                  <a:cubicBezTo>
                    <a:pt x="1043" y="1241"/>
                    <a:pt x="1039" y="1244"/>
                    <a:pt x="1041" y="1250"/>
                  </a:cubicBezTo>
                  <a:cubicBezTo>
                    <a:pt x="1041" y="1250"/>
                    <a:pt x="977" y="1248"/>
                    <a:pt x="1012" y="1250"/>
                  </a:cubicBezTo>
                  <a:cubicBezTo>
                    <a:pt x="1032" y="1251"/>
                    <a:pt x="987" y="1252"/>
                    <a:pt x="1020" y="1253"/>
                  </a:cubicBezTo>
                  <a:cubicBezTo>
                    <a:pt x="982" y="1254"/>
                    <a:pt x="1044" y="1256"/>
                    <a:pt x="1000" y="1256"/>
                  </a:cubicBezTo>
                  <a:cubicBezTo>
                    <a:pt x="1038" y="1258"/>
                    <a:pt x="1007" y="1259"/>
                    <a:pt x="1008" y="1260"/>
                  </a:cubicBezTo>
                  <a:cubicBezTo>
                    <a:pt x="1009" y="1261"/>
                    <a:pt x="1011" y="1262"/>
                    <a:pt x="999" y="1264"/>
                  </a:cubicBezTo>
                  <a:cubicBezTo>
                    <a:pt x="1039" y="1265"/>
                    <a:pt x="1024" y="1267"/>
                    <a:pt x="1016" y="1269"/>
                  </a:cubicBezTo>
                  <a:cubicBezTo>
                    <a:pt x="1007" y="1271"/>
                    <a:pt x="982" y="1273"/>
                    <a:pt x="936" y="1274"/>
                  </a:cubicBezTo>
                  <a:cubicBezTo>
                    <a:pt x="936" y="1294"/>
                    <a:pt x="937" y="1282"/>
                    <a:pt x="999" y="1286"/>
                  </a:cubicBezTo>
                  <a:cubicBezTo>
                    <a:pt x="999" y="1281"/>
                    <a:pt x="999" y="1282"/>
                    <a:pt x="991" y="1282"/>
                  </a:cubicBezTo>
                  <a:cubicBezTo>
                    <a:pt x="954" y="1281"/>
                    <a:pt x="997" y="1280"/>
                    <a:pt x="990" y="1279"/>
                  </a:cubicBezTo>
                  <a:cubicBezTo>
                    <a:pt x="983" y="1278"/>
                    <a:pt x="992" y="1277"/>
                    <a:pt x="1029" y="1276"/>
                  </a:cubicBezTo>
                  <a:cubicBezTo>
                    <a:pt x="1041" y="1278"/>
                    <a:pt x="1071" y="1276"/>
                    <a:pt x="1060" y="1283"/>
                  </a:cubicBezTo>
                  <a:cubicBezTo>
                    <a:pt x="1057" y="1284"/>
                    <a:pt x="1090" y="1285"/>
                    <a:pt x="1061" y="1286"/>
                  </a:cubicBezTo>
                  <a:cubicBezTo>
                    <a:pt x="1074" y="1287"/>
                    <a:pt x="1087" y="1287"/>
                    <a:pt x="1094" y="1287"/>
                  </a:cubicBezTo>
                  <a:cubicBezTo>
                    <a:pt x="1090" y="1288"/>
                    <a:pt x="1075" y="1289"/>
                    <a:pt x="1084" y="1290"/>
                  </a:cubicBezTo>
                  <a:cubicBezTo>
                    <a:pt x="1113" y="1292"/>
                    <a:pt x="1098" y="1294"/>
                    <a:pt x="1103" y="1296"/>
                  </a:cubicBezTo>
                  <a:cubicBezTo>
                    <a:pt x="1134" y="1300"/>
                    <a:pt x="1085" y="1299"/>
                    <a:pt x="1112" y="1301"/>
                  </a:cubicBezTo>
                  <a:cubicBezTo>
                    <a:pt x="1149" y="1305"/>
                    <a:pt x="1145" y="1302"/>
                    <a:pt x="1145" y="1314"/>
                  </a:cubicBezTo>
                  <a:cubicBezTo>
                    <a:pt x="1161" y="1314"/>
                    <a:pt x="1173" y="1314"/>
                    <a:pt x="1186" y="1314"/>
                  </a:cubicBezTo>
                  <a:cubicBezTo>
                    <a:pt x="1186" y="1322"/>
                    <a:pt x="1189" y="1318"/>
                    <a:pt x="1198" y="1322"/>
                  </a:cubicBezTo>
                  <a:cubicBezTo>
                    <a:pt x="1198" y="1323"/>
                    <a:pt x="1171" y="1323"/>
                    <a:pt x="1187" y="1324"/>
                  </a:cubicBezTo>
                  <a:cubicBezTo>
                    <a:pt x="1202" y="1325"/>
                    <a:pt x="1187" y="1326"/>
                    <a:pt x="1194" y="1326"/>
                  </a:cubicBezTo>
                  <a:cubicBezTo>
                    <a:pt x="1214" y="1327"/>
                    <a:pt x="1177" y="1328"/>
                    <a:pt x="1205" y="1329"/>
                  </a:cubicBezTo>
                  <a:cubicBezTo>
                    <a:pt x="1180" y="1329"/>
                    <a:pt x="1224" y="1331"/>
                    <a:pt x="1162" y="1331"/>
                  </a:cubicBezTo>
                  <a:cubicBezTo>
                    <a:pt x="1124" y="1330"/>
                    <a:pt x="1112" y="1333"/>
                    <a:pt x="1141" y="1333"/>
                  </a:cubicBezTo>
                  <a:cubicBezTo>
                    <a:pt x="1135" y="1333"/>
                    <a:pt x="1130" y="1334"/>
                    <a:pt x="1124" y="1334"/>
                  </a:cubicBezTo>
                  <a:cubicBezTo>
                    <a:pt x="1147" y="1335"/>
                    <a:pt x="1141" y="1336"/>
                    <a:pt x="1097" y="1336"/>
                  </a:cubicBezTo>
                  <a:cubicBezTo>
                    <a:pt x="1072" y="1337"/>
                    <a:pt x="1094" y="1336"/>
                    <a:pt x="1103" y="1336"/>
                  </a:cubicBezTo>
                  <a:cubicBezTo>
                    <a:pt x="1088" y="1337"/>
                    <a:pt x="1104" y="1336"/>
                    <a:pt x="1103" y="1334"/>
                  </a:cubicBezTo>
                  <a:cubicBezTo>
                    <a:pt x="1070" y="1333"/>
                    <a:pt x="1084" y="1334"/>
                    <a:pt x="1041" y="1336"/>
                  </a:cubicBezTo>
                  <a:cubicBezTo>
                    <a:pt x="1054" y="1337"/>
                    <a:pt x="1005" y="1338"/>
                    <a:pt x="1041" y="1339"/>
                  </a:cubicBezTo>
                  <a:cubicBezTo>
                    <a:pt x="1055" y="1350"/>
                    <a:pt x="1080" y="1348"/>
                    <a:pt x="1121" y="1355"/>
                  </a:cubicBezTo>
                  <a:cubicBezTo>
                    <a:pt x="1087" y="1356"/>
                    <a:pt x="1120" y="1357"/>
                    <a:pt x="1121" y="1358"/>
                  </a:cubicBezTo>
                  <a:cubicBezTo>
                    <a:pt x="1123" y="1359"/>
                    <a:pt x="1129" y="1361"/>
                    <a:pt x="1137" y="1362"/>
                  </a:cubicBezTo>
                  <a:cubicBezTo>
                    <a:pt x="1106" y="1366"/>
                    <a:pt x="1168" y="1366"/>
                    <a:pt x="1088" y="1369"/>
                  </a:cubicBezTo>
                  <a:cubicBezTo>
                    <a:pt x="1078" y="1369"/>
                    <a:pt x="1017" y="1371"/>
                    <a:pt x="1056" y="1373"/>
                  </a:cubicBezTo>
                  <a:cubicBezTo>
                    <a:pt x="1067" y="1373"/>
                    <a:pt x="1052" y="1375"/>
                    <a:pt x="1039" y="1376"/>
                  </a:cubicBezTo>
                  <a:cubicBezTo>
                    <a:pt x="1023" y="1377"/>
                    <a:pt x="1065" y="1378"/>
                    <a:pt x="1050" y="1379"/>
                  </a:cubicBezTo>
                  <a:cubicBezTo>
                    <a:pt x="1037" y="1380"/>
                    <a:pt x="1043" y="1381"/>
                    <a:pt x="1044" y="1384"/>
                  </a:cubicBezTo>
                  <a:cubicBezTo>
                    <a:pt x="1044" y="1384"/>
                    <a:pt x="1042" y="1383"/>
                    <a:pt x="1041" y="1383"/>
                  </a:cubicBezTo>
                  <a:cubicBezTo>
                    <a:pt x="1090" y="1389"/>
                    <a:pt x="966" y="1376"/>
                    <a:pt x="936" y="1375"/>
                  </a:cubicBezTo>
                  <a:lnTo>
                    <a:pt x="936" y="1376"/>
                  </a:lnTo>
                  <a:cubicBezTo>
                    <a:pt x="942" y="1377"/>
                    <a:pt x="948" y="1377"/>
                    <a:pt x="954" y="1377"/>
                  </a:cubicBezTo>
                  <a:cubicBezTo>
                    <a:pt x="948" y="1377"/>
                    <a:pt x="942" y="1377"/>
                    <a:pt x="936" y="1377"/>
                  </a:cubicBezTo>
                  <a:cubicBezTo>
                    <a:pt x="1014" y="1384"/>
                    <a:pt x="1065" y="1411"/>
                    <a:pt x="1145" y="1412"/>
                  </a:cubicBezTo>
                  <a:cubicBezTo>
                    <a:pt x="1146" y="1414"/>
                    <a:pt x="1142" y="1416"/>
                    <a:pt x="1145" y="1417"/>
                  </a:cubicBezTo>
                  <a:cubicBezTo>
                    <a:pt x="1148" y="1418"/>
                    <a:pt x="1134" y="1419"/>
                    <a:pt x="1157" y="1420"/>
                  </a:cubicBezTo>
                  <a:cubicBezTo>
                    <a:pt x="1168" y="1420"/>
                    <a:pt x="1145" y="1421"/>
                    <a:pt x="1163" y="1422"/>
                  </a:cubicBezTo>
                  <a:cubicBezTo>
                    <a:pt x="1175" y="1423"/>
                    <a:pt x="1159" y="1424"/>
                    <a:pt x="1167" y="1425"/>
                  </a:cubicBezTo>
                  <a:cubicBezTo>
                    <a:pt x="1135" y="1432"/>
                    <a:pt x="970" y="1416"/>
                    <a:pt x="898" y="1410"/>
                  </a:cubicBezTo>
                  <a:cubicBezTo>
                    <a:pt x="929" y="1411"/>
                    <a:pt x="848" y="1411"/>
                    <a:pt x="892" y="1412"/>
                  </a:cubicBezTo>
                  <a:cubicBezTo>
                    <a:pt x="890" y="1415"/>
                    <a:pt x="899" y="1418"/>
                    <a:pt x="957" y="1421"/>
                  </a:cubicBezTo>
                  <a:cubicBezTo>
                    <a:pt x="960" y="1426"/>
                    <a:pt x="1008" y="1429"/>
                    <a:pt x="1025" y="1435"/>
                  </a:cubicBezTo>
                  <a:cubicBezTo>
                    <a:pt x="1059" y="1436"/>
                    <a:pt x="1003" y="1437"/>
                    <a:pt x="1032" y="1437"/>
                  </a:cubicBezTo>
                  <a:cubicBezTo>
                    <a:pt x="1043" y="1438"/>
                    <a:pt x="1020" y="1439"/>
                    <a:pt x="1038" y="1439"/>
                  </a:cubicBezTo>
                  <a:cubicBezTo>
                    <a:pt x="1050" y="1440"/>
                    <a:pt x="1035" y="1441"/>
                    <a:pt x="1042" y="1442"/>
                  </a:cubicBezTo>
                  <a:cubicBezTo>
                    <a:pt x="1049" y="1443"/>
                    <a:pt x="1056" y="1443"/>
                    <a:pt x="1045" y="1444"/>
                  </a:cubicBezTo>
                  <a:cubicBezTo>
                    <a:pt x="1085" y="1445"/>
                    <a:pt x="1017" y="1446"/>
                    <a:pt x="1055" y="1446"/>
                  </a:cubicBezTo>
                  <a:cubicBezTo>
                    <a:pt x="1064" y="1449"/>
                    <a:pt x="1074" y="1451"/>
                    <a:pt x="1081" y="1454"/>
                  </a:cubicBezTo>
                  <a:cubicBezTo>
                    <a:pt x="1073" y="1457"/>
                    <a:pt x="1007" y="1457"/>
                    <a:pt x="1055" y="1459"/>
                  </a:cubicBezTo>
                  <a:cubicBezTo>
                    <a:pt x="1109" y="1460"/>
                    <a:pt x="1053" y="1464"/>
                    <a:pt x="1114" y="1468"/>
                  </a:cubicBezTo>
                  <a:cubicBezTo>
                    <a:pt x="1124" y="1469"/>
                    <a:pt x="1113" y="1469"/>
                    <a:pt x="1106" y="1469"/>
                  </a:cubicBezTo>
                  <a:cubicBezTo>
                    <a:pt x="1140" y="1470"/>
                    <a:pt x="1100" y="1471"/>
                    <a:pt x="1114" y="1471"/>
                  </a:cubicBezTo>
                  <a:cubicBezTo>
                    <a:pt x="1129" y="1472"/>
                    <a:pt x="1110" y="1474"/>
                    <a:pt x="1127" y="1475"/>
                  </a:cubicBezTo>
                  <a:cubicBezTo>
                    <a:pt x="1159" y="1476"/>
                    <a:pt x="1106" y="1477"/>
                    <a:pt x="1127" y="1477"/>
                  </a:cubicBezTo>
                  <a:cubicBezTo>
                    <a:pt x="1152" y="1478"/>
                    <a:pt x="1124" y="1479"/>
                    <a:pt x="1141" y="1480"/>
                  </a:cubicBezTo>
                  <a:cubicBezTo>
                    <a:pt x="1160" y="1481"/>
                    <a:pt x="1140" y="1482"/>
                    <a:pt x="1145" y="1489"/>
                  </a:cubicBezTo>
                  <a:cubicBezTo>
                    <a:pt x="1163" y="1489"/>
                    <a:pt x="1175" y="1490"/>
                    <a:pt x="1188" y="1490"/>
                  </a:cubicBezTo>
                  <a:cubicBezTo>
                    <a:pt x="1166" y="1491"/>
                    <a:pt x="1134" y="1491"/>
                    <a:pt x="1145" y="1493"/>
                  </a:cubicBezTo>
                  <a:cubicBezTo>
                    <a:pt x="1154" y="1494"/>
                    <a:pt x="1167" y="1495"/>
                    <a:pt x="1145" y="1496"/>
                  </a:cubicBezTo>
                  <a:cubicBezTo>
                    <a:pt x="1180" y="1497"/>
                    <a:pt x="1137" y="1498"/>
                    <a:pt x="1155" y="1498"/>
                  </a:cubicBezTo>
                  <a:cubicBezTo>
                    <a:pt x="1179" y="1498"/>
                    <a:pt x="1197" y="1498"/>
                    <a:pt x="1168" y="1499"/>
                  </a:cubicBezTo>
                  <a:cubicBezTo>
                    <a:pt x="1198" y="1500"/>
                    <a:pt x="1153" y="1501"/>
                    <a:pt x="1165" y="1502"/>
                  </a:cubicBezTo>
                  <a:cubicBezTo>
                    <a:pt x="1171" y="1502"/>
                    <a:pt x="1177" y="1502"/>
                    <a:pt x="1183" y="1503"/>
                  </a:cubicBezTo>
                  <a:cubicBezTo>
                    <a:pt x="1173" y="1503"/>
                    <a:pt x="1165" y="1502"/>
                    <a:pt x="1155" y="1506"/>
                  </a:cubicBezTo>
                  <a:cubicBezTo>
                    <a:pt x="1158" y="1506"/>
                    <a:pt x="1170" y="1507"/>
                    <a:pt x="1182" y="1507"/>
                  </a:cubicBezTo>
                  <a:cubicBezTo>
                    <a:pt x="1177" y="1508"/>
                    <a:pt x="1162" y="1508"/>
                    <a:pt x="1167" y="1509"/>
                  </a:cubicBezTo>
                  <a:cubicBezTo>
                    <a:pt x="1204" y="1511"/>
                    <a:pt x="1188" y="1514"/>
                    <a:pt x="1164" y="1516"/>
                  </a:cubicBezTo>
                  <a:cubicBezTo>
                    <a:pt x="1177" y="1516"/>
                    <a:pt x="1189" y="1516"/>
                    <a:pt x="1207" y="1517"/>
                  </a:cubicBezTo>
                  <a:cubicBezTo>
                    <a:pt x="1211" y="1535"/>
                    <a:pt x="1193" y="1534"/>
                    <a:pt x="1231" y="1536"/>
                  </a:cubicBezTo>
                  <a:cubicBezTo>
                    <a:pt x="1277" y="1539"/>
                    <a:pt x="1224" y="1541"/>
                    <a:pt x="1210" y="1543"/>
                  </a:cubicBezTo>
                  <a:cubicBezTo>
                    <a:pt x="1225" y="1543"/>
                    <a:pt x="1237" y="1543"/>
                    <a:pt x="1243" y="1543"/>
                  </a:cubicBezTo>
                  <a:cubicBezTo>
                    <a:pt x="1234" y="1544"/>
                    <a:pt x="1211" y="1546"/>
                    <a:pt x="1219" y="1546"/>
                  </a:cubicBezTo>
                  <a:cubicBezTo>
                    <a:pt x="1234" y="1548"/>
                    <a:pt x="1225" y="1549"/>
                    <a:pt x="1233" y="1550"/>
                  </a:cubicBezTo>
                  <a:cubicBezTo>
                    <a:pt x="1241" y="1551"/>
                    <a:pt x="1227" y="1551"/>
                    <a:pt x="1228" y="1552"/>
                  </a:cubicBezTo>
                  <a:cubicBezTo>
                    <a:pt x="1230" y="1553"/>
                    <a:pt x="1249" y="1555"/>
                    <a:pt x="1236" y="1556"/>
                  </a:cubicBezTo>
                  <a:cubicBezTo>
                    <a:pt x="1228" y="1557"/>
                    <a:pt x="1260" y="1557"/>
                    <a:pt x="1229" y="1558"/>
                  </a:cubicBezTo>
                  <a:cubicBezTo>
                    <a:pt x="1225" y="1558"/>
                    <a:pt x="1238" y="1559"/>
                    <a:pt x="1239" y="1560"/>
                  </a:cubicBezTo>
                  <a:cubicBezTo>
                    <a:pt x="1239" y="1560"/>
                    <a:pt x="1226" y="1562"/>
                    <a:pt x="1232" y="1562"/>
                  </a:cubicBezTo>
                  <a:cubicBezTo>
                    <a:pt x="1259" y="1562"/>
                    <a:pt x="1214" y="1563"/>
                    <a:pt x="1246" y="1564"/>
                  </a:cubicBezTo>
                  <a:cubicBezTo>
                    <a:pt x="1260" y="1565"/>
                    <a:pt x="1246" y="1565"/>
                    <a:pt x="1249" y="1570"/>
                  </a:cubicBezTo>
                  <a:cubicBezTo>
                    <a:pt x="1246" y="1577"/>
                    <a:pt x="1260" y="1574"/>
                    <a:pt x="1228" y="1576"/>
                  </a:cubicBezTo>
                  <a:cubicBezTo>
                    <a:pt x="1262" y="1577"/>
                    <a:pt x="1212" y="1578"/>
                    <a:pt x="1229" y="1579"/>
                  </a:cubicBezTo>
                  <a:cubicBezTo>
                    <a:pt x="1244" y="1580"/>
                    <a:pt x="1235" y="1580"/>
                    <a:pt x="1230" y="1581"/>
                  </a:cubicBezTo>
                  <a:cubicBezTo>
                    <a:pt x="1225" y="1582"/>
                    <a:pt x="1245" y="1583"/>
                    <a:pt x="1241" y="1583"/>
                  </a:cubicBezTo>
                  <a:cubicBezTo>
                    <a:pt x="1207" y="1584"/>
                    <a:pt x="1272" y="1585"/>
                    <a:pt x="1232" y="1585"/>
                  </a:cubicBezTo>
                  <a:cubicBezTo>
                    <a:pt x="1245" y="1586"/>
                    <a:pt x="1232" y="1587"/>
                    <a:pt x="1234" y="1587"/>
                  </a:cubicBezTo>
                  <a:cubicBezTo>
                    <a:pt x="1265" y="1588"/>
                    <a:pt x="1219" y="1588"/>
                    <a:pt x="1236" y="1589"/>
                  </a:cubicBezTo>
                  <a:cubicBezTo>
                    <a:pt x="1257" y="1590"/>
                    <a:pt x="1258" y="1591"/>
                    <a:pt x="1239" y="1591"/>
                  </a:cubicBezTo>
                  <a:cubicBezTo>
                    <a:pt x="1211" y="1592"/>
                    <a:pt x="1246" y="1593"/>
                    <a:pt x="1243" y="1594"/>
                  </a:cubicBezTo>
                  <a:cubicBezTo>
                    <a:pt x="1191" y="1590"/>
                    <a:pt x="1225" y="1601"/>
                    <a:pt x="1186" y="1604"/>
                  </a:cubicBezTo>
                  <a:cubicBezTo>
                    <a:pt x="1187" y="1612"/>
                    <a:pt x="1141" y="1614"/>
                    <a:pt x="1126" y="1618"/>
                  </a:cubicBezTo>
                  <a:cubicBezTo>
                    <a:pt x="1162" y="1618"/>
                    <a:pt x="1104" y="1620"/>
                    <a:pt x="1144" y="1620"/>
                  </a:cubicBezTo>
                  <a:cubicBezTo>
                    <a:pt x="1114" y="1623"/>
                    <a:pt x="1100" y="1629"/>
                    <a:pt x="1041" y="1638"/>
                  </a:cubicBezTo>
                  <a:cubicBezTo>
                    <a:pt x="1046" y="1638"/>
                    <a:pt x="1052" y="1638"/>
                    <a:pt x="1058" y="1639"/>
                  </a:cubicBezTo>
                  <a:cubicBezTo>
                    <a:pt x="1039" y="1640"/>
                    <a:pt x="1006" y="1640"/>
                    <a:pt x="999" y="1653"/>
                  </a:cubicBezTo>
                  <a:cubicBezTo>
                    <a:pt x="976" y="1654"/>
                    <a:pt x="957" y="1655"/>
                    <a:pt x="942" y="1656"/>
                  </a:cubicBezTo>
                  <a:cubicBezTo>
                    <a:pt x="981" y="1659"/>
                    <a:pt x="921" y="1660"/>
                    <a:pt x="924" y="1662"/>
                  </a:cubicBezTo>
                  <a:cubicBezTo>
                    <a:pt x="925" y="1664"/>
                    <a:pt x="909" y="1665"/>
                    <a:pt x="917" y="1666"/>
                  </a:cubicBezTo>
                  <a:cubicBezTo>
                    <a:pt x="921" y="1667"/>
                    <a:pt x="883" y="1667"/>
                    <a:pt x="906" y="1668"/>
                  </a:cubicBezTo>
                  <a:cubicBezTo>
                    <a:pt x="900" y="1670"/>
                    <a:pt x="903" y="1670"/>
                    <a:pt x="882" y="1672"/>
                  </a:cubicBezTo>
                  <a:cubicBezTo>
                    <a:pt x="876" y="1673"/>
                    <a:pt x="895" y="1674"/>
                    <a:pt x="891" y="1674"/>
                  </a:cubicBezTo>
                  <a:cubicBezTo>
                    <a:pt x="876" y="1676"/>
                    <a:pt x="825" y="1678"/>
                    <a:pt x="871" y="1680"/>
                  </a:cubicBezTo>
                  <a:cubicBezTo>
                    <a:pt x="833" y="1683"/>
                    <a:pt x="853" y="1683"/>
                    <a:pt x="817" y="1687"/>
                  </a:cubicBezTo>
                  <a:cubicBezTo>
                    <a:pt x="850" y="1688"/>
                    <a:pt x="929" y="1683"/>
                    <a:pt x="895" y="1685"/>
                  </a:cubicBezTo>
                  <a:lnTo>
                    <a:pt x="895" y="1685"/>
                  </a:lnTo>
                  <a:cubicBezTo>
                    <a:pt x="900" y="1687"/>
                    <a:pt x="868" y="1686"/>
                    <a:pt x="853" y="1687"/>
                  </a:cubicBezTo>
                  <a:cubicBezTo>
                    <a:pt x="843" y="1690"/>
                    <a:pt x="918" y="1688"/>
                    <a:pt x="874" y="1689"/>
                  </a:cubicBezTo>
                  <a:lnTo>
                    <a:pt x="874" y="1689"/>
                  </a:lnTo>
                  <a:cubicBezTo>
                    <a:pt x="815" y="1694"/>
                    <a:pt x="809" y="1702"/>
                    <a:pt x="774" y="1700"/>
                  </a:cubicBezTo>
                  <a:cubicBezTo>
                    <a:pt x="819" y="1702"/>
                    <a:pt x="741" y="1701"/>
                    <a:pt x="749" y="1702"/>
                  </a:cubicBezTo>
                  <a:cubicBezTo>
                    <a:pt x="747" y="1708"/>
                    <a:pt x="760" y="1705"/>
                    <a:pt x="728" y="1707"/>
                  </a:cubicBezTo>
                  <a:cubicBezTo>
                    <a:pt x="767" y="1708"/>
                    <a:pt x="733" y="1709"/>
                    <a:pt x="726" y="1709"/>
                  </a:cubicBezTo>
                  <a:cubicBezTo>
                    <a:pt x="713" y="1710"/>
                    <a:pt x="728" y="1711"/>
                    <a:pt x="716" y="1712"/>
                  </a:cubicBezTo>
                  <a:cubicBezTo>
                    <a:pt x="694" y="1713"/>
                    <a:pt x="727" y="1714"/>
                    <a:pt x="687" y="1715"/>
                  </a:cubicBezTo>
                  <a:cubicBezTo>
                    <a:pt x="693" y="1716"/>
                    <a:pt x="666" y="1717"/>
                    <a:pt x="678" y="1719"/>
                  </a:cubicBezTo>
                  <a:cubicBezTo>
                    <a:pt x="666" y="1719"/>
                    <a:pt x="671" y="1719"/>
                    <a:pt x="676" y="1720"/>
                  </a:cubicBezTo>
                  <a:cubicBezTo>
                    <a:pt x="704" y="1721"/>
                    <a:pt x="640" y="1721"/>
                    <a:pt x="653" y="1723"/>
                  </a:cubicBezTo>
                  <a:cubicBezTo>
                    <a:pt x="672" y="1723"/>
                    <a:pt x="663" y="1724"/>
                    <a:pt x="675" y="1725"/>
                  </a:cubicBezTo>
                  <a:cubicBezTo>
                    <a:pt x="687" y="1726"/>
                    <a:pt x="668" y="1726"/>
                    <a:pt x="666" y="1725"/>
                  </a:cubicBezTo>
                  <a:cubicBezTo>
                    <a:pt x="671" y="1725"/>
                    <a:pt x="684" y="1725"/>
                    <a:pt x="675" y="1725"/>
                  </a:cubicBezTo>
                  <a:cubicBezTo>
                    <a:pt x="591" y="1725"/>
                    <a:pt x="617" y="1726"/>
                    <a:pt x="571" y="1735"/>
                  </a:cubicBezTo>
                  <a:cubicBezTo>
                    <a:pt x="569" y="1738"/>
                    <a:pt x="522" y="1741"/>
                    <a:pt x="503" y="1745"/>
                  </a:cubicBezTo>
                  <a:cubicBezTo>
                    <a:pt x="497" y="1746"/>
                    <a:pt x="462" y="1747"/>
                    <a:pt x="498" y="1748"/>
                  </a:cubicBezTo>
                  <a:cubicBezTo>
                    <a:pt x="446" y="1753"/>
                    <a:pt x="453" y="1756"/>
                    <a:pt x="437" y="1758"/>
                  </a:cubicBezTo>
                  <a:cubicBezTo>
                    <a:pt x="443" y="1759"/>
                    <a:pt x="448" y="1759"/>
                    <a:pt x="454" y="1759"/>
                  </a:cubicBezTo>
                  <a:cubicBezTo>
                    <a:pt x="448" y="1759"/>
                    <a:pt x="443" y="1759"/>
                    <a:pt x="437" y="1759"/>
                  </a:cubicBezTo>
                  <a:cubicBezTo>
                    <a:pt x="440" y="1761"/>
                    <a:pt x="352" y="1763"/>
                    <a:pt x="413" y="1765"/>
                  </a:cubicBezTo>
                  <a:cubicBezTo>
                    <a:pt x="413" y="1765"/>
                    <a:pt x="407" y="1765"/>
                    <a:pt x="406" y="1765"/>
                  </a:cubicBezTo>
                  <a:cubicBezTo>
                    <a:pt x="377" y="1766"/>
                    <a:pt x="390" y="1767"/>
                    <a:pt x="374" y="1769"/>
                  </a:cubicBezTo>
                  <a:cubicBezTo>
                    <a:pt x="441" y="1770"/>
                    <a:pt x="355" y="1773"/>
                    <a:pt x="356" y="1774"/>
                  </a:cubicBezTo>
                  <a:cubicBezTo>
                    <a:pt x="399" y="1775"/>
                    <a:pt x="357" y="1777"/>
                    <a:pt x="382" y="1779"/>
                  </a:cubicBezTo>
                  <a:cubicBezTo>
                    <a:pt x="390" y="1779"/>
                    <a:pt x="400" y="1780"/>
                    <a:pt x="394" y="1781"/>
                  </a:cubicBezTo>
                  <a:cubicBezTo>
                    <a:pt x="358" y="1782"/>
                    <a:pt x="392" y="1785"/>
                    <a:pt x="369" y="1786"/>
                  </a:cubicBezTo>
                  <a:cubicBezTo>
                    <a:pt x="341" y="1789"/>
                    <a:pt x="361" y="1791"/>
                    <a:pt x="354" y="1793"/>
                  </a:cubicBezTo>
                  <a:cubicBezTo>
                    <a:pt x="351" y="1794"/>
                    <a:pt x="355" y="1795"/>
                    <a:pt x="353" y="1796"/>
                  </a:cubicBezTo>
                  <a:cubicBezTo>
                    <a:pt x="338" y="1799"/>
                    <a:pt x="306" y="1797"/>
                    <a:pt x="311" y="1801"/>
                  </a:cubicBezTo>
                  <a:cubicBezTo>
                    <a:pt x="308" y="1802"/>
                    <a:pt x="278" y="1805"/>
                    <a:pt x="283" y="1808"/>
                  </a:cubicBezTo>
                  <a:cubicBezTo>
                    <a:pt x="285" y="1809"/>
                    <a:pt x="254" y="1809"/>
                    <a:pt x="287" y="1810"/>
                  </a:cubicBezTo>
                  <a:cubicBezTo>
                    <a:pt x="331" y="1814"/>
                    <a:pt x="281" y="1811"/>
                    <a:pt x="292" y="1822"/>
                  </a:cubicBezTo>
                  <a:cubicBezTo>
                    <a:pt x="281" y="1828"/>
                    <a:pt x="300" y="1831"/>
                    <a:pt x="300" y="1833"/>
                  </a:cubicBezTo>
                  <a:cubicBezTo>
                    <a:pt x="299" y="1835"/>
                    <a:pt x="336" y="1836"/>
                    <a:pt x="291" y="1837"/>
                  </a:cubicBezTo>
                  <a:cubicBezTo>
                    <a:pt x="335" y="1838"/>
                    <a:pt x="301" y="1839"/>
                    <a:pt x="292" y="1841"/>
                  </a:cubicBezTo>
                  <a:cubicBezTo>
                    <a:pt x="289" y="1841"/>
                    <a:pt x="294" y="1842"/>
                    <a:pt x="302" y="1842"/>
                  </a:cubicBezTo>
                  <a:cubicBezTo>
                    <a:pt x="319" y="1843"/>
                    <a:pt x="277" y="1843"/>
                    <a:pt x="310" y="1844"/>
                  </a:cubicBezTo>
                  <a:cubicBezTo>
                    <a:pt x="320" y="1844"/>
                    <a:pt x="308" y="1846"/>
                    <a:pt x="332" y="1847"/>
                  </a:cubicBezTo>
                  <a:cubicBezTo>
                    <a:pt x="294" y="1847"/>
                    <a:pt x="335" y="1848"/>
                    <a:pt x="333" y="1849"/>
                  </a:cubicBezTo>
                  <a:cubicBezTo>
                    <a:pt x="324" y="1864"/>
                    <a:pt x="386" y="1865"/>
                    <a:pt x="395" y="1864"/>
                  </a:cubicBezTo>
                  <a:cubicBezTo>
                    <a:pt x="392" y="1873"/>
                    <a:pt x="402" y="1872"/>
                    <a:pt x="407" y="1874"/>
                  </a:cubicBezTo>
                  <a:cubicBezTo>
                    <a:pt x="407" y="1875"/>
                    <a:pt x="388" y="1876"/>
                    <a:pt x="398" y="1876"/>
                  </a:cubicBezTo>
                  <a:cubicBezTo>
                    <a:pt x="425" y="1882"/>
                    <a:pt x="461" y="1887"/>
                    <a:pt x="480" y="1891"/>
                  </a:cubicBezTo>
                  <a:cubicBezTo>
                    <a:pt x="540" y="1899"/>
                    <a:pt x="527" y="1904"/>
                    <a:pt x="589" y="1913"/>
                  </a:cubicBezTo>
                  <a:cubicBezTo>
                    <a:pt x="591" y="1913"/>
                    <a:pt x="598" y="1914"/>
                    <a:pt x="595" y="1914"/>
                  </a:cubicBezTo>
                  <a:cubicBezTo>
                    <a:pt x="550" y="1915"/>
                    <a:pt x="639" y="1919"/>
                    <a:pt x="625" y="1924"/>
                  </a:cubicBezTo>
                  <a:cubicBezTo>
                    <a:pt x="656" y="1929"/>
                    <a:pt x="673" y="1934"/>
                    <a:pt x="708" y="1943"/>
                  </a:cubicBezTo>
                  <a:cubicBezTo>
                    <a:pt x="707" y="1944"/>
                    <a:pt x="695" y="1946"/>
                    <a:pt x="711" y="1947"/>
                  </a:cubicBezTo>
                  <a:cubicBezTo>
                    <a:pt x="728" y="1948"/>
                    <a:pt x="704" y="1949"/>
                    <a:pt x="719" y="1950"/>
                  </a:cubicBezTo>
                  <a:cubicBezTo>
                    <a:pt x="697" y="1950"/>
                    <a:pt x="747" y="1951"/>
                    <a:pt x="709" y="1952"/>
                  </a:cubicBezTo>
                  <a:cubicBezTo>
                    <a:pt x="730" y="1952"/>
                    <a:pt x="726" y="1953"/>
                    <a:pt x="709" y="1953"/>
                  </a:cubicBezTo>
                  <a:cubicBezTo>
                    <a:pt x="746" y="1954"/>
                    <a:pt x="698" y="1955"/>
                    <a:pt x="718" y="1955"/>
                  </a:cubicBezTo>
                  <a:cubicBezTo>
                    <a:pt x="749" y="1956"/>
                    <a:pt x="702" y="1957"/>
                    <a:pt x="715" y="1957"/>
                  </a:cubicBezTo>
                  <a:cubicBezTo>
                    <a:pt x="741" y="1959"/>
                    <a:pt x="720" y="1960"/>
                    <a:pt x="729" y="1961"/>
                  </a:cubicBezTo>
                  <a:cubicBezTo>
                    <a:pt x="783" y="1966"/>
                    <a:pt x="769" y="1971"/>
                    <a:pt x="811" y="1977"/>
                  </a:cubicBezTo>
                  <a:cubicBezTo>
                    <a:pt x="756" y="1978"/>
                    <a:pt x="833" y="1980"/>
                    <a:pt x="813" y="1981"/>
                  </a:cubicBezTo>
                  <a:cubicBezTo>
                    <a:pt x="811" y="1981"/>
                    <a:pt x="838" y="1982"/>
                    <a:pt x="818" y="1982"/>
                  </a:cubicBezTo>
                  <a:cubicBezTo>
                    <a:pt x="812" y="1983"/>
                    <a:pt x="830" y="1984"/>
                    <a:pt x="832" y="1984"/>
                  </a:cubicBezTo>
                  <a:cubicBezTo>
                    <a:pt x="834" y="1985"/>
                    <a:pt x="823" y="1987"/>
                    <a:pt x="835" y="1987"/>
                  </a:cubicBezTo>
                  <a:cubicBezTo>
                    <a:pt x="850" y="1988"/>
                    <a:pt x="827" y="1990"/>
                    <a:pt x="847" y="1990"/>
                  </a:cubicBezTo>
                  <a:cubicBezTo>
                    <a:pt x="874" y="1991"/>
                    <a:pt x="812" y="1992"/>
                    <a:pt x="848" y="1993"/>
                  </a:cubicBezTo>
                  <a:cubicBezTo>
                    <a:pt x="826" y="1994"/>
                    <a:pt x="858" y="1995"/>
                    <a:pt x="854" y="1996"/>
                  </a:cubicBezTo>
                  <a:cubicBezTo>
                    <a:pt x="850" y="1997"/>
                    <a:pt x="862" y="1999"/>
                    <a:pt x="851" y="2000"/>
                  </a:cubicBezTo>
                  <a:cubicBezTo>
                    <a:pt x="841" y="2001"/>
                    <a:pt x="890" y="2001"/>
                    <a:pt x="861" y="2002"/>
                  </a:cubicBezTo>
                  <a:cubicBezTo>
                    <a:pt x="850" y="2002"/>
                    <a:pt x="879" y="2003"/>
                    <a:pt x="856" y="2004"/>
                  </a:cubicBezTo>
                  <a:cubicBezTo>
                    <a:pt x="902" y="2006"/>
                    <a:pt x="848" y="2010"/>
                    <a:pt x="890" y="2012"/>
                  </a:cubicBezTo>
                  <a:cubicBezTo>
                    <a:pt x="852" y="2013"/>
                    <a:pt x="897" y="2014"/>
                    <a:pt x="886" y="2014"/>
                  </a:cubicBezTo>
                  <a:cubicBezTo>
                    <a:pt x="870" y="2015"/>
                    <a:pt x="902" y="2016"/>
                    <a:pt x="897" y="2017"/>
                  </a:cubicBezTo>
                  <a:cubicBezTo>
                    <a:pt x="894" y="2019"/>
                    <a:pt x="909" y="2021"/>
                    <a:pt x="914" y="2023"/>
                  </a:cubicBezTo>
                  <a:cubicBezTo>
                    <a:pt x="919" y="2024"/>
                    <a:pt x="925" y="2026"/>
                    <a:pt x="913" y="2027"/>
                  </a:cubicBezTo>
                  <a:cubicBezTo>
                    <a:pt x="901" y="2028"/>
                    <a:pt x="947" y="2029"/>
                    <a:pt x="923" y="2030"/>
                  </a:cubicBezTo>
                  <a:cubicBezTo>
                    <a:pt x="916" y="2030"/>
                    <a:pt x="930" y="2031"/>
                    <a:pt x="918" y="2032"/>
                  </a:cubicBezTo>
                  <a:cubicBezTo>
                    <a:pt x="909" y="2032"/>
                    <a:pt x="912" y="2034"/>
                    <a:pt x="921" y="2034"/>
                  </a:cubicBezTo>
                  <a:cubicBezTo>
                    <a:pt x="957" y="2035"/>
                    <a:pt x="900" y="2035"/>
                    <a:pt x="928" y="2036"/>
                  </a:cubicBezTo>
                  <a:cubicBezTo>
                    <a:pt x="964" y="2037"/>
                    <a:pt x="907" y="2038"/>
                    <a:pt x="916" y="2038"/>
                  </a:cubicBezTo>
                  <a:cubicBezTo>
                    <a:pt x="926" y="2039"/>
                    <a:pt x="949" y="2040"/>
                    <a:pt x="929" y="2041"/>
                  </a:cubicBezTo>
                  <a:cubicBezTo>
                    <a:pt x="918" y="2043"/>
                    <a:pt x="942" y="2042"/>
                    <a:pt x="936" y="2048"/>
                  </a:cubicBezTo>
                  <a:cubicBezTo>
                    <a:pt x="939" y="2053"/>
                    <a:pt x="928" y="2054"/>
                    <a:pt x="939" y="2055"/>
                  </a:cubicBezTo>
                  <a:cubicBezTo>
                    <a:pt x="948" y="2057"/>
                    <a:pt x="910" y="2058"/>
                    <a:pt x="933" y="2059"/>
                  </a:cubicBezTo>
                  <a:cubicBezTo>
                    <a:pt x="950" y="2060"/>
                    <a:pt x="936" y="2062"/>
                    <a:pt x="936" y="2064"/>
                  </a:cubicBezTo>
                  <a:lnTo>
                    <a:pt x="954" y="2064"/>
                  </a:lnTo>
                  <a:cubicBezTo>
                    <a:pt x="948" y="2064"/>
                    <a:pt x="942" y="2064"/>
                    <a:pt x="936" y="2064"/>
                  </a:cubicBezTo>
                  <a:cubicBezTo>
                    <a:pt x="936" y="2067"/>
                    <a:pt x="930" y="2069"/>
                    <a:pt x="938" y="2072"/>
                  </a:cubicBezTo>
                  <a:cubicBezTo>
                    <a:pt x="947" y="2074"/>
                    <a:pt x="902" y="2077"/>
                    <a:pt x="936" y="2079"/>
                  </a:cubicBezTo>
                  <a:cubicBezTo>
                    <a:pt x="938" y="2079"/>
                    <a:pt x="918" y="2081"/>
                    <a:pt x="919" y="2083"/>
                  </a:cubicBezTo>
                  <a:cubicBezTo>
                    <a:pt x="919" y="2083"/>
                    <a:pt x="933" y="2084"/>
                    <a:pt x="918" y="2085"/>
                  </a:cubicBezTo>
                  <a:cubicBezTo>
                    <a:pt x="816" y="2107"/>
                    <a:pt x="744" y="2117"/>
                    <a:pt x="601" y="2128"/>
                  </a:cubicBezTo>
                  <a:cubicBezTo>
                    <a:pt x="640" y="2133"/>
                    <a:pt x="514" y="2143"/>
                    <a:pt x="500" y="2144"/>
                  </a:cubicBezTo>
                  <a:cubicBezTo>
                    <a:pt x="535" y="2145"/>
                    <a:pt x="482" y="2146"/>
                    <a:pt x="496" y="2147"/>
                  </a:cubicBezTo>
                  <a:cubicBezTo>
                    <a:pt x="452" y="2153"/>
                    <a:pt x="426" y="2156"/>
                    <a:pt x="395" y="2161"/>
                  </a:cubicBezTo>
                  <a:cubicBezTo>
                    <a:pt x="379" y="2163"/>
                    <a:pt x="375" y="2164"/>
                    <a:pt x="410" y="2166"/>
                  </a:cubicBezTo>
                  <a:cubicBezTo>
                    <a:pt x="492" y="2171"/>
                    <a:pt x="363" y="2172"/>
                    <a:pt x="414" y="2174"/>
                  </a:cubicBezTo>
                  <a:cubicBezTo>
                    <a:pt x="401" y="2175"/>
                    <a:pt x="388" y="2175"/>
                    <a:pt x="374" y="2176"/>
                  </a:cubicBezTo>
                  <a:cubicBezTo>
                    <a:pt x="409" y="2177"/>
                    <a:pt x="364" y="2178"/>
                    <a:pt x="391" y="2179"/>
                  </a:cubicBezTo>
                  <a:cubicBezTo>
                    <a:pt x="364" y="2179"/>
                    <a:pt x="375" y="2180"/>
                    <a:pt x="375" y="2184"/>
                  </a:cubicBezTo>
                  <a:cubicBezTo>
                    <a:pt x="378" y="2184"/>
                    <a:pt x="336" y="2185"/>
                    <a:pt x="374" y="2186"/>
                  </a:cubicBezTo>
                  <a:cubicBezTo>
                    <a:pt x="352" y="2186"/>
                    <a:pt x="357" y="2187"/>
                    <a:pt x="372" y="2187"/>
                  </a:cubicBezTo>
                  <a:cubicBezTo>
                    <a:pt x="337" y="2192"/>
                    <a:pt x="349" y="2194"/>
                    <a:pt x="311" y="2197"/>
                  </a:cubicBezTo>
                  <a:cubicBezTo>
                    <a:pt x="299" y="2198"/>
                    <a:pt x="347" y="2199"/>
                    <a:pt x="314" y="2200"/>
                  </a:cubicBezTo>
                  <a:cubicBezTo>
                    <a:pt x="297" y="2202"/>
                    <a:pt x="321" y="2204"/>
                    <a:pt x="327" y="2204"/>
                  </a:cubicBezTo>
                  <a:cubicBezTo>
                    <a:pt x="312" y="2205"/>
                    <a:pt x="292" y="2204"/>
                    <a:pt x="275" y="2204"/>
                  </a:cubicBezTo>
                  <a:cubicBezTo>
                    <a:pt x="274" y="2205"/>
                    <a:pt x="273" y="2205"/>
                    <a:pt x="272" y="2205"/>
                  </a:cubicBezTo>
                  <a:cubicBezTo>
                    <a:pt x="267" y="2206"/>
                    <a:pt x="260" y="2206"/>
                    <a:pt x="291" y="2207"/>
                  </a:cubicBezTo>
                  <a:cubicBezTo>
                    <a:pt x="307" y="2205"/>
                    <a:pt x="310" y="2207"/>
                    <a:pt x="291" y="2207"/>
                  </a:cubicBezTo>
                  <a:cubicBezTo>
                    <a:pt x="291" y="2207"/>
                    <a:pt x="291" y="2206"/>
                    <a:pt x="291" y="2207"/>
                  </a:cubicBezTo>
                  <a:cubicBezTo>
                    <a:pt x="285" y="2207"/>
                    <a:pt x="270" y="2208"/>
                    <a:pt x="274" y="2209"/>
                  </a:cubicBezTo>
                  <a:cubicBezTo>
                    <a:pt x="278" y="2209"/>
                    <a:pt x="284" y="2209"/>
                    <a:pt x="277" y="2210"/>
                  </a:cubicBezTo>
                  <a:cubicBezTo>
                    <a:pt x="272" y="2211"/>
                    <a:pt x="230" y="2212"/>
                    <a:pt x="269" y="2213"/>
                  </a:cubicBezTo>
                  <a:cubicBezTo>
                    <a:pt x="245" y="2215"/>
                    <a:pt x="211" y="2216"/>
                    <a:pt x="247" y="2217"/>
                  </a:cubicBezTo>
                  <a:cubicBezTo>
                    <a:pt x="211" y="2219"/>
                    <a:pt x="243" y="2220"/>
                    <a:pt x="227" y="2222"/>
                  </a:cubicBezTo>
                  <a:cubicBezTo>
                    <a:pt x="207" y="2223"/>
                    <a:pt x="221" y="2225"/>
                    <a:pt x="204" y="2226"/>
                  </a:cubicBezTo>
                  <a:cubicBezTo>
                    <a:pt x="190" y="2227"/>
                    <a:pt x="213" y="2228"/>
                    <a:pt x="189" y="2229"/>
                  </a:cubicBezTo>
                  <a:cubicBezTo>
                    <a:pt x="166" y="2230"/>
                    <a:pt x="160" y="2231"/>
                    <a:pt x="166" y="2233"/>
                  </a:cubicBezTo>
                  <a:cubicBezTo>
                    <a:pt x="170" y="2238"/>
                    <a:pt x="155" y="2238"/>
                    <a:pt x="147" y="2241"/>
                  </a:cubicBezTo>
                  <a:cubicBezTo>
                    <a:pt x="140" y="2241"/>
                    <a:pt x="155" y="2243"/>
                    <a:pt x="144" y="2243"/>
                  </a:cubicBezTo>
                  <a:cubicBezTo>
                    <a:pt x="115" y="2244"/>
                    <a:pt x="148" y="2245"/>
                    <a:pt x="131" y="2246"/>
                  </a:cubicBezTo>
                  <a:cubicBezTo>
                    <a:pt x="108" y="2247"/>
                    <a:pt x="143" y="2249"/>
                    <a:pt x="107" y="2250"/>
                  </a:cubicBezTo>
                  <a:cubicBezTo>
                    <a:pt x="136" y="2251"/>
                    <a:pt x="76" y="2252"/>
                    <a:pt x="116" y="2254"/>
                  </a:cubicBezTo>
                  <a:cubicBezTo>
                    <a:pt x="59" y="2256"/>
                    <a:pt x="82" y="2259"/>
                    <a:pt x="64" y="2261"/>
                  </a:cubicBezTo>
                  <a:cubicBezTo>
                    <a:pt x="58" y="2262"/>
                    <a:pt x="77" y="2263"/>
                    <a:pt x="74" y="2264"/>
                  </a:cubicBezTo>
                  <a:cubicBezTo>
                    <a:pt x="56" y="2267"/>
                    <a:pt x="39" y="2271"/>
                    <a:pt x="41" y="2275"/>
                  </a:cubicBezTo>
                  <a:cubicBezTo>
                    <a:pt x="42" y="2277"/>
                    <a:pt x="56" y="2279"/>
                    <a:pt x="38" y="2280"/>
                  </a:cubicBezTo>
                  <a:cubicBezTo>
                    <a:pt x="13" y="2282"/>
                    <a:pt x="49" y="2283"/>
                    <a:pt x="42" y="2285"/>
                  </a:cubicBezTo>
                  <a:cubicBezTo>
                    <a:pt x="-6" y="2290"/>
                    <a:pt x="98" y="2288"/>
                    <a:pt x="42" y="2291"/>
                  </a:cubicBezTo>
                  <a:cubicBezTo>
                    <a:pt x="31" y="2292"/>
                    <a:pt x="21" y="2293"/>
                    <a:pt x="29" y="2293"/>
                  </a:cubicBezTo>
                  <a:cubicBezTo>
                    <a:pt x="55" y="2295"/>
                    <a:pt x="20" y="2295"/>
                    <a:pt x="25" y="2296"/>
                  </a:cubicBezTo>
                  <a:cubicBezTo>
                    <a:pt x="60" y="2297"/>
                    <a:pt x="44" y="2299"/>
                    <a:pt x="38" y="2301"/>
                  </a:cubicBezTo>
                  <a:cubicBezTo>
                    <a:pt x="32" y="2302"/>
                    <a:pt x="49" y="2305"/>
                    <a:pt x="7" y="2306"/>
                  </a:cubicBezTo>
                  <a:cubicBezTo>
                    <a:pt x="5" y="2306"/>
                    <a:pt x="14" y="2306"/>
                    <a:pt x="15" y="2307"/>
                  </a:cubicBezTo>
                  <a:cubicBezTo>
                    <a:pt x="17" y="2307"/>
                    <a:pt x="25" y="2308"/>
                    <a:pt x="17" y="2308"/>
                  </a:cubicBezTo>
                  <a:cubicBezTo>
                    <a:pt x="-11" y="2310"/>
                    <a:pt x="2" y="2311"/>
                    <a:pt x="8" y="2312"/>
                  </a:cubicBezTo>
                  <a:cubicBezTo>
                    <a:pt x="15" y="2313"/>
                    <a:pt x="3" y="2314"/>
                    <a:pt x="0" y="2316"/>
                  </a:cubicBezTo>
                  <a:cubicBezTo>
                    <a:pt x="10" y="2317"/>
                    <a:pt x="31" y="2317"/>
                    <a:pt x="41" y="2318"/>
                  </a:cubicBezTo>
                  <a:cubicBezTo>
                    <a:pt x="49" y="2319"/>
                    <a:pt x="3" y="2319"/>
                    <a:pt x="37" y="2320"/>
                  </a:cubicBezTo>
                  <a:cubicBezTo>
                    <a:pt x="21" y="2321"/>
                    <a:pt x="36" y="2321"/>
                    <a:pt x="40" y="2322"/>
                  </a:cubicBezTo>
                  <a:cubicBezTo>
                    <a:pt x="46" y="2323"/>
                    <a:pt x="34" y="2324"/>
                    <a:pt x="62" y="2325"/>
                  </a:cubicBezTo>
                  <a:cubicBezTo>
                    <a:pt x="85" y="2326"/>
                    <a:pt x="21" y="2326"/>
                    <a:pt x="56" y="2327"/>
                  </a:cubicBezTo>
                  <a:cubicBezTo>
                    <a:pt x="65" y="2327"/>
                    <a:pt x="47" y="2328"/>
                    <a:pt x="56" y="2329"/>
                  </a:cubicBezTo>
                  <a:cubicBezTo>
                    <a:pt x="110" y="2340"/>
                    <a:pt x="133" y="2347"/>
                    <a:pt x="182" y="2353"/>
                  </a:cubicBezTo>
                  <a:cubicBezTo>
                    <a:pt x="190" y="2353"/>
                    <a:pt x="169" y="2354"/>
                    <a:pt x="167" y="2355"/>
                  </a:cubicBezTo>
                  <a:cubicBezTo>
                    <a:pt x="163" y="2356"/>
                    <a:pt x="196" y="2357"/>
                    <a:pt x="188" y="2359"/>
                  </a:cubicBezTo>
                  <a:cubicBezTo>
                    <a:pt x="181" y="2360"/>
                    <a:pt x="214" y="2361"/>
                    <a:pt x="187" y="2362"/>
                  </a:cubicBezTo>
                  <a:cubicBezTo>
                    <a:pt x="283" y="2371"/>
                    <a:pt x="408" y="2388"/>
                    <a:pt x="431" y="2394"/>
                  </a:cubicBezTo>
                  <a:cubicBezTo>
                    <a:pt x="490" y="2396"/>
                    <a:pt x="463" y="2397"/>
                    <a:pt x="444" y="2400"/>
                  </a:cubicBezTo>
                  <a:cubicBezTo>
                    <a:pt x="454" y="2400"/>
                    <a:pt x="463" y="2400"/>
                    <a:pt x="476" y="2400"/>
                  </a:cubicBezTo>
                  <a:cubicBezTo>
                    <a:pt x="402" y="2403"/>
                    <a:pt x="519" y="2411"/>
                    <a:pt x="497" y="2416"/>
                  </a:cubicBezTo>
                  <a:cubicBezTo>
                    <a:pt x="475" y="2416"/>
                    <a:pt x="502" y="2417"/>
                    <a:pt x="491" y="2418"/>
                  </a:cubicBezTo>
                  <a:cubicBezTo>
                    <a:pt x="461" y="2419"/>
                    <a:pt x="527" y="2419"/>
                    <a:pt x="521" y="2425"/>
                  </a:cubicBezTo>
                  <a:cubicBezTo>
                    <a:pt x="520" y="2426"/>
                    <a:pt x="503" y="2427"/>
                    <a:pt x="555" y="2428"/>
                  </a:cubicBezTo>
                  <a:cubicBezTo>
                    <a:pt x="577" y="2430"/>
                    <a:pt x="508" y="2431"/>
                    <a:pt x="559" y="2433"/>
                  </a:cubicBezTo>
                  <a:cubicBezTo>
                    <a:pt x="500" y="2435"/>
                    <a:pt x="577" y="2436"/>
                    <a:pt x="582" y="2442"/>
                  </a:cubicBezTo>
                  <a:cubicBezTo>
                    <a:pt x="583" y="2442"/>
                    <a:pt x="554" y="2443"/>
                    <a:pt x="581" y="2444"/>
                  </a:cubicBezTo>
                  <a:cubicBezTo>
                    <a:pt x="597" y="2446"/>
                    <a:pt x="592" y="2447"/>
                    <a:pt x="603" y="2447"/>
                  </a:cubicBezTo>
                  <a:cubicBezTo>
                    <a:pt x="598" y="2451"/>
                    <a:pt x="637" y="2455"/>
                    <a:pt x="625" y="2458"/>
                  </a:cubicBezTo>
                  <a:cubicBezTo>
                    <a:pt x="622" y="2460"/>
                    <a:pt x="638" y="2461"/>
                    <a:pt x="634" y="2462"/>
                  </a:cubicBezTo>
                  <a:cubicBezTo>
                    <a:pt x="630" y="2463"/>
                    <a:pt x="649" y="2465"/>
                    <a:pt x="646" y="2466"/>
                  </a:cubicBezTo>
                  <a:cubicBezTo>
                    <a:pt x="643" y="2467"/>
                    <a:pt x="635" y="2469"/>
                    <a:pt x="649" y="2470"/>
                  </a:cubicBezTo>
                  <a:cubicBezTo>
                    <a:pt x="659" y="2473"/>
                    <a:pt x="671" y="2470"/>
                    <a:pt x="667" y="2476"/>
                  </a:cubicBezTo>
                  <a:cubicBezTo>
                    <a:pt x="674" y="2480"/>
                    <a:pt x="710" y="2478"/>
                    <a:pt x="707" y="2487"/>
                  </a:cubicBezTo>
                  <a:cubicBezTo>
                    <a:pt x="724" y="2486"/>
                    <a:pt x="733" y="2486"/>
                    <a:pt x="751" y="2486"/>
                  </a:cubicBezTo>
                  <a:cubicBezTo>
                    <a:pt x="751" y="2487"/>
                    <a:pt x="740" y="2489"/>
                    <a:pt x="753" y="2489"/>
                  </a:cubicBezTo>
                  <a:cubicBezTo>
                    <a:pt x="779" y="2491"/>
                    <a:pt x="774" y="2493"/>
                    <a:pt x="760" y="2495"/>
                  </a:cubicBezTo>
                  <a:cubicBezTo>
                    <a:pt x="758" y="2495"/>
                    <a:pt x="752" y="2495"/>
                    <a:pt x="754" y="2495"/>
                  </a:cubicBezTo>
                  <a:cubicBezTo>
                    <a:pt x="796" y="2497"/>
                    <a:pt x="786" y="2498"/>
                    <a:pt x="771" y="2500"/>
                  </a:cubicBezTo>
                  <a:cubicBezTo>
                    <a:pt x="774" y="2503"/>
                    <a:pt x="852" y="2507"/>
                    <a:pt x="817" y="2509"/>
                  </a:cubicBezTo>
                  <a:cubicBezTo>
                    <a:pt x="829" y="2509"/>
                    <a:pt x="841" y="2509"/>
                    <a:pt x="849" y="2509"/>
                  </a:cubicBezTo>
                  <a:cubicBezTo>
                    <a:pt x="846" y="2510"/>
                    <a:pt x="838" y="2510"/>
                    <a:pt x="841" y="2510"/>
                  </a:cubicBezTo>
                  <a:cubicBezTo>
                    <a:pt x="877" y="2511"/>
                    <a:pt x="885" y="2513"/>
                    <a:pt x="869" y="2514"/>
                  </a:cubicBezTo>
                  <a:cubicBezTo>
                    <a:pt x="854" y="2514"/>
                    <a:pt x="896" y="2519"/>
                    <a:pt x="895" y="2520"/>
                  </a:cubicBezTo>
                  <a:cubicBezTo>
                    <a:pt x="902" y="2521"/>
                    <a:pt x="879" y="2523"/>
                    <a:pt x="909" y="2524"/>
                  </a:cubicBezTo>
                  <a:cubicBezTo>
                    <a:pt x="939" y="2525"/>
                    <a:pt x="898" y="2527"/>
                    <a:pt x="909" y="2528"/>
                  </a:cubicBezTo>
                  <a:cubicBezTo>
                    <a:pt x="914" y="2529"/>
                    <a:pt x="887" y="2530"/>
                    <a:pt x="912" y="2531"/>
                  </a:cubicBezTo>
                  <a:cubicBezTo>
                    <a:pt x="933" y="2532"/>
                    <a:pt x="898" y="2533"/>
                    <a:pt x="936" y="2534"/>
                  </a:cubicBezTo>
                  <a:cubicBezTo>
                    <a:pt x="901" y="2535"/>
                    <a:pt x="916" y="2536"/>
                    <a:pt x="910" y="2537"/>
                  </a:cubicBezTo>
                  <a:cubicBezTo>
                    <a:pt x="897" y="2539"/>
                    <a:pt x="891" y="2541"/>
                    <a:pt x="899" y="2542"/>
                  </a:cubicBezTo>
                  <a:cubicBezTo>
                    <a:pt x="902" y="2543"/>
                    <a:pt x="892" y="2544"/>
                    <a:pt x="903" y="2544"/>
                  </a:cubicBezTo>
                  <a:cubicBezTo>
                    <a:pt x="933" y="2545"/>
                    <a:pt x="873" y="2546"/>
                    <a:pt x="912" y="2546"/>
                  </a:cubicBezTo>
                  <a:cubicBezTo>
                    <a:pt x="878" y="2548"/>
                    <a:pt x="930" y="2546"/>
                    <a:pt x="914" y="2551"/>
                  </a:cubicBezTo>
                  <a:cubicBezTo>
                    <a:pt x="901" y="2553"/>
                    <a:pt x="948" y="2554"/>
                    <a:pt x="917" y="2556"/>
                  </a:cubicBezTo>
                  <a:cubicBezTo>
                    <a:pt x="966" y="2560"/>
                    <a:pt x="928" y="2564"/>
                    <a:pt x="921" y="2568"/>
                  </a:cubicBezTo>
                  <a:cubicBezTo>
                    <a:pt x="913" y="2570"/>
                    <a:pt x="947" y="2571"/>
                    <a:pt x="949" y="2572"/>
                  </a:cubicBezTo>
                  <a:cubicBezTo>
                    <a:pt x="944" y="2572"/>
                    <a:pt x="941" y="2572"/>
                    <a:pt x="936" y="2572"/>
                  </a:cubicBezTo>
                  <a:cubicBezTo>
                    <a:pt x="941" y="2571"/>
                    <a:pt x="956" y="2572"/>
                    <a:pt x="946" y="2572"/>
                  </a:cubicBezTo>
                  <a:cubicBezTo>
                    <a:pt x="931" y="2571"/>
                    <a:pt x="919" y="2572"/>
                    <a:pt x="919" y="2572"/>
                  </a:cubicBezTo>
                  <a:cubicBezTo>
                    <a:pt x="943" y="2587"/>
                    <a:pt x="1039" y="2589"/>
                    <a:pt x="1113" y="2602"/>
                  </a:cubicBezTo>
                  <a:cubicBezTo>
                    <a:pt x="1169" y="2603"/>
                    <a:pt x="1123" y="2605"/>
                    <a:pt x="1163" y="2607"/>
                  </a:cubicBezTo>
                  <a:cubicBezTo>
                    <a:pt x="1146" y="2610"/>
                    <a:pt x="1161" y="2611"/>
                    <a:pt x="1183" y="2613"/>
                  </a:cubicBezTo>
                  <a:cubicBezTo>
                    <a:pt x="1204" y="2614"/>
                    <a:pt x="1149" y="2615"/>
                    <a:pt x="1184" y="2616"/>
                  </a:cubicBezTo>
                  <a:cubicBezTo>
                    <a:pt x="1165" y="2616"/>
                    <a:pt x="1177" y="2617"/>
                    <a:pt x="1184" y="2618"/>
                  </a:cubicBezTo>
                  <a:cubicBezTo>
                    <a:pt x="1201" y="2623"/>
                    <a:pt x="1264" y="2629"/>
                    <a:pt x="1272" y="2632"/>
                  </a:cubicBezTo>
                  <a:cubicBezTo>
                    <a:pt x="1275" y="2632"/>
                    <a:pt x="1295" y="2633"/>
                    <a:pt x="1270" y="2633"/>
                  </a:cubicBezTo>
                  <a:cubicBezTo>
                    <a:pt x="1292" y="2634"/>
                    <a:pt x="1309" y="2636"/>
                    <a:pt x="1331" y="2639"/>
                  </a:cubicBezTo>
                  <a:cubicBezTo>
                    <a:pt x="1294" y="2640"/>
                    <a:pt x="1336" y="2641"/>
                    <a:pt x="1333" y="2641"/>
                  </a:cubicBezTo>
                  <a:cubicBezTo>
                    <a:pt x="1331" y="2642"/>
                    <a:pt x="1320" y="2643"/>
                    <a:pt x="1349" y="2644"/>
                  </a:cubicBezTo>
                  <a:cubicBezTo>
                    <a:pt x="1326" y="2645"/>
                    <a:pt x="1361" y="2647"/>
                    <a:pt x="1354" y="2648"/>
                  </a:cubicBezTo>
                  <a:cubicBezTo>
                    <a:pt x="1336" y="2653"/>
                    <a:pt x="1386" y="2654"/>
                    <a:pt x="1370" y="2656"/>
                  </a:cubicBezTo>
                  <a:cubicBezTo>
                    <a:pt x="1343" y="2658"/>
                    <a:pt x="1402" y="2659"/>
                    <a:pt x="1394" y="2661"/>
                  </a:cubicBezTo>
                  <a:cubicBezTo>
                    <a:pt x="1395" y="2662"/>
                    <a:pt x="1390" y="2663"/>
                    <a:pt x="1399" y="2663"/>
                  </a:cubicBezTo>
                  <a:cubicBezTo>
                    <a:pt x="1434" y="2664"/>
                    <a:pt x="1383" y="2665"/>
                    <a:pt x="1406" y="2665"/>
                  </a:cubicBezTo>
                  <a:cubicBezTo>
                    <a:pt x="1433" y="2666"/>
                    <a:pt x="1397" y="2668"/>
                    <a:pt x="1435" y="2669"/>
                  </a:cubicBezTo>
                  <a:cubicBezTo>
                    <a:pt x="1407" y="2670"/>
                    <a:pt x="1446" y="2671"/>
                    <a:pt x="1445" y="2672"/>
                  </a:cubicBezTo>
                  <a:cubicBezTo>
                    <a:pt x="1457" y="2675"/>
                    <a:pt x="1456" y="2677"/>
                    <a:pt x="1475" y="2678"/>
                  </a:cubicBezTo>
                  <a:cubicBezTo>
                    <a:pt x="1482" y="2678"/>
                    <a:pt x="1453" y="2680"/>
                    <a:pt x="1461" y="2680"/>
                  </a:cubicBezTo>
                  <a:cubicBezTo>
                    <a:pt x="1496" y="2682"/>
                    <a:pt x="1469" y="2684"/>
                    <a:pt x="1477" y="2685"/>
                  </a:cubicBezTo>
                  <a:cubicBezTo>
                    <a:pt x="1496" y="2691"/>
                    <a:pt x="1516" y="2692"/>
                    <a:pt x="1520" y="2702"/>
                  </a:cubicBezTo>
                  <a:cubicBezTo>
                    <a:pt x="1561" y="2704"/>
                    <a:pt x="1545" y="2707"/>
                    <a:pt x="1534" y="2709"/>
                  </a:cubicBezTo>
                  <a:cubicBezTo>
                    <a:pt x="1526" y="2710"/>
                    <a:pt x="1566" y="2711"/>
                    <a:pt x="1525" y="2713"/>
                  </a:cubicBezTo>
                  <a:cubicBezTo>
                    <a:pt x="1565" y="2714"/>
                    <a:pt x="1516" y="2717"/>
                    <a:pt x="1559" y="2719"/>
                  </a:cubicBezTo>
                  <a:cubicBezTo>
                    <a:pt x="1569" y="2720"/>
                    <a:pt x="1532" y="2722"/>
                    <a:pt x="1560" y="2724"/>
                  </a:cubicBezTo>
                  <a:cubicBezTo>
                    <a:pt x="1570" y="2724"/>
                    <a:pt x="1523" y="2725"/>
                    <a:pt x="1561" y="2726"/>
                  </a:cubicBezTo>
                  <a:cubicBezTo>
                    <a:pt x="1519" y="2727"/>
                    <a:pt x="1564" y="2728"/>
                    <a:pt x="1563" y="2728"/>
                  </a:cubicBezTo>
                  <a:cubicBezTo>
                    <a:pt x="1558" y="2733"/>
                    <a:pt x="1563" y="2737"/>
                    <a:pt x="1560" y="2741"/>
                  </a:cubicBezTo>
                  <a:cubicBezTo>
                    <a:pt x="1558" y="2745"/>
                    <a:pt x="1572" y="2749"/>
                    <a:pt x="1542" y="2753"/>
                  </a:cubicBezTo>
                  <a:cubicBezTo>
                    <a:pt x="1532" y="2754"/>
                    <a:pt x="1534" y="2756"/>
                    <a:pt x="1542" y="2757"/>
                  </a:cubicBezTo>
                  <a:cubicBezTo>
                    <a:pt x="1551" y="2758"/>
                    <a:pt x="1506" y="2759"/>
                    <a:pt x="1539" y="2761"/>
                  </a:cubicBezTo>
                  <a:cubicBezTo>
                    <a:pt x="1517" y="2762"/>
                    <a:pt x="1533" y="2763"/>
                    <a:pt x="1531" y="2764"/>
                  </a:cubicBezTo>
                  <a:cubicBezTo>
                    <a:pt x="1516" y="2767"/>
                    <a:pt x="1517" y="2772"/>
                    <a:pt x="1531" y="2774"/>
                  </a:cubicBezTo>
                  <a:cubicBezTo>
                    <a:pt x="1529" y="2777"/>
                    <a:pt x="1485" y="2778"/>
                    <a:pt x="1518" y="2779"/>
                  </a:cubicBezTo>
                  <a:cubicBezTo>
                    <a:pt x="1538" y="2780"/>
                    <a:pt x="1493" y="2781"/>
                    <a:pt x="1511" y="2782"/>
                  </a:cubicBezTo>
                  <a:cubicBezTo>
                    <a:pt x="1515" y="2782"/>
                    <a:pt x="1496" y="2783"/>
                    <a:pt x="1500" y="2783"/>
                  </a:cubicBezTo>
                  <a:cubicBezTo>
                    <a:pt x="1510" y="2784"/>
                    <a:pt x="1538" y="2785"/>
                    <a:pt x="1502" y="2787"/>
                  </a:cubicBezTo>
                  <a:cubicBezTo>
                    <a:pt x="1537" y="2789"/>
                    <a:pt x="1511" y="2787"/>
                    <a:pt x="1520" y="2797"/>
                  </a:cubicBezTo>
                  <a:cubicBezTo>
                    <a:pt x="1525" y="2800"/>
                    <a:pt x="1497" y="2802"/>
                    <a:pt x="1539" y="2804"/>
                  </a:cubicBezTo>
                  <a:cubicBezTo>
                    <a:pt x="1477" y="2807"/>
                    <a:pt x="1559" y="2807"/>
                    <a:pt x="1522" y="2808"/>
                  </a:cubicBezTo>
                  <a:cubicBezTo>
                    <a:pt x="1563" y="2809"/>
                    <a:pt x="1506" y="2810"/>
                    <a:pt x="1531" y="2810"/>
                  </a:cubicBezTo>
                  <a:cubicBezTo>
                    <a:pt x="1563" y="2811"/>
                    <a:pt x="1510" y="2812"/>
                    <a:pt x="1528" y="2812"/>
                  </a:cubicBezTo>
                  <a:cubicBezTo>
                    <a:pt x="1556" y="2813"/>
                    <a:pt x="1498" y="2814"/>
                    <a:pt x="1536" y="2814"/>
                  </a:cubicBezTo>
                  <a:cubicBezTo>
                    <a:pt x="1507" y="2815"/>
                    <a:pt x="1546" y="2816"/>
                    <a:pt x="1528" y="2817"/>
                  </a:cubicBezTo>
                  <a:cubicBezTo>
                    <a:pt x="1516" y="2817"/>
                    <a:pt x="1546" y="2818"/>
                    <a:pt x="1522" y="2819"/>
                  </a:cubicBezTo>
                  <a:cubicBezTo>
                    <a:pt x="1558" y="2819"/>
                    <a:pt x="1519" y="2821"/>
                    <a:pt x="1526" y="2821"/>
                  </a:cubicBezTo>
                  <a:cubicBezTo>
                    <a:pt x="1553" y="2822"/>
                    <a:pt x="1489" y="2823"/>
                    <a:pt x="1534" y="2824"/>
                  </a:cubicBezTo>
                  <a:cubicBezTo>
                    <a:pt x="1527" y="2825"/>
                    <a:pt x="1525" y="2827"/>
                    <a:pt x="1540" y="2828"/>
                  </a:cubicBezTo>
                  <a:cubicBezTo>
                    <a:pt x="1506" y="2828"/>
                    <a:pt x="1550" y="2830"/>
                    <a:pt x="1524" y="2830"/>
                  </a:cubicBezTo>
                  <a:cubicBezTo>
                    <a:pt x="1549" y="2831"/>
                    <a:pt x="1514" y="2832"/>
                    <a:pt x="1519" y="2833"/>
                  </a:cubicBezTo>
                  <a:cubicBezTo>
                    <a:pt x="1524" y="2834"/>
                    <a:pt x="1509" y="2835"/>
                    <a:pt x="1539" y="2836"/>
                  </a:cubicBezTo>
                  <a:cubicBezTo>
                    <a:pt x="1495" y="2839"/>
                    <a:pt x="1531" y="2843"/>
                    <a:pt x="1520" y="2846"/>
                  </a:cubicBezTo>
                  <a:cubicBezTo>
                    <a:pt x="1516" y="2847"/>
                    <a:pt x="1496" y="2848"/>
                    <a:pt x="1517" y="2849"/>
                  </a:cubicBezTo>
                  <a:cubicBezTo>
                    <a:pt x="1526" y="2849"/>
                    <a:pt x="1519" y="2851"/>
                    <a:pt x="1508" y="2851"/>
                  </a:cubicBezTo>
                  <a:cubicBezTo>
                    <a:pt x="1493" y="2852"/>
                    <a:pt x="1534" y="2853"/>
                    <a:pt x="1501" y="2853"/>
                  </a:cubicBezTo>
                  <a:cubicBezTo>
                    <a:pt x="1487" y="2854"/>
                    <a:pt x="1479" y="2855"/>
                    <a:pt x="1487" y="2856"/>
                  </a:cubicBezTo>
                  <a:cubicBezTo>
                    <a:pt x="1512" y="2856"/>
                    <a:pt x="1457" y="2857"/>
                    <a:pt x="1495" y="2858"/>
                  </a:cubicBezTo>
                  <a:cubicBezTo>
                    <a:pt x="1490" y="2859"/>
                    <a:pt x="1456" y="2862"/>
                    <a:pt x="1466" y="2864"/>
                  </a:cubicBezTo>
                  <a:cubicBezTo>
                    <a:pt x="1482" y="2865"/>
                    <a:pt x="1447" y="2865"/>
                    <a:pt x="1455" y="2866"/>
                  </a:cubicBezTo>
                  <a:cubicBezTo>
                    <a:pt x="1466" y="2868"/>
                    <a:pt x="1452" y="2870"/>
                    <a:pt x="1457" y="2873"/>
                  </a:cubicBezTo>
                  <a:cubicBezTo>
                    <a:pt x="1469" y="2877"/>
                    <a:pt x="1409" y="2881"/>
                    <a:pt x="1419" y="2882"/>
                  </a:cubicBezTo>
                  <a:cubicBezTo>
                    <a:pt x="1447" y="2884"/>
                    <a:pt x="1408" y="2881"/>
                    <a:pt x="1415" y="2887"/>
                  </a:cubicBezTo>
                  <a:cubicBezTo>
                    <a:pt x="1360" y="2889"/>
                    <a:pt x="1312" y="2896"/>
                    <a:pt x="1251" y="2900"/>
                  </a:cubicBezTo>
                  <a:cubicBezTo>
                    <a:pt x="1299" y="2901"/>
                    <a:pt x="1259" y="2903"/>
                    <a:pt x="1241" y="2904"/>
                  </a:cubicBezTo>
                  <a:cubicBezTo>
                    <a:pt x="1219" y="2905"/>
                    <a:pt x="1257" y="2905"/>
                    <a:pt x="1249" y="2906"/>
                  </a:cubicBezTo>
                  <a:cubicBezTo>
                    <a:pt x="1287" y="2907"/>
                    <a:pt x="1259" y="2913"/>
                    <a:pt x="1228" y="2914"/>
                  </a:cubicBezTo>
                  <a:cubicBezTo>
                    <a:pt x="1234" y="2914"/>
                    <a:pt x="1239" y="2914"/>
                    <a:pt x="1245" y="2914"/>
                  </a:cubicBezTo>
                  <a:cubicBezTo>
                    <a:pt x="1139" y="2914"/>
                    <a:pt x="1234" y="2920"/>
                    <a:pt x="1124" y="2930"/>
                  </a:cubicBezTo>
                  <a:cubicBezTo>
                    <a:pt x="1119" y="2937"/>
                    <a:pt x="1052" y="2943"/>
                    <a:pt x="1062" y="2947"/>
                  </a:cubicBezTo>
                  <a:cubicBezTo>
                    <a:pt x="1064" y="2947"/>
                    <a:pt x="1080" y="2948"/>
                    <a:pt x="1076" y="2948"/>
                  </a:cubicBezTo>
                  <a:cubicBezTo>
                    <a:pt x="1045" y="2954"/>
                    <a:pt x="1026" y="2954"/>
                    <a:pt x="1040" y="2960"/>
                  </a:cubicBezTo>
                  <a:cubicBezTo>
                    <a:pt x="1027" y="2962"/>
                    <a:pt x="1023" y="2962"/>
                    <a:pt x="1037" y="2964"/>
                  </a:cubicBezTo>
                  <a:cubicBezTo>
                    <a:pt x="1006" y="2965"/>
                    <a:pt x="1057" y="2966"/>
                    <a:pt x="1021" y="2966"/>
                  </a:cubicBezTo>
                  <a:cubicBezTo>
                    <a:pt x="995" y="2967"/>
                    <a:pt x="1055" y="2967"/>
                    <a:pt x="1027" y="2969"/>
                  </a:cubicBezTo>
                  <a:cubicBezTo>
                    <a:pt x="1013" y="2969"/>
                    <a:pt x="1018" y="2971"/>
                    <a:pt x="1020" y="2972"/>
                  </a:cubicBezTo>
                  <a:cubicBezTo>
                    <a:pt x="1025" y="2973"/>
                    <a:pt x="1003" y="2976"/>
                    <a:pt x="1037" y="2977"/>
                  </a:cubicBezTo>
                  <a:cubicBezTo>
                    <a:pt x="1008" y="2978"/>
                    <a:pt x="1022" y="2979"/>
                    <a:pt x="1020" y="2980"/>
                  </a:cubicBezTo>
                  <a:cubicBezTo>
                    <a:pt x="1017" y="2985"/>
                    <a:pt x="1025" y="2985"/>
                    <a:pt x="1006" y="2986"/>
                  </a:cubicBezTo>
                  <a:cubicBezTo>
                    <a:pt x="977" y="2987"/>
                    <a:pt x="1033" y="2988"/>
                    <a:pt x="1007" y="2989"/>
                  </a:cubicBezTo>
                  <a:cubicBezTo>
                    <a:pt x="995" y="2990"/>
                    <a:pt x="1041" y="2991"/>
                    <a:pt x="1003" y="2991"/>
                  </a:cubicBezTo>
                  <a:cubicBezTo>
                    <a:pt x="1020" y="2993"/>
                    <a:pt x="989" y="2995"/>
                    <a:pt x="998" y="2997"/>
                  </a:cubicBezTo>
                  <a:cubicBezTo>
                    <a:pt x="1005" y="2998"/>
                    <a:pt x="993" y="3000"/>
                    <a:pt x="1013" y="3001"/>
                  </a:cubicBezTo>
                  <a:cubicBezTo>
                    <a:pt x="984" y="3003"/>
                    <a:pt x="998" y="3005"/>
                    <a:pt x="1001" y="3007"/>
                  </a:cubicBezTo>
                  <a:cubicBezTo>
                    <a:pt x="1006" y="3010"/>
                    <a:pt x="975" y="3014"/>
                    <a:pt x="1018" y="3017"/>
                  </a:cubicBezTo>
                  <a:cubicBezTo>
                    <a:pt x="976" y="3020"/>
                    <a:pt x="1007" y="3023"/>
                    <a:pt x="1000" y="3026"/>
                  </a:cubicBezTo>
                  <a:cubicBezTo>
                    <a:pt x="997" y="3027"/>
                    <a:pt x="1023" y="3029"/>
                    <a:pt x="986" y="3030"/>
                  </a:cubicBezTo>
                  <a:cubicBezTo>
                    <a:pt x="990" y="3031"/>
                    <a:pt x="1024" y="3037"/>
                    <a:pt x="1019" y="3040"/>
                  </a:cubicBezTo>
                  <a:cubicBezTo>
                    <a:pt x="1017" y="3041"/>
                    <a:pt x="1036" y="3043"/>
                    <a:pt x="1007" y="3044"/>
                  </a:cubicBezTo>
                  <a:cubicBezTo>
                    <a:pt x="979" y="3046"/>
                    <a:pt x="1030" y="3047"/>
                    <a:pt x="1001" y="3048"/>
                  </a:cubicBezTo>
                  <a:cubicBezTo>
                    <a:pt x="990" y="3049"/>
                    <a:pt x="1009" y="3050"/>
                    <a:pt x="1009" y="3051"/>
                  </a:cubicBezTo>
                  <a:cubicBezTo>
                    <a:pt x="1006" y="3055"/>
                    <a:pt x="968" y="3062"/>
                    <a:pt x="978" y="3067"/>
                  </a:cubicBezTo>
                  <a:cubicBezTo>
                    <a:pt x="962" y="3067"/>
                    <a:pt x="961" y="3067"/>
                    <a:pt x="965" y="3068"/>
                  </a:cubicBezTo>
                  <a:cubicBezTo>
                    <a:pt x="970" y="3068"/>
                    <a:pt x="983" y="3068"/>
                    <a:pt x="977" y="3069"/>
                  </a:cubicBezTo>
                  <a:cubicBezTo>
                    <a:pt x="930" y="3074"/>
                    <a:pt x="970" y="3073"/>
                    <a:pt x="936" y="3081"/>
                  </a:cubicBezTo>
                  <a:cubicBezTo>
                    <a:pt x="897" y="3082"/>
                    <a:pt x="901" y="3088"/>
                    <a:pt x="889" y="3093"/>
                  </a:cubicBezTo>
                  <a:cubicBezTo>
                    <a:pt x="861" y="3098"/>
                    <a:pt x="877" y="3095"/>
                    <a:pt x="856" y="3099"/>
                  </a:cubicBezTo>
                  <a:cubicBezTo>
                    <a:pt x="842" y="3099"/>
                    <a:pt x="864" y="3101"/>
                    <a:pt x="851" y="3101"/>
                  </a:cubicBezTo>
                  <a:cubicBezTo>
                    <a:pt x="811" y="3102"/>
                    <a:pt x="846" y="3103"/>
                    <a:pt x="845" y="3104"/>
                  </a:cubicBezTo>
                  <a:cubicBezTo>
                    <a:pt x="828" y="3106"/>
                    <a:pt x="837" y="3115"/>
                    <a:pt x="817" y="3114"/>
                  </a:cubicBezTo>
                  <a:cubicBezTo>
                    <a:pt x="783" y="3114"/>
                    <a:pt x="789" y="3112"/>
                    <a:pt x="792" y="3127"/>
                  </a:cubicBezTo>
                  <a:cubicBezTo>
                    <a:pt x="796" y="3129"/>
                    <a:pt x="737" y="3130"/>
                    <a:pt x="786" y="3132"/>
                  </a:cubicBezTo>
                  <a:cubicBezTo>
                    <a:pt x="776" y="3133"/>
                    <a:pt x="718" y="3134"/>
                    <a:pt x="769" y="3136"/>
                  </a:cubicBezTo>
                  <a:cubicBezTo>
                    <a:pt x="727" y="3136"/>
                    <a:pt x="802" y="3138"/>
                    <a:pt x="753" y="3139"/>
                  </a:cubicBezTo>
                  <a:cubicBezTo>
                    <a:pt x="770" y="3140"/>
                    <a:pt x="746" y="3142"/>
                    <a:pt x="747" y="3144"/>
                  </a:cubicBezTo>
                  <a:cubicBezTo>
                    <a:pt x="750" y="3168"/>
                    <a:pt x="764" y="3163"/>
                    <a:pt x="707" y="3168"/>
                  </a:cubicBezTo>
                  <a:cubicBezTo>
                    <a:pt x="725" y="3168"/>
                    <a:pt x="734" y="3168"/>
                    <a:pt x="744" y="3169"/>
                  </a:cubicBezTo>
                  <a:cubicBezTo>
                    <a:pt x="716" y="3169"/>
                    <a:pt x="744" y="3171"/>
                    <a:pt x="738" y="3172"/>
                  </a:cubicBezTo>
                  <a:cubicBezTo>
                    <a:pt x="721" y="3174"/>
                    <a:pt x="727" y="3176"/>
                    <a:pt x="748" y="3180"/>
                  </a:cubicBezTo>
                  <a:cubicBezTo>
                    <a:pt x="765" y="3182"/>
                    <a:pt x="697" y="3185"/>
                    <a:pt x="689" y="3190"/>
                  </a:cubicBezTo>
                  <a:cubicBezTo>
                    <a:pt x="641" y="3201"/>
                    <a:pt x="628" y="3204"/>
                    <a:pt x="605" y="3214"/>
                  </a:cubicBezTo>
                  <a:cubicBezTo>
                    <a:pt x="604" y="3214"/>
                    <a:pt x="612" y="3214"/>
                    <a:pt x="617" y="3214"/>
                  </a:cubicBezTo>
                  <a:cubicBezTo>
                    <a:pt x="633" y="3215"/>
                    <a:pt x="591" y="3215"/>
                    <a:pt x="618" y="3216"/>
                  </a:cubicBezTo>
                  <a:cubicBezTo>
                    <a:pt x="643" y="3218"/>
                    <a:pt x="614" y="3216"/>
                    <a:pt x="608" y="3220"/>
                  </a:cubicBezTo>
                  <a:cubicBezTo>
                    <a:pt x="593" y="3223"/>
                    <a:pt x="615" y="3225"/>
                    <a:pt x="590" y="3228"/>
                  </a:cubicBezTo>
                  <a:cubicBezTo>
                    <a:pt x="630" y="3229"/>
                    <a:pt x="584" y="3235"/>
                    <a:pt x="583" y="3237"/>
                  </a:cubicBezTo>
                  <a:cubicBezTo>
                    <a:pt x="584" y="3238"/>
                    <a:pt x="545" y="3238"/>
                    <a:pt x="582" y="3239"/>
                  </a:cubicBezTo>
                  <a:cubicBezTo>
                    <a:pt x="545" y="3240"/>
                    <a:pt x="599" y="3241"/>
                    <a:pt x="584" y="3242"/>
                  </a:cubicBezTo>
                  <a:cubicBezTo>
                    <a:pt x="573" y="3243"/>
                    <a:pt x="594" y="3245"/>
                    <a:pt x="565" y="3245"/>
                  </a:cubicBezTo>
                  <a:cubicBezTo>
                    <a:pt x="574" y="3248"/>
                    <a:pt x="587" y="3247"/>
                    <a:pt x="581" y="3250"/>
                  </a:cubicBezTo>
                  <a:cubicBezTo>
                    <a:pt x="559" y="3256"/>
                    <a:pt x="602" y="3258"/>
                    <a:pt x="569" y="3262"/>
                  </a:cubicBezTo>
                  <a:cubicBezTo>
                    <a:pt x="560" y="3263"/>
                    <a:pt x="604" y="3264"/>
                    <a:pt x="587" y="3266"/>
                  </a:cubicBezTo>
                  <a:cubicBezTo>
                    <a:pt x="574" y="3267"/>
                    <a:pt x="590" y="3269"/>
                    <a:pt x="607" y="3271"/>
                  </a:cubicBezTo>
                  <a:cubicBezTo>
                    <a:pt x="624" y="3272"/>
                    <a:pt x="583" y="3273"/>
                    <a:pt x="605" y="3274"/>
                  </a:cubicBezTo>
                  <a:cubicBezTo>
                    <a:pt x="629" y="3276"/>
                    <a:pt x="621" y="3277"/>
                    <a:pt x="625" y="3278"/>
                  </a:cubicBezTo>
                  <a:cubicBezTo>
                    <a:pt x="627" y="3279"/>
                    <a:pt x="647" y="3281"/>
                    <a:pt x="636" y="3281"/>
                  </a:cubicBezTo>
                  <a:cubicBezTo>
                    <a:pt x="599" y="3283"/>
                    <a:pt x="666" y="3283"/>
                    <a:pt x="646" y="3285"/>
                  </a:cubicBezTo>
                  <a:cubicBezTo>
                    <a:pt x="611" y="3287"/>
                    <a:pt x="680" y="3293"/>
                    <a:pt x="666" y="3297"/>
                  </a:cubicBezTo>
                  <a:cubicBezTo>
                    <a:pt x="662" y="3303"/>
                    <a:pt x="667" y="3303"/>
                    <a:pt x="680" y="3304"/>
                  </a:cubicBezTo>
                  <a:cubicBezTo>
                    <a:pt x="711" y="3305"/>
                    <a:pt x="712" y="3306"/>
                    <a:pt x="706" y="3307"/>
                  </a:cubicBezTo>
                  <a:cubicBezTo>
                    <a:pt x="697" y="3309"/>
                    <a:pt x="733" y="3311"/>
                    <a:pt x="707" y="3312"/>
                  </a:cubicBezTo>
                  <a:cubicBezTo>
                    <a:pt x="735" y="3313"/>
                    <a:pt x="706" y="3314"/>
                    <a:pt x="726" y="3315"/>
                  </a:cubicBezTo>
                  <a:cubicBezTo>
                    <a:pt x="739" y="3316"/>
                    <a:pt x="727" y="3317"/>
                    <a:pt x="729" y="3318"/>
                  </a:cubicBezTo>
                  <a:cubicBezTo>
                    <a:pt x="730" y="3319"/>
                    <a:pt x="718" y="3321"/>
                    <a:pt x="748" y="3321"/>
                  </a:cubicBezTo>
                  <a:cubicBezTo>
                    <a:pt x="710" y="3322"/>
                    <a:pt x="753" y="3323"/>
                    <a:pt x="740" y="3323"/>
                  </a:cubicBezTo>
                  <a:cubicBezTo>
                    <a:pt x="728" y="3326"/>
                    <a:pt x="744" y="3327"/>
                    <a:pt x="749" y="3328"/>
                  </a:cubicBezTo>
                  <a:cubicBezTo>
                    <a:pt x="747" y="3340"/>
                    <a:pt x="759" y="3338"/>
                    <a:pt x="769" y="3340"/>
                  </a:cubicBezTo>
                  <a:cubicBezTo>
                    <a:pt x="769" y="3346"/>
                    <a:pt x="820" y="3351"/>
                    <a:pt x="811" y="3355"/>
                  </a:cubicBezTo>
                  <a:cubicBezTo>
                    <a:pt x="887" y="3356"/>
                    <a:pt x="825" y="3360"/>
                    <a:pt x="790" y="3361"/>
                  </a:cubicBezTo>
                  <a:cubicBezTo>
                    <a:pt x="808" y="3361"/>
                    <a:pt x="820" y="3361"/>
                    <a:pt x="831" y="3362"/>
                  </a:cubicBezTo>
                  <a:cubicBezTo>
                    <a:pt x="800" y="3362"/>
                    <a:pt x="828" y="3363"/>
                    <a:pt x="825" y="3364"/>
                  </a:cubicBezTo>
                  <a:cubicBezTo>
                    <a:pt x="818" y="3365"/>
                    <a:pt x="806" y="3367"/>
                    <a:pt x="821" y="3368"/>
                  </a:cubicBezTo>
                  <a:cubicBezTo>
                    <a:pt x="832" y="3369"/>
                    <a:pt x="807" y="3369"/>
                    <a:pt x="818" y="3370"/>
                  </a:cubicBezTo>
                  <a:cubicBezTo>
                    <a:pt x="829" y="3371"/>
                    <a:pt x="828" y="3372"/>
                    <a:pt x="832" y="3373"/>
                  </a:cubicBezTo>
                  <a:cubicBezTo>
                    <a:pt x="840" y="3374"/>
                    <a:pt x="816" y="3375"/>
                    <a:pt x="829" y="3377"/>
                  </a:cubicBezTo>
                  <a:cubicBezTo>
                    <a:pt x="848" y="3379"/>
                    <a:pt x="824" y="3382"/>
                    <a:pt x="833" y="3384"/>
                  </a:cubicBezTo>
                  <a:cubicBezTo>
                    <a:pt x="900" y="3390"/>
                    <a:pt x="856" y="3401"/>
                    <a:pt x="905" y="3402"/>
                  </a:cubicBezTo>
                  <a:cubicBezTo>
                    <a:pt x="908" y="3403"/>
                    <a:pt x="915" y="3404"/>
                    <a:pt x="910" y="3404"/>
                  </a:cubicBezTo>
                  <a:cubicBezTo>
                    <a:pt x="883" y="3405"/>
                    <a:pt x="896" y="3406"/>
                    <a:pt x="895" y="3407"/>
                  </a:cubicBezTo>
                  <a:cubicBezTo>
                    <a:pt x="907" y="3427"/>
                    <a:pt x="840" y="3419"/>
                    <a:pt x="837" y="3427"/>
                  </a:cubicBezTo>
                  <a:cubicBezTo>
                    <a:pt x="836" y="3428"/>
                    <a:pt x="831" y="3429"/>
                    <a:pt x="836" y="3430"/>
                  </a:cubicBezTo>
                  <a:cubicBezTo>
                    <a:pt x="847" y="3432"/>
                    <a:pt x="821" y="3434"/>
                    <a:pt x="815" y="3435"/>
                  </a:cubicBezTo>
                  <a:cubicBezTo>
                    <a:pt x="853" y="3435"/>
                    <a:pt x="795" y="3436"/>
                    <a:pt x="824" y="3437"/>
                  </a:cubicBezTo>
                  <a:cubicBezTo>
                    <a:pt x="803" y="3439"/>
                    <a:pt x="822" y="3449"/>
                    <a:pt x="773" y="3449"/>
                  </a:cubicBezTo>
                  <a:cubicBezTo>
                    <a:pt x="786" y="3449"/>
                    <a:pt x="798" y="3450"/>
                    <a:pt x="810" y="3450"/>
                  </a:cubicBezTo>
                  <a:cubicBezTo>
                    <a:pt x="797" y="3452"/>
                    <a:pt x="749" y="3453"/>
                    <a:pt x="759" y="3456"/>
                  </a:cubicBezTo>
                  <a:cubicBezTo>
                    <a:pt x="763" y="3458"/>
                    <a:pt x="781" y="3459"/>
                    <a:pt x="767" y="3460"/>
                  </a:cubicBezTo>
                  <a:cubicBezTo>
                    <a:pt x="743" y="3462"/>
                    <a:pt x="755" y="3464"/>
                    <a:pt x="749" y="3465"/>
                  </a:cubicBezTo>
                  <a:cubicBezTo>
                    <a:pt x="744" y="3467"/>
                    <a:pt x="765" y="3468"/>
                    <a:pt x="729" y="3469"/>
                  </a:cubicBezTo>
                  <a:cubicBezTo>
                    <a:pt x="747" y="3470"/>
                    <a:pt x="750" y="3470"/>
                    <a:pt x="730" y="3471"/>
                  </a:cubicBezTo>
                  <a:cubicBezTo>
                    <a:pt x="762" y="3472"/>
                    <a:pt x="760" y="3474"/>
                    <a:pt x="732" y="3475"/>
                  </a:cubicBezTo>
                  <a:cubicBezTo>
                    <a:pt x="764" y="3477"/>
                    <a:pt x="744" y="3479"/>
                    <a:pt x="749" y="3481"/>
                  </a:cubicBezTo>
                  <a:cubicBezTo>
                    <a:pt x="694" y="3483"/>
                    <a:pt x="762" y="3487"/>
                    <a:pt x="708" y="3489"/>
                  </a:cubicBezTo>
                  <a:cubicBezTo>
                    <a:pt x="734" y="3490"/>
                    <a:pt x="719" y="3491"/>
                    <a:pt x="732" y="3491"/>
                  </a:cubicBezTo>
                  <a:cubicBezTo>
                    <a:pt x="752" y="3492"/>
                    <a:pt x="732" y="3493"/>
                    <a:pt x="733" y="3493"/>
                  </a:cubicBezTo>
                  <a:cubicBezTo>
                    <a:pt x="771" y="3494"/>
                    <a:pt x="719" y="3494"/>
                    <a:pt x="739" y="3495"/>
                  </a:cubicBezTo>
                  <a:cubicBezTo>
                    <a:pt x="758" y="3496"/>
                    <a:pt x="774" y="3498"/>
                    <a:pt x="749" y="3499"/>
                  </a:cubicBezTo>
                  <a:cubicBezTo>
                    <a:pt x="753" y="3500"/>
                    <a:pt x="780" y="3503"/>
                    <a:pt x="782" y="3504"/>
                  </a:cubicBezTo>
                  <a:cubicBezTo>
                    <a:pt x="781" y="3504"/>
                    <a:pt x="771" y="3506"/>
                    <a:pt x="775" y="3506"/>
                  </a:cubicBezTo>
                  <a:cubicBezTo>
                    <a:pt x="813" y="3506"/>
                    <a:pt x="749" y="3507"/>
                    <a:pt x="783" y="3508"/>
                  </a:cubicBezTo>
                  <a:cubicBezTo>
                    <a:pt x="789" y="3508"/>
                    <a:pt x="779" y="3509"/>
                    <a:pt x="780" y="3510"/>
                  </a:cubicBezTo>
                  <a:cubicBezTo>
                    <a:pt x="783" y="3512"/>
                    <a:pt x="794" y="3511"/>
                    <a:pt x="791" y="3516"/>
                  </a:cubicBezTo>
                  <a:cubicBezTo>
                    <a:pt x="795" y="3529"/>
                    <a:pt x="778" y="3533"/>
                    <a:pt x="794" y="3532"/>
                  </a:cubicBezTo>
                  <a:cubicBezTo>
                    <a:pt x="818" y="3534"/>
                    <a:pt x="783" y="3534"/>
                    <a:pt x="791" y="3535"/>
                  </a:cubicBezTo>
                  <a:cubicBezTo>
                    <a:pt x="812" y="3537"/>
                    <a:pt x="801" y="3537"/>
                    <a:pt x="796" y="3539"/>
                  </a:cubicBezTo>
                  <a:cubicBezTo>
                    <a:pt x="811" y="3540"/>
                    <a:pt x="835" y="3541"/>
                    <a:pt x="814" y="3542"/>
                  </a:cubicBezTo>
                  <a:cubicBezTo>
                    <a:pt x="806" y="3543"/>
                    <a:pt x="824" y="3544"/>
                    <a:pt x="833" y="3545"/>
                  </a:cubicBezTo>
                  <a:cubicBezTo>
                    <a:pt x="840" y="3546"/>
                    <a:pt x="854" y="3546"/>
                    <a:pt x="836" y="3547"/>
                  </a:cubicBezTo>
                  <a:cubicBezTo>
                    <a:pt x="1217" y="3610"/>
                    <a:pt x="1864" y="3584"/>
                    <a:pt x="2376" y="3591"/>
                  </a:cubicBezTo>
                  <a:cubicBezTo>
                    <a:pt x="2290" y="3590"/>
                    <a:pt x="2226" y="3589"/>
                    <a:pt x="2185" y="3583"/>
                  </a:cubicBezTo>
                  <a:cubicBezTo>
                    <a:pt x="2262" y="3573"/>
                    <a:pt x="2396" y="3574"/>
                    <a:pt x="2471" y="3566"/>
                  </a:cubicBezTo>
                  <a:cubicBezTo>
                    <a:pt x="2445" y="3561"/>
                    <a:pt x="2716" y="3551"/>
                    <a:pt x="2729" y="3546"/>
                  </a:cubicBezTo>
                  <a:cubicBezTo>
                    <a:pt x="2721" y="3545"/>
                    <a:pt x="2720" y="3544"/>
                    <a:pt x="2740" y="3543"/>
                  </a:cubicBezTo>
                  <a:cubicBezTo>
                    <a:pt x="2748" y="3543"/>
                    <a:pt x="2730" y="3541"/>
                    <a:pt x="2728" y="3541"/>
                  </a:cubicBezTo>
                  <a:cubicBezTo>
                    <a:pt x="2727" y="3539"/>
                    <a:pt x="2781" y="3539"/>
                    <a:pt x="2757" y="3538"/>
                  </a:cubicBezTo>
                  <a:cubicBezTo>
                    <a:pt x="2750" y="3537"/>
                    <a:pt x="2773" y="3536"/>
                    <a:pt x="2767" y="3536"/>
                  </a:cubicBezTo>
                  <a:cubicBezTo>
                    <a:pt x="2744" y="3534"/>
                    <a:pt x="2804" y="3534"/>
                    <a:pt x="2774" y="3533"/>
                  </a:cubicBezTo>
                  <a:cubicBezTo>
                    <a:pt x="2749" y="3532"/>
                    <a:pt x="2786" y="3531"/>
                    <a:pt x="2789" y="3530"/>
                  </a:cubicBezTo>
                  <a:cubicBezTo>
                    <a:pt x="2793" y="3528"/>
                    <a:pt x="2823" y="3527"/>
                    <a:pt x="2791" y="3526"/>
                  </a:cubicBezTo>
                  <a:cubicBezTo>
                    <a:pt x="2809" y="3524"/>
                    <a:pt x="2831" y="3522"/>
                    <a:pt x="2848" y="3520"/>
                  </a:cubicBezTo>
                  <a:cubicBezTo>
                    <a:pt x="2775" y="3517"/>
                    <a:pt x="2933" y="3514"/>
                    <a:pt x="2853" y="3510"/>
                  </a:cubicBezTo>
                  <a:cubicBezTo>
                    <a:pt x="2872" y="3510"/>
                    <a:pt x="2892" y="3509"/>
                    <a:pt x="2914" y="3508"/>
                  </a:cubicBezTo>
                  <a:cubicBezTo>
                    <a:pt x="2915" y="3504"/>
                    <a:pt x="2913" y="3504"/>
                    <a:pt x="2928" y="3503"/>
                  </a:cubicBezTo>
                  <a:cubicBezTo>
                    <a:pt x="2952" y="3502"/>
                    <a:pt x="2901" y="3501"/>
                    <a:pt x="2928" y="3500"/>
                  </a:cubicBezTo>
                  <a:cubicBezTo>
                    <a:pt x="2950" y="3499"/>
                    <a:pt x="2933" y="3498"/>
                    <a:pt x="2917" y="3498"/>
                  </a:cubicBezTo>
                  <a:cubicBezTo>
                    <a:pt x="2970" y="3498"/>
                    <a:pt x="2994" y="3487"/>
                    <a:pt x="3014" y="3481"/>
                  </a:cubicBezTo>
                  <a:cubicBezTo>
                    <a:pt x="2997" y="3479"/>
                    <a:pt x="3027" y="3479"/>
                    <a:pt x="3019" y="3477"/>
                  </a:cubicBezTo>
                  <a:cubicBezTo>
                    <a:pt x="3004" y="3475"/>
                    <a:pt x="2981" y="3473"/>
                    <a:pt x="3012" y="3470"/>
                  </a:cubicBezTo>
                  <a:cubicBezTo>
                    <a:pt x="3025" y="3469"/>
                    <a:pt x="3003" y="3468"/>
                    <a:pt x="2997" y="3466"/>
                  </a:cubicBezTo>
                  <a:cubicBezTo>
                    <a:pt x="3020" y="3464"/>
                    <a:pt x="3018" y="3463"/>
                    <a:pt x="3039" y="3461"/>
                  </a:cubicBezTo>
                  <a:cubicBezTo>
                    <a:pt x="3089" y="3457"/>
                    <a:pt x="3042" y="3455"/>
                    <a:pt x="3044" y="3452"/>
                  </a:cubicBezTo>
                  <a:cubicBezTo>
                    <a:pt x="3056" y="3451"/>
                    <a:pt x="3029" y="3449"/>
                    <a:pt x="3059" y="3448"/>
                  </a:cubicBezTo>
                  <a:cubicBezTo>
                    <a:pt x="3064" y="3448"/>
                    <a:pt x="3062" y="3447"/>
                    <a:pt x="3056" y="3447"/>
                  </a:cubicBezTo>
                  <a:cubicBezTo>
                    <a:pt x="3011" y="3446"/>
                    <a:pt x="3067" y="3442"/>
                    <a:pt x="3019" y="3438"/>
                  </a:cubicBezTo>
                  <a:cubicBezTo>
                    <a:pt x="3002" y="3436"/>
                    <a:pt x="3046" y="3437"/>
                    <a:pt x="3060" y="3436"/>
                  </a:cubicBezTo>
                  <a:cubicBezTo>
                    <a:pt x="3062" y="3429"/>
                    <a:pt x="3056" y="3430"/>
                    <a:pt x="3048" y="3428"/>
                  </a:cubicBezTo>
                  <a:cubicBezTo>
                    <a:pt x="3037" y="3427"/>
                    <a:pt x="3087" y="3426"/>
                    <a:pt x="3048" y="3425"/>
                  </a:cubicBezTo>
                  <a:cubicBezTo>
                    <a:pt x="3057" y="3424"/>
                    <a:pt x="3031" y="3423"/>
                    <a:pt x="3039" y="3421"/>
                  </a:cubicBezTo>
                  <a:cubicBezTo>
                    <a:pt x="3047" y="3420"/>
                    <a:pt x="3023" y="3418"/>
                    <a:pt x="3059" y="3417"/>
                  </a:cubicBezTo>
                  <a:cubicBezTo>
                    <a:pt x="3065" y="3417"/>
                    <a:pt x="3064" y="3416"/>
                    <a:pt x="3057" y="3415"/>
                  </a:cubicBezTo>
                  <a:cubicBezTo>
                    <a:pt x="3022" y="3414"/>
                    <a:pt x="3045" y="3415"/>
                    <a:pt x="3038" y="3396"/>
                  </a:cubicBezTo>
                  <a:cubicBezTo>
                    <a:pt x="3038" y="3395"/>
                    <a:pt x="3028" y="3394"/>
                    <a:pt x="3030" y="3393"/>
                  </a:cubicBezTo>
                  <a:cubicBezTo>
                    <a:pt x="3031" y="3392"/>
                    <a:pt x="3014" y="3391"/>
                    <a:pt x="3038" y="3390"/>
                  </a:cubicBezTo>
                  <a:cubicBezTo>
                    <a:pt x="3004" y="3388"/>
                    <a:pt x="2999" y="3385"/>
                    <a:pt x="2994" y="3383"/>
                  </a:cubicBezTo>
                  <a:cubicBezTo>
                    <a:pt x="2981" y="3380"/>
                    <a:pt x="2978" y="3382"/>
                    <a:pt x="2943" y="3376"/>
                  </a:cubicBezTo>
                  <a:cubicBezTo>
                    <a:pt x="2934" y="3376"/>
                    <a:pt x="2955" y="3374"/>
                    <a:pt x="2955" y="3373"/>
                  </a:cubicBezTo>
                  <a:cubicBezTo>
                    <a:pt x="2931" y="3360"/>
                    <a:pt x="2931" y="3365"/>
                    <a:pt x="2883" y="3361"/>
                  </a:cubicBezTo>
                  <a:cubicBezTo>
                    <a:pt x="2813" y="3358"/>
                    <a:pt x="2885" y="3357"/>
                    <a:pt x="2843" y="3353"/>
                  </a:cubicBezTo>
                  <a:cubicBezTo>
                    <a:pt x="2836" y="3352"/>
                    <a:pt x="2846" y="3351"/>
                    <a:pt x="2842" y="3350"/>
                  </a:cubicBezTo>
                  <a:cubicBezTo>
                    <a:pt x="2840" y="3350"/>
                    <a:pt x="2851" y="3348"/>
                    <a:pt x="2846" y="3348"/>
                  </a:cubicBezTo>
                  <a:cubicBezTo>
                    <a:pt x="2808" y="3348"/>
                    <a:pt x="2870" y="3347"/>
                    <a:pt x="2839" y="3346"/>
                  </a:cubicBezTo>
                  <a:cubicBezTo>
                    <a:pt x="2804" y="3340"/>
                    <a:pt x="2784" y="3340"/>
                    <a:pt x="2748" y="3341"/>
                  </a:cubicBezTo>
                  <a:cubicBezTo>
                    <a:pt x="2744" y="3325"/>
                    <a:pt x="2744" y="3330"/>
                    <a:pt x="2686" y="3324"/>
                  </a:cubicBezTo>
                  <a:cubicBezTo>
                    <a:pt x="2674" y="3312"/>
                    <a:pt x="2604" y="3316"/>
                    <a:pt x="2578" y="3301"/>
                  </a:cubicBezTo>
                  <a:cubicBezTo>
                    <a:pt x="2556" y="3298"/>
                    <a:pt x="2563" y="3293"/>
                    <a:pt x="2549" y="3293"/>
                  </a:cubicBezTo>
                  <a:cubicBezTo>
                    <a:pt x="2550" y="3293"/>
                    <a:pt x="2565" y="3292"/>
                    <a:pt x="2558" y="3291"/>
                  </a:cubicBezTo>
                  <a:cubicBezTo>
                    <a:pt x="2508" y="3290"/>
                    <a:pt x="2584" y="3288"/>
                    <a:pt x="2520" y="3286"/>
                  </a:cubicBezTo>
                  <a:cubicBezTo>
                    <a:pt x="2500" y="3285"/>
                    <a:pt x="2486" y="3284"/>
                    <a:pt x="2500" y="3284"/>
                  </a:cubicBezTo>
                  <a:cubicBezTo>
                    <a:pt x="2532" y="3282"/>
                    <a:pt x="2488" y="3282"/>
                    <a:pt x="2496" y="3281"/>
                  </a:cubicBezTo>
                  <a:cubicBezTo>
                    <a:pt x="2463" y="3268"/>
                    <a:pt x="2389" y="3275"/>
                    <a:pt x="2352" y="3261"/>
                  </a:cubicBezTo>
                  <a:cubicBezTo>
                    <a:pt x="2350" y="3259"/>
                    <a:pt x="2365" y="3257"/>
                    <a:pt x="2313" y="3256"/>
                  </a:cubicBezTo>
                  <a:cubicBezTo>
                    <a:pt x="2302" y="3255"/>
                    <a:pt x="2311" y="3254"/>
                    <a:pt x="2311" y="3253"/>
                  </a:cubicBezTo>
                  <a:cubicBezTo>
                    <a:pt x="2329" y="3253"/>
                    <a:pt x="2341" y="3253"/>
                    <a:pt x="2348" y="3253"/>
                  </a:cubicBezTo>
                  <a:cubicBezTo>
                    <a:pt x="2342" y="3252"/>
                    <a:pt x="2334" y="3252"/>
                    <a:pt x="2334" y="3251"/>
                  </a:cubicBezTo>
                  <a:cubicBezTo>
                    <a:pt x="2374" y="3251"/>
                    <a:pt x="2339" y="3237"/>
                    <a:pt x="2393" y="3235"/>
                  </a:cubicBezTo>
                  <a:cubicBezTo>
                    <a:pt x="2406" y="3234"/>
                    <a:pt x="2421" y="3233"/>
                    <a:pt x="2412" y="3232"/>
                  </a:cubicBezTo>
                  <a:cubicBezTo>
                    <a:pt x="2369" y="3230"/>
                    <a:pt x="2413" y="3229"/>
                    <a:pt x="2438" y="3227"/>
                  </a:cubicBezTo>
                  <a:cubicBezTo>
                    <a:pt x="2446" y="3227"/>
                    <a:pt x="2450" y="3226"/>
                    <a:pt x="2456" y="3225"/>
                  </a:cubicBezTo>
                  <a:cubicBezTo>
                    <a:pt x="2485" y="3223"/>
                    <a:pt x="2479" y="3219"/>
                    <a:pt x="2476" y="3216"/>
                  </a:cubicBezTo>
                  <a:cubicBezTo>
                    <a:pt x="2469" y="3212"/>
                    <a:pt x="2554" y="3212"/>
                    <a:pt x="2499" y="3209"/>
                  </a:cubicBezTo>
                  <a:cubicBezTo>
                    <a:pt x="2468" y="3207"/>
                    <a:pt x="2468" y="3205"/>
                    <a:pt x="2498" y="3204"/>
                  </a:cubicBezTo>
                  <a:cubicBezTo>
                    <a:pt x="2507" y="3203"/>
                    <a:pt x="2528" y="3203"/>
                    <a:pt x="2498" y="3202"/>
                  </a:cubicBezTo>
                  <a:cubicBezTo>
                    <a:pt x="2522" y="3201"/>
                    <a:pt x="2519" y="3201"/>
                    <a:pt x="2519" y="3200"/>
                  </a:cubicBezTo>
                  <a:cubicBezTo>
                    <a:pt x="2516" y="3183"/>
                    <a:pt x="2542" y="3193"/>
                    <a:pt x="2555" y="3190"/>
                  </a:cubicBezTo>
                  <a:cubicBezTo>
                    <a:pt x="2480" y="3186"/>
                    <a:pt x="2558" y="3170"/>
                    <a:pt x="2452" y="3173"/>
                  </a:cubicBezTo>
                  <a:cubicBezTo>
                    <a:pt x="2566" y="3172"/>
                    <a:pt x="2385" y="3159"/>
                    <a:pt x="2375" y="3158"/>
                  </a:cubicBezTo>
                  <a:cubicBezTo>
                    <a:pt x="2398" y="3157"/>
                    <a:pt x="2368" y="3156"/>
                    <a:pt x="2372" y="3155"/>
                  </a:cubicBezTo>
                  <a:cubicBezTo>
                    <a:pt x="2380" y="3154"/>
                    <a:pt x="2357" y="3152"/>
                    <a:pt x="2393" y="3151"/>
                  </a:cubicBezTo>
                  <a:cubicBezTo>
                    <a:pt x="2369" y="3151"/>
                    <a:pt x="2359" y="3150"/>
                    <a:pt x="2383" y="3149"/>
                  </a:cubicBezTo>
                  <a:cubicBezTo>
                    <a:pt x="2416" y="3147"/>
                    <a:pt x="2359" y="3147"/>
                    <a:pt x="2374" y="3146"/>
                  </a:cubicBezTo>
                  <a:cubicBezTo>
                    <a:pt x="2423" y="3141"/>
                    <a:pt x="2381" y="3143"/>
                    <a:pt x="2430" y="3137"/>
                  </a:cubicBezTo>
                  <a:cubicBezTo>
                    <a:pt x="2435" y="3137"/>
                    <a:pt x="2424" y="3136"/>
                    <a:pt x="2425" y="3136"/>
                  </a:cubicBezTo>
                  <a:cubicBezTo>
                    <a:pt x="2428" y="3135"/>
                    <a:pt x="2443" y="3134"/>
                    <a:pt x="2429" y="3133"/>
                  </a:cubicBezTo>
                  <a:cubicBezTo>
                    <a:pt x="2391" y="3133"/>
                    <a:pt x="2457" y="3132"/>
                    <a:pt x="2421" y="3131"/>
                  </a:cubicBezTo>
                  <a:cubicBezTo>
                    <a:pt x="2412" y="3131"/>
                    <a:pt x="2415" y="3129"/>
                    <a:pt x="2426" y="3128"/>
                  </a:cubicBezTo>
                  <a:cubicBezTo>
                    <a:pt x="2438" y="3127"/>
                    <a:pt x="2396" y="3127"/>
                    <a:pt x="2434" y="3126"/>
                  </a:cubicBezTo>
                  <a:cubicBezTo>
                    <a:pt x="2428" y="3125"/>
                    <a:pt x="2451" y="3124"/>
                    <a:pt x="2455" y="3123"/>
                  </a:cubicBezTo>
                  <a:cubicBezTo>
                    <a:pt x="2456" y="3116"/>
                    <a:pt x="2470" y="3116"/>
                    <a:pt x="2476" y="3114"/>
                  </a:cubicBezTo>
                  <a:cubicBezTo>
                    <a:pt x="2483" y="3109"/>
                    <a:pt x="2519" y="3108"/>
                    <a:pt x="2535" y="3104"/>
                  </a:cubicBezTo>
                  <a:cubicBezTo>
                    <a:pt x="2494" y="3103"/>
                    <a:pt x="2558" y="3102"/>
                    <a:pt x="2526" y="3102"/>
                  </a:cubicBezTo>
                  <a:cubicBezTo>
                    <a:pt x="2506" y="3101"/>
                    <a:pt x="2545" y="3100"/>
                    <a:pt x="2519" y="3099"/>
                  </a:cubicBezTo>
                  <a:cubicBezTo>
                    <a:pt x="2543" y="3094"/>
                    <a:pt x="2552" y="3091"/>
                    <a:pt x="2581" y="3086"/>
                  </a:cubicBezTo>
                  <a:cubicBezTo>
                    <a:pt x="2591" y="3083"/>
                    <a:pt x="2558" y="3079"/>
                    <a:pt x="2601" y="3076"/>
                  </a:cubicBezTo>
                  <a:cubicBezTo>
                    <a:pt x="2605" y="3076"/>
                    <a:pt x="2606" y="3075"/>
                    <a:pt x="2601" y="3075"/>
                  </a:cubicBezTo>
                  <a:cubicBezTo>
                    <a:pt x="2572" y="3074"/>
                    <a:pt x="2572" y="3073"/>
                    <a:pt x="2600" y="3071"/>
                  </a:cubicBezTo>
                  <a:cubicBezTo>
                    <a:pt x="2550" y="3069"/>
                    <a:pt x="2606" y="3071"/>
                    <a:pt x="2601" y="3067"/>
                  </a:cubicBezTo>
                  <a:cubicBezTo>
                    <a:pt x="2596" y="3066"/>
                    <a:pt x="2574" y="3064"/>
                    <a:pt x="2584" y="3064"/>
                  </a:cubicBezTo>
                  <a:cubicBezTo>
                    <a:pt x="2612" y="3063"/>
                    <a:pt x="2573" y="3062"/>
                    <a:pt x="2579" y="3061"/>
                  </a:cubicBezTo>
                  <a:cubicBezTo>
                    <a:pt x="2586" y="3060"/>
                    <a:pt x="2583" y="3058"/>
                    <a:pt x="2580" y="3057"/>
                  </a:cubicBezTo>
                  <a:cubicBezTo>
                    <a:pt x="2561" y="3055"/>
                    <a:pt x="2562" y="3047"/>
                    <a:pt x="2556" y="3046"/>
                  </a:cubicBezTo>
                  <a:cubicBezTo>
                    <a:pt x="2530" y="3041"/>
                    <a:pt x="2519" y="3043"/>
                    <a:pt x="2518" y="3036"/>
                  </a:cubicBezTo>
                  <a:cubicBezTo>
                    <a:pt x="2513" y="3022"/>
                    <a:pt x="2536" y="3028"/>
                    <a:pt x="2498" y="3025"/>
                  </a:cubicBezTo>
                  <a:cubicBezTo>
                    <a:pt x="2550" y="3024"/>
                    <a:pt x="2482" y="3023"/>
                    <a:pt x="2515" y="3022"/>
                  </a:cubicBezTo>
                  <a:cubicBezTo>
                    <a:pt x="2486" y="3021"/>
                    <a:pt x="2522" y="3020"/>
                    <a:pt x="2519" y="3019"/>
                  </a:cubicBezTo>
                  <a:cubicBezTo>
                    <a:pt x="2516" y="3018"/>
                    <a:pt x="2518" y="3017"/>
                    <a:pt x="2518" y="3016"/>
                  </a:cubicBezTo>
                  <a:cubicBezTo>
                    <a:pt x="2519" y="3015"/>
                    <a:pt x="2493" y="3015"/>
                    <a:pt x="2515" y="3014"/>
                  </a:cubicBezTo>
                  <a:cubicBezTo>
                    <a:pt x="2529" y="3013"/>
                    <a:pt x="2523" y="3011"/>
                    <a:pt x="2507" y="3010"/>
                  </a:cubicBezTo>
                  <a:cubicBezTo>
                    <a:pt x="2473" y="3009"/>
                    <a:pt x="2546" y="3008"/>
                    <a:pt x="2518" y="3007"/>
                  </a:cubicBezTo>
                  <a:cubicBezTo>
                    <a:pt x="2482" y="3005"/>
                    <a:pt x="2499" y="3003"/>
                    <a:pt x="2499" y="3002"/>
                  </a:cubicBezTo>
                  <a:cubicBezTo>
                    <a:pt x="2500" y="3000"/>
                    <a:pt x="2479" y="2998"/>
                    <a:pt x="2518" y="2997"/>
                  </a:cubicBezTo>
                  <a:cubicBezTo>
                    <a:pt x="2465" y="2995"/>
                    <a:pt x="2519" y="2990"/>
                    <a:pt x="2532" y="2985"/>
                  </a:cubicBezTo>
                  <a:cubicBezTo>
                    <a:pt x="2542" y="2984"/>
                    <a:pt x="2499" y="2982"/>
                    <a:pt x="2537" y="2981"/>
                  </a:cubicBezTo>
                  <a:cubicBezTo>
                    <a:pt x="2508" y="2981"/>
                    <a:pt x="2543" y="2980"/>
                    <a:pt x="2540" y="2979"/>
                  </a:cubicBezTo>
                  <a:cubicBezTo>
                    <a:pt x="2531" y="2969"/>
                    <a:pt x="2565" y="2963"/>
                    <a:pt x="2581" y="2961"/>
                  </a:cubicBezTo>
                  <a:cubicBezTo>
                    <a:pt x="2531" y="2960"/>
                    <a:pt x="2575" y="2958"/>
                    <a:pt x="2584" y="2958"/>
                  </a:cubicBezTo>
                  <a:cubicBezTo>
                    <a:pt x="2636" y="2946"/>
                    <a:pt x="2594" y="2949"/>
                    <a:pt x="2662" y="2943"/>
                  </a:cubicBezTo>
                  <a:lnTo>
                    <a:pt x="2652" y="2942"/>
                  </a:lnTo>
                  <a:cubicBezTo>
                    <a:pt x="2641" y="2939"/>
                    <a:pt x="2634" y="2937"/>
                    <a:pt x="2663" y="2934"/>
                  </a:cubicBezTo>
                  <a:cubicBezTo>
                    <a:pt x="2716" y="2929"/>
                    <a:pt x="2721" y="2925"/>
                    <a:pt x="2748" y="2917"/>
                  </a:cubicBezTo>
                  <a:cubicBezTo>
                    <a:pt x="2750" y="2916"/>
                    <a:pt x="2766" y="2915"/>
                    <a:pt x="2767" y="2914"/>
                  </a:cubicBezTo>
                  <a:cubicBezTo>
                    <a:pt x="2769" y="2913"/>
                    <a:pt x="2748" y="2912"/>
                    <a:pt x="2758" y="2911"/>
                  </a:cubicBezTo>
                  <a:cubicBezTo>
                    <a:pt x="2780" y="2910"/>
                    <a:pt x="2747" y="2909"/>
                    <a:pt x="2752" y="2909"/>
                  </a:cubicBezTo>
                  <a:cubicBezTo>
                    <a:pt x="2784" y="2908"/>
                    <a:pt x="2727" y="2908"/>
                    <a:pt x="2753" y="2907"/>
                  </a:cubicBezTo>
                  <a:cubicBezTo>
                    <a:pt x="2779" y="2906"/>
                    <a:pt x="2767" y="2904"/>
                    <a:pt x="2761" y="2904"/>
                  </a:cubicBezTo>
                  <a:cubicBezTo>
                    <a:pt x="2736" y="2903"/>
                    <a:pt x="2768" y="2903"/>
                    <a:pt x="2765" y="2902"/>
                  </a:cubicBezTo>
                  <a:cubicBezTo>
                    <a:pt x="2747" y="2902"/>
                    <a:pt x="2750" y="2900"/>
                    <a:pt x="2746" y="2887"/>
                  </a:cubicBezTo>
                  <a:cubicBezTo>
                    <a:pt x="2742" y="2883"/>
                    <a:pt x="2767" y="2879"/>
                    <a:pt x="2731" y="2874"/>
                  </a:cubicBezTo>
                  <a:cubicBezTo>
                    <a:pt x="2779" y="2874"/>
                    <a:pt x="2719" y="2873"/>
                    <a:pt x="2738" y="2872"/>
                  </a:cubicBezTo>
                  <a:cubicBezTo>
                    <a:pt x="2768" y="2871"/>
                    <a:pt x="2731" y="2862"/>
                    <a:pt x="2727" y="2855"/>
                  </a:cubicBezTo>
                  <a:cubicBezTo>
                    <a:pt x="2730" y="2851"/>
                    <a:pt x="2716" y="2850"/>
                    <a:pt x="2690" y="2848"/>
                  </a:cubicBezTo>
                  <a:cubicBezTo>
                    <a:pt x="2725" y="2847"/>
                    <a:pt x="2693" y="2846"/>
                    <a:pt x="2687" y="2845"/>
                  </a:cubicBezTo>
                  <a:cubicBezTo>
                    <a:pt x="2680" y="2844"/>
                    <a:pt x="2689" y="2842"/>
                    <a:pt x="2684" y="2841"/>
                  </a:cubicBezTo>
                  <a:cubicBezTo>
                    <a:pt x="2680" y="2840"/>
                    <a:pt x="2649" y="2839"/>
                    <a:pt x="2666" y="2838"/>
                  </a:cubicBezTo>
                  <a:cubicBezTo>
                    <a:pt x="2687" y="2837"/>
                    <a:pt x="2626" y="2836"/>
                    <a:pt x="2658" y="2835"/>
                  </a:cubicBezTo>
                  <a:cubicBezTo>
                    <a:pt x="2663" y="2835"/>
                    <a:pt x="2628" y="2833"/>
                    <a:pt x="2663" y="2833"/>
                  </a:cubicBezTo>
                  <a:cubicBezTo>
                    <a:pt x="2630" y="2826"/>
                    <a:pt x="2570" y="2829"/>
                    <a:pt x="2581" y="2819"/>
                  </a:cubicBezTo>
                  <a:cubicBezTo>
                    <a:pt x="2514" y="2819"/>
                    <a:pt x="2470" y="2815"/>
                    <a:pt x="2437" y="2809"/>
                  </a:cubicBezTo>
                  <a:cubicBezTo>
                    <a:pt x="2469" y="2808"/>
                    <a:pt x="2433" y="2807"/>
                    <a:pt x="2433" y="2806"/>
                  </a:cubicBezTo>
                  <a:cubicBezTo>
                    <a:pt x="2432" y="2805"/>
                    <a:pt x="2454" y="2804"/>
                    <a:pt x="2457" y="2803"/>
                  </a:cubicBezTo>
                  <a:cubicBezTo>
                    <a:pt x="2460" y="2801"/>
                    <a:pt x="2442" y="2799"/>
                    <a:pt x="2472" y="2798"/>
                  </a:cubicBezTo>
                  <a:cubicBezTo>
                    <a:pt x="2450" y="2797"/>
                    <a:pt x="2445" y="2795"/>
                    <a:pt x="2459" y="2794"/>
                  </a:cubicBezTo>
                  <a:cubicBezTo>
                    <a:pt x="2478" y="2793"/>
                    <a:pt x="2441" y="2791"/>
                    <a:pt x="2454" y="2790"/>
                  </a:cubicBezTo>
                  <a:cubicBezTo>
                    <a:pt x="2458" y="2789"/>
                    <a:pt x="2420" y="2788"/>
                    <a:pt x="2418" y="2788"/>
                  </a:cubicBezTo>
                  <a:cubicBezTo>
                    <a:pt x="2408" y="2792"/>
                    <a:pt x="2427" y="2798"/>
                    <a:pt x="2394" y="2801"/>
                  </a:cubicBezTo>
                  <a:cubicBezTo>
                    <a:pt x="2455" y="2806"/>
                    <a:pt x="2295" y="2798"/>
                    <a:pt x="2349" y="2806"/>
                  </a:cubicBezTo>
                  <a:cubicBezTo>
                    <a:pt x="2311" y="2806"/>
                    <a:pt x="2278" y="2806"/>
                    <a:pt x="2248" y="2805"/>
                  </a:cubicBezTo>
                  <a:cubicBezTo>
                    <a:pt x="2248" y="2801"/>
                    <a:pt x="2248" y="2801"/>
                    <a:pt x="2206" y="2798"/>
                  </a:cubicBezTo>
                  <a:cubicBezTo>
                    <a:pt x="2206" y="2800"/>
                    <a:pt x="2210" y="2801"/>
                    <a:pt x="2205" y="2803"/>
                  </a:cubicBezTo>
                  <a:cubicBezTo>
                    <a:pt x="2202" y="2804"/>
                    <a:pt x="2246" y="2804"/>
                    <a:pt x="2208" y="2805"/>
                  </a:cubicBezTo>
                  <a:cubicBezTo>
                    <a:pt x="2304" y="2808"/>
                    <a:pt x="2160" y="2820"/>
                    <a:pt x="2125" y="2806"/>
                  </a:cubicBezTo>
                  <a:cubicBezTo>
                    <a:pt x="2127" y="2805"/>
                    <a:pt x="2145" y="2803"/>
                    <a:pt x="2155" y="2801"/>
                  </a:cubicBezTo>
                  <a:cubicBezTo>
                    <a:pt x="2121" y="2798"/>
                    <a:pt x="2077" y="2798"/>
                    <a:pt x="2112" y="2795"/>
                  </a:cubicBezTo>
                  <a:cubicBezTo>
                    <a:pt x="2136" y="2793"/>
                    <a:pt x="2109" y="2793"/>
                    <a:pt x="2114" y="2791"/>
                  </a:cubicBezTo>
                  <a:cubicBezTo>
                    <a:pt x="2143" y="2790"/>
                    <a:pt x="2097" y="2790"/>
                    <a:pt x="2109" y="2789"/>
                  </a:cubicBezTo>
                  <a:cubicBezTo>
                    <a:pt x="2129" y="2788"/>
                    <a:pt x="2123" y="2788"/>
                    <a:pt x="2123" y="2784"/>
                  </a:cubicBezTo>
                  <a:cubicBezTo>
                    <a:pt x="2081" y="2780"/>
                    <a:pt x="2182" y="2778"/>
                    <a:pt x="2124" y="2775"/>
                  </a:cubicBezTo>
                  <a:cubicBezTo>
                    <a:pt x="2120" y="2775"/>
                    <a:pt x="2123" y="2774"/>
                    <a:pt x="2129" y="2774"/>
                  </a:cubicBezTo>
                  <a:cubicBezTo>
                    <a:pt x="2155" y="2773"/>
                    <a:pt x="2142" y="2772"/>
                    <a:pt x="2143" y="2771"/>
                  </a:cubicBezTo>
                  <a:cubicBezTo>
                    <a:pt x="2150" y="2763"/>
                    <a:pt x="2125" y="2766"/>
                    <a:pt x="2165" y="2764"/>
                  </a:cubicBezTo>
                  <a:cubicBezTo>
                    <a:pt x="2132" y="2763"/>
                    <a:pt x="2145" y="2762"/>
                    <a:pt x="2144" y="2761"/>
                  </a:cubicBezTo>
                  <a:cubicBezTo>
                    <a:pt x="2139" y="2754"/>
                    <a:pt x="2151" y="2745"/>
                    <a:pt x="2142" y="2743"/>
                  </a:cubicBezTo>
                  <a:cubicBezTo>
                    <a:pt x="2134" y="2742"/>
                    <a:pt x="2182" y="2741"/>
                    <a:pt x="2158" y="2739"/>
                  </a:cubicBezTo>
                  <a:cubicBezTo>
                    <a:pt x="2141" y="2738"/>
                    <a:pt x="2205" y="2736"/>
                    <a:pt x="2185" y="2735"/>
                  </a:cubicBezTo>
                  <a:cubicBezTo>
                    <a:pt x="2228" y="2734"/>
                    <a:pt x="2163" y="2732"/>
                    <a:pt x="2184" y="2731"/>
                  </a:cubicBezTo>
                  <a:cubicBezTo>
                    <a:pt x="2129" y="2729"/>
                    <a:pt x="2194" y="2728"/>
                    <a:pt x="2189" y="2726"/>
                  </a:cubicBezTo>
                  <a:cubicBezTo>
                    <a:pt x="2241" y="2726"/>
                    <a:pt x="2218" y="2724"/>
                    <a:pt x="2248" y="2723"/>
                  </a:cubicBezTo>
                  <a:cubicBezTo>
                    <a:pt x="2248" y="2724"/>
                    <a:pt x="2238" y="2725"/>
                    <a:pt x="2250" y="2726"/>
                  </a:cubicBezTo>
                  <a:cubicBezTo>
                    <a:pt x="2281" y="2727"/>
                    <a:pt x="2251" y="2728"/>
                    <a:pt x="2246" y="2728"/>
                  </a:cubicBezTo>
                  <a:cubicBezTo>
                    <a:pt x="2229" y="2730"/>
                    <a:pt x="2244" y="2732"/>
                    <a:pt x="2255" y="2734"/>
                  </a:cubicBezTo>
                  <a:cubicBezTo>
                    <a:pt x="2266" y="2736"/>
                    <a:pt x="2279" y="2738"/>
                    <a:pt x="2250" y="2739"/>
                  </a:cubicBezTo>
                  <a:cubicBezTo>
                    <a:pt x="2244" y="2740"/>
                    <a:pt x="2242" y="2741"/>
                    <a:pt x="2249" y="2741"/>
                  </a:cubicBezTo>
                  <a:cubicBezTo>
                    <a:pt x="2283" y="2747"/>
                    <a:pt x="2297" y="2746"/>
                    <a:pt x="2311" y="2749"/>
                  </a:cubicBezTo>
                  <a:cubicBezTo>
                    <a:pt x="2306" y="2750"/>
                    <a:pt x="2347" y="2751"/>
                    <a:pt x="2315" y="2752"/>
                  </a:cubicBezTo>
                  <a:cubicBezTo>
                    <a:pt x="2369" y="2755"/>
                    <a:pt x="2292" y="2758"/>
                    <a:pt x="2322" y="2761"/>
                  </a:cubicBezTo>
                  <a:cubicBezTo>
                    <a:pt x="2283" y="2763"/>
                    <a:pt x="2341" y="2764"/>
                    <a:pt x="2346" y="2766"/>
                  </a:cubicBezTo>
                  <a:cubicBezTo>
                    <a:pt x="2427" y="2768"/>
                    <a:pt x="2350" y="2754"/>
                    <a:pt x="2471" y="2756"/>
                  </a:cubicBezTo>
                  <a:cubicBezTo>
                    <a:pt x="2481" y="2757"/>
                    <a:pt x="2472" y="2758"/>
                    <a:pt x="2483" y="2759"/>
                  </a:cubicBezTo>
                  <a:cubicBezTo>
                    <a:pt x="2501" y="2760"/>
                    <a:pt x="2460" y="2761"/>
                    <a:pt x="2478" y="2762"/>
                  </a:cubicBezTo>
                  <a:cubicBezTo>
                    <a:pt x="2506" y="2763"/>
                    <a:pt x="2467" y="2764"/>
                    <a:pt x="2477" y="2765"/>
                  </a:cubicBezTo>
                  <a:cubicBezTo>
                    <a:pt x="2489" y="2766"/>
                    <a:pt x="2492" y="2767"/>
                    <a:pt x="2479" y="2769"/>
                  </a:cubicBezTo>
                  <a:cubicBezTo>
                    <a:pt x="2470" y="2769"/>
                    <a:pt x="2499" y="2770"/>
                    <a:pt x="2486" y="2771"/>
                  </a:cubicBezTo>
                  <a:cubicBezTo>
                    <a:pt x="2520" y="2771"/>
                    <a:pt x="2530" y="2771"/>
                    <a:pt x="2540" y="2770"/>
                  </a:cubicBezTo>
                  <a:cubicBezTo>
                    <a:pt x="2546" y="2769"/>
                    <a:pt x="2569" y="2768"/>
                    <a:pt x="2540" y="2768"/>
                  </a:cubicBezTo>
                  <a:cubicBezTo>
                    <a:pt x="2573" y="2767"/>
                    <a:pt x="2539" y="2766"/>
                    <a:pt x="2548" y="2766"/>
                  </a:cubicBezTo>
                  <a:cubicBezTo>
                    <a:pt x="2556" y="2765"/>
                    <a:pt x="2560" y="2764"/>
                    <a:pt x="2559" y="2764"/>
                  </a:cubicBezTo>
                  <a:cubicBezTo>
                    <a:pt x="2545" y="2761"/>
                    <a:pt x="2657" y="2759"/>
                    <a:pt x="2603" y="2757"/>
                  </a:cubicBezTo>
                  <a:cubicBezTo>
                    <a:pt x="2629" y="2752"/>
                    <a:pt x="2659" y="2746"/>
                    <a:pt x="2680" y="2744"/>
                  </a:cubicBezTo>
                  <a:cubicBezTo>
                    <a:pt x="2625" y="2738"/>
                    <a:pt x="2707" y="2748"/>
                    <a:pt x="2706" y="2732"/>
                  </a:cubicBezTo>
                  <a:cubicBezTo>
                    <a:pt x="2673" y="2731"/>
                    <a:pt x="2708" y="2730"/>
                    <a:pt x="2691" y="2729"/>
                  </a:cubicBezTo>
                  <a:cubicBezTo>
                    <a:pt x="2656" y="2727"/>
                    <a:pt x="2693" y="2722"/>
                    <a:pt x="2667" y="2720"/>
                  </a:cubicBezTo>
                  <a:cubicBezTo>
                    <a:pt x="2650" y="2718"/>
                    <a:pt x="2681" y="2715"/>
                    <a:pt x="2662" y="2714"/>
                  </a:cubicBezTo>
                  <a:cubicBezTo>
                    <a:pt x="2638" y="2713"/>
                    <a:pt x="2669" y="2712"/>
                    <a:pt x="2651" y="2711"/>
                  </a:cubicBezTo>
                  <a:cubicBezTo>
                    <a:pt x="2642" y="2711"/>
                    <a:pt x="2678" y="2710"/>
                    <a:pt x="2649" y="2709"/>
                  </a:cubicBezTo>
                  <a:cubicBezTo>
                    <a:pt x="2635" y="2708"/>
                    <a:pt x="2644" y="2707"/>
                    <a:pt x="2644" y="2705"/>
                  </a:cubicBezTo>
                  <a:cubicBezTo>
                    <a:pt x="2639" y="2698"/>
                    <a:pt x="2655" y="2696"/>
                    <a:pt x="2641" y="2695"/>
                  </a:cubicBezTo>
                  <a:cubicBezTo>
                    <a:pt x="2622" y="2680"/>
                    <a:pt x="2536" y="2669"/>
                    <a:pt x="2483" y="2656"/>
                  </a:cubicBezTo>
                  <a:cubicBezTo>
                    <a:pt x="2521" y="2656"/>
                    <a:pt x="2453" y="2655"/>
                    <a:pt x="2493" y="2654"/>
                  </a:cubicBezTo>
                  <a:cubicBezTo>
                    <a:pt x="2454" y="2647"/>
                    <a:pt x="2430" y="2642"/>
                    <a:pt x="2414" y="2634"/>
                  </a:cubicBezTo>
                  <a:cubicBezTo>
                    <a:pt x="2408" y="2633"/>
                    <a:pt x="2398" y="2631"/>
                    <a:pt x="2390" y="2630"/>
                  </a:cubicBezTo>
                  <a:cubicBezTo>
                    <a:pt x="2381" y="2628"/>
                    <a:pt x="2400" y="2627"/>
                    <a:pt x="2393" y="2625"/>
                  </a:cubicBezTo>
                  <a:cubicBezTo>
                    <a:pt x="2387" y="2624"/>
                    <a:pt x="2380" y="2622"/>
                    <a:pt x="2373" y="2621"/>
                  </a:cubicBezTo>
                  <a:cubicBezTo>
                    <a:pt x="2365" y="2620"/>
                    <a:pt x="2390" y="2618"/>
                    <a:pt x="2358" y="2617"/>
                  </a:cubicBezTo>
                  <a:cubicBezTo>
                    <a:pt x="2369" y="2617"/>
                    <a:pt x="2367" y="2616"/>
                    <a:pt x="2364" y="2616"/>
                  </a:cubicBezTo>
                  <a:cubicBezTo>
                    <a:pt x="2346" y="2614"/>
                    <a:pt x="2451" y="2614"/>
                    <a:pt x="2425" y="2612"/>
                  </a:cubicBezTo>
                  <a:cubicBezTo>
                    <a:pt x="2399" y="2600"/>
                    <a:pt x="2311" y="2604"/>
                    <a:pt x="2331" y="2599"/>
                  </a:cubicBezTo>
                  <a:cubicBezTo>
                    <a:pt x="2298" y="2595"/>
                    <a:pt x="2309" y="2594"/>
                    <a:pt x="2280" y="2591"/>
                  </a:cubicBezTo>
                  <a:cubicBezTo>
                    <a:pt x="2231" y="2591"/>
                    <a:pt x="2251" y="2590"/>
                    <a:pt x="2248" y="2589"/>
                  </a:cubicBezTo>
                  <a:cubicBezTo>
                    <a:pt x="2246" y="2588"/>
                    <a:pt x="2251" y="2587"/>
                    <a:pt x="2247" y="2587"/>
                  </a:cubicBezTo>
                  <a:cubicBezTo>
                    <a:pt x="2239" y="2585"/>
                    <a:pt x="2266" y="2584"/>
                    <a:pt x="2257" y="2582"/>
                  </a:cubicBezTo>
                  <a:cubicBezTo>
                    <a:pt x="2272" y="2582"/>
                    <a:pt x="2303" y="2580"/>
                    <a:pt x="2330" y="2572"/>
                  </a:cubicBezTo>
                  <a:cubicBezTo>
                    <a:pt x="2339" y="2571"/>
                    <a:pt x="2336" y="2569"/>
                    <a:pt x="2330" y="2568"/>
                  </a:cubicBezTo>
                  <a:cubicBezTo>
                    <a:pt x="2324" y="2567"/>
                    <a:pt x="2358" y="2566"/>
                    <a:pt x="2339" y="2566"/>
                  </a:cubicBezTo>
                  <a:cubicBezTo>
                    <a:pt x="2306" y="2564"/>
                    <a:pt x="2357" y="2564"/>
                    <a:pt x="2354" y="2563"/>
                  </a:cubicBezTo>
                  <a:cubicBezTo>
                    <a:pt x="2350" y="2561"/>
                    <a:pt x="2354" y="2558"/>
                    <a:pt x="2322" y="2556"/>
                  </a:cubicBezTo>
                  <a:cubicBezTo>
                    <a:pt x="2280" y="2553"/>
                    <a:pt x="2400" y="2552"/>
                    <a:pt x="2391" y="2550"/>
                  </a:cubicBezTo>
                  <a:cubicBezTo>
                    <a:pt x="2402" y="2548"/>
                    <a:pt x="2384" y="2545"/>
                    <a:pt x="2414" y="2542"/>
                  </a:cubicBezTo>
                  <a:cubicBezTo>
                    <a:pt x="2379" y="2540"/>
                    <a:pt x="2440" y="2538"/>
                    <a:pt x="2434" y="2536"/>
                  </a:cubicBezTo>
                  <a:cubicBezTo>
                    <a:pt x="2403" y="2535"/>
                    <a:pt x="2440" y="2535"/>
                    <a:pt x="2436" y="2534"/>
                  </a:cubicBezTo>
                  <a:cubicBezTo>
                    <a:pt x="2435" y="2533"/>
                    <a:pt x="2449" y="2533"/>
                    <a:pt x="2455" y="2533"/>
                  </a:cubicBezTo>
                  <a:cubicBezTo>
                    <a:pt x="2402" y="2531"/>
                    <a:pt x="2465" y="2529"/>
                    <a:pt x="2437" y="2527"/>
                  </a:cubicBezTo>
                  <a:cubicBezTo>
                    <a:pt x="2418" y="2526"/>
                    <a:pt x="2461" y="2526"/>
                    <a:pt x="2476" y="2526"/>
                  </a:cubicBezTo>
                  <a:cubicBezTo>
                    <a:pt x="2460" y="2525"/>
                    <a:pt x="2442" y="2524"/>
                    <a:pt x="2427" y="2523"/>
                  </a:cubicBezTo>
                  <a:cubicBezTo>
                    <a:pt x="2414" y="2521"/>
                    <a:pt x="2462" y="2519"/>
                    <a:pt x="2475" y="2518"/>
                  </a:cubicBezTo>
                  <a:cubicBezTo>
                    <a:pt x="2477" y="2517"/>
                    <a:pt x="2462" y="2516"/>
                    <a:pt x="2457" y="2515"/>
                  </a:cubicBezTo>
                  <a:cubicBezTo>
                    <a:pt x="2456" y="2515"/>
                    <a:pt x="2469" y="2514"/>
                    <a:pt x="2469" y="2514"/>
                  </a:cubicBezTo>
                  <a:cubicBezTo>
                    <a:pt x="2445" y="2512"/>
                    <a:pt x="2470" y="2513"/>
                    <a:pt x="2476" y="2511"/>
                  </a:cubicBezTo>
                  <a:cubicBezTo>
                    <a:pt x="2479" y="2510"/>
                    <a:pt x="2486" y="2509"/>
                    <a:pt x="2475" y="2508"/>
                  </a:cubicBezTo>
                  <a:cubicBezTo>
                    <a:pt x="2460" y="2507"/>
                    <a:pt x="2510" y="2506"/>
                    <a:pt x="2482" y="2505"/>
                  </a:cubicBezTo>
                  <a:cubicBezTo>
                    <a:pt x="2472" y="2505"/>
                    <a:pt x="2497" y="2503"/>
                    <a:pt x="2490" y="2503"/>
                  </a:cubicBezTo>
                  <a:cubicBezTo>
                    <a:pt x="2476" y="2501"/>
                    <a:pt x="2509" y="2500"/>
                    <a:pt x="2499" y="2499"/>
                  </a:cubicBezTo>
                  <a:cubicBezTo>
                    <a:pt x="2486" y="2498"/>
                    <a:pt x="2480" y="2496"/>
                    <a:pt x="2497" y="2495"/>
                  </a:cubicBezTo>
                  <a:cubicBezTo>
                    <a:pt x="2509" y="2493"/>
                    <a:pt x="2411" y="2488"/>
                    <a:pt x="2397" y="2484"/>
                  </a:cubicBezTo>
                  <a:cubicBezTo>
                    <a:pt x="2373" y="2483"/>
                    <a:pt x="2415" y="2480"/>
                    <a:pt x="2403" y="2479"/>
                  </a:cubicBezTo>
                  <a:cubicBezTo>
                    <a:pt x="2401" y="2477"/>
                    <a:pt x="2448" y="2476"/>
                    <a:pt x="2417" y="2475"/>
                  </a:cubicBezTo>
                  <a:cubicBezTo>
                    <a:pt x="2514" y="2457"/>
                    <a:pt x="2182" y="2452"/>
                    <a:pt x="2141" y="2449"/>
                  </a:cubicBezTo>
                  <a:cubicBezTo>
                    <a:pt x="2113" y="2447"/>
                    <a:pt x="2100" y="2446"/>
                    <a:pt x="2082" y="2433"/>
                  </a:cubicBezTo>
                  <a:cubicBezTo>
                    <a:pt x="2081" y="2432"/>
                    <a:pt x="2030" y="2431"/>
                    <a:pt x="2076" y="2429"/>
                  </a:cubicBezTo>
                  <a:cubicBezTo>
                    <a:pt x="2062" y="2429"/>
                    <a:pt x="2030" y="2428"/>
                    <a:pt x="2020" y="2421"/>
                  </a:cubicBezTo>
                  <a:cubicBezTo>
                    <a:pt x="2024" y="2407"/>
                    <a:pt x="1991" y="2411"/>
                    <a:pt x="1988" y="2408"/>
                  </a:cubicBezTo>
                  <a:cubicBezTo>
                    <a:pt x="1994" y="2407"/>
                    <a:pt x="1969" y="2407"/>
                    <a:pt x="1976" y="2406"/>
                  </a:cubicBezTo>
                  <a:cubicBezTo>
                    <a:pt x="1982" y="2405"/>
                    <a:pt x="1971" y="2404"/>
                    <a:pt x="1995" y="2403"/>
                  </a:cubicBezTo>
                  <a:cubicBezTo>
                    <a:pt x="1993" y="2401"/>
                    <a:pt x="1895" y="2396"/>
                    <a:pt x="1955" y="2393"/>
                  </a:cubicBezTo>
                  <a:cubicBezTo>
                    <a:pt x="1940" y="2390"/>
                    <a:pt x="1908" y="2389"/>
                    <a:pt x="1977" y="2387"/>
                  </a:cubicBezTo>
                  <a:cubicBezTo>
                    <a:pt x="1888" y="2384"/>
                    <a:pt x="2016" y="2381"/>
                    <a:pt x="1930" y="2380"/>
                  </a:cubicBezTo>
                  <a:cubicBezTo>
                    <a:pt x="1905" y="2381"/>
                    <a:pt x="1926" y="2379"/>
                    <a:pt x="1936" y="2380"/>
                  </a:cubicBezTo>
                  <a:cubicBezTo>
                    <a:pt x="1919" y="2381"/>
                    <a:pt x="1941" y="2379"/>
                    <a:pt x="1935" y="2375"/>
                  </a:cubicBezTo>
                  <a:cubicBezTo>
                    <a:pt x="1933" y="2374"/>
                    <a:pt x="1915" y="2372"/>
                    <a:pt x="1925" y="2371"/>
                  </a:cubicBezTo>
                  <a:cubicBezTo>
                    <a:pt x="1947" y="2369"/>
                    <a:pt x="1933" y="2366"/>
                    <a:pt x="1933" y="2364"/>
                  </a:cubicBezTo>
                  <a:cubicBezTo>
                    <a:pt x="1938" y="2361"/>
                    <a:pt x="1851" y="2359"/>
                    <a:pt x="1879" y="2358"/>
                  </a:cubicBezTo>
                  <a:cubicBezTo>
                    <a:pt x="1913" y="2357"/>
                    <a:pt x="1856" y="2357"/>
                    <a:pt x="1886" y="2356"/>
                  </a:cubicBezTo>
                  <a:cubicBezTo>
                    <a:pt x="1945" y="2355"/>
                    <a:pt x="1861" y="2346"/>
                    <a:pt x="1861" y="2344"/>
                  </a:cubicBezTo>
                  <a:cubicBezTo>
                    <a:pt x="1803" y="2338"/>
                    <a:pt x="1813" y="2333"/>
                    <a:pt x="1701" y="2327"/>
                  </a:cubicBezTo>
                  <a:cubicBezTo>
                    <a:pt x="1676" y="2328"/>
                    <a:pt x="1697" y="2326"/>
                    <a:pt x="1707" y="2327"/>
                  </a:cubicBezTo>
                  <a:cubicBezTo>
                    <a:pt x="1703" y="2327"/>
                    <a:pt x="1699" y="2328"/>
                    <a:pt x="1701" y="2327"/>
                  </a:cubicBezTo>
                  <a:cubicBezTo>
                    <a:pt x="1707" y="2326"/>
                    <a:pt x="1661" y="2325"/>
                    <a:pt x="1701" y="2324"/>
                  </a:cubicBezTo>
                  <a:cubicBezTo>
                    <a:pt x="1676" y="2323"/>
                    <a:pt x="1716" y="2322"/>
                    <a:pt x="1707" y="2321"/>
                  </a:cubicBezTo>
                  <a:cubicBezTo>
                    <a:pt x="1703" y="2321"/>
                    <a:pt x="1714" y="2320"/>
                    <a:pt x="1680" y="2320"/>
                  </a:cubicBezTo>
                  <a:cubicBezTo>
                    <a:pt x="1655" y="2321"/>
                    <a:pt x="1676" y="2319"/>
                    <a:pt x="1686" y="2320"/>
                  </a:cubicBezTo>
                  <a:cubicBezTo>
                    <a:pt x="1682" y="2320"/>
                    <a:pt x="1678" y="2320"/>
                    <a:pt x="1680" y="2320"/>
                  </a:cubicBezTo>
                  <a:cubicBezTo>
                    <a:pt x="1646" y="2314"/>
                    <a:pt x="1677" y="2315"/>
                    <a:pt x="1587" y="2314"/>
                  </a:cubicBezTo>
                  <a:cubicBezTo>
                    <a:pt x="1582" y="2313"/>
                    <a:pt x="1577" y="2312"/>
                    <a:pt x="1572" y="2312"/>
                  </a:cubicBezTo>
                  <a:cubicBezTo>
                    <a:pt x="1505" y="2312"/>
                    <a:pt x="1528" y="2310"/>
                    <a:pt x="1523" y="2309"/>
                  </a:cubicBezTo>
                  <a:cubicBezTo>
                    <a:pt x="1518" y="2307"/>
                    <a:pt x="1465" y="2306"/>
                    <a:pt x="1519" y="2304"/>
                  </a:cubicBezTo>
                  <a:cubicBezTo>
                    <a:pt x="1498" y="2304"/>
                    <a:pt x="1500" y="2302"/>
                    <a:pt x="1462" y="2302"/>
                  </a:cubicBezTo>
                  <a:cubicBezTo>
                    <a:pt x="1520" y="2298"/>
                    <a:pt x="1395" y="2300"/>
                    <a:pt x="1457" y="2300"/>
                  </a:cubicBezTo>
                  <a:cubicBezTo>
                    <a:pt x="1453" y="2300"/>
                    <a:pt x="1449" y="2300"/>
                    <a:pt x="1451" y="2300"/>
                  </a:cubicBezTo>
                  <a:cubicBezTo>
                    <a:pt x="1431" y="2297"/>
                    <a:pt x="1325" y="2291"/>
                    <a:pt x="1357" y="2289"/>
                  </a:cubicBezTo>
                  <a:cubicBezTo>
                    <a:pt x="1426" y="2282"/>
                    <a:pt x="1453" y="2271"/>
                    <a:pt x="1500" y="2271"/>
                  </a:cubicBezTo>
                  <a:lnTo>
                    <a:pt x="1500" y="2265"/>
                  </a:lnTo>
                  <a:cubicBezTo>
                    <a:pt x="1541" y="2265"/>
                    <a:pt x="1577" y="2261"/>
                    <a:pt x="1558" y="2259"/>
                  </a:cubicBezTo>
                  <a:cubicBezTo>
                    <a:pt x="1579" y="2258"/>
                    <a:pt x="1603" y="2258"/>
                    <a:pt x="1617" y="2257"/>
                  </a:cubicBezTo>
                  <a:cubicBezTo>
                    <a:pt x="1582" y="2253"/>
                    <a:pt x="1676" y="2252"/>
                    <a:pt x="1666" y="2249"/>
                  </a:cubicBezTo>
                  <a:cubicBezTo>
                    <a:pt x="1729" y="2240"/>
                    <a:pt x="1819" y="2232"/>
                    <a:pt x="1852" y="2218"/>
                  </a:cubicBezTo>
                  <a:cubicBezTo>
                    <a:pt x="1895" y="2214"/>
                    <a:pt x="1880" y="2211"/>
                    <a:pt x="1935" y="2205"/>
                  </a:cubicBezTo>
                  <a:cubicBezTo>
                    <a:pt x="1979" y="2186"/>
                    <a:pt x="1978" y="2193"/>
                    <a:pt x="2019" y="2183"/>
                  </a:cubicBezTo>
                  <a:cubicBezTo>
                    <a:pt x="1987" y="2182"/>
                    <a:pt x="2022" y="2181"/>
                    <a:pt x="2020" y="2180"/>
                  </a:cubicBezTo>
                  <a:cubicBezTo>
                    <a:pt x="2017" y="2179"/>
                    <a:pt x="2008" y="2177"/>
                    <a:pt x="2022" y="2176"/>
                  </a:cubicBezTo>
                  <a:cubicBezTo>
                    <a:pt x="2040" y="2173"/>
                    <a:pt x="2056" y="2172"/>
                    <a:pt x="2061" y="2170"/>
                  </a:cubicBezTo>
                  <a:cubicBezTo>
                    <a:pt x="2057" y="2168"/>
                    <a:pt x="2088" y="2167"/>
                    <a:pt x="2061" y="2166"/>
                  </a:cubicBezTo>
                  <a:cubicBezTo>
                    <a:pt x="2107" y="2165"/>
                    <a:pt x="2041" y="2164"/>
                    <a:pt x="2066" y="2163"/>
                  </a:cubicBezTo>
                  <a:cubicBezTo>
                    <a:pt x="2097" y="2162"/>
                    <a:pt x="2075" y="2161"/>
                    <a:pt x="2081" y="2160"/>
                  </a:cubicBezTo>
                  <a:cubicBezTo>
                    <a:pt x="2086" y="2158"/>
                    <a:pt x="2109" y="2156"/>
                    <a:pt x="2102" y="2155"/>
                  </a:cubicBezTo>
                  <a:cubicBezTo>
                    <a:pt x="2069" y="2154"/>
                    <a:pt x="2087" y="2153"/>
                    <a:pt x="2100" y="2152"/>
                  </a:cubicBezTo>
                  <a:cubicBezTo>
                    <a:pt x="2113" y="2151"/>
                    <a:pt x="2139" y="2150"/>
                    <a:pt x="2104" y="2149"/>
                  </a:cubicBezTo>
                  <a:cubicBezTo>
                    <a:pt x="2106" y="2147"/>
                    <a:pt x="2176" y="2141"/>
                    <a:pt x="2163" y="2137"/>
                  </a:cubicBezTo>
                  <a:cubicBezTo>
                    <a:pt x="2159" y="2136"/>
                    <a:pt x="2192" y="2135"/>
                    <a:pt x="2167" y="2134"/>
                  </a:cubicBezTo>
                  <a:cubicBezTo>
                    <a:pt x="2147" y="2133"/>
                    <a:pt x="2181" y="2132"/>
                    <a:pt x="2184" y="2131"/>
                  </a:cubicBezTo>
                  <a:cubicBezTo>
                    <a:pt x="2180" y="2120"/>
                    <a:pt x="2236" y="2124"/>
                    <a:pt x="2186" y="2121"/>
                  </a:cubicBezTo>
                  <a:cubicBezTo>
                    <a:pt x="2226" y="2120"/>
                    <a:pt x="2199" y="2118"/>
                    <a:pt x="2206" y="2116"/>
                  </a:cubicBezTo>
                  <a:cubicBezTo>
                    <a:pt x="2222" y="2114"/>
                    <a:pt x="2170" y="2111"/>
                    <a:pt x="2186" y="2109"/>
                  </a:cubicBezTo>
                  <a:cubicBezTo>
                    <a:pt x="2235" y="2105"/>
                    <a:pt x="2191" y="2104"/>
                    <a:pt x="2206" y="2097"/>
                  </a:cubicBezTo>
                  <a:cubicBezTo>
                    <a:pt x="2207" y="2091"/>
                    <a:pt x="2190" y="2094"/>
                    <a:pt x="2204" y="2092"/>
                  </a:cubicBezTo>
                  <a:cubicBezTo>
                    <a:pt x="2230" y="2083"/>
                    <a:pt x="2283" y="2078"/>
                    <a:pt x="2290" y="2070"/>
                  </a:cubicBezTo>
                  <a:cubicBezTo>
                    <a:pt x="2277" y="2067"/>
                    <a:pt x="2302" y="2065"/>
                    <a:pt x="2307" y="2064"/>
                  </a:cubicBezTo>
                  <a:cubicBezTo>
                    <a:pt x="2320" y="2063"/>
                    <a:pt x="2308" y="2061"/>
                    <a:pt x="2311" y="2060"/>
                  </a:cubicBezTo>
                  <a:cubicBezTo>
                    <a:pt x="2313" y="2059"/>
                    <a:pt x="2334" y="2057"/>
                    <a:pt x="2323" y="2057"/>
                  </a:cubicBezTo>
                  <a:cubicBezTo>
                    <a:pt x="2299" y="2056"/>
                    <a:pt x="2342" y="2055"/>
                    <a:pt x="2323" y="2055"/>
                  </a:cubicBezTo>
                  <a:cubicBezTo>
                    <a:pt x="2297" y="2054"/>
                    <a:pt x="2352" y="2053"/>
                    <a:pt x="2314" y="2053"/>
                  </a:cubicBezTo>
                  <a:cubicBezTo>
                    <a:pt x="2312" y="2053"/>
                    <a:pt x="2330" y="2051"/>
                    <a:pt x="2324" y="2051"/>
                  </a:cubicBezTo>
                  <a:cubicBezTo>
                    <a:pt x="2294" y="2050"/>
                    <a:pt x="2343" y="2050"/>
                    <a:pt x="2333" y="2049"/>
                  </a:cubicBezTo>
                  <a:cubicBezTo>
                    <a:pt x="2323" y="2048"/>
                    <a:pt x="2331" y="2047"/>
                    <a:pt x="2331" y="2045"/>
                  </a:cubicBezTo>
                  <a:cubicBezTo>
                    <a:pt x="2332" y="2044"/>
                    <a:pt x="2326" y="2043"/>
                    <a:pt x="2350" y="2043"/>
                  </a:cubicBezTo>
                  <a:cubicBezTo>
                    <a:pt x="2321" y="2042"/>
                    <a:pt x="2321" y="2040"/>
                    <a:pt x="2337" y="2039"/>
                  </a:cubicBezTo>
                  <a:cubicBezTo>
                    <a:pt x="2364" y="2038"/>
                    <a:pt x="2306" y="2037"/>
                    <a:pt x="2331" y="2036"/>
                  </a:cubicBezTo>
                  <a:cubicBezTo>
                    <a:pt x="2347" y="2036"/>
                    <a:pt x="2351" y="2036"/>
                    <a:pt x="2373" y="2037"/>
                  </a:cubicBezTo>
                  <a:cubicBezTo>
                    <a:pt x="2362" y="2031"/>
                    <a:pt x="2383" y="2028"/>
                    <a:pt x="2398" y="2024"/>
                  </a:cubicBezTo>
                  <a:cubicBezTo>
                    <a:pt x="2425" y="2022"/>
                    <a:pt x="2388" y="2020"/>
                    <a:pt x="2392" y="2018"/>
                  </a:cubicBezTo>
                  <a:cubicBezTo>
                    <a:pt x="2395" y="2017"/>
                    <a:pt x="2394" y="2016"/>
                    <a:pt x="2378" y="2015"/>
                  </a:cubicBezTo>
                  <a:cubicBezTo>
                    <a:pt x="2360" y="2014"/>
                    <a:pt x="2379" y="2012"/>
                    <a:pt x="2351" y="2010"/>
                  </a:cubicBezTo>
                  <a:cubicBezTo>
                    <a:pt x="2334" y="2009"/>
                    <a:pt x="2390" y="2009"/>
                    <a:pt x="2358" y="2008"/>
                  </a:cubicBezTo>
                  <a:cubicBezTo>
                    <a:pt x="2342" y="2005"/>
                    <a:pt x="2336" y="2006"/>
                    <a:pt x="2308" y="2005"/>
                  </a:cubicBezTo>
                  <a:cubicBezTo>
                    <a:pt x="2339" y="2004"/>
                    <a:pt x="2338" y="2007"/>
                    <a:pt x="2358" y="2001"/>
                  </a:cubicBezTo>
                  <a:cubicBezTo>
                    <a:pt x="2369" y="2000"/>
                    <a:pt x="2344" y="1999"/>
                    <a:pt x="2351" y="1998"/>
                  </a:cubicBezTo>
                  <a:cubicBezTo>
                    <a:pt x="2357" y="1997"/>
                    <a:pt x="2348" y="1996"/>
                    <a:pt x="2353" y="1995"/>
                  </a:cubicBezTo>
                  <a:cubicBezTo>
                    <a:pt x="2357" y="1994"/>
                    <a:pt x="2367" y="1993"/>
                    <a:pt x="2362" y="1992"/>
                  </a:cubicBezTo>
                  <a:cubicBezTo>
                    <a:pt x="2340" y="1987"/>
                    <a:pt x="2366" y="1988"/>
                    <a:pt x="2349" y="1985"/>
                  </a:cubicBezTo>
                  <a:cubicBezTo>
                    <a:pt x="2331" y="1983"/>
                    <a:pt x="2362" y="1982"/>
                    <a:pt x="2352" y="1981"/>
                  </a:cubicBezTo>
                  <a:cubicBezTo>
                    <a:pt x="2343" y="1979"/>
                    <a:pt x="2325" y="1978"/>
                    <a:pt x="2334" y="1977"/>
                  </a:cubicBezTo>
                  <a:cubicBezTo>
                    <a:pt x="2354" y="1974"/>
                    <a:pt x="2333" y="1972"/>
                    <a:pt x="2297" y="1970"/>
                  </a:cubicBezTo>
                  <a:cubicBezTo>
                    <a:pt x="2358" y="1970"/>
                    <a:pt x="2339" y="1951"/>
                    <a:pt x="2270" y="1948"/>
                  </a:cubicBezTo>
                  <a:cubicBezTo>
                    <a:pt x="2293" y="1947"/>
                    <a:pt x="2332" y="1946"/>
                    <a:pt x="2283" y="1945"/>
                  </a:cubicBezTo>
                  <a:cubicBezTo>
                    <a:pt x="2258" y="1946"/>
                    <a:pt x="2280" y="1944"/>
                    <a:pt x="2290" y="1945"/>
                  </a:cubicBezTo>
                  <a:cubicBezTo>
                    <a:pt x="2285" y="1945"/>
                    <a:pt x="2281" y="1946"/>
                    <a:pt x="2283" y="1945"/>
                  </a:cubicBezTo>
                  <a:cubicBezTo>
                    <a:pt x="2257" y="1944"/>
                    <a:pt x="2294" y="1943"/>
                    <a:pt x="2274" y="1942"/>
                  </a:cubicBezTo>
                  <a:cubicBezTo>
                    <a:pt x="2259" y="1941"/>
                    <a:pt x="2239" y="1939"/>
                    <a:pt x="2249" y="1938"/>
                  </a:cubicBezTo>
                  <a:cubicBezTo>
                    <a:pt x="2287" y="1937"/>
                    <a:pt x="2216" y="1935"/>
                    <a:pt x="2267" y="1934"/>
                  </a:cubicBezTo>
                  <a:cubicBezTo>
                    <a:pt x="2210" y="1929"/>
                    <a:pt x="2131" y="1911"/>
                    <a:pt x="2079" y="1900"/>
                  </a:cubicBezTo>
                  <a:cubicBezTo>
                    <a:pt x="2029" y="1899"/>
                    <a:pt x="2048" y="1891"/>
                    <a:pt x="1961" y="1888"/>
                  </a:cubicBezTo>
                  <a:cubicBezTo>
                    <a:pt x="1990" y="1887"/>
                    <a:pt x="1966" y="1886"/>
                    <a:pt x="1979" y="1885"/>
                  </a:cubicBezTo>
                  <a:cubicBezTo>
                    <a:pt x="1993" y="1883"/>
                    <a:pt x="1940" y="1882"/>
                    <a:pt x="1977" y="1881"/>
                  </a:cubicBezTo>
                  <a:cubicBezTo>
                    <a:pt x="1923" y="1862"/>
                    <a:pt x="1705" y="1853"/>
                    <a:pt x="1602" y="1832"/>
                  </a:cubicBezTo>
                  <a:cubicBezTo>
                    <a:pt x="1560" y="1831"/>
                    <a:pt x="1602" y="1829"/>
                    <a:pt x="1564" y="1828"/>
                  </a:cubicBezTo>
                  <a:cubicBezTo>
                    <a:pt x="1616" y="1827"/>
                    <a:pt x="1556" y="1825"/>
                    <a:pt x="1558" y="1824"/>
                  </a:cubicBezTo>
                  <a:cubicBezTo>
                    <a:pt x="1562" y="1821"/>
                    <a:pt x="1573" y="1818"/>
                    <a:pt x="1542" y="1815"/>
                  </a:cubicBezTo>
                  <a:cubicBezTo>
                    <a:pt x="1521" y="1811"/>
                    <a:pt x="1569" y="1810"/>
                    <a:pt x="1578" y="1809"/>
                  </a:cubicBezTo>
                  <a:cubicBezTo>
                    <a:pt x="1565" y="1809"/>
                    <a:pt x="1531" y="1809"/>
                    <a:pt x="1550" y="1808"/>
                  </a:cubicBezTo>
                  <a:cubicBezTo>
                    <a:pt x="1563" y="1807"/>
                    <a:pt x="1582" y="1806"/>
                    <a:pt x="1577" y="1805"/>
                  </a:cubicBezTo>
                  <a:cubicBezTo>
                    <a:pt x="1571" y="1805"/>
                    <a:pt x="1617" y="1804"/>
                    <a:pt x="1590" y="1803"/>
                  </a:cubicBezTo>
                  <a:cubicBezTo>
                    <a:pt x="1581" y="1803"/>
                    <a:pt x="1595" y="1802"/>
                    <a:pt x="1592" y="1801"/>
                  </a:cubicBezTo>
                  <a:cubicBezTo>
                    <a:pt x="1587" y="1800"/>
                    <a:pt x="1597" y="1799"/>
                    <a:pt x="1603" y="1798"/>
                  </a:cubicBezTo>
                  <a:cubicBezTo>
                    <a:pt x="1608" y="1798"/>
                    <a:pt x="1617" y="1797"/>
                    <a:pt x="1623" y="1796"/>
                  </a:cubicBezTo>
                  <a:cubicBezTo>
                    <a:pt x="1628" y="1796"/>
                    <a:pt x="1586" y="1795"/>
                    <a:pt x="1620" y="1794"/>
                  </a:cubicBezTo>
                  <a:cubicBezTo>
                    <a:pt x="1576" y="1794"/>
                    <a:pt x="1643" y="1791"/>
                    <a:pt x="1665" y="1786"/>
                  </a:cubicBezTo>
                  <a:cubicBezTo>
                    <a:pt x="1670" y="1776"/>
                    <a:pt x="1752" y="1775"/>
                    <a:pt x="1766" y="1767"/>
                  </a:cubicBezTo>
                  <a:cubicBezTo>
                    <a:pt x="1736" y="1767"/>
                    <a:pt x="1763" y="1766"/>
                    <a:pt x="1775" y="1766"/>
                  </a:cubicBezTo>
                  <a:cubicBezTo>
                    <a:pt x="1785" y="1760"/>
                    <a:pt x="1828" y="1746"/>
                    <a:pt x="1871" y="1746"/>
                  </a:cubicBezTo>
                  <a:cubicBezTo>
                    <a:pt x="1834" y="1745"/>
                    <a:pt x="1884" y="1744"/>
                    <a:pt x="1875" y="1743"/>
                  </a:cubicBezTo>
                  <a:cubicBezTo>
                    <a:pt x="1868" y="1743"/>
                    <a:pt x="1869" y="1741"/>
                    <a:pt x="1890" y="1740"/>
                  </a:cubicBezTo>
                  <a:cubicBezTo>
                    <a:pt x="1908" y="1740"/>
                    <a:pt x="1883" y="1737"/>
                    <a:pt x="1900" y="1736"/>
                  </a:cubicBezTo>
                  <a:cubicBezTo>
                    <a:pt x="1981" y="1728"/>
                    <a:pt x="1984" y="1720"/>
                    <a:pt x="2101" y="1708"/>
                  </a:cubicBezTo>
                  <a:cubicBezTo>
                    <a:pt x="2061" y="1707"/>
                    <a:pt x="2103" y="1706"/>
                    <a:pt x="2108" y="1706"/>
                  </a:cubicBezTo>
                  <a:cubicBezTo>
                    <a:pt x="2123" y="1704"/>
                    <a:pt x="2144" y="1702"/>
                    <a:pt x="2144" y="1699"/>
                  </a:cubicBezTo>
                  <a:cubicBezTo>
                    <a:pt x="2144" y="1698"/>
                    <a:pt x="2131" y="1696"/>
                    <a:pt x="2179" y="1695"/>
                  </a:cubicBezTo>
                  <a:cubicBezTo>
                    <a:pt x="2184" y="1695"/>
                    <a:pt x="2184" y="1694"/>
                    <a:pt x="2185" y="1694"/>
                  </a:cubicBezTo>
                  <a:cubicBezTo>
                    <a:pt x="2195" y="1692"/>
                    <a:pt x="2176" y="1690"/>
                    <a:pt x="2202" y="1687"/>
                  </a:cubicBezTo>
                  <a:cubicBezTo>
                    <a:pt x="2223" y="1686"/>
                    <a:pt x="2216" y="1683"/>
                    <a:pt x="2224" y="1681"/>
                  </a:cubicBezTo>
                  <a:cubicBezTo>
                    <a:pt x="2243" y="1676"/>
                    <a:pt x="2243" y="1669"/>
                    <a:pt x="2249" y="1665"/>
                  </a:cubicBezTo>
                  <a:cubicBezTo>
                    <a:pt x="2288" y="1662"/>
                    <a:pt x="2266" y="1659"/>
                    <a:pt x="2267" y="1656"/>
                  </a:cubicBezTo>
                  <a:cubicBezTo>
                    <a:pt x="2267" y="1654"/>
                    <a:pt x="2226" y="1652"/>
                    <a:pt x="2289" y="1650"/>
                  </a:cubicBezTo>
                  <a:cubicBezTo>
                    <a:pt x="2292" y="1650"/>
                    <a:pt x="2291" y="1650"/>
                    <a:pt x="2287" y="1650"/>
                  </a:cubicBezTo>
                  <a:cubicBezTo>
                    <a:pt x="2253" y="1648"/>
                    <a:pt x="2314" y="1647"/>
                    <a:pt x="2289" y="1647"/>
                  </a:cubicBezTo>
                  <a:cubicBezTo>
                    <a:pt x="2258" y="1645"/>
                    <a:pt x="2295" y="1645"/>
                    <a:pt x="2292" y="1644"/>
                  </a:cubicBezTo>
                  <a:cubicBezTo>
                    <a:pt x="2288" y="1643"/>
                    <a:pt x="2278" y="1641"/>
                    <a:pt x="2303" y="1640"/>
                  </a:cubicBezTo>
                  <a:cubicBezTo>
                    <a:pt x="2336" y="1639"/>
                    <a:pt x="2284" y="1638"/>
                    <a:pt x="2289" y="1637"/>
                  </a:cubicBezTo>
                  <a:cubicBezTo>
                    <a:pt x="2326" y="1633"/>
                    <a:pt x="2299" y="1630"/>
                    <a:pt x="2332" y="1628"/>
                  </a:cubicBezTo>
                  <a:cubicBezTo>
                    <a:pt x="2343" y="1628"/>
                    <a:pt x="2302" y="1627"/>
                    <a:pt x="2327" y="1626"/>
                  </a:cubicBezTo>
                  <a:cubicBezTo>
                    <a:pt x="2347" y="1625"/>
                    <a:pt x="2326" y="1623"/>
                    <a:pt x="2352" y="1621"/>
                  </a:cubicBezTo>
                  <a:cubicBezTo>
                    <a:pt x="2317" y="1620"/>
                    <a:pt x="2358" y="1619"/>
                    <a:pt x="2353" y="1618"/>
                  </a:cubicBezTo>
                  <a:cubicBezTo>
                    <a:pt x="2351" y="1609"/>
                    <a:pt x="2341" y="1611"/>
                    <a:pt x="2384" y="1608"/>
                  </a:cubicBezTo>
                  <a:cubicBezTo>
                    <a:pt x="2393" y="1608"/>
                    <a:pt x="2398" y="1606"/>
                    <a:pt x="2392" y="1606"/>
                  </a:cubicBezTo>
                  <a:cubicBezTo>
                    <a:pt x="2360" y="1605"/>
                    <a:pt x="2391" y="1604"/>
                    <a:pt x="2396" y="1604"/>
                  </a:cubicBezTo>
                  <a:cubicBezTo>
                    <a:pt x="2404" y="1603"/>
                    <a:pt x="2355" y="1602"/>
                    <a:pt x="2388" y="1601"/>
                  </a:cubicBezTo>
                  <a:cubicBezTo>
                    <a:pt x="2420" y="1597"/>
                    <a:pt x="2393" y="1597"/>
                    <a:pt x="2427" y="1593"/>
                  </a:cubicBezTo>
                  <a:cubicBezTo>
                    <a:pt x="2435" y="1592"/>
                    <a:pt x="2409" y="1591"/>
                    <a:pt x="2417" y="1591"/>
                  </a:cubicBezTo>
                  <a:cubicBezTo>
                    <a:pt x="2430" y="1590"/>
                    <a:pt x="2419" y="1589"/>
                    <a:pt x="2426" y="1588"/>
                  </a:cubicBezTo>
                  <a:cubicBezTo>
                    <a:pt x="2436" y="1587"/>
                    <a:pt x="2434" y="1586"/>
                    <a:pt x="2450" y="1585"/>
                  </a:cubicBezTo>
                  <a:cubicBezTo>
                    <a:pt x="2478" y="1584"/>
                    <a:pt x="2421" y="1583"/>
                    <a:pt x="2434" y="1582"/>
                  </a:cubicBezTo>
                  <a:cubicBezTo>
                    <a:pt x="2446" y="1581"/>
                    <a:pt x="2465" y="1580"/>
                    <a:pt x="2456" y="1579"/>
                  </a:cubicBezTo>
                  <a:cubicBezTo>
                    <a:pt x="2441" y="1576"/>
                    <a:pt x="2507" y="1574"/>
                    <a:pt x="2461" y="1572"/>
                  </a:cubicBezTo>
                  <a:cubicBezTo>
                    <a:pt x="2507" y="1569"/>
                    <a:pt x="2438" y="1570"/>
                    <a:pt x="2477" y="1565"/>
                  </a:cubicBezTo>
                  <a:cubicBezTo>
                    <a:pt x="2481" y="1564"/>
                    <a:pt x="2473" y="1563"/>
                    <a:pt x="2490" y="1562"/>
                  </a:cubicBezTo>
                  <a:cubicBezTo>
                    <a:pt x="2501" y="1561"/>
                    <a:pt x="2469" y="1559"/>
                    <a:pt x="2480" y="1559"/>
                  </a:cubicBezTo>
                  <a:cubicBezTo>
                    <a:pt x="2499" y="1558"/>
                    <a:pt x="2477" y="1557"/>
                    <a:pt x="2488" y="1556"/>
                  </a:cubicBezTo>
                  <a:cubicBezTo>
                    <a:pt x="2494" y="1556"/>
                    <a:pt x="2487" y="1555"/>
                    <a:pt x="2488" y="1554"/>
                  </a:cubicBezTo>
                  <a:cubicBezTo>
                    <a:pt x="2445" y="1554"/>
                    <a:pt x="2451" y="1553"/>
                    <a:pt x="2458" y="1553"/>
                  </a:cubicBezTo>
                  <a:cubicBezTo>
                    <a:pt x="2469" y="1551"/>
                    <a:pt x="2497" y="1550"/>
                    <a:pt x="2464" y="1549"/>
                  </a:cubicBezTo>
                  <a:cubicBezTo>
                    <a:pt x="2429" y="1548"/>
                    <a:pt x="2475" y="1547"/>
                    <a:pt x="2465" y="1546"/>
                  </a:cubicBezTo>
                  <a:cubicBezTo>
                    <a:pt x="2445" y="1544"/>
                    <a:pt x="2440" y="1541"/>
                    <a:pt x="2437" y="1538"/>
                  </a:cubicBezTo>
                  <a:cubicBezTo>
                    <a:pt x="2435" y="1537"/>
                    <a:pt x="2418" y="1535"/>
                    <a:pt x="2453" y="1534"/>
                  </a:cubicBezTo>
                  <a:cubicBezTo>
                    <a:pt x="2424" y="1533"/>
                    <a:pt x="2437" y="1531"/>
                    <a:pt x="2436" y="1530"/>
                  </a:cubicBezTo>
                  <a:cubicBezTo>
                    <a:pt x="2434" y="1528"/>
                    <a:pt x="2429" y="1526"/>
                    <a:pt x="2438" y="1524"/>
                  </a:cubicBezTo>
                  <a:cubicBezTo>
                    <a:pt x="2443" y="1522"/>
                    <a:pt x="2394" y="1522"/>
                    <a:pt x="2435" y="1521"/>
                  </a:cubicBezTo>
                  <a:cubicBezTo>
                    <a:pt x="2423" y="1520"/>
                    <a:pt x="2411" y="1518"/>
                    <a:pt x="2401" y="1518"/>
                  </a:cubicBezTo>
                  <a:cubicBezTo>
                    <a:pt x="2412" y="1517"/>
                    <a:pt x="2437" y="1515"/>
                    <a:pt x="2433" y="1515"/>
                  </a:cubicBezTo>
                  <a:cubicBezTo>
                    <a:pt x="2404" y="1514"/>
                    <a:pt x="2442" y="1514"/>
                    <a:pt x="2435" y="1513"/>
                  </a:cubicBezTo>
                  <a:cubicBezTo>
                    <a:pt x="2426" y="1511"/>
                    <a:pt x="2409" y="1510"/>
                    <a:pt x="2406" y="1506"/>
                  </a:cubicBezTo>
                  <a:cubicBezTo>
                    <a:pt x="2408" y="1505"/>
                    <a:pt x="2360" y="1505"/>
                    <a:pt x="2389" y="1503"/>
                  </a:cubicBezTo>
                  <a:cubicBezTo>
                    <a:pt x="2403" y="1502"/>
                    <a:pt x="2395" y="1500"/>
                    <a:pt x="2388" y="1499"/>
                  </a:cubicBezTo>
                  <a:cubicBezTo>
                    <a:pt x="2358" y="1498"/>
                    <a:pt x="2371" y="1497"/>
                    <a:pt x="2375" y="1496"/>
                  </a:cubicBezTo>
                  <a:cubicBezTo>
                    <a:pt x="2345" y="1489"/>
                    <a:pt x="2401" y="1490"/>
                    <a:pt x="2305" y="1488"/>
                  </a:cubicBezTo>
                  <a:cubicBezTo>
                    <a:pt x="2383" y="1487"/>
                    <a:pt x="2366" y="1483"/>
                    <a:pt x="2333" y="1482"/>
                  </a:cubicBezTo>
                  <a:cubicBezTo>
                    <a:pt x="2380" y="1480"/>
                    <a:pt x="2332" y="1480"/>
                    <a:pt x="2350" y="1477"/>
                  </a:cubicBezTo>
                  <a:cubicBezTo>
                    <a:pt x="2357" y="1475"/>
                    <a:pt x="2366" y="1473"/>
                    <a:pt x="2346" y="1472"/>
                  </a:cubicBezTo>
                  <a:cubicBezTo>
                    <a:pt x="2314" y="1471"/>
                    <a:pt x="2349" y="1470"/>
                    <a:pt x="2341" y="1469"/>
                  </a:cubicBezTo>
                  <a:cubicBezTo>
                    <a:pt x="2303" y="1464"/>
                    <a:pt x="2380" y="1464"/>
                    <a:pt x="2331" y="1462"/>
                  </a:cubicBezTo>
                  <a:cubicBezTo>
                    <a:pt x="2309" y="1455"/>
                    <a:pt x="2302" y="1453"/>
                    <a:pt x="2273" y="1445"/>
                  </a:cubicBezTo>
                  <a:cubicBezTo>
                    <a:pt x="2311" y="1444"/>
                    <a:pt x="2246" y="1443"/>
                    <a:pt x="2269" y="1442"/>
                  </a:cubicBezTo>
                  <a:cubicBezTo>
                    <a:pt x="2301" y="1441"/>
                    <a:pt x="2282" y="1441"/>
                    <a:pt x="2270" y="1440"/>
                  </a:cubicBezTo>
                  <a:cubicBezTo>
                    <a:pt x="2206" y="1435"/>
                    <a:pt x="2191" y="1422"/>
                    <a:pt x="2126" y="1417"/>
                  </a:cubicBezTo>
                  <a:cubicBezTo>
                    <a:pt x="2127" y="1416"/>
                    <a:pt x="2092" y="1415"/>
                    <a:pt x="2118" y="1414"/>
                  </a:cubicBezTo>
                  <a:cubicBezTo>
                    <a:pt x="2142" y="1413"/>
                    <a:pt x="2106" y="1412"/>
                    <a:pt x="2102" y="1411"/>
                  </a:cubicBezTo>
                  <a:cubicBezTo>
                    <a:pt x="2073" y="1401"/>
                    <a:pt x="2100" y="1407"/>
                    <a:pt x="2041" y="1401"/>
                  </a:cubicBezTo>
                  <a:cubicBezTo>
                    <a:pt x="2088" y="1399"/>
                    <a:pt x="1995" y="1397"/>
                    <a:pt x="2040" y="1395"/>
                  </a:cubicBezTo>
                  <a:cubicBezTo>
                    <a:pt x="1956" y="1387"/>
                    <a:pt x="1981" y="1383"/>
                    <a:pt x="1860" y="1376"/>
                  </a:cubicBezTo>
                  <a:cubicBezTo>
                    <a:pt x="1874" y="1375"/>
                    <a:pt x="1889" y="1375"/>
                    <a:pt x="1893" y="1375"/>
                  </a:cubicBezTo>
                  <a:cubicBezTo>
                    <a:pt x="1915" y="1371"/>
                    <a:pt x="1828" y="1378"/>
                    <a:pt x="1862" y="1368"/>
                  </a:cubicBezTo>
                  <a:cubicBezTo>
                    <a:pt x="1857" y="1368"/>
                    <a:pt x="1844" y="1368"/>
                    <a:pt x="1830" y="1367"/>
                  </a:cubicBezTo>
                  <a:cubicBezTo>
                    <a:pt x="1848" y="1364"/>
                    <a:pt x="1808" y="1362"/>
                    <a:pt x="1772" y="1359"/>
                  </a:cubicBezTo>
                  <a:cubicBezTo>
                    <a:pt x="1887" y="1358"/>
                    <a:pt x="1675" y="1347"/>
                    <a:pt x="1666" y="1343"/>
                  </a:cubicBezTo>
                  <a:cubicBezTo>
                    <a:pt x="1584" y="1328"/>
                    <a:pt x="1546" y="1326"/>
                    <a:pt x="1509" y="1307"/>
                  </a:cubicBezTo>
                  <a:cubicBezTo>
                    <a:pt x="1511" y="1304"/>
                    <a:pt x="1473" y="1301"/>
                    <a:pt x="1517" y="1298"/>
                  </a:cubicBezTo>
                  <a:cubicBezTo>
                    <a:pt x="1527" y="1298"/>
                    <a:pt x="1515" y="1297"/>
                    <a:pt x="1511" y="1296"/>
                  </a:cubicBezTo>
                  <a:cubicBezTo>
                    <a:pt x="1494" y="1297"/>
                    <a:pt x="1494" y="1281"/>
                    <a:pt x="1508" y="1280"/>
                  </a:cubicBezTo>
                  <a:cubicBezTo>
                    <a:pt x="1508" y="1279"/>
                    <a:pt x="1498" y="1278"/>
                    <a:pt x="1500" y="1276"/>
                  </a:cubicBezTo>
                  <a:cubicBezTo>
                    <a:pt x="1501" y="1275"/>
                    <a:pt x="1527" y="1274"/>
                    <a:pt x="1516" y="1273"/>
                  </a:cubicBezTo>
                  <a:cubicBezTo>
                    <a:pt x="1488" y="1272"/>
                    <a:pt x="1525" y="1271"/>
                    <a:pt x="1528" y="1270"/>
                  </a:cubicBezTo>
                  <a:cubicBezTo>
                    <a:pt x="1553" y="1270"/>
                    <a:pt x="1523" y="1267"/>
                    <a:pt x="1561" y="1265"/>
                  </a:cubicBezTo>
                  <a:cubicBezTo>
                    <a:pt x="1509" y="1263"/>
                    <a:pt x="1570" y="1262"/>
                    <a:pt x="1564" y="1260"/>
                  </a:cubicBezTo>
                  <a:cubicBezTo>
                    <a:pt x="1557" y="1258"/>
                    <a:pt x="1549" y="1256"/>
                    <a:pt x="1580" y="1255"/>
                  </a:cubicBezTo>
                  <a:cubicBezTo>
                    <a:pt x="1590" y="1254"/>
                    <a:pt x="1585" y="1253"/>
                    <a:pt x="1581" y="1252"/>
                  </a:cubicBezTo>
                  <a:cubicBezTo>
                    <a:pt x="1576" y="1252"/>
                    <a:pt x="1621" y="1251"/>
                    <a:pt x="1587" y="1250"/>
                  </a:cubicBezTo>
                  <a:cubicBezTo>
                    <a:pt x="1609" y="1249"/>
                    <a:pt x="1559" y="1247"/>
                    <a:pt x="1587" y="1246"/>
                  </a:cubicBezTo>
                  <a:cubicBezTo>
                    <a:pt x="1623" y="1244"/>
                    <a:pt x="1566" y="1243"/>
                    <a:pt x="1579" y="1241"/>
                  </a:cubicBezTo>
                  <a:cubicBezTo>
                    <a:pt x="1591" y="1240"/>
                    <a:pt x="1590" y="1238"/>
                    <a:pt x="1579" y="1237"/>
                  </a:cubicBezTo>
                  <a:cubicBezTo>
                    <a:pt x="1568" y="1235"/>
                    <a:pt x="1636" y="1234"/>
                    <a:pt x="1584" y="1233"/>
                  </a:cubicBezTo>
                  <a:cubicBezTo>
                    <a:pt x="1621" y="1231"/>
                    <a:pt x="1596" y="1229"/>
                    <a:pt x="1602" y="1227"/>
                  </a:cubicBezTo>
                  <a:cubicBezTo>
                    <a:pt x="1610" y="1215"/>
                    <a:pt x="1587" y="1217"/>
                    <a:pt x="1588" y="1215"/>
                  </a:cubicBezTo>
                  <a:cubicBezTo>
                    <a:pt x="1623" y="1214"/>
                    <a:pt x="1580" y="1213"/>
                    <a:pt x="1590" y="1213"/>
                  </a:cubicBezTo>
                  <a:cubicBezTo>
                    <a:pt x="1602" y="1212"/>
                    <a:pt x="1589" y="1211"/>
                    <a:pt x="1600" y="1210"/>
                  </a:cubicBezTo>
                  <a:cubicBezTo>
                    <a:pt x="1616" y="1205"/>
                    <a:pt x="1580" y="1204"/>
                    <a:pt x="1621" y="1203"/>
                  </a:cubicBezTo>
                  <a:cubicBezTo>
                    <a:pt x="1587" y="1202"/>
                    <a:pt x="1622" y="1200"/>
                    <a:pt x="1613" y="1199"/>
                  </a:cubicBezTo>
                  <a:cubicBezTo>
                    <a:pt x="1593" y="1197"/>
                    <a:pt x="1591" y="1195"/>
                    <a:pt x="1607" y="1194"/>
                  </a:cubicBezTo>
                  <a:cubicBezTo>
                    <a:pt x="1656" y="1182"/>
                    <a:pt x="1575" y="1187"/>
                    <a:pt x="1559" y="1187"/>
                  </a:cubicBezTo>
                  <a:cubicBezTo>
                    <a:pt x="1578" y="1187"/>
                    <a:pt x="1590" y="1187"/>
                    <a:pt x="1602" y="1188"/>
                  </a:cubicBezTo>
                  <a:cubicBezTo>
                    <a:pt x="1584" y="1188"/>
                    <a:pt x="1596" y="1189"/>
                    <a:pt x="1594" y="1190"/>
                  </a:cubicBezTo>
                  <a:cubicBezTo>
                    <a:pt x="1590" y="1190"/>
                    <a:pt x="1586" y="1189"/>
                    <a:pt x="1582" y="1189"/>
                  </a:cubicBezTo>
                  <a:cubicBezTo>
                    <a:pt x="1617" y="1189"/>
                    <a:pt x="1517" y="1190"/>
                    <a:pt x="1603" y="1191"/>
                  </a:cubicBezTo>
                  <a:cubicBezTo>
                    <a:pt x="1588" y="1191"/>
                    <a:pt x="1575" y="1191"/>
                    <a:pt x="1561" y="1192"/>
                  </a:cubicBezTo>
                  <a:cubicBezTo>
                    <a:pt x="1563" y="1198"/>
                    <a:pt x="1550" y="1196"/>
                    <a:pt x="1540" y="1198"/>
                  </a:cubicBezTo>
                  <a:cubicBezTo>
                    <a:pt x="1529" y="1199"/>
                    <a:pt x="1566" y="1199"/>
                    <a:pt x="1543" y="1201"/>
                  </a:cubicBezTo>
                  <a:cubicBezTo>
                    <a:pt x="1527" y="1201"/>
                    <a:pt x="1540" y="1203"/>
                    <a:pt x="1540" y="1204"/>
                  </a:cubicBezTo>
                  <a:cubicBezTo>
                    <a:pt x="1540" y="1205"/>
                    <a:pt x="1547" y="1206"/>
                    <a:pt x="1539" y="1206"/>
                  </a:cubicBezTo>
                  <a:cubicBezTo>
                    <a:pt x="1508" y="1208"/>
                    <a:pt x="1520" y="1210"/>
                    <a:pt x="1520" y="1212"/>
                  </a:cubicBezTo>
                  <a:cubicBezTo>
                    <a:pt x="1520" y="1213"/>
                    <a:pt x="1488" y="1215"/>
                    <a:pt x="1519" y="1216"/>
                  </a:cubicBezTo>
                  <a:cubicBezTo>
                    <a:pt x="1491" y="1217"/>
                    <a:pt x="1516" y="1218"/>
                    <a:pt x="1501" y="1219"/>
                  </a:cubicBezTo>
                  <a:cubicBezTo>
                    <a:pt x="1488" y="1220"/>
                    <a:pt x="1494" y="1222"/>
                    <a:pt x="1500" y="1223"/>
                  </a:cubicBezTo>
                  <a:cubicBezTo>
                    <a:pt x="1505" y="1224"/>
                    <a:pt x="1464" y="1225"/>
                    <a:pt x="1499" y="1226"/>
                  </a:cubicBezTo>
                  <a:cubicBezTo>
                    <a:pt x="1448" y="1241"/>
                    <a:pt x="1437" y="1234"/>
                    <a:pt x="1415" y="1241"/>
                  </a:cubicBezTo>
                  <a:cubicBezTo>
                    <a:pt x="1416" y="1252"/>
                    <a:pt x="1331" y="1251"/>
                    <a:pt x="1374" y="1255"/>
                  </a:cubicBezTo>
                  <a:cubicBezTo>
                    <a:pt x="1321" y="1260"/>
                    <a:pt x="1276" y="1258"/>
                    <a:pt x="1221" y="1256"/>
                  </a:cubicBezTo>
                  <a:cubicBezTo>
                    <a:pt x="1188" y="1255"/>
                    <a:pt x="1252" y="1254"/>
                    <a:pt x="1213" y="1254"/>
                  </a:cubicBezTo>
                  <a:cubicBezTo>
                    <a:pt x="1201" y="1252"/>
                    <a:pt x="1240" y="1252"/>
                    <a:pt x="1249" y="1251"/>
                  </a:cubicBezTo>
                  <a:lnTo>
                    <a:pt x="1249" y="1251"/>
                  </a:lnTo>
                  <a:cubicBezTo>
                    <a:pt x="1170" y="1251"/>
                    <a:pt x="1258" y="1240"/>
                    <a:pt x="1290" y="1239"/>
                  </a:cubicBezTo>
                  <a:cubicBezTo>
                    <a:pt x="1294" y="1252"/>
                    <a:pt x="1283" y="1248"/>
                    <a:pt x="1269" y="1250"/>
                  </a:cubicBezTo>
                  <a:cubicBezTo>
                    <a:pt x="1275" y="1250"/>
                    <a:pt x="1281" y="1250"/>
                    <a:pt x="1287" y="1250"/>
                  </a:cubicBezTo>
                  <a:cubicBezTo>
                    <a:pt x="1274" y="1250"/>
                    <a:pt x="1261" y="1251"/>
                    <a:pt x="1249" y="1251"/>
                  </a:cubicBezTo>
                  <a:cubicBezTo>
                    <a:pt x="1265" y="1258"/>
                    <a:pt x="1328" y="1253"/>
                    <a:pt x="1353" y="1247"/>
                  </a:cubicBezTo>
                  <a:cubicBezTo>
                    <a:pt x="1326" y="1245"/>
                    <a:pt x="1360" y="1243"/>
                    <a:pt x="1354" y="1242"/>
                  </a:cubicBezTo>
                  <a:cubicBezTo>
                    <a:pt x="1330" y="1233"/>
                    <a:pt x="1403" y="1250"/>
                    <a:pt x="1394" y="1222"/>
                  </a:cubicBezTo>
                  <a:cubicBezTo>
                    <a:pt x="1347" y="1223"/>
                    <a:pt x="1383" y="1225"/>
                    <a:pt x="1334" y="1216"/>
                  </a:cubicBezTo>
                  <a:cubicBezTo>
                    <a:pt x="1382" y="1214"/>
                    <a:pt x="1317" y="1215"/>
                    <a:pt x="1347" y="1212"/>
                  </a:cubicBezTo>
                  <a:cubicBezTo>
                    <a:pt x="1307" y="1212"/>
                    <a:pt x="1378" y="1211"/>
                    <a:pt x="1338" y="1210"/>
                  </a:cubicBezTo>
                  <a:cubicBezTo>
                    <a:pt x="1356" y="1209"/>
                    <a:pt x="1326" y="1207"/>
                    <a:pt x="1331" y="1206"/>
                  </a:cubicBezTo>
                  <a:cubicBezTo>
                    <a:pt x="1334" y="1198"/>
                    <a:pt x="1338" y="1201"/>
                    <a:pt x="1353" y="1200"/>
                  </a:cubicBezTo>
                  <a:cubicBezTo>
                    <a:pt x="1394" y="1198"/>
                    <a:pt x="1357" y="1196"/>
                    <a:pt x="1378" y="1191"/>
                  </a:cubicBezTo>
                  <a:cubicBezTo>
                    <a:pt x="1390" y="1188"/>
                    <a:pt x="1437" y="1185"/>
                    <a:pt x="1398" y="1184"/>
                  </a:cubicBezTo>
                  <a:cubicBezTo>
                    <a:pt x="1410" y="1184"/>
                    <a:pt x="1422" y="1184"/>
                    <a:pt x="1434" y="1184"/>
                  </a:cubicBezTo>
                  <a:cubicBezTo>
                    <a:pt x="1433" y="1183"/>
                    <a:pt x="1448" y="1181"/>
                    <a:pt x="1417" y="1181"/>
                  </a:cubicBezTo>
                  <a:cubicBezTo>
                    <a:pt x="1432" y="1179"/>
                    <a:pt x="1472" y="1180"/>
                    <a:pt x="1446" y="1175"/>
                  </a:cubicBezTo>
                  <a:cubicBezTo>
                    <a:pt x="1475" y="1173"/>
                    <a:pt x="1430" y="1171"/>
                    <a:pt x="1496" y="1170"/>
                  </a:cubicBezTo>
                  <a:cubicBezTo>
                    <a:pt x="1500" y="1164"/>
                    <a:pt x="1567" y="1162"/>
                    <a:pt x="1561" y="1159"/>
                  </a:cubicBezTo>
                  <a:cubicBezTo>
                    <a:pt x="1610" y="1158"/>
                    <a:pt x="1557" y="1156"/>
                    <a:pt x="1578" y="1155"/>
                  </a:cubicBezTo>
                  <a:cubicBezTo>
                    <a:pt x="1596" y="1153"/>
                    <a:pt x="1564" y="1152"/>
                    <a:pt x="1600" y="1151"/>
                  </a:cubicBezTo>
                  <a:cubicBezTo>
                    <a:pt x="1568" y="1149"/>
                    <a:pt x="1619" y="1148"/>
                    <a:pt x="1603" y="1147"/>
                  </a:cubicBezTo>
                  <a:cubicBezTo>
                    <a:pt x="1597" y="1147"/>
                    <a:pt x="1591" y="1147"/>
                    <a:pt x="1585" y="11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1"/>
          </p:nvPr>
        </p:nvSpPr>
        <p:spPr>
          <a:xfrm>
            <a:off x="720000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25"/>
          <p:cNvSpPr txBox="1">
            <a:spLocks noGrp="1"/>
          </p:cNvSpPr>
          <p:nvPr>
            <p:ph type="subTitle" idx="2"/>
          </p:nvPr>
        </p:nvSpPr>
        <p:spPr>
          <a:xfrm>
            <a:off x="3527456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5"/>
          <p:cNvSpPr txBox="1">
            <a:spLocks noGrp="1"/>
          </p:cNvSpPr>
          <p:nvPr>
            <p:ph type="subTitle" idx="3"/>
          </p:nvPr>
        </p:nvSpPr>
        <p:spPr>
          <a:xfrm>
            <a:off x="720000" y="3385061"/>
            <a:ext cx="20859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5"/>
          <p:cNvSpPr txBox="1">
            <a:spLocks noGrp="1"/>
          </p:cNvSpPr>
          <p:nvPr>
            <p:ph type="subTitle" idx="4"/>
          </p:nvPr>
        </p:nvSpPr>
        <p:spPr>
          <a:xfrm>
            <a:off x="3527456" y="3385061"/>
            <a:ext cx="20859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5"/>
          <p:cNvSpPr txBox="1">
            <a:spLocks noGrp="1"/>
          </p:cNvSpPr>
          <p:nvPr>
            <p:ph type="subTitle" idx="5"/>
          </p:nvPr>
        </p:nvSpPr>
        <p:spPr>
          <a:xfrm>
            <a:off x="6334911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5"/>
          <p:cNvSpPr txBox="1">
            <a:spLocks noGrp="1"/>
          </p:cNvSpPr>
          <p:nvPr>
            <p:ph type="subTitle" idx="6"/>
          </p:nvPr>
        </p:nvSpPr>
        <p:spPr>
          <a:xfrm>
            <a:off x="6334911" y="3385061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5"/>
          <p:cNvSpPr txBox="1">
            <a:spLocks noGrp="1"/>
          </p:cNvSpPr>
          <p:nvPr>
            <p:ph type="subTitle" idx="7"/>
          </p:nvPr>
        </p:nvSpPr>
        <p:spPr>
          <a:xfrm>
            <a:off x="720000" y="13730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85" name="Google Shape;285;p25"/>
          <p:cNvSpPr txBox="1">
            <a:spLocks noGrp="1"/>
          </p:cNvSpPr>
          <p:nvPr>
            <p:ph type="subTitle" idx="8"/>
          </p:nvPr>
        </p:nvSpPr>
        <p:spPr>
          <a:xfrm>
            <a:off x="3527456" y="13730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86" name="Google Shape;286;p25"/>
          <p:cNvSpPr txBox="1">
            <a:spLocks noGrp="1"/>
          </p:cNvSpPr>
          <p:nvPr>
            <p:ph type="subTitle" idx="9"/>
          </p:nvPr>
        </p:nvSpPr>
        <p:spPr>
          <a:xfrm>
            <a:off x="6334911" y="13730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87" name="Google Shape;287;p25"/>
          <p:cNvSpPr txBox="1">
            <a:spLocks noGrp="1"/>
          </p:cNvSpPr>
          <p:nvPr>
            <p:ph type="subTitle" idx="13"/>
          </p:nvPr>
        </p:nvSpPr>
        <p:spPr>
          <a:xfrm>
            <a:off x="720000" y="3084163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88" name="Google Shape;288;p25"/>
          <p:cNvSpPr txBox="1">
            <a:spLocks noGrp="1"/>
          </p:cNvSpPr>
          <p:nvPr>
            <p:ph type="subTitle" idx="14"/>
          </p:nvPr>
        </p:nvSpPr>
        <p:spPr>
          <a:xfrm>
            <a:off x="3527456" y="3084163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89" name="Google Shape;289;p25"/>
          <p:cNvSpPr txBox="1">
            <a:spLocks noGrp="1"/>
          </p:cNvSpPr>
          <p:nvPr>
            <p:ph type="subTitle" idx="15"/>
          </p:nvPr>
        </p:nvSpPr>
        <p:spPr>
          <a:xfrm>
            <a:off x="6334911" y="3084163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90" name="Google Shape;290;p25"/>
          <p:cNvGrpSpPr/>
          <p:nvPr/>
        </p:nvGrpSpPr>
        <p:grpSpPr>
          <a:xfrm>
            <a:off x="-988689" y="-114303"/>
            <a:ext cx="12095603" cy="6907815"/>
            <a:chOff x="-988689" y="-114303"/>
            <a:chExt cx="12095603" cy="6907815"/>
          </a:xfrm>
        </p:grpSpPr>
        <p:sp>
          <p:nvSpPr>
            <p:cNvPr id="291" name="Google Shape;291;p25"/>
            <p:cNvSpPr/>
            <p:nvPr/>
          </p:nvSpPr>
          <p:spPr>
            <a:xfrm rot="5226896">
              <a:off x="-632976" y="3855346"/>
              <a:ext cx="2958129" cy="2781929"/>
            </a:xfrm>
            <a:custGeom>
              <a:avLst/>
              <a:gdLst/>
              <a:ahLst/>
              <a:cxnLst/>
              <a:rect l="l" t="t" r="r" b="b"/>
              <a:pathLst>
                <a:path w="3559" h="3347" extrusionOk="0">
                  <a:moveTo>
                    <a:pt x="3539" y="1091"/>
                  </a:moveTo>
                  <a:cubicBezTo>
                    <a:pt x="3569" y="1268"/>
                    <a:pt x="3566" y="1448"/>
                    <a:pt x="3522" y="1611"/>
                  </a:cubicBezTo>
                  <a:cubicBezTo>
                    <a:pt x="3403" y="2053"/>
                    <a:pt x="3042" y="2315"/>
                    <a:pt x="2635" y="2474"/>
                  </a:cubicBezTo>
                  <a:cubicBezTo>
                    <a:pt x="2012" y="2718"/>
                    <a:pt x="719" y="3918"/>
                    <a:pt x="120" y="3014"/>
                  </a:cubicBezTo>
                  <a:cubicBezTo>
                    <a:pt x="-199" y="2533"/>
                    <a:pt x="162" y="1911"/>
                    <a:pt x="658" y="1748"/>
                  </a:cubicBezTo>
                  <a:cubicBezTo>
                    <a:pt x="1604" y="1437"/>
                    <a:pt x="1282" y="447"/>
                    <a:pt x="1990" y="122"/>
                  </a:cubicBezTo>
                  <a:cubicBezTo>
                    <a:pt x="2354" y="-45"/>
                    <a:pt x="2774" y="-67"/>
                    <a:pt x="3084" y="220"/>
                  </a:cubicBezTo>
                  <a:cubicBezTo>
                    <a:pt x="3313" y="431"/>
                    <a:pt x="3483" y="759"/>
                    <a:pt x="3539" y="10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5"/>
            <p:cNvSpPr/>
            <p:nvPr/>
          </p:nvSpPr>
          <p:spPr>
            <a:xfrm rot="666157">
              <a:off x="-714220" y="3193034"/>
              <a:ext cx="3120637" cy="3153981"/>
            </a:xfrm>
            <a:custGeom>
              <a:avLst/>
              <a:gdLst/>
              <a:ahLst/>
              <a:cxnLst/>
              <a:rect l="l" t="t" r="r" b="b"/>
              <a:pathLst>
                <a:path w="4771" h="4822" extrusionOk="0">
                  <a:moveTo>
                    <a:pt x="177" y="19"/>
                  </a:moveTo>
                  <a:cubicBezTo>
                    <a:pt x="129" y="19"/>
                    <a:pt x="79" y="33"/>
                    <a:pt x="47" y="82"/>
                  </a:cubicBezTo>
                  <a:cubicBezTo>
                    <a:pt x="5" y="148"/>
                    <a:pt x="-47" y="365"/>
                    <a:pt x="363" y="962"/>
                  </a:cubicBezTo>
                  <a:cubicBezTo>
                    <a:pt x="674" y="1413"/>
                    <a:pt x="993" y="1661"/>
                    <a:pt x="1311" y="1836"/>
                  </a:cubicBezTo>
                  <a:cubicBezTo>
                    <a:pt x="1023" y="1277"/>
                    <a:pt x="891" y="805"/>
                    <a:pt x="888" y="796"/>
                  </a:cubicBezTo>
                  <a:lnTo>
                    <a:pt x="888" y="795"/>
                  </a:lnTo>
                  <a:cubicBezTo>
                    <a:pt x="783" y="368"/>
                    <a:pt x="460" y="61"/>
                    <a:pt x="222" y="22"/>
                  </a:cubicBezTo>
                  <a:cubicBezTo>
                    <a:pt x="208" y="20"/>
                    <a:pt x="192" y="19"/>
                    <a:pt x="177" y="19"/>
                  </a:cubicBezTo>
                  <a:moveTo>
                    <a:pt x="1356" y="1881"/>
                  </a:moveTo>
                  <a:cubicBezTo>
                    <a:pt x="1611" y="2365"/>
                    <a:pt x="1982" y="2904"/>
                    <a:pt x="2483" y="3254"/>
                  </a:cubicBezTo>
                  <a:cubicBezTo>
                    <a:pt x="2780" y="3462"/>
                    <a:pt x="3080" y="3566"/>
                    <a:pt x="3357" y="3628"/>
                  </a:cubicBezTo>
                  <a:cubicBezTo>
                    <a:pt x="3219" y="3429"/>
                    <a:pt x="3093" y="3229"/>
                    <a:pt x="2995" y="3049"/>
                  </a:cubicBezTo>
                  <a:cubicBezTo>
                    <a:pt x="2678" y="2467"/>
                    <a:pt x="2254" y="2284"/>
                    <a:pt x="1805" y="2090"/>
                  </a:cubicBezTo>
                  <a:cubicBezTo>
                    <a:pt x="1660" y="2028"/>
                    <a:pt x="1509" y="1962"/>
                    <a:pt x="1356" y="1881"/>
                  </a:cubicBezTo>
                  <a:moveTo>
                    <a:pt x="3402" y="3657"/>
                  </a:moveTo>
                  <a:cubicBezTo>
                    <a:pt x="3817" y="4243"/>
                    <a:pt x="4337" y="4803"/>
                    <a:pt x="4591" y="4803"/>
                  </a:cubicBezTo>
                  <a:cubicBezTo>
                    <a:pt x="4605" y="4803"/>
                    <a:pt x="4618" y="4801"/>
                    <a:pt x="4630" y="4798"/>
                  </a:cubicBezTo>
                  <a:cubicBezTo>
                    <a:pt x="4719" y="4773"/>
                    <a:pt x="4760" y="4655"/>
                    <a:pt x="4751" y="4446"/>
                  </a:cubicBezTo>
                  <a:cubicBezTo>
                    <a:pt x="4724" y="3844"/>
                    <a:pt x="4355" y="3795"/>
                    <a:pt x="3844" y="3727"/>
                  </a:cubicBezTo>
                  <a:cubicBezTo>
                    <a:pt x="3707" y="3709"/>
                    <a:pt x="3558" y="3689"/>
                    <a:pt x="3402" y="3657"/>
                  </a:cubicBezTo>
                  <a:moveTo>
                    <a:pt x="4592" y="4822"/>
                  </a:moveTo>
                  <a:cubicBezTo>
                    <a:pt x="4323" y="4822"/>
                    <a:pt x="3792" y="4246"/>
                    <a:pt x="3374" y="3651"/>
                  </a:cubicBezTo>
                  <a:cubicBezTo>
                    <a:pt x="3088" y="3590"/>
                    <a:pt x="2779" y="3485"/>
                    <a:pt x="2472" y="3270"/>
                  </a:cubicBezTo>
                  <a:cubicBezTo>
                    <a:pt x="1960" y="2912"/>
                    <a:pt x="1583" y="2358"/>
                    <a:pt x="1326" y="1865"/>
                  </a:cubicBezTo>
                  <a:cubicBezTo>
                    <a:pt x="1001" y="1688"/>
                    <a:pt x="665" y="1434"/>
                    <a:pt x="348" y="973"/>
                  </a:cubicBezTo>
                  <a:cubicBezTo>
                    <a:pt x="54" y="546"/>
                    <a:pt x="-61" y="218"/>
                    <a:pt x="31" y="72"/>
                  </a:cubicBezTo>
                  <a:cubicBezTo>
                    <a:pt x="68" y="14"/>
                    <a:pt x="137" y="-10"/>
                    <a:pt x="225" y="4"/>
                  </a:cubicBezTo>
                  <a:cubicBezTo>
                    <a:pt x="344" y="23"/>
                    <a:pt x="488" y="112"/>
                    <a:pt x="610" y="241"/>
                  </a:cubicBezTo>
                  <a:cubicBezTo>
                    <a:pt x="709" y="346"/>
                    <a:pt x="841" y="527"/>
                    <a:pt x="907" y="791"/>
                  </a:cubicBezTo>
                  <a:cubicBezTo>
                    <a:pt x="910" y="803"/>
                    <a:pt x="1046" y="1287"/>
                    <a:pt x="1341" y="1852"/>
                  </a:cubicBezTo>
                  <a:cubicBezTo>
                    <a:pt x="1499" y="1937"/>
                    <a:pt x="1657" y="2005"/>
                    <a:pt x="1813" y="2073"/>
                  </a:cubicBezTo>
                  <a:cubicBezTo>
                    <a:pt x="2265" y="2268"/>
                    <a:pt x="2691" y="2452"/>
                    <a:pt x="3012" y="3039"/>
                  </a:cubicBezTo>
                  <a:cubicBezTo>
                    <a:pt x="3113" y="3225"/>
                    <a:pt x="3243" y="3431"/>
                    <a:pt x="3386" y="3634"/>
                  </a:cubicBezTo>
                  <a:cubicBezTo>
                    <a:pt x="3549" y="3669"/>
                    <a:pt x="3704" y="3689"/>
                    <a:pt x="3846" y="3708"/>
                  </a:cubicBezTo>
                  <a:cubicBezTo>
                    <a:pt x="4366" y="3777"/>
                    <a:pt x="4742" y="3827"/>
                    <a:pt x="4770" y="4445"/>
                  </a:cubicBezTo>
                  <a:cubicBezTo>
                    <a:pt x="4779" y="4664"/>
                    <a:pt x="4734" y="4789"/>
                    <a:pt x="4635" y="4816"/>
                  </a:cubicBezTo>
                  <a:cubicBezTo>
                    <a:pt x="4621" y="4820"/>
                    <a:pt x="4607" y="4822"/>
                    <a:pt x="4592" y="48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5"/>
            <p:cNvSpPr/>
            <p:nvPr/>
          </p:nvSpPr>
          <p:spPr>
            <a:xfrm rot="5400000">
              <a:off x="1714456" y="4414622"/>
              <a:ext cx="1566028" cy="1572149"/>
            </a:xfrm>
            <a:custGeom>
              <a:avLst/>
              <a:gdLst/>
              <a:ahLst/>
              <a:cxnLst/>
              <a:rect l="l" t="t" r="r" b="b"/>
              <a:pathLst>
                <a:path w="3577" h="3591" extrusionOk="0">
                  <a:moveTo>
                    <a:pt x="1585" y="1146"/>
                  </a:moveTo>
                  <a:cubicBezTo>
                    <a:pt x="1591" y="1146"/>
                    <a:pt x="1597" y="1146"/>
                    <a:pt x="1603" y="1146"/>
                  </a:cubicBezTo>
                  <a:cubicBezTo>
                    <a:pt x="1587" y="1142"/>
                    <a:pt x="1721" y="1148"/>
                    <a:pt x="1707" y="1140"/>
                  </a:cubicBezTo>
                  <a:cubicBezTo>
                    <a:pt x="1701" y="1140"/>
                    <a:pt x="1695" y="1140"/>
                    <a:pt x="1689" y="1139"/>
                  </a:cubicBezTo>
                  <a:cubicBezTo>
                    <a:pt x="1695" y="1139"/>
                    <a:pt x="1701" y="1139"/>
                    <a:pt x="1707" y="1139"/>
                  </a:cubicBezTo>
                  <a:cubicBezTo>
                    <a:pt x="1751" y="1124"/>
                    <a:pt x="1790" y="1122"/>
                    <a:pt x="1846" y="1118"/>
                  </a:cubicBezTo>
                  <a:cubicBezTo>
                    <a:pt x="1836" y="1116"/>
                    <a:pt x="1826" y="1117"/>
                    <a:pt x="1800" y="1117"/>
                  </a:cubicBezTo>
                  <a:cubicBezTo>
                    <a:pt x="1864" y="1117"/>
                    <a:pt x="1858" y="1113"/>
                    <a:pt x="1906" y="1113"/>
                  </a:cubicBezTo>
                  <a:cubicBezTo>
                    <a:pt x="1889" y="1115"/>
                    <a:pt x="1924" y="1115"/>
                    <a:pt x="1894" y="1116"/>
                  </a:cubicBezTo>
                  <a:cubicBezTo>
                    <a:pt x="1883" y="1129"/>
                    <a:pt x="1927" y="1124"/>
                    <a:pt x="1913" y="1127"/>
                  </a:cubicBezTo>
                  <a:cubicBezTo>
                    <a:pt x="1897" y="1130"/>
                    <a:pt x="1879" y="1132"/>
                    <a:pt x="1907" y="1135"/>
                  </a:cubicBezTo>
                  <a:cubicBezTo>
                    <a:pt x="1894" y="1135"/>
                    <a:pt x="1884" y="1135"/>
                    <a:pt x="1873" y="1136"/>
                  </a:cubicBezTo>
                  <a:cubicBezTo>
                    <a:pt x="1895" y="1137"/>
                    <a:pt x="1868" y="1138"/>
                    <a:pt x="1893" y="1139"/>
                  </a:cubicBezTo>
                  <a:cubicBezTo>
                    <a:pt x="1921" y="1139"/>
                    <a:pt x="1914" y="1140"/>
                    <a:pt x="1915" y="1141"/>
                  </a:cubicBezTo>
                  <a:cubicBezTo>
                    <a:pt x="1956" y="1140"/>
                    <a:pt x="1925" y="1136"/>
                    <a:pt x="1977" y="1130"/>
                  </a:cubicBezTo>
                  <a:cubicBezTo>
                    <a:pt x="1927" y="1129"/>
                    <a:pt x="1999" y="1127"/>
                    <a:pt x="1977" y="1126"/>
                  </a:cubicBezTo>
                  <a:cubicBezTo>
                    <a:pt x="1957" y="1125"/>
                    <a:pt x="1977" y="1124"/>
                    <a:pt x="1978" y="1123"/>
                  </a:cubicBezTo>
                  <a:cubicBezTo>
                    <a:pt x="1986" y="1121"/>
                    <a:pt x="1997" y="1119"/>
                    <a:pt x="1976" y="1117"/>
                  </a:cubicBezTo>
                  <a:cubicBezTo>
                    <a:pt x="1962" y="1116"/>
                    <a:pt x="2016" y="1116"/>
                    <a:pt x="1984" y="1115"/>
                  </a:cubicBezTo>
                  <a:cubicBezTo>
                    <a:pt x="2008" y="1112"/>
                    <a:pt x="1973" y="1113"/>
                    <a:pt x="1958" y="1111"/>
                  </a:cubicBezTo>
                  <a:cubicBezTo>
                    <a:pt x="1975" y="1106"/>
                    <a:pt x="2078" y="1098"/>
                    <a:pt x="2101" y="1090"/>
                  </a:cubicBezTo>
                  <a:cubicBezTo>
                    <a:pt x="2120" y="1089"/>
                    <a:pt x="2132" y="1089"/>
                    <a:pt x="2146" y="1089"/>
                  </a:cubicBezTo>
                  <a:cubicBezTo>
                    <a:pt x="2093" y="1086"/>
                    <a:pt x="2223" y="1080"/>
                    <a:pt x="2206" y="1075"/>
                  </a:cubicBezTo>
                  <a:cubicBezTo>
                    <a:pt x="2249" y="1075"/>
                    <a:pt x="2217" y="1073"/>
                    <a:pt x="2239" y="1072"/>
                  </a:cubicBezTo>
                  <a:cubicBezTo>
                    <a:pt x="2257" y="1071"/>
                    <a:pt x="2235" y="1069"/>
                    <a:pt x="2252" y="1068"/>
                  </a:cubicBezTo>
                  <a:cubicBezTo>
                    <a:pt x="2276" y="1066"/>
                    <a:pt x="2265" y="1065"/>
                    <a:pt x="2268" y="1063"/>
                  </a:cubicBezTo>
                  <a:cubicBezTo>
                    <a:pt x="2271" y="1062"/>
                    <a:pt x="2269" y="1061"/>
                    <a:pt x="2269" y="1059"/>
                  </a:cubicBezTo>
                  <a:cubicBezTo>
                    <a:pt x="2269" y="1058"/>
                    <a:pt x="2275" y="1056"/>
                    <a:pt x="2267" y="1055"/>
                  </a:cubicBezTo>
                  <a:cubicBezTo>
                    <a:pt x="2259" y="1054"/>
                    <a:pt x="2302" y="1053"/>
                    <a:pt x="2269" y="1051"/>
                  </a:cubicBezTo>
                  <a:cubicBezTo>
                    <a:pt x="2309" y="1046"/>
                    <a:pt x="2293" y="1045"/>
                    <a:pt x="2324" y="1043"/>
                  </a:cubicBezTo>
                  <a:cubicBezTo>
                    <a:pt x="2327" y="1043"/>
                    <a:pt x="2320" y="1042"/>
                    <a:pt x="2329" y="1041"/>
                  </a:cubicBezTo>
                  <a:cubicBezTo>
                    <a:pt x="2339" y="1040"/>
                    <a:pt x="2337" y="1039"/>
                    <a:pt x="2330" y="1038"/>
                  </a:cubicBezTo>
                  <a:cubicBezTo>
                    <a:pt x="2321" y="1037"/>
                    <a:pt x="2366" y="1036"/>
                    <a:pt x="2332" y="1035"/>
                  </a:cubicBezTo>
                  <a:cubicBezTo>
                    <a:pt x="2344" y="1035"/>
                    <a:pt x="2403" y="1031"/>
                    <a:pt x="2358" y="1029"/>
                  </a:cubicBezTo>
                  <a:cubicBezTo>
                    <a:pt x="2350" y="1028"/>
                    <a:pt x="2359" y="1027"/>
                    <a:pt x="2365" y="1027"/>
                  </a:cubicBezTo>
                  <a:cubicBezTo>
                    <a:pt x="2371" y="1026"/>
                    <a:pt x="2343" y="1025"/>
                    <a:pt x="2371" y="1025"/>
                  </a:cubicBezTo>
                  <a:cubicBezTo>
                    <a:pt x="2332" y="1024"/>
                    <a:pt x="2384" y="1023"/>
                    <a:pt x="2362" y="1023"/>
                  </a:cubicBezTo>
                  <a:cubicBezTo>
                    <a:pt x="2330" y="1022"/>
                    <a:pt x="2377" y="1021"/>
                    <a:pt x="2366" y="1021"/>
                  </a:cubicBezTo>
                  <a:cubicBezTo>
                    <a:pt x="2336" y="1019"/>
                    <a:pt x="2358" y="1017"/>
                    <a:pt x="2352" y="1015"/>
                  </a:cubicBezTo>
                  <a:cubicBezTo>
                    <a:pt x="2339" y="1011"/>
                    <a:pt x="2380" y="1012"/>
                    <a:pt x="2393" y="1007"/>
                  </a:cubicBezTo>
                  <a:cubicBezTo>
                    <a:pt x="2383" y="996"/>
                    <a:pt x="2453" y="1000"/>
                    <a:pt x="2414" y="996"/>
                  </a:cubicBezTo>
                  <a:cubicBezTo>
                    <a:pt x="2470" y="988"/>
                    <a:pt x="2441" y="986"/>
                    <a:pt x="2479" y="976"/>
                  </a:cubicBezTo>
                  <a:cubicBezTo>
                    <a:pt x="2485" y="975"/>
                    <a:pt x="2508" y="973"/>
                    <a:pt x="2532" y="971"/>
                  </a:cubicBezTo>
                  <a:cubicBezTo>
                    <a:pt x="2581" y="976"/>
                    <a:pt x="2550" y="980"/>
                    <a:pt x="2562" y="985"/>
                  </a:cubicBezTo>
                  <a:cubicBezTo>
                    <a:pt x="2532" y="983"/>
                    <a:pt x="2515" y="982"/>
                    <a:pt x="2498" y="982"/>
                  </a:cubicBezTo>
                  <a:cubicBezTo>
                    <a:pt x="2524" y="992"/>
                    <a:pt x="2550" y="984"/>
                    <a:pt x="2500" y="994"/>
                  </a:cubicBezTo>
                  <a:cubicBezTo>
                    <a:pt x="2577" y="990"/>
                    <a:pt x="2579" y="993"/>
                    <a:pt x="2643" y="978"/>
                  </a:cubicBezTo>
                  <a:cubicBezTo>
                    <a:pt x="2647" y="972"/>
                    <a:pt x="2632" y="974"/>
                    <a:pt x="2663" y="972"/>
                  </a:cubicBezTo>
                  <a:cubicBezTo>
                    <a:pt x="2673" y="971"/>
                    <a:pt x="2667" y="970"/>
                    <a:pt x="2677" y="970"/>
                  </a:cubicBezTo>
                  <a:cubicBezTo>
                    <a:pt x="2695" y="969"/>
                    <a:pt x="2649" y="969"/>
                    <a:pt x="2677" y="968"/>
                  </a:cubicBezTo>
                  <a:cubicBezTo>
                    <a:pt x="2686" y="968"/>
                    <a:pt x="2685" y="967"/>
                    <a:pt x="2685" y="966"/>
                  </a:cubicBezTo>
                  <a:cubicBezTo>
                    <a:pt x="2684" y="966"/>
                    <a:pt x="2693" y="965"/>
                    <a:pt x="2671" y="964"/>
                  </a:cubicBezTo>
                  <a:cubicBezTo>
                    <a:pt x="2688" y="963"/>
                    <a:pt x="2712" y="959"/>
                    <a:pt x="2671" y="956"/>
                  </a:cubicBezTo>
                  <a:cubicBezTo>
                    <a:pt x="2661" y="955"/>
                    <a:pt x="2641" y="954"/>
                    <a:pt x="2648" y="954"/>
                  </a:cubicBezTo>
                  <a:cubicBezTo>
                    <a:pt x="2688" y="952"/>
                    <a:pt x="2652" y="951"/>
                    <a:pt x="2641" y="951"/>
                  </a:cubicBezTo>
                  <a:cubicBezTo>
                    <a:pt x="2624" y="948"/>
                    <a:pt x="2601" y="945"/>
                    <a:pt x="2627" y="943"/>
                  </a:cubicBezTo>
                  <a:cubicBezTo>
                    <a:pt x="2700" y="932"/>
                    <a:pt x="2652" y="932"/>
                    <a:pt x="2747" y="924"/>
                  </a:cubicBezTo>
                  <a:cubicBezTo>
                    <a:pt x="2745" y="924"/>
                    <a:pt x="2743" y="924"/>
                    <a:pt x="2740" y="924"/>
                  </a:cubicBezTo>
                  <a:cubicBezTo>
                    <a:pt x="2711" y="923"/>
                    <a:pt x="2754" y="923"/>
                    <a:pt x="2749" y="922"/>
                  </a:cubicBezTo>
                  <a:cubicBezTo>
                    <a:pt x="2781" y="913"/>
                    <a:pt x="2798" y="912"/>
                    <a:pt x="2866" y="905"/>
                  </a:cubicBezTo>
                  <a:cubicBezTo>
                    <a:pt x="2876" y="900"/>
                    <a:pt x="2928" y="897"/>
                    <a:pt x="2935" y="896"/>
                  </a:cubicBezTo>
                  <a:cubicBezTo>
                    <a:pt x="2931" y="895"/>
                    <a:pt x="2972" y="894"/>
                    <a:pt x="2936" y="893"/>
                  </a:cubicBezTo>
                  <a:cubicBezTo>
                    <a:pt x="3016" y="885"/>
                    <a:pt x="3065" y="884"/>
                    <a:pt x="3143" y="867"/>
                  </a:cubicBezTo>
                  <a:cubicBezTo>
                    <a:pt x="3122" y="867"/>
                    <a:pt x="3050" y="870"/>
                    <a:pt x="3062" y="875"/>
                  </a:cubicBezTo>
                  <a:cubicBezTo>
                    <a:pt x="2971" y="872"/>
                    <a:pt x="2758" y="900"/>
                    <a:pt x="2745" y="886"/>
                  </a:cubicBezTo>
                  <a:cubicBezTo>
                    <a:pt x="2734" y="885"/>
                    <a:pt x="2765" y="884"/>
                    <a:pt x="2758" y="883"/>
                  </a:cubicBezTo>
                  <a:cubicBezTo>
                    <a:pt x="2750" y="878"/>
                    <a:pt x="2857" y="878"/>
                    <a:pt x="2803" y="873"/>
                  </a:cubicBezTo>
                  <a:cubicBezTo>
                    <a:pt x="2780" y="873"/>
                    <a:pt x="2764" y="872"/>
                    <a:pt x="2740" y="872"/>
                  </a:cubicBezTo>
                  <a:cubicBezTo>
                    <a:pt x="2751" y="870"/>
                    <a:pt x="2760" y="869"/>
                    <a:pt x="2768" y="867"/>
                  </a:cubicBezTo>
                  <a:cubicBezTo>
                    <a:pt x="2763" y="867"/>
                    <a:pt x="2757" y="867"/>
                    <a:pt x="2751" y="866"/>
                  </a:cubicBezTo>
                  <a:cubicBezTo>
                    <a:pt x="2791" y="867"/>
                    <a:pt x="2791" y="863"/>
                    <a:pt x="2751" y="863"/>
                  </a:cubicBezTo>
                  <a:cubicBezTo>
                    <a:pt x="2757" y="862"/>
                    <a:pt x="2763" y="862"/>
                    <a:pt x="2768" y="862"/>
                  </a:cubicBezTo>
                  <a:lnTo>
                    <a:pt x="2768" y="862"/>
                  </a:lnTo>
                  <a:cubicBezTo>
                    <a:pt x="2763" y="861"/>
                    <a:pt x="2757" y="861"/>
                    <a:pt x="2751" y="861"/>
                  </a:cubicBezTo>
                  <a:cubicBezTo>
                    <a:pt x="2765" y="862"/>
                    <a:pt x="2812" y="858"/>
                    <a:pt x="2803" y="853"/>
                  </a:cubicBezTo>
                  <a:cubicBezTo>
                    <a:pt x="2776" y="852"/>
                    <a:pt x="2819" y="851"/>
                    <a:pt x="2814" y="850"/>
                  </a:cubicBezTo>
                  <a:cubicBezTo>
                    <a:pt x="2802" y="848"/>
                    <a:pt x="2798" y="845"/>
                    <a:pt x="2846" y="843"/>
                  </a:cubicBezTo>
                  <a:cubicBezTo>
                    <a:pt x="2853" y="843"/>
                    <a:pt x="2821" y="842"/>
                    <a:pt x="2849" y="841"/>
                  </a:cubicBezTo>
                  <a:cubicBezTo>
                    <a:pt x="2821" y="840"/>
                    <a:pt x="2859" y="842"/>
                    <a:pt x="2852" y="837"/>
                  </a:cubicBezTo>
                  <a:cubicBezTo>
                    <a:pt x="2898" y="833"/>
                    <a:pt x="2996" y="825"/>
                    <a:pt x="3040" y="813"/>
                  </a:cubicBezTo>
                  <a:cubicBezTo>
                    <a:pt x="3044" y="812"/>
                    <a:pt x="3099" y="810"/>
                    <a:pt x="3061" y="810"/>
                  </a:cubicBezTo>
                  <a:cubicBezTo>
                    <a:pt x="3088" y="809"/>
                    <a:pt x="3080" y="808"/>
                    <a:pt x="3080" y="807"/>
                  </a:cubicBezTo>
                  <a:cubicBezTo>
                    <a:pt x="3081" y="806"/>
                    <a:pt x="3072" y="804"/>
                    <a:pt x="3083" y="803"/>
                  </a:cubicBezTo>
                  <a:cubicBezTo>
                    <a:pt x="3109" y="801"/>
                    <a:pt x="3116" y="798"/>
                    <a:pt x="3123" y="796"/>
                  </a:cubicBezTo>
                  <a:cubicBezTo>
                    <a:pt x="3156" y="793"/>
                    <a:pt x="3166" y="788"/>
                    <a:pt x="3125" y="789"/>
                  </a:cubicBezTo>
                  <a:cubicBezTo>
                    <a:pt x="3134" y="789"/>
                    <a:pt x="3138" y="788"/>
                    <a:pt x="3152" y="787"/>
                  </a:cubicBezTo>
                  <a:cubicBezTo>
                    <a:pt x="3174" y="787"/>
                    <a:pt x="3143" y="786"/>
                    <a:pt x="3146" y="786"/>
                  </a:cubicBezTo>
                  <a:cubicBezTo>
                    <a:pt x="3151" y="785"/>
                    <a:pt x="3156" y="784"/>
                    <a:pt x="3164" y="784"/>
                  </a:cubicBezTo>
                  <a:cubicBezTo>
                    <a:pt x="3171" y="783"/>
                    <a:pt x="3194" y="783"/>
                    <a:pt x="3165" y="782"/>
                  </a:cubicBezTo>
                  <a:cubicBezTo>
                    <a:pt x="3190" y="772"/>
                    <a:pt x="3243" y="771"/>
                    <a:pt x="3289" y="764"/>
                  </a:cubicBezTo>
                  <a:cubicBezTo>
                    <a:pt x="3266" y="761"/>
                    <a:pt x="3381" y="762"/>
                    <a:pt x="3330" y="763"/>
                  </a:cubicBezTo>
                  <a:lnTo>
                    <a:pt x="3330" y="762"/>
                  </a:lnTo>
                  <a:cubicBezTo>
                    <a:pt x="3316" y="763"/>
                    <a:pt x="3303" y="764"/>
                    <a:pt x="3289" y="764"/>
                  </a:cubicBezTo>
                  <a:cubicBezTo>
                    <a:pt x="3315" y="765"/>
                    <a:pt x="3346" y="765"/>
                    <a:pt x="3372" y="764"/>
                  </a:cubicBezTo>
                  <a:cubicBezTo>
                    <a:pt x="3366" y="764"/>
                    <a:pt x="3360" y="764"/>
                    <a:pt x="3355" y="764"/>
                  </a:cubicBezTo>
                  <a:cubicBezTo>
                    <a:pt x="3369" y="763"/>
                    <a:pt x="3404" y="763"/>
                    <a:pt x="3372" y="763"/>
                  </a:cubicBezTo>
                  <a:lnTo>
                    <a:pt x="3372" y="764"/>
                  </a:lnTo>
                  <a:lnTo>
                    <a:pt x="3414" y="764"/>
                  </a:lnTo>
                  <a:cubicBezTo>
                    <a:pt x="3461" y="790"/>
                    <a:pt x="3502" y="753"/>
                    <a:pt x="3552" y="754"/>
                  </a:cubicBezTo>
                  <a:cubicBezTo>
                    <a:pt x="3515" y="753"/>
                    <a:pt x="3555" y="751"/>
                    <a:pt x="3551" y="750"/>
                  </a:cubicBezTo>
                  <a:cubicBezTo>
                    <a:pt x="3545" y="748"/>
                    <a:pt x="3567" y="747"/>
                    <a:pt x="3555" y="745"/>
                  </a:cubicBezTo>
                  <a:cubicBezTo>
                    <a:pt x="3548" y="744"/>
                    <a:pt x="3540" y="743"/>
                    <a:pt x="3538" y="742"/>
                  </a:cubicBezTo>
                  <a:cubicBezTo>
                    <a:pt x="3533" y="742"/>
                    <a:pt x="3527" y="742"/>
                    <a:pt x="3521" y="742"/>
                  </a:cubicBezTo>
                  <a:cubicBezTo>
                    <a:pt x="3527" y="741"/>
                    <a:pt x="3533" y="741"/>
                    <a:pt x="3538" y="741"/>
                  </a:cubicBezTo>
                  <a:cubicBezTo>
                    <a:pt x="3539" y="740"/>
                    <a:pt x="3583" y="740"/>
                    <a:pt x="3543" y="739"/>
                  </a:cubicBezTo>
                  <a:cubicBezTo>
                    <a:pt x="3574" y="738"/>
                    <a:pt x="3533" y="737"/>
                    <a:pt x="3539" y="736"/>
                  </a:cubicBezTo>
                  <a:cubicBezTo>
                    <a:pt x="3544" y="736"/>
                    <a:pt x="3551" y="735"/>
                    <a:pt x="3560" y="734"/>
                  </a:cubicBezTo>
                  <a:cubicBezTo>
                    <a:pt x="3569" y="734"/>
                    <a:pt x="3520" y="733"/>
                    <a:pt x="3552" y="732"/>
                  </a:cubicBezTo>
                  <a:cubicBezTo>
                    <a:pt x="3556" y="732"/>
                    <a:pt x="3545" y="731"/>
                    <a:pt x="3535" y="731"/>
                  </a:cubicBezTo>
                  <a:cubicBezTo>
                    <a:pt x="3506" y="729"/>
                    <a:pt x="3512" y="728"/>
                    <a:pt x="3530" y="726"/>
                  </a:cubicBezTo>
                  <a:cubicBezTo>
                    <a:pt x="3538" y="726"/>
                    <a:pt x="3505" y="725"/>
                    <a:pt x="3538" y="724"/>
                  </a:cubicBezTo>
                  <a:cubicBezTo>
                    <a:pt x="3514" y="724"/>
                    <a:pt x="3523" y="723"/>
                    <a:pt x="3536" y="723"/>
                  </a:cubicBezTo>
                  <a:cubicBezTo>
                    <a:pt x="3506" y="722"/>
                    <a:pt x="3520" y="721"/>
                    <a:pt x="3518" y="720"/>
                  </a:cubicBezTo>
                  <a:cubicBezTo>
                    <a:pt x="3513" y="714"/>
                    <a:pt x="3533" y="716"/>
                    <a:pt x="3499" y="714"/>
                  </a:cubicBezTo>
                  <a:cubicBezTo>
                    <a:pt x="3528" y="714"/>
                    <a:pt x="3507" y="712"/>
                    <a:pt x="3508" y="712"/>
                  </a:cubicBezTo>
                  <a:cubicBezTo>
                    <a:pt x="3510" y="711"/>
                    <a:pt x="3505" y="709"/>
                    <a:pt x="3518" y="708"/>
                  </a:cubicBezTo>
                  <a:cubicBezTo>
                    <a:pt x="3475" y="705"/>
                    <a:pt x="3508" y="698"/>
                    <a:pt x="3465" y="692"/>
                  </a:cubicBezTo>
                  <a:cubicBezTo>
                    <a:pt x="3501" y="691"/>
                    <a:pt x="3433" y="689"/>
                    <a:pt x="3475" y="688"/>
                  </a:cubicBezTo>
                  <a:cubicBezTo>
                    <a:pt x="3496" y="688"/>
                    <a:pt x="3449" y="687"/>
                    <a:pt x="3473" y="685"/>
                  </a:cubicBezTo>
                  <a:cubicBezTo>
                    <a:pt x="3489" y="685"/>
                    <a:pt x="3486" y="683"/>
                    <a:pt x="3474" y="682"/>
                  </a:cubicBezTo>
                  <a:cubicBezTo>
                    <a:pt x="3441" y="678"/>
                    <a:pt x="3461" y="675"/>
                    <a:pt x="3455" y="672"/>
                  </a:cubicBezTo>
                  <a:cubicBezTo>
                    <a:pt x="3449" y="668"/>
                    <a:pt x="3469" y="665"/>
                    <a:pt x="3436" y="662"/>
                  </a:cubicBezTo>
                  <a:cubicBezTo>
                    <a:pt x="3423" y="660"/>
                    <a:pt x="3442" y="658"/>
                    <a:pt x="3434" y="654"/>
                  </a:cubicBezTo>
                  <a:cubicBezTo>
                    <a:pt x="3431" y="653"/>
                    <a:pt x="3406" y="652"/>
                    <a:pt x="3417" y="651"/>
                  </a:cubicBezTo>
                  <a:cubicBezTo>
                    <a:pt x="3439" y="650"/>
                    <a:pt x="3406" y="649"/>
                    <a:pt x="3412" y="648"/>
                  </a:cubicBezTo>
                  <a:cubicBezTo>
                    <a:pt x="3419" y="646"/>
                    <a:pt x="3411" y="640"/>
                    <a:pt x="3414" y="634"/>
                  </a:cubicBezTo>
                  <a:cubicBezTo>
                    <a:pt x="3414" y="633"/>
                    <a:pt x="3403" y="631"/>
                    <a:pt x="3416" y="630"/>
                  </a:cubicBezTo>
                  <a:cubicBezTo>
                    <a:pt x="3434" y="628"/>
                    <a:pt x="3374" y="627"/>
                    <a:pt x="3404" y="626"/>
                  </a:cubicBezTo>
                  <a:cubicBezTo>
                    <a:pt x="3425" y="624"/>
                    <a:pt x="3365" y="620"/>
                    <a:pt x="3378" y="619"/>
                  </a:cubicBezTo>
                  <a:cubicBezTo>
                    <a:pt x="3410" y="618"/>
                    <a:pt x="3368" y="617"/>
                    <a:pt x="3374" y="616"/>
                  </a:cubicBezTo>
                  <a:cubicBezTo>
                    <a:pt x="3391" y="614"/>
                    <a:pt x="3312" y="613"/>
                    <a:pt x="3351" y="611"/>
                  </a:cubicBezTo>
                  <a:cubicBezTo>
                    <a:pt x="3305" y="608"/>
                    <a:pt x="3349" y="604"/>
                    <a:pt x="3324" y="602"/>
                  </a:cubicBezTo>
                  <a:cubicBezTo>
                    <a:pt x="3296" y="600"/>
                    <a:pt x="3359" y="600"/>
                    <a:pt x="3330" y="599"/>
                  </a:cubicBezTo>
                  <a:cubicBezTo>
                    <a:pt x="3297" y="598"/>
                    <a:pt x="3323" y="596"/>
                    <a:pt x="3307" y="595"/>
                  </a:cubicBezTo>
                  <a:cubicBezTo>
                    <a:pt x="3295" y="592"/>
                    <a:pt x="3281" y="593"/>
                    <a:pt x="3288" y="588"/>
                  </a:cubicBezTo>
                  <a:cubicBezTo>
                    <a:pt x="3282" y="571"/>
                    <a:pt x="3221" y="570"/>
                    <a:pt x="3228" y="567"/>
                  </a:cubicBezTo>
                  <a:cubicBezTo>
                    <a:pt x="3242" y="566"/>
                    <a:pt x="3174" y="564"/>
                    <a:pt x="3220" y="562"/>
                  </a:cubicBezTo>
                  <a:cubicBezTo>
                    <a:pt x="3226" y="562"/>
                    <a:pt x="3189" y="561"/>
                    <a:pt x="3224" y="560"/>
                  </a:cubicBezTo>
                  <a:cubicBezTo>
                    <a:pt x="3205" y="556"/>
                    <a:pt x="3194" y="557"/>
                    <a:pt x="3184" y="550"/>
                  </a:cubicBezTo>
                  <a:cubicBezTo>
                    <a:pt x="3187" y="549"/>
                    <a:pt x="3190" y="548"/>
                    <a:pt x="3180" y="548"/>
                  </a:cubicBezTo>
                  <a:cubicBezTo>
                    <a:pt x="3153" y="547"/>
                    <a:pt x="3203" y="546"/>
                    <a:pt x="3164" y="546"/>
                  </a:cubicBezTo>
                  <a:cubicBezTo>
                    <a:pt x="3169" y="545"/>
                    <a:pt x="3150" y="543"/>
                    <a:pt x="3178" y="543"/>
                  </a:cubicBezTo>
                  <a:cubicBezTo>
                    <a:pt x="3206" y="542"/>
                    <a:pt x="3162" y="541"/>
                    <a:pt x="3177" y="540"/>
                  </a:cubicBezTo>
                  <a:cubicBezTo>
                    <a:pt x="3203" y="538"/>
                    <a:pt x="3169" y="535"/>
                    <a:pt x="3205" y="533"/>
                  </a:cubicBezTo>
                  <a:cubicBezTo>
                    <a:pt x="3209" y="533"/>
                    <a:pt x="3206" y="532"/>
                    <a:pt x="3200" y="532"/>
                  </a:cubicBezTo>
                  <a:cubicBezTo>
                    <a:pt x="3175" y="531"/>
                    <a:pt x="3186" y="530"/>
                    <a:pt x="3185" y="529"/>
                  </a:cubicBezTo>
                  <a:cubicBezTo>
                    <a:pt x="3180" y="514"/>
                    <a:pt x="3197" y="509"/>
                    <a:pt x="3166" y="508"/>
                  </a:cubicBezTo>
                  <a:cubicBezTo>
                    <a:pt x="3153" y="507"/>
                    <a:pt x="3187" y="506"/>
                    <a:pt x="3165" y="504"/>
                  </a:cubicBezTo>
                  <a:cubicBezTo>
                    <a:pt x="3159" y="504"/>
                    <a:pt x="3163" y="503"/>
                    <a:pt x="3166" y="503"/>
                  </a:cubicBezTo>
                  <a:cubicBezTo>
                    <a:pt x="3179" y="499"/>
                    <a:pt x="3207" y="499"/>
                    <a:pt x="3205" y="490"/>
                  </a:cubicBezTo>
                  <a:cubicBezTo>
                    <a:pt x="3205" y="489"/>
                    <a:pt x="3193" y="487"/>
                    <a:pt x="3208" y="486"/>
                  </a:cubicBezTo>
                  <a:cubicBezTo>
                    <a:pt x="3233" y="486"/>
                    <a:pt x="3204" y="485"/>
                    <a:pt x="3220" y="484"/>
                  </a:cubicBezTo>
                  <a:cubicBezTo>
                    <a:pt x="3227" y="482"/>
                    <a:pt x="3247" y="478"/>
                    <a:pt x="3240" y="478"/>
                  </a:cubicBezTo>
                  <a:cubicBezTo>
                    <a:pt x="3215" y="477"/>
                    <a:pt x="3254" y="477"/>
                    <a:pt x="3249" y="476"/>
                  </a:cubicBezTo>
                  <a:cubicBezTo>
                    <a:pt x="3241" y="474"/>
                    <a:pt x="3233" y="472"/>
                    <a:pt x="3251" y="471"/>
                  </a:cubicBezTo>
                  <a:cubicBezTo>
                    <a:pt x="3271" y="469"/>
                    <a:pt x="3215" y="467"/>
                    <a:pt x="3268" y="466"/>
                  </a:cubicBezTo>
                  <a:cubicBezTo>
                    <a:pt x="3257" y="465"/>
                    <a:pt x="3241" y="465"/>
                    <a:pt x="3247" y="463"/>
                  </a:cubicBezTo>
                  <a:cubicBezTo>
                    <a:pt x="3226" y="436"/>
                    <a:pt x="3319" y="449"/>
                    <a:pt x="3310" y="441"/>
                  </a:cubicBezTo>
                  <a:cubicBezTo>
                    <a:pt x="3303" y="440"/>
                    <a:pt x="3326" y="438"/>
                    <a:pt x="3291" y="436"/>
                  </a:cubicBezTo>
                  <a:cubicBezTo>
                    <a:pt x="3330" y="435"/>
                    <a:pt x="3302" y="433"/>
                    <a:pt x="3309" y="431"/>
                  </a:cubicBezTo>
                  <a:cubicBezTo>
                    <a:pt x="3316" y="430"/>
                    <a:pt x="3360" y="428"/>
                    <a:pt x="3311" y="426"/>
                  </a:cubicBezTo>
                  <a:cubicBezTo>
                    <a:pt x="3321" y="425"/>
                    <a:pt x="3399" y="422"/>
                    <a:pt x="3351" y="420"/>
                  </a:cubicBezTo>
                  <a:cubicBezTo>
                    <a:pt x="3392" y="418"/>
                    <a:pt x="3364" y="415"/>
                    <a:pt x="3372" y="413"/>
                  </a:cubicBezTo>
                  <a:cubicBezTo>
                    <a:pt x="3387" y="407"/>
                    <a:pt x="3394" y="408"/>
                    <a:pt x="3413" y="404"/>
                  </a:cubicBezTo>
                  <a:cubicBezTo>
                    <a:pt x="3362" y="403"/>
                    <a:pt x="3421" y="402"/>
                    <a:pt x="3414" y="401"/>
                  </a:cubicBezTo>
                  <a:cubicBezTo>
                    <a:pt x="3406" y="399"/>
                    <a:pt x="3429" y="398"/>
                    <a:pt x="3396" y="397"/>
                  </a:cubicBezTo>
                  <a:cubicBezTo>
                    <a:pt x="3421" y="396"/>
                    <a:pt x="3411" y="395"/>
                    <a:pt x="3414" y="393"/>
                  </a:cubicBezTo>
                  <a:cubicBezTo>
                    <a:pt x="3416" y="393"/>
                    <a:pt x="3434" y="392"/>
                    <a:pt x="3426" y="391"/>
                  </a:cubicBezTo>
                  <a:cubicBezTo>
                    <a:pt x="3403" y="390"/>
                    <a:pt x="3419" y="389"/>
                    <a:pt x="3414" y="387"/>
                  </a:cubicBezTo>
                  <a:cubicBezTo>
                    <a:pt x="3460" y="386"/>
                    <a:pt x="3421" y="385"/>
                    <a:pt x="3423" y="384"/>
                  </a:cubicBezTo>
                  <a:cubicBezTo>
                    <a:pt x="3432" y="379"/>
                    <a:pt x="3438" y="374"/>
                    <a:pt x="3426" y="373"/>
                  </a:cubicBezTo>
                  <a:cubicBezTo>
                    <a:pt x="3399" y="372"/>
                    <a:pt x="3448" y="372"/>
                    <a:pt x="3438" y="371"/>
                  </a:cubicBezTo>
                  <a:cubicBezTo>
                    <a:pt x="3433" y="370"/>
                    <a:pt x="3393" y="369"/>
                    <a:pt x="3430" y="369"/>
                  </a:cubicBezTo>
                  <a:cubicBezTo>
                    <a:pt x="3433" y="368"/>
                    <a:pt x="3418" y="367"/>
                    <a:pt x="3416" y="367"/>
                  </a:cubicBezTo>
                  <a:cubicBezTo>
                    <a:pt x="3415" y="366"/>
                    <a:pt x="3445" y="366"/>
                    <a:pt x="3421" y="365"/>
                  </a:cubicBezTo>
                  <a:cubicBezTo>
                    <a:pt x="3418" y="365"/>
                    <a:pt x="3437" y="364"/>
                    <a:pt x="3433" y="364"/>
                  </a:cubicBezTo>
                  <a:cubicBezTo>
                    <a:pt x="3421" y="363"/>
                    <a:pt x="3412" y="362"/>
                    <a:pt x="3413" y="361"/>
                  </a:cubicBezTo>
                  <a:cubicBezTo>
                    <a:pt x="3414" y="360"/>
                    <a:pt x="3417" y="359"/>
                    <a:pt x="3401" y="358"/>
                  </a:cubicBezTo>
                  <a:cubicBezTo>
                    <a:pt x="3373" y="356"/>
                    <a:pt x="3426" y="356"/>
                    <a:pt x="3413" y="355"/>
                  </a:cubicBezTo>
                  <a:cubicBezTo>
                    <a:pt x="3396" y="354"/>
                    <a:pt x="3398" y="352"/>
                    <a:pt x="3412" y="351"/>
                  </a:cubicBezTo>
                  <a:cubicBezTo>
                    <a:pt x="3425" y="350"/>
                    <a:pt x="3407" y="347"/>
                    <a:pt x="3414" y="343"/>
                  </a:cubicBezTo>
                  <a:cubicBezTo>
                    <a:pt x="3418" y="342"/>
                    <a:pt x="3443" y="340"/>
                    <a:pt x="3431" y="339"/>
                  </a:cubicBezTo>
                  <a:cubicBezTo>
                    <a:pt x="3410" y="338"/>
                    <a:pt x="3444" y="337"/>
                    <a:pt x="3435" y="336"/>
                  </a:cubicBezTo>
                  <a:cubicBezTo>
                    <a:pt x="3428" y="335"/>
                    <a:pt x="3414" y="334"/>
                    <a:pt x="3415" y="331"/>
                  </a:cubicBezTo>
                  <a:cubicBezTo>
                    <a:pt x="3417" y="331"/>
                    <a:pt x="3450" y="330"/>
                    <a:pt x="3427" y="329"/>
                  </a:cubicBezTo>
                  <a:cubicBezTo>
                    <a:pt x="3407" y="329"/>
                    <a:pt x="3408" y="328"/>
                    <a:pt x="3422" y="327"/>
                  </a:cubicBezTo>
                  <a:cubicBezTo>
                    <a:pt x="3448" y="326"/>
                    <a:pt x="3417" y="324"/>
                    <a:pt x="3451" y="323"/>
                  </a:cubicBezTo>
                  <a:cubicBezTo>
                    <a:pt x="3452" y="323"/>
                    <a:pt x="3448" y="323"/>
                    <a:pt x="3444" y="323"/>
                  </a:cubicBezTo>
                  <a:cubicBezTo>
                    <a:pt x="3401" y="322"/>
                    <a:pt x="3468" y="321"/>
                    <a:pt x="3444" y="320"/>
                  </a:cubicBezTo>
                  <a:cubicBezTo>
                    <a:pt x="3419" y="320"/>
                    <a:pt x="3451" y="300"/>
                    <a:pt x="3423" y="299"/>
                  </a:cubicBezTo>
                  <a:cubicBezTo>
                    <a:pt x="3411" y="298"/>
                    <a:pt x="3432" y="297"/>
                    <a:pt x="3434" y="296"/>
                  </a:cubicBezTo>
                  <a:cubicBezTo>
                    <a:pt x="3435" y="294"/>
                    <a:pt x="3400" y="294"/>
                    <a:pt x="3421" y="292"/>
                  </a:cubicBezTo>
                  <a:cubicBezTo>
                    <a:pt x="3433" y="291"/>
                    <a:pt x="3422" y="289"/>
                    <a:pt x="3393" y="289"/>
                  </a:cubicBezTo>
                  <a:cubicBezTo>
                    <a:pt x="3398" y="288"/>
                    <a:pt x="3408" y="288"/>
                    <a:pt x="3407" y="288"/>
                  </a:cubicBezTo>
                  <a:cubicBezTo>
                    <a:pt x="3388" y="287"/>
                    <a:pt x="3434" y="285"/>
                    <a:pt x="3409" y="284"/>
                  </a:cubicBezTo>
                  <a:cubicBezTo>
                    <a:pt x="3376" y="282"/>
                    <a:pt x="3398" y="280"/>
                    <a:pt x="3395" y="278"/>
                  </a:cubicBezTo>
                  <a:cubicBezTo>
                    <a:pt x="3394" y="278"/>
                    <a:pt x="3427" y="277"/>
                    <a:pt x="3402" y="276"/>
                  </a:cubicBezTo>
                  <a:cubicBezTo>
                    <a:pt x="3392" y="276"/>
                    <a:pt x="3411" y="274"/>
                    <a:pt x="3413" y="273"/>
                  </a:cubicBezTo>
                  <a:cubicBezTo>
                    <a:pt x="3415" y="263"/>
                    <a:pt x="3416" y="265"/>
                    <a:pt x="3393" y="263"/>
                  </a:cubicBezTo>
                  <a:cubicBezTo>
                    <a:pt x="3432" y="262"/>
                    <a:pt x="3394" y="261"/>
                    <a:pt x="3393" y="259"/>
                  </a:cubicBezTo>
                  <a:cubicBezTo>
                    <a:pt x="3395" y="249"/>
                    <a:pt x="3382" y="251"/>
                    <a:pt x="3372" y="247"/>
                  </a:cubicBezTo>
                  <a:cubicBezTo>
                    <a:pt x="3367" y="245"/>
                    <a:pt x="3388" y="244"/>
                    <a:pt x="3351" y="243"/>
                  </a:cubicBezTo>
                  <a:cubicBezTo>
                    <a:pt x="3412" y="241"/>
                    <a:pt x="3324" y="240"/>
                    <a:pt x="3356" y="236"/>
                  </a:cubicBezTo>
                  <a:cubicBezTo>
                    <a:pt x="3387" y="235"/>
                    <a:pt x="3367" y="233"/>
                    <a:pt x="3371" y="231"/>
                  </a:cubicBezTo>
                  <a:cubicBezTo>
                    <a:pt x="3372" y="231"/>
                    <a:pt x="3349" y="230"/>
                    <a:pt x="3353" y="229"/>
                  </a:cubicBezTo>
                  <a:cubicBezTo>
                    <a:pt x="3369" y="227"/>
                    <a:pt x="3415" y="226"/>
                    <a:pt x="3380" y="225"/>
                  </a:cubicBezTo>
                  <a:cubicBezTo>
                    <a:pt x="3370" y="224"/>
                    <a:pt x="3397" y="222"/>
                    <a:pt x="3388" y="222"/>
                  </a:cubicBezTo>
                  <a:cubicBezTo>
                    <a:pt x="3354" y="221"/>
                    <a:pt x="3392" y="220"/>
                    <a:pt x="3396" y="220"/>
                  </a:cubicBezTo>
                  <a:cubicBezTo>
                    <a:pt x="3407" y="219"/>
                    <a:pt x="3357" y="219"/>
                    <a:pt x="3384" y="218"/>
                  </a:cubicBezTo>
                  <a:cubicBezTo>
                    <a:pt x="3393" y="217"/>
                    <a:pt x="3381" y="216"/>
                    <a:pt x="3382" y="215"/>
                  </a:cubicBezTo>
                  <a:cubicBezTo>
                    <a:pt x="3382" y="215"/>
                    <a:pt x="3394" y="214"/>
                    <a:pt x="3385" y="213"/>
                  </a:cubicBezTo>
                  <a:cubicBezTo>
                    <a:pt x="3360" y="212"/>
                    <a:pt x="3407" y="211"/>
                    <a:pt x="3396" y="210"/>
                  </a:cubicBezTo>
                  <a:cubicBezTo>
                    <a:pt x="3371" y="207"/>
                    <a:pt x="3420" y="204"/>
                    <a:pt x="3394" y="202"/>
                  </a:cubicBezTo>
                  <a:cubicBezTo>
                    <a:pt x="3386" y="202"/>
                    <a:pt x="3421" y="199"/>
                    <a:pt x="3407" y="198"/>
                  </a:cubicBezTo>
                  <a:cubicBezTo>
                    <a:pt x="3384" y="197"/>
                    <a:pt x="3395" y="196"/>
                    <a:pt x="3393" y="195"/>
                  </a:cubicBezTo>
                  <a:cubicBezTo>
                    <a:pt x="3389" y="193"/>
                    <a:pt x="3442" y="191"/>
                    <a:pt x="3393" y="189"/>
                  </a:cubicBezTo>
                  <a:cubicBezTo>
                    <a:pt x="3392" y="189"/>
                    <a:pt x="3399" y="189"/>
                    <a:pt x="3401" y="189"/>
                  </a:cubicBezTo>
                  <a:cubicBezTo>
                    <a:pt x="3413" y="187"/>
                    <a:pt x="3435" y="185"/>
                    <a:pt x="3437" y="184"/>
                  </a:cubicBezTo>
                  <a:cubicBezTo>
                    <a:pt x="3438" y="182"/>
                    <a:pt x="3410" y="180"/>
                    <a:pt x="3434" y="179"/>
                  </a:cubicBezTo>
                  <a:cubicBezTo>
                    <a:pt x="3403" y="178"/>
                    <a:pt x="3442" y="177"/>
                    <a:pt x="3414" y="176"/>
                  </a:cubicBezTo>
                  <a:cubicBezTo>
                    <a:pt x="3446" y="174"/>
                    <a:pt x="3403" y="173"/>
                    <a:pt x="3412" y="172"/>
                  </a:cubicBezTo>
                  <a:cubicBezTo>
                    <a:pt x="3425" y="170"/>
                    <a:pt x="3402" y="166"/>
                    <a:pt x="3402" y="165"/>
                  </a:cubicBezTo>
                  <a:cubicBezTo>
                    <a:pt x="3429" y="161"/>
                    <a:pt x="3397" y="139"/>
                    <a:pt x="3428" y="140"/>
                  </a:cubicBezTo>
                  <a:cubicBezTo>
                    <a:pt x="3391" y="140"/>
                    <a:pt x="3431" y="139"/>
                    <a:pt x="3426" y="138"/>
                  </a:cubicBezTo>
                  <a:cubicBezTo>
                    <a:pt x="3399" y="137"/>
                    <a:pt x="3431" y="125"/>
                    <a:pt x="3435" y="119"/>
                  </a:cubicBezTo>
                  <a:cubicBezTo>
                    <a:pt x="3481" y="117"/>
                    <a:pt x="3427" y="116"/>
                    <a:pt x="3418" y="114"/>
                  </a:cubicBezTo>
                  <a:cubicBezTo>
                    <a:pt x="3470" y="112"/>
                    <a:pt x="3467" y="109"/>
                    <a:pt x="3473" y="106"/>
                  </a:cubicBezTo>
                  <a:cubicBezTo>
                    <a:pt x="3481" y="102"/>
                    <a:pt x="3513" y="97"/>
                    <a:pt x="3497" y="93"/>
                  </a:cubicBezTo>
                  <a:cubicBezTo>
                    <a:pt x="3496" y="93"/>
                    <a:pt x="3494" y="93"/>
                    <a:pt x="3497" y="93"/>
                  </a:cubicBezTo>
                  <a:cubicBezTo>
                    <a:pt x="3542" y="91"/>
                    <a:pt x="3508" y="89"/>
                    <a:pt x="3528" y="88"/>
                  </a:cubicBezTo>
                  <a:cubicBezTo>
                    <a:pt x="3557" y="85"/>
                    <a:pt x="3518" y="81"/>
                    <a:pt x="3553" y="80"/>
                  </a:cubicBezTo>
                  <a:cubicBezTo>
                    <a:pt x="3563" y="80"/>
                    <a:pt x="3528" y="79"/>
                    <a:pt x="3555" y="78"/>
                  </a:cubicBezTo>
                  <a:cubicBezTo>
                    <a:pt x="3559" y="78"/>
                    <a:pt x="3546" y="77"/>
                    <a:pt x="3538" y="76"/>
                  </a:cubicBezTo>
                  <a:cubicBezTo>
                    <a:pt x="3529" y="76"/>
                    <a:pt x="3572" y="76"/>
                    <a:pt x="3547" y="74"/>
                  </a:cubicBezTo>
                  <a:cubicBezTo>
                    <a:pt x="3509" y="73"/>
                    <a:pt x="3576" y="73"/>
                    <a:pt x="3577" y="73"/>
                  </a:cubicBezTo>
                  <a:cubicBezTo>
                    <a:pt x="3536" y="71"/>
                    <a:pt x="3590" y="66"/>
                    <a:pt x="3523" y="64"/>
                  </a:cubicBezTo>
                  <a:cubicBezTo>
                    <a:pt x="3579" y="62"/>
                    <a:pt x="3479" y="60"/>
                    <a:pt x="3536" y="59"/>
                  </a:cubicBezTo>
                  <a:cubicBezTo>
                    <a:pt x="3503" y="58"/>
                    <a:pt x="3521" y="57"/>
                    <a:pt x="3518" y="55"/>
                  </a:cubicBezTo>
                  <a:cubicBezTo>
                    <a:pt x="3512" y="48"/>
                    <a:pt x="3532" y="50"/>
                    <a:pt x="3497" y="48"/>
                  </a:cubicBezTo>
                  <a:cubicBezTo>
                    <a:pt x="3525" y="47"/>
                    <a:pt x="3497" y="46"/>
                    <a:pt x="3496" y="45"/>
                  </a:cubicBezTo>
                  <a:cubicBezTo>
                    <a:pt x="3495" y="40"/>
                    <a:pt x="3471" y="35"/>
                    <a:pt x="3474" y="31"/>
                  </a:cubicBezTo>
                  <a:cubicBezTo>
                    <a:pt x="3453" y="30"/>
                    <a:pt x="3483" y="29"/>
                    <a:pt x="3456" y="28"/>
                  </a:cubicBezTo>
                  <a:cubicBezTo>
                    <a:pt x="3432" y="28"/>
                    <a:pt x="3497" y="27"/>
                    <a:pt x="3460" y="26"/>
                  </a:cubicBezTo>
                  <a:cubicBezTo>
                    <a:pt x="3479" y="25"/>
                    <a:pt x="3497" y="24"/>
                    <a:pt x="3518" y="24"/>
                  </a:cubicBezTo>
                  <a:cubicBezTo>
                    <a:pt x="3424" y="0"/>
                    <a:pt x="3346" y="11"/>
                    <a:pt x="3225" y="18"/>
                  </a:cubicBezTo>
                  <a:cubicBezTo>
                    <a:pt x="3287" y="8"/>
                    <a:pt x="3253" y="14"/>
                    <a:pt x="3299" y="8"/>
                  </a:cubicBezTo>
                  <a:cubicBezTo>
                    <a:pt x="3331" y="7"/>
                    <a:pt x="3318" y="7"/>
                    <a:pt x="3309" y="6"/>
                  </a:cubicBezTo>
                  <a:cubicBezTo>
                    <a:pt x="3262" y="-1"/>
                    <a:pt x="3113" y="-2"/>
                    <a:pt x="3089" y="6"/>
                  </a:cubicBezTo>
                  <a:cubicBezTo>
                    <a:pt x="3109" y="8"/>
                    <a:pt x="3099" y="10"/>
                    <a:pt x="3098" y="12"/>
                  </a:cubicBezTo>
                  <a:cubicBezTo>
                    <a:pt x="3098" y="12"/>
                    <a:pt x="3084" y="13"/>
                    <a:pt x="3101" y="13"/>
                  </a:cubicBezTo>
                  <a:cubicBezTo>
                    <a:pt x="3132" y="15"/>
                    <a:pt x="3117" y="15"/>
                    <a:pt x="3107" y="17"/>
                  </a:cubicBezTo>
                  <a:cubicBezTo>
                    <a:pt x="3090" y="21"/>
                    <a:pt x="3013" y="21"/>
                    <a:pt x="2939" y="22"/>
                  </a:cubicBezTo>
                  <a:cubicBezTo>
                    <a:pt x="2982" y="26"/>
                    <a:pt x="2998" y="23"/>
                    <a:pt x="3056" y="22"/>
                  </a:cubicBezTo>
                  <a:cubicBezTo>
                    <a:pt x="3002" y="33"/>
                    <a:pt x="2797" y="29"/>
                    <a:pt x="2680" y="28"/>
                  </a:cubicBezTo>
                  <a:cubicBezTo>
                    <a:pt x="2742" y="31"/>
                    <a:pt x="2723" y="34"/>
                    <a:pt x="2747" y="36"/>
                  </a:cubicBezTo>
                  <a:cubicBezTo>
                    <a:pt x="2511" y="43"/>
                    <a:pt x="2264" y="51"/>
                    <a:pt x="2040" y="63"/>
                  </a:cubicBezTo>
                  <a:cubicBezTo>
                    <a:pt x="2045" y="63"/>
                    <a:pt x="2051" y="63"/>
                    <a:pt x="2057" y="63"/>
                  </a:cubicBezTo>
                  <a:cubicBezTo>
                    <a:pt x="2047" y="63"/>
                    <a:pt x="2037" y="64"/>
                    <a:pt x="2027" y="67"/>
                  </a:cubicBezTo>
                  <a:cubicBezTo>
                    <a:pt x="2037" y="67"/>
                    <a:pt x="2049" y="67"/>
                    <a:pt x="2059" y="67"/>
                  </a:cubicBezTo>
                  <a:cubicBezTo>
                    <a:pt x="2045" y="68"/>
                    <a:pt x="2032" y="68"/>
                    <a:pt x="2028" y="69"/>
                  </a:cubicBezTo>
                  <a:cubicBezTo>
                    <a:pt x="2040" y="70"/>
                    <a:pt x="2022" y="70"/>
                    <a:pt x="2019" y="69"/>
                  </a:cubicBezTo>
                  <a:cubicBezTo>
                    <a:pt x="2024" y="69"/>
                    <a:pt x="2038" y="69"/>
                    <a:pt x="2028" y="69"/>
                  </a:cubicBezTo>
                  <a:cubicBezTo>
                    <a:pt x="1971" y="71"/>
                    <a:pt x="2013" y="71"/>
                    <a:pt x="1984" y="74"/>
                  </a:cubicBezTo>
                  <a:cubicBezTo>
                    <a:pt x="1946" y="80"/>
                    <a:pt x="1908" y="80"/>
                    <a:pt x="1870" y="93"/>
                  </a:cubicBezTo>
                  <a:cubicBezTo>
                    <a:pt x="1863" y="94"/>
                    <a:pt x="1845" y="95"/>
                    <a:pt x="1872" y="96"/>
                  </a:cubicBezTo>
                  <a:cubicBezTo>
                    <a:pt x="1827" y="96"/>
                    <a:pt x="1857" y="98"/>
                    <a:pt x="1845" y="99"/>
                  </a:cubicBezTo>
                  <a:cubicBezTo>
                    <a:pt x="1824" y="101"/>
                    <a:pt x="1821" y="102"/>
                    <a:pt x="1841" y="104"/>
                  </a:cubicBezTo>
                  <a:cubicBezTo>
                    <a:pt x="1857" y="105"/>
                    <a:pt x="1800" y="106"/>
                    <a:pt x="1847" y="106"/>
                  </a:cubicBezTo>
                  <a:cubicBezTo>
                    <a:pt x="1840" y="108"/>
                    <a:pt x="1792" y="109"/>
                    <a:pt x="1830" y="110"/>
                  </a:cubicBezTo>
                  <a:cubicBezTo>
                    <a:pt x="1797" y="111"/>
                    <a:pt x="1839" y="111"/>
                    <a:pt x="1832" y="112"/>
                  </a:cubicBezTo>
                  <a:cubicBezTo>
                    <a:pt x="1825" y="114"/>
                    <a:pt x="1812" y="113"/>
                    <a:pt x="1811" y="116"/>
                  </a:cubicBezTo>
                  <a:cubicBezTo>
                    <a:pt x="1817" y="117"/>
                    <a:pt x="1836" y="118"/>
                    <a:pt x="1829" y="118"/>
                  </a:cubicBezTo>
                  <a:cubicBezTo>
                    <a:pt x="1817" y="119"/>
                    <a:pt x="1810" y="120"/>
                    <a:pt x="1810" y="121"/>
                  </a:cubicBezTo>
                  <a:cubicBezTo>
                    <a:pt x="1828" y="138"/>
                    <a:pt x="1719" y="141"/>
                    <a:pt x="1790" y="142"/>
                  </a:cubicBezTo>
                  <a:cubicBezTo>
                    <a:pt x="1754" y="143"/>
                    <a:pt x="1793" y="144"/>
                    <a:pt x="1781" y="144"/>
                  </a:cubicBezTo>
                  <a:cubicBezTo>
                    <a:pt x="1764" y="147"/>
                    <a:pt x="1802" y="147"/>
                    <a:pt x="1769" y="148"/>
                  </a:cubicBezTo>
                  <a:cubicBezTo>
                    <a:pt x="1779" y="150"/>
                    <a:pt x="1735" y="151"/>
                    <a:pt x="1769" y="153"/>
                  </a:cubicBezTo>
                  <a:cubicBezTo>
                    <a:pt x="1787" y="154"/>
                    <a:pt x="1726" y="155"/>
                    <a:pt x="1768" y="156"/>
                  </a:cubicBezTo>
                  <a:cubicBezTo>
                    <a:pt x="1718" y="158"/>
                    <a:pt x="1637" y="162"/>
                    <a:pt x="1666" y="166"/>
                  </a:cubicBezTo>
                  <a:cubicBezTo>
                    <a:pt x="1648" y="166"/>
                    <a:pt x="1636" y="166"/>
                    <a:pt x="1619" y="167"/>
                  </a:cubicBezTo>
                  <a:cubicBezTo>
                    <a:pt x="1635" y="170"/>
                    <a:pt x="1703" y="168"/>
                    <a:pt x="1665" y="169"/>
                  </a:cubicBezTo>
                  <a:lnTo>
                    <a:pt x="1665" y="169"/>
                  </a:lnTo>
                  <a:cubicBezTo>
                    <a:pt x="1658" y="169"/>
                    <a:pt x="1651" y="169"/>
                    <a:pt x="1644" y="170"/>
                  </a:cubicBezTo>
                  <a:cubicBezTo>
                    <a:pt x="1705" y="177"/>
                    <a:pt x="1601" y="174"/>
                    <a:pt x="1570" y="175"/>
                  </a:cubicBezTo>
                  <a:cubicBezTo>
                    <a:pt x="1616" y="176"/>
                    <a:pt x="1576" y="177"/>
                    <a:pt x="1591" y="177"/>
                  </a:cubicBezTo>
                  <a:cubicBezTo>
                    <a:pt x="1615" y="178"/>
                    <a:pt x="1554" y="179"/>
                    <a:pt x="1590" y="180"/>
                  </a:cubicBezTo>
                  <a:cubicBezTo>
                    <a:pt x="1609" y="180"/>
                    <a:pt x="1704" y="176"/>
                    <a:pt x="1665" y="177"/>
                  </a:cubicBezTo>
                  <a:lnTo>
                    <a:pt x="1665" y="177"/>
                  </a:lnTo>
                  <a:cubicBezTo>
                    <a:pt x="1651" y="178"/>
                    <a:pt x="1637" y="178"/>
                    <a:pt x="1623" y="179"/>
                  </a:cubicBezTo>
                  <a:cubicBezTo>
                    <a:pt x="1628" y="180"/>
                    <a:pt x="1633" y="180"/>
                    <a:pt x="1639" y="181"/>
                  </a:cubicBezTo>
                  <a:cubicBezTo>
                    <a:pt x="1613" y="182"/>
                    <a:pt x="1616" y="182"/>
                    <a:pt x="1607" y="184"/>
                  </a:cubicBezTo>
                  <a:cubicBezTo>
                    <a:pt x="1578" y="186"/>
                    <a:pt x="1609" y="189"/>
                    <a:pt x="1620" y="188"/>
                  </a:cubicBezTo>
                  <a:cubicBezTo>
                    <a:pt x="1614" y="188"/>
                    <a:pt x="1608" y="188"/>
                    <a:pt x="1603" y="188"/>
                  </a:cubicBezTo>
                  <a:cubicBezTo>
                    <a:pt x="1590" y="190"/>
                    <a:pt x="1709" y="189"/>
                    <a:pt x="1644" y="189"/>
                  </a:cubicBezTo>
                  <a:cubicBezTo>
                    <a:pt x="1717" y="188"/>
                    <a:pt x="1603" y="191"/>
                    <a:pt x="1603" y="191"/>
                  </a:cubicBezTo>
                  <a:cubicBezTo>
                    <a:pt x="1617" y="191"/>
                    <a:pt x="1630" y="191"/>
                    <a:pt x="1643" y="191"/>
                  </a:cubicBezTo>
                  <a:cubicBezTo>
                    <a:pt x="1599" y="195"/>
                    <a:pt x="1656" y="190"/>
                    <a:pt x="1675" y="193"/>
                  </a:cubicBezTo>
                  <a:cubicBezTo>
                    <a:pt x="1662" y="192"/>
                    <a:pt x="1665" y="192"/>
                    <a:pt x="1677" y="192"/>
                  </a:cubicBezTo>
                  <a:cubicBezTo>
                    <a:pt x="1652" y="194"/>
                    <a:pt x="1638" y="194"/>
                    <a:pt x="1624" y="194"/>
                  </a:cubicBezTo>
                  <a:cubicBezTo>
                    <a:pt x="1665" y="198"/>
                    <a:pt x="1629" y="205"/>
                    <a:pt x="1603" y="203"/>
                  </a:cubicBezTo>
                  <a:cubicBezTo>
                    <a:pt x="1613" y="204"/>
                    <a:pt x="1641" y="206"/>
                    <a:pt x="1621" y="206"/>
                  </a:cubicBezTo>
                  <a:cubicBezTo>
                    <a:pt x="1594" y="207"/>
                    <a:pt x="1624" y="208"/>
                    <a:pt x="1623" y="208"/>
                  </a:cubicBezTo>
                  <a:cubicBezTo>
                    <a:pt x="1672" y="208"/>
                    <a:pt x="1623" y="206"/>
                    <a:pt x="1653" y="205"/>
                  </a:cubicBezTo>
                  <a:cubicBezTo>
                    <a:pt x="1707" y="206"/>
                    <a:pt x="1653" y="207"/>
                    <a:pt x="1665" y="208"/>
                  </a:cubicBezTo>
                  <a:cubicBezTo>
                    <a:pt x="1651" y="209"/>
                    <a:pt x="1637" y="209"/>
                    <a:pt x="1623" y="209"/>
                  </a:cubicBezTo>
                  <a:lnTo>
                    <a:pt x="1623" y="210"/>
                  </a:lnTo>
                  <a:cubicBezTo>
                    <a:pt x="1629" y="210"/>
                    <a:pt x="1635" y="210"/>
                    <a:pt x="1641" y="210"/>
                  </a:cubicBezTo>
                  <a:cubicBezTo>
                    <a:pt x="1635" y="211"/>
                    <a:pt x="1629" y="211"/>
                    <a:pt x="1623" y="211"/>
                  </a:cubicBezTo>
                  <a:lnTo>
                    <a:pt x="1623" y="211"/>
                  </a:lnTo>
                  <a:cubicBezTo>
                    <a:pt x="1640" y="212"/>
                    <a:pt x="1701" y="211"/>
                    <a:pt x="1665" y="211"/>
                  </a:cubicBezTo>
                  <a:lnTo>
                    <a:pt x="1665" y="212"/>
                  </a:lnTo>
                  <a:cubicBezTo>
                    <a:pt x="1671" y="212"/>
                    <a:pt x="1676" y="213"/>
                    <a:pt x="1682" y="213"/>
                  </a:cubicBezTo>
                  <a:cubicBezTo>
                    <a:pt x="1662" y="213"/>
                    <a:pt x="1644" y="214"/>
                    <a:pt x="1623" y="214"/>
                  </a:cubicBezTo>
                  <a:cubicBezTo>
                    <a:pt x="1636" y="214"/>
                    <a:pt x="1648" y="215"/>
                    <a:pt x="1665" y="215"/>
                  </a:cubicBezTo>
                  <a:cubicBezTo>
                    <a:pt x="1662" y="226"/>
                    <a:pt x="1682" y="222"/>
                    <a:pt x="1666" y="228"/>
                  </a:cubicBezTo>
                  <a:cubicBezTo>
                    <a:pt x="1677" y="232"/>
                    <a:pt x="1678" y="231"/>
                    <a:pt x="1666" y="233"/>
                  </a:cubicBezTo>
                  <a:cubicBezTo>
                    <a:pt x="1666" y="234"/>
                    <a:pt x="1681" y="235"/>
                    <a:pt x="1676" y="235"/>
                  </a:cubicBezTo>
                  <a:cubicBezTo>
                    <a:pt x="1640" y="236"/>
                    <a:pt x="1687" y="237"/>
                    <a:pt x="1677" y="238"/>
                  </a:cubicBezTo>
                  <a:cubicBezTo>
                    <a:pt x="1664" y="240"/>
                    <a:pt x="1665" y="239"/>
                    <a:pt x="1665" y="245"/>
                  </a:cubicBezTo>
                  <a:cubicBezTo>
                    <a:pt x="1665" y="246"/>
                    <a:pt x="1654" y="248"/>
                    <a:pt x="1668" y="249"/>
                  </a:cubicBezTo>
                  <a:cubicBezTo>
                    <a:pt x="1683" y="251"/>
                    <a:pt x="1660" y="251"/>
                    <a:pt x="1665" y="253"/>
                  </a:cubicBezTo>
                  <a:cubicBezTo>
                    <a:pt x="1668" y="253"/>
                    <a:pt x="1678" y="254"/>
                    <a:pt x="1679" y="254"/>
                  </a:cubicBezTo>
                  <a:cubicBezTo>
                    <a:pt x="1654" y="257"/>
                    <a:pt x="1690" y="258"/>
                    <a:pt x="1702" y="260"/>
                  </a:cubicBezTo>
                  <a:cubicBezTo>
                    <a:pt x="1686" y="260"/>
                    <a:pt x="1684" y="260"/>
                    <a:pt x="1687" y="261"/>
                  </a:cubicBezTo>
                  <a:cubicBezTo>
                    <a:pt x="1716" y="262"/>
                    <a:pt x="1697" y="263"/>
                    <a:pt x="1724" y="265"/>
                  </a:cubicBezTo>
                  <a:cubicBezTo>
                    <a:pt x="1705" y="267"/>
                    <a:pt x="1667" y="267"/>
                    <a:pt x="1723" y="271"/>
                  </a:cubicBezTo>
                  <a:cubicBezTo>
                    <a:pt x="1708" y="272"/>
                    <a:pt x="1697" y="272"/>
                    <a:pt x="1686" y="272"/>
                  </a:cubicBezTo>
                  <a:cubicBezTo>
                    <a:pt x="1700" y="273"/>
                    <a:pt x="1713" y="273"/>
                    <a:pt x="1730" y="274"/>
                  </a:cubicBezTo>
                  <a:cubicBezTo>
                    <a:pt x="1641" y="275"/>
                    <a:pt x="1751" y="275"/>
                    <a:pt x="1707" y="276"/>
                  </a:cubicBezTo>
                  <a:lnTo>
                    <a:pt x="1707" y="275"/>
                  </a:lnTo>
                  <a:cubicBezTo>
                    <a:pt x="1715" y="278"/>
                    <a:pt x="1736" y="280"/>
                    <a:pt x="1688" y="281"/>
                  </a:cubicBezTo>
                  <a:cubicBezTo>
                    <a:pt x="1692" y="282"/>
                    <a:pt x="1713" y="283"/>
                    <a:pt x="1724" y="283"/>
                  </a:cubicBezTo>
                  <a:cubicBezTo>
                    <a:pt x="1713" y="283"/>
                    <a:pt x="1692" y="284"/>
                    <a:pt x="1687" y="285"/>
                  </a:cubicBezTo>
                  <a:cubicBezTo>
                    <a:pt x="1704" y="288"/>
                    <a:pt x="1753" y="293"/>
                    <a:pt x="1683" y="294"/>
                  </a:cubicBezTo>
                  <a:cubicBezTo>
                    <a:pt x="1700" y="294"/>
                    <a:pt x="1713" y="295"/>
                    <a:pt x="1726" y="295"/>
                  </a:cubicBezTo>
                  <a:cubicBezTo>
                    <a:pt x="1713" y="295"/>
                    <a:pt x="1701" y="296"/>
                    <a:pt x="1689" y="297"/>
                  </a:cubicBezTo>
                  <a:cubicBezTo>
                    <a:pt x="1716" y="297"/>
                    <a:pt x="1681" y="298"/>
                    <a:pt x="1704" y="299"/>
                  </a:cubicBezTo>
                  <a:cubicBezTo>
                    <a:pt x="1714" y="300"/>
                    <a:pt x="1679" y="302"/>
                    <a:pt x="1689" y="302"/>
                  </a:cubicBezTo>
                  <a:cubicBezTo>
                    <a:pt x="1719" y="306"/>
                    <a:pt x="1703" y="304"/>
                    <a:pt x="1707" y="315"/>
                  </a:cubicBezTo>
                  <a:cubicBezTo>
                    <a:pt x="1709" y="321"/>
                    <a:pt x="1691" y="322"/>
                    <a:pt x="1686" y="322"/>
                  </a:cubicBezTo>
                  <a:cubicBezTo>
                    <a:pt x="1690" y="321"/>
                    <a:pt x="1705" y="322"/>
                    <a:pt x="1695" y="322"/>
                  </a:cubicBezTo>
                  <a:cubicBezTo>
                    <a:pt x="1679" y="322"/>
                    <a:pt x="1667" y="322"/>
                    <a:pt x="1666" y="322"/>
                  </a:cubicBezTo>
                  <a:cubicBezTo>
                    <a:pt x="1656" y="326"/>
                    <a:pt x="1715" y="325"/>
                    <a:pt x="1720" y="329"/>
                  </a:cubicBezTo>
                  <a:cubicBezTo>
                    <a:pt x="1712" y="329"/>
                    <a:pt x="1700" y="330"/>
                    <a:pt x="1690" y="330"/>
                  </a:cubicBezTo>
                  <a:cubicBezTo>
                    <a:pt x="1701" y="331"/>
                    <a:pt x="1726" y="332"/>
                    <a:pt x="1719" y="333"/>
                  </a:cubicBezTo>
                  <a:cubicBezTo>
                    <a:pt x="1707" y="334"/>
                    <a:pt x="1721" y="334"/>
                    <a:pt x="1725" y="334"/>
                  </a:cubicBezTo>
                  <a:cubicBezTo>
                    <a:pt x="1728" y="335"/>
                    <a:pt x="1713" y="335"/>
                    <a:pt x="1707" y="336"/>
                  </a:cubicBezTo>
                  <a:cubicBezTo>
                    <a:pt x="1751" y="333"/>
                    <a:pt x="1703" y="345"/>
                    <a:pt x="1744" y="350"/>
                  </a:cubicBezTo>
                  <a:cubicBezTo>
                    <a:pt x="1709" y="353"/>
                    <a:pt x="1737" y="356"/>
                    <a:pt x="1727" y="359"/>
                  </a:cubicBezTo>
                  <a:cubicBezTo>
                    <a:pt x="1711" y="361"/>
                    <a:pt x="1726" y="362"/>
                    <a:pt x="1707" y="364"/>
                  </a:cubicBezTo>
                  <a:cubicBezTo>
                    <a:pt x="1725" y="364"/>
                    <a:pt x="1722" y="365"/>
                    <a:pt x="1737" y="367"/>
                  </a:cubicBezTo>
                  <a:cubicBezTo>
                    <a:pt x="1749" y="368"/>
                    <a:pt x="1730" y="368"/>
                    <a:pt x="1727" y="368"/>
                  </a:cubicBezTo>
                  <a:cubicBezTo>
                    <a:pt x="1758" y="367"/>
                    <a:pt x="1691" y="369"/>
                    <a:pt x="1684" y="369"/>
                  </a:cubicBezTo>
                  <a:cubicBezTo>
                    <a:pt x="1709" y="370"/>
                    <a:pt x="1728" y="370"/>
                    <a:pt x="1748" y="371"/>
                  </a:cubicBezTo>
                  <a:cubicBezTo>
                    <a:pt x="1726" y="371"/>
                    <a:pt x="1707" y="371"/>
                    <a:pt x="1679" y="371"/>
                  </a:cubicBezTo>
                  <a:cubicBezTo>
                    <a:pt x="1717" y="372"/>
                    <a:pt x="1669" y="374"/>
                    <a:pt x="1727" y="374"/>
                  </a:cubicBezTo>
                  <a:cubicBezTo>
                    <a:pt x="1744" y="373"/>
                    <a:pt x="1746" y="374"/>
                    <a:pt x="1727" y="374"/>
                  </a:cubicBezTo>
                  <a:lnTo>
                    <a:pt x="1727" y="374"/>
                  </a:lnTo>
                  <a:cubicBezTo>
                    <a:pt x="1721" y="375"/>
                    <a:pt x="1715" y="375"/>
                    <a:pt x="1708" y="376"/>
                  </a:cubicBezTo>
                  <a:cubicBezTo>
                    <a:pt x="1721" y="376"/>
                    <a:pt x="1734" y="376"/>
                    <a:pt x="1748" y="376"/>
                  </a:cubicBezTo>
                  <a:cubicBezTo>
                    <a:pt x="1708" y="378"/>
                    <a:pt x="1688" y="379"/>
                    <a:pt x="1746" y="379"/>
                  </a:cubicBezTo>
                  <a:cubicBezTo>
                    <a:pt x="1700" y="381"/>
                    <a:pt x="1750" y="382"/>
                    <a:pt x="1749" y="384"/>
                  </a:cubicBezTo>
                  <a:cubicBezTo>
                    <a:pt x="1748" y="400"/>
                    <a:pt x="1747" y="399"/>
                    <a:pt x="1727" y="399"/>
                  </a:cubicBezTo>
                  <a:cubicBezTo>
                    <a:pt x="1746" y="402"/>
                    <a:pt x="1787" y="403"/>
                    <a:pt x="1727" y="404"/>
                  </a:cubicBezTo>
                  <a:cubicBezTo>
                    <a:pt x="1722" y="405"/>
                    <a:pt x="1658" y="406"/>
                    <a:pt x="1707" y="406"/>
                  </a:cubicBezTo>
                  <a:cubicBezTo>
                    <a:pt x="1696" y="405"/>
                    <a:pt x="1767" y="404"/>
                    <a:pt x="1693" y="402"/>
                  </a:cubicBezTo>
                  <a:cubicBezTo>
                    <a:pt x="1661" y="404"/>
                    <a:pt x="1663" y="405"/>
                    <a:pt x="1666" y="407"/>
                  </a:cubicBezTo>
                  <a:cubicBezTo>
                    <a:pt x="1667" y="408"/>
                    <a:pt x="1631" y="409"/>
                    <a:pt x="1665" y="410"/>
                  </a:cubicBezTo>
                  <a:cubicBezTo>
                    <a:pt x="1695" y="409"/>
                    <a:pt x="1705" y="408"/>
                    <a:pt x="1690" y="407"/>
                  </a:cubicBezTo>
                  <a:cubicBezTo>
                    <a:pt x="1705" y="407"/>
                    <a:pt x="1723" y="406"/>
                    <a:pt x="1748" y="406"/>
                  </a:cubicBezTo>
                  <a:cubicBezTo>
                    <a:pt x="1748" y="407"/>
                    <a:pt x="1759" y="409"/>
                    <a:pt x="1746" y="409"/>
                  </a:cubicBezTo>
                  <a:cubicBezTo>
                    <a:pt x="1734" y="412"/>
                    <a:pt x="1726" y="411"/>
                    <a:pt x="1717" y="415"/>
                  </a:cubicBezTo>
                  <a:cubicBezTo>
                    <a:pt x="1720" y="416"/>
                    <a:pt x="1731" y="416"/>
                    <a:pt x="1727" y="424"/>
                  </a:cubicBezTo>
                  <a:cubicBezTo>
                    <a:pt x="1710" y="424"/>
                    <a:pt x="1698" y="424"/>
                    <a:pt x="1682" y="425"/>
                  </a:cubicBezTo>
                  <a:cubicBezTo>
                    <a:pt x="1734" y="426"/>
                    <a:pt x="1682" y="428"/>
                    <a:pt x="1721" y="429"/>
                  </a:cubicBezTo>
                  <a:cubicBezTo>
                    <a:pt x="1723" y="429"/>
                    <a:pt x="1721" y="430"/>
                    <a:pt x="1719" y="430"/>
                  </a:cubicBezTo>
                  <a:cubicBezTo>
                    <a:pt x="1686" y="433"/>
                    <a:pt x="1739" y="434"/>
                    <a:pt x="1723" y="436"/>
                  </a:cubicBezTo>
                  <a:cubicBezTo>
                    <a:pt x="1686" y="437"/>
                    <a:pt x="1725" y="439"/>
                    <a:pt x="1694" y="442"/>
                  </a:cubicBezTo>
                  <a:cubicBezTo>
                    <a:pt x="1664" y="443"/>
                    <a:pt x="1725" y="443"/>
                    <a:pt x="1706" y="444"/>
                  </a:cubicBezTo>
                  <a:cubicBezTo>
                    <a:pt x="1669" y="446"/>
                    <a:pt x="1693" y="447"/>
                    <a:pt x="1686" y="449"/>
                  </a:cubicBezTo>
                  <a:cubicBezTo>
                    <a:pt x="1682" y="450"/>
                    <a:pt x="1717" y="451"/>
                    <a:pt x="1686" y="452"/>
                  </a:cubicBezTo>
                  <a:cubicBezTo>
                    <a:pt x="1720" y="453"/>
                    <a:pt x="1684" y="454"/>
                    <a:pt x="1685" y="455"/>
                  </a:cubicBezTo>
                  <a:cubicBezTo>
                    <a:pt x="1681" y="468"/>
                    <a:pt x="1748" y="458"/>
                    <a:pt x="1707" y="461"/>
                  </a:cubicBezTo>
                  <a:lnTo>
                    <a:pt x="1707" y="461"/>
                  </a:lnTo>
                  <a:cubicBezTo>
                    <a:pt x="1697" y="462"/>
                    <a:pt x="1747" y="462"/>
                    <a:pt x="1712" y="463"/>
                  </a:cubicBezTo>
                  <a:cubicBezTo>
                    <a:pt x="1737" y="464"/>
                    <a:pt x="1691" y="465"/>
                    <a:pt x="1708" y="466"/>
                  </a:cubicBezTo>
                  <a:cubicBezTo>
                    <a:pt x="1744" y="470"/>
                    <a:pt x="1728" y="472"/>
                    <a:pt x="1761" y="470"/>
                  </a:cubicBezTo>
                  <a:cubicBezTo>
                    <a:pt x="1770" y="471"/>
                    <a:pt x="1753" y="471"/>
                    <a:pt x="1748" y="471"/>
                  </a:cubicBezTo>
                  <a:lnTo>
                    <a:pt x="1748" y="471"/>
                  </a:lnTo>
                  <a:cubicBezTo>
                    <a:pt x="1738" y="473"/>
                    <a:pt x="1813" y="471"/>
                    <a:pt x="1769" y="472"/>
                  </a:cubicBezTo>
                  <a:lnTo>
                    <a:pt x="1769" y="472"/>
                  </a:lnTo>
                  <a:cubicBezTo>
                    <a:pt x="1850" y="474"/>
                    <a:pt x="1855" y="476"/>
                    <a:pt x="1875" y="486"/>
                  </a:cubicBezTo>
                  <a:cubicBezTo>
                    <a:pt x="1861" y="487"/>
                    <a:pt x="1869" y="489"/>
                    <a:pt x="1862" y="490"/>
                  </a:cubicBezTo>
                  <a:cubicBezTo>
                    <a:pt x="1865" y="491"/>
                    <a:pt x="1859" y="492"/>
                    <a:pt x="1875" y="493"/>
                  </a:cubicBezTo>
                  <a:cubicBezTo>
                    <a:pt x="1908" y="494"/>
                    <a:pt x="1867" y="495"/>
                    <a:pt x="1886" y="496"/>
                  </a:cubicBezTo>
                  <a:cubicBezTo>
                    <a:pt x="1901" y="497"/>
                    <a:pt x="1859" y="497"/>
                    <a:pt x="1886" y="498"/>
                  </a:cubicBezTo>
                  <a:cubicBezTo>
                    <a:pt x="1899" y="498"/>
                    <a:pt x="1893" y="500"/>
                    <a:pt x="1895" y="500"/>
                  </a:cubicBezTo>
                  <a:cubicBezTo>
                    <a:pt x="1843" y="503"/>
                    <a:pt x="1820" y="502"/>
                    <a:pt x="1771" y="502"/>
                  </a:cubicBezTo>
                  <a:cubicBezTo>
                    <a:pt x="1817" y="503"/>
                    <a:pt x="1764" y="504"/>
                    <a:pt x="1769" y="505"/>
                  </a:cubicBezTo>
                  <a:cubicBezTo>
                    <a:pt x="1773" y="506"/>
                    <a:pt x="1769" y="508"/>
                    <a:pt x="1778" y="509"/>
                  </a:cubicBezTo>
                  <a:cubicBezTo>
                    <a:pt x="1789" y="510"/>
                    <a:pt x="1762" y="511"/>
                    <a:pt x="1768" y="512"/>
                  </a:cubicBezTo>
                  <a:cubicBezTo>
                    <a:pt x="1837" y="520"/>
                    <a:pt x="1779" y="516"/>
                    <a:pt x="1878" y="503"/>
                  </a:cubicBezTo>
                  <a:cubicBezTo>
                    <a:pt x="1903" y="503"/>
                    <a:pt x="1892" y="505"/>
                    <a:pt x="1933" y="505"/>
                  </a:cubicBezTo>
                  <a:cubicBezTo>
                    <a:pt x="1884" y="513"/>
                    <a:pt x="1879" y="514"/>
                    <a:pt x="1811" y="515"/>
                  </a:cubicBezTo>
                  <a:cubicBezTo>
                    <a:pt x="1819" y="517"/>
                    <a:pt x="1835" y="515"/>
                    <a:pt x="1832" y="521"/>
                  </a:cubicBezTo>
                  <a:cubicBezTo>
                    <a:pt x="1915" y="521"/>
                    <a:pt x="1860" y="524"/>
                    <a:pt x="1832" y="526"/>
                  </a:cubicBezTo>
                  <a:cubicBezTo>
                    <a:pt x="1867" y="527"/>
                    <a:pt x="1823" y="528"/>
                    <a:pt x="1829" y="529"/>
                  </a:cubicBezTo>
                  <a:cubicBezTo>
                    <a:pt x="1826" y="530"/>
                    <a:pt x="1790" y="531"/>
                    <a:pt x="1775" y="528"/>
                  </a:cubicBezTo>
                  <a:cubicBezTo>
                    <a:pt x="1772" y="529"/>
                    <a:pt x="1766" y="530"/>
                    <a:pt x="1770" y="530"/>
                  </a:cubicBezTo>
                  <a:cubicBezTo>
                    <a:pt x="1802" y="532"/>
                    <a:pt x="1778" y="533"/>
                    <a:pt x="1832" y="534"/>
                  </a:cubicBezTo>
                  <a:cubicBezTo>
                    <a:pt x="1833" y="561"/>
                    <a:pt x="1871" y="556"/>
                    <a:pt x="1889" y="560"/>
                  </a:cubicBezTo>
                  <a:cubicBezTo>
                    <a:pt x="1876" y="562"/>
                    <a:pt x="1897" y="564"/>
                    <a:pt x="1894" y="565"/>
                  </a:cubicBezTo>
                  <a:cubicBezTo>
                    <a:pt x="1893" y="566"/>
                    <a:pt x="1894" y="567"/>
                    <a:pt x="1894" y="568"/>
                  </a:cubicBezTo>
                  <a:cubicBezTo>
                    <a:pt x="1894" y="569"/>
                    <a:pt x="1886" y="570"/>
                    <a:pt x="1896" y="571"/>
                  </a:cubicBezTo>
                  <a:cubicBezTo>
                    <a:pt x="1946" y="574"/>
                    <a:pt x="1924" y="580"/>
                    <a:pt x="1951" y="582"/>
                  </a:cubicBezTo>
                  <a:cubicBezTo>
                    <a:pt x="1952" y="582"/>
                    <a:pt x="1930" y="583"/>
                    <a:pt x="1948" y="583"/>
                  </a:cubicBezTo>
                  <a:cubicBezTo>
                    <a:pt x="1951" y="583"/>
                    <a:pt x="1956" y="583"/>
                    <a:pt x="1955" y="583"/>
                  </a:cubicBezTo>
                  <a:cubicBezTo>
                    <a:pt x="1902" y="586"/>
                    <a:pt x="1965" y="588"/>
                    <a:pt x="1939" y="591"/>
                  </a:cubicBezTo>
                  <a:cubicBezTo>
                    <a:pt x="1969" y="591"/>
                    <a:pt x="1925" y="592"/>
                    <a:pt x="1953" y="593"/>
                  </a:cubicBezTo>
                  <a:cubicBezTo>
                    <a:pt x="1968" y="594"/>
                    <a:pt x="1954" y="595"/>
                    <a:pt x="1957" y="597"/>
                  </a:cubicBezTo>
                  <a:cubicBezTo>
                    <a:pt x="1960" y="598"/>
                    <a:pt x="1965" y="599"/>
                    <a:pt x="1979" y="599"/>
                  </a:cubicBezTo>
                  <a:cubicBezTo>
                    <a:pt x="2001" y="601"/>
                    <a:pt x="1942" y="601"/>
                    <a:pt x="1971" y="602"/>
                  </a:cubicBezTo>
                  <a:cubicBezTo>
                    <a:pt x="1990" y="604"/>
                    <a:pt x="1969" y="605"/>
                    <a:pt x="1978" y="608"/>
                  </a:cubicBezTo>
                  <a:cubicBezTo>
                    <a:pt x="1985" y="609"/>
                    <a:pt x="1966" y="610"/>
                    <a:pt x="1966" y="611"/>
                  </a:cubicBezTo>
                  <a:cubicBezTo>
                    <a:pt x="1991" y="612"/>
                    <a:pt x="1963" y="631"/>
                    <a:pt x="1989" y="631"/>
                  </a:cubicBezTo>
                  <a:cubicBezTo>
                    <a:pt x="2029" y="632"/>
                    <a:pt x="1976" y="633"/>
                    <a:pt x="1986" y="634"/>
                  </a:cubicBezTo>
                  <a:cubicBezTo>
                    <a:pt x="2006" y="636"/>
                    <a:pt x="1994" y="636"/>
                    <a:pt x="1999" y="642"/>
                  </a:cubicBezTo>
                  <a:cubicBezTo>
                    <a:pt x="2002" y="644"/>
                    <a:pt x="1985" y="646"/>
                    <a:pt x="2015" y="648"/>
                  </a:cubicBezTo>
                  <a:cubicBezTo>
                    <a:pt x="1967" y="650"/>
                    <a:pt x="2048" y="648"/>
                    <a:pt x="2040" y="649"/>
                  </a:cubicBezTo>
                  <a:cubicBezTo>
                    <a:pt x="2032" y="650"/>
                    <a:pt x="2025" y="650"/>
                    <a:pt x="2019" y="650"/>
                  </a:cubicBezTo>
                  <a:cubicBezTo>
                    <a:pt x="2025" y="651"/>
                    <a:pt x="2030" y="651"/>
                    <a:pt x="2036" y="651"/>
                  </a:cubicBezTo>
                  <a:cubicBezTo>
                    <a:pt x="2030" y="651"/>
                    <a:pt x="2025" y="651"/>
                    <a:pt x="2019" y="651"/>
                  </a:cubicBezTo>
                  <a:cubicBezTo>
                    <a:pt x="2030" y="653"/>
                    <a:pt x="2039" y="651"/>
                    <a:pt x="2041" y="658"/>
                  </a:cubicBezTo>
                  <a:cubicBezTo>
                    <a:pt x="2043" y="658"/>
                    <a:pt x="2062" y="659"/>
                    <a:pt x="2043" y="660"/>
                  </a:cubicBezTo>
                  <a:cubicBezTo>
                    <a:pt x="2062" y="660"/>
                    <a:pt x="2081" y="661"/>
                    <a:pt x="2100" y="661"/>
                  </a:cubicBezTo>
                  <a:cubicBezTo>
                    <a:pt x="2088" y="662"/>
                    <a:pt x="2075" y="663"/>
                    <a:pt x="2062" y="663"/>
                  </a:cubicBezTo>
                  <a:cubicBezTo>
                    <a:pt x="2103" y="664"/>
                    <a:pt x="2048" y="665"/>
                    <a:pt x="2058" y="666"/>
                  </a:cubicBezTo>
                  <a:cubicBezTo>
                    <a:pt x="2062" y="666"/>
                    <a:pt x="2092" y="667"/>
                    <a:pt x="2071" y="668"/>
                  </a:cubicBezTo>
                  <a:cubicBezTo>
                    <a:pt x="2066" y="669"/>
                    <a:pt x="2087" y="667"/>
                    <a:pt x="2081" y="675"/>
                  </a:cubicBezTo>
                  <a:cubicBezTo>
                    <a:pt x="2101" y="675"/>
                    <a:pt x="2111" y="673"/>
                    <a:pt x="2122" y="675"/>
                  </a:cubicBezTo>
                  <a:cubicBezTo>
                    <a:pt x="2120" y="675"/>
                    <a:pt x="2104" y="676"/>
                    <a:pt x="2107" y="676"/>
                  </a:cubicBezTo>
                  <a:cubicBezTo>
                    <a:pt x="2134" y="677"/>
                    <a:pt x="2122" y="678"/>
                    <a:pt x="2113" y="680"/>
                  </a:cubicBezTo>
                  <a:cubicBezTo>
                    <a:pt x="2111" y="684"/>
                    <a:pt x="2150" y="689"/>
                    <a:pt x="2158" y="689"/>
                  </a:cubicBezTo>
                  <a:cubicBezTo>
                    <a:pt x="2160" y="690"/>
                    <a:pt x="2148" y="691"/>
                    <a:pt x="2144" y="692"/>
                  </a:cubicBezTo>
                  <a:cubicBezTo>
                    <a:pt x="2155" y="693"/>
                    <a:pt x="2186" y="696"/>
                    <a:pt x="2150" y="699"/>
                  </a:cubicBezTo>
                  <a:cubicBezTo>
                    <a:pt x="2161" y="699"/>
                    <a:pt x="2173" y="700"/>
                    <a:pt x="2185" y="700"/>
                  </a:cubicBezTo>
                  <a:cubicBezTo>
                    <a:pt x="2151" y="700"/>
                    <a:pt x="2185" y="701"/>
                    <a:pt x="2177" y="702"/>
                  </a:cubicBezTo>
                  <a:cubicBezTo>
                    <a:pt x="2170" y="702"/>
                    <a:pt x="2164" y="704"/>
                    <a:pt x="2172" y="704"/>
                  </a:cubicBezTo>
                  <a:cubicBezTo>
                    <a:pt x="2191" y="705"/>
                    <a:pt x="2184" y="706"/>
                    <a:pt x="2185" y="706"/>
                  </a:cubicBezTo>
                  <a:cubicBezTo>
                    <a:pt x="2188" y="709"/>
                    <a:pt x="2176" y="711"/>
                    <a:pt x="2196" y="713"/>
                  </a:cubicBezTo>
                  <a:cubicBezTo>
                    <a:pt x="2231" y="717"/>
                    <a:pt x="2204" y="717"/>
                    <a:pt x="2237" y="723"/>
                  </a:cubicBezTo>
                  <a:cubicBezTo>
                    <a:pt x="2268" y="727"/>
                    <a:pt x="2140" y="729"/>
                    <a:pt x="2124" y="732"/>
                  </a:cubicBezTo>
                  <a:cubicBezTo>
                    <a:pt x="2109" y="734"/>
                    <a:pt x="2079" y="739"/>
                    <a:pt x="2119" y="742"/>
                  </a:cubicBezTo>
                  <a:cubicBezTo>
                    <a:pt x="2039" y="742"/>
                    <a:pt x="2040" y="743"/>
                    <a:pt x="2060" y="746"/>
                  </a:cubicBezTo>
                  <a:cubicBezTo>
                    <a:pt x="2020" y="747"/>
                    <a:pt x="2051" y="749"/>
                    <a:pt x="2039" y="751"/>
                  </a:cubicBezTo>
                  <a:cubicBezTo>
                    <a:pt x="2028" y="753"/>
                    <a:pt x="1997" y="755"/>
                    <a:pt x="2036" y="757"/>
                  </a:cubicBezTo>
                  <a:cubicBezTo>
                    <a:pt x="1996" y="758"/>
                    <a:pt x="1981" y="759"/>
                    <a:pt x="2020" y="762"/>
                  </a:cubicBezTo>
                  <a:cubicBezTo>
                    <a:pt x="1998" y="763"/>
                    <a:pt x="1961" y="764"/>
                    <a:pt x="1965" y="765"/>
                  </a:cubicBezTo>
                  <a:cubicBezTo>
                    <a:pt x="1972" y="766"/>
                    <a:pt x="1937" y="767"/>
                    <a:pt x="1958" y="768"/>
                  </a:cubicBezTo>
                  <a:cubicBezTo>
                    <a:pt x="1985" y="769"/>
                    <a:pt x="1959" y="770"/>
                    <a:pt x="1954" y="771"/>
                  </a:cubicBezTo>
                  <a:cubicBezTo>
                    <a:pt x="1950" y="772"/>
                    <a:pt x="1955" y="773"/>
                    <a:pt x="1943" y="774"/>
                  </a:cubicBezTo>
                  <a:cubicBezTo>
                    <a:pt x="1930" y="774"/>
                    <a:pt x="1970" y="775"/>
                    <a:pt x="1944" y="776"/>
                  </a:cubicBezTo>
                  <a:cubicBezTo>
                    <a:pt x="1895" y="779"/>
                    <a:pt x="2055" y="779"/>
                    <a:pt x="1998" y="779"/>
                  </a:cubicBezTo>
                  <a:lnTo>
                    <a:pt x="1998" y="779"/>
                  </a:lnTo>
                  <a:cubicBezTo>
                    <a:pt x="1979" y="782"/>
                    <a:pt x="1976" y="777"/>
                    <a:pt x="1977" y="786"/>
                  </a:cubicBezTo>
                  <a:cubicBezTo>
                    <a:pt x="1977" y="787"/>
                    <a:pt x="1965" y="789"/>
                    <a:pt x="1981" y="790"/>
                  </a:cubicBezTo>
                  <a:cubicBezTo>
                    <a:pt x="2006" y="791"/>
                    <a:pt x="1971" y="792"/>
                    <a:pt x="1974" y="793"/>
                  </a:cubicBezTo>
                  <a:cubicBezTo>
                    <a:pt x="1979" y="795"/>
                    <a:pt x="2000" y="798"/>
                    <a:pt x="1938" y="799"/>
                  </a:cubicBezTo>
                  <a:cubicBezTo>
                    <a:pt x="1930" y="800"/>
                    <a:pt x="1937" y="800"/>
                    <a:pt x="1936" y="804"/>
                  </a:cubicBezTo>
                  <a:cubicBezTo>
                    <a:pt x="1906" y="805"/>
                    <a:pt x="1874" y="806"/>
                    <a:pt x="1877" y="806"/>
                  </a:cubicBezTo>
                  <a:cubicBezTo>
                    <a:pt x="1881" y="807"/>
                    <a:pt x="1839" y="808"/>
                    <a:pt x="1867" y="809"/>
                  </a:cubicBezTo>
                  <a:cubicBezTo>
                    <a:pt x="1874" y="809"/>
                    <a:pt x="1847" y="811"/>
                    <a:pt x="1854" y="811"/>
                  </a:cubicBezTo>
                  <a:cubicBezTo>
                    <a:pt x="1887" y="812"/>
                    <a:pt x="1842" y="813"/>
                    <a:pt x="1854" y="814"/>
                  </a:cubicBezTo>
                  <a:cubicBezTo>
                    <a:pt x="1861" y="814"/>
                    <a:pt x="1880" y="814"/>
                    <a:pt x="1894" y="814"/>
                  </a:cubicBezTo>
                  <a:lnTo>
                    <a:pt x="1894" y="818"/>
                  </a:lnTo>
                  <a:cubicBezTo>
                    <a:pt x="1960" y="815"/>
                    <a:pt x="1969" y="808"/>
                    <a:pt x="2016" y="803"/>
                  </a:cubicBezTo>
                  <a:cubicBezTo>
                    <a:pt x="2036" y="795"/>
                    <a:pt x="2078" y="788"/>
                    <a:pt x="2123" y="787"/>
                  </a:cubicBezTo>
                  <a:cubicBezTo>
                    <a:pt x="2095" y="786"/>
                    <a:pt x="2129" y="785"/>
                    <a:pt x="2105" y="784"/>
                  </a:cubicBezTo>
                  <a:cubicBezTo>
                    <a:pt x="2122" y="784"/>
                    <a:pt x="2180" y="783"/>
                    <a:pt x="2144" y="784"/>
                  </a:cubicBezTo>
                  <a:lnTo>
                    <a:pt x="2144" y="784"/>
                  </a:lnTo>
                  <a:cubicBezTo>
                    <a:pt x="2144" y="786"/>
                    <a:pt x="2229" y="783"/>
                    <a:pt x="2185" y="785"/>
                  </a:cubicBezTo>
                  <a:cubicBezTo>
                    <a:pt x="2184" y="785"/>
                    <a:pt x="2193" y="788"/>
                    <a:pt x="2185" y="786"/>
                  </a:cubicBezTo>
                  <a:cubicBezTo>
                    <a:pt x="2237" y="788"/>
                    <a:pt x="2158" y="786"/>
                    <a:pt x="2144" y="787"/>
                  </a:cubicBezTo>
                  <a:cubicBezTo>
                    <a:pt x="2150" y="787"/>
                    <a:pt x="2155" y="788"/>
                    <a:pt x="2161" y="788"/>
                  </a:cubicBezTo>
                  <a:cubicBezTo>
                    <a:pt x="2155" y="788"/>
                    <a:pt x="2150" y="788"/>
                    <a:pt x="2144" y="788"/>
                  </a:cubicBezTo>
                  <a:cubicBezTo>
                    <a:pt x="2140" y="796"/>
                    <a:pt x="2166" y="790"/>
                    <a:pt x="2185" y="792"/>
                  </a:cubicBezTo>
                  <a:cubicBezTo>
                    <a:pt x="2183" y="790"/>
                    <a:pt x="2167" y="791"/>
                    <a:pt x="2167" y="791"/>
                  </a:cubicBezTo>
                  <a:cubicBezTo>
                    <a:pt x="2175" y="791"/>
                    <a:pt x="2180" y="790"/>
                    <a:pt x="2185" y="791"/>
                  </a:cubicBezTo>
                  <a:cubicBezTo>
                    <a:pt x="2171" y="791"/>
                    <a:pt x="2202" y="791"/>
                    <a:pt x="2203" y="792"/>
                  </a:cubicBezTo>
                  <a:cubicBezTo>
                    <a:pt x="2197" y="792"/>
                    <a:pt x="2191" y="792"/>
                    <a:pt x="2185" y="792"/>
                  </a:cubicBezTo>
                  <a:cubicBezTo>
                    <a:pt x="2222" y="801"/>
                    <a:pt x="2131" y="809"/>
                    <a:pt x="2102" y="816"/>
                  </a:cubicBezTo>
                  <a:cubicBezTo>
                    <a:pt x="2108" y="816"/>
                    <a:pt x="2114" y="816"/>
                    <a:pt x="2119" y="816"/>
                  </a:cubicBezTo>
                  <a:cubicBezTo>
                    <a:pt x="2114" y="816"/>
                    <a:pt x="2108" y="816"/>
                    <a:pt x="2102" y="816"/>
                  </a:cubicBezTo>
                  <a:lnTo>
                    <a:pt x="2102" y="819"/>
                  </a:lnTo>
                  <a:cubicBezTo>
                    <a:pt x="2121" y="820"/>
                    <a:pt x="2133" y="820"/>
                    <a:pt x="2149" y="820"/>
                  </a:cubicBezTo>
                  <a:cubicBezTo>
                    <a:pt x="2130" y="820"/>
                    <a:pt x="2116" y="821"/>
                    <a:pt x="2098" y="821"/>
                  </a:cubicBezTo>
                  <a:cubicBezTo>
                    <a:pt x="2115" y="821"/>
                    <a:pt x="2126" y="821"/>
                    <a:pt x="2144" y="821"/>
                  </a:cubicBezTo>
                  <a:cubicBezTo>
                    <a:pt x="2150" y="831"/>
                    <a:pt x="2117" y="825"/>
                    <a:pt x="2092" y="828"/>
                  </a:cubicBezTo>
                  <a:cubicBezTo>
                    <a:pt x="2102" y="833"/>
                    <a:pt x="2160" y="830"/>
                    <a:pt x="2123" y="831"/>
                  </a:cubicBezTo>
                  <a:lnTo>
                    <a:pt x="2123" y="831"/>
                  </a:lnTo>
                  <a:cubicBezTo>
                    <a:pt x="2141" y="832"/>
                    <a:pt x="2099" y="833"/>
                    <a:pt x="2113" y="834"/>
                  </a:cubicBezTo>
                  <a:cubicBezTo>
                    <a:pt x="2125" y="836"/>
                    <a:pt x="2088" y="840"/>
                    <a:pt x="2081" y="842"/>
                  </a:cubicBezTo>
                  <a:cubicBezTo>
                    <a:pt x="2087" y="842"/>
                    <a:pt x="2093" y="842"/>
                    <a:pt x="2099" y="842"/>
                  </a:cubicBezTo>
                  <a:cubicBezTo>
                    <a:pt x="2093" y="842"/>
                    <a:pt x="2087" y="842"/>
                    <a:pt x="2081" y="843"/>
                  </a:cubicBezTo>
                  <a:cubicBezTo>
                    <a:pt x="2071" y="845"/>
                    <a:pt x="2146" y="843"/>
                    <a:pt x="2102" y="844"/>
                  </a:cubicBezTo>
                  <a:lnTo>
                    <a:pt x="2102" y="844"/>
                  </a:lnTo>
                  <a:cubicBezTo>
                    <a:pt x="2056" y="846"/>
                    <a:pt x="2136" y="846"/>
                    <a:pt x="2072" y="846"/>
                  </a:cubicBezTo>
                  <a:cubicBezTo>
                    <a:pt x="2072" y="847"/>
                    <a:pt x="2074" y="847"/>
                    <a:pt x="2071" y="847"/>
                  </a:cubicBezTo>
                  <a:cubicBezTo>
                    <a:pt x="2059" y="848"/>
                    <a:pt x="2077" y="849"/>
                    <a:pt x="2069" y="850"/>
                  </a:cubicBezTo>
                  <a:cubicBezTo>
                    <a:pt x="2060" y="852"/>
                    <a:pt x="2090" y="854"/>
                    <a:pt x="2100" y="856"/>
                  </a:cubicBezTo>
                  <a:cubicBezTo>
                    <a:pt x="1977" y="860"/>
                    <a:pt x="1904" y="890"/>
                    <a:pt x="1748" y="887"/>
                  </a:cubicBezTo>
                  <a:cubicBezTo>
                    <a:pt x="1768" y="890"/>
                    <a:pt x="1682" y="893"/>
                    <a:pt x="1670" y="895"/>
                  </a:cubicBezTo>
                  <a:cubicBezTo>
                    <a:pt x="1617" y="895"/>
                    <a:pt x="1666" y="897"/>
                    <a:pt x="1629" y="897"/>
                  </a:cubicBezTo>
                  <a:cubicBezTo>
                    <a:pt x="1621" y="897"/>
                    <a:pt x="1649" y="898"/>
                    <a:pt x="1628" y="899"/>
                  </a:cubicBezTo>
                  <a:cubicBezTo>
                    <a:pt x="1574" y="901"/>
                    <a:pt x="1575" y="903"/>
                    <a:pt x="1569" y="906"/>
                  </a:cubicBezTo>
                  <a:cubicBezTo>
                    <a:pt x="1557" y="906"/>
                    <a:pt x="1528" y="906"/>
                    <a:pt x="1553" y="907"/>
                  </a:cubicBezTo>
                  <a:cubicBezTo>
                    <a:pt x="1560" y="907"/>
                    <a:pt x="1565" y="908"/>
                    <a:pt x="1560" y="908"/>
                  </a:cubicBezTo>
                  <a:cubicBezTo>
                    <a:pt x="1536" y="909"/>
                    <a:pt x="1552" y="910"/>
                    <a:pt x="1551" y="911"/>
                  </a:cubicBezTo>
                  <a:cubicBezTo>
                    <a:pt x="1518" y="921"/>
                    <a:pt x="1516" y="923"/>
                    <a:pt x="1480" y="928"/>
                  </a:cubicBezTo>
                  <a:cubicBezTo>
                    <a:pt x="1467" y="928"/>
                    <a:pt x="1500" y="929"/>
                    <a:pt x="1480" y="931"/>
                  </a:cubicBezTo>
                  <a:cubicBezTo>
                    <a:pt x="1467" y="931"/>
                    <a:pt x="1480" y="933"/>
                    <a:pt x="1477" y="934"/>
                  </a:cubicBezTo>
                  <a:cubicBezTo>
                    <a:pt x="1472" y="935"/>
                    <a:pt x="1495" y="937"/>
                    <a:pt x="1461" y="938"/>
                  </a:cubicBezTo>
                  <a:cubicBezTo>
                    <a:pt x="1484" y="940"/>
                    <a:pt x="1448" y="941"/>
                    <a:pt x="1455" y="943"/>
                  </a:cubicBezTo>
                  <a:cubicBezTo>
                    <a:pt x="1463" y="944"/>
                    <a:pt x="1461" y="946"/>
                    <a:pt x="1436" y="947"/>
                  </a:cubicBezTo>
                  <a:cubicBezTo>
                    <a:pt x="1477" y="948"/>
                    <a:pt x="1424" y="949"/>
                    <a:pt x="1434" y="950"/>
                  </a:cubicBezTo>
                  <a:cubicBezTo>
                    <a:pt x="1444" y="951"/>
                    <a:pt x="1429" y="953"/>
                    <a:pt x="1453" y="954"/>
                  </a:cubicBezTo>
                  <a:cubicBezTo>
                    <a:pt x="1416" y="958"/>
                    <a:pt x="1446" y="961"/>
                    <a:pt x="1436" y="965"/>
                  </a:cubicBezTo>
                  <a:cubicBezTo>
                    <a:pt x="1420" y="970"/>
                    <a:pt x="1413" y="973"/>
                    <a:pt x="1398" y="976"/>
                  </a:cubicBezTo>
                  <a:cubicBezTo>
                    <a:pt x="1406" y="978"/>
                    <a:pt x="1384" y="980"/>
                    <a:pt x="1396" y="983"/>
                  </a:cubicBezTo>
                  <a:cubicBezTo>
                    <a:pt x="1405" y="984"/>
                    <a:pt x="1362" y="986"/>
                    <a:pt x="1393" y="987"/>
                  </a:cubicBezTo>
                  <a:cubicBezTo>
                    <a:pt x="1397" y="987"/>
                    <a:pt x="1381" y="988"/>
                    <a:pt x="1372" y="988"/>
                  </a:cubicBezTo>
                  <a:cubicBezTo>
                    <a:pt x="1333" y="994"/>
                    <a:pt x="1359" y="993"/>
                    <a:pt x="1297" y="997"/>
                  </a:cubicBezTo>
                  <a:cubicBezTo>
                    <a:pt x="1289" y="998"/>
                    <a:pt x="1256" y="998"/>
                    <a:pt x="1287" y="999"/>
                  </a:cubicBezTo>
                  <a:cubicBezTo>
                    <a:pt x="1293" y="1000"/>
                    <a:pt x="1291" y="1000"/>
                    <a:pt x="1290" y="1001"/>
                  </a:cubicBezTo>
                  <a:cubicBezTo>
                    <a:pt x="1281" y="1004"/>
                    <a:pt x="1312" y="1008"/>
                    <a:pt x="1269" y="1011"/>
                  </a:cubicBezTo>
                  <a:cubicBezTo>
                    <a:pt x="1300" y="1013"/>
                    <a:pt x="1260" y="1011"/>
                    <a:pt x="1269" y="1016"/>
                  </a:cubicBezTo>
                  <a:cubicBezTo>
                    <a:pt x="1241" y="1014"/>
                    <a:pt x="1234" y="1015"/>
                    <a:pt x="1207" y="1020"/>
                  </a:cubicBezTo>
                  <a:cubicBezTo>
                    <a:pt x="1213" y="1020"/>
                    <a:pt x="1219" y="1020"/>
                    <a:pt x="1224" y="1020"/>
                  </a:cubicBezTo>
                  <a:cubicBezTo>
                    <a:pt x="1219" y="1020"/>
                    <a:pt x="1213" y="1020"/>
                    <a:pt x="1207" y="1020"/>
                  </a:cubicBezTo>
                  <a:cubicBezTo>
                    <a:pt x="1204" y="1021"/>
                    <a:pt x="1217" y="1022"/>
                    <a:pt x="1186" y="1022"/>
                  </a:cubicBezTo>
                  <a:cubicBezTo>
                    <a:pt x="1156" y="1026"/>
                    <a:pt x="1151" y="1027"/>
                    <a:pt x="1124" y="1029"/>
                  </a:cubicBezTo>
                  <a:cubicBezTo>
                    <a:pt x="1128" y="1029"/>
                    <a:pt x="1143" y="1029"/>
                    <a:pt x="1133" y="1029"/>
                  </a:cubicBezTo>
                  <a:cubicBezTo>
                    <a:pt x="1095" y="1029"/>
                    <a:pt x="1106" y="1030"/>
                    <a:pt x="1103" y="1031"/>
                  </a:cubicBezTo>
                  <a:cubicBezTo>
                    <a:pt x="1098" y="1031"/>
                    <a:pt x="1081" y="1032"/>
                    <a:pt x="1089" y="1033"/>
                  </a:cubicBezTo>
                  <a:cubicBezTo>
                    <a:pt x="1116" y="1034"/>
                    <a:pt x="1063" y="1034"/>
                    <a:pt x="1063" y="1035"/>
                  </a:cubicBezTo>
                  <a:cubicBezTo>
                    <a:pt x="1069" y="1035"/>
                    <a:pt x="1075" y="1036"/>
                    <a:pt x="1081" y="1036"/>
                  </a:cubicBezTo>
                  <a:cubicBezTo>
                    <a:pt x="1068" y="1036"/>
                    <a:pt x="1056" y="1037"/>
                    <a:pt x="1044" y="1037"/>
                  </a:cubicBezTo>
                  <a:cubicBezTo>
                    <a:pt x="1079" y="1038"/>
                    <a:pt x="1023" y="1039"/>
                    <a:pt x="1039" y="1040"/>
                  </a:cubicBezTo>
                  <a:cubicBezTo>
                    <a:pt x="1066" y="1042"/>
                    <a:pt x="995" y="1041"/>
                    <a:pt x="1000" y="1044"/>
                  </a:cubicBezTo>
                  <a:cubicBezTo>
                    <a:pt x="1030" y="1046"/>
                    <a:pt x="974" y="1047"/>
                    <a:pt x="1010" y="1050"/>
                  </a:cubicBezTo>
                  <a:cubicBezTo>
                    <a:pt x="1017" y="1053"/>
                    <a:pt x="975" y="1052"/>
                    <a:pt x="957" y="1050"/>
                  </a:cubicBezTo>
                  <a:cubicBezTo>
                    <a:pt x="957" y="1052"/>
                    <a:pt x="954" y="1053"/>
                    <a:pt x="958" y="1054"/>
                  </a:cubicBezTo>
                  <a:cubicBezTo>
                    <a:pt x="933" y="1060"/>
                    <a:pt x="994" y="1059"/>
                    <a:pt x="942" y="1063"/>
                  </a:cubicBezTo>
                  <a:cubicBezTo>
                    <a:pt x="962" y="1065"/>
                    <a:pt x="918" y="1067"/>
                    <a:pt x="975" y="1068"/>
                  </a:cubicBezTo>
                  <a:cubicBezTo>
                    <a:pt x="969" y="1069"/>
                    <a:pt x="956" y="1069"/>
                    <a:pt x="958" y="1070"/>
                  </a:cubicBezTo>
                  <a:cubicBezTo>
                    <a:pt x="985" y="1070"/>
                    <a:pt x="964" y="1071"/>
                    <a:pt x="957" y="1072"/>
                  </a:cubicBezTo>
                  <a:cubicBezTo>
                    <a:pt x="951" y="1073"/>
                    <a:pt x="926" y="1073"/>
                    <a:pt x="956" y="1074"/>
                  </a:cubicBezTo>
                  <a:cubicBezTo>
                    <a:pt x="939" y="1074"/>
                    <a:pt x="933" y="1075"/>
                    <a:pt x="936" y="1076"/>
                  </a:cubicBezTo>
                  <a:cubicBezTo>
                    <a:pt x="945" y="1075"/>
                    <a:pt x="951" y="1077"/>
                    <a:pt x="957" y="1079"/>
                  </a:cubicBezTo>
                  <a:cubicBezTo>
                    <a:pt x="959" y="1080"/>
                    <a:pt x="968" y="1082"/>
                    <a:pt x="955" y="1082"/>
                  </a:cubicBezTo>
                  <a:cubicBezTo>
                    <a:pt x="928" y="1084"/>
                    <a:pt x="970" y="1084"/>
                    <a:pt x="957" y="1085"/>
                  </a:cubicBezTo>
                  <a:cubicBezTo>
                    <a:pt x="864" y="1090"/>
                    <a:pt x="913" y="1098"/>
                    <a:pt x="825" y="1099"/>
                  </a:cubicBezTo>
                  <a:cubicBezTo>
                    <a:pt x="855" y="1099"/>
                    <a:pt x="879" y="1100"/>
                    <a:pt x="895" y="1099"/>
                  </a:cubicBezTo>
                  <a:cubicBezTo>
                    <a:pt x="889" y="1099"/>
                    <a:pt x="883" y="1098"/>
                    <a:pt x="878" y="1098"/>
                  </a:cubicBezTo>
                  <a:cubicBezTo>
                    <a:pt x="892" y="1098"/>
                    <a:pt x="927" y="1097"/>
                    <a:pt x="895" y="1098"/>
                  </a:cubicBezTo>
                  <a:lnTo>
                    <a:pt x="895" y="1099"/>
                  </a:lnTo>
                  <a:cubicBezTo>
                    <a:pt x="902" y="1099"/>
                    <a:pt x="909" y="1099"/>
                    <a:pt x="916" y="1100"/>
                  </a:cubicBezTo>
                  <a:cubicBezTo>
                    <a:pt x="882" y="1100"/>
                    <a:pt x="917" y="1101"/>
                    <a:pt x="904" y="1102"/>
                  </a:cubicBezTo>
                  <a:cubicBezTo>
                    <a:pt x="891" y="1103"/>
                    <a:pt x="897" y="1104"/>
                    <a:pt x="895" y="1105"/>
                  </a:cubicBezTo>
                  <a:cubicBezTo>
                    <a:pt x="893" y="1106"/>
                    <a:pt x="895" y="1107"/>
                    <a:pt x="876" y="1108"/>
                  </a:cubicBezTo>
                  <a:cubicBezTo>
                    <a:pt x="866" y="1109"/>
                    <a:pt x="886" y="1110"/>
                    <a:pt x="883" y="1111"/>
                  </a:cubicBezTo>
                  <a:cubicBezTo>
                    <a:pt x="881" y="1111"/>
                    <a:pt x="905" y="1112"/>
                    <a:pt x="863" y="1112"/>
                  </a:cubicBezTo>
                  <a:cubicBezTo>
                    <a:pt x="815" y="1113"/>
                    <a:pt x="916" y="1116"/>
                    <a:pt x="891" y="1117"/>
                  </a:cubicBezTo>
                  <a:cubicBezTo>
                    <a:pt x="884" y="1117"/>
                    <a:pt x="830" y="1118"/>
                    <a:pt x="874" y="1119"/>
                  </a:cubicBezTo>
                  <a:cubicBezTo>
                    <a:pt x="840" y="1121"/>
                    <a:pt x="856" y="1117"/>
                    <a:pt x="853" y="1128"/>
                  </a:cubicBezTo>
                  <a:cubicBezTo>
                    <a:pt x="853" y="1129"/>
                    <a:pt x="865" y="1130"/>
                    <a:pt x="851" y="1131"/>
                  </a:cubicBezTo>
                  <a:cubicBezTo>
                    <a:pt x="818" y="1132"/>
                    <a:pt x="866" y="1132"/>
                    <a:pt x="853" y="1133"/>
                  </a:cubicBezTo>
                  <a:cubicBezTo>
                    <a:pt x="847" y="1134"/>
                    <a:pt x="841" y="1134"/>
                    <a:pt x="834" y="1134"/>
                  </a:cubicBezTo>
                  <a:cubicBezTo>
                    <a:pt x="821" y="1135"/>
                    <a:pt x="800" y="1135"/>
                    <a:pt x="823" y="1140"/>
                  </a:cubicBezTo>
                  <a:cubicBezTo>
                    <a:pt x="829" y="1141"/>
                    <a:pt x="786" y="1142"/>
                    <a:pt x="831" y="1143"/>
                  </a:cubicBezTo>
                  <a:cubicBezTo>
                    <a:pt x="815" y="1145"/>
                    <a:pt x="746" y="1147"/>
                    <a:pt x="795" y="1150"/>
                  </a:cubicBezTo>
                  <a:cubicBezTo>
                    <a:pt x="807" y="1151"/>
                    <a:pt x="803" y="1151"/>
                    <a:pt x="794" y="1151"/>
                  </a:cubicBezTo>
                  <a:cubicBezTo>
                    <a:pt x="760" y="1154"/>
                    <a:pt x="787" y="1157"/>
                    <a:pt x="750" y="1159"/>
                  </a:cubicBezTo>
                  <a:cubicBezTo>
                    <a:pt x="800" y="1161"/>
                    <a:pt x="742" y="1163"/>
                    <a:pt x="789" y="1165"/>
                  </a:cubicBezTo>
                  <a:cubicBezTo>
                    <a:pt x="797" y="1165"/>
                    <a:pt x="783" y="1166"/>
                    <a:pt x="778" y="1167"/>
                  </a:cubicBezTo>
                  <a:cubicBezTo>
                    <a:pt x="789" y="1168"/>
                    <a:pt x="894" y="1168"/>
                    <a:pt x="853" y="1168"/>
                  </a:cubicBezTo>
                  <a:lnTo>
                    <a:pt x="853" y="1168"/>
                  </a:lnTo>
                  <a:cubicBezTo>
                    <a:pt x="884" y="1170"/>
                    <a:pt x="872" y="1171"/>
                    <a:pt x="884" y="1173"/>
                  </a:cubicBezTo>
                  <a:cubicBezTo>
                    <a:pt x="895" y="1174"/>
                    <a:pt x="877" y="1173"/>
                    <a:pt x="874" y="1173"/>
                  </a:cubicBezTo>
                  <a:cubicBezTo>
                    <a:pt x="879" y="1173"/>
                    <a:pt x="893" y="1173"/>
                    <a:pt x="884" y="1173"/>
                  </a:cubicBezTo>
                  <a:cubicBezTo>
                    <a:pt x="826" y="1174"/>
                    <a:pt x="807" y="1173"/>
                    <a:pt x="754" y="1170"/>
                  </a:cubicBezTo>
                  <a:lnTo>
                    <a:pt x="754" y="1175"/>
                  </a:lnTo>
                  <a:cubicBezTo>
                    <a:pt x="787" y="1172"/>
                    <a:pt x="870" y="1182"/>
                    <a:pt x="776" y="1184"/>
                  </a:cubicBezTo>
                  <a:cubicBezTo>
                    <a:pt x="744" y="1185"/>
                    <a:pt x="741" y="1168"/>
                    <a:pt x="687" y="1182"/>
                  </a:cubicBezTo>
                  <a:cubicBezTo>
                    <a:pt x="669" y="1196"/>
                    <a:pt x="642" y="1193"/>
                    <a:pt x="644" y="1199"/>
                  </a:cubicBezTo>
                  <a:cubicBezTo>
                    <a:pt x="579" y="1218"/>
                    <a:pt x="707" y="1217"/>
                    <a:pt x="747" y="1217"/>
                  </a:cubicBezTo>
                  <a:cubicBezTo>
                    <a:pt x="683" y="1217"/>
                    <a:pt x="753" y="1219"/>
                    <a:pt x="709" y="1219"/>
                  </a:cubicBezTo>
                  <a:cubicBezTo>
                    <a:pt x="724" y="1220"/>
                    <a:pt x="787" y="1220"/>
                    <a:pt x="767" y="1212"/>
                  </a:cubicBezTo>
                  <a:cubicBezTo>
                    <a:pt x="753" y="1210"/>
                    <a:pt x="782" y="1209"/>
                    <a:pt x="770" y="1208"/>
                  </a:cubicBezTo>
                  <a:cubicBezTo>
                    <a:pt x="756" y="1206"/>
                    <a:pt x="812" y="1205"/>
                    <a:pt x="775" y="1203"/>
                  </a:cubicBezTo>
                  <a:cubicBezTo>
                    <a:pt x="810" y="1203"/>
                    <a:pt x="747" y="1202"/>
                    <a:pt x="777" y="1201"/>
                  </a:cubicBezTo>
                  <a:cubicBezTo>
                    <a:pt x="809" y="1200"/>
                    <a:pt x="747" y="1199"/>
                    <a:pt x="773" y="1199"/>
                  </a:cubicBezTo>
                  <a:cubicBezTo>
                    <a:pt x="801" y="1198"/>
                    <a:pt x="785" y="1197"/>
                    <a:pt x="791" y="1196"/>
                  </a:cubicBezTo>
                  <a:cubicBezTo>
                    <a:pt x="795" y="1195"/>
                    <a:pt x="822" y="1195"/>
                    <a:pt x="792" y="1194"/>
                  </a:cubicBezTo>
                  <a:cubicBezTo>
                    <a:pt x="836" y="1189"/>
                    <a:pt x="830" y="1186"/>
                    <a:pt x="895" y="1180"/>
                  </a:cubicBezTo>
                  <a:cubicBezTo>
                    <a:pt x="857" y="1179"/>
                    <a:pt x="908" y="1178"/>
                    <a:pt x="877" y="1177"/>
                  </a:cubicBezTo>
                  <a:cubicBezTo>
                    <a:pt x="959" y="1179"/>
                    <a:pt x="970" y="1178"/>
                    <a:pt x="1031" y="1164"/>
                  </a:cubicBezTo>
                  <a:cubicBezTo>
                    <a:pt x="1058" y="1162"/>
                    <a:pt x="1027" y="1162"/>
                    <a:pt x="1029" y="1160"/>
                  </a:cubicBezTo>
                  <a:cubicBezTo>
                    <a:pt x="1035" y="1158"/>
                    <a:pt x="1042" y="1160"/>
                    <a:pt x="1041" y="1153"/>
                  </a:cubicBezTo>
                  <a:cubicBezTo>
                    <a:pt x="1067" y="1156"/>
                    <a:pt x="1140" y="1151"/>
                    <a:pt x="1103" y="1153"/>
                  </a:cubicBezTo>
                  <a:lnTo>
                    <a:pt x="1103" y="1153"/>
                  </a:lnTo>
                  <a:cubicBezTo>
                    <a:pt x="1104" y="1155"/>
                    <a:pt x="1117" y="1156"/>
                    <a:pt x="1106" y="1157"/>
                  </a:cubicBezTo>
                  <a:cubicBezTo>
                    <a:pt x="1096" y="1159"/>
                    <a:pt x="1132" y="1158"/>
                    <a:pt x="1124" y="1165"/>
                  </a:cubicBezTo>
                  <a:cubicBezTo>
                    <a:pt x="1140" y="1165"/>
                    <a:pt x="1149" y="1165"/>
                    <a:pt x="1161" y="1164"/>
                  </a:cubicBezTo>
                  <a:lnTo>
                    <a:pt x="1161" y="1169"/>
                  </a:lnTo>
                  <a:cubicBezTo>
                    <a:pt x="1143" y="1169"/>
                    <a:pt x="1133" y="1170"/>
                    <a:pt x="1124" y="1170"/>
                  </a:cubicBezTo>
                  <a:cubicBezTo>
                    <a:pt x="1162" y="1171"/>
                    <a:pt x="1098" y="1173"/>
                    <a:pt x="1144" y="1173"/>
                  </a:cubicBezTo>
                  <a:cubicBezTo>
                    <a:pt x="1077" y="1176"/>
                    <a:pt x="1175" y="1178"/>
                    <a:pt x="1106" y="1180"/>
                  </a:cubicBezTo>
                  <a:cubicBezTo>
                    <a:pt x="1140" y="1183"/>
                    <a:pt x="1115" y="1189"/>
                    <a:pt x="1125" y="1193"/>
                  </a:cubicBezTo>
                  <a:cubicBezTo>
                    <a:pt x="1130" y="1195"/>
                    <a:pt x="1095" y="1194"/>
                    <a:pt x="1082" y="1195"/>
                  </a:cubicBezTo>
                  <a:cubicBezTo>
                    <a:pt x="1082" y="1199"/>
                    <a:pt x="1088" y="1203"/>
                    <a:pt x="1079" y="1207"/>
                  </a:cubicBezTo>
                  <a:cubicBezTo>
                    <a:pt x="1076" y="1208"/>
                    <a:pt x="1099" y="1208"/>
                    <a:pt x="1092" y="1210"/>
                  </a:cubicBezTo>
                  <a:cubicBezTo>
                    <a:pt x="1076" y="1212"/>
                    <a:pt x="1051" y="1215"/>
                    <a:pt x="1061" y="1218"/>
                  </a:cubicBezTo>
                  <a:cubicBezTo>
                    <a:pt x="1068" y="1220"/>
                    <a:pt x="1047" y="1222"/>
                    <a:pt x="1078" y="1224"/>
                  </a:cubicBezTo>
                  <a:cubicBezTo>
                    <a:pt x="1034" y="1226"/>
                    <a:pt x="1087" y="1229"/>
                    <a:pt x="1048" y="1231"/>
                  </a:cubicBezTo>
                  <a:cubicBezTo>
                    <a:pt x="1063" y="1233"/>
                    <a:pt x="1037" y="1235"/>
                    <a:pt x="1040" y="1237"/>
                  </a:cubicBezTo>
                  <a:cubicBezTo>
                    <a:pt x="1043" y="1241"/>
                    <a:pt x="1039" y="1244"/>
                    <a:pt x="1041" y="1250"/>
                  </a:cubicBezTo>
                  <a:cubicBezTo>
                    <a:pt x="1041" y="1250"/>
                    <a:pt x="977" y="1248"/>
                    <a:pt x="1012" y="1250"/>
                  </a:cubicBezTo>
                  <a:cubicBezTo>
                    <a:pt x="1032" y="1251"/>
                    <a:pt x="987" y="1252"/>
                    <a:pt x="1020" y="1253"/>
                  </a:cubicBezTo>
                  <a:cubicBezTo>
                    <a:pt x="982" y="1254"/>
                    <a:pt x="1044" y="1256"/>
                    <a:pt x="1000" y="1256"/>
                  </a:cubicBezTo>
                  <a:cubicBezTo>
                    <a:pt x="1038" y="1258"/>
                    <a:pt x="1007" y="1259"/>
                    <a:pt x="1008" y="1260"/>
                  </a:cubicBezTo>
                  <a:cubicBezTo>
                    <a:pt x="1009" y="1261"/>
                    <a:pt x="1011" y="1262"/>
                    <a:pt x="999" y="1264"/>
                  </a:cubicBezTo>
                  <a:cubicBezTo>
                    <a:pt x="1039" y="1265"/>
                    <a:pt x="1024" y="1267"/>
                    <a:pt x="1016" y="1269"/>
                  </a:cubicBezTo>
                  <a:cubicBezTo>
                    <a:pt x="1007" y="1271"/>
                    <a:pt x="982" y="1273"/>
                    <a:pt x="936" y="1274"/>
                  </a:cubicBezTo>
                  <a:cubicBezTo>
                    <a:pt x="936" y="1294"/>
                    <a:pt x="937" y="1282"/>
                    <a:pt x="999" y="1286"/>
                  </a:cubicBezTo>
                  <a:cubicBezTo>
                    <a:pt x="999" y="1281"/>
                    <a:pt x="999" y="1282"/>
                    <a:pt x="991" y="1282"/>
                  </a:cubicBezTo>
                  <a:cubicBezTo>
                    <a:pt x="954" y="1281"/>
                    <a:pt x="997" y="1280"/>
                    <a:pt x="990" y="1279"/>
                  </a:cubicBezTo>
                  <a:cubicBezTo>
                    <a:pt x="983" y="1278"/>
                    <a:pt x="992" y="1277"/>
                    <a:pt x="1029" y="1276"/>
                  </a:cubicBezTo>
                  <a:cubicBezTo>
                    <a:pt x="1041" y="1278"/>
                    <a:pt x="1071" y="1276"/>
                    <a:pt x="1060" y="1283"/>
                  </a:cubicBezTo>
                  <a:cubicBezTo>
                    <a:pt x="1057" y="1284"/>
                    <a:pt x="1090" y="1285"/>
                    <a:pt x="1061" y="1286"/>
                  </a:cubicBezTo>
                  <a:cubicBezTo>
                    <a:pt x="1074" y="1287"/>
                    <a:pt x="1087" y="1287"/>
                    <a:pt x="1094" y="1287"/>
                  </a:cubicBezTo>
                  <a:cubicBezTo>
                    <a:pt x="1090" y="1288"/>
                    <a:pt x="1075" y="1289"/>
                    <a:pt x="1084" y="1290"/>
                  </a:cubicBezTo>
                  <a:cubicBezTo>
                    <a:pt x="1113" y="1292"/>
                    <a:pt x="1098" y="1294"/>
                    <a:pt x="1103" y="1296"/>
                  </a:cubicBezTo>
                  <a:cubicBezTo>
                    <a:pt x="1134" y="1300"/>
                    <a:pt x="1085" y="1299"/>
                    <a:pt x="1112" y="1301"/>
                  </a:cubicBezTo>
                  <a:cubicBezTo>
                    <a:pt x="1149" y="1305"/>
                    <a:pt x="1145" y="1302"/>
                    <a:pt x="1145" y="1314"/>
                  </a:cubicBezTo>
                  <a:cubicBezTo>
                    <a:pt x="1161" y="1314"/>
                    <a:pt x="1173" y="1314"/>
                    <a:pt x="1186" y="1314"/>
                  </a:cubicBezTo>
                  <a:cubicBezTo>
                    <a:pt x="1186" y="1322"/>
                    <a:pt x="1189" y="1318"/>
                    <a:pt x="1198" y="1322"/>
                  </a:cubicBezTo>
                  <a:cubicBezTo>
                    <a:pt x="1198" y="1323"/>
                    <a:pt x="1171" y="1323"/>
                    <a:pt x="1187" y="1324"/>
                  </a:cubicBezTo>
                  <a:cubicBezTo>
                    <a:pt x="1202" y="1325"/>
                    <a:pt x="1187" y="1326"/>
                    <a:pt x="1194" y="1326"/>
                  </a:cubicBezTo>
                  <a:cubicBezTo>
                    <a:pt x="1214" y="1327"/>
                    <a:pt x="1177" y="1328"/>
                    <a:pt x="1205" y="1329"/>
                  </a:cubicBezTo>
                  <a:cubicBezTo>
                    <a:pt x="1180" y="1329"/>
                    <a:pt x="1224" y="1331"/>
                    <a:pt x="1162" y="1331"/>
                  </a:cubicBezTo>
                  <a:cubicBezTo>
                    <a:pt x="1124" y="1330"/>
                    <a:pt x="1112" y="1333"/>
                    <a:pt x="1141" y="1333"/>
                  </a:cubicBezTo>
                  <a:cubicBezTo>
                    <a:pt x="1135" y="1333"/>
                    <a:pt x="1130" y="1334"/>
                    <a:pt x="1124" y="1334"/>
                  </a:cubicBezTo>
                  <a:cubicBezTo>
                    <a:pt x="1147" y="1335"/>
                    <a:pt x="1141" y="1336"/>
                    <a:pt x="1097" y="1336"/>
                  </a:cubicBezTo>
                  <a:cubicBezTo>
                    <a:pt x="1072" y="1337"/>
                    <a:pt x="1094" y="1336"/>
                    <a:pt x="1103" y="1336"/>
                  </a:cubicBezTo>
                  <a:cubicBezTo>
                    <a:pt x="1088" y="1337"/>
                    <a:pt x="1104" y="1336"/>
                    <a:pt x="1103" y="1334"/>
                  </a:cubicBezTo>
                  <a:cubicBezTo>
                    <a:pt x="1070" y="1333"/>
                    <a:pt x="1084" y="1334"/>
                    <a:pt x="1041" y="1336"/>
                  </a:cubicBezTo>
                  <a:cubicBezTo>
                    <a:pt x="1054" y="1337"/>
                    <a:pt x="1005" y="1338"/>
                    <a:pt x="1041" y="1339"/>
                  </a:cubicBezTo>
                  <a:cubicBezTo>
                    <a:pt x="1055" y="1350"/>
                    <a:pt x="1080" y="1348"/>
                    <a:pt x="1121" y="1355"/>
                  </a:cubicBezTo>
                  <a:cubicBezTo>
                    <a:pt x="1087" y="1356"/>
                    <a:pt x="1120" y="1357"/>
                    <a:pt x="1121" y="1358"/>
                  </a:cubicBezTo>
                  <a:cubicBezTo>
                    <a:pt x="1123" y="1359"/>
                    <a:pt x="1129" y="1361"/>
                    <a:pt x="1137" y="1362"/>
                  </a:cubicBezTo>
                  <a:cubicBezTo>
                    <a:pt x="1106" y="1366"/>
                    <a:pt x="1168" y="1366"/>
                    <a:pt x="1088" y="1369"/>
                  </a:cubicBezTo>
                  <a:cubicBezTo>
                    <a:pt x="1078" y="1369"/>
                    <a:pt x="1017" y="1371"/>
                    <a:pt x="1056" y="1373"/>
                  </a:cubicBezTo>
                  <a:cubicBezTo>
                    <a:pt x="1067" y="1373"/>
                    <a:pt x="1052" y="1375"/>
                    <a:pt x="1039" y="1376"/>
                  </a:cubicBezTo>
                  <a:cubicBezTo>
                    <a:pt x="1023" y="1377"/>
                    <a:pt x="1065" y="1378"/>
                    <a:pt x="1050" y="1379"/>
                  </a:cubicBezTo>
                  <a:cubicBezTo>
                    <a:pt x="1037" y="1380"/>
                    <a:pt x="1043" y="1381"/>
                    <a:pt x="1044" y="1384"/>
                  </a:cubicBezTo>
                  <a:cubicBezTo>
                    <a:pt x="1044" y="1384"/>
                    <a:pt x="1042" y="1383"/>
                    <a:pt x="1041" y="1383"/>
                  </a:cubicBezTo>
                  <a:cubicBezTo>
                    <a:pt x="1090" y="1389"/>
                    <a:pt x="966" y="1376"/>
                    <a:pt x="936" y="1375"/>
                  </a:cubicBezTo>
                  <a:lnTo>
                    <a:pt x="936" y="1376"/>
                  </a:lnTo>
                  <a:cubicBezTo>
                    <a:pt x="942" y="1377"/>
                    <a:pt x="948" y="1377"/>
                    <a:pt x="954" y="1377"/>
                  </a:cubicBezTo>
                  <a:cubicBezTo>
                    <a:pt x="948" y="1377"/>
                    <a:pt x="942" y="1377"/>
                    <a:pt x="936" y="1377"/>
                  </a:cubicBezTo>
                  <a:cubicBezTo>
                    <a:pt x="1014" y="1384"/>
                    <a:pt x="1065" y="1411"/>
                    <a:pt x="1145" y="1412"/>
                  </a:cubicBezTo>
                  <a:cubicBezTo>
                    <a:pt x="1146" y="1414"/>
                    <a:pt x="1142" y="1416"/>
                    <a:pt x="1145" y="1417"/>
                  </a:cubicBezTo>
                  <a:cubicBezTo>
                    <a:pt x="1148" y="1418"/>
                    <a:pt x="1134" y="1419"/>
                    <a:pt x="1157" y="1420"/>
                  </a:cubicBezTo>
                  <a:cubicBezTo>
                    <a:pt x="1168" y="1420"/>
                    <a:pt x="1145" y="1421"/>
                    <a:pt x="1163" y="1422"/>
                  </a:cubicBezTo>
                  <a:cubicBezTo>
                    <a:pt x="1175" y="1423"/>
                    <a:pt x="1159" y="1424"/>
                    <a:pt x="1167" y="1425"/>
                  </a:cubicBezTo>
                  <a:cubicBezTo>
                    <a:pt x="1135" y="1432"/>
                    <a:pt x="970" y="1416"/>
                    <a:pt x="898" y="1410"/>
                  </a:cubicBezTo>
                  <a:cubicBezTo>
                    <a:pt x="929" y="1411"/>
                    <a:pt x="848" y="1411"/>
                    <a:pt x="892" y="1412"/>
                  </a:cubicBezTo>
                  <a:cubicBezTo>
                    <a:pt x="890" y="1415"/>
                    <a:pt x="899" y="1418"/>
                    <a:pt x="957" y="1421"/>
                  </a:cubicBezTo>
                  <a:cubicBezTo>
                    <a:pt x="960" y="1426"/>
                    <a:pt x="1008" y="1429"/>
                    <a:pt x="1025" y="1435"/>
                  </a:cubicBezTo>
                  <a:cubicBezTo>
                    <a:pt x="1059" y="1436"/>
                    <a:pt x="1003" y="1437"/>
                    <a:pt x="1032" y="1437"/>
                  </a:cubicBezTo>
                  <a:cubicBezTo>
                    <a:pt x="1043" y="1438"/>
                    <a:pt x="1020" y="1439"/>
                    <a:pt x="1038" y="1439"/>
                  </a:cubicBezTo>
                  <a:cubicBezTo>
                    <a:pt x="1050" y="1440"/>
                    <a:pt x="1035" y="1441"/>
                    <a:pt x="1042" y="1442"/>
                  </a:cubicBezTo>
                  <a:cubicBezTo>
                    <a:pt x="1049" y="1443"/>
                    <a:pt x="1056" y="1443"/>
                    <a:pt x="1045" y="1444"/>
                  </a:cubicBezTo>
                  <a:cubicBezTo>
                    <a:pt x="1085" y="1445"/>
                    <a:pt x="1017" y="1446"/>
                    <a:pt x="1055" y="1446"/>
                  </a:cubicBezTo>
                  <a:cubicBezTo>
                    <a:pt x="1064" y="1449"/>
                    <a:pt x="1074" y="1451"/>
                    <a:pt x="1081" y="1454"/>
                  </a:cubicBezTo>
                  <a:cubicBezTo>
                    <a:pt x="1073" y="1457"/>
                    <a:pt x="1007" y="1457"/>
                    <a:pt x="1055" y="1459"/>
                  </a:cubicBezTo>
                  <a:cubicBezTo>
                    <a:pt x="1109" y="1460"/>
                    <a:pt x="1053" y="1464"/>
                    <a:pt x="1114" y="1468"/>
                  </a:cubicBezTo>
                  <a:cubicBezTo>
                    <a:pt x="1124" y="1469"/>
                    <a:pt x="1113" y="1469"/>
                    <a:pt x="1106" y="1469"/>
                  </a:cubicBezTo>
                  <a:cubicBezTo>
                    <a:pt x="1140" y="1470"/>
                    <a:pt x="1100" y="1471"/>
                    <a:pt x="1114" y="1471"/>
                  </a:cubicBezTo>
                  <a:cubicBezTo>
                    <a:pt x="1129" y="1472"/>
                    <a:pt x="1110" y="1474"/>
                    <a:pt x="1127" y="1475"/>
                  </a:cubicBezTo>
                  <a:cubicBezTo>
                    <a:pt x="1159" y="1476"/>
                    <a:pt x="1106" y="1477"/>
                    <a:pt x="1127" y="1477"/>
                  </a:cubicBezTo>
                  <a:cubicBezTo>
                    <a:pt x="1152" y="1478"/>
                    <a:pt x="1124" y="1479"/>
                    <a:pt x="1141" y="1480"/>
                  </a:cubicBezTo>
                  <a:cubicBezTo>
                    <a:pt x="1160" y="1481"/>
                    <a:pt x="1140" y="1482"/>
                    <a:pt x="1145" y="1489"/>
                  </a:cubicBezTo>
                  <a:cubicBezTo>
                    <a:pt x="1163" y="1489"/>
                    <a:pt x="1175" y="1490"/>
                    <a:pt x="1188" y="1490"/>
                  </a:cubicBezTo>
                  <a:cubicBezTo>
                    <a:pt x="1166" y="1491"/>
                    <a:pt x="1134" y="1491"/>
                    <a:pt x="1145" y="1493"/>
                  </a:cubicBezTo>
                  <a:cubicBezTo>
                    <a:pt x="1154" y="1494"/>
                    <a:pt x="1167" y="1495"/>
                    <a:pt x="1145" y="1496"/>
                  </a:cubicBezTo>
                  <a:cubicBezTo>
                    <a:pt x="1180" y="1497"/>
                    <a:pt x="1137" y="1498"/>
                    <a:pt x="1155" y="1498"/>
                  </a:cubicBezTo>
                  <a:cubicBezTo>
                    <a:pt x="1179" y="1498"/>
                    <a:pt x="1197" y="1498"/>
                    <a:pt x="1168" y="1499"/>
                  </a:cubicBezTo>
                  <a:cubicBezTo>
                    <a:pt x="1198" y="1500"/>
                    <a:pt x="1153" y="1501"/>
                    <a:pt x="1165" y="1502"/>
                  </a:cubicBezTo>
                  <a:cubicBezTo>
                    <a:pt x="1171" y="1502"/>
                    <a:pt x="1177" y="1502"/>
                    <a:pt x="1183" y="1503"/>
                  </a:cubicBezTo>
                  <a:cubicBezTo>
                    <a:pt x="1173" y="1503"/>
                    <a:pt x="1165" y="1502"/>
                    <a:pt x="1155" y="1506"/>
                  </a:cubicBezTo>
                  <a:cubicBezTo>
                    <a:pt x="1158" y="1506"/>
                    <a:pt x="1170" y="1507"/>
                    <a:pt x="1182" y="1507"/>
                  </a:cubicBezTo>
                  <a:cubicBezTo>
                    <a:pt x="1177" y="1508"/>
                    <a:pt x="1162" y="1508"/>
                    <a:pt x="1167" y="1509"/>
                  </a:cubicBezTo>
                  <a:cubicBezTo>
                    <a:pt x="1204" y="1511"/>
                    <a:pt x="1188" y="1514"/>
                    <a:pt x="1164" y="1516"/>
                  </a:cubicBezTo>
                  <a:cubicBezTo>
                    <a:pt x="1177" y="1516"/>
                    <a:pt x="1189" y="1516"/>
                    <a:pt x="1207" y="1517"/>
                  </a:cubicBezTo>
                  <a:cubicBezTo>
                    <a:pt x="1211" y="1535"/>
                    <a:pt x="1193" y="1534"/>
                    <a:pt x="1231" y="1536"/>
                  </a:cubicBezTo>
                  <a:cubicBezTo>
                    <a:pt x="1277" y="1539"/>
                    <a:pt x="1224" y="1541"/>
                    <a:pt x="1210" y="1543"/>
                  </a:cubicBezTo>
                  <a:cubicBezTo>
                    <a:pt x="1225" y="1543"/>
                    <a:pt x="1237" y="1543"/>
                    <a:pt x="1243" y="1543"/>
                  </a:cubicBezTo>
                  <a:cubicBezTo>
                    <a:pt x="1234" y="1544"/>
                    <a:pt x="1211" y="1546"/>
                    <a:pt x="1219" y="1546"/>
                  </a:cubicBezTo>
                  <a:cubicBezTo>
                    <a:pt x="1234" y="1548"/>
                    <a:pt x="1225" y="1549"/>
                    <a:pt x="1233" y="1550"/>
                  </a:cubicBezTo>
                  <a:cubicBezTo>
                    <a:pt x="1241" y="1551"/>
                    <a:pt x="1227" y="1551"/>
                    <a:pt x="1228" y="1552"/>
                  </a:cubicBezTo>
                  <a:cubicBezTo>
                    <a:pt x="1230" y="1553"/>
                    <a:pt x="1249" y="1555"/>
                    <a:pt x="1236" y="1556"/>
                  </a:cubicBezTo>
                  <a:cubicBezTo>
                    <a:pt x="1228" y="1557"/>
                    <a:pt x="1260" y="1557"/>
                    <a:pt x="1229" y="1558"/>
                  </a:cubicBezTo>
                  <a:cubicBezTo>
                    <a:pt x="1225" y="1558"/>
                    <a:pt x="1238" y="1559"/>
                    <a:pt x="1239" y="1560"/>
                  </a:cubicBezTo>
                  <a:cubicBezTo>
                    <a:pt x="1239" y="1560"/>
                    <a:pt x="1226" y="1562"/>
                    <a:pt x="1232" y="1562"/>
                  </a:cubicBezTo>
                  <a:cubicBezTo>
                    <a:pt x="1259" y="1562"/>
                    <a:pt x="1214" y="1563"/>
                    <a:pt x="1246" y="1564"/>
                  </a:cubicBezTo>
                  <a:cubicBezTo>
                    <a:pt x="1260" y="1565"/>
                    <a:pt x="1246" y="1565"/>
                    <a:pt x="1249" y="1570"/>
                  </a:cubicBezTo>
                  <a:cubicBezTo>
                    <a:pt x="1246" y="1577"/>
                    <a:pt x="1260" y="1574"/>
                    <a:pt x="1228" y="1576"/>
                  </a:cubicBezTo>
                  <a:cubicBezTo>
                    <a:pt x="1262" y="1577"/>
                    <a:pt x="1212" y="1578"/>
                    <a:pt x="1229" y="1579"/>
                  </a:cubicBezTo>
                  <a:cubicBezTo>
                    <a:pt x="1244" y="1580"/>
                    <a:pt x="1235" y="1580"/>
                    <a:pt x="1230" y="1581"/>
                  </a:cubicBezTo>
                  <a:cubicBezTo>
                    <a:pt x="1225" y="1582"/>
                    <a:pt x="1245" y="1583"/>
                    <a:pt x="1241" y="1583"/>
                  </a:cubicBezTo>
                  <a:cubicBezTo>
                    <a:pt x="1207" y="1584"/>
                    <a:pt x="1272" y="1585"/>
                    <a:pt x="1232" y="1585"/>
                  </a:cubicBezTo>
                  <a:cubicBezTo>
                    <a:pt x="1245" y="1586"/>
                    <a:pt x="1232" y="1587"/>
                    <a:pt x="1234" y="1587"/>
                  </a:cubicBezTo>
                  <a:cubicBezTo>
                    <a:pt x="1265" y="1588"/>
                    <a:pt x="1219" y="1588"/>
                    <a:pt x="1236" y="1589"/>
                  </a:cubicBezTo>
                  <a:cubicBezTo>
                    <a:pt x="1257" y="1590"/>
                    <a:pt x="1258" y="1591"/>
                    <a:pt x="1239" y="1591"/>
                  </a:cubicBezTo>
                  <a:cubicBezTo>
                    <a:pt x="1211" y="1592"/>
                    <a:pt x="1246" y="1593"/>
                    <a:pt x="1243" y="1594"/>
                  </a:cubicBezTo>
                  <a:cubicBezTo>
                    <a:pt x="1191" y="1590"/>
                    <a:pt x="1225" y="1601"/>
                    <a:pt x="1186" y="1604"/>
                  </a:cubicBezTo>
                  <a:cubicBezTo>
                    <a:pt x="1187" y="1612"/>
                    <a:pt x="1141" y="1614"/>
                    <a:pt x="1126" y="1618"/>
                  </a:cubicBezTo>
                  <a:cubicBezTo>
                    <a:pt x="1162" y="1618"/>
                    <a:pt x="1104" y="1620"/>
                    <a:pt x="1144" y="1620"/>
                  </a:cubicBezTo>
                  <a:cubicBezTo>
                    <a:pt x="1114" y="1623"/>
                    <a:pt x="1100" y="1629"/>
                    <a:pt x="1041" y="1638"/>
                  </a:cubicBezTo>
                  <a:cubicBezTo>
                    <a:pt x="1046" y="1638"/>
                    <a:pt x="1052" y="1638"/>
                    <a:pt x="1058" y="1639"/>
                  </a:cubicBezTo>
                  <a:cubicBezTo>
                    <a:pt x="1039" y="1640"/>
                    <a:pt x="1006" y="1640"/>
                    <a:pt x="999" y="1653"/>
                  </a:cubicBezTo>
                  <a:cubicBezTo>
                    <a:pt x="976" y="1654"/>
                    <a:pt x="957" y="1655"/>
                    <a:pt x="942" y="1656"/>
                  </a:cubicBezTo>
                  <a:cubicBezTo>
                    <a:pt x="981" y="1659"/>
                    <a:pt x="921" y="1660"/>
                    <a:pt x="924" y="1662"/>
                  </a:cubicBezTo>
                  <a:cubicBezTo>
                    <a:pt x="925" y="1664"/>
                    <a:pt x="909" y="1665"/>
                    <a:pt x="917" y="1666"/>
                  </a:cubicBezTo>
                  <a:cubicBezTo>
                    <a:pt x="921" y="1667"/>
                    <a:pt x="883" y="1667"/>
                    <a:pt x="906" y="1668"/>
                  </a:cubicBezTo>
                  <a:cubicBezTo>
                    <a:pt x="900" y="1670"/>
                    <a:pt x="903" y="1670"/>
                    <a:pt x="882" y="1672"/>
                  </a:cubicBezTo>
                  <a:cubicBezTo>
                    <a:pt x="876" y="1673"/>
                    <a:pt x="895" y="1674"/>
                    <a:pt x="891" y="1674"/>
                  </a:cubicBezTo>
                  <a:cubicBezTo>
                    <a:pt x="876" y="1676"/>
                    <a:pt x="825" y="1678"/>
                    <a:pt x="871" y="1680"/>
                  </a:cubicBezTo>
                  <a:cubicBezTo>
                    <a:pt x="833" y="1683"/>
                    <a:pt x="853" y="1683"/>
                    <a:pt x="817" y="1687"/>
                  </a:cubicBezTo>
                  <a:cubicBezTo>
                    <a:pt x="850" y="1688"/>
                    <a:pt x="929" y="1683"/>
                    <a:pt x="895" y="1685"/>
                  </a:cubicBezTo>
                  <a:lnTo>
                    <a:pt x="895" y="1685"/>
                  </a:lnTo>
                  <a:cubicBezTo>
                    <a:pt x="900" y="1687"/>
                    <a:pt x="868" y="1686"/>
                    <a:pt x="853" y="1687"/>
                  </a:cubicBezTo>
                  <a:cubicBezTo>
                    <a:pt x="843" y="1690"/>
                    <a:pt x="918" y="1688"/>
                    <a:pt x="874" y="1689"/>
                  </a:cubicBezTo>
                  <a:lnTo>
                    <a:pt x="874" y="1689"/>
                  </a:lnTo>
                  <a:cubicBezTo>
                    <a:pt x="815" y="1694"/>
                    <a:pt x="809" y="1702"/>
                    <a:pt x="774" y="1700"/>
                  </a:cubicBezTo>
                  <a:cubicBezTo>
                    <a:pt x="819" y="1702"/>
                    <a:pt x="741" y="1701"/>
                    <a:pt x="749" y="1702"/>
                  </a:cubicBezTo>
                  <a:cubicBezTo>
                    <a:pt x="747" y="1708"/>
                    <a:pt x="760" y="1705"/>
                    <a:pt x="728" y="1707"/>
                  </a:cubicBezTo>
                  <a:cubicBezTo>
                    <a:pt x="767" y="1708"/>
                    <a:pt x="733" y="1709"/>
                    <a:pt x="726" y="1709"/>
                  </a:cubicBezTo>
                  <a:cubicBezTo>
                    <a:pt x="713" y="1710"/>
                    <a:pt x="728" y="1711"/>
                    <a:pt x="716" y="1712"/>
                  </a:cubicBezTo>
                  <a:cubicBezTo>
                    <a:pt x="694" y="1713"/>
                    <a:pt x="727" y="1714"/>
                    <a:pt x="687" y="1715"/>
                  </a:cubicBezTo>
                  <a:cubicBezTo>
                    <a:pt x="693" y="1716"/>
                    <a:pt x="666" y="1717"/>
                    <a:pt x="678" y="1719"/>
                  </a:cubicBezTo>
                  <a:cubicBezTo>
                    <a:pt x="666" y="1719"/>
                    <a:pt x="671" y="1719"/>
                    <a:pt x="676" y="1720"/>
                  </a:cubicBezTo>
                  <a:cubicBezTo>
                    <a:pt x="704" y="1721"/>
                    <a:pt x="640" y="1721"/>
                    <a:pt x="653" y="1723"/>
                  </a:cubicBezTo>
                  <a:cubicBezTo>
                    <a:pt x="672" y="1723"/>
                    <a:pt x="663" y="1724"/>
                    <a:pt x="675" y="1725"/>
                  </a:cubicBezTo>
                  <a:cubicBezTo>
                    <a:pt x="687" y="1726"/>
                    <a:pt x="668" y="1726"/>
                    <a:pt x="666" y="1725"/>
                  </a:cubicBezTo>
                  <a:cubicBezTo>
                    <a:pt x="671" y="1725"/>
                    <a:pt x="684" y="1725"/>
                    <a:pt x="675" y="1725"/>
                  </a:cubicBezTo>
                  <a:cubicBezTo>
                    <a:pt x="591" y="1725"/>
                    <a:pt x="617" y="1726"/>
                    <a:pt x="571" y="1735"/>
                  </a:cubicBezTo>
                  <a:cubicBezTo>
                    <a:pt x="569" y="1738"/>
                    <a:pt x="522" y="1741"/>
                    <a:pt x="503" y="1745"/>
                  </a:cubicBezTo>
                  <a:cubicBezTo>
                    <a:pt x="497" y="1746"/>
                    <a:pt x="462" y="1747"/>
                    <a:pt x="498" y="1748"/>
                  </a:cubicBezTo>
                  <a:cubicBezTo>
                    <a:pt x="446" y="1753"/>
                    <a:pt x="453" y="1756"/>
                    <a:pt x="437" y="1758"/>
                  </a:cubicBezTo>
                  <a:cubicBezTo>
                    <a:pt x="443" y="1759"/>
                    <a:pt x="448" y="1759"/>
                    <a:pt x="454" y="1759"/>
                  </a:cubicBezTo>
                  <a:cubicBezTo>
                    <a:pt x="448" y="1759"/>
                    <a:pt x="443" y="1759"/>
                    <a:pt x="437" y="1759"/>
                  </a:cubicBezTo>
                  <a:cubicBezTo>
                    <a:pt x="440" y="1761"/>
                    <a:pt x="352" y="1763"/>
                    <a:pt x="413" y="1765"/>
                  </a:cubicBezTo>
                  <a:cubicBezTo>
                    <a:pt x="413" y="1765"/>
                    <a:pt x="407" y="1765"/>
                    <a:pt x="406" y="1765"/>
                  </a:cubicBezTo>
                  <a:cubicBezTo>
                    <a:pt x="377" y="1766"/>
                    <a:pt x="390" y="1767"/>
                    <a:pt x="374" y="1769"/>
                  </a:cubicBezTo>
                  <a:cubicBezTo>
                    <a:pt x="441" y="1770"/>
                    <a:pt x="355" y="1773"/>
                    <a:pt x="356" y="1774"/>
                  </a:cubicBezTo>
                  <a:cubicBezTo>
                    <a:pt x="399" y="1775"/>
                    <a:pt x="357" y="1777"/>
                    <a:pt x="382" y="1779"/>
                  </a:cubicBezTo>
                  <a:cubicBezTo>
                    <a:pt x="390" y="1779"/>
                    <a:pt x="400" y="1780"/>
                    <a:pt x="394" y="1781"/>
                  </a:cubicBezTo>
                  <a:cubicBezTo>
                    <a:pt x="358" y="1782"/>
                    <a:pt x="392" y="1785"/>
                    <a:pt x="369" y="1786"/>
                  </a:cubicBezTo>
                  <a:cubicBezTo>
                    <a:pt x="341" y="1789"/>
                    <a:pt x="361" y="1791"/>
                    <a:pt x="354" y="1793"/>
                  </a:cubicBezTo>
                  <a:cubicBezTo>
                    <a:pt x="351" y="1794"/>
                    <a:pt x="355" y="1795"/>
                    <a:pt x="353" y="1796"/>
                  </a:cubicBezTo>
                  <a:cubicBezTo>
                    <a:pt x="338" y="1799"/>
                    <a:pt x="306" y="1797"/>
                    <a:pt x="311" y="1801"/>
                  </a:cubicBezTo>
                  <a:cubicBezTo>
                    <a:pt x="308" y="1802"/>
                    <a:pt x="278" y="1805"/>
                    <a:pt x="283" y="1808"/>
                  </a:cubicBezTo>
                  <a:cubicBezTo>
                    <a:pt x="285" y="1809"/>
                    <a:pt x="254" y="1809"/>
                    <a:pt x="287" y="1810"/>
                  </a:cubicBezTo>
                  <a:cubicBezTo>
                    <a:pt x="331" y="1814"/>
                    <a:pt x="281" y="1811"/>
                    <a:pt x="292" y="1822"/>
                  </a:cubicBezTo>
                  <a:cubicBezTo>
                    <a:pt x="281" y="1828"/>
                    <a:pt x="300" y="1831"/>
                    <a:pt x="300" y="1833"/>
                  </a:cubicBezTo>
                  <a:cubicBezTo>
                    <a:pt x="299" y="1835"/>
                    <a:pt x="336" y="1836"/>
                    <a:pt x="291" y="1837"/>
                  </a:cubicBezTo>
                  <a:cubicBezTo>
                    <a:pt x="335" y="1838"/>
                    <a:pt x="301" y="1839"/>
                    <a:pt x="292" y="1841"/>
                  </a:cubicBezTo>
                  <a:cubicBezTo>
                    <a:pt x="289" y="1841"/>
                    <a:pt x="294" y="1842"/>
                    <a:pt x="302" y="1842"/>
                  </a:cubicBezTo>
                  <a:cubicBezTo>
                    <a:pt x="319" y="1843"/>
                    <a:pt x="277" y="1843"/>
                    <a:pt x="310" y="1844"/>
                  </a:cubicBezTo>
                  <a:cubicBezTo>
                    <a:pt x="320" y="1844"/>
                    <a:pt x="308" y="1846"/>
                    <a:pt x="332" y="1847"/>
                  </a:cubicBezTo>
                  <a:cubicBezTo>
                    <a:pt x="294" y="1847"/>
                    <a:pt x="335" y="1848"/>
                    <a:pt x="333" y="1849"/>
                  </a:cubicBezTo>
                  <a:cubicBezTo>
                    <a:pt x="324" y="1864"/>
                    <a:pt x="386" y="1865"/>
                    <a:pt x="395" y="1864"/>
                  </a:cubicBezTo>
                  <a:cubicBezTo>
                    <a:pt x="392" y="1873"/>
                    <a:pt x="402" y="1872"/>
                    <a:pt x="407" y="1874"/>
                  </a:cubicBezTo>
                  <a:cubicBezTo>
                    <a:pt x="407" y="1875"/>
                    <a:pt x="388" y="1876"/>
                    <a:pt x="398" y="1876"/>
                  </a:cubicBezTo>
                  <a:cubicBezTo>
                    <a:pt x="425" y="1882"/>
                    <a:pt x="461" y="1887"/>
                    <a:pt x="480" y="1891"/>
                  </a:cubicBezTo>
                  <a:cubicBezTo>
                    <a:pt x="540" y="1899"/>
                    <a:pt x="527" y="1904"/>
                    <a:pt x="589" y="1913"/>
                  </a:cubicBezTo>
                  <a:cubicBezTo>
                    <a:pt x="591" y="1913"/>
                    <a:pt x="598" y="1914"/>
                    <a:pt x="595" y="1914"/>
                  </a:cubicBezTo>
                  <a:cubicBezTo>
                    <a:pt x="550" y="1915"/>
                    <a:pt x="639" y="1919"/>
                    <a:pt x="625" y="1924"/>
                  </a:cubicBezTo>
                  <a:cubicBezTo>
                    <a:pt x="656" y="1929"/>
                    <a:pt x="673" y="1934"/>
                    <a:pt x="708" y="1943"/>
                  </a:cubicBezTo>
                  <a:cubicBezTo>
                    <a:pt x="707" y="1944"/>
                    <a:pt x="695" y="1946"/>
                    <a:pt x="711" y="1947"/>
                  </a:cubicBezTo>
                  <a:cubicBezTo>
                    <a:pt x="728" y="1948"/>
                    <a:pt x="704" y="1949"/>
                    <a:pt x="719" y="1950"/>
                  </a:cubicBezTo>
                  <a:cubicBezTo>
                    <a:pt x="697" y="1950"/>
                    <a:pt x="747" y="1951"/>
                    <a:pt x="709" y="1952"/>
                  </a:cubicBezTo>
                  <a:cubicBezTo>
                    <a:pt x="730" y="1952"/>
                    <a:pt x="726" y="1953"/>
                    <a:pt x="709" y="1953"/>
                  </a:cubicBezTo>
                  <a:cubicBezTo>
                    <a:pt x="746" y="1954"/>
                    <a:pt x="698" y="1955"/>
                    <a:pt x="718" y="1955"/>
                  </a:cubicBezTo>
                  <a:cubicBezTo>
                    <a:pt x="749" y="1956"/>
                    <a:pt x="702" y="1957"/>
                    <a:pt x="715" y="1957"/>
                  </a:cubicBezTo>
                  <a:cubicBezTo>
                    <a:pt x="741" y="1959"/>
                    <a:pt x="720" y="1960"/>
                    <a:pt x="729" y="1961"/>
                  </a:cubicBezTo>
                  <a:cubicBezTo>
                    <a:pt x="783" y="1966"/>
                    <a:pt x="769" y="1971"/>
                    <a:pt x="811" y="1977"/>
                  </a:cubicBezTo>
                  <a:cubicBezTo>
                    <a:pt x="756" y="1978"/>
                    <a:pt x="833" y="1980"/>
                    <a:pt x="813" y="1981"/>
                  </a:cubicBezTo>
                  <a:cubicBezTo>
                    <a:pt x="811" y="1981"/>
                    <a:pt x="838" y="1982"/>
                    <a:pt x="818" y="1982"/>
                  </a:cubicBezTo>
                  <a:cubicBezTo>
                    <a:pt x="812" y="1983"/>
                    <a:pt x="830" y="1984"/>
                    <a:pt x="832" y="1984"/>
                  </a:cubicBezTo>
                  <a:cubicBezTo>
                    <a:pt x="834" y="1985"/>
                    <a:pt x="823" y="1987"/>
                    <a:pt x="835" y="1987"/>
                  </a:cubicBezTo>
                  <a:cubicBezTo>
                    <a:pt x="850" y="1988"/>
                    <a:pt x="827" y="1990"/>
                    <a:pt x="847" y="1990"/>
                  </a:cubicBezTo>
                  <a:cubicBezTo>
                    <a:pt x="874" y="1991"/>
                    <a:pt x="812" y="1992"/>
                    <a:pt x="848" y="1993"/>
                  </a:cubicBezTo>
                  <a:cubicBezTo>
                    <a:pt x="826" y="1994"/>
                    <a:pt x="858" y="1995"/>
                    <a:pt x="854" y="1996"/>
                  </a:cubicBezTo>
                  <a:cubicBezTo>
                    <a:pt x="850" y="1997"/>
                    <a:pt x="862" y="1999"/>
                    <a:pt x="851" y="2000"/>
                  </a:cubicBezTo>
                  <a:cubicBezTo>
                    <a:pt x="841" y="2001"/>
                    <a:pt x="890" y="2001"/>
                    <a:pt x="861" y="2002"/>
                  </a:cubicBezTo>
                  <a:cubicBezTo>
                    <a:pt x="850" y="2002"/>
                    <a:pt x="879" y="2003"/>
                    <a:pt x="856" y="2004"/>
                  </a:cubicBezTo>
                  <a:cubicBezTo>
                    <a:pt x="902" y="2006"/>
                    <a:pt x="848" y="2010"/>
                    <a:pt x="890" y="2012"/>
                  </a:cubicBezTo>
                  <a:cubicBezTo>
                    <a:pt x="852" y="2013"/>
                    <a:pt x="897" y="2014"/>
                    <a:pt x="886" y="2014"/>
                  </a:cubicBezTo>
                  <a:cubicBezTo>
                    <a:pt x="870" y="2015"/>
                    <a:pt x="902" y="2016"/>
                    <a:pt x="897" y="2017"/>
                  </a:cubicBezTo>
                  <a:cubicBezTo>
                    <a:pt x="894" y="2019"/>
                    <a:pt x="909" y="2021"/>
                    <a:pt x="914" y="2023"/>
                  </a:cubicBezTo>
                  <a:cubicBezTo>
                    <a:pt x="919" y="2024"/>
                    <a:pt x="925" y="2026"/>
                    <a:pt x="913" y="2027"/>
                  </a:cubicBezTo>
                  <a:cubicBezTo>
                    <a:pt x="901" y="2028"/>
                    <a:pt x="947" y="2029"/>
                    <a:pt x="923" y="2030"/>
                  </a:cubicBezTo>
                  <a:cubicBezTo>
                    <a:pt x="916" y="2030"/>
                    <a:pt x="930" y="2031"/>
                    <a:pt x="918" y="2032"/>
                  </a:cubicBezTo>
                  <a:cubicBezTo>
                    <a:pt x="909" y="2032"/>
                    <a:pt x="912" y="2034"/>
                    <a:pt x="921" y="2034"/>
                  </a:cubicBezTo>
                  <a:cubicBezTo>
                    <a:pt x="957" y="2035"/>
                    <a:pt x="900" y="2035"/>
                    <a:pt x="928" y="2036"/>
                  </a:cubicBezTo>
                  <a:cubicBezTo>
                    <a:pt x="964" y="2037"/>
                    <a:pt x="907" y="2038"/>
                    <a:pt x="916" y="2038"/>
                  </a:cubicBezTo>
                  <a:cubicBezTo>
                    <a:pt x="926" y="2039"/>
                    <a:pt x="949" y="2040"/>
                    <a:pt x="929" y="2041"/>
                  </a:cubicBezTo>
                  <a:cubicBezTo>
                    <a:pt x="918" y="2043"/>
                    <a:pt x="942" y="2042"/>
                    <a:pt x="936" y="2048"/>
                  </a:cubicBezTo>
                  <a:cubicBezTo>
                    <a:pt x="939" y="2053"/>
                    <a:pt x="928" y="2054"/>
                    <a:pt x="939" y="2055"/>
                  </a:cubicBezTo>
                  <a:cubicBezTo>
                    <a:pt x="948" y="2057"/>
                    <a:pt x="910" y="2058"/>
                    <a:pt x="933" y="2059"/>
                  </a:cubicBezTo>
                  <a:cubicBezTo>
                    <a:pt x="950" y="2060"/>
                    <a:pt x="936" y="2062"/>
                    <a:pt x="936" y="2064"/>
                  </a:cubicBezTo>
                  <a:lnTo>
                    <a:pt x="954" y="2064"/>
                  </a:lnTo>
                  <a:cubicBezTo>
                    <a:pt x="948" y="2064"/>
                    <a:pt x="942" y="2064"/>
                    <a:pt x="936" y="2064"/>
                  </a:cubicBezTo>
                  <a:cubicBezTo>
                    <a:pt x="936" y="2067"/>
                    <a:pt x="930" y="2069"/>
                    <a:pt x="938" y="2072"/>
                  </a:cubicBezTo>
                  <a:cubicBezTo>
                    <a:pt x="947" y="2074"/>
                    <a:pt x="902" y="2077"/>
                    <a:pt x="936" y="2079"/>
                  </a:cubicBezTo>
                  <a:cubicBezTo>
                    <a:pt x="938" y="2079"/>
                    <a:pt x="918" y="2081"/>
                    <a:pt x="919" y="2083"/>
                  </a:cubicBezTo>
                  <a:cubicBezTo>
                    <a:pt x="919" y="2083"/>
                    <a:pt x="933" y="2084"/>
                    <a:pt x="918" y="2085"/>
                  </a:cubicBezTo>
                  <a:cubicBezTo>
                    <a:pt x="816" y="2107"/>
                    <a:pt x="744" y="2117"/>
                    <a:pt x="601" y="2128"/>
                  </a:cubicBezTo>
                  <a:cubicBezTo>
                    <a:pt x="640" y="2133"/>
                    <a:pt x="514" y="2143"/>
                    <a:pt x="500" y="2144"/>
                  </a:cubicBezTo>
                  <a:cubicBezTo>
                    <a:pt x="535" y="2145"/>
                    <a:pt x="482" y="2146"/>
                    <a:pt x="496" y="2147"/>
                  </a:cubicBezTo>
                  <a:cubicBezTo>
                    <a:pt x="452" y="2153"/>
                    <a:pt x="426" y="2156"/>
                    <a:pt x="395" y="2161"/>
                  </a:cubicBezTo>
                  <a:cubicBezTo>
                    <a:pt x="379" y="2163"/>
                    <a:pt x="375" y="2164"/>
                    <a:pt x="410" y="2166"/>
                  </a:cubicBezTo>
                  <a:cubicBezTo>
                    <a:pt x="492" y="2171"/>
                    <a:pt x="363" y="2172"/>
                    <a:pt x="414" y="2174"/>
                  </a:cubicBezTo>
                  <a:cubicBezTo>
                    <a:pt x="401" y="2175"/>
                    <a:pt x="388" y="2175"/>
                    <a:pt x="374" y="2176"/>
                  </a:cubicBezTo>
                  <a:cubicBezTo>
                    <a:pt x="409" y="2177"/>
                    <a:pt x="364" y="2178"/>
                    <a:pt x="391" y="2179"/>
                  </a:cubicBezTo>
                  <a:cubicBezTo>
                    <a:pt x="364" y="2179"/>
                    <a:pt x="375" y="2180"/>
                    <a:pt x="375" y="2184"/>
                  </a:cubicBezTo>
                  <a:cubicBezTo>
                    <a:pt x="378" y="2184"/>
                    <a:pt x="336" y="2185"/>
                    <a:pt x="374" y="2186"/>
                  </a:cubicBezTo>
                  <a:cubicBezTo>
                    <a:pt x="352" y="2186"/>
                    <a:pt x="357" y="2187"/>
                    <a:pt x="372" y="2187"/>
                  </a:cubicBezTo>
                  <a:cubicBezTo>
                    <a:pt x="337" y="2192"/>
                    <a:pt x="349" y="2194"/>
                    <a:pt x="311" y="2197"/>
                  </a:cubicBezTo>
                  <a:cubicBezTo>
                    <a:pt x="299" y="2198"/>
                    <a:pt x="347" y="2199"/>
                    <a:pt x="314" y="2200"/>
                  </a:cubicBezTo>
                  <a:cubicBezTo>
                    <a:pt x="297" y="2202"/>
                    <a:pt x="321" y="2204"/>
                    <a:pt x="327" y="2204"/>
                  </a:cubicBezTo>
                  <a:cubicBezTo>
                    <a:pt x="312" y="2205"/>
                    <a:pt x="292" y="2204"/>
                    <a:pt x="275" y="2204"/>
                  </a:cubicBezTo>
                  <a:cubicBezTo>
                    <a:pt x="274" y="2205"/>
                    <a:pt x="273" y="2205"/>
                    <a:pt x="272" y="2205"/>
                  </a:cubicBezTo>
                  <a:cubicBezTo>
                    <a:pt x="267" y="2206"/>
                    <a:pt x="260" y="2206"/>
                    <a:pt x="291" y="2207"/>
                  </a:cubicBezTo>
                  <a:cubicBezTo>
                    <a:pt x="307" y="2205"/>
                    <a:pt x="310" y="2207"/>
                    <a:pt x="291" y="2207"/>
                  </a:cubicBezTo>
                  <a:cubicBezTo>
                    <a:pt x="291" y="2207"/>
                    <a:pt x="291" y="2206"/>
                    <a:pt x="291" y="2207"/>
                  </a:cubicBezTo>
                  <a:cubicBezTo>
                    <a:pt x="285" y="2207"/>
                    <a:pt x="270" y="2208"/>
                    <a:pt x="274" y="2209"/>
                  </a:cubicBezTo>
                  <a:cubicBezTo>
                    <a:pt x="278" y="2209"/>
                    <a:pt x="284" y="2209"/>
                    <a:pt x="277" y="2210"/>
                  </a:cubicBezTo>
                  <a:cubicBezTo>
                    <a:pt x="272" y="2211"/>
                    <a:pt x="230" y="2212"/>
                    <a:pt x="269" y="2213"/>
                  </a:cubicBezTo>
                  <a:cubicBezTo>
                    <a:pt x="245" y="2215"/>
                    <a:pt x="211" y="2216"/>
                    <a:pt x="247" y="2217"/>
                  </a:cubicBezTo>
                  <a:cubicBezTo>
                    <a:pt x="211" y="2219"/>
                    <a:pt x="243" y="2220"/>
                    <a:pt x="227" y="2222"/>
                  </a:cubicBezTo>
                  <a:cubicBezTo>
                    <a:pt x="207" y="2223"/>
                    <a:pt x="221" y="2225"/>
                    <a:pt x="204" y="2226"/>
                  </a:cubicBezTo>
                  <a:cubicBezTo>
                    <a:pt x="190" y="2227"/>
                    <a:pt x="213" y="2228"/>
                    <a:pt x="189" y="2229"/>
                  </a:cubicBezTo>
                  <a:cubicBezTo>
                    <a:pt x="166" y="2230"/>
                    <a:pt x="160" y="2231"/>
                    <a:pt x="166" y="2233"/>
                  </a:cubicBezTo>
                  <a:cubicBezTo>
                    <a:pt x="170" y="2238"/>
                    <a:pt x="155" y="2238"/>
                    <a:pt x="147" y="2241"/>
                  </a:cubicBezTo>
                  <a:cubicBezTo>
                    <a:pt x="140" y="2241"/>
                    <a:pt x="155" y="2243"/>
                    <a:pt x="144" y="2243"/>
                  </a:cubicBezTo>
                  <a:cubicBezTo>
                    <a:pt x="115" y="2244"/>
                    <a:pt x="148" y="2245"/>
                    <a:pt x="131" y="2246"/>
                  </a:cubicBezTo>
                  <a:cubicBezTo>
                    <a:pt x="108" y="2247"/>
                    <a:pt x="143" y="2249"/>
                    <a:pt x="107" y="2250"/>
                  </a:cubicBezTo>
                  <a:cubicBezTo>
                    <a:pt x="136" y="2251"/>
                    <a:pt x="76" y="2252"/>
                    <a:pt x="116" y="2254"/>
                  </a:cubicBezTo>
                  <a:cubicBezTo>
                    <a:pt x="59" y="2256"/>
                    <a:pt x="82" y="2259"/>
                    <a:pt x="64" y="2261"/>
                  </a:cubicBezTo>
                  <a:cubicBezTo>
                    <a:pt x="58" y="2262"/>
                    <a:pt x="77" y="2263"/>
                    <a:pt x="74" y="2264"/>
                  </a:cubicBezTo>
                  <a:cubicBezTo>
                    <a:pt x="56" y="2267"/>
                    <a:pt x="39" y="2271"/>
                    <a:pt x="41" y="2275"/>
                  </a:cubicBezTo>
                  <a:cubicBezTo>
                    <a:pt x="42" y="2277"/>
                    <a:pt x="56" y="2279"/>
                    <a:pt x="38" y="2280"/>
                  </a:cubicBezTo>
                  <a:cubicBezTo>
                    <a:pt x="13" y="2282"/>
                    <a:pt x="49" y="2283"/>
                    <a:pt x="42" y="2285"/>
                  </a:cubicBezTo>
                  <a:cubicBezTo>
                    <a:pt x="-6" y="2290"/>
                    <a:pt x="98" y="2288"/>
                    <a:pt x="42" y="2291"/>
                  </a:cubicBezTo>
                  <a:cubicBezTo>
                    <a:pt x="31" y="2292"/>
                    <a:pt x="21" y="2293"/>
                    <a:pt x="29" y="2293"/>
                  </a:cubicBezTo>
                  <a:cubicBezTo>
                    <a:pt x="55" y="2295"/>
                    <a:pt x="20" y="2295"/>
                    <a:pt x="25" y="2296"/>
                  </a:cubicBezTo>
                  <a:cubicBezTo>
                    <a:pt x="60" y="2297"/>
                    <a:pt x="44" y="2299"/>
                    <a:pt x="38" y="2301"/>
                  </a:cubicBezTo>
                  <a:cubicBezTo>
                    <a:pt x="32" y="2302"/>
                    <a:pt x="49" y="2305"/>
                    <a:pt x="7" y="2306"/>
                  </a:cubicBezTo>
                  <a:cubicBezTo>
                    <a:pt x="5" y="2306"/>
                    <a:pt x="14" y="2306"/>
                    <a:pt x="15" y="2307"/>
                  </a:cubicBezTo>
                  <a:cubicBezTo>
                    <a:pt x="17" y="2307"/>
                    <a:pt x="25" y="2308"/>
                    <a:pt x="17" y="2308"/>
                  </a:cubicBezTo>
                  <a:cubicBezTo>
                    <a:pt x="-11" y="2310"/>
                    <a:pt x="2" y="2311"/>
                    <a:pt x="8" y="2312"/>
                  </a:cubicBezTo>
                  <a:cubicBezTo>
                    <a:pt x="15" y="2313"/>
                    <a:pt x="3" y="2314"/>
                    <a:pt x="0" y="2316"/>
                  </a:cubicBezTo>
                  <a:cubicBezTo>
                    <a:pt x="10" y="2317"/>
                    <a:pt x="31" y="2317"/>
                    <a:pt x="41" y="2318"/>
                  </a:cubicBezTo>
                  <a:cubicBezTo>
                    <a:pt x="49" y="2319"/>
                    <a:pt x="3" y="2319"/>
                    <a:pt x="37" y="2320"/>
                  </a:cubicBezTo>
                  <a:cubicBezTo>
                    <a:pt x="21" y="2321"/>
                    <a:pt x="36" y="2321"/>
                    <a:pt x="40" y="2322"/>
                  </a:cubicBezTo>
                  <a:cubicBezTo>
                    <a:pt x="46" y="2323"/>
                    <a:pt x="34" y="2324"/>
                    <a:pt x="62" y="2325"/>
                  </a:cubicBezTo>
                  <a:cubicBezTo>
                    <a:pt x="85" y="2326"/>
                    <a:pt x="21" y="2326"/>
                    <a:pt x="56" y="2327"/>
                  </a:cubicBezTo>
                  <a:cubicBezTo>
                    <a:pt x="65" y="2327"/>
                    <a:pt x="47" y="2328"/>
                    <a:pt x="56" y="2329"/>
                  </a:cubicBezTo>
                  <a:cubicBezTo>
                    <a:pt x="110" y="2340"/>
                    <a:pt x="133" y="2347"/>
                    <a:pt x="182" y="2353"/>
                  </a:cubicBezTo>
                  <a:cubicBezTo>
                    <a:pt x="190" y="2353"/>
                    <a:pt x="169" y="2354"/>
                    <a:pt x="167" y="2355"/>
                  </a:cubicBezTo>
                  <a:cubicBezTo>
                    <a:pt x="163" y="2356"/>
                    <a:pt x="196" y="2357"/>
                    <a:pt x="188" y="2359"/>
                  </a:cubicBezTo>
                  <a:cubicBezTo>
                    <a:pt x="181" y="2360"/>
                    <a:pt x="214" y="2361"/>
                    <a:pt x="187" y="2362"/>
                  </a:cubicBezTo>
                  <a:cubicBezTo>
                    <a:pt x="283" y="2371"/>
                    <a:pt x="408" y="2388"/>
                    <a:pt x="431" y="2394"/>
                  </a:cubicBezTo>
                  <a:cubicBezTo>
                    <a:pt x="490" y="2396"/>
                    <a:pt x="463" y="2397"/>
                    <a:pt x="444" y="2400"/>
                  </a:cubicBezTo>
                  <a:cubicBezTo>
                    <a:pt x="454" y="2400"/>
                    <a:pt x="463" y="2400"/>
                    <a:pt x="476" y="2400"/>
                  </a:cubicBezTo>
                  <a:cubicBezTo>
                    <a:pt x="402" y="2403"/>
                    <a:pt x="519" y="2411"/>
                    <a:pt x="497" y="2416"/>
                  </a:cubicBezTo>
                  <a:cubicBezTo>
                    <a:pt x="475" y="2416"/>
                    <a:pt x="502" y="2417"/>
                    <a:pt x="491" y="2418"/>
                  </a:cubicBezTo>
                  <a:cubicBezTo>
                    <a:pt x="461" y="2419"/>
                    <a:pt x="527" y="2419"/>
                    <a:pt x="521" y="2425"/>
                  </a:cubicBezTo>
                  <a:cubicBezTo>
                    <a:pt x="520" y="2426"/>
                    <a:pt x="503" y="2427"/>
                    <a:pt x="555" y="2428"/>
                  </a:cubicBezTo>
                  <a:cubicBezTo>
                    <a:pt x="577" y="2430"/>
                    <a:pt x="508" y="2431"/>
                    <a:pt x="559" y="2433"/>
                  </a:cubicBezTo>
                  <a:cubicBezTo>
                    <a:pt x="500" y="2435"/>
                    <a:pt x="577" y="2436"/>
                    <a:pt x="582" y="2442"/>
                  </a:cubicBezTo>
                  <a:cubicBezTo>
                    <a:pt x="583" y="2442"/>
                    <a:pt x="554" y="2443"/>
                    <a:pt x="581" y="2444"/>
                  </a:cubicBezTo>
                  <a:cubicBezTo>
                    <a:pt x="597" y="2446"/>
                    <a:pt x="592" y="2447"/>
                    <a:pt x="603" y="2447"/>
                  </a:cubicBezTo>
                  <a:cubicBezTo>
                    <a:pt x="598" y="2451"/>
                    <a:pt x="637" y="2455"/>
                    <a:pt x="625" y="2458"/>
                  </a:cubicBezTo>
                  <a:cubicBezTo>
                    <a:pt x="622" y="2460"/>
                    <a:pt x="638" y="2461"/>
                    <a:pt x="634" y="2462"/>
                  </a:cubicBezTo>
                  <a:cubicBezTo>
                    <a:pt x="630" y="2463"/>
                    <a:pt x="649" y="2465"/>
                    <a:pt x="646" y="2466"/>
                  </a:cubicBezTo>
                  <a:cubicBezTo>
                    <a:pt x="643" y="2467"/>
                    <a:pt x="635" y="2469"/>
                    <a:pt x="649" y="2470"/>
                  </a:cubicBezTo>
                  <a:cubicBezTo>
                    <a:pt x="659" y="2473"/>
                    <a:pt x="671" y="2470"/>
                    <a:pt x="667" y="2476"/>
                  </a:cubicBezTo>
                  <a:cubicBezTo>
                    <a:pt x="674" y="2480"/>
                    <a:pt x="710" y="2478"/>
                    <a:pt x="707" y="2487"/>
                  </a:cubicBezTo>
                  <a:cubicBezTo>
                    <a:pt x="724" y="2486"/>
                    <a:pt x="733" y="2486"/>
                    <a:pt x="751" y="2486"/>
                  </a:cubicBezTo>
                  <a:cubicBezTo>
                    <a:pt x="751" y="2487"/>
                    <a:pt x="740" y="2489"/>
                    <a:pt x="753" y="2489"/>
                  </a:cubicBezTo>
                  <a:cubicBezTo>
                    <a:pt x="779" y="2491"/>
                    <a:pt x="774" y="2493"/>
                    <a:pt x="760" y="2495"/>
                  </a:cubicBezTo>
                  <a:cubicBezTo>
                    <a:pt x="758" y="2495"/>
                    <a:pt x="752" y="2495"/>
                    <a:pt x="754" y="2495"/>
                  </a:cubicBezTo>
                  <a:cubicBezTo>
                    <a:pt x="796" y="2497"/>
                    <a:pt x="786" y="2498"/>
                    <a:pt x="771" y="2500"/>
                  </a:cubicBezTo>
                  <a:cubicBezTo>
                    <a:pt x="774" y="2503"/>
                    <a:pt x="852" y="2507"/>
                    <a:pt x="817" y="2509"/>
                  </a:cubicBezTo>
                  <a:cubicBezTo>
                    <a:pt x="829" y="2509"/>
                    <a:pt x="841" y="2509"/>
                    <a:pt x="849" y="2509"/>
                  </a:cubicBezTo>
                  <a:cubicBezTo>
                    <a:pt x="846" y="2510"/>
                    <a:pt x="838" y="2510"/>
                    <a:pt x="841" y="2510"/>
                  </a:cubicBezTo>
                  <a:cubicBezTo>
                    <a:pt x="877" y="2511"/>
                    <a:pt x="885" y="2513"/>
                    <a:pt x="869" y="2514"/>
                  </a:cubicBezTo>
                  <a:cubicBezTo>
                    <a:pt x="854" y="2514"/>
                    <a:pt x="896" y="2519"/>
                    <a:pt x="895" y="2520"/>
                  </a:cubicBezTo>
                  <a:cubicBezTo>
                    <a:pt x="902" y="2521"/>
                    <a:pt x="879" y="2523"/>
                    <a:pt x="909" y="2524"/>
                  </a:cubicBezTo>
                  <a:cubicBezTo>
                    <a:pt x="939" y="2525"/>
                    <a:pt x="898" y="2527"/>
                    <a:pt x="909" y="2528"/>
                  </a:cubicBezTo>
                  <a:cubicBezTo>
                    <a:pt x="914" y="2529"/>
                    <a:pt x="887" y="2530"/>
                    <a:pt x="912" y="2531"/>
                  </a:cubicBezTo>
                  <a:cubicBezTo>
                    <a:pt x="933" y="2532"/>
                    <a:pt x="898" y="2533"/>
                    <a:pt x="936" y="2534"/>
                  </a:cubicBezTo>
                  <a:cubicBezTo>
                    <a:pt x="901" y="2535"/>
                    <a:pt x="916" y="2536"/>
                    <a:pt x="910" y="2537"/>
                  </a:cubicBezTo>
                  <a:cubicBezTo>
                    <a:pt x="897" y="2539"/>
                    <a:pt x="891" y="2541"/>
                    <a:pt x="899" y="2542"/>
                  </a:cubicBezTo>
                  <a:cubicBezTo>
                    <a:pt x="902" y="2543"/>
                    <a:pt x="892" y="2544"/>
                    <a:pt x="903" y="2544"/>
                  </a:cubicBezTo>
                  <a:cubicBezTo>
                    <a:pt x="933" y="2545"/>
                    <a:pt x="873" y="2546"/>
                    <a:pt x="912" y="2546"/>
                  </a:cubicBezTo>
                  <a:cubicBezTo>
                    <a:pt x="878" y="2548"/>
                    <a:pt x="930" y="2546"/>
                    <a:pt x="914" y="2551"/>
                  </a:cubicBezTo>
                  <a:cubicBezTo>
                    <a:pt x="901" y="2553"/>
                    <a:pt x="948" y="2554"/>
                    <a:pt x="917" y="2556"/>
                  </a:cubicBezTo>
                  <a:cubicBezTo>
                    <a:pt x="966" y="2560"/>
                    <a:pt x="928" y="2564"/>
                    <a:pt x="921" y="2568"/>
                  </a:cubicBezTo>
                  <a:cubicBezTo>
                    <a:pt x="913" y="2570"/>
                    <a:pt x="947" y="2571"/>
                    <a:pt x="949" y="2572"/>
                  </a:cubicBezTo>
                  <a:cubicBezTo>
                    <a:pt x="944" y="2572"/>
                    <a:pt x="941" y="2572"/>
                    <a:pt x="936" y="2572"/>
                  </a:cubicBezTo>
                  <a:cubicBezTo>
                    <a:pt x="941" y="2571"/>
                    <a:pt x="956" y="2572"/>
                    <a:pt x="946" y="2572"/>
                  </a:cubicBezTo>
                  <a:cubicBezTo>
                    <a:pt x="931" y="2571"/>
                    <a:pt x="919" y="2572"/>
                    <a:pt x="919" y="2572"/>
                  </a:cubicBezTo>
                  <a:cubicBezTo>
                    <a:pt x="943" y="2587"/>
                    <a:pt x="1039" y="2589"/>
                    <a:pt x="1113" y="2602"/>
                  </a:cubicBezTo>
                  <a:cubicBezTo>
                    <a:pt x="1169" y="2603"/>
                    <a:pt x="1123" y="2605"/>
                    <a:pt x="1163" y="2607"/>
                  </a:cubicBezTo>
                  <a:cubicBezTo>
                    <a:pt x="1146" y="2610"/>
                    <a:pt x="1161" y="2611"/>
                    <a:pt x="1183" y="2613"/>
                  </a:cubicBezTo>
                  <a:cubicBezTo>
                    <a:pt x="1204" y="2614"/>
                    <a:pt x="1149" y="2615"/>
                    <a:pt x="1184" y="2616"/>
                  </a:cubicBezTo>
                  <a:cubicBezTo>
                    <a:pt x="1165" y="2616"/>
                    <a:pt x="1177" y="2617"/>
                    <a:pt x="1184" y="2618"/>
                  </a:cubicBezTo>
                  <a:cubicBezTo>
                    <a:pt x="1201" y="2623"/>
                    <a:pt x="1264" y="2629"/>
                    <a:pt x="1272" y="2632"/>
                  </a:cubicBezTo>
                  <a:cubicBezTo>
                    <a:pt x="1275" y="2632"/>
                    <a:pt x="1295" y="2633"/>
                    <a:pt x="1270" y="2633"/>
                  </a:cubicBezTo>
                  <a:cubicBezTo>
                    <a:pt x="1292" y="2634"/>
                    <a:pt x="1309" y="2636"/>
                    <a:pt x="1331" y="2639"/>
                  </a:cubicBezTo>
                  <a:cubicBezTo>
                    <a:pt x="1294" y="2640"/>
                    <a:pt x="1336" y="2641"/>
                    <a:pt x="1333" y="2641"/>
                  </a:cubicBezTo>
                  <a:cubicBezTo>
                    <a:pt x="1331" y="2642"/>
                    <a:pt x="1320" y="2643"/>
                    <a:pt x="1349" y="2644"/>
                  </a:cubicBezTo>
                  <a:cubicBezTo>
                    <a:pt x="1326" y="2645"/>
                    <a:pt x="1361" y="2647"/>
                    <a:pt x="1354" y="2648"/>
                  </a:cubicBezTo>
                  <a:cubicBezTo>
                    <a:pt x="1336" y="2653"/>
                    <a:pt x="1386" y="2654"/>
                    <a:pt x="1370" y="2656"/>
                  </a:cubicBezTo>
                  <a:cubicBezTo>
                    <a:pt x="1343" y="2658"/>
                    <a:pt x="1402" y="2659"/>
                    <a:pt x="1394" y="2661"/>
                  </a:cubicBezTo>
                  <a:cubicBezTo>
                    <a:pt x="1395" y="2662"/>
                    <a:pt x="1390" y="2663"/>
                    <a:pt x="1399" y="2663"/>
                  </a:cubicBezTo>
                  <a:cubicBezTo>
                    <a:pt x="1434" y="2664"/>
                    <a:pt x="1383" y="2665"/>
                    <a:pt x="1406" y="2665"/>
                  </a:cubicBezTo>
                  <a:cubicBezTo>
                    <a:pt x="1433" y="2666"/>
                    <a:pt x="1397" y="2668"/>
                    <a:pt x="1435" y="2669"/>
                  </a:cubicBezTo>
                  <a:cubicBezTo>
                    <a:pt x="1407" y="2670"/>
                    <a:pt x="1446" y="2671"/>
                    <a:pt x="1445" y="2672"/>
                  </a:cubicBezTo>
                  <a:cubicBezTo>
                    <a:pt x="1457" y="2675"/>
                    <a:pt x="1456" y="2677"/>
                    <a:pt x="1475" y="2678"/>
                  </a:cubicBezTo>
                  <a:cubicBezTo>
                    <a:pt x="1482" y="2678"/>
                    <a:pt x="1453" y="2680"/>
                    <a:pt x="1461" y="2680"/>
                  </a:cubicBezTo>
                  <a:cubicBezTo>
                    <a:pt x="1496" y="2682"/>
                    <a:pt x="1469" y="2684"/>
                    <a:pt x="1477" y="2685"/>
                  </a:cubicBezTo>
                  <a:cubicBezTo>
                    <a:pt x="1496" y="2691"/>
                    <a:pt x="1516" y="2692"/>
                    <a:pt x="1520" y="2702"/>
                  </a:cubicBezTo>
                  <a:cubicBezTo>
                    <a:pt x="1561" y="2704"/>
                    <a:pt x="1545" y="2707"/>
                    <a:pt x="1534" y="2709"/>
                  </a:cubicBezTo>
                  <a:cubicBezTo>
                    <a:pt x="1526" y="2710"/>
                    <a:pt x="1566" y="2711"/>
                    <a:pt x="1525" y="2713"/>
                  </a:cubicBezTo>
                  <a:cubicBezTo>
                    <a:pt x="1565" y="2714"/>
                    <a:pt x="1516" y="2717"/>
                    <a:pt x="1559" y="2719"/>
                  </a:cubicBezTo>
                  <a:cubicBezTo>
                    <a:pt x="1569" y="2720"/>
                    <a:pt x="1532" y="2722"/>
                    <a:pt x="1560" y="2724"/>
                  </a:cubicBezTo>
                  <a:cubicBezTo>
                    <a:pt x="1570" y="2724"/>
                    <a:pt x="1523" y="2725"/>
                    <a:pt x="1561" y="2726"/>
                  </a:cubicBezTo>
                  <a:cubicBezTo>
                    <a:pt x="1519" y="2727"/>
                    <a:pt x="1564" y="2728"/>
                    <a:pt x="1563" y="2728"/>
                  </a:cubicBezTo>
                  <a:cubicBezTo>
                    <a:pt x="1558" y="2733"/>
                    <a:pt x="1563" y="2737"/>
                    <a:pt x="1560" y="2741"/>
                  </a:cubicBezTo>
                  <a:cubicBezTo>
                    <a:pt x="1558" y="2745"/>
                    <a:pt x="1572" y="2749"/>
                    <a:pt x="1542" y="2753"/>
                  </a:cubicBezTo>
                  <a:cubicBezTo>
                    <a:pt x="1532" y="2754"/>
                    <a:pt x="1534" y="2756"/>
                    <a:pt x="1542" y="2757"/>
                  </a:cubicBezTo>
                  <a:cubicBezTo>
                    <a:pt x="1551" y="2758"/>
                    <a:pt x="1506" y="2759"/>
                    <a:pt x="1539" y="2761"/>
                  </a:cubicBezTo>
                  <a:cubicBezTo>
                    <a:pt x="1517" y="2762"/>
                    <a:pt x="1533" y="2763"/>
                    <a:pt x="1531" y="2764"/>
                  </a:cubicBezTo>
                  <a:cubicBezTo>
                    <a:pt x="1516" y="2767"/>
                    <a:pt x="1517" y="2772"/>
                    <a:pt x="1531" y="2774"/>
                  </a:cubicBezTo>
                  <a:cubicBezTo>
                    <a:pt x="1529" y="2777"/>
                    <a:pt x="1485" y="2778"/>
                    <a:pt x="1518" y="2779"/>
                  </a:cubicBezTo>
                  <a:cubicBezTo>
                    <a:pt x="1538" y="2780"/>
                    <a:pt x="1493" y="2781"/>
                    <a:pt x="1511" y="2782"/>
                  </a:cubicBezTo>
                  <a:cubicBezTo>
                    <a:pt x="1515" y="2782"/>
                    <a:pt x="1496" y="2783"/>
                    <a:pt x="1500" y="2783"/>
                  </a:cubicBezTo>
                  <a:cubicBezTo>
                    <a:pt x="1510" y="2784"/>
                    <a:pt x="1538" y="2785"/>
                    <a:pt x="1502" y="2787"/>
                  </a:cubicBezTo>
                  <a:cubicBezTo>
                    <a:pt x="1537" y="2789"/>
                    <a:pt x="1511" y="2787"/>
                    <a:pt x="1520" y="2797"/>
                  </a:cubicBezTo>
                  <a:cubicBezTo>
                    <a:pt x="1525" y="2800"/>
                    <a:pt x="1497" y="2802"/>
                    <a:pt x="1539" y="2804"/>
                  </a:cubicBezTo>
                  <a:cubicBezTo>
                    <a:pt x="1477" y="2807"/>
                    <a:pt x="1559" y="2807"/>
                    <a:pt x="1522" y="2808"/>
                  </a:cubicBezTo>
                  <a:cubicBezTo>
                    <a:pt x="1563" y="2809"/>
                    <a:pt x="1506" y="2810"/>
                    <a:pt x="1531" y="2810"/>
                  </a:cubicBezTo>
                  <a:cubicBezTo>
                    <a:pt x="1563" y="2811"/>
                    <a:pt x="1510" y="2812"/>
                    <a:pt x="1528" y="2812"/>
                  </a:cubicBezTo>
                  <a:cubicBezTo>
                    <a:pt x="1556" y="2813"/>
                    <a:pt x="1498" y="2814"/>
                    <a:pt x="1536" y="2814"/>
                  </a:cubicBezTo>
                  <a:cubicBezTo>
                    <a:pt x="1507" y="2815"/>
                    <a:pt x="1546" y="2816"/>
                    <a:pt x="1528" y="2817"/>
                  </a:cubicBezTo>
                  <a:cubicBezTo>
                    <a:pt x="1516" y="2817"/>
                    <a:pt x="1546" y="2818"/>
                    <a:pt x="1522" y="2819"/>
                  </a:cubicBezTo>
                  <a:cubicBezTo>
                    <a:pt x="1558" y="2819"/>
                    <a:pt x="1519" y="2821"/>
                    <a:pt x="1526" y="2821"/>
                  </a:cubicBezTo>
                  <a:cubicBezTo>
                    <a:pt x="1553" y="2822"/>
                    <a:pt x="1489" y="2823"/>
                    <a:pt x="1534" y="2824"/>
                  </a:cubicBezTo>
                  <a:cubicBezTo>
                    <a:pt x="1527" y="2825"/>
                    <a:pt x="1525" y="2827"/>
                    <a:pt x="1540" y="2828"/>
                  </a:cubicBezTo>
                  <a:cubicBezTo>
                    <a:pt x="1506" y="2828"/>
                    <a:pt x="1550" y="2830"/>
                    <a:pt x="1524" y="2830"/>
                  </a:cubicBezTo>
                  <a:cubicBezTo>
                    <a:pt x="1549" y="2831"/>
                    <a:pt x="1514" y="2832"/>
                    <a:pt x="1519" y="2833"/>
                  </a:cubicBezTo>
                  <a:cubicBezTo>
                    <a:pt x="1524" y="2834"/>
                    <a:pt x="1509" y="2835"/>
                    <a:pt x="1539" y="2836"/>
                  </a:cubicBezTo>
                  <a:cubicBezTo>
                    <a:pt x="1495" y="2839"/>
                    <a:pt x="1531" y="2843"/>
                    <a:pt x="1520" y="2846"/>
                  </a:cubicBezTo>
                  <a:cubicBezTo>
                    <a:pt x="1516" y="2847"/>
                    <a:pt x="1496" y="2848"/>
                    <a:pt x="1517" y="2849"/>
                  </a:cubicBezTo>
                  <a:cubicBezTo>
                    <a:pt x="1526" y="2849"/>
                    <a:pt x="1519" y="2851"/>
                    <a:pt x="1508" y="2851"/>
                  </a:cubicBezTo>
                  <a:cubicBezTo>
                    <a:pt x="1493" y="2852"/>
                    <a:pt x="1534" y="2853"/>
                    <a:pt x="1501" y="2853"/>
                  </a:cubicBezTo>
                  <a:cubicBezTo>
                    <a:pt x="1487" y="2854"/>
                    <a:pt x="1479" y="2855"/>
                    <a:pt x="1487" y="2856"/>
                  </a:cubicBezTo>
                  <a:cubicBezTo>
                    <a:pt x="1512" y="2856"/>
                    <a:pt x="1457" y="2857"/>
                    <a:pt x="1495" y="2858"/>
                  </a:cubicBezTo>
                  <a:cubicBezTo>
                    <a:pt x="1490" y="2859"/>
                    <a:pt x="1456" y="2862"/>
                    <a:pt x="1466" y="2864"/>
                  </a:cubicBezTo>
                  <a:cubicBezTo>
                    <a:pt x="1482" y="2865"/>
                    <a:pt x="1447" y="2865"/>
                    <a:pt x="1455" y="2866"/>
                  </a:cubicBezTo>
                  <a:cubicBezTo>
                    <a:pt x="1466" y="2868"/>
                    <a:pt x="1452" y="2870"/>
                    <a:pt x="1457" y="2873"/>
                  </a:cubicBezTo>
                  <a:cubicBezTo>
                    <a:pt x="1469" y="2877"/>
                    <a:pt x="1409" y="2881"/>
                    <a:pt x="1419" y="2882"/>
                  </a:cubicBezTo>
                  <a:cubicBezTo>
                    <a:pt x="1447" y="2884"/>
                    <a:pt x="1408" y="2881"/>
                    <a:pt x="1415" y="2887"/>
                  </a:cubicBezTo>
                  <a:cubicBezTo>
                    <a:pt x="1360" y="2889"/>
                    <a:pt x="1312" y="2896"/>
                    <a:pt x="1251" y="2900"/>
                  </a:cubicBezTo>
                  <a:cubicBezTo>
                    <a:pt x="1299" y="2901"/>
                    <a:pt x="1259" y="2903"/>
                    <a:pt x="1241" y="2904"/>
                  </a:cubicBezTo>
                  <a:cubicBezTo>
                    <a:pt x="1219" y="2905"/>
                    <a:pt x="1257" y="2905"/>
                    <a:pt x="1249" y="2906"/>
                  </a:cubicBezTo>
                  <a:cubicBezTo>
                    <a:pt x="1287" y="2907"/>
                    <a:pt x="1259" y="2913"/>
                    <a:pt x="1228" y="2914"/>
                  </a:cubicBezTo>
                  <a:cubicBezTo>
                    <a:pt x="1234" y="2914"/>
                    <a:pt x="1239" y="2914"/>
                    <a:pt x="1245" y="2914"/>
                  </a:cubicBezTo>
                  <a:cubicBezTo>
                    <a:pt x="1139" y="2914"/>
                    <a:pt x="1234" y="2920"/>
                    <a:pt x="1124" y="2930"/>
                  </a:cubicBezTo>
                  <a:cubicBezTo>
                    <a:pt x="1119" y="2937"/>
                    <a:pt x="1052" y="2943"/>
                    <a:pt x="1062" y="2947"/>
                  </a:cubicBezTo>
                  <a:cubicBezTo>
                    <a:pt x="1064" y="2947"/>
                    <a:pt x="1080" y="2948"/>
                    <a:pt x="1076" y="2948"/>
                  </a:cubicBezTo>
                  <a:cubicBezTo>
                    <a:pt x="1045" y="2954"/>
                    <a:pt x="1026" y="2954"/>
                    <a:pt x="1040" y="2960"/>
                  </a:cubicBezTo>
                  <a:cubicBezTo>
                    <a:pt x="1027" y="2962"/>
                    <a:pt x="1023" y="2962"/>
                    <a:pt x="1037" y="2964"/>
                  </a:cubicBezTo>
                  <a:cubicBezTo>
                    <a:pt x="1006" y="2965"/>
                    <a:pt x="1057" y="2966"/>
                    <a:pt x="1021" y="2966"/>
                  </a:cubicBezTo>
                  <a:cubicBezTo>
                    <a:pt x="995" y="2967"/>
                    <a:pt x="1055" y="2967"/>
                    <a:pt x="1027" y="2969"/>
                  </a:cubicBezTo>
                  <a:cubicBezTo>
                    <a:pt x="1013" y="2969"/>
                    <a:pt x="1018" y="2971"/>
                    <a:pt x="1020" y="2972"/>
                  </a:cubicBezTo>
                  <a:cubicBezTo>
                    <a:pt x="1025" y="2973"/>
                    <a:pt x="1003" y="2976"/>
                    <a:pt x="1037" y="2977"/>
                  </a:cubicBezTo>
                  <a:cubicBezTo>
                    <a:pt x="1008" y="2978"/>
                    <a:pt x="1022" y="2979"/>
                    <a:pt x="1020" y="2980"/>
                  </a:cubicBezTo>
                  <a:cubicBezTo>
                    <a:pt x="1017" y="2985"/>
                    <a:pt x="1025" y="2985"/>
                    <a:pt x="1006" y="2986"/>
                  </a:cubicBezTo>
                  <a:cubicBezTo>
                    <a:pt x="977" y="2987"/>
                    <a:pt x="1033" y="2988"/>
                    <a:pt x="1007" y="2989"/>
                  </a:cubicBezTo>
                  <a:cubicBezTo>
                    <a:pt x="995" y="2990"/>
                    <a:pt x="1041" y="2991"/>
                    <a:pt x="1003" y="2991"/>
                  </a:cubicBezTo>
                  <a:cubicBezTo>
                    <a:pt x="1020" y="2993"/>
                    <a:pt x="989" y="2995"/>
                    <a:pt x="998" y="2997"/>
                  </a:cubicBezTo>
                  <a:cubicBezTo>
                    <a:pt x="1005" y="2998"/>
                    <a:pt x="993" y="3000"/>
                    <a:pt x="1013" y="3001"/>
                  </a:cubicBezTo>
                  <a:cubicBezTo>
                    <a:pt x="984" y="3003"/>
                    <a:pt x="998" y="3005"/>
                    <a:pt x="1001" y="3007"/>
                  </a:cubicBezTo>
                  <a:cubicBezTo>
                    <a:pt x="1006" y="3010"/>
                    <a:pt x="975" y="3014"/>
                    <a:pt x="1018" y="3017"/>
                  </a:cubicBezTo>
                  <a:cubicBezTo>
                    <a:pt x="976" y="3020"/>
                    <a:pt x="1007" y="3023"/>
                    <a:pt x="1000" y="3026"/>
                  </a:cubicBezTo>
                  <a:cubicBezTo>
                    <a:pt x="997" y="3027"/>
                    <a:pt x="1023" y="3029"/>
                    <a:pt x="986" y="3030"/>
                  </a:cubicBezTo>
                  <a:cubicBezTo>
                    <a:pt x="990" y="3031"/>
                    <a:pt x="1024" y="3037"/>
                    <a:pt x="1019" y="3040"/>
                  </a:cubicBezTo>
                  <a:cubicBezTo>
                    <a:pt x="1017" y="3041"/>
                    <a:pt x="1036" y="3043"/>
                    <a:pt x="1007" y="3044"/>
                  </a:cubicBezTo>
                  <a:cubicBezTo>
                    <a:pt x="979" y="3046"/>
                    <a:pt x="1030" y="3047"/>
                    <a:pt x="1001" y="3048"/>
                  </a:cubicBezTo>
                  <a:cubicBezTo>
                    <a:pt x="990" y="3049"/>
                    <a:pt x="1009" y="3050"/>
                    <a:pt x="1009" y="3051"/>
                  </a:cubicBezTo>
                  <a:cubicBezTo>
                    <a:pt x="1006" y="3055"/>
                    <a:pt x="968" y="3062"/>
                    <a:pt x="978" y="3067"/>
                  </a:cubicBezTo>
                  <a:cubicBezTo>
                    <a:pt x="962" y="3067"/>
                    <a:pt x="961" y="3067"/>
                    <a:pt x="965" y="3068"/>
                  </a:cubicBezTo>
                  <a:cubicBezTo>
                    <a:pt x="970" y="3068"/>
                    <a:pt x="983" y="3068"/>
                    <a:pt x="977" y="3069"/>
                  </a:cubicBezTo>
                  <a:cubicBezTo>
                    <a:pt x="930" y="3074"/>
                    <a:pt x="970" y="3073"/>
                    <a:pt x="936" y="3081"/>
                  </a:cubicBezTo>
                  <a:cubicBezTo>
                    <a:pt x="897" y="3082"/>
                    <a:pt x="901" y="3088"/>
                    <a:pt x="889" y="3093"/>
                  </a:cubicBezTo>
                  <a:cubicBezTo>
                    <a:pt x="861" y="3098"/>
                    <a:pt x="877" y="3095"/>
                    <a:pt x="856" y="3099"/>
                  </a:cubicBezTo>
                  <a:cubicBezTo>
                    <a:pt x="842" y="3099"/>
                    <a:pt x="864" y="3101"/>
                    <a:pt x="851" y="3101"/>
                  </a:cubicBezTo>
                  <a:cubicBezTo>
                    <a:pt x="811" y="3102"/>
                    <a:pt x="846" y="3103"/>
                    <a:pt x="845" y="3104"/>
                  </a:cubicBezTo>
                  <a:cubicBezTo>
                    <a:pt x="828" y="3106"/>
                    <a:pt x="837" y="3115"/>
                    <a:pt x="817" y="3114"/>
                  </a:cubicBezTo>
                  <a:cubicBezTo>
                    <a:pt x="783" y="3114"/>
                    <a:pt x="789" y="3112"/>
                    <a:pt x="792" y="3127"/>
                  </a:cubicBezTo>
                  <a:cubicBezTo>
                    <a:pt x="796" y="3129"/>
                    <a:pt x="737" y="3130"/>
                    <a:pt x="786" y="3132"/>
                  </a:cubicBezTo>
                  <a:cubicBezTo>
                    <a:pt x="776" y="3133"/>
                    <a:pt x="718" y="3134"/>
                    <a:pt x="769" y="3136"/>
                  </a:cubicBezTo>
                  <a:cubicBezTo>
                    <a:pt x="727" y="3136"/>
                    <a:pt x="802" y="3138"/>
                    <a:pt x="753" y="3139"/>
                  </a:cubicBezTo>
                  <a:cubicBezTo>
                    <a:pt x="770" y="3140"/>
                    <a:pt x="746" y="3142"/>
                    <a:pt x="747" y="3144"/>
                  </a:cubicBezTo>
                  <a:cubicBezTo>
                    <a:pt x="750" y="3168"/>
                    <a:pt x="764" y="3163"/>
                    <a:pt x="707" y="3168"/>
                  </a:cubicBezTo>
                  <a:cubicBezTo>
                    <a:pt x="725" y="3168"/>
                    <a:pt x="734" y="3168"/>
                    <a:pt x="744" y="3169"/>
                  </a:cubicBezTo>
                  <a:cubicBezTo>
                    <a:pt x="716" y="3169"/>
                    <a:pt x="744" y="3171"/>
                    <a:pt x="738" y="3172"/>
                  </a:cubicBezTo>
                  <a:cubicBezTo>
                    <a:pt x="721" y="3174"/>
                    <a:pt x="727" y="3176"/>
                    <a:pt x="748" y="3180"/>
                  </a:cubicBezTo>
                  <a:cubicBezTo>
                    <a:pt x="765" y="3182"/>
                    <a:pt x="697" y="3185"/>
                    <a:pt x="689" y="3190"/>
                  </a:cubicBezTo>
                  <a:cubicBezTo>
                    <a:pt x="641" y="3201"/>
                    <a:pt x="628" y="3204"/>
                    <a:pt x="605" y="3214"/>
                  </a:cubicBezTo>
                  <a:cubicBezTo>
                    <a:pt x="604" y="3214"/>
                    <a:pt x="612" y="3214"/>
                    <a:pt x="617" y="3214"/>
                  </a:cubicBezTo>
                  <a:cubicBezTo>
                    <a:pt x="633" y="3215"/>
                    <a:pt x="591" y="3215"/>
                    <a:pt x="618" y="3216"/>
                  </a:cubicBezTo>
                  <a:cubicBezTo>
                    <a:pt x="643" y="3218"/>
                    <a:pt x="614" y="3216"/>
                    <a:pt x="608" y="3220"/>
                  </a:cubicBezTo>
                  <a:cubicBezTo>
                    <a:pt x="593" y="3223"/>
                    <a:pt x="615" y="3225"/>
                    <a:pt x="590" y="3228"/>
                  </a:cubicBezTo>
                  <a:cubicBezTo>
                    <a:pt x="630" y="3229"/>
                    <a:pt x="584" y="3235"/>
                    <a:pt x="583" y="3237"/>
                  </a:cubicBezTo>
                  <a:cubicBezTo>
                    <a:pt x="584" y="3238"/>
                    <a:pt x="545" y="3238"/>
                    <a:pt x="582" y="3239"/>
                  </a:cubicBezTo>
                  <a:cubicBezTo>
                    <a:pt x="545" y="3240"/>
                    <a:pt x="599" y="3241"/>
                    <a:pt x="584" y="3242"/>
                  </a:cubicBezTo>
                  <a:cubicBezTo>
                    <a:pt x="573" y="3243"/>
                    <a:pt x="594" y="3245"/>
                    <a:pt x="565" y="3245"/>
                  </a:cubicBezTo>
                  <a:cubicBezTo>
                    <a:pt x="574" y="3248"/>
                    <a:pt x="587" y="3247"/>
                    <a:pt x="581" y="3250"/>
                  </a:cubicBezTo>
                  <a:cubicBezTo>
                    <a:pt x="559" y="3256"/>
                    <a:pt x="602" y="3258"/>
                    <a:pt x="569" y="3262"/>
                  </a:cubicBezTo>
                  <a:cubicBezTo>
                    <a:pt x="560" y="3263"/>
                    <a:pt x="604" y="3264"/>
                    <a:pt x="587" y="3266"/>
                  </a:cubicBezTo>
                  <a:cubicBezTo>
                    <a:pt x="574" y="3267"/>
                    <a:pt x="590" y="3269"/>
                    <a:pt x="607" y="3271"/>
                  </a:cubicBezTo>
                  <a:cubicBezTo>
                    <a:pt x="624" y="3272"/>
                    <a:pt x="583" y="3273"/>
                    <a:pt x="605" y="3274"/>
                  </a:cubicBezTo>
                  <a:cubicBezTo>
                    <a:pt x="629" y="3276"/>
                    <a:pt x="621" y="3277"/>
                    <a:pt x="625" y="3278"/>
                  </a:cubicBezTo>
                  <a:cubicBezTo>
                    <a:pt x="627" y="3279"/>
                    <a:pt x="647" y="3281"/>
                    <a:pt x="636" y="3281"/>
                  </a:cubicBezTo>
                  <a:cubicBezTo>
                    <a:pt x="599" y="3283"/>
                    <a:pt x="666" y="3283"/>
                    <a:pt x="646" y="3285"/>
                  </a:cubicBezTo>
                  <a:cubicBezTo>
                    <a:pt x="611" y="3287"/>
                    <a:pt x="680" y="3293"/>
                    <a:pt x="666" y="3297"/>
                  </a:cubicBezTo>
                  <a:cubicBezTo>
                    <a:pt x="662" y="3303"/>
                    <a:pt x="667" y="3303"/>
                    <a:pt x="680" y="3304"/>
                  </a:cubicBezTo>
                  <a:cubicBezTo>
                    <a:pt x="711" y="3305"/>
                    <a:pt x="712" y="3306"/>
                    <a:pt x="706" y="3307"/>
                  </a:cubicBezTo>
                  <a:cubicBezTo>
                    <a:pt x="697" y="3309"/>
                    <a:pt x="733" y="3311"/>
                    <a:pt x="707" y="3312"/>
                  </a:cubicBezTo>
                  <a:cubicBezTo>
                    <a:pt x="735" y="3313"/>
                    <a:pt x="706" y="3314"/>
                    <a:pt x="726" y="3315"/>
                  </a:cubicBezTo>
                  <a:cubicBezTo>
                    <a:pt x="739" y="3316"/>
                    <a:pt x="727" y="3317"/>
                    <a:pt x="729" y="3318"/>
                  </a:cubicBezTo>
                  <a:cubicBezTo>
                    <a:pt x="730" y="3319"/>
                    <a:pt x="718" y="3321"/>
                    <a:pt x="748" y="3321"/>
                  </a:cubicBezTo>
                  <a:cubicBezTo>
                    <a:pt x="710" y="3322"/>
                    <a:pt x="753" y="3323"/>
                    <a:pt x="740" y="3323"/>
                  </a:cubicBezTo>
                  <a:cubicBezTo>
                    <a:pt x="728" y="3326"/>
                    <a:pt x="744" y="3327"/>
                    <a:pt x="749" y="3328"/>
                  </a:cubicBezTo>
                  <a:cubicBezTo>
                    <a:pt x="747" y="3340"/>
                    <a:pt x="759" y="3338"/>
                    <a:pt x="769" y="3340"/>
                  </a:cubicBezTo>
                  <a:cubicBezTo>
                    <a:pt x="769" y="3346"/>
                    <a:pt x="820" y="3351"/>
                    <a:pt x="811" y="3355"/>
                  </a:cubicBezTo>
                  <a:cubicBezTo>
                    <a:pt x="887" y="3356"/>
                    <a:pt x="825" y="3360"/>
                    <a:pt x="790" y="3361"/>
                  </a:cubicBezTo>
                  <a:cubicBezTo>
                    <a:pt x="808" y="3361"/>
                    <a:pt x="820" y="3361"/>
                    <a:pt x="831" y="3362"/>
                  </a:cubicBezTo>
                  <a:cubicBezTo>
                    <a:pt x="800" y="3362"/>
                    <a:pt x="828" y="3363"/>
                    <a:pt x="825" y="3364"/>
                  </a:cubicBezTo>
                  <a:cubicBezTo>
                    <a:pt x="818" y="3365"/>
                    <a:pt x="806" y="3367"/>
                    <a:pt x="821" y="3368"/>
                  </a:cubicBezTo>
                  <a:cubicBezTo>
                    <a:pt x="832" y="3369"/>
                    <a:pt x="807" y="3369"/>
                    <a:pt x="818" y="3370"/>
                  </a:cubicBezTo>
                  <a:cubicBezTo>
                    <a:pt x="829" y="3371"/>
                    <a:pt x="828" y="3372"/>
                    <a:pt x="832" y="3373"/>
                  </a:cubicBezTo>
                  <a:cubicBezTo>
                    <a:pt x="840" y="3374"/>
                    <a:pt x="816" y="3375"/>
                    <a:pt x="829" y="3377"/>
                  </a:cubicBezTo>
                  <a:cubicBezTo>
                    <a:pt x="848" y="3379"/>
                    <a:pt x="824" y="3382"/>
                    <a:pt x="833" y="3384"/>
                  </a:cubicBezTo>
                  <a:cubicBezTo>
                    <a:pt x="900" y="3390"/>
                    <a:pt x="856" y="3401"/>
                    <a:pt x="905" y="3402"/>
                  </a:cubicBezTo>
                  <a:cubicBezTo>
                    <a:pt x="908" y="3403"/>
                    <a:pt x="915" y="3404"/>
                    <a:pt x="910" y="3404"/>
                  </a:cubicBezTo>
                  <a:cubicBezTo>
                    <a:pt x="883" y="3405"/>
                    <a:pt x="896" y="3406"/>
                    <a:pt x="895" y="3407"/>
                  </a:cubicBezTo>
                  <a:cubicBezTo>
                    <a:pt x="907" y="3427"/>
                    <a:pt x="840" y="3419"/>
                    <a:pt x="837" y="3427"/>
                  </a:cubicBezTo>
                  <a:cubicBezTo>
                    <a:pt x="836" y="3428"/>
                    <a:pt x="831" y="3429"/>
                    <a:pt x="836" y="3430"/>
                  </a:cubicBezTo>
                  <a:cubicBezTo>
                    <a:pt x="847" y="3432"/>
                    <a:pt x="821" y="3434"/>
                    <a:pt x="815" y="3435"/>
                  </a:cubicBezTo>
                  <a:cubicBezTo>
                    <a:pt x="853" y="3435"/>
                    <a:pt x="795" y="3436"/>
                    <a:pt x="824" y="3437"/>
                  </a:cubicBezTo>
                  <a:cubicBezTo>
                    <a:pt x="803" y="3439"/>
                    <a:pt x="822" y="3449"/>
                    <a:pt x="773" y="3449"/>
                  </a:cubicBezTo>
                  <a:cubicBezTo>
                    <a:pt x="786" y="3449"/>
                    <a:pt x="798" y="3450"/>
                    <a:pt x="810" y="3450"/>
                  </a:cubicBezTo>
                  <a:cubicBezTo>
                    <a:pt x="797" y="3452"/>
                    <a:pt x="749" y="3453"/>
                    <a:pt x="759" y="3456"/>
                  </a:cubicBezTo>
                  <a:cubicBezTo>
                    <a:pt x="763" y="3458"/>
                    <a:pt x="781" y="3459"/>
                    <a:pt x="767" y="3460"/>
                  </a:cubicBezTo>
                  <a:cubicBezTo>
                    <a:pt x="743" y="3462"/>
                    <a:pt x="755" y="3464"/>
                    <a:pt x="749" y="3465"/>
                  </a:cubicBezTo>
                  <a:cubicBezTo>
                    <a:pt x="744" y="3467"/>
                    <a:pt x="765" y="3468"/>
                    <a:pt x="729" y="3469"/>
                  </a:cubicBezTo>
                  <a:cubicBezTo>
                    <a:pt x="747" y="3470"/>
                    <a:pt x="750" y="3470"/>
                    <a:pt x="730" y="3471"/>
                  </a:cubicBezTo>
                  <a:cubicBezTo>
                    <a:pt x="762" y="3472"/>
                    <a:pt x="760" y="3474"/>
                    <a:pt x="732" y="3475"/>
                  </a:cubicBezTo>
                  <a:cubicBezTo>
                    <a:pt x="764" y="3477"/>
                    <a:pt x="744" y="3479"/>
                    <a:pt x="749" y="3481"/>
                  </a:cubicBezTo>
                  <a:cubicBezTo>
                    <a:pt x="694" y="3483"/>
                    <a:pt x="762" y="3487"/>
                    <a:pt x="708" y="3489"/>
                  </a:cubicBezTo>
                  <a:cubicBezTo>
                    <a:pt x="734" y="3490"/>
                    <a:pt x="719" y="3491"/>
                    <a:pt x="732" y="3491"/>
                  </a:cubicBezTo>
                  <a:cubicBezTo>
                    <a:pt x="752" y="3492"/>
                    <a:pt x="732" y="3493"/>
                    <a:pt x="733" y="3493"/>
                  </a:cubicBezTo>
                  <a:cubicBezTo>
                    <a:pt x="771" y="3494"/>
                    <a:pt x="719" y="3494"/>
                    <a:pt x="739" y="3495"/>
                  </a:cubicBezTo>
                  <a:cubicBezTo>
                    <a:pt x="758" y="3496"/>
                    <a:pt x="774" y="3498"/>
                    <a:pt x="749" y="3499"/>
                  </a:cubicBezTo>
                  <a:cubicBezTo>
                    <a:pt x="753" y="3500"/>
                    <a:pt x="780" y="3503"/>
                    <a:pt x="782" y="3504"/>
                  </a:cubicBezTo>
                  <a:cubicBezTo>
                    <a:pt x="781" y="3504"/>
                    <a:pt x="771" y="3506"/>
                    <a:pt x="775" y="3506"/>
                  </a:cubicBezTo>
                  <a:cubicBezTo>
                    <a:pt x="813" y="3506"/>
                    <a:pt x="749" y="3507"/>
                    <a:pt x="783" y="3508"/>
                  </a:cubicBezTo>
                  <a:cubicBezTo>
                    <a:pt x="789" y="3508"/>
                    <a:pt x="779" y="3509"/>
                    <a:pt x="780" y="3510"/>
                  </a:cubicBezTo>
                  <a:cubicBezTo>
                    <a:pt x="783" y="3512"/>
                    <a:pt x="794" y="3511"/>
                    <a:pt x="791" y="3516"/>
                  </a:cubicBezTo>
                  <a:cubicBezTo>
                    <a:pt x="795" y="3529"/>
                    <a:pt x="778" y="3533"/>
                    <a:pt x="794" y="3532"/>
                  </a:cubicBezTo>
                  <a:cubicBezTo>
                    <a:pt x="818" y="3534"/>
                    <a:pt x="783" y="3534"/>
                    <a:pt x="791" y="3535"/>
                  </a:cubicBezTo>
                  <a:cubicBezTo>
                    <a:pt x="812" y="3537"/>
                    <a:pt x="801" y="3537"/>
                    <a:pt x="796" y="3539"/>
                  </a:cubicBezTo>
                  <a:cubicBezTo>
                    <a:pt x="811" y="3540"/>
                    <a:pt x="835" y="3541"/>
                    <a:pt x="814" y="3542"/>
                  </a:cubicBezTo>
                  <a:cubicBezTo>
                    <a:pt x="806" y="3543"/>
                    <a:pt x="824" y="3544"/>
                    <a:pt x="833" y="3545"/>
                  </a:cubicBezTo>
                  <a:cubicBezTo>
                    <a:pt x="840" y="3546"/>
                    <a:pt x="854" y="3546"/>
                    <a:pt x="836" y="3547"/>
                  </a:cubicBezTo>
                  <a:cubicBezTo>
                    <a:pt x="1217" y="3610"/>
                    <a:pt x="1864" y="3584"/>
                    <a:pt x="2376" y="3591"/>
                  </a:cubicBezTo>
                  <a:cubicBezTo>
                    <a:pt x="2290" y="3590"/>
                    <a:pt x="2226" y="3589"/>
                    <a:pt x="2185" y="3583"/>
                  </a:cubicBezTo>
                  <a:cubicBezTo>
                    <a:pt x="2262" y="3573"/>
                    <a:pt x="2396" y="3574"/>
                    <a:pt x="2471" y="3566"/>
                  </a:cubicBezTo>
                  <a:cubicBezTo>
                    <a:pt x="2445" y="3561"/>
                    <a:pt x="2716" y="3551"/>
                    <a:pt x="2729" y="3546"/>
                  </a:cubicBezTo>
                  <a:cubicBezTo>
                    <a:pt x="2721" y="3545"/>
                    <a:pt x="2720" y="3544"/>
                    <a:pt x="2740" y="3543"/>
                  </a:cubicBezTo>
                  <a:cubicBezTo>
                    <a:pt x="2748" y="3543"/>
                    <a:pt x="2730" y="3541"/>
                    <a:pt x="2728" y="3541"/>
                  </a:cubicBezTo>
                  <a:cubicBezTo>
                    <a:pt x="2727" y="3539"/>
                    <a:pt x="2781" y="3539"/>
                    <a:pt x="2757" y="3538"/>
                  </a:cubicBezTo>
                  <a:cubicBezTo>
                    <a:pt x="2750" y="3537"/>
                    <a:pt x="2773" y="3536"/>
                    <a:pt x="2767" y="3536"/>
                  </a:cubicBezTo>
                  <a:cubicBezTo>
                    <a:pt x="2744" y="3534"/>
                    <a:pt x="2804" y="3534"/>
                    <a:pt x="2774" y="3533"/>
                  </a:cubicBezTo>
                  <a:cubicBezTo>
                    <a:pt x="2749" y="3532"/>
                    <a:pt x="2786" y="3531"/>
                    <a:pt x="2789" y="3530"/>
                  </a:cubicBezTo>
                  <a:cubicBezTo>
                    <a:pt x="2793" y="3528"/>
                    <a:pt x="2823" y="3527"/>
                    <a:pt x="2791" y="3526"/>
                  </a:cubicBezTo>
                  <a:cubicBezTo>
                    <a:pt x="2809" y="3524"/>
                    <a:pt x="2831" y="3522"/>
                    <a:pt x="2848" y="3520"/>
                  </a:cubicBezTo>
                  <a:cubicBezTo>
                    <a:pt x="2775" y="3517"/>
                    <a:pt x="2933" y="3514"/>
                    <a:pt x="2853" y="3510"/>
                  </a:cubicBezTo>
                  <a:cubicBezTo>
                    <a:pt x="2872" y="3510"/>
                    <a:pt x="2892" y="3509"/>
                    <a:pt x="2914" y="3508"/>
                  </a:cubicBezTo>
                  <a:cubicBezTo>
                    <a:pt x="2915" y="3504"/>
                    <a:pt x="2913" y="3504"/>
                    <a:pt x="2928" y="3503"/>
                  </a:cubicBezTo>
                  <a:cubicBezTo>
                    <a:pt x="2952" y="3502"/>
                    <a:pt x="2901" y="3501"/>
                    <a:pt x="2928" y="3500"/>
                  </a:cubicBezTo>
                  <a:cubicBezTo>
                    <a:pt x="2950" y="3499"/>
                    <a:pt x="2933" y="3498"/>
                    <a:pt x="2917" y="3498"/>
                  </a:cubicBezTo>
                  <a:cubicBezTo>
                    <a:pt x="2970" y="3498"/>
                    <a:pt x="2994" y="3487"/>
                    <a:pt x="3014" y="3481"/>
                  </a:cubicBezTo>
                  <a:cubicBezTo>
                    <a:pt x="2997" y="3479"/>
                    <a:pt x="3027" y="3479"/>
                    <a:pt x="3019" y="3477"/>
                  </a:cubicBezTo>
                  <a:cubicBezTo>
                    <a:pt x="3004" y="3475"/>
                    <a:pt x="2981" y="3473"/>
                    <a:pt x="3012" y="3470"/>
                  </a:cubicBezTo>
                  <a:cubicBezTo>
                    <a:pt x="3025" y="3469"/>
                    <a:pt x="3003" y="3468"/>
                    <a:pt x="2997" y="3466"/>
                  </a:cubicBezTo>
                  <a:cubicBezTo>
                    <a:pt x="3020" y="3464"/>
                    <a:pt x="3018" y="3463"/>
                    <a:pt x="3039" y="3461"/>
                  </a:cubicBezTo>
                  <a:cubicBezTo>
                    <a:pt x="3089" y="3457"/>
                    <a:pt x="3042" y="3455"/>
                    <a:pt x="3044" y="3452"/>
                  </a:cubicBezTo>
                  <a:cubicBezTo>
                    <a:pt x="3056" y="3451"/>
                    <a:pt x="3029" y="3449"/>
                    <a:pt x="3059" y="3448"/>
                  </a:cubicBezTo>
                  <a:cubicBezTo>
                    <a:pt x="3064" y="3448"/>
                    <a:pt x="3062" y="3447"/>
                    <a:pt x="3056" y="3447"/>
                  </a:cubicBezTo>
                  <a:cubicBezTo>
                    <a:pt x="3011" y="3446"/>
                    <a:pt x="3067" y="3442"/>
                    <a:pt x="3019" y="3438"/>
                  </a:cubicBezTo>
                  <a:cubicBezTo>
                    <a:pt x="3002" y="3436"/>
                    <a:pt x="3046" y="3437"/>
                    <a:pt x="3060" y="3436"/>
                  </a:cubicBezTo>
                  <a:cubicBezTo>
                    <a:pt x="3062" y="3429"/>
                    <a:pt x="3056" y="3430"/>
                    <a:pt x="3048" y="3428"/>
                  </a:cubicBezTo>
                  <a:cubicBezTo>
                    <a:pt x="3037" y="3427"/>
                    <a:pt x="3087" y="3426"/>
                    <a:pt x="3048" y="3425"/>
                  </a:cubicBezTo>
                  <a:cubicBezTo>
                    <a:pt x="3057" y="3424"/>
                    <a:pt x="3031" y="3423"/>
                    <a:pt x="3039" y="3421"/>
                  </a:cubicBezTo>
                  <a:cubicBezTo>
                    <a:pt x="3047" y="3420"/>
                    <a:pt x="3023" y="3418"/>
                    <a:pt x="3059" y="3417"/>
                  </a:cubicBezTo>
                  <a:cubicBezTo>
                    <a:pt x="3065" y="3417"/>
                    <a:pt x="3064" y="3416"/>
                    <a:pt x="3057" y="3415"/>
                  </a:cubicBezTo>
                  <a:cubicBezTo>
                    <a:pt x="3022" y="3414"/>
                    <a:pt x="3045" y="3415"/>
                    <a:pt x="3038" y="3396"/>
                  </a:cubicBezTo>
                  <a:cubicBezTo>
                    <a:pt x="3038" y="3395"/>
                    <a:pt x="3028" y="3394"/>
                    <a:pt x="3030" y="3393"/>
                  </a:cubicBezTo>
                  <a:cubicBezTo>
                    <a:pt x="3031" y="3392"/>
                    <a:pt x="3014" y="3391"/>
                    <a:pt x="3038" y="3390"/>
                  </a:cubicBezTo>
                  <a:cubicBezTo>
                    <a:pt x="3004" y="3388"/>
                    <a:pt x="2999" y="3385"/>
                    <a:pt x="2994" y="3383"/>
                  </a:cubicBezTo>
                  <a:cubicBezTo>
                    <a:pt x="2981" y="3380"/>
                    <a:pt x="2978" y="3382"/>
                    <a:pt x="2943" y="3376"/>
                  </a:cubicBezTo>
                  <a:cubicBezTo>
                    <a:pt x="2934" y="3376"/>
                    <a:pt x="2955" y="3374"/>
                    <a:pt x="2955" y="3373"/>
                  </a:cubicBezTo>
                  <a:cubicBezTo>
                    <a:pt x="2931" y="3360"/>
                    <a:pt x="2931" y="3365"/>
                    <a:pt x="2883" y="3361"/>
                  </a:cubicBezTo>
                  <a:cubicBezTo>
                    <a:pt x="2813" y="3358"/>
                    <a:pt x="2885" y="3357"/>
                    <a:pt x="2843" y="3353"/>
                  </a:cubicBezTo>
                  <a:cubicBezTo>
                    <a:pt x="2836" y="3352"/>
                    <a:pt x="2846" y="3351"/>
                    <a:pt x="2842" y="3350"/>
                  </a:cubicBezTo>
                  <a:cubicBezTo>
                    <a:pt x="2840" y="3350"/>
                    <a:pt x="2851" y="3348"/>
                    <a:pt x="2846" y="3348"/>
                  </a:cubicBezTo>
                  <a:cubicBezTo>
                    <a:pt x="2808" y="3348"/>
                    <a:pt x="2870" y="3347"/>
                    <a:pt x="2839" y="3346"/>
                  </a:cubicBezTo>
                  <a:cubicBezTo>
                    <a:pt x="2804" y="3340"/>
                    <a:pt x="2784" y="3340"/>
                    <a:pt x="2748" y="3341"/>
                  </a:cubicBezTo>
                  <a:cubicBezTo>
                    <a:pt x="2744" y="3325"/>
                    <a:pt x="2744" y="3330"/>
                    <a:pt x="2686" y="3324"/>
                  </a:cubicBezTo>
                  <a:cubicBezTo>
                    <a:pt x="2674" y="3312"/>
                    <a:pt x="2604" y="3316"/>
                    <a:pt x="2578" y="3301"/>
                  </a:cubicBezTo>
                  <a:cubicBezTo>
                    <a:pt x="2556" y="3298"/>
                    <a:pt x="2563" y="3293"/>
                    <a:pt x="2549" y="3293"/>
                  </a:cubicBezTo>
                  <a:cubicBezTo>
                    <a:pt x="2550" y="3293"/>
                    <a:pt x="2565" y="3292"/>
                    <a:pt x="2558" y="3291"/>
                  </a:cubicBezTo>
                  <a:cubicBezTo>
                    <a:pt x="2508" y="3290"/>
                    <a:pt x="2584" y="3288"/>
                    <a:pt x="2520" y="3286"/>
                  </a:cubicBezTo>
                  <a:cubicBezTo>
                    <a:pt x="2500" y="3285"/>
                    <a:pt x="2486" y="3284"/>
                    <a:pt x="2500" y="3284"/>
                  </a:cubicBezTo>
                  <a:cubicBezTo>
                    <a:pt x="2532" y="3282"/>
                    <a:pt x="2488" y="3282"/>
                    <a:pt x="2496" y="3281"/>
                  </a:cubicBezTo>
                  <a:cubicBezTo>
                    <a:pt x="2463" y="3268"/>
                    <a:pt x="2389" y="3275"/>
                    <a:pt x="2352" y="3261"/>
                  </a:cubicBezTo>
                  <a:cubicBezTo>
                    <a:pt x="2350" y="3259"/>
                    <a:pt x="2365" y="3257"/>
                    <a:pt x="2313" y="3256"/>
                  </a:cubicBezTo>
                  <a:cubicBezTo>
                    <a:pt x="2302" y="3255"/>
                    <a:pt x="2311" y="3254"/>
                    <a:pt x="2311" y="3253"/>
                  </a:cubicBezTo>
                  <a:cubicBezTo>
                    <a:pt x="2329" y="3253"/>
                    <a:pt x="2341" y="3253"/>
                    <a:pt x="2348" y="3253"/>
                  </a:cubicBezTo>
                  <a:cubicBezTo>
                    <a:pt x="2342" y="3252"/>
                    <a:pt x="2334" y="3252"/>
                    <a:pt x="2334" y="3251"/>
                  </a:cubicBezTo>
                  <a:cubicBezTo>
                    <a:pt x="2374" y="3251"/>
                    <a:pt x="2339" y="3237"/>
                    <a:pt x="2393" y="3235"/>
                  </a:cubicBezTo>
                  <a:cubicBezTo>
                    <a:pt x="2406" y="3234"/>
                    <a:pt x="2421" y="3233"/>
                    <a:pt x="2412" y="3232"/>
                  </a:cubicBezTo>
                  <a:cubicBezTo>
                    <a:pt x="2369" y="3230"/>
                    <a:pt x="2413" y="3229"/>
                    <a:pt x="2438" y="3227"/>
                  </a:cubicBezTo>
                  <a:cubicBezTo>
                    <a:pt x="2446" y="3227"/>
                    <a:pt x="2450" y="3226"/>
                    <a:pt x="2456" y="3225"/>
                  </a:cubicBezTo>
                  <a:cubicBezTo>
                    <a:pt x="2485" y="3223"/>
                    <a:pt x="2479" y="3219"/>
                    <a:pt x="2476" y="3216"/>
                  </a:cubicBezTo>
                  <a:cubicBezTo>
                    <a:pt x="2469" y="3212"/>
                    <a:pt x="2554" y="3212"/>
                    <a:pt x="2499" y="3209"/>
                  </a:cubicBezTo>
                  <a:cubicBezTo>
                    <a:pt x="2468" y="3207"/>
                    <a:pt x="2468" y="3205"/>
                    <a:pt x="2498" y="3204"/>
                  </a:cubicBezTo>
                  <a:cubicBezTo>
                    <a:pt x="2507" y="3203"/>
                    <a:pt x="2528" y="3203"/>
                    <a:pt x="2498" y="3202"/>
                  </a:cubicBezTo>
                  <a:cubicBezTo>
                    <a:pt x="2522" y="3201"/>
                    <a:pt x="2519" y="3201"/>
                    <a:pt x="2519" y="3200"/>
                  </a:cubicBezTo>
                  <a:cubicBezTo>
                    <a:pt x="2516" y="3183"/>
                    <a:pt x="2542" y="3193"/>
                    <a:pt x="2555" y="3190"/>
                  </a:cubicBezTo>
                  <a:cubicBezTo>
                    <a:pt x="2480" y="3186"/>
                    <a:pt x="2558" y="3170"/>
                    <a:pt x="2452" y="3173"/>
                  </a:cubicBezTo>
                  <a:cubicBezTo>
                    <a:pt x="2566" y="3172"/>
                    <a:pt x="2385" y="3159"/>
                    <a:pt x="2375" y="3158"/>
                  </a:cubicBezTo>
                  <a:cubicBezTo>
                    <a:pt x="2398" y="3157"/>
                    <a:pt x="2368" y="3156"/>
                    <a:pt x="2372" y="3155"/>
                  </a:cubicBezTo>
                  <a:cubicBezTo>
                    <a:pt x="2380" y="3154"/>
                    <a:pt x="2357" y="3152"/>
                    <a:pt x="2393" y="3151"/>
                  </a:cubicBezTo>
                  <a:cubicBezTo>
                    <a:pt x="2369" y="3151"/>
                    <a:pt x="2359" y="3150"/>
                    <a:pt x="2383" y="3149"/>
                  </a:cubicBezTo>
                  <a:cubicBezTo>
                    <a:pt x="2416" y="3147"/>
                    <a:pt x="2359" y="3147"/>
                    <a:pt x="2374" y="3146"/>
                  </a:cubicBezTo>
                  <a:cubicBezTo>
                    <a:pt x="2423" y="3141"/>
                    <a:pt x="2381" y="3143"/>
                    <a:pt x="2430" y="3137"/>
                  </a:cubicBezTo>
                  <a:cubicBezTo>
                    <a:pt x="2435" y="3137"/>
                    <a:pt x="2424" y="3136"/>
                    <a:pt x="2425" y="3136"/>
                  </a:cubicBezTo>
                  <a:cubicBezTo>
                    <a:pt x="2428" y="3135"/>
                    <a:pt x="2443" y="3134"/>
                    <a:pt x="2429" y="3133"/>
                  </a:cubicBezTo>
                  <a:cubicBezTo>
                    <a:pt x="2391" y="3133"/>
                    <a:pt x="2457" y="3132"/>
                    <a:pt x="2421" y="3131"/>
                  </a:cubicBezTo>
                  <a:cubicBezTo>
                    <a:pt x="2412" y="3131"/>
                    <a:pt x="2415" y="3129"/>
                    <a:pt x="2426" y="3128"/>
                  </a:cubicBezTo>
                  <a:cubicBezTo>
                    <a:pt x="2438" y="3127"/>
                    <a:pt x="2396" y="3127"/>
                    <a:pt x="2434" y="3126"/>
                  </a:cubicBezTo>
                  <a:cubicBezTo>
                    <a:pt x="2428" y="3125"/>
                    <a:pt x="2451" y="3124"/>
                    <a:pt x="2455" y="3123"/>
                  </a:cubicBezTo>
                  <a:cubicBezTo>
                    <a:pt x="2456" y="3116"/>
                    <a:pt x="2470" y="3116"/>
                    <a:pt x="2476" y="3114"/>
                  </a:cubicBezTo>
                  <a:cubicBezTo>
                    <a:pt x="2483" y="3109"/>
                    <a:pt x="2519" y="3108"/>
                    <a:pt x="2535" y="3104"/>
                  </a:cubicBezTo>
                  <a:cubicBezTo>
                    <a:pt x="2494" y="3103"/>
                    <a:pt x="2558" y="3102"/>
                    <a:pt x="2526" y="3102"/>
                  </a:cubicBezTo>
                  <a:cubicBezTo>
                    <a:pt x="2506" y="3101"/>
                    <a:pt x="2545" y="3100"/>
                    <a:pt x="2519" y="3099"/>
                  </a:cubicBezTo>
                  <a:cubicBezTo>
                    <a:pt x="2543" y="3094"/>
                    <a:pt x="2552" y="3091"/>
                    <a:pt x="2581" y="3086"/>
                  </a:cubicBezTo>
                  <a:cubicBezTo>
                    <a:pt x="2591" y="3083"/>
                    <a:pt x="2558" y="3079"/>
                    <a:pt x="2601" y="3076"/>
                  </a:cubicBezTo>
                  <a:cubicBezTo>
                    <a:pt x="2605" y="3076"/>
                    <a:pt x="2606" y="3075"/>
                    <a:pt x="2601" y="3075"/>
                  </a:cubicBezTo>
                  <a:cubicBezTo>
                    <a:pt x="2572" y="3074"/>
                    <a:pt x="2572" y="3073"/>
                    <a:pt x="2600" y="3071"/>
                  </a:cubicBezTo>
                  <a:cubicBezTo>
                    <a:pt x="2550" y="3069"/>
                    <a:pt x="2606" y="3071"/>
                    <a:pt x="2601" y="3067"/>
                  </a:cubicBezTo>
                  <a:cubicBezTo>
                    <a:pt x="2596" y="3066"/>
                    <a:pt x="2574" y="3064"/>
                    <a:pt x="2584" y="3064"/>
                  </a:cubicBezTo>
                  <a:cubicBezTo>
                    <a:pt x="2612" y="3063"/>
                    <a:pt x="2573" y="3062"/>
                    <a:pt x="2579" y="3061"/>
                  </a:cubicBezTo>
                  <a:cubicBezTo>
                    <a:pt x="2586" y="3060"/>
                    <a:pt x="2583" y="3058"/>
                    <a:pt x="2580" y="3057"/>
                  </a:cubicBezTo>
                  <a:cubicBezTo>
                    <a:pt x="2561" y="3055"/>
                    <a:pt x="2562" y="3047"/>
                    <a:pt x="2556" y="3046"/>
                  </a:cubicBezTo>
                  <a:cubicBezTo>
                    <a:pt x="2530" y="3041"/>
                    <a:pt x="2519" y="3043"/>
                    <a:pt x="2518" y="3036"/>
                  </a:cubicBezTo>
                  <a:cubicBezTo>
                    <a:pt x="2513" y="3022"/>
                    <a:pt x="2536" y="3028"/>
                    <a:pt x="2498" y="3025"/>
                  </a:cubicBezTo>
                  <a:cubicBezTo>
                    <a:pt x="2550" y="3024"/>
                    <a:pt x="2482" y="3023"/>
                    <a:pt x="2515" y="3022"/>
                  </a:cubicBezTo>
                  <a:cubicBezTo>
                    <a:pt x="2486" y="3021"/>
                    <a:pt x="2522" y="3020"/>
                    <a:pt x="2519" y="3019"/>
                  </a:cubicBezTo>
                  <a:cubicBezTo>
                    <a:pt x="2516" y="3018"/>
                    <a:pt x="2518" y="3017"/>
                    <a:pt x="2518" y="3016"/>
                  </a:cubicBezTo>
                  <a:cubicBezTo>
                    <a:pt x="2519" y="3015"/>
                    <a:pt x="2493" y="3015"/>
                    <a:pt x="2515" y="3014"/>
                  </a:cubicBezTo>
                  <a:cubicBezTo>
                    <a:pt x="2529" y="3013"/>
                    <a:pt x="2523" y="3011"/>
                    <a:pt x="2507" y="3010"/>
                  </a:cubicBezTo>
                  <a:cubicBezTo>
                    <a:pt x="2473" y="3009"/>
                    <a:pt x="2546" y="3008"/>
                    <a:pt x="2518" y="3007"/>
                  </a:cubicBezTo>
                  <a:cubicBezTo>
                    <a:pt x="2482" y="3005"/>
                    <a:pt x="2499" y="3003"/>
                    <a:pt x="2499" y="3002"/>
                  </a:cubicBezTo>
                  <a:cubicBezTo>
                    <a:pt x="2500" y="3000"/>
                    <a:pt x="2479" y="2998"/>
                    <a:pt x="2518" y="2997"/>
                  </a:cubicBezTo>
                  <a:cubicBezTo>
                    <a:pt x="2465" y="2995"/>
                    <a:pt x="2519" y="2990"/>
                    <a:pt x="2532" y="2985"/>
                  </a:cubicBezTo>
                  <a:cubicBezTo>
                    <a:pt x="2542" y="2984"/>
                    <a:pt x="2499" y="2982"/>
                    <a:pt x="2537" y="2981"/>
                  </a:cubicBezTo>
                  <a:cubicBezTo>
                    <a:pt x="2508" y="2981"/>
                    <a:pt x="2543" y="2980"/>
                    <a:pt x="2540" y="2979"/>
                  </a:cubicBezTo>
                  <a:cubicBezTo>
                    <a:pt x="2531" y="2969"/>
                    <a:pt x="2565" y="2963"/>
                    <a:pt x="2581" y="2961"/>
                  </a:cubicBezTo>
                  <a:cubicBezTo>
                    <a:pt x="2531" y="2960"/>
                    <a:pt x="2575" y="2958"/>
                    <a:pt x="2584" y="2958"/>
                  </a:cubicBezTo>
                  <a:cubicBezTo>
                    <a:pt x="2636" y="2946"/>
                    <a:pt x="2594" y="2949"/>
                    <a:pt x="2662" y="2943"/>
                  </a:cubicBezTo>
                  <a:lnTo>
                    <a:pt x="2652" y="2942"/>
                  </a:lnTo>
                  <a:cubicBezTo>
                    <a:pt x="2641" y="2939"/>
                    <a:pt x="2634" y="2937"/>
                    <a:pt x="2663" y="2934"/>
                  </a:cubicBezTo>
                  <a:cubicBezTo>
                    <a:pt x="2716" y="2929"/>
                    <a:pt x="2721" y="2925"/>
                    <a:pt x="2748" y="2917"/>
                  </a:cubicBezTo>
                  <a:cubicBezTo>
                    <a:pt x="2750" y="2916"/>
                    <a:pt x="2766" y="2915"/>
                    <a:pt x="2767" y="2914"/>
                  </a:cubicBezTo>
                  <a:cubicBezTo>
                    <a:pt x="2769" y="2913"/>
                    <a:pt x="2748" y="2912"/>
                    <a:pt x="2758" y="2911"/>
                  </a:cubicBezTo>
                  <a:cubicBezTo>
                    <a:pt x="2780" y="2910"/>
                    <a:pt x="2747" y="2909"/>
                    <a:pt x="2752" y="2909"/>
                  </a:cubicBezTo>
                  <a:cubicBezTo>
                    <a:pt x="2784" y="2908"/>
                    <a:pt x="2727" y="2908"/>
                    <a:pt x="2753" y="2907"/>
                  </a:cubicBezTo>
                  <a:cubicBezTo>
                    <a:pt x="2779" y="2906"/>
                    <a:pt x="2767" y="2904"/>
                    <a:pt x="2761" y="2904"/>
                  </a:cubicBezTo>
                  <a:cubicBezTo>
                    <a:pt x="2736" y="2903"/>
                    <a:pt x="2768" y="2903"/>
                    <a:pt x="2765" y="2902"/>
                  </a:cubicBezTo>
                  <a:cubicBezTo>
                    <a:pt x="2747" y="2902"/>
                    <a:pt x="2750" y="2900"/>
                    <a:pt x="2746" y="2887"/>
                  </a:cubicBezTo>
                  <a:cubicBezTo>
                    <a:pt x="2742" y="2883"/>
                    <a:pt x="2767" y="2879"/>
                    <a:pt x="2731" y="2874"/>
                  </a:cubicBezTo>
                  <a:cubicBezTo>
                    <a:pt x="2779" y="2874"/>
                    <a:pt x="2719" y="2873"/>
                    <a:pt x="2738" y="2872"/>
                  </a:cubicBezTo>
                  <a:cubicBezTo>
                    <a:pt x="2768" y="2871"/>
                    <a:pt x="2731" y="2862"/>
                    <a:pt x="2727" y="2855"/>
                  </a:cubicBezTo>
                  <a:cubicBezTo>
                    <a:pt x="2730" y="2851"/>
                    <a:pt x="2716" y="2850"/>
                    <a:pt x="2690" y="2848"/>
                  </a:cubicBezTo>
                  <a:cubicBezTo>
                    <a:pt x="2725" y="2847"/>
                    <a:pt x="2693" y="2846"/>
                    <a:pt x="2687" y="2845"/>
                  </a:cubicBezTo>
                  <a:cubicBezTo>
                    <a:pt x="2680" y="2844"/>
                    <a:pt x="2689" y="2842"/>
                    <a:pt x="2684" y="2841"/>
                  </a:cubicBezTo>
                  <a:cubicBezTo>
                    <a:pt x="2680" y="2840"/>
                    <a:pt x="2649" y="2839"/>
                    <a:pt x="2666" y="2838"/>
                  </a:cubicBezTo>
                  <a:cubicBezTo>
                    <a:pt x="2687" y="2837"/>
                    <a:pt x="2626" y="2836"/>
                    <a:pt x="2658" y="2835"/>
                  </a:cubicBezTo>
                  <a:cubicBezTo>
                    <a:pt x="2663" y="2835"/>
                    <a:pt x="2628" y="2833"/>
                    <a:pt x="2663" y="2833"/>
                  </a:cubicBezTo>
                  <a:cubicBezTo>
                    <a:pt x="2630" y="2826"/>
                    <a:pt x="2570" y="2829"/>
                    <a:pt x="2581" y="2819"/>
                  </a:cubicBezTo>
                  <a:cubicBezTo>
                    <a:pt x="2514" y="2819"/>
                    <a:pt x="2470" y="2815"/>
                    <a:pt x="2437" y="2809"/>
                  </a:cubicBezTo>
                  <a:cubicBezTo>
                    <a:pt x="2469" y="2808"/>
                    <a:pt x="2433" y="2807"/>
                    <a:pt x="2433" y="2806"/>
                  </a:cubicBezTo>
                  <a:cubicBezTo>
                    <a:pt x="2432" y="2805"/>
                    <a:pt x="2454" y="2804"/>
                    <a:pt x="2457" y="2803"/>
                  </a:cubicBezTo>
                  <a:cubicBezTo>
                    <a:pt x="2460" y="2801"/>
                    <a:pt x="2442" y="2799"/>
                    <a:pt x="2472" y="2798"/>
                  </a:cubicBezTo>
                  <a:cubicBezTo>
                    <a:pt x="2450" y="2797"/>
                    <a:pt x="2445" y="2795"/>
                    <a:pt x="2459" y="2794"/>
                  </a:cubicBezTo>
                  <a:cubicBezTo>
                    <a:pt x="2478" y="2793"/>
                    <a:pt x="2441" y="2791"/>
                    <a:pt x="2454" y="2790"/>
                  </a:cubicBezTo>
                  <a:cubicBezTo>
                    <a:pt x="2458" y="2789"/>
                    <a:pt x="2420" y="2788"/>
                    <a:pt x="2418" y="2788"/>
                  </a:cubicBezTo>
                  <a:cubicBezTo>
                    <a:pt x="2408" y="2792"/>
                    <a:pt x="2427" y="2798"/>
                    <a:pt x="2394" y="2801"/>
                  </a:cubicBezTo>
                  <a:cubicBezTo>
                    <a:pt x="2455" y="2806"/>
                    <a:pt x="2295" y="2798"/>
                    <a:pt x="2349" y="2806"/>
                  </a:cubicBezTo>
                  <a:cubicBezTo>
                    <a:pt x="2311" y="2806"/>
                    <a:pt x="2278" y="2806"/>
                    <a:pt x="2248" y="2805"/>
                  </a:cubicBezTo>
                  <a:cubicBezTo>
                    <a:pt x="2248" y="2801"/>
                    <a:pt x="2248" y="2801"/>
                    <a:pt x="2206" y="2798"/>
                  </a:cubicBezTo>
                  <a:cubicBezTo>
                    <a:pt x="2206" y="2800"/>
                    <a:pt x="2210" y="2801"/>
                    <a:pt x="2205" y="2803"/>
                  </a:cubicBezTo>
                  <a:cubicBezTo>
                    <a:pt x="2202" y="2804"/>
                    <a:pt x="2246" y="2804"/>
                    <a:pt x="2208" y="2805"/>
                  </a:cubicBezTo>
                  <a:cubicBezTo>
                    <a:pt x="2304" y="2808"/>
                    <a:pt x="2160" y="2820"/>
                    <a:pt x="2125" y="2806"/>
                  </a:cubicBezTo>
                  <a:cubicBezTo>
                    <a:pt x="2127" y="2805"/>
                    <a:pt x="2145" y="2803"/>
                    <a:pt x="2155" y="2801"/>
                  </a:cubicBezTo>
                  <a:cubicBezTo>
                    <a:pt x="2121" y="2798"/>
                    <a:pt x="2077" y="2798"/>
                    <a:pt x="2112" y="2795"/>
                  </a:cubicBezTo>
                  <a:cubicBezTo>
                    <a:pt x="2136" y="2793"/>
                    <a:pt x="2109" y="2793"/>
                    <a:pt x="2114" y="2791"/>
                  </a:cubicBezTo>
                  <a:cubicBezTo>
                    <a:pt x="2143" y="2790"/>
                    <a:pt x="2097" y="2790"/>
                    <a:pt x="2109" y="2789"/>
                  </a:cubicBezTo>
                  <a:cubicBezTo>
                    <a:pt x="2129" y="2788"/>
                    <a:pt x="2123" y="2788"/>
                    <a:pt x="2123" y="2784"/>
                  </a:cubicBezTo>
                  <a:cubicBezTo>
                    <a:pt x="2081" y="2780"/>
                    <a:pt x="2182" y="2778"/>
                    <a:pt x="2124" y="2775"/>
                  </a:cubicBezTo>
                  <a:cubicBezTo>
                    <a:pt x="2120" y="2775"/>
                    <a:pt x="2123" y="2774"/>
                    <a:pt x="2129" y="2774"/>
                  </a:cubicBezTo>
                  <a:cubicBezTo>
                    <a:pt x="2155" y="2773"/>
                    <a:pt x="2142" y="2772"/>
                    <a:pt x="2143" y="2771"/>
                  </a:cubicBezTo>
                  <a:cubicBezTo>
                    <a:pt x="2150" y="2763"/>
                    <a:pt x="2125" y="2766"/>
                    <a:pt x="2165" y="2764"/>
                  </a:cubicBezTo>
                  <a:cubicBezTo>
                    <a:pt x="2132" y="2763"/>
                    <a:pt x="2145" y="2762"/>
                    <a:pt x="2144" y="2761"/>
                  </a:cubicBezTo>
                  <a:cubicBezTo>
                    <a:pt x="2139" y="2754"/>
                    <a:pt x="2151" y="2745"/>
                    <a:pt x="2142" y="2743"/>
                  </a:cubicBezTo>
                  <a:cubicBezTo>
                    <a:pt x="2134" y="2742"/>
                    <a:pt x="2182" y="2741"/>
                    <a:pt x="2158" y="2739"/>
                  </a:cubicBezTo>
                  <a:cubicBezTo>
                    <a:pt x="2141" y="2738"/>
                    <a:pt x="2205" y="2736"/>
                    <a:pt x="2185" y="2735"/>
                  </a:cubicBezTo>
                  <a:cubicBezTo>
                    <a:pt x="2228" y="2734"/>
                    <a:pt x="2163" y="2732"/>
                    <a:pt x="2184" y="2731"/>
                  </a:cubicBezTo>
                  <a:cubicBezTo>
                    <a:pt x="2129" y="2729"/>
                    <a:pt x="2194" y="2728"/>
                    <a:pt x="2189" y="2726"/>
                  </a:cubicBezTo>
                  <a:cubicBezTo>
                    <a:pt x="2241" y="2726"/>
                    <a:pt x="2218" y="2724"/>
                    <a:pt x="2248" y="2723"/>
                  </a:cubicBezTo>
                  <a:cubicBezTo>
                    <a:pt x="2248" y="2724"/>
                    <a:pt x="2238" y="2725"/>
                    <a:pt x="2250" y="2726"/>
                  </a:cubicBezTo>
                  <a:cubicBezTo>
                    <a:pt x="2281" y="2727"/>
                    <a:pt x="2251" y="2728"/>
                    <a:pt x="2246" y="2728"/>
                  </a:cubicBezTo>
                  <a:cubicBezTo>
                    <a:pt x="2229" y="2730"/>
                    <a:pt x="2244" y="2732"/>
                    <a:pt x="2255" y="2734"/>
                  </a:cubicBezTo>
                  <a:cubicBezTo>
                    <a:pt x="2266" y="2736"/>
                    <a:pt x="2279" y="2738"/>
                    <a:pt x="2250" y="2739"/>
                  </a:cubicBezTo>
                  <a:cubicBezTo>
                    <a:pt x="2244" y="2740"/>
                    <a:pt x="2242" y="2741"/>
                    <a:pt x="2249" y="2741"/>
                  </a:cubicBezTo>
                  <a:cubicBezTo>
                    <a:pt x="2283" y="2747"/>
                    <a:pt x="2297" y="2746"/>
                    <a:pt x="2311" y="2749"/>
                  </a:cubicBezTo>
                  <a:cubicBezTo>
                    <a:pt x="2306" y="2750"/>
                    <a:pt x="2347" y="2751"/>
                    <a:pt x="2315" y="2752"/>
                  </a:cubicBezTo>
                  <a:cubicBezTo>
                    <a:pt x="2369" y="2755"/>
                    <a:pt x="2292" y="2758"/>
                    <a:pt x="2322" y="2761"/>
                  </a:cubicBezTo>
                  <a:cubicBezTo>
                    <a:pt x="2283" y="2763"/>
                    <a:pt x="2341" y="2764"/>
                    <a:pt x="2346" y="2766"/>
                  </a:cubicBezTo>
                  <a:cubicBezTo>
                    <a:pt x="2427" y="2768"/>
                    <a:pt x="2350" y="2754"/>
                    <a:pt x="2471" y="2756"/>
                  </a:cubicBezTo>
                  <a:cubicBezTo>
                    <a:pt x="2481" y="2757"/>
                    <a:pt x="2472" y="2758"/>
                    <a:pt x="2483" y="2759"/>
                  </a:cubicBezTo>
                  <a:cubicBezTo>
                    <a:pt x="2501" y="2760"/>
                    <a:pt x="2460" y="2761"/>
                    <a:pt x="2478" y="2762"/>
                  </a:cubicBezTo>
                  <a:cubicBezTo>
                    <a:pt x="2506" y="2763"/>
                    <a:pt x="2467" y="2764"/>
                    <a:pt x="2477" y="2765"/>
                  </a:cubicBezTo>
                  <a:cubicBezTo>
                    <a:pt x="2489" y="2766"/>
                    <a:pt x="2492" y="2767"/>
                    <a:pt x="2479" y="2769"/>
                  </a:cubicBezTo>
                  <a:cubicBezTo>
                    <a:pt x="2470" y="2769"/>
                    <a:pt x="2499" y="2770"/>
                    <a:pt x="2486" y="2771"/>
                  </a:cubicBezTo>
                  <a:cubicBezTo>
                    <a:pt x="2520" y="2771"/>
                    <a:pt x="2530" y="2771"/>
                    <a:pt x="2540" y="2770"/>
                  </a:cubicBezTo>
                  <a:cubicBezTo>
                    <a:pt x="2546" y="2769"/>
                    <a:pt x="2569" y="2768"/>
                    <a:pt x="2540" y="2768"/>
                  </a:cubicBezTo>
                  <a:cubicBezTo>
                    <a:pt x="2573" y="2767"/>
                    <a:pt x="2539" y="2766"/>
                    <a:pt x="2548" y="2766"/>
                  </a:cubicBezTo>
                  <a:cubicBezTo>
                    <a:pt x="2556" y="2765"/>
                    <a:pt x="2560" y="2764"/>
                    <a:pt x="2559" y="2764"/>
                  </a:cubicBezTo>
                  <a:cubicBezTo>
                    <a:pt x="2545" y="2761"/>
                    <a:pt x="2657" y="2759"/>
                    <a:pt x="2603" y="2757"/>
                  </a:cubicBezTo>
                  <a:cubicBezTo>
                    <a:pt x="2629" y="2752"/>
                    <a:pt x="2659" y="2746"/>
                    <a:pt x="2680" y="2744"/>
                  </a:cubicBezTo>
                  <a:cubicBezTo>
                    <a:pt x="2625" y="2738"/>
                    <a:pt x="2707" y="2748"/>
                    <a:pt x="2706" y="2732"/>
                  </a:cubicBezTo>
                  <a:cubicBezTo>
                    <a:pt x="2673" y="2731"/>
                    <a:pt x="2708" y="2730"/>
                    <a:pt x="2691" y="2729"/>
                  </a:cubicBezTo>
                  <a:cubicBezTo>
                    <a:pt x="2656" y="2727"/>
                    <a:pt x="2693" y="2722"/>
                    <a:pt x="2667" y="2720"/>
                  </a:cubicBezTo>
                  <a:cubicBezTo>
                    <a:pt x="2650" y="2718"/>
                    <a:pt x="2681" y="2715"/>
                    <a:pt x="2662" y="2714"/>
                  </a:cubicBezTo>
                  <a:cubicBezTo>
                    <a:pt x="2638" y="2713"/>
                    <a:pt x="2669" y="2712"/>
                    <a:pt x="2651" y="2711"/>
                  </a:cubicBezTo>
                  <a:cubicBezTo>
                    <a:pt x="2642" y="2711"/>
                    <a:pt x="2678" y="2710"/>
                    <a:pt x="2649" y="2709"/>
                  </a:cubicBezTo>
                  <a:cubicBezTo>
                    <a:pt x="2635" y="2708"/>
                    <a:pt x="2644" y="2707"/>
                    <a:pt x="2644" y="2705"/>
                  </a:cubicBezTo>
                  <a:cubicBezTo>
                    <a:pt x="2639" y="2698"/>
                    <a:pt x="2655" y="2696"/>
                    <a:pt x="2641" y="2695"/>
                  </a:cubicBezTo>
                  <a:cubicBezTo>
                    <a:pt x="2622" y="2680"/>
                    <a:pt x="2536" y="2669"/>
                    <a:pt x="2483" y="2656"/>
                  </a:cubicBezTo>
                  <a:cubicBezTo>
                    <a:pt x="2521" y="2656"/>
                    <a:pt x="2453" y="2655"/>
                    <a:pt x="2493" y="2654"/>
                  </a:cubicBezTo>
                  <a:cubicBezTo>
                    <a:pt x="2454" y="2647"/>
                    <a:pt x="2430" y="2642"/>
                    <a:pt x="2414" y="2634"/>
                  </a:cubicBezTo>
                  <a:cubicBezTo>
                    <a:pt x="2408" y="2633"/>
                    <a:pt x="2398" y="2631"/>
                    <a:pt x="2390" y="2630"/>
                  </a:cubicBezTo>
                  <a:cubicBezTo>
                    <a:pt x="2381" y="2628"/>
                    <a:pt x="2400" y="2627"/>
                    <a:pt x="2393" y="2625"/>
                  </a:cubicBezTo>
                  <a:cubicBezTo>
                    <a:pt x="2387" y="2624"/>
                    <a:pt x="2380" y="2622"/>
                    <a:pt x="2373" y="2621"/>
                  </a:cubicBezTo>
                  <a:cubicBezTo>
                    <a:pt x="2365" y="2620"/>
                    <a:pt x="2390" y="2618"/>
                    <a:pt x="2358" y="2617"/>
                  </a:cubicBezTo>
                  <a:cubicBezTo>
                    <a:pt x="2369" y="2617"/>
                    <a:pt x="2367" y="2616"/>
                    <a:pt x="2364" y="2616"/>
                  </a:cubicBezTo>
                  <a:cubicBezTo>
                    <a:pt x="2346" y="2614"/>
                    <a:pt x="2451" y="2614"/>
                    <a:pt x="2425" y="2612"/>
                  </a:cubicBezTo>
                  <a:cubicBezTo>
                    <a:pt x="2399" y="2600"/>
                    <a:pt x="2311" y="2604"/>
                    <a:pt x="2331" y="2599"/>
                  </a:cubicBezTo>
                  <a:cubicBezTo>
                    <a:pt x="2298" y="2595"/>
                    <a:pt x="2309" y="2594"/>
                    <a:pt x="2280" y="2591"/>
                  </a:cubicBezTo>
                  <a:cubicBezTo>
                    <a:pt x="2231" y="2591"/>
                    <a:pt x="2251" y="2590"/>
                    <a:pt x="2248" y="2589"/>
                  </a:cubicBezTo>
                  <a:cubicBezTo>
                    <a:pt x="2246" y="2588"/>
                    <a:pt x="2251" y="2587"/>
                    <a:pt x="2247" y="2587"/>
                  </a:cubicBezTo>
                  <a:cubicBezTo>
                    <a:pt x="2239" y="2585"/>
                    <a:pt x="2266" y="2584"/>
                    <a:pt x="2257" y="2582"/>
                  </a:cubicBezTo>
                  <a:cubicBezTo>
                    <a:pt x="2272" y="2582"/>
                    <a:pt x="2303" y="2580"/>
                    <a:pt x="2330" y="2572"/>
                  </a:cubicBezTo>
                  <a:cubicBezTo>
                    <a:pt x="2339" y="2571"/>
                    <a:pt x="2336" y="2569"/>
                    <a:pt x="2330" y="2568"/>
                  </a:cubicBezTo>
                  <a:cubicBezTo>
                    <a:pt x="2324" y="2567"/>
                    <a:pt x="2358" y="2566"/>
                    <a:pt x="2339" y="2566"/>
                  </a:cubicBezTo>
                  <a:cubicBezTo>
                    <a:pt x="2306" y="2564"/>
                    <a:pt x="2357" y="2564"/>
                    <a:pt x="2354" y="2563"/>
                  </a:cubicBezTo>
                  <a:cubicBezTo>
                    <a:pt x="2350" y="2561"/>
                    <a:pt x="2354" y="2558"/>
                    <a:pt x="2322" y="2556"/>
                  </a:cubicBezTo>
                  <a:cubicBezTo>
                    <a:pt x="2280" y="2553"/>
                    <a:pt x="2400" y="2552"/>
                    <a:pt x="2391" y="2550"/>
                  </a:cubicBezTo>
                  <a:cubicBezTo>
                    <a:pt x="2402" y="2548"/>
                    <a:pt x="2384" y="2545"/>
                    <a:pt x="2414" y="2542"/>
                  </a:cubicBezTo>
                  <a:cubicBezTo>
                    <a:pt x="2379" y="2540"/>
                    <a:pt x="2440" y="2538"/>
                    <a:pt x="2434" y="2536"/>
                  </a:cubicBezTo>
                  <a:cubicBezTo>
                    <a:pt x="2403" y="2535"/>
                    <a:pt x="2440" y="2535"/>
                    <a:pt x="2436" y="2534"/>
                  </a:cubicBezTo>
                  <a:cubicBezTo>
                    <a:pt x="2435" y="2533"/>
                    <a:pt x="2449" y="2533"/>
                    <a:pt x="2455" y="2533"/>
                  </a:cubicBezTo>
                  <a:cubicBezTo>
                    <a:pt x="2402" y="2531"/>
                    <a:pt x="2465" y="2529"/>
                    <a:pt x="2437" y="2527"/>
                  </a:cubicBezTo>
                  <a:cubicBezTo>
                    <a:pt x="2418" y="2526"/>
                    <a:pt x="2461" y="2526"/>
                    <a:pt x="2476" y="2526"/>
                  </a:cubicBezTo>
                  <a:cubicBezTo>
                    <a:pt x="2460" y="2525"/>
                    <a:pt x="2442" y="2524"/>
                    <a:pt x="2427" y="2523"/>
                  </a:cubicBezTo>
                  <a:cubicBezTo>
                    <a:pt x="2414" y="2521"/>
                    <a:pt x="2462" y="2519"/>
                    <a:pt x="2475" y="2518"/>
                  </a:cubicBezTo>
                  <a:cubicBezTo>
                    <a:pt x="2477" y="2517"/>
                    <a:pt x="2462" y="2516"/>
                    <a:pt x="2457" y="2515"/>
                  </a:cubicBezTo>
                  <a:cubicBezTo>
                    <a:pt x="2456" y="2515"/>
                    <a:pt x="2469" y="2514"/>
                    <a:pt x="2469" y="2514"/>
                  </a:cubicBezTo>
                  <a:cubicBezTo>
                    <a:pt x="2445" y="2512"/>
                    <a:pt x="2470" y="2513"/>
                    <a:pt x="2476" y="2511"/>
                  </a:cubicBezTo>
                  <a:cubicBezTo>
                    <a:pt x="2479" y="2510"/>
                    <a:pt x="2486" y="2509"/>
                    <a:pt x="2475" y="2508"/>
                  </a:cubicBezTo>
                  <a:cubicBezTo>
                    <a:pt x="2460" y="2507"/>
                    <a:pt x="2510" y="2506"/>
                    <a:pt x="2482" y="2505"/>
                  </a:cubicBezTo>
                  <a:cubicBezTo>
                    <a:pt x="2472" y="2505"/>
                    <a:pt x="2497" y="2503"/>
                    <a:pt x="2490" y="2503"/>
                  </a:cubicBezTo>
                  <a:cubicBezTo>
                    <a:pt x="2476" y="2501"/>
                    <a:pt x="2509" y="2500"/>
                    <a:pt x="2499" y="2499"/>
                  </a:cubicBezTo>
                  <a:cubicBezTo>
                    <a:pt x="2486" y="2498"/>
                    <a:pt x="2480" y="2496"/>
                    <a:pt x="2497" y="2495"/>
                  </a:cubicBezTo>
                  <a:cubicBezTo>
                    <a:pt x="2509" y="2493"/>
                    <a:pt x="2411" y="2488"/>
                    <a:pt x="2397" y="2484"/>
                  </a:cubicBezTo>
                  <a:cubicBezTo>
                    <a:pt x="2373" y="2483"/>
                    <a:pt x="2415" y="2480"/>
                    <a:pt x="2403" y="2479"/>
                  </a:cubicBezTo>
                  <a:cubicBezTo>
                    <a:pt x="2401" y="2477"/>
                    <a:pt x="2448" y="2476"/>
                    <a:pt x="2417" y="2475"/>
                  </a:cubicBezTo>
                  <a:cubicBezTo>
                    <a:pt x="2514" y="2457"/>
                    <a:pt x="2182" y="2452"/>
                    <a:pt x="2141" y="2449"/>
                  </a:cubicBezTo>
                  <a:cubicBezTo>
                    <a:pt x="2113" y="2447"/>
                    <a:pt x="2100" y="2446"/>
                    <a:pt x="2082" y="2433"/>
                  </a:cubicBezTo>
                  <a:cubicBezTo>
                    <a:pt x="2081" y="2432"/>
                    <a:pt x="2030" y="2431"/>
                    <a:pt x="2076" y="2429"/>
                  </a:cubicBezTo>
                  <a:cubicBezTo>
                    <a:pt x="2062" y="2429"/>
                    <a:pt x="2030" y="2428"/>
                    <a:pt x="2020" y="2421"/>
                  </a:cubicBezTo>
                  <a:cubicBezTo>
                    <a:pt x="2024" y="2407"/>
                    <a:pt x="1991" y="2411"/>
                    <a:pt x="1988" y="2408"/>
                  </a:cubicBezTo>
                  <a:cubicBezTo>
                    <a:pt x="1994" y="2407"/>
                    <a:pt x="1969" y="2407"/>
                    <a:pt x="1976" y="2406"/>
                  </a:cubicBezTo>
                  <a:cubicBezTo>
                    <a:pt x="1982" y="2405"/>
                    <a:pt x="1971" y="2404"/>
                    <a:pt x="1995" y="2403"/>
                  </a:cubicBezTo>
                  <a:cubicBezTo>
                    <a:pt x="1993" y="2401"/>
                    <a:pt x="1895" y="2396"/>
                    <a:pt x="1955" y="2393"/>
                  </a:cubicBezTo>
                  <a:cubicBezTo>
                    <a:pt x="1940" y="2390"/>
                    <a:pt x="1908" y="2389"/>
                    <a:pt x="1977" y="2387"/>
                  </a:cubicBezTo>
                  <a:cubicBezTo>
                    <a:pt x="1888" y="2384"/>
                    <a:pt x="2016" y="2381"/>
                    <a:pt x="1930" y="2380"/>
                  </a:cubicBezTo>
                  <a:cubicBezTo>
                    <a:pt x="1905" y="2381"/>
                    <a:pt x="1926" y="2379"/>
                    <a:pt x="1936" y="2380"/>
                  </a:cubicBezTo>
                  <a:cubicBezTo>
                    <a:pt x="1919" y="2381"/>
                    <a:pt x="1941" y="2379"/>
                    <a:pt x="1935" y="2375"/>
                  </a:cubicBezTo>
                  <a:cubicBezTo>
                    <a:pt x="1933" y="2374"/>
                    <a:pt x="1915" y="2372"/>
                    <a:pt x="1925" y="2371"/>
                  </a:cubicBezTo>
                  <a:cubicBezTo>
                    <a:pt x="1947" y="2369"/>
                    <a:pt x="1933" y="2366"/>
                    <a:pt x="1933" y="2364"/>
                  </a:cubicBezTo>
                  <a:cubicBezTo>
                    <a:pt x="1938" y="2361"/>
                    <a:pt x="1851" y="2359"/>
                    <a:pt x="1879" y="2358"/>
                  </a:cubicBezTo>
                  <a:cubicBezTo>
                    <a:pt x="1913" y="2357"/>
                    <a:pt x="1856" y="2357"/>
                    <a:pt x="1886" y="2356"/>
                  </a:cubicBezTo>
                  <a:cubicBezTo>
                    <a:pt x="1945" y="2355"/>
                    <a:pt x="1861" y="2346"/>
                    <a:pt x="1861" y="2344"/>
                  </a:cubicBezTo>
                  <a:cubicBezTo>
                    <a:pt x="1803" y="2338"/>
                    <a:pt x="1813" y="2333"/>
                    <a:pt x="1701" y="2327"/>
                  </a:cubicBezTo>
                  <a:cubicBezTo>
                    <a:pt x="1676" y="2328"/>
                    <a:pt x="1697" y="2326"/>
                    <a:pt x="1707" y="2327"/>
                  </a:cubicBezTo>
                  <a:cubicBezTo>
                    <a:pt x="1703" y="2327"/>
                    <a:pt x="1699" y="2328"/>
                    <a:pt x="1701" y="2327"/>
                  </a:cubicBezTo>
                  <a:cubicBezTo>
                    <a:pt x="1707" y="2326"/>
                    <a:pt x="1661" y="2325"/>
                    <a:pt x="1701" y="2324"/>
                  </a:cubicBezTo>
                  <a:cubicBezTo>
                    <a:pt x="1676" y="2323"/>
                    <a:pt x="1716" y="2322"/>
                    <a:pt x="1707" y="2321"/>
                  </a:cubicBezTo>
                  <a:cubicBezTo>
                    <a:pt x="1703" y="2321"/>
                    <a:pt x="1714" y="2320"/>
                    <a:pt x="1680" y="2320"/>
                  </a:cubicBezTo>
                  <a:cubicBezTo>
                    <a:pt x="1655" y="2321"/>
                    <a:pt x="1676" y="2319"/>
                    <a:pt x="1686" y="2320"/>
                  </a:cubicBezTo>
                  <a:cubicBezTo>
                    <a:pt x="1682" y="2320"/>
                    <a:pt x="1678" y="2320"/>
                    <a:pt x="1680" y="2320"/>
                  </a:cubicBezTo>
                  <a:cubicBezTo>
                    <a:pt x="1646" y="2314"/>
                    <a:pt x="1677" y="2315"/>
                    <a:pt x="1587" y="2314"/>
                  </a:cubicBezTo>
                  <a:cubicBezTo>
                    <a:pt x="1582" y="2313"/>
                    <a:pt x="1577" y="2312"/>
                    <a:pt x="1572" y="2312"/>
                  </a:cubicBezTo>
                  <a:cubicBezTo>
                    <a:pt x="1505" y="2312"/>
                    <a:pt x="1528" y="2310"/>
                    <a:pt x="1523" y="2309"/>
                  </a:cubicBezTo>
                  <a:cubicBezTo>
                    <a:pt x="1518" y="2307"/>
                    <a:pt x="1465" y="2306"/>
                    <a:pt x="1519" y="2304"/>
                  </a:cubicBezTo>
                  <a:cubicBezTo>
                    <a:pt x="1498" y="2304"/>
                    <a:pt x="1500" y="2302"/>
                    <a:pt x="1462" y="2302"/>
                  </a:cubicBezTo>
                  <a:cubicBezTo>
                    <a:pt x="1520" y="2298"/>
                    <a:pt x="1395" y="2300"/>
                    <a:pt x="1457" y="2300"/>
                  </a:cubicBezTo>
                  <a:cubicBezTo>
                    <a:pt x="1453" y="2300"/>
                    <a:pt x="1449" y="2300"/>
                    <a:pt x="1451" y="2300"/>
                  </a:cubicBezTo>
                  <a:cubicBezTo>
                    <a:pt x="1431" y="2297"/>
                    <a:pt x="1325" y="2291"/>
                    <a:pt x="1357" y="2289"/>
                  </a:cubicBezTo>
                  <a:cubicBezTo>
                    <a:pt x="1426" y="2282"/>
                    <a:pt x="1453" y="2271"/>
                    <a:pt x="1500" y="2271"/>
                  </a:cubicBezTo>
                  <a:lnTo>
                    <a:pt x="1500" y="2265"/>
                  </a:lnTo>
                  <a:cubicBezTo>
                    <a:pt x="1541" y="2265"/>
                    <a:pt x="1577" y="2261"/>
                    <a:pt x="1558" y="2259"/>
                  </a:cubicBezTo>
                  <a:cubicBezTo>
                    <a:pt x="1579" y="2258"/>
                    <a:pt x="1603" y="2258"/>
                    <a:pt x="1617" y="2257"/>
                  </a:cubicBezTo>
                  <a:cubicBezTo>
                    <a:pt x="1582" y="2253"/>
                    <a:pt x="1676" y="2252"/>
                    <a:pt x="1666" y="2249"/>
                  </a:cubicBezTo>
                  <a:cubicBezTo>
                    <a:pt x="1729" y="2240"/>
                    <a:pt x="1819" y="2232"/>
                    <a:pt x="1852" y="2218"/>
                  </a:cubicBezTo>
                  <a:cubicBezTo>
                    <a:pt x="1895" y="2214"/>
                    <a:pt x="1880" y="2211"/>
                    <a:pt x="1935" y="2205"/>
                  </a:cubicBezTo>
                  <a:cubicBezTo>
                    <a:pt x="1979" y="2186"/>
                    <a:pt x="1978" y="2193"/>
                    <a:pt x="2019" y="2183"/>
                  </a:cubicBezTo>
                  <a:cubicBezTo>
                    <a:pt x="1987" y="2182"/>
                    <a:pt x="2022" y="2181"/>
                    <a:pt x="2020" y="2180"/>
                  </a:cubicBezTo>
                  <a:cubicBezTo>
                    <a:pt x="2017" y="2179"/>
                    <a:pt x="2008" y="2177"/>
                    <a:pt x="2022" y="2176"/>
                  </a:cubicBezTo>
                  <a:cubicBezTo>
                    <a:pt x="2040" y="2173"/>
                    <a:pt x="2056" y="2172"/>
                    <a:pt x="2061" y="2170"/>
                  </a:cubicBezTo>
                  <a:cubicBezTo>
                    <a:pt x="2057" y="2168"/>
                    <a:pt x="2088" y="2167"/>
                    <a:pt x="2061" y="2166"/>
                  </a:cubicBezTo>
                  <a:cubicBezTo>
                    <a:pt x="2107" y="2165"/>
                    <a:pt x="2041" y="2164"/>
                    <a:pt x="2066" y="2163"/>
                  </a:cubicBezTo>
                  <a:cubicBezTo>
                    <a:pt x="2097" y="2162"/>
                    <a:pt x="2075" y="2161"/>
                    <a:pt x="2081" y="2160"/>
                  </a:cubicBezTo>
                  <a:cubicBezTo>
                    <a:pt x="2086" y="2158"/>
                    <a:pt x="2109" y="2156"/>
                    <a:pt x="2102" y="2155"/>
                  </a:cubicBezTo>
                  <a:cubicBezTo>
                    <a:pt x="2069" y="2154"/>
                    <a:pt x="2087" y="2153"/>
                    <a:pt x="2100" y="2152"/>
                  </a:cubicBezTo>
                  <a:cubicBezTo>
                    <a:pt x="2113" y="2151"/>
                    <a:pt x="2139" y="2150"/>
                    <a:pt x="2104" y="2149"/>
                  </a:cubicBezTo>
                  <a:cubicBezTo>
                    <a:pt x="2106" y="2147"/>
                    <a:pt x="2176" y="2141"/>
                    <a:pt x="2163" y="2137"/>
                  </a:cubicBezTo>
                  <a:cubicBezTo>
                    <a:pt x="2159" y="2136"/>
                    <a:pt x="2192" y="2135"/>
                    <a:pt x="2167" y="2134"/>
                  </a:cubicBezTo>
                  <a:cubicBezTo>
                    <a:pt x="2147" y="2133"/>
                    <a:pt x="2181" y="2132"/>
                    <a:pt x="2184" y="2131"/>
                  </a:cubicBezTo>
                  <a:cubicBezTo>
                    <a:pt x="2180" y="2120"/>
                    <a:pt x="2236" y="2124"/>
                    <a:pt x="2186" y="2121"/>
                  </a:cubicBezTo>
                  <a:cubicBezTo>
                    <a:pt x="2226" y="2120"/>
                    <a:pt x="2199" y="2118"/>
                    <a:pt x="2206" y="2116"/>
                  </a:cubicBezTo>
                  <a:cubicBezTo>
                    <a:pt x="2222" y="2114"/>
                    <a:pt x="2170" y="2111"/>
                    <a:pt x="2186" y="2109"/>
                  </a:cubicBezTo>
                  <a:cubicBezTo>
                    <a:pt x="2235" y="2105"/>
                    <a:pt x="2191" y="2104"/>
                    <a:pt x="2206" y="2097"/>
                  </a:cubicBezTo>
                  <a:cubicBezTo>
                    <a:pt x="2207" y="2091"/>
                    <a:pt x="2190" y="2094"/>
                    <a:pt x="2204" y="2092"/>
                  </a:cubicBezTo>
                  <a:cubicBezTo>
                    <a:pt x="2230" y="2083"/>
                    <a:pt x="2283" y="2078"/>
                    <a:pt x="2290" y="2070"/>
                  </a:cubicBezTo>
                  <a:cubicBezTo>
                    <a:pt x="2277" y="2067"/>
                    <a:pt x="2302" y="2065"/>
                    <a:pt x="2307" y="2064"/>
                  </a:cubicBezTo>
                  <a:cubicBezTo>
                    <a:pt x="2320" y="2063"/>
                    <a:pt x="2308" y="2061"/>
                    <a:pt x="2311" y="2060"/>
                  </a:cubicBezTo>
                  <a:cubicBezTo>
                    <a:pt x="2313" y="2059"/>
                    <a:pt x="2334" y="2057"/>
                    <a:pt x="2323" y="2057"/>
                  </a:cubicBezTo>
                  <a:cubicBezTo>
                    <a:pt x="2299" y="2056"/>
                    <a:pt x="2342" y="2055"/>
                    <a:pt x="2323" y="2055"/>
                  </a:cubicBezTo>
                  <a:cubicBezTo>
                    <a:pt x="2297" y="2054"/>
                    <a:pt x="2352" y="2053"/>
                    <a:pt x="2314" y="2053"/>
                  </a:cubicBezTo>
                  <a:cubicBezTo>
                    <a:pt x="2312" y="2053"/>
                    <a:pt x="2330" y="2051"/>
                    <a:pt x="2324" y="2051"/>
                  </a:cubicBezTo>
                  <a:cubicBezTo>
                    <a:pt x="2294" y="2050"/>
                    <a:pt x="2343" y="2050"/>
                    <a:pt x="2333" y="2049"/>
                  </a:cubicBezTo>
                  <a:cubicBezTo>
                    <a:pt x="2323" y="2048"/>
                    <a:pt x="2331" y="2047"/>
                    <a:pt x="2331" y="2045"/>
                  </a:cubicBezTo>
                  <a:cubicBezTo>
                    <a:pt x="2332" y="2044"/>
                    <a:pt x="2326" y="2043"/>
                    <a:pt x="2350" y="2043"/>
                  </a:cubicBezTo>
                  <a:cubicBezTo>
                    <a:pt x="2321" y="2042"/>
                    <a:pt x="2321" y="2040"/>
                    <a:pt x="2337" y="2039"/>
                  </a:cubicBezTo>
                  <a:cubicBezTo>
                    <a:pt x="2364" y="2038"/>
                    <a:pt x="2306" y="2037"/>
                    <a:pt x="2331" y="2036"/>
                  </a:cubicBezTo>
                  <a:cubicBezTo>
                    <a:pt x="2347" y="2036"/>
                    <a:pt x="2351" y="2036"/>
                    <a:pt x="2373" y="2037"/>
                  </a:cubicBezTo>
                  <a:cubicBezTo>
                    <a:pt x="2362" y="2031"/>
                    <a:pt x="2383" y="2028"/>
                    <a:pt x="2398" y="2024"/>
                  </a:cubicBezTo>
                  <a:cubicBezTo>
                    <a:pt x="2425" y="2022"/>
                    <a:pt x="2388" y="2020"/>
                    <a:pt x="2392" y="2018"/>
                  </a:cubicBezTo>
                  <a:cubicBezTo>
                    <a:pt x="2395" y="2017"/>
                    <a:pt x="2394" y="2016"/>
                    <a:pt x="2378" y="2015"/>
                  </a:cubicBezTo>
                  <a:cubicBezTo>
                    <a:pt x="2360" y="2014"/>
                    <a:pt x="2379" y="2012"/>
                    <a:pt x="2351" y="2010"/>
                  </a:cubicBezTo>
                  <a:cubicBezTo>
                    <a:pt x="2334" y="2009"/>
                    <a:pt x="2390" y="2009"/>
                    <a:pt x="2358" y="2008"/>
                  </a:cubicBezTo>
                  <a:cubicBezTo>
                    <a:pt x="2342" y="2005"/>
                    <a:pt x="2336" y="2006"/>
                    <a:pt x="2308" y="2005"/>
                  </a:cubicBezTo>
                  <a:cubicBezTo>
                    <a:pt x="2339" y="2004"/>
                    <a:pt x="2338" y="2007"/>
                    <a:pt x="2358" y="2001"/>
                  </a:cubicBezTo>
                  <a:cubicBezTo>
                    <a:pt x="2369" y="2000"/>
                    <a:pt x="2344" y="1999"/>
                    <a:pt x="2351" y="1998"/>
                  </a:cubicBezTo>
                  <a:cubicBezTo>
                    <a:pt x="2357" y="1997"/>
                    <a:pt x="2348" y="1996"/>
                    <a:pt x="2353" y="1995"/>
                  </a:cubicBezTo>
                  <a:cubicBezTo>
                    <a:pt x="2357" y="1994"/>
                    <a:pt x="2367" y="1993"/>
                    <a:pt x="2362" y="1992"/>
                  </a:cubicBezTo>
                  <a:cubicBezTo>
                    <a:pt x="2340" y="1987"/>
                    <a:pt x="2366" y="1988"/>
                    <a:pt x="2349" y="1985"/>
                  </a:cubicBezTo>
                  <a:cubicBezTo>
                    <a:pt x="2331" y="1983"/>
                    <a:pt x="2362" y="1982"/>
                    <a:pt x="2352" y="1981"/>
                  </a:cubicBezTo>
                  <a:cubicBezTo>
                    <a:pt x="2343" y="1979"/>
                    <a:pt x="2325" y="1978"/>
                    <a:pt x="2334" y="1977"/>
                  </a:cubicBezTo>
                  <a:cubicBezTo>
                    <a:pt x="2354" y="1974"/>
                    <a:pt x="2333" y="1972"/>
                    <a:pt x="2297" y="1970"/>
                  </a:cubicBezTo>
                  <a:cubicBezTo>
                    <a:pt x="2358" y="1970"/>
                    <a:pt x="2339" y="1951"/>
                    <a:pt x="2270" y="1948"/>
                  </a:cubicBezTo>
                  <a:cubicBezTo>
                    <a:pt x="2293" y="1947"/>
                    <a:pt x="2332" y="1946"/>
                    <a:pt x="2283" y="1945"/>
                  </a:cubicBezTo>
                  <a:cubicBezTo>
                    <a:pt x="2258" y="1946"/>
                    <a:pt x="2280" y="1944"/>
                    <a:pt x="2290" y="1945"/>
                  </a:cubicBezTo>
                  <a:cubicBezTo>
                    <a:pt x="2285" y="1945"/>
                    <a:pt x="2281" y="1946"/>
                    <a:pt x="2283" y="1945"/>
                  </a:cubicBezTo>
                  <a:cubicBezTo>
                    <a:pt x="2257" y="1944"/>
                    <a:pt x="2294" y="1943"/>
                    <a:pt x="2274" y="1942"/>
                  </a:cubicBezTo>
                  <a:cubicBezTo>
                    <a:pt x="2259" y="1941"/>
                    <a:pt x="2239" y="1939"/>
                    <a:pt x="2249" y="1938"/>
                  </a:cubicBezTo>
                  <a:cubicBezTo>
                    <a:pt x="2287" y="1937"/>
                    <a:pt x="2216" y="1935"/>
                    <a:pt x="2267" y="1934"/>
                  </a:cubicBezTo>
                  <a:cubicBezTo>
                    <a:pt x="2210" y="1929"/>
                    <a:pt x="2131" y="1911"/>
                    <a:pt x="2079" y="1900"/>
                  </a:cubicBezTo>
                  <a:cubicBezTo>
                    <a:pt x="2029" y="1899"/>
                    <a:pt x="2048" y="1891"/>
                    <a:pt x="1961" y="1888"/>
                  </a:cubicBezTo>
                  <a:cubicBezTo>
                    <a:pt x="1990" y="1887"/>
                    <a:pt x="1966" y="1886"/>
                    <a:pt x="1979" y="1885"/>
                  </a:cubicBezTo>
                  <a:cubicBezTo>
                    <a:pt x="1993" y="1883"/>
                    <a:pt x="1940" y="1882"/>
                    <a:pt x="1977" y="1881"/>
                  </a:cubicBezTo>
                  <a:cubicBezTo>
                    <a:pt x="1923" y="1862"/>
                    <a:pt x="1705" y="1853"/>
                    <a:pt x="1602" y="1832"/>
                  </a:cubicBezTo>
                  <a:cubicBezTo>
                    <a:pt x="1560" y="1831"/>
                    <a:pt x="1602" y="1829"/>
                    <a:pt x="1564" y="1828"/>
                  </a:cubicBezTo>
                  <a:cubicBezTo>
                    <a:pt x="1616" y="1827"/>
                    <a:pt x="1556" y="1825"/>
                    <a:pt x="1558" y="1824"/>
                  </a:cubicBezTo>
                  <a:cubicBezTo>
                    <a:pt x="1562" y="1821"/>
                    <a:pt x="1573" y="1818"/>
                    <a:pt x="1542" y="1815"/>
                  </a:cubicBezTo>
                  <a:cubicBezTo>
                    <a:pt x="1521" y="1811"/>
                    <a:pt x="1569" y="1810"/>
                    <a:pt x="1578" y="1809"/>
                  </a:cubicBezTo>
                  <a:cubicBezTo>
                    <a:pt x="1565" y="1809"/>
                    <a:pt x="1531" y="1809"/>
                    <a:pt x="1550" y="1808"/>
                  </a:cubicBezTo>
                  <a:cubicBezTo>
                    <a:pt x="1563" y="1807"/>
                    <a:pt x="1582" y="1806"/>
                    <a:pt x="1577" y="1805"/>
                  </a:cubicBezTo>
                  <a:cubicBezTo>
                    <a:pt x="1571" y="1805"/>
                    <a:pt x="1617" y="1804"/>
                    <a:pt x="1590" y="1803"/>
                  </a:cubicBezTo>
                  <a:cubicBezTo>
                    <a:pt x="1581" y="1803"/>
                    <a:pt x="1595" y="1802"/>
                    <a:pt x="1592" y="1801"/>
                  </a:cubicBezTo>
                  <a:cubicBezTo>
                    <a:pt x="1587" y="1800"/>
                    <a:pt x="1597" y="1799"/>
                    <a:pt x="1603" y="1798"/>
                  </a:cubicBezTo>
                  <a:cubicBezTo>
                    <a:pt x="1608" y="1798"/>
                    <a:pt x="1617" y="1797"/>
                    <a:pt x="1623" y="1796"/>
                  </a:cubicBezTo>
                  <a:cubicBezTo>
                    <a:pt x="1628" y="1796"/>
                    <a:pt x="1586" y="1795"/>
                    <a:pt x="1620" y="1794"/>
                  </a:cubicBezTo>
                  <a:cubicBezTo>
                    <a:pt x="1576" y="1794"/>
                    <a:pt x="1643" y="1791"/>
                    <a:pt x="1665" y="1786"/>
                  </a:cubicBezTo>
                  <a:cubicBezTo>
                    <a:pt x="1670" y="1776"/>
                    <a:pt x="1752" y="1775"/>
                    <a:pt x="1766" y="1767"/>
                  </a:cubicBezTo>
                  <a:cubicBezTo>
                    <a:pt x="1736" y="1767"/>
                    <a:pt x="1763" y="1766"/>
                    <a:pt x="1775" y="1766"/>
                  </a:cubicBezTo>
                  <a:cubicBezTo>
                    <a:pt x="1785" y="1760"/>
                    <a:pt x="1828" y="1746"/>
                    <a:pt x="1871" y="1746"/>
                  </a:cubicBezTo>
                  <a:cubicBezTo>
                    <a:pt x="1834" y="1745"/>
                    <a:pt x="1884" y="1744"/>
                    <a:pt x="1875" y="1743"/>
                  </a:cubicBezTo>
                  <a:cubicBezTo>
                    <a:pt x="1868" y="1743"/>
                    <a:pt x="1869" y="1741"/>
                    <a:pt x="1890" y="1740"/>
                  </a:cubicBezTo>
                  <a:cubicBezTo>
                    <a:pt x="1908" y="1740"/>
                    <a:pt x="1883" y="1737"/>
                    <a:pt x="1900" y="1736"/>
                  </a:cubicBezTo>
                  <a:cubicBezTo>
                    <a:pt x="1981" y="1728"/>
                    <a:pt x="1984" y="1720"/>
                    <a:pt x="2101" y="1708"/>
                  </a:cubicBezTo>
                  <a:cubicBezTo>
                    <a:pt x="2061" y="1707"/>
                    <a:pt x="2103" y="1706"/>
                    <a:pt x="2108" y="1706"/>
                  </a:cubicBezTo>
                  <a:cubicBezTo>
                    <a:pt x="2123" y="1704"/>
                    <a:pt x="2144" y="1702"/>
                    <a:pt x="2144" y="1699"/>
                  </a:cubicBezTo>
                  <a:cubicBezTo>
                    <a:pt x="2144" y="1698"/>
                    <a:pt x="2131" y="1696"/>
                    <a:pt x="2179" y="1695"/>
                  </a:cubicBezTo>
                  <a:cubicBezTo>
                    <a:pt x="2184" y="1695"/>
                    <a:pt x="2184" y="1694"/>
                    <a:pt x="2185" y="1694"/>
                  </a:cubicBezTo>
                  <a:cubicBezTo>
                    <a:pt x="2195" y="1692"/>
                    <a:pt x="2176" y="1690"/>
                    <a:pt x="2202" y="1687"/>
                  </a:cubicBezTo>
                  <a:cubicBezTo>
                    <a:pt x="2223" y="1686"/>
                    <a:pt x="2216" y="1683"/>
                    <a:pt x="2224" y="1681"/>
                  </a:cubicBezTo>
                  <a:cubicBezTo>
                    <a:pt x="2243" y="1676"/>
                    <a:pt x="2243" y="1669"/>
                    <a:pt x="2249" y="1665"/>
                  </a:cubicBezTo>
                  <a:cubicBezTo>
                    <a:pt x="2288" y="1662"/>
                    <a:pt x="2266" y="1659"/>
                    <a:pt x="2267" y="1656"/>
                  </a:cubicBezTo>
                  <a:cubicBezTo>
                    <a:pt x="2267" y="1654"/>
                    <a:pt x="2226" y="1652"/>
                    <a:pt x="2289" y="1650"/>
                  </a:cubicBezTo>
                  <a:cubicBezTo>
                    <a:pt x="2292" y="1650"/>
                    <a:pt x="2291" y="1650"/>
                    <a:pt x="2287" y="1650"/>
                  </a:cubicBezTo>
                  <a:cubicBezTo>
                    <a:pt x="2253" y="1648"/>
                    <a:pt x="2314" y="1647"/>
                    <a:pt x="2289" y="1647"/>
                  </a:cubicBezTo>
                  <a:cubicBezTo>
                    <a:pt x="2258" y="1645"/>
                    <a:pt x="2295" y="1645"/>
                    <a:pt x="2292" y="1644"/>
                  </a:cubicBezTo>
                  <a:cubicBezTo>
                    <a:pt x="2288" y="1643"/>
                    <a:pt x="2278" y="1641"/>
                    <a:pt x="2303" y="1640"/>
                  </a:cubicBezTo>
                  <a:cubicBezTo>
                    <a:pt x="2336" y="1639"/>
                    <a:pt x="2284" y="1638"/>
                    <a:pt x="2289" y="1637"/>
                  </a:cubicBezTo>
                  <a:cubicBezTo>
                    <a:pt x="2326" y="1633"/>
                    <a:pt x="2299" y="1630"/>
                    <a:pt x="2332" y="1628"/>
                  </a:cubicBezTo>
                  <a:cubicBezTo>
                    <a:pt x="2343" y="1628"/>
                    <a:pt x="2302" y="1627"/>
                    <a:pt x="2327" y="1626"/>
                  </a:cubicBezTo>
                  <a:cubicBezTo>
                    <a:pt x="2347" y="1625"/>
                    <a:pt x="2326" y="1623"/>
                    <a:pt x="2352" y="1621"/>
                  </a:cubicBezTo>
                  <a:cubicBezTo>
                    <a:pt x="2317" y="1620"/>
                    <a:pt x="2358" y="1619"/>
                    <a:pt x="2353" y="1618"/>
                  </a:cubicBezTo>
                  <a:cubicBezTo>
                    <a:pt x="2351" y="1609"/>
                    <a:pt x="2341" y="1611"/>
                    <a:pt x="2384" y="1608"/>
                  </a:cubicBezTo>
                  <a:cubicBezTo>
                    <a:pt x="2393" y="1608"/>
                    <a:pt x="2398" y="1606"/>
                    <a:pt x="2392" y="1606"/>
                  </a:cubicBezTo>
                  <a:cubicBezTo>
                    <a:pt x="2360" y="1605"/>
                    <a:pt x="2391" y="1604"/>
                    <a:pt x="2396" y="1604"/>
                  </a:cubicBezTo>
                  <a:cubicBezTo>
                    <a:pt x="2404" y="1603"/>
                    <a:pt x="2355" y="1602"/>
                    <a:pt x="2388" y="1601"/>
                  </a:cubicBezTo>
                  <a:cubicBezTo>
                    <a:pt x="2420" y="1597"/>
                    <a:pt x="2393" y="1597"/>
                    <a:pt x="2427" y="1593"/>
                  </a:cubicBezTo>
                  <a:cubicBezTo>
                    <a:pt x="2435" y="1592"/>
                    <a:pt x="2409" y="1591"/>
                    <a:pt x="2417" y="1591"/>
                  </a:cubicBezTo>
                  <a:cubicBezTo>
                    <a:pt x="2430" y="1590"/>
                    <a:pt x="2419" y="1589"/>
                    <a:pt x="2426" y="1588"/>
                  </a:cubicBezTo>
                  <a:cubicBezTo>
                    <a:pt x="2436" y="1587"/>
                    <a:pt x="2434" y="1586"/>
                    <a:pt x="2450" y="1585"/>
                  </a:cubicBezTo>
                  <a:cubicBezTo>
                    <a:pt x="2478" y="1584"/>
                    <a:pt x="2421" y="1583"/>
                    <a:pt x="2434" y="1582"/>
                  </a:cubicBezTo>
                  <a:cubicBezTo>
                    <a:pt x="2446" y="1581"/>
                    <a:pt x="2465" y="1580"/>
                    <a:pt x="2456" y="1579"/>
                  </a:cubicBezTo>
                  <a:cubicBezTo>
                    <a:pt x="2441" y="1576"/>
                    <a:pt x="2507" y="1574"/>
                    <a:pt x="2461" y="1572"/>
                  </a:cubicBezTo>
                  <a:cubicBezTo>
                    <a:pt x="2507" y="1569"/>
                    <a:pt x="2438" y="1570"/>
                    <a:pt x="2477" y="1565"/>
                  </a:cubicBezTo>
                  <a:cubicBezTo>
                    <a:pt x="2481" y="1564"/>
                    <a:pt x="2473" y="1563"/>
                    <a:pt x="2490" y="1562"/>
                  </a:cubicBezTo>
                  <a:cubicBezTo>
                    <a:pt x="2501" y="1561"/>
                    <a:pt x="2469" y="1559"/>
                    <a:pt x="2480" y="1559"/>
                  </a:cubicBezTo>
                  <a:cubicBezTo>
                    <a:pt x="2499" y="1558"/>
                    <a:pt x="2477" y="1557"/>
                    <a:pt x="2488" y="1556"/>
                  </a:cubicBezTo>
                  <a:cubicBezTo>
                    <a:pt x="2494" y="1556"/>
                    <a:pt x="2487" y="1555"/>
                    <a:pt x="2488" y="1554"/>
                  </a:cubicBezTo>
                  <a:cubicBezTo>
                    <a:pt x="2445" y="1554"/>
                    <a:pt x="2451" y="1553"/>
                    <a:pt x="2458" y="1553"/>
                  </a:cubicBezTo>
                  <a:cubicBezTo>
                    <a:pt x="2469" y="1551"/>
                    <a:pt x="2497" y="1550"/>
                    <a:pt x="2464" y="1549"/>
                  </a:cubicBezTo>
                  <a:cubicBezTo>
                    <a:pt x="2429" y="1548"/>
                    <a:pt x="2475" y="1547"/>
                    <a:pt x="2465" y="1546"/>
                  </a:cubicBezTo>
                  <a:cubicBezTo>
                    <a:pt x="2445" y="1544"/>
                    <a:pt x="2440" y="1541"/>
                    <a:pt x="2437" y="1538"/>
                  </a:cubicBezTo>
                  <a:cubicBezTo>
                    <a:pt x="2435" y="1537"/>
                    <a:pt x="2418" y="1535"/>
                    <a:pt x="2453" y="1534"/>
                  </a:cubicBezTo>
                  <a:cubicBezTo>
                    <a:pt x="2424" y="1533"/>
                    <a:pt x="2437" y="1531"/>
                    <a:pt x="2436" y="1530"/>
                  </a:cubicBezTo>
                  <a:cubicBezTo>
                    <a:pt x="2434" y="1528"/>
                    <a:pt x="2429" y="1526"/>
                    <a:pt x="2438" y="1524"/>
                  </a:cubicBezTo>
                  <a:cubicBezTo>
                    <a:pt x="2443" y="1522"/>
                    <a:pt x="2394" y="1522"/>
                    <a:pt x="2435" y="1521"/>
                  </a:cubicBezTo>
                  <a:cubicBezTo>
                    <a:pt x="2423" y="1520"/>
                    <a:pt x="2411" y="1518"/>
                    <a:pt x="2401" y="1518"/>
                  </a:cubicBezTo>
                  <a:cubicBezTo>
                    <a:pt x="2412" y="1517"/>
                    <a:pt x="2437" y="1515"/>
                    <a:pt x="2433" y="1515"/>
                  </a:cubicBezTo>
                  <a:cubicBezTo>
                    <a:pt x="2404" y="1514"/>
                    <a:pt x="2442" y="1514"/>
                    <a:pt x="2435" y="1513"/>
                  </a:cubicBezTo>
                  <a:cubicBezTo>
                    <a:pt x="2426" y="1511"/>
                    <a:pt x="2409" y="1510"/>
                    <a:pt x="2406" y="1506"/>
                  </a:cubicBezTo>
                  <a:cubicBezTo>
                    <a:pt x="2408" y="1505"/>
                    <a:pt x="2360" y="1505"/>
                    <a:pt x="2389" y="1503"/>
                  </a:cubicBezTo>
                  <a:cubicBezTo>
                    <a:pt x="2403" y="1502"/>
                    <a:pt x="2395" y="1500"/>
                    <a:pt x="2388" y="1499"/>
                  </a:cubicBezTo>
                  <a:cubicBezTo>
                    <a:pt x="2358" y="1498"/>
                    <a:pt x="2371" y="1497"/>
                    <a:pt x="2375" y="1496"/>
                  </a:cubicBezTo>
                  <a:cubicBezTo>
                    <a:pt x="2345" y="1489"/>
                    <a:pt x="2401" y="1490"/>
                    <a:pt x="2305" y="1488"/>
                  </a:cubicBezTo>
                  <a:cubicBezTo>
                    <a:pt x="2383" y="1487"/>
                    <a:pt x="2366" y="1483"/>
                    <a:pt x="2333" y="1482"/>
                  </a:cubicBezTo>
                  <a:cubicBezTo>
                    <a:pt x="2380" y="1480"/>
                    <a:pt x="2332" y="1480"/>
                    <a:pt x="2350" y="1477"/>
                  </a:cubicBezTo>
                  <a:cubicBezTo>
                    <a:pt x="2357" y="1475"/>
                    <a:pt x="2366" y="1473"/>
                    <a:pt x="2346" y="1472"/>
                  </a:cubicBezTo>
                  <a:cubicBezTo>
                    <a:pt x="2314" y="1471"/>
                    <a:pt x="2349" y="1470"/>
                    <a:pt x="2341" y="1469"/>
                  </a:cubicBezTo>
                  <a:cubicBezTo>
                    <a:pt x="2303" y="1464"/>
                    <a:pt x="2380" y="1464"/>
                    <a:pt x="2331" y="1462"/>
                  </a:cubicBezTo>
                  <a:cubicBezTo>
                    <a:pt x="2309" y="1455"/>
                    <a:pt x="2302" y="1453"/>
                    <a:pt x="2273" y="1445"/>
                  </a:cubicBezTo>
                  <a:cubicBezTo>
                    <a:pt x="2311" y="1444"/>
                    <a:pt x="2246" y="1443"/>
                    <a:pt x="2269" y="1442"/>
                  </a:cubicBezTo>
                  <a:cubicBezTo>
                    <a:pt x="2301" y="1441"/>
                    <a:pt x="2282" y="1441"/>
                    <a:pt x="2270" y="1440"/>
                  </a:cubicBezTo>
                  <a:cubicBezTo>
                    <a:pt x="2206" y="1435"/>
                    <a:pt x="2191" y="1422"/>
                    <a:pt x="2126" y="1417"/>
                  </a:cubicBezTo>
                  <a:cubicBezTo>
                    <a:pt x="2127" y="1416"/>
                    <a:pt x="2092" y="1415"/>
                    <a:pt x="2118" y="1414"/>
                  </a:cubicBezTo>
                  <a:cubicBezTo>
                    <a:pt x="2142" y="1413"/>
                    <a:pt x="2106" y="1412"/>
                    <a:pt x="2102" y="1411"/>
                  </a:cubicBezTo>
                  <a:cubicBezTo>
                    <a:pt x="2073" y="1401"/>
                    <a:pt x="2100" y="1407"/>
                    <a:pt x="2041" y="1401"/>
                  </a:cubicBezTo>
                  <a:cubicBezTo>
                    <a:pt x="2088" y="1399"/>
                    <a:pt x="1995" y="1397"/>
                    <a:pt x="2040" y="1395"/>
                  </a:cubicBezTo>
                  <a:cubicBezTo>
                    <a:pt x="1956" y="1387"/>
                    <a:pt x="1981" y="1383"/>
                    <a:pt x="1860" y="1376"/>
                  </a:cubicBezTo>
                  <a:cubicBezTo>
                    <a:pt x="1874" y="1375"/>
                    <a:pt x="1889" y="1375"/>
                    <a:pt x="1893" y="1375"/>
                  </a:cubicBezTo>
                  <a:cubicBezTo>
                    <a:pt x="1915" y="1371"/>
                    <a:pt x="1828" y="1378"/>
                    <a:pt x="1862" y="1368"/>
                  </a:cubicBezTo>
                  <a:cubicBezTo>
                    <a:pt x="1857" y="1368"/>
                    <a:pt x="1844" y="1368"/>
                    <a:pt x="1830" y="1367"/>
                  </a:cubicBezTo>
                  <a:cubicBezTo>
                    <a:pt x="1848" y="1364"/>
                    <a:pt x="1808" y="1362"/>
                    <a:pt x="1772" y="1359"/>
                  </a:cubicBezTo>
                  <a:cubicBezTo>
                    <a:pt x="1887" y="1358"/>
                    <a:pt x="1675" y="1347"/>
                    <a:pt x="1666" y="1343"/>
                  </a:cubicBezTo>
                  <a:cubicBezTo>
                    <a:pt x="1584" y="1328"/>
                    <a:pt x="1546" y="1326"/>
                    <a:pt x="1509" y="1307"/>
                  </a:cubicBezTo>
                  <a:cubicBezTo>
                    <a:pt x="1511" y="1304"/>
                    <a:pt x="1473" y="1301"/>
                    <a:pt x="1517" y="1298"/>
                  </a:cubicBezTo>
                  <a:cubicBezTo>
                    <a:pt x="1527" y="1298"/>
                    <a:pt x="1515" y="1297"/>
                    <a:pt x="1511" y="1296"/>
                  </a:cubicBezTo>
                  <a:cubicBezTo>
                    <a:pt x="1494" y="1297"/>
                    <a:pt x="1494" y="1281"/>
                    <a:pt x="1508" y="1280"/>
                  </a:cubicBezTo>
                  <a:cubicBezTo>
                    <a:pt x="1508" y="1279"/>
                    <a:pt x="1498" y="1278"/>
                    <a:pt x="1500" y="1276"/>
                  </a:cubicBezTo>
                  <a:cubicBezTo>
                    <a:pt x="1501" y="1275"/>
                    <a:pt x="1527" y="1274"/>
                    <a:pt x="1516" y="1273"/>
                  </a:cubicBezTo>
                  <a:cubicBezTo>
                    <a:pt x="1488" y="1272"/>
                    <a:pt x="1525" y="1271"/>
                    <a:pt x="1528" y="1270"/>
                  </a:cubicBezTo>
                  <a:cubicBezTo>
                    <a:pt x="1553" y="1270"/>
                    <a:pt x="1523" y="1267"/>
                    <a:pt x="1561" y="1265"/>
                  </a:cubicBezTo>
                  <a:cubicBezTo>
                    <a:pt x="1509" y="1263"/>
                    <a:pt x="1570" y="1262"/>
                    <a:pt x="1564" y="1260"/>
                  </a:cubicBezTo>
                  <a:cubicBezTo>
                    <a:pt x="1557" y="1258"/>
                    <a:pt x="1549" y="1256"/>
                    <a:pt x="1580" y="1255"/>
                  </a:cubicBezTo>
                  <a:cubicBezTo>
                    <a:pt x="1590" y="1254"/>
                    <a:pt x="1585" y="1253"/>
                    <a:pt x="1581" y="1252"/>
                  </a:cubicBezTo>
                  <a:cubicBezTo>
                    <a:pt x="1576" y="1252"/>
                    <a:pt x="1621" y="1251"/>
                    <a:pt x="1587" y="1250"/>
                  </a:cubicBezTo>
                  <a:cubicBezTo>
                    <a:pt x="1609" y="1249"/>
                    <a:pt x="1559" y="1247"/>
                    <a:pt x="1587" y="1246"/>
                  </a:cubicBezTo>
                  <a:cubicBezTo>
                    <a:pt x="1623" y="1244"/>
                    <a:pt x="1566" y="1243"/>
                    <a:pt x="1579" y="1241"/>
                  </a:cubicBezTo>
                  <a:cubicBezTo>
                    <a:pt x="1591" y="1240"/>
                    <a:pt x="1590" y="1238"/>
                    <a:pt x="1579" y="1237"/>
                  </a:cubicBezTo>
                  <a:cubicBezTo>
                    <a:pt x="1568" y="1235"/>
                    <a:pt x="1636" y="1234"/>
                    <a:pt x="1584" y="1233"/>
                  </a:cubicBezTo>
                  <a:cubicBezTo>
                    <a:pt x="1621" y="1231"/>
                    <a:pt x="1596" y="1229"/>
                    <a:pt x="1602" y="1227"/>
                  </a:cubicBezTo>
                  <a:cubicBezTo>
                    <a:pt x="1610" y="1215"/>
                    <a:pt x="1587" y="1217"/>
                    <a:pt x="1588" y="1215"/>
                  </a:cubicBezTo>
                  <a:cubicBezTo>
                    <a:pt x="1623" y="1214"/>
                    <a:pt x="1580" y="1213"/>
                    <a:pt x="1590" y="1213"/>
                  </a:cubicBezTo>
                  <a:cubicBezTo>
                    <a:pt x="1602" y="1212"/>
                    <a:pt x="1589" y="1211"/>
                    <a:pt x="1600" y="1210"/>
                  </a:cubicBezTo>
                  <a:cubicBezTo>
                    <a:pt x="1616" y="1205"/>
                    <a:pt x="1580" y="1204"/>
                    <a:pt x="1621" y="1203"/>
                  </a:cubicBezTo>
                  <a:cubicBezTo>
                    <a:pt x="1587" y="1202"/>
                    <a:pt x="1622" y="1200"/>
                    <a:pt x="1613" y="1199"/>
                  </a:cubicBezTo>
                  <a:cubicBezTo>
                    <a:pt x="1593" y="1197"/>
                    <a:pt x="1591" y="1195"/>
                    <a:pt x="1607" y="1194"/>
                  </a:cubicBezTo>
                  <a:cubicBezTo>
                    <a:pt x="1656" y="1182"/>
                    <a:pt x="1575" y="1187"/>
                    <a:pt x="1559" y="1187"/>
                  </a:cubicBezTo>
                  <a:cubicBezTo>
                    <a:pt x="1578" y="1187"/>
                    <a:pt x="1590" y="1187"/>
                    <a:pt x="1602" y="1188"/>
                  </a:cubicBezTo>
                  <a:cubicBezTo>
                    <a:pt x="1584" y="1188"/>
                    <a:pt x="1596" y="1189"/>
                    <a:pt x="1594" y="1190"/>
                  </a:cubicBezTo>
                  <a:cubicBezTo>
                    <a:pt x="1590" y="1190"/>
                    <a:pt x="1586" y="1189"/>
                    <a:pt x="1582" y="1189"/>
                  </a:cubicBezTo>
                  <a:cubicBezTo>
                    <a:pt x="1617" y="1189"/>
                    <a:pt x="1517" y="1190"/>
                    <a:pt x="1603" y="1191"/>
                  </a:cubicBezTo>
                  <a:cubicBezTo>
                    <a:pt x="1588" y="1191"/>
                    <a:pt x="1575" y="1191"/>
                    <a:pt x="1561" y="1192"/>
                  </a:cubicBezTo>
                  <a:cubicBezTo>
                    <a:pt x="1563" y="1198"/>
                    <a:pt x="1550" y="1196"/>
                    <a:pt x="1540" y="1198"/>
                  </a:cubicBezTo>
                  <a:cubicBezTo>
                    <a:pt x="1529" y="1199"/>
                    <a:pt x="1566" y="1199"/>
                    <a:pt x="1543" y="1201"/>
                  </a:cubicBezTo>
                  <a:cubicBezTo>
                    <a:pt x="1527" y="1201"/>
                    <a:pt x="1540" y="1203"/>
                    <a:pt x="1540" y="1204"/>
                  </a:cubicBezTo>
                  <a:cubicBezTo>
                    <a:pt x="1540" y="1205"/>
                    <a:pt x="1547" y="1206"/>
                    <a:pt x="1539" y="1206"/>
                  </a:cubicBezTo>
                  <a:cubicBezTo>
                    <a:pt x="1508" y="1208"/>
                    <a:pt x="1520" y="1210"/>
                    <a:pt x="1520" y="1212"/>
                  </a:cubicBezTo>
                  <a:cubicBezTo>
                    <a:pt x="1520" y="1213"/>
                    <a:pt x="1488" y="1215"/>
                    <a:pt x="1519" y="1216"/>
                  </a:cubicBezTo>
                  <a:cubicBezTo>
                    <a:pt x="1491" y="1217"/>
                    <a:pt x="1516" y="1218"/>
                    <a:pt x="1501" y="1219"/>
                  </a:cubicBezTo>
                  <a:cubicBezTo>
                    <a:pt x="1488" y="1220"/>
                    <a:pt x="1494" y="1222"/>
                    <a:pt x="1500" y="1223"/>
                  </a:cubicBezTo>
                  <a:cubicBezTo>
                    <a:pt x="1505" y="1224"/>
                    <a:pt x="1464" y="1225"/>
                    <a:pt x="1499" y="1226"/>
                  </a:cubicBezTo>
                  <a:cubicBezTo>
                    <a:pt x="1448" y="1241"/>
                    <a:pt x="1437" y="1234"/>
                    <a:pt x="1415" y="1241"/>
                  </a:cubicBezTo>
                  <a:cubicBezTo>
                    <a:pt x="1416" y="1252"/>
                    <a:pt x="1331" y="1251"/>
                    <a:pt x="1374" y="1255"/>
                  </a:cubicBezTo>
                  <a:cubicBezTo>
                    <a:pt x="1321" y="1260"/>
                    <a:pt x="1276" y="1258"/>
                    <a:pt x="1221" y="1256"/>
                  </a:cubicBezTo>
                  <a:cubicBezTo>
                    <a:pt x="1188" y="1255"/>
                    <a:pt x="1252" y="1254"/>
                    <a:pt x="1213" y="1254"/>
                  </a:cubicBezTo>
                  <a:cubicBezTo>
                    <a:pt x="1201" y="1252"/>
                    <a:pt x="1240" y="1252"/>
                    <a:pt x="1249" y="1251"/>
                  </a:cubicBezTo>
                  <a:lnTo>
                    <a:pt x="1249" y="1251"/>
                  </a:lnTo>
                  <a:cubicBezTo>
                    <a:pt x="1170" y="1251"/>
                    <a:pt x="1258" y="1240"/>
                    <a:pt x="1290" y="1239"/>
                  </a:cubicBezTo>
                  <a:cubicBezTo>
                    <a:pt x="1294" y="1252"/>
                    <a:pt x="1283" y="1248"/>
                    <a:pt x="1269" y="1250"/>
                  </a:cubicBezTo>
                  <a:cubicBezTo>
                    <a:pt x="1275" y="1250"/>
                    <a:pt x="1281" y="1250"/>
                    <a:pt x="1287" y="1250"/>
                  </a:cubicBezTo>
                  <a:cubicBezTo>
                    <a:pt x="1274" y="1250"/>
                    <a:pt x="1261" y="1251"/>
                    <a:pt x="1249" y="1251"/>
                  </a:cubicBezTo>
                  <a:cubicBezTo>
                    <a:pt x="1265" y="1258"/>
                    <a:pt x="1328" y="1253"/>
                    <a:pt x="1353" y="1247"/>
                  </a:cubicBezTo>
                  <a:cubicBezTo>
                    <a:pt x="1326" y="1245"/>
                    <a:pt x="1360" y="1243"/>
                    <a:pt x="1354" y="1242"/>
                  </a:cubicBezTo>
                  <a:cubicBezTo>
                    <a:pt x="1330" y="1233"/>
                    <a:pt x="1403" y="1250"/>
                    <a:pt x="1394" y="1222"/>
                  </a:cubicBezTo>
                  <a:cubicBezTo>
                    <a:pt x="1347" y="1223"/>
                    <a:pt x="1383" y="1225"/>
                    <a:pt x="1334" y="1216"/>
                  </a:cubicBezTo>
                  <a:cubicBezTo>
                    <a:pt x="1382" y="1214"/>
                    <a:pt x="1317" y="1215"/>
                    <a:pt x="1347" y="1212"/>
                  </a:cubicBezTo>
                  <a:cubicBezTo>
                    <a:pt x="1307" y="1212"/>
                    <a:pt x="1378" y="1211"/>
                    <a:pt x="1338" y="1210"/>
                  </a:cubicBezTo>
                  <a:cubicBezTo>
                    <a:pt x="1356" y="1209"/>
                    <a:pt x="1326" y="1207"/>
                    <a:pt x="1331" y="1206"/>
                  </a:cubicBezTo>
                  <a:cubicBezTo>
                    <a:pt x="1334" y="1198"/>
                    <a:pt x="1338" y="1201"/>
                    <a:pt x="1353" y="1200"/>
                  </a:cubicBezTo>
                  <a:cubicBezTo>
                    <a:pt x="1394" y="1198"/>
                    <a:pt x="1357" y="1196"/>
                    <a:pt x="1378" y="1191"/>
                  </a:cubicBezTo>
                  <a:cubicBezTo>
                    <a:pt x="1390" y="1188"/>
                    <a:pt x="1437" y="1185"/>
                    <a:pt x="1398" y="1184"/>
                  </a:cubicBezTo>
                  <a:cubicBezTo>
                    <a:pt x="1410" y="1184"/>
                    <a:pt x="1422" y="1184"/>
                    <a:pt x="1434" y="1184"/>
                  </a:cubicBezTo>
                  <a:cubicBezTo>
                    <a:pt x="1433" y="1183"/>
                    <a:pt x="1448" y="1181"/>
                    <a:pt x="1417" y="1181"/>
                  </a:cubicBezTo>
                  <a:cubicBezTo>
                    <a:pt x="1432" y="1179"/>
                    <a:pt x="1472" y="1180"/>
                    <a:pt x="1446" y="1175"/>
                  </a:cubicBezTo>
                  <a:cubicBezTo>
                    <a:pt x="1475" y="1173"/>
                    <a:pt x="1430" y="1171"/>
                    <a:pt x="1496" y="1170"/>
                  </a:cubicBezTo>
                  <a:cubicBezTo>
                    <a:pt x="1500" y="1164"/>
                    <a:pt x="1567" y="1162"/>
                    <a:pt x="1561" y="1159"/>
                  </a:cubicBezTo>
                  <a:cubicBezTo>
                    <a:pt x="1610" y="1158"/>
                    <a:pt x="1557" y="1156"/>
                    <a:pt x="1578" y="1155"/>
                  </a:cubicBezTo>
                  <a:cubicBezTo>
                    <a:pt x="1596" y="1153"/>
                    <a:pt x="1564" y="1152"/>
                    <a:pt x="1600" y="1151"/>
                  </a:cubicBezTo>
                  <a:cubicBezTo>
                    <a:pt x="1568" y="1149"/>
                    <a:pt x="1619" y="1148"/>
                    <a:pt x="1603" y="1147"/>
                  </a:cubicBezTo>
                  <a:cubicBezTo>
                    <a:pt x="1597" y="1147"/>
                    <a:pt x="1591" y="1147"/>
                    <a:pt x="1585" y="11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8428906" y="-114303"/>
              <a:ext cx="1566028" cy="1572149"/>
            </a:xfrm>
            <a:custGeom>
              <a:avLst/>
              <a:gdLst/>
              <a:ahLst/>
              <a:cxnLst/>
              <a:rect l="l" t="t" r="r" b="b"/>
              <a:pathLst>
                <a:path w="3577" h="3591" extrusionOk="0">
                  <a:moveTo>
                    <a:pt x="1585" y="1146"/>
                  </a:moveTo>
                  <a:cubicBezTo>
                    <a:pt x="1591" y="1146"/>
                    <a:pt x="1597" y="1146"/>
                    <a:pt x="1603" y="1146"/>
                  </a:cubicBezTo>
                  <a:cubicBezTo>
                    <a:pt x="1587" y="1142"/>
                    <a:pt x="1721" y="1148"/>
                    <a:pt x="1707" y="1140"/>
                  </a:cubicBezTo>
                  <a:cubicBezTo>
                    <a:pt x="1701" y="1140"/>
                    <a:pt x="1695" y="1140"/>
                    <a:pt x="1689" y="1139"/>
                  </a:cubicBezTo>
                  <a:cubicBezTo>
                    <a:pt x="1695" y="1139"/>
                    <a:pt x="1701" y="1139"/>
                    <a:pt x="1707" y="1139"/>
                  </a:cubicBezTo>
                  <a:cubicBezTo>
                    <a:pt x="1751" y="1124"/>
                    <a:pt x="1790" y="1122"/>
                    <a:pt x="1846" y="1118"/>
                  </a:cubicBezTo>
                  <a:cubicBezTo>
                    <a:pt x="1836" y="1116"/>
                    <a:pt x="1826" y="1117"/>
                    <a:pt x="1800" y="1117"/>
                  </a:cubicBezTo>
                  <a:cubicBezTo>
                    <a:pt x="1864" y="1117"/>
                    <a:pt x="1858" y="1113"/>
                    <a:pt x="1906" y="1113"/>
                  </a:cubicBezTo>
                  <a:cubicBezTo>
                    <a:pt x="1889" y="1115"/>
                    <a:pt x="1924" y="1115"/>
                    <a:pt x="1894" y="1116"/>
                  </a:cubicBezTo>
                  <a:cubicBezTo>
                    <a:pt x="1883" y="1129"/>
                    <a:pt x="1927" y="1124"/>
                    <a:pt x="1913" y="1127"/>
                  </a:cubicBezTo>
                  <a:cubicBezTo>
                    <a:pt x="1897" y="1130"/>
                    <a:pt x="1879" y="1132"/>
                    <a:pt x="1907" y="1135"/>
                  </a:cubicBezTo>
                  <a:cubicBezTo>
                    <a:pt x="1894" y="1135"/>
                    <a:pt x="1884" y="1135"/>
                    <a:pt x="1873" y="1136"/>
                  </a:cubicBezTo>
                  <a:cubicBezTo>
                    <a:pt x="1895" y="1137"/>
                    <a:pt x="1868" y="1138"/>
                    <a:pt x="1893" y="1139"/>
                  </a:cubicBezTo>
                  <a:cubicBezTo>
                    <a:pt x="1921" y="1139"/>
                    <a:pt x="1914" y="1140"/>
                    <a:pt x="1915" y="1141"/>
                  </a:cubicBezTo>
                  <a:cubicBezTo>
                    <a:pt x="1956" y="1140"/>
                    <a:pt x="1925" y="1136"/>
                    <a:pt x="1977" y="1130"/>
                  </a:cubicBezTo>
                  <a:cubicBezTo>
                    <a:pt x="1927" y="1129"/>
                    <a:pt x="1999" y="1127"/>
                    <a:pt x="1977" y="1126"/>
                  </a:cubicBezTo>
                  <a:cubicBezTo>
                    <a:pt x="1957" y="1125"/>
                    <a:pt x="1977" y="1124"/>
                    <a:pt x="1978" y="1123"/>
                  </a:cubicBezTo>
                  <a:cubicBezTo>
                    <a:pt x="1986" y="1121"/>
                    <a:pt x="1997" y="1119"/>
                    <a:pt x="1976" y="1117"/>
                  </a:cubicBezTo>
                  <a:cubicBezTo>
                    <a:pt x="1962" y="1116"/>
                    <a:pt x="2016" y="1116"/>
                    <a:pt x="1984" y="1115"/>
                  </a:cubicBezTo>
                  <a:cubicBezTo>
                    <a:pt x="2008" y="1112"/>
                    <a:pt x="1973" y="1113"/>
                    <a:pt x="1958" y="1111"/>
                  </a:cubicBezTo>
                  <a:cubicBezTo>
                    <a:pt x="1975" y="1106"/>
                    <a:pt x="2078" y="1098"/>
                    <a:pt x="2101" y="1090"/>
                  </a:cubicBezTo>
                  <a:cubicBezTo>
                    <a:pt x="2120" y="1089"/>
                    <a:pt x="2132" y="1089"/>
                    <a:pt x="2146" y="1089"/>
                  </a:cubicBezTo>
                  <a:cubicBezTo>
                    <a:pt x="2093" y="1086"/>
                    <a:pt x="2223" y="1080"/>
                    <a:pt x="2206" y="1075"/>
                  </a:cubicBezTo>
                  <a:cubicBezTo>
                    <a:pt x="2249" y="1075"/>
                    <a:pt x="2217" y="1073"/>
                    <a:pt x="2239" y="1072"/>
                  </a:cubicBezTo>
                  <a:cubicBezTo>
                    <a:pt x="2257" y="1071"/>
                    <a:pt x="2235" y="1069"/>
                    <a:pt x="2252" y="1068"/>
                  </a:cubicBezTo>
                  <a:cubicBezTo>
                    <a:pt x="2276" y="1066"/>
                    <a:pt x="2265" y="1065"/>
                    <a:pt x="2268" y="1063"/>
                  </a:cubicBezTo>
                  <a:cubicBezTo>
                    <a:pt x="2271" y="1062"/>
                    <a:pt x="2269" y="1061"/>
                    <a:pt x="2269" y="1059"/>
                  </a:cubicBezTo>
                  <a:cubicBezTo>
                    <a:pt x="2269" y="1058"/>
                    <a:pt x="2275" y="1056"/>
                    <a:pt x="2267" y="1055"/>
                  </a:cubicBezTo>
                  <a:cubicBezTo>
                    <a:pt x="2259" y="1054"/>
                    <a:pt x="2302" y="1053"/>
                    <a:pt x="2269" y="1051"/>
                  </a:cubicBezTo>
                  <a:cubicBezTo>
                    <a:pt x="2309" y="1046"/>
                    <a:pt x="2293" y="1045"/>
                    <a:pt x="2324" y="1043"/>
                  </a:cubicBezTo>
                  <a:cubicBezTo>
                    <a:pt x="2327" y="1043"/>
                    <a:pt x="2320" y="1042"/>
                    <a:pt x="2329" y="1041"/>
                  </a:cubicBezTo>
                  <a:cubicBezTo>
                    <a:pt x="2339" y="1040"/>
                    <a:pt x="2337" y="1039"/>
                    <a:pt x="2330" y="1038"/>
                  </a:cubicBezTo>
                  <a:cubicBezTo>
                    <a:pt x="2321" y="1037"/>
                    <a:pt x="2366" y="1036"/>
                    <a:pt x="2332" y="1035"/>
                  </a:cubicBezTo>
                  <a:cubicBezTo>
                    <a:pt x="2344" y="1035"/>
                    <a:pt x="2403" y="1031"/>
                    <a:pt x="2358" y="1029"/>
                  </a:cubicBezTo>
                  <a:cubicBezTo>
                    <a:pt x="2350" y="1028"/>
                    <a:pt x="2359" y="1027"/>
                    <a:pt x="2365" y="1027"/>
                  </a:cubicBezTo>
                  <a:cubicBezTo>
                    <a:pt x="2371" y="1026"/>
                    <a:pt x="2343" y="1025"/>
                    <a:pt x="2371" y="1025"/>
                  </a:cubicBezTo>
                  <a:cubicBezTo>
                    <a:pt x="2332" y="1024"/>
                    <a:pt x="2384" y="1023"/>
                    <a:pt x="2362" y="1023"/>
                  </a:cubicBezTo>
                  <a:cubicBezTo>
                    <a:pt x="2330" y="1022"/>
                    <a:pt x="2377" y="1021"/>
                    <a:pt x="2366" y="1021"/>
                  </a:cubicBezTo>
                  <a:cubicBezTo>
                    <a:pt x="2336" y="1019"/>
                    <a:pt x="2358" y="1017"/>
                    <a:pt x="2352" y="1015"/>
                  </a:cubicBezTo>
                  <a:cubicBezTo>
                    <a:pt x="2339" y="1011"/>
                    <a:pt x="2380" y="1012"/>
                    <a:pt x="2393" y="1007"/>
                  </a:cubicBezTo>
                  <a:cubicBezTo>
                    <a:pt x="2383" y="996"/>
                    <a:pt x="2453" y="1000"/>
                    <a:pt x="2414" y="996"/>
                  </a:cubicBezTo>
                  <a:cubicBezTo>
                    <a:pt x="2470" y="988"/>
                    <a:pt x="2441" y="986"/>
                    <a:pt x="2479" y="976"/>
                  </a:cubicBezTo>
                  <a:cubicBezTo>
                    <a:pt x="2485" y="975"/>
                    <a:pt x="2508" y="973"/>
                    <a:pt x="2532" y="971"/>
                  </a:cubicBezTo>
                  <a:cubicBezTo>
                    <a:pt x="2581" y="976"/>
                    <a:pt x="2550" y="980"/>
                    <a:pt x="2562" y="985"/>
                  </a:cubicBezTo>
                  <a:cubicBezTo>
                    <a:pt x="2532" y="983"/>
                    <a:pt x="2515" y="982"/>
                    <a:pt x="2498" y="982"/>
                  </a:cubicBezTo>
                  <a:cubicBezTo>
                    <a:pt x="2524" y="992"/>
                    <a:pt x="2550" y="984"/>
                    <a:pt x="2500" y="994"/>
                  </a:cubicBezTo>
                  <a:cubicBezTo>
                    <a:pt x="2577" y="990"/>
                    <a:pt x="2579" y="993"/>
                    <a:pt x="2643" y="978"/>
                  </a:cubicBezTo>
                  <a:cubicBezTo>
                    <a:pt x="2647" y="972"/>
                    <a:pt x="2632" y="974"/>
                    <a:pt x="2663" y="972"/>
                  </a:cubicBezTo>
                  <a:cubicBezTo>
                    <a:pt x="2673" y="971"/>
                    <a:pt x="2667" y="970"/>
                    <a:pt x="2677" y="970"/>
                  </a:cubicBezTo>
                  <a:cubicBezTo>
                    <a:pt x="2695" y="969"/>
                    <a:pt x="2649" y="969"/>
                    <a:pt x="2677" y="968"/>
                  </a:cubicBezTo>
                  <a:cubicBezTo>
                    <a:pt x="2686" y="968"/>
                    <a:pt x="2685" y="967"/>
                    <a:pt x="2685" y="966"/>
                  </a:cubicBezTo>
                  <a:cubicBezTo>
                    <a:pt x="2684" y="966"/>
                    <a:pt x="2693" y="965"/>
                    <a:pt x="2671" y="964"/>
                  </a:cubicBezTo>
                  <a:cubicBezTo>
                    <a:pt x="2688" y="963"/>
                    <a:pt x="2712" y="959"/>
                    <a:pt x="2671" y="956"/>
                  </a:cubicBezTo>
                  <a:cubicBezTo>
                    <a:pt x="2661" y="955"/>
                    <a:pt x="2641" y="954"/>
                    <a:pt x="2648" y="954"/>
                  </a:cubicBezTo>
                  <a:cubicBezTo>
                    <a:pt x="2688" y="952"/>
                    <a:pt x="2652" y="951"/>
                    <a:pt x="2641" y="951"/>
                  </a:cubicBezTo>
                  <a:cubicBezTo>
                    <a:pt x="2624" y="948"/>
                    <a:pt x="2601" y="945"/>
                    <a:pt x="2627" y="943"/>
                  </a:cubicBezTo>
                  <a:cubicBezTo>
                    <a:pt x="2700" y="932"/>
                    <a:pt x="2652" y="932"/>
                    <a:pt x="2747" y="924"/>
                  </a:cubicBezTo>
                  <a:cubicBezTo>
                    <a:pt x="2745" y="924"/>
                    <a:pt x="2743" y="924"/>
                    <a:pt x="2740" y="924"/>
                  </a:cubicBezTo>
                  <a:cubicBezTo>
                    <a:pt x="2711" y="923"/>
                    <a:pt x="2754" y="923"/>
                    <a:pt x="2749" y="922"/>
                  </a:cubicBezTo>
                  <a:cubicBezTo>
                    <a:pt x="2781" y="913"/>
                    <a:pt x="2798" y="912"/>
                    <a:pt x="2866" y="905"/>
                  </a:cubicBezTo>
                  <a:cubicBezTo>
                    <a:pt x="2876" y="900"/>
                    <a:pt x="2928" y="897"/>
                    <a:pt x="2935" y="896"/>
                  </a:cubicBezTo>
                  <a:cubicBezTo>
                    <a:pt x="2931" y="895"/>
                    <a:pt x="2972" y="894"/>
                    <a:pt x="2936" y="893"/>
                  </a:cubicBezTo>
                  <a:cubicBezTo>
                    <a:pt x="3016" y="885"/>
                    <a:pt x="3065" y="884"/>
                    <a:pt x="3143" y="867"/>
                  </a:cubicBezTo>
                  <a:cubicBezTo>
                    <a:pt x="3122" y="867"/>
                    <a:pt x="3050" y="870"/>
                    <a:pt x="3062" y="875"/>
                  </a:cubicBezTo>
                  <a:cubicBezTo>
                    <a:pt x="2971" y="872"/>
                    <a:pt x="2758" y="900"/>
                    <a:pt x="2745" y="886"/>
                  </a:cubicBezTo>
                  <a:cubicBezTo>
                    <a:pt x="2734" y="885"/>
                    <a:pt x="2765" y="884"/>
                    <a:pt x="2758" y="883"/>
                  </a:cubicBezTo>
                  <a:cubicBezTo>
                    <a:pt x="2750" y="878"/>
                    <a:pt x="2857" y="878"/>
                    <a:pt x="2803" y="873"/>
                  </a:cubicBezTo>
                  <a:cubicBezTo>
                    <a:pt x="2780" y="873"/>
                    <a:pt x="2764" y="872"/>
                    <a:pt x="2740" y="872"/>
                  </a:cubicBezTo>
                  <a:cubicBezTo>
                    <a:pt x="2751" y="870"/>
                    <a:pt x="2760" y="869"/>
                    <a:pt x="2768" y="867"/>
                  </a:cubicBezTo>
                  <a:cubicBezTo>
                    <a:pt x="2763" y="867"/>
                    <a:pt x="2757" y="867"/>
                    <a:pt x="2751" y="866"/>
                  </a:cubicBezTo>
                  <a:cubicBezTo>
                    <a:pt x="2791" y="867"/>
                    <a:pt x="2791" y="863"/>
                    <a:pt x="2751" y="863"/>
                  </a:cubicBezTo>
                  <a:cubicBezTo>
                    <a:pt x="2757" y="862"/>
                    <a:pt x="2763" y="862"/>
                    <a:pt x="2768" y="862"/>
                  </a:cubicBezTo>
                  <a:lnTo>
                    <a:pt x="2768" y="862"/>
                  </a:lnTo>
                  <a:cubicBezTo>
                    <a:pt x="2763" y="861"/>
                    <a:pt x="2757" y="861"/>
                    <a:pt x="2751" y="861"/>
                  </a:cubicBezTo>
                  <a:cubicBezTo>
                    <a:pt x="2765" y="862"/>
                    <a:pt x="2812" y="858"/>
                    <a:pt x="2803" y="853"/>
                  </a:cubicBezTo>
                  <a:cubicBezTo>
                    <a:pt x="2776" y="852"/>
                    <a:pt x="2819" y="851"/>
                    <a:pt x="2814" y="850"/>
                  </a:cubicBezTo>
                  <a:cubicBezTo>
                    <a:pt x="2802" y="848"/>
                    <a:pt x="2798" y="845"/>
                    <a:pt x="2846" y="843"/>
                  </a:cubicBezTo>
                  <a:cubicBezTo>
                    <a:pt x="2853" y="843"/>
                    <a:pt x="2821" y="842"/>
                    <a:pt x="2849" y="841"/>
                  </a:cubicBezTo>
                  <a:cubicBezTo>
                    <a:pt x="2821" y="840"/>
                    <a:pt x="2859" y="842"/>
                    <a:pt x="2852" y="837"/>
                  </a:cubicBezTo>
                  <a:cubicBezTo>
                    <a:pt x="2898" y="833"/>
                    <a:pt x="2996" y="825"/>
                    <a:pt x="3040" y="813"/>
                  </a:cubicBezTo>
                  <a:cubicBezTo>
                    <a:pt x="3044" y="812"/>
                    <a:pt x="3099" y="810"/>
                    <a:pt x="3061" y="810"/>
                  </a:cubicBezTo>
                  <a:cubicBezTo>
                    <a:pt x="3088" y="809"/>
                    <a:pt x="3080" y="808"/>
                    <a:pt x="3080" y="807"/>
                  </a:cubicBezTo>
                  <a:cubicBezTo>
                    <a:pt x="3081" y="806"/>
                    <a:pt x="3072" y="804"/>
                    <a:pt x="3083" y="803"/>
                  </a:cubicBezTo>
                  <a:cubicBezTo>
                    <a:pt x="3109" y="801"/>
                    <a:pt x="3116" y="798"/>
                    <a:pt x="3123" y="796"/>
                  </a:cubicBezTo>
                  <a:cubicBezTo>
                    <a:pt x="3156" y="793"/>
                    <a:pt x="3166" y="788"/>
                    <a:pt x="3125" y="789"/>
                  </a:cubicBezTo>
                  <a:cubicBezTo>
                    <a:pt x="3134" y="789"/>
                    <a:pt x="3138" y="788"/>
                    <a:pt x="3152" y="787"/>
                  </a:cubicBezTo>
                  <a:cubicBezTo>
                    <a:pt x="3174" y="787"/>
                    <a:pt x="3143" y="786"/>
                    <a:pt x="3146" y="786"/>
                  </a:cubicBezTo>
                  <a:cubicBezTo>
                    <a:pt x="3151" y="785"/>
                    <a:pt x="3156" y="784"/>
                    <a:pt x="3164" y="784"/>
                  </a:cubicBezTo>
                  <a:cubicBezTo>
                    <a:pt x="3171" y="783"/>
                    <a:pt x="3194" y="783"/>
                    <a:pt x="3165" y="782"/>
                  </a:cubicBezTo>
                  <a:cubicBezTo>
                    <a:pt x="3190" y="772"/>
                    <a:pt x="3243" y="771"/>
                    <a:pt x="3289" y="764"/>
                  </a:cubicBezTo>
                  <a:cubicBezTo>
                    <a:pt x="3266" y="761"/>
                    <a:pt x="3381" y="762"/>
                    <a:pt x="3330" y="763"/>
                  </a:cubicBezTo>
                  <a:lnTo>
                    <a:pt x="3330" y="762"/>
                  </a:lnTo>
                  <a:cubicBezTo>
                    <a:pt x="3316" y="763"/>
                    <a:pt x="3303" y="764"/>
                    <a:pt x="3289" y="764"/>
                  </a:cubicBezTo>
                  <a:cubicBezTo>
                    <a:pt x="3315" y="765"/>
                    <a:pt x="3346" y="765"/>
                    <a:pt x="3372" y="764"/>
                  </a:cubicBezTo>
                  <a:cubicBezTo>
                    <a:pt x="3366" y="764"/>
                    <a:pt x="3360" y="764"/>
                    <a:pt x="3355" y="764"/>
                  </a:cubicBezTo>
                  <a:cubicBezTo>
                    <a:pt x="3369" y="763"/>
                    <a:pt x="3404" y="763"/>
                    <a:pt x="3372" y="763"/>
                  </a:cubicBezTo>
                  <a:lnTo>
                    <a:pt x="3372" y="764"/>
                  </a:lnTo>
                  <a:lnTo>
                    <a:pt x="3414" y="764"/>
                  </a:lnTo>
                  <a:cubicBezTo>
                    <a:pt x="3461" y="790"/>
                    <a:pt x="3502" y="753"/>
                    <a:pt x="3552" y="754"/>
                  </a:cubicBezTo>
                  <a:cubicBezTo>
                    <a:pt x="3515" y="753"/>
                    <a:pt x="3555" y="751"/>
                    <a:pt x="3551" y="750"/>
                  </a:cubicBezTo>
                  <a:cubicBezTo>
                    <a:pt x="3545" y="748"/>
                    <a:pt x="3567" y="747"/>
                    <a:pt x="3555" y="745"/>
                  </a:cubicBezTo>
                  <a:cubicBezTo>
                    <a:pt x="3548" y="744"/>
                    <a:pt x="3540" y="743"/>
                    <a:pt x="3538" y="742"/>
                  </a:cubicBezTo>
                  <a:cubicBezTo>
                    <a:pt x="3533" y="742"/>
                    <a:pt x="3527" y="742"/>
                    <a:pt x="3521" y="742"/>
                  </a:cubicBezTo>
                  <a:cubicBezTo>
                    <a:pt x="3527" y="741"/>
                    <a:pt x="3533" y="741"/>
                    <a:pt x="3538" y="741"/>
                  </a:cubicBezTo>
                  <a:cubicBezTo>
                    <a:pt x="3539" y="740"/>
                    <a:pt x="3583" y="740"/>
                    <a:pt x="3543" y="739"/>
                  </a:cubicBezTo>
                  <a:cubicBezTo>
                    <a:pt x="3574" y="738"/>
                    <a:pt x="3533" y="737"/>
                    <a:pt x="3539" y="736"/>
                  </a:cubicBezTo>
                  <a:cubicBezTo>
                    <a:pt x="3544" y="736"/>
                    <a:pt x="3551" y="735"/>
                    <a:pt x="3560" y="734"/>
                  </a:cubicBezTo>
                  <a:cubicBezTo>
                    <a:pt x="3569" y="734"/>
                    <a:pt x="3520" y="733"/>
                    <a:pt x="3552" y="732"/>
                  </a:cubicBezTo>
                  <a:cubicBezTo>
                    <a:pt x="3556" y="732"/>
                    <a:pt x="3545" y="731"/>
                    <a:pt x="3535" y="731"/>
                  </a:cubicBezTo>
                  <a:cubicBezTo>
                    <a:pt x="3506" y="729"/>
                    <a:pt x="3512" y="728"/>
                    <a:pt x="3530" y="726"/>
                  </a:cubicBezTo>
                  <a:cubicBezTo>
                    <a:pt x="3538" y="726"/>
                    <a:pt x="3505" y="725"/>
                    <a:pt x="3538" y="724"/>
                  </a:cubicBezTo>
                  <a:cubicBezTo>
                    <a:pt x="3514" y="724"/>
                    <a:pt x="3523" y="723"/>
                    <a:pt x="3536" y="723"/>
                  </a:cubicBezTo>
                  <a:cubicBezTo>
                    <a:pt x="3506" y="722"/>
                    <a:pt x="3520" y="721"/>
                    <a:pt x="3518" y="720"/>
                  </a:cubicBezTo>
                  <a:cubicBezTo>
                    <a:pt x="3513" y="714"/>
                    <a:pt x="3533" y="716"/>
                    <a:pt x="3499" y="714"/>
                  </a:cubicBezTo>
                  <a:cubicBezTo>
                    <a:pt x="3528" y="714"/>
                    <a:pt x="3507" y="712"/>
                    <a:pt x="3508" y="712"/>
                  </a:cubicBezTo>
                  <a:cubicBezTo>
                    <a:pt x="3510" y="711"/>
                    <a:pt x="3505" y="709"/>
                    <a:pt x="3518" y="708"/>
                  </a:cubicBezTo>
                  <a:cubicBezTo>
                    <a:pt x="3475" y="705"/>
                    <a:pt x="3508" y="698"/>
                    <a:pt x="3465" y="692"/>
                  </a:cubicBezTo>
                  <a:cubicBezTo>
                    <a:pt x="3501" y="691"/>
                    <a:pt x="3433" y="689"/>
                    <a:pt x="3475" y="688"/>
                  </a:cubicBezTo>
                  <a:cubicBezTo>
                    <a:pt x="3496" y="688"/>
                    <a:pt x="3449" y="687"/>
                    <a:pt x="3473" y="685"/>
                  </a:cubicBezTo>
                  <a:cubicBezTo>
                    <a:pt x="3489" y="685"/>
                    <a:pt x="3486" y="683"/>
                    <a:pt x="3474" y="682"/>
                  </a:cubicBezTo>
                  <a:cubicBezTo>
                    <a:pt x="3441" y="678"/>
                    <a:pt x="3461" y="675"/>
                    <a:pt x="3455" y="672"/>
                  </a:cubicBezTo>
                  <a:cubicBezTo>
                    <a:pt x="3449" y="668"/>
                    <a:pt x="3469" y="665"/>
                    <a:pt x="3436" y="662"/>
                  </a:cubicBezTo>
                  <a:cubicBezTo>
                    <a:pt x="3423" y="660"/>
                    <a:pt x="3442" y="658"/>
                    <a:pt x="3434" y="654"/>
                  </a:cubicBezTo>
                  <a:cubicBezTo>
                    <a:pt x="3431" y="653"/>
                    <a:pt x="3406" y="652"/>
                    <a:pt x="3417" y="651"/>
                  </a:cubicBezTo>
                  <a:cubicBezTo>
                    <a:pt x="3439" y="650"/>
                    <a:pt x="3406" y="649"/>
                    <a:pt x="3412" y="648"/>
                  </a:cubicBezTo>
                  <a:cubicBezTo>
                    <a:pt x="3419" y="646"/>
                    <a:pt x="3411" y="640"/>
                    <a:pt x="3414" y="634"/>
                  </a:cubicBezTo>
                  <a:cubicBezTo>
                    <a:pt x="3414" y="633"/>
                    <a:pt x="3403" y="631"/>
                    <a:pt x="3416" y="630"/>
                  </a:cubicBezTo>
                  <a:cubicBezTo>
                    <a:pt x="3434" y="628"/>
                    <a:pt x="3374" y="627"/>
                    <a:pt x="3404" y="626"/>
                  </a:cubicBezTo>
                  <a:cubicBezTo>
                    <a:pt x="3425" y="624"/>
                    <a:pt x="3365" y="620"/>
                    <a:pt x="3378" y="619"/>
                  </a:cubicBezTo>
                  <a:cubicBezTo>
                    <a:pt x="3410" y="618"/>
                    <a:pt x="3368" y="617"/>
                    <a:pt x="3374" y="616"/>
                  </a:cubicBezTo>
                  <a:cubicBezTo>
                    <a:pt x="3391" y="614"/>
                    <a:pt x="3312" y="613"/>
                    <a:pt x="3351" y="611"/>
                  </a:cubicBezTo>
                  <a:cubicBezTo>
                    <a:pt x="3305" y="608"/>
                    <a:pt x="3349" y="604"/>
                    <a:pt x="3324" y="602"/>
                  </a:cubicBezTo>
                  <a:cubicBezTo>
                    <a:pt x="3296" y="600"/>
                    <a:pt x="3359" y="600"/>
                    <a:pt x="3330" y="599"/>
                  </a:cubicBezTo>
                  <a:cubicBezTo>
                    <a:pt x="3297" y="598"/>
                    <a:pt x="3323" y="596"/>
                    <a:pt x="3307" y="595"/>
                  </a:cubicBezTo>
                  <a:cubicBezTo>
                    <a:pt x="3295" y="592"/>
                    <a:pt x="3281" y="593"/>
                    <a:pt x="3288" y="588"/>
                  </a:cubicBezTo>
                  <a:cubicBezTo>
                    <a:pt x="3282" y="571"/>
                    <a:pt x="3221" y="570"/>
                    <a:pt x="3228" y="567"/>
                  </a:cubicBezTo>
                  <a:cubicBezTo>
                    <a:pt x="3242" y="566"/>
                    <a:pt x="3174" y="564"/>
                    <a:pt x="3220" y="562"/>
                  </a:cubicBezTo>
                  <a:cubicBezTo>
                    <a:pt x="3226" y="562"/>
                    <a:pt x="3189" y="561"/>
                    <a:pt x="3224" y="560"/>
                  </a:cubicBezTo>
                  <a:cubicBezTo>
                    <a:pt x="3205" y="556"/>
                    <a:pt x="3194" y="557"/>
                    <a:pt x="3184" y="550"/>
                  </a:cubicBezTo>
                  <a:cubicBezTo>
                    <a:pt x="3187" y="549"/>
                    <a:pt x="3190" y="548"/>
                    <a:pt x="3180" y="548"/>
                  </a:cubicBezTo>
                  <a:cubicBezTo>
                    <a:pt x="3153" y="547"/>
                    <a:pt x="3203" y="546"/>
                    <a:pt x="3164" y="546"/>
                  </a:cubicBezTo>
                  <a:cubicBezTo>
                    <a:pt x="3169" y="545"/>
                    <a:pt x="3150" y="543"/>
                    <a:pt x="3178" y="543"/>
                  </a:cubicBezTo>
                  <a:cubicBezTo>
                    <a:pt x="3206" y="542"/>
                    <a:pt x="3162" y="541"/>
                    <a:pt x="3177" y="540"/>
                  </a:cubicBezTo>
                  <a:cubicBezTo>
                    <a:pt x="3203" y="538"/>
                    <a:pt x="3169" y="535"/>
                    <a:pt x="3205" y="533"/>
                  </a:cubicBezTo>
                  <a:cubicBezTo>
                    <a:pt x="3209" y="533"/>
                    <a:pt x="3206" y="532"/>
                    <a:pt x="3200" y="532"/>
                  </a:cubicBezTo>
                  <a:cubicBezTo>
                    <a:pt x="3175" y="531"/>
                    <a:pt x="3186" y="530"/>
                    <a:pt x="3185" y="529"/>
                  </a:cubicBezTo>
                  <a:cubicBezTo>
                    <a:pt x="3180" y="514"/>
                    <a:pt x="3197" y="509"/>
                    <a:pt x="3166" y="508"/>
                  </a:cubicBezTo>
                  <a:cubicBezTo>
                    <a:pt x="3153" y="507"/>
                    <a:pt x="3187" y="506"/>
                    <a:pt x="3165" y="504"/>
                  </a:cubicBezTo>
                  <a:cubicBezTo>
                    <a:pt x="3159" y="504"/>
                    <a:pt x="3163" y="503"/>
                    <a:pt x="3166" y="503"/>
                  </a:cubicBezTo>
                  <a:cubicBezTo>
                    <a:pt x="3179" y="499"/>
                    <a:pt x="3207" y="499"/>
                    <a:pt x="3205" y="490"/>
                  </a:cubicBezTo>
                  <a:cubicBezTo>
                    <a:pt x="3205" y="489"/>
                    <a:pt x="3193" y="487"/>
                    <a:pt x="3208" y="486"/>
                  </a:cubicBezTo>
                  <a:cubicBezTo>
                    <a:pt x="3233" y="486"/>
                    <a:pt x="3204" y="485"/>
                    <a:pt x="3220" y="484"/>
                  </a:cubicBezTo>
                  <a:cubicBezTo>
                    <a:pt x="3227" y="482"/>
                    <a:pt x="3247" y="478"/>
                    <a:pt x="3240" y="478"/>
                  </a:cubicBezTo>
                  <a:cubicBezTo>
                    <a:pt x="3215" y="477"/>
                    <a:pt x="3254" y="477"/>
                    <a:pt x="3249" y="476"/>
                  </a:cubicBezTo>
                  <a:cubicBezTo>
                    <a:pt x="3241" y="474"/>
                    <a:pt x="3233" y="472"/>
                    <a:pt x="3251" y="471"/>
                  </a:cubicBezTo>
                  <a:cubicBezTo>
                    <a:pt x="3271" y="469"/>
                    <a:pt x="3215" y="467"/>
                    <a:pt x="3268" y="466"/>
                  </a:cubicBezTo>
                  <a:cubicBezTo>
                    <a:pt x="3257" y="465"/>
                    <a:pt x="3241" y="465"/>
                    <a:pt x="3247" y="463"/>
                  </a:cubicBezTo>
                  <a:cubicBezTo>
                    <a:pt x="3226" y="436"/>
                    <a:pt x="3319" y="449"/>
                    <a:pt x="3310" y="441"/>
                  </a:cubicBezTo>
                  <a:cubicBezTo>
                    <a:pt x="3303" y="440"/>
                    <a:pt x="3326" y="438"/>
                    <a:pt x="3291" y="436"/>
                  </a:cubicBezTo>
                  <a:cubicBezTo>
                    <a:pt x="3330" y="435"/>
                    <a:pt x="3302" y="433"/>
                    <a:pt x="3309" y="431"/>
                  </a:cubicBezTo>
                  <a:cubicBezTo>
                    <a:pt x="3316" y="430"/>
                    <a:pt x="3360" y="428"/>
                    <a:pt x="3311" y="426"/>
                  </a:cubicBezTo>
                  <a:cubicBezTo>
                    <a:pt x="3321" y="425"/>
                    <a:pt x="3399" y="422"/>
                    <a:pt x="3351" y="420"/>
                  </a:cubicBezTo>
                  <a:cubicBezTo>
                    <a:pt x="3392" y="418"/>
                    <a:pt x="3364" y="415"/>
                    <a:pt x="3372" y="413"/>
                  </a:cubicBezTo>
                  <a:cubicBezTo>
                    <a:pt x="3387" y="407"/>
                    <a:pt x="3394" y="408"/>
                    <a:pt x="3413" y="404"/>
                  </a:cubicBezTo>
                  <a:cubicBezTo>
                    <a:pt x="3362" y="403"/>
                    <a:pt x="3421" y="402"/>
                    <a:pt x="3414" y="401"/>
                  </a:cubicBezTo>
                  <a:cubicBezTo>
                    <a:pt x="3406" y="399"/>
                    <a:pt x="3429" y="398"/>
                    <a:pt x="3396" y="397"/>
                  </a:cubicBezTo>
                  <a:cubicBezTo>
                    <a:pt x="3421" y="396"/>
                    <a:pt x="3411" y="395"/>
                    <a:pt x="3414" y="393"/>
                  </a:cubicBezTo>
                  <a:cubicBezTo>
                    <a:pt x="3416" y="393"/>
                    <a:pt x="3434" y="392"/>
                    <a:pt x="3426" y="391"/>
                  </a:cubicBezTo>
                  <a:cubicBezTo>
                    <a:pt x="3403" y="390"/>
                    <a:pt x="3419" y="389"/>
                    <a:pt x="3414" y="387"/>
                  </a:cubicBezTo>
                  <a:cubicBezTo>
                    <a:pt x="3460" y="386"/>
                    <a:pt x="3421" y="385"/>
                    <a:pt x="3423" y="384"/>
                  </a:cubicBezTo>
                  <a:cubicBezTo>
                    <a:pt x="3432" y="379"/>
                    <a:pt x="3438" y="374"/>
                    <a:pt x="3426" y="373"/>
                  </a:cubicBezTo>
                  <a:cubicBezTo>
                    <a:pt x="3399" y="372"/>
                    <a:pt x="3448" y="372"/>
                    <a:pt x="3438" y="371"/>
                  </a:cubicBezTo>
                  <a:cubicBezTo>
                    <a:pt x="3433" y="370"/>
                    <a:pt x="3393" y="369"/>
                    <a:pt x="3430" y="369"/>
                  </a:cubicBezTo>
                  <a:cubicBezTo>
                    <a:pt x="3433" y="368"/>
                    <a:pt x="3418" y="367"/>
                    <a:pt x="3416" y="367"/>
                  </a:cubicBezTo>
                  <a:cubicBezTo>
                    <a:pt x="3415" y="366"/>
                    <a:pt x="3445" y="366"/>
                    <a:pt x="3421" y="365"/>
                  </a:cubicBezTo>
                  <a:cubicBezTo>
                    <a:pt x="3418" y="365"/>
                    <a:pt x="3437" y="364"/>
                    <a:pt x="3433" y="364"/>
                  </a:cubicBezTo>
                  <a:cubicBezTo>
                    <a:pt x="3421" y="363"/>
                    <a:pt x="3412" y="362"/>
                    <a:pt x="3413" y="361"/>
                  </a:cubicBezTo>
                  <a:cubicBezTo>
                    <a:pt x="3414" y="360"/>
                    <a:pt x="3417" y="359"/>
                    <a:pt x="3401" y="358"/>
                  </a:cubicBezTo>
                  <a:cubicBezTo>
                    <a:pt x="3373" y="356"/>
                    <a:pt x="3426" y="356"/>
                    <a:pt x="3413" y="355"/>
                  </a:cubicBezTo>
                  <a:cubicBezTo>
                    <a:pt x="3396" y="354"/>
                    <a:pt x="3398" y="352"/>
                    <a:pt x="3412" y="351"/>
                  </a:cubicBezTo>
                  <a:cubicBezTo>
                    <a:pt x="3425" y="350"/>
                    <a:pt x="3407" y="347"/>
                    <a:pt x="3414" y="343"/>
                  </a:cubicBezTo>
                  <a:cubicBezTo>
                    <a:pt x="3418" y="342"/>
                    <a:pt x="3443" y="340"/>
                    <a:pt x="3431" y="339"/>
                  </a:cubicBezTo>
                  <a:cubicBezTo>
                    <a:pt x="3410" y="338"/>
                    <a:pt x="3444" y="337"/>
                    <a:pt x="3435" y="336"/>
                  </a:cubicBezTo>
                  <a:cubicBezTo>
                    <a:pt x="3428" y="335"/>
                    <a:pt x="3414" y="334"/>
                    <a:pt x="3415" y="331"/>
                  </a:cubicBezTo>
                  <a:cubicBezTo>
                    <a:pt x="3417" y="331"/>
                    <a:pt x="3450" y="330"/>
                    <a:pt x="3427" y="329"/>
                  </a:cubicBezTo>
                  <a:cubicBezTo>
                    <a:pt x="3407" y="329"/>
                    <a:pt x="3408" y="328"/>
                    <a:pt x="3422" y="327"/>
                  </a:cubicBezTo>
                  <a:cubicBezTo>
                    <a:pt x="3448" y="326"/>
                    <a:pt x="3417" y="324"/>
                    <a:pt x="3451" y="323"/>
                  </a:cubicBezTo>
                  <a:cubicBezTo>
                    <a:pt x="3452" y="323"/>
                    <a:pt x="3448" y="323"/>
                    <a:pt x="3444" y="323"/>
                  </a:cubicBezTo>
                  <a:cubicBezTo>
                    <a:pt x="3401" y="322"/>
                    <a:pt x="3468" y="321"/>
                    <a:pt x="3444" y="320"/>
                  </a:cubicBezTo>
                  <a:cubicBezTo>
                    <a:pt x="3419" y="320"/>
                    <a:pt x="3451" y="300"/>
                    <a:pt x="3423" y="299"/>
                  </a:cubicBezTo>
                  <a:cubicBezTo>
                    <a:pt x="3411" y="298"/>
                    <a:pt x="3432" y="297"/>
                    <a:pt x="3434" y="296"/>
                  </a:cubicBezTo>
                  <a:cubicBezTo>
                    <a:pt x="3435" y="294"/>
                    <a:pt x="3400" y="294"/>
                    <a:pt x="3421" y="292"/>
                  </a:cubicBezTo>
                  <a:cubicBezTo>
                    <a:pt x="3433" y="291"/>
                    <a:pt x="3422" y="289"/>
                    <a:pt x="3393" y="289"/>
                  </a:cubicBezTo>
                  <a:cubicBezTo>
                    <a:pt x="3398" y="288"/>
                    <a:pt x="3408" y="288"/>
                    <a:pt x="3407" y="288"/>
                  </a:cubicBezTo>
                  <a:cubicBezTo>
                    <a:pt x="3388" y="287"/>
                    <a:pt x="3434" y="285"/>
                    <a:pt x="3409" y="284"/>
                  </a:cubicBezTo>
                  <a:cubicBezTo>
                    <a:pt x="3376" y="282"/>
                    <a:pt x="3398" y="280"/>
                    <a:pt x="3395" y="278"/>
                  </a:cubicBezTo>
                  <a:cubicBezTo>
                    <a:pt x="3394" y="278"/>
                    <a:pt x="3427" y="277"/>
                    <a:pt x="3402" y="276"/>
                  </a:cubicBezTo>
                  <a:cubicBezTo>
                    <a:pt x="3392" y="276"/>
                    <a:pt x="3411" y="274"/>
                    <a:pt x="3413" y="273"/>
                  </a:cubicBezTo>
                  <a:cubicBezTo>
                    <a:pt x="3415" y="263"/>
                    <a:pt x="3416" y="265"/>
                    <a:pt x="3393" y="263"/>
                  </a:cubicBezTo>
                  <a:cubicBezTo>
                    <a:pt x="3432" y="262"/>
                    <a:pt x="3394" y="261"/>
                    <a:pt x="3393" y="259"/>
                  </a:cubicBezTo>
                  <a:cubicBezTo>
                    <a:pt x="3395" y="249"/>
                    <a:pt x="3382" y="251"/>
                    <a:pt x="3372" y="247"/>
                  </a:cubicBezTo>
                  <a:cubicBezTo>
                    <a:pt x="3367" y="245"/>
                    <a:pt x="3388" y="244"/>
                    <a:pt x="3351" y="243"/>
                  </a:cubicBezTo>
                  <a:cubicBezTo>
                    <a:pt x="3412" y="241"/>
                    <a:pt x="3324" y="240"/>
                    <a:pt x="3356" y="236"/>
                  </a:cubicBezTo>
                  <a:cubicBezTo>
                    <a:pt x="3387" y="235"/>
                    <a:pt x="3367" y="233"/>
                    <a:pt x="3371" y="231"/>
                  </a:cubicBezTo>
                  <a:cubicBezTo>
                    <a:pt x="3372" y="231"/>
                    <a:pt x="3349" y="230"/>
                    <a:pt x="3353" y="229"/>
                  </a:cubicBezTo>
                  <a:cubicBezTo>
                    <a:pt x="3369" y="227"/>
                    <a:pt x="3415" y="226"/>
                    <a:pt x="3380" y="225"/>
                  </a:cubicBezTo>
                  <a:cubicBezTo>
                    <a:pt x="3370" y="224"/>
                    <a:pt x="3397" y="222"/>
                    <a:pt x="3388" y="222"/>
                  </a:cubicBezTo>
                  <a:cubicBezTo>
                    <a:pt x="3354" y="221"/>
                    <a:pt x="3392" y="220"/>
                    <a:pt x="3396" y="220"/>
                  </a:cubicBezTo>
                  <a:cubicBezTo>
                    <a:pt x="3407" y="219"/>
                    <a:pt x="3357" y="219"/>
                    <a:pt x="3384" y="218"/>
                  </a:cubicBezTo>
                  <a:cubicBezTo>
                    <a:pt x="3393" y="217"/>
                    <a:pt x="3381" y="216"/>
                    <a:pt x="3382" y="215"/>
                  </a:cubicBezTo>
                  <a:cubicBezTo>
                    <a:pt x="3382" y="215"/>
                    <a:pt x="3394" y="214"/>
                    <a:pt x="3385" y="213"/>
                  </a:cubicBezTo>
                  <a:cubicBezTo>
                    <a:pt x="3360" y="212"/>
                    <a:pt x="3407" y="211"/>
                    <a:pt x="3396" y="210"/>
                  </a:cubicBezTo>
                  <a:cubicBezTo>
                    <a:pt x="3371" y="207"/>
                    <a:pt x="3420" y="204"/>
                    <a:pt x="3394" y="202"/>
                  </a:cubicBezTo>
                  <a:cubicBezTo>
                    <a:pt x="3386" y="202"/>
                    <a:pt x="3421" y="199"/>
                    <a:pt x="3407" y="198"/>
                  </a:cubicBezTo>
                  <a:cubicBezTo>
                    <a:pt x="3384" y="197"/>
                    <a:pt x="3395" y="196"/>
                    <a:pt x="3393" y="195"/>
                  </a:cubicBezTo>
                  <a:cubicBezTo>
                    <a:pt x="3389" y="193"/>
                    <a:pt x="3442" y="191"/>
                    <a:pt x="3393" y="189"/>
                  </a:cubicBezTo>
                  <a:cubicBezTo>
                    <a:pt x="3392" y="189"/>
                    <a:pt x="3399" y="189"/>
                    <a:pt x="3401" y="189"/>
                  </a:cubicBezTo>
                  <a:cubicBezTo>
                    <a:pt x="3413" y="187"/>
                    <a:pt x="3435" y="185"/>
                    <a:pt x="3437" y="184"/>
                  </a:cubicBezTo>
                  <a:cubicBezTo>
                    <a:pt x="3438" y="182"/>
                    <a:pt x="3410" y="180"/>
                    <a:pt x="3434" y="179"/>
                  </a:cubicBezTo>
                  <a:cubicBezTo>
                    <a:pt x="3403" y="178"/>
                    <a:pt x="3442" y="177"/>
                    <a:pt x="3414" y="176"/>
                  </a:cubicBezTo>
                  <a:cubicBezTo>
                    <a:pt x="3446" y="174"/>
                    <a:pt x="3403" y="173"/>
                    <a:pt x="3412" y="172"/>
                  </a:cubicBezTo>
                  <a:cubicBezTo>
                    <a:pt x="3425" y="170"/>
                    <a:pt x="3402" y="166"/>
                    <a:pt x="3402" y="165"/>
                  </a:cubicBezTo>
                  <a:cubicBezTo>
                    <a:pt x="3429" y="161"/>
                    <a:pt x="3397" y="139"/>
                    <a:pt x="3428" y="140"/>
                  </a:cubicBezTo>
                  <a:cubicBezTo>
                    <a:pt x="3391" y="140"/>
                    <a:pt x="3431" y="139"/>
                    <a:pt x="3426" y="138"/>
                  </a:cubicBezTo>
                  <a:cubicBezTo>
                    <a:pt x="3399" y="137"/>
                    <a:pt x="3431" y="125"/>
                    <a:pt x="3435" y="119"/>
                  </a:cubicBezTo>
                  <a:cubicBezTo>
                    <a:pt x="3481" y="117"/>
                    <a:pt x="3427" y="116"/>
                    <a:pt x="3418" y="114"/>
                  </a:cubicBezTo>
                  <a:cubicBezTo>
                    <a:pt x="3470" y="112"/>
                    <a:pt x="3467" y="109"/>
                    <a:pt x="3473" y="106"/>
                  </a:cubicBezTo>
                  <a:cubicBezTo>
                    <a:pt x="3481" y="102"/>
                    <a:pt x="3513" y="97"/>
                    <a:pt x="3497" y="93"/>
                  </a:cubicBezTo>
                  <a:cubicBezTo>
                    <a:pt x="3496" y="93"/>
                    <a:pt x="3494" y="93"/>
                    <a:pt x="3497" y="93"/>
                  </a:cubicBezTo>
                  <a:cubicBezTo>
                    <a:pt x="3542" y="91"/>
                    <a:pt x="3508" y="89"/>
                    <a:pt x="3528" y="88"/>
                  </a:cubicBezTo>
                  <a:cubicBezTo>
                    <a:pt x="3557" y="85"/>
                    <a:pt x="3518" y="81"/>
                    <a:pt x="3553" y="80"/>
                  </a:cubicBezTo>
                  <a:cubicBezTo>
                    <a:pt x="3563" y="80"/>
                    <a:pt x="3528" y="79"/>
                    <a:pt x="3555" y="78"/>
                  </a:cubicBezTo>
                  <a:cubicBezTo>
                    <a:pt x="3559" y="78"/>
                    <a:pt x="3546" y="77"/>
                    <a:pt x="3538" y="76"/>
                  </a:cubicBezTo>
                  <a:cubicBezTo>
                    <a:pt x="3529" y="76"/>
                    <a:pt x="3572" y="76"/>
                    <a:pt x="3547" y="74"/>
                  </a:cubicBezTo>
                  <a:cubicBezTo>
                    <a:pt x="3509" y="73"/>
                    <a:pt x="3576" y="73"/>
                    <a:pt x="3577" y="73"/>
                  </a:cubicBezTo>
                  <a:cubicBezTo>
                    <a:pt x="3536" y="71"/>
                    <a:pt x="3590" y="66"/>
                    <a:pt x="3523" y="64"/>
                  </a:cubicBezTo>
                  <a:cubicBezTo>
                    <a:pt x="3579" y="62"/>
                    <a:pt x="3479" y="60"/>
                    <a:pt x="3536" y="59"/>
                  </a:cubicBezTo>
                  <a:cubicBezTo>
                    <a:pt x="3503" y="58"/>
                    <a:pt x="3521" y="57"/>
                    <a:pt x="3518" y="55"/>
                  </a:cubicBezTo>
                  <a:cubicBezTo>
                    <a:pt x="3512" y="48"/>
                    <a:pt x="3532" y="50"/>
                    <a:pt x="3497" y="48"/>
                  </a:cubicBezTo>
                  <a:cubicBezTo>
                    <a:pt x="3525" y="47"/>
                    <a:pt x="3497" y="46"/>
                    <a:pt x="3496" y="45"/>
                  </a:cubicBezTo>
                  <a:cubicBezTo>
                    <a:pt x="3495" y="40"/>
                    <a:pt x="3471" y="35"/>
                    <a:pt x="3474" y="31"/>
                  </a:cubicBezTo>
                  <a:cubicBezTo>
                    <a:pt x="3453" y="30"/>
                    <a:pt x="3483" y="29"/>
                    <a:pt x="3456" y="28"/>
                  </a:cubicBezTo>
                  <a:cubicBezTo>
                    <a:pt x="3432" y="28"/>
                    <a:pt x="3497" y="27"/>
                    <a:pt x="3460" y="26"/>
                  </a:cubicBezTo>
                  <a:cubicBezTo>
                    <a:pt x="3479" y="25"/>
                    <a:pt x="3497" y="24"/>
                    <a:pt x="3518" y="24"/>
                  </a:cubicBezTo>
                  <a:cubicBezTo>
                    <a:pt x="3424" y="0"/>
                    <a:pt x="3346" y="11"/>
                    <a:pt x="3225" y="18"/>
                  </a:cubicBezTo>
                  <a:cubicBezTo>
                    <a:pt x="3287" y="8"/>
                    <a:pt x="3253" y="14"/>
                    <a:pt x="3299" y="8"/>
                  </a:cubicBezTo>
                  <a:cubicBezTo>
                    <a:pt x="3331" y="7"/>
                    <a:pt x="3318" y="7"/>
                    <a:pt x="3309" y="6"/>
                  </a:cubicBezTo>
                  <a:cubicBezTo>
                    <a:pt x="3262" y="-1"/>
                    <a:pt x="3113" y="-2"/>
                    <a:pt x="3089" y="6"/>
                  </a:cubicBezTo>
                  <a:cubicBezTo>
                    <a:pt x="3109" y="8"/>
                    <a:pt x="3099" y="10"/>
                    <a:pt x="3098" y="12"/>
                  </a:cubicBezTo>
                  <a:cubicBezTo>
                    <a:pt x="3098" y="12"/>
                    <a:pt x="3084" y="13"/>
                    <a:pt x="3101" y="13"/>
                  </a:cubicBezTo>
                  <a:cubicBezTo>
                    <a:pt x="3132" y="15"/>
                    <a:pt x="3117" y="15"/>
                    <a:pt x="3107" y="17"/>
                  </a:cubicBezTo>
                  <a:cubicBezTo>
                    <a:pt x="3090" y="21"/>
                    <a:pt x="3013" y="21"/>
                    <a:pt x="2939" y="22"/>
                  </a:cubicBezTo>
                  <a:cubicBezTo>
                    <a:pt x="2982" y="26"/>
                    <a:pt x="2998" y="23"/>
                    <a:pt x="3056" y="22"/>
                  </a:cubicBezTo>
                  <a:cubicBezTo>
                    <a:pt x="3002" y="33"/>
                    <a:pt x="2797" y="29"/>
                    <a:pt x="2680" y="28"/>
                  </a:cubicBezTo>
                  <a:cubicBezTo>
                    <a:pt x="2742" y="31"/>
                    <a:pt x="2723" y="34"/>
                    <a:pt x="2747" y="36"/>
                  </a:cubicBezTo>
                  <a:cubicBezTo>
                    <a:pt x="2511" y="43"/>
                    <a:pt x="2264" y="51"/>
                    <a:pt x="2040" y="63"/>
                  </a:cubicBezTo>
                  <a:cubicBezTo>
                    <a:pt x="2045" y="63"/>
                    <a:pt x="2051" y="63"/>
                    <a:pt x="2057" y="63"/>
                  </a:cubicBezTo>
                  <a:cubicBezTo>
                    <a:pt x="2047" y="63"/>
                    <a:pt x="2037" y="64"/>
                    <a:pt x="2027" y="67"/>
                  </a:cubicBezTo>
                  <a:cubicBezTo>
                    <a:pt x="2037" y="67"/>
                    <a:pt x="2049" y="67"/>
                    <a:pt x="2059" y="67"/>
                  </a:cubicBezTo>
                  <a:cubicBezTo>
                    <a:pt x="2045" y="68"/>
                    <a:pt x="2032" y="68"/>
                    <a:pt x="2028" y="69"/>
                  </a:cubicBezTo>
                  <a:cubicBezTo>
                    <a:pt x="2040" y="70"/>
                    <a:pt x="2022" y="70"/>
                    <a:pt x="2019" y="69"/>
                  </a:cubicBezTo>
                  <a:cubicBezTo>
                    <a:pt x="2024" y="69"/>
                    <a:pt x="2038" y="69"/>
                    <a:pt x="2028" y="69"/>
                  </a:cubicBezTo>
                  <a:cubicBezTo>
                    <a:pt x="1971" y="71"/>
                    <a:pt x="2013" y="71"/>
                    <a:pt x="1984" y="74"/>
                  </a:cubicBezTo>
                  <a:cubicBezTo>
                    <a:pt x="1946" y="80"/>
                    <a:pt x="1908" y="80"/>
                    <a:pt x="1870" y="93"/>
                  </a:cubicBezTo>
                  <a:cubicBezTo>
                    <a:pt x="1863" y="94"/>
                    <a:pt x="1845" y="95"/>
                    <a:pt x="1872" y="96"/>
                  </a:cubicBezTo>
                  <a:cubicBezTo>
                    <a:pt x="1827" y="96"/>
                    <a:pt x="1857" y="98"/>
                    <a:pt x="1845" y="99"/>
                  </a:cubicBezTo>
                  <a:cubicBezTo>
                    <a:pt x="1824" y="101"/>
                    <a:pt x="1821" y="102"/>
                    <a:pt x="1841" y="104"/>
                  </a:cubicBezTo>
                  <a:cubicBezTo>
                    <a:pt x="1857" y="105"/>
                    <a:pt x="1800" y="106"/>
                    <a:pt x="1847" y="106"/>
                  </a:cubicBezTo>
                  <a:cubicBezTo>
                    <a:pt x="1840" y="108"/>
                    <a:pt x="1792" y="109"/>
                    <a:pt x="1830" y="110"/>
                  </a:cubicBezTo>
                  <a:cubicBezTo>
                    <a:pt x="1797" y="111"/>
                    <a:pt x="1839" y="111"/>
                    <a:pt x="1832" y="112"/>
                  </a:cubicBezTo>
                  <a:cubicBezTo>
                    <a:pt x="1825" y="114"/>
                    <a:pt x="1812" y="113"/>
                    <a:pt x="1811" y="116"/>
                  </a:cubicBezTo>
                  <a:cubicBezTo>
                    <a:pt x="1817" y="117"/>
                    <a:pt x="1836" y="118"/>
                    <a:pt x="1829" y="118"/>
                  </a:cubicBezTo>
                  <a:cubicBezTo>
                    <a:pt x="1817" y="119"/>
                    <a:pt x="1810" y="120"/>
                    <a:pt x="1810" y="121"/>
                  </a:cubicBezTo>
                  <a:cubicBezTo>
                    <a:pt x="1828" y="138"/>
                    <a:pt x="1719" y="141"/>
                    <a:pt x="1790" y="142"/>
                  </a:cubicBezTo>
                  <a:cubicBezTo>
                    <a:pt x="1754" y="143"/>
                    <a:pt x="1793" y="144"/>
                    <a:pt x="1781" y="144"/>
                  </a:cubicBezTo>
                  <a:cubicBezTo>
                    <a:pt x="1764" y="147"/>
                    <a:pt x="1802" y="147"/>
                    <a:pt x="1769" y="148"/>
                  </a:cubicBezTo>
                  <a:cubicBezTo>
                    <a:pt x="1779" y="150"/>
                    <a:pt x="1735" y="151"/>
                    <a:pt x="1769" y="153"/>
                  </a:cubicBezTo>
                  <a:cubicBezTo>
                    <a:pt x="1787" y="154"/>
                    <a:pt x="1726" y="155"/>
                    <a:pt x="1768" y="156"/>
                  </a:cubicBezTo>
                  <a:cubicBezTo>
                    <a:pt x="1718" y="158"/>
                    <a:pt x="1637" y="162"/>
                    <a:pt x="1666" y="166"/>
                  </a:cubicBezTo>
                  <a:cubicBezTo>
                    <a:pt x="1648" y="166"/>
                    <a:pt x="1636" y="166"/>
                    <a:pt x="1619" y="167"/>
                  </a:cubicBezTo>
                  <a:cubicBezTo>
                    <a:pt x="1635" y="170"/>
                    <a:pt x="1703" y="168"/>
                    <a:pt x="1665" y="169"/>
                  </a:cubicBezTo>
                  <a:lnTo>
                    <a:pt x="1665" y="169"/>
                  </a:lnTo>
                  <a:cubicBezTo>
                    <a:pt x="1658" y="169"/>
                    <a:pt x="1651" y="169"/>
                    <a:pt x="1644" y="170"/>
                  </a:cubicBezTo>
                  <a:cubicBezTo>
                    <a:pt x="1705" y="177"/>
                    <a:pt x="1601" y="174"/>
                    <a:pt x="1570" y="175"/>
                  </a:cubicBezTo>
                  <a:cubicBezTo>
                    <a:pt x="1616" y="176"/>
                    <a:pt x="1576" y="177"/>
                    <a:pt x="1591" y="177"/>
                  </a:cubicBezTo>
                  <a:cubicBezTo>
                    <a:pt x="1615" y="178"/>
                    <a:pt x="1554" y="179"/>
                    <a:pt x="1590" y="180"/>
                  </a:cubicBezTo>
                  <a:cubicBezTo>
                    <a:pt x="1609" y="180"/>
                    <a:pt x="1704" y="176"/>
                    <a:pt x="1665" y="177"/>
                  </a:cubicBezTo>
                  <a:lnTo>
                    <a:pt x="1665" y="177"/>
                  </a:lnTo>
                  <a:cubicBezTo>
                    <a:pt x="1651" y="178"/>
                    <a:pt x="1637" y="178"/>
                    <a:pt x="1623" y="179"/>
                  </a:cubicBezTo>
                  <a:cubicBezTo>
                    <a:pt x="1628" y="180"/>
                    <a:pt x="1633" y="180"/>
                    <a:pt x="1639" y="181"/>
                  </a:cubicBezTo>
                  <a:cubicBezTo>
                    <a:pt x="1613" y="182"/>
                    <a:pt x="1616" y="182"/>
                    <a:pt x="1607" y="184"/>
                  </a:cubicBezTo>
                  <a:cubicBezTo>
                    <a:pt x="1578" y="186"/>
                    <a:pt x="1609" y="189"/>
                    <a:pt x="1620" y="188"/>
                  </a:cubicBezTo>
                  <a:cubicBezTo>
                    <a:pt x="1614" y="188"/>
                    <a:pt x="1608" y="188"/>
                    <a:pt x="1603" y="188"/>
                  </a:cubicBezTo>
                  <a:cubicBezTo>
                    <a:pt x="1590" y="190"/>
                    <a:pt x="1709" y="189"/>
                    <a:pt x="1644" y="189"/>
                  </a:cubicBezTo>
                  <a:cubicBezTo>
                    <a:pt x="1717" y="188"/>
                    <a:pt x="1603" y="191"/>
                    <a:pt x="1603" y="191"/>
                  </a:cubicBezTo>
                  <a:cubicBezTo>
                    <a:pt x="1617" y="191"/>
                    <a:pt x="1630" y="191"/>
                    <a:pt x="1643" y="191"/>
                  </a:cubicBezTo>
                  <a:cubicBezTo>
                    <a:pt x="1599" y="195"/>
                    <a:pt x="1656" y="190"/>
                    <a:pt x="1675" y="193"/>
                  </a:cubicBezTo>
                  <a:cubicBezTo>
                    <a:pt x="1662" y="192"/>
                    <a:pt x="1665" y="192"/>
                    <a:pt x="1677" y="192"/>
                  </a:cubicBezTo>
                  <a:cubicBezTo>
                    <a:pt x="1652" y="194"/>
                    <a:pt x="1638" y="194"/>
                    <a:pt x="1624" y="194"/>
                  </a:cubicBezTo>
                  <a:cubicBezTo>
                    <a:pt x="1665" y="198"/>
                    <a:pt x="1629" y="205"/>
                    <a:pt x="1603" y="203"/>
                  </a:cubicBezTo>
                  <a:cubicBezTo>
                    <a:pt x="1613" y="204"/>
                    <a:pt x="1641" y="206"/>
                    <a:pt x="1621" y="206"/>
                  </a:cubicBezTo>
                  <a:cubicBezTo>
                    <a:pt x="1594" y="207"/>
                    <a:pt x="1624" y="208"/>
                    <a:pt x="1623" y="208"/>
                  </a:cubicBezTo>
                  <a:cubicBezTo>
                    <a:pt x="1672" y="208"/>
                    <a:pt x="1623" y="206"/>
                    <a:pt x="1653" y="205"/>
                  </a:cubicBezTo>
                  <a:cubicBezTo>
                    <a:pt x="1707" y="206"/>
                    <a:pt x="1653" y="207"/>
                    <a:pt x="1665" y="208"/>
                  </a:cubicBezTo>
                  <a:cubicBezTo>
                    <a:pt x="1651" y="209"/>
                    <a:pt x="1637" y="209"/>
                    <a:pt x="1623" y="209"/>
                  </a:cubicBezTo>
                  <a:lnTo>
                    <a:pt x="1623" y="210"/>
                  </a:lnTo>
                  <a:cubicBezTo>
                    <a:pt x="1629" y="210"/>
                    <a:pt x="1635" y="210"/>
                    <a:pt x="1641" y="210"/>
                  </a:cubicBezTo>
                  <a:cubicBezTo>
                    <a:pt x="1635" y="211"/>
                    <a:pt x="1629" y="211"/>
                    <a:pt x="1623" y="211"/>
                  </a:cubicBezTo>
                  <a:lnTo>
                    <a:pt x="1623" y="211"/>
                  </a:lnTo>
                  <a:cubicBezTo>
                    <a:pt x="1640" y="212"/>
                    <a:pt x="1701" y="211"/>
                    <a:pt x="1665" y="211"/>
                  </a:cubicBezTo>
                  <a:lnTo>
                    <a:pt x="1665" y="212"/>
                  </a:lnTo>
                  <a:cubicBezTo>
                    <a:pt x="1671" y="212"/>
                    <a:pt x="1676" y="213"/>
                    <a:pt x="1682" y="213"/>
                  </a:cubicBezTo>
                  <a:cubicBezTo>
                    <a:pt x="1662" y="213"/>
                    <a:pt x="1644" y="214"/>
                    <a:pt x="1623" y="214"/>
                  </a:cubicBezTo>
                  <a:cubicBezTo>
                    <a:pt x="1636" y="214"/>
                    <a:pt x="1648" y="215"/>
                    <a:pt x="1665" y="215"/>
                  </a:cubicBezTo>
                  <a:cubicBezTo>
                    <a:pt x="1662" y="226"/>
                    <a:pt x="1682" y="222"/>
                    <a:pt x="1666" y="228"/>
                  </a:cubicBezTo>
                  <a:cubicBezTo>
                    <a:pt x="1677" y="232"/>
                    <a:pt x="1678" y="231"/>
                    <a:pt x="1666" y="233"/>
                  </a:cubicBezTo>
                  <a:cubicBezTo>
                    <a:pt x="1666" y="234"/>
                    <a:pt x="1681" y="235"/>
                    <a:pt x="1676" y="235"/>
                  </a:cubicBezTo>
                  <a:cubicBezTo>
                    <a:pt x="1640" y="236"/>
                    <a:pt x="1687" y="237"/>
                    <a:pt x="1677" y="238"/>
                  </a:cubicBezTo>
                  <a:cubicBezTo>
                    <a:pt x="1664" y="240"/>
                    <a:pt x="1665" y="239"/>
                    <a:pt x="1665" y="245"/>
                  </a:cubicBezTo>
                  <a:cubicBezTo>
                    <a:pt x="1665" y="246"/>
                    <a:pt x="1654" y="248"/>
                    <a:pt x="1668" y="249"/>
                  </a:cubicBezTo>
                  <a:cubicBezTo>
                    <a:pt x="1683" y="251"/>
                    <a:pt x="1660" y="251"/>
                    <a:pt x="1665" y="253"/>
                  </a:cubicBezTo>
                  <a:cubicBezTo>
                    <a:pt x="1668" y="253"/>
                    <a:pt x="1678" y="254"/>
                    <a:pt x="1679" y="254"/>
                  </a:cubicBezTo>
                  <a:cubicBezTo>
                    <a:pt x="1654" y="257"/>
                    <a:pt x="1690" y="258"/>
                    <a:pt x="1702" y="260"/>
                  </a:cubicBezTo>
                  <a:cubicBezTo>
                    <a:pt x="1686" y="260"/>
                    <a:pt x="1684" y="260"/>
                    <a:pt x="1687" y="261"/>
                  </a:cubicBezTo>
                  <a:cubicBezTo>
                    <a:pt x="1716" y="262"/>
                    <a:pt x="1697" y="263"/>
                    <a:pt x="1724" y="265"/>
                  </a:cubicBezTo>
                  <a:cubicBezTo>
                    <a:pt x="1705" y="267"/>
                    <a:pt x="1667" y="267"/>
                    <a:pt x="1723" y="271"/>
                  </a:cubicBezTo>
                  <a:cubicBezTo>
                    <a:pt x="1708" y="272"/>
                    <a:pt x="1697" y="272"/>
                    <a:pt x="1686" y="272"/>
                  </a:cubicBezTo>
                  <a:cubicBezTo>
                    <a:pt x="1700" y="273"/>
                    <a:pt x="1713" y="273"/>
                    <a:pt x="1730" y="274"/>
                  </a:cubicBezTo>
                  <a:cubicBezTo>
                    <a:pt x="1641" y="275"/>
                    <a:pt x="1751" y="275"/>
                    <a:pt x="1707" y="276"/>
                  </a:cubicBezTo>
                  <a:lnTo>
                    <a:pt x="1707" y="275"/>
                  </a:lnTo>
                  <a:cubicBezTo>
                    <a:pt x="1715" y="278"/>
                    <a:pt x="1736" y="280"/>
                    <a:pt x="1688" y="281"/>
                  </a:cubicBezTo>
                  <a:cubicBezTo>
                    <a:pt x="1692" y="282"/>
                    <a:pt x="1713" y="283"/>
                    <a:pt x="1724" y="283"/>
                  </a:cubicBezTo>
                  <a:cubicBezTo>
                    <a:pt x="1713" y="283"/>
                    <a:pt x="1692" y="284"/>
                    <a:pt x="1687" y="285"/>
                  </a:cubicBezTo>
                  <a:cubicBezTo>
                    <a:pt x="1704" y="288"/>
                    <a:pt x="1753" y="293"/>
                    <a:pt x="1683" y="294"/>
                  </a:cubicBezTo>
                  <a:cubicBezTo>
                    <a:pt x="1700" y="294"/>
                    <a:pt x="1713" y="295"/>
                    <a:pt x="1726" y="295"/>
                  </a:cubicBezTo>
                  <a:cubicBezTo>
                    <a:pt x="1713" y="295"/>
                    <a:pt x="1701" y="296"/>
                    <a:pt x="1689" y="297"/>
                  </a:cubicBezTo>
                  <a:cubicBezTo>
                    <a:pt x="1716" y="297"/>
                    <a:pt x="1681" y="298"/>
                    <a:pt x="1704" y="299"/>
                  </a:cubicBezTo>
                  <a:cubicBezTo>
                    <a:pt x="1714" y="300"/>
                    <a:pt x="1679" y="302"/>
                    <a:pt x="1689" y="302"/>
                  </a:cubicBezTo>
                  <a:cubicBezTo>
                    <a:pt x="1719" y="306"/>
                    <a:pt x="1703" y="304"/>
                    <a:pt x="1707" y="315"/>
                  </a:cubicBezTo>
                  <a:cubicBezTo>
                    <a:pt x="1709" y="321"/>
                    <a:pt x="1691" y="322"/>
                    <a:pt x="1686" y="322"/>
                  </a:cubicBezTo>
                  <a:cubicBezTo>
                    <a:pt x="1690" y="321"/>
                    <a:pt x="1705" y="322"/>
                    <a:pt x="1695" y="322"/>
                  </a:cubicBezTo>
                  <a:cubicBezTo>
                    <a:pt x="1679" y="322"/>
                    <a:pt x="1667" y="322"/>
                    <a:pt x="1666" y="322"/>
                  </a:cubicBezTo>
                  <a:cubicBezTo>
                    <a:pt x="1656" y="326"/>
                    <a:pt x="1715" y="325"/>
                    <a:pt x="1720" y="329"/>
                  </a:cubicBezTo>
                  <a:cubicBezTo>
                    <a:pt x="1712" y="329"/>
                    <a:pt x="1700" y="330"/>
                    <a:pt x="1690" y="330"/>
                  </a:cubicBezTo>
                  <a:cubicBezTo>
                    <a:pt x="1701" y="331"/>
                    <a:pt x="1726" y="332"/>
                    <a:pt x="1719" y="333"/>
                  </a:cubicBezTo>
                  <a:cubicBezTo>
                    <a:pt x="1707" y="334"/>
                    <a:pt x="1721" y="334"/>
                    <a:pt x="1725" y="334"/>
                  </a:cubicBezTo>
                  <a:cubicBezTo>
                    <a:pt x="1728" y="335"/>
                    <a:pt x="1713" y="335"/>
                    <a:pt x="1707" y="336"/>
                  </a:cubicBezTo>
                  <a:cubicBezTo>
                    <a:pt x="1751" y="333"/>
                    <a:pt x="1703" y="345"/>
                    <a:pt x="1744" y="350"/>
                  </a:cubicBezTo>
                  <a:cubicBezTo>
                    <a:pt x="1709" y="353"/>
                    <a:pt x="1737" y="356"/>
                    <a:pt x="1727" y="359"/>
                  </a:cubicBezTo>
                  <a:cubicBezTo>
                    <a:pt x="1711" y="361"/>
                    <a:pt x="1726" y="362"/>
                    <a:pt x="1707" y="364"/>
                  </a:cubicBezTo>
                  <a:cubicBezTo>
                    <a:pt x="1725" y="364"/>
                    <a:pt x="1722" y="365"/>
                    <a:pt x="1737" y="367"/>
                  </a:cubicBezTo>
                  <a:cubicBezTo>
                    <a:pt x="1749" y="368"/>
                    <a:pt x="1730" y="368"/>
                    <a:pt x="1727" y="368"/>
                  </a:cubicBezTo>
                  <a:cubicBezTo>
                    <a:pt x="1758" y="367"/>
                    <a:pt x="1691" y="369"/>
                    <a:pt x="1684" y="369"/>
                  </a:cubicBezTo>
                  <a:cubicBezTo>
                    <a:pt x="1709" y="370"/>
                    <a:pt x="1728" y="370"/>
                    <a:pt x="1748" y="371"/>
                  </a:cubicBezTo>
                  <a:cubicBezTo>
                    <a:pt x="1726" y="371"/>
                    <a:pt x="1707" y="371"/>
                    <a:pt x="1679" y="371"/>
                  </a:cubicBezTo>
                  <a:cubicBezTo>
                    <a:pt x="1717" y="372"/>
                    <a:pt x="1669" y="374"/>
                    <a:pt x="1727" y="374"/>
                  </a:cubicBezTo>
                  <a:cubicBezTo>
                    <a:pt x="1744" y="373"/>
                    <a:pt x="1746" y="374"/>
                    <a:pt x="1727" y="374"/>
                  </a:cubicBezTo>
                  <a:lnTo>
                    <a:pt x="1727" y="374"/>
                  </a:lnTo>
                  <a:cubicBezTo>
                    <a:pt x="1721" y="375"/>
                    <a:pt x="1715" y="375"/>
                    <a:pt x="1708" y="376"/>
                  </a:cubicBezTo>
                  <a:cubicBezTo>
                    <a:pt x="1721" y="376"/>
                    <a:pt x="1734" y="376"/>
                    <a:pt x="1748" y="376"/>
                  </a:cubicBezTo>
                  <a:cubicBezTo>
                    <a:pt x="1708" y="378"/>
                    <a:pt x="1688" y="379"/>
                    <a:pt x="1746" y="379"/>
                  </a:cubicBezTo>
                  <a:cubicBezTo>
                    <a:pt x="1700" y="381"/>
                    <a:pt x="1750" y="382"/>
                    <a:pt x="1749" y="384"/>
                  </a:cubicBezTo>
                  <a:cubicBezTo>
                    <a:pt x="1748" y="400"/>
                    <a:pt x="1747" y="399"/>
                    <a:pt x="1727" y="399"/>
                  </a:cubicBezTo>
                  <a:cubicBezTo>
                    <a:pt x="1746" y="402"/>
                    <a:pt x="1787" y="403"/>
                    <a:pt x="1727" y="404"/>
                  </a:cubicBezTo>
                  <a:cubicBezTo>
                    <a:pt x="1722" y="405"/>
                    <a:pt x="1658" y="406"/>
                    <a:pt x="1707" y="406"/>
                  </a:cubicBezTo>
                  <a:cubicBezTo>
                    <a:pt x="1696" y="405"/>
                    <a:pt x="1767" y="404"/>
                    <a:pt x="1693" y="402"/>
                  </a:cubicBezTo>
                  <a:cubicBezTo>
                    <a:pt x="1661" y="404"/>
                    <a:pt x="1663" y="405"/>
                    <a:pt x="1666" y="407"/>
                  </a:cubicBezTo>
                  <a:cubicBezTo>
                    <a:pt x="1667" y="408"/>
                    <a:pt x="1631" y="409"/>
                    <a:pt x="1665" y="410"/>
                  </a:cubicBezTo>
                  <a:cubicBezTo>
                    <a:pt x="1695" y="409"/>
                    <a:pt x="1705" y="408"/>
                    <a:pt x="1690" y="407"/>
                  </a:cubicBezTo>
                  <a:cubicBezTo>
                    <a:pt x="1705" y="407"/>
                    <a:pt x="1723" y="406"/>
                    <a:pt x="1748" y="406"/>
                  </a:cubicBezTo>
                  <a:cubicBezTo>
                    <a:pt x="1748" y="407"/>
                    <a:pt x="1759" y="409"/>
                    <a:pt x="1746" y="409"/>
                  </a:cubicBezTo>
                  <a:cubicBezTo>
                    <a:pt x="1734" y="412"/>
                    <a:pt x="1726" y="411"/>
                    <a:pt x="1717" y="415"/>
                  </a:cubicBezTo>
                  <a:cubicBezTo>
                    <a:pt x="1720" y="416"/>
                    <a:pt x="1731" y="416"/>
                    <a:pt x="1727" y="424"/>
                  </a:cubicBezTo>
                  <a:cubicBezTo>
                    <a:pt x="1710" y="424"/>
                    <a:pt x="1698" y="424"/>
                    <a:pt x="1682" y="425"/>
                  </a:cubicBezTo>
                  <a:cubicBezTo>
                    <a:pt x="1734" y="426"/>
                    <a:pt x="1682" y="428"/>
                    <a:pt x="1721" y="429"/>
                  </a:cubicBezTo>
                  <a:cubicBezTo>
                    <a:pt x="1723" y="429"/>
                    <a:pt x="1721" y="430"/>
                    <a:pt x="1719" y="430"/>
                  </a:cubicBezTo>
                  <a:cubicBezTo>
                    <a:pt x="1686" y="433"/>
                    <a:pt x="1739" y="434"/>
                    <a:pt x="1723" y="436"/>
                  </a:cubicBezTo>
                  <a:cubicBezTo>
                    <a:pt x="1686" y="437"/>
                    <a:pt x="1725" y="439"/>
                    <a:pt x="1694" y="442"/>
                  </a:cubicBezTo>
                  <a:cubicBezTo>
                    <a:pt x="1664" y="443"/>
                    <a:pt x="1725" y="443"/>
                    <a:pt x="1706" y="444"/>
                  </a:cubicBezTo>
                  <a:cubicBezTo>
                    <a:pt x="1669" y="446"/>
                    <a:pt x="1693" y="447"/>
                    <a:pt x="1686" y="449"/>
                  </a:cubicBezTo>
                  <a:cubicBezTo>
                    <a:pt x="1682" y="450"/>
                    <a:pt x="1717" y="451"/>
                    <a:pt x="1686" y="452"/>
                  </a:cubicBezTo>
                  <a:cubicBezTo>
                    <a:pt x="1720" y="453"/>
                    <a:pt x="1684" y="454"/>
                    <a:pt x="1685" y="455"/>
                  </a:cubicBezTo>
                  <a:cubicBezTo>
                    <a:pt x="1681" y="468"/>
                    <a:pt x="1748" y="458"/>
                    <a:pt x="1707" y="461"/>
                  </a:cubicBezTo>
                  <a:lnTo>
                    <a:pt x="1707" y="461"/>
                  </a:lnTo>
                  <a:cubicBezTo>
                    <a:pt x="1697" y="462"/>
                    <a:pt x="1747" y="462"/>
                    <a:pt x="1712" y="463"/>
                  </a:cubicBezTo>
                  <a:cubicBezTo>
                    <a:pt x="1737" y="464"/>
                    <a:pt x="1691" y="465"/>
                    <a:pt x="1708" y="466"/>
                  </a:cubicBezTo>
                  <a:cubicBezTo>
                    <a:pt x="1744" y="470"/>
                    <a:pt x="1728" y="472"/>
                    <a:pt x="1761" y="470"/>
                  </a:cubicBezTo>
                  <a:cubicBezTo>
                    <a:pt x="1770" y="471"/>
                    <a:pt x="1753" y="471"/>
                    <a:pt x="1748" y="471"/>
                  </a:cubicBezTo>
                  <a:lnTo>
                    <a:pt x="1748" y="471"/>
                  </a:lnTo>
                  <a:cubicBezTo>
                    <a:pt x="1738" y="473"/>
                    <a:pt x="1813" y="471"/>
                    <a:pt x="1769" y="472"/>
                  </a:cubicBezTo>
                  <a:lnTo>
                    <a:pt x="1769" y="472"/>
                  </a:lnTo>
                  <a:cubicBezTo>
                    <a:pt x="1850" y="474"/>
                    <a:pt x="1855" y="476"/>
                    <a:pt x="1875" y="486"/>
                  </a:cubicBezTo>
                  <a:cubicBezTo>
                    <a:pt x="1861" y="487"/>
                    <a:pt x="1869" y="489"/>
                    <a:pt x="1862" y="490"/>
                  </a:cubicBezTo>
                  <a:cubicBezTo>
                    <a:pt x="1865" y="491"/>
                    <a:pt x="1859" y="492"/>
                    <a:pt x="1875" y="493"/>
                  </a:cubicBezTo>
                  <a:cubicBezTo>
                    <a:pt x="1908" y="494"/>
                    <a:pt x="1867" y="495"/>
                    <a:pt x="1886" y="496"/>
                  </a:cubicBezTo>
                  <a:cubicBezTo>
                    <a:pt x="1901" y="497"/>
                    <a:pt x="1859" y="497"/>
                    <a:pt x="1886" y="498"/>
                  </a:cubicBezTo>
                  <a:cubicBezTo>
                    <a:pt x="1899" y="498"/>
                    <a:pt x="1893" y="500"/>
                    <a:pt x="1895" y="500"/>
                  </a:cubicBezTo>
                  <a:cubicBezTo>
                    <a:pt x="1843" y="503"/>
                    <a:pt x="1820" y="502"/>
                    <a:pt x="1771" y="502"/>
                  </a:cubicBezTo>
                  <a:cubicBezTo>
                    <a:pt x="1817" y="503"/>
                    <a:pt x="1764" y="504"/>
                    <a:pt x="1769" y="505"/>
                  </a:cubicBezTo>
                  <a:cubicBezTo>
                    <a:pt x="1773" y="506"/>
                    <a:pt x="1769" y="508"/>
                    <a:pt x="1778" y="509"/>
                  </a:cubicBezTo>
                  <a:cubicBezTo>
                    <a:pt x="1789" y="510"/>
                    <a:pt x="1762" y="511"/>
                    <a:pt x="1768" y="512"/>
                  </a:cubicBezTo>
                  <a:cubicBezTo>
                    <a:pt x="1837" y="520"/>
                    <a:pt x="1779" y="516"/>
                    <a:pt x="1878" y="503"/>
                  </a:cubicBezTo>
                  <a:cubicBezTo>
                    <a:pt x="1903" y="503"/>
                    <a:pt x="1892" y="505"/>
                    <a:pt x="1933" y="505"/>
                  </a:cubicBezTo>
                  <a:cubicBezTo>
                    <a:pt x="1884" y="513"/>
                    <a:pt x="1879" y="514"/>
                    <a:pt x="1811" y="515"/>
                  </a:cubicBezTo>
                  <a:cubicBezTo>
                    <a:pt x="1819" y="517"/>
                    <a:pt x="1835" y="515"/>
                    <a:pt x="1832" y="521"/>
                  </a:cubicBezTo>
                  <a:cubicBezTo>
                    <a:pt x="1915" y="521"/>
                    <a:pt x="1860" y="524"/>
                    <a:pt x="1832" y="526"/>
                  </a:cubicBezTo>
                  <a:cubicBezTo>
                    <a:pt x="1867" y="527"/>
                    <a:pt x="1823" y="528"/>
                    <a:pt x="1829" y="529"/>
                  </a:cubicBezTo>
                  <a:cubicBezTo>
                    <a:pt x="1826" y="530"/>
                    <a:pt x="1790" y="531"/>
                    <a:pt x="1775" y="528"/>
                  </a:cubicBezTo>
                  <a:cubicBezTo>
                    <a:pt x="1772" y="529"/>
                    <a:pt x="1766" y="530"/>
                    <a:pt x="1770" y="530"/>
                  </a:cubicBezTo>
                  <a:cubicBezTo>
                    <a:pt x="1802" y="532"/>
                    <a:pt x="1778" y="533"/>
                    <a:pt x="1832" y="534"/>
                  </a:cubicBezTo>
                  <a:cubicBezTo>
                    <a:pt x="1833" y="561"/>
                    <a:pt x="1871" y="556"/>
                    <a:pt x="1889" y="560"/>
                  </a:cubicBezTo>
                  <a:cubicBezTo>
                    <a:pt x="1876" y="562"/>
                    <a:pt x="1897" y="564"/>
                    <a:pt x="1894" y="565"/>
                  </a:cubicBezTo>
                  <a:cubicBezTo>
                    <a:pt x="1893" y="566"/>
                    <a:pt x="1894" y="567"/>
                    <a:pt x="1894" y="568"/>
                  </a:cubicBezTo>
                  <a:cubicBezTo>
                    <a:pt x="1894" y="569"/>
                    <a:pt x="1886" y="570"/>
                    <a:pt x="1896" y="571"/>
                  </a:cubicBezTo>
                  <a:cubicBezTo>
                    <a:pt x="1946" y="574"/>
                    <a:pt x="1924" y="580"/>
                    <a:pt x="1951" y="582"/>
                  </a:cubicBezTo>
                  <a:cubicBezTo>
                    <a:pt x="1952" y="582"/>
                    <a:pt x="1930" y="583"/>
                    <a:pt x="1948" y="583"/>
                  </a:cubicBezTo>
                  <a:cubicBezTo>
                    <a:pt x="1951" y="583"/>
                    <a:pt x="1956" y="583"/>
                    <a:pt x="1955" y="583"/>
                  </a:cubicBezTo>
                  <a:cubicBezTo>
                    <a:pt x="1902" y="586"/>
                    <a:pt x="1965" y="588"/>
                    <a:pt x="1939" y="591"/>
                  </a:cubicBezTo>
                  <a:cubicBezTo>
                    <a:pt x="1969" y="591"/>
                    <a:pt x="1925" y="592"/>
                    <a:pt x="1953" y="593"/>
                  </a:cubicBezTo>
                  <a:cubicBezTo>
                    <a:pt x="1968" y="594"/>
                    <a:pt x="1954" y="595"/>
                    <a:pt x="1957" y="597"/>
                  </a:cubicBezTo>
                  <a:cubicBezTo>
                    <a:pt x="1960" y="598"/>
                    <a:pt x="1965" y="599"/>
                    <a:pt x="1979" y="599"/>
                  </a:cubicBezTo>
                  <a:cubicBezTo>
                    <a:pt x="2001" y="601"/>
                    <a:pt x="1942" y="601"/>
                    <a:pt x="1971" y="602"/>
                  </a:cubicBezTo>
                  <a:cubicBezTo>
                    <a:pt x="1990" y="604"/>
                    <a:pt x="1969" y="605"/>
                    <a:pt x="1978" y="608"/>
                  </a:cubicBezTo>
                  <a:cubicBezTo>
                    <a:pt x="1985" y="609"/>
                    <a:pt x="1966" y="610"/>
                    <a:pt x="1966" y="611"/>
                  </a:cubicBezTo>
                  <a:cubicBezTo>
                    <a:pt x="1991" y="612"/>
                    <a:pt x="1963" y="631"/>
                    <a:pt x="1989" y="631"/>
                  </a:cubicBezTo>
                  <a:cubicBezTo>
                    <a:pt x="2029" y="632"/>
                    <a:pt x="1976" y="633"/>
                    <a:pt x="1986" y="634"/>
                  </a:cubicBezTo>
                  <a:cubicBezTo>
                    <a:pt x="2006" y="636"/>
                    <a:pt x="1994" y="636"/>
                    <a:pt x="1999" y="642"/>
                  </a:cubicBezTo>
                  <a:cubicBezTo>
                    <a:pt x="2002" y="644"/>
                    <a:pt x="1985" y="646"/>
                    <a:pt x="2015" y="648"/>
                  </a:cubicBezTo>
                  <a:cubicBezTo>
                    <a:pt x="1967" y="650"/>
                    <a:pt x="2048" y="648"/>
                    <a:pt x="2040" y="649"/>
                  </a:cubicBezTo>
                  <a:cubicBezTo>
                    <a:pt x="2032" y="650"/>
                    <a:pt x="2025" y="650"/>
                    <a:pt x="2019" y="650"/>
                  </a:cubicBezTo>
                  <a:cubicBezTo>
                    <a:pt x="2025" y="651"/>
                    <a:pt x="2030" y="651"/>
                    <a:pt x="2036" y="651"/>
                  </a:cubicBezTo>
                  <a:cubicBezTo>
                    <a:pt x="2030" y="651"/>
                    <a:pt x="2025" y="651"/>
                    <a:pt x="2019" y="651"/>
                  </a:cubicBezTo>
                  <a:cubicBezTo>
                    <a:pt x="2030" y="653"/>
                    <a:pt x="2039" y="651"/>
                    <a:pt x="2041" y="658"/>
                  </a:cubicBezTo>
                  <a:cubicBezTo>
                    <a:pt x="2043" y="658"/>
                    <a:pt x="2062" y="659"/>
                    <a:pt x="2043" y="660"/>
                  </a:cubicBezTo>
                  <a:cubicBezTo>
                    <a:pt x="2062" y="660"/>
                    <a:pt x="2081" y="661"/>
                    <a:pt x="2100" y="661"/>
                  </a:cubicBezTo>
                  <a:cubicBezTo>
                    <a:pt x="2088" y="662"/>
                    <a:pt x="2075" y="663"/>
                    <a:pt x="2062" y="663"/>
                  </a:cubicBezTo>
                  <a:cubicBezTo>
                    <a:pt x="2103" y="664"/>
                    <a:pt x="2048" y="665"/>
                    <a:pt x="2058" y="666"/>
                  </a:cubicBezTo>
                  <a:cubicBezTo>
                    <a:pt x="2062" y="666"/>
                    <a:pt x="2092" y="667"/>
                    <a:pt x="2071" y="668"/>
                  </a:cubicBezTo>
                  <a:cubicBezTo>
                    <a:pt x="2066" y="669"/>
                    <a:pt x="2087" y="667"/>
                    <a:pt x="2081" y="675"/>
                  </a:cubicBezTo>
                  <a:cubicBezTo>
                    <a:pt x="2101" y="675"/>
                    <a:pt x="2111" y="673"/>
                    <a:pt x="2122" y="675"/>
                  </a:cubicBezTo>
                  <a:cubicBezTo>
                    <a:pt x="2120" y="675"/>
                    <a:pt x="2104" y="676"/>
                    <a:pt x="2107" y="676"/>
                  </a:cubicBezTo>
                  <a:cubicBezTo>
                    <a:pt x="2134" y="677"/>
                    <a:pt x="2122" y="678"/>
                    <a:pt x="2113" y="680"/>
                  </a:cubicBezTo>
                  <a:cubicBezTo>
                    <a:pt x="2111" y="684"/>
                    <a:pt x="2150" y="689"/>
                    <a:pt x="2158" y="689"/>
                  </a:cubicBezTo>
                  <a:cubicBezTo>
                    <a:pt x="2160" y="690"/>
                    <a:pt x="2148" y="691"/>
                    <a:pt x="2144" y="692"/>
                  </a:cubicBezTo>
                  <a:cubicBezTo>
                    <a:pt x="2155" y="693"/>
                    <a:pt x="2186" y="696"/>
                    <a:pt x="2150" y="699"/>
                  </a:cubicBezTo>
                  <a:cubicBezTo>
                    <a:pt x="2161" y="699"/>
                    <a:pt x="2173" y="700"/>
                    <a:pt x="2185" y="700"/>
                  </a:cubicBezTo>
                  <a:cubicBezTo>
                    <a:pt x="2151" y="700"/>
                    <a:pt x="2185" y="701"/>
                    <a:pt x="2177" y="702"/>
                  </a:cubicBezTo>
                  <a:cubicBezTo>
                    <a:pt x="2170" y="702"/>
                    <a:pt x="2164" y="704"/>
                    <a:pt x="2172" y="704"/>
                  </a:cubicBezTo>
                  <a:cubicBezTo>
                    <a:pt x="2191" y="705"/>
                    <a:pt x="2184" y="706"/>
                    <a:pt x="2185" y="706"/>
                  </a:cubicBezTo>
                  <a:cubicBezTo>
                    <a:pt x="2188" y="709"/>
                    <a:pt x="2176" y="711"/>
                    <a:pt x="2196" y="713"/>
                  </a:cubicBezTo>
                  <a:cubicBezTo>
                    <a:pt x="2231" y="717"/>
                    <a:pt x="2204" y="717"/>
                    <a:pt x="2237" y="723"/>
                  </a:cubicBezTo>
                  <a:cubicBezTo>
                    <a:pt x="2268" y="727"/>
                    <a:pt x="2140" y="729"/>
                    <a:pt x="2124" y="732"/>
                  </a:cubicBezTo>
                  <a:cubicBezTo>
                    <a:pt x="2109" y="734"/>
                    <a:pt x="2079" y="739"/>
                    <a:pt x="2119" y="742"/>
                  </a:cubicBezTo>
                  <a:cubicBezTo>
                    <a:pt x="2039" y="742"/>
                    <a:pt x="2040" y="743"/>
                    <a:pt x="2060" y="746"/>
                  </a:cubicBezTo>
                  <a:cubicBezTo>
                    <a:pt x="2020" y="747"/>
                    <a:pt x="2051" y="749"/>
                    <a:pt x="2039" y="751"/>
                  </a:cubicBezTo>
                  <a:cubicBezTo>
                    <a:pt x="2028" y="753"/>
                    <a:pt x="1997" y="755"/>
                    <a:pt x="2036" y="757"/>
                  </a:cubicBezTo>
                  <a:cubicBezTo>
                    <a:pt x="1996" y="758"/>
                    <a:pt x="1981" y="759"/>
                    <a:pt x="2020" y="762"/>
                  </a:cubicBezTo>
                  <a:cubicBezTo>
                    <a:pt x="1998" y="763"/>
                    <a:pt x="1961" y="764"/>
                    <a:pt x="1965" y="765"/>
                  </a:cubicBezTo>
                  <a:cubicBezTo>
                    <a:pt x="1972" y="766"/>
                    <a:pt x="1937" y="767"/>
                    <a:pt x="1958" y="768"/>
                  </a:cubicBezTo>
                  <a:cubicBezTo>
                    <a:pt x="1985" y="769"/>
                    <a:pt x="1959" y="770"/>
                    <a:pt x="1954" y="771"/>
                  </a:cubicBezTo>
                  <a:cubicBezTo>
                    <a:pt x="1950" y="772"/>
                    <a:pt x="1955" y="773"/>
                    <a:pt x="1943" y="774"/>
                  </a:cubicBezTo>
                  <a:cubicBezTo>
                    <a:pt x="1930" y="774"/>
                    <a:pt x="1970" y="775"/>
                    <a:pt x="1944" y="776"/>
                  </a:cubicBezTo>
                  <a:cubicBezTo>
                    <a:pt x="1895" y="779"/>
                    <a:pt x="2055" y="779"/>
                    <a:pt x="1998" y="779"/>
                  </a:cubicBezTo>
                  <a:lnTo>
                    <a:pt x="1998" y="779"/>
                  </a:lnTo>
                  <a:cubicBezTo>
                    <a:pt x="1979" y="782"/>
                    <a:pt x="1976" y="777"/>
                    <a:pt x="1977" y="786"/>
                  </a:cubicBezTo>
                  <a:cubicBezTo>
                    <a:pt x="1977" y="787"/>
                    <a:pt x="1965" y="789"/>
                    <a:pt x="1981" y="790"/>
                  </a:cubicBezTo>
                  <a:cubicBezTo>
                    <a:pt x="2006" y="791"/>
                    <a:pt x="1971" y="792"/>
                    <a:pt x="1974" y="793"/>
                  </a:cubicBezTo>
                  <a:cubicBezTo>
                    <a:pt x="1979" y="795"/>
                    <a:pt x="2000" y="798"/>
                    <a:pt x="1938" y="799"/>
                  </a:cubicBezTo>
                  <a:cubicBezTo>
                    <a:pt x="1930" y="800"/>
                    <a:pt x="1937" y="800"/>
                    <a:pt x="1936" y="804"/>
                  </a:cubicBezTo>
                  <a:cubicBezTo>
                    <a:pt x="1906" y="805"/>
                    <a:pt x="1874" y="806"/>
                    <a:pt x="1877" y="806"/>
                  </a:cubicBezTo>
                  <a:cubicBezTo>
                    <a:pt x="1881" y="807"/>
                    <a:pt x="1839" y="808"/>
                    <a:pt x="1867" y="809"/>
                  </a:cubicBezTo>
                  <a:cubicBezTo>
                    <a:pt x="1874" y="809"/>
                    <a:pt x="1847" y="811"/>
                    <a:pt x="1854" y="811"/>
                  </a:cubicBezTo>
                  <a:cubicBezTo>
                    <a:pt x="1887" y="812"/>
                    <a:pt x="1842" y="813"/>
                    <a:pt x="1854" y="814"/>
                  </a:cubicBezTo>
                  <a:cubicBezTo>
                    <a:pt x="1861" y="814"/>
                    <a:pt x="1880" y="814"/>
                    <a:pt x="1894" y="814"/>
                  </a:cubicBezTo>
                  <a:lnTo>
                    <a:pt x="1894" y="818"/>
                  </a:lnTo>
                  <a:cubicBezTo>
                    <a:pt x="1960" y="815"/>
                    <a:pt x="1969" y="808"/>
                    <a:pt x="2016" y="803"/>
                  </a:cubicBezTo>
                  <a:cubicBezTo>
                    <a:pt x="2036" y="795"/>
                    <a:pt x="2078" y="788"/>
                    <a:pt x="2123" y="787"/>
                  </a:cubicBezTo>
                  <a:cubicBezTo>
                    <a:pt x="2095" y="786"/>
                    <a:pt x="2129" y="785"/>
                    <a:pt x="2105" y="784"/>
                  </a:cubicBezTo>
                  <a:cubicBezTo>
                    <a:pt x="2122" y="784"/>
                    <a:pt x="2180" y="783"/>
                    <a:pt x="2144" y="784"/>
                  </a:cubicBezTo>
                  <a:lnTo>
                    <a:pt x="2144" y="784"/>
                  </a:lnTo>
                  <a:cubicBezTo>
                    <a:pt x="2144" y="786"/>
                    <a:pt x="2229" y="783"/>
                    <a:pt x="2185" y="785"/>
                  </a:cubicBezTo>
                  <a:cubicBezTo>
                    <a:pt x="2184" y="785"/>
                    <a:pt x="2193" y="788"/>
                    <a:pt x="2185" y="786"/>
                  </a:cubicBezTo>
                  <a:cubicBezTo>
                    <a:pt x="2237" y="788"/>
                    <a:pt x="2158" y="786"/>
                    <a:pt x="2144" y="787"/>
                  </a:cubicBezTo>
                  <a:cubicBezTo>
                    <a:pt x="2150" y="787"/>
                    <a:pt x="2155" y="788"/>
                    <a:pt x="2161" y="788"/>
                  </a:cubicBezTo>
                  <a:cubicBezTo>
                    <a:pt x="2155" y="788"/>
                    <a:pt x="2150" y="788"/>
                    <a:pt x="2144" y="788"/>
                  </a:cubicBezTo>
                  <a:cubicBezTo>
                    <a:pt x="2140" y="796"/>
                    <a:pt x="2166" y="790"/>
                    <a:pt x="2185" y="792"/>
                  </a:cubicBezTo>
                  <a:cubicBezTo>
                    <a:pt x="2183" y="790"/>
                    <a:pt x="2167" y="791"/>
                    <a:pt x="2167" y="791"/>
                  </a:cubicBezTo>
                  <a:cubicBezTo>
                    <a:pt x="2175" y="791"/>
                    <a:pt x="2180" y="790"/>
                    <a:pt x="2185" y="791"/>
                  </a:cubicBezTo>
                  <a:cubicBezTo>
                    <a:pt x="2171" y="791"/>
                    <a:pt x="2202" y="791"/>
                    <a:pt x="2203" y="792"/>
                  </a:cubicBezTo>
                  <a:cubicBezTo>
                    <a:pt x="2197" y="792"/>
                    <a:pt x="2191" y="792"/>
                    <a:pt x="2185" y="792"/>
                  </a:cubicBezTo>
                  <a:cubicBezTo>
                    <a:pt x="2222" y="801"/>
                    <a:pt x="2131" y="809"/>
                    <a:pt x="2102" y="816"/>
                  </a:cubicBezTo>
                  <a:cubicBezTo>
                    <a:pt x="2108" y="816"/>
                    <a:pt x="2114" y="816"/>
                    <a:pt x="2119" y="816"/>
                  </a:cubicBezTo>
                  <a:cubicBezTo>
                    <a:pt x="2114" y="816"/>
                    <a:pt x="2108" y="816"/>
                    <a:pt x="2102" y="816"/>
                  </a:cubicBezTo>
                  <a:lnTo>
                    <a:pt x="2102" y="819"/>
                  </a:lnTo>
                  <a:cubicBezTo>
                    <a:pt x="2121" y="820"/>
                    <a:pt x="2133" y="820"/>
                    <a:pt x="2149" y="820"/>
                  </a:cubicBezTo>
                  <a:cubicBezTo>
                    <a:pt x="2130" y="820"/>
                    <a:pt x="2116" y="821"/>
                    <a:pt x="2098" y="821"/>
                  </a:cubicBezTo>
                  <a:cubicBezTo>
                    <a:pt x="2115" y="821"/>
                    <a:pt x="2126" y="821"/>
                    <a:pt x="2144" y="821"/>
                  </a:cubicBezTo>
                  <a:cubicBezTo>
                    <a:pt x="2150" y="831"/>
                    <a:pt x="2117" y="825"/>
                    <a:pt x="2092" y="828"/>
                  </a:cubicBezTo>
                  <a:cubicBezTo>
                    <a:pt x="2102" y="833"/>
                    <a:pt x="2160" y="830"/>
                    <a:pt x="2123" y="831"/>
                  </a:cubicBezTo>
                  <a:lnTo>
                    <a:pt x="2123" y="831"/>
                  </a:lnTo>
                  <a:cubicBezTo>
                    <a:pt x="2141" y="832"/>
                    <a:pt x="2099" y="833"/>
                    <a:pt x="2113" y="834"/>
                  </a:cubicBezTo>
                  <a:cubicBezTo>
                    <a:pt x="2125" y="836"/>
                    <a:pt x="2088" y="840"/>
                    <a:pt x="2081" y="842"/>
                  </a:cubicBezTo>
                  <a:cubicBezTo>
                    <a:pt x="2087" y="842"/>
                    <a:pt x="2093" y="842"/>
                    <a:pt x="2099" y="842"/>
                  </a:cubicBezTo>
                  <a:cubicBezTo>
                    <a:pt x="2093" y="842"/>
                    <a:pt x="2087" y="842"/>
                    <a:pt x="2081" y="843"/>
                  </a:cubicBezTo>
                  <a:cubicBezTo>
                    <a:pt x="2071" y="845"/>
                    <a:pt x="2146" y="843"/>
                    <a:pt x="2102" y="844"/>
                  </a:cubicBezTo>
                  <a:lnTo>
                    <a:pt x="2102" y="844"/>
                  </a:lnTo>
                  <a:cubicBezTo>
                    <a:pt x="2056" y="846"/>
                    <a:pt x="2136" y="846"/>
                    <a:pt x="2072" y="846"/>
                  </a:cubicBezTo>
                  <a:cubicBezTo>
                    <a:pt x="2072" y="847"/>
                    <a:pt x="2074" y="847"/>
                    <a:pt x="2071" y="847"/>
                  </a:cubicBezTo>
                  <a:cubicBezTo>
                    <a:pt x="2059" y="848"/>
                    <a:pt x="2077" y="849"/>
                    <a:pt x="2069" y="850"/>
                  </a:cubicBezTo>
                  <a:cubicBezTo>
                    <a:pt x="2060" y="852"/>
                    <a:pt x="2090" y="854"/>
                    <a:pt x="2100" y="856"/>
                  </a:cubicBezTo>
                  <a:cubicBezTo>
                    <a:pt x="1977" y="860"/>
                    <a:pt x="1904" y="890"/>
                    <a:pt x="1748" y="887"/>
                  </a:cubicBezTo>
                  <a:cubicBezTo>
                    <a:pt x="1768" y="890"/>
                    <a:pt x="1682" y="893"/>
                    <a:pt x="1670" y="895"/>
                  </a:cubicBezTo>
                  <a:cubicBezTo>
                    <a:pt x="1617" y="895"/>
                    <a:pt x="1666" y="897"/>
                    <a:pt x="1629" y="897"/>
                  </a:cubicBezTo>
                  <a:cubicBezTo>
                    <a:pt x="1621" y="897"/>
                    <a:pt x="1649" y="898"/>
                    <a:pt x="1628" y="899"/>
                  </a:cubicBezTo>
                  <a:cubicBezTo>
                    <a:pt x="1574" y="901"/>
                    <a:pt x="1575" y="903"/>
                    <a:pt x="1569" y="906"/>
                  </a:cubicBezTo>
                  <a:cubicBezTo>
                    <a:pt x="1557" y="906"/>
                    <a:pt x="1528" y="906"/>
                    <a:pt x="1553" y="907"/>
                  </a:cubicBezTo>
                  <a:cubicBezTo>
                    <a:pt x="1560" y="907"/>
                    <a:pt x="1565" y="908"/>
                    <a:pt x="1560" y="908"/>
                  </a:cubicBezTo>
                  <a:cubicBezTo>
                    <a:pt x="1536" y="909"/>
                    <a:pt x="1552" y="910"/>
                    <a:pt x="1551" y="911"/>
                  </a:cubicBezTo>
                  <a:cubicBezTo>
                    <a:pt x="1518" y="921"/>
                    <a:pt x="1516" y="923"/>
                    <a:pt x="1480" y="928"/>
                  </a:cubicBezTo>
                  <a:cubicBezTo>
                    <a:pt x="1467" y="928"/>
                    <a:pt x="1500" y="929"/>
                    <a:pt x="1480" y="931"/>
                  </a:cubicBezTo>
                  <a:cubicBezTo>
                    <a:pt x="1467" y="931"/>
                    <a:pt x="1480" y="933"/>
                    <a:pt x="1477" y="934"/>
                  </a:cubicBezTo>
                  <a:cubicBezTo>
                    <a:pt x="1472" y="935"/>
                    <a:pt x="1495" y="937"/>
                    <a:pt x="1461" y="938"/>
                  </a:cubicBezTo>
                  <a:cubicBezTo>
                    <a:pt x="1484" y="940"/>
                    <a:pt x="1448" y="941"/>
                    <a:pt x="1455" y="943"/>
                  </a:cubicBezTo>
                  <a:cubicBezTo>
                    <a:pt x="1463" y="944"/>
                    <a:pt x="1461" y="946"/>
                    <a:pt x="1436" y="947"/>
                  </a:cubicBezTo>
                  <a:cubicBezTo>
                    <a:pt x="1477" y="948"/>
                    <a:pt x="1424" y="949"/>
                    <a:pt x="1434" y="950"/>
                  </a:cubicBezTo>
                  <a:cubicBezTo>
                    <a:pt x="1444" y="951"/>
                    <a:pt x="1429" y="953"/>
                    <a:pt x="1453" y="954"/>
                  </a:cubicBezTo>
                  <a:cubicBezTo>
                    <a:pt x="1416" y="958"/>
                    <a:pt x="1446" y="961"/>
                    <a:pt x="1436" y="965"/>
                  </a:cubicBezTo>
                  <a:cubicBezTo>
                    <a:pt x="1420" y="970"/>
                    <a:pt x="1413" y="973"/>
                    <a:pt x="1398" y="976"/>
                  </a:cubicBezTo>
                  <a:cubicBezTo>
                    <a:pt x="1406" y="978"/>
                    <a:pt x="1384" y="980"/>
                    <a:pt x="1396" y="983"/>
                  </a:cubicBezTo>
                  <a:cubicBezTo>
                    <a:pt x="1405" y="984"/>
                    <a:pt x="1362" y="986"/>
                    <a:pt x="1393" y="987"/>
                  </a:cubicBezTo>
                  <a:cubicBezTo>
                    <a:pt x="1397" y="987"/>
                    <a:pt x="1381" y="988"/>
                    <a:pt x="1372" y="988"/>
                  </a:cubicBezTo>
                  <a:cubicBezTo>
                    <a:pt x="1333" y="994"/>
                    <a:pt x="1359" y="993"/>
                    <a:pt x="1297" y="997"/>
                  </a:cubicBezTo>
                  <a:cubicBezTo>
                    <a:pt x="1289" y="998"/>
                    <a:pt x="1256" y="998"/>
                    <a:pt x="1287" y="999"/>
                  </a:cubicBezTo>
                  <a:cubicBezTo>
                    <a:pt x="1293" y="1000"/>
                    <a:pt x="1291" y="1000"/>
                    <a:pt x="1290" y="1001"/>
                  </a:cubicBezTo>
                  <a:cubicBezTo>
                    <a:pt x="1281" y="1004"/>
                    <a:pt x="1312" y="1008"/>
                    <a:pt x="1269" y="1011"/>
                  </a:cubicBezTo>
                  <a:cubicBezTo>
                    <a:pt x="1300" y="1013"/>
                    <a:pt x="1260" y="1011"/>
                    <a:pt x="1269" y="1016"/>
                  </a:cubicBezTo>
                  <a:cubicBezTo>
                    <a:pt x="1241" y="1014"/>
                    <a:pt x="1234" y="1015"/>
                    <a:pt x="1207" y="1020"/>
                  </a:cubicBezTo>
                  <a:cubicBezTo>
                    <a:pt x="1213" y="1020"/>
                    <a:pt x="1219" y="1020"/>
                    <a:pt x="1224" y="1020"/>
                  </a:cubicBezTo>
                  <a:cubicBezTo>
                    <a:pt x="1219" y="1020"/>
                    <a:pt x="1213" y="1020"/>
                    <a:pt x="1207" y="1020"/>
                  </a:cubicBezTo>
                  <a:cubicBezTo>
                    <a:pt x="1204" y="1021"/>
                    <a:pt x="1217" y="1022"/>
                    <a:pt x="1186" y="1022"/>
                  </a:cubicBezTo>
                  <a:cubicBezTo>
                    <a:pt x="1156" y="1026"/>
                    <a:pt x="1151" y="1027"/>
                    <a:pt x="1124" y="1029"/>
                  </a:cubicBezTo>
                  <a:cubicBezTo>
                    <a:pt x="1128" y="1029"/>
                    <a:pt x="1143" y="1029"/>
                    <a:pt x="1133" y="1029"/>
                  </a:cubicBezTo>
                  <a:cubicBezTo>
                    <a:pt x="1095" y="1029"/>
                    <a:pt x="1106" y="1030"/>
                    <a:pt x="1103" y="1031"/>
                  </a:cubicBezTo>
                  <a:cubicBezTo>
                    <a:pt x="1098" y="1031"/>
                    <a:pt x="1081" y="1032"/>
                    <a:pt x="1089" y="1033"/>
                  </a:cubicBezTo>
                  <a:cubicBezTo>
                    <a:pt x="1116" y="1034"/>
                    <a:pt x="1063" y="1034"/>
                    <a:pt x="1063" y="1035"/>
                  </a:cubicBezTo>
                  <a:cubicBezTo>
                    <a:pt x="1069" y="1035"/>
                    <a:pt x="1075" y="1036"/>
                    <a:pt x="1081" y="1036"/>
                  </a:cubicBezTo>
                  <a:cubicBezTo>
                    <a:pt x="1068" y="1036"/>
                    <a:pt x="1056" y="1037"/>
                    <a:pt x="1044" y="1037"/>
                  </a:cubicBezTo>
                  <a:cubicBezTo>
                    <a:pt x="1079" y="1038"/>
                    <a:pt x="1023" y="1039"/>
                    <a:pt x="1039" y="1040"/>
                  </a:cubicBezTo>
                  <a:cubicBezTo>
                    <a:pt x="1066" y="1042"/>
                    <a:pt x="995" y="1041"/>
                    <a:pt x="1000" y="1044"/>
                  </a:cubicBezTo>
                  <a:cubicBezTo>
                    <a:pt x="1030" y="1046"/>
                    <a:pt x="974" y="1047"/>
                    <a:pt x="1010" y="1050"/>
                  </a:cubicBezTo>
                  <a:cubicBezTo>
                    <a:pt x="1017" y="1053"/>
                    <a:pt x="975" y="1052"/>
                    <a:pt x="957" y="1050"/>
                  </a:cubicBezTo>
                  <a:cubicBezTo>
                    <a:pt x="957" y="1052"/>
                    <a:pt x="954" y="1053"/>
                    <a:pt x="958" y="1054"/>
                  </a:cubicBezTo>
                  <a:cubicBezTo>
                    <a:pt x="933" y="1060"/>
                    <a:pt x="994" y="1059"/>
                    <a:pt x="942" y="1063"/>
                  </a:cubicBezTo>
                  <a:cubicBezTo>
                    <a:pt x="962" y="1065"/>
                    <a:pt x="918" y="1067"/>
                    <a:pt x="975" y="1068"/>
                  </a:cubicBezTo>
                  <a:cubicBezTo>
                    <a:pt x="969" y="1069"/>
                    <a:pt x="956" y="1069"/>
                    <a:pt x="958" y="1070"/>
                  </a:cubicBezTo>
                  <a:cubicBezTo>
                    <a:pt x="985" y="1070"/>
                    <a:pt x="964" y="1071"/>
                    <a:pt x="957" y="1072"/>
                  </a:cubicBezTo>
                  <a:cubicBezTo>
                    <a:pt x="951" y="1073"/>
                    <a:pt x="926" y="1073"/>
                    <a:pt x="956" y="1074"/>
                  </a:cubicBezTo>
                  <a:cubicBezTo>
                    <a:pt x="939" y="1074"/>
                    <a:pt x="933" y="1075"/>
                    <a:pt x="936" y="1076"/>
                  </a:cubicBezTo>
                  <a:cubicBezTo>
                    <a:pt x="945" y="1075"/>
                    <a:pt x="951" y="1077"/>
                    <a:pt x="957" y="1079"/>
                  </a:cubicBezTo>
                  <a:cubicBezTo>
                    <a:pt x="959" y="1080"/>
                    <a:pt x="968" y="1082"/>
                    <a:pt x="955" y="1082"/>
                  </a:cubicBezTo>
                  <a:cubicBezTo>
                    <a:pt x="928" y="1084"/>
                    <a:pt x="970" y="1084"/>
                    <a:pt x="957" y="1085"/>
                  </a:cubicBezTo>
                  <a:cubicBezTo>
                    <a:pt x="864" y="1090"/>
                    <a:pt x="913" y="1098"/>
                    <a:pt x="825" y="1099"/>
                  </a:cubicBezTo>
                  <a:cubicBezTo>
                    <a:pt x="855" y="1099"/>
                    <a:pt x="879" y="1100"/>
                    <a:pt x="895" y="1099"/>
                  </a:cubicBezTo>
                  <a:cubicBezTo>
                    <a:pt x="889" y="1099"/>
                    <a:pt x="883" y="1098"/>
                    <a:pt x="878" y="1098"/>
                  </a:cubicBezTo>
                  <a:cubicBezTo>
                    <a:pt x="892" y="1098"/>
                    <a:pt x="927" y="1097"/>
                    <a:pt x="895" y="1098"/>
                  </a:cubicBezTo>
                  <a:lnTo>
                    <a:pt x="895" y="1099"/>
                  </a:lnTo>
                  <a:cubicBezTo>
                    <a:pt x="902" y="1099"/>
                    <a:pt x="909" y="1099"/>
                    <a:pt x="916" y="1100"/>
                  </a:cubicBezTo>
                  <a:cubicBezTo>
                    <a:pt x="882" y="1100"/>
                    <a:pt x="917" y="1101"/>
                    <a:pt x="904" y="1102"/>
                  </a:cubicBezTo>
                  <a:cubicBezTo>
                    <a:pt x="891" y="1103"/>
                    <a:pt x="897" y="1104"/>
                    <a:pt x="895" y="1105"/>
                  </a:cubicBezTo>
                  <a:cubicBezTo>
                    <a:pt x="893" y="1106"/>
                    <a:pt x="895" y="1107"/>
                    <a:pt x="876" y="1108"/>
                  </a:cubicBezTo>
                  <a:cubicBezTo>
                    <a:pt x="866" y="1109"/>
                    <a:pt x="886" y="1110"/>
                    <a:pt x="883" y="1111"/>
                  </a:cubicBezTo>
                  <a:cubicBezTo>
                    <a:pt x="881" y="1111"/>
                    <a:pt x="905" y="1112"/>
                    <a:pt x="863" y="1112"/>
                  </a:cubicBezTo>
                  <a:cubicBezTo>
                    <a:pt x="815" y="1113"/>
                    <a:pt x="916" y="1116"/>
                    <a:pt x="891" y="1117"/>
                  </a:cubicBezTo>
                  <a:cubicBezTo>
                    <a:pt x="884" y="1117"/>
                    <a:pt x="830" y="1118"/>
                    <a:pt x="874" y="1119"/>
                  </a:cubicBezTo>
                  <a:cubicBezTo>
                    <a:pt x="840" y="1121"/>
                    <a:pt x="856" y="1117"/>
                    <a:pt x="853" y="1128"/>
                  </a:cubicBezTo>
                  <a:cubicBezTo>
                    <a:pt x="853" y="1129"/>
                    <a:pt x="865" y="1130"/>
                    <a:pt x="851" y="1131"/>
                  </a:cubicBezTo>
                  <a:cubicBezTo>
                    <a:pt x="818" y="1132"/>
                    <a:pt x="866" y="1132"/>
                    <a:pt x="853" y="1133"/>
                  </a:cubicBezTo>
                  <a:cubicBezTo>
                    <a:pt x="847" y="1134"/>
                    <a:pt x="841" y="1134"/>
                    <a:pt x="834" y="1134"/>
                  </a:cubicBezTo>
                  <a:cubicBezTo>
                    <a:pt x="821" y="1135"/>
                    <a:pt x="800" y="1135"/>
                    <a:pt x="823" y="1140"/>
                  </a:cubicBezTo>
                  <a:cubicBezTo>
                    <a:pt x="829" y="1141"/>
                    <a:pt x="786" y="1142"/>
                    <a:pt x="831" y="1143"/>
                  </a:cubicBezTo>
                  <a:cubicBezTo>
                    <a:pt x="815" y="1145"/>
                    <a:pt x="746" y="1147"/>
                    <a:pt x="795" y="1150"/>
                  </a:cubicBezTo>
                  <a:cubicBezTo>
                    <a:pt x="807" y="1151"/>
                    <a:pt x="803" y="1151"/>
                    <a:pt x="794" y="1151"/>
                  </a:cubicBezTo>
                  <a:cubicBezTo>
                    <a:pt x="760" y="1154"/>
                    <a:pt x="787" y="1157"/>
                    <a:pt x="750" y="1159"/>
                  </a:cubicBezTo>
                  <a:cubicBezTo>
                    <a:pt x="800" y="1161"/>
                    <a:pt x="742" y="1163"/>
                    <a:pt x="789" y="1165"/>
                  </a:cubicBezTo>
                  <a:cubicBezTo>
                    <a:pt x="797" y="1165"/>
                    <a:pt x="783" y="1166"/>
                    <a:pt x="778" y="1167"/>
                  </a:cubicBezTo>
                  <a:cubicBezTo>
                    <a:pt x="789" y="1168"/>
                    <a:pt x="894" y="1168"/>
                    <a:pt x="853" y="1168"/>
                  </a:cubicBezTo>
                  <a:lnTo>
                    <a:pt x="853" y="1168"/>
                  </a:lnTo>
                  <a:cubicBezTo>
                    <a:pt x="884" y="1170"/>
                    <a:pt x="872" y="1171"/>
                    <a:pt x="884" y="1173"/>
                  </a:cubicBezTo>
                  <a:cubicBezTo>
                    <a:pt x="895" y="1174"/>
                    <a:pt x="877" y="1173"/>
                    <a:pt x="874" y="1173"/>
                  </a:cubicBezTo>
                  <a:cubicBezTo>
                    <a:pt x="879" y="1173"/>
                    <a:pt x="893" y="1173"/>
                    <a:pt x="884" y="1173"/>
                  </a:cubicBezTo>
                  <a:cubicBezTo>
                    <a:pt x="826" y="1174"/>
                    <a:pt x="807" y="1173"/>
                    <a:pt x="754" y="1170"/>
                  </a:cubicBezTo>
                  <a:lnTo>
                    <a:pt x="754" y="1175"/>
                  </a:lnTo>
                  <a:cubicBezTo>
                    <a:pt x="787" y="1172"/>
                    <a:pt x="870" y="1182"/>
                    <a:pt x="776" y="1184"/>
                  </a:cubicBezTo>
                  <a:cubicBezTo>
                    <a:pt x="744" y="1185"/>
                    <a:pt x="741" y="1168"/>
                    <a:pt x="687" y="1182"/>
                  </a:cubicBezTo>
                  <a:cubicBezTo>
                    <a:pt x="669" y="1196"/>
                    <a:pt x="642" y="1193"/>
                    <a:pt x="644" y="1199"/>
                  </a:cubicBezTo>
                  <a:cubicBezTo>
                    <a:pt x="579" y="1218"/>
                    <a:pt x="707" y="1217"/>
                    <a:pt x="747" y="1217"/>
                  </a:cubicBezTo>
                  <a:cubicBezTo>
                    <a:pt x="683" y="1217"/>
                    <a:pt x="753" y="1219"/>
                    <a:pt x="709" y="1219"/>
                  </a:cubicBezTo>
                  <a:cubicBezTo>
                    <a:pt x="724" y="1220"/>
                    <a:pt x="787" y="1220"/>
                    <a:pt x="767" y="1212"/>
                  </a:cubicBezTo>
                  <a:cubicBezTo>
                    <a:pt x="753" y="1210"/>
                    <a:pt x="782" y="1209"/>
                    <a:pt x="770" y="1208"/>
                  </a:cubicBezTo>
                  <a:cubicBezTo>
                    <a:pt x="756" y="1206"/>
                    <a:pt x="812" y="1205"/>
                    <a:pt x="775" y="1203"/>
                  </a:cubicBezTo>
                  <a:cubicBezTo>
                    <a:pt x="810" y="1203"/>
                    <a:pt x="747" y="1202"/>
                    <a:pt x="777" y="1201"/>
                  </a:cubicBezTo>
                  <a:cubicBezTo>
                    <a:pt x="809" y="1200"/>
                    <a:pt x="747" y="1199"/>
                    <a:pt x="773" y="1199"/>
                  </a:cubicBezTo>
                  <a:cubicBezTo>
                    <a:pt x="801" y="1198"/>
                    <a:pt x="785" y="1197"/>
                    <a:pt x="791" y="1196"/>
                  </a:cubicBezTo>
                  <a:cubicBezTo>
                    <a:pt x="795" y="1195"/>
                    <a:pt x="822" y="1195"/>
                    <a:pt x="792" y="1194"/>
                  </a:cubicBezTo>
                  <a:cubicBezTo>
                    <a:pt x="836" y="1189"/>
                    <a:pt x="830" y="1186"/>
                    <a:pt x="895" y="1180"/>
                  </a:cubicBezTo>
                  <a:cubicBezTo>
                    <a:pt x="857" y="1179"/>
                    <a:pt x="908" y="1178"/>
                    <a:pt x="877" y="1177"/>
                  </a:cubicBezTo>
                  <a:cubicBezTo>
                    <a:pt x="959" y="1179"/>
                    <a:pt x="970" y="1178"/>
                    <a:pt x="1031" y="1164"/>
                  </a:cubicBezTo>
                  <a:cubicBezTo>
                    <a:pt x="1058" y="1162"/>
                    <a:pt x="1027" y="1162"/>
                    <a:pt x="1029" y="1160"/>
                  </a:cubicBezTo>
                  <a:cubicBezTo>
                    <a:pt x="1035" y="1158"/>
                    <a:pt x="1042" y="1160"/>
                    <a:pt x="1041" y="1153"/>
                  </a:cubicBezTo>
                  <a:cubicBezTo>
                    <a:pt x="1067" y="1156"/>
                    <a:pt x="1140" y="1151"/>
                    <a:pt x="1103" y="1153"/>
                  </a:cubicBezTo>
                  <a:lnTo>
                    <a:pt x="1103" y="1153"/>
                  </a:lnTo>
                  <a:cubicBezTo>
                    <a:pt x="1104" y="1155"/>
                    <a:pt x="1117" y="1156"/>
                    <a:pt x="1106" y="1157"/>
                  </a:cubicBezTo>
                  <a:cubicBezTo>
                    <a:pt x="1096" y="1159"/>
                    <a:pt x="1132" y="1158"/>
                    <a:pt x="1124" y="1165"/>
                  </a:cubicBezTo>
                  <a:cubicBezTo>
                    <a:pt x="1140" y="1165"/>
                    <a:pt x="1149" y="1165"/>
                    <a:pt x="1161" y="1164"/>
                  </a:cubicBezTo>
                  <a:lnTo>
                    <a:pt x="1161" y="1169"/>
                  </a:lnTo>
                  <a:cubicBezTo>
                    <a:pt x="1143" y="1169"/>
                    <a:pt x="1133" y="1170"/>
                    <a:pt x="1124" y="1170"/>
                  </a:cubicBezTo>
                  <a:cubicBezTo>
                    <a:pt x="1162" y="1171"/>
                    <a:pt x="1098" y="1173"/>
                    <a:pt x="1144" y="1173"/>
                  </a:cubicBezTo>
                  <a:cubicBezTo>
                    <a:pt x="1077" y="1176"/>
                    <a:pt x="1175" y="1178"/>
                    <a:pt x="1106" y="1180"/>
                  </a:cubicBezTo>
                  <a:cubicBezTo>
                    <a:pt x="1140" y="1183"/>
                    <a:pt x="1115" y="1189"/>
                    <a:pt x="1125" y="1193"/>
                  </a:cubicBezTo>
                  <a:cubicBezTo>
                    <a:pt x="1130" y="1195"/>
                    <a:pt x="1095" y="1194"/>
                    <a:pt x="1082" y="1195"/>
                  </a:cubicBezTo>
                  <a:cubicBezTo>
                    <a:pt x="1082" y="1199"/>
                    <a:pt x="1088" y="1203"/>
                    <a:pt x="1079" y="1207"/>
                  </a:cubicBezTo>
                  <a:cubicBezTo>
                    <a:pt x="1076" y="1208"/>
                    <a:pt x="1099" y="1208"/>
                    <a:pt x="1092" y="1210"/>
                  </a:cubicBezTo>
                  <a:cubicBezTo>
                    <a:pt x="1076" y="1212"/>
                    <a:pt x="1051" y="1215"/>
                    <a:pt x="1061" y="1218"/>
                  </a:cubicBezTo>
                  <a:cubicBezTo>
                    <a:pt x="1068" y="1220"/>
                    <a:pt x="1047" y="1222"/>
                    <a:pt x="1078" y="1224"/>
                  </a:cubicBezTo>
                  <a:cubicBezTo>
                    <a:pt x="1034" y="1226"/>
                    <a:pt x="1087" y="1229"/>
                    <a:pt x="1048" y="1231"/>
                  </a:cubicBezTo>
                  <a:cubicBezTo>
                    <a:pt x="1063" y="1233"/>
                    <a:pt x="1037" y="1235"/>
                    <a:pt x="1040" y="1237"/>
                  </a:cubicBezTo>
                  <a:cubicBezTo>
                    <a:pt x="1043" y="1241"/>
                    <a:pt x="1039" y="1244"/>
                    <a:pt x="1041" y="1250"/>
                  </a:cubicBezTo>
                  <a:cubicBezTo>
                    <a:pt x="1041" y="1250"/>
                    <a:pt x="977" y="1248"/>
                    <a:pt x="1012" y="1250"/>
                  </a:cubicBezTo>
                  <a:cubicBezTo>
                    <a:pt x="1032" y="1251"/>
                    <a:pt x="987" y="1252"/>
                    <a:pt x="1020" y="1253"/>
                  </a:cubicBezTo>
                  <a:cubicBezTo>
                    <a:pt x="982" y="1254"/>
                    <a:pt x="1044" y="1256"/>
                    <a:pt x="1000" y="1256"/>
                  </a:cubicBezTo>
                  <a:cubicBezTo>
                    <a:pt x="1038" y="1258"/>
                    <a:pt x="1007" y="1259"/>
                    <a:pt x="1008" y="1260"/>
                  </a:cubicBezTo>
                  <a:cubicBezTo>
                    <a:pt x="1009" y="1261"/>
                    <a:pt x="1011" y="1262"/>
                    <a:pt x="999" y="1264"/>
                  </a:cubicBezTo>
                  <a:cubicBezTo>
                    <a:pt x="1039" y="1265"/>
                    <a:pt x="1024" y="1267"/>
                    <a:pt x="1016" y="1269"/>
                  </a:cubicBezTo>
                  <a:cubicBezTo>
                    <a:pt x="1007" y="1271"/>
                    <a:pt x="982" y="1273"/>
                    <a:pt x="936" y="1274"/>
                  </a:cubicBezTo>
                  <a:cubicBezTo>
                    <a:pt x="936" y="1294"/>
                    <a:pt x="937" y="1282"/>
                    <a:pt x="999" y="1286"/>
                  </a:cubicBezTo>
                  <a:cubicBezTo>
                    <a:pt x="999" y="1281"/>
                    <a:pt x="999" y="1282"/>
                    <a:pt x="991" y="1282"/>
                  </a:cubicBezTo>
                  <a:cubicBezTo>
                    <a:pt x="954" y="1281"/>
                    <a:pt x="997" y="1280"/>
                    <a:pt x="990" y="1279"/>
                  </a:cubicBezTo>
                  <a:cubicBezTo>
                    <a:pt x="983" y="1278"/>
                    <a:pt x="992" y="1277"/>
                    <a:pt x="1029" y="1276"/>
                  </a:cubicBezTo>
                  <a:cubicBezTo>
                    <a:pt x="1041" y="1278"/>
                    <a:pt x="1071" y="1276"/>
                    <a:pt x="1060" y="1283"/>
                  </a:cubicBezTo>
                  <a:cubicBezTo>
                    <a:pt x="1057" y="1284"/>
                    <a:pt x="1090" y="1285"/>
                    <a:pt x="1061" y="1286"/>
                  </a:cubicBezTo>
                  <a:cubicBezTo>
                    <a:pt x="1074" y="1287"/>
                    <a:pt x="1087" y="1287"/>
                    <a:pt x="1094" y="1287"/>
                  </a:cubicBezTo>
                  <a:cubicBezTo>
                    <a:pt x="1090" y="1288"/>
                    <a:pt x="1075" y="1289"/>
                    <a:pt x="1084" y="1290"/>
                  </a:cubicBezTo>
                  <a:cubicBezTo>
                    <a:pt x="1113" y="1292"/>
                    <a:pt x="1098" y="1294"/>
                    <a:pt x="1103" y="1296"/>
                  </a:cubicBezTo>
                  <a:cubicBezTo>
                    <a:pt x="1134" y="1300"/>
                    <a:pt x="1085" y="1299"/>
                    <a:pt x="1112" y="1301"/>
                  </a:cubicBezTo>
                  <a:cubicBezTo>
                    <a:pt x="1149" y="1305"/>
                    <a:pt x="1145" y="1302"/>
                    <a:pt x="1145" y="1314"/>
                  </a:cubicBezTo>
                  <a:cubicBezTo>
                    <a:pt x="1161" y="1314"/>
                    <a:pt x="1173" y="1314"/>
                    <a:pt x="1186" y="1314"/>
                  </a:cubicBezTo>
                  <a:cubicBezTo>
                    <a:pt x="1186" y="1322"/>
                    <a:pt x="1189" y="1318"/>
                    <a:pt x="1198" y="1322"/>
                  </a:cubicBezTo>
                  <a:cubicBezTo>
                    <a:pt x="1198" y="1323"/>
                    <a:pt x="1171" y="1323"/>
                    <a:pt x="1187" y="1324"/>
                  </a:cubicBezTo>
                  <a:cubicBezTo>
                    <a:pt x="1202" y="1325"/>
                    <a:pt x="1187" y="1326"/>
                    <a:pt x="1194" y="1326"/>
                  </a:cubicBezTo>
                  <a:cubicBezTo>
                    <a:pt x="1214" y="1327"/>
                    <a:pt x="1177" y="1328"/>
                    <a:pt x="1205" y="1329"/>
                  </a:cubicBezTo>
                  <a:cubicBezTo>
                    <a:pt x="1180" y="1329"/>
                    <a:pt x="1224" y="1331"/>
                    <a:pt x="1162" y="1331"/>
                  </a:cubicBezTo>
                  <a:cubicBezTo>
                    <a:pt x="1124" y="1330"/>
                    <a:pt x="1112" y="1333"/>
                    <a:pt x="1141" y="1333"/>
                  </a:cubicBezTo>
                  <a:cubicBezTo>
                    <a:pt x="1135" y="1333"/>
                    <a:pt x="1130" y="1334"/>
                    <a:pt x="1124" y="1334"/>
                  </a:cubicBezTo>
                  <a:cubicBezTo>
                    <a:pt x="1147" y="1335"/>
                    <a:pt x="1141" y="1336"/>
                    <a:pt x="1097" y="1336"/>
                  </a:cubicBezTo>
                  <a:cubicBezTo>
                    <a:pt x="1072" y="1337"/>
                    <a:pt x="1094" y="1336"/>
                    <a:pt x="1103" y="1336"/>
                  </a:cubicBezTo>
                  <a:cubicBezTo>
                    <a:pt x="1088" y="1337"/>
                    <a:pt x="1104" y="1336"/>
                    <a:pt x="1103" y="1334"/>
                  </a:cubicBezTo>
                  <a:cubicBezTo>
                    <a:pt x="1070" y="1333"/>
                    <a:pt x="1084" y="1334"/>
                    <a:pt x="1041" y="1336"/>
                  </a:cubicBezTo>
                  <a:cubicBezTo>
                    <a:pt x="1054" y="1337"/>
                    <a:pt x="1005" y="1338"/>
                    <a:pt x="1041" y="1339"/>
                  </a:cubicBezTo>
                  <a:cubicBezTo>
                    <a:pt x="1055" y="1350"/>
                    <a:pt x="1080" y="1348"/>
                    <a:pt x="1121" y="1355"/>
                  </a:cubicBezTo>
                  <a:cubicBezTo>
                    <a:pt x="1087" y="1356"/>
                    <a:pt x="1120" y="1357"/>
                    <a:pt x="1121" y="1358"/>
                  </a:cubicBezTo>
                  <a:cubicBezTo>
                    <a:pt x="1123" y="1359"/>
                    <a:pt x="1129" y="1361"/>
                    <a:pt x="1137" y="1362"/>
                  </a:cubicBezTo>
                  <a:cubicBezTo>
                    <a:pt x="1106" y="1366"/>
                    <a:pt x="1168" y="1366"/>
                    <a:pt x="1088" y="1369"/>
                  </a:cubicBezTo>
                  <a:cubicBezTo>
                    <a:pt x="1078" y="1369"/>
                    <a:pt x="1017" y="1371"/>
                    <a:pt x="1056" y="1373"/>
                  </a:cubicBezTo>
                  <a:cubicBezTo>
                    <a:pt x="1067" y="1373"/>
                    <a:pt x="1052" y="1375"/>
                    <a:pt x="1039" y="1376"/>
                  </a:cubicBezTo>
                  <a:cubicBezTo>
                    <a:pt x="1023" y="1377"/>
                    <a:pt x="1065" y="1378"/>
                    <a:pt x="1050" y="1379"/>
                  </a:cubicBezTo>
                  <a:cubicBezTo>
                    <a:pt x="1037" y="1380"/>
                    <a:pt x="1043" y="1381"/>
                    <a:pt x="1044" y="1384"/>
                  </a:cubicBezTo>
                  <a:cubicBezTo>
                    <a:pt x="1044" y="1384"/>
                    <a:pt x="1042" y="1383"/>
                    <a:pt x="1041" y="1383"/>
                  </a:cubicBezTo>
                  <a:cubicBezTo>
                    <a:pt x="1090" y="1389"/>
                    <a:pt x="966" y="1376"/>
                    <a:pt x="936" y="1375"/>
                  </a:cubicBezTo>
                  <a:lnTo>
                    <a:pt x="936" y="1376"/>
                  </a:lnTo>
                  <a:cubicBezTo>
                    <a:pt x="942" y="1377"/>
                    <a:pt x="948" y="1377"/>
                    <a:pt x="954" y="1377"/>
                  </a:cubicBezTo>
                  <a:cubicBezTo>
                    <a:pt x="948" y="1377"/>
                    <a:pt x="942" y="1377"/>
                    <a:pt x="936" y="1377"/>
                  </a:cubicBezTo>
                  <a:cubicBezTo>
                    <a:pt x="1014" y="1384"/>
                    <a:pt x="1065" y="1411"/>
                    <a:pt x="1145" y="1412"/>
                  </a:cubicBezTo>
                  <a:cubicBezTo>
                    <a:pt x="1146" y="1414"/>
                    <a:pt x="1142" y="1416"/>
                    <a:pt x="1145" y="1417"/>
                  </a:cubicBezTo>
                  <a:cubicBezTo>
                    <a:pt x="1148" y="1418"/>
                    <a:pt x="1134" y="1419"/>
                    <a:pt x="1157" y="1420"/>
                  </a:cubicBezTo>
                  <a:cubicBezTo>
                    <a:pt x="1168" y="1420"/>
                    <a:pt x="1145" y="1421"/>
                    <a:pt x="1163" y="1422"/>
                  </a:cubicBezTo>
                  <a:cubicBezTo>
                    <a:pt x="1175" y="1423"/>
                    <a:pt x="1159" y="1424"/>
                    <a:pt x="1167" y="1425"/>
                  </a:cubicBezTo>
                  <a:cubicBezTo>
                    <a:pt x="1135" y="1432"/>
                    <a:pt x="970" y="1416"/>
                    <a:pt x="898" y="1410"/>
                  </a:cubicBezTo>
                  <a:cubicBezTo>
                    <a:pt x="929" y="1411"/>
                    <a:pt x="848" y="1411"/>
                    <a:pt x="892" y="1412"/>
                  </a:cubicBezTo>
                  <a:cubicBezTo>
                    <a:pt x="890" y="1415"/>
                    <a:pt x="899" y="1418"/>
                    <a:pt x="957" y="1421"/>
                  </a:cubicBezTo>
                  <a:cubicBezTo>
                    <a:pt x="960" y="1426"/>
                    <a:pt x="1008" y="1429"/>
                    <a:pt x="1025" y="1435"/>
                  </a:cubicBezTo>
                  <a:cubicBezTo>
                    <a:pt x="1059" y="1436"/>
                    <a:pt x="1003" y="1437"/>
                    <a:pt x="1032" y="1437"/>
                  </a:cubicBezTo>
                  <a:cubicBezTo>
                    <a:pt x="1043" y="1438"/>
                    <a:pt x="1020" y="1439"/>
                    <a:pt x="1038" y="1439"/>
                  </a:cubicBezTo>
                  <a:cubicBezTo>
                    <a:pt x="1050" y="1440"/>
                    <a:pt x="1035" y="1441"/>
                    <a:pt x="1042" y="1442"/>
                  </a:cubicBezTo>
                  <a:cubicBezTo>
                    <a:pt x="1049" y="1443"/>
                    <a:pt x="1056" y="1443"/>
                    <a:pt x="1045" y="1444"/>
                  </a:cubicBezTo>
                  <a:cubicBezTo>
                    <a:pt x="1085" y="1445"/>
                    <a:pt x="1017" y="1446"/>
                    <a:pt x="1055" y="1446"/>
                  </a:cubicBezTo>
                  <a:cubicBezTo>
                    <a:pt x="1064" y="1449"/>
                    <a:pt x="1074" y="1451"/>
                    <a:pt x="1081" y="1454"/>
                  </a:cubicBezTo>
                  <a:cubicBezTo>
                    <a:pt x="1073" y="1457"/>
                    <a:pt x="1007" y="1457"/>
                    <a:pt x="1055" y="1459"/>
                  </a:cubicBezTo>
                  <a:cubicBezTo>
                    <a:pt x="1109" y="1460"/>
                    <a:pt x="1053" y="1464"/>
                    <a:pt x="1114" y="1468"/>
                  </a:cubicBezTo>
                  <a:cubicBezTo>
                    <a:pt x="1124" y="1469"/>
                    <a:pt x="1113" y="1469"/>
                    <a:pt x="1106" y="1469"/>
                  </a:cubicBezTo>
                  <a:cubicBezTo>
                    <a:pt x="1140" y="1470"/>
                    <a:pt x="1100" y="1471"/>
                    <a:pt x="1114" y="1471"/>
                  </a:cubicBezTo>
                  <a:cubicBezTo>
                    <a:pt x="1129" y="1472"/>
                    <a:pt x="1110" y="1474"/>
                    <a:pt x="1127" y="1475"/>
                  </a:cubicBezTo>
                  <a:cubicBezTo>
                    <a:pt x="1159" y="1476"/>
                    <a:pt x="1106" y="1477"/>
                    <a:pt x="1127" y="1477"/>
                  </a:cubicBezTo>
                  <a:cubicBezTo>
                    <a:pt x="1152" y="1478"/>
                    <a:pt x="1124" y="1479"/>
                    <a:pt x="1141" y="1480"/>
                  </a:cubicBezTo>
                  <a:cubicBezTo>
                    <a:pt x="1160" y="1481"/>
                    <a:pt x="1140" y="1482"/>
                    <a:pt x="1145" y="1489"/>
                  </a:cubicBezTo>
                  <a:cubicBezTo>
                    <a:pt x="1163" y="1489"/>
                    <a:pt x="1175" y="1490"/>
                    <a:pt x="1188" y="1490"/>
                  </a:cubicBezTo>
                  <a:cubicBezTo>
                    <a:pt x="1166" y="1491"/>
                    <a:pt x="1134" y="1491"/>
                    <a:pt x="1145" y="1493"/>
                  </a:cubicBezTo>
                  <a:cubicBezTo>
                    <a:pt x="1154" y="1494"/>
                    <a:pt x="1167" y="1495"/>
                    <a:pt x="1145" y="1496"/>
                  </a:cubicBezTo>
                  <a:cubicBezTo>
                    <a:pt x="1180" y="1497"/>
                    <a:pt x="1137" y="1498"/>
                    <a:pt x="1155" y="1498"/>
                  </a:cubicBezTo>
                  <a:cubicBezTo>
                    <a:pt x="1179" y="1498"/>
                    <a:pt x="1197" y="1498"/>
                    <a:pt x="1168" y="1499"/>
                  </a:cubicBezTo>
                  <a:cubicBezTo>
                    <a:pt x="1198" y="1500"/>
                    <a:pt x="1153" y="1501"/>
                    <a:pt x="1165" y="1502"/>
                  </a:cubicBezTo>
                  <a:cubicBezTo>
                    <a:pt x="1171" y="1502"/>
                    <a:pt x="1177" y="1502"/>
                    <a:pt x="1183" y="1503"/>
                  </a:cubicBezTo>
                  <a:cubicBezTo>
                    <a:pt x="1173" y="1503"/>
                    <a:pt x="1165" y="1502"/>
                    <a:pt x="1155" y="1506"/>
                  </a:cubicBezTo>
                  <a:cubicBezTo>
                    <a:pt x="1158" y="1506"/>
                    <a:pt x="1170" y="1507"/>
                    <a:pt x="1182" y="1507"/>
                  </a:cubicBezTo>
                  <a:cubicBezTo>
                    <a:pt x="1177" y="1508"/>
                    <a:pt x="1162" y="1508"/>
                    <a:pt x="1167" y="1509"/>
                  </a:cubicBezTo>
                  <a:cubicBezTo>
                    <a:pt x="1204" y="1511"/>
                    <a:pt x="1188" y="1514"/>
                    <a:pt x="1164" y="1516"/>
                  </a:cubicBezTo>
                  <a:cubicBezTo>
                    <a:pt x="1177" y="1516"/>
                    <a:pt x="1189" y="1516"/>
                    <a:pt x="1207" y="1517"/>
                  </a:cubicBezTo>
                  <a:cubicBezTo>
                    <a:pt x="1211" y="1535"/>
                    <a:pt x="1193" y="1534"/>
                    <a:pt x="1231" y="1536"/>
                  </a:cubicBezTo>
                  <a:cubicBezTo>
                    <a:pt x="1277" y="1539"/>
                    <a:pt x="1224" y="1541"/>
                    <a:pt x="1210" y="1543"/>
                  </a:cubicBezTo>
                  <a:cubicBezTo>
                    <a:pt x="1225" y="1543"/>
                    <a:pt x="1237" y="1543"/>
                    <a:pt x="1243" y="1543"/>
                  </a:cubicBezTo>
                  <a:cubicBezTo>
                    <a:pt x="1234" y="1544"/>
                    <a:pt x="1211" y="1546"/>
                    <a:pt x="1219" y="1546"/>
                  </a:cubicBezTo>
                  <a:cubicBezTo>
                    <a:pt x="1234" y="1548"/>
                    <a:pt x="1225" y="1549"/>
                    <a:pt x="1233" y="1550"/>
                  </a:cubicBezTo>
                  <a:cubicBezTo>
                    <a:pt x="1241" y="1551"/>
                    <a:pt x="1227" y="1551"/>
                    <a:pt x="1228" y="1552"/>
                  </a:cubicBezTo>
                  <a:cubicBezTo>
                    <a:pt x="1230" y="1553"/>
                    <a:pt x="1249" y="1555"/>
                    <a:pt x="1236" y="1556"/>
                  </a:cubicBezTo>
                  <a:cubicBezTo>
                    <a:pt x="1228" y="1557"/>
                    <a:pt x="1260" y="1557"/>
                    <a:pt x="1229" y="1558"/>
                  </a:cubicBezTo>
                  <a:cubicBezTo>
                    <a:pt x="1225" y="1558"/>
                    <a:pt x="1238" y="1559"/>
                    <a:pt x="1239" y="1560"/>
                  </a:cubicBezTo>
                  <a:cubicBezTo>
                    <a:pt x="1239" y="1560"/>
                    <a:pt x="1226" y="1562"/>
                    <a:pt x="1232" y="1562"/>
                  </a:cubicBezTo>
                  <a:cubicBezTo>
                    <a:pt x="1259" y="1562"/>
                    <a:pt x="1214" y="1563"/>
                    <a:pt x="1246" y="1564"/>
                  </a:cubicBezTo>
                  <a:cubicBezTo>
                    <a:pt x="1260" y="1565"/>
                    <a:pt x="1246" y="1565"/>
                    <a:pt x="1249" y="1570"/>
                  </a:cubicBezTo>
                  <a:cubicBezTo>
                    <a:pt x="1246" y="1577"/>
                    <a:pt x="1260" y="1574"/>
                    <a:pt x="1228" y="1576"/>
                  </a:cubicBezTo>
                  <a:cubicBezTo>
                    <a:pt x="1262" y="1577"/>
                    <a:pt x="1212" y="1578"/>
                    <a:pt x="1229" y="1579"/>
                  </a:cubicBezTo>
                  <a:cubicBezTo>
                    <a:pt x="1244" y="1580"/>
                    <a:pt x="1235" y="1580"/>
                    <a:pt x="1230" y="1581"/>
                  </a:cubicBezTo>
                  <a:cubicBezTo>
                    <a:pt x="1225" y="1582"/>
                    <a:pt x="1245" y="1583"/>
                    <a:pt x="1241" y="1583"/>
                  </a:cubicBezTo>
                  <a:cubicBezTo>
                    <a:pt x="1207" y="1584"/>
                    <a:pt x="1272" y="1585"/>
                    <a:pt x="1232" y="1585"/>
                  </a:cubicBezTo>
                  <a:cubicBezTo>
                    <a:pt x="1245" y="1586"/>
                    <a:pt x="1232" y="1587"/>
                    <a:pt x="1234" y="1587"/>
                  </a:cubicBezTo>
                  <a:cubicBezTo>
                    <a:pt x="1265" y="1588"/>
                    <a:pt x="1219" y="1588"/>
                    <a:pt x="1236" y="1589"/>
                  </a:cubicBezTo>
                  <a:cubicBezTo>
                    <a:pt x="1257" y="1590"/>
                    <a:pt x="1258" y="1591"/>
                    <a:pt x="1239" y="1591"/>
                  </a:cubicBezTo>
                  <a:cubicBezTo>
                    <a:pt x="1211" y="1592"/>
                    <a:pt x="1246" y="1593"/>
                    <a:pt x="1243" y="1594"/>
                  </a:cubicBezTo>
                  <a:cubicBezTo>
                    <a:pt x="1191" y="1590"/>
                    <a:pt x="1225" y="1601"/>
                    <a:pt x="1186" y="1604"/>
                  </a:cubicBezTo>
                  <a:cubicBezTo>
                    <a:pt x="1187" y="1612"/>
                    <a:pt x="1141" y="1614"/>
                    <a:pt x="1126" y="1618"/>
                  </a:cubicBezTo>
                  <a:cubicBezTo>
                    <a:pt x="1162" y="1618"/>
                    <a:pt x="1104" y="1620"/>
                    <a:pt x="1144" y="1620"/>
                  </a:cubicBezTo>
                  <a:cubicBezTo>
                    <a:pt x="1114" y="1623"/>
                    <a:pt x="1100" y="1629"/>
                    <a:pt x="1041" y="1638"/>
                  </a:cubicBezTo>
                  <a:cubicBezTo>
                    <a:pt x="1046" y="1638"/>
                    <a:pt x="1052" y="1638"/>
                    <a:pt x="1058" y="1639"/>
                  </a:cubicBezTo>
                  <a:cubicBezTo>
                    <a:pt x="1039" y="1640"/>
                    <a:pt x="1006" y="1640"/>
                    <a:pt x="999" y="1653"/>
                  </a:cubicBezTo>
                  <a:cubicBezTo>
                    <a:pt x="976" y="1654"/>
                    <a:pt x="957" y="1655"/>
                    <a:pt x="942" y="1656"/>
                  </a:cubicBezTo>
                  <a:cubicBezTo>
                    <a:pt x="981" y="1659"/>
                    <a:pt x="921" y="1660"/>
                    <a:pt x="924" y="1662"/>
                  </a:cubicBezTo>
                  <a:cubicBezTo>
                    <a:pt x="925" y="1664"/>
                    <a:pt x="909" y="1665"/>
                    <a:pt x="917" y="1666"/>
                  </a:cubicBezTo>
                  <a:cubicBezTo>
                    <a:pt x="921" y="1667"/>
                    <a:pt x="883" y="1667"/>
                    <a:pt x="906" y="1668"/>
                  </a:cubicBezTo>
                  <a:cubicBezTo>
                    <a:pt x="900" y="1670"/>
                    <a:pt x="903" y="1670"/>
                    <a:pt x="882" y="1672"/>
                  </a:cubicBezTo>
                  <a:cubicBezTo>
                    <a:pt x="876" y="1673"/>
                    <a:pt x="895" y="1674"/>
                    <a:pt x="891" y="1674"/>
                  </a:cubicBezTo>
                  <a:cubicBezTo>
                    <a:pt x="876" y="1676"/>
                    <a:pt x="825" y="1678"/>
                    <a:pt x="871" y="1680"/>
                  </a:cubicBezTo>
                  <a:cubicBezTo>
                    <a:pt x="833" y="1683"/>
                    <a:pt x="853" y="1683"/>
                    <a:pt x="817" y="1687"/>
                  </a:cubicBezTo>
                  <a:cubicBezTo>
                    <a:pt x="850" y="1688"/>
                    <a:pt x="929" y="1683"/>
                    <a:pt x="895" y="1685"/>
                  </a:cubicBezTo>
                  <a:lnTo>
                    <a:pt x="895" y="1685"/>
                  </a:lnTo>
                  <a:cubicBezTo>
                    <a:pt x="900" y="1687"/>
                    <a:pt x="868" y="1686"/>
                    <a:pt x="853" y="1687"/>
                  </a:cubicBezTo>
                  <a:cubicBezTo>
                    <a:pt x="843" y="1690"/>
                    <a:pt x="918" y="1688"/>
                    <a:pt x="874" y="1689"/>
                  </a:cubicBezTo>
                  <a:lnTo>
                    <a:pt x="874" y="1689"/>
                  </a:lnTo>
                  <a:cubicBezTo>
                    <a:pt x="815" y="1694"/>
                    <a:pt x="809" y="1702"/>
                    <a:pt x="774" y="1700"/>
                  </a:cubicBezTo>
                  <a:cubicBezTo>
                    <a:pt x="819" y="1702"/>
                    <a:pt x="741" y="1701"/>
                    <a:pt x="749" y="1702"/>
                  </a:cubicBezTo>
                  <a:cubicBezTo>
                    <a:pt x="747" y="1708"/>
                    <a:pt x="760" y="1705"/>
                    <a:pt x="728" y="1707"/>
                  </a:cubicBezTo>
                  <a:cubicBezTo>
                    <a:pt x="767" y="1708"/>
                    <a:pt x="733" y="1709"/>
                    <a:pt x="726" y="1709"/>
                  </a:cubicBezTo>
                  <a:cubicBezTo>
                    <a:pt x="713" y="1710"/>
                    <a:pt x="728" y="1711"/>
                    <a:pt x="716" y="1712"/>
                  </a:cubicBezTo>
                  <a:cubicBezTo>
                    <a:pt x="694" y="1713"/>
                    <a:pt x="727" y="1714"/>
                    <a:pt x="687" y="1715"/>
                  </a:cubicBezTo>
                  <a:cubicBezTo>
                    <a:pt x="693" y="1716"/>
                    <a:pt x="666" y="1717"/>
                    <a:pt x="678" y="1719"/>
                  </a:cubicBezTo>
                  <a:cubicBezTo>
                    <a:pt x="666" y="1719"/>
                    <a:pt x="671" y="1719"/>
                    <a:pt x="676" y="1720"/>
                  </a:cubicBezTo>
                  <a:cubicBezTo>
                    <a:pt x="704" y="1721"/>
                    <a:pt x="640" y="1721"/>
                    <a:pt x="653" y="1723"/>
                  </a:cubicBezTo>
                  <a:cubicBezTo>
                    <a:pt x="672" y="1723"/>
                    <a:pt x="663" y="1724"/>
                    <a:pt x="675" y="1725"/>
                  </a:cubicBezTo>
                  <a:cubicBezTo>
                    <a:pt x="687" y="1726"/>
                    <a:pt x="668" y="1726"/>
                    <a:pt x="666" y="1725"/>
                  </a:cubicBezTo>
                  <a:cubicBezTo>
                    <a:pt x="671" y="1725"/>
                    <a:pt x="684" y="1725"/>
                    <a:pt x="675" y="1725"/>
                  </a:cubicBezTo>
                  <a:cubicBezTo>
                    <a:pt x="591" y="1725"/>
                    <a:pt x="617" y="1726"/>
                    <a:pt x="571" y="1735"/>
                  </a:cubicBezTo>
                  <a:cubicBezTo>
                    <a:pt x="569" y="1738"/>
                    <a:pt x="522" y="1741"/>
                    <a:pt x="503" y="1745"/>
                  </a:cubicBezTo>
                  <a:cubicBezTo>
                    <a:pt x="497" y="1746"/>
                    <a:pt x="462" y="1747"/>
                    <a:pt x="498" y="1748"/>
                  </a:cubicBezTo>
                  <a:cubicBezTo>
                    <a:pt x="446" y="1753"/>
                    <a:pt x="453" y="1756"/>
                    <a:pt x="437" y="1758"/>
                  </a:cubicBezTo>
                  <a:cubicBezTo>
                    <a:pt x="443" y="1759"/>
                    <a:pt x="448" y="1759"/>
                    <a:pt x="454" y="1759"/>
                  </a:cubicBezTo>
                  <a:cubicBezTo>
                    <a:pt x="448" y="1759"/>
                    <a:pt x="443" y="1759"/>
                    <a:pt x="437" y="1759"/>
                  </a:cubicBezTo>
                  <a:cubicBezTo>
                    <a:pt x="440" y="1761"/>
                    <a:pt x="352" y="1763"/>
                    <a:pt x="413" y="1765"/>
                  </a:cubicBezTo>
                  <a:cubicBezTo>
                    <a:pt x="413" y="1765"/>
                    <a:pt x="407" y="1765"/>
                    <a:pt x="406" y="1765"/>
                  </a:cubicBezTo>
                  <a:cubicBezTo>
                    <a:pt x="377" y="1766"/>
                    <a:pt x="390" y="1767"/>
                    <a:pt x="374" y="1769"/>
                  </a:cubicBezTo>
                  <a:cubicBezTo>
                    <a:pt x="441" y="1770"/>
                    <a:pt x="355" y="1773"/>
                    <a:pt x="356" y="1774"/>
                  </a:cubicBezTo>
                  <a:cubicBezTo>
                    <a:pt x="399" y="1775"/>
                    <a:pt x="357" y="1777"/>
                    <a:pt x="382" y="1779"/>
                  </a:cubicBezTo>
                  <a:cubicBezTo>
                    <a:pt x="390" y="1779"/>
                    <a:pt x="400" y="1780"/>
                    <a:pt x="394" y="1781"/>
                  </a:cubicBezTo>
                  <a:cubicBezTo>
                    <a:pt x="358" y="1782"/>
                    <a:pt x="392" y="1785"/>
                    <a:pt x="369" y="1786"/>
                  </a:cubicBezTo>
                  <a:cubicBezTo>
                    <a:pt x="341" y="1789"/>
                    <a:pt x="361" y="1791"/>
                    <a:pt x="354" y="1793"/>
                  </a:cubicBezTo>
                  <a:cubicBezTo>
                    <a:pt x="351" y="1794"/>
                    <a:pt x="355" y="1795"/>
                    <a:pt x="353" y="1796"/>
                  </a:cubicBezTo>
                  <a:cubicBezTo>
                    <a:pt x="338" y="1799"/>
                    <a:pt x="306" y="1797"/>
                    <a:pt x="311" y="1801"/>
                  </a:cubicBezTo>
                  <a:cubicBezTo>
                    <a:pt x="308" y="1802"/>
                    <a:pt x="278" y="1805"/>
                    <a:pt x="283" y="1808"/>
                  </a:cubicBezTo>
                  <a:cubicBezTo>
                    <a:pt x="285" y="1809"/>
                    <a:pt x="254" y="1809"/>
                    <a:pt x="287" y="1810"/>
                  </a:cubicBezTo>
                  <a:cubicBezTo>
                    <a:pt x="331" y="1814"/>
                    <a:pt x="281" y="1811"/>
                    <a:pt x="292" y="1822"/>
                  </a:cubicBezTo>
                  <a:cubicBezTo>
                    <a:pt x="281" y="1828"/>
                    <a:pt x="300" y="1831"/>
                    <a:pt x="300" y="1833"/>
                  </a:cubicBezTo>
                  <a:cubicBezTo>
                    <a:pt x="299" y="1835"/>
                    <a:pt x="336" y="1836"/>
                    <a:pt x="291" y="1837"/>
                  </a:cubicBezTo>
                  <a:cubicBezTo>
                    <a:pt x="335" y="1838"/>
                    <a:pt x="301" y="1839"/>
                    <a:pt x="292" y="1841"/>
                  </a:cubicBezTo>
                  <a:cubicBezTo>
                    <a:pt x="289" y="1841"/>
                    <a:pt x="294" y="1842"/>
                    <a:pt x="302" y="1842"/>
                  </a:cubicBezTo>
                  <a:cubicBezTo>
                    <a:pt x="319" y="1843"/>
                    <a:pt x="277" y="1843"/>
                    <a:pt x="310" y="1844"/>
                  </a:cubicBezTo>
                  <a:cubicBezTo>
                    <a:pt x="320" y="1844"/>
                    <a:pt x="308" y="1846"/>
                    <a:pt x="332" y="1847"/>
                  </a:cubicBezTo>
                  <a:cubicBezTo>
                    <a:pt x="294" y="1847"/>
                    <a:pt x="335" y="1848"/>
                    <a:pt x="333" y="1849"/>
                  </a:cubicBezTo>
                  <a:cubicBezTo>
                    <a:pt x="324" y="1864"/>
                    <a:pt x="386" y="1865"/>
                    <a:pt x="395" y="1864"/>
                  </a:cubicBezTo>
                  <a:cubicBezTo>
                    <a:pt x="392" y="1873"/>
                    <a:pt x="402" y="1872"/>
                    <a:pt x="407" y="1874"/>
                  </a:cubicBezTo>
                  <a:cubicBezTo>
                    <a:pt x="407" y="1875"/>
                    <a:pt x="388" y="1876"/>
                    <a:pt x="398" y="1876"/>
                  </a:cubicBezTo>
                  <a:cubicBezTo>
                    <a:pt x="425" y="1882"/>
                    <a:pt x="461" y="1887"/>
                    <a:pt x="480" y="1891"/>
                  </a:cubicBezTo>
                  <a:cubicBezTo>
                    <a:pt x="540" y="1899"/>
                    <a:pt x="527" y="1904"/>
                    <a:pt x="589" y="1913"/>
                  </a:cubicBezTo>
                  <a:cubicBezTo>
                    <a:pt x="591" y="1913"/>
                    <a:pt x="598" y="1914"/>
                    <a:pt x="595" y="1914"/>
                  </a:cubicBezTo>
                  <a:cubicBezTo>
                    <a:pt x="550" y="1915"/>
                    <a:pt x="639" y="1919"/>
                    <a:pt x="625" y="1924"/>
                  </a:cubicBezTo>
                  <a:cubicBezTo>
                    <a:pt x="656" y="1929"/>
                    <a:pt x="673" y="1934"/>
                    <a:pt x="708" y="1943"/>
                  </a:cubicBezTo>
                  <a:cubicBezTo>
                    <a:pt x="707" y="1944"/>
                    <a:pt x="695" y="1946"/>
                    <a:pt x="711" y="1947"/>
                  </a:cubicBezTo>
                  <a:cubicBezTo>
                    <a:pt x="728" y="1948"/>
                    <a:pt x="704" y="1949"/>
                    <a:pt x="719" y="1950"/>
                  </a:cubicBezTo>
                  <a:cubicBezTo>
                    <a:pt x="697" y="1950"/>
                    <a:pt x="747" y="1951"/>
                    <a:pt x="709" y="1952"/>
                  </a:cubicBezTo>
                  <a:cubicBezTo>
                    <a:pt x="730" y="1952"/>
                    <a:pt x="726" y="1953"/>
                    <a:pt x="709" y="1953"/>
                  </a:cubicBezTo>
                  <a:cubicBezTo>
                    <a:pt x="746" y="1954"/>
                    <a:pt x="698" y="1955"/>
                    <a:pt x="718" y="1955"/>
                  </a:cubicBezTo>
                  <a:cubicBezTo>
                    <a:pt x="749" y="1956"/>
                    <a:pt x="702" y="1957"/>
                    <a:pt x="715" y="1957"/>
                  </a:cubicBezTo>
                  <a:cubicBezTo>
                    <a:pt x="741" y="1959"/>
                    <a:pt x="720" y="1960"/>
                    <a:pt x="729" y="1961"/>
                  </a:cubicBezTo>
                  <a:cubicBezTo>
                    <a:pt x="783" y="1966"/>
                    <a:pt x="769" y="1971"/>
                    <a:pt x="811" y="1977"/>
                  </a:cubicBezTo>
                  <a:cubicBezTo>
                    <a:pt x="756" y="1978"/>
                    <a:pt x="833" y="1980"/>
                    <a:pt x="813" y="1981"/>
                  </a:cubicBezTo>
                  <a:cubicBezTo>
                    <a:pt x="811" y="1981"/>
                    <a:pt x="838" y="1982"/>
                    <a:pt x="818" y="1982"/>
                  </a:cubicBezTo>
                  <a:cubicBezTo>
                    <a:pt x="812" y="1983"/>
                    <a:pt x="830" y="1984"/>
                    <a:pt x="832" y="1984"/>
                  </a:cubicBezTo>
                  <a:cubicBezTo>
                    <a:pt x="834" y="1985"/>
                    <a:pt x="823" y="1987"/>
                    <a:pt x="835" y="1987"/>
                  </a:cubicBezTo>
                  <a:cubicBezTo>
                    <a:pt x="850" y="1988"/>
                    <a:pt x="827" y="1990"/>
                    <a:pt x="847" y="1990"/>
                  </a:cubicBezTo>
                  <a:cubicBezTo>
                    <a:pt x="874" y="1991"/>
                    <a:pt x="812" y="1992"/>
                    <a:pt x="848" y="1993"/>
                  </a:cubicBezTo>
                  <a:cubicBezTo>
                    <a:pt x="826" y="1994"/>
                    <a:pt x="858" y="1995"/>
                    <a:pt x="854" y="1996"/>
                  </a:cubicBezTo>
                  <a:cubicBezTo>
                    <a:pt x="850" y="1997"/>
                    <a:pt x="862" y="1999"/>
                    <a:pt x="851" y="2000"/>
                  </a:cubicBezTo>
                  <a:cubicBezTo>
                    <a:pt x="841" y="2001"/>
                    <a:pt x="890" y="2001"/>
                    <a:pt x="861" y="2002"/>
                  </a:cubicBezTo>
                  <a:cubicBezTo>
                    <a:pt x="850" y="2002"/>
                    <a:pt x="879" y="2003"/>
                    <a:pt x="856" y="2004"/>
                  </a:cubicBezTo>
                  <a:cubicBezTo>
                    <a:pt x="902" y="2006"/>
                    <a:pt x="848" y="2010"/>
                    <a:pt x="890" y="2012"/>
                  </a:cubicBezTo>
                  <a:cubicBezTo>
                    <a:pt x="852" y="2013"/>
                    <a:pt x="897" y="2014"/>
                    <a:pt x="886" y="2014"/>
                  </a:cubicBezTo>
                  <a:cubicBezTo>
                    <a:pt x="870" y="2015"/>
                    <a:pt x="902" y="2016"/>
                    <a:pt x="897" y="2017"/>
                  </a:cubicBezTo>
                  <a:cubicBezTo>
                    <a:pt x="894" y="2019"/>
                    <a:pt x="909" y="2021"/>
                    <a:pt x="914" y="2023"/>
                  </a:cubicBezTo>
                  <a:cubicBezTo>
                    <a:pt x="919" y="2024"/>
                    <a:pt x="925" y="2026"/>
                    <a:pt x="913" y="2027"/>
                  </a:cubicBezTo>
                  <a:cubicBezTo>
                    <a:pt x="901" y="2028"/>
                    <a:pt x="947" y="2029"/>
                    <a:pt x="923" y="2030"/>
                  </a:cubicBezTo>
                  <a:cubicBezTo>
                    <a:pt x="916" y="2030"/>
                    <a:pt x="930" y="2031"/>
                    <a:pt x="918" y="2032"/>
                  </a:cubicBezTo>
                  <a:cubicBezTo>
                    <a:pt x="909" y="2032"/>
                    <a:pt x="912" y="2034"/>
                    <a:pt x="921" y="2034"/>
                  </a:cubicBezTo>
                  <a:cubicBezTo>
                    <a:pt x="957" y="2035"/>
                    <a:pt x="900" y="2035"/>
                    <a:pt x="928" y="2036"/>
                  </a:cubicBezTo>
                  <a:cubicBezTo>
                    <a:pt x="964" y="2037"/>
                    <a:pt x="907" y="2038"/>
                    <a:pt x="916" y="2038"/>
                  </a:cubicBezTo>
                  <a:cubicBezTo>
                    <a:pt x="926" y="2039"/>
                    <a:pt x="949" y="2040"/>
                    <a:pt x="929" y="2041"/>
                  </a:cubicBezTo>
                  <a:cubicBezTo>
                    <a:pt x="918" y="2043"/>
                    <a:pt x="942" y="2042"/>
                    <a:pt x="936" y="2048"/>
                  </a:cubicBezTo>
                  <a:cubicBezTo>
                    <a:pt x="939" y="2053"/>
                    <a:pt x="928" y="2054"/>
                    <a:pt x="939" y="2055"/>
                  </a:cubicBezTo>
                  <a:cubicBezTo>
                    <a:pt x="948" y="2057"/>
                    <a:pt x="910" y="2058"/>
                    <a:pt x="933" y="2059"/>
                  </a:cubicBezTo>
                  <a:cubicBezTo>
                    <a:pt x="950" y="2060"/>
                    <a:pt x="936" y="2062"/>
                    <a:pt x="936" y="2064"/>
                  </a:cubicBezTo>
                  <a:lnTo>
                    <a:pt x="954" y="2064"/>
                  </a:lnTo>
                  <a:cubicBezTo>
                    <a:pt x="948" y="2064"/>
                    <a:pt x="942" y="2064"/>
                    <a:pt x="936" y="2064"/>
                  </a:cubicBezTo>
                  <a:cubicBezTo>
                    <a:pt x="936" y="2067"/>
                    <a:pt x="930" y="2069"/>
                    <a:pt x="938" y="2072"/>
                  </a:cubicBezTo>
                  <a:cubicBezTo>
                    <a:pt x="947" y="2074"/>
                    <a:pt x="902" y="2077"/>
                    <a:pt x="936" y="2079"/>
                  </a:cubicBezTo>
                  <a:cubicBezTo>
                    <a:pt x="938" y="2079"/>
                    <a:pt x="918" y="2081"/>
                    <a:pt x="919" y="2083"/>
                  </a:cubicBezTo>
                  <a:cubicBezTo>
                    <a:pt x="919" y="2083"/>
                    <a:pt x="933" y="2084"/>
                    <a:pt x="918" y="2085"/>
                  </a:cubicBezTo>
                  <a:cubicBezTo>
                    <a:pt x="816" y="2107"/>
                    <a:pt x="744" y="2117"/>
                    <a:pt x="601" y="2128"/>
                  </a:cubicBezTo>
                  <a:cubicBezTo>
                    <a:pt x="640" y="2133"/>
                    <a:pt x="514" y="2143"/>
                    <a:pt x="500" y="2144"/>
                  </a:cubicBezTo>
                  <a:cubicBezTo>
                    <a:pt x="535" y="2145"/>
                    <a:pt x="482" y="2146"/>
                    <a:pt x="496" y="2147"/>
                  </a:cubicBezTo>
                  <a:cubicBezTo>
                    <a:pt x="452" y="2153"/>
                    <a:pt x="426" y="2156"/>
                    <a:pt x="395" y="2161"/>
                  </a:cubicBezTo>
                  <a:cubicBezTo>
                    <a:pt x="379" y="2163"/>
                    <a:pt x="375" y="2164"/>
                    <a:pt x="410" y="2166"/>
                  </a:cubicBezTo>
                  <a:cubicBezTo>
                    <a:pt x="492" y="2171"/>
                    <a:pt x="363" y="2172"/>
                    <a:pt x="414" y="2174"/>
                  </a:cubicBezTo>
                  <a:cubicBezTo>
                    <a:pt x="401" y="2175"/>
                    <a:pt x="388" y="2175"/>
                    <a:pt x="374" y="2176"/>
                  </a:cubicBezTo>
                  <a:cubicBezTo>
                    <a:pt x="409" y="2177"/>
                    <a:pt x="364" y="2178"/>
                    <a:pt x="391" y="2179"/>
                  </a:cubicBezTo>
                  <a:cubicBezTo>
                    <a:pt x="364" y="2179"/>
                    <a:pt x="375" y="2180"/>
                    <a:pt x="375" y="2184"/>
                  </a:cubicBezTo>
                  <a:cubicBezTo>
                    <a:pt x="378" y="2184"/>
                    <a:pt x="336" y="2185"/>
                    <a:pt x="374" y="2186"/>
                  </a:cubicBezTo>
                  <a:cubicBezTo>
                    <a:pt x="352" y="2186"/>
                    <a:pt x="357" y="2187"/>
                    <a:pt x="372" y="2187"/>
                  </a:cubicBezTo>
                  <a:cubicBezTo>
                    <a:pt x="337" y="2192"/>
                    <a:pt x="349" y="2194"/>
                    <a:pt x="311" y="2197"/>
                  </a:cubicBezTo>
                  <a:cubicBezTo>
                    <a:pt x="299" y="2198"/>
                    <a:pt x="347" y="2199"/>
                    <a:pt x="314" y="2200"/>
                  </a:cubicBezTo>
                  <a:cubicBezTo>
                    <a:pt x="297" y="2202"/>
                    <a:pt x="321" y="2204"/>
                    <a:pt x="327" y="2204"/>
                  </a:cubicBezTo>
                  <a:cubicBezTo>
                    <a:pt x="312" y="2205"/>
                    <a:pt x="292" y="2204"/>
                    <a:pt x="275" y="2204"/>
                  </a:cubicBezTo>
                  <a:cubicBezTo>
                    <a:pt x="274" y="2205"/>
                    <a:pt x="273" y="2205"/>
                    <a:pt x="272" y="2205"/>
                  </a:cubicBezTo>
                  <a:cubicBezTo>
                    <a:pt x="267" y="2206"/>
                    <a:pt x="260" y="2206"/>
                    <a:pt x="291" y="2207"/>
                  </a:cubicBezTo>
                  <a:cubicBezTo>
                    <a:pt x="307" y="2205"/>
                    <a:pt x="310" y="2207"/>
                    <a:pt x="291" y="2207"/>
                  </a:cubicBezTo>
                  <a:cubicBezTo>
                    <a:pt x="291" y="2207"/>
                    <a:pt x="291" y="2206"/>
                    <a:pt x="291" y="2207"/>
                  </a:cubicBezTo>
                  <a:cubicBezTo>
                    <a:pt x="285" y="2207"/>
                    <a:pt x="270" y="2208"/>
                    <a:pt x="274" y="2209"/>
                  </a:cubicBezTo>
                  <a:cubicBezTo>
                    <a:pt x="278" y="2209"/>
                    <a:pt x="284" y="2209"/>
                    <a:pt x="277" y="2210"/>
                  </a:cubicBezTo>
                  <a:cubicBezTo>
                    <a:pt x="272" y="2211"/>
                    <a:pt x="230" y="2212"/>
                    <a:pt x="269" y="2213"/>
                  </a:cubicBezTo>
                  <a:cubicBezTo>
                    <a:pt x="245" y="2215"/>
                    <a:pt x="211" y="2216"/>
                    <a:pt x="247" y="2217"/>
                  </a:cubicBezTo>
                  <a:cubicBezTo>
                    <a:pt x="211" y="2219"/>
                    <a:pt x="243" y="2220"/>
                    <a:pt x="227" y="2222"/>
                  </a:cubicBezTo>
                  <a:cubicBezTo>
                    <a:pt x="207" y="2223"/>
                    <a:pt x="221" y="2225"/>
                    <a:pt x="204" y="2226"/>
                  </a:cubicBezTo>
                  <a:cubicBezTo>
                    <a:pt x="190" y="2227"/>
                    <a:pt x="213" y="2228"/>
                    <a:pt x="189" y="2229"/>
                  </a:cubicBezTo>
                  <a:cubicBezTo>
                    <a:pt x="166" y="2230"/>
                    <a:pt x="160" y="2231"/>
                    <a:pt x="166" y="2233"/>
                  </a:cubicBezTo>
                  <a:cubicBezTo>
                    <a:pt x="170" y="2238"/>
                    <a:pt x="155" y="2238"/>
                    <a:pt x="147" y="2241"/>
                  </a:cubicBezTo>
                  <a:cubicBezTo>
                    <a:pt x="140" y="2241"/>
                    <a:pt x="155" y="2243"/>
                    <a:pt x="144" y="2243"/>
                  </a:cubicBezTo>
                  <a:cubicBezTo>
                    <a:pt x="115" y="2244"/>
                    <a:pt x="148" y="2245"/>
                    <a:pt x="131" y="2246"/>
                  </a:cubicBezTo>
                  <a:cubicBezTo>
                    <a:pt x="108" y="2247"/>
                    <a:pt x="143" y="2249"/>
                    <a:pt x="107" y="2250"/>
                  </a:cubicBezTo>
                  <a:cubicBezTo>
                    <a:pt x="136" y="2251"/>
                    <a:pt x="76" y="2252"/>
                    <a:pt x="116" y="2254"/>
                  </a:cubicBezTo>
                  <a:cubicBezTo>
                    <a:pt x="59" y="2256"/>
                    <a:pt x="82" y="2259"/>
                    <a:pt x="64" y="2261"/>
                  </a:cubicBezTo>
                  <a:cubicBezTo>
                    <a:pt x="58" y="2262"/>
                    <a:pt x="77" y="2263"/>
                    <a:pt x="74" y="2264"/>
                  </a:cubicBezTo>
                  <a:cubicBezTo>
                    <a:pt x="56" y="2267"/>
                    <a:pt x="39" y="2271"/>
                    <a:pt x="41" y="2275"/>
                  </a:cubicBezTo>
                  <a:cubicBezTo>
                    <a:pt x="42" y="2277"/>
                    <a:pt x="56" y="2279"/>
                    <a:pt x="38" y="2280"/>
                  </a:cubicBezTo>
                  <a:cubicBezTo>
                    <a:pt x="13" y="2282"/>
                    <a:pt x="49" y="2283"/>
                    <a:pt x="42" y="2285"/>
                  </a:cubicBezTo>
                  <a:cubicBezTo>
                    <a:pt x="-6" y="2290"/>
                    <a:pt x="98" y="2288"/>
                    <a:pt x="42" y="2291"/>
                  </a:cubicBezTo>
                  <a:cubicBezTo>
                    <a:pt x="31" y="2292"/>
                    <a:pt x="21" y="2293"/>
                    <a:pt x="29" y="2293"/>
                  </a:cubicBezTo>
                  <a:cubicBezTo>
                    <a:pt x="55" y="2295"/>
                    <a:pt x="20" y="2295"/>
                    <a:pt x="25" y="2296"/>
                  </a:cubicBezTo>
                  <a:cubicBezTo>
                    <a:pt x="60" y="2297"/>
                    <a:pt x="44" y="2299"/>
                    <a:pt x="38" y="2301"/>
                  </a:cubicBezTo>
                  <a:cubicBezTo>
                    <a:pt x="32" y="2302"/>
                    <a:pt x="49" y="2305"/>
                    <a:pt x="7" y="2306"/>
                  </a:cubicBezTo>
                  <a:cubicBezTo>
                    <a:pt x="5" y="2306"/>
                    <a:pt x="14" y="2306"/>
                    <a:pt x="15" y="2307"/>
                  </a:cubicBezTo>
                  <a:cubicBezTo>
                    <a:pt x="17" y="2307"/>
                    <a:pt x="25" y="2308"/>
                    <a:pt x="17" y="2308"/>
                  </a:cubicBezTo>
                  <a:cubicBezTo>
                    <a:pt x="-11" y="2310"/>
                    <a:pt x="2" y="2311"/>
                    <a:pt x="8" y="2312"/>
                  </a:cubicBezTo>
                  <a:cubicBezTo>
                    <a:pt x="15" y="2313"/>
                    <a:pt x="3" y="2314"/>
                    <a:pt x="0" y="2316"/>
                  </a:cubicBezTo>
                  <a:cubicBezTo>
                    <a:pt x="10" y="2317"/>
                    <a:pt x="31" y="2317"/>
                    <a:pt x="41" y="2318"/>
                  </a:cubicBezTo>
                  <a:cubicBezTo>
                    <a:pt x="49" y="2319"/>
                    <a:pt x="3" y="2319"/>
                    <a:pt x="37" y="2320"/>
                  </a:cubicBezTo>
                  <a:cubicBezTo>
                    <a:pt x="21" y="2321"/>
                    <a:pt x="36" y="2321"/>
                    <a:pt x="40" y="2322"/>
                  </a:cubicBezTo>
                  <a:cubicBezTo>
                    <a:pt x="46" y="2323"/>
                    <a:pt x="34" y="2324"/>
                    <a:pt x="62" y="2325"/>
                  </a:cubicBezTo>
                  <a:cubicBezTo>
                    <a:pt x="85" y="2326"/>
                    <a:pt x="21" y="2326"/>
                    <a:pt x="56" y="2327"/>
                  </a:cubicBezTo>
                  <a:cubicBezTo>
                    <a:pt x="65" y="2327"/>
                    <a:pt x="47" y="2328"/>
                    <a:pt x="56" y="2329"/>
                  </a:cubicBezTo>
                  <a:cubicBezTo>
                    <a:pt x="110" y="2340"/>
                    <a:pt x="133" y="2347"/>
                    <a:pt x="182" y="2353"/>
                  </a:cubicBezTo>
                  <a:cubicBezTo>
                    <a:pt x="190" y="2353"/>
                    <a:pt x="169" y="2354"/>
                    <a:pt x="167" y="2355"/>
                  </a:cubicBezTo>
                  <a:cubicBezTo>
                    <a:pt x="163" y="2356"/>
                    <a:pt x="196" y="2357"/>
                    <a:pt x="188" y="2359"/>
                  </a:cubicBezTo>
                  <a:cubicBezTo>
                    <a:pt x="181" y="2360"/>
                    <a:pt x="214" y="2361"/>
                    <a:pt x="187" y="2362"/>
                  </a:cubicBezTo>
                  <a:cubicBezTo>
                    <a:pt x="283" y="2371"/>
                    <a:pt x="408" y="2388"/>
                    <a:pt x="431" y="2394"/>
                  </a:cubicBezTo>
                  <a:cubicBezTo>
                    <a:pt x="490" y="2396"/>
                    <a:pt x="463" y="2397"/>
                    <a:pt x="444" y="2400"/>
                  </a:cubicBezTo>
                  <a:cubicBezTo>
                    <a:pt x="454" y="2400"/>
                    <a:pt x="463" y="2400"/>
                    <a:pt x="476" y="2400"/>
                  </a:cubicBezTo>
                  <a:cubicBezTo>
                    <a:pt x="402" y="2403"/>
                    <a:pt x="519" y="2411"/>
                    <a:pt x="497" y="2416"/>
                  </a:cubicBezTo>
                  <a:cubicBezTo>
                    <a:pt x="475" y="2416"/>
                    <a:pt x="502" y="2417"/>
                    <a:pt x="491" y="2418"/>
                  </a:cubicBezTo>
                  <a:cubicBezTo>
                    <a:pt x="461" y="2419"/>
                    <a:pt x="527" y="2419"/>
                    <a:pt x="521" y="2425"/>
                  </a:cubicBezTo>
                  <a:cubicBezTo>
                    <a:pt x="520" y="2426"/>
                    <a:pt x="503" y="2427"/>
                    <a:pt x="555" y="2428"/>
                  </a:cubicBezTo>
                  <a:cubicBezTo>
                    <a:pt x="577" y="2430"/>
                    <a:pt x="508" y="2431"/>
                    <a:pt x="559" y="2433"/>
                  </a:cubicBezTo>
                  <a:cubicBezTo>
                    <a:pt x="500" y="2435"/>
                    <a:pt x="577" y="2436"/>
                    <a:pt x="582" y="2442"/>
                  </a:cubicBezTo>
                  <a:cubicBezTo>
                    <a:pt x="583" y="2442"/>
                    <a:pt x="554" y="2443"/>
                    <a:pt x="581" y="2444"/>
                  </a:cubicBezTo>
                  <a:cubicBezTo>
                    <a:pt x="597" y="2446"/>
                    <a:pt x="592" y="2447"/>
                    <a:pt x="603" y="2447"/>
                  </a:cubicBezTo>
                  <a:cubicBezTo>
                    <a:pt x="598" y="2451"/>
                    <a:pt x="637" y="2455"/>
                    <a:pt x="625" y="2458"/>
                  </a:cubicBezTo>
                  <a:cubicBezTo>
                    <a:pt x="622" y="2460"/>
                    <a:pt x="638" y="2461"/>
                    <a:pt x="634" y="2462"/>
                  </a:cubicBezTo>
                  <a:cubicBezTo>
                    <a:pt x="630" y="2463"/>
                    <a:pt x="649" y="2465"/>
                    <a:pt x="646" y="2466"/>
                  </a:cubicBezTo>
                  <a:cubicBezTo>
                    <a:pt x="643" y="2467"/>
                    <a:pt x="635" y="2469"/>
                    <a:pt x="649" y="2470"/>
                  </a:cubicBezTo>
                  <a:cubicBezTo>
                    <a:pt x="659" y="2473"/>
                    <a:pt x="671" y="2470"/>
                    <a:pt x="667" y="2476"/>
                  </a:cubicBezTo>
                  <a:cubicBezTo>
                    <a:pt x="674" y="2480"/>
                    <a:pt x="710" y="2478"/>
                    <a:pt x="707" y="2487"/>
                  </a:cubicBezTo>
                  <a:cubicBezTo>
                    <a:pt x="724" y="2486"/>
                    <a:pt x="733" y="2486"/>
                    <a:pt x="751" y="2486"/>
                  </a:cubicBezTo>
                  <a:cubicBezTo>
                    <a:pt x="751" y="2487"/>
                    <a:pt x="740" y="2489"/>
                    <a:pt x="753" y="2489"/>
                  </a:cubicBezTo>
                  <a:cubicBezTo>
                    <a:pt x="779" y="2491"/>
                    <a:pt x="774" y="2493"/>
                    <a:pt x="760" y="2495"/>
                  </a:cubicBezTo>
                  <a:cubicBezTo>
                    <a:pt x="758" y="2495"/>
                    <a:pt x="752" y="2495"/>
                    <a:pt x="754" y="2495"/>
                  </a:cubicBezTo>
                  <a:cubicBezTo>
                    <a:pt x="796" y="2497"/>
                    <a:pt x="786" y="2498"/>
                    <a:pt x="771" y="2500"/>
                  </a:cubicBezTo>
                  <a:cubicBezTo>
                    <a:pt x="774" y="2503"/>
                    <a:pt x="852" y="2507"/>
                    <a:pt x="817" y="2509"/>
                  </a:cubicBezTo>
                  <a:cubicBezTo>
                    <a:pt x="829" y="2509"/>
                    <a:pt x="841" y="2509"/>
                    <a:pt x="849" y="2509"/>
                  </a:cubicBezTo>
                  <a:cubicBezTo>
                    <a:pt x="846" y="2510"/>
                    <a:pt x="838" y="2510"/>
                    <a:pt x="841" y="2510"/>
                  </a:cubicBezTo>
                  <a:cubicBezTo>
                    <a:pt x="877" y="2511"/>
                    <a:pt x="885" y="2513"/>
                    <a:pt x="869" y="2514"/>
                  </a:cubicBezTo>
                  <a:cubicBezTo>
                    <a:pt x="854" y="2514"/>
                    <a:pt x="896" y="2519"/>
                    <a:pt x="895" y="2520"/>
                  </a:cubicBezTo>
                  <a:cubicBezTo>
                    <a:pt x="902" y="2521"/>
                    <a:pt x="879" y="2523"/>
                    <a:pt x="909" y="2524"/>
                  </a:cubicBezTo>
                  <a:cubicBezTo>
                    <a:pt x="939" y="2525"/>
                    <a:pt x="898" y="2527"/>
                    <a:pt x="909" y="2528"/>
                  </a:cubicBezTo>
                  <a:cubicBezTo>
                    <a:pt x="914" y="2529"/>
                    <a:pt x="887" y="2530"/>
                    <a:pt x="912" y="2531"/>
                  </a:cubicBezTo>
                  <a:cubicBezTo>
                    <a:pt x="933" y="2532"/>
                    <a:pt x="898" y="2533"/>
                    <a:pt x="936" y="2534"/>
                  </a:cubicBezTo>
                  <a:cubicBezTo>
                    <a:pt x="901" y="2535"/>
                    <a:pt x="916" y="2536"/>
                    <a:pt x="910" y="2537"/>
                  </a:cubicBezTo>
                  <a:cubicBezTo>
                    <a:pt x="897" y="2539"/>
                    <a:pt x="891" y="2541"/>
                    <a:pt x="899" y="2542"/>
                  </a:cubicBezTo>
                  <a:cubicBezTo>
                    <a:pt x="902" y="2543"/>
                    <a:pt x="892" y="2544"/>
                    <a:pt x="903" y="2544"/>
                  </a:cubicBezTo>
                  <a:cubicBezTo>
                    <a:pt x="933" y="2545"/>
                    <a:pt x="873" y="2546"/>
                    <a:pt x="912" y="2546"/>
                  </a:cubicBezTo>
                  <a:cubicBezTo>
                    <a:pt x="878" y="2548"/>
                    <a:pt x="930" y="2546"/>
                    <a:pt x="914" y="2551"/>
                  </a:cubicBezTo>
                  <a:cubicBezTo>
                    <a:pt x="901" y="2553"/>
                    <a:pt x="948" y="2554"/>
                    <a:pt x="917" y="2556"/>
                  </a:cubicBezTo>
                  <a:cubicBezTo>
                    <a:pt x="966" y="2560"/>
                    <a:pt x="928" y="2564"/>
                    <a:pt x="921" y="2568"/>
                  </a:cubicBezTo>
                  <a:cubicBezTo>
                    <a:pt x="913" y="2570"/>
                    <a:pt x="947" y="2571"/>
                    <a:pt x="949" y="2572"/>
                  </a:cubicBezTo>
                  <a:cubicBezTo>
                    <a:pt x="944" y="2572"/>
                    <a:pt x="941" y="2572"/>
                    <a:pt x="936" y="2572"/>
                  </a:cubicBezTo>
                  <a:cubicBezTo>
                    <a:pt x="941" y="2571"/>
                    <a:pt x="956" y="2572"/>
                    <a:pt x="946" y="2572"/>
                  </a:cubicBezTo>
                  <a:cubicBezTo>
                    <a:pt x="931" y="2571"/>
                    <a:pt x="919" y="2572"/>
                    <a:pt x="919" y="2572"/>
                  </a:cubicBezTo>
                  <a:cubicBezTo>
                    <a:pt x="943" y="2587"/>
                    <a:pt x="1039" y="2589"/>
                    <a:pt x="1113" y="2602"/>
                  </a:cubicBezTo>
                  <a:cubicBezTo>
                    <a:pt x="1169" y="2603"/>
                    <a:pt x="1123" y="2605"/>
                    <a:pt x="1163" y="2607"/>
                  </a:cubicBezTo>
                  <a:cubicBezTo>
                    <a:pt x="1146" y="2610"/>
                    <a:pt x="1161" y="2611"/>
                    <a:pt x="1183" y="2613"/>
                  </a:cubicBezTo>
                  <a:cubicBezTo>
                    <a:pt x="1204" y="2614"/>
                    <a:pt x="1149" y="2615"/>
                    <a:pt x="1184" y="2616"/>
                  </a:cubicBezTo>
                  <a:cubicBezTo>
                    <a:pt x="1165" y="2616"/>
                    <a:pt x="1177" y="2617"/>
                    <a:pt x="1184" y="2618"/>
                  </a:cubicBezTo>
                  <a:cubicBezTo>
                    <a:pt x="1201" y="2623"/>
                    <a:pt x="1264" y="2629"/>
                    <a:pt x="1272" y="2632"/>
                  </a:cubicBezTo>
                  <a:cubicBezTo>
                    <a:pt x="1275" y="2632"/>
                    <a:pt x="1295" y="2633"/>
                    <a:pt x="1270" y="2633"/>
                  </a:cubicBezTo>
                  <a:cubicBezTo>
                    <a:pt x="1292" y="2634"/>
                    <a:pt x="1309" y="2636"/>
                    <a:pt x="1331" y="2639"/>
                  </a:cubicBezTo>
                  <a:cubicBezTo>
                    <a:pt x="1294" y="2640"/>
                    <a:pt x="1336" y="2641"/>
                    <a:pt x="1333" y="2641"/>
                  </a:cubicBezTo>
                  <a:cubicBezTo>
                    <a:pt x="1331" y="2642"/>
                    <a:pt x="1320" y="2643"/>
                    <a:pt x="1349" y="2644"/>
                  </a:cubicBezTo>
                  <a:cubicBezTo>
                    <a:pt x="1326" y="2645"/>
                    <a:pt x="1361" y="2647"/>
                    <a:pt x="1354" y="2648"/>
                  </a:cubicBezTo>
                  <a:cubicBezTo>
                    <a:pt x="1336" y="2653"/>
                    <a:pt x="1386" y="2654"/>
                    <a:pt x="1370" y="2656"/>
                  </a:cubicBezTo>
                  <a:cubicBezTo>
                    <a:pt x="1343" y="2658"/>
                    <a:pt x="1402" y="2659"/>
                    <a:pt x="1394" y="2661"/>
                  </a:cubicBezTo>
                  <a:cubicBezTo>
                    <a:pt x="1395" y="2662"/>
                    <a:pt x="1390" y="2663"/>
                    <a:pt x="1399" y="2663"/>
                  </a:cubicBezTo>
                  <a:cubicBezTo>
                    <a:pt x="1434" y="2664"/>
                    <a:pt x="1383" y="2665"/>
                    <a:pt x="1406" y="2665"/>
                  </a:cubicBezTo>
                  <a:cubicBezTo>
                    <a:pt x="1433" y="2666"/>
                    <a:pt x="1397" y="2668"/>
                    <a:pt x="1435" y="2669"/>
                  </a:cubicBezTo>
                  <a:cubicBezTo>
                    <a:pt x="1407" y="2670"/>
                    <a:pt x="1446" y="2671"/>
                    <a:pt x="1445" y="2672"/>
                  </a:cubicBezTo>
                  <a:cubicBezTo>
                    <a:pt x="1457" y="2675"/>
                    <a:pt x="1456" y="2677"/>
                    <a:pt x="1475" y="2678"/>
                  </a:cubicBezTo>
                  <a:cubicBezTo>
                    <a:pt x="1482" y="2678"/>
                    <a:pt x="1453" y="2680"/>
                    <a:pt x="1461" y="2680"/>
                  </a:cubicBezTo>
                  <a:cubicBezTo>
                    <a:pt x="1496" y="2682"/>
                    <a:pt x="1469" y="2684"/>
                    <a:pt x="1477" y="2685"/>
                  </a:cubicBezTo>
                  <a:cubicBezTo>
                    <a:pt x="1496" y="2691"/>
                    <a:pt x="1516" y="2692"/>
                    <a:pt x="1520" y="2702"/>
                  </a:cubicBezTo>
                  <a:cubicBezTo>
                    <a:pt x="1561" y="2704"/>
                    <a:pt x="1545" y="2707"/>
                    <a:pt x="1534" y="2709"/>
                  </a:cubicBezTo>
                  <a:cubicBezTo>
                    <a:pt x="1526" y="2710"/>
                    <a:pt x="1566" y="2711"/>
                    <a:pt x="1525" y="2713"/>
                  </a:cubicBezTo>
                  <a:cubicBezTo>
                    <a:pt x="1565" y="2714"/>
                    <a:pt x="1516" y="2717"/>
                    <a:pt x="1559" y="2719"/>
                  </a:cubicBezTo>
                  <a:cubicBezTo>
                    <a:pt x="1569" y="2720"/>
                    <a:pt x="1532" y="2722"/>
                    <a:pt x="1560" y="2724"/>
                  </a:cubicBezTo>
                  <a:cubicBezTo>
                    <a:pt x="1570" y="2724"/>
                    <a:pt x="1523" y="2725"/>
                    <a:pt x="1561" y="2726"/>
                  </a:cubicBezTo>
                  <a:cubicBezTo>
                    <a:pt x="1519" y="2727"/>
                    <a:pt x="1564" y="2728"/>
                    <a:pt x="1563" y="2728"/>
                  </a:cubicBezTo>
                  <a:cubicBezTo>
                    <a:pt x="1558" y="2733"/>
                    <a:pt x="1563" y="2737"/>
                    <a:pt x="1560" y="2741"/>
                  </a:cubicBezTo>
                  <a:cubicBezTo>
                    <a:pt x="1558" y="2745"/>
                    <a:pt x="1572" y="2749"/>
                    <a:pt x="1542" y="2753"/>
                  </a:cubicBezTo>
                  <a:cubicBezTo>
                    <a:pt x="1532" y="2754"/>
                    <a:pt x="1534" y="2756"/>
                    <a:pt x="1542" y="2757"/>
                  </a:cubicBezTo>
                  <a:cubicBezTo>
                    <a:pt x="1551" y="2758"/>
                    <a:pt x="1506" y="2759"/>
                    <a:pt x="1539" y="2761"/>
                  </a:cubicBezTo>
                  <a:cubicBezTo>
                    <a:pt x="1517" y="2762"/>
                    <a:pt x="1533" y="2763"/>
                    <a:pt x="1531" y="2764"/>
                  </a:cubicBezTo>
                  <a:cubicBezTo>
                    <a:pt x="1516" y="2767"/>
                    <a:pt x="1517" y="2772"/>
                    <a:pt x="1531" y="2774"/>
                  </a:cubicBezTo>
                  <a:cubicBezTo>
                    <a:pt x="1529" y="2777"/>
                    <a:pt x="1485" y="2778"/>
                    <a:pt x="1518" y="2779"/>
                  </a:cubicBezTo>
                  <a:cubicBezTo>
                    <a:pt x="1538" y="2780"/>
                    <a:pt x="1493" y="2781"/>
                    <a:pt x="1511" y="2782"/>
                  </a:cubicBezTo>
                  <a:cubicBezTo>
                    <a:pt x="1515" y="2782"/>
                    <a:pt x="1496" y="2783"/>
                    <a:pt x="1500" y="2783"/>
                  </a:cubicBezTo>
                  <a:cubicBezTo>
                    <a:pt x="1510" y="2784"/>
                    <a:pt x="1538" y="2785"/>
                    <a:pt x="1502" y="2787"/>
                  </a:cubicBezTo>
                  <a:cubicBezTo>
                    <a:pt x="1537" y="2789"/>
                    <a:pt x="1511" y="2787"/>
                    <a:pt x="1520" y="2797"/>
                  </a:cubicBezTo>
                  <a:cubicBezTo>
                    <a:pt x="1525" y="2800"/>
                    <a:pt x="1497" y="2802"/>
                    <a:pt x="1539" y="2804"/>
                  </a:cubicBezTo>
                  <a:cubicBezTo>
                    <a:pt x="1477" y="2807"/>
                    <a:pt x="1559" y="2807"/>
                    <a:pt x="1522" y="2808"/>
                  </a:cubicBezTo>
                  <a:cubicBezTo>
                    <a:pt x="1563" y="2809"/>
                    <a:pt x="1506" y="2810"/>
                    <a:pt x="1531" y="2810"/>
                  </a:cubicBezTo>
                  <a:cubicBezTo>
                    <a:pt x="1563" y="2811"/>
                    <a:pt x="1510" y="2812"/>
                    <a:pt x="1528" y="2812"/>
                  </a:cubicBezTo>
                  <a:cubicBezTo>
                    <a:pt x="1556" y="2813"/>
                    <a:pt x="1498" y="2814"/>
                    <a:pt x="1536" y="2814"/>
                  </a:cubicBezTo>
                  <a:cubicBezTo>
                    <a:pt x="1507" y="2815"/>
                    <a:pt x="1546" y="2816"/>
                    <a:pt x="1528" y="2817"/>
                  </a:cubicBezTo>
                  <a:cubicBezTo>
                    <a:pt x="1516" y="2817"/>
                    <a:pt x="1546" y="2818"/>
                    <a:pt x="1522" y="2819"/>
                  </a:cubicBezTo>
                  <a:cubicBezTo>
                    <a:pt x="1558" y="2819"/>
                    <a:pt x="1519" y="2821"/>
                    <a:pt x="1526" y="2821"/>
                  </a:cubicBezTo>
                  <a:cubicBezTo>
                    <a:pt x="1553" y="2822"/>
                    <a:pt x="1489" y="2823"/>
                    <a:pt x="1534" y="2824"/>
                  </a:cubicBezTo>
                  <a:cubicBezTo>
                    <a:pt x="1527" y="2825"/>
                    <a:pt x="1525" y="2827"/>
                    <a:pt x="1540" y="2828"/>
                  </a:cubicBezTo>
                  <a:cubicBezTo>
                    <a:pt x="1506" y="2828"/>
                    <a:pt x="1550" y="2830"/>
                    <a:pt x="1524" y="2830"/>
                  </a:cubicBezTo>
                  <a:cubicBezTo>
                    <a:pt x="1549" y="2831"/>
                    <a:pt x="1514" y="2832"/>
                    <a:pt x="1519" y="2833"/>
                  </a:cubicBezTo>
                  <a:cubicBezTo>
                    <a:pt x="1524" y="2834"/>
                    <a:pt x="1509" y="2835"/>
                    <a:pt x="1539" y="2836"/>
                  </a:cubicBezTo>
                  <a:cubicBezTo>
                    <a:pt x="1495" y="2839"/>
                    <a:pt x="1531" y="2843"/>
                    <a:pt x="1520" y="2846"/>
                  </a:cubicBezTo>
                  <a:cubicBezTo>
                    <a:pt x="1516" y="2847"/>
                    <a:pt x="1496" y="2848"/>
                    <a:pt x="1517" y="2849"/>
                  </a:cubicBezTo>
                  <a:cubicBezTo>
                    <a:pt x="1526" y="2849"/>
                    <a:pt x="1519" y="2851"/>
                    <a:pt x="1508" y="2851"/>
                  </a:cubicBezTo>
                  <a:cubicBezTo>
                    <a:pt x="1493" y="2852"/>
                    <a:pt x="1534" y="2853"/>
                    <a:pt x="1501" y="2853"/>
                  </a:cubicBezTo>
                  <a:cubicBezTo>
                    <a:pt x="1487" y="2854"/>
                    <a:pt x="1479" y="2855"/>
                    <a:pt x="1487" y="2856"/>
                  </a:cubicBezTo>
                  <a:cubicBezTo>
                    <a:pt x="1512" y="2856"/>
                    <a:pt x="1457" y="2857"/>
                    <a:pt x="1495" y="2858"/>
                  </a:cubicBezTo>
                  <a:cubicBezTo>
                    <a:pt x="1490" y="2859"/>
                    <a:pt x="1456" y="2862"/>
                    <a:pt x="1466" y="2864"/>
                  </a:cubicBezTo>
                  <a:cubicBezTo>
                    <a:pt x="1482" y="2865"/>
                    <a:pt x="1447" y="2865"/>
                    <a:pt x="1455" y="2866"/>
                  </a:cubicBezTo>
                  <a:cubicBezTo>
                    <a:pt x="1466" y="2868"/>
                    <a:pt x="1452" y="2870"/>
                    <a:pt x="1457" y="2873"/>
                  </a:cubicBezTo>
                  <a:cubicBezTo>
                    <a:pt x="1469" y="2877"/>
                    <a:pt x="1409" y="2881"/>
                    <a:pt x="1419" y="2882"/>
                  </a:cubicBezTo>
                  <a:cubicBezTo>
                    <a:pt x="1447" y="2884"/>
                    <a:pt x="1408" y="2881"/>
                    <a:pt x="1415" y="2887"/>
                  </a:cubicBezTo>
                  <a:cubicBezTo>
                    <a:pt x="1360" y="2889"/>
                    <a:pt x="1312" y="2896"/>
                    <a:pt x="1251" y="2900"/>
                  </a:cubicBezTo>
                  <a:cubicBezTo>
                    <a:pt x="1299" y="2901"/>
                    <a:pt x="1259" y="2903"/>
                    <a:pt x="1241" y="2904"/>
                  </a:cubicBezTo>
                  <a:cubicBezTo>
                    <a:pt x="1219" y="2905"/>
                    <a:pt x="1257" y="2905"/>
                    <a:pt x="1249" y="2906"/>
                  </a:cubicBezTo>
                  <a:cubicBezTo>
                    <a:pt x="1287" y="2907"/>
                    <a:pt x="1259" y="2913"/>
                    <a:pt x="1228" y="2914"/>
                  </a:cubicBezTo>
                  <a:cubicBezTo>
                    <a:pt x="1234" y="2914"/>
                    <a:pt x="1239" y="2914"/>
                    <a:pt x="1245" y="2914"/>
                  </a:cubicBezTo>
                  <a:cubicBezTo>
                    <a:pt x="1139" y="2914"/>
                    <a:pt x="1234" y="2920"/>
                    <a:pt x="1124" y="2930"/>
                  </a:cubicBezTo>
                  <a:cubicBezTo>
                    <a:pt x="1119" y="2937"/>
                    <a:pt x="1052" y="2943"/>
                    <a:pt x="1062" y="2947"/>
                  </a:cubicBezTo>
                  <a:cubicBezTo>
                    <a:pt x="1064" y="2947"/>
                    <a:pt x="1080" y="2948"/>
                    <a:pt x="1076" y="2948"/>
                  </a:cubicBezTo>
                  <a:cubicBezTo>
                    <a:pt x="1045" y="2954"/>
                    <a:pt x="1026" y="2954"/>
                    <a:pt x="1040" y="2960"/>
                  </a:cubicBezTo>
                  <a:cubicBezTo>
                    <a:pt x="1027" y="2962"/>
                    <a:pt x="1023" y="2962"/>
                    <a:pt x="1037" y="2964"/>
                  </a:cubicBezTo>
                  <a:cubicBezTo>
                    <a:pt x="1006" y="2965"/>
                    <a:pt x="1057" y="2966"/>
                    <a:pt x="1021" y="2966"/>
                  </a:cubicBezTo>
                  <a:cubicBezTo>
                    <a:pt x="995" y="2967"/>
                    <a:pt x="1055" y="2967"/>
                    <a:pt x="1027" y="2969"/>
                  </a:cubicBezTo>
                  <a:cubicBezTo>
                    <a:pt x="1013" y="2969"/>
                    <a:pt x="1018" y="2971"/>
                    <a:pt x="1020" y="2972"/>
                  </a:cubicBezTo>
                  <a:cubicBezTo>
                    <a:pt x="1025" y="2973"/>
                    <a:pt x="1003" y="2976"/>
                    <a:pt x="1037" y="2977"/>
                  </a:cubicBezTo>
                  <a:cubicBezTo>
                    <a:pt x="1008" y="2978"/>
                    <a:pt x="1022" y="2979"/>
                    <a:pt x="1020" y="2980"/>
                  </a:cubicBezTo>
                  <a:cubicBezTo>
                    <a:pt x="1017" y="2985"/>
                    <a:pt x="1025" y="2985"/>
                    <a:pt x="1006" y="2986"/>
                  </a:cubicBezTo>
                  <a:cubicBezTo>
                    <a:pt x="977" y="2987"/>
                    <a:pt x="1033" y="2988"/>
                    <a:pt x="1007" y="2989"/>
                  </a:cubicBezTo>
                  <a:cubicBezTo>
                    <a:pt x="995" y="2990"/>
                    <a:pt x="1041" y="2991"/>
                    <a:pt x="1003" y="2991"/>
                  </a:cubicBezTo>
                  <a:cubicBezTo>
                    <a:pt x="1020" y="2993"/>
                    <a:pt x="989" y="2995"/>
                    <a:pt x="998" y="2997"/>
                  </a:cubicBezTo>
                  <a:cubicBezTo>
                    <a:pt x="1005" y="2998"/>
                    <a:pt x="993" y="3000"/>
                    <a:pt x="1013" y="3001"/>
                  </a:cubicBezTo>
                  <a:cubicBezTo>
                    <a:pt x="984" y="3003"/>
                    <a:pt x="998" y="3005"/>
                    <a:pt x="1001" y="3007"/>
                  </a:cubicBezTo>
                  <a:cubicBezTo>
                    <a:pt x="1006" y="3010"/>
                    <a:pt x="975" y="3014"/>
                    <a:pt x="1018" y="3017"/>
                  </a:cubicBezTo>
                  <a:cubicBezTo>
                    <a:pt x="976" y="3020"/>
                    <a:pt x="1007" y="3023"/>
                    <a:pt x="1000" y="3026"/>
                  </a:cubicBezTo>
                  <a:cubicBezTo>
                    <a:pt x="997" y="3027"/>
                    <a:pt x="1023" y="3029"/>
                    <a:pt x="986" y="3030"/>
                  </a:cubicBezTo>
                  <a:cubicBezTo>
                    <a:pt x="990" y="3031"/>
                    <a:pt x="1024" y="3037"/>
                    <a:pt x="1019" y="3040"/>
                  </a:cubicBezTo>
                  <a:cubicBezTo>
                    <a:pt x="1017" y="3041"/>
                    <a:pt x="1036" y="3043"/>
                    <a:pt x="1007" y="3044"/>
                  </a:cubicBezTo>
                  <a:cubicBezTo>
                    <a:pt x="979" y="3046"/>
                    <a:pt x="1030" y="3047"/>
                    <a:pt x="1001" y="3048"/>
                  </a:cubicBezTo>
                  <a:cubicBezTo>
                    <a:pt x="990" y="3049"/>
                    <a:pt x="1009" y="3050"/>
                    <a:pt x="1009" y="3051"/>
                  </a:cubicBezTo>
                  <a:cubicBezTo>
                    <a:pt x="1006" y="3055"/>
                    <a:pt x="968" y="3062"/>
                    <a:pt x="978" y="3067"/>
                  </a:cubicBezTo>
                  <a:cubicBezTo>
                    <a:pt x="962" y="3067"/>
                    <a:pt x="961" y="3067"/>
                    <a:pt x="965" y="3068"/>
                  </a:cubicBezTo>
                  <a:cubicBezTo>
                    <a:pt x="970" y="3068"/>
                    <a:pt x="983" y="3068"/>
                    <a:pt x="977" y="3069"/>
                  </a:cubicBezTo>
                  <a:cubicBezTo>
                    <a:pt x="930" y="3074"/>
                    <a:pt x="970" y="3073"/>
                    <a:pt x="936" y="3081"/>
                  </a:cubicBezTo>
                  <a:cubicBezTo>
                    <a:pt x="897" y="3082"/>
                    <a:pt x="901" y="3088"/>
                    <a:pt x="889" y="3093"/>
                  </a:cubicBezTo>
                  <a:cubicBezTo>
                    <a:pt x="861" y="3098"/>
                    <a:pt x="877" y="3095"/>
                    <a:pt x="856" y="3099"/>
                  </a:cubicBezTo>
                  <a:cubicBezTo>
                    <a:pt x="842" y="3099"/>
                    <a:pt x="864" y="3101"/>
                    <a:pt x="851" y="3101"/>
                  </a:cubicBezTo>
                  <a:cubicBezTo>
                    <a:pt x="811" y="3102"/>
                    <a:pt x="846" y="3103"/>
                    <a:pt x="845" y="3104"/>
                  </a:cubicBezTo>
                  <a:cubicBezTo>
                    <a:pt x="828" y="3106"/>
                    <a:pt x="837" y="3115"/>
                    <a:pt x="817" y="3114"/>
                  </a:cubicBezTo>
                  <a:cubicBezTo>
                    <a:pt x="783" y="3114"/>
                    <a:pt x="789" y="3112"/>
                    <a:pt x="792" y="3127"/>
                  </a:cubicBezTo>
                  <a:cubicBezTo>
                    <a:pt x="796" y="3129"/>
                    <a:pt x="737" y="3130"/>
                    <a:pt x="786" y="3132"/>
                  </a:cubicBezTo>
                  <a:cubicBezTo>
                    <a:pt x="776" y="3133"/>
                    <a:pt x="718" y="3134"/>
                    <a:pt x="769" y="3136"/>
                  </a:cubicBezTo>
                  <a:cubicBezTo>
                    <a:pt x="727" y="3136"/>
                    <a:pt x="802" y="3138"/>
                    <a:pt x="753" y="3139"/>
                  </a:cubicBezTo>
                  <a:cubicBezTo>
                    <a:pt x="770" y="3140"/>
                    <a:pt x="746" y="3142"/>
                    <a:pt x="747" y="3144"/>
                  </a:cubicBezTo>
                  <a:cubicBezTo>
                    <a:pt x="750" y="3168"/>
                    <a:pt x="764" y="3163"/>
                    <a:pt x="707" y="3168"/>
                  </a:cubicBezTo>
                  <a:cubicBezTo>
                    <a:pt x="725" y="3168"/>
                    <a:pt x="734" y="3168"/>
                    <a:pt x="744" y="3169"/>
                  </a:cubicBezTo>
                  <a:cubicBezTo>
                    <a:pt x="716" y="3169"/>
                    <a:pt x="744" y="3171"/>
                    <a:pt x="738" y="3172"/>
                  </a:cubicBezTo>
                  <a:cubicBezTo>
                    <a:pt x="721" y="3174"/>
                    <a:pt x="727" y="3176"/>
                    <a:pt x="748" y="3180"/>
                  </a:cubicBezTo>
                  <a:cubicBezTo>
                    <a:pt x="765" y="3182"/>
                    <a:pt x="697" y="3185"/>
                    <a:pt x="689" y="3190"/>
                  </a:cubicBezTo>
                  <a:cubicBezTo>
                    <a:pt x="641" y="3201"/>
                    <a:pt x="628" y="3204"/>
                    <a:pt x="605" y="3214"/>
                  </a:cubicBezTo>
                  <a:cubicBezTo>
                    <a:pt x="604" y="3214"/>
                    <a:pt x="612" y="3214"/>
                    <a:pt x="617" y="3214"/>
                  </a:cubicBezTo>
                  <a:cubicBezTo>
                    <a:pt x="633" y="3215"/>
                    <a:pt x="591" y="3215"/>
                    <a:pt x="618" y="3216"/>
                  </a:cubicBezTo>
                  <a:cubicBezTo>
                    <a:pt x="643" y="3218"/>
                    <a:pt x="614" y="3216"/>
                    <a:pt x="608" y="3220"/>
                  </a:cubicBezTo>
                  <a:cubicBezTo>
                    <a:pt x="593" y="3223"/>
                    <a:pt x="615" y="3225"/>
                    <a:pt x="590" y="3228"/>
                  </a:cubicBezTo>
                  <a:cubicBezTo>
                    <a:pt x="630" y="3229"/>
                    <a:pt x="584" y="3235"/>
                    <a:pt x="583" y="3237"/>
                  </a:cubicBezTo>
                  <a:cubicBezTo>
                    <a:pt x="584" y="3238"/>
                    <a:pt x="545" y="3238"/>
                    <a:pt x="582" y="3239"/>
                  </a:cubicBezTo>
                  <a:cubicBezTo>
                    <a:pt x="545" y="3240"/>
                    <a:pt x="599" y="3241"/>
                    <a:pt x="584" y="3242"/>
                  </a:cubicBezTo>
                  <a:cubicBezTo>
                    <a:pt x="573" y="3243"/>
                    <a:pt x="594" y="3245"/>
                    <a:pt x="565" y="3245"/>
                  </a:cubicBezTo>
                  <a:cubicBezTo>
                    <a:pt x="574" y="3248"/>
                    <a:pt x="587" y="3247"/>
                    <a:pt x="581" y="3250"/>
                  </a:cubicBezTo>
                  <a:cubicBezTo>
                    <a:pt x="559" y="3256"/>
                    <a:pt x="602" y="3258"/>
                    <a:pt x="569" y="3262"/>
                  </a:cubicBezTo>
                  <a:cubicBezTo>
                    <a:pt x="560" y="3263"/>
                    <a:pt x="604" y="3264"/>
                    <a:pt x="587" y="3266"/>
                  </a:cubicBezTo>
                  <a:cubicBezTo>
                    <a:pt x="574" y="3267"/>
                    <a:pt x="590" y="3269"/>
                    <a:pt x="607" y="3271"/>
                  </a:cubicBezTo>
                  <a:cubicBezTo>
                    <a:pt x="624" y="3272"/>
                    <a:pt x="583" y="3273"/>
                    <a:pt x="605" y="3274"/>
                  </a:cubicBezTo>
                  <a:cubicBezTo>
                    <a:pt x="629" y="3276"/>
                    <a:pt x="621" y="3277"/>
                    <a:pt x="625" y="3278"/>
                  </a:cubicBezTo>
                  <a:cubicBezTo>
                    <a:pt x="627" y="3279"/>
                    <a:pt x="647" y="3281"/>
                    <a:pt x="636" y="3281"/>
                  </a:cubicBezTo>
                  <a:cubicBezTo>
                    <a:pt x="599" y="3283"/>
                    <a:pt x="666" y="3283"/>
                    <a:pt x="646" y="3285"/>
                  </a:cubicBezTo>
                  <a:cubicBezTo>
                    <a:pt x="611" y="3287"/>
                    <a:pt x="680" y="3293"/>
                    <a:pt x="666" y="3297"/>
                  </a:cubicBezTo>
                  <a:cubicBezTo>
                    <a:pt x="662" y="3303"/>
                    <a:pt x="667" y="3303"/>
                    <a:pt x="680" y="3304"/>
                  </a:cubicBezTo>
                  <a:cubicBezTo>
                    <a:pt x="711" y="3305"/>
                    <a:pt x="712" y="3306"/>
                    <a:pt x="706" y="3307"/>
                  </a:cubicBezTo>
                  <a:cubicBezTo>
                    <a:pt x="697" y="3309"/>
                    <a:pt x="733" y="3311"/>
                    <a:pt x="707" y="3312"/>
                  </a:cubicBezTo>
                  <a:cubicBezTo>
                    <a:pt x="735" y="3313"/>
                    <a:pt x="706" y="3314"/>
                    <a:pt x="726" y="3315"/>
                  </a:cubicBezTo>
                  <a:cubicBezTo>
                    <a:pt x="739" y="3316"/>
                    <a:pt x="727" y="3317"/>
                    <a:pt x="729" y="3318"/>
                  </a:cubicBezTo>
                  <a:cubicBezTo>
                    <a:pt x="730" y="3319"/>
                    <a:pt x="718" y="3321"/>
                    <a:pt x="748" y="3321"/>
                  </a:cubicBezTo>
                  <a:cubicBezTo>
                    <a:pt x="710" y="3322"/>
                    <a:pt x="753" y="3323"/>
                    <a:pt x="740" y="3323"/>
                  </a:cubicBezTo>
                  <a:cubicBezTo>
                    <a:pt x="728" y="3326"/>
                    <a:pt x="744" y="3327"/>
                    <a:pt x="749" y="3328"/>
                  </a:cubicBezTo>
                  <a:cubicBezTo>
                    <a:pt x="747" y="3340"/>
                    <a:pt x="759" y="3338"/>
                    <a:pt x="769" y="3340"/>
                  </a:cubicBezTo>
                  <a:cubicBezTo>
                    <a:pt x="769" y="3346"/>
                    <a:pt x="820" y="3351"/>
                    <a:pt x="811" y="3355"/>
                  </a:cubicBezTo>
                  <a:cubicBezTo>
                    <a:pt x="887" y="3356"/>
                    <a:pt x="825" y="3360"/>
                    <a:pt x="790" y="3361"/>
                  </a:cubicBezTo>
                  <a:cubicBezTo>
                    <a:pt x="808" y="3361"/>
                    <a:pt x="820" y="3361"/>
                    <a:pt x="831" y="3362"/>
                  </a:cubicBezTo>
                  <a:cubicBezTo>
                    <a:pt x="800" y="3362"/>
                    <a:pt x="828" y="3363"/>
                    <a:pt x="825" y="3364"/>
                  </a:cubicBezTo>
                  <a:cubicBezTo>
                    <a:pt x="818" y="3365"/>
                    <a:pt x="806" y="3367"/>
                    <a:pt x="821" y="3368"/>
                  </a:cubicBezTo>
                  <a:cubicBezTo>
                    <a:pt x="832" y="3369"/>
                    <a:pt x="807" y="3369"/>
                    <a:pt x="818" y="3370"/>
                  </a:cubicBezTo>
                  <a:cubicBezTo>
                    <a:pt x="829" y="3371"/>
                    <a:pt x="828" y="3372"/>
                    <a:pt x="832" y="3373"/>
                  </a:cubicBezTo>
                  <a:cubicBezTo>
                    <a:pt x="840" y="3374"/>
                    <a:pt x="816" y="3375"/>
                    <a:pt x="829" y="3377"/>
                  </a:cubicBezTo>
                  <a:cubicBezTo>
                    <a:pt x="848" y="3379"/>
                    <a:pt x="824" y="3382"/>
                    <a:pt x="833" y="3384"/>
                  </a:cubicBezTo>
                  <a:cubicBezTo>
                    <a:pt x="900" y="3390"/>
                    <a:pt x="856" y="3401"/>
                    <a:pt x="905" y="3402"/>
                  </a:cubicBezTo>
                  <a:cubicBezTo>
                    <a:pt x="908" y="3403"/>
                    <a:pt x="915" y="3404"/>
                    <a:pt x="910" y="3404"/>
                  </a:cubicBezTo>
                  <a:cubicBezTo>
                    <a:pt x="883" y="3405"/>
                    <a:pt x="896" y="3406"/>
                    <a:pt x="895" y="3407"/>
                  </a:cubicBezTo>
                  <a:cubicBezTo>
                    <a:pt x="907" y="3427"/>
                    <a:pt x="840" y="3419"/>
                    <a:pt x="837" y="3427"/>
                  </a:cubicBezTo>
                  <a:cubicBezTo>
                    <a:pt x="836" y="3428"/>
                    <a:pt x="831" y="3429"/>
                    <a:pt x="836" y="3430"/>
                  </a:cubicBezTo>
                  <a:cubicBezTo>
                    <a:pt x="847" y="3432"/>
                    <a:pt x="821" y="3434"/>
                    <a:pt x="815" y="3435"/>
                  </a:cubicBezTo>
                  <a:cubicBezTo>
                    <a:pt x="853" y="3435"/>
                    <a:pt x="795" y="3436"/>
                    <a:pt x="824" y="3437"/>
                  </a:cubicBezTo>
                  <a:cubicBezTo>
                    <a:pt x="803" y="3439"/>
                    <a:pt x="822" y="3449"/>
                    <a:pt x="773" y="3449"/>
                  </a:cubicBezTo>
                  <a:cubicBezTo>
                    <a:pt x="786" y="3449"/>
                    <a:pt x="798" y="3450"/>
                    <a:pt x="810" y="3450"/>
                  </a:cubicBezTo>
                  <a:cubicBezTo>
                    <a:pt x="797" y="3452"/>
                    <a:pt x="749" y="3453"/>
                    <a:pt x="759" y="3456"/>
                  </a:cubicBezTo>
                  <a:cubicBezTo>
                    <a:pt x="763" y="3458"/>
                    <a:pt x="781" y="3459"/>
                    <a:pt x="767" y="3460"/>
                  </a:cubicBezTo>
                  <a:cubicBezTo>
                    <a:pt x="743" y="3462"/>
                    <a:pt x="755" y="3464"/>
                    <a:pt x="749" y="3465"/>
                  </a:cubicBezTo>
                  <a:cubicBezTo>
                    <a:pt x="744" y="3467"/>
                    <a:pt x="765" y="3468"/>
                    <a:pt x="729" y="3469"/>
                  </a:cubicBezTo>
                  <a:cubicBezTo>
                    <a:pt x="747" y="3470"/>
                    <a:pt x="750" y="3470"/>
                    <a:pt x="730" y="3471"/>
                  </a:cubicBezTo>
                  <a:cubicBezTo>
                    <a:pt x="762" y="3472"/>
                    <a:pt x="760" y="3474"/>
                    <a:pt x="732" y="3475"/>
                  </a:cubicBezTo>
                  <a:cubicBezTo>
                    <a:pt x="764" y="3477"/>
                    <a:pt x="744" y="3479"/>
                    <a:pt x="749" y="3481"/>
                  </a:cubicBezTo>
                  <a:cubicBezTo>
                    <a:pt x="694" y="3483"/>
                    <a:pt x="762" y="3487"/>
                    <a:pt x="708" y="3489"/>
                  </a:cubicBezTo>
                  <a:cubicBezTo>
                    <a:pt x="734" y="3490"/>
                    <a:pt x="719" y="3491"/>
                    <a:pt x="732" y="3491"/>
                  </a:cubicBezTo>
                  <a:cubicBezTo>
                    <a:pt x="752" y="3492"/>
                    <a:pt x="732" y="3493"/>
                    <a:pt x="733" y="3493"/>
                  </a:cubicBezTo>
                  <a:cubicBezTo>
                    <a:pt x="771" y="3494"/>
                    <a:pt x="719" y="3494"/>
                    <a:pt x="739" y="3495"/>
                  </a:cubicBezTo>
                  <a:cubicBezTo>
                    <a:pt x="758" y="3496"/>
                    <a:pt x="774" y="3498"/>
                    <a:pt x="749" y="3499"/>
                  </a:cubicBezTo>
                  <a:cubicBezTo>
                    <a:pt x="753" y="3500"/>
                    <a:pt x="780" y="3503"/>
                    <a:pt x="782" y="3504"/>
                  </a:cubicBezTo>
                  <a:cubicBezTo>
                    <a:pt x="781" y="3504"/>
                    <a:pt x="771" y="3506"/>
                    <a:pt x="775" y="3506"/>
                  </a:cubicBezTo>
                  <a:cubicBezTo>
                    <a:pt x="813" y="3506"/>
                    <a:pt x="749" y="3507"/>
                    <a:pt x="783" y="3508"/>
                  </a:cubicBezTo>
                  <a:cubicBezTo>
                    <a:pt x="789" y="3508"/>
                    <a:pt x="779" y="3509"/>
                    <a:pt x="780" y="3510"/>
                  </a:cubicBezTo>
                  <a:cubicBezTo>
                    <a:pt x="783" y="3512"/>
                    <a:pt x="794" y="3511"/>
                    <a:pt x="791" y="3516"/>
                  </a:cubicBezTo>
                  <a:cubicBezTo>
                    <a:pt x="795" y="3529"/>
                    <a:pt x="778" y="3533"/>
                    <a:pt x="794" y="3532"/>
                  </a:cubicBezTo>
                  <a:cubicBezTo>
                    <a:pt x="818" y="3534"/>
                    <a:pt x="783" y="3534"/>
                    <a:pt x="791" y="3535"/>
                  </a:cubicBezTo>
                  <a:cubicBezTo>
                    <a:pt x="812" y="3537"/>
                    <a:pt x="801" y="3537"/>
                    <a:pt x="796" y="3539"/>
                  </a:cubicBezTo>
                  <a:cubicBezTo>
                    <a:pt x="811" y="3540"/>
                    <a:pt x="835" y="3541"/>
                    <a:pt x="814" y="3542"/>
                  </a:cubicBezTo>
                  <a:cubicBezTo>
                    <a:pt x="806" y="3543"/>
                    <a:pt x="824" y="3544"/>
                    <a:pt x="833" y="3545"/>
                  </a:cubicBezTo>
                  <a:cubicBezTo>
                    <a:pt x="840" y="3546"/>
                    <a:pt x="854" y="3546"/>
                    <a:pt x="836" y="3547"/>
                  </a:cubicBezTo>
                  <a:cubicBezTo>
                    <a:pt x="1217" y="3610"/>
                    <a:pt x="1864" y="3584"/>
                    <a:pt x="2376" y="3591"/>
                  </a:cubicBezTo>
                  <a:cubicBezTo>
                    <a:pt x="2290" y="3590"/>
                    <a:pt x="2226" y="3589"/>
                    <a:pt x="2185" y="3583"/>
                  </a:cubicBezTo>
                  <a:cubicBezTo>
                    <a:pt x="2262" y="3573"/>
                    <a:pt x="2396" y="3574"/>
                    <a:pt x="2471" y="3566"/>
                  </a:cubicBezTo>
                  <a:cubicBezTo>
                    <a:pt x="2445" y="3561"/>
                    <a:pt x="2716" y="3551"/>
                    <a:pt x="2729" y="3546"/>
                  </a:cubicBezTo>
                  <a:cubicBezTo>
                    <a:pt x="2721" y="3545"/>
                    <a:pt x="2720" y="3544"/>
                    <a:pt x="2740" y="3543"/>
                  </a:cubicBezTo>
                  <a:cubicBezTo>
                    <a:pt x="2748" y="3543"/>
                    <a:pt x="2730" y="3541"/>
                    <a:pt x="2728" y="3541"/>
                  </a:cubicBezTo>
                  <a:cubicBezTo>
                    <a:pt x="2727" y="3539"/>
                    <a:pt x="2781" y="3539"/>
                    <a:pt x="2757" y="3538"/>
                  </a:cubicBezTo>
                  <a:cubicBezTo>
                    <a:pt x="2750" y="3537"/>
                    <a:pt x="2773" y="3536"/>
                    <a:pt x="2767" y="3536"/>
                  </a:cubicBezTo>
                  <a:cubicBezTo>
                    <a:pt x="2744" y="3534"/>
                    <a:pt x="2804" y="3534"/>
                    <a:pt x="2774" y="3533"/>
                  </a:cubicBezTo>
                  <a:cubicBezTo>
                    <a:pt x="2749" y="3532"/>
                    <a:pt x="2786" y="3531"/>
                    <a:pt x="2789" y="3530"/>
                  </a:cubicBezTo>
                  <a:cubicBezTo>
                    <a:pt x="2793" y="3528"/>
                    <a:pt x="2823" y="3527"/>
                    <a:pt x="2791" y="3526"/>
                  </a:cubicBezTo>
                  <a:cubicBezTo>
                    <a:pt x="2809" y="3524"/>
                    <a:pt x="2831" y="3522"/>
                    <a:pt x="2848" y="3520"/>
                  </a:cubicBezTo>
                  <a:cubicBezTo>
                    <a:pt x="2775" y="3517"/>
                    <a:pt x="2933" y="3514"/>
                    <a:pt x="2853" y="3510"/>
                  </a:cubicBezTo>
                  <a:cubicBezTo>
                    <a:pt x="2872" y="3510"/>
                    <a:pt x="2892" y="3509"/>
                    <a:pt x="2914" y="3508"/>
                  </a:cubicBezTo>
                  <a:cubicBezTo>
                    <a:pt x="2915" y="3504"/>
                    <a:pt x="2913" y="3504"/>
                    <a:pt x="2928" y="3503"/>
                  </a:cubicBezTo>
                  <a:cubicBezTo>
                    <a:pt x="2952" y="3502"/>
                    <a:pt x="2901" y="3501"/>
                    <a:pt x="2928" y="3500"/>
                  </a:cubicBezTo>
                  <a:cubicBezTo>
                    <a:pt x="2950" y="3499"/>
                    <a:pt x="2933" y="3498"/>
                    <a:pt x="2917" y="3498"/>
                  </a:cubicBezTo>
                  <a:cubicBezTo>
                    <a:pt x="2970" y="3498"/>
                    <a:pt x="2994" y="3487"/>
                    <a:pt x="3014" y="3481"/>
                  </a:cubicBezTo>
                  <a:cubicBezTo>
                    <a:pt x="2997" y="3479"/>
                    <a:pt x="3027" y="3479"/>
                    <a:pt x="3019" y="3477"/>
                  </a:cubicBezTo>
                  <a:cubicBezTo>
                    <a:pt x="3004" y="3475"/>
                    <a:pt x="2981" y="3473"/>
                    <a:pt x="3012" y="3470"/>
                  </a:cubicBezTo>
                  <a:cubicBezTo>
                    <a:pt x="3025" y="3469"/>
                    <a:pt x="3003" y="3468"/>
                    <a:pt x="2997" y="3466"/>
                  </a:cubicBezTo>
                  <a:cubicBezTo>
                    <a:pt x="3020" y="3464"/>
                    <a:pt x="3018" y="3463"/>
                    <a:pt x="3039" y="3461"/>
                  </a:cubicBezTo>
                  <a:cubicBezTo>
                    <a:pt x="3089" y="3457"/>
                    <a:pt x="3042" y="3455"/>
                    <a:pt x="3044" y="3452"/>
                  </a:cubicBezTo>
                  <a:cubicBezTo>
                    <a:pt x="3056" y="3451"/>
                    <a:pt x="3029" y="3449"/>
                    <a:pt x="3059" y="3448"/>
                  </a:cubicBezTo>
                  <a:cubicBezTo>
                    <a:pt x="3064" y="3448"/>
                    <a:pt x="3062" y="3447"/>
                    <a:pt x="3056" y="3447"/>
                  </a:cubicBezTo>
                  <a:cubicBezTo>
                    <a:pt x="3011" y="3446"/>
                    <a:pt x="3067" y="3442"/>
                    <a:pt x="3019" y="3438"/>
                  </a:cubicBezTo>
                  <a:cubicBezTo>
                    <a:pt x="3002" y="3436"/>
                    <a:pt x="3046" y="3437"/>
                    <a:pt x="3060" y="3436"/>
                  </a:cubicBezTo>
                  <a:cubicBezTo>
                    <a:pt x="3062" y="3429"/>
                    <a:pt x="3056" y="3430"/>
                    <a:pt x="3048" y="3428"/>
                  </a:cubicBezTo>
                  <a:cubicBezTo>
                    <a:pt x="3037" y="3427"/>
                    <a:pt x="3087" y="3426"/>
                    <a:pt x="3048" y="3425"/>
                  </a:cubicBezTo>
                  <a:cubicBezTo>
                    <a:pt x="3057" y="3424"/>
                    <a:pt x="3031" y="3423"/>
                    <a:pt x="3039" y="3421"/>
                  </a:cubicBezTo>
                  <a:cubicBezTo>
                    <a:pt x="3047" y="3420"/>
                    <a:pt x="3023" y="3418"/>
                    <a:pt x="3059" y="3417"/>
                  </a:cubicBezTo>
                  <a:cubicBezTo>
                    <a:pt x="3065" y="3417"/>
                    <a:pt x="3064" y="3416"/>
                    <a:pt x="3057" y="3415"/>
                  </a:cubicBezTo>
                  <a:cubicBezTo>
                    <a:pt x="3022" y="3414"/>
                    <a:pt x="3045" y="3415"/>
                    <a:pt x="3038" y="3396"/>
                  </a:cubicBezTo>
                  <a:cubicBezTo>
                    <a:pt x="3038" y="3395"/>
                    <a:pt x="3028" y="3394"/>
                    <a:pt x="3030" y="3393"/>
                  </a:cubicBezTo>
                  <a:cubicBezTo>
                    <a:pt x="3031" y="3392"/>
                    <a:pt x="3014" y="3391"/>
                    <a:pt x="3038" y="3390"/>
                  </a:cubicBezTo>
                  <a:cubicBezTo>
                    <a:pt x="3004" y="3388"/>
                    <a:pt x="2999" y="3385"/>
                    <a:pt x="2994" y="3383"/>
                  </a:cubicBezTo>
                  <a:cubicBezTo>
                    <a:pt x="2981" y="3380"/>
                    <a:pt x="2978" y="3382"/>
                    <a:pt x="2943" y="3376"/>
                  </a:cubicBezTo>
                  <a:cubicBezTo>
                    <a:pt x="2934" y="3376"/>
                    <a:pt x="2955" y="3374"/>
                    <a:pt x="2955" y="3373"/>
                  </a:cubicBezTo>
                  <a:cubicBezTo>
                    <a:pt x="2931" y="3360"/>
                    <a:pt x="2931" y="3365"/>
                    <a:pt x="2883" y="3361"/>
                  </a:cubicBezTo>
                  <a:cubicBezTo>
                    <a:pt x="2813" y="3358"/>
                    <a:pt x="2885" y="3357"/>
                    <a:pt x="2843" y="3353"/>
                  </a:cubicBezTo>
                  <a:cubicBezTo>
                    <a:pt x="2836" y="3352"/>
                    <a:pt x="2846" y="3351"/>
                    <a:pt x="2842" y="3350"/>
                  </a:cubicBezTo>
                  <a:cubicBezTo>
                    <a:pt x="2840" y="3350"/>
                    <a:pt x="2851" y="3348"/>
                    <a:pt x="2846" y="3348"/>
                  </a:cubicBezTo>
                  <a:cubicBezTo>
                    <a:pt x="2808" y="3348"/>
                    <a:pt x="2870" y="3347"/>
                    <a:pt x="2839" y="3346"/>
                  </a:cubicBezTo>
                  <a:cubicBezTo>
                    <a:pt x="2804" y="3340"/>
                    <a:pt x="2784" y="3340"/>
                    <a:pt x="2748" y="3341"/>
                  </a:cubicBezTo>
                  <a:cubicBezTo>
                    <a:pt x="2744" y="3325"/>
                    <a:pt x="2744" y="3330"/>
                    <a:pt x="2686" y="3324"/>
                  </a:cubicBezTo>
                  <a:cubicBezTo>
                    <a:pt x="2674" y="3312"/>
                    <a:pt x="2604" y="3316"/>
                    <a:pt x="2578" y="3301"/>
                  </a:cubicBezTo>
                  <a:cubicBezTo>
                    <a:pt x="2556" y="3298"/>
                    <a:pt x="2563" y="3293"/>
                    <a:pt x="2549" y="3293"/>
                  </a:cubicBezTo>
                  <a:cubicBezTo>
                    <a:pt x="2550" y="3293"/>
                    <a:pt x="2565" y="3292"/>
                    <a:pt x="2558" y="3291"/>
                  </a:cubicBezTo>
                  <a:cubicBezTo>
                    <a:pt x="2508" y="3290"/>
                    <a:pt x="2584" y="3288"/>
                    <a:pt x="2520" y="3286"/>
                  </a:cubicBezTo>
                  <a:cubicBezTo>
                    <a:pt x="2500" y="3285"/>
                    <a:pt x="2486" y="3284"/>
                    <a:pt x="2500" y="3284"/>
                  </a:cubicBezTo>
                  <a:cubicBezTo>
                    <a:pt x="2532" y="3282"/>
                    <a:pt x="2488" y="3282"/>
                    <a:pt x="2496" y="3281"/>
                  </a:cubicBezTo>
                  <a:cubicBezTo>
                    <a:pt x="2463" y="3268"/>
                    <a:pt x="2389" y="3275"/>
                    <a:pt x="2352" y="3261"/>
                  </a:cubicBezTo>
                  <a:cubicBezTo>
                    <a:pt x="2350" y="3259"/>
                    <a:pt x="2365" y="3257"/>
                    <a:pt x="2313" y="3256"/>
                  </a:cubicBezTo>
                  <a:cubicBezTo>
                    <a:pt x="2302" y="3255"/>
                    <a:pt x="2311" y="3254"/>
                    <a:pt x="2311" y="3253"/>
                  </a:cubicBezTo>
                  <a:cubicBezTo>
                    <a:pt x="2329" y="3253"/>
                    <a:pt x="2341" y="3253"/>
                    <a:pt x="2348" y="3253"/>
                  </a:cubicBezTo>
                  <a:cubicBezTo>
                    <a:pt x="2342" y="3252"/>
                    <a:pt x="2334" y="3252"/>
                    <a:pt x="2334" y="3251"/>
                  </a:cubicBezTo>
                  <a:cubicBezTo>
                    <a:pt x="2374" y="3251"/>
                    <a:pt x="2339" y="3237"/>
                    <a:pt x="2393" y="3235"/>
                  </a:cubicBezTo>
                  <a:cubicBezTo>
                    <a:pt x="2406" y="3234"/>
                    <a:pt x="2421" y="3233"/>
                    <a:pt x="2412" y="3232"/>
                  </a:cubicBezTo>
                  <a:cubicBezTo>
                    <a:pt x="2369" y="3230"/>
                    <a:pt x="2413" y="3229"/>
                    <a:pt x="2438" y="3227"/>
                  </a:cubicBezTo>
                  <a:cubicBezTo>
                    <a:pt x="2446" y="3227"/>
                    <a:pt x="2450" y="3226"/>
                    <a:pt x="2456" y="3225"/>
                  </a:cubicBezTo>
                  <a:cubicBezTo>
                    <a:pt x="2485" y="3223"/>
                    <a:pt x="2479" y="3219"/>
                    <a:pt x="2476" y="3216"/>
                  </a:cubicBezTo>
                  <a:cubicBezTo>
                    <a:pt x="2469" y="3212"/>
                    <a:pt x="2554" y="3212"/>
                    <a:pt x="2499" y="3209"/>
                  </a:cubicBezTo>
                  <a:cubicBezTo>
                    <a:pt x="2468" y="3207"/>
                    <a:pt x="2468" y="3205"/>
                    <a:pt x="2498" y="3204"/>
                  </a:cubicBezTo>
                  <a:cubicBezTo>
                    <a:pt x="2507" y="3203"/>
                    <a:pt x="2528" y="3203"/>
                    <a:pt x="2498" y="3202"/>
                  </a:cubicBezTo>
                  <a:cubicBezTo>
                    <a:pt x="2522" y="3201"/>
                    <a:pt x="2519" y="3201"/>
                    <a:pt x="2519" y="3200"/>
                  </a:cubicBezTo>
                  <a:cubicBezTo>
                    <a:pt x="2516" y="3183"/>
                    <a:pt x="2542" y="3193"/>
                    <a:pt x="2555" y="3190"/>
                  </a:cubicBezTo>
                  <a:cubicBezTo>
                    <a:pt x="2480" y="3186"/>
                    <a:pt x="2558" y="3170"/>
                    <a:pt x="2452" y="3173"/>
                  </a:cubicBezTo>
                  <a:cubicBezTo>
                    <a:pt x="2566" y="3172"/>
                    <a:pt x="2385" y="3159"/>
                    <a:pt x="2375" y="3158"/>
                  </a:cubicBezTo>
                  <a:cubicBezTo>
                    <a:pt x="2398" y="3157"/>
                    <a:pt x="2368" y="3156"/>
                    <a:pt x="2372" y="3155"/>
                  </a:cubicBezTo>
                  <a:cubicBezTo>
                    <a:pt x="2380" y="3154"/>
                    <a:pt x="2357" y="3152"/>
                    <a:pt x="2393" y="3151"/>
                  </a:cubicBezTo>
                  <a:cubicBezTo>
                    <a:pt x="2369" y="3151"/>
                    <a:pt x="2359" y="3150"/>
                    <a:pt x="2383" y="3149"/>
                  </a:cubicBezTo>
                  <a:cubicBezTo>
                    <a:pt x="2416" y="3147"/>
                    <a:pt x="2359" y="3147"/>
                    <a:pt x="2374" y="3146"/>
                  </a:cubicBezTo>
                  <a:cubicBezTo>
                    <a:pt x="2423" y="3141"/>
                    <a:pt x="2381" y="3143"/>
                    <a:pt x="2430" y="3137"/>
                  </a:cubicBezTo>
                  <a:cubicBezTo>
                    <a:pt x="2435" y="3137"/>
                    <a:pt x="2424" y="3136"/>
                    <a:pt x="2425" y="3136"/>
                  </a:cubicBezTo>
                  <a:cubicBezTo>
                    <a:pt x="2428" y="3135"/>
                    <a:pt x="2443" y="3134"/>
                    <a:pt x="2429" y="3133"/>
                  </a:cubicBezTo>
                  <a:cubicBezTo>
                    <a:pt x="2391" y="3133"/>
                    <a:pt x="2457" y="3132"/>
                    <a:pt x="2421" y="3131"/>
                  </a:cubicBezTo>
                  <a:cubicBezTo>
                    <a:pt x="2412" y="3131"/>
                    <a:pt x="2415" y="3129"/>
                    <a:pt x="2426" y="3128"/>
                  </a:cubicBezTo>
                  <a:cubicBezTo>
                    <a:pt x="2438" y="3127"/>
                    <a:pt x="2396" y="3127"/>
                    <a:pt x="2434" y="3126"/>
                  </a:cubicBezTo>
                  <a:cubicBezTo>
                    <a:pt x="2428" y="3125"/>
                    <a:pt x="2451" y="3124"/>
                    <a:pt x="2455" y="3123"/>
                  </a:cubicBezTo>
                  <a:cubicBezTo>
                    <a:pt x="2456" y="3116"/>
                    <a:pt x="2470" y="3116"/>
                    <a:pt x="2476" y="3114"/>
                  </a:cubicBezTo>
                  <a:cubicBezTo>
                    <a:pt x="2483" y="3109"/>
                    <a:pt x="2519" y="3108"/>
                    <a:pt x="2535" y="3104"/>
                  </a:cubicBezTo>
                  <a:cubicBezTo>
                    <a:pt x="2494" y="3103"/>
                    <a:pt x="2558" y="3102"/>
                    <a:pt x="2526" y="3102"/>
                  </a:cubicBezTo>
                  <a:cubicBezTo>
                    <a:pt x="2506" y="3101"/>
                    <a:pt x="2545" y="3100"/>
                    <a:pt x="2519" y="3099"/>
                  </a:cubicBezTo>
                  <a:cubicBezTo>
                    <a:pt x="2543" y="3094"/>
                    <a:pt x="2552" y="3091"/>
                    <a:pt x="2581" y="3086"/>
                  </a:cubicBezTo>
                  <a:cubicBezTo>
                    <a:pt x="2591" y="3083"/>
                    <a:pt x="2558" y="3079"/>
                    <a:pt x="2601" y="3076"/>
                  </a:cubicBezTo>
                  <a:cubicBezTo>
                    <a:pt x="2605" y="3076"/>
                    <a:pt x="2606" y="3075"/>
                    <a:pt x="2601" y="3075"/>
                  </a:cubicBezTo>
                  <a:cubicBezTo>
                    <a:pt x="2572" y="3074"/>
                    <a:pt x="2572" y="3073"/>
                    <a:pt x="2600" y="3071"/>
                  </a:cubicBezTo>
                  <a:cubicBezTo>
                    <a:pt x="2550" y="3069"/>
                    <a:pt x="2606" y="3071"/>
                    <a:pt x="2601" y="3067"/>
                  </a:cubicBezTo>
                  <a:cubicBezTo>
                    <a:pt x="2596" y="3066"/>
                    <a:pt x="2574" y="3064"/>
                    <a:pt x="2584" y="3064"/>
                  </a:cubicBezTo>
                  <a:cubicBezTo>
                    <a:pt x="2612" y="3063"/>
                    <a:pt x="2573" y="3062"/>
                    <a:pt x="2579" y="3061"/>
                  </a:cubicBezTo>
                  <a:cubicBezTo>
                    <a:pt x="2586" y="3060"/>
                    <a:pt x="2583" y="3058"/>
                    <a:pt x="2580" y="3057"/>
                  </a:cubicBezTo>
                  <a:cubicBezTo>
                    <a:pt x="2561" y="3055"/>
                    <a:pt x="2562" y="3047"/>
                    <a:pt x="2556" y="3046"/>
                  </a:cubicBezTo>
                  <a:cubicBezTo>
                    <a:pt x="2530" y="3041"/>
                    <a:pt x="2519" y="3043"/>
                    <a:pt x="2518" y="3036"/>
                  </a:cubicBezTo>
                  <a:cubicBezTo>
                    <a:pt x="2513" y="3022"/>
                    <a:pt x="2536" y="3028"/>
                    <a:pt x="2498" y="3025"/>
                  </a:cubicBezTo>
                  <a:cubicBezTo>
                    <a:pt x="2550" y="3024"/>
                    <a:pt x="2482" y="3023"/>
                    <a:pt x="2515" y="3022"/>
                  </a:cubicBezTo>
                  <a:cubicBezTo>
                    <a:pt x="2486" y="3021"/>
                    <a:pt x="2522" y="3020"/>
                    <a:pt x="2519" y="3019"/>
                  </a:cubicBezTo>
                  <a:cubicBezTo>
                    <a:pt x="2516" y="3018"/>
                    <a:pt x="2518" y="3017"/>
                    <a:pt x="2518" y="3016"/>
                  </a:cubicBezTo>
                  <a:cubicBezTo>
                    <a:pt x="2519" y="3015"/>
                    <a:pt x="2493" y="3015"/>
                    <a:pt x="2515" y="3014"/>
                  </a:cubicBezTo>
                  <a:cubicBezTo>
                    <a:pt x="2529" y="3013"/>
                    <a:pt x="2523" y="3011"/>
                    <a:pt x="2507" y="3010"/>
                  </a:cubicBezTo>
                  <a:cubicBezTo>
                    <a:pt x="2473" y="3009"/>
                    <a:pt x="2546" y="3008"/>
                    <a:pt x="2518" y="3007"/>
                  </a:cubicBezTo>
                  <a:cubicBezTo>
                    <a:pt x="2482" y="3005"/>
                    <a:pt x="2499" y="3003"/>
                    <a:pt x="2499" y="3002"/>
                  </a:cubicBezTo>
                  <a:cubicBezTo>
                    <a:pt x="2500" y="3000"/>
                    <a:pt x="2479" y="2998"/>
                    <a:pt x="2518" y="2997"/>
                  </a:cubicBezTo>
                  <a:cubicBezTo>
                    <a:pt x="2465" y="2995"/>
                    <a:pt x="2519" y="2990"/>
                    <a:pt x="2532" y="2985"/>
                  </a:cubicBezTo>
                  <a:cubicBezTo>
                    <a:pt x="2542" y="2984"/>
                    <a:pt x="2499" y="2982"/>
                    <a:pt x="2537" y="2981"/>
                  </a:cubicBezTo>
                  <a:cubicBezTo>
                    <a:pt x="2508" y="2981"/>
                    <a:pt x="2543" y="2980"/>
                    <a:pt x="2540" y="2979"/>
                  </a:cubicBezTo>
                  <a:cubicBezTo>
                    <a:pt x="2531" y="2969"/>
                    <a:pt x="2565" y="2963"/>
                    <a:pt x="2581" y="2961"/>
                  </a:cubicBezTo>
                  <a:cubicBezTo>
                    <a:pt x="2531" y="2960"/>
                    <a:pt x="2575" y="2958"/>
                    <a:pt x="2584" y="2958"/>
                  </a:cubicBezTo>
                  <a:cubicBezTo>
                    <a:pt x="2636" y="2946"/>
                    <a:pt x="2594" y="2949"/>
                    <a:pt x="2662" y="2943"/>
                  </a:cubicBezTo>
                  <a:lnTo>
                    <a:pt x="2652" y="2942"/>
                  </a:lnTo>
                  <a:cubicBezTo>
                    <a:pt x="2641" y="2939"/>
                    <a:pt x="2634" y="2937"/>
                    <a:pt x="2663" y="2934"/>
                  </a:cubicBezTo>
                  <a:cubicBezTo>
                    <a:pt x="2716" y="2929"/>
                    <a:pt x="2721" y="2925"/>
                    <a:pt x="2748" y="2917"/>
                  </a:cubicBezTo>
                  <a:cubicBezTo>
                    <a:pt x="2750" y="2916"/>
                    <a:pt x="2766" y="2915"/>
                    <a:pt x="2767" y="2914"/>
                  </a:cubicBezTo>
                  <a:cubicBezTo>
                    <a:pt x="2769" y="2913"/>
                    <a:pt x="2748" y="2912"/>
                    <a:pt x="2758" y="2911"/>
                  </a:cubicBezTo>
                  <a:cubicBezTo>
                    <a:pt x="2780" y="2910"/>
                    <a:pt x="2747" y="2909"/>
                    <a:pt x="2752" y="2909"/>
                  </a:cubicBezTo>
                  <a:cubicBezTo>
                    <a:pt x="2784" y="2908"/>
                    <a:pt x="2727" y="2908"/>
                    <a:pt x="2753" y="2907"/>
                  </a:cubicBezTo>
                  <a:cubicBezTo>
                    <a:pt x="2779" y="2906"/>
                    <a:pt x="2767" y="2904"/>
                    <a:pt x="2761" y="2904"/>
                  </a:cubicBezTo>
                  <a:cubicBezTo>
                    <a:pt x="2736" y="2903"/>
                    <a:pt x="2768" y="2903"/>
                    <a:pt x="2765" y="2902"/>
                  </a:cubicBezTo>
                  <a:cubicBezTo>
                    <a:pt x="2747" y="2902"/>
                    <a:pt x="2750" y="2900"/>
                    <a:pt x="2746" y="2887"/>
                  </a:cubicBezTo>
                  <a:cubicBezTo>
                    <a:pt x="2742" y="2883"/>
                    <a:pt x="2767" y="2879"/>
                    <a:pt x="2731" y="2874"/>
                  </a:cubicBezTo>
                  <a:cubicBezTo>
                    <a:pt x="2779" y="2874"/>
                    <a:pt x="2719" y="2873"/>
                    <a:pt x="2738" y="2872"/>
                  </a:cubicBezTo>
                  <a:cubicBezTo>
                    <a:pt x="2768" y="2871"/>
                    <a:pt x="2731" y="2862"/>
                    <a:pt x="2727" y="2855"/>
                  </a:cubicBezTo>
                  <a:cubicBezTo>
                    <a:pt x="2730" y="2851"/>
                    <a:pt x="2716" y="2850"/>
                    <a:pt x="2690" y="2848"/>
                  </a:cubicBezTo>
                  <a:cubicBezTo>
                    <a:pt x="2725" y="2847"/>
                    <a:pt x="2693" y="2846"/>
                    <a:pt x="2687" y="2845"/>
                  </a:cubicBezTo>
                  <a:cubicBezTo>
                    <a:pt x="2680" y="2844"/>
                    <a:pt x="2689" y="2842"/>
                    <a:pt x="2684" y="2841"/>
                  </a:cubicBezTo>
                  <a:cubicBezTo>
                    <a:pt x="2680" y="2840"/>
                    <a:pt x="2649" y="2839"/>
                    <a:pt x="2666" y="2838"/>
                  </a:cubicBezTo>
                  <a:cubicBezTo>
                    <a:pt x="2687" y="2837"/>
                    <a:pt x="2626" y="2836"/>
                    <a:pt x="2658" y="2835"/>
                  </a:cubicBezTo>
                  <a:cubicBezTo>
                    <a:pt x="2663" y="2835"/>
                    <a:pt x="2628" y="2833"/>
                    <a:pt x="2663" y="2833"/>
                  </a:cubicBezTo>
                  <a:cubicBezTo>
                    <a:pt x="2630" y="2826"/>
                    <a:pt x="2570" y="2829"/>
                    <a:pt x="2581" y="2819"/>
                  </a:cubicBezTo>
                  <a:cubicBezTo>
                    <a:pt x="2514" y="2819"/>
                    <a:pt x="2470" y="2815"/>
                    <a:pt x="2437" y="2809"/>
                  </a:cubicBezTo>
                  <a:cubicBezTo>
                    <a:pt x="2469" y="2808"/>
                    <a:pt x="2433" y="2807"/>
                    <a:pt x="2433" y="2806"/>
                  </a:cubicBezTo>
                  <a:cubicBezTo>
                    <a:pt x="2432" y="2805"/>
                    <a:pt x="2454" y="2804"/>
                    <a:pt x="2457" y="2803"/>
                  </a:cubicBezTo>
                  <a:cubicBezTo>
                    <a:pt x="2460" y="2801"/>
                    <a:pt x="2442" y="2799"/>
                    <a:pt x="2472" y="2798"/>
                  </a:cubicBezTo>
                  <a:cubicBezTo>
                    <a:pt x="2450" y="2797"/>
                    <a:pt x="2445" y="2795"/>
                    <a:pt x="2459" y="2794"/>
                  </a:cubicBezTo>
                  <a:cubicBezTo>
                    <a:pt x="2478" y="2793"/>
                    <a:pt x="2441" y="2791"/>
                    <a:pt x="2454" y="2790"/>
                  </a:cubicBezTo>
                  <a:cubicBezTo>
                    <a:pt x="2458" y="2789"/>
                    <a:pt x="2420" y="2788"/>
                    <a:pt x="2418" y="2788"/>
                  </a:cubicBezTo>
                  <a:cubicBezTo>
                    <a:pt x="2408" y="2792"/>
                    <a:pt x="2427" y="2798"/>
                    <a:pt x="2394" y="2801"/>
                  </a:cubicBezTo>
                  <a:cubicBezTo>
                    <a:pt x="2455" y="2806"/>
                    <a:pt x="2295" y="2798"/>
                    <a:pt x="2349" y="2806"/>
                  </a:cubicBezTo>
                  <a:cubicBezTo>
                    <a:pt x="2311" y="2806"/>
                    <a:pt x="2278" y="2806"/>
                    <a:pt x="2248" y="2805"/>
                  </a:cubicBezTo>
                  <a:cubicBezTo>
                    <a:pt x="2248" y="2801"/>
                    <a:pt x="2248" y="2801"/>
                    <a:pt x="2206" y="2798"/>
                  </a:cubicBezTo>
                  <a:cubicBezTo>
                    <a:pt x="2206" y="2800"/>
                    <a:pt x="2210" y="2801"/>
                    <a:pt x="2205" y="2803"/>
                  </a:cubicBezTo>
                  <a:cubicBezTo>
                    <a:pt x="2202" y="2804"/>
                    <a:pt x="2246" y="2804"/>
                    <a:pt x="2208" y="2805"/>
                  </a:cubicBezTo>
                  <a:cubicBezTo>
                    <a:pt x="2304" y="2808"/>
                    <a:pt x="2160" y="2820"/>
                    <a:pt x="2125" y="2806"/>
                  </a:cubicBezTo>
                  <a:cubicBezTo>
                    <a:pt x="2127" y="2805"/>
                    <a:pt x="2145" y="2803"/>
                    <a:pt x="2155" y="2801"/>
                  </a:cubicBezTo>
                  <a:cubicBezTo>
                    <a:pt x="2121" y="2798"/>
                    <a:pt x="2077" y="2798"/>
                    <a:pt x="2112" y="2795"/>
                  </a:cubicBezTo>
                  <a:cubicBezTo>
                    <a:pt x="2136" y="2793"/>
                    <a:pt x="2109" y="2793"/>
                    <a:pt x="2114" y="2791"/>
                  </a:cubicBezTo>
                  <a:cubicBezTo>
                    <a:pt x="2143" y="2790"/>
                    <a:pt x="2097" y="2790"/>
                    <a:pt x="2109" y="2789"/>
                  </a:cubicBezTo>
                  <a:cubicBezTo>
                    <a:pt x="2129" y="2788"/>
                    <a:pt x="2123" y="2788"/>
                    <a:pt x="2123" y="2784"/>
                  </a:cubicBezTo>
                  <a:cubicBezTo>
                    <a:pt x="2081" y="2780"/>
                    <a:pt x="2182" y="2778"/>
                    <a:pt x="2124" y="2775"/>
                  </a:cubicBezTo>
                  <a:cubicBezTo>
                    <a:pt x="2120" y="2775"/>
                    <a:pt x="2123" y="2774"/>
                    <a:pt x="2129" y="2774"/>
                  </a:cubicBezTo>
                  <a:cubicBezTo>
                    <a:pt x="2155" y="2773"/>
                    <a:pt x="2142" y="2772"/>
                    <a:pt x="2143" y="2771"/>
                  </a:cubicBezTo>
                  <a:cubicBezTo>
                    <a:pt x="2150" y="2763"/>
                    <a:pt x="2125" y="2766"/>
                    <a:pt x="2165" y="2764"/>
                  </a:cubicBezTo>
                  <a:cubicBezTo>
                    <a:pt x="2132" y="2763"/>
                    <a:pt x="2145" y="2762"/>
                    <a:pt x="2144" y="2761"/>
                  </a:cubicBezTo>
                  <a:cubicBezTo>
                    <a:pt x="2139" y="2754"/>
                    <a:pt x="2151" y="2745"/>
                    <a:pt x="2142" y="2743"/>
                  </a:cubicBezTo>
                  <a:cubicBezTo>
                    <a:pt x="2134" y="2742"/>
                    <a:pt x="2182" y="2741"/>
                    <a:pt x="2158" y="2739"/>
                  </a:cubicBezTo>
                  <a:cubicBezTo>
                    <a:pt x="2141" y="2738"/>
                    <a:pt x="2205" y="2736"/>
                    <a:pt x="2185" y="2735"/>
                  </a:cubicBezTo>
                  <a:cubicBezTo>
                    <a:pt x="2228" y="2734"/>
                    <a:pt x="2163" y="2732"/>
                    <a:pt x="2184" y="2731"/>
                  </a:cubicBezTo>
                  <a:cubicBezTo>
                    <a:pt x="2129" y="2729"/>
                    <a:pt x="2194" y="2728"/>
                    <a:pt x="2189" y="2726"/>
                  </a:cubicBezTo>
                  <a:cubicBezTo>
                    <a:pt x="2241" y="2726"/>
                    <a:pt x="2218" y="2724"/>
                    <a:pt x="2248" y="2723"/>
                  </a:cubicBezTo>
                  <a:cubicBezTo>
                    <a:pt x="2248" y="2724"/>
                    <a:pt x="2238" y="2725"/>
                    <a:pt x="2250" y="2726"/>
                  </a:cubicBezTo>
                  <a:cubicBezTo>
                    <a:pt x="2281" y="2727"/>
                    <a:pt x="2251" y="2728"/>
                    <a:pt x="2246" y="2728"/>
                  </a:cubicBezTo>
                  <a:cubicBezTo>
                    <a:pt x="2229" y="2730"/>
                    <a:pt x="2244" y="2732"/>
                    <a:pt x="2255" y="2734"/>
                  </a:cubicBezTo>
                  <a:cubicBezTo>
                    <a:pt x="2266" y="2736"/>
                    <a:pt x="2279" y="2738"/>
                    <a:pt x="2250" y="2739"/>
                  </a:cubicBezTo>
                  <a:cubicBezTo>
                    <a:pt x="2244" y="2740"/>
                    <a:pt x="2242" y="2741"/>
                    <a:pt x="2249" y="2741"/>
                  </a:cubicBezTo>
                  <a:cubicBezTo>
                    <a:pt x="2283" y="2747"/>
                    <a:pt x="2297" y="2746"/>
                    <a:pt x="2311" y="2749"/>
                  </a:cubicBezTo>
                  <a:cubicBezTo>
                    <a:pt x="2306" y="2750"/>
                    <a:pt x="2347" y="2751"/>
                    <a:pt x="2315" y="2752"/>
                  </a:cubicBezTo>
                  <a:cubicBezTo>
                    <a:pt x="2369" y="2755"/>
                    <a:pt x="2292" y="2758"/>
                    <a:pt x="2322" y="2761"/>
                  </a:cubicBezTo>
                  <a:cubicBezTo>
                    <a:pt x="2283" y="2763"/>
                    <a:pt x="2341" y="2764"/>
                    <a:pt x="2346" y="2766"/>
                  </a:cubicBezTo>
                  <a:cubicBezTo>
                    <a:pt x="2427" y="2768"/>
                    <a:pt x="2350" y="2754"/>
                    <a:pt x="2471" y="2756"/>
                  </a:cubicBezTo>
                  <a:cubicBezTo>
                    <a:pt x="2481" y="2757"/>
                    <a:pt x="2472" y="2758"/>
                    <a:pt x="2483" y="2759"/>
                  </a:cubicBezTo>
                  <a:cubicBezTo>
                    <a:pt x="2501" y="2760"/>
                    <a:pt x="2460" y="2761"/>
                    <a:pt x="2478" y="2762"/>
                  </a:cubicBezTo>
                  <a:cubicBezTo>
                    <a:pt x="2506" y="2763"/>
                    <a:pt x="2467" y="2764"/>
                    <a:pt x="2477" y="2765"/>
                  </a:cubicBezTo>
                  <a:cubicBezTo>
                    <a:pt x="2489" y="2766"/>
                    <a:pt x="2492" y="2767"/>
                    <a:pt x="2479" y="2769"/>
                  </a:cubicBezTo>
                  <a:cubicBezTo>
                    <a:pt x="2470" y="2769"/>
                    <a:pt x="2499" y="2770"/>
                    <a:pt x="2486" y="2771"/>
                  </a:cubicBezTo>
                  <a:cubicBezTo>
                    <a:pt x="2520" y="2771"/>
                    <a:pt x="2530" y="2771"/>
                    <a:pt x="2540" y="2770"/>
                  </a:cubicBezTo>
                  <a:cubicBezTo>
                    <a:pt x="2546" y="2769"/>
                    <a:pt x="2569" y="2768"/>
                    <a:pt x="2540" y="2768"/>
                  </a:cubicBezTo>
                  <a:cubicBezTo>
                    <a:pt x="2573" y="2767"/>
                    <a:pt x="2539" y="2766"/>
                    <a:pt x="2548" y="2766"/>
                  </a:cubicBezTo>
                  <a:cubicBezTo>
                    <a:pt x="2556" y="2765"/>
                    <a:pt x="2560" y="2764"/>
                    <a:pt x="2559" y="2764"/>
                  </a:cubicBezTo>
                  <a:cubicBezTo>
                    <a:pt x="2545" y="2761"/>
                    <a:pt x="2657" y="2759"/>
                    <a:pt x="2603" y="2757"/>
                  </a:cubicBezTo>
                  <a:cubicBezTo>
                    <a:pt x="2629" y="2752"/>
                    <a:pt x="2659" y="2746"/>
                    <a:pt x="2680" y="2744"/>
                  </a:cubicBezTo>
                  <a:cubicBezTo>
                    <a:pt x="2625" y="2738"/>
                    <a:pt x="2707" y="2748"/>
                    <a:pt x="2706" y="2732"/>
                  </a:cubicBezTo>
                  <a:cubicBezTo>
                    <a:pt x="2673" y="2731"/>
                    <a:pt x="2708" y="2730"/>
                    <a:pt x="2691" y="2729"/>
                  </a:cubicBezTo>
                  <a:cubicBezTo>
                    <a:pt x="2656" y="2727"/>
                    <a:pt x="2693" y="2722"/>
                    <a:pt x="2667" y="2720"/>
                  </a:cubicBezTo>
                  <a:cubicBezTo>
                    <a:pt x="2650" y="2718"/>
                    <a:pt x="2681" y="2715"/>
                    <a:pt x="2662" y="2714"/>
                  </a:cubicBezTo>
                  <a:cubicBezTo>
                    <a:pt x="2638" y="2713"/>
                    <a:pt x="2669" y="2712"/>
                    <a:pt x="2651" y="2711"/>
                  </a:cubicBezTo>
                  <a:cubicBezTo>
                    <a:pt x="2642" y="2711"/>
                    <a:pt x="2678" y="2710"/>
                    <a:pt x="2649" y="2709"/>
                  </a:cubicBezTo>
                  <a:cubicBezTo>
                    <a:pt x="2635" y="2708"/>
                    <a:pt x="2644" y="2707"/>
                    <a:pt x="2644" y="2705"/>
                  </a:cubicBezTo>
                  <a:cubicBezTo>
                    <a:pt x="2639" y="2698"/>
                    <a:pt x="2655" y="2696"/>
                    <a:pt x="2641" y="2695"/>
                  </a:cubicBezTo>
                  <a:cubicBezTo>
                    <a:pt x="2622" y="2680"/>
                    <a:pt x="2536" y="2669"/>
                    <a:pt x="2483" y="2656"/>
                  </a:cubicBezTo>
                  <a:cubicBezTo>
                    <a:pt x="2521" y="2656"/>
                    <a:pt x="2453" y="2655"/>
                    <a:pt x="2493" y="2654"/>
                  </a:cubicBezTo>
                  <a:cubicBezTo>
                    <a:pt x="2454" y="2647"/>
                    <a:pt x="2430" y="2642"/>
                    <a:pt x="2414" y="2634"/>
                  </a:cubicBezTo>
                  <a:cubicBezTo>
                    <a:pt x="2408" y="2633"/>
                    <a:pt x="2398" y="2631"/>
                    <a:pt x="2390" y="2630"/>
                  </a:cubicBezTo>
                  <a:cubicBezTo>
                    <a:pt x="2381" y="2628"/>
                    <a:pt x="2400" y="2627"/>
                    <a:pt x="2393" y="2625"/>
                  </a:cubicBezTo>
                  <a:cubicBezTo>
                    <a:pt x="2387" y="2624"/>
                    <a:pt x="2380" y="2622"/>
                    <a:pt x="2373" y="2621"/>
                  </a:cubicBezTo>
                  <a:cubicBezTo>
                    <a:pt x="2365" y="2620"/>
                    <a:pt x="2390" y="2618"/>
                    <a:pt x="2358" y="2617"/>
                  </a:cubicBezTo>
                  <a:cubicBezTo>
                    <a:pt x="2369" y="2617"/>
                    <a:pt x="2367" y="2616"/>
                    <a:pt x="2364" y="2616"/>
                  </a:cubicBezTo>
                  <a:cubicBezTo>
                    <a:pt x="2346" y="2614"/>
                    <a:pt x="2451" y="2614"/>
                    <a:pt x="2425" y="2612"/>
                  </a:cubicBezTo>
                  <a:cubicBezTo>
                    <a:pt x="2399" y="2600"/>
                    <a:pt x="2311" y="2604"/>
                    <a:pt x="2331" y="2599"/>
                  </a:cubicBezTo>
                  <a:cubicBezTo>
                    <a:pt x="2298" y="2595"/>
                    <a:pt x="2309" y="2594"/>
                    <a:pt x="2280" y="2591"/>
                  </a:cubicBezTo>
                  <a:cubicBezTo>
                    <a:pt x="2231" y="2591"/>
                    <a:pt x="2251" y="2590"/>
                    <a:pt x="2248" y="2589"/>
                  </a:cubicBezTo>
                  <a:cubicBezTo>
                    <a:pt x="2246" y="2588"/>
                    <a:pt x="2251" y="2587"/>
                    <a:pt x="2247" y="2587"/>
                  </a:cubicBezTo>
                  <a:cubicBezTo>
                    <a:pt x="2239" y="2585"/>
                    <a:pt x="2266" y="2584"/>
                    <a:pt x="2257" y="2582"/>
                  </a:cubicBezTo>
                  <a:cubicBezTo>
                    <a:pt x="2272" y="2582"/>
                    <a:pt x="2303" y="2580"/>
                    <a:pt x="2330" y="2572"/>
                  </a:cubicBezTo>
                  <a:cubicBezTo>
                    <a:pt x="2339" y="2571"/>
                    <a:pt x="2336" y="2569"/>
                    <a:pt x="2330" y="2568"/>
                  </a:cubicBezTo>
                  <a:cubicBezTo>
                    <a:pt x="2324" y="2567"/>
                    <a:pt x="2358" y="2566"/>
                    <a:pt x="2339" y="2566"/>
                  </a:cubicBezTo>
                  <a:cubicBezTo>
                    <a:pt x="2306" y="2564"/>
                    <a:pt x="2357" y="2564"/>
                    <a:pt x="2354" y="2563"/>
                  </a:cubicBezTo>
                  <a:cubicBezTo>
                    <a:pt x="2350" y="2561"/>
                    <a:pt x="2354" y="2558"/>
                    <a:pt x="2322" y="2556"/>
                  </a:cubicBezTo>
                  <a:cubicBezTo>
                    <a:pt x="2280" y="2553"/>
                    <a:pt x="2400" y="2552"/>
                    <a:pt x="2391" y="2550"/>
                  </a:cubicBezTo>
                  <a:cubicBezTo>
                    <a:pt x="2402" y="2548"/>
                    <a:pt x="2384" y="2545"/>
                    <a:pt x="2414" y="2542"/>
                  </a:cubicBezTo>
                  <a:cubicBezTo>
                    <a:pt x="2379" y="2540"/>
                    <a:pt x="2440" y="2538"/>
                    <a:pt x="2434" y="2536"/>
                  </a:cubicBezTo>
                  <a:cubicBezTo>
                    <a:pt x="2403" y="2535"/>
                    <a:pt x="2440" y="2535"/>
                    <a:pt x="2436" y="2534"/>
                  </a:cubicBezTo>
                  <a:cubicBezTo>
                    <a:pt x="2435" y="2533"/>
                    <a:pt x="2449" y="2533"/>
                    <a:pt x="2455" y="2533"/>
                  </a:cubicBezTo>
                  <a:cubicBezTo>
                    <a:pt x="2402" y="2531"/>
                    <a:pt x="2465" y="2529"/>
                    <a:pt x="2437" y="2527"/>
                  </a:cubicBezTo>
                  <a:cubicBezTo>
                    <a:pt x="2418" y="2526"/>
                    <a:pt x="2461" y="2526"/>
                    <a:pt x="2476" y="2526"/>
                  </a:cubicBezTo>
                  <a:cubicBezTo>
                    <a:pt x="2460" y="2525"/>
                    <a:pt x="2442" y="2524"/>
                    <a:pt x="2427" y="2523"/>
                  </a:cubicBezTo>
                  <a:cubicBezTo>
                    <a:pt x="2414" y="2521"/>
                    <a:pt x="2462" y="2519"/>
                    <a:pt x="2475" y="2518"/>
                  </a:cubicBezTo>
                  <a:cubicBezTo>
                    <a:pt x="2477" y="2517"/>
                    <a:pt x="2462" y="2516"/>
                    <a:pt x="2457" y="2515"/>
                  </a:cubicBezTo>
                  <a:cubicBezTo>
                    <a:pt x="2456" y="2515"/>
                    <a:pt x="2469" y="2514"/>
                    <a:pt x="2469" y="2514"/>
                  </a:cubicBezTo>
                  <a:cubicBezTo>
                    <a:pt x="2445" y="2512"/>
                    <a:pt x="2470" y="2513"/>
                    <a:pt x="2476" y="2511"/>
                  </a:cubicBezTo>
                  <a:cubicBezTo>
                    <a:pt x="2479" y="2510"/>
                    <a:pt x="2486" y="2509"/>
                    <a:pt x="2475" y="2508"/>
                  </a:cubicBezTo>
                  <a:cubicBezTo>
                    <a:pt x="2460" y="2507"/>
                    <a:pt x="2510" y="2506"/>
                    <a:pt x="2482" y="2505"/>
                  </a:cubicBezTo>
                  <a:cubicBezTo>
                    <a:pt x="2472" y="2505"/>
                    <a:pt x="2497" y="2503"/>
                    <a:pt x="2490" y="2503"/>
                  </a:cubicBezTo>
                  <a:cubicBezTo>
                    <a:pt x="2476" y="2501"/>
                    <a:pt x="2509" y="2500"/>
                    <a:pt x="2499" y="2499"/>
                  </a:cubicBezTo>
                  <a:cubicBezTo>
                    <a:pt x="2486" y="2498"/>
                    <a:pt x="2480" y="2496"/>
                    <a:pt x="2497" y="2495"/>
                  </a:cubicBezTo>
                  <a:cubicBezTo>
                    <a:pt x="2509" y="2493"/>
                    <a:pt x="2411" y="2488"/>
                    <a:pt x="2397" y="2484"/>
                  </a:cubicBezTo>
                  <a:cubicBezTo>
                    <a:pt x="2373" y="2483"/>
                    <a:pt x="2415" y="2480"/>
                    <a:pt x="2403" y="2479"/>
                  </a:cubicBezTo>
                  <a:cubicBezTo>
                    <a:pt x="2401" y="2477"/>
                    <a:pt x="2448" y="2476"/>
                    <a:pt x="2417" y="2475"/>
                  </a:cubicBezTo>
                  <a:cubicBezTo>
                    <a:pt x="2514" y="2457"/>
                    <a:pt x="2182" y="2452"/>
                    <a:pt x="2141" y="2449"/>
                  </a:cubicBezTo>
                  <a:cubicBezTo>
                    <a:pt x="2113" y="2447"/>
                    <a:pt x="2100" y="2446"/>
                    <a:pt x="2082" y="2433"/>
                  </a:cubicBezTo>
                  <a:cubicBezTo>
                    <a:pt x="2081" y="2432"/>
                    <a:pt x="2030" y="2431"/>
                    <a:pt x="2076" y="2429"/>
                  </a:cubicBezTo>
                  <a:cubicBezTo>
                    <a:pt x="2062" y="2429"/>
                    <a:pt x="2030" y="2428"/>
                    <a:pt x="2020" y="2421"/>
                  </a:cubicBezTo>
                  <a:cubicBezTo>
                    <a:pt x="2024" y="2407"/>
                    <a:pt x="1991" y="2411"/>
                    <a:pt x="1988" y="2408"/>
                  </a:cubicBezTo>
                  <a:cubicBezTo>
                    <a:pt x="1994" y="2407"/>
                    <a:pt x="1969" y="2407"/>
                    <a:pt x="1976" y="2406"/>
                  </a:cubicBezTo>
                  <a:cubicBezTo>
                    <a:pt x="1982" y="2405"/>
                    <a:pt x="1971" y="2404"/>
                    <a:pt x="1995" y="2403"/>
                  </a:cubicBezTo>
                  <a:cubicBezTo>
                    <a:pt x="1993" y="2401"/>
                    <a:pt x="1895" y="2396"/>
                    <a:pt x="1955" y="2393"/>
                  </a:cubicBezTo>
                  <a:cubicBezTo>
                    <a:pt x="1940" y="2390"/>
                    <a:pt x="1908" y="2389"/>
                    <a:pt x="1977" y="2387"/>
                  </a:cubicBezTo>
                  <a:cubicBezTo>
                    <a:pt x="1888" y="2384"/>
                    <a:pt x="2016" y="2381"/>
                    <a:pt x="1930" y="2380"/>
                  </a:cubicBezTo>
                  <a:cubicBezTo>
                    <a:pt x="1905" y="2381"/>
                    <a:pt x="1926" y="2379"/>
                    <a:pt x="1936" y="2380"/>
                  </a:cubicBezTo>
                  <a:cubicBezTo>
                    <a:pt x="1919" y="2381"/>
                    <a:pt x="1941" y="2379"/>
                    <a:pt x="1935" y="2375"/>
                  </a:cubicBezTo>
                  <a:cubicBezTo>
                    <a:pt x="1933" y="2374"/>
                    <a:pt x="1915" y="2372"/>
                    <a:pt x="1925" y="2371"/>
                  </a:cubicBezTo>
                  <a:cubicBezTo>
                    <a:pt x="1947" y="2369"/>
                    <a:pt x="1933" y="2366"/>
                    <a:pt x="1933" y="2364"/>
                  </a:cubicBezTo>
                  <a:cubicBezTo>
                    <a:pt x="1938" y="2361"/>
                    <a:pt x="1851" y="2359"/>
                    <a:pt x="1879" y="2358"/>
                  </a:cubicBezTo>
                  <a:cubicBezTo>
                    <a:pt x="1913" y="2357"/>
                    <a:pt x="1856" y="2357"/>
                    <a:pt x="1886" y="2356"/>
                  </a:cubicBezTo>
                  <a:cubicBezTo>
                    <a:pt x="1945" y="2355"/>
                    <a:pt x="1861" y="2346"/>
                    <a:pt x="1861" y="2344"/>
                  </a:cubicBezTo>
                  <a:cubicBezTo>
                    <a:pt x="1803" y="2338"/>
                    <a:pt x="1813" y="2333"/>
                    <a:pt x="1701" y="2327"/>
                  </a:cubicBezTo>
                  <a:cubicBezTo>
                    <a:pt x="1676" y="2328"/>
                    <a:pt x="1697" y="2326"/>
                    <a:pt x="1707" y="2327"/>
                  </a:cubicBezTo>
                  <a:cubicBezTo>
                    <a:pt x="1703" y="2327"/>
                    <a:pt x="1699" y="2328"/>
                    <a:pt x="1701" y="2327"/>
                  </a:cubicBezTo>
                  <a:cubicBezTo>
                    <a:pt x="1707" y="2326"/>
                    <a:pt x="1661" y="2325"/>
                    <a:pt x="1701" y="2324"/>
                  </a:cubicBezTo>
                  <a:cubicBezTo>
                    <a:pt x="1676" y="2323"/>
                    <a:pt x="1716" y="2322"/>
                    <a:pt x="1707" y="2321"/>
                  </a:cubicBezTo>
                  <a:cubicBezTo>
                    <a:pt x="1703" y="2321"/>
                    <a:pt x="1714" y="2320"/>
                    <a:pt x="1680" y="2320"/>
                  </a:cubicBezTo>
                  <a:cubicBezTo>
                    <a:pt x="1655" y="2321"/>
                    <a:pt x="1676" y="2319"/>
                    <a:pt x="1686" y="2320"/>
                  </a:cubicBezTo>
                  <a:cubicBezTo>
                    <a:pt x="1682" y="2320"/>
                    <a:pt x="1678" y="2320"/>
                    <a:pt x="1680" y="2320"/>
                  </a:cubicBezTo>
                  <a:cubicBezTo>
                    <a:pt x="1646" y="2314"/>
                    <a:pt x="1677" y="2315"/>
                    <a:pt x="1587" y="2314"/>
                  </a:cubicBezTo>
                  <a:cubicBezTo>
                    <a:pt x="1582" y="2313"/>
                    <a:pt x="1577" y="2312"/>
                    <a:pt x="1572" y="2312"/>
                  </a:cubicBezTo>
                  <a:cubicBezTo>
                    <a:pt x="1505" y="2312"/>
                    <a:pt x="1528" y="2310"/>
                    <a:pt x="1523" y="2309"/>
                  </a:cubicBezTo>
                  <a:cubicBezTo>
                    <a:pt x="1518" y="2307"/>
                    <a:pt x="1465" y="2306"/>
                    <a:pt x="1519" y="2304"/>
                  </a:cubicBezTo>
                  <a:cubicBezTo>
                    <a:pt x="1498" y="2304"/>
                    <a:pt x="1500" y="2302"/>
                    <a:pt x="1462" y="2302"/>
                  </a:cubicBezTo>
                  <a:cubicBezTo>
                    <a:pt x="1520" y="2298"/>
                    <a:pt x="1395" y="2300"/>
                    <a:pt x="1457" y="2300"/>
                  </a:cubicBezTo>
                  <a:cubicBezTo>
                    <a:pt x="1453" y="2300"/>
                    <a:pt x="1449" y="2300"/>
                    <a:pt x="1451" y="2300"/>
                  </a:cubicBezTo>
                  <a:cubicBezTo>
                    <a:pt x="1431" y="2297"/>
                    <a:pt x="1325" y="2291"/>
                    <a:pt x="1357" y="2289"/>
                  </a:cubicBezTo>
                  <a:cubicBezTo>
                    <a:pt x="1426" y="2282"/>
                    <a:pt x="1453" y="2271"/>
                    <a:pt x="1500" y="2271"/>
                  </a:cubicBezTo>
                  <a:lnTo>
                    <a:pt x="1500" y="2265"/>
                  </a:lnTo>
                  <a:cubicBezTo>
                    <a:pt x="1541" y="2265"/>
                    <a:pt x="1577" y="2261"/>
                    <a:pt x="1558" y="2259"/>
                  </a:cubicBezTo>
                  <a:cubicBezTo>
                    <a:pt x="1579" y="2258"/>
                    <a:pt x="1603" y="2258"/>
                    <a:pt x="1617" y="2257"/>
                  </a:cubicBezTo>
                  <a:cubicBezTo>
                    <a:pt x="1582" y="2253"/>
                    <a:pt x="1676" y="2252"/>
                    <a:pt x="1666" y="2249"/>
                  </a:cubicBezTo>
                  <a:cubicBezTo>
                    <a:pt x="1729" y="2240"/>
                    <a:pt x="1819" y="2232"/>
                    <a:pt x="1852" y="2218"/>
                  </a:cubicBezTo>
                  <a:cubicBezTo>
                    <a:pt x="1895" y="2214"/>
                    <a:pt x="1880" y="2211"/>
                    <a:pt x="1935" y="2205"/>
                  </a:cubicBezTo>
                  <a:cubicBezTo>
                    <a:pt x="1979" y="2186"/>
                    <a:pt x="1978" y="2193"/>
                    <a:pt x="2019" y="2183"/>
                  </a:cubicBezTo>
                  <a:cubicBezTo>
                    <a:pt x="1987" y="2182"/>
                    <a:pt x="2022" y="2181"/>
                    <a:pt x="2020" y="2180"/>
                  </a:cubicBezTo>
                  <a:cubicBezTo>
                    <a:pt x="2017" y="2179"/>
                    <a:pt x="2008" y="2177"/>
                    <a:pt x="2022" y="2176"/>
                  </a:cubicBezTo>
                  <a:cubicBezTo>
                    <a:pt x="2040" y="2173"/>
                    <a:pt x="2056" y="2172"/>
                    <a:pt x="2061" y="2170"/>
                  </a:cubicBezTo>
                  <a:cubicBezTo>
                    <a:pt x="2057" y="2168"/>
                    <a:pt x="2088" y="2167"/>
                    <a:pt x="2061" y="2166"/>
                  </a:cubicBezTo>
                  <a:cubicBezTo>
                    <a:pt x="2107" y="2165"/>
                    <a:pt x="2041" y="2164"/>
                    <a:pt x="2066" y="2163"/>
                  </a:cubicBezTo>
                  <a:cubicBezTo>
                    <a:pt x="2097" y="2162"/>
                    <a:pt x="2075" y="2161"/>
                    <a:pt x="2081" y="2160"/>
                  </a:cubicBezTo>
                  <a:cubicBezTo>
                    <a:pt x="2086" y="2158"/>
                    <a:pt x="2109" y="2156"/>
                    <a:pt x="2102" y="2155"/>
                  </a:cubicBezTo>
                  <a:cubicBezTo>
                    <a:pt x="2069" y="2154"/>
                    <a:pt x="2087" y="2153"/>
                    <a:pt x="2100" y="2152"/>
                  </a:cubicBezTo>
                  <a:cubicBezTo>
                    <a:pt x="2113" y="2151"/>
                    <a:pt x="2139" y="2150"/>
                    <a:pt x="2104" y="2149"/>
                  </a:cubicBezTo>
                  <a:cubicBezTo>
                    <a:pt x="2106" y="2147"/>
                    <a:pt x="2176" y="2141"/>
                    <a:pt x="2163" y="2137"/>
                  </a:cubicBezTo>
                  <a:cubicBezTo>
                    <a:pt x="2159" y="2136"/>
                    <a:pt x="2192" y="2135"/>
                    <a:pt x="2167" y="2134"/>
                  </a:cubicBezTo>
                  <a:cubicBezTo>
                    <a:pt x="2147" y="2133"/>
                    <a:pt x="2181" y="2132"/>
                    <a:pt x="2184" y="2131"/>
                  </a:cubicBezTo>
                  <a:cubicBezTo>
                    <a:pt x="2180" y="2120"/>
                    <a:pt x="2236" y="2124"/>
                    <a:pt x="2186" y="2121"/>
                  </a:cubicBezTo>
                  <a:cubicBezTo>
                    <a:pt x="2226" y="2120"/>
                    <a:pt x="2199" y="2118"/>
                    <a:pt x="2206" y="2116"/>
                  </a:cubicBezTo>
                  <a:cubicBezTo>
                    <a:pt x="2222" y="2114"/>
                    <a:pt x="2170" y="2111"/>
                    <a:pt x="2186" y="2109"/>
                  </a:cubicBezTo>
                  <a:cubicBezTo>
                    <a:pt x="2235" y="2105"/>
                    <a:pt x="2191" y="2104"/>
                    <a:pt x="2206" y="2097"/>
                  </a:cubicBezTo>
                  <a:cubicBezTo>
                    <a:pt x="2207" y="2091"/>
                    <a:pt x="2190" y="2094"/>
                    <a:pt x="2204" y="2092"/>
                  </a:cubicBezTo>
                  <a:cubicBezTo>
                    <a:pt x="2230" y="2083"/>
                    <a:pt x="2283" y="2078"/>
                    <a:pt x="2290" y="2070"/>
                  </a:cubicBezTo>
                  <a:cubicBezTo>
                    <a:pt x="2277" y="2067"/>
                    <a:pt x="2302" y="2065"/>
                    <a:pt x="2307" y="2064"/>
                  </a:cubicBezTo>
                  <a:cubicBezTo>
                    <a:pt x="2320" y="2063"/>
                    <a:pt x="2308" y="2061"/>
                    <a:pt x="2311" y="2060"/>
                  </a:cubicBezTo>
                  <a:cubicBezTo>
                    <a:pt x="2313" y="2059"/>
                    <a:pt x="2334" y="2057"/>
                    <a:pt x="2323" y="2057"/>
                  </a:cubicBezTo>
                  <a:cubicBezTo>
                    <a:pt x="2299" y="2056"/>
                    <a:pt x="2342" y="2055"/>
                    <a:pt x="2323" y="2055"/>
                  </a:cubicBezTo>
                  <a:cubicBezTo>
                    <a:pt x="2297" y="2054"/>
                    <a:pt x="2352" y="2053"/>
                    <a:pt x="2314" y="2053"/>
                  </a:cubicBezTo>
                  <a:cubicBezTo>
                    <a:pt x="2312" y="2053"/>
                    <a:pt x="2330" y="2051"/>
                    <a:pt x="2324" y="2051"/>
                  </a:cubicBezTo>
                  <a:cubicBezTo>
                    <a:pt x="2294" y="2050"/>
                    <a:pt x="2343" y="2050"/>
                    <a:pt x="2333" y="2049"/>
                  </a:cubicBezTo>
                  <a:cubicBezTo>
                    <a:pt x="2323" y="2048"/>
                    <a:pt x="2331" y="2047"/>
                    <a:pt x="2331" y="2045"/>
                  </a:cubicBezTo>
                  <a:cubicBezTo>
                    <a:pt x="2332" y="2044"/>
                    <a:pt x="2326" y="2043"/>
                    <a:pt x="2350" y="2043"/>
                  </a:cubicBezTo>
                  <a:cubicBezTo>
                    <a:pt x="2321" y="2042"/>
                    <a:pt x="2321" y="2040"/>
                    <a:pt x="2337" y="2039"/>
                  </a:cubicBezTo>
                  <a:cubicBezTo>
                    <a:pt x="2364" y="2038"/>
                    <a:pt x="2306" y="2037"/>
                    <a:pt x="2331" y="2036"/>
                  </a:cubicBezTo>
                  <a:cubicBezTo>
                    <a:pt x="2347" y="2036"/>
                    <a:pt x="2351" y="2036"/>
                    <a:pt x="2373" y="2037"/>
                  </a:cubicBezTo>
                  <a:cubicBezTo>
                    <a:pt x="2362" y="2031"/>
                    <a:pt x="2383" y="2028"/>
                    <a:pt x="2398" y="2024"/>
                  </a:cubicBezTo>
                  <a:cubicBezTo>
                    <a:pt x="2425" y="2022"/>
                    <a:pt x="2388" y="2020"/>
                    <a:pt x="2392" y="2018"/>
                  </a:cubicBezTo>
                  <a:cubicBezTo>
                    <a:pt x="2395" y="2017"/>
                    <a:pt x="2394" y="2016"/>
                    <a:pt x="2378" y="2015"/>
                  </a:cubicBezTo>
                  <a:cubicBezTo>
                    <a:pt x="2360" y="2014"/>
                    <a:pt x="2379" y="2012"/>
                    <a:pt x="2351" y="2010"/>
                  </a:cubicBezTo>
                  <a:cubicBezTo>
                    <a:pt x="2334" y="2009"/>
                    <a:pt x="2390" y="2009"/>
                    <a:pt x="2358" y="2008"/>
                  </a:cubicBezTo>
                  <a:cubicBezTo>
                    <a:pt x="2342" y="2005"/>
                    <a:pt x="2336" y="2006"/>
                    <a:pt x="2308" y="2005"/>
                  </a:cubicBezTo>
                  <a:cubicBezTo>
                    <a:pt x="2339" y="2004"/>
                    <a:pt x="2338" y="2007"/>
                    <a:pt x="2358" y="2001"/>
                  </a:cubicBezTo>
                  <a:cubicBezTo>
                    <a:pt x="2369" y="2000"/>
                    <a:pt x="2344" y="1999"/>
                    <a:pt x="2351" y="1998"/>
                  </a:cubicBezTo>
                  <a:cubicBezTo>
                    <a:pt x="2357" y="1997"/>
                    <a:pt x="2348" y="1996"/>
                    <a:pt x="2353" y="1995"/>
                  </a:cubicBezTo>
                  <a:cubicBezTo>
                    <a:pt x="2357" y="1994"/>
                    <a:pt x="2367" y="1993"/>
                    <a:pt x="2362" y="1992"/>
                  </a:cubicBezTo>
                  <a:cubicBezTo>
                    <a:pt x="2340" y="1987"/>
                    <a:pt x="2366" y="1988"/>
                    <a:pt x="2349" y="1985"/>
                  </a:cubicBezTo>
                  <a:cubicBezTo>
                    <a:pt x="2331" y="1983"/>
                    <a:pt x="2362" y="1982"/>
                    <a:pt x="2352" y="1981"/>
                  </a:cubicBezTo>
                  <a:cubicBezTo>
                    <a:pt x="2343" y="1979"/>
                    <a:pt x="2325" y="1978"/>
                    <a:pt x="2334" y="1977"/>
                  </a:cubicBezTo>
                  <a:cubicBezTo>
                    <a:pt x="2354" y="1974"/>
                    <a:pt x="2333" y="1972"/>
                    <a:pt x="2297" y="1970"/>
                  </a:cubicBezTo>
                  <a:cubicBezTo>
                    <a:pt x="2358" y="1970"/>
                    <a:pt x="2339" y="1951"/>
                    <a:pt x="2270" y="1948"/>
                  </a:cubicBezTo>
                  <a:cubicBezTo>
                    <a:pt x="2293" y="1947"/>
                    <a:pt x="2332" y="1946"/>
                    <a:pt x="2283" y="1945"/>
                  </a:cubicBezTo>
                  <a:cubicBezTo>
                    <a:pt x="2258" y="1946"/>
                    <a:pt x="2280" y="1944"/>
                    <a:pt x="2290" y="1945"/>
                  </a:cubicBezTo>
                  <a:cubicBezTo>
                    <a:pt x="2285" y="1945"/>
                    <a:pt x="2281" y="1946"/>
                    <a:pt x="2283" y="1945"/>
                  </a:cubicBezTo>
                  <a:cubicBezTo>
                    <a:pt x="2257" y="1944"/>
                    <a:pt x="2294" y="1943"/>
                    <a:pt x="2274" y="1942"/>
                  </a:cubicBezTo>
                  <a:cubicBezTo>
                    <a:pt x="2259" y="1941"/>
                    <a:pt x="2239" y="1939"/>
                    <a:pt x="2249" y="1938"/>
                  </a:cubicBezTo>
                  <a:cubicBezTo>
                    <a:pt x="2287" y="1937"/>
                    <a:pt x="2216" y="1935"/>
                    <a:pt x="2267" y="1934"/>
                  </a:cubicBezTo>
                  <a:cubicBezTo>
                    <a:pt x="2210" y="1929"/>
                    <a:pt x="2131" y="1911"/>
                    <a:pt x="2079" y="1900"/>
                  </a:cubicBezTo>
                  <a:cubicBezTo>
                    <a:pt x="2029" y="1899"/>
                    <a:pt x="2048" y="1891"/>
                    <a:pt x="1961" y="1888"/>
                  </a:cubicBezTo>
                  <a:cubicBezTo>
                    <a:pt x="1990" y="1887"/>
                    <a:pt x="1966" y="1886"/>
                    <a:pt x="1979" y="1885"/>
                  </a:cubicBezTo>
                  <a:cubicBezTo>
                    <a:pt x="1993" y="1883"/>
                    <a:pt x="1940" y="1882"/>
                    <a:pt x="1977" y="1881"/>
                  </a:cubicBezTo>
                  <a:cubicBezTo>
                    <a:pt x="1923" y="1862"/>
                    <a:pt x="1705" y="1853"/>
                    <a:pt x="1602" y="1832"/>
                  </a:cubicBezTo>
                  <a:cubicBezTo>
                    <a:pt x="1560" y="1831"/>
                    <a:pt x="1602" y="1829"/>
                    <a:pt x="1564" y="1828"/>
                  </a:cubicBezTo>
                  <a:cubicBezTo>
                    <a:pt x="1616" y="1827"/>
                    <a:pt x="1556" y="1825"/>
                    <a:pt x="1558" y="1824"/>
                  </a:cubicBezTo>
                  <a:cubicBezTo>
                    <a:pt x="1562" y="1821"/>
                    <a:pt x="1573" y="1818"/>
                    <a:pt x="1542" y="1815"/>
                  </a:cubicBezTo>
                  <a:cubicBezTo>
                    <a:pt x="1521" y="1811"/>
                    <a:pt x="1569" y="1810"/>
                    <a:pt x="1578" y="1809"/>
                  </a:cubicBezTo>
                  <a:cubicBezTo>
                    <a:pt x="1565" y="1809"/>
                    <a:pt x="1531" y="1809"/>
                    <a:pt x="1550" y="1808"/>
                  </a:cubicBezTo>
                  <a:cubicBezTo>
                    <a:pt x="1563" y="1807"/>
                    <a:pt x="1582" y="1806"/>
                    <a:pt x="1577" y="1805"/>
                  </a:cubicBezTo>
                  <a:cubicBezTo>
                    <a:pt x="1571" y="1805"/>
                    <a:pt x="1617" y="1804"/>
                    <a:pt x="1590" y="1803"/>
                  </a:cubicBezTo>
                  <a:cubicBezTo>
                    <a:pt x="1581" y="1803"/>
                    <a:pt x="1595" y="1802"/>
                    <a:pt x="1592" y="1801"/>
                  </a:cubicBezTo>
                  <a:cubicBezTo>
                    <a:pt x="1587" y="1800"/>
                    <a:pt x="1597" y="1799"/>
                    <a:pt x="1603" y="1798"/>
                  </a:cubicBezTo>
                  <a:cubicBezTo>
                    <a:pt x="1608" y="1798"/>
                    <a:pt x="1617" y="1797"/>
                    <a:pt x="1623" y="1796"/>
                  </a:cubicBezTo>
                  <a:cubicBezTo>
                    <a:pt x="1628" y="1796"/>
                    <a:pt x="1586" y="1795"/>
                    <a:pt x="1620" y="1794"/>
                  </a:cubicBezTo>
                  <a:cubicBezTo>
                    <a:pt x="1576" y="1794"/>
                    <a:pt x="1643" y="1791"/>
                    <a:pt x="1665" y="1786"/>
                  </a:cubicBezTo>
                  <a:cubicBezTo>
                    <a:pt x="1670" y="1776"/>
                    <a:pt x="1752" y="1775"/>
                    <a:pt x="1766" y="1767"/>
                  </a:cubicBezTo>
                  <a:cubicBezTo>
                    <a:pt x="1736" y="1767"/>
                    <a:pt x="1763" y="1766"/>
                    <a:pt x="1775" y="1766"/>
                  </a:cubicBezTo>
                  <a:cubicBezTo>
                    <a:pt x="1785" y="1760"/>
                    <a:pt x="1828" y="1746"/>
                    <a:pt x="1871" y="1746"/>
                  </a:cubicBezTo>
                  <a:cubicBezTo>
                    <a:pt x="1834" y="1745"/>
                    <a:pt x="1884" y="1744"/>
                    <a:pt x="1875" y="1743"/>
                  </a:cubicBezTo>
                  <a:cubicBezTo>
                    <a:pt x="1868" y="1743"/>
                    <a:pt x="1869" y="1741"/>
                    <a:pt x="1890" y="1740"/>
                  </a:cubicBezTo>
                  <a:cubicBezTo>
                    <a:pt x="1908" y="1740"/>
                    <a:pt x="1883" y="1737"/>
                    <a:pt x="1900" y="1736"/>
                  </a:cubicBezTo>
                  <a:cubicBezTo>
                    <a:pt x="1981" y="1728"/>
                    <a:pt x="1984" y="1720"/>
                    <a:pt x="2101" y="1708"/>
                  </a:cubicBezTo>
                  <a:cubicBezTo>
                    <a:pt x="2061" y="1707"/>
                    <a:pt x="2103" y="1706"/>
                    <a:pt x="2108" y="1706"/>
                  </a:cubicBezTo>
                  <a:cubicBezTo>
                    <a:pt x="2123" y="1704"/>
                    <a:pt x="2144" y="1702"/>
                    <a:pt x="2144" y="1699"/>
                  </a:cubicBezTo>
                  <a:cubicBezTo>
                    <a:pt x="2144" y="1698"/>
                    <a:pt x="2131" y="1696"/>
                    <a:pt x="2179" y="1695"/>
                  </a:cubicBezTo>
                  <a:cubicBezTo>
                    <a:pt x="2184" y="1695"/>
                    <a:pt x="2184" y="1694"/>
                    <a:pt x="2185" y="1694"/>
                  </a:cubicBezTo>
                  <a:cubicBezTo>
                    <a:pt x="2195" y="1692"/>
                    <a:pt x="2176" y="1690"/>
                    <a:pt x="2202" y="1687"/>
                  </a:cubicBezTo>
                  <a:cubicBezTo>
                    <a:pt x="2223" y="1686"/>
                    <a:pt x="2216" y="1683"/>
                    <a:pt x="2224" y="1681"/>
                  </a:cubicBezTo>
                  <a:cubicBezTo>
                    <a:pt x="2243" y="1676"/>
                    <a:pt x="2243" y="1669"/>
                    <a:pt x="2249" y="1665"/>
                  </a:cubicBezTo>
                  <a:cubicBezTo>
                    <a:pt x="2288" y="1662"/>
                    <a:pt x="2266" y="1659"/>
                    <a:pt x="2267" y="1656"/>
                  </a:cubicBezTo>
                  <a:cubicBezTo>
                    <a:pt x="2267" y="1654"/>
                    <a:pt x="2226" y="1652"/>
                    <a:pt x="2289" y="1650"/>
                  </a:cubicBezTo>
                  <a:cubicBezTo>
                    <a:pt x="2292" y="1650"/>
                    <a:pt x="2291" y="1650"/>
                    <a:pt x="2287" y="1650"/>
                  </a:cubicBezTo>
                  <a:cubicBezTo>
                    <a:pt x="2253" y="1648"/>
                    <a:pt x="2314" y="1647"/>
                    <a:pt x="2289" y="1647"/>
                  </a:cubicBezTo>
                  <a:cubicBezTo>
                    <a:pt x="2258" y="1645"/>
                    <a:pt x="2295" y="1645"/>
                    <a:pt x="2292" y="1644"/>
                  </a:cubicBezTo>
                  <a:cubicBezTo>
                    <a:pt x="2288" y="1643"/>
                    <a:pt x="2278" y="1641"/>
                    <a:pt x="2303" y="1640"/>
                  </a:cubicBezTo>
                  <a:cubicBezTo>
                    <a:pt x="2336" y="1639"/>
                    <a:pt x="2284" y="1638"/>
                    <a:pt x="2289" y="1637"/>
                  </a:cubicBezTo>
                  <a:cubicBezTo>
                    <a:pt x="2326" y="1633"/>
                    <a:pt x="2299" y="1630"/>
                    <a:pt x="2332" y="1628"/>
                  </a:cubicBezTo>
                  <a:cubicBezTo>
                    <a:pt x="2343" y="1628"/>
                    <a:pt x="2302" y="1627"/>
                    <a:pt x="2327" y="1626"/>
                  </a:cubicBezTo>
                  <a:cubicBezTo>
                    <a:pt x="2347" y="1625"/>
                    <a:pt x="2326" y="1623"/>
                    <a:pt x="2352" y="1621"/>
                  </a:cubicBezTo>
                  <a:cubicBezTo>
                    <a:pt x="2317" y="1620"/>
                    <a:pt x="2358" y="1619"/>
                    <a:pt x="2353" y="1618"/>
                  </a:cubicBezTo>
                  <a:cubicBezTo>
                    <a:pt x="2351" y="1609"/>
                    <a:pt x="2341" y="1611"/>
                    <a:pt x="2384" y="1608"/>
                  </a:cubicBezTo>
                  <a:cubicBezTo>
                    <a:pt x="2393" y="1608"/>
                    <a:pt x="2398" y="1606"/>
                    <a:pt x="2392" y="1606"/>
                  </a:cubicBezTo>
                  <a:cubicBezTo>
                    <a:pt x="2360" y="1605"/>
                    <a:pt x="2391" y="1604"/>
                    <a:pt x="2396" y="1604"/>
                  </a:cubicBezTo>
                  <a:cubicBezTo>
                    <a:pt x="2404" y="1603"/>
                    <a:pt x="2355" y="1602"/>
                    <a:pt x="2388" y="1601"/>
                  </a:cubicBezTo>
                  <a:cubicBezTo>
                    <a:pt x="2420" y="1597"/>
                    <a:pt x="2393" y="1597"/>
                    <a:pt x="2427" y="1593"/>
                  </a:cubicBezTo>
                  <a:cubicBezTo>
                    <a:pt x="2435" y="1592"/>
                    <a:pt x="2409" y="1591"/>
                    <a:pt x="2417" y="1591"/>
                  </a:cubicBezTo>
                  <a:cubicBezTo>
                    <a:pt x="2430" y="1590"/>
                    <a:pt x="2419" y="1589"/>
                    <a:pt x="2426" y="1588"/>
                  </a:cubicBezTo>
                  <a:cubicBezTo>
                    <a:pt x="2436" y="1587"/>
                    <a:pt x="2434" y="1586"/>
                    <a:pt x="2450" y="1585"/>
                  </a:cubicBezTo>
                  <a:cubicBezTo>
                    <a:pt x="2478" y="1584"/>
                    <a:pt x="2421" y="1583"/>
                    <a:pt x="2434" y="1582"/>
                  </a:cubicBezTo>
                  <a:cubicBezTo>
                    <a:pt x="2446" y="1581"/>
                    <a:pt x="2465" y="1580"/>
                    <a:pt x="2456" y="1579"/>
                  </a:cubicBezTo>
                  <a:cubicBezTo>
                    <a:pt x="2441" y="1576"/>
                    <a:pt x="2507" y="1574"/>
                    <a:pt x="2461" y="1572"/>
                  </a:cubicBezTo>
                  <a:cubicBezTo>
                    <a:pt x="2507" y="1569"/>
                    <a:pt x="2438" y="1570"/>
                    <a:pt x="2477" y="1565"/>
                  </a:cubicBezTo>
                  <a:cubicBezTo>
                    <a:pt x="2481" y="1564"/>
                    <a:pt x="2473" y="1563"/>
                    <a:pt x="2490" y="1562"/>
                  </a:cubicBezTo>
                  <a:cubicBezTo>
                    <a:pt x="2501" y="1561"/>
                    <a:pt x="2469" y="1559"/>
                    <a:pt x="2480" y="1559"/>
                  </a:cubicBezTo>
                  <a:cubicBezTo>
                    <a:pt x="2499" y="1558"/>
                    <a:pt x="2477" y="1557"/>
                    <a:pt x="2488" y="1556"/>
                  </a:cubicBezTo>
                  <a:cubicBezTo>
                    <a:pt x="2494" y="1556"/>
                    <a:pt x="2487" y="1555"/>
                    <a:pt x="2488" y="1554"/>
                  </a:cubicBezTo>
                  <a:cubicBezTo>
                    <a:pt x="2445" y="1554"/>
                    <a:pt x="2451" y="1553"/>
                    <a:pt x="2458" y="1553"/>
                  </a:cubicBezTo>
                  <a:cubicBezTo>
                    <a:pt x="2469" y="1551"/>
                    <a:pt x="2497" y="1550"/>
                    <a:pt x="2464" y="1549"/>
                  </a:cubicBezTo>
                  <a:cubicBezTo>
                    <a:pt x="2429" y="1548"/>
                    <a:pt x="2475" y="1547"/>
                    <a:pt x="2465" y="1546"/>
                  </a:cubicBezTo>
                  <a:cubicBezTo>
                    <a:pt x="2445" y="1544"/>
                    <a:pt x="2440" y="1541"/>
                    <a:pt x="2437" y="1538"/>
                  </a:cubicBezTo>
                  <a:cubicBezTo>
                    <a:pt x="2435" y="1537"/>
                    <a:pt x="2418" y="1535"/>
                    <a:pt x="2453" y="1534"/>
                  </a:cubicBezTo>
                  <a:cubicBezTo>
                    <a:pt x="2424" y="1533"/>
                    <a:pt x="2437" y="1531"/>
                    <a:pt x="2436" y="1530"/>
                  </a:cubicBezTo>
                  <a:cubicBezTo>
                    <a:pt x="2434" y="1528"/>
                    <a:pt x="2429" y="1526"/>
                    <a:pt x="2438" y="1524"/>
                  </a:cubicBezTo>
                  <a:cubicBezTo>
                    <a:pt x="2443" y="1522"/>
                    <a:pt x="2394" y="1522"/>
                    <a:pt x="2435" y="1521"/>
                  </a:cubicBezTo>
                  <a:cubicBezTo>
                    <a:pt x="2423" y="1520"/>
                    <a:pt x="2411" y="1518"/>
                    <a:pt x="2401" y="1518"/>
                  </a:cubicBezTo>
                  <a:cubicBezTo>
                    <a:pt x="2412" y="1517"/>
                    <a:pt x="2437" y="1515"/>
                    <a:pt x="2433" y="1515"/>
                  </a:cubicBezTo>
                  <a:cubicBezTo>
                    <a:pt x="2404" y="1514"/>
                    <a:pt x="2442" y="1514"/>
                    <a:pt x="2435" y="1513"/>
                  </a:cubicBezTo>
                  <a:cubicBezTo>
                    <a:pt x="2426" y="1511"/>
                    <a:pt x="2409" y="1510"/>
                    <a:pt x="2406" y="1506"/>
                  </a:cubicBezTo>
                  <a:cubicBezTo>
                    <a:pt x="2408" y="1505"/>
                    <a:pt x="2360" y="1505"/>
                    <a:pt x="2389" y="1503"/>
                  </a:cubicBezTo>
                  <a:cubicBezTo>
                    <a:pt x="2403" y="1502"/>
                    <a:pt x="2395" y="1500"/>
                    <a:pt x="2388" y="1499"/>
                  </a:cubicBezTo>
                  <a:cubicBezTo>
                    <a:pt x="2358" y="1498"/>
                    <a:pt x="2371" y="1497"/>
                    <a:pt x="2375" y="1496"/>
                  </a:cubicBezTo>
                  <a:cubicBezTo>
                    <a:pt x="2345" y="1489"/>
                    <a:pt x="2401" y="1490"/>
                    <a:pt x="2305" y="1488"/>
                  </a:cubicBezTo>
                  <a:cubicBezTo>
                    <a:pt x="2383" y="1487"/>
                    <a:pt x="2366" y="1483"/>
                    <a:pt x="2333" y="1482"/>
                  </a:cubicBezTo>
                  <a:cubicBezTo>
                    <a:pt x="2380" y="1480"/>
                    <a:pt x="2332" y="1480"/>
                    <a:pt x="2350" y="1477"/>
                  </a:cubicBezTo>
                  <a:cubicBezTo>
                    <a:pt x="2357" y="1475"/>
                    <a:pt x="2366" y="1473"/>
                    <a:pt x="2346" y="1472"/>
                  </a:cubicBezTo>
                  <a:cubicBezTo>
                    <a:pt x="2314" y="1471"/>
                    <a:pt x="2349" y="1470"/>
                    <a:pt x="2341" y="1469"/>
                  </a:cubicBezTo>
                  <a:cubicBezTo>
                    <a:pt x="2303" y="1464"/>
                    <a:pt x="2380" y="1464"/>
                    <a:pt x="2331" y="1462"/>
                  </a:cubicBezTo>
                  <a:cubicBezTo>
                    <a:pt x="2309" y="1455"/>
                    <a:pt x="2302" y="1453"/>
                    <a:pt x="2273" y="1445"/>
                  </a:cubicBezTo>
                  <a:cubicBezTo>
                    <a:pt x="2311" y="1444"/>
                    <a:pt x="2246" y="1443"/>
                    <a:pt x="2269" y="1442"/>
                  </a:cubicBezTo>
                  <a:cubicBezTo>
                    <a:pt x="2301" y="1441"/>
                    <a:pt x="2282" y="1441"/>
                    <a:pt x="2270" y="1440"/>
                  </a:cubicBezTo>
                  <a:cubicBezTo>
                    <a:pt x="2206" y="1435"/>
                    <a:pt x="2191" y="1422"/>
                    <a:pt x="2126" y="1417"/>
                  </a:cubicBezTo>
                  <a:cubicBezTo>
                    <a:pt x="2127" y="1416"/>
                    <a:pt x="2092" y="1415"/>
                    <a:pt x="2118" y="1414"/>
                  </a:cubicBezTo>
                  <a:cubicBezTo>
                    <a:pt x="2142" y="1413"/>
                    <a:pt x="2106" y="1412"/>
                    <a:pt x="2102" y="1411"/>
                  </a:cubicBezTo>
                  <a:cubicBezTo>
                    <a:pt x="2073" y="1401"/>
                    <a:pt x="2100" y="1407"/>
                    <a:pt x="2041" y="1401"/>
                  </a:cubicBezTo>
                  <a:cubicBezTo>
                    <a:pt x="2088" y="1399"/>
                    <a:pt x="1995" y="1397"/>
                    <a:pt x="2040" y="1395"/>
                  </a:cubicBezTo>
                  <a:cubicBezTo>
                    <a:pt x="1956" y="1387"/>
                    <a:pt x="1981" y="1383"/>
                    <a:pt x="1860" y="1376"/>
                  </a:cubicBezTo>
                  <a:cubicBezTo>
                    <a:pt x="1874" y="1375"/>
                    <a:pt x="1889" y="1375"/>
                    <a:pt x="1893" y="1375"/>
                  </a:cubicBezTo>
                  <a:cubicBezTo>
                    <a:pt x="1915" y="1371"/>
                    <a:pt x="1828" y="1378"/>
                    <a:pt x="1862" y="1368"/>
                  </a:cubicBezTo>
                  <a:cubicBezTo>
                    <a:pt x="1857" y="1368"/>
                    <a:pt x="1844" y="1368"/>
                    <a:pt x="1830" y="1367"/>
                  </a:cubicBezTo>
                  <a:cubicBezTo>
                    <a:pt x="1848" y="1364"/>
                    <a:pt x="1808" y="1362"/>
                    <a:pt x="1772" y="1359"/>
                  </a:cubicBezTo>
                  <a:cubicBezTo>
                    <a:pt x="1887" y="1358"/>
                    <a:pt x="1675" y="1347"/>
                    <a:pt x="1666" y="1343"/>
                  </a:cubicBezTo>
                  <a:cubicBezTo>
                    <a:pt x="1584" y="1328"/>
                    <a:pt x="1546" y="1326"/>
                    <a:pt x="1509" y="1307"/>
                  </a:cubicBezTo>
                  <a:cubicBezTo>
                    <a:pt x="1511" y="1304"/>
                    <a:pt x="1473" y="1301"/>
                    <a:pt x="1517" y="1298"/>
                  </a:cubicBezTo>
                  <a:cubicBezTo>
                    <a:pt x="1527" y="1298"/>
                    <a:pt x="1515" y="1297"/>
                    <a:pt x="1511" y="1296"/>
                  </a:cubicBezTo>
                  <a:cubicBezTo>
                    <a:pt x="1494" y="1297"/>
                    <a:pt x="1494" y="1281"/>
                    <a:pt x="1508" y="1280"/>
                  </a:cubicBezTo>
                  <a:cubicBezTo>
                    <a:pt x="1508" y="1279"/>
                    <a:pt x="1498" y="1278"/>
                    <a:pt x="1500" y="1276"/>
                  </a:cubicBezTo>
                  <a:cubicBezTo>
                    <a:pt x="1501" y="1275"/>
                    <a:pt x="1527" y="1274"/>
                    <a:pt x="1516" y="1273"/>
                  </a:cubicBezTo>
                  <a:cubicBezTo>
                    <a:pt x="1488" y="1272"/>
                    <a:pt x="1525" y="1271"/>
                    <a:pt x="1528" y="1270"/>
                  </a:cubicBezTo>
                  <a:cubicBezTo>
                    <a:pt x="1553" y="1270"/>
                    <a:pt x="1523" y="1267"/>
                    <a:pt x="1561" y="1265"/>
                  </a:cubicBezTo>
                  <a:cubicBezTo>
                    <a:pt x="1509" y="1263"/>
                    <a:pt x="1570" y="1262"/>
                    <a:pt x="1564" y="1260"/>
                  </a:cubicBezTo>
                  <a:cubicBezTo>
                    <a:pt x="1557" y="1258"/>
                    <a:pt x="1549" y="1256"/>
                    <a:pt x="1580" y="1255"/>
                  </a:cubicBezTo>
                  <a:cubicBezTo>
                    <a:pt x="1590" y="1254"/>
                    <a:pt x="1585" y="1253"/>
                    <a:pt x="1581" y="1252"/>
                  </a:cubicBezTo>
                  <a:cubicBezTo>
                    <a:pt x="1576" y="1252"/>
                    <a:pt x="1621" y="1251"/>
                    <a:pt x="1587" y="1250"/>
                  </a:cubicBezTo>
                  <a:cubicBezTo>
                    <a:pt x="1609" y="1249"/>
                    <a:pt x="1559" y="1247"/>
                    <a:pt x="1587" y="1246"/>
                  </a:cubicBezTo>
                  <a:cubicBezTo>
                    <a:pt x="1623" y="1244"/>
                    <a:pt x="1566" y="1243"/>
                    <a:pt x="1579" y="1241"/>
                  </a:cubicBezTo>
                  <a:cubicBezTo>
                    <a:pt x="1591" y="1240"/>
                    <a:pt x="1590" y="1238"/>
                    <a:pt x="1579" y="1237"/>
                  </a:cubicBezTo>
                  <a:cubicBezTo>
                    <a:pt x="1568" y="1235"/>
                    <a:pt x="1636" y="1234"/>
                    <a:pt x="1584" y="1233"/>
                  </a:cubicBezTo>
                  <a:cubicBezTo>
                    <a:pt x="1621" y="1231"/>
                    <a:pt x="1596" y="1229"/>
                    <a:pt x="1602" y="1227"/>
                  </a:cubicBezTo>
                  <a:cubicBezTo>
                    <a:pt x="1610" y="1215"/>
                    <a:pt x="1587" y="1217"/>
                    <a:pt x="1588" y="1215"/>
                  </a:cubicBezTo>
                  <a:cubicBezTo>
                    <a:pt x="1623" y="1214"/>
                    <a:pt x="1580" y="1213"/>
                    <a:pt x="1590" y="1213"/>
                  </a:cubicBezTo>
                  <a:cubicBezTo>
                    <a:pt x="1602" y="1212"/>
                    <a:pt x="1589" y="1211"/>
                    <a:pt x="1600" y="1210"/>
                  </a:cubicBezTo>
                  <a:cubicBezTo>
                    <a:pt x="1616" y="1205"/>
                    <a:pt x="1580" y="1204"/>
                    <a:pt x="1621" y="1203"/>
                  </a:cubicBezTo>
                  <a:cubicBezTo>
                    <a:pt x="1587" y="1202"/>
                    <a:pt x="1622" y="1200"/>
                    <a:pt x="1613" y="1199"/>
                  </a:cubicBezTo>
                  <a:cubicBezTo>
                    <a:pt x="1593" y="1197"/>
                    <a:pt x="1591" y="1195"/>
                    <a:pt x="1607" y="1194"/>
                  </a:cubicBezTo>
                  <a:cubicBezTo>
                    <a:pt x="1656" y="1182"/>
                    <a:pt x="1575" y="1187"/>
                    <a:pt x="1559" y="1187"/>
                  </a:cubicBezTo>
                  <a:cubicBezTo>
                    <a:pt x="1578" y="1187"/>
                    <a:pt x="1590" y="1187"/>
                    <a:pt x="1602" y="1188"/>
                  </a:cubicBezTo>
                  <a:cubicBezTo>
                    <a:pt x="1584" y="1188"/>
                    <a:pt x="1596" y="1189"/>
                    <a:pt x="1594" y="1190"/>
                  </a:cubicBezTo>
                  <a:cubicBezTo>
                    <a:pt x="1590" y="1190"/>
                    <a:pt x="1586" y="1189"/>
                    <a:pt x="1582" y="1189"/>
                  </a:cubicBezTo>
                  <a:cubicBezTo>
                    <a:pt x="1617" y="1189"/>
                    <a:pt x="1517" y="1190"/>
                    <a:pt x="1603" y="1191"/>
                  </a:cubicBezTo>
                  <a:cubicBezTo>
                    <a:pt x="1588" y="1191"/>
                    <a:pt x="1575" y="1191"/>
                    <a:pt x="1561" y="1192"/>
                  </a:cubicBezTo>
                  <a:cubicBezTo>
                    <a:pt x="1563" y="1198"/>
                    <a:pt x="1550" y="1196"/>
                    <a:pt x="1540" y="1198"/>
                  </a:cubicBezTo>
                  <a:cubicBezTo>
                    <a:pt x="1529" y="1199"/>
                    <a:pt x="1566" y="1199"/>
                    <a:pt x="1543" y="1201"/>
                  </a:cubicBezTo>
                  <a:cubicBezTo>
                    <a:pt x="1527" y="1201"/>
                    <a:pt x="1540" y="1203"/>
                    <a:pt x="1540" y="1204"/>
                  </a:cubicBezTo>
                  <a:cubicBezTo>
                    <a:pt x="1540" y="1205"/>
                    <a:pt x="1547" y="1206"/>
                    <a:pt x="1539" y="1206"/>
                  </a:cubicBezTo>
                  <a:cubicBezTo>
                    <a:pt x="1508" y="1208"/>
                    <a:pt x="1520" y="1210"/>
                    <a:pt x="1520" y="1212"/>
                  </a:cubicBezTo>
                  <a:cubicBezTo>
                    <a:pt x="1520" y="1213"/>
                    <a:pt x="1488" y="1215"/>
                    <a:pt x="1519" y="1216"/>
                  </a:cubicBezTo>
                  <a:cubicBezTo>
                    <a:pt x="1491" y="1217"/>
                    <a:pt x="1516" y="1218"/>
                    <a:pt x="1501" y="1219"/>
                  </a:cubicBezTo>
                  <a:cubicBezTo>
                    <a:pt x="1488" y="1220"/>
                    <a:pt x="1494" y="1222"/>
                    <a:pt x="1500" y="1223"/>
                  </a:cubicBezTo>
                  <a:cubicBezTo>
                    <a:pt x="1505" y="1224"/>
                    <a:pt x="1464" y="1225"/>
                    <a:pt x="1499" y="1226"/>
                  </a:cubicBezTo>
                  <a:cubicBezTo>
                    <a:pt x="1448" y="1241"/>
                    <a:pt x="1437" y="1234"/>
                    <a:pt x="1415" y="1241"/>
                  </a:cubicBezTo>
                  <a:cubicBezTo>
                    <a:pt x="1416" y="1252"/>
                    <a:pt x="1331" y="1251"/>
                    <a:pt x="1374" y="1255"/>
                  </a:cubicBezTo>
                  <a:cubicBezTo>
                    <a:pt x="1321" y="1260"/>
                    <a:pt x="1276" y="1258"/>
                    <a:pt x="1221" y="1256"/>
                  </a:cubicBezTo>
                  <a:cubicBezTo>
                    <a:pt x="1188" y="1255"/>
                    <a:pt x="1252" y="1254"/>
                    <a:pt x="1213" y="1254"/>
                  </a:cubicBezTo>
                  <a:cubicBezTo>
                    <a:pt x="1201" y="1252"/>
                    <a:pt x="1240" y="1252"/>
                    <a:pt x="1249" y="1251"/>
                  </a:cubicBezTo>
                  <a:lnTo>
                    <a:pt x="1249" y="1251"/>
                  </a:lnTo>
                  <a:cubicBezTo>
                    <a:pt x="1170" y="1251"/>
                    <a:pt x="1258" y="1240"/>
                    <a:pt x="1290" y="1239"/>
                  </a:cubicBezTo>
                  <a:cubicBezTo>
                    <a:pt x="1294" y="1252"/>
                    <a:pt x="1283" y="1248"/>
                    <a:pt x="1269" y="1250"/>
                  </a:cubicBezTo>
                  <a:cubicBezTo>
                    <a:pt x="1275" y="1250"/>
                    <a:pt x="1281" y="1250"/>
                    <a:pt x="1287" y="1250"/>
                  </a:cubicBezTo>
                  <a:cubicBezTo>
                    <a:pt x="1274" y="1250"/>
                    <a:pt x="1261" y="1251"/>
                    <a:pt x="1249" y="1251"/>
                  </a:cubicBezTo>
                  <a:cubicBezTo>
                    <a:pt x="1265" y="1258"/>
                    <a:pt x="1328" y="1253"/>
                    <a:pt x="1353" y="1247"/>
                  </a:cubicBezTo>
                  <a:cubicBezTo>
                    <a:pt x="1326" y="1245"/>
                    <a:pt x="1360" y="1243"/>
                    <a:pt x="1354" y="1242"/>
                  </a:cubicBezTo>
                  <a:cubicBezTo>
                    <a:pt x="1330" y="1233"/>
                    <a:pt x="1403" y="1250"/>
                    <a:pt x="1394" y="1222"/>
                  </a:cubicBezTo>
                  <a:cubicBezTo>
                    <a:pt x="1347" y="1223"/>
                    <a:pt x="1383" y="1225"/>
                    <a:pt x="1334" y="1216"/>
                  </a:cubicBezTo>
                  <a:cubicBezTo>
                    <a:pt x="1382" y="1214"/>
                    <a:pt x="1317" y="1215"/>
                    <a:pt x="1347" y="1212"/>
                  </a:cubicBezTo>
                  <a:cubicBezTo>
                    <a:pt x="1307" y="1212"/>
                    <a:pt x="1378" y="1211"/>
                    <a:pt x="1338" y="1210"/>
                  </a:cubicBezTo>
                  <a:cubicBezTo>
                    <a:pt x="1356" y="1209"/>
                    <a:pt x="1326" y="1207"/>
                    <a:pt x="1331" y="1206"/>
                  </a:cubicBezTo>
                  <a:cubicBezTo>
                    <a:pt x="1334" y="1198"/>
                    <a:pt x="1338" y="1201"/>
                    <a:pt x="1353" y="1200"/>
                  </a:cubicBezTo>
                  <a:cubicBezTo>
                    <a:pt x="1394" y="1198"/>
                    <a:pt x="1357" y="1196"/>
                    <a:pt x="1378" y="1191"/>
                  </a:cubicBezTo>
                  <a:cubicBezTo>
                    <a:pt x="1390" y="1188"/>
                    <a:pt x="1437" y="1185"/>
                    <a:pt x="1398" y="1184"/>
                  </a:cubicBezTo>
                  <a:cubicBezTo>
                    <a:pt x="1410" y="1184"/>
                    <a:pt x="1422" y="1184"/>
                    <a:pt x="1434" y="1184"/>
                  </a:cubicBezTo>
                  <a:cubicBezTo>
                    <a:pt x="1433" y="1183"/>
                    <a:pt x="1448" y="1181"/>
                    <a:pt x="1417" y="1181"/>
                  </a:cubicBezTo>
                  <a:cubicBezTo>
                    <a:pt x="1432" y="1179"/>
                    <a:pt x="1472" y="1180"/>
                    <a:pt x="1446" y="1175"/>
                  </a:cubicBezTo>
                  <a:cubicBezTo>
                    <a:pt x="1475" y="1173"/>
                    <a:pt x="1430" y="1171"/>
                    <a:pt x="1496" y="1170"/>
                  </a:cubicBezTo>
                  <a:cubicBezTo>
                    <a:pt x="1500" y="1164"/>
                    <a:pt x="1567" y="1162"/>
                    <a:pt x="1561" y="1159"/>
                  </a:cubicBezTo>
                  <a:cubicBezTo>
                    <a:pt x="1610" y="1158"/>
                    <a:pt x="1557" y="1156"/>
                    <a:pt x="1578" y="1155"/>
                  </a:cubicBezTo>
                  <a:cubicBezTo>
                    <a:pt x="1596" y="1153"/>
                    <a:pt x="1564" y="1152"/>
                    <a:pt x="1600" y="1151"/>
                  </a:cubicBezTo>
                  <a:cubicBezTo>
                    <a:pt x="1568" y="1149"/>
                    <a:pt x="1619" y="1148"/>
                    <a:pt x="1603" y="1147"/>
                  </a:cubicBezTo>
                  <a:cubicBezTo>
                    <a:pt x="1597" y="1147"/>
                    <a:pt x="1591" y="1147"/>
                    <a:pt x="1585" y="11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-966194" y="610897"/>
              <a:ext cx="1566028" cy="1572149"/>
            </a:xfrm>
            <a:custGeom>
              <a:avLst/>
              <a:gdLst/>
              <a:ahLst/>
              <a:cxnLst/>
              <a:rect l="l" t="t" r="r" b="b"/>
              <a:pathLst>
                <a:path w="3577" h="3591" extrusionOk="0">
                  <a:moveTo>
                    <a:pt x="1585" y="1146"/>
                  </a:moveTo>
                  <a:cubicBezTo>
                    <a:pt x="1591" y="1146"/>
                    <a:pt x="1597" y="1146"/>
                    <a:pt x="1603" y="1146"/>
                  </a:cubicBezTo>
                  <a:cubicBezTo>
                    <a:pt x="1587" y="1142"/>
                    <a:pt x="1721" y="1148"/>
                    <a:pt x="1707" y="1140"/>
                  </a:cubicBezTo>
                  <a:cubicBezTo>
                    <a:pt x="1701" y="1140"/>
                    <a:pt x="1695" y="1140"/>
                    <a:pt x="1689" y="1139"/>
                  </a:cubicBezTo>
                  <a:cubicBezTo>
                    <a:pt x="1695" y="1139"/>
                    <a:pt x="1701" y="1139"/>
                    <a:pt x="1707" y="1139"/>
                  </a:cubicBezTo>
                  <a:cubicBezTo>
                    <a:pt x="1751" y="1124"/>
                    <a:pt x="1790" y="1122"/>
                    <a:pt x="1846" y="1118"/>
                  </a:cubicBezTo>
                  <a:cubicBezTo>
                    <a:pt x="1836" y="1116"/>
                    <a:pt x="1826" y="1117"/>
                    <a:pt x="1800" y="1117"/>
                  </a:cubicBezTo>
                  <a:cubicBezTo>
                    <a:pt x="1864" y="1117"/>
                    <a:pt x="1858" y="1113"/>
                    <a:pt x="1906" y="1113"/>
                  </a:cubicBezTo>
                  <a:cubicBezTo>
                    <a:pt x="1889" y="1115"/>
                    <a:pt x="1924" y="1115"/>
                    <a:pt x="1894" y="1116"/>
                  </a:cubicBezTo>
                  <a:cubicBezTo>
                    <a:pt x="1883" y="1129"/>
                    <a:pt x="1927" y="1124"/>
                    <a:pt x="1913" y="1127"/>
                  </a:cubicBezTo>
                  <a:cubicBezTo>
                    <a:pt x="1897" y="1130"/>
                    <a:pt x="1879" y="1132"/>
                    <a:pt x="1907" y="1135"/>
                  </a:cubicBezTo>
                  <a:cubicBezTo>
                    <a:pt x="1894" y="1135"/>
                    <a:pt x="1884" y="1135"/>
                    <a:pt x="1873" y="1136"/>
                  </a:cubicBezTo>
                  <a:cubicBezTo>
                    <a:pt x="1895" y="1137"/>
                    <a:pt x="1868" y="1138"/>
                    <a:pt x="1893" y="1139"/>
                  </a:cubicBezTo>
                  <a:cubicBezTo>
                    <a:pt x="1921" y="1139"/>
                    <a:pt x="1914" y="1140"/>
                    <a:pt x="1915" y="1141"/>
                  </a:cubicBezTo>
                  <a:cubicBezTo>
                    <a:pt x="1956" y="1140"/>
                    <a:pt x="1925" y="1136"/>
                    <a:pt x="1977" y="1130"/>
                  </a:cubicBezTo>
                  <a:cubicBezTo>
                    <a:pt x="1927" y="1129"/>
                    <a:pt x="1999" y="1127"/>
                    <a:pt x="1977" y="1126"/>
                  </a:cubicBezTo>
                  <a:cubicBezTo>
                    <a:pt x="1957" y="1125"/>
                    <a:pt x="1977" y="1124"/>
                    <a:pt x="1978" y="1123"/>
                  </a:cubicBezTo>
                  <a:cubicBezTo>
                    <a:pt x="1986" y="1121"/>
                    <a:pt x="1997" y="1119"/>
                    <a:pt x="1976" y="1117"/>
                  </a:cubicBezTo>
                  <a:cubicBezTo>
                    <a:pt x="1962" y="1116"/>
                    <a:pt x="2016" y="1116"/>
                    <a:pt x="1984" y="1115"/>
                  </a:cubicBezTo>
                  <a:cubicBezTo>
                    <a:pt x="2008" y="1112"/>
                    <a:pt x="1973" y="1113"/>
                    <a:pt x="1958" y="1111"/>
                  </a:cubicBezTo>
                  <a:cubicBezTo>
                    <a:pt x="1975" y="1106"/>
                    <a:pt x="2078" y="1098"/>
                    <a:pt x="2101" y="1090"/>
                  </a:cubicBezTo>
                  <a:cubicBezTo>
                    <a:pt x="2120" y="1089"/>
                    <a:pt x="2132" y="1089"/>
                    <a:pt x="2146" y="1089"/>
                  </a:cubicBezTo>
                  <a:cubicBezTo>
                    <a:pt x="2093" y="1086"/>
                    <a:pt x="2223" y="1080"/>
                    <a:pt x="2206" y="1075"/>
                  </a:cubicBezTo>
                  <a:cubicBezTo>
                    <a:pt x="2249" y="1075"/>
                    <a:pt x="2217" y="1073"/>
                    <a:pt x="2239" y="1072"/>
                  </a:cubicBezTo>
                  <a:cubicBezTo>
                    <a:pt x="2257" y="1071"/>
                    <a:pt x="2235" y="1069"/>
                    <a:pt x="2252" y="1068"/>
                  </a:cubicBezTo>
                  <a:cubicBezTo>
                    <a:pt x="2276" y="1066"/>
                    <a:pt x="2265" y="1065"/>
                    <a:pt x="2268" y="1063"/>
                  </a:cubicBezTo>
                  <a:cubicBezTo>
                    <a:pt x="2271" y="1062"/>
                    <a:pt x="2269" y="1061"/>
                    <a:pt x="2269" y="1059"/>
                  </a:cubicBezTo>
                  <a:cubicBezTo>
                    <a:pt x="2269" y="1058"/>
                    <a:pt x="2275" y="1056"/>
                    <a:pt x="2267" y="1055"/>
                  </a:cubicBezTo>
                  <a:cubicBezTo>
                    <a:pt x="2259" y="1054"/>
                    <a:pt x="2302" y="1053"/>
                    <a:pt x="2269" y="1051"/>
                  </a:cubicBezTo>
                  <a:cubicBezTo>
                    <a:pt x="2309" y="1046"/>
                    <a:pt x="2293" y="1045"/>
                    <a:pt x="2324" y="1043"/>
                  </a:cubicBezTo>
                  <a:cubicBezTo>
                    <a:pt x="2327" y="1043"/>
                    <a:pt x="2320" y="1042"/>
                    <a:pt x="2329" y="1041"/>
                  </a:cubicBezTo>
                  <a:cubicBezTo>
                    <a:pt x="2339" y="1040"/>
                    <a:pt x="2337" y="1039"/>
                    <a:pt x="2330" y="1038"/>
                  </a:cubicBezTo>
                  <a:cubicBezTo>
                    <a:pt x="2321" y="1037"/>
                    <a:pt x="2366" y="1036"/>
                    <a:pt x="2332" y="1035"/>
                  </a:cubicBezTo>
                  <a:cubicBezTo>
                    <a:pt x="2344" y="1035"/>
                    <a:pt x="2403" y="1031"/>
                    <a:pt x="2358" y="1029"/>
                  </a:cubicBezTo>
                  <a:cubicBezTo>
                    <a:pt x="2350" y="1028"/>
                    <a:pt x="2359" y="1027"/>
                    <a:pt x="2365" y="1027"/>
                  </a:cubicBezTo>
                  <a:cubicBezTo>
                    <a:pt x="2371" y="1026"/>
                    <a:pt x="2343" y="1025"/>
                    <a:pt x="2371" y="1025"/>
                  </a:cubicBezTo>
                  <a:cubicBezTo>
                    <a:pt x="2332" y="1024"/>
                    <a:pt x="2384" y="1023"/>
                    <a:pt x="2362" y="1023"/>
                  </a:cubicBezTo>
                  <a:cubicBezTo>
                    <a:pt x="2330" y="1022"/>
                    <a:pt x="2377" y="1021"/>
                    <a:pt x="2366" y="1021"/>
                  </a:cubicBezTo>
                  <a:cubicBezTo>
                    <a:pt x="2336" y="1019"/>
                    <a:pt x="2358" y="1017"/>
                    <a:pt x="2352" y="1015"/>
                  </a:cubicBezTo>
                  <a:cubicBezTo>
                    <a:pt x="2339" y="1011"/>
                    <a:pt x="2380" y="1012"/>
                    <a:pt x="2393" y="1007"/>
                  </a:cubicBezTo>
                  <a:cubicBezTo>
                    <a:pt x="2383" y="996"/>
                    <a:pt x="2453" y="1000"/>
                    <a:pt x="2414" y="996"/>
                  </a:cubicBezTo>
                  <a:cubicBezTo>
                    <a:pt x="2470" y="988"/>
                    <a:pt x="2441" y="986"/>
                    <a:pt x="2479" y="976"/>
                  </a:cubicBezTo>
                  <a:cubicBezTo>
                    <a:pt x="2485" y="975"/>
                    <a:pt x="2508" y="973"/>
                    <a:pt x="2532" y="971"/>
                  </a:cubicBezTo>
                  <a:cubicBezTo>
                    <a:pt x="2581" y="976"/>
                    <a:pt x="2550" y="980"/>
                    <a:pt x="2562" y="985"/>
                  </a:cubicBezTo>
                  <a:cubicBezTo>
                    <a:pt x="2532" y="983"/>
                    <a:pt x="2515" y="982"/>
                    <a:pt x="2498" y="982"/>
                  </a:cubicBezTo>
                  <a:cubicBezTo>
                    <a:pt x="2524" y="992"/>
                    <a:pt x="2550" y="984"/>
                    <a:pt x="2500" y="994"/>
                  </a:cubicBezTo>
                  <a:cubicBezTo>
                    <a:pt x="2577" y="990"/>
                    <a:pt x="2579" y="993"/>
                    <a:pt x="2643" y="978"/>
                  </a:cubicBezTo>
                  <a:cubicBezTo>
                    <a:pt x="2647" y="972"/>
                    <a:pt x="2632" y="974"/>
                    <a:pt x="2663" y="972"/>
                  </a:cubicBezTo>
                  <a:cubicBezTo>
                    <a:pt x="2673" y="971"/>
                    <a:pt x="2667" y="970"/>
                    <a:pt x="2677" y="970"/>
                  </a:cubicBezTo>
                  <a:cubicBezTo>
                    <a:pt x="2695" y="969"/>
                    <a:pt x="2649" y="969"/>
                    <a:pt x="2677" y="968"/>
                  </a:cubicBezTo>
                  <a:cubicBezTo>
                    <a:pt x="2686" y="968"/>
                    <a:pt x="2685" y="967"/>
                    <a:pt x="2685" y="966"/>
                  </a:cubicBezTo>
                  <a:cubicBezTo>
                    <a:pt x="2684" y="966"/>
                    <a:pt x="2693" y="965"/>
                    <a:pt x="2671" y="964"/>
                  </a:cubicBezTo>
                  <a:cubicBezTo>
                    <a:pt x="2688" y="963"/>
                    <a:pt x="2712" y="959"/>
                    <a:pt x="2671" y="956"/>
                  </a:cubicBezTo>
                  <a:cubicBezTo>
                    <a:pt x="2661" y="955"/>
                    <a:pt x="2641" y="954"/>
                    <a:pt x="2648" y="954"/>
                  </a:cubicBezTo>
                  <a:cubicBezTo>
                    <a:pt x="2688" y="952"/>
                    <a:pt x="2652" y="951"/>
                    <a:pt x="2641" y="951"/>
                  </a:cubicBezTo>
                  <a:cubicBezTo>
                    <a:pt x="2624" y="948"/>
                    <a:pt x="2601" y="945"/>
                    <a:pt x="2627" y="943"/>
                  </a:cubicBezTo>
                  <a:cubicBezTo>
                    <a:pt x="2700" y="932"/>
                    <a:pt x="2652" y="932"/>
                    <a:pt x="2747" y="924"/>
                  </a:cubicBezTo>
                  <a:cubicBezTo>
                    <a:pt x="2745" y="924"/>
                    <a:pt x="2743" y="924"/>
                    <a:pt x="2740" y="924"/>
                  </a:cubicBezTo>
                  <a:cubicBezTo>
                    <a:pt x="2711" y="923"/>
                    <a:pt x="2754" y="923"/>
                    <a:pt x="2749" y="922"/>
                  </a:cubicBezTo>
                  <a:cubicBezTo>
                    <a:pt x="2781" y="913"/>
                    <a:pt x="2798" y="912"/>
                    <a:pt x="2866" y="905"/>
                  </a:cubicBezTo>
                  <a:cubicBezTo>
                    <a:pt x="2876" y="900"/>
                    <a:pt x="2928" y="897"/>
                    <a:pt x="2935" y="896"/>
                  </a:cubicBezTo>
                  <a:cubicBezTo>
                    <a:pt x="2931" y="895"/>
                    <a:pt x="2972" y="894"/>
                    <a:pt x="2936" y="893"/>
                  </a:cubicBezTo>
                  <a:cubicBezTo>
                    <a:pt x="3016" y="885"/>
                    <a:pt x="3065" y="884"/>
                    <a:pt x="3143" y="867"/>
                  </a:cubicBezTo>
                  <a:cubicBezTo>
                    <a:pt x="3122" y="867"/>
                    <a:pt x="3050" y="870"/>
                    <a:pt x="3062" y="875"/>
                  </a:cubicBezTo>
                  <a:cubicBezTo>
                    <a:pt x="2971" y="872"/>
                    <a:pt x="2758" y="900"/>
                    <a:pt x="2745" y="886"/>
                  </a:cubicBezTo>
                  <a:cubicBezTo>
                    <a:pt x="2734" y="885"/>
                    <a:pt x="2765" y="884"/>
                    <a:pt x="2758" y="883"/>
                  </a:cubicBezTo>
                  <a:cubicBezTo>
                    <a:pt x="2750" y="878"/>
                    <a:pt x="2857" y="878"/>
                    <a:pt x="2803" y="873"/>
                  </a:cubicBezTo>
                  <a:cubicBezTo>
                    <a:pt x="2780" y="873"/>
                    <a:pt x="2764" y="872"/>
                    <a:pt x="2740" y="872"/>
                  </a:cubicBezTo>
                  <a:cubicBezTo>
                    <a:pt x="2751" y="870"/>
                    <a:pt x="2760" y="869"/>
                    <a:pt x="2768" y="867"/>
                  </a:cubicBezTo>
                  <a:cubicBezTo>
                    <a:pt x="2763" y="867"/>
                    <a:pt x="2757" y="867"/>
                    <a:pt x="2751" y="866"/>
                  </a:cubicBezTo>
                  <a:cubicBezTo>
                    <a:pt x="2791" y="867"/>
                    <a:pt x="2791" y="863"/>
                    <a:pt x="2751" y="863"/>
                  </a:cubicBezTo>
                  <a:cubicBezTo>
                    <a:pt x="2757" y="862"/>
                    <a:pt x="2763" y="862"/>
                    <a:pt x="2768" y="862"/>
                  </a:cubicBezTo>
                  <a:lnTo>
                    <a:pt x="2768" y="862"/>
                  </a:lnTo>
                  <a:cubicBezTo>
                    <a:pt x="2763" y="861"/>
                    <a:pt x="2757" y="861"/>
                    <a:pt x="2751" y="861"/>
                  </a:cubicBezTo>
                  <a:cubicBezTo>
                    <a:pt x="2765" y="862"/>
                    <a:pt x="2812" y="858"/>
                    <a:pt x="2803" y="853"/>
                  </a:cubicBezTo>
                  <a:cubicBezTo>
                    <a:pt x="2776" y="852"/>
                    <a:pt x="2819" y="851"/>
                    <a:pt x="2814" y="850"/>
                  </a:cubicBezTo>
                  <a:cubicBezTo>
                    <a:pt x="2802" y="848"/>
                    <a:pt x="2798" y="845"/>
                    <a:pt x="2846" y="843"/>
                  </a:cubicBezTo>
                  <a:cubicBezTo>
                    <a:pt x="2853" y="843"/>
                    <a:pt x="2821" y="842"/>
                    <a:pt x="2849" y="841"/>
                  </a:cubicBezTo>
                  <a:cubicBezTo>
                    <a:pt x="2821" y="840"/>
                    <a:pt x="2859" y="842"/>
                    <a:pt x="2852" y="837"/>
                  </a:cubicBezTo>
                  <a:cubicBezTo>
                    <a:pt x="2898" y="833"/>
                    <a:pt x="2996" y="825"/>
                    <a:pt x="3040" y="813"/>
                  </a:cubicBezTo>
                  <a:cubicBezTo>
                    <a:pt x="3044" y="812"/>
                    <a:pt x="3099" y="810"/>
                    <a:pt x="3061" y="810"/>
                  </a:cubicBezTo>
                  <a:cubicBezTo>
                    <a:pt x="3088" y="809"/>
                    <a:pt x="3080" y="808"/>
                    <a:pt x="3080" y="807"/>
                  </a:cubicBezTo>
                  <a:cubicBezTo>
                    <a:pt x="3081" y="806"/>
                    <a:pt x="3072" y="804"/>
                    <a:pt x="3083" y="803"/>
                  </a:cubicBezTo>
                  <a:cubicBezTo>
                    <a:pt x="3109" y="801"/>
                    <a:pt x="3116" y="798"/>
                    <a:pt x="3123" y="796"/>
                  </a:cubicBezTo>
                  <a:cubicBezTo>
                    <a:pt x="3156" y="793"/>
                    <a:pt x="3166" y="788"/>
                    <a:pt x="3125" y="789"/>
                  </a:cubicBezTo>
                  <a:cubicBezTo>
                    <a:pt x="3134" y="789"/>
                    <a:pt x="3138" y="788"/>
                    <a:pt x="3152" y="787"/>
                  </a:cubicBezTo>
                  <a:cubicBezTo>
                    <a:pt x="3174" y="787"/>
                    <a:pt x="3143" y="786"/>
                    <a:pt x="3146" y="786"/>
                  </a:cubicBezTo>
                  <a:cubicBezTo>
                    <a:pt x="3151" y="785"/>
                    <a:pt x="3156" y="784"/>
                    <a:pt x="3164" y="784"/>
                  </a:cubicBezTo>
                  <a:cubicBezTo>
                    <a:pt x="3171" y="783"/>
                    <a:pt x="3194" y="783"/>
                    <a:pt x="3165" y="782"/>
                  </a:cubicBezTo>
                  <a:cubicBezTo>
                    <a:pt x="3190" y="772"/>
                    <a:pt x="3243" y="771"/>
                    <a:pt x="3289" y="764"/>
                  </a:cubicBezTo>
                  <a:cubicBezTo>
                    <a:pt x="3266" y="761"/>
                    <a:pt x="3381" y="762"/>
                    <a:pt x="3330" y="763"/>
                  </a:cubicBezTo>
                  <a:lnTo>
                    <a:pt x="3330" y="762"/>
                  </a:lnTo>
                  <a:cubicBezTo>
                    <a:pt x="3316" y="763"/>
                    <a:pt x="3303" y="764"/>
                    <a:pt x="3289" y="764"/>
                  </a:cubicBezTo>
                  <a:cubicBezTo>
                    <a:pt x="3315" y="765"/>
                    <a:pt x="3346" y="765"/>
                    <a:pt x="3372" y="764"/>
                  </a:cubicBezTo>
                  <a:cubicBezTo>
                    <a:pt x="3366" y="764"/>
                    <a:pt x="3360" y="764"/>
                    <a:pt x="3355" y="764"/>
                  </a:cubicBezTo>
                  <a:cubicBezTo>
                    <a:pt x="3369" y="763"/>
                    <a:pt x="3404" y="763"/>
                    <a:pt x="3372" y="763"/>
                  </a:cubicBezTo>
                  <a:lnTo>
                    <a:pt x="3372" y="764"/>
                  </a:lnTo>
                  <a:lnTo>
                    <a:pt x="3414" y="764"/>
                  </a:lnTo>
                  <a:cubicBezTo>
                    <a:pt x="3461" y="790"/>
                    <a:pt x="3502" y="753"/>
                    <a:pt x="3552" y="754"/>
                  </a:cubicBezTo>
                  <a:cubicBezTo>
                    <a:pt x="3515" y="753"/>
                    <a:pt x="3555" y="751"/>
                    <a:pt x="3551" y="750"/>
                  </a:cubicBezTo>
                  <a:cubicBezTo>
                    <a:pt x="3545" y="748"/>
                    <a:pt x="3567" y="747"/>
                    <a:pt x="3555" y="745"/>
                  </a:cubicBezTo>
                  <a:cubicBezTo>
                    <a:pt x="3548" y="744"/>
                    <a:pt x="3540" y="743"/>
                    <a:pt x="3538" y="742"/>
                  </a:cubicBezTo>
                  <a:cubicBezTo>
                    <a:pt x="3533" y="742"/>
                    <a:pt x="3527" y="742"/>
                    <a:pt x="3521" y="742"/>
                  </a:cubicBezTo>
                  <a:cubicBezTo>
                    <a:pt x="3527" y="741"/>
                    <a:pt x="3533" y="741"/>
                    <a:pt x="3538" y="741"/>
                  </a:cubicBezTo>
                  <a:cubicBezTo>
                    <a:pt x="3539" y="740"/>
                    <a:pt x="3583" y="740"/>
                    <a:pt x="3543" y="739"/>
                  </a:cubicBezTo>
                  <a:cubicBezTo>
                    <a:pt x="3574" y="738"/>
                    <a:pt x="3533" y="737"/>
                    <a:pt x="3539" y="736"/>
                  </a:cubicBezTo>
                  <a:cubicBezTo>
                    <a:pt x="3544" y="736"/>
                    <a:pt x="3551" y="735"/>
                    <a:pt x="3560" y="734"/>
                  </a:cubicBezTo>
                  <a:cubicBezTo>
                    <a:pt x="3569" y="734"/>
                    <a:pt x="3520" y="733"/>
                    <a:pt x="3552" y="732"/>
                  </a:cubicBezTo>
                  <a:cubicBezTo>
                    <a:pt x="3556" y="732"/>
                    <a:pt x="3545" y="731"/>
                    <a:pt x="3535" y="731"/>
                  </a:cubicBezTo>
                  <a:cubicBezTo>
                    <a:pt x="3506" y="729"/>
                    <a:pt x="3512" y="728"/>
                    <a:pt x="3530" y="726"/>
                  </a:cubicBezTo>
                  <a:cubicBezTo>
                    <a:pt x="3538" y="726"/>
                    <a:pt x="3505" y="725"/>
                    <a:pt x="3538" y="724"/>
                  </a:cubicBezTo>
                  <a:cubicBezTo>
                    <a:pt x="3514" y="724"/>
                    <a:pt x="3523" y="723"/>
                    <a:pt x="3536" y="723"/>
                  </a:cubicBezTo>
                  <a:cubicBezTo>
                    <a:pt x="3506" y="722"/>
                    <a:pt x="3520" y="721"/>
                    <a:pt x="3518" y="720"/>
                  </a:cubicBezTo>
                  <a:cubicBezTo>
                    <a:pt x="3513" y="714"/>
                    <a:pt x="3533" y="716"/>
                    <a:pt x="3499" y="714"/>
                  </a:cubicBezTo>
                  <a:cubicBezTo>
                    <a:pt x="3528" y="714"/>
                    <a:pt x="3507" y="712"/>
                    <a:pt x="3508" y="712"/>
                  </a:cubicBezTo>
                  <a:cubicBezTo>
                    <a:pt x="3510" y="711"/>
                    <a:pt x="3505" y="709"/>
                    <a:pt x="3518" y="708"/>
                  </a:cubicBezTo>
                  <a:cubicBezTo>
                    <a:pt x="3475" y="705"/>
                    <a:pt x="3508" y="698"/>
                    <a:pt x="3465" y="692"/>
                  </a:cubicBezTo>
                  <a:cubicBezTo>
                    <a:pt x="3501" y="691"/>
                    <a:pt x="3433" y="689"/>
                    <a:pt x="3475" y="688"/>
                  </a:cubicBezTo>
                  <a:cubicBezTo>
                    <a:pt x="3496" y="688"/>
                    <a:pt x="3449" y="687"/>
                    <a:pt x="3473" y="685"/>
                  </a:cubicBezTo>
                  <a:cubicBezTo>
                    <a:pt x="3489" y="685"/>
                    <a:pt x="3486" y="683"/>
                    <a:pt x="3474" y="682"/>
                  </a:cubicBezTo>
                  <a:cubicBezTo>
                    <a:pt x="3441" y="678"/>
                    <a:pt x="3461" y="675"/>
                    <a:pt x="3455" y="672"/>
                  </a:cubicBezTo>
                  <a:cubicBezTo>
                    <a:pt x="3449" y="668"/>
                    <a:pt x="3469" y="665"/>
                    <a:pt x="3436" y="662"/>
                  </a:cubicBezTo>
                  <a:cubicBezTo>
                    <a:pt x="3423" y="660"/>
                    <a:pt x="3442" y="658"/>
                    <a:pt x="3434" y="654"/>
                  </a:cubicBezTo>
                  <a:cubicBezTo>
                    <a:pt x="3431" y="653"/>
                    <a:pt x="3406" y="652"/>
                    <a:pt x="3417" y="651"/>
                  </a:cubicBezTo>
                  <a:cubicBezTo>
                    <a:pt x="3439" y="650"/>
                    <a:pt x="3406" y="649"/>
                    <a:pt x="3412" y="648"/>
                  </a:cubicBezTo>
                  <a:cubicBezTo>
                    <a:pt x="3419" y="646"/>
                    <a:pt x="3411" y="640"/>
                    <a:pt x="3414" y="634"/>
                  </a:cubicBezTo>
                  <a:cubicBezTo>
                    <a:pt x="3414" y="633"/>
                    <a:pt x="3403" y="631"/>
                    <a:pt x="3416" y="630"/>
                  </a:cubicBezTo>
                  <a:cubicBezTo>
                    <a:pt x="3434" y="628"/>
                    <a:pt x="3374" y="627"/>
                    <a:pt x="3404" y="626"/>
                  </a:cubicBezTo>
                  <a:cubicBezTo>
                    <a:pt x="3425" y="624"/>
                    <a:pt x="3365" y="620"/>
                    <a:pt x="3378" y="619"/>
                  </a:cubicBezTo>
                  <a:cubicBezTo>
                    <a:pt x="3410" y="618"/>
                    <a:pt x="3368" y="617"/>
                    <a:pt x="3374" y="616"/>
                  </a:cubicBezTo>
                  <a:cubicBezTo>
                    <a:pt x="3391" y="614"/>
                    <a:pt x="3312" y="613"/>
                    <a:pt x="3351" y="611"/>
                  </a:cubicBezTo>
                  <a:cubicBezTo>
                    <a:pt x="3305" y="608"/>
                    <a:pt x="3349" y="604"/>
                    <a:pt x="3324" y="602"/>
                  </a:cubicBezTo>
                  <a:cubicBezTo>
                    <a:pt x="3296" y="600"/>
                    <a:pt x="3359" y="600"/>
                    <a:pt x="3330" y="599"/>
                  </a:cubicBezTo>
                  <a:cubicBezTo>
                    <a:pt x="3297" y="598"/>
                    <a:pt x="3323" y="596"/>
                    <a:pt x="3307" y="595"/>
                  </a:cubicBezTo>
                  <a:cubicBezTo>
                    <a:pt x="3295" y="592"/>
                    <a:pt x="3281" y="593"/>
                    <a:pt x="3288" y="588"/>
                  </a:cubicBezTo>
                  <a:cubicBezTo>
                    <a:pt x="3282" y="571"/>
                    <a:pt x="3221" y="570"/>
                    <a:pt x="3228" y="567"/>
                  </a:cubicBezTo>
                  <a:cubicBezTo>
                    <a:pt x="3242" y="566"/>
                    <a:pt x="3174" y="564"/>
                    <a:pt x="3220" y="562"/>
                  </a:cubicBezTo>
                  <a:cubicBezTo>
                    <a:pt x="3226" y="562"/>
                    <a:pt x="3189" y="561"/>
                    <a:pt x="3224" y="560"/>
                  </a:cubicBezTo>
                  <a:cubicBezTo>
                    <a:pt x="3205" y="556"/>
                    <a:pt x="3194" y="557"/>
                    <a:pt x="3184" y="550"/>
                  </a:cubicBezTo>
                  <a:cubicBezTo>
                    <a:pt x="3187" y="549"/>
                    <a:pt x="3190" y="548"/>
                    <a:pt x="3180" y="548"/>
                  </a:cubicBezTo>
                  <a:cubicBezTo>
                    <a:pt x="3153" y="547"/>
                    <a:pt x="3203" y="546"/>
                    <a:pt x="3164" y="546"/>
                  </a:cubicBezTo>
                  <a:cubicBezTo>
                    <a:pt x="3169" y="545"/>
                    <a:pt x="3150" y="543"/>
                    <a:pt x="3178" y="543"/>
                  </a:cubicBezTo>
                  <a:cubicBezTo>
                    <a:pt x="3206" y="542"/>
                    <a:pt x="3162" y="541"/>
                    <a:pt x="3177" y="540"/>
                  </a:cubicBezTo>
                  <a:cubicBezTo>
                    <a:pt x="3203" y="538"/>
                    <a:pt x="3169" y="535"/>
                    <a:pt x="3205" y="533"/>
                  </a:cubicBezTo>
                  <a:cubicBezTo>
                    <a:pt x="3209" y="533"/>
                    <a:pt x="3206" y="532"/>
                    <a:pt x="3200" y="532"/>
                  </a:cubicBezTo>
                  <a:cubicBezTo>
                    <a:pt x="3175" y="531"/>
                    <a:pt x="3186" y="530"/>
                    <a:pt x="3185" y="529"/>
                  </a:cubicBezTo>
                  <a:cubicBezTo>
                    <a:pt x="3180" y="514"/>
                    <a:pt x="3197" y="509"/>
                    <a:pt x="3166" y="508"/>
                  </a:cubicBezTo>
                  <a:cubicBezTo>
                    <a:pt x="3153" y="507"/>
                    <a:pt x="3187" y="506"/>
                    <a:pt x="3165" y="504"/>
                  </a:cubicBezTo>
                  <a:cubicBezTo>
                    <a:pt x="3159" y="504"/>
                    <a:pt x="3163" y="503"/>
                    <a:pt x="3166" y="503"/>
                  </a:cubicBezTo>
                  <a:cubicBezTo>
                    <a:pt x="3179" y="499"/>
                    <a:pt x="3207" y="499"/>
                    <a:pt x="3205" y="490"/>
                  </a:cubicBezTo>
                  <a:cubicBezTo>
                    <a:pt x="3205" y="489"/>
                    <a:pt x="3193" y="487"/>
                    <a:pt x="3208" y="486"/>
                  </a:cubicBezTo>
                  <a:cubicBezTo>
                    <a:pt x="3233" y="486"/>
                    <a:pt x="3204" y="485"/>
                    <a:pt x="3220" y="484"/>
                  </a:cubicBezTo>
                  <a:cubicBezTo>
                    <a:pt x="3227" y="482"/>
                    <a:pt x="3247" y="478"/>
                    <a:pt x="3240" y="478"/>
                  </a:cubicBezTo>
                  <a:cubicBezTo>
                    <a:pt x="3215" y="477"/>
                    <a:pt x="3254" y="477"/>
                    <a:pt x="3249" y="476"/>
                  </a:cubicBezTo>
                  <a:cubicBezTo>
                    <a:pt x="3241" y="474"/>
                    <a:pt x="3233" y="472"/>
                    <a:pt x="3251" y="471"/>
                  </a:cubicBezTo>
                  <a:cubicBezTo>
                    <a:pt x="3271" y="469"/>
                    <a:pt x="3215" y="467"/>
                    <a:pt x="3268" y="466"/>
                  </a:cubicBezTo>
                  <a:cubicBezTo>
                    <a:pt x="3257" y="465"/>
                    <a:pt x="3241" y="465"/>
                    <a:pt x="3247" y="463"/>
                  </a:cubicBezTo>
                  <a:cubicBezTo>
                    <a:pt x="3226" y="436"/>
                    <a:pt x="3319" y="449"/>
                    <a:pt x="3310" y="441"/>
                  </a:cubicBezTo>
                  <a:cubicBezTo>
                    <a:pt x="3303" y="440"/>
                    <a:pt x="3326" y="438"/>
                    <a:pt x="3291" y="436"/>
                  </a:cubicBezTo>
                  <a:cubicBezTo>
                    <a:pt x="3330" y="435"/>
                    <a:pt x="3302" y="433"/>
                    <a:pt x="3309" y="431"/>
                  </a:cubicBezTo>
                  <a:cubicBezTo>
                    <a:pt x="3316" y="430"/>
                    <a:pt x="3360" y="428"/>
                    <a:pt x="3311" y="426"/>
                  </a:cubicBezTo>
                  <a:cubicBezTo>
                    <a:pt x="3321" y="425"/>
                    <a:pt x="3399" y="422"/>
                    <a:pt x="3351" y="420"/>
                  </a:cubicBezTo>
                  <a:cubicBezTo>
                    <a:pt x="3392" y="418"/>
                    <a:pt x="3364" y="415"/>
                    <a:pt x="3372" y="413"/>
                  </a:cubicBezTo>
                  <a:cubicBezTo>
                    <a:pt x="3387" y="407"/>
                    <a:pt x="3394" y="408"/>
                    <a:pt x="3413" y="404"/>
                  </a:cubicBezTo>
                  <a:cubicBezTo>
                    <a:pt x="3362" y="403"/>
                    <a:pt x="3421" y="402"/>
                    <a:pt x="3414" y="401"/>
                  </a:cubicBezTo>
                  <a:cubicBezTo>
                    <a:pt x="3406" y="399"/>
                    <a:pt x="3429" y="398"/>
                    <a:pt x="3396" y="397"/>
                  </a:cubicBezTo>
                  <a:cubicBezTo>
                    <a:pt x="3421" y="396"/>
                    <a:pt x="3411" y="395"/>
                    <a:pt x="3414" y="393"/>
                  </a:cubicBezTo>
                  <a:cubicBezTo>
                    <a:pt x="3416" y="393"/>
                    <a:pt x="3434" y="392"/>
                    <a:pt x="3426" y="391"/>
                  </a:cubicBezTo>
                  <a:cubicBezTo>
                    <a:pt x="3403" y="390"/>
                    <a:pt x="3419" y="389"/>
                    <a:pt x="3414" y="387"/>
                  </a:cubicBezTo>
                  <a:cubicBezTo>
                    <a:pt x="3460" y="386"/>
                    <a:pt x="3421" y="385"/>
                    <a:pt x="3423" y="384"/>
                  </a:cubicBezTo>
                  <a:cubicBezTo>
                    <a:pt x="3432" y="379"/>
                    <a:pt x="3438" y="374"/>
                    <a:pt x="3426" y="373"/>
                  </a:cubicBezTo>
                  <a:cubicBezTo>
                    <a:pt x="3399" y="372"/>
                    <a:pt x="3448" y="372"/>
                    <a:pt x="3438" y="371"/>
                  </a:cubicBezTo>
                  <a:cubicBezTo>
                    <a:pt x="3433" y="370"/>
                    <a:pt x="3393" y="369"/>
                    <a:pt x="3430" y="369"/>
                  </a:cubicBezTo>
                  <a:cubicBezTo>
                    <a:pt x="3433" y="368"/>
                    <a:pt x="3418" y="367"/>
                    <a:pt x="3416" y="367"/>
                  </a:cubicBezTo>
                  <a:cubicBezTo>
                    <a:pt x="3415" y="366"/>
                    <a:pt x="3445" y="366"/>
                    <a:pt x="3421" y="365"/>
                  </a:cubicBezTo>
                  <a:cubicBezTo>
                    <a:pt x="3418" y="365"/>
                    <a:pt x="3437" y="364"/>
                    <a:pt x="3433" y="364"/>
                  </a:cubicBezTo>
                  <a:cubicBezTo>
                    <a:pt x="3421" y="363"/>
                    <a:pt x="3412" y="362"/>
                    <a:pt x="3413" y="361"/>
                  </a:cubicBezTo>
                  <a:cubicBezTo>
                    <a:pt x="3414" y="360"/>
                    <a:pt x="3417" y="359"/>
                    <a:pt x="3401" y="358"/>
                  </a:cubicBezTo>
                  <a:cubicBezTo>
                    <a:pt x="3373" y="356"/>
                    <a:pt x="3426" y="356"/>
                    <a:pt x="3413" y="355"/>
                  </a:cubicBezTo>
                  <a:cubicBezTo>
                    <a:pt x="3396" y="354"/>
                    <a:pt x="3398" y="352"/>
                    <a:pt x="3412" y="351"/>
                  </a:cubicBezTo>
                  <a:cubicBezTo>
                    <a:pt x="3425" y="350"/>
                    <a:pt x="3407" y="347"/>
                    <a:pt x="3414" y="343"/>
                  </a:cubicBezTo>
                  <a:cubicBezTo>
                    <a:pt x="3418" y="342"/>
                    <a:pt x="3443" y="340"/>
                    <a:pt x="3431" y="339"/>
                  </a:cubicBezTo>
                  <a:cubicBezTo>
                    <a:pt x="3410" y="338"/>
                    <a:pt x="3444" y="337"/>
                    <a:pt x="3435" y="336"/>
                  </a:cubicBezTo>
                  <a:cubicBezTo>
                    <a:pt x="3428" y="335"/>
                    <a:pt x="3414" y="334"/>
                    <a:pt x="3415" y="331"/>
                  </a:cubicBezTo>
                  <a:cubicBezTo>
                    <a:pt x="3417" y="331"/>
                    <a:pt x="3450" y="330"/>
                    <a:pt x="3427" y="329"/>
                  </a:cubicBezTo>
                  <a:cubicBezTo>
                    <a:pt x="3407" y="329"/>
                    <a:pt x="3408" y="328"/>
                    <a:pt x="3422" y="327"/>
                  </a:cubicBezTo>
                  <a:cubicBezTo>
                    <a:pt x="3448" y="326"/>
                    <a:pt x="3417" y="324"/>
                    <a:pt x="3451" y="323"/>
                  </a:cubicBezTo>
                  <a:cubicBezTo>
                    <a:pt x="3452" y="323"/>
                    <a:pt x="3448" y="323"/>
                    <a:pt x="3444" y="323"/>
                  </a:cubicBezTo>
                  <a:cubicBezTo>
                    <a:pt x="3401" y="322"/>
                    <a:pt x="3468" y="321"/>
                    <a:pt x="3444" y="320"/>
                  </a:cubicBezTo>
                  <a:cubicBezTo>
                    <a:pt x="3419" y="320"/>
                    <a:pt x="3451" y="300"/>
                    <a:pt x="3423" y="299"/>
                  </a:cubicBezTo>
                  <a:cubicBezTo>
                    <a:pt x="3411" y="298"/>
                    <a:pt x="3432" y="297"/>
                    <a:pt x="3434" y="296"/>
                  </a:cubicBezTo>
                  <a:cubicBezTo>
                    <a:pt x="3435" y="294"/>
                    <a:pt x="3400" y="294"/>
                    <a:pt x="3421" y="292"/>
                  </a:cubicBezTo>
                  <a:cubicBezTo>
                    <a:pt x="3433" y="291"/>
                    <a:pt x="3422" y="289"/>
                    <a:pt x="3393" y="289"/>
                  </a:cubicBezTo>
                  <a:cubicBezTo>
                    <a:pt x="3398" y="288"/>
                    <a:pt x="3408" y="288"/>
                    <a:pt x="3407" y="288"/>
                  </a:cubicBezTo>
                  <a:cubicBezTo>
                    <a:pt x="3388" y="287"/>
                    <a:pt x="3434" y="285"/>
                    <a:pt x="3409" y="284"/>
                  </a:cubicBezTo>
                  <a:cubicBezTo>
                    <a:pt x="3376" y="282"/>
                    <a:pt x="3398" y="280"/>
                    <a:pt x="3395" y="278"/>
                  </a:cubicBezTo>
                  <a:cubicBezTo>
                    <a:pt x="3394" y="278"/>
                    <a:pt x="3427" y="277"/>
                    <a:pt x="3402" y="276"/>
                  </a:cubicBezTo>
                  <a:cubicBezTo>
                    <a:pt x="3392" y="276"/>
                    <a:pt x="3411" y="274"/>
                    <a:pt x="3413" y="273"/>
                  </a:cubicBezTo>
                  <a:cubicBezTo>
                    <a:pt x="3415" y="263"/>
                    <a:pt x="3416" y="265"/>
                    <a:pt x="3393" y="263"/>
                  </a:cubicBezTo>
                  <a:cubicBezTo>
                    <a:pt x="3432" y="262"/>
                    <a:pt x="3394" y="261"/>
                    <a:pt x="3393" y="259"/>
                  </a:cubicBezTo>
                  <a:cubicBezTo>
                    <a:pt x="3395" y="249"/>
                    <a:pt x="3382" y="251"/>
                    <a:pt x="3372" y="247"/>
                  </a:cubicBezTo>
                  <a:cubicBezTo>
                    <a:pt x="3367" y="245"/>
                    <a:pt x="3388" y="244"/>
                    <a:pt x="3351" y="243"/>
                  </a:cubicBezTo>
                  <a:cubicBezTo>
                    <a:pt x="3412" y="241"/>
                    <a:pt x="3324" y="240"/>
                    <a:pt x="3356" y="236"/>
                  </a:cubicBezTo>
                  <a:cubicBezTo>
                    <a:pt x="3387" y="235"/>
                    <a:pt x="3367" y="233"/>
                    <a:pt x="3371" y="231"/>
                  </a:cubicBezTo>
                  <a:cubicBezTo>
                    <a:pt x="3372" y="231"/>
                    <a:pt x="3349" y="230"/>
                    <a:pt x="3353" y="229"/>
                  </a:cubicBezTo>
                  <a:cubicBezTo>
                    <a:pt x="3369" y="227"/>
                    <a:pt x="3415" y="226"/>
                    <a:pt x="3380" y="225"/>
                  </a:cubicBezTo>
                  <a:cubicBezTo>
                    <a:pt x="3370" y="224"/>
                    <a:pt x="3397" y="222"/>
                    <a:pt x="3388" y="222"/>
                  </a:cubicBezTo>
                  <a:cubicBezTo>
                    <a:pt x="3354" y="221"/>
                    <a:pt x="3392" y="220"/>
                    <a:pt x="3396" y="220"/>
                  </a:cubicBezTo>
                  <a:cubicBezTo>
                    <a:pt x="3407" y="219"/>
                    <a:pt x="3357" y="219"/>
                    <a:pt x="3384" y="218"/>
                  </a:cubicBezTo>
                  <a:cubicBezTo>
                    <a:pt x="3393" y="217"/>
                    <a:pt x="3381" y="216"/>
                    <a:pt x="3382" y="215"/>
                  </a:cubicBezTo>
                  <a:cubicBezTo>
                    <a:pt x="3382" y="215"/>
                    <a:pt x="3394" y="214"/>
                    <a:pt x="3385" y="213"/>
                  </a:cubicBezTo>
                  <a:cubicBezTo>
                    <a:pt x="3360" y="212"/>
                    <a:pt x="3407" y="211"/>
                    <a:pt x="3396" y="210"/>
                  </a:cubicBezTo>
                  <a:cubicBezTo>
                    <a:pt x="3371" y="207"/>
                    <a:pt x="3420" y="204"/>
                    <a:pt x="3394" y="202"/>
                  </a:cubicBezTo>
                  <a:cubicBezTo>
                    <a:pt x="3386" y="202"/>
                    <a:pt x="3421" y="199"/>
                    <a:pt x="3407" y="198"/>
                  </a:cubicBezTo>
                  <a:cubicBezTo>
                    <a:pt x="3384" y="197"/>
                    <a:pt x="3395" y="196"/>
                    <a:pt x="3393" y="195"/>
                  </a:cubicBezTo>
                  <a:cubicBezTo>
                    <a:pt x="3389" y="193"/>
                    <a:pt x="3442" y="191"/>
                    <a:pt x="3393" y="189"/>
                  </a:cubicBezTo>
                  <a:cubicBezTo>
                    <a:pt x="3392" y="189"/>
                    <a:pt x="3399" y="189"/>
                    <a:pt x="3401" y="189"/>
                  </a:cubicBezTo>
                  <a:cubicBezTo>
                    <a:pt x="3413" y="187"/>
                    <a:pt x="3435" y="185"/>
                    <a:pt x="3437" y="184"/>
                  </a:cubicBezTo>
                  <a:cubicBezTo>
                    <a:pt x="3438" y="182"/>
                    <a:pt x="3410" y="180"/>
                    <a:pt x="3434" y="179"/>
                  </a:cubicBezTo>
                  <a:cubicBezTo>
                    <a:pt x="3403" y="178"/>
                    <a:pt x="3442" y="177"/>
                    <a:pt x="3414" y="176"/>
                  </a:cubicBezTo>
                  <a:cubicBezTo>
                    <a:pt x="3446" y="174"/>
                    <a:pt x="3403" y="173"/>
                    <a:pt x="3412" y="172"/>
                  </a:cubicBezTo>
                  <a:cubicBezTo>
                    <a:pt x="3425" y="170"/>
                    <a:pt x="3402" y="166"/>
                    <a:pt x="3402" y="165"/>
                  </a:cubicBezTo>
                  <a:cubicBezTo>
                    <a:pt x="3429" y="161"/>
                    <a:pt x="3397" y="139"/>
                    <a:pt x="3428" y="140"/>
                  </a:cubicBezTo>
                  <a:cubicBezTo>
                    <a:pt x="3391" y="140"/>
                    <a:pt x="3431" y="139"/>
                    <a:pt x="3426" y="138"/>
                  </a:cubicBezTo>
                  <a:cubicBezTo>
                    <a:pt x="3399" y="137"/>
                    <a:pt x="3431" y="125"/>
                    <a:pt x="3435" y="119"/>
                  </a:cubicBezTo>
                  <a:cubicBezTo>
                    <a:pt x="3481" y="117"/>
                    <a:pt x="3427" y="116"/>
                    <a:pt x="3418" y="114"/>
                  </a:cubicBezTo>
                  <a:cubicBezTo>
                    <a:pt x="3470" y="112"/>
                    <a:pt x="3467" y="109"/>
                    <a:pt x="3473" y="106"/>
                  </a:cubicBezTo>
                  <a:cubicBezTo>
                    <a:pt x="3481" y="102"/>
                    <a:pt x="3513" y="97"/>
                    <a:pt x="3497" y="93"/>
                  </a:cubicBezTo>
                  <a:cubicBezTo>
                    <a:pt x="3496" y="93"/>
                    <a:pt x="3494" y="93"/>
                    <a:pt x="3497" y="93"/>
                  </a:cubicBezTo>
                  <a:cubicBezTo>
                    <a:pt x="3542" y="91"/>
                    <a:pt x="3508" y="89"/>
                    <a:pt x="3528" y="88"/>
                  </a:cubicBezTo>
                  <a:cubicBezTo>
                    <a:pt x="3557" y="85"/>
                    <a:pt x="3518" y="81"/>
                    <a:pt x="3553" y="80"/>
                  </a:cubicBezTo>
                  <a:cubicBezTo>
                    <a:pt x="3563" y="80"/>
                    <a:pt x="3528" y="79"/>
                    <a:pt x="3555" y="78"/>
                  </a:cubicBezTo>
                  <a:cubicBezTo>
                    <a:pt x="3559" y="78"/>
                    <a:pt x="3546" y="77"/>
                    <a:pt x="3538" y="76"/>
                  </a:cubicBezTo>
                  <a:cubicBezTo>
                    <a:pt x="3529" y="76"/>
                    <a:pt x="3572" y="76"/>
                    <a:pt x="3547" y="74"/>
                  </a:cubicBezTo>
                  <a:cubicBezTo>
                    <a:pt x="3509" y="73"/>
                    <a:pt x="3576" y="73"/>
                    <a:pt x="3577" y="73"/>
                  </a:cubicBezTo>
                  <a:cubicBezTo>
                    <a:pt x="3536" y="71"/>
                    <a:pt x="3590" y="66"/>
                    <a:pt x="3523" y="64"/>
                  </a:cubicBezTo>
                  <a:cubicBezTo>
                    <a:pt x="3579" y="62"/>
                    <a:pt x="3479" y="60"/>
                    <a:pt x="3536" y="59"/>
                  </a:cubicBezTo>
                  <a:cubicBezTo>
                    <a:pt x="3503" y="58"/>
                    <a:pt x="3521" y="57"/>
                    <a:pt x="3518" y="55"/>
                  </a:cubicBezTo>
                  <a:cubicBezTo>
                    <a:pt x="3512" y="48"/>
                    <a:pt x="3532" y="50"/>
                    <a:pt x="3497" y="48"/>
                  </a:cubicBezTo>
                  <a:cubicBezTo>
                    <a:pt x="3525" y="47"/>
                    <a:pt x="3497" y="46"/>
                    <a:pt x="3496" y="45"/>
                  </a:cubicBezTo>
                  <a:cubicBezTo>
                    <a:pt x="3495" y="40"/>
                    <a:pt x="3471" y="35"/>
                    <a:pt x="3474" y="31"/>
                  </a:cubicBezTo>
                  <a:cubicBezTo>
                    <a:pt x="3453" y="30"/>
                    <a:pt x="3483" y="29"/>
                    <a:pt x="3456" y="28"/>
                  </a:cubicBezTo>
                  <a:cubicBezTo>
                    <a:pt x="3432" y="28"/>
                    <a:pt x="3497" y="27"/>
                    <a:pt x="3460" y="26"/>
                  </a:cubicBezTo>
                  <a:cubicBezTo>
                    <a:pt x="3479" y="25"/>
                    <a:pt x="3497" y="24"/>
                    <a:pt x="3518" y="24"/>
                  </a:cubicBezTo>
                  <a:cubicBezTo>
                    <a:pt x="3424" y="0"/>
                    <a:pt x="3346" y="11"/>
                    <a:pt x="3225" y="18"/>
                  </a:cubicBezTo>
                  <a:cubicBezTo>
                    <a:pt x="3287" y="8"/>
                    <a:pt x="3253" y="14"/>
                    <a:pt x="3299" y="8"/>
                  </a:cubicBezTo>
                  <a:cubicBezTo>
                    <a:pt x="3331" y="7"/>
                    <a:pt x="3318" y="7"/>
                    <a:pt x="3309" y="6"/>
                  </a:cubicBezTo>
                  <a:cubicBezTo>
                    <a:pt x="3262" y="-1"/>
                    <a:pt x="3113" y="-2"/>
                    <a:pt x="3089" y="6"/>
                  </a:cubicBezTo>
                  <a:cubicBezTo>
                    <a:pt x="3109" y="8"/>
                    <a:pt x="3099" y="10"/>
                    <a:pt x="3098" y="12"/>
                  </a:cubicBezTo>
                  <a:cubicBezTo>
                    <a:pt x="3098" y="12"/>
                    <a:pt x="3084" y="13"/>
                    <a:pt x="3101" y="13"/>
                  </a:cubicBezTo>
                  <a:cubicBezTo>
                    <a:pt x="3132" y="15"/>
                    <a:pt x="3117" y="15"/>
                    <a:pt x="3107" y="17"/>
                  </a:cubicBezTo>
                  <a:cubicBezTo>
                    <a:pt x="3090" y="21"/>
                    <a:pt x="3013" y="21"/>
                    <a:pt x="2939" y="22"/>
                  </a:cubicBezTo>
                  <a:cubicBezTo>
                    <a:pt x="2982" y="26"/>
                    <a:pt x="2998" y="23"/>
                    <a:pt x="3056" y="22"/>
                  </a:cubicBezTo>
                  <a:cubicBezTo>
                    <a:pt x="3002" y="33"/>
                    <a:pt x="2797" y="29"/>
                    <a:pt x="2680" y="28"/>
                  </a:cubicBezTo>
                  <a:cubicBezTo>
                    <a:pt x="2742" y="31"/>
                    <a:pt x="2723" y="34"/>
                    <a:pt x="2747" y="36"/>
                  </a:cubicBezTo>
                  <a:cubicBezTo>
                    <a:pt x="2511" y="43"/>
                    <a:pt x="2264" y="51"/>
                    <a:pt x="2040" y="63"/>
                  </a:cubicBezTo>
                  <a:cubicBezTo>
                    <a:pt x="2045" y="63"/>
                    <a:pt x="2051" y="63"/>
                    <a:pt x="2057" y="63"/>
                  </a:cubicBezTo>
                  <a:cubicBezTo>
                    <a:pt x="2047" y="63"/>
                    <a:pt x="2037" y="64"/>
                    <a:pt x="2027" y="67"/>
                  </a:cubicBezTo>
                  <a:cubicBezTo>
                    <a:pt x="2037" y="67"/>
                    <a:pt x="2049" y="67"/>
                    <a:pt x="2059" y="67"/>
                  </a:cubicBezTo>
                  <a:cubicBezTo>
                    <a:pt x="2045" y="68"/>
                    <a:pt x="2032" y="68"/>
                    <a:pt x="2028" y="69"/>
                  </a:cubicBezTo>
                  <a:cubicBezTo>
                    <a:pt x="2040" y="70"/>
                    <a:pt x="2022" y="70"/>
                    <a:pt x="2019" y="69"/>
                  </a:cubicBezTo>
                  <a:cubicBezTo>
                    <a:pt x="2024" y="69"/>
                    <a:pt x="2038" y="69"/>
                    <a:pt x="2028" y="69"/>
                  </a:cubicBezTo>
                  <a:cubicBezTo>
                    <a:pt x="1971" y="71"/>
                    <a:pt x="2013" y="71"/>
                    <a:pt x="1984" y="74"/>
                  </a:cubicBezTo>
                  <a:cubicBezTo>
                    <a:pt x="1946" y="80"/>
                    <a:pt x="1908" y="80"/>
                    <a:pt x="1870" y="93"/>
                  </a:cubicBezTo>
                  <a:cubicBezTo>
                    <a:pt x="1863" y="94"/>
                    <a:pt x="1845" y="95"/>
                    <a:pt x="1872" y="96"/>
                  </a:cubicBezTo>
                  <a:cubicBezTo>
                    <a:pt x="1827" y="96"/>
                    <a:pt x="1857" y="98"/>
                    <a:pt x="1845" y="99"/>
                  </a:cubicBezTo>
                  <a:cubicBezTo>
                    <a:pt x="1824" y="101"/>
                    <a:pt x="1821" y="102"/>
                    <a:pt x="1841" y="104"/>
                  </a:cubicBezTo>
                  <a:cubicBezTo>
                    <a:pt x="1857" y="105"/>
                    <a:pt x="1800" y="106"/>
                    <a:pt x="1847" y="106"/>
                  </a:cubicBezTo>
                  <a:cubicBezTo>
                    <a:pt x="1840" y="108"/>
                    <a:pt x="1792" y="109"/>
                    <a:pt x="1830" y="110"/>
                  </a:cubicBezTo>
                  <a:cubicBezTo>
                    <a:pt x="1797" y="111"/>
                    <a:pt x="1839" y="111"/>
                    <a:pt x="1832" y="112"/>
                  </a:cubicBezTo>
                  <a:cubicBezTo>
                    <a:pt x="1825" y="114"/>
                    <a:pt x="1812" y="113"/>
                    <a:pt x="1811" y="116"/>
                  </a:cubicBezTo>
                  <a:cubicBezTo>
                    <a:pt x="1817" y="117"/>
                    <a:pt x="1836" y="118"/>
                    <a:pt x="1829" y="118"/>
                  </a:cubicBezTo>
                  <a:cubicBezTo>
                    <a:pt x="1817" y="119"/>
                    <a:pt x="1810" y="120"/>
                    <a:pt x="1810" y="121"/>
                  </a:cubicBezTo>
                  <a:cubicBezTo>
                    <a:pt x="1828" y="138"/>
                    <a:pt x="1719" y="141"/>
                    <a:pt x="1790" y="142"/>
                  </a:cubicBezTo>
                  <a:cubicBezTo>
                    <a:pt x="1754" y="143"/>
                    <a:pt x="1793" y="144"/>
                    <a:pt x="1781" y="144"/>
                  </a:cubicBezTo>
                  <a:cubicBezTo>
                    <a:pt x="1764" y="147"/>
                    <a:pt x="1802" y="147"/>
                    <a:pt x="1769" y="148"/>
                  </a:cubicBezTo>
                  <a:cubicBezTo>
                    <a:pt x="1779" y="150"/>
                    <a:pt x="1735" y="151"/>
                    <a:pt x="1769" y="153"/>
                  </a:cubicBezTo>
                  <a:cubicBezTo>
                    <a:pt x="1787" y="154"/>
                    <a:pt x="1726" y="155"/>
                    <a:pt x="1768" y="156"/>
                  </a:cubicBezTo>
                  <a:cubicBezTo>
                    <a:pt x="1718" y="158"/>
                    <a:pt x="1637" y="162"/>
                    <a:pt x="1666" y="166"/>
                  </a:cubicBezTo>
                  <a:cubicBezTo>
                    <a:pt x="1648" y="166"/>
                    <a:pt x="1636" y="166"/>
                    <a:pt x="1619" y="167"/>
                  </a:cubicBezTo>
                  <a:cubicBezTo>
                    <a:pt x="1635" y="170"/>
                    <a:pt x="1703" y="168"/>
                    <a:pt x="1665" y="169"/>
                  </a:cubicBezTo>
                  <a:lnTo>
                    <a:pt x="1665" y="169"/>
                  </a:lnTo>
                  <a:cubicBezTo>
                    <a:pt x="1658" y="169"/>
                    <a:pt x="1651" y="169"/>
                    <a:pt x="1644" y="170"/>
                  </a:cubicBezTo>
                  <a:cubicBezTo>
                    <a:pt x="1705" y="177"/>
                    <a:pt x="1601" y="174"/>
                    <a:pt x="1570" y="175"/>
                  </a:cubicBezTo>
                  <a:cubicBezTo>
                    <a:pt x="1616" y="176"/>
                    <a:pt x="1576" y="177"/>
                    <a:pt x="1591" y="177"/>
                  </a:cubicBezTo>
                  <a:cubicBezTo>
                    <a:pt x="1615" y="178"/>
                    <a:pt x="1554" y="179"/>
                    <a:pt x="1590" y="180"/>
                  </a:cubicBezTo>
                  <a:cubicBezTo>
                    <a:pt x="1609" y="180"/>
                    <a:pt x="1704" y="176"/>
                    <a:pt x="1665" y="177"/>
                  </a:cubicBezTo>
                  <a:lnTo>
                    <a:pt x="1665" y="177"/>
                  </a:lnTo>
                  <a:cubicBezTo>
                    <a:pt x="1651" y="178"/>
                    <a:pt x="1637" y="178"/>
                    <a:pt x="1623" y="179"/>
                  </a:cubicBezTo>
                  <a:cubicBezTo>
                    <a:pt x="1628" y="180"/>
                    <a:pt x="1633" y="180"/>
                    <a:pt x="1639" y="181"/>
                  </a:cubicBezTo>
                  <a:cubicBezTo>
                    <a:pt x="1613" y="182"/>
                    <a:pt x="1616" y="182"/>
                    <a:pt x="1607" y="184"/>
                  </a:cubicBezTo>
                  <a:cubicBezTo>
                    <a:pt x="1578" y="186"/>
                    <a:pt x="1609" y="189"/>
                    <a:pt x="1620" y="188"/>
                  </a:cubicBezTo>
                  <a:cubicBezTo>
                    <a:pt x="1614" y="188"/>
                    <a:pt x="1608" y="188"/>
                    <a:pt x="1603" y="188"/>
                  </a:cubicBezTo>
                  <a:cubicBezTo>
                    <a:pt x="1590" y="190"/>
                    <a:pt x="1709" y="189"/>
                    <a:pt x="1644" y="189"/>
                  </a:cubicBezTo>
                  <a:cubicBezTo>
                    <a:pt x="1717" y="188"/>
                    <a:pt x="1603" y="191"/>
                    <a:pt x="1603" y="191"/>
                  </a:cubicBezTo>
                  <a:cubicBezTo>
                    <a:pt x="1617" y="191"/>
                    <a:pt x="1630" y="191"/>
                    <a:pt x="1643" y="191"/>
                  </a:cubicBezTo>
                  <a:cubicBezTo>
                    <a:pt x="1599" y="195"/>
                    <a:pt x="1656" y="190"/>
                    <a:pt x="1675" y="193"/>
                  </a:cubicBezTo>
                  <a:cubicBezTo>
                    <a:pt x="1662" y="192"/>
                    <a:pt x="1665" y="192"/>
                    <a:pt x="1677" y="192"/>
                  </a:cubicBezTo>
                  <a:cubicBezTo>
                    <a:pt x="1652" y="194"/>
                    <a:pt x="1638" y="194"/>
                    <a:pt x="1624" y="194"/>
                  </a:cubicBezTo>
                  <a:cubicBezTo>
                    <a:pt x="1665" y="198"/>
                    <a:pt x="1629" y="205"/>
                    <a:pt x="1603" y="203"/>
                  </a:cubicBezTo>
                  <a:cubicBezTo>
                    <a:pt x="1613" y="204"/>
                    <a:pt x="1641" y="206"/>
                    <a:pt x="1621" y="206"/>
                  </a:cubicBezTo>
                  <a:cubicBezTo>
                    <a:pt x="1594" y="207"/>
                    <a:pt x="1624" y="208"/>
                    <a:pt x="1623" y="208"/>
                  </a:cubicBezTo>
                  <a:cubicBezTo>
                    <a:pt x="1672" y="208"/>
                    <a:pt x="1623" y="206"/>
                    <a:pt x="1653" y="205"/>
                  </a:cubicBezTo>
                  <a:cubicBezTo>
                    <a:pt x="1707" y="206"/>
                    <a:pt x="1653" y="207"/>
                    <a:pt x="1665" y="208"/>
                  </a:cubicBezTo>
                  <a:cubicBezTo>
                    <a:pt x="1651" y="209"/>
                    <a:pt x="1637" y="209"/>
                    <a:pt x="1623" y="209"/>
                  </a:cubicBezTo>
                  <a:lnTo>
                    <a:pt x="1623" y="210"/>
                  </a:lnTo>
                  <a:cubicBezTo>
                    <a:pt x="1629" y="210"/>
                    <a:pt x="1635" y="210"/>
                    <a:pt x="1641" y="210"/>
                  </a:cubicBezTo>
                  <a:cubicBezTo>
                    <a:pt x="1635" y="211"/>
                    <a:pt x="1629" y="211"/>
                    <a:pt x="1623" y="211"/>
                  </a:cubicBezTo>
                  <a:lnTo>
                    <a:pt x="1623" y="211"/>
                  </a:lnTo>
                  <a:cubicBezTo>
                    <a:pt x="1640" y="212"/>
                    <a:pt x="1701" y="211"/>
                    <a:pt x="1665" y="211"/>
                  </a:cubicBezTo>
                  <a:lnTo>
                    <a:pt x="1665" y="212"/>
                  </a:lnTo>
                  <a:cubicBezTo>
                    <a:pt x="1671" y="212"/>
                    <a:pt x="1676" y="213"/>
                    <a:pt x="1682" y="213"/>
                  </a:cubicBezTo>
                  <a:cubicBezTo>
                    <a:pt x="1662" y="213"/>
                    <a:pt x="1644" y="214"/>
                    <a:pt x="1623" y="214"/>
                  </a:cubicBezTo>
                  <a:cubicBezTo>
                    <a:pt x="1636" y="214"/>
                    <a:pt x="1648" y="215"/>
                    <a:pt x="1665" y="215"/>
                  </a:cubicBezTo>
                  <a:cubicBezTo>
                    <a:pt x="1662" y="226"/>
                    <a:pt x="1682" y="222"/>
                    <a:pt x="1666" y="228"/>
                  </a:cubicBezTo>
                  <a:cubicBezTo>
                    <a:pt x="1677" y="232"/>
                    <a:pt x="1678" y="231"/>
                    <a:pt x="1666" y="233"/>
                  </a:cubicBezTo>
                  <a:cubicBezTo>
                    <a:pt x="1666" y="234"/>
                    <a:pt x="1681" y="235"/>
                    <a:pt x="1676" y="235"/>
                  </a:cubicBezTo>
                  <a:cubicBezTo>
                    <a:pt x="1640" y="236"/>
                    <a:pt x="1687" y="237"/>
                    <a:pt x="1677" y="238"/>
                  </a:cubicBezTo>
                  <a:cubicBezTo>
                    <a:pt x="1664" y="240"/>
                    <a:pt x="1665" y="239"/>
                    <a:pt x="1665" y="245"/>
                  </a:cubicBezTo>
                  <a:cubicBezTo>
                    <a:pt x="1665" y="246"/>
                    <a:pt x="1654" y="248"/>
                    <a:pt x="1668" y="249"/>
                  </a:cubicBezTo>
                  <a:cubicBezTo>
                    <a:pt x="1683" y="251"/>
                    <a:pt x="1660" y="251"/>
                    <a:pt x="1665" y="253"/>
                  </a:cubicBezTo>
                  <a:cubicBezTo>
                    <a:pt x="1668" y="253"/>
                    <a:pt x="1678" y="254"/>
                    <a:pt x="1679" y="254"/>
                  </a:cubicBezTo>
                  <a:cubicBezTo>
                    <a:pt x="1654" y="257"/>
                    <a:pt x="1690" y="258"/>
                    <a:pt x="1702" y="260"/>
                  </a:cubicBezTo>
                  <a:cubicBezTo>
                    <a:pt x="1686" y="260"/>
                    <a:pt x="1684" y="260"/>
                    <a:pt x="1687" y="261"/>
                  </a:cubicBezTo>
                  <a:cubicBezTo>
                    <a:pt x="1716" y="262"/>
                    <a:pt x="1697" y="263"/>
                    <a:pt x="1724" y="265"/>
                  </a:cubicBezTo>
                  <a:cubicBezTo>
                    <a:pt x="1705" y="267"/>
                    <a:pt x="1667" y="267"/>
                    <a:pt x="1723" y="271"/>
                  </a:cubicBezTo>
                  <a:cubicBezTo>
                    <a:pt x="1708" y="272"/>
                    <a:pt x="1697" y="272"/>
                    <a:pt x="1686" y="272"/>
                  </a:cubicBezTo>
                  <a:cubicBezTo>
                    <a:pt x="1700" y="273"/>
                    <a:pt x="1713" y="273"/>
                    <a:pt x="1730" y="274"/>
                  </a:cubicBezTo>
                  <a:cubicBezTo>
                    <a:pt x="1641" y="275"/>
                    <a:pt x="1751" y="275"/>
                    <a:pt x="1707" y="276"/>
                  </a:cubicBezTo>
                  <a:lnTo>
                    <a:pt x="1707" y="275"/>
                  </a:lnTo>
                  <a:cubicBezTo>
                    <a:pt x="1715" y="278"/>
                    <a:pt x="1736" y="280"/>
                    <a:pt x="1688" y="281"/>
                  </a:cubicBezTo>
                  <a:cubicBezTo>
                    <a:pt x="1692" y="282"/>
                    <a:pt x="1713" y="283"/>
                    <a:pt x="1724" y="283"/>
                  </a:cubicBezTo>
                  <a:cubicBezTo>
                    <a:pt x="1713" y="283"/>
                    <a:pt x="1692" y="284"/>
                    <a:pt x="1687" y="285"/>
                  </a:cubicBezTo>
                  <a:cubicBezTo>
                    <a:pt x="1704" y="288"/>
                    <a:pt x="1753" y="293"/>
                    <a:pt x="1683" y="294"/>
                  </a:cubicBezTo>
                  <a:cubicBezTo>
                    <a:pt x="1700" y="294"/>
                    <a:pt x="1713" y="295"/>
                    <a:pt x="1726" y="295"/>
                  </a:cubicBezTo>
                  <a:cubicBezTo>
                    <a:pt x="1713" y="295"/>
                    <a:pt x="1701" y="296"/>
                    <a:pt x="1689" y="297"/>
                  </a:cubicBezTo>
                  <a:cubicBezTo>
                    <a:pt x="1716" y="297"/>
                    <a:pt x="1681" y="298"/>
                    <a:pt x="1704" y="299"/>
                  </a:cubicBezTo>
                  <a:cubicBezTo>
                    <a:pt x="1714" y="300"/>
                    <a:pt x="1679" y="302"/>
                    <a:pt x="1689" y="302"/>
                  </a:cubicBezTo>
                  <a:cubicBezTo>
                    <a:pt x="1719" y="306"/>
                    <a:pt x="1703" y="304"/>
                    <a:pt x="1707" y="315"/>
                  </a:cubicBezTo>
                  <a:cubicBezTo>
                    <a:pt x="1709" y="321"/>
                    <a:pt x="1691" y="322"/>
                    <a:pt x="1686" y="322"/>
                  </a:cubicBezTo>
                  <a:cubicBezTo>
                    <a:pt x="1690" y="321"/>
                    <a:pt x="1705" y="322"/>
                    <a:pt x="1695" y="322"/>
                  </a:cubicBezTo>
                  <a:cubicBezTo>
                    <a:pt x="1679" y="322"/>
                    <a:pt x="1667" y="322"/>
                    <a:pt x="1666" y="322"/>
                  </a:cubicBezTo>
                  <a:cubicBezTo>
                    <a:pt x="1656" y="326"/>
                    <a:pt x="1715" y="325"/>
                    <a:pt x="1720" y="329"/>
                  </a:cubicBezTo>
                  <a:cubicBezTo>
                    <a:pt x="1712" y="329"/>
                    <a:pt x="1700" y="330"/>
                    <a:pt x="1690" y="330"/>
                  </a:cubicBezTo>
                  <a:cubicBezTo>
                    <a:pt x="1701" y="331"/>
                    <a:pt x="1726" y="332"/>
                    <a:pt x="1719" y="333"/>
                  </a:cubicBezTo>
                  <a:cubicBezTo>
                    <a:pt x="1707" y="334"/>
                    <a:pt x="1721" y="334"/>
                    <a:pt x="1725" y="334"/>
                  </a:cubicBezTo>
                  <a:cubicBezTo>
                    <a:pt x="1728" y="335"/>
                    <a:pt x="1713" y="335"/>
                    <a:pt x="1707" y="336"/>
                  </a:cubicBezTo>
                  <a:cubicBezTo>
                    <a:pt x="1751" y="333"/>
                    <a:pt x="1703" y="345"/>
                    <a:pt x="1744" y="350"/>
                  </a:cubicBezTo>
                  <a:cubicBezTo>
                    <a:pt x="1709" y="353"/>
                    <a:pt x="1737" y="356"/>
                    <a:pt x="1727" y="359"/>
                  </a:cubicBezTo>
                  <a:cubicBezTo>
                    <a:pt x="1711" y="361"/>
                    <a:pt x="1726" y="362"/>
                    <a:pt x="1707" y="364"/>
                  </a:cubicBezTo>
                  <a:cubicBezTo>
                    <a:pt x="1725" y="364"/>
                    <a:pt x="1722" y="365"/>
                    <a:pt x="1737" y="367"/>
                  </a:cubicBezTo>
                  <a:cubicBezTo>
                    <a:pt x="1749" y="368"/>
                    <a:pt x="1730" y="368"/>
                    <a:pt x="1727" y="368"/>
                  </a:cubicBezTo>
                  <a:cubicBezTo>
                    <a:pt x="1758" y="367"/>
                    <a:pt x="1691" y="369"/>
                    <a:pt x="1684" y="369"/>
                  </a:cubicBezTo>
                  <a:cubicBezTo>
                    <a:pt x="1709" y="370"/>
                    <a:pt x="1728" y="370"/>
                    <a:pt x="1748" y="371"/>
                  </a:cubicBezTo>
                  <a:cubicBezTo>
                    <a:pt x="1726" y="371"/>
                    <a:pt x="1707" y="371"/>
                    <a:pt x="1679" y="371"/>
                  </a:cubicBezTo>
                  <a:cubicBezTo>
                    <a:pt x="1717" y="372"/>
                    <a:pt x="1669" y="374"/>
                    <a:pt x="1727" y="374"/>
                  </a:cubicBezTo>
                  <a:cubicBezTo>
                    <a:pt x="1744" y="373"/>
                    <a:pt x="1746" y="374"/>
                    <a:pt x="1727" y="374"/>
                  </a:cubicBezTo>
                  <a:lnTo>
                    <a:pt x="1727" y="374"/>
                  </a:lnTo>
                  <a:cubicBezTo>
                    <a:pt x="1721" y="375"/>
                    <a:pt x="1715" y="375"/>
                    <a:pt x="1708" y="376"/>
                  </a:cubicBezTo>
                  <a:cubicBezTo>
                    <a:pt x="1721" y="376"/>
                    <a:pt x="1734" y="376"/>
                    <a:pt x="1748" y="376"/>
                  </a:cubicBezTo>
                  <a:cubicBezTo>
                    <a:pt x="1708" y="378"/>
                    <a:pt x="1688" y="379"/>
                    <a:pt x="1746" y="379"/>
                  </a:cubicBezTo>
                  <a:cubicBezTo>
                    <a:pt x="1700" y="381"/>
                    <a:pt x="1750" y="382"/>
                    <a:pt x="1749" y="384"/>
                  </a:cubicBezTo>
                  <a:cubicBezTo>
                    <a:pt x="1748" y="400"/>
                    <a:pt x="1747" y="399"/>
                    <a:pt x="1727" y="399"/>
                  </a:cubicBezTo>
                  <a:cubicBezTo>
                    <a:pt x="1746" y="402"/>
                    <a:pt x="1787" y="403"/>
                    <a:pt x="1727" y="404"/>
                  </a:cubicBezTo>
                  <a:cubicBezTo>
                    <a:pt x="1722" y="405"/>
                    <a:pt x="1658" y="406"/>
                    <a:pt x="1707" y="406"/>
                  </a:cubicBezTo>
                  <a:cubicBezTo>
                    <a:pt x="1696" y="405"/>
                    <a:pt x="1767" y="404"/>
                    <a:pt x="1693" y="402"/>
                  </a:cubicBezTo>
                  <a:cubicBezTo>
                    <a:pt x="1661" y="404"/>
                    <a:pt x="1663" y="405"/>
                    <a:pt x="1666" y="407"/>
                  </a:cubicBezTo>
                  <a:cubicBezTo>
                    <a:pt x="1667" y="408"/>
                    <a:pt x="1631" y="409"/>
                    <a:pt x="1665" y="410"/>
                  </a:cubicBezTo>
                  <a:cubicBezTo>
                    <a:pt x="1695" y="409"/>
                    <a:pt x="1705" y="408"/>
                    <a:pt x="1690" y="407"/>
                  </a:cubicBezTo>
                  <a:cubicBezTo>
                    <a:pt x="1705" y="407"/>
                    <a:pt x="1723" y="406"/>
                    <a:pt x="1748" y="406"/>
                  </a:cubicBezTo>
                  <a:cubicBezTo>
                    <a:pt x="1748" y="407"/>
                    <a:pt x="1759" y="409"/>
                    <a:pt x="1746" y="409"/>
                  </a:cubicBezTo>
                  <a:cubicBezTo>
                    <a:pt x="1734" y="412"/>
                    <a:pt x="1726" y="411"/>
                    <a:pt x="1717" y="415"/>
                  </a:cubicBezTo>
                  <a:cubicBezTo>
                    <a:pt x="1720" y="416"/>
                    <a:pt x="1731" y="416"/>
                    <a:pt x="1727" y="424"/>
                  </a:cubicBezTo>
                  <a:cubicBezTo>
                    <a:pt x="1710" y="424"/>
                    <a:pt x="1698" y="424"/>
                    <a:pt x="1682" y="425"/>
                  </a:cubicBezTo>
                  <a:cubicBezTo>
                    <a:pt x="1734" y="426"/>
                    <a:pt x="1682" y="428"/>
                    <a:pt x="1721" y="429"/>
                  </a:cubicBezTo>
                  <a:cubicBezTo>
                    <a:pt x="1723" y="429"/>
                    <a:pt x="1721" y="430"/>
                    <a:pt x="1719" y="430"/>
                  </a:cubicBezTo>
                  <a:cubicBezTo>
                    <a:pt x="1686" y="433"/>
                    <a:pt x="1739" y="434"/>
                    <a:pt x="1723" y="436"/>
                  </a:cubicBezTo>
                  <a:cubicBezTo>
                    <a:pt x="1686" y="437"/>
                    <a:pt x="1725" y="439"/>
                    <a:pt x="1694" y="442"/>
                  </a:cubicBezTo>
                  <a:cubicBezTo>
                    <a:pt x="1664" y="443"/>
                    <a:pt x="1725" y="443"/>
                    <a:pt x="1706" y="444"/>
                  </a:cubicBezTo>
                  <a:cubicBezTo>
                    <a:pt x="1669" y="446"/>
                    <a:pt x="1693" y="447"/>
                    <a:pt x="1686" y="449"/>
                  </a:cubicBezTo>
                  <a:cubicBezTo>
                    <a:pt x="1682" y="450"/>
                    <a:pt x="1717" y="451"/>
                    <a:pt x="1686" y="452"/>
                  </a:cubicBezTo>
                  <a:cubicBezTo>
                    <a:pt x="1720" y="453"/>
                    <a:pt x="1684" y="454"/>
                    <a:pt x="1685" y="455"/>
                  </a:cubicBezTo>
                  <a:cubicBezTo>
                    <a:pt x="1681" y="468"/>
                    <a:pt x="1748" y="458"/>
                    <a:pt x="1707" y="461"/>
                  </a:cubicBezTo>
                  <a:lnTo>
                    <a:pt x="1707" y="461"/>
                  </a:lnTo>
                  <a:cubicBezTo>
                    <a:pt x="1697" y="462"/>
                    <a:pt x="1747" y="462"/>
                    <a:pt x="1712" y="463"/>
                  </a:cubicBezTo>
                  <a:cubicBezTo>
                    <a:pt x="1737" y="464"/>
                    <a:pt x="1691" y="465"/>
                    <a:pt x="1708" y="466"/>
                  </a:cubicBezTo>
                  <a:cubicBezTo>
                    <a:pt x="1744" y="470"/>
                    <a:pt x="1728" y="472"/>
                    <a:pt x="1761" y="470"/>
                  </a:cubicBezTo>
                  <a:cubicBezTo>
                    <a:pt x="1770" y="471"/>
                    <a:pt x="1753" y="471"/>
                    <a:pt x="1748" y="471"/>
                  </a:cubicBezTo>
                  <a:lnTo>
                    <a:pt x="1748" y="471"/>
                  </a:lnTo>
                  <a:cubicBezTo>
                    <a:pt x="1738" y="473"/>
                    <a:pt x="1813" y="471"/>
                    <a:pt x="1769" y="472"/>
                  </a:cubicBezTo>
                  <a:lnTo>
                    <a:pt x="1769" y="472"/>
                  </a:lnTo>
                  <a:cubicBezTo>
                    <a:pt x="1850" y="474"/>
                    <a:pt x="1855" y="476"/>
                    <a:pt x="1875" y="486"/>
                  </a:cubicBezTo>
                  <a:cubicBezTo>
                    <a:pt x="1861" y="487"/>
                    <a:pt x="1869" y="489"/>
                    <a:pt x="1862" y="490"/>
                  </a:cubicBezTo>
                  <a:cubicBezTo>
                    <a:pt x="1865" y="491"/>
                    <a:pt x="1859" y="492"/>
                    <a:pt x="1875" y="493"/>
                  </a:cubicBezTo>
                  <a:cubicBezTo>
                    <a:pt x="1908" y="494"/>
                    <a:pt x="1867" y="495"/>
                    <a:pt x="1886" y="496"/>
                  </a:cubicBezTo>
                  <a:cubicBezTo>
                    <a:pt x="1901" y="497"/>
                    <a:pt x="1859" y="497"/>
                    <a:pt x="1886" y="498"/>
                  </a:cubicBezTo>
                  <a:cubicBezTo>
                    <a:pt x="1899" y="498"/>
                    <a:pt x="1893" y="500"/>
                    <a:pt x="1895" y="500"/>
                  </a:cubicBezTo>
                  <a:cubicBezTo>
                    <a:pt x="1843" y="503"/>
                    <a:pt x="1820" y="502"/>
                    <a:pt x="1771" y="502"/>
                  </a:cubicBezTo>
                  <a:cubicBezTo>
                    <a:pt x="1817" y="503"/>
                    <a:pt x="1764" y="504"/>
                    <a:pt x="1769" y="505"/>
                  </a:cubicBezTo>
                  <a:cubicBezTo>
                    <a:pt x="1773" y="506"/>
                    <a:pt x="1769" y="508"/>
                    <a:pt x="1778" y="509"/>
                  </a:cubicBezTo>
                  <a:cubicBezTo>
                    <a:pt x="1789" y="510"/>
                    <a:pt x="1762" y="511"/>
                    <a:pt x="1768" y="512"/>
                  </a:cubicBezTo>
                  <a:cubicBezTo>
                    <a:pt x="1837" y="520"/>
                    <a:pt x="1779" y="516"/>
                    <a:pt x="1878" y="503"/>
                  </a:cubicBezTo>
                  <a:cubicBezTo>
                    <a:pt x="1903" y="503"/>
                    <a:pt x="1892" y="505"/>
                    <a:pt x="1933" y="505"/>
                  </a:cubicBezTo>
                  <a:cubicBezTo>
                    <a:pt x="1884" y="513"/>
                    <a:pt x="1879" y="514"/>
                    <a:pt x="1811" y="515"/>
                  </a:cubicBezTo>
                  <a:cubicBezTo>
                    <a:pt x="1819" y="517"/>
                    <a:pt x="1835" y="515"/>
                    <a:pt x="1832" y="521"/>
                  </a:cubicBezTo>
                  <a:cubicBezTo>
                    <a:pt x="1915" y="521"/>
                    <a:pt x="1860" y="524"/>
                    <a:pt x="1832" y="526"/>
                  </a:cubicBezTo>
                  <a:cubicBezTo>
                    <a:pt x="1867" y="527"/>
                    <a:pt x="1823" y="528"/>
                    <a:pt x="1829" y="529"/>
                  </a:cubicBezTo>
                  <a:cubicBezTo>
                    <a:pt x="1826" y="530"/>
                    <a:pt x="1790" y="531"/>
                    <a:pt x="1775" y="528"/>
                  </a:cubicBezTo>
                  <a:cubicBezTo>
                    <a:pt x="1772" y="529"/>
                    <a:pt x="1766" y="530"/>
                    <a:pt x="1770" y="530"/>
                  </a:cubicBezTo>
                  <a:cubicBezTo>
                    <a:pt x="1802" y="532"/>
                    <a:pt x="1778" y="533"/>
                    <a:pt x="1832" y="534"/>
                  </a:cubicBezTo>
                  <a:cubicBezTo>
                    <a:pt x="1833" y="561"/>
                    <a:pt x="1871" y="556"/>
                    <a:pt x="1889" y="560"/>
                  </a:cubicBezTo>
                  <a:cubicBezTo>
                    <a:pt x="1876" y="562"/>
                    <a:pt x="1897" y="564"/>
                    <a:pt x="1894" y="565"/>
                  </a:cubicBezTo>
                  <a:cubicBezTo>
                    <a:pt x="1893" y="566"/>
                    <a:pt x="1894" y="567"/>
                    <a:pt x="1894" y="568"/>
                  </a:cubicBezTo>
                  <a:cubicBezTo>
                    <a:pt x="1894" y="569"/>
                    <a:pt x="1886" y="570"/>
                    <a:pt x="1896" y="571"/>
                  </a:cubicBezTo>
                  <a:cubicBezTo>
                    <a:pt x="1946" y="574"/>
                    <a:pt x="1924" y="580"/>
                    <a:pt x="1951" y="582"/>
                  </a:cubicBezTo>
                  <a:cubicBezTo>
                    <a:pt x="1952" y="582"/>
                    <a:pt x="1930" y="583"/>
                    <a:pt x="1948" y="583"/>
                  </a:cubicBezTo>
                  <a:cubicBezTo>
                    <a:pt x="1951" y="583"/>
                    <a:pt x="1956" y="583"/>
                    <a:pt x="1955" y="583"/>
                  </a:cubicBezTo>
                  <a:cubicBezTo>
                    <a:pt x="1902" y="586"/>
                    <a:pt x="1965" y="588"/>
                    <a:pt x="1939" y="591"/>
                  </a:cubicBezTo>
                  <a:cubicBezTo>
                    <a:pt x="1969" y="591"/>
                    <a:pt x="1925" y="592"/>
                    <a:pt x="1953" y="593"/>
                  </a:cubicBezTo>
                  <a:cubicBezTo>
                    <a:pt x="1968" y="594"/>
                    <a:pt x="1954" y="595"/>
                    <a:pt x="1957" y="597"/>
                  </a:cubicBezTo>
                  <a:cubicBezTo>
                    <a:pt x="1960" y="598"/>
                    <a:pt x="1965" y="599"/>
                    <a:pt x="1979" y="599"/>
                  </a:cubicBezTo>
                  <a:cubicBezTo>
                    <a:pt x="2001" y="601"/>
                    <a:pt x="1942" y="601"/>
                    <a:pt x="1971" y="602"/>
                  </a:cubicBezTo>
                  <a:cubicBezTo>
                    <a:pt x="1990" y="604"/>
                    <a:pt x="1969" y="605"/>
                    <a:pt x="1978" y="608"/>
                  </a:cubicBezTo>
                  <a:cubicBezTo>
                    <a:pt x="1985" y="609"/>
                    <a:pt x="1966" y="610"/>
                    <a:pt x="1966" y="611"/>
                  </a:cubicBezTo>
                  <a:cubicBezTo>
                    <a:pt x="1991" y="612"/>
                    <a:pt x="1963" y="631"/>
                    <a:pt x="1989" y="631"/>
                  </a:cubicBezTo>
                  <a:cubicBezTo>
                    <a:pt x="2029" y="632"/>
                    <a:pt x="1976" y="633"/>
                    <a:pt x="1986" y="634"/>
                  </a:cubicBezTo>
                  <a:cubicBezTo>
                    <a:pt x="2006" y="636"/>
                    <a:pt x="1994" y="636"/>
                    <a:pt x="1999" y="642"/>
                  </a:cubicBezTo>
                  <a:cubicBezTo>
                    <a:pt x="2002" y="644"/>
                    <a:pt x="1985" y="646"/>
                    <a:pt x="2015" y="648"/>
                  </a:cubicBezTo>
                  <a:cubicBezTo>
                    <a:pt x="1967" y="650"/>
                    <a:pt x="2048" y="648"/>
                    <a:pt x="2040" y="649"/>
                  </a:cubicBezTo>
                  <a:cubicBezTo>
                    <a:pt x="2032" y="650"/>
                    <a:pt x="2025" y="650"/>
                    <a:pt x="2019" y="650"/>
                  </a:cubicBezTo>
                  <a:cubicBezTo>
                    <a:pt x="2025" y="651"/>
                    <a:pt x="2030" y="651"/>
                    <a:pt x="2036" y="651"/>
                  </a:cubicBezTo>
                  <a:cubicBezTo>
                    <a:pt x="2030" y="651"/>
                    <a:pt x="2025" y="651"/>
                    <a:pt x="2019" y="651"/>
                  </a:cubicBezTo>
                  <a:cubicBezTo>
                    <a:pt x="2030" y="653"/>
                    <a:pt x="2039" y="651"/>
                    <a:pt x="2041" y="658"/>
                  </a:cubicBezTo>
                  <a:cubicBezTo>
                    <a:pt x="2043" y="658"/>
                    <a:pt x="2062" y="659"/>
                    <a:pt x="2043" y="660"/>
                  </a:cubicBezTo>
                  <a:cubicBezTo>
                    <a:pt x="2062" y="660"/>
                    <a:pt x="2081" y="661"/>
                    <a:pt x="2100" y="661"/>
                  </a:cubicBezTo>
                  <a:cubicBezTo>
                    <a:pt x="2088" y="662"/>
                    <a:pt x="2075" y="663"/>
                    <a:pt x="2062" y="663"/>
                  </a:cubicBezTo>
                  <a:cubicBezTo>
                    <a:pt x="2103" y="664"/>
                    <a:pt x="2048" y="665"/>
                    <a:pt x="2058" y="666"/>
                  </a:cubicBezTo>
                  <a:cubicBezTo>
                    <a:pt x="2062" y="666"/>
                    <a:pt x="2092" y="667"/>
                    <a:pt x="2071" y="668"/>
                  </a:cubicBezTo>
                  <a:cubicBezTo>
                    <a:pt x="2066" y="669"/>
                    <a:pt x="2087" y="667"/>
                    <a:pt x="2081" y="675"/>
                  </a:cubicBezTo>
                  <a:cubicBezTo>
                    <a:pt x="2101" y="675"/>
                    <a:pt x="2111" y="673"/>
                    <a:pt x="2122" y="675"/>
                  </a:cubicBezTo>
                  <a:cubicBezTo>
                    <a:pt x="2120" y="675"/>
                    <a:pt x="2104" y="676"/>
                    <a:pt x="2107" y="676"/>
                  </a:cubicBezTo>
                  <a:cubicBezTo>
                    <a:pt x="2134" y="677"/>
                    <a:pt x="2122" y="678"/>
                    <a:pt x="2113" y="680"/>
                  </a:cubicBezTo>
                  <a:cubicBezTo>
                    <a:pt x="2111" y="684"/>
                    <a:pt x="2150" y="689"/>
                    <a:pt x="2158" y="689"/>
                  </a:cubicBezTo>
                  <a:cubicBezTo>
                    <a:pt x="2160" y="690"/>
                    <a:pt x="2148" y="691"/>
                    <a:pt x="2144" y="692"/>
                  </a:cubicBezTo>
                  <a:cubicBezTo>
                    <a:pt x="2155" y="693"/>
                    <a:pt x="2186" y="696"/>
                    <a:pt x="2150" y="699"/>
                  </a:cubicBezTo>
                  <a:cubicBezTo>
                    <a:pt x="2161" y="699"/>
                    <a:pt x="2173" y="700"/>
                    <a:pt x="2185" y="700"/>
                  </a:cubicBezTo>
                  <a:cubicBezTo>
                    <a:pt x="2151" y="700"/>
                    <a:pt x="2185" y="701"/>
                    <a:pt x="2177" y="702"/>
                  </a:cubicBezTo>
                  <a:cubicBezTo>
                    <a:pt x="2170" y="702"/>
                    <a:pt x="2164" y="704"/>
                    <a:pt x="2172" y="704"/>
                  </a:cubicBezTo>
                  <a:cubicBezTo>
                    <a:pt x="2191" y="705"/>
                    <a:pt x="2184" y="706"/>
                    <a:pt x="2185" y="706"/>
                  </a:cubicBezTo>
                  <a:cubicBezTo>
                    <a:pt x="2188" y="709"/>
                    <a:pt x="2176" y="711"/>
                    <a:pt x="2196" y="713"/>
                  </a:cubicBezTo>
                  <a:cubicBezTo>
                    <a:pt x="2231" y="717"/>
                    <a:pt x="2204" y="717"/>
                    <a:pt x="2237" y="723"/>
                  </a:cubicBezTo>
                  <a:cubicBezTo>
                    <a:pt x="2268" y="727"/>
                    <a:pt x="2140" y="729"/>
                    <a:pt x="2124" y="732"/>
                  </a:cubicBezTo>
                  <a:cubicBezTo>
                    <a:pt x="2109" y="734"/>
                    <a:pt x="2079" y="739"/>
                    <a:pt x="2119" y="742"/>
                  </a:cubicBezTo>
                  <a:cubicBezTo>
                    <a:pt x="2039" y="742"/>
                    <a:pt x="2040" y="743"/>
                    <a:pt x="2060" y="746"/>
                  </a:cubicBezTo>
                  <a:cubicBezTo>
                    <a:pt x="2020" y="747"/>
                    <a:pt x="2051" y="749"/>
                    <a:pt x="2039" y="751"/>
                  </a:cubicBezTo>
                  <a:cubicBezTo>
                    <a:pt x="2028" y="753"/>
                    <a:pt x="1997" y="755"/>
                    <a:pt x="2036" y="757"/>
                  </a:cubicBezTo>
                  <a:cubicBezTo>
                    <a:pt x="1996" y="758"/>
                    <a:pt x="1981" y="759"/>
                    <a:pt x="2020" y="762"/>
                  </a:cubicBezTo>
                  <a:cubicBezTo>
                    <a:pt x="1998" y="763"/>
                    <a:pt x="1961" y="764"/>
                    <a:pt x="1965" y="765"/>
                  </a:cubicBezTo>
                  <a:cubicBezTo>
                    <a:pt x="1972" y="766"/>
                    <a:pt x="1937" y="767"/>
                    <a:pt x="1958" y="768"/>
                  </a:cubicBezTo>
                  <a:cubicBezTo>
                    <a:pt x="1985" y="769"/>
                    <a:pt x="1959" y="770"/>
                    <a:pt x="1954" y="771"/>
                  </a:cubicBezTo>
                  <a:cubicBezTo>
                    <a:pt x="1950" y="772"/>
                    <a:pt x="1955" y="773"/>
                    <a:pt x="1943" y="774"/>
                  </a:cubicBezTo>
                  <a:cubicBezTo>
                    <a:pt x="1930" y="774"/>
                    <a:pt x="1970" y="775"/>
                    <a:pt x="1944" y="776"/>
                  </a:cubicBezTo>
                  <a:cubicBezTo>
                    <a:pt x="1895" y="779"/>
                    <a:pt x="2055" y="779"/>
                    <a:pt x="1998" y="779"/>
                  </a:cubicBezTo>
                  <a:lnTo>
                    <a:pt x="1998" y="779"/>
                  </a:lnTo>
                  <a:cubicBezTo>
                    <a:pt x="1979" y="782"/>
                    <a:pt x="1976" y="777"/>
                    <a:pt x="1977" y="786"/>
                  </a:cubicBezTo>
                  <a:cubicBezTo>
                    <a:pt x="1977" y="787"/>
                    <a:pt x="1965" y="789"/>
                    <a:pt x="1981" y="790"/>
                  </a:cubicBezTo>
                  <a:cubicBezTo>
                    <a:pt x="2006" y="791"/>
                    <a:pt x="1971" y="792"/>
                    <a:pt x="1974" y="793"/>
                  </a:cubicBezTo>
                  <a:cubicBezTo>
                    <a:pt x="1979" y="795"/>
                    <a:pt x="2000" y="798"/>
                    <a:pt x="1938" y="799"/>
                  </a:cubicBezTo>
                  <a:cubicBezTo>
                    <a:pt x="1930" y="800"/>
                    <a:pt x="1937" y="800"/>
                    <a:pt x="1936" y="804"/>
                  </a:cubicBezTo>
                  <a:cubicBezTo>
                    <a:pt x="1906" y="805"/>
                    <a:pt x="1874" y="806"/>
                    <a:pt x="1877" y="806"/>
                  </a:cubicBezTo>
                  <a:cubicBezTo>
                    <a:pt x="1881" y="807"/>
                    <a:pt x="1839" y="808"/>
                    <a:pt x="1867" y="809"/>
                  </a:cubicBezTo>
                  <a:cubicBezTo>
                    <a:pt x="1874" y="809"/>
                    <a:pt x="1847" y="811"/>
                    <a:pt x="1854" y="811"/>
                  </a:cubicBezTo>
                  <a:cubicBezTo>
                    <a:pt x="1887" y="812"/>
                    <a:pt x="1842" y="813"/>
                    <a:pt x="1854" y="814"/>
                  </a:cubicBezTo>
                  <a:cubicBezTo>
                    <a:pt x="1861" y="814"/>
                    <a:pt x="1880" y="814"/>
                    <a:pt x="1894" y="814"/>
                  </a:cubicBezTo>
                  <a:lnTo>
                    <a:pt x="1894" y="818"/>
                  </a:lnTo>
                  <a:cubicBezTo>
                    <a:pt x="1960" y="815"/>
                    <a:pt x="1969" y="808"/>
                    <a:pt x="2016" y="803"/>
                  </a:cubicBezTo>
                  <a:cubicBezTo>
                    <a:pt x="2036" y="795"/>
                    <a:pt x="2078" y="788"/>
                    <a:pt x="2123" y="787"/>
                  </a:cubicBezTo>
                  <a:cubicBezTo>
                    <a:pt x="2095" y="786"/>
                    <a:pt x="2129" y="785"/>
                    <a:pt x="2105" y="784"/>
                  </a:cubicBezTo>
                  <a:cubicBezTo>
                    <a:pt x="2122" y="784"/>
                    <a:pt x="2180" y="783"/>
                    <a:pt x="2144" y="784"/>
                  </a:cubicBezTo>
                  <a:lnTo>
                    <a:pt x="2144" y="784"/>
                  </a:lnTo>
                  <a:cubicBezTo>
                    <a:pt x="2144" y="786"/>
                    <a:pt x="2229" y="783"/>
                    <a:pt x="2185" y="785"/>
                  </a:cubicBezTo>
                  <a:cubicBezTo>
                    <a:pt x="2184" y="785"/>
                    <a:pt x="2193" y="788"/>
                    <a:pt x="2185" y="786"/>
                  </a:cubicBezTo>
                  <a:cubicBezTo>
                    <a:pt x="2237" y="788"/>
                    <a:pt x="2158" y="786"/>
                    <a:pt x="2144" y="787"/>
                  </a:cubicBezTo>
                  <a:cubicBezTo>
                    <a:pt x="2150" y="787"/>
                    <a:pt x="2155" y="788"/>
                    <a:pt x="2161" y="788"/>
                  </a:cubicBezTo>
                  <a:cubicBezTo>
                    <a:pt x="2155" y="788"/>
                    <a:pt x="2150" y="788"/>
                    <a:pt x="2144" y="788"/>
                  </a:cubicBezTo>
                  <a:cubicBezTo>
                    <a:pt x="2140" y="796"/>
                    <a:pt x="2166" y="790"/>
                    <a:pt x="2185" y="792"/>
                  </a:cubicBezTo>
                  <a:cubicBezTo>
                    <a:pt x="2183" y="790"/>
                    <a:pt x="2167" y="791"/>
                    <a:pt x="2167" y="791"/>
                  </a:cubicBezTo>
                  <a:cubicBezTo>
                    <a:pt x="2175" y="791"/>
                    <a:pt x="2180" y="790"/>
                    <a:pt x="2185" y="791"/>
                  </a:cubicBezTo>
                  <a:cubicBezTo>
                    <a:pt x="2171" y="791"/>
                    <a:pt x="2202" y="791"/>
                    <a:pt x="2203" y="792"/>
                  </a:cubicBezTo>
                  <a:cubicBezTo>
                    <a:pt x="2197" y="792"/>
                    <a:pt x="2191" y="792"/>
                    <a:pt x="2185" y="792"/>
                  </a:cubicBezTo>
                  <a:cubicBezTo>
                    <a:pt x="2222" y="801"/>
                    <a:pt x="2131" y="809"/>
                    <a:pt x="2102" y="816"/>
                  </a:cubicBezTo>
                  <a:cubicBezTo>
                    <a:pt x="2108" y="816"/>
                    <a:pt x="2114" y="816"/>
                    <a:pt x="2119" y="816"/>
                  </a:cubicBezTo>
                  <a:cubicBezTo>
                    <a:pt x="2114" y="816"/>
                    <a:pt x="2108" y="816"/>
                    <a:pt x="2102" y="816"/>
                  </a:cubicBezTo>
                  <a:lnTo>
                    <a:pt x="2102" y="819"/>
                  </a:lnTo>
                  <a:cubicBezTo>
                    <a:pt x="2121" y="820"/>
                    <a:pt x="2133" y="820"/>
                    <a:pt x="2149" y="820"/>
                  </a:cubicBezTo>
                  <a:cubicBezTo>
                    <a:pt x="2130" y="820"/>
                    <a:pt x="2116" y="821"/>
                    <a:pt x="2098" y="821"/>
                  </a:cubicBezTo>
                  <a:cubicBezTo>
                    <a:pt x="2115" y="821"/>
                    <a:pt x="2126" y="821"/>
                    <a:pt x="2144" y="821"/>
                  </a:cubicBezTo>
                  <a:cubicBezTo>
                    <a:pt x="2150" y="831"/>
                    <a:pt x="2117" y="825"/>
                    <a:pt x="2092" y="828"/>
                  </a:cubicBezTo>
                  <a:cubicBezTo>
                    <a:pt x="2102" y="833"/>
                    <a:pt x="2160" y="830"/>
                    <a:pt x="2123" y="831"/>
                  </a:cubicBezTo>
                  <a:lnTo>
                    <a:pt x="2123" y="831"/>
                  </a:lnTo>
                  <a:cubicBezTo>
                    <a:pt x="2141" y="832"/>
                    <a:pt x="2099" y="833"/>
                    <a:pt x="2113" y="834"/>
                  </a:cubicBezTo>
                  <a:cubicBezTo>
                    <a:pt x="2125" y="836"/>
                    <a:pt x="2088" y="840"/>
                    <a:pt x="2081" y="842"/>
                  </a:cubicBezTo>
                  <a:cubicBezTo>
                    <a:pt x="2087" y="842"/>
                    <a:pt x="2093" y="842"/>
                    <a:pt x="2099" y="842"/>
                  </a:cubicBezTo>
                  <a:cubicBezTo>
                    <a:pt x="2093" y="842"/>
                    <a:pt x="2087" y="842"/>
                    <a:pt x="2081" y="843"/>
                  </a:cubicBezTo>
                  <a:cubicBezTo>
                    <a:pt x="2071" y="845"/>
                    <a:pt x="2146" y="843"/>
                    <a:pt x="2102" y="844"/>
                  </a:cubicBezTo>
                  <a:lnTo>
                    <a:pt x="2102" y="844"/>
                  </a:lnTo>
                  <a:cubicBezTo>
                    <a:pt x="2056" y="846"/>
                    <a:pt x="2136" y="846"/>
                    <a:pt x="2072" y="846"/>
                  </a:cubicBezTo>
                  <a:cubicBezTo>
                    <a:pt x="2072" y="847"/>
                    <a:pt x="2074" y="847"/>
                    <a:pt x="2071" y="847"/>
                  </a:cubicBezTo>
                  <a:cubicBezTo>
                    <a:pt x="2059" y="848"/>
                    <a:pt x="2077" y="849"/>
                    <a:pt x="2069" y="850"/>
                  </a:cubicBezTo>
                  <a:cubicBezTo>
                    <a:pt x="2060" y="852"/>
                    <a:pt x="2090" y="854"/>
                    <a:pt x="2100" y="856"/>
                  </a:cubicBezTo>
                  <a:cubicBezTo>
                    <a:pt x="1977" y="860"/>
                    <a:pt x="1904" y="890"/>
                    <a:pt x="1748" y="887"/>
                  </a:cubicBezTo>
                  <a:cubicBezTo>
                    <a:pt x="1768" y="890"/>
                    <a:pt x="1682" y="893"/>
                    <a:pt x="1670" y="895"/>
                  </a:cubicBezTo>
                  <a:cubicBezTo>
                    <a:pt x="1617" y="895"/>
                    <a:pt x="1666" y="897"/>
                    <a:pt x="1629" y="897"/>
                  </a:cubicBezTo>
                  <a:cubicBezTo>
                    <a:pt x="1621" y="897"/>
                    <a:pt x="1649" y="898"/>
                    <a:pt x="1628" y="899"/>
                  </a:cubicBezTo>
                  <a:cubicBezTo>
                    <a:pt x="1574" y="901"/>
                    <a:pt x="1575" y="903"/>
                    <a:pt x="1569" y="906"/>
                  </a:cubicBezTo>
                  <a:cubicBezTo>
                    <a:pt x="1557" y="906"/>
                    <a:pt x="1528" y="906"/>
                    <a:pt x="1553" y="907"/>
                  </a:cubicBezTo>
                  <a:cubicBezTo>
                    <a:pt x="1560" y="907"/>
                    <a:pt x="1565" y="908"/>
                    <a:pt x="1560" y="908"/>
                  </a:cubicBezTo>
                  <a:cubicBezTo>
                    <a:pt x="1536" y="909"/>
                    <a:pt x="1552" y="910"/>
                    <a:pt x="1551" y="911"/>
                  </a:cubicBezTo>
                  <a:cubicBezTo>
                    <a:pt x="1518" y="921"/>
                    <a:pt x="1516" y="923"/>
                    <a:pt x="1480" y="928"/>
                  </a:cubicBezTo>
                  <a:cubicBezTo>
                    <a:pt x="1467" y="928"/>
                    <a:pt x="1500" y="929"/>
                    <a:pt x="1480" y="931"/>
                  </a:cubicBezTo>
                  <a:cubicBezTo>
                    <a:pt x="1467" y="931"/>
                    <a:pt x="1480" y="933"/>
                    <a:pt x="1477" y="934"/>
                  </a:cubicBezTo>
                  <a:cubicBezTo>
                    <a:pt x="1472" y="935"/>
                    <a:pt x="1495" y="937"/>
                    <a:pt x="1461" y="938"/>
                  </a:cubicBezTo>
                  <a:cubicBezTo>
                    <a:pt x="1484" y="940"/>
                    <a:pt x="1448" y="941"/>
                    <a:pt x="1455" y="943"/>
                  </a:cubicBezTo>
                  <a:cubicBezTo>
                    <a:pt x="1463" y="944"/>
                    <a:pt x="1461" y="946"/>
                    <a:pt x="1436" y="947"/>
                  </a:cubicBezTo>
                  <a:cubicBezTo>
                    <a:pt x="1477" y="948"/>
                    <a:pt x="1424" y="949"/>
                    <a:pt x="1434" y="950"/>
                  </a:cubicBezTo>
                  <a:cubicBezTo>
                    <a:pt x="1444" y="951"/>
                    <a:pt x="1429" y="953"/>
                    <a:pt x="1453" y="954"/>
                  </a:cubicBezTo>
                  <a:cubicBezTo>
                    <a:pt x="1416" y="958"/>
                    <a:pt x="1446" y="961"/>
                    <a:pt x="1436" y="965"/>
                  </a:cubicBezTo>
                  <a:cubicBezTo>
                    <a:pt x="1420" y="970"/>
                    <a:pt x="1413" y="973"/>
                    <a:pt x="1398" y="976"/>
                  </a:cubicBezTo>
                  <a:cubicBezTo>
                    <a:pt x="1406" y="978"/>
                    <a:pt x="1384" y="980"/>
                    <a:pt x="1396" y="983"/>
                  </a:cubicBezTo>
                  <a:cubicBezTo>
                    <a:pt x="1405" y="984"/>
                    <a:pt x="1362" y="986"/>
                    <a:pt x="1393" y="987"/>
                  </a:cubicBezTo>
                  <a:cubicBezTo>
                    <a:pt x="1397" y="987"/>
                    <a:pt x="1381" y="988"/>
                    <a:pt x="1372" y="988"/>
                  </a:cubicBezTo>
                  <a:cubicBezTo>
                    <a:pt x="1333" y="994"/>
                    <a:pt x="1359" y="993"/>
                    <a:pt x="1297" y="997"/>
                  </a:cubicBezTo>
                  <a:cubicBezTo>
                    <a:pt x="1289" y="998"/>
                    <a:pt x="1256" y="998"/>
                    <a:pt x="1287" y="999"/>
                  </a:cubicBezTo>
                  <a:cubicBezTo>
                    <a:pt x="1293" y="1000"/>
                    <a:pt x="1291" y="1000"/>
                    <a:pt x="1290" y="1001"/>
                  </a:cubicBezTo>
                  <a:cubicBezTo>
                    <a:pt x="1281" y="1004"/>
                    <a:pt x="1312" y="1008"/>
                    <a:pt x="1269" y="1011"/>
                  </a:cubicBezTo>
                  <a:cubicBezTo>
                    <a:pt x="1300" y="1013"/>
                    <a:pt x="1260" y="1011"/>
                    <a:pt x="1269" y="1016"/>
                  </a:cubicBezTo>
                  <a:cubicBezTo>
                    <a:pt x="1241" y="1014"/>
                    <a:pt x="1234" y="1015"/>
                    <a:pt x="1207" y="1020"/>
                  </a:cubicBezTo>
                  <a:cubicBezTo>
                    <a:pt x="1213" y="1020"/>
                    <a:pt x="1219" y="1020"/>
                    <a:pt x="1224" y="1020"/>
                  </a:cubicBezTo>
                  <a:cubicBezTo>
                    <a:pt x="1219" y="1020"/>
                    <a:pt x="1213" y="1020"/>
                    <a:pt x="1207" y="1020"/>
                  </a:cubicBezTo>
                  <a:cubicBezTo>
                    <a:pt x="1204" y="1021"/>
                    <a:pt x="1217" y="1022"/>
                    <a:pt x="1186" y="1022"/>
                  </a:cubicBezTo>
                  <a:cubicBezTo>
                    <a:pt x="1156" y="1026"/>
                    <a:pt x="1151" y="1027"/>
                    <a:pt x="1124" y="1029"/>
                  </a:cubicBezTo>
                  <a:cubicBezTo>
                    <a:pt x="1128" y="1029"/>
                    <a:pt x="1143" y="1029"/>
                    <a:pt x="1133" y="1029"/>
                  </a:cubicBezTo>
                  <a:cubicBezTo>
                    <a:pt x="1095" y="1029"/>
                    <a:pt x="1106" y="1030"/>
                    <a:pt x="1103" y="1031"/>
                  </a:cubicBezTo>
                  <a:cubicBezTo>
                    <a:pt x="1098" y="1031"/>
                    <a:pt x="1081" y="1032"/>
                    <a:pt x="1089" y="1033"/>
                  </a:cubicBezTo>
                  <a:cubicBezTo>
                    <a:pt x="1116" y="1034"/>
                    <a:pt x="1063" y="1034"/>
                    <a:pt x="1063" y="1035"/>
                  </a:cubicBezTo>
                  <a:cubicBezTo>
                    <a:pt x="1069" y="1035"/>
                    <a:pt x="1075" y="1036"/>
                    <a:pt x="1081" y="1036"/>
                  </a:cubicBezTo>
                  <a:cubicBezTo>
                    <a:pt x="1068" y="1036"/>
                    <a:pt x="1056" y="1037"/>
                    <a:pt x="1044" y="1037"/>
                  </a:cubicBezTo>
                  <a:cubicBezTo>
                    <a:pt x="1079" y="1038"/>
                    <a:pt x="1023" y="1039"/>
                    <a:pt x="1039" y="1040"/>
                  </a:cubicBezTo>
                  <a:cubicBezTo>
                    <a:pt x="1066" y="1042"/>
                    <a:pt x="995" y="1041"/>
                    <a:pt x="1000" y="1044"/>
                  </a:cubicBezTo>
                  <a:cubicBezTo>
                    <a:pt x="1030" y="1046"/>
                    <a:pt x="974" y="1047"/>
                    <a:pt x="1010" y="1050"/>
                  </a:cubicBezTo>
                  <a:cubicBezTo>
                    <a:pt x="1017" y="1053"/>
                    <a:pt x="975" y="1052"/>
                    <a:pt x="957" y="1050"/>
                  </a:cubicBezTo>
                  <a:cubicBezTo>
                    <a:pt x="957" y="1052"/>
                    <a:pt x="954" y="1053"/>
                    <a:pt x="958" y="1054"/>
                  </a:cubicBezTo>
                  <a:cubicBezTo>
                    <a:pt x="933" y="1060"/>
                    <a:pt x="994" y="1059"/>
                    <a:pt x="942" y="1063"/>
                  </a:cubicBezTo>
                  <a:cubicBezTo>
                    <a:pt x="962" y="1065"/>
                    <a:pt x="918" y="1067"/>
                    <a:pt x="975" y="1068"/>
                  </a:cubicBezTo>
                  <a:cubicBezTo>
                    <a:pt x="969" y="1069"/>
                    <a:pt x="956" y="1069"/>
                    <a:pt x="958" y="1070"/>
                  </a:cubicBezTo>
                  <a:cubicBezTo>
                    <a:pt x="985" y="1070"/>
                    <a:pt x="964" y="1071"/>
                    <a:pt x="957" y="1072"/>
                  </a:cubicBezTo>
                  <a:cubicBezTo>
                    <a:pt x="951" y="1073"/>
                    <a:pt x="926" y="1073"/>
                    <a:pt x="956" y="1074"/>
                  </a:cubicBezTo>
                  <a:cubicBezTo>
                    <a:pt x="939" y="1074"/>
                    <a:pt x="933" y="1075"/>
                    <a:pt x="936" y="1076"/>
                  </a:cubicBezTo>
                  <a:cubicBezTo>
                    <a:pt x="945" y="1075"/>
                    <a:pt x="951" y="1077"/>
                    <a:pt x="957" y="1079"/>
                  </a:cubicBezTo>
                  <a:cubicBezTo>
                    <a:pt x="959" y="1080"/>
                    <a:pt x="968" y="1082"/>
                    <a:pt x="955" y="1082"/>
                  </a:cubicBezTo>
                  <a:cubicBezTo>
                    <a:pt x="928" y="1084"/>
                    <a:pt x="970" y="1084"/>
                    <a:pt x="957" y="1085"/>
                  </a:cubicBezTo>
                  <a:cubicBezTo>
                    <a:pt x="864" y="1090"/>
                    <a:pt x="913" y="1098"/>
                    <a:pt x="825" y="1099"/>
                  </a:cubicBezTo>
                  <a:cubicBezTo>
                    <a:pt x="855" y="1099"/>
                    <a:pt x="879" y="1100"/>
                    <a:pt x="895" y="1099"/>
                  </a:cubicBezTo>
                  <a:cubicBezTo>
                    <a:pt x="889" y="1099"/>
                    <a:pt x="883" y="1098"/>
                    <a:pt x="878" y="1098"/>
                  </a:cubicBezTo>
                  <a:cubicBezTo>
                    <a:pt x="892" y="1098"/>
                    <a:pt x="927" y="1097"/>
                    <a:pt x="895" y="1098"/>
                  </a:cubicBezTo>
                  <a:lnTo>
                    <a:pt x="895" y="1099"/>
                  </a:lnTo>
                  <a:cubicBezTo>
                    <a:pt x="902" y="1099"/>
                    <a:pt x="909" y="1099"/>
                    <a:pt x="916" y="1100"/>
                  </a:cubicBezTo>
                  <a:cubicBezTo>
                    <a:pt x="882" y="1100"/>
                    <a:pt x="917" y="1101"/>
                    <a:pt x="904" y="1102"/>
                  </a:cubicBezTo>
                  <a:cubicBezTo>
                    <a:pt x="891" y="1103"/>
                    <a:pt x="897" y="1104"/>
                    <a:pt x="895" y="1105"/>
                  </a:cubicBezTo>
                  <a:cubicBezTo>
                    <a:pt x="893" y="1106"/>
                    <a:pt x="895" y="1107"/>
                    <a:pt x="876" y="1108"/>
                  </a:cubicBezTo>
                  <a:cubicBezTo>
                    <a:pt x="866" y="1109"/>
                    <a:pt x="886" y="1110"/>
                    <a:pt x="883" y="1111"/>
                  </a:cubicBezTo>
                  <a:cubicBezTo>
                    <a:pt x="881" y="1111"/>
                    <a:pt x="905" y="1112"/>
                    <a:pt x="863" y="1112"/>
                  </a:cubicBezTo>
                  <a:cubicBezTo>
                    <a:pt x="815" y="1113"/>
                    <a:pt x="916" y="1116"/>
                    <a:pt x="891" y="1117"/>
                  </a:cubicBezTo>
                  <a:cubicBezTo>
                    <a:pt x="884" y="1117"/>
                    <a:pt x="830" y="1118"/>
                    <a:pt x="874" y="1119"/>
                  </a:cubicBezTo>
                  <a:cubicBezTo>
                    <a:pt x="840" y="1121"/>
                    <a:pt x="856" y="1117"/>
                    <a:pt x="853" y="1128"/>
                  </a:cubicBezTo>
                  <a:cubicBezTo>
                    <a:pt x="853" y="1129"/>
                    <a:pt x="865" y="1130"/>
                    <a:pt x="851" y="1131"/>
                  </a:cubicBezTo>
                  <a:cubicBezTo>
                    <a:pt x="818" y="1132"/>
                    <a:pt x="866" y="1132"/>
                    <a:pt x="853" y="1133"/>
                  </a:cubicBezTo>
                  <a:cubicBezTo>
                    <a:pt x="847" y="1134"/>
                    <a:pt x="841" y="1134"/>
                    <a:pt x="834" y="1134"/>
                  </a:cubicBezTo>
                  <a:cubicBezTo>
                    <a:pt x="821" y="1135"/>
                    <a:pt x="800" y="1135"/>
                    <a:pt x="823" y="1140"/>
                  </a:cubicBezTo>
                  <a:cubicBezTo>
                    <a:pt x="829" y="1141"/>
                    <a:pt x="786" y="1142"/>
                    <a:pt x="831" y="1143"/>
                  </a:cubicBezTo>
                  <a:cubicBezTo>
                    <a:pt x="815" y="1145"/>
                    <a:pt x="746" y="1147"/>
                    <a:pt x="795" y="1150"/>
                  </a:cubicBezTo>
                  <a:cubicBezTo>
                    <a:pt x="807" y="1151"/>
                    <a:pt x="803" y="1151"/>
                    <a:pt x="794" y="1151"/>
                  </a:cubicBezTo>
                  <a:cubicBezTo>
                    <a:pt x="760" y="1154"/>
                    <a:pt x="787" y="1157"/>
                    <a:pt x="750" y="1159"/>
                  </a:cubicBezTo>
                  <a:cubicBezTo>
                    <a:pt x="800" y="1161"/>
                    <a:pt x="742" y="1163"/>
                    <a:pt x="789" y="1165"/>
                  </a:cubicBezTo>
                  <a:cubicBezTo>
                    <a:pt x="797" y="1165"/>
                    <a:pt x="783" y="1166"/>
                    <a:pt x="778" y="1167"/>
                  </a:cubicBezTo>
                  <a:cubicBezTo>
                    <a:pt x="789" y="1168"/>
                    <a:pt x="894" y="1168"/>
                    <a:pt x="853" y="1168"/>
                  </a:cubicBezTo>
                  <a:lnTo>
                    <a:pt x="853" y="1168"/>
                  </a:lnTo>
                  <a:cubicBezTo>
                    <a:pt x="884" y="1170"/>
                    <a:pt x="872" y="1171"/>
                    <a:pt x="884" y="1173"/>
                  </a:cubicBezTo>
                  <a:cubicBezTo>
                    <a:pt x="895" y="1174"/>
                    <a:pt x="877" y="1173"/>
                    <a:pt x="874" y="1173"/>
                  </a:cubicBezTo>
                  <a:cubicBezTo>
                    <a:pt x="879" y="1173"/>
                    <a:pt x="893" y="1173"/>
                    <a:pt x="884" y="1173"/>
                  </a:cubicBezTo>
                  <a:cubicBezTo>
                    <a:pt x="826" y="1174"/>
                    <a:pt x="807" y="1173"/>
                    <a:pt x="754" y="1170"/>
                  </a:cubicBezTo>
                  <a:lnTo>
                    <a:pt x="754" y="1175"/>
                  </a:lnTo>
                  <a:cubicBezTo>
                    <a:pt x="787" y="1172"/>
                    <a:pt x="870" y="1182"/>
                    <a:pt x="776" y="1184"/>
                  </a:cubicBezTo>
                  <a:cubicBezTo>
                    <a:pt x="744" y="1185"/>
                    <a:pt x="741" y="1168"/>
                    <a:pt x="687" y="1182"/>
                  </a:cubicBezTo>
                  <a:cubicBezTo>
                    <a:pt x="669" y="1196"/>
                    <a:pt x="642" y="1193"/>
                    <a:pt x="644" y="1199"/>
                  </a:cubicBezTo>
                  <a:cubicBezTo>
                    <a:pt x="579" y="1218"/>
                    <a:pt x="707" y="1217"/>
                    <a:pt x="747" y="1217"/>
                  </a:cubicBezTo>
                  <a:cubicBezTo>
                    <a:pt x="683" y="1217"/>
                    <a:pt x="753" y="1219"/>
                    <a:pt x="709" y="1219"/>
                  </a:cubicBezTo>
                  <a:cubicBezTo>
                    <a:pt x="724" y="1220"/>
                    <a:pt x="787" y="1220"/>
                    <a:pt x="767" y="1212"/>
                  </a:cubicBezTo>
                  <a:cubicBezTo>
                    <a:pt x="753" y="1210"/>
                    <a:pt x="782" y="1209"/>
                    <a:pt x="770" y="1208"/>
                  </a:cubicBezTo>
                  <a:cubicBezTo>
                    <a:pt x="756" y="1206"/>
                    <a:pt x="812" y="1205"/>
                    <a:pt x="775" y="1203"/>
                  </a:cubicBezTo>
                  <a:cubicBezTo>
                    <a:pt x="810" y="1203"/>
                    <a:pt x="747" y="1202"/>
                    <a:pt x="777" y="1201"/>
                  </a:cubicBezTo>
                  <a:cubicBezTo>
                    <a:pt x="809" y="1200"/>
                    <a:pt x="747" y="1199"/>
                    <a:pt x="773" y="1199"/>
                  </a:cubicBezTo>
                  <a:cubicBezTo>
                    <a:pt x="801" y="1198"/>
                    <a:pt x="785" y="1197"/>
                    <a:pt x="791" y="1196"/>
                  </a:cubicBezTo>
                  <a:cubicBezTo>
                    <a:pt x="795" y="1195"/>
                    <a:pt x="822" y="1195"/>
                    <a:pt x="792" y="1194"/>
                  </a:cubicBezTo>
                  <a:cubicBezTo>
                    <a:pt x="836" y="1189"/>
                    <a:pt x="830" y="1186"/>
                    <a:pt x="895" y="1180"/>
                  </a:cubicBezTo>
                  <a:cubicBezTo>
                    <a:pt x="857" y="1179"/>
                    <a:pt x="908" y="1178"/>
                    <a:pt x="877" y="1177"/>
                  </a:cubicBezTo>
                  <a:cubicBezTo>
                    <a:pt x="959" y="1179"/>
                    <a:pt x="970" y="1178"/>
                    <a:pt x="1031" y="1164"/>
                  </a:cubicBezTo>
                  <a:cubicBezTo>
                    <a:pt x="1058" y="1162"/>
                    <a:pt x="1027" y="1162"/>
                    <a:pt x="1029" y="1160"/>
                  </a:cubicBezTo>
                  <a:cubicBezTo>
                    <a:pt x="1035" y="1158"/>
                    <a:pt x="1042" y="1160"/>
                    <a:pt x="1041" y="1153"/>
                  </a:cubicBezTo>
                  <a:cubicBezTo>
                    <a:pt x="1067" y="1156"/>
                    <a:pt x="1140" y="1151"/>
                    <a:pt x="1103" y="1153"/>
                  </a:cubicBezTo>
                  <a:lnTo>
                    <a:pt x="1103" y="1153"/>
                  </a:lnTo>
                  <a:cubicBezTo>
                    <a:pt x="1104" y="1155"/>
                    <a:pt x="1117" y="1156"/>
                    <a:pt x="1106" y="1157"/>
                  </a:cubicBezTo>
                  <a:cubicBezTo>
                    <a:pt x="1096" y="1159"/>
                    <a:pt x="1132" y="1158"/>
                    <a:pt x="1124" y="1165"/>
                  </a:cubicBezTo>
                  <a:cubicBezTo>
                    <a:pt x="1140" y="1165"/>
                    <a:pt x="1149" y="1165"/>
                    <a:pt x="1161" y="1164"/>
                  </a:cubicBezTo>
                  <a:lnTo>
                    <a:pt x="1161" y="1169"/>
                  </a:lnTo>
                  <a:cubicBezTo>
                    <a:pt x="1143" y="1169"/>
                    <a:pt x="1133" y="1170"/>
                    <a:pt x="1124" y="1170"/>
                  </a:cubicBezTo>
                  <a:cubicBezTo>
                    <a:pt x="1162" y="1171"/>
                    <a:pt x="1098" y="1173"/>
                    <a:pt x="1144" y="1173"/>
                  </a:cubicBezTo>
                  <a:cubicBezTo>
                    <a:pt x="1077" y="1176"/>
                    <a:pt x="1175" y="1178"/>
                    <a:pt x="1106" y="1180"/>
                  </a:cubicBezTo>
                  <a:cubicBezTo>
                    <a:pt x="1140" y="1183"/>
                    <a:pt x="1115" y="1189"/>
                    <a:pt x="1125" y="1193"/>
                  </a:cubicBezTo>
                  <a:cubicBezTo>
                    <a:pt x="1130" y="1195"/>
                    <a:pt x="1095" y="1194"/>
                    <a:pt x="1082" y="1195"/>
                  </a:cubicBezTo>
                  <a:cubicBezTo>
                    <a:pt x="1082" y="1199"/>
                    <a:pt x="1088" y="1203"/>
                    <a:pt x="1079" y="1207"/>
                  </a:cubicBezTo>
                  <a:cubicBezTo>
                    <a:pt x="1076" y="1208"/>
                    <a:pt x="1099" y="1208"/>
                    <a:pt x="1092" y="1210"/>
                  </a:cubicBezTo>
                  <a:cubicBezTo>
                    <a:pt x="1076" y="1212"/>
                    <a:pt x="1051" y="1215"/>
                    <a:pt x="1061" y="1218"/>
                  </a:cubicBezTo>
                  <a:cubicBezTo>
                    <a:pt x="1068" y="1220"/>
                    <a:pt x="1047" y="1222"/>
                    <a:pt x="1078" y="1224"/>
                  </a:cubicBezTo>
                  <a:cubicBezTo>
                    <a:pt x="1034" y="1226"/>
                    <a:pt x="1087" y="1229"/>
                    <a:pt x="1048" y="1231"/>
                  </a:cubicBezTo>
                  <a:cubicBezTo>
                    <a:pt x="1063" y="1233"/>
                    <a:pt x="1037" y="1235"/>
                    <a:pt x="1040" y="1237"/>
                  </a:cubicBezTo>
                  <a:cubicBezTo>
                    <a:pt x="1043" y="1241"/>
                    <a:pt x="1039" y="1244"/>
                    <a:pt x="1041" y="1250"/>
                  </a:cubicBezTo>
                  <a:cubicBezTo>
                    <a:pt x="1041" y="1250"/>
                    <a:pt x="977" y="1248"/>
                    <a:pt x="1012" y="1250"/>
                  </a:cubicBezTo>
                  <a:cubicBezTo>
                    <a:pt x="1032" y="1251"/>
                    <a:pt x="987" y="1252"/>
                    <a:pt x="1020" y="1253"/>
                  </a:cubicBezTo>
                  <a:cubicBezTo>
                    <a:pt x="982" y="1254"/>
                    <a:pt x="1044" y="1256"/>
                    <a:pt x="1000" y="1256"/>
                  </a:cubicBezTo>
                  <a:cubicBezTo>
                    <a:pt x="1038" y="1258"/>
                    <a:pt x="1007" y="1259"/>
                    <a:pt x="1008" y="1260"/>
                  </a:cubicBezTo>
                  <a:cubicBezTo>
                    <a:pt x="1009" y="1261"/>
                    <a:pt x="1011" y="1262"/>
                    <a:pt x="999" y="1264"/>
                  </a:cubicBezTo>
                  <a:cubicBezTo>
                    <a:pt x="1039" y="1265"/>
                    <a:pt x="1024" y="1267"/>
                    <a:pt x="1016" y="1269"/>
                  </a:cubicBezTo>
                  <a:cubicBezTo>
                    <a:pt x="1007" y="1271"/>
                    <a:pt x="982" y="1273"/>
                    <a:pt x="936" y="1274"/>
                  </a:cubicBezTo>
                  <a:cubicBezTo>
                    <a:pt x="936" y="1294"/>
                    <a:pt x="937" y="1282"/>
                    <a:pt x="999" y="1286"/>
                  </a:cubicBezTo>
                  <a:cubicBezTo>
                    <a:pt x="999" y="1281"/>
                    <a:pt x="999" y="1282"/>
                    <a:pt x="991" y="1282"/>
                  </a:cubicBezTo>
                  <a:cubicBezTo>
                    <a:pt x="954" y="1281"/>
                    <a:pt x="997" y="1280"/>
                    <a:pt x="990" y="1279"/>
                  </a:cubicBezTo>
                  <a:cubicBezTo>
                    <a:pt x="983" y="1278"/>
                    <a:pt x="992" y="1277"/>
                    <a:pt x="1029" y="1276"/>
                  </a:cubicBezTo>
                  <a:cubicBezTo>
                    <a:pt x="1041" y="1278"/>
                    <a:pt x="1071" y="1276"/>
                    <a:pt x="1060" y="1283"/>
                  </a:cubicBezTo>
                  <a:cubicBezTo>
                    <a:pt x="1057" y="1284"/>
                    <a:pt x="1090" y="1285"/>
                    <a:pt x="1061" y="1286"/>
                  </a:cubicBezTo>
                  <a:cubicBezTo>
                    <a:pt x="1074" y="1287"/>
                    <a:pt x="1087" y="1287"/>
                    <a:pt x="1094" y="1287"/>
                  </a:cubicBezTo>
                  <a:cubicBezTo>
                    <a:pt x="1090" y="1288"/>
                    <a:pt x="1075" y="1289"/>
                    <a:pt x="1084" y="1290"/>
                  </a:cubicBezTo>
                  <a:cubicBezTo>
                    <a:pt x="1113" y="1292"/>
                    <a:pt x="1098" y="1294"/>
                    <a:pt x="1103" y="1296"/>
                  </a:cubicBezTo>
                  <a:cubicBezTo>
                    <a:pt x="1134" y="1300"/>
                    <a:pt x="1085" y="1299"/>
                    <a:pt x="1112" y="1301"/>
                  </a:cubicBezTo>
                  <a:cubicBezTo>
                    <a:pt x="1149" y="1305"/>
                    <a:pt x="1145" y="1302"/>
                    <a:pt x="1145" y="1314"/>
                  </a:cubicBezTo>
                  <a:cubicBezTo>
                    <a:pt x="1161" y="1314"/>
                    <a:pt x="1173" y="1314"/>
                    <a:pt x="1186" y="1314"/>
                  </a:cubicBezTo>
                  <a:cubicBezTo>
                    <a:pt x="1186" y="1322"/>
                    <a:pt x="1189" y="1318"/>
                    <a:pt x="1198" y="1322"/>
                  </a:cubicBezTo>
                  <a:cubicBezTo>
                    <a:pt x="1198" y="1323"/>
                    <a:pt x="1171" y="1323"/>
                    <a:pt x="1187" y="1324"/>
                  </a:cubicBezTo>
                  <a:cubicBezTo>
                    <a:pt x="1202" y="1325"/>
                    <a:pt x="1187" y="1326"/>
                    <a:pt x="1194" y="1326"/>
                  </a:cubicBezTo>
                  <a:cubicBezTo>
                    <a:pt x="1214" y="1327"/>
                    <a:pt x="1177" y="1328"/>
                    <a:pt x="1205" y="1329"/>
                  </a:cubicBezTo>
                  <a:cubicBezTo>
                    <a:pt x="1180" y="1329"/>
                    <a:pt x="1224" y="1331"/>
                    <a:pt x="1162" y="1331"/>
                  </a:cubicBezTo>
                  <a:cubicBezTo>
                    <a:pt x="1124" y="1330"/>
                    <a:pt x="1112" y="1333"/>
                    <a:pt x="1141" y="1333"/>
                  </a:cubicBezTo>
                  <a:cubicBezTo>
                    <a:pt x="1135" y="1333"/>
                    <a:pt x="1130" y="1334"/>
                    <a:pt x="1124" y="1334"/>
                  </a:cubicBezTo>
                  <a:cubicBezTo>
                    <a:pt x="1147" y="1335"/>
                    <a:pt x="1141" y="1336"/>
                    <a:pt x="1097" y="1336"/>
                  </a:cubicBezTo>
                  <a:cubicBezTo>
                    <a:pt x="1072" y="1337"/>
                    <a:pt x="1094" y="1336"/>
                    <a:pt x="1103" y="1336"/>
                  </a:cubicBezTo>
                  <a:cubicBezTo>
                    <a:pt x="1088" y="1337"/>
                    <a:pt x="1104" y="1336"/>
                    <a:pt x="1103" y="1334"/>
                  </a:cubicBezTo>
                  <a:cubicBezTo>
                    <a:pt x="1070" y="1333"/>
                    <a:pt x="1084" y="1334"/>
                    <a:pt x="1041" y="1336"/>
                  </a:cubicBezTo>
                  <a:cubicBezTo>
                    <a:pt x="1054" y="1337"/>
                    <a:pt x="1005" y="1338"/>
                    <a:pt x="1041" y="1339"/>
                  </a:cubicBezTo>
                  <a:cubicBezTo>
                    <a:pt x="1055" y="1350"/>
                    <a:pt x="1080" y="1348"/>
                    <a:pt x="1121" y="1355"/>
                  </a:cubicBezTo>
                  <a:cubicBezTo>
                    <a:pt x="1087" y="1356"/>
                    <a:pt x="1120" y="1357"/>
                    <a:pt x="1121" y="1358"/>
                  </a:cubicBezTo>
                  <a:cubicBezTo>
                    <a:pt x="1123" y="1359"/>
                    <a:pt x="1129" y="1361"/>
                    <a:pt x="1137" y="1362"/>
                  </a:cubicBezTo>
                  <a:cubicBezTo>
                    <a:pt x="1106" y="1366"/>
                    <a:pt x="1168" y="1366"/>
                    <a:pt x="1088" y="1369"/>
                  </a:cubicBezTo>
                  <a:cubicBezTo>
                    <a:pt x="1078" y="1369"/>
                    <a:pt x="1017" y="1371"/>
                    <a:pt x="1056" y="1373"/>
                  </a:cubicBezTo>
                  <a:cubicBezTo>
                    <a:pt x="1067" y="1373"/>
                    <a:pt x="1052" y="1375"/>
                    <a:pt x="1039" y="1376"/>
                  </a:cubicBezTo>
                  <a:cubicBezTo>
                    <a:pt x="1023" y="1377"/>
                    <a:pt x="1065" y="1378"/>
                    <a:pt x="1050" y="1379"/>
                  </a:cubicBezTo>
                  <a:cubicBezTo>
                    <a:pt x="1037" y="1380"/>
                    <a:pt x="1043" y="1381"/>
                    <a:pt x="1044" y="1384"/>
                  </a:cubicBezTo>
                  <a:cubicBezTo>
                    <a:pt x="1044" y="1384"/>
                    <a:pt x="1042" y="1383"/>
                    <a:pt x="1041" y="1383"/>
                  </a:cubicBezTo>
                  <a:cubicBezTo>
                    <a:pt x="1090" y="1389"/>
                    <a:pt x="966" y="1376"/>
                    <a:pt x="936" y="1375"/>
                  </a:cubicBezTo>
                  <a:lnTo>
                    <a:pt x="936" y="1376"/>
                  </a:lnTo>
                  <a:cubicBezTo>
                    <a:pt x="942" y="1377"/>
                    <a:pt x="948" y="1377"/>
                    <a:pt x="954" y="1377"/>
                  </a:cubicBezTo>
                  <a:cubicBezTo>
                    <a:pt x="948" y="1377"/>
                    <a:pt x="942" y="1377"/>
                    <a:pt x="936" y="1377"/>
                  </a:cubicBezTo>
                  <a:cubicBezTo>
                    <a:pt x="1014" y="1384"/>
                    <a:pt x="1065" y="1411"/>
                    <a:pt x="1145" y="1412"/>
                  </a:cubicBezTo>
                  <a:cubicBezTo>
                    <a:pt x="1146" y="1414"/>
                    <a:pt x="1142" y="1416"/>
                    <a:pt x="1145" y="1417"/>
                  </a:cubicBezTo>
                  <a:cubicBezTo>
                    <a:pt x="1148" y="1418"/>
                    <a:pt x="1134" y="1419"/>
                    <a:pt x="1157" y="1420"/>
                  </a:cubicBezTo>
                  <a:cubicBezTo>
                    <a:pt x="1168" y="1420"/>
                    <a:pt x="1145" y="1421"/>
                    <a:pt x="1163" y="1422"/>
                  </a:cubicBezTo>
                  <a:cubicBezTo>
                    <a:pt x="1175" y="1423"/>
                    <a:pt x="1159" y="1424"/>
                    <a:pt x="1167" y="1425"/>
                  </a:cubicBezTo>
                  <a:cubicBezTo>
                    <a:pt x="1135" y="1432"/>
                    <a:pt x="970" y="1416"/>
                    <a:pt x="898" y="1410"/>
                  </a:cubicBezTo>
                  <a:cubicBezTo>
                    <a:pt x="929" y="1411"/>
                    <a:pt x="848" y="1411"/>
                    <a:pt x="892" y="1412"/>
                  </a:cubicBezTo>
                  <a:cubicBezTo>
                    <a:pt x="890" y="1415"/>
                    <a:pt x="899" y="1418"/>
                    <a:pt x="957" y="1421"/>
                  </a:cubicBezTo>
                  <a:cubicBezTo>
                    <a:pt x="960" y="1426"/>
                    <a:pt x="1008" y="1429"/>
                    <a:pt x="1025" y="1435"/>
                  </a:cubicBezTo>
                  <a:cubicBezTo>
                    <a:pt x="1059" y="1436"/>
                    <a:pt x="1003" y="1437"/>
                    <a:pt x="1032" y="1437"/>
                  </a:cubicBezTo>
                  <a:cubicBezTo>
                    <a:pt x="1043" y="1438"/>
                    <a:pt x="1020" y="1439"/>
                    <a:pt x="1038" y="1439"/>
                  </a:cubicBezTo>
                  <a:cubicBezTo>
                    <a:pt x="1050" y="1440"/>
                    <a:pt x="1035" y="1441"/>
                    <a:pt x="1042" y="1442"/>
                  </a:cubicBezTo>
                  <a:cubicBezTo>
                    <a:pt x="1049" y="1443"/>
                    <a:pt x="1056" y="1443"/>
                    <a:pt x="1045" y="1444"/>
                  </a:cubicBezTo>
                  <a:cubicBezTo>
                    <a:pt x="1085" y="1445"/>
                    <a:pt x="1017" y="1446"/>
                    <a:pt x="1055" y="1446"/>
                  </a:cubicBezTo>
                  <a:cubicBezTo>
                    <a:pt x="1064" y="1449"/>
                    <a:pt x="1074" y="1451"/>
                    <a:pt x="1081" y="1454"/>
                  </a:cubicBezTo>
                  <a:cubicBezTo>
                    <a:pt x="1073" y="1457"/>
                    <a:pt x="1007" y="1457"/>
                    <a:pt x="1055" y="1459"/>
                  </a:cubicBezTo>
                  <a:cubicBezTo>
                    <a:pt x="1109" y="1460"/>
                    <a:pt x="1053" y="1464"/>
                    <a:pt x="1114" y="1468"/>
                  </a:cubicBezTo>
                  <a:cubicBezTo>
                    <a:pt x="1124" y="1469"/>
                    <a:pt x="1113" y="1469"/>
                    <a:pt x="1106" y="1469"/>
                  </a:cubicBezTo>
                  <a:cubicBezTo>
                    <a:pt x="1140" y="1470"/>
                    <a:pt x="1100" y="1471"/>
                    <a:pt x="1114" y="1471"/>
                  </a:cubicBezTo>
                  <a:cubicBezTo>
                    <a:pt x="1129" y="1472"/>
                    <a:pt x="1110" y="1474"/>
                    <a:pt x="1127" y="1475"/>
                  </a:cubicBezTo>
                  <a:cubicBezTo>
                    <a:pt x="1159" y="1476"/>
                    <a:pt x="1106" y="1477"/>
                    <a:pt x="1127" y="1477"/>
                  </a:cubicBezTo>
                  <a:cubicBezTo>
                    <a:pt x="1152" y="1478"/>
                    <a:pt x="1124" y="1479"/>
                    <a:pt x="1141" y="1480"/>
                  </a:cubicBezTo>
                  <a:cubicBezTo>
                    <a:pt x="1160" y="1481"/>
                    <a:pt x="1140" y="1482"/>
                    <a:pt x="1145" y="1489"/>
                  </a:cubicBezTo>
                  <a:cubicBezTo>
                    <a:pt x="1163" y="1489"/>
                    <a:pt x="1175" y="1490"/>
                    <a:pt x="1188" y="1490"/>
                  </a:cubicBezTo>
                  <a:cubicBezTo>
                    <a:pt x="1166" y="1491"/>
                    <a:pt x="1134" y="1491"/>
                    <a:pt x="1145" y="1493"/>
                  </a:cubicBezTo>
                  <a:cubicBezTo>
                    <a:pt x="1154" y="1494"/>
                    <a:pt x="1167" y="1495"/>
                    <a:pt x="1145" y="1496"/>
                  </a:cubicBezTo>
                  <a:cubicBezTo>
                    <a:pt x="1180" y="1497"/>
                    <a:pt x="1137" y="1498"/>
                    <a:pt x="1155" y="1498"/>
                  </a:cubicBezTo>
                  <a:cubicBezTo>
                    <a:pt x="1179" y="1498"/>
                    <a:pt x="1197" y="1498"/>
                    <a:pt x="1168" y="1499"/>
                  </a:cubicBezTo>
                  <a:cubicBezTo>
                    <a:pt x="1198" y="1500"/>
                    <a:pt x="1153" y="1501"/>
                    <a:pt x="1165" y="1502"/>
                  </a:cubicBezTo>
                  <a:cubicBezTo>
                    <a:pt x="1171" y="1502"/>
                    <a:pt x="1177" y="1502"/>
                    <a:pt x="1183" y="1503"/>
                  </a:cubicBezTo>
                  <a:cubicBezTo>
                    <a:pt x="1173" y="1503"/>
                    <a:pt x="1165" y="1502"/>
                    <a:pt x="1155" y="1506"/>
                  </a:cubicBezTo>
                  <a:cubicBezTo>
                    <a:pt x="1158" y="1506"/>
                    <a:pt x="1170" y="1507"/>
                    <a:pt x="1182" y="1507"/>
                  </a:cubicBezTo>
                  <a:cubicBezTo>
                    <a:pt x="1177" y="1508"/>
                    <a:pt x="1162" y="1508"/>
                    <a:pt x="1167" y="1509"/>
                  </a:cubicBezTo>
                  <a:cubicBezTo>
                    <a:pt x="1204" y="1511"/>
                    <a:pt x="1188" y="1514"/>
                    <a:pt x="1164" y="1516"/>
                  </a:cubicBezTo>
                  <a:cubicBezTo>
                    <a:pt x="1177" y="1516"/>
                    <a:pt x="1189" y="1516"/>
                    <a:pt x="1207" y="1517"/>
                  </a:cubicBezTo>
                  <a:cubicBezTo>
                    <a:pt x="1211" y="1535"/>
                    <a:pt x="1193" y="1534"/>
                    <a:pt x="1231" y="1536"/>
                  </a:cubicBezTo>
                  <a:cubicBezTo>
                    <a:pt x="1277" y="1539"/>
                    <a:pt x="1224" y="1541"/>
                    <a:pt x="1210" y="1543"/>
                  </a:cubicBezTo>
                  <a:cubicBezTo>
                    <a:pt x="1225" y="1543"/>
                    <a:pt x="1237" y="1543"/>
                    <a:pt x="1243" y="1543"/>
                  </a:cubicBezTo>
                  <a:cubicBezTo>
                    <a:pt x="1234" y="1544"/>
                    <a:pt x="1211" y="1546"/>
                    <a:pt x="1219" y="1546"/>
                  </a:cubicBezTo>
                  <a:cubicBezTo>
                    <a:pt x="1234" y="1548"/>
                    <a:pt x="1225" y="1549"/>
                    <a:pt x="1233" y="1550"/>
                  </a:cubicBezTo>
                  <a:cubicBezTo>
                    <a:pt x="1241" y="1551"/>
                    <a:pt x="1227" y="1551"/>
                    <a:pt x="1228" y="1552"/>
                  </a:cubicBezTo>
                  <a:cubicBezTo>
                    <a:pt x="1230" y="1553"/>
                    <a:pt x="1249" y="1555"/>
                    <a:pt x="1236" y="1556"/>
                  </a:cubicBezTo>
                  <a:cubicBezTo>
                    <a:pt x="1228" y="1557"/>
                    <a:pt x="1260" y="1557"/>
                    <a:pt x="1229" y="1558"/>
                  </a:cubicBezTo>
                  <a:cubicBezTo>
                    <a:pt x="1225" y="1558"/>
                    <a:pt x="1238" y="1559"/>
                    <a:pt x="1239" y="1560"/>
                  </a:cubicBezTo>
                  <a:cubicBezTo>
                    <a:pt x="1239" y="1560"/>
                    <a:pt x="1226" y="1562"/>
                    <a:pt x="1232" y="1562"/>
                  </a:cubicBezTo>
                  <a:cubicBezTo>
                    <a:pt x="1259" y="1562"/>
                    <a:pt x="1214" y="1563"/>
                    <a:pt x="1246" y="1564"/>
                  </a:cubicBezTo>
                  <a:cubicBezTo>
                    <a:pt x="1260" y="1565"/>
                    <a:pt x="1246" y="1565"/>
                    <a:pt x="1249" y="1570"/>
                  </a:cubicBezTo>
                  <a:cubicBezTo>
                    <a:pt x="1246" y="1577"/>
                    <a:pt x="1260" y="1574"/>
                    <a:pt x="1228" y="1576"/>
                  </a:cubicBezTo>
                  <a:cubicBezTo>
                    <a:pt x="1262" y="1577"/>
                    <a:pt x="1212" y="1578"/>
                    <a:pt x="1229" y="1579"/>
                  </a:cubicBezTo>
                  <a:cubicBezTo>
                    <a:pt x="1244" y="1580"/>
                    <a:pt x="1235" y="1580"/>
                    <a:pt x="1230" y="1581"/>
                  </a:cubicBezTo>
                  <a:cubicBezTo>
                    <a:pt x="1225" y="1582"/>
                    <a:pt x="1245" y="1583"/>
                    <a:pt x="1241" y="1583"/>
                  </a:cubicBezTo>
                  <a:cubicBezTo>
                    <a:pt x="1207" y="1584"/>
                    <a:pt x="1272" y="1585"/>
                    <a:pt x="1232" y="1585"/>
                  </a:cubicBezTo>
                  <a:cubicBezTo>
                    <a:pt x="1245" y="1586"/>
                    <a:pt x="1232" y="1587"/>
                    <a:pt x="1234" y="1587"/>
                  </a:cubicBezTo>
                  <a:cubicBezTo>
                    <a:pt x="1265" y="1588"/>
                    <a:pt x="1219" y="1588"/>
                    <a:pt x="1236" y="1589"/>
                  </a:cubicBezTo>
                  <a:cubicBezTo>
                    <a:pt x="1257" y="1590"/>
                    <a:pt x="1258" y="1591"/>
                    <a:pt x="1239" y="1591"/>
                  </a:cubicBezTo>
                  <a:cubicBezTo>
                    <a:pt x="1211" y="1592"/>
                    <a:pt x="1246" y="1593"/>
                    <a:pt x="1243" y="1594"/>
                  </a:cubicBezTo>
                  <a:cubicBezTo>
                    <a:pt x="1191" y="1590"/>
                    <a:pt x="1225" y="1601"/>
                    <a:pt x="1186" y="1604"/>
                  </a:cubicBezTo>
                  <a:cubicBezTo>
                    <a:pt x="1187" y="1612"/>
                    <a:pt x="1141" y="1614"/>
                    <a:pt x="1126" y="1618"/>
                  </a:cubicBezTo>
                  <a:cubicBezTo>
                    <a:pt x="1162" y="1618"/>
                    <a:pt x="1104" y="1620"/>
                    <a:pt x="1144" y="1620"/>
                  </a:cubicBezTo>
                  <a:cubicBezTo>
                    <a:pt x="1114" y="1623"/>
                    <a:pt x="1100" y="1629"/>
                    <a:pt x="1041" y="1638"/>
                  </a:cubicBezTo>
                  <a:cubicBezTo>
                    <a:pt x="1046" y="1638"/>
                    <a:pt x="1052" y="1638"/>
                    <a:pt x="1058" y="1639"/>
                  </a:cubicBezTo>
                  <a:cubicBezTo>
                    <a:pt x="1039" y="1640"/>
                    <a:pt x="1006" y="1640"/>
                    <a:pt x="999" y="1653"/>
                  </a:cubicBezTo>
                  <a:cubicBezTo>
                    <a:pt x="976" y="1654"/>
                    <a:pt x="957" y="1655"/>
                    <a:pt x="942" y="1656"/>
                  </a:cubicBezTo>
                  <a:cubicBezTo>
                    <a:pt x="981" y="1659"/>
                    <a:pt x="921" y="1660"/>
                    <a:pt x="924" y="1662"/>
                  </a:cubicBezTo>
                  <a:cubicBezTo>
                    <a:pt x="925" y="1664"/>
                    <a:pt x="909" y="1665"/>
                    <a:pt x="917" y="1666"/>
                  </a:cubicBezTo>
                  <a:cubicBezTo>
                    <a:pt x="921" y="1667"/>
                    <a:pt x="883" y="1667"/>
                    <a:pt x="906" y="1668"/>
                  </a:cubicBezTo>
                  <a:cubicBezTo>
                    <a:pt x="900" y="1670"/>
                    <a:pt x="903" y="1670"/>
                    <a:pt x="882" y="1672"/>
                  </a:cubicBezTo>
                  <a:cubicBezTo>
                    <a:pt x="876" y="1673"/>
                    <a:pt x="895" y="1674"/>
                    <a:pt x="891" y="1674"/>
                  </a:cubicBezTo>
                  <a:cubicBezTo>
                    <a:pt x="876" y="1676"/>
                    <a:pt x="825" y="1678"/>
                    <a:pt x="871" y="1680"/>
                  </a:cubicBezTo>
                  <a:cubicBezTo>
                    <a:pt x="833" y="1683"/>
                    <a:pt x="853" y="1683"/>
                    <a:pt x="817" y="1687"/>
                  </a:cubicBezTo>
                  <a:cubicBezTo>
                    <a:pt x="850" y="1688"/>
                    <a:pt x="929" y="1683"/>
                    <a:pt x="895" y="1685"/>
                  </a:cubicBezTo>
                  <a:lnTo>
                    <a:pt x="895" y="1685"/>
                  </a:lnTo>
                  <a:cubicBezTo>
                    <a:pt x="900" y="1687"/>
                    <a:pt x="868" y="1686"/>
                    <a:pt x="853" y="1687"/>
                  </a:cubicBezTo>
                  <a:cubicBezTo>
                    <a:pt x="843" y="1690"/>
                    <a:pt x="918" y="1688"/>
                    <a:pt x="874" y="1689"/>
                  </a:cubicBezTo>
                  <a:lnTo>
                    <a:pt x="874" y="1689"/>
                  </a:lnTo>
                  <a:cubicBezTo>
                    <a:pt x="815" y="1694"/>
                    <a:pt x="809" y="1702"/>
                    <a:pt x="774" y="1700"/>
                  </a:cubicBezTo>
                  <a:cubicBezTo>
                    <a:pt x="819" y="1702"/>
                    <a:pt x="741" y="1701"/>
                    <a:pt x="749" y="1702"/>
                  </a:cubicBezTo>
                  <a:cubicBezTo>
                    <a:pt x="747" y="1708"/>
                    <a:pt x="760" y="1705"/>
                    <a:pt x="728" y="1707"/>
                  </a:cubicBezTo>
                  <a:cubicBezTo>
                    <a:pt x="767" y="1708"/>
                    <a:pt x="733" y="1709"/>
                    <a:pt x="726" y="1709"/>
                  </a:cubicBezTo>
                  <a:cubicBezTo>
                    <a:pt x="713" y="1710"/>
                    <a:pt x="728" y="1711"/>
                    <a:pt x="716" y="1712"/>
                  </a:cubicBezTo>
                  <a:cubicBezTo>
                    <a:pt x="694" y="1713"/>
                    <a:pt x="727" y="1714"/>
                    <a:pt x="687" y="1715"/>
                  </a:cubicBezTo>
                  <a:cubicBezTo>
                    <a:pt x="693" y="1716"/>
                    <a:pt x="666" y="1717"/>
                    <a:pt x="678" y="1719"/>
                  </a:cubicBezTo>
                  <a:cubicBezTo>
                    <a:pt x="666" y="1719"/>
                    <a:pt x="671" y="1719"/>
                    <a:pt x="676" y="1720"/>
                  </a:cubicBezTo>
                  <a:cubicBezTo>
                    <a:pt x="704" y="1721"/>
                    <a:pt x="640" y="1721"/>
                    <a:pt x="653" y="1723"/>
                  </a:cubicBezTo>
                  <a:cubicBezTo>
                    <a:pt x="672" y="1723"/>
                    <a:pt x="663" y="1724"/>
                    <a:pt x="675" y="1725"/>
                  </a:cubicBezTo>
                  <a:cubicBezTo>
                    <a:pt x="687" y="1726"/>
                    <a:pt x="668" y="1726"/>
                    <a:pt x="666" y="1725"/>
                  </a:cubicBezTo>
                  <a:cubicBezTo>
                    <a:pt x="671" y="1725"/>
                    <a:pt x="684" y="1725"/>
                    <a:pt x="675" y="1725"/>
                  </a:cubicBezTo>
                  <a:cubicBezTo>
                    <a:pt x="591" y="1725"/>
                    <a:pt x="617" y="1726"/>
                    <a:pt x="571" y="1735"/>
                  </a:cubicBezTo>
                  <a:cubicBezTo>
                    <a:pt x="569" y="1738"/>
                    <a:pt x="522" y="1741"/>
                    <a:pt x="503" y="1745"/>
                  </a:cubicBezTo>
                  <a:cubicBezTo>
                    <a:pt x="497" y="1746"/>
                    <a:pt x="462" y="1747"/>
                    <a:pt x="498" y="1748"/>
                  </a:cubicBezTo>
                  <a:cubicBezTo>
                    <a:pt x="446" y="1753"/>
                    <a:pt x="453" y="1756"/>
                    <a:pt x="437" y="1758"/>
                  </a:cubicBezTo>
                  <a:cubicBezTo>
                    <a:pt x="443" y="1759"/>
                    <a:pt x="448" y="1759"/>
                    <a:pt x="454" y="1759"/>
                  </a:cubicBezTo>
                  <a:cubicBezTo>
                    <a:pt x="448" y="1759"/>
                    <a:pt x="443" y="1759"/>
                    <a:pt x="437" y="1759"/>
                  </a:cubicBezTo>
                  <a:cubicBezTo>
                    <a:pt x="440" y="1761"/>
                    <a:pt x="352" y="1763"/>
                    <a:pt x="413" y="1765"/>
                  </a:cubicBezTo>
                  <a:cubicBezTo>
                    <a:pt x="413" y="1765"/>
                    <a:pt x="407" y="1765"/>
                    <a:pt x="406" y="1765"/>
                  </a:cubicBezTo>
                  <a:cubicBezTo>
                    <a:pt x="377" y="1766"/>
                    <a:pt x="390" y="1767"/>
                    <a:pt x="374" y="1769"/>
                  </a:cubicBezTo>
                  <a:cubicBezTo>
                    <a:pt x="441" y="1770"/>
                    <a:pt x="355" y="1773"/>
                    <a:pt x="356" y="1774"/>
                  </a:cubicBezTo>
                  <a:cubicBezTo>
                    <a:pt x="399" y="1775"/>
                    <a:pt x="357" y="1777"/>
                    <a:pt x="382" y="1779"/>
                  </a:cubicBezTo>
                  <a:cubicBezTo>
                    <a:pt x="390" y="1779"/>
                    <a:pt x="400" y="1780"/>
                    <a:pt x="394" y="1781"/>
                  </a:cubicBezTo>
                  <a:cubicBezTo>
                    <a:pt x="358" y="1782"/>
                    <a:pt x="392" y="1785"/>
                    <a:pt x="369" y="1786"/>
                  </a:cubicBezTo>
                  <a:cubicBezTo>
                    <a:pt x="341" y="1789"/>
                    <a:pt x="361" y="1791"/>
                    <a:pt x="354" y="1793"/>
                  </a:cubicBezTo>
                  <a:cubicBezTo>
                    <a:pt x="351" y="1794"/>
                    <a:pt x="355" y="1795"/>
                    <a:pt x="353" y="1796"/>
                  </a:cubicBezTo>
                  <a:cubicBezTo>
                    <a:pt x="338" y="1799"/>
                    <a:pt x="306" y="1797"/>
                    <a:pt x="311" y="1801"/>
                  </a:cubicBezTo>
                  <a:cubicBezTo>
                    <a:pt x="308" y="1802"/>
                    <a:pt x="278" y="1805"/>
                    <a:pt x="283" y="1808"/>
                  </a:cubicBezTo>
                  <a:cubicBezTo>
                    <a:pt x="285" y="1809"/>
                    <a:pt x="254" y="1809"/>
                    <a:pt x="287" y="1810"/>
                  </a:cubicBezTo>
                  <a:cubicBezTo>
                    <a:pt x="331" y="1814"/>
                    <a:pt x="281" y="1811"/>
                    <a:pt x="292" y="1822"/>
                  </a:cubicBezTo>
                  <a:cubicBezTo>
                    <a:pt x="281" y="1828"/>
                    <a:pt x="300" y="1831"/>
                    <a:pt x="300" y="1833"/>
                  </a:cubicBezTo>
                  <a:cubicBezTo>
                    <a:pt x="299" y="1835"/>
                    <a:pt x="336" y="1836"/>
                    <a:pt x="291" y="1837"/>
                  </a:cubicBezTo>
                  <a:cubicBezTo>
                    <a:pt x="335" y="1838"/>
                    <a:pt x="301" y="1839"/>
                    <a:pt x="292" y="1841"/>
                  </a:cubicBezTo>
                  <a:cubicBezTo>
                    <a:pt x="289" y="1841"/>
                    <a:pt x="294" y="1842"/>
                    <a:pt x="302" y="1842"/>
                  </a:cubicBezTo>
                  <a:cubicBezTo>
                    <a:pt x="319" y="1843"/>
                    <a:pt x="277" y="1843"/>
                    <a:pt x="310" y="1844"/>
                  </a:cubicBezTo>
                  <a:cubicBezTo>
                    <a:pt x="320" y="1844"/>
                    <a:pt x="308" y="1846"/>
                    <a:pt x="332" y="1847"/>
                  </a:cubicBezTo>
                  <a:cubicBezTo>
                    <a:pt x="294" y="1847"/>
                    <a:pt x="335" y="1848"/>
                    <a:pt x="333" y="1849"/>
                  </a:cubicBezTo>
                  <a:cubicBezTo>
                    <a:pt x="324" y="1864"/>
                    <a:pt x="386" y="1865"/>
                    <a:pt x="395" y="1864"/>
                  </a:cubicBezTo>
                  <a:cubicBezTo>
                    <a:pt x="392" y="1873"/>
                    <a:pt x="402" y="1872"/>
                    <a:pt x="407" y="1874"/>
                  </a:cubicBezTo>
                  <a:cubicBezTo>
                    <a:pt x="407" y="1875"/>
                    <a:pt x="388" y="1876"/>
                    <a:pt x="398" y="1876"/>
                  </a:cubicBezTo>
                  <a:cubicBezTo>
                    <a:pt x="425" y="1882"/>
                    <a:pt x="461" y="1887"/>
                    <a:pt x="480" y="1891"/>
                  </a:cubicBezTo>
                  <a:cubicBezTo>
                    <a:pt x="540" y="1899"/>
                    <a:pt x="527" y="1904"/>
                    <a:pt x="589" y="1913"/>
                  </a:cubicBezTo>
                  <a:cubicBezTo>
                    <a:pt x="591" y="1913"/>
                    <a:pt x="598" y="1914"/>
                    <a:pt x="595" y="1914"/>
                  </a:cubicBezTo>
                  <a:cubicBezTo>
                    <a:pt x="550" y="1915"/>
                    <a:pt x="639" y="1919"/>
                    <a:pt x="625" y="1924"/>
                  </a:cubicBezTo>
                  <a:cubicBezTo>
                    <a:pt x="656" y="1929"/>
                    <a:pt x="673" y="1934"/>
                    <a:pt x="708" y="1943"/>
                  </a:cubicBezTo>
                  <a:cubicBezTo>
                    <a:pt x="707" y="1944"/>
                    <a:pt x="695" y="1946"/>
                    <a:pt x="711" y="1947"/>
                  </a:cubicBezTo>
                  <a:cubicBezTo>
                    <a:pt x="728" y="1948"/>
                    <a:pt x="704" y="1949"/>
                    <a:pt x="719" y="1950"/>
                  </a:cubicBezTo>
                  <a:cubicBezTo>
                    <a:pt x="697" y="1950"/>
                    <a:pt x="747" y="1951"/>
                    <a:pt x="709" y="1952"/>
                  </a:cubicBezTo>
                  <a:cubicBezTo>
                    <a:pt x="730" y="1952"/>
                    <a:pt x="726" y="1953"/>
                    <a:pt x="709" y="1953"/>
                  </a:cubicBezTo>
                  <a:cubicBezTo>
                    <a:pt x="746" y="1954"/>
                    <a:pt x="698" y="1955"/>
                    <a:pt x="718" y="1955"/>
                  </a:cubicBezTo>
                  <a:cubicBezTo>
                    <a:pt x="749" y="1956"/>
                    <a:pt x="702" y="1957"/>
                    <a:pt x="715" y="1957"/>
                  </a:cubicBezTo>
                  <a:cubicBezTo>
                    <a:pt x="741" y="1959"/>
                    <a:pt x="720" y="1960"/>
                    <a:pt x="729" y="1961"/>
                  </a:cubicBezTo>
                  <a:cubicBezTo>
                    <a:pt x="783" y="1966"/>
                    <a:pt x="769" y="1971"/>
                    <a:pt x="811" y="1977"/>
                  </a:cubicBezTo>
                  <a:cubicBezTo>
                    <a:pt x="756" y="1978"/>
                    <a:pt x="833" y="1980"/>
                    <a:pt x="813" y="1981"/>
                  </a:cubicBezTo>
                  <a:cubicBezTo>
                    <a:pt x="811" y="1981"/>
                    <a:pt x="838" y="1982"/>
                    <a:pt x="818" y="1982"/>
                  </a:cubicBezTo>
                  <a:cubicBezTo>
                    <a:pt x="812" y="1983"/>
                    <a:pt x="830" y="1984"/>
                    <a:pt x="832" y="1984"/>
                  </a:cubicBezTo>
                  <a:cubicBezTo>
                    <a:pt x="834" y="1985"/>
                    <a:pt x="823" y="1987"/>
                    <a:pt x="835" y="1987"/>
                  </a:cubicBezTo>
                  <a:cubicBezTo>
                    <a:pt x="850" y="1988"/>
                    <a:pt x="827" y="1990"/>
                    <a:pt x="847" y="1990"/>
                  </a:cubicBezTo>
                  <a:cubicBezTo>
                    <a:pt x="874" y="1991"/>
                    <a:pt x="812" y="1992"/>
                    <a:pt x="848" y="1993"/>
                  </a:cubicBezTo>
                  <a:cubicBezTo>
                    <a:pt x="826" y="1994"/>
                    <a:pt x="858" y="1995"/>
                    <a:pt x="854" y="1996"/>
                  </a:cubicBezTo>
                  <a:cubicBezTo>
                    <a:pt x="850" y="1997"/>
                    <a:pt x="862" y="1999"/>
                    <a:pt x="851" y="2000"/>
                  </a:cubicBezTo>
                  <a:cubicBezTo>
                    <a:pt x="841" y="2001"/>
                    <a:pt x="890" y="2001"/>
                    <a:pt x="861" y="2002"/>
                  </a:cubicBezTo>
                  <a:cubicBezTo>
                    <a:pt x="850" y="2002"/>
                    <a:pt x="879" y="2003"/>
                    <a:pt x="856" y="2004"/>
                  </a:cubicBezTo>
                  <a:cubicBezTo>
                    <a:pt x="902" y="2006"/>
                    <a:pt x="848" y="2010"/>
                    <a:pt x="890" y="2012"/>
                  </a:cubicBezTo>
                  <a:cubicBezTo>
                    <a:pt x="852" y="2013"/>
                    <a:pt x="897" y="2014"/>
                    <a:pt x="886" y="2014"/>
                  </a:cubicBezTo>
                  <a:cubicBezTo>
                    <a:pt x="870" y="2015"/>
                    <a:pt x="902" y="2016"/>
                    <a:pt x="897" y="2017"/>
                  </a:cubicBezTo>
                  <a:cubicBezTo>
                    <a:pt x="894" y="2019"/>
                    <a:pt x="909" y="2021"/>
                    <a:pt x="914" y="2023"/>
                  </a:cubicBezTo>
                  <a:cubicBezTo>
                    <a:pt x="919" y="2024"/>
                    <a:pt x="925" y="2026"/>
                    <a:pt x="913" y="2027"/>
                  </a:cubicBezTo>
                  <a:cubicBezTo>
                    <a:pt x="901" y="2028"/>
                    <a:pt x="947" y="2029"/>
                    <a:pt x="923" y="2030"/>
                  </a:cubicBezTo>
                  <a:cubicBezTo>
                    <a:pt x="916" y="2030"/>
                    <a:pt x="930" y="2031"/>
                    <a:pt x="918" y="2032"/>
                  </a:cubicBezTo>
                  <a:cubicBezTo>
                    <a:pt x="909" y="2032"/>
                    <a:pt x="912" y="2034"/>
                    <a:pt x="921" y="2034"/>
                  </a:cubicBezTo>
                  <a:cubicBezTo>
                    <a:pt x="957" y="2035"/>
                    <a:pt x="900" y="2035"/>
                    <a:pt x="928" y="2036"/>
                  </a:cubicBezTo>
                  <a:cubicBezTo>
                    <a:pt x="964" y="2037"/>
                    <a:pt x="907" y="2038"/>
                    <a:pt x="916" y="2038"/>
                  </a:cubicBezTo>
                  <a:cubicBezTo>
                    <a:pt x="926" y="2039"/>
                    <a:pt x="949" y="2040"/>
                    <a:pt x="929" y="2041"/>
                  </a:cubicBezTo>
                  <a:cubicBezTo>
                    <a:pt x="918" y="2043"/>
                    <a:pt x="942" y="2042"/>
                    <a:pt x="936" y="2048"/>
                  </a:cubicBezTo>
                  <a:cubicBezTo>
                    <a:pt x="939" y="2053"/>
                    <a:pt x="928" y="2054"/>
                    <a:pt x="939" y="2055"/>
                  </a:cubicBezTo>
                  <a:cubicBezTo>
                    <a:pt x="948" y="2057"/>
                    <a:pt x="910" y="2058"/>
                    <a:pt x="933" y="2059"/>
                  </a:cubicBezTo>
                  <a:cubicBezTo>
                    <a:pt x="950" y="2060"/>
                    <a:pt x="936" y="2062"/>
                    <a:pt x="936" y="2064"/>
                  </a:cubicBezTo>
                  <a:lnTo>
                    <a:pt x="954" y="2064"/>
                  </a:lnTo>
                  <a:cubicBezTo>
                    <a:pt x="948" y="2064"/>
                    <a:pt x="942" y="2064"/>
                    <a:pt x="936" y="2064"/>
                  </a:cubicBezTo>
                  <a:cubicBezTo>
                    <a:pt x="936" y="2067"/>
                    <a:pt x="930" y="2069"/>
                    <a:pt x="938" y="2072"/>
                  </a:cubicBezTo>
                  <a:cubicBezTo>
                    <a:pt x="947" y="2074"/>
                    <a:pt x="902" y="2077"/>
                    <a:pt x="936" y="2079"/>
                  </a:cubicBezTo>
                  <a:cubicBezTo>
                    <a:pt x="938" y="2079"/>
                    <a:pt x="918" y="2081"/>
                    <a:pt x="919" y="2083"/>
                  </a:cubicBezTo>
                  <a:cubicBezTo>
                    <a:pt x="919" y="2083"/>
                    <a:pt x="933" y="2084"/>
                    <a:pt x="918" y="2085"/>
                  </a:cubicBezTo>
                  <a:cubicBezTo>
                    <a:pt x="816" y="2107"/>
                    <a:pt x="744" y="2117"/>
                    <a:pt x="601" y="2128"/>
                  </a:cubicBezTo>
                  <a:cubicBezTo>
                    <a:pt x="640" y="2133"/>
                    <a:pt x="514" y="2143"/>
                    <a:pt x="500" y="2144"/>
                  </a:cubicBezTo>
                  <a:cubicBezTo>
                    <a:pt x="535" y="2145"/>
                    <a:pt x="482" y="2146"/>
                    <a:pt x="496" y="2147"/>
                  </a:cubicBezTo>
                  <a:cubicBezTo>
                    <a:pt x="452" y="2153"/>
                    <a:pt x="426" y="2156"/>
                    <a:pt x="395" y="2161"/>
                  </a:cubicBezTo>
                  <a:cubicBezTo>
                    <a:pt x="379" y="2163"/>
                    <a:pt x="375" y="2164"/>
                    <a:pt x="410" y="2166"/>
                  </a:cubicBezTo>
                  <a:cubicBezTo>
                    <a:pt x="492" y="2171"/>
                    <a:pt x="363" y="2172"/>
                    <a:pt x="414" y="2174"/>
                  </a:cubicBezTo>
                  <a:cubicBezTo>
                    <a:pt x="401" y="2175"/>
                    <a:pt x="388" y="2175"/>
                    <a:pt x="374" y="2176"/>
                  </a:cubicBezTo>
                  <a:cubicBezTo>
                    <a:pt x="409" y="2177"/>
                    <a:pt x="364" y="2178"/>
                    <a:pt x="391" y="2179"/>
                  </a:cubicBezTo>
                  <a:cubicBezTo>
                    <a:pt x="364" y="2179"/>
                    <a:pt x="375" y="2180"/>
                    <a:pt x="375" y="2184"/>
                  </a:cubicBezTo>
                  <a:cubicBezTo>
                    <a:pt x="378" y="2184"/>
                    <a:pt x="336" y="2185"/>
                    <a:pt x="374" y="2186"/>
                  </a:cubicBezTo>
                  <a:cubicBezTo>
                    <a:pt x="352" y="2186"/>
                    <a:pt x="357" y="2187"/>
                    <a:pt x="372" y="2187"/>
                  </a:cubicBezTo>
                  <a:cubicBezTo>
                    <a:pt x="337" y="2192"/>
                    <a:pt x="349" y="2194"/>
                    <a:pt x="311" y="2197"/>
                  </a:cubicBezTo>
                  <a:cubicBezTo>
                    <a:pt x="299" y="2198"/>
                    <a:pt x="347" y="2199"/>
                    <a:pt x="314" y="2200"/>
                  </a:cubicBezTo>
                  <a:cubicBezTo>
                    <a:pt x="297" y="2202"/>
                    <a:pt x="321" y="2204"/>
                    <a:pt x="327" y="2204"/>
                  </a:cubicBezTo>
                  <a:cubicBezTo>
                    <a:pt x="312" y="2205"/>
                    <a:pt x="292" y="2204"/>
                    <a:pt x="275" y="2204"/>
                  </a:cubicBezTo>
                  <a:cubicBezTo>
                    <a:pt x="274" y="2205"/>
                    <a:pt x="273" y="2205"/>
                    <a:pt x="272" y="2205"/>
                  </a:cubicBezTo>
                  <a:cubicBezTo>
                    <a:pt x="267" y="2206"/>
                    <a:pt x="260" y="2206"/>
                    <a:pt x="291" y="2207"/>
                  </a:cubicBezTo>
                  <a:cubicBezTo>
                    <a:pt x="307" y="2205"/>
                    <a:pt x="310" y="2207"/>
                    <a:pt x="291" y="2207"/>
                  </a:cubicBezTo>
                  <a:cubicBezTo>
                    <a:pt x="291" y="2207"/>
                    <a:pt x="291" y="2206"/>
                    <a:pt x="291" y="2207"/>
                  </a:cubicBezTo>
                  <a:cubicBezTo>
                    <a:pt x="285" y="2207"/>
                    <a:pt x="270" y="2208"/>
                    <a:pt x="274" y="2209"/>
                  </a:cubicBezTo>
                  <a:cubicBezTo>
                    <a:pt x="278" y="2209"/>
                    <a:pt x="284" y="2209"/>
                    <a:pt x="277" y="2210"/>
                  </a:cubicBezTo>
                  <a:cubicBezTo>
                    <a:pt x="272" y="2211"/>
                    <a:pt x="230" y="2212"/>
                    <a:pt x="269" y="2213"/>
                  </a:cubicBezTo>
                  <a:cubicBezTo>
                    <a:pt x="245" y="2215"/>
                    <a:pt x="211" y="2216"/>
                    <a:pt x="247" y="2217"/>
                  </a:cubicBezTo>
                  <a:cubicBezTo>
                    <a:pt x="211" y="2219"/>
                    <a:pt x="243" y="2220"/>
                    <a:pt x="227" y="2222"/>
                  </a:cubicBezTo>
                  <a:cubicBezTo>
                    <a:pt x="207" y="2223"/>
                    <a:pt x="221" y="2225"/>
                    <a:pt x="204" y="2226"/>
                  </a:cubicBezTo>
                  <a:cubicBezTo>
                    <a:pt x="190" y="2227"/>
                    <a:pt x="213" y="2228"/>
                    <a:pt x="189" y="2229"/>
                  </a:cubicBezTo>
                  <a:cubicBezTo>
                    <a:pt x="166" y="2230"/>
                    <a:pt x="160" y="2231"/>
                    <a:pt x="166" y="2233"/>
                  </a:cubicBezTo>
                  <a:cubicBezTo>
                    <a:pt x="170" y="2238"/>
                    <a:pt x="155" y="2238"/>
                    <a:pt x="147" y="2241"/>
                  </a:cubicBezTo>
                  <a:cubicBezTo>
                    <a:pt x="140" y="2241"/>
                    <a:pt x="155" y="2243"/>
                    <a:pt x="144" y="2243"/>
                  </a:cubicBezTo>
                  <a:cubicBezTo>
                    <a:pt x="115" y="2244"/>
                    <a:pt x="148" y="2245"/>
                    <a:pt x="131" y="2246"/>
                  </a:cubicBezTo>
                  <a:cubicBezTo>
                    <a:pt x="108" y="2247"/>
                    <a:pt x="143" y="2249"/>
                    <a:pt x="107" y="2250"/>
                  </a:cubicBezTo>
                  <a:cubicBezTo>
                    <a:pt x="136" y="2251"/>
                    <a:pt x="76" y="2252"/>
                    <a:pt x="116" y="2254"/>
                  </a:cubicBezTo>
                  <a:cubicBezTo>
                    <a:pt x="59" y="2256"/>
                    <a:pt x="82" y="2259"/>
                    <a:pt x="64" y="2261"/>
                  </a:cubicBezTo>
                  <a:cubicBezTo>
                    <a:pt x="58" y="2262"/>
                    <a:pt x="77" y="2263"/>
                    <a:pt x="74" y="2264"/>
                  </a:cubicBezTo>
                  <a:cubicBezTo>
                    <a:pt x="56" y="2267"/>
                    <a:pt x="39" y="2271"/>
                    <a:pt x="41" y="2275"/>
                  </a:cubicBezTo>
                  <a:cubicBezTo>
                    <a:pt x="42" y="2277"/>
                    <a:pt x="56" y="2279"/>
                    <a:pt x="38" y="2280"/>
                  </a:cubicBezTo>
                  <a:cubicBezTo>
                    <a:pt x="13" y="2282"/>
                    <a:pt x="49" y="2283"/>
                    <a:pt x="42" y="2285"/>
                  </a:cubicBezTo>
                  <a:cubicBezTo>
                    <a:pt x="-6" y="2290"/>
                    <a:pt x="98" y="2288"/>
                    <a:pt x="42" y="2291"/>
                  </a:cubicBezTo>
                  <a:cubicBezTo>
                    <a:pt x="31" y="2292"/>
                    <a:pt x="21" y="2293"/>
                    <a:pt x="29" y="2293"/>
                  </a:cubicBezTo>
                  <a:cubicBezTo>
                    <a:pt x="55" y="2295"/>
                    <a:pt x="20" y="2295"/>
                    <a:pt x="25" y="2296"/>
                  </a:cubicBezTo>
                  <a:cubicBezTo>
                    <a:pt x="60" y="2297"/>
                    <a:pt x="44" y="2299"/>
                    <a:pt x="38" y="2301"/>
                  </a:cubicBezTo>
                  <a:cubicBezTo>
                    <a:pt x="32" y="2302"/>
                    <a:pt x="49" y="2305"/>
                    <a:pt x="7" y="2306"/>
                  </a:cubicBezTo>
                  <a:cubicBezTo>
                    <a:pt x="5" y="2306"/>
                    <a:pt x="14" y="2306"/>
                    <a:pt x="15" y="2307"/>
                  </a:cubicBezTo>
                  <a:cubicBezTo>
                    <a:pt x="17" y="2307"/>
                    <a:pt x="25" y="2308"/>
                    <a:pt x="17" y="2308"/>
                  </a:cubicBezTo>
                  <a:cubicBezTo>
                    <a:pt x="-11" y="2310"/>
                    <a:pt x="2" y="2311"/>
                    <a:pt x="8" y="2312"/>
                  </a:cubicBezTo>
                  <a:cubicBezTo>
                    <a:pt x="15" y="2313"/>
                    <a:pt x="3" y="2314"/>
                    <a:pt x="0" y="2316"/>
                  </a:cubicBezTo>
                  <a:cubicBezTo>
                    <a:pt x="10" y="2317"/>
                    <a:pt x="31" y="2317"/>
                    <a:pt x="41" y="2318"/>
                  </a:cubicBezTo>
                  <a:cubicBezTo>
                    <a:pt x="49" y="2319"/>
                    <a:pt x="3" y="2319"/>
                    <a:pt x="37" y="2320"/>
                  </a:cubicBezTo>
                  <a:cubicBezTo>
                    <a:pt x="21" y="2321"/>
                    <a:pt x="36" y="2321"/>
                    <a:pt x="40" y="2322"/>
                  </a:cubicBezTo>
                  <a:cubicBezTo>
                    <a:pt x="46" y="2323"/>
                    <a:pt x="34" y="2324"/>
                    <a:pt x="62" y="2325"/>
                  </a:cubicBezTo>
                  <a:cubicBezTo>
                    <a:pt x="85" y="2326"/>
                    <a:pt x="21" y="2326"/>
                    <a:pt x="56" y="2327"/>
                  </a:cubicBezTo>
                  <a:cubicBezTo>
                    <a:pt x="65" y="2327"/>
                    <a:pt x="47" y="2328"/>
                    <a:pt x="56" y="2329"/>
                  </a:cubicBezTo>
                  <a:cubicBezTo>
                    <a:pt x="110" y="2340"/>
                    <a:pt x="133" y="2347"/>
                    <a:pt x="182" y="2353"/>
                  </a:cubicBezTo>
                  <a:cubicBezTo>
                    <a:pt x="190" y="2353"/>
                    <a:pt x="169" y="2354"/>
                    <a:pt x="167" y="2355"/>
                  </a:cubicBezTo>
                  <a:cubicBezTo>
                    <a:pt x="163" y="2356"/>
                    <a:pt x="196" y="2357"/>
                    <a:pt x="188" y="2359"/>
                  </a:cubicBezTo>
                  <a:cubicBezTo>
                    <a:pt x="181" y="2360"/>
                    <a:pt x="214" y="2361"/>
                    <a:pt x="187" y="2362"/>
                  </a:cubicBezTo>
                  <a:cubicBezTo>
                    <a:pt x="283" y="2371"/>
                    <a:pt x="408" y="2388"/>
                    <a:pt x="431" y="2394"/>
                  </a:cubicBezTo>
                  <a:cubicBezTo>
                    <a:pt x="490" y="2396"/>
                    <a:pt x="463" y="2397"/>
                    <a:pt x="444" y="2400"/>
                  </a:cubicBezTo>
                  <a:cubicBezTo>
                    <a:pt x="454" y="2400"/>
                    <a:pt x="463" y="2400"/>
                    <a:pt x="476" y="2400"/>
                  </a:cubicBezTo>
                  <a:cubicBezTo>
                    <a:pt x="402" y="2403"/>
                    <a:pt x="519" y="2411"/>
                    <a:pt x="497" y="2416"/>
                  </a:cubicBezTo>
                  <a:cubicBezTo>
                    <a:pt x="475" y="2416"/>
                    <a:pt x="502" y="2417"/>
                    <a:pt x="491" y="2418"/>
                  </a:cubicBezTo>
                  <a:cubicBezTo>
                    <a:pt x="461" y="2419"/>
                    <a:pt x="527" y="2419"/>
                    <a:pt x="521" y="2425"/>
                  </a:cubicBezTo>
                  <a:cubicBezTo>
                    <a:pt x="520" y="2426"/>
                    <a:pt x="503" y="2427"/>
                    <a:pt x="555" y="2428"/>
                  </a:cubicBezTo>
                  <a:cubicBezTo>
                    <a:pt x="577" y="2430"/>
                    <a:pt x="508" y="2431"/>
                    <a:pt x="559" y="2433"/>
                  </a:cubicBezTo>
                  <a:cubicBezTo>
                    <a:pt x="500" y="2435"/>
                    <a:pt x="577" y="2436"/>
                    <a:pt x="582" y="2442"/>
                  </a:cubicBezTo>
                  <a:cubicBezTo>
                    <a:pt x="583" y="2442"/>
                    <a:pt x="554" y="2443"/>
                    <a:pt x="581" y="2444"/>
                  </a:cubicBezTo>
                  <a:cubicBezTo>
                    <a:pt x="597" y="2446"/>
                    <a:pt x="592" y="2447"/>
                    <a:pt x="603" y="2447"/>
                  </a:cubicBezTo>
                  <a:cubicBezTo>
                    <a:pt x="598" y="2451"/>
                    <a:pt x="637" y="2455"/>
                    <a:pt x="625" y="2458"/>
                  </a:cubicBezTo>
                  <a:cubicBezTo>
                    <a:pt x="622" y="2460"/>
                    <a:pt x="638" y="2461"/>
                    <a:pt x="634" y="2462"/>
                  </a:cubicBezTo>
                  <a:cubicBezTo>
                    <a:pt x="630" y="2463"/>
                    <a:pt x="649" y="2465"/>
                    <a:pt x="646" y="2466"/>
                  </a:cubicBezTo>
                  <a:cubicBezTo>
                    <a:pt x="643" y="2467"/>
                    <a:pt x="635" y="2469"/>
                    <a:pt x="649" y="2470"/>
                  </a:cubicBezTo>
                  <a:cubicBezTo>
                    <a:pt x="659" y="2473"/>
                    <a:pt x="671" y="2470"/>
                    <a:pt x="667" y="2476"/>
                  </a:cubicBezTo>
                  <a:cubicBezTo>
                    <a:pt x="674" y="2480"/>
                    <a:pt x="710" y="2478"/>
                    <a:pt x="707" y="2487"/>
                  </a:cubicBezTo>
                  <a:cubicBezTo>
                    <a:pt x="724" y="2486"/>
                    <a:pt x="733" y="2486"/>
                    <a:pt x="751" y="2486"/>
                  </a:cubicBezTo>
                  <a:cubicBezTo>
                    <a:pt x="751" y="2487"/>
                    <a:pt x="740" y="2489"/>
                    <a:pt x="753" y="2489"/>
                  </a:cubicBezTo>
                  <a:cubicBezTo>
                    <a:pt x="779" y="2491"/>
                    <a:pt x="774" y="2493"/>
                    <a:pt x="760" y="2495"/>
                  </a:cubicBezTo>
                  <a:cubicBezTo>
                    <a:pt x="758" y="2495"/>
                    <a:pt x="752" y="2495"/>
                    <a:pt x="754" y="2495"/>
                  </a:cubicBezTo>
                  <a:cubicBezTo>
                    <a:pt x="796" y="2497"/>
                    <a:pt x="786" y="2498"/>
                    <a:pt x="771" y="2500"/>
                  </a:cubicBezTo>
                  <a:cubicBezTo>
                    <a:pt x="774" y="2503"/>
                    <a:pt x="852" y="2507"/>
                    <a:pt x="817" y="2509"/>
                  </a:cubicBezTo>
                  <a:cubicBezTo>
                    <a:pt x="829" y="2509"/>
                    <a:pt x="841" y="2509"/>
                    <a:pt x="849" y="2509"/>
                  </a:cubicBezTo>
                  <a:cubicBezTo>
                    <a:pt x="846" y="2510"/>
                    <a:pt x="838" y="2510"/>
                    <a:pt x="841" y="2510"/>
                  </a:cubicBezTo>
                  <a:cubicBezTo>
                    <a:pt x="877" y="2511"/>
                    <a:pt x="885" y="2513"/>
                    <a:pt x="869" y="2514"/>
                  </a:cubicBezTo>
                  <a:cubicBezTo>
                    <a:pt x="854" y="2514"/>
                    <a:pt x="896" y="2519"/>
                    <a:pt x="895" y="2520"/>
                  </a:cubicBezTo>
                  <a:cubicBezTo>
                    <a:pt x="902" y="2521"/>
                    <a:pt x="879" y="2523"/>
                    <a:pt x="909" y="2524"/>
                  </a:cubicBezTo>
                  <a:cubicBezTo>
                    <a:pt x="939" y="2525"/>
                    <a:pt x="898" y="2527"/>
                    <a:pt x="909" y="2528"/>
                  </a:cubicBezTo>
                  <a:cubicBezTo>
                    <a:pt x="914" y="2529"/>
                    <a:pt x="887" y="2530"/>
                    <a:pt x="912" y="2531"/>
                  </a:cubicBezTo>
                  <a:cubicBezTo>
                    <a:pt x="933" y="2532"/>
                    <a:pt x="898" y="2533"/>
                    <a:pt x="936" y="2534"/>
                  </a:cubicBezTo>
                  <a:cubicBezTo>
                    <a:pt x="901" y="2535"/>
                    <a:pt x="916" y="2536"/>
                    <a:pt x="910" y="2537"/>
                  </a:cubicBezTo>
                  <a:cubicBezTo>
                    <a:pt x="897" y="2539"/>
                    <a:pt x="891" y="2541"/>
                    <a:pt x="899" y="2542"/>
                  </a:cubicBezTo>
                  <a:cubicBezTo>
                    <a:pt x="902" y="2543"/>
                    <a:pt x="892" y="2544"/>
                    <a:pt x="903" y="2544"/>
                  </a:cubicBezTo>
                  <a:cubicBezTo>
                    <a:pt x="933" y="2545"/>
                    <a:pt x="873" y="2546"/>
                    <a:pt x="912" y="2546"/>
                  </a:cubicBezTo>
                  <a:cubicBezTo>
                    <a:pt x="878" y="2548"/>
                    <a:pt x="930" y="2546"/>
                    <a:pt x="914" y="2551"/>
                  </a:cubicBezTo>
                  <a:cubicBezTo>
                    <a:pt x="901" y="2553"/>
                    <a:pt x="948" y="2554"/>
                    <a:pt x="917" y="2556"/>
                  </a:cubicBezTo>
                  <a:cubicBezTo>
                    <a:pt x="966" y="2560"/>
                    <a:pt x="928" y="2564"/>
                    <a:pt x="921" y="2568"/>
                  </a:cubicBezTo>
                  <a:cubicBezTo>
                    <a:pt x="913" y="2570"/>
                    <a:pt x="947" y="2571"/>
                    <a:pt x="949" y="2572"/>
                  </a:cubicBezTo>
                  <a:cubicBezTo>
                    <a:pt x="944" y="2572"/>
                    <a:pt x="941" y="2572"/>
                    <a:pt x="936" y="2572"/>
                  </a:cubicBezTo>
                  <a:cubicBezTo>
                    <a:pt x="941" y="2571"/>
                    <a:pt x="956" y="2572"/>
                    <a:pt x="946" y="2572"/>
                  </a:cubicBezTo>
                  <a:cubicBezTo>
                    <a:pt x="931" y="2571"/>
                    <a:pt x="919" y="2572"/>
                    <a:pt x="919" y="2572"/>
                  </a:cubicBezTo>
                  <a:cubicBezTo>
                    <a:pt x="943" y="2587"/>
                    <a:pt x="1039" y="2589"/>
                    <a:pt x="1113" y="2602"/>
                  </a:cubicBezTo>
                  <a:cubicBezTo>
                    <a:pt x="1169" y="2603"/>
                    <a:pt x="1123" y="2605"/>
                    <a:pt x="1163" y="2607"/>
                  </a:cubicBezTo>
                  <a:cubicBezTo>
                    <a:pt x="1146" y="2610"/>
                    <a:pt x="1161" y="2611"/>
                    <a:pt x="1183" y="2613"/>
                  </a:cubicBezTo>
                  <a:cubicBezTo>
                    <a:pt x="1204" y="2614"/>
                    <a:pt x="1149" y="2615"/>
                    <a:pt x="1184" y="2616"/>
                  </a:cubicBezTo>
                  <a:cubicBezTo>
                    <a:pt x="1165" y="2616"/>
                    <a:pt x="1177" y="2617"/>
                    <a:pt x="1184" y="2618"/>
                  </a:cubicBezTo>
                  <a:cubicBezTo>
                    <a:pt x="1201" y="2623"/>
                    <a:pt x="1264" y="2629"/>
                    <a:pt x="1272" y="2632"/>
                  </a:cubicBezTo>
                  <a:cubicBezTo>
                    <a:pt x="1275" y="2632"/>
                    <a:pt x="1295" y="2633"/>
                    <a:pt x="1270" y="2633"/>
                  </a:cubicBezTo>
                  <a:cubicBezTo>
                    <a:pt x="1292" y="2634"/>
                    <a:pt x="1309" y="2636"/>
                    <a:pt x="1331" y="2639"/>
                  </a:cubicBezTo>
                  <a:cubicBezTo>
                    <a:pt x="1294" y="2640"/>
                    <a:pt x="1336" y="2641"/>
                    <a:pt x="1333" y="2641"/>
                  </a:cubicBezTo>
                  <a:cubicBezTo>
                    <a:pt x="1331" y="2642"/>
                    <a:pt x="1320" y="2643"/>
                    <a:pt x="1349" y="2644"/>
                  </a:cubicBezTo>
                  <a:cubicBezTo>
                    <a:pt x="1326" y="2645"/>
                    <a:pt x="1361" y="2647"/>
                    <a:pt x="1354" y="2648"/>
                  </a:cubicBezTo>
                  <a:cubicBezTo>
                    <a:pt x="1336" y="2653"/>
                    <a:pt x="1386" y="2654"/>
                    <a:pt x="1370" y="2656"/>
                  </a:cubicBezTo>
                  <a:cubicBezTo>
                    <a:pt x="1343" y="2658"/>
                    <a:pt x="1402" y="2659"/>
                    <a:pt x="1394" y="2661"/>
                  </a:cubicBezTo>
                  <a:cubicBezTo>
                    <a:pt x="1395" y="2662"/>
                    <a:pt x="1390" y="2663"/>
                    <a:pt x="1399" y="2663"/>
                  </a:cubicBezTo>
                  <a:cubicBezTo>
                    <a:pt x="1434" y="2664"/>
                    <a:pt x="1383" y="2665"/>
                    <a:pt x="1406" y="2665"/>
                  </a:cubicBezTo>
                  <a:cubicBezTo>
                    <a:pt x="1433" y="2666"/>
                    <a:pt x="1397" y="2668"/>
                    <a:pt x="1435" y="2669"/>
                  </a:cubicBezTo>
                  <a:cubicBezTo>
                    <a:pt x="1407" y="2670"/>
                    <a:pt x="1446" y="2671"/>
                    <a:pt x="1445" y="2672"/>
                  </a:cubicBezTo>
                  <a:cubicBezTo>
                    <a:pt x="1457" y="2675"/>
                    <a:pt x="1456" y="2677"/>
                    <a:pt x="1475" y="2678"/>
                  </a:cubicBezTo>
                  <a:cubicBezTo>
                    <a:pt x="1482" y="2678"/>
                    <a:pt x="1453" y="2680"/>
                    <a:pt x="1461" y="2680"/>
                  </a:cubicBezTo>
                  <a:cubicBezTo>
                    <a:pt x="1496" y="2682"/>
                    <a:pt x="1469" y="2684"/>
                    <a:pt x="1477" y="2685"/>
                  </a:cubicBezTo>
                  <a:cubicBezTo>
                    <a:pt x="1496" y="2691"/>
                    <a:pt x="1516" y="2692"/>
                    <a:pt x="1520" y="2702"/>
                  </a:cubicBezTo>
                  <a:cubicBezTo>
                    <a:pt x="1561" y="2704"/>
                    <a:pt x="1545" y="2707"/>
                    <a:pt x="1534" y="2709"/>
                  </a:cubicBezTo>
                  <a:cubicBezTo>
                    <a:pt x="1526" y="2710"/>
                    <a:pt x="1566" y="2711"/>
                    <a:pt x="1525" y="2713"/>
                  </a:cubicBezTo>
                  <a:cubicBezTo>
                    <a:pt x="1565" y="2714"/>
                    <a:pt x="1516" y="2717"/>
                    <a:pt x="1559" y="2719"/>
                  </a:cubicBezTo>
                  <a:cubicBezTo>
                    <a:pt x="1569" y="2720"/>
                    <a:pt x="1532" y="2722"/>
                    <a:pt x="1560" y="2724"/>
                  </a:cubicBezTo>
                  <a:cubicBezTo>
                    <a:pt x="1570" y="2724"/>
                    <a:pt x="1523" y="2725"/>
                    <a:pt x="1561" y="2726"/>
                  </a:cubicBezTo>
                  <a:cubicBezTo>
                    <a:pt x="1519" y="2727"/>
                    <a:pt x="1564" y="2728"/>
                    <a:pt x="1563" y="2728"/>
                  </a:cubicBezTo>
                  <a:cubicBezTo>
                    <a:pt x="1558" y="2733"/>
                    <a:pt x="1563" y="2737"/>
                    <a:pt x="1560" y="2741"/>
                  </a:cubicBezTo>
                  <a:cubicBezTo>
                    <a:pt x="1558" y="2745"/>
                    <a:pt x="1572" y="2749"/>
                    <a:pt x="1542" y="2753"/>
                  </a:cubicBezTo>
                  <a:cubicBezTo>
                    <a:pt x="1532" y="2754"/>
                    <a:pt x="1534" y="2756"/>
                    <a:pt x="1542" y="2757"/>
                  </a:cubicBezTo>
                  <a:cubicBezTo>
                    <a:pt x="1551" y="2758"/>
                    <a:pt x="1506" y="2759"/>
                    <a:pt x="1539" y="2761"/>
                  </a:cubicBezTo>
                  <a:cubicBezTo>
                    <a:pt x="1517" y="2762"/>
                    <a:pt x="1533" y="2763"/>
                    <a:pt x="1531" y="2764"/>
                  </a:cubicBezTo>
                  <a:cubicBezTo>
                    <a:pt x="1516" y="2767"/>
                    <a:pt x="1517" y="2772"/>
                    <a:pt x="1531" y="2774"/>
                  </a:cubicBezTo>
                  <a:cubicBezTo>
                    <a:pt x="1529" y="2777"/>
                    <a:pt x="1485" y="2778"/>
                    <a:pt x="1518" y="2779"/>
                  </a:cubicBezTo>
                  <a:cubicBezTo>
                    <a:pt x="1538" y="2780"/>
                    <a:pt x="1493" y="2781"/>
                    <a:pt x="1511" y="2782"/>
                  </a:cubicBezTo>
                  <a:cubicBezTo>
                    <a:pt x="1515" y="2782"/>
                    <a:pt x="1496" y="2783"/>
                    <a:pt x="1500" y="2783"/>
                  </a:cubicBezTo>
                  <a:cubicBezTo>
                    <a:pt x="1510" y="2784"/>
                    <a:pt x="1538" y="2785"/>
                    <a:pt x="1502" y="2787"/>
                  </a:cubicBezTo>
                  <a:cubicBezTo>
                    <a:pt x="1537" y="2789"/>
                    <a:pt x="1511" y="2787"/>
                    <a:pt x="1520" y="2797"/>
                  </a:cubicBezTo>
                  <a:cubicBezTo>
                    <a:pt x="1525" y="2800"/>
                    <a:pt x="1497" y="2802"/>
                    <a:pt x="1539" y="2804"/>
                  </a:cubicBezTo>
                  <a:cubicBezTo>
                    <a:pt x="1477" y="2807"/>
                    <a:pt x="1559" y="2807"/>
                    <a:pt x="1522" y="2808"/>
                  </a:cubicBezTo>
                  <a:cubicBezTo>
                    <a:pt x="1563" y="2809"/>
                    <a:pt x="1506" y="2810"/>
                    <a:pt x="1531" y="2810"/>
                  </a:cubicBezTo>
                  <a:cubicBezTo>
                    <a:pt x="1563" y="2811"/>
                    <a:pt x="1510" y="2812"/>
                    <a:pt x="1528" y="2812"/>
                  </a:cubicBezTo>
                  <a:cubicBezTo>
                    <a:pt x="1556" y="2813"/>
                    <a:pt x="1498" y="2814"/>
                    <a:pt x="1536" y="2814"/>
                  </a:cubicBezTo>
                  <a:cubicBezTo>
                    <a:pt x="1507" y="2815"/>
                    <a:pt x="1546" y="2816"/>
                    <a:pt x="1528" y="2817"/>
                  </a:cubicBezTo>
                  <a:cubicBezTo>
                    <a:pt x="1516" y="2817"/>
                    <a:pt x="1546" y="2818"/>
                    <a:pt x="1522" y="2819"/>
                  </a:cubicBezTo>
                  <a:cubicBezTo>
                    <a:pt x="1558" y="2819"/>
                    <a:pt x="1519" y="2821"/>
                    <a:pt x="1526" y="2821"/>
                  </a:cubicBezTo>
                  <a:cubicBezTo>
                    <a:pt x="1553" y="2822"/>
                    <a:pt x="1489" y="2823"/>
                    <a:pt x="1534" y="2824"/>
                  </a:cubicBezTo>
                  <a:cubicBezTo>
                    <a:pt x="1527" y="2825"/>
                    <a:pt x="1525" y="2827"/>
                    <a:pt x="1540" y="2828"/>
                  </a:cubicBezTo>
                  <a:cubicBezTo>
                    <a:pt x="1506" y="2828"/>
                    <a:pt x="1550" y="2830"/>
                    <a:pt x="1524" y="2830"/>
                  </a:cubicBezTo>
                  <a:cubicBezTo>
                    <a:pt x="1549" y="2831"/>
                    <a:pt x="1514" y="2832"/>
                    <a:pt x="1519" y="2833"/>
                  </a:cubicBezTo>
                  <a:cubicBezTo>
                    <a:pt x="1524" y="2834"/>
                    <a:pt x="1509" y="2835"/>
                    <a:pt x="1539" y="2836"/>
                  </a:cubicBezTo>
                  <a:cubicBezTo>
                    <a:pt x="1495" y="2839"/>
                    <a:pt x="1531" y="2843"/>
                    <a:pt x="1520" y="2846"/>
                  </a:cubicBezTo>
                  <a:cubicBezTo>
                    <a:pt x="1516" y="2847"/>
                    <a:pt x="1496" y="2848"/>
                    <a:pt x="1517" y="2849"/>
                  </a:cubicBezTo>
                  <a:cubicBezTo>
                    <a:pt x="1526" y="2849"/>
                    <a:pt x="1519" y="2851"/>
                    <a:pt x="1508" y="2851"/>
                  </a:cubicBezTo>
                  <a:cubicBezTo>
                    <a:pt x="1493" y="2852"/>
                    <a:pt x="1534" y="2853"/>
                    <a:pt x="1501" y="2853"/>
                  </a:cubicBezTo>
                  <a:cubicBezTo>
                    <a:pt x="1487" y="2854"/>
                    <a:pt x="1479" y="2855"/>
                    <a:pt x="1487" y="2856"/>
                  </a:cubicBezTo>
                  <a:cubicBezTo>
                    <a:pt x="1512" y="2856"/>
                    <a:pt x="1457" y="2857"/>
                    <a:pt x="1495" y="2858"/>
                  </a:cubicBezTo>
                  <a:cubicBezTo>
                    <a:pt x="1490" y="2859"/>
                    <a:pt x="1456" y="2862"/>
                    <a:pt x="1466" y="2864"/>
                  </a:cubicBezTo>
                  <a:cubicBezTo>
                    <a:pt x="1482" y="2865"/>
                    <a:pt x="1447" y="2865"/>
                    <a:pt x="1455" y="2866"/>
                  </a:cubicBezTo>
                  <a:cubicBezTo>
                    <a:pt x="1466" y="2868"/>
                    <a:pt x="1452" y="2870"/>
                    <a:pt x="1457" y="2873"/>
                  </a:cubicBezTo>
                  <a:cubicBezTo>
                    <a:pt x="1469" y="2877"/>
                    <a:pt x="1409" y="2881"/>
                    <a:pt x="1419" y="2882"/>
                  </a:cubicBezTo>
                  <a:cubicBezTo>
                    <a:pt x="1447" y="2884"/>
                    <a:pt x="1408" y="2881"/>
                    <a:pt x="1415" y="2887"/>
                  </a:cubicBezTo>
                  <a:cubicBezTo>
                    <a:pt x="1360" y="2889"/>
                    <a:pt x="1312" y="2896"/>
                    <a:pt x="1251" y="2900"/>
                  </a:cubicBezTo>
                  <a:cubicBezTo>
                    <a:pt x="1299" y="2901"/>
                    <a:pt x="1259" y="2903"/>
                    <a:pt x="1241" y="2904"/>
                  </a:cubicBezTo>
                  <a:cubicBezTo>
                    <a:pt x="1219" y="2905"/>
                    <a:pt x="1257" y="2905"/>
                    <a:pt x="1249" y="2906"/>
                  </a:cubicBezTo>
                  <a:cubicBezTo>
                    <a:pt x="1287" y="2907"/>
                    <a:pt x="1259" y="2913"/>
                    <a:pt x="1228" y="2914"/>
                  </a:cubicBezTo>
                  <a:cubicBezTo>
                    <a:pt x="1234" y="2914"/>
                    <a:pt x="1239" y="2914"/>
                    <a:pt x="1245" y="2914"/>
                  </a:cubicBezTo>
                  <a:cubicBezTo>
                    <a:pt x="1139" y="2914"/>
                    <a:pt x="1234" y="2920"/>
                    <a:pt x="1124" y="2930"/>
                  </a:cubicBezTo>
                  <a:cubicBezTo>
                    <a:pt x="1119" y="2937"/>
                    <a:pt x="1052" y="2943"/>
                    <a:pt x="1062" y="2947"/>
                  </a:cubicBezTo>
                  <a:cubicBezTo>
                    <a:pt x="1064" y="2947"/>
                    <a:pt x="1080" y="2948"/>
                    <a:pt x="1076" y="2948"/>
                  </a:cubicBezTo>
                  <a:cubicBezTo>
                    <a:pt x="1045" y="2954"/>
                    <a:pt x="1026" y="2954"/>
                    <a:pt x="1040" y="2960"/>
                  </a:cubicBezTo>
                  <a:cubicBezTo>
                    <a:pt x="1027" y="2962"/>
                    <a:pt x="1023" y="2962"/>
                    <a:pt x="1037" y="2964"/>
                  </a:cubicBezTo>
                  <a:cubicBezTo>
                    <a:pt x="1006" y="2965"/>
                    <a:pt x="1057" y="2966"/>
                    <a:pt x="1021" y="2966"/>
                  </a:cubicBezTo>
                  <a:cubicBezTo>
                    <a:pt x="995" y="2967"/>
                    <a:pt x="1055" y="2967"/>
                    <a:pt x="1027" y="2969"/>
                  </a:cubicBezTo>
                  <a:cubicBezTo>
                    <a:pt x="1013" y="2969"/>
                    <a:pt x="1018" y="2971"/>
                    <a:pt x="1020" y="2972"/>
                  </a:cubicBezTo>
                  <a:cubicBezTo>
                    <a:pt x="1025" y="2973"/>
                    <a:pt x="1003" y="2976"/>
                    <a:pt x="1037" y="2977"/>
                  </a:cubicBezTo>
                  <a:cubicBezTo>
                    <a:pt x="1008" y="2978"/>
                    <a:pt x="1022" y="2979"/>
                    <a:pt x="1020" y="2980"/>
                  </a:cubicBezTo>
                  <a:cubicBezTo>
                    <a:pt x="1017" y="2985"/>
                    <a:pt x="1025" y="2985"/>
                    <a:pt x="1006" y="2986"/>
                  </a:cubicBezTo>
                  <a:cubicBezTo>
                    <a:pt x="977" y="2987"/>
                    <a:pt x="1033" y="2988"/>
                    <a:pt x="1007" y="2989"/>
                  </a:cubicBezTo>
                  <a:cubicBezTo>
                    <a:pt x="995" y="2990"/>
                    <a:pt x="1041" y="2991"/>
                    <a:pt x="1003" y="2991"/>
                  </a:cubicBezTo>
                  <a:cubicBezTo>
                    <a:pt x="1020" y="2993"/>
                    <a:pt x="989" y="2995"/>
                    <a:pt x="998" y="2997"/>
                  </a:cubicBezTo>
                  <a:cubicBezTo>
                    <a:pt x="1005" y="2998"/>
                    <a:pt x="993" y="3000"/>
                    <a:pt x="1013" y="3001"/>
                  </a:cubicBezTo>
                  <a:cubicBezTo>
                    <a:pt x="984" y="3003"/>
                    <a:pt x="998" y="3005"/>
                    <a:pt x="1001" y="3007"/>
                  </a:cubicBezTo>
                  <a:cubicBezTo>
                    <a:pt x="1006" y="3010"/>
                    <a:pt x="975" y="3014"/>
                    <a:pt x="1018" y="3017"/>
                  </a:cubicBezTo>
                  <a:cubicBezTo>
                    <a:pt x="976" y="3020"/>
                    <a:pt x="1007" y="3023"/>
                    <a:pt x="1000" y="3026"/>
                  </a:cubicBezTo>
                  <a:cubicBezTo>
                    <a:pt x="997" y="3027"/>
                    <a:pt x="1023" y="3029"/>
                    <a:pt x="986" y="3030"/>
                  </a:cubicBezTo>
                  <a:cubicBezTo>
                    <a:pt x="990" y="3031"/>
                    <a:pt x="1024" y="3037"/>
                    <a:pt x="1019" y="3040"/>
                  </a:cubicBezTo>
                  <a:cubicBezTo>
                    <a:pt x="1017" y="3041"/>
                    <a:pt x="1036" y="3043"/>
                    <a:pt x="1007" y="3044"/>
                  </a:cubicBezTo>
                  <a:cubicBezTo>
                    <a:pt x="979" y="3046"/>
                    <a:pt x="1030" y="3047"/>
                    <a:pt x="1001" y="3048"/>
                  </a:cubicBezTo>
                  <a:cubicBezTo>
                    <a:pt x="990" y="3049"/>
                    <a:pt x="1009" y="3050"/>
                    <a:pt x="1009" y="3051"/>
                  </a:cubicBezTo>
                  <a:cubicBezTo>
                    <a:pt x="1006" y="3055"/>
                    <a:pt x="968" y="3062"/>
                    <a:pt x="978" y="3067"/>
                  </a:cubicBezTo>
                  <a:cubicBezTo>
                    <a:pt x="962" y="3067"/>
                    <a:pt x="961" y="3067"/>
                    <a:pt x="965" y="3068"/>
                  </a:cubicBezTo>
                  <a:cubicBezTo>
                    <a:pt x="970" y="3068"/>
                    <a:pt x="983" y="3068"/>
                    <a:pt x="977" y="3069"/>
                  </a:cubicBezTo>
                  <a:cubicBezTo>
                    <a:pt x="930" y="3074"/>
                    <a:pt x="970" y="3073"/>
                    <a:pt x="936" y="3081"/>
                  </a:cubicBezTo>
                  <a:cubicBezTo>
                    <a:pt x="897" y="3082"/>
                    <a:pt x="901" y="3088"/>
                    <a:pt x="889" y="3093"/>
                  </a:cubicBezTo>
                  <a:cubicBezTo>
                    <a:pt x="861" y="3098"/>
                    <a:pt x="877" y="3095"/>
                    <a:pt x="856" y="3099"/>
                  </a:cubicBezTo>
                  <a:cubicBezTo>
                    <a:pt x="842" y="3099"/>
                    <a:pt x="864" y="3101"/>
                    <a:pt x="851" y="3101"/>
                  </a:cubicBezTo>
                  <a:cubicBezTo>
                    <a:pt x="811" y="3102"/>
                    <a:pt x="846" y="3103"/>
                    <a:pt x="845" y="3104"/>
                  </a:cubicBezTo>
                  <a:cubicBezTo>
                    <a:pt x="828" y="3106"/>
                    <a:pt x="837" y="3115"/>
                    <a:pt x="817" y="3114"/>
                  </a:cubicBezTo>
                  <a:cubicBezTo>
                    <a:pt x="783" y="3114"/>
                    <a:pt x="789" y="3112"/>
                    <a:pt x="792" y="3127"/>
                  </a:cubicBezTo>
                  <a:cubicBezTo>
                    <a:pt x="796" y="3129"/>
                    <a:pt x="737" y="3130"/>
                    <a:pt x="786" y="3132"/>
                  </a:cubicBezTo>
                  <a:cubicBezTo>
                    <a:pt x="776" y="3133"/>
                    <a:pt x="718" y="3134"/>
                    <a:pt x="769" y="3136"/>
                  </a:cubicBezTo>
                  <a:cubicBezTo>
                    <a:pt x="727" y="3136"/>
                    <a:pt x="802" y="3138"/>
                    <a:pt x="753" y="3139"/>
                  </a:cubicBezTo>
                  <a:cubicBezTo>
                    <a:pt x="770" y="3140"/>
                    <a:pt x="746" y="3142"/>
                    <a:pt x="747" y="3144"/>
                  </a:cubicBezTo>
                  <a:cubicBezTo>
                    <a:pt x="750" y="3168"/>
                    <a:pt x="764" y="3163"/>
                    <a:pt x="707" y="3168"/>
                  </a:cubicBezTo>
                  <a:cubicBezTo>
                    <a:pt x="725" y="3168"/>
                    <a:pt x="734" y="3168"/>
                    <a:pt x="744" y="3169"/>
                  </a:cubicBezTo>
                  <a:cubicBezTo>
                    <a:pt x="716" y="3169"/>
                    <a:pt x="744" y="3171"/>
                    <a:pt x="738" y="3172"/>
                  </a:cubicBezTo>
                  <a:cubicBezTo>
                    <a:pt x="721" y="3174"/>
                    <a:pt x="727" y="3176"/>
                    <a:pt x="748" y="3180"/>
                  </a:cubicBezTo>
                  <a:cubicBezTo>
                    <a:pt x="765" y="3182"/>
                    <a:pt x="697" y="3185"/>
                    <a:pt x="689" y="3190"/>
                  </a:cubicBezTo>
                  <a:cubicBezTo>
                    <a:pt x="641" y="3201"/>
                    <a:pt x="628" y="3204"/>
                    <a:pt x="605" y="3214"/>
                  </a:cubicBezTo>
                  <a:cubicBezTo>
                    <a:pt x="604" y="3214"/>
                    <a:pt x="612" y="3214"/>
                    <a:pt x="617" y="3214"/>
                  </a:cubicBezTo>
                  <a:cubicBezTo>
                    <a:pt x="633" y="3215"/>
                    <a:pt x="591" y="3215"/>
                    <a:pt x="618" y="3216"/>
                  </a:cubicBezTo>
                  <a:cubicBezTo>
                    <a:pt x="643" y="3218"/>
                    <a:pt x="614" y="3216"/>
                    <a:pt x="608" y="3220"/>
                  </a:cubicBezTo>
                  <a:cubicBezTo>
                    <a:pt x="593" y="3223"/>
                    <a:pt x="615" y="3225"/>
                    <a:pt x="590" y="3228"/>
                  </a:cubicBezTo>
                  <a:cubicBezTo>
                    <a:pt x="630" y="3229"/>
                    <a:pt x="584" y="3235"/>
                    <a:pt x="583" y="3237"/>
                  </a:cubicBezTo>
                  <a:cubicBezTo>
                    <a:pt x="584" y="3238"/>
                    <a:pt x="545" y="3238"/>
                    <a:pt x="582" y="3239"/>
                  </a:cubicBezTo>
                  <a:cubicBezTo>
                    <a:pt x="545" y="3240"/>
                    <a:pt x="599" y="3241"/>
                    <a:pt x="584" y="3242"/>
                  </a:cubicBezTo>
                  <a:cubicBezTo>
                    <a:pt x="573" y="3243"/>
                    <a:pt x="594" y="3245"/>
                    <a:pt x="565" y="3245"/>
                  </a:cubicBezTo>
                  <a:cubicBezTo>
                    <a:pt x="574" y="3248"/>
                    <a:pt x="587" y="3247"/>
                    <a:pt x="581" y="3250"/>
                  </a:cubicBezTo>
                  <a:cubicBezTo>
                    <a:pt x="559" y="3256"/>
                    <a:pt x="602" y="3258"/>
                    <a:pt x="569" y="3262"/>
                  </a:cubicBezTo>
                  <a:cubicBezTo>
                    <a:pt x="560" y="3263"/>
                    <a:pt x="604" y="3264"/>
                    <a:pt x="587" y="3266"/>
                  </a:cubicBezTo>
                  <a:cubicBezTo>
                    <a:pt x="574" y="3267"/>
                    <a:pt x="590" y="3269"/>
                    <a:pt x="607" y="3271"/>
                  </a:cubicBezTo>
                  <a:cubicBezTo>
                    <a:pt x="624" y="3272"/>
                    <a:pt x="583" y="3273"/>
                    <a:pt x="605" y="3274"/>
                  </a:cubicBezTo>
                  <a:cubicBezTo>
                    <a:pt x="629" y="3276"/>
                    <a:pt x="621" y="3277"/>
                    <a:pt x="625" y="3278"/>
                  </a:cubicBezTo>
                  <a:cubicBezTo>
                    <a:pt x="627" y="3279"/>
                    <a:pt x="647" y="3281"/>
                    <a:pt x="636" y="3281"/>
                  </a:cubicBezTo>
                  <a:cubicBezTo>
                    <a:pt x="599" y="3283"/>
                    <a:pt x="666" y="3283"/>
                    <a:pt x="646" y="3285"/>
                  </a:cubicBezTo>
                  <a:cubicBezTo>
                    <a:pt x="611" y="3287"/>
                    <a:pt x="680" y="3293"/>
                    <a:pt x="666" y="3297"/>
                  </a:cubicBezTo>
                  <a:cubicBezTo>
                    <a:pt x="662" y="3303"/>
                    <a:pt x="667" y="3303"/>
                    <a:pt x="680" y="3304"/>
                  </a:cubicBezTo>
                  <a:cubicBezTo>
                    <a:pt x="711" y="3305"/>
                    <a:pt x="712" y="3306"/>
                    <a:pt x="706" y="3307"/>
                  </a:cubicBezTo>
                  <a:cubicBezTo>
                    <a:pt x="697" y="3309"/>
                    <a:pt x="733" y="3311"/>
                    <a:pt x="707" y="3312"/>
                  </a:cubicBezTo>
                  <a:cubicBezTo>
                    <a:pt x="735" y="3313"/>
                    <a:pt x="706" y="3314"/>
                    <a:pt x="726" y="3315"/>
                  </a:cubicBezTo>
                  <a:cubicBezTo>
                    <a:pt x="739" y="3316"/>
                    <a:pt x="727" y="3317"/>
                    <a:pt x="729" y="3318"/>
                  </a:cubicBezTo>
                  <a:cubicBezTo>
                    <a:pt x="730" y="3319"/>
                    <a:pt x="718" y="3321"/>
                    <a:pt x="748" y="3321"/>
                  </a:cubicBezTo>
                  <a:cubicBezTo>
                    <a:pt x="710" y="3322"/>
                    <a:pt x="753" y="3323"/>
                    <a:pt x="740" y="3323"/>
                  </a:cubicBezTo>
                  <a:cubicBezTo>
                    <a:pt x="728" y="3326"/>
                    <a:pt x="744" y="3327"/>
                    <a:pt x="749" y="3328"/>
                  </a:cubicBezTo>
                  <a:cubicBezTo>
                    <a:pt x="747" y="3340"/>
                    <a:pt x="759" y="3338"/>
                    <a:pt x="769" y="3340"/>
                  </a:cubicBezTo>
                  <a:cubicBezTo>
                    <a:pt x="769" y="3346"/>
                    <a:pt x="820" y="3351"/>
                    <a:pt x="811" y="3355"/>
                  </a:cubicBezTo>
                  <a:cubicBezTo>
                    <a:pt x="887" y="3356"/>
                    <a:pt x="825" y="3360"/>
                    <a:pt x="790" y="3361"/>
                  </a:cubicBezTo>
                  <a:cubicBezTo>
                    <a:pt x="808" y="3361"/>
                    <a:pt x="820" y="3361"/>
                    <a:pt x="831" y="3362"/>
                  </a:cubicBezTo>
                  <a:cubicBezTo>
                    <a:pt x="800" y="3362"/>
                    <a:pt x="828" y="3363"/>
                    <a:pt x="825" y="3364"/>
                  </a:cubicBezTo>
                  <a:cubicBezTo>
                    <a:pt x="818" y="3365"/>
                    <a:pt x="806" y="3367"/>
                    <a:pt x="821" y="3368"/>
                  </a:cubicBezTo>
                  <a:cubicBezTo>
                    <a:pt x="832" y="3369"/>
                    <a:pt x="807" y="3369"/>
                    <a:pt x="818" y="3370"/>
                  </a:cubicBezTo>
                  <a:cubicBezTo>
                    <a:pt x="829" y="3371"/>
                    <a:pt x="828" y="3372"/>
                    <a:pt x="832" y="3373"/>
                  </a:cubicBezTo>
                  <a:cubicBezTo>
                    <a:pt x="840" y="3374"/>
                    <a:pt x="816" y="3375"/>
                    <a:pt x="829" y="3377"/>
                  </a:cubicBezTo>
                  <a:cubicBezTo>
                    <a:pt x="848" y="3379"/>
                    <a:pt x="824" y="3382"/>
                    <a:pt x="833" y="3384"/>
                  </a:cubicBezTo>
                  <a:cubicBezTo>
                    <a:pt x="900" y="3390"/>
                    <a:pt x="856" y="3401"/>
                    <a:pt x="905" y="3402"/>
                  </a:cubicBezTo>
                  <a:cubicBezTo>
                    <a:pt x="908" y="3403"/>
                    <a:pt x="915" y="3404"/>
                    <a:pt x="910" y="3404"/>
                  </a:cubicBezTo>
                  <a:cubicBezTo>
                    <a:pt x="883" y="3405"/>
                    <a:pt x="896" y="3406"/>
                    <a:pt x="895" y="3407"/>
                  </a:cubicBezTo>
                  <a:cubicBezTo>
                    <a:pt x="907" y="3427"/>
                    <a:pt x="840" y="3419"/>
                    <a:pt x="837" y="3427"/>
                  </a:cubicBezTo>
                  <a:cubicBezTo>
                    <a:pt x="836" y="3428"/>
                    <a:pt x="831" y="3429"/>
                    <a:pt x="836" y="3430"/>
                  </a:cubicBezTo>
                  <a:cubicBezTo>
                    <a:pt x="847" y="3432"/>
                    <a:pt x="821" y="3434"/>
                    <a:pt x="815" y="3435"/>
                  </a:cubicBezTo>
                  <a:cubicBezTo>
                    <a:pt x="853" y="3435"/>
                    <a:pt x="795" y="3436"/>
                    <a:pt x="824" y="3437"/>
                  </a:cubicBezTo>
                  <a:cubicBezTo>
                    <a:pt x="803" y="3439"/>
                    <a:pt x="822" y="3449"/>
                    <a:pt x="773" y="3449"/>
                  </a:cubicBezTo>
                  <a:cubicBezTo>
                    <a:pt x="786" y="3449"/>
                    <a:pt x="798" y="3450"/>
                    <a:pt x="810" y="3450"/>
                  </a:cubicBezTo>
                  <a:cubicBezTo>
                    <a:pt x="797" y="3452"/>
                    <a:pt x="749" y="3453"/>
                    <a:pt x="759" y="3456"/>
                  </a:cubicBezTo>
                  <a:cubicBezTo>
                    <a:pt x="763" y="3458"/>
                    <a:pt x="781" y="3459"/>
                    <a:pt x="767" y="3460"/>
                  </a:cubicBezTo>
                  <a:cubicBezTo>
                    <a:pt x="743" y="3462"/>
                    <a:pt x="755" y="3464"/>
                    <a:pt x="749" y="3465"/>
                  </a:cubicBezTo>
                  <a:cubicBezTo>
                    <a:pt x="744" y="3467"/>
                    <a:pt x="765" y="3468"/>
                    <a:pt x="729" y="3469"/>
                  </a:cubicBezTo>
                  <a:cubicBezTo>
                    <a:pt x="747" y="3470"/>
                    <a:pt x="750" y="3470"/>
                    <a:pt x="730" y="3471"/>
                  </a:cubicBezTo>
                  <a:cubicBezTo>
                    <a:pt x="762" y="3472"/>
                    <a:pt x="760" y="3474"/>
                    <a:pt x="732" y="3475"/>
                  </a:cubicBezTo>
                  <a:cubicBezTo>
                    <a:pt x="764" y="3477"/>
                    <a:pt x="744" y="3479"/>
                    <a:pt x="749" y="3481"/>
                  </a:cubicBezTo>
                  <a:cubicBezTo>
                    <a:pt x="694" y="3483"/>
                    <a:pt x="762" y="3487"/>
                    <a:pt x="708" y="3489"/>
                  </a:cubicBezTo>
                  <a:cubicBezTo>
                    <a:pt x="734" y="3490"/>
                    <a:pt x="719" y="3491"/>
                    <a:pt x="732" y="3491"/>
                  </a:cubicBezTo>
                  <a:cubicBezTo>
                    <a:pt x="752" y="3492"/>
                    <a:pt x="732" y="3493"/>
                    <a:pt x="733" y="3493"/>
                  </a:cubicBezTo>
                  <a:cubicBezTo>
                    <a:pt x="771" y="3494"/>
                    <a:pt x="719" y="3494"/>
                    <a:pt x="739" y="3495"/>
                  </a:cubicBezTo>
                  <a:cubicBezTo>
                    <a:pt x="758" y="3496"/>
                    <a:pt x="774" y="3498"/>
                    <a:pt x="749" y="3499"/>
                  </a:cubicBezTo>
                  <a:cubicBezTo>
                    <a:pt x="753" y="3500"/>
                    <a:pt x="780" y="3503"/>
                    <a:pt x="782" y="3504"/>
                  </a:cubicBezTo>
                  <a:cubicBezTo>
                    <a:pt x="781" y="3504"/>
                    <a:pt x="771" y="3506"/>
                    <a:pt x="775" y="3506"/>
                  </a:cubicBezTo>
                  <a:cubicBezTo>
                    <a:pt x="813" y="3506"/>
                    <a:pt x="749" y="3507"/>
                    <a:pt x="783" y="3508"/>
                  </a:cubicBezTo>
                  <a:cubicBezTo>
                    <a:pt x="789" y="3508"/>
                    <a:pt x="779" y="3509"/>
                    <a:pt x="780" y="3510"/>
                  </a:cubicBezTo>
                  <a:cubicBezTo>
                    <a:pt x="783" y="3512"/>
                    <a:pt x="794" y="3511"/>
                    <a:pt x="791" y="3516"/>
                  </a:cubicBezTo>
                  <a:cubicBezTo>
                    <a:pt x="795" y="3529"/>
                    <a:pt x="778" y="3533"/>
                    <a:pt x="794" y="3532"/>
                  </a:cubicBezTo>
                  <a:cubicBezTo>
                    <a:pt x="818" y="3534"/>
                    <a:pt x="783" y="3534"/>
                    <a:pt x="791" y="3535"/>
                  </a:cubicBezTo>
                  <a:cubicBezTo>
                    <a:pt x="812" y="3537"/>
                    <a:pt x="801" y="3537"/>
                    <a:pt x="796" y="3539"/>
                  </a:cubicBezTo>
                  <a:cubicBezTo>
                    <a:pt x="811" y="3540"/>
                    <a:pt x="835" y="3541"/>
                    <a:pt x="814" y="3542"/>
                  </a:cubicBezTo>
                  <a:cubicBezTo>
                    <a:pt x="806" y="3543"/>
                    <a:pt x="824" y="3544"/>
                    <a:pt x="833" y="3545"/>
                  </a:cubicBezTo>
                  <a:cubicBezTo>
                    <a:pt x="840" y="3546"/>
                    <a:pt x="854" y="3546"/>
                    <a:pt x="836" y="3547"/>
                  </a:cubicBezTo>
                  <a:cubicBezTo>
                    <a:pt x="1217" y="3610"/>
                    <a:pt x="1864" y="3584"/>
                    <a:pt x="2376" y="3591"/>
                  </a:cubicBezTo>
                  <a:cubicBezTo>
                    <a:pt x="2290" y="3590"/>
                    <a:pt x="2226" y="3589"/>
                    <a:pt x="2185" y="3583"/>
                  </a:cubicBezTo>
                  <a:cubicBezTo>
                    <a:pt x="2262" y="3573"/>
                    <a:pt x="2396" y="3574"/>
                    <a:pt x="2471" y="3566"/>
                  </a:cubicBezTo>
                  <a:cubicBezTo>
                    <a:pt x="2445" y="3561"/>
                    <a:pt x="2716" y="3551"/>
                    <a:pt x="2729" y="3546"/>
                  </a:cubicBezTo>
                  <a:cubicBezTo>
                    <a:pt x="2721" y="3545"/>
                    <a:pt x="2720" y="3544"/>
                    <a:pt x="2740" y="3543"/>
                  </a:cubicBezTo>
                  <a:cubicBezTo>
                    <a:pt x="2748" y="3543"/>
                    <a:pt x="2730" y="3541"/>
                    <a:pt x="2728" y="3541"/>
                  </a:cubicBezTo>
                  <a:cubicBezTo>
                    <a:pt x="2727" y="3539"/>
                    <a:pt x="2781" y="3539"/>
                    <a:pt x="2757" y="3538"/>
                  </a:cubicBezTo>
                  <a:cubicBezTo>
                    <a:pt x="2750" y="3537"/>
                    <a:pt x="2773" y="3536"/>
                    <a:pt x="2767" y="3536"/>
                  </a:cubicBezTo>
                  <a:cubicBezTo>
                    <a:pt x="2744" y="3534"/>
                    <a:pt x="2804" y="3534"/>
                    <a:pt x="2774" y="3533"/>
                  </a:cubicBezTo>
                  <a:cubicBezTo>
                    <a:pt x="2749" y="3532"/>
                    <a:pt x="2786" y="3531"/>
                    <a:pt x="2789" y="3530"/>
                  </a:cubicBezTo>
                  <a:cubicBezTo>
                    <a:pt x="2793" y="3528"/>
                    <a:pt x="2823" y="3527"/>
                    <a:pt x="2791" y="3526"/>
                  </a:cubicBezTo>
                  <a:cubicBezTo>
                    <a:pt x="2809" y="3524"/>
                    <a:pt x="2831" y="3522"/>
                    <a:pt x="2848" y="3520"/>
                  </a:cubicBezTo>
                  <a:cubicBezTo>
                    <a:pt x="2775" y="3517"/>
                    <a:pt x="2933" y="3514"/>
                    <a:pt x="2853" y="3510"/>
                  </a:cubicBezTo>
                  <a:cubicBezTo>
                    <a:pt x="2872" y="3510"/>
                    <a:pt x="2892" y="3509"/>
                    <a:pt x="2914" y="3508"/>
                  </a:cubicBezTo>
                  <a:cubicBezTo>
                    <a:pt x="2915" y="3504"/>
                    <a:pt x="2913" y="3504"/>
                    <a:pt x="2928" y="3503"/>
                  </a:cubicBezTo>
                  <a:cubicBezTo>
                    <a:pt x="2952" y="3502"/>
                    <a:pt x="2901" y="3501"/>
                    <a:pt x="2928" y="3500"/>
                  </a:cubicBezTo>
                  <a:cubicBezTo>
                    <a:pt x="2950" y="3499"/>
                    <a:pt x="2933" y="3498"/>
                    <a:pt x="2917" y="3498"/>
                  </a:cubicBezTo>
                  <a:cubicBezTo>
                    <a:pt x="2970" y="3498"/>
                    <a:pt x="2994" y="3487"/>
                    <a:pt x="3014" y="3481"/>
                  </a:cubicBezTo>
                  <a:cubicBezTo>
                    <a:pt x="2997" y="3479"/>
                    <a:pt x="3027" y="3479"/>
                    <a:pt x="3019" y="3477"/>
                  </a:cubicBezTo>
                  <a:cubicBezTo>
                    <a:pt x="3004" y="3475"/>
                    <a:pt x="2981" y="3473"/>
                    <a:pt x="3012" y="3470"/>
                  </a:cubicBezTo>
                  <a:cubicBezTo>
                    <a:pt x="3025" y="3469"/>
                    <a:pt x="3003" y="3468"/>
                    <a:pt x="2997" y="3466"/>
                  </a:cubicBezTo>
                  <a:cubicBezTo>
                    <a:pt x="3020" y="3464"/>
                    <a:pt x="3018" y="3463"/>
                    <a:pt x="3039" y="3461"/>
                  </a:cubicBezTo>
                  <a:cubicBezTo>
                    <a:pt x="3089" y="3457"/>
                    <a:pt x="3042" y="3455"/>
                    <a:pt x="3044" y="3452"/>
                  </a:cubicBezTo>
                  <a:cubicBezTo>
                    <a:pt x="3056" y="3451"/>
                    <a:pt x="3029" y="3449"/>
                    <a:pt x="3059" y="3448"/>
                  </a:cubicBezTo>
                  <a:cubicBezTo>
                    <a:pt x="3064" y="3448"/>
                    <a:pt x="3062" y="3447"/>
                    <a:pt x="3056" y="3447"/>
                  </a:cubicBezTo>
                  <a:cubicBezTo>
                    <a:pt x="3011" y="3446"/>
                    <a:pt x="3067" y="3442"/>
                    <a:pt x="3019" y="3438"/>
                  </a:cubicBezTo>
                  <a:cubicBezTo>
                    <a:pt x="3002" y="3436"/>
                    <a:pt x="3046" y="3437"/>
                    <a:pt x="3060" y="3436"/>
                  </a:cubicBezTo>
                  <a:cubicBezTo>
                    <a:pt x="3062" y="3429"/>
                    <a:pt x="3056" y="3430"/>
                    <a:pt x="3048" y="3428"/>
                  </a:cubicBezTo>
                  <a:cubicBezTo>
                    <a:pt x="3037" y="3427"/>
                    <a:pt x="3087" y="3426"/>
                    <a:pt x="3048" y="3425"/>
                  </a:cubicBezTo>
                  <a:cubicBezTo>
                    <a:pt x="3057" y="3424"/>
                    <a:pt x="3031" y="3423"/>
                    <a:pt x="3039" y="3421"/>
                  </a:cubicBezTo>
                  <a:cubicBezTo>
                    <a:pt x="3047" y="3420"/>
                    <a:pt x="3023" y="3418"/>
                    <a:pt x="3059" y="3417"/>
                  </a:cubicBezTo>
                  <a:cubicBezTo>
                    <a:pt x="3065" y="3417"/>
                    <a:pt x="3064" y="3416"/>
                    <a:pt x="3057" y="3415"/>
                  </a:cubicBezTo>
                  <a:cubicBezTo>
                    <a:pt x="3022" y="3414"/>
                    <a:pt x="3045" y="3415"/>
                    <a:pt x="3038" y="3396"/>
                  </a:cubicBezTo>
                  <a:cubicBezTo>
                    <a:pt x="3038" y="3395"/>
                    <a:pt x="3028" y="3394"/>
                    <a:pt x="3030" y="3393"/>
                  </a:cubicBezTo>
                  <a:cubicBezTo>
                    <a:pt x="3031" y="3392"/>
                    <a:pt x="3014" y="3391"/>
                    <a:pt x="3038" y="3390"/>
                  </a:cubicBezTo>
                  <a:cubicBezTo>
                    <a:pt x="3004" y="3388"/>
                    <a:pt x="2999" y="3385"/>
                    <a:pt x="2994" y="3383"/>
                  </a:cubicBezTo>
                  <a:cubicBezTo>
                    <a:pt x="2981" y="3380"/>
                    <a:pt x="2978" y="3382"/>
                    <a:pt x="2943" y="3376"/>
                  </a:cubicBezTo>
                  <a:cubicBezTo>
                    <a:pt x="2934" y="3376"/>
                    <a:pt x="2955" y="3374"/>
                    <a:pt x="2955" y="3373"/>
                  </a:cubicBezTo>
                  <a:cubicBezTo>
                    <a:pt x="2931" y="3360"/>
                    <a:pt x="2931" y="3365"/>
                    <a:pt x="2883" y="3361"/>
                  </a:cubicBezTo>
                  <a:cubicBezTo>
                    <a:pt x="2813" y="3358"/>
                    <a:pt x="2885" y="3357"/>
                    <a:pt x="2843" y="3353"/>
                  </a:cubicBezTo>
                  <a:cubicBezTo>
                    <a:pt x="2836" y="3352"/>
                    <a:pt x="2846" y="3351"/>
                    <a:pt x="2842" y="3350"/>
                  </a:cubicBezTo>
                  <a:cubicBezTo>
                    <a:pt x="2840" y="3350"/>
                    <a:pt x="2851" y="3348"/>
                    <a:pt x="2846" y="3348"/>
                  </a:cubicBezTo>
                  <a:cubicBezTo>
                    <a:pt x="2808" y="3348"/>
                    <a:pt x="2870" y="3347"/>
                    <a:pt x="2839" y="3346"/>
                  </a:cubicBezTo>
                  <a:cubicBezTo>
                    <a:pt x="2804" y="3340"/>
                    <a:pt x="2784" y="3340"/>
                    <a:pt x="2748" y="3341"/>
                  </a:cubicBezTo>
                  <a:cubicBezTo>
                    <a:pt x="2744" y="3325"/>
                    <a:pt x="2744" y="3330"/>
                    <a:pt x="2686" y="3324"/>
                  </a:cubicBezTo>
                  <a:cubicBezTo>
                    <a:pt x="2674" y="3312"/>
                    <a:pt x="2604" y="3316"/>
                    <a:pt x="2578" y="3301"/>
                  </a:cubicBezTo>
                  <a:cubicBezTo>
                    <a:pt x="2556" y="3298"/>
                    <a:pt x="2563" y="3293"/>
                    <a:pt x="2549" y="3293"/>
                  </a:cubicBezTo>
                  <a:cubicBezTo>
                    <a:pt x="2550" y="3293"/>
                    <a:pt x="2565" y="3292"/>
                    <a:pt x="2558" y="3291"/>
                  </a:cubicBezTo>
                  <a:cubicBezTo>
                    <a:pt x="2508" y="3290"/>
                    <a:pt x="2584" y="3288"/>
                    <a:pt x="2520" y="3286"/>
                  </a:cubicBezTo>
                  <a:cubicBezTo>
                    <a:pt x="2500" y="3285"/>
                    <a:pt x="2486" y="3284"/>
                    <a:pt x="2500" y="3284"/>
                  </a:cubicBezTo>
                  <a:cubicBezTo>
                    <a:pt x="2532" y="3282"/>
                    <a:pt x="2488" y="3282"/>
                    <a:pt x="2496" y="3281"/>
                  </a:cubicBezTo>
                  <a:cubicBezTo>
                    <a:pt x="2463" y="3268"/>
                    <a:pt x="2389" y="3275"/>
                    <a:pt x="2352" y="3261"/>
                  </a:cubicBezTo>
                  <a:cubicBezTo>
                    <a:pt x="2350" y="3259"/>
                    <a:pt x="2365" y="3257"/>
                    <a:pt x="2313" y="3256"/>
                  </a:cubicBezTo>
                  <a:cubicBezTo>
                    <a:pt x="2302" y="3255"/>
                    <a:pt x="2311" y="3254"/>
                    <a:pt x="2311" y="3253"/>
                  </a:cubicBezTo>
                  <a:cubicBezTo>
                    <a:pt x="2329" y="3253"/>
                    <a:pt x="2341" y="3253"/>
                    <a:pt x="2348" y="3253"/>
                  </a:cubicBezTo>
                  <a:cubicBezTo>
                    <a:pt x="2342" y="3252"/>
                    <a:pt x="2334" y="3252"/>
                    <a:pt x="2334" y="3251"/>
                  </a:cubicBezTo>
                  <a:cubicBezTo>
                    <a:pt x="2374" y="3251"/>
                    <a:pt x="2339" y="3237"/>
                    <a:pt x="2393" y="3235"/>
                  </a:cubicBezTo>
                  <a:cubicBezTo>
                    <a:pt x="2406" y="3234"/>
                    <a:pt x="2421" y="3233"/>
                    <a:pt x="2412" y="3232"/>
                  </a:cubicBezTo>
                  <a:cubicBezTo>
                    <a:pt x="2369" y="3230"/>
                    <a:pt x="2413" y="3229"/>
                    <a:pt x="2438" y="3227"/>
                  </a:cubicBezTo>
                  <a:cubicBezTo>
                    <a:pt x="2446" y="3227"/>
                    <a:pt x="2450" y="3226"/>
                    <a:pt x="2456" y="3225"/>
                  </a:cubicBezTo>
                  <a:cubicBezTo>
                    <a:pt x="2485" y="3223"/>
                    <a:pt x="2479" y="3219"/>
                    <a:pt x="2476" y="3216"/>
                  </a:cubicBezTo>
                  <a:cubicBezTo>
                    <a:pt x="2469" y="3212"/>
                    <a:pt x="2554" y="3212"/>
                    <a:pt x="2499" y="3209"/>
                  </a:cubicBezTo>
                  <a:cubicBezTo>
                    <a:pt x="2468" y="3207"/>
                    <a:pt x="2468" y="3205"/>
                    <a:pt x="2498" y="3204"/>
                  </a:cubicBezTo>
                  <a:cubicBezTo>
                    <a:pt x="2507" y="3203"/>
                    <a:pt x="2528" y="3203"/>
                    <a:pt x="2498" y="3202"/>
                  </a:cubicBezTo>
                  <a:cubicBezTo>
                    <a:pt x="2522" y="3201"/>
                    <a:pt x="2519" y="3201"/>
                    <a:pt x="2519" y="3200"/>
                  </a:cubicBezTo>
                  <a:cubicBezTo>
                    <a:pt x="2516" y="3183"/>
                    <a:pt x="2542" y="3193"/>
                    <a:pt x="2555" y="3190"/>
                  </a:cubicBezTo>
                  <a:cubicBezTo>
                    <a:pt x="2480" y="3186"/>
                    <a:pt x="2558" y="3170"/>
                    <a:pt x="2452" y="3173"/>
                  </a:cubicBezTo>
                  <a:cubicBezTo>
                    <a:pt x="2566" y="3172"/>
                    <a:pt x="2385" y="3159"/>
                    <a:pt x="2375" y="3158"/>
                  </a:cubicBezTo>
                  <a:cubicBezTo>
                    <a:pt x="2398" y="3157"/>
                    <a:pt x="2368" y="3156"/>
                    <a:pt x="2372" y="3155"/>
                  </a:cubicBezTo>
                  <a:cubicBezTo>
                    <a:pt x="2380" y="3154"/>
                    <a:pt x="2357" y="3152"/>
                    <a:pt x="2393" y="3151"/>
                  </a:cubicBezTo>
                  <a:cubicBezTo>
                    <a:pt x="2369" y="3151"/>
                    <a:pt x="2359" y="3150"/>
                    <a:pt x="2383" y="3149"/>
                  </a:cubicBezTo>
                  <a:cubicBezTo>
                    <a:pt x="2416" y="3147"/>
                    <a:pt x="2359" y="3147"/>
                    <a:pt x="2374" y="3146"/>
                  </a:cubicBezTo>
                  <a:cubicBezTo>
                    <a:pt x="2423" y="3141"/>
                    <a:pt x="2381" y="3143"/>
                    <a:pt x="2430" y="3137"/>
                  </a:cubicBezTo>
                  <a:cubicBezTo>
                    <a:pt x="2435" y="3137"/>
                    <a:pt x="2424" y="3136"/>
                    <a:pt x="2425" y="3136"/>
                  </a:cubicBezTo>
                  <a:cubicBezTo>
                    <a:pt x="2428" y="3135"/>
                    <a:pt x="2443" y="3134"/>
                    <a:pt x="2429" y="3133"/>
                  </a:cubicBezTo>
                  <a:cubicBezTo>
                    <a:pt x="2391" y="3133"/>
                    <a:pt x="2457" y="3132"/>
                    <a:pt x="2421" y="3131"/>
                  </a:cubicBezTo>
                  <a:cubicBezTo>
                    <a:pt x="2412" y="3131"/>
                    <a:pt x="2415" y="3129"/>
                    <a:pt x="2426" y="3128"/>
                  </a:cubicBezTo>
                  <a:cubicBezTo>
                    <a:pt x="2438" y="3127"/>
                    <a:pt x="2396" y="3127"/>
                    <a:pt x="2434" y="3126"/>
                  </a:cubicBezTo>
                  <a:cubicBezTo>
                    <a:pt x="2428" y="3125"/>
                    <a:pt x="2451" y="3124"/>
                    <a:pt x="2455" y="3123"/>
                  </a:cubicBezTo>
                  <a:cubicBezTo>
                    <a:pt x="2456" y="3116"/>
                    <a:pt x="2470" y="3116"/>
                    <a:pt x="2476" y="3114"/>
                  </a:cubicBezTo>
                  <a:cubicBezTo>
                    <a:pt x="2483" y="3109"/>
                    <a:pt x="2519" y="3108"/>
                    <a:pt x="2535" y="3104"/>
                  </a:cubicBezTo>
                  <a:cubicBezTo>
                    <a:pt x="2494" y="3103"/>
                    <a:pt x="2558" y="3102"/>
                    <a:pt x="2526" y="3102"/>
                  </a:cubicBezTo>
                  <a:cubicBezTo>
                    <a:pt x="2506" y="3101"/>
                    <a:pt x="2545" y="3100"/>
                    <a:pt x="2519" y="3099"/>
                  </a:cubicBezTo>
                  <a:cubicBezTo>
                    <a:pt x="2543" y="3094"/>
                    <a:pt x="2552" y="3091"/>
                    <a:pt x="2581" y="3086"/>
                  </a:cubicBezTo>
                  <a:cubicBezTo>
                    <a:pt x="2591" y="3083"/>
                    <a:pt x="2558" y="3079"/>
                    <a:pt x="2601" y="3076"/>
                  </a:cubicBezTo>
                  <a:cubicBezTo>
                    <a:pt x="2605" y="3076"/>
                    <a:pt x="2606" y="3075"/>
                    <a:pt x="2601" y="3075"/>
                  </a:cubicBezTo>
                  <a:cubicBezTo>
                    <a:pt x="2572" y="3074"/>
                    <a:pt x="2572" y="3073"/>
                    <a:pt x="2600" y="3071"/>
                  </a:cubicBezTo>
                  <a:cubicBezTo>
                    <a:pt x="2550" y="3069"/>
                    <a:pt x="2606" y="3071"/>
                    <a:pt x="2601" y="3067"/>
                  </a:cubicBezTo>
                  <a:cubicBezTo>
                    <a:pt x="2596" y="3066"/>
                    <a:pt x="2574" y="3064"/>
                    <a:pt x="2584" y="3064"/>
                  </a:cubicBezTo>
                  <a:cubicBezTo>
                    <a:pt x="2612" y="3063"/>
                    <a:pt x="2573" y="3062"/>
                    <a:pt x="2579" y="3061"/>
                  </a:cubicBezTo>
                  <a:cubicBezTo>
                    <a:pt x="2586" y="3060"/>
                    <a:pt x="2583" y="3058"/>
                    <a:pt x="2580" y="3057"/>
                  </a:cubicBezTo>
                  <a:cubicBezTo>
                    <a:pt x="2561" y="3055"/>
                    <a:pt x="2562" y="3047"/>
                    <a:pt x="2556" y="3046"/>
                  </a:cubicBezTo>
                  <a:cubicBezTo>
                    <a:pt x="2530" y="3041"/>
                    <a:pt x="2519" y="3043"/>
                    <a:pt x="2518" y="3036"/>
                  </a:cubicBezTo>
                  <a:cubicBezTo>
                    <a:pt x="2513" y="3022"/>
                    <a:pt x="2536" y="3028"/>
                    <a:pt x="2498" y="3025"/>
                  </a:cubicBezTo>
                  <a:cubicBezTo>
                    <a:pt x="2550" y="3024"/>
                    <a:pt x="2482" y="3023"/>
                    <a:pt x="2515" y="3022"/>
                  </a:cubicBezTo>
                  <a:cubicBezTo>
                    <a:pt x="2486" y="3021"/>
                    <a:pt x="2522" y="3020"/>
                    <a:pt x="2519" y="3019"/>
                  </a:cubicBezTo>
                  <a:cubicBezTo>
                    <a:pt x="2516" y="3018"/>
                    <a:pt x="2518" y="3017"/>
                    <a:pt x="2518" y="3016"/>
                  </a:cubicBezTo>
                  <a:cubicBezTo>
                    <a:pt x="2519" y="3015"/>
                    <a:pt x="2493" y="3015"/>
                    <a:pt x="2515" y="3014"/>
                  </a:cubicBezTo>
                  <a:cubicBezTo>
                    <a:pt x="2529" y="3013"/>
                    <a:pt x="2523" y="3011"/>
                    <a:pt x="2507" y="3010"/>
                  </a:cubicBezTo>
                  <a:cubicBezTo>
                    <a:pt x="2473" y="3009"/>
                    <a:pt x="2546" y="3008"/>
                    <a:pt x="2518" y="3007"/>
                  </a:cubicBezTo>
                  <a:cubicBezTo>
                    <a:pt x="2482" y="3005"/>
                    <a:pt x="2499" y="3003"/>
                    <a:pt x="2499" y="3002"/>
                  </a:cubicBezTo>
                  <a:cubicBezTo>
                    <a:pt x="2500" y="3000"/>
                    <a:pt x="2479" y="2998"/>
                    <a:pt x="2518" y="2997"/>
                  </a:cubicBezTo>
                  <a:cubicBezTo>
                    <a:pt x="2465" y="2995"/>
                    <a:pt x="2519" y="2990"/>
                    <a:pt x="2532" y="2985"/>
                  </a:cubicBezTo>
                  <a:cubicBezTo>
                    <a:pt x="2542" y="2984"/>
                    <a:pt x="2499" y="2982"/>
                    <a:pt x="2537" y="2981"/>
                  </a:cubicBezTo>
                  <a:cubicBezTo>
                    <a:pt x="2508" y="2981"/>
                    <a:pt x="2543" y="2980"/>
                    <a:pt x="2540" y="2979"/>
                  </a:cubicBezTo>
                  <a:cubicBezTo>
                    <a:pt x="2531" y="2969"/>
                    <a:pt x="2565" y="2963"/>
                    <a:pt x="2581" y="2961"/>
                  </a:cubicBezTo>
                  <a:cubicBezTo>
                    <a:pt x="2531" y="2960"/>
                    <a:pt x="2575" y="2958"/>
                    <a:pt x="2584" y="2958"/>
                  </a:cubicBezTo>
                  <a:cubicBezTo>
                    <a:pt x="2636" y="2946"/>
                    <a:pt x="2594" y="2949"/>
                    <a:pt x="2662" y="2943"/>
                  </a:cubicBezTo>
                  <a:lnTo>
                    <a:pt x="2652" y="2942"/>
                  </a:lnTo>
                  <a:cubicBezTo>
                    <a:pt x="2641" y="2939"/>
                    <a:pt x="2634" y="2937"/>
                    <a:pt x="2663" y="2934"/>
                  </a:cubicBezTo>
                  <a:cubicBezTo>
                    <a:pt x="2716" y="2929"/>
                    <a:pt x="2721" y="2925"/>
                    <a:pt x="2748" y="2917"/>
                  </a:cubicBezTo>
                  <a:cubicBezTo>
                    <a:pt x="2750" y="2916"/>
                    <a:pt x="2766" y="2915"/>
                    <a:pt x="2767" y="2914"/>
                  </a:cubicBezTo>
                  <a:cubicBezTo>
                    <a:pt x="2769" y="2913"/>
                    <a:pt x="2748" y="2912"/>
                    <a:pt x="2758" y="2911"/>
                  </a:cubicBezTo>
                  <a:cubicBezTo>
                    <a:pt x="2780" y="2910"/>
                    <a:pt x="2747" y="2909"/>
                    <a:pt x="2752" y="2909"/>
                  </a:cubicBezTo>
                  <a:cubicBezTo>
                    <a:pt x="2784" y="2908"/>
                    <a:pt x="2727" y="2908"/>
                    <a:pt x="2753" y="2907"/>
                  </a:cubicBezTo>
                  <a:cubicBezTo>
                    <a:pt x="2779" y="2906"/>
                    <a:pt x="2767" y="2904"/>
                    <a:pt x="2761" y="2904"/>
                  </a:cubicBezTo>
                  <a:cubicBezTo>
                    <a:pt x="2736" y="2903"/>
                    <a:pt x="2768" y="2903"/>
                    <a:pt x="2765" y="2902"/>
                  </a:cubicBezTo>
                  <a:cubicBezTo>
                    <a:pt x="2747" y="2902"/>
                    <a:pt x="2750" y="2900"/>
                    <a:pt x="2746" y="2887"/>
                  </a:cubicBezTo>
                  <a:cubicBezTo>
                    <a:pt x="2742" y="2883"/>
                    <a:pt x="2767" y="2879"/>
                    <a:pt x="2731" y="2874"/>
                  </a:cubicBezTo>
                  <a:cubicBezTo>
                    <a:pt x="2779" y="2874"/>
                    <a:pt x="2719" y="2873"/>
                    <a:pt x="2738" y="2872"/>
                  </a:cubicBezTo>
                  <a:cubicBezTo>
                    <a:pt x="2768" y="2871"/>
                    <a:pt x="2731" y="2862"/>
                    <a:pt x="2727" y="2855"/>
                  </a:cubicBezTo>
                  <a:cubicBezTo>
                    <a:pt x="2730" y="2851"/>
                    <a:pt x="2716" y="2850"/>
                    <a:pt x="2690" y="2848"/>
                  </a:cubicBezTo>
                  <a:cubicBezTo>
                    <a:pt x="2725" y="2847"/>
                    <a:pt x="2693" y="2846"/>
                    <a:pt x="2687" y="2845"/>
                  </a:cubicBezTo>
                  <a:cubicBezTo>
                    <a:pt x="2680" y="2844"/>
                    <a:pt x="2689" y="2842"/>
                    <a:pt x="2684" y="2841"/>
                  </a:cubicBezTo>
                  <a:cubicBezTo>
                    <a:pt x="2680" y="2840"/>
                    <a:pt x="2649" y="2839"/>
                    <a:pt x="2666" y="2838"/>
                  </a:cubicBezTo>
                  <a:cubicBezTo>
                    <a:pt x="2687" y="2837"/>
                    <a:pt x="2626" y="2836"/>
                    <a:pt x="2658" y="2835"/>
                  </a:cubicBezTo>
                  <a:cubicBezTo>
                    <a:pt x="2663" y="2835"/>
                    <a:pt x="2628" y="2833"/>
                    <a:pt x="2663" y="2833"/>
                  </a:cubicBezTo>
                  <a:cubicBezTo>
                    <a:pt x="2630" y="2826"/>
                    <a:pt x="2570" y="2829"/>
                    <a:pt x="2581" y="2819"/>
                  </a:cubicBezTo>
                  <a:cubicBezTo>
                    <a:pt x="2514" y="2819"/>
                    <a:pt x="2470" y="2815"/>
                    <a:pt x="2437" y="2809"/>
                  </a:cubicBezTo>
                  <a:cubicBezTo>
                    <a:pt x="2469" y="2808"/>
                    <a:pt x="2433" y="2807"/>
                    <a:pt x="2433" y="2806"/>
                  </a:cubicBezTo>
                  <a:cubicBezTo>
                    <a:pt x="2432" y="2805"/>
                    <a:pt x="2454" y="2804"/>
                    <a:pt x="2457" y="2803"/>
                  </a:cubicBezTo>
                  <a:cubicBezTo>
                    <a:pt x="2460" y="2801"/>
                    <a:pt x="2442" y="2799"/>
                    <a:pt x="2472" y="2798"/>
                  </a:cubicBezTo>
                  <a:cubicBezTo>
                    <a:pt x="2450" y="2797"/>
                    <a:pt x="2445" y="2795"/>
                    <a:pt x="2459" y="2794"/>
                  </a:cubicBezTo>
                  <a:cubicBezTo>
                    <a:pt x="2478" y="2793"/>
                    <a:pt x="2441" y="2791"/>
                    <a:pt x="2454" y="2790"/>
                  </a:cubicBezTo>
                  <a:cubicBezTo>
                    <a:pt x="2458" y="2789"/>
                    <a:pt x="2420" y="2788"/>
                    <a:pt x="2418" y="2788"/>
                  </a:cubicBezTo>
                  <a:cubicBezTo>
                    <a:pt x="2408" y="2792"/>
                    <a:pt x="2427" y="2798"/>
                    <a:pt x="2394" y="2801"/>
                  </a:cubicBezTo>
                  <a:cubicBezTo>
                    <a:pt x="2455" y="2806"/>
                    <a:pt x="2295" y="2798"/>
                    <a:pt x="2349" y="2806"/>
                  </a:cubicBezTo>
                  <a:cubicBezTo>
                    <a:pt x="2311" y="2806"/>
                    <a:pt x="2278" y="2806"/>
                    <a:pt x="2248" y="2805"/>
                  </a:cubicBezTo>
                  <a:cubicBezTo>
                    <a:pt x="2248" y="2801"/>
                    <a:pt x="2248" y="2801"/>
                    <a:pt x="2206" y="2798"/>
                  </a:cubicBezTo>
                  <a:cubicBezTo>
                    <a:pt x="2206" y="2800"/>
                    <a:pt x="2210" y="2801"/>
                    <a:pt x="2205" y="2803"/>
                  </a:cubicBezTo>
                  <a:cubicBezTo>
                    <a:pt x="2202" y="2804"/>
                    <a:pt x="2246" y="2804"/>
                    <a:pt x="2208" y="2805"/>
                  </a:cubicBezTo>
                  <a:cubicBezTo>
                    <a:pt x="2304" y="2808"/>
                    <a:pt x="2160" y="2820"/>
                    <a:pt x="2125" y="2806"/>
                  </a:cubicBezTo>
                  <a:cubicBezTo>
                    <a:pt x="2127" y="2805"/>
                    <a:pt x="2145" y="2803"/>
                    <a:pt x="2155" y="2801"/>
                  </a:cubicBezTo>
                  <a:cubicBezTo>
                    <a:pt x="2121" y="2798"/>
                    <a:pt x="2077" y="2798"/>
                    <a:pt x="2112" y="2795"/>
                  </a:cubicBezTo>
                  <a:cubicBezTo>
                    <a:pt x="2136" y="2793"/>
                    <a:pt x="2109" y="2793"/>
                    <a:pt x="2114" y="2791"/>
                  </a:cubicBezTo>
                  <a:cubicBezTo>
                    <a:pt x="2143" y="2790"/>
                    <a:pt x="2097" y="2790"/>
                    <a:pt x="2109" y="2789"/>
                  </a:cubicBezTo>
                  <a:cubicBezTo>
                    <a:pt x="2129" y="2788"/>
                    <a:pt x="2123" y="2788"/>
                    <a:pt x="2123" y="2784"/>
                  </a:cubicBezTo>
                  <a:cubicBezTo>
                    <a:pt x="2081" y="2780"/>
                    <a:pt x="2182" y="2778"/>
                    <a:pt x="2124" y="2775"/>
                  </a:cubicBezTo>
                  <a:cubicBezTo>
                    <a:pt x="2120" y="2775"/>
                    <a:pt x="2123" y="2774"/>
                    <a:pt x="2129" y="2774"/>
                  </a:cubicBezTo>
                  <a:cubicBezTo>
                    <a:pt x="2155" y="2773"/>
                    <a:pt x="2142" y="2772"/>
                    <a:pt x="2143" y="2771"/>
                  </a:cubicBezTo>
                  <a:cubicBezTo>
                    <a:pt x="2150" y="2763"/>
                    <a:pt x="2125" y="2766"/>
                    <a:pt x="2165" y="2764"/>
                  </a:cubicBezTo>
                  <a:cubicBezTo>
                    <a:pt x="2132" y="2763"/>
                    <a:pt x="2145" y="2762"/>
                    <a:pt x="2144" y="2761"/>
                  </a:cubicBezTo>
                  <a:cubicBezTo>
                    <a:pt x="2139" y="2754"/>
                    <a:pt x="2151" y="2745"/>
                    <a:pt x="2142" y="2743"/>
                  </a:cubicBezTo>
                  <a:cubicBezTo>
                    <a:pt x="2134" y="2742"/>
                    <a:pt x="2182" y="2741"/>
                    <a:pt x="2158" y="2739"/>
                  </a:cubicBezTo>
                  <a:cubicBezTo>
                    <a:pt x="2141" y="2738"/>
                    <a:pt x="2205" y="2736"/>
                    <a:pt x="2185" y="2735"/>
                  </a:cubicBezTo>
                  <a:cubicBezTo>
                    <a:pt x="2228" y="2734"/>
                    <a:pt x="2163" y="2732"/>
                    <a:pt x="2184" y="2731"/>
                  </a:cubicBezTo>
                  <a:cubicBezTo>
                    <a:pt x="2129" y="2729"/>
                    <a:pt x="2194" y="2728"/>
                    <a:pt x="2189" y="2726"/>
                  </a:cubicBezTo>
                  <a:cubicBezTo>
                    <a:pt x="2241" y="2726"/>
                    <a:pt x="2218" y="2724"/>
                    <a:pt x="2248" y="2723"/>
                  </a:cubicBezTo>
                  <a:cubicBezTo>
                    <a:pt x="2248" y="2724"/>
                    <a:pt x="2238" y="2725"/>
                    <a:pt x="2250" y="2726"/>
                  </a:cubicBezTo>
                  <a:cubicBezTo>
                    <a:pt x="2281" y="2727"/>
                    <a:pt x="2251" y="2728"/>
                    <a:pt x="2246" y="2728"/>
                  </a:cubicBezTo>
                  <a:cubicBezTo>
                    <a:pt x="2229" y="2730"/>
                    <a:pt x="2244" y="2732"/>
                    <a:pt x="2255" y="2734"/>
                  </a:cubicBezTo>
                  <a:cubicBezTo>
                    <a:pt x="2266" y="2736"/>
                    <a:pt x="2279" y="2738"/>
                    <a:pt x="2250" y="2739"/>
                  </a:cubicBezTo>
                  <a:cubicBezTo>
                    <a:pt x="2244" y="2740"/>
                    <a:pt x="2242" y="2741"/>
                    <a:pt x="2249" y="2741"/>
                  </a:cubicBezTo>
                  <a:cubicBezTo>
                    <a:pt x="2283" y="2747"/>
                    <a:pt x="2297" y="2746"/>
                    <a:pt x="2311" y="2749"/>
                  </a:cubicBezTo>
                  <a:cubicBezTo>
                    <a:pt x="2306" y="2750"/>
                    <a:pt x="2347" y="2751"/>
                    <a:pt x="2315" y="2752"/>
                  </a:cubicBezTo>
                  <a:cubicBezTo>
                    <a:pt x="2369" y="2755"/>
                    <a:pt x="2292" y="2758"/>
                    <a:pt x="2322" y="2761"/>
                  </a:cubicBezTo>
                  <a:cubicBezTo>
                    <a:pt x="2283" y="2763"/>
                    <a:pt x="2341" y="2764"/>
                    <a:pt x="2346" y="2766"/>
                  </a:cubicBezTo>
                  <a:cubicBezTo>
                    <a:pt x="2427" y="2768"/>
                    <a:pt x="2350" y="2754"/>
                    <a:pt x="2471" y="2756"/>
                  </a:cubicBezTo>
                  <a:cubicBezTo>
                    <a:pt x="2481" y="2757"/>
                    <a:pt x="2472" y="2758"/>
                    <a:pt x="2483" y="2759"/>
                  </a:cubicBezTo>
                  <a:cubicBezTo>
                    <a:pt x="2501" y="2760"/>
                    <a:pt x="2460" y="2761"/>
                    <a:pt x="2478" y="2762"/>
                  </a:cubicBezTo>
                  <a:cubicBezTo>
                    <a:pt x="2506" y="2763"/>
                    <a:pt x="2467" y="2764"/>
                    <a:pt x="2477" y="2765"/>
                  </a:cubicBezTo>
                  <a:cubicBezTo>
                    <a:pt x="2489" y="2766"/>
                    <a:pt x="2492" y="2767"/>
                    <a:pt x="2479" y="2769"/>
                  </a:cubicBezTo>
                  <a:cubicBezTo>
                    <a:pt x="2470" y="2769"/>
                    <a:pt x="2499" y="2770"/>
                    <a:pt x="2486" y="2771"/>
                  </a:cubicBezTo>
                  <a:cubicBezTo>
                    <a:pt x="2520" y="2771"/>
                    <a:pt x="2530" y="2771"/>
                    <a:pt x="2540" y="2770"/>
                  </a:cubicBezTo>
                  <a:cubicBezTo>
                    <a:pt x="2546" y="2769"/>
                    <a:pt x="2569" y="2768"/>
                    <a:pt x="2540" y="2768"/>
                  </a:cubicBezTo>
                  <a:cubicBezTo>
                    <a:pt x="2573" y="2767"/>
                    <a:pt x="2539" y="2766"/>
                    <a:pt x="2548" y="2766"/>
                  </a:cubicBezTo>
                  <a:cubicBezTo>
                    <a:pt x="2556" y="2765"/>
                    <a:pt x="2560" y="2764"/>
                    <a:pt x="2559" y="2764"/>
                  </a:cubicBezTo>
                  <a:cubicBezTo>
                    <a:pt x="2545" y="2761"/>
                    <a:pt x="2657" y="2759"/>
                    <a:pt x="2603" y="2757"/>
                  </a:cubicBezTo>
                  <a:cubicBezTo>
                    <a:pt x="2629" y="2752"/>
                    <a:pt x="2659" y="2746"/>
                    <a:pt x="2680" y="2744"/>
                  </a:cubicBezTo>
                  <a:cubicBezTo>
                    <a:pt x="2625" y="2738"/>
                    <a:pt x="2707" y="2748"/>
                    <a:pt x="2706" y="2732"/>
                  </a:cubicBezTo>
                  <a:cubicBezTo>
                    <a:pt x="2673" y="2731"/>
                    <a:pt x="2708" y="2730"/>
                    <a:pt x="2691" y="2729"/>
                  </a:cubicBezTo>
                  <a:cubicBezTo>
                    <a:pt x="2656" y="2727"/>
                    <a:pt x="2693" y="2722"/>
                    <a:pt x="2667" y="2720"/>
                  </a:cubicBezTo>
                  <a:cubicBezTo>
                    <a:pt x="2650" y="2718"/>
                    <a:pt x="2681" y="2715"/>
                    <a:pt x="2662" y="2714"/>
                  </a:cubicBezTo>
                  <a:cubicBezTo>
                    <a:pt x="2638" y="2713"/>
                    <a:pt x="2669" y="2712"/>
                    <a:pt x="2651" y="2711"/>
                  </a:cubicBezTo>
                  <a:cubicBezTo>
                    <a:pt x="2642" y="2711"/>
                    <a:pt x="2678" y="2710"/>
                    <a:pt x="2649" y="2709"/>
                  </a:cubicBezTo>
                  <a:cubicBezTo>
                    <a:pt x="2635" y="2708"/>
                    <a:pt x="2644" y="2707"/>
                    <a:pt x="2644" y="2705"/>
                  </a:cubicBezTo>
                  <a:cubicBezTo>
                    <a:pt x="2639" y="2698"/>
                    <a:pt x="2655" y="2696"/>
                    <a:pt x="2641" y="2695"/>
                  </a:cubicBezTo>
                  <a:cubicBezTo>
                    <a:pt x="2622" y="2680"/>
                    <a:pt x="2536" y="2669"/>
                    <a:pt x="2483" y="2656"/>
                  </a:cubicBezTo>
                  <a:cubicBezTo>
                    <a:pt x="2521" y="2656"/>
                    <a:pt x="2453" y="2655"/>
                    <a:pt x="2493" y="2654"/>
                  </a:cubicBezTo>
                  <a:cubicBezTo>
                    <a:pt x="2454" y="2647"/>
                    <a:pt x="2430" y="2642"/>
                    <a:pt x="2414" y="2634"/>
                  </a:cubicBezTo>
                  <a:cubicBezTo>
                    <a:pt x="2408" y="2633"/>
                    <a:pt x="2398" y="2631"/>
                    <a:pt x="2390" y="2630"/>
                  </a:cubicBezTo>
                  <a:cubicBezTo>
                    <a:pt x="2381" y="2628"/>
                    <a:pt x="2400" y="2627"/>
                    <a:pt x="2393" y="2625"/>
                  </a:cubicBezTo>
                  <a:cubicBezTo>
                    <a:pt x="2387" y="2624"/>
                    <a:pt x="2380" y="2622"/>
                    <a:pt x="2373" y="2621"/>
                  </a:cubicBezTo>
                  <a:cubicBezTo>
                    <a:pt x="2365" y="2620"/>
                    <a:pt x="2390" y="2618"/>
                    <a:pt x="2358" y="2617"/>
                  </a:cubicBezTo>
                  <a:cubicBezTo>
                    <a:pt x="2369" y="2617"/>
                    <a:pt x="2367" y="2616"/>
                    <a:pt x="2364" y="2616"/>
                  </a:cubicBezTo>
                  <a:cubicBezTo>
                    <a:pt x="2346" y="2614"/>
                    <a:pt x="2451" y="2614"/>
                    <a:pt x="2425" y="2612"/>
                  </a:cubicBezTo>
                  <a:cubicBezTo>
                    <a:pt x="2399" y="2600"/>
                    <a:pt x="2311" y="2604"/>
                    <a:pt x="2331" y="2599"/>
                  </a:cubicBezTo>
                  <a:cubicBezTo>
                    <a:pt x="2298" y="2595"/>
                    <a:pt x="2309" y="2594"/>
                    <a:pt x="2280" y="2591"/>
                  </a:cubicBezTo>
                  <a:cubicBezTo>
                    <a:pt x="2231" y="2591"/>
                    <a:pt x="2251" y="2590"/>
                    <a:pt x="2248" y="2589"/>
                  </a:cubicBezTo>
                  <a:cubicBezTo>
                    <a:pt x="2246" y="2588"/>
                    <a:pt x="2251" y="2587"/>
                    <a:pt x="2247" y="2587"/>
                  </a:cubicBezTo>
                  <a:cubicBezTo>
                    <a:pt x="2239" y="2585"/>
                    <a:pt x="2266" y="2584"/>
                    <a:pt x="2257" y="2582"/>
                  </a:cubicBezTo>
                  <a:cubicBezTo>
                    <a:pt x="2272" y="2582"/>
                    <a:pt x="2303" y="2580"/>
                    <a:pt x="2330" y="2572"/>
                  </a:cubicBezTo>
                  <a:cubicBezTo>
                    <a:pt x="2339" y="2571"/>
                    <a:pt x="2336" y="2569"/>
                    <a:pt x="2330" y="2568"/>
                  </a:cubicBezTo>
                  <a:cubicBezTo>
                    <a:pt x="2324" y="2567"/>
                    <a:pt x="2358" y="2566"/>
                    <a:pt x="2339" y="2566"/>
                  </a:cubicBezTo>
                  <a:cubicBezTo>
                    <a:pt x="2306" y="2564"/>
                    <a:pt x="2357" y="2564"/>
                    <a:pt x="2354" y="2563"/>
                  </a:cubicBezTo>
                  <a:cubicBezTo>
                    <a:pt x="2350" y="2561"/>
                    <a:pt x="2354" y="2558"/>
                    <a:pt x="2322" y="2556"/>
                  </a:cubicBezTo>
                  <a:cubicBezTo>
                    <a:pt x="2280" y="2553"/>
                    <a:pt x="2400" y="2552"/>
                    <a:pt x="2391" y="2550"/>
                  </a:cubicBezTo>
                  <a:cubicBezTo>
                    <a:pt x="2402" y="2548"/>
                    <a:pt x="2384" y="2545"/>
                    <a:pt x="2414" y="2542"/>
                  </a:cubicBezTo>
                  <a:cubicBezTo>
                    <a:pt x="2379" y="2540"/>
                    <a:pt x="2440" y="2538"/>
                    <a:pt x="2434" y="2536"/>
                  </a:cubicBezTo>
                  <a:cubicBezTo>
                    <a:pt x="2403" y="2535"/>
                    <a:pt x="2440" y="2535"/>
                    <a:pt x="2436" y="2534"/>
                  </a:cubicBezTo>
                  <a:cubicBezTo>
                    <a:pt x="2435" y="2533"/>
                    <a:pt x="2449" y="2533"/>
                    <a:pt x="2455" y="2533"/>
                  </a:cubicBezTo>
                  <a:cubicBezTo>
                    <a:pt x="2402" y="2531"/>
                    <a:pt x="2465" y="2529"/>
                    <a:pt x="2437" y="2527"/>
                  </a:cubicBezTo>
                  <a:cubicBezTo>
                    <a:pt x="2418" y="2526"/>
                    <a:pt x="2461" y="2526"/>
                    <a:pt x="2476" y="2526"/>
                  </a:cubicBezTo>
                  <a:cubicBezTo>
                    <a:pt x="2460" y="2525"/>
                    <a:pt x="2442" y="2524"/>
                    <a:pt x="2427" y="2523"/>
                  </a:cubicBezTo>
                  <a:cubicBezTo>
                    <a:pt x="2414" y="2521"/>
                    <a:pt x="2462" y="2519"/>
                    <a:pt x="2475" y="2518"/>
                  </a:cubicBezTo>
                  <a:cubicBezTo>
                    <a:pt x="2477" y="2517"/>
                    <a:pt x="2462" y="2516"/>
                    <a:pt x="2457" y="2515"/>
                  </a:cubicBezTo>
                  <a:cubicBezTo>
                    <a:pt x="2456" y="2515"/>
                    <a:pt x="2469" y="2514"/>
                    <a:pt x="2469" y="2514"/>
                  </a:cubicBezTo>
                  <a:cubicBezTo>
                    <a:pt x="2445" y="2512"/>
                    <a:pt x="2470" y="2513"/>
                    <a:pt x="2476" y="2511"/>
                  </a:cubicBezTo>
                  <a:cubicBezTo>
                    <a:pt x="2479" y="2510"/>
                    <a:pt x="2486" y="2509"/>
                    <a:pt x="2475" y="2508"/>
                  </a:cubicBezTo>
                  <a:cubicBezTo>
                    <a:pt x="2460" y="2507"/>
                    <a:pt x="2510" y="2506"/>
                    <a:pt x="2482" y="2505"/>
                  </a:cubicBezTo>
                  <a:cubicBezTo>
                    <a:pt x="2472" y="2505"/>
                    <a:pt x="2497" y="2503"/>
                    <a:pt x="2490" y="2503"/>
                  </a:cubicBezTo>
                  <a:cubicBezTo>
                    <a:pt x="2476" y="2501"/>
                    <a:pt x="2509" y="2500"/>
                    <a:pt x="2499" y="2499"/>
                  </a:cubicBezTo>
                  <a:cubicBezTo>
                    <a:pt x="2486" y="2498"/>
                    <a:pt x="2480" y="2496"/>
                    <a:pt x="2497" y="2495"/>
                  </a:cubicBezTo>
                  <a:cubicBezTo>
                    <a:pt x="2509" y="2493"/>
                    <a:pt x="2411" y="2488"/>
                    <a:pt x="2397" y="2484"/>
                  </a:cubicBezTo>
                  <a:cubicBezTo>
                    <a:pt x="2373" y="2483"/>
                    <a:pt x="2415" y="2480"/>
                    <a:pt x="2403" y="2479"/>
                  </a:cubicBezTo>
                  <a:cubicBezTo>
                    <a:pt x="2401" y="2477"/>
                    <a:pt x="2448" y="2476"/>
                    <a:pt x="2417" y="2475"/>
                  </a:cubicBezTo>
                  <a:cubicBezTo>
                    <a:pt x="2514" y="2457"/>
                    <a:pt x="2182" y="2452"/>
                    <a:pt x="2141" y="2449"/>
                  </a:cubicBezTo>
                  <a:cubicBezTo>
                    <a:pt x="2113" y="2447"/>
                    <a:pt x="2100" y="2446"/>
                    <a:pt x="2082" y="2433"/>
                  </a:cubicBezTo>
                  <a:cubicBezTo>
                    <a:pt x="2081" y="2432"/>
                    <a:pt x="2030" y="2431"/>
                    <a:pt x="2076" y="2429"/>
                  </a:cubicBezTo>
                  <a:cubicBezTo>
                    <a:pt x="2062" y="2429"/>
                    <a:pt x="2030" y="2428"/>
                    <a:pt x="2020" y="2421"/>
                  </a:cubicBezTo>
                  <a:cubicBezTo>
                    <a:pt x="2024" y="2407"/>
                    <a:pt x="1991" y="2411"/>
                    <a:pt x="1988" y="2408"/>
                  </a:cubicBezTo>
                  <a:cubicBezTo>
                    <a:pt x="1994" y="2407"/>
                    <a:pt x="1969" y="2407"/>
                    <a:pt x="1976" y="2406"/>
                  </a:cubicBezTo>
                  <a:cubicBezTo>
                    <a:pt x="1982" y="2405"/>
                    <a:pt x="1971" y="2404"/>
                    <a:pt x="1995" y="2403"/>
                  </a:cubicBezTo>
                  <a:cubicBezTo>
                    <a:pt x="1993" y="2401"/>
                    <a:pt x="1895" y="2396"/>
                    <a:pt x="1955" y="2393"/>
                  </a:cubicBezTo>
                  <a:cubicBezTo>
                    <a:pt x="1940" y="2390"/>
                    <a:pt x="1908" y="2389"/>
                    <a:pt x="1977" y="2387"/>
                  </a:cubicBezTo>
                  <a:cubicBezTo>
                    <a:pt x="1888" y="2384"/>
                    <a:pt x="2016" y="2381"/>
                    <a:pt x="1930" y="2380"/>
                  </a:cubicBezTo>
                  <a:cubicBezTo>
                    <a:pt x="1905" y="2381"/>
                    <a:pt x="1926" y="2379"/>
                    <a:pt x="1936" y="2380"/>
                  </a:cubicBezTo>
                  <a:cubicBezTo>
                    <a:pt x="1919" y="2381"/>
                    <a:pt x="1941" y="2379"/>
                    <a:pt x="1935" y="2375"/>
                  </a:cubicBezTo>
                  <a:cubicBezTo>
                    <a:pt x="1933" y="2374"/>
                    <a:pt x="1915" y="2372"/>
                    <a:pt x="1925" y="2371"/>
                  </a:cubicBezTo>
                  <a:cubicBezTo>
                    <a:pt x="1947" y="2369"/>
                    <a:pt x="1933" y="2366"/>
                    <a:pt x="1933" y="2364"/>
                  </a:cubicBezTo>
                  <a:cubicBezTo>
                    <a:pt x="1938" y="2361"/>
                    <a:pt x="1851" y="2359"/>
                    <a:pt x="1879" y="2358"/>
                  </a:cubicBezTo>
                  <a:cubicBezTo>
                    <a:pt x="1913" y="2357"/>
                    <a:pt x="1856" y="2357"/>
                    <a:pt x="1886" y="2356"/>
                  </a:cubicBezTo>
                  <a:cubicBezTo>
                    <a:pt x="1945" y="2355"/>
                    <a:pt x="1861" y="2346"/>
                    <a:pt x="1861" y="2344"/>
                  </a:cubicBezTo>
                  <a:cubicBezTo>
                    <a:pt x="1803" y="2338"/>
                    <a:pt x="1813" y="2333"/>
                    <a:pt x="1701" y="2327"/>
                  </a:cubicBezTo>
                  <a:cubicBezTo>
                    <a:pt x="1676" y="2328"/>
                    <a:pt x="1697" y="2326"/>
                    <a:pt x="1707" y="2327"/>
                  </a:cubicBezTo>
                  <a:cubicBezTo>
                    <a:pt x="1703" y="2327"/>
                    <a:pt x="1699" y="2328"/>
                    <a:pt x="1701" y="2327"/>
                  </a:cubicBezTo>
                  <a:cubicBezTo>
                    <a:pt x="1707" y="2326"/>
                    <a:pt x="1661" y="2325"/>
                    <a:pt x="1701" y="2324"/>
                  </a:cubicBezTo>
                  <a:cubicBezTo>
                    <a:pt x="1676" y="2323"/>
                    <a:pt x="1716" y="2322"/>
                    <a:pt x="1707" y="2321"/>
                  </a:cubicBezTo>
                  <a:cubicBezTo>
                    <a:pt x="1703" y="2321"/>
                    <a:pt x="1714" y="2320"/>
                    <a:pt x="1680" y="2320"/>
                  </a:cubicBezTo>
                  <a:cubicBezTo>
                    <a:pt x="1655" y="2321"/>
                    <a:pt x="1676" y="2319"/>
                    <a:pt x="1686" y="2320"/>
                  </a:cubicBezTo>
                  <a:cubicBezTo>
                    <a:pt x="1682" y="2320"/>
                    <a:pt x="1678" y="2320"/>
                    <a:pt x="1680" y="2320"/>
                  </a:cubicBezTo>
                  <a:cubicBezTo>
                    <a:pt x="1646" y="2314"/>
                    <a:pt x="1677" y="2315"/>
                    <a:pt x="1587" y="2314"/>
                  </a:cubicBezTo>
                  <a:cubicBezTo>
                    <a:pt x="1582" y="2313"/>
                    <a:pt x="1577" y="2312"/>
                    <a:pt x="1572" y="2312"/>
                  </a:cubicBezTo>
                  <a:cubicBezTo>
                    <a:pt x="1505" y="2312"/>
                    <a:pt x="1528" y="2310"/>
                    <a:pt x="1523" y="2309"/>
                  </a:cubicBezTo>
                  <a:cubicBezTo>
                    <a:pt x="1518" y="2307"/>
                    <a:pt x="1465" y="2306"/>
                    <a:pt x="1519" y="2304"/>
                  </a:cubicBezTo>
                  <a:cubicBezTo>
                    <a:pt x="1498" y="2304"/>
                    <a:pt x="1500" y="2302"/>
                    <a:pt x="1462" y="2302"/>
                  </a:cubicBezTo>
                  <a:cubicBezTo>
                    <a:pt x="1520" y="2298"/>
                    <a:pt x="1395" y="2300"/>
                    <a:pt x="1457" y="2300"/>
                  </a:cubicBezTo>
                  <a:cubicBezTo>
                    <a:pt x="1453" y="2300"/>
                    <a:pt x="1449" y="2300"/>
                    <a:pt x="1451" y="2300"/>
                  </a:cubicBezTo>
                  <a:cubicBezTo>
                    <a:pt x="1431" y="2297"/>
                    <a:pt x="1325" y="2291"/>
                    <a:pt x="1357" y="2289"/>
                  </a:cubicBezTo>
                  <a:cubicBezTo>
                    <a:pt x="1426" y="2282"/>
                    <a:pt x="1453" y="2271"/>
                    <a:pt x="1500" y="2271"/>
                  </a:cubicBezTo>
                  <a:lnTo>
                    <a:pt x="1500" y="2265"/>
                  </a:lnTo>
                  <a:cubicBezTo>
                    <a:pt x="1541" y="2265"/>
                    <a:pt x="1577" y="2261"/>
                    <a:pt x="1558" y="2259"/>
                  </a:cubicBezTo>
                  <a:cubicBezTo>
                    <a:pt x="1579" y="2258"/>
                    <a:pt x="1603" y="2258"/>
                    <a:pt x="1617" y="2257"/>
                  </a:cubicBezTo>
                  <a:cubicBezTo>
                    <a:pt x="1582" y="2253"/>
                    <a:pt x="1676" y="2252"/>
                    <a:pt x="1666" y="2249"/>
                  </a:cubicBezTo>
                  <a:cubicBezTo>
                    <a:pt x="1729" y="2240"/>
                    <a:pt x="1819" y="2232"/>
                    <a:pt x="1852" y="2218"/>
                  </a:cubicBezTo>
                  <a:cubicBezTo>
                    <a:pt x="1895" y="2214"/>
                    <a:pt x="1880" y="2211"/>
                    <a:pt x="1935" y="2205"/>
                  </a:cubicBezTo>
                  <a:cubicBezTo>
                    <a:pt x="1979" y="2186"/>
                    <a:pt x="1978" y="2193"/>
                    <a:pt x="2019" y="2183"/>
                  </a:cubicBezTo>
                  <a:cubicBezTo>
                    <a:pt x="1987" y="2182"/>
                    <a:pt x="2022" y="2181"/>
                    <a:pt x="2020" y="2180"/>
                  </a:cubicBezTo>
                  <a:cubicBezTo>
                    <a:pt x="2017" y="2179"/>
                    <a:pt x="2008" y="2177"/>
                    <a:pt x="2022" y="2176"/>
                  </a:cubicBezTo>
                  <a:cubicBezTo>
                    <a:pt x="2040" y="2173"/>
                    <a:pt x="2056" y="2172"/>
                    <a:pt x="2061" y="2170"/>
                  </a:cubicBezTo>
                  <a:cubicBezTo>
                    <a:pt x="2057" y="2168"/>
                    <a:pt x="2088" y="2167"/>
                    <a:pt x="2061" y="2166"/>
                  </a:cubicBezTo>
                  <a:cubicBezTo>
                    <a:pt x="2107" y="2165"/>
                    <a:pt x="2041" y="2164"/>
                    <a:pt x="2066" y="2163"/>
                  </a:cubicBezTo>
                  <a:cubicBezTo>
                    <a:pt x="2097" y="2162"/>
                    <a:pt x="2075" y="2161"/>
                    <a:pt x="2081" y="2160"/>
                  </a:cubicBezTo>
                  <a:cubicBezTo>
                    <a:pt x="2086" y="2158"/>
                    <a:pt x="2109" y="2156"/>
                    <a:pt x="2102" y="2155"/>
                  </a:cubicBezTo>
                  <a:cubicBezTo>
                    <a:pt x="2069" y="2154"/>
                    <a:pt x="2087" y="2153"/>
                    <a:pt x="2100" y="2152"/>
                  </a:cubicBezTo>
                  <a:cubicBezTo>
                    <a:pt x="2113" y="2151"/>
                    <a:pt x="2139" y="2150"/>
                    <a:pt x="2104" y="2149"/>
                  </a:cubicBezTo>
                  <a:cubicBezTo>
                    <a:pt x="2106" y="2147"/>
                    <a:pt x="2176" y="2141"/>
                    <a:pt x="2163" y="2137"/>
                  </a:cubicBezTo>
                  <a:cubicBezTo>
                    <a:pt x="2159" y="2136"/>
                    <a:pt x="2192" y="2135"/>
                    <a:pt x="2167" y="2134"/>
                  </a:cubicBezTo>
                  <a:cubicBezTo>
                    <a:pt x="2147" y="2133"/>
                    <a:pt x="2181" y="2132"/>
                    <a:pt x="2184" y="2131"/>
                  </a:cubicBezTo>
                  <a:cubicBezTo>
                    <a:pt x="2180" y="2120"/>
                    <a:pt x="2236" y="2124"/>
                    <a:pt x="2186" y="2121"/>
                  </a:cubicBezTo>
                  <a:cubicBezTo>
                    <a:pt x="2226" y="2120"/>
                    <a:pt x="2199" y="2118"/>
                    <a:pt x="2206" y="2116"/>
                  </a:cubicBezTo>
                  <a:cubicBezTo>
                    <a:pt x="2222" y="2114"/>
                    <a:pt x="2170" y="2111"/>
                    <a:pt x="2186" y="2109"/>
                  </a:cubicBezTo>
                  <a:cubicBezTo>
                    <a:pt x="2235" y="2105"/>
                    <a:pt x="2191" y="2104"/>
                    <a:pt x="2206" y="2097"/>
                  </a:cubicBezTo>
                  <a:cubicBezTo>
                    <a:pt x="2207" y="2091"/>
                    <a:pt x="2190" y="2094"/>
                    <a:pt x="2204" y="2092"/>
                  </a:cubicBezTo>
                  <a:cubicBezTo>
                    <a:pt x="2230" y="2083"/>
                    <a:pt x="2283" y="2078"/>
                    <a:pt x="2290" y="2070"/>
                  </a:cubicBezTo>
                  <a:cubicBezTo>
                    <a:pt x="2277" y="2067"/>
                    <a:pt x="2302" y="2065"/>
                    <a:pt x="2307" y="2064"/>
                  </a:cubicBezTo>
                  <a:cubicBezTo>
                    <a:pt x="2320" y="2063"/>
                    <a:pt x="2308" y="2061"/>
                    <a:pt x="2311" y="2060"/>
                  </a:cubicBezTo>
                  <a:cubicBezTo>
                    <a:pt x="2313" y="2059"/>
                    <a:pt x="2334" y="2057"/>
                    <a:pt x="2323" y="2057"/>
                  </a:cubicBezTo>
                  <a:cubicBezTo>
                    <a:pt x="2299" y="2056"/>
                    <a:pt x="2342" y="2055"/>
                    <a:pt x="2323" y="2055"/>
                  </a:cubicBezTo>
                  <a:cubicBezTo>
                    <a:pt x="2297" y="2054"/>
                    <a:pt x="2352" y="2053"/>
                    <a:pt x="2314" y="2053"/>
                  </a:cubicBezTo>
                  <a:cubicBezTo>
                    <a:pt x="2312" y="2053"/>
                    <a:pt x="2330" y="2051"/>
                    <a:pt x="2324" y="2051"/>
                  </a:cubicBezTo>
                  <a:cubicBezTo>
                    <a:pt x="2294" y="2050"/>
                    <a:pt x="2343" y="2050"/>
                    <a:pt x="2333" y="2049"/>
                  </a:cubicBezTo>
                  <a:cubicBezTo>
                    <a:pt x="2323" y="2048"/>
                    <a:pt x="2331" y="2047"/>
                    <a:pt x="2331" y="2045"/>
                  </a:cubicBezTo>
                  <a:cubicBezTo>
                    <a:pt x="2332" y="2044"/>
                    <a:pt x="2326" y="2043"/>
                    <a:pt x="2350" y="2043"/>
                  </a:cubicBezTo>
                  <a:cubicBezTo>
                    <a:pt x="2321" y="2042"/>
                    <a:pt x="2321" y="2040"/>
                    <a:pt x="2337" y="2039"/>
                  </a:cubicBezTo>
                  <a:cubicBezTo>
                    <a:pt x="2364" y="2038"/>
                    <a:pt x="2306" y="2037"/>
                    <a:pt x="2331" y="2036"/>
                  </a:cubicBezTo>
                  <a:cubicBezTo>
                    <a:pt x="2347" y="2036"/>
                    <a:pt x="2351" y="2036"/>
                    <a:pt x="2373" y="2037"/>
                  </a:cubicBezTo>
                  <a:cubicBezTo>
                    <a:pt x="2362" y="2031"/>
                    <a:pt x="2383" y="2028"/>
                    <a:pt x="2398" y="2024"/>
                  </a:cubicBezTo>
                  <a:cubicBezTo>
                    <a:pt x="2425" y="2022"/>
                    <a:pt x="2388" y="2020"/>
                    <a:pt x="2392" y="2018"/>
                  </a:cubicBezTo>
                  <a:cubicBezTo>
                    <a:pt x="2395" y="2017"/>
                    <a:pt x="2394" y="2016"/>
                    <a:pt x="2378" y="2015"/>
                  </a:cubicBezTo>
                  <a:cubicBezTo>
                    <a:pt x="2360" y="2014"/>
                    <a:pt x="2379" y="2012"/>
                    <a:pt x="2351" y="2010"/>
                  </a:cubicBezTo>
                  <a:cubicBezTo>
                    <a:pt x="2334" y="2009"/>
                    <a:pt x="2390" y="2009"/>
                    <a:pt x="2358" y="2008"/>
                  </a:cubicBezTo>
                  <a:cubicBezTo>
                    <a:pt x="2342" y="2005"/>
                    <a:pt x="2336" y="2006"/>
                    <a:pt x="2308" y="2005"/>
                  </a:cubicBezTo>
                  <a:cubicBezTo>
                    <a:pt x="2339" y="2004"/>
                    <a:pt x="2338" y="2007"/>
                    <a:pt x="2358" y="2001"/>
                  </a:cubicBezTo>
                  <a:cubicBezTo>
                    <a:pt x="2369" y="2000"/>
                    <a:pt x="2344" y="1999"/>
                    <a:pt x="2351" y="1998"/>
                  </a:cubicBezTo>
                  <a:cubicBezTo>
                    <a:pt x="2357" y="1997"/>
                    <a:pt x="2348" y="1996"/>
                    <a:pt x="2353" y="1995"/>
                  </a:cubicBezTo>
                  <a:cubicBezTo>
                    <a:pt x="2357" y="1994"/>
                    <a:pt x="2367" y="1993"/>
                    <a:pt x="2362" y="1992"/>
                  </a:cubicBezTo>
                  <a:cubicBezTo>
                    <a:pt x="2340" y="1987"/>
                    <a:pt x="2366" y="1988"/>
                    <a:pt x="2349" y="1985"/>
                  </a:cubicBezTo>
                  <a:cubicBezTo>
                    <a:pt x="2331" y="1983"/>
                    <a:pt x="2362" y="1982"/>
                    <a:pt x="2352" y="1981"/>
                  </a:cubicBezTo>
                  <a:cubicBezTo>
                    <a:pt x="2343" y="1979"/>
                    <a:pt x="2325" y="1978"/>
                    <a:pt x="2334" y="1977"/>
                  </a:cubicBezTo>
                  <a:cubicBezTo>
                    <a:pt x="2354" y="1974"/>
                    <a:pt x="2333" y="1972"/>
                    <a:pt x="2297" y="1970"/>
                  </a:cubicBezTo>
                  <a:cubicBezTo>
                    <a:pt x="2358" y="1970"/>
                    <a:pt x="2339" y="1951"/>
                    <a:pt x="2270" y="1948"/>
                  </a:cubicBezTo>
                  <a:cubicBezTo>
                    <a:pt x="2293" y="1947"/>
                    <a:pt x="2332" y="1946"/>
                    <a:pt x="2283" y="1945"/>
                  </a:cubicBezTo>
                  <a:cubicBezTo>
                    <a:pt x="2258" y="1946"/>
                    <a:pt x="2280" y="1944"/>
                    <a:pt x="2290" y="1945"/>
                  </a:cubicBezTo>
                  <a:cubicBezTo>
                    <a:pt x="2285" y="1945"/>
                    <a:pt x="2281" y="1946"/>
                    <a:pt x="2283" y="1945"/>
                  </a:cubicBezTo>
                  <a:cubicBezTo>
                    <a:pt x="2257" y="1944"/>
                    <a:pt x="2294" y="1943"/>
                    <a:pt x="2274" y="1942"/>
                  </a:cubicBezTo>
                  <a:cubicBezTo>
                    <a:pt x="2259" y="1941"/>
                    <a:pt x="2239" y="1939"/>
                    <a:pt x="2249" y="1938"/>
                  </a:cubicBezTo>
                  <a:cubicBezTo>
                    <a:pt x="2287" y="1937"/>
                    <a:pt x="2216" y="1935"/>
                    <a:pt x="2267" y="1934"/>
                  </a:cubicBezTo>
                  <a:cubicBezTo>
                    <a:pt x="2210" y="1929"/>
                    <a:pt x="2131" y="1911"/>
                    <a:pt x="2079" y="1900"/>
                  </a:cubicBezTo>
                  <a:cubicBezTo>
                    <a:pt x="2029" y="1899"/>
                    <a:pt x="2048" y="1891"/>
                    <a:pt x="1961" y="1888"/>
                  </a:cubicBezTo>
                  <a:cubicBezTo>
                    <a:pt x="1990" y="1887"/>
                    <a:pt x="1966" y="1886"/>
                    <a:pt x="1979" y="1885"/>
                  </a:cubicBezTo>
                  <a:cubicBezTo>
                    <a:pt x="1993" y="1883"/>
                    <a:pt x="1940" y="1882"/>
                    <a:pt x="1977" y="1881"/>
                  </a:cubicBezTo>
                  <a:cubicBezTo>
                    <a:pt x="1923" y="1862"/>
                    <a:pt x="1705" y="1853"/>
                    <a:pt x="1602" y="1832"/>
                  </a:cubicBezTo>
                  <a:cubicBezTo>
                    <a:pt x="1560" y="1831"/>
                    <a:pt x="1602" y="1829"/>
                    <a:pt x="1564" y="1828"/>
                  </a:cubicBezTo>
                  <a:cubicBezTo>
                    <a:pt x="1616" y="1827"/>
                    <a:pt x="1556" y="1825"/>
                    <a:pt x="1558" y="1824"/>
                  </a:cubicBezTo>
                  <a:cubicBezTo>
                    <a:pt x="1562" y="1821"/>
                    <a:pt x="1573" y="1818"/>
                    <a:pt x="1542" y="1815"/>
                  </a:cubicBezTo>
                  <a:cubicBezTo>
                    <a:pt x="1521" y="1811"/>
                    <a:pt x="1569" y="1810"/>
                    <a:pt x="1578" y="1809"/>
                  </a:cubicBezTo>
                  <a:cubicBezTo>
                    <a:pt x="1565" y="1809"/>
                    <a:pt x="1531" y="1809"/>
                    <a:pt x="1550" y="1808"/>
                  </a:cubicBezTo>
                  <a:cubicBezTo>
                    <a:pt x="1563" y="1807"/>
                    <a:pt x="1582" y="1806"/>
                    <a:pt x="1577" y="1805"/>
                  </a:cubicBezTo>
                  <a:cubicBezTo>
                    <a:pt x="1571" y="1805"/>
                    <a:pt x="1617" y="1804"/>
                    <a:pt x="1590" y="1803"/>
                  </a:cubicBezTo>
                  <a:cubicBezTo>
                    <a:pt x="1581" y="1803"/>
                    <a:pt x="1595" y="1802"/>
                    <a:pt x="1592" y="1801"/>
                  </a:cubicBezTo>
                  <a:cubicBezTo>
                    <a:pt x="1587" y="1800"/>
                    <a:pt x="1597" y="1799"/>
                    <a:pt x="1603" y="1798"/>
                  </a:cubicBezTo>
                  <a:cubicBezTo>
                    <a:pt x="1608" y="1798"/>
                    <a:pt x="1617" y="1797"/>
                    <a:pt x="1623" y="1796"/>
                  </a:cubicBezTo>
                  <a:cubicBezTo>
                    <a:pt x="1628" y="1796"/>
                    <a:pt x="1586" y="1795"/>
                    <a:pt x="1620" y="1794"/>
                  </a:cubicBezTo>
                  <a:cubicBezTo>
                    <a:pt x="1576" y="1794"/>
                    <a:pt x="1643" y="1791"/>
                    <a:pt x="1665" y="1786"/>
                  </a:cubicBezTo>
                  <a:cubicBezTo>
                    <a:pt x="1670" y="1776"/>
                    <a:pt x="1752" y="1775"/>
                    <a:pt x="1766" y="1767"/>
                  </a:cubicBezTo>
                  <a:cubicBezTo>
                    <a:pt x="1736" y="1767"/>
                    <a:pt x="1763" y="1766"/>
                    <a:pt x="1775" y="1766"/>
                  </a:cubicBezTo>
                  <a:cubicBezTo>
                    <a:pt x="1785" y="1760"/>
                    <a:pt x="1828" y="1746"/>
                    <a:pt x="1871" y="1746"/>
                  </a:cubicBezTo>
                  <a:cubicBezTo>
                    <a:pt x="1834" y="1745"/>
                    <a:pt x="1884" y="1744"/>
                    <a:pt x="1875" y="1743"/>
                  </a:cubicBezTo>
                  <a:cubicBezTo>
                    <a:pt x="1868" y="1743"/>
                    <a:pt x="1869" y="1741"/>
                    <a:pt x="1890" y="1740"/>
                  </a:cubicBezTo>
                  <a:cubicBezTo>
                    <a:pt x="1908" y="1740"/>
                    <a:pt x="1883" y="1737"/>
                    <a:pt x="1900" y="1736"/>
                  </a:cubicBezTo>
                  <a:cubicBezTo>
                    <a:pt x="1981" y="1728"/>
                    <a:pt x="1984" y="1720"/>
                    <a:pt x="2101" y="1708"/>
                  </a:cubicBezTo>
                  <a:cubicBezTo>
                    <a:pt x="2061" y="1707"/>
                    <a:pt x="2103" y="1706"/>
                    <a:pt x="2108" y="1706"/>
                  </a:cubicBezTo>
                  <a:cubicBezTo>
                    <a:pt x="2123" y="1704"/>
                    <a:pt x="2144" y="1702"/>
                    <a:pt x="2144" y="1699"/>
                  </a:cubicBezTo>
                  <a:cubicBezTo>
                    <a:pt x="2144" y="1698"/>
                    <a:pt x="2131" y="1696"/>
                    <a:pt x="2179" y="1695"/>
                  </a:cubicBezTo>
                  <a:cubicBezTo>
                    <a:pt x="2184" y="1695"/>
                    <a:pt x="2184" y="1694"/>
                    <a:pt x="2185" y="1694"/>
                  </a:cubicBezTo>
                  <a:cubicBezTo>
                    <a:pt x="2195" y="1692"/>
                    <a:pt x="2176" y="1690"/>
                    <a:pt x="2202" y="1687"/>
                  </a:cubicBezTo>
                  <a:cubicBezTo>
                    <a:pt x="2223" y="1686"/>
                    <a:pt x="2216" y="1683"/>
                    <a:pt x="2224" y="1681"/>
                  </a:cubicBezTo>
                  <a:cubicBezTo>
                    <a:pt x="2243" y="1676"/>
                    <a:pt x="2243" y="1669"/>
                    <a:pt x="2249" y="1665"/>
                  </a:cubicBezTo>
                  <a:cubicBezTo>
                    <a:pt x="2288" y="1662"/>
                    <a:pt x="2266" y="1659"/>
                    <a:pt x="2267" y="1656"/>
                  </a:cubicBezTo>
                  <a:cubicBezTo>
                    <a:pt x="2267" y="1654"/>
                    <a:pt x="2226" y="1652"/>
                    <a:pt x="2289" y="1650"/>
                  </a:cubicBezTo>
                  <a:cubicBezTo>
                    <a:pt x="2292" y="1650"/>
                    <a:pt x="2291" y="1650"/>
                    <a:pt x="2287" y="1650"/>
                  </a:cubicBezTo>
                  <a:cubicBezTo>
                    <a:pt x="2253" y="1648"/>
                    <a:pt x="2314" y="1647"/>
                    <a:pt x="2289" y="1647"/>
                  </a:cubicBezTo>
                  <a:cubicBezTo>
                    <a:pt x="2258" y="1645"/>
                    <a:pt x="2295" y="1645"/>
                    <a:pt x="2292" y="1644"/>
                  </a:cubicBezTo>
                  <a:cubicBezTo>
                    <a:pt x="2288" y="1643"/>
                    <a:pt x="2278" y="1641"/>
                    <a:pt x="2303" y="1640"/>
                  </a:cubicBezTo>
                  <a:cubicBezTo>
                    <a:pt x="2336" y="1639"/>
                    <a:pt x="2284" y="1638"/>
                    <a:pt x="2289" y="1637"/>
                  </a:cubicBezTo>
                  <a:cubicBezTo>
                    <a:pt x="2326" y="1633"/>
                    <a:pt x="2299" y="1630"/>
                    <a:pt x="2332" y="1628"/>
                  </a:cubicBezTo>
                  <a:cubicBezTo>
                    <a:pt x="2343" y="1628"/>
                    <a:pt x="2302" y="1627"/>
                    <a:pt x="2327" y="1626"/>
                  </a:cubicBezTo>
                  <a:cubicBezTo>
                    <a:pt x="2347" y="1625"/>
                    <a:pt x="2326" y="1623"/>
                    <a:pt x="2352" y="1621"/>
                  </a:cubicBezTo>
                  <a:cubicBezTo>
                    <a:pt x="2317" y="1620"/>
                    <a:pt x="2358" y="1619"/>
                    <a:pt x="2353" y="1618"/>
                  </a:cubicBezTo>
                  <a:cubicBezTo>
                    <a:pt x="2351" y="1609"/>
                    <a:pt x="2341" y="1611"/>
                    <a:pt x="2384" y="1608"/>
                  </a:cubicBezTo>
                  <a:cubicBezTo>
                    <a:pt x="2393" y="1608"/>
                    <a:pt x="2398" y="1606"/>
                    <a:pt x="2392" y="1606"/>
                  </a:cubicBezTo>
                  <a:cubicBezTo>
                    <a:pt x="2360" y="1605"/>
                    <a:pt x="2391" y="1604"/>
                    <a:pt x="2396" y="1604"/>
                  </a:cubicBezTo>
                  <a:cubicBezTo>
                    <a:pt x="2404" y="1603"/>
                    <a:pt x="2355" y="1602"/>
                    <a:pt x="2388" y="1601"/>
                  </a:cubicBezTo>
                  <a:cubicBezTo>
                    <a:pt x="2420" y="1597"/>
                    <a:pt x="2393" y="1597"/>
                    <a:pt x="2427" y="1593"/>
                  </a:cubicBezTo>
                  <a:cubicBezTo>
                    <a:pt x="2435" y="1592"/>
                    <a:pt x="2409" y="1591"/>
                    <a:pt x="2417" y="1591"/>
                  </a:cubicBezTo>
                  <a:cubicBezTo>
                    <a:pt x="2430" y="1590"/>
                    <a:pt x="2419" y="1589"/>
                    <a:pt x="2426" y="1588"/>
                  </a:cubicBezTo>
                  <a:cubicBezTo>
                    <a:pt x="2436" y="1587"/>
                    <a:pt x="2434" y="1586"/>
                    <a:pt x="2450" y="1585"/>
                  </a:cubicBezTo>
                  <a:cubicBezTo>
                    <a:pt x="2478" y="1584"/>
                    <a:pt x="2421" y="1583"/>
                    <a:pt x="2434" y="1582"/>
                  </a:cubicBezTo>
                  <a:cubicBezTo>
                    <a:pt x="2446" y="1581"/>
                    <a:pt x="2465" y="1580"/>
                    <a:pt x="2456" y="1579"/>
                  </a:cubicBezTo>
                  <a:cubicBezTo>
                    <a:pt x="2441" y="1576"/>
                    <a:pt x="2507" y="1574"/>
                    <a:pt x="2461" y="1572"/>
                  </a:cubicBezTo>
                  <a:cubicBezTo>
                    <a:pt x="2507" y="1569"/>
                    <a:pt x="2438" y="1570"/>
                    <a:pt x="2477" y="1565"/>
                  </a:cubicBezTo>
                  <a:cubicBezTo>
                    <a:pt x="2481" y="1564"/>
                    <a:pt x="2473" y="1563"/>
                    <a:pt x="2490" y="1562"/>
                  </a:cubicBezTo>
                  <a:cubicBezTo>
                    <a:pt x="2501" y="1561"/>
                    <a:pt x="2469" y="1559"/>
                    <a:pt x="2480" y="1559"/>
                  </a:cubicBezTo>
                  <a:cubicBezTo>
                    <a:pt x="2499" y="1558"/>
                    <a:pt x="2477" y="1557"/>
                    <a:pt x="2488" y="1556"/>
                  </a:cubicBezTo>
                  <a:cubicBezTo>
                    <a:pt x="2494" y="1556"/>
                    <a:pt x="2487" y="1555"/>
                    <a:pt x="2488" y="1554"/>
                  </a:cubicBezTo>
                  <a:cubicBezTo>
                    <a:pt x="2445" y="1554"/>
                    <a:pt x="2451" y="1553"/>
                    <a:pt x="2458" y="1553"/>
                  </a:cubicBezTo>
                  <a:cubicBezTo>
                    <a:pt x="2469" y="1551"/>
                    <a:pt x="2497" y="1550"/>
                    <a:pt x="2464" y="1549"/>
                  </a:cubicBezTo>
                  <a:cubicBezTo>
                    <a:pt x="2429" y="1548"/>
                    <a:pt x="2475" y="1547"/>
                    <a:pt x="2465" y="1546"/>
                  </a:cubicBezTo>
                  <a:cubicBezTo>
                    <a:pt x="2445" y="1544"/>
                    <a:pt x="2440" y="1541"/>
                    <a:pt x="2437" y="1538"/>
                  </a:cubicBezTo>
                  <a:cubicBezTo>
                    <a:pt x="2435" y="1537"/>
                    <a:pt x="2418" y="1535"/>
                    <a:pt x="2453" y="1534"/>
                  </a:cubicBezTo>
                  <a:cubicBezTo>
                    <a:pt x="2424" y="1533"/>
                    <a:pt x="2437" y="1531"/>
                    <a:pt x="2436" y="1530"/>
                  </a:cubicBezTo>
                  <a:cubicBezTo>
                    <a:pt x="2434" y="1528"/>
                    <a:pt x="2429" y="1526"/>
                    <a:pt x="2438" y="1524"/>
                  </a:cubicBezTo>
                  <a:cubicBezTo>
                    <a:pt x="2443" y="1522"/>
                    <a:pt x="2394" y="1522"/>
                    <a:pt x="2435" y="1521"/>
                  </a:cubicBezTo>
                  <a:cubicBezTo>
                    <a:pt x="2423" y="1520"/>
                    <a:pt x="2411" y="1518"/>
                    <a:pt x="2401" y="1518"/>
                  </a:cubicBezTo>
                  <a:cubicBezTo>
                    <a:pt x="2412" y="1517"/>
                    <a:pt x="2437" y="1515"/>
                    <a:pt x="2433" y="1515"/>
                  </a:cubicBezTo>
                  <a:cubicBezTo>
                    <a:pt x="2404" y="1514"/>
                    <a:pt x="2442" y="1514"/>
                    <a:pt x="2435" y="1513"/>
                  </a:cubicBezTo>
                  <a:cubicBezTo>
                    <a:pt x="2426" y="1511"/>
                    <a:pt x="2409" y="1510"/>
                    <a:pt x="2406" y="1506"/>
                  </a:cubicBezTo>
                  <a:cubicBezTo>
                    <a:pt x="2408" y="1505"/>
                    <a:pt x="2360" y="1505"/>
                    <a:pt x="2389" y="1503"/>
                  </a:cubicBezTo>
                  <a:cubicBezTo>
                    <a:pt x="2403" y="1502"/>
                    <a:pt x="2395" y="1500"/>
                    <a:pt x="2388" y="1499"/>
                  </a:cubicBezTo>
                  <a:cubicBezTo>
                    <a:pt x="2358" y="1498"/>
                    <a:pt x="2371" y="1497"/>
                    <a:pt x="2375" y="1496"/>
                  </a:cubicBezTo>
                  <a:cubicBezTo>
                    <a:pt x="2345" y="1489"/>
                    <a:pt x="2401" y="1490"/>
                    <a:pt x="2305" y="1488"/>
                  </a:cubicBezTo>
                  <a:cubicBezTo>
                    <a:pt x="2383" y="1487"/>
                    <a:pt x="2366" y="1483"/>
                    <a:pt x="2333" y="1482"/>
                  </a:cubicBezTo>
                  <a:cubicBezTo>
                    <a:pt x="2380" y="1480"/>
                    <a:pt x="2332" y="1480"/>
                    <a:pt x="2350" y="1477"/>
                  </a:cubicBezTo>
                  <a:cubicBezTo>
                    <a:pt x="2357" y="1475"/>
                    <a:pt x="2366" y="1473"/>
                    <a:pt x="2346" y="1472"/>
                  </a:cubicBezTo>
                  <a:cubicBezTo>
                    <a:pt x="2314" y="1471"/>
                    <a:pt x="2349" y="1470"/>
                    <a:pt x="2341" y="1469"/>
                  </a:cubicBezTo>
                  <a:cubicBezTo>
                    <a:pt x="2303" y="1464"/>
                    <a:pt x="2380" y="1464"/>
                    <a:pt x="2331" y="1462"/>
                  </a:cubicBezTo>
                  <a:cubicBezTo>
                    <a:pt x="2309" y="1455"/>
                    <a:pt x="2302" y="1453"/>
                    <a:pt x="2273" y="1445"/>
                  </a:cubicBezTo>
                  <a:cubicBezTo>
                    <a:pt x="2311" y="1444"/>
                    <a:pt x="2246" y="1443"/>
                    <a:pt x="2269" y="1442"/>
                  </a:cubicBezTo>
                  <a:cubicBezTo>
                    <a:pt x="2301" y="1441"/>
                    <a:pt x="2282" y="1441"/>
                    <a:pt x="2270" y="1440"/>
                  </a:cubicBezTo>
                  <a:cubicBezTo>
                    <a:pt x="2206" y="1435"/>
                    <a:pt x="2191" y="1422"/>
                    <a:pt x="2126" y="1417"/>
                  </a:cubicBezTo>
                  <a:cubicBezTo>
                    <a:pt x="2127" y="1416"/>
                    <a:pt x="2092" y="1415"/>
                    <a:pt x="2118" y="1414"/>
                  </a:cubicBezTo>
                  <a:cubicBezTo>
                    <a:pt x="2142" y="1413"/>
                    <a:pt x="2106" y="1412"/>
                    <a:pt x="2102" y="1411"/>
                  </a:cubicBezTo>
                  <a:cubicBezTo>
                    <a:pt x="2073" y="1401"/>
                    <a:pt x="2100" y="1407"/>
                    <a:pt x="2041" y="1401"/>
                  </a:cubicBezTo>
                  <a:cubicBezTo>
                    <a:pt x="2088" y="1399"/>
                    <a:pt x="1995" y="1397"/>
                    <a:pt x="2040" y="1395"/>
                  </a:cubicBezTo>
                  <a:cubicBezTo>
                    <a:pt x="1956" y="1387"/>
                    <a:pt x="1981" y="1383"/>
                    <a:pt x="1860" y="1376"/>
                  </a:cubicBezTo>
                  <a:cubicBezTo>
                    <a:pt x="1874" y="1375"/>
                    <a:pt x="1889" y="1375"/>
                    <a:pt x="1893" y="1375"/>
                  </a:cubicBezTo>
                  <a:cubicBezTo>
                    <a:pt x="1915" y="1371"/>
                    <a:pt x="1828" y="1378"/>
                    <a:pt x="1862" y="1368"/>
                  </a:cubicBezTo>
                  <a:cubicBezTo>
                    <a:pt x="1857" y="1368"/>
                    <a:pt x="1844" y="1368"/>
                    <a:pt x="1830" y="1367"/>
                  </a:cubicBezTo>
                  <a:cubicBezTo>
                    <a:pt x="1848" y="1364"/>
                    <a:pt x="1808" y="1362"/>
                    <a:pt x="1772" y="1359"/>
                  </a:cubicBezTo>
                  <a:cubicBezTo>
                    <a:pt x="1887" y="1358"/>
                    <a:pt x="1675" y="1347"/>
                    <a:pt x="1666" y="1343"/>
                  </a:cubicBezTo>
                  <a:cubicBezTo>
                    <a:pt x="1584" y="1328"/>
                    <a:pt x="1546" y="1326"/>
                    <a:pt x="1509" y="1307"/>
                  </a:cubicBezTo>
                  <a:cubicBezTo>
                    <a:pt x="1511" y="1304"/>
                    <a:pt x="1473" y="1301"/>
                    <a:pt x="1517" y="1298"/>
                  </a:cubicBezTo>
                  <a:cubicBezTo>
                    <a:pt x="1527" y="1298"/>
                    <a:pt x="1515" y="1297"/>
                    <a:pt x="1511" y="1296"/>
                  </a:cubicBezTo>
                  <a:cubicBezTo>
                    <a:pt x="1494" y="1297"/>
                    <a:pt x="1494" y="1281"/>
                    <a:pt x="1508" y="1280"/>
                  </a:cubicBezTo>
                  <a:cubicBezTo>
                    <a:pt x="1508" y="1279"/>
                    <a:pt x="1498" y="1278"/>
                    <a:pt x="1500" y="1276"/>
                  </a:cubicBezTo>
                  <a:cubicBezTo>
                    <a:pt x="1501" y="1275"/>
                    <a:pt x="1527" y="1274"/>
                    <a:pt x="1516" y="1273"/>
                  </a:cubicBezTo>
                  <a:cubicBezTo>
                    <a:pt x="1488" y="1272"/>
                    <a:pt x="1525" y="1271"/>
                    <a:pt x="1528" y="1270"/>
                  </a:cubicBezTo>
                  <a:cubicBezTo>
                    <a:pt x="1553" y="1270"/>
                    <a:pt x="1523" y="1267"/>
                    <a:pt x="1561" y="1265"/>
                  </a:cubicBezTo>
                  <a:cubicBezTo>
                    <a:pt x="1509" y="1263"/>
                    <a:pt x="1570" y="1262"/>
                    <a:pt x="1564" y="1260"/>
                  </a:cubicBezTo>
                  <a:cubicBezTo>
                    <a:pt x="1557" y="1258"/>
                    <a:pt x="1549" y="1256"/>
                    <a:pt x="1580" y="1255"/>
                  </a:cubicBezTo>
                  <a:cubicBezTo>
                    <a:pt x="1590" y="1254"/>
                    <a:pt x="1585" y="1253"/>
                    <a:pt x="1581" y="1252"/>
                  </a:cubicBezTo>
                  <a:cubicBezTo>
                    <a:pt x="1576" y="1252"/>
                    <a:pt x="1621" y="1251"/>
                    <a:pt x="1587" y="1250"/>
                  </a:cubicBezTo>
                  <a:cubicBezTo>
                    <a:pt x="1609" y="1249"/>
                    <a:pt x="1559" y="1247"/>
                    <a:pt x="1587" y="1246"/>
                  </a:cubicBezTo>
                  <a:cubicBezTo>
                    <a:pt x="1623" y="1244"/>
                    <a:pt x="1566" y="1243"/>
                    <a:pt x="1579" y="1241"/>
                  </a:cubicBezTo>
                  <a:cubicBezTo>
                    <a:pt x="1591" y="1240"/>
                    <a:pt x="1590" y="1238"/>
                    <a:pt x="1579" y="1237"/>
                  </a:cubicBezTo>
                  <a:cubicBezTo>
                    <a:pt x="1568" y="1235"/>
                    <a:pt x="1636" y="1234"/>
                    <a:pt x="1584" y="1233"/>
                  </a:cubicBezTo>
                  <a:cubicBezTo>
                    <a:pt x="1621" y="1231"/>
                    <a:pt x="1596" y="1229"/>
                    <a:pt x="1602" y="1227"/>
                  </a:cubicBezTo>
                  <a:cubicBezTo>
                    <a:pt x="1610" y="1215"/>
                    <a:pt x="1587" y="1217"/>
                    <a:pt x="1588" y="1215"/>
                  </a:cubicBezTo>
                  <a:cubicBezTo>
                    <a:pt x="1623" y="1214"/>
                    <a:pt x="1580" y="1213"/>
                    <a:pt x="1590" y="1213"/>
                  </a:cubicBezTo>
                  <a:cubicBezTo>
                    <a:pt x="1602" y="1212"/>
                    <a:pt x="1589" y="1211"/>
                    <a:pt x="1600" y="1210"/>
                  </a:cubicBezTo>
                  <a:cubicBezTo>
                    <a:pt x="1616" y="1205"/>
                    <a:pt x="1580" y="1204"/>
                    <a:pt x="1621" y="1203"/>
                  </a:cubicBezTo>
                  <a:cubicBezTo>
                    <a:pt x="1587" y="1202"/>
                    <a:pt x="1622" y="1200"/>
                    <a:pt x="1613" y="1199"/>
                  </a:cubicBezTo>
                  <a:cubicBezTo>
                    <a:pt x="1593" y="1197"/>
                    <a:pt x="1591" y="1195"/>
                    <a:pt x="1607" y="1194"/>
                  </a:cubicBezTo>
                  <a:cubicBezTo>
                    <a:pt x="1656" y="1182"/>
                    <a:pt x="1575" y="1187"/>
                    <a:pt x="1559" y="1187"/>
                  </a:cubicBezTo>
                  <a:cubicBezTo>
                    <a:pt x="1578" y="1187"/>
                    <a:pt x="1590" y="1187"/>
                    <a:pt x="1602" y="1188"/>
                  </a:cubicBezTo>
                  <a:cubicBezTo>
                    <a:pt x="1584" y="1188"/>
                    <a:pt x="1596" y="1189"/>
                    <a:pt x="1594" y="1190"/>
                  </a:cubicBezTo>
                  <a:cubicBezTo>
                    <a:pt x="1590" y="1190"/>
                    <a:pt x="1586" y="1189"/>
                    <a:pt x="1582" y="1189"/>
                  </a:cubicBezTo>
                  <a:cubicBezTo>
                    <a:pt x="1617" y="1189"/>
                    <a:pt x="1517" y="1190"/>
                    <a:pt x="1603" y="1191"/>
                  </a:cubicBezTo>
                  <a:cubicBezTo>
                    <a:pt x="1588" y="1191"/>
                    <a:pt x="1575" y="1191"/>
                    <a:pt x="1561" y="1192"/>
                  </a:cubicBezTo>
                  <a:cubicBezTo>
                    <a:pt x="1563" y="1198"/>
                    <a:pt x="1550" y="1196"/>
                    <a:pt x="1540" y="1198"/>
                  </a:cubicBezTo>
                  <a:cubicBezTo>
                    <a:pt x="1529" y="1199"/>
                    <a:pt x="1566" y="1199"/>
                    <a:pt x="1543" y="1201"/>
                  </a:cubicBezTo>
                  <a:cubicBezTo>
                    <a:pt x="1527" y="1201"/>
                    <a:pt x="1540" y="1203"/>
                    <a:pt x="1540" y="1204"/>
                  </a:cubicBezTo>
                  <a:cubicBezTo>
                    <a:pt x="1540" y="1205"/>
                    <a:pt x="1547" y="1206"/>
                    <a:pt x="1539" y="1206"/>
                  </a:cubicBezTo>
                  <a:cubicBezTo>
                    <a:pt x="1508" y="1208"/>
                    <a:pt x="1520" y="1210"/>
                    <a:pt x="1520" y="1212"/>
                  </a:cubicBezTo>
                  <a:cubicBezTo>
                    <a:pt x="1520" y="1213"/>
                    <a:pt x="1488" y="1215"/>
                    <a:pt x="1519" y="1216"/>
                  </a:cubicBezTo>
                  <a:cubicBezTo>
                    <a:pt x="1491" y="1217"/>
                    <a:pt x="1516" y="1218"/>
                    <a:pt x="1501" y="1219"/>
                  </a:cubicBezTo>
                  <a:cubicBezTo>
                    <a:pt x="1488" y="1220"/>
                    <a:pt x="1494" y="1222"/>
                    <a:pt x="1500" y="1223"/>
                  </a:cubicBezTo>
                  <a:cubicBezTo>
                    <a:pt x="1505" y="1224"/>
                    <a:pt x="1464" y="1225"/>
                    <a:pt x="1499" y="1226"/>
                  </a:cubicBezTo>
                  <a:cubicBezTo>
                    <a:pt x="1448" y="1241"/>
                    <a:pt x="1437" y="1234"/>
                    <a:pt x="1415" y="1241"/>
                  </a:cubicBezTo>
                  <a:cubicBezTo>
                    <a:pt x="1416" y="1252"/>
                    <a:pt x="1331" y="1251"/>
                    <a:pt x="1374" y="1255"/>
                  </a:cubicBezTo>
                  <a:cubicBezTo>
                    <a:pt x="1321" y="1260"/>
                    <a:pt x="1276" y="1258"/>
                    <a:pt x="1221" y="1256"/>
                  </a:cubicBezTo>
                  <a:cubicBezTo>
                    <a:pt x="1188" y="1255"/>
                    <a:pt x="1252" y="1254"/>
                    <a:pt x="1213" y="1254"/>
                  </a:cubicBezTo>
                  <a:cubicBezTo>
                    <a:pt x="1201" y="1252"/>
                    <a:pt x="1240" y="1252"/>
                    <a:pt x="1249" y="1251"/>
                  </a:cubicBezTo>
                  <a:lnTo>
                    <a:pt x="1249" y="1251"/>
                  </a:lnTo>
                  <a:cubicBezTo>
                    <a:pt x="1170" y="1251"/>
                    <a:pt x="1258" y="1240"/>
                    <a:pt x="1290" y="1239"/>
                  </a:cubicBezTo>
                  <a:cubicBezTo>
                    <a:pt x="1294" y="1252"/>
                    <a:pt x="1283" y="1248"/>
                    <a:pt x="1269" y="1250"/>
                  </a:cubicBezTo>
                  <a:cubicBezTo>
                    <a:pt x="1275" y="1250"/>
                    <a:pt x="1281" y="1250"/>
                    <a:pt x="1287" y="1250"/>
                  </a:cubicBezTo>
                  <a:cubicBezTo>
                    <a:pt x="1274" y="1250"/>
                    <a:pt x="1261" y="1251"/>
                    <a:pt x="1249" y="1251"/>
                  </a:cubicBezTo>
                  <a:cubicBezTo>
                    <a:pt x="1265" y="1258"/>
                    <a:pt x="1328" y="1253"/>
                    <a:pt x="1353" y="1247"/>
                  </a:cubicBezTo>
                  <a:cubicBezTo>
                    <a:pt x="1326" y="1245"/>
                    <a:pt x="1360" y="1243"/>
                    <a:pt x="1354" y="1242"/>
                  </a:cubicBezTo>
                  <a:cubicBezTo>
                    <a:pt x="1330" y="1233"/>
                    <a:pt x="1403" y="1250"/>
                    <a:pt x="1394" y="1222"/>
                  </a:cubicBezTo>
                  <a:cubicBezTo>
                    <a:pt x="1347" y="1223"/>
                    <a:pt x="1383" y="1225"/>
                    <a:pt x="1334" y="1216"/>
                  </a:cubicBezTo>
                  <a:cubicBezTo>
                    <a:pt x="1382" y="1214"/>
                    <a:pt x="1317" y="1215"/>
                    <a:pt x="1347" y="1212"/>
                  </a:cubicBezTo>
                  <a:cubicBezTo>
                    <a:pt x="1307" y="1212"/>
                    <a:pt x="1378" y="1211"/>
                    <a:pt x="1338" y="1210"/>
                  </a:cubicBezTo>
                  <a:cubicBezTo>
                    <a:pt x="1356" y="1209"/>
                    <a:pt x="1326" y="1207"/>
                    <a:pt x="1331" y="1206"/>
                  </a:cubicBezTo>
                  <a:cubicBezTo>
                    <a:pt x="1334" y="1198"/>
                    <a:pt x="1338" y="1201"/>
                    <a:pt x="1353" y="1200"/>
                  </a:cubicBezTo>
                  <a:cubicBezTo>
                    <a:pt x="1394" y="1198"/>
                    <a:pt x="1357" y="1196"/>
                    <a:pt x="1378" y="1191"/>
                  </a:cubicBezTo>
                  <a:cubicBezTo>
                    <a:pt x="1390" y="1188"/>
                    <a:pt x="1437" y="1185"/>
                    <a:pt x="1398" y="1184"/>
                  </a:cubicBezTo>
                  <a:cubicBezTo>
                    <a:pt x="1410" y="1184"/>
                    <a:pt x="1422" y="1184"/>
                    <a:pt x="1434" y="1184"/>
                  </a:cubicBezTo>
                  <a:cubicBezTo>
                    <a:pt x="1433" y="1183"/>
                    <a:pt x="1448" y="1181"/>
                    <a:pt x="1417" y="1181"/>
                  </a:cubicBezTo>
                  <a:cubicBezTo>
                    <a:pt x="1432" y="1179"/>
                    <a:pt x="1472" y="1180"/>
                    <a:pt x="1446" y="1175"/>
                  </a:cubicBezTo>
                  <a:cubicBezTo>
                    <a:pt x="1475" y="1173"/>
                    <a:pt x="1430" y="1171"/>
                    <a:pt x="1496" y="1170"/>
                  </a:cubicBezTo>
                  <a:cubicBezTo>
                    <a:pt x="1500" y="1164"/>
                    <a:pt x="1567" y="1162"/>
                    <a:pt x="1561" y="1159"/>
                  </a:cubicBezTo>
                  <a:cubicBezTo>
                    <a:pt x="1610" y="1158"/>
                    <a:pt x="1557" y="1156"/>
                    <a:pt x="1578" y="1155"/>
                  </a:cubicBezTo>
                  <a:cubicBezTo>
                    <a:pt x="1596" y="1153"/>
                    <a:pt x="1564" y="1152"/>
                    <a:pt x="1600" y="1151"/>
                  </a:cubicBezTo>
                  <a:cubicBezTo>
                    <a:pt x="1568" y="1149"/>
                    <a:pt x="1619" y="1148"/>
                    <a:pt x="1603" y="1147"/>
                  </a:cubicBezTo>
                  <a:cubicBezTo>
                    <a:pt x="1597" y="1147"/>
                    <a:pt x="1591" y="1147"/>
                    <a:pt x="1585" y="11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5"/>
            <p:cNvSpPr/>
            <p:nvPr/>
          </p:nvSpPr>
          <p:spPr>
            <a:xfrm rot="-2480218">
              <a:off x="7598600" y="2502372"/>
              <a:ext cx="2958126" cy="2781931"/>
            </a:xfrm>
            <a:custGeom>
              <a:avLst/>
              <a:gdLst/>
              <a:ahLst/>
              <a:cxnLst/>
              <a:rect l="l" t="t" r="r" b="b"/>
              <a:pathLst>
                <a:path w="3559" h="3347" extrusionOk="0">
                  <a:moveTo>
                    <a:pt x="3539" y="1091"/>
                  </a:moveTo>
                  <a:cubicBezTo>
                    <a:pt x="3569" y="1268"/>
                    <a:pt x="3566" y="1448"/>
                    <a:pt x="3522" y="1611"/>
                  </a:cubicBezTo>
                  <a:cubicBezTo>
                    <a:pt x="3403" y="2053"/>
                    <a:pt x="3042" y="2315"/>
                    <a:pt x="2635" y="2474"/>
                  </a:cubicBezTo>
                  <a:cubicBezTo>
                    <a:pt x="2012" y="2718"/>
                    <a:pt x="719" y="3918"/>
                    <a:pt x="120" y="3014"/>
                  </a:cubicBezTo>
                  <a:cubicBezTo>
                    <a:pt x="-199" y="2533"/>
                    <a:pt x="162" y="1911"/>
                    <a:pt x="658" y="1748"/>
                  </a:cubicBezTo>
                  <a:cubicBezTo>
                    <a:pt x="1604" y="1437"/>
                    <a:pt x="1282" y="447"/>
                    <a:pt x="1990" y="122"/>
                  </a:cubicBezTo>
                  <a:cubicBezTo>
                    <a:pt x="2354" y="-45"/>
                    <a:pt x="2774" y="-67"/>
                    <a:pt x="3084" y="220"/>
                  </a:cubicBezTo>
                  <a:cubicBezTo>
                    <a:pt x="3313" y="431"/>
                    <a:pt x="3483" y="759"/>
                    <a:pt x="3539" y="10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5"/>
            <p:cNvSpPr/>
            <p:nvPr/>
          </p:nvSpPr>
          <p:spPr>
            <a:xfrm rot="-6596896">
              <a:off x="7021316" y="2229908"/>
              <a:ext cx="3120637" cy="3153984"/>
            </a:xfrm>
            <a:custGeom>
              <a:avLst/>
              <a:gdLst/>
              <a:ahLst/>
              <a:cxnLst/>
              <a:rect l="l" t="t" r="r" b="b"/>
              <a:pathLst>
                <a:path w="4771" h="4822" extrusionOk="0">
                  <a:moveTo>
                    <a:pt x="177" y="19"/>
                  </a:moveTo>
                  <a:cubicBezTo>
                    <a:pt x="129" y="19"/>
                    <a:pt x="79" y="33"/>
                    <a:pt x="47" y="82"/>
                  </a:cubicBezTo>
                  <a:cubicBezTo>
                    <a:pt x="5" y="148"/>
                    <a:pt x="-47" y="365"/>
                    <a:pt x="363" y="962"/>
                  </a:cubicBezTo>
                  <a:cubicBezTo>
                    <a:pt x="674" y="1413"/>
                    <a:pt x="993" y="1661"/>
                    <a:pt x="1311" y="1836"/>
                  </a:cubicBezTo>
                  <a:cubicBezTo>
                    <a:pt x="1023" y="1277"/>
                    <a:pt x="891" y="805"/>
                    <a:pt x="888" y="796"/>
                  </a:cubicBezTo>
                  <a:lnTo>
                    <a:pt x="888" y="795"/>
                  </a:lnTo>
                  <a:cubicBezTo>
                    <a:pt x="783" y="368"/>
                    <a:pt x="460" y="61"/>
                    <a:pt x="222" y="22"/>
                  </a:cubicBezTo>
                  <a:cubicBezTo>
                    <a:pt x="208" y="20"/>
                    <a:pt x="192" y="19"/>
                    <a:pt x="177" y="19"/>
                  </a:cubicBezTo>
                  <a:moveTo>
                    <a:pt x="1356" y="1881"/>
                  </a:moveTo>
                  <a:cubicBezTo>
                    <a:pt x="1611" y="2365"/>
                    <a:pt x="1982" y="2904"/>
                    <a:pt x="2483" y="3254"/>
                  </a:cubicBezTo>
                  <a:cubicBezTo>
                    <a:pt x="2780" y="3462"/>
                    <a:pt x="3080" y="3566"/>
                    <a:pt x="3357" y="3628"/>
                  </a:cubicBezTo>
                  <a:cubicBezTo>
                    <a:pt x="3219" y="3429"/>
                    <a:pt x="3093" y="3229"/>
                    <a:pt x="2995" y="3049"/>
                  </a:cubicBezTo>
                  <a:cubicBezTo>
                    <a:pt x="2678" y="2467"/>
                    <a:pt x="2254" y="2284"/>
                    <a:pt x="1805" y="2090"/>
                  </a:cubicBezTo>
                  <a:cubicBezTo>
                    <a:pt x="1660" y="2028"/>
                    <a:pt x="1509" y="1962"/>
                    <a:pt x="1356" y="1881"/>
                  </a:cubicBezTo>
                  <a:moveTo>
                    <a:pt x="3402" y="3657"/>
                  </a:moveTo>
                  <a:cubicBezTo>
                    <a:pt x="3817" y="4243"/>
                    <a:pt x="4337" y="4803"/>
                    <a:pt x="4591" y="4803"/>
                  </a:cubicBezTo>
                  <a:cubicBezTo>
                    <a:pt x="4605" y="4803"/>
                    <a:pt x="4618" y="4801"/>
                    <a:pt x="4630" y="4798"/>
                  </a:cubicBezTo>
                  <a:cubicBezTo>
                    <a:pt x="4719" y="4773"/>
                    <a:pt x="4760" y="4655"/>
                    <a:pt x="4751" y="4446"/>
                  </a:cubicBezTo>
                  <a:cubicBezTo>
                    <a:pt x="4724" y="3844"/>
                    <a:pt x="4355" y="3795"/>
                    <a:pt x="3844" y="3727"/>
                  </a:cubicBezTo>
                  <a:cubicBezTo>
                    <a:pt x="3707" y="3709"/>
                    <a:pt x="3558" y="3689"/>
                    <a:pt x="3402" y="3657"/>
                  </a:cubicBezTo>
                  <a:moveTo>
                    <a:pt x="4592" y="4822"/>
                  </a:moveTo>
                  <a:cubicBezTo>
                    <a:pt x="4323" y="4822"/>
                    <a:pt x="3792" y="4246"/>
                    <a:pt x="3374" y="3651"/>
                  </a:cubicBezTo>
                  <a:cubicBezTo>
                    <a:pt x="3088" y="3590"/>
                    <a:pt x="2779" y="3485"/>
                    <a:pt x="2472" y="3270"/>
                  </a:cubicBezTo>
                  <a:cubicBezTo>
                    <a:pt x="1960" y="2912"/>
                    <a:pt x="1583" y="2358"/>
                    <a:pt x="1326" y="1865"/>
                  </a:cubicBezTo>
                  <a:cubicBezTo>
                    <a:pt x="1001" y="1688"/>
                    <a:pt x="665" y="1434"/>
                    <a:pt x="348" y="973"/>
                  </a:cubicBezTo>
                  <a:cubicBezTo>
                    <a:pt x="54" y="546"/>
                    <a:pt x="-61" y="218"/>
                    <a:pt x="31" y="72"/>
                  </a:cubicBezTo>
                  <a:cubicBezTo>
                    <a:pt x="68" y="14"/>
                    <a:pt x="137" y="-10"/>
                    <a:pt x="225" y="4"/>
                  </a:cubicBezTo>
                  <a:cubicBezTo>
                    <a:pt x="344" y="23"/>
                    <a:pt x="488" y="112"/>
                    <a:pt x="610" y="241"/>
                  </a:cubicBezTo>
                  <a:cubicBezTo>
                    <a:pt x="709" y="346"/>
                    <a:pt x="841" y="527"/>
                    <a:pt x="907" y="791"/>
                  </a:cubicBezTo>
                  <a:cubicBezTo>
                    <a:pt x="910" y="803"/>
                    <a:pt x="1046" y="1287"/>
                    <a:pt x="1341" y="1852"/>
                  </a:cubicBezTo>
                  <a:cubicBezTo>
                    <a:pt x="1499" y="1937"/>
                    <a:pt x="1657" y="2005"/>
                    <a:pt x="1813" y="2073"/>
                  </a:cubicBezTo>
                  <a:cubicBezTo>
                    <a:pt x="2265" y="2268"/>
                    <a:pt x="2691" y="2452"/>
                    <a:pt x="3012" y="3039"/>
                  </a:cubicBezTo>
                  <a:cubicBezTo>
                    <a:pt x="3113" y="3225"/>
                    <a:pt x="3243" y="3431"/>
                    <a:pt x="3386" y="3634"/>
                  </a:cubicBezTo>
                  <a:cubicBezTo>
                    <a:pt x="3549" y="3669"/>
                    <a:pt x="3704" y="3689"/>
                    <a:pt x="3846" y="3708"/>
                  </a:cubicBezTo>
                  <a:cubicBezTo>
                    <a:pt x="4366" y="3777"/>
                    <a:pt x="4742" y="3827"/>
                    <a:pt x="4770" y="4445"/>
                  </a:cubicBezTo>
                  <a:cubicBezTo>
                    <a:pt x="4779" y="4664"/>
                    <a:pt x="4734" y="4789"/>
                    <a:pt x="4635" y="4816"/>
                  </a:cubicBezTo>
                  <a:cubicBezTo>
                    <a:pt x="4621" y="4820"/>
                    <a:pt x="4607" y="4822"/>
                    <a:pt x="4592" y="48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27"/>
          <p:cNvGrpSpPr/>
          <p:nvPr/>
        </p:nvGrpSpPr>
        <p:grpSpPr>
          <a:xfrm rot="10800000" flipH="1">
            <a:off x="-1244557" y="-1549079"/>
            <a:ext cx="11200409" cy="8241678"/>
            <a:chOff x="-1244557" y="-1549079"/>
            <a:chExt cx="11200409" cy="8241678"/>
          </a:xfrm>
        </p:grpSpPr>
        <p:sp>
          <p:nvSpPr>
            <p:cNvPr id="313" name="Google Shape;313;p27"/>
            <p:cNvSpPr/>
            <p:nvPr/>
          </p:nvSpPr>
          <p:spPr>
            <a:xfrm rot="10800000">
              <a:off x="-477546" y="12"/>
              <a:ext cx="1566028" cy="1572149"/>
            </a:xfrm>
            <a:custGeom>
              <a:avLst/>
              <a:gdLst/>
              <a:ahLst/>
              <a:cxnLst/>
              <a:rect l="l" t="t" r="r" b="b"/>
              <a:pathLst>
                <a:path w="3577" h="3591" extrusionOk="0">
                  <a:moveTo>
                    <a:pt x="1585" y="1146"/>
                  </a:moveTo>
                  <a:cubicBezTo>
                    <a:pt x="1591" y="1146"/>
                    <a:pt x="1597" y="1146"/>
                    <a:pt x="1603" y="1146"/>
                  </a:cubicBezTo>
                  <a:cubicBezTo>
                    <a:pt x="1587" y="1142"/>
                    <a:pt x="1721" y="1148"/>
                    <a:pt x="1707" y="1140"/>
                  </a:cubicBezTo>
                  <a:cubicBezTo>
                    <a:pt x="1701" y="1140"/>
                    <a:pt x="1695" y="1140"/>
                    <a:pt x="1689" y="1139"/>
                  </a:cubicBezTo>
                  <a:cubicBezTo>
                    <a:pt x="1695" y="1139"/>
                    <a:pt x="1701" y="1139"/>
                    <a:pt x="1707" y="1139"/>
                  </a:cubicBezTo>
                  <a:cubicBezTo>
                    <a:pt x="1751" y="1124"/>
                    <a:pt x="1790" y="1122"/>
                    <a:pt x="1846" y="1118"/>
                  </a:cubicBezTo>
                  <a:cubicBezTo>
                    <a:pt x="1836" y="1116"/>
                    <a:pt x="1826" y="1117"/>
                    <a:pt x="1800" y="1117"/>
                  </a:cubicBezTo>
                  <a:cubicBezTo>
                    <a:pt x="1864" y="1117"/>
                    <a:pt x="1858" y="1113"/>
                    <a:pt x="1906" y="1113"/>
                  </a:cubicBezTo>
                  <a:cubicBezTo>
                    <a:pt x="1889" y="1115"/>
                    <a:pt x="1924" y="1115"/>
                    <a:pt x="1894" y="1116"/>
                  </a:cubicBezTo>
                  <a:cubicBezTo>
                    <a:pt x="1883" y="1129"/>
                    <a:pt x="1927" y="1124"/>
                    <a:pt x="1913" y="1127"/>
                  </a:cubicBezTo>
                  <a:cubicBezTo>
                    <a:pt x="1897" y="1130"/>
                    <a:pt x="1879" y="1132"/>
                    <a:pt x="1907" y="1135"/>
                  </a:cubicBezTo>
                  <a:cubicBezTo>
                    <a:pt x="1894" y="1135"/>
                    <a:pt x="1884" y="1135"/>
                    <a:pt x="1873" y="1136"/>
                  </a:cubicBezTo>
                  <a:cubicBezTo>
                    <a:pt x="1895" y="1137"/>
                    <a:pt x="1868" y="1138"/>
                    <a:pt x="1893" y="1139"/>
                  </a:cubicBezTo>
                  <a:cubicBezTo>
                    <a:pt x="1921" y="1139"/>
                    <a:pt x="1914" y="1140"/>
                    <a:pt x="1915" y="1141"/>
                  </a:cubicBezTo>
                  <a:cubicBezTo>
                    <a:pt x="1956" y="1140"/>
                    <a:pt x="1925" y="1136"/>
                    <a:pt x="1977" y="1130"/>
                  </a:cubicBezTo>
                  <a:cubicBezTo>
                    <a:pt x="1927" y="1129"/>
                    <a:pt x="1999" y="1127"/>
                    <a:pt x="1977" y="1126"/>
                  </a:cubicBezTo>
                  <a:cubicBezTo>
                    <a:pt x="1957" y="1125"/>
                    <a:pt x="1977" y="1124"/>
                    <a:pt x="1978" y="1123"/>
                  </a:cubicBezTo>
                  <a:cubicBezTo>
                    <a:pt x="1986" y="1121"/>
                    <a:pt x="1997" y="1119"/>
                    <a:pt x="1976" y="1117"/>
                  </a:cubicBezTo>
                  <a:cubicBezTo>
                    <a:pt x="1962" y="1116"/>
                    <a:pt x="2016" y="1116"/>
                    <a:pt x="1984" y="1115"/>
                  </a:cubicBezTo>
                  <a:cubicBezTo>
                    <a:pt x="2008" y="1112"/>
                    <a:pt x="1973" y="1113"/>
                    <a:pt x="1958" y="1111"/>
                  </a:cubicBezTo>
                  <a:cubicBezTo>
                    <a:pt x="1975" y="1106"/>
                    <a:pt x="2078" y="1098"/>
                    <a:pt x="2101" y="1090"/>
                  </a:cubicBezTo>
                  <a:cubicBezTo>
                    <a:pt x="2120" y="1089"/>
                    <a:pt x="2132" y="1089"/>
                    <a:pt x="2146" y="1089"/>
                  </a:cubicBezTo>
                  <a:cubicBezTo>
                    <a:pt x="2093" y="1086"/>
                    <a:pt x="2223" y="1080"/>
                    <a:pt x="2206" y="1075"/>
                  </a:cubicBezTo>
                  <a:cubicBezTo>
                    <a:pt x="2249" y="1075"/>
                    <a:pt x="2217" y="1073"/>
                    <a:pt x="2239" y="1072"/>
                  </a:cubicBezTo>
                  <a:cubicBezTo>
                    <a:pt x="2257" y="1071"/>
                    <a:pt x="2235" y="1069"/>
                    <a:pt x="2252" y="1068"/>
                  </a:cubicBezTo>
                  <a:cubicBezTo>
                    <a:pt x="2276" y="1066"/>
                    <a:pt x="2265" y="1065"/>
                    <a:pt x="2268" y="1063"/>
                  </a:cubicBezTo>
                  <a:cubicBezTo>
                    <a:pt x="2271" y="1062"/>
                    <a:pt x="2269" y="1061"/>
                    <a:pt x="2269" y="1059"/>
                  </a:cubicBezTo>
                  <a:cubicBezTo>
                    <a:pt x="2269" y="1058"/>
                    <a:pt x="2275" y="1056"/>
                    <a:pt x="2267" y="1055"/>
                  </a:cubicBezTo>
                  <a:cubicBezTo>
                    <a:pt x="2259" y="1054"/>
                    <a:pt x="2302" y="1053"/>
                    <a:pt x="2269" y="1051"/>
                  </a:cubicBezTo>
                  <a:cubicBezTo>
                    <a:pt x="2309" y="1046"/>
                    <a:pt x="2293" y="1045"/>
                    <a:pt x="2324" y="1043"/>
                  </a:cubicBezTo>
                  <a:cubicBezTo>
                    <a:pt x="2327" y="1043"/>
                    <a:pt x="2320" y="1042"/>
                    <a:pt x="2329" y="1041"/>
                  </a:cubicBezTo>
                  <a:cubicBezTo>
                    <a:pt x="2339" y="1040"/>
                    <a:pt x="2337" y="1039"/>
                    <a:pt x="2330" y="1038"/>
                  </a:cubicBezTo>
                  <a:cubicBezTo>
                    <a:pt x="2321" y="1037"/>
                    <a:pt x="2366" y="1036"/>
                    <a:pt x="2332" y="1035"/>
                  </a:cubicBezTo>
                  <a:cubicBezTo>
                    <a:pt x="2344" y="1035"/>
                    <a:pt x="2403" y="1031"/>
                    <a:pt x="2358" y="1029"/>
                  </a:cubicBezTo>
                  <a:cubicBezTo>
                    <a:pt x="2350" y="1028"/>
                    <a:pt x="2359" y="1027"/>
                    <a:pt x="2365" y="1027"/>
                  </a:cubicBezTo>
                  <a:cubicBezTo>
                    <a:pt x="2371" y="1026"/>
                    <a:pt x="2343" y="1025"/>
                    <a:pt x="2371" y="1025"/>
                  </a:cubicBezTo>
                  <a:cubicBezTo>
                    <a:pt x="2332" y="1024"/>
                    <a:pt x="2384" y="1023"/>
                    <a:pt x="2362" y="1023"/>
                  </a:cubicBezTo>
                  <a:cubicBezTo>
                    <a:pt x="2330" y="1022"/>
                    <a:pt x="2377" y="1021"/>
                    <a:pt x="2366" y="1021"/>
                  </a:cubicBezTo>
                  <a:cubicBezTo>
                    <a:pt x="2336" y="1019"/>
                    <a:pt x="2358" y="1017"/>
                    <a:pt x="2352" y="1015"/>
                  </a:cubicBezTo>
                  <a:cubicBezTo>
                    <a:pt x="2339" y="1011"/>
                    <a:pt x="2380" y="1012"/>
                    <a:pt x="2393" y="1007"/>
                  </a:cubicBezTo>
                  <a:cubicBezTo>
                    <a:pt x="2383" y="996"/>
                    <a:pt x="2453" y="1000"/>
                    <a:pt x="2414" y="996"/>
                  </a:cubicBezTo>
                  <a:cubicBezTo>
                    <a:pt x="2470" y="988"/>
                    <a:pt x="2441" y="986"/>
                    <a:pt x="2479" y="976"/>
                  </a:cubicBezTo>
                  <a:cubicBezTo>
                    <a:pt x="2485" y="975"/>
                    <a:pt x="2508" y="973"/>
                    <a:pt x="2532" y="971"/>
                  </a:cubicBezTo>
                  <a:cubicBezTo>
                    <a:pt x="2581" y="976"/>
                    <a:pt x="2550" y="980"/>
                    <a:pt x="2562" y="985"/>
                  </a:cubicBezTo>
                  <a:cubicBezTo>
                    <a:pt x="2532" y="983"/>
                    <a:pt x="2515" y="982"/>
                    <a:pt x="2498" y="982"/>
                  </a:cubicBezTo>
                  <a:cubicBezTo>
                    <a:pt x="2524" y="992"/>
                    <a:pt x="2550" y="984"/>
                    <a:pt x="2500" y="994"/>
                  </a:cubicBezTo>
                  <a:cubicBezTo>
                    <a:pt x="2577" y="990"/>
                    <a:pt x="2579" y="993"/>
                    <a:pt x="2643" y="978"/>
                  </a:cubicBezTo>
                  <a:cubicBezTo>
                    <a:pt x="2647" y="972"/>
                    <a:pt x="2632" y="974"/>
                    <a:pt x="2663" y="972"/>
                  </a:cubicBezTo>
                  <a:cubicBezTo>
                    <a:pt x="2673" y="971"/>
                    <a:pt x="2667" y="970"/>
                    <a:pt x="2677" y="970"/>
                  </a:cubicBezTo>
                  <a:cubicBezTo>
                    <a:pt x="2695" y="969"/>
                    <a:pt x="2649" y="969"/>
                    <a:pt x="2677" y="968"/>
                  </a:cubicBezTo>
                  <a:cubicBezTo>
                    <a:pt x="2686" y="968"/>
                    <a:pt x="2685" y="967"/>
                    <a:pt x="2685" y="966"/>
                  </a:cubicBezTo>
                  <a:cubicBezTo>
                    <a:pt x="2684" y="966"/>
                    <a:pt x="2693" y="965"/>
                    <a:pt x="2671" y="964"/>
                  </a:cubicBezTo>
                  <a:cubicBezTo>
                    <a:pt x="2688" y="963"/>
                    <a:pt x="2712" y="959"/>
                    <a:pt x="2671" y="956"/>
                  </a:cubicBezTo>
                  <a:cubicBezTo>
                    <a:pt x="2661" y="955"/>
                    <a:pt x="2641" y="954"/>
                    <a:pt x="2648" y="954"/>
                  </a:cubicBezTo>
                  <a:cubicBezTo>
                    <a:pt x="2688" y="952"/>
                    <a:pt x="2652" y="951"/>
                    <a:pt x="2641" y="951"/>
                  </a:cubicBezTo>
                  <a:cubicBezTo>
                    <a:pt x="2624" y="948"/>
                    <a:pt x="2601" y="945"/>
                    <a:pt x="2627" y="943"/>
                  </a:cubicBezTo>
                  <a:cubicBezTo>
                    <a:pt x="2700" y="932"/>
                    <a:pt x="2652" y="932"/>
                    <a:pt x="2747" y="924"/>
                  </a:cubicBezTo>
                  <a:cubicBezTo>
                    <a:pt x="2745" y="924"/>
                    <a:pt x="2743" y="924"/>
                    <a:pt x="2740" y="924"/>
                  </a:cubicBezTo>
                  <a:cubicBezTo>
                    <a:pt x="2711" y="923"/>
                    <a:pt x="2754" y="923"/>
                    <a:pt x="2749" y="922"/>
                  </a:cubicBezTo>
                  <a:cubicBezTo>
                    <a:pt x="2781" y="913"/>
                    <a:pt x="2798" y="912"/>
                    <a:pt x="2866" y="905"/>
                  </a:cubicBezTo>
                  <a:cubicBezTo>
                    <a:pt x="2876" y="900"/>
                    <a:pt x="2928" y="897"/>
                    <a:pt x="2935" y="896"/>
                  </a:cubicBezTo>
                  <a:cubicBezTo>
                    <a:pt x="2931" y="895"/>
                    <a:pt x="2972" y="894"/>
                    <a:pt x="2936" y="893"/>
                  </a:cubicBezTo>
                  <a:cubicBezTo>
                    <a:pt x="3016" y="885"/>
                    <a:pt x="3065" y="884"/>
                    <a:pt x="3143" y="867"/>
                  </a:cubicBezTo>
                  <a:cubicBezTo>
                    <a:pt x="3122" y="867"/>
                    <a:pt x="3050" y="870"/>
                    <a:pt x="3062" y="875"/>
                  </a:cubicBezTo>
                  <a:cubicBezTo>
                    <a:pt x="2971" y="872"/>
                    <a:pt x="2758" y="900"/>
                    <a:pt x="2745" y="886"/>
                  </a:cubicBezTo>
                  <a:cubicBezTo>
                    <a:pt x="2734" y="885"/>
                    <a:pt x="2765" y="884"/>
                    <a:pt x="2758" y="883"/>
                  </a:cubicBezTo>
                  <a:cubicBezTo>
                    <a:pt x="2750" y="878"/>
                    <a:pt x="2857" y="878"/>
                    <a:pt x="2803" y="873"/>
                  </a:cubicBezTo>
                  <a:cubicBezTo>
                    <a:pt x="2780" y="873"/>
                    <a:pt x="2764" y="872"/>
                    <a:pt x="2740" y="872"/>
                  </a:cubicBezTo>
                  <a:cubicBezTo>
                    <a:pt x="2751" y="870"/>
                    <a:pt x="2760" y="869"/>
                    <a:pt x="2768" y="867"/>
                  </a:cubicBezTo>
                  <a:cubicBezTo>
                    <a:pt x="2763" y="867"/>
                    <a:pt x="2757" y="867"/>
                    <a:pt x="2751" y="866"/>
                  </a:cubicBezTo>
                  <a:cubicBezTo>
                    <a:pt x="2791" y="867"/>
                    <a:pt x="2791" y="863"/>
                    <a:pt x="2751" y="863"/>
                  </a:cubicBezTo>
                  <a:cubicBezTo>
                    <a:pt x="2757" y="862"/>
                    <a:pt x="2763" y="862"/>
                    <a:pt x="2768" y="862"/>
                  </a:cubicBezTo>
                  <a:lnTo>
                    <a:pt x="2768" y="862"/>
                  </a:lnTo>
                  <a:cubicBezTo>
                    <a:pt x="2763" y="861"/>
                    <a:pt x="2757" y="861"/>
                    <a:pt x="2751" y="861"/>
                  </a:cubicBezTo>
                  <a:cubicBezTo>
                    <a:pt x="2765" y="862"/>
                    <a:pt x="2812" y="858"/>
                    <a:pt x="2803" y="853"/>
                  </a:cubicBezTo>
                  <a:cubicBezTo>
                    <a:pt x="2776" y="852"/>
                    <a:pt x="2819" y="851"/>
                    <a:pt x="2814" y="850"/>
                  </a:cubicBezTo>
                  <a:cubicBezTo>
                    <a:pt x="2802" y="848"/>
                    <a:pt x="2798" y="845"/>
                    <a:pt x="2846" y="843"/>
                  </a:cubicBezTo>
                  <a:cubicBezTo>
                    <a:pt x="2853" y="843"/>
                    <a:pt x="2821" y="842"/>
                    <a:pt x="2849" y="841"/>
                  </a:cubicBezTo>
                  <a:cubicBezTo>
                    <a:pt x="2821" y="840"/>
                    <a:pt x="2859" y="842"/>
                    <a:pt x="2852" y="837"/>
                  </a:cubicBezTo>
                  <a:cubicBezTo>
                    <a:pt x="2898" y="833"/>
                    <a:pt x="2996" y="825"/>
                    <a:pt x="3040" y="813"/>
                  </a:cubicBezTo>
                  <a:cubicBezTo>
                    <a:pt x="3044" y="812"/>
                    <a:pt x="3099" y="810"/>
                    <a:pt x="3061" y="810"/>
                  </a:cubicBezTo>
                  <a:cubicBezTo>
                    <a:pt x="3088" y="809"/>
                    <a:pt x="3080" y="808"/>
                    <a:pt x="3080" y="807"/>
                  </a:cubicBezTo>
                  <a:cubicBezTo>
                    <a:pt x="3081" y="806"/>
                    <a:pt x="3072" y="804"/>
                    <a:pt x="3083" y="803"/>
                  </a:cubicBezTo>
                  <a:cubicBezTo>
                    <a:pt x="3109" y="801"/>
                    <a:pt x="3116" y="798"/>
                    <a:pt x="3123" y="796"/>
                  </a:cubicBezTo>
                  <a:cubicBezTo>
                    <a:pt x="3156" y="793"/>
                    <a:pt x="3166" y="788"/>
                    <a:pt x="3125" y="789"/>
                  </a:cubicBezTo>
                  <a:cubicBezTo>
                    <a:pt x="3134" y="789"/>
                    <a:pt x="3138" y="788"/>
                    <a:pt x="3152" y="787"/>
                  </a:cubicBezTo>
                  <a:cubicBezTo>
                    <a:pt x="3174" y="787"/>
                    <a:pt x="3143" y="786"/>
                    <a:pt x="3146" y="786"/>
                  </a:cubicBezTo>
                  <a:cubicBezTo>
                    <a:pt x="3151" y="785"/>
                    <a:pt x="3156" y="784"/>
                    <a:pt x="3164" y="784"/>
                  </a:cubicBezTo>
                  <a:cubicBezTo>
                    <a:pt x="3171" y="783"/>
                    <a:pt x="3194" y="783"/>
                    <a:pt x="3165" y="782"/>
                  </a:cubicBezTo>
                  <a:cubicBezTo>
                    <a:pt x="3190" y="772"/>
                    <a:pt x="3243" y="771"/>
                    <a:pt x="3289" y="764"/>
                  </a:cubicBezTo>
                  <a:cubicBezTo>
                    <a:pt x="3266" y="761"/>
                    <a:pt x="3381" y="762"/>
                    <a:pt x="3330" y="763"/>
                  </a:cubicBezTo>
                  <a:lnTo>
                    <a:pt x="3330" y="762"/>
                  </a:lnTo>
                  <a:cubicBezTo>
                    <a:pt x="3316" y="763"/>
                    <a:pt x="3303" y="764"/>
                    <a:pt x="3289" y="764"/>
                  </a:cubicBezTo>
                  <a:cubicBezTo>
                    <a:pt x="3315" y="765"/>
                    <a:pt x="3346" y="765"/>
                    <a:pt x="3372" y="764"/>
                  </a:cubicBezTo>
                  <a:cubicBezTo>
                    <a:pt x="3366" y="764"/>
                    <a:pt x="3360" y="764"/>
                    <a:pt x="3355" y="764"/>
                  </a:cubicBezTo>
                  <a:cubicBezTo>
                    <a:pt x="3369" y="763"/>
                    <a:pt x="3404" y="763"/>
                    <a:pt x="3372" y="763"/>
                  </a:cubicBezTo>
                  <a:lnTo>
                    <a:pt x="3372" y="764"/>
                  </a:lnTo>
                  <a:lnTo>
                    <a:pt x="3414" y="764"/>
                  </a:lnTo>
                  <a:cubicBezTo>
                    <a:pt x="3461" y="790"/>
                    <a:pt x="3502" y="753"/>
                    <a:pt x="3552" y="754"/>
                  </a:cubicBezTo>
                  <a:cubicBezTo>
                    <a:pt x="3515" y="753"/>
                    <a:pt x="3555" y="751"/>
                    <a:pt x="3551" y="750"/>
                  </a:cubicBezTo>
                  <a:cubicBezTo>
                    <a:pt x="3545" y="748"/>
                    <a:pt x="3567" y="747"/>
                    <a:pt x="3555" y="745"/>
                  </a:cubicBezTo>
                  <a:cubicBezTo>
                    <a:pt x="3548" y="744"/>
                    <a:pt x="3540" y="743"/>
                    <a:pt x="3538" y="742"/>
                  </a:cubicBezTo>
                  <a:cubicBezTo>
                    <a:pt x="3533" y="742"/>
                    <a:pt x="3527" y="742"/>
                    <a:pt x="3521" y="742"/>
                  </a:cubicBezTo>
                  <a:cubicBezTo>
                    <a:pt x="3527" y="741"/>
                    <a:pt x="3533" y="741"/>
                    <a:pt x="3538" y="741"/>
                  </a:cubicBezTo>
                  <a:cubicBezTo>
                    <a:pt x="3539" y="740"/>
                    <a:pt x="3583" y="740"/>
                    <a:pt x="3543" y="739"/>
                  </a:cubicBezTo>
                  <a:cubicBezTo>
                    <a:pt x="3574" y="738"/>
                    <a:pt x="3533" y="737"/>
                    <a:pt x="3539" y="736"/>
                  </a:cubicBezTo>
                  <a:cubicBezTo>
                    <a:pt x="3544" y="736"/>
                    <a:pt x="3551" y="735"/>
                    <a:pt x="3560" y="734"/>
                  </a:cubicBezTo>
                  <a:cubicBezTo>
                    <a:pt x="3569" y="734"/>
                    <a:pt x="3520" y="733"/>
                    <a:pt x="3552" y="732"/>
                  </a:cubicBezTo>
                  <a:cubicBezTo>
                    <a:pt x="3556" y="732"/>
                    <a:pt x="3545" y="731"/>
                    <a:pt x="3535" y="731"/>
                  </a:cubicBezTo>
                  <a:cubicBezTo>
                    <a:pt x="3506" y="729"/>
                    <a:pt x="3512" y="728"/>
                    <a:pt x="3530" y="726"/>
                  </a:cubicBezTo>
                  <a:cubicBezTo>
                    <a:pt x="3538" y="726"/>
                    <a:pt x="3505" y="725"/>
                    <a:pt x="3538" y="724"/>
                  </a:cubicBezTo>
                  <a:cubicBezTo>
                    <a:pt x="3514" y="724"/>
                    <a:pt x="3523" y="723"/>
                    <a:pt x="3536" y="723"/>
                  </a:cubicBezTo>
                  <a:cubicBezTo>
                    <a:pt x="3506" y="722"/>
                    <a:pt x="3520" y="721"/>
                    <a:pt x="3518" y="720"/>
                  </a:cubicBezTo>
                  <a:cubicBezTo>
                    <a:pt x="3513" y="714"/>
                    <a:pt x="3533" y="716"/>
                    <a:pt x="3499" y="714"/>
                  </a:cubicBezTo>
                  <a:cubicBezTo>
                    <a:pt x="3528" y="714"/>
                    <a:pt x="3507" y="712"/>
                    <a:pt x="3508" y="712"/>
                  </a:cubicBezTo>
                  <a:cubicBezTo>
                    <a:pt x="3510" y="711"/>
                    <a:pt x="3505" y="709"/>
                    <a:pt x="3518" y="708"/>
                  </a:cubicBezTo>
                  <a:cubicBezTo>
                    <a:pt x="3475" y="705"/>
                    <a:pt x="3508" y="698"/>
                    <a:pt x="3465" y="692"/>
                  </a:cubicBezTo>
                  <a:cubicBezTo>
                    <a:pt x="3501" y="691"/>
                    <a:pt x="3433" y="689"/>
                    <a:pt x="3475" y="688"/>
                  </a:cubicBezTo>
                  <a:cubicBezTo>
                    <a:pt x="3496" y="688"/>
                    <a:pt x="3449" y="687"/>
                    <a:pt x="3473" y="685"/>
                  </a:cubicBezTo>
                  <a:cubicBezTo>
                    <a:pt x="3489" y="685"/>
                    <a:pt x="3486" y="683"/>
                    <a:pt x="3474" y="682"/>
                  </a:cubicBezTo>
                  <a:cubicBezTo>
                    <a:pt x="3441" y="678"/>
                    <a:pt x="3461" y="675"/>
                    <a:pt x="3455" y="672"/>
                  </a:cubicBezTo>
                  <a:cubicBezTo>
                    <a:pt x="3449" y="668"/>
                    <a:pt x="3469" y="665"/>
                    <a:pt x="3436" y="662"/>
                  </a:cubicBezTo>
                  <a:cubicBezTo>
                    <a:pt x="3423" y="660"/>
                    <a:pt x="3442" y="658"/>
                    <a:pt x="3434" y="654"/>
                  </a:cubicBezTo>
                  <a:cubicBezTo>
                    <a:pt x="3431" y="653"/>
                    <a:pt x="3406" y="652"/>
                    <a:pt x="3417" y="651"/>
                  </a:cubicBezTo>
                  <a:cubicBezTo>
                    <a:pt x="3439" y="650"/>
                    <a:pt x="3406" y="649"/>
                    <a:pt x="3412" y="648"/>
                  </a:cubicBezTo>
                  <a:cubicBezTo>
                    <a:pt x="3419" y="646"/>
                    <a:pt x="3411" y="640"/>
                    <a:pt x="3414" y="634"/>
                  </a:cubicBezTo>
                  <a:cubicBezTo>
                    <a:pt x="3414" y="633"/>
                    <a:pt x="3403" y="631"/>
                    <a:pt x="3416" y="630"/>
                  </a:cubicBezTo>
                  <a:cubicBezTo>
                    <a:pt x="3434" y="628"/>
                    <a:pt x="3374" y="627"/>
                    <a:pt x="3404" y="626"/>
                  </a:cubicBezTo>
                  <a:cubicBezTo>
                    <a:pt x="3425" y="624"/>
                    <a:pt x="3365" y="620"/>
                    <a:pt x="3378" y="619"/>
                  </a:cubicBezTo>
                  <a:cubicBezTo>
                    <a:pt x="3410" y="618"/>
                    <a:pt x="3368" y="617"/>
                    <a:pt x="3374" y="616"/>
                  </a:cubicBezTo>
                  <a:cubicBezTo>
                    <a:pt x="3391" y="614"/>
                    <a:pt x="3312" y="613"/>
                    <a:pt x="3351" y="611"/>
                  </a:cubicBezTo>
                  <a:cubicBezTo>
                    <a:pt x="3305" y="608"/>
                    <a:pt x="3349" y="604"/>
                    <a:pt x="3324" y="602"/>
                  </a:cubicBezTo>
                  <a:cubicBezTo>
                    <a:pt x="3296" y="600"/>
                    <a:pt x="3359" y="600"/>
                    <a:pt x="3330" y="599"/>
                  </a:cubicBezTo>
                  <a:cubicBezTo>
                    <a:pt x="3297" y="598"/>
                    <a:pt x="3323" y="596"/>
                    <a:pt x="3307" y="595"/>
                  </a:cubicBezTo>
                  <a:cubicBezTo>
                    <a:pt x="3295" y="592"/>
                    <a:pt x="3281" y="593"/>
                    <a:pt x="3288" y="588"/>
                  </a:cubicBezTo>
                  <a:cubicBezTo>
                    <a:pt x="3282" y="571"/>
                    <a:pt x="3221" y="570"/>
                    <a:pt x="3228" y="567"/>
                  </a:cubicBezTo>
                  <a:cubicBezTo>
                    <a:pt x="3242" y="566"/>
                    <a:pt x="3174" y="564"/>
                    <a:pt x="3220" y="562"/>
                  </a:cubicBezTo>
                  <a:cubicBezTo>
                    <a:pt x="3226" y="562"/>
                    <a:pt x="3189" y="561"/>
                    <a:pt x="3224" y="560"/>
                  </a:cubicBezTo>
                  <a:cubicBezTo>
                    <a:pt x="3205" y="556"/>
                    <a:pt x="3194" y="557"/>
                    <a:pt x="3184" y="550"/>
                  </a:cubicBezTo>
                  <a:cubicBezTo>
                    <a:pt x="3187" y="549"/>
                    <a:pt x="3190" y="548"/>
                    <a:pt x="3180" y="548"/>
                  </a:cubicBezTo>
                  <a:cubicBezTo>
                    <a:pt x="3153" y="547"/>
                    <a:pt x="3203" y="546"/>
                    <a:pt x="3164" y="546"/>
                  </a:cubicBezTo>
                  <a:cubicBezTo>
                    <a:pt x="3169" y="545"/>
                    <a:pt x="3150" y="543"/>
                    <a:pt x="3178" y="543"/>
                  </a:cubicBezTo>
                  <a:cubicBezTo>
                    <a:pt x="3206" y="542"/>
                    <a:pt x="3162" y="541"/>
                    <a:pt x="3177" y="540"/>
                  </a:cubicBezTo>
                  <a:cubicBezTo>
                    <a:pt x="3203" y="538"/>
                    <a:pt x="3169" y="535"/>
                    <a:pt x="3205" y="533"/>
                  </a:cubicBezTo>
                  <a:cubicBezTo>
                    <a:pt x="3209" y="533"/>
                    <a:pt x="3206" y="532"/>
                    <a:pt x="3200" y="532"/>
                  </a:cubicBezTo>
                  <a:cubicBezTo>
                    <a:pt x="3175" y="531"/>
                    <a:pt x="3186" y="530"/>
                    <a:pt x="3185" y="529"/>
                  </a:cubicBezTo>
                  <a:cubicBezTo>
                    <a:pt x="3180" y="514"/>
                    <a:pt x="3197" y="509"/>
                    <a:pt x="3166" y="508"/>
                  </a:cubicBezTo>
                  <a:cubicBezTo>
                    <a:pt x="3153" y="507"/>
                    <a:pt x="3187" y="506"/>
                    <a:pt x="3165" y="504"/>
                  </a:cubicBezTo>
                  <a:cubicBezTo>
                    <a:pt x="3159" y="504"/>
                    <a:pt x="3163" y="503"/>
                    <a:pt x="3166" y="503"/>
                  </a:cubicBezTo>
                  <a:cubicBezTo>
                    <a:pt x="3179" y="499"/>
                    <a:pt x="3207" y="499"/>
                    <a:pt x="3205" y="490"/>
                  </a:cubicBezTo>
                  <a:cubicBezTo>
                    <a:pt x="3205" y="489"/>
                    <a:pt x="3193" y="487"/>
                    <a:pt x="3208" y="486"/>
                  </a:cubicBezTo>
                  <a:cubicBezTo>
                    <a:pt x="3233" y="486"/>
                    <a:pt x="3204" y="485"/>
                    <a:pt x="3220" y="484"/>
                  </a:cubicBezTo>
                  <a:cubicBezTo>
                    <a:pt x="3227" y="482"/>
                    <a:pt x="3247" y="478"/>
                    <a:pt x="3240" y="478"/>
                  </a:cubicBezTo>
                  <a:cubicBezTo>
                    <a:pt x="3215" y="477"/>
                    <a:pt x="3254" y="477"/>
                    <a:pt x="3249" y="476"/>
                  </a:cubicBezTo>
                  <a:cubicBezTo>
                    <a:pt x="3241" y="474"/>
                    <a:pt x="3233" y="472"/>
                    <a:pt x="3251" y="471"/>
                  </a:cubicBezTo>
                  <a:cubicBezTo>
                    <a:pt x="3271" y="469"/>
                    <a:pt x="3215" y="467"/>
                    <a:pt x="3268" y="466"/>
                  </a:cubicBezTo>
                  <a:cubicBezTo>
                    <a:pt x="3257" y="465"/>
                    <a:pt x="3241" y="465"/>
                    <a:pt x="3247" y="463"/>
                  </a:cubicBezTo>
                  <a:cubicBezTo>
                    <a:pt x="3226" y="436"/>
                    <a:pt x="3319" y="449"/>
                    <a:pt x="3310" y="441"/>
                  </a:cubicBezTo>
                  <a:cubicBezTo>
                    <a:pt x="3303" y="440"/>
                    <a:pt x="3326" y="438"/>
                    <a:pt x="3291" y="436"/>
                  </a:cubicBezTo>
                  <a:cubicBezTo>
                    <a:pt x="3330" y="435"/>
                    <a:pt x="3302" y="433"/>
                    <a:pt x="3309" y="431"/>
                  </a:cubicBezTo>
                  <a:cubicBezTo>
                    <a:pt x="3316" y="430"/>
                    <a:pt x="3360" y="428"/>
                    <a:pt x="3311" y="426"/>
                  </a:cubicBezTo>
                  <a:cubicBezTo>
                    <a:pt x="3321" y="425"/>
                    <a:pt x="3399" y="422"/>
                    <a:pt x="3351" y="420"/>
                  </a:cubicBezTo>
                  <a:cubicBezTo>
                    <a:pt x="3392" y="418"/>
                    <a:pt x="3364" y="415"/>
                    <a:pt x="3372" y="413"/>
                  </a:cubicBezTo>
                  <a:cubicBezTo>
                    <a:pt x="3387" y="407"/>
                    <a:pt x="3394" y="408"/>
                    <a:pt x="3413" y="404"/>
                  </a:cubicBezTo>
                  <a:cubicBezTo>
                    <a:pt x="3362" y="403"/>
                    <a:pt x="3421" y="402"/>
                    <a:pt x="3414" y="401"/>
                  </a:cubicBezTo>
                  <a:cubicBezTo>
                    <a:pt x="3406" y="399"/>
                    <a:pt x="3429" y="398"/>
                    <a:pt x="3396" y="397"/>
                  </a:cubicBezTo>
                  <a:cubicBezTo>
                    <a:pt x="3421" y="396"/>
                    <a:pt x="3411" y="395"/>
                    <a:pt x="3414" y="393"/>
                  </a:cubicBezTo>
                  <a:cubicBezTo>
                    <a:pt x="3416" y="393"/>
                    <a:pt x="3434" y="392"/>
                    <a:pt x="3426" y="391"/>
                  </a:cubicBezTo>
                  <a:cubicBezTo>
                    <a:pt x="3403" y="390"/>
                    <a:pt x="3419" y="389"/>
                    <a:pt x="3414" y="387"/>
                  </a:cubicBezTo>
                  <a:cubicBezTo>
                    <a:pt x="3460" y="386"/>
                    <a:pt x="3421" y="385"/>
                    <a:pt x="3423" y="384"/>
                  </a:cubicBezTo>
                  <a:cubicBezTo>
                    <a:pt x="3432" y="379"/>
                    <a:pt x="3438" y="374"/>
                    <a:pt x="3426" y="373"/>
                  </a:cubicBezTo>
                  <a:cubicBezTo>
                    <a:pt x="3399" y="372"/>
                    <a:pt x="3448" y="372"/>
                    <a:pt x="3438" y="371"/>
                  </a:cubicBezTo>
                  <a:cubicBezTo>
                    <a:pt x="3433" y="370"/>
                    <a:pt x="3393" y="369"/>
                    <a:pt x="3430" y="369"/>
                  </a:cubicBezTo>
                  <a:cubicBezTo>
                    <a:pt x="3433" y="368"/>
                    <a:pt x="3418" y="367"/>
                    <a:pt x="3416" y="367"/>
                  </a:cubicBezTo>
                  <a:cubicBezTo>
                    <a:pt x="3415" y="366"/>
                    <a:pt x="3445" y="366"/>
                    <a:pt x="3421" y="365"/>
                  </a:cubicBezTo>
                  <a:cubicBezTo>
                    <a:pt x="3418" y="365"/>
                    <a:pt x="3437" y="364"/>
                    <a:pt x="3433" y="364"/>
                  </a:cubicBezTo>
                  <a:cubicBezTo>
                    <a:pt x="3421" y="363"/>
                    <a:pt x="3412" y="362"/>
                    <a:pt x="3413" y="361"/>
                  </a:cubicBezTo>
                  <a:cubicBezTo>
                    <a:pt x="3414" y="360"/>
                    <a:pt x="3417" y="359"/>
                    <a:pt x="3401" y="358"/>
                  </a:cubicBezTo>
                  <a:cubicBezTo>
                    <a:pt x="3373" y="356"/>
                    <a:pt x="3426" y="356"/>
                    <a:pt x="3413" y="355"/>
                  </a:cubicBezTo>
                  <a:cubicBezTo>
                    <a:pt x="3396" y="354"/>
                    <a:pt x="3398" y="352"/>
                    <a:pt x="3412" y="351"/>
                  </a:cubicBezTo>
                  <a:cubicBezTo>
                    <a:pt x="3425" y="350"/>
                    <a:pt x="3407" y="347"/>
                    <a:pt x="3414" y="343"/>
                  </a:cubicBezTo>
                  <a:cubicBezTo>
                    <a:pt x="3418" y="342"/>
                    <a:pt x="3443" y="340"/>
                    <a:pt x="3431" y="339"/>
                  </a:cubicBezTo>
                  <a:cubicBezTo>
                    <a:pt x="3410" y="338"/>
                    <a:pt x="3444" y="337"/>
                    <a:pt x="3435" y="336"/>
                  </a:cubicBezTo>
                  <a:cubicBezTo>
                    <a:pt x="3428" y="335"/>
                    <a:pt x="3414" y="334"/>
                    <a:pt x="3415" y="331"/>
                  </a:cubicBezTo>
                  <a:cubicBezTo>
                    <a:pt x="3417" y="331"/>
                    <a:pt x="3450" y="330"/>
                    <a:pt x="3427" y="329"/>
                  </a:cubicBezTo>
                  <a:cubicBezTo>
                    <a:pt x="3407" y="329"/>
                    <a:pt x="3408" y="328"/>
                    <a:pt x="3422" y="327"/>
                  </a:cubicBezTo>
                  <a:cubicBezTo>
                    <a:pt x="3448" y="326"/>
                    <a:pt x="3417" y="324"/>
                    <a:pt x="3451" y="323"/>
                  </a:cubicBezTo>
                  <a:cubicBezTo>
                    <a:pt x="3452" y="323"/>
                    <a:pt x="3448" y="323"/>
                    <a:pt x="3444" y="323"/>
                  </a:cubicBezTo>
                  <a:cubicBezTo>
                    <a:pt x="3401" y="322"/>
                    <a:pt x="3468" y="321"/>
                    <a:pt x="3444" y="320"/>
                  </a:cubicBezTo>
                  <a:cubicBezTo>
                    <a:pt x="3419" y="320"/>
                    <a:pt x="3451" y="300"/>
                    <a:pt x="3423" y="299"/>
                  </a:cubicBezTo>
                  <a:cubicBezTo>
                    <a:pt x="3411" y="298"/>
                    <a:pt x="3432" y="297"/>
                    <a:pt x="3434" y="296"/>
                  </a:cubicBezTo>
                  <a:cubicBezTo>
                    <a:pt x="3435" y="294"/>
                    <a:pt x="3400" y="294"/>
                    <a:pt x="3421" y="292"/>
                  </a:cubicBezTo>
                  <a:cubicBezTo>
                    <a:pt x="3433" y="291"/>
                    <a:pt x="3422" y="289"/>
                    <a:pt x="3393" y="289"/>
                  </a:cubicBezTo>
                  <a:cubicBezTo>
                    <a:pt x="3398" y="288"/>
                    <a:pt x="3408" y="288"/>
                    <a:pt x="3407" y="288"/>
                  </a:cubicBezTo>
                  <a:cubicBezTo>
                    <a:pt x="3388" y="287"/>
                    <a:pt x="3434" y="285"/>
                    <a:pt x="3409" y="284"/>
                  </a:cubicBezTo>
                  <a:cubicBezTo>
                    <a:pt x="3376" y="282"/>
                    <a:pt x="3398" y="280"/>
                    <a:pt x="3395" y="278"/>
                  </a:cubicBezTo>
                  <a:cubicBezTo>
                    <a:pt x="3394" y="278"/>
                    <a:pt x="3427" y="277"/>
                    <a:pt x="3402" y="276"/>
                  </a:cubicBezTo>
                  <a:cubicBezTo>
                    <a:pt x="3392" y="276"/>
                    <a:pt x="3411" y="274"/>
                    <a:pt x="3413" y="273"/>
                  </a:cubicBezTo>
                  <a:cubicBezTo>
                    <a:pt x="3415" y="263"/>
                    <a:pt x="3416" y="265"/>
                    <a:pt x="3393" y="263"/>
                  </a:cubicBezTo>
                  <a:cubicBezTo>
                    <a:pt x="3432" y="262"/>
                    <a:pt x="3394" y="261"/>
                    <a:pt x="3393" y="259"/>
                  </a:cubicBezTo>
                  <a:cubicBezTo>
                    <a:pt x="3395" y="249"/>
                    <a:pt x="3382" y="251"/>
                    <a:pt x="3372" y="247"/>
                  </a:cubicBezTo>
                  <a:cubicBezTo>
                    <a:pt x="3367" y="245"/>
                    <a:pt x="3388" y="244"/>
                    <a:pt x="3351" y="243"/>
                  </a:cubicBezTo>
                  <a:cubicBezTo>
                    <a:pt x="3412" y="241"/>
                    <a:pt x="3324" y="240"/>
                    <a:pt x="3356" y="236"/>
                  </a:cubicBezTo>
                  <a:cubicBezTo>
                    <a:pt x="3387" y="235"/>
                    <a:pt x="3367" y="233"/>
                    <a:pt x="3371" y="231"/>
                  </a:cubicBezTo>
                  <a:cubicBezTo>
                    <a:pt x="3372" y="231"/>
                    <a:pt x="3349" y="230"/>
                    <a:pt x="3353" y="229"/>
                  </a:cubicBezTo>
                  <a:cubicBezTo>
                    <a:pt x="3369" y="227"/>
                    <a:pt x="3415" y="226"/>
                    <a:pt x="3380" y="225"/>
                  </a:cubicBezTo>
                  <a:cubicBezTo>
                    <a:pt x="3370" y="224"/>
                    <a:pt x="3397" y="222"/>
                    <a:pt x="3388" y="222"/>
                  </a:cubicBezTo>
                  <a:cubicBezTo>
                    <a:pt x="3354" y="221"/>
                    <a:pt x="3392" y="220"/>
                    <a:pt x="3396" y="220"/>
                  </a:cubicBezTo>
                  <a:cubicBezTo>
                    <a:pt x="3407" y="219"/>
                    <a:pt x="3357" y="219"/>
                    <a:pt x="3384" y="218"/>
                  </a:cubicBezTo>
                  <a:cubicBezTo>
                    <a:pt x="3393" y="217"/>
                    <a:pt x="3381" y="216"/>
                    <a:pt x="3382" y="215"/>
                  </a:cubicBezTo>
                  <a:cubicBezTo>
                    <a:pt x="3382" y="215"/>
                    <a:pt x="3394" y="214"/>
                    <a:pt x="3385" y="213"/>
                  </a:cubicBezTo>
                  <a:cubicBezTo>
                    <a:pt x="3360" y="212"/>
                    <a:pt x="3407" y="211"/>
                    <a:pt x="3396" y="210"/>
                  </a:cubicBezTo>
                  <a:cubicBezTo>
                    <a:pt x="3371" y="207"/>
                    <a:pt x="3420" y="204"/>
                    <a:pt x="3394" y="202"/>
                  </a:cubicBezTo>
                  <a:cubicBezTo>
                    <a:pt x="3386" y="202"/>
                    <a:pt x="3421" y="199"/>
                    <a:pt x="3407" y="198"/>
                  </a:cubicBezTo>
                  <a:cubicBezTo>
                    <a:pt x="3384" y="197"/>
                    <a:pt x="3395" y="196"/>
                    <a:pt x="3393" y="195"/>
                  </a:cubicBezTo>
                  <a:cubicBezTo>
                    <a:pt x="3389" y="193"/>
                    <a:pt x="3442" y="191"/>
                    <a:pt x="3393" y="189"/>
                  </a:cubicBezTo>
                  <a:cubicBezTo>
                    <a:pt x="3392" y="189"/>
                    <a:pt x="3399" y="189"/>
                    <a:pt x="3401" y="189"/>
                  </a:cubicBezTo>
                  <a:cubicBezTo>
                    <a:pt x="3413" y="187"/>
                    <a:pt x="3435" y="185"/>
                    <a:pt x="3437" y="184"/>
                  </a:cubicBezTo>
                  <a:cubicBezTo>
                    <a:pt x="3438" y="182"/>
                    <a:pt x="3410" y="180"/>
                    <a:pt x="3434" y="179"/>
                  </a:cubicBezTo>
                  <a:cubicBezTo>
                    <a:pt x="3403" y="178"/>
                    <a:pt x="3442" y="177"/>
                    <a:pt x="3414" y="176"/>
                  </a:cubicBezTo>
                  <a:cubicBezTo>
                    <a:pt x="3446" y="174"/>
                    <a:pt x="3403" y="173"/>
                    <a:pt x="3412" y="172"/>
                  </a:cubicBezTo>
                  <a:cubicBezTo>
                    <a:pt x="3425" y="170"/>
                    <a:pt x="3402" y="166"/>
                    <a:pt x="3402" y="165"/>
                  </a:cubicBezTo>
                  <a:cubicBezTo>
                    <a:pt x="3429" y="161"/>
                    <a:pt x="3397" y="139"/>
                    <a:pt x="3428" y="140"/>
                  </a:cubicBezTo>
                  <a:cubicBezTo>
                    <a:pt x="3391" y="140"/>
                    <a:pt x="3431" y="139"/>
                    <a:pt x="3426" y="138"/>
                  </a:cubicBezTo>
                  <a:cubicBezTo>
                    <a:pt x="3399" y="137"/>
                    <a:pt x="3431" y="125"/>
                    <a:pt x="3435" y="119"/>
                  </a:cubicBezTo>
                  <a:cubicBezTo>
                    <a:pt x="3481" y="117"/>
                    <a:pt x="3427" y="116"/>
                    <a:pt x="3418" y="114"/>
                  </a:cubicBezTo>
                  <a:cubicBezTo>
                    <a:pt x="3470" y="112"/>
                    <a:pt x="3467" y="109"/>
                    <a:pt x="3473" y="106"/>
                  </a:cubicBezTo>
                  <a:cubicBezTo>
                    <a:pt x="3481" y="102"/>
                    <a:pt x="3513" y="97"/>
                    <a:pt x="3497" y="93"/>
                  </a:cubicBezTo>
                  <a:cubicBezTo>
                    <a:pt x="3496" y="93"/>
                    <a:pt x="3494" y="93"/>
                    <a:pt x="3497" y="93"/>
                  </a:cubicBezTo>
                  <a:cubicBezTo>
                    <a:pt x="3542" y="91"/>
                    <a:pt x="3508" y="89"/>
                    <a:pt x="3528" y="88"/>
                  </a:cubicBezTo>
                  <a:cubicBezTo>
                    <a:pt x="3557" y="85"/>
                    <a:pt x="3518" y="81"/>
                    <a:pt x="3553" y="80"/>
                  </a:cubicBezTo>
                  <a:cubicBezTo>
                    <a:pt x="3563" y="80"/>
                    <a:pt x="3528" y="79"/>
                    <a:pt x="3555" y="78"/>
                  </a:cubicBezTo>
                  <a:cubicBezTo>
                    <a:pt x="3559" y="78"/>
                    <a:pt x="3546" y="77"/>
                    <a:pt x="3538" y="76"/>
                  </a:cubicBezTo>
                  <a:cubicBezTo>
                    <a:pt x="3529" y="76"/>
                    <a:pt x="3572" y="76"/>
                    <a:pt x="3547" y="74"/>
                  </a:cubicBezTo>
                  <a:cubicBezTo>
                    <a:pt x="3509" y="73"/>
                    <a:pt x="3576" y="73"/>
                    <a:pt x="3577" y="73"/>
                  </a:cubicBezTo>
                  <a:cubicBezTo>
                    <a:pt x="3536" y="71"/>
                    <a:pt x="3590" y="66"/>
                    <a:pt x="3523" y="64"/>
                  </a:cubicBezTo>
                  <a:cubicBezTo>
                    <a:pt x="3579" y="62"/>
                    <a:pt x="3479" y="60"/>
                    <a:pt x="3536" y="59"/>
                  </a:cubicBezTo>
                  <a:cubicBezTo>
                    <a:pt x="3503" y="58"/>
                    <a:pt x="3521" y="57"/>
                    <a:pt x="3518" y="55"/>
                  </a:cubicBezTo>
                  <a:cubicBezTo>
                    <a:pt x="3512" y="48"/>
                    <a:pt x="3532" y="50"/>
                    <a:pt x="3497" y="48"/>
                  </a:cubicBezTo>
                  <a:cubicBezTo>
                    <a:pt x="3525" y="47"/>
                    <a:pt x="3497" y="46"/>
                    <a:pt x="3496" y="45"/>
                  </a:cubicBezTo>
                  <a:cubicBezTo>
                    <a:pt x="3495" y="40"/>
                    <a:pt x="3471" y="35"/>
                    <a:pt x="3474" y="31"/>
                  </a:cubicBezTo>
                  <a:cubicBezTo>
                    <a:pt x="3453" y="30"/>
                    <a:pt x="3483" y="29"/>
                    <a:pt x="3456" y="28"/>
                  </a:cubicBezTo>
                  <a:cubicBezTo>
                    <a:pt x="3432" y="28"/>
                    <a:pt x="3497" y="27"/>
                    <a:pt x="3460" y="26"/>
                  </a:cubicBezTo>
                  <a:cubicBezTo>
                    <a:pt x="3479" y="25"/>
                    <a:pt x="3497" y="24"/>
                    <a:pt x="3518" y="24"/>
                  </a:cubicBezTo>
                  <a:cubicBezTo>
                    <a:pt x="3424" y="0"/>
                    <a:pt x="3346" y="11"/>
                    <a:pt x="3225" y="18"/>
                  </a:cubicBezTo>
                  <a:cubicBezTo>
                    <a:pt x="3287" y="8"/>
                    <a:pt x="3253" y="14"/>
                    <a:pt x="3299" y="8"/>
                  </a:cubicBezTo>
                  <a:cubicBezTo>
                    <a:pt x="3331" y="7"/>
                    <a:pt x="3318" y="7"/>
                    <a:pt x="3309" y="6"/>
                  </a:cubicBezTo>
                  <a:cubicBezTo>
                    <a:pt x="3262" y="-1"/>
                    <a:pt x="3113" y="-2"/>
                    <a:pt x="3089" y="6"/>
                  </a:cubicBezTo>
                  <a:cubicBezTo>
                    <a:pt x="3109" y="8"/>
                    <a:pt x="3099" y="10"/>
                    <a:pt x="3098" y="12"/>
                  </a:cubicBezTo>
                  <a:cubicBezTo>
                    <a:pt x="3098" y="12"/>
                    <a:pt x="3084" y="13"/>
                    <a:pt x="3101" y="13"/>
                  </a:cubicBezTo>
                  <a:cubicBezTo>
                    <a:pt x="3132" y="15"/>
                    <a:pt x="3117" y="15"/>
                    <a:pt x="3107" y="17"/>
                  </a:cubicBezTo>
                  <a:cubicBezTo>
                    <a:pt x="3090" y="21"/>
                    <a:pt x="3013" y="21"/>
                    <a:pt x="2939" y="22"/>
                  </a:cubicBezTo>
                  <a:cubicBezTo>
                    <a:pt x="2982" y="26"/>
                    <a:pt x="2998" y="23"/>
                    <a:pt x="3056" y="22"/>
                  </a:cubicBezTo>
                  <a:cubicBezTo>
                    <a:pt x="3002" y="33"/>
                    <a:pt x="2797" y="29"/>
                    <a:pt x="2680" y="28"/>
                  </a:cubicBezTo>
                  <a:cubicBezTo>
                    <a:pt x="2742" y="31"/>
                    <a:pt x="2723" y="34"/>
                    <a:pt x="2747" y="36"/>
                  </a:cubicBezTo>
                  <a:cubicBezTo>
                    <a:pt x="2511" y="43"/>
                    <a:pt x="2264" y="51"/>
                    <a:pt x="2040" y="63"/>
                  </a:cubicBezTo>
                  <a:cubicBezTo>
                    <a:pt x="2045" y="63"/>
                    <a:pt x="2051" y="63"/>
                    <a:pt x="2057" y="63"/>
                  </a:cubicBezTo>
                  <a:cubicBezTo>
                    <a:pt x="2047" y="63"/>
                    <a:pt x="2037" y="64"/>
                    <a:pt x="2027" y="67"/>
                  </a:cubicBezTo>
                  <a:cubicBezTo>
                    <a:pt x="2037" y="67"/>
                    <a:pt x="2049" y="67"/>
                    <a:pt x="2059" y="67"/>
                  </a:cubicBezTo>
                  <a:cubicBezTo>
                    <a:pt x="2045" y="68"/>
                    <a:pt x="2032" y="68"/>
                    <a:pt x="2028" y="69"/>
                  </a:cubicBezTo>
                  <a:cubicBezTo>
                    <a:pt x="2040" y="70"/>
                    <a:pt x="2022" y="70"/>
                    <a:pt x="2019" y="69"/>
                  </a:cubicBezTo>
                  <a:cubicBezTo>
                    <a:pt x="2024" y="69"/>
                    <a:pt x="2038" y="69"/>
                    <a:pt x="2028" y="69"/>
                  </a:cubicBezTo>
                  <a:cubicBezTo>
                    <a:pt x="1971" y="71"/>
                    <a:pt x="2013" y="71"/>
                    <a:pt x="1984" y="74"/>
                  </a:cubicBezTo>
                  <a:cubicBezTo>
                    <a:pt x="1946" y="80"/>
                    <a:pt x="1908" y="80"/>
                    <a:pt x="1870" y="93"/>
                  </a:cubicBezTo>
                  <a:cubicBezTo>
                    <a:pt x="1863" y="94"/>
                    <a:pt x="1845" y="95"/>
                    <a:pt x="1872" y="96"/>
                  </a:cubicBezTo>
                  <a:cubicBezTo>
                    <a:pt x="1827" y="96"/>
                    <a:pt x="1857" y="98"/>
                    <a:pt x="1845" y="99"/>
                  </a:cubicBezTo>
                  <a:cubicBezTo>
                    <a:pt x="1824" y="101"/>
                    <a:pt x="1821" y="102"/>
                    <a:pt x="1841" y="104"/>
                  </a:cubicBezTo>
                  <a:cubicBezTo>
                    <a:pt x="1857" y="105"/>
                    <a:pt x="1800" y="106"/>
                    <a:pt x="1847" y="106"/>
                  </a:cubicBezTo>
                  <a:cubicBezTo>
                    <a:pt x="1840" y="108"/>
                    <a:pt x="1792" y="109"/>
                    <a:pt x="1830" y="110"/>
                  </a:cubicBezTo>
                  <a:cubicBezTo>
                    <a:pt x="1797" y="111"/>
                    <a:pt x="1839" y="111"/>
                    <a:pt x="1832" y="112"/>
                  </a:cubicBezTo>
                  <a:cubicBezTo>
                    <a:pt x="1825" y="114"/>
                    <a:pt x="1812" y="113"/>
                    <a:pt x="1811" y="116"/>
                  </a:cubicBezTo>
                  <a:cubicBezTo>
                    <a:pt x="1817" y="117"/>
                    <a:pt x="1836" y="118"/>
                    <a:pt x="1829" y="118"/>
                  </a:cubicBezTo>
                  <a:cubicBezTo>
                    <a:pt x="1817" y="119"/>
                    <a:pt x="1810" y="120"/>
                    <a:pt x="1810" y="121"/>
                  </a:cubicBezTo>
                  <a:cubicBezTo>
                    <a:pt x="1828" y="138"/>
                    <a:pt x="1719" y="141"/>
                    <a:pt x="1790" y="142"/>
                  </a:cubicBezTo>
                  <a:cubicBezTo>
                    <a:pt x="1754" y="143"/>
                    <a:pt x="1793" y="144"/>
                    <a:pt x="1781" y="144"/>
                  </a:cubicBezTo>
                  <a:cubicBezTo>
                    <a:pt x="1764" y="147"/>
                    <a:pt x="1802" y="147"/>
                    <a:pt x="1769" y="148"/>
                  </a:cubicBezTo>
                  <a:cubicBezTo>
                    <a:pt x="1779" y="150"/>
                    <a:pt x="1735" y="151"/>
                    <a:pt x="1769" y="153"/>
                  </a:cubicBezTo>
                  <a:cubicBezTo>
                    <a:pt x="1787" y="154"/>
                    <a:pt x="1726" y="155"/>
                    <a:pt x="1768" y="156"/>
                  </a:cubicBezTo>
                  <a:cubicBezTo>
                    <a:pt x="1718" y="158"/>
                    <a:pt x="1637" y="162"/>
                    <a:pt x="1666" y="166"/>
                  </a:cubicBezTo>
                  <a:cubicBezTo>
                    <a:pt x="1648" y="166"/>
                    <a:pt x="1636" y="166"/>
                    <a:pt x="1619" y="167"/>
                  </a:cubicBezTo>
                  <a:cubicBezTo>
                    <a:pt x="1635" y="170"/>
                    <a:pt x="1703" y="168"/>
                    <a:pt x="1665" y="169"/>
                  </a:cubicBezTo>
                  <a:lnTo>
                    <a:pt x="1665" y="169"/>
                  </a:lnTo>
                  <a:cubicBezTo>
                    <a:pt x="1658" y="169"/>
                    <a:pt x="1651" y="169"/>
                    <a:pt x="1644" y="170"/>
                  </a:cubicBezTo>
                  <a:cubicBezTo>
                    <a:pt x="1705" y="177"/>
                    <a:pt x="1601" y="174"/>
                    <a:pt x="1570" y="175"/>
                  </a:cubicBezTo>
                  <a:cubicBezTo>
                    <a:pt x="1616" y="176"/>
                    <a:pt x="1576" y="177"/>
                    <a:pt x="1591" y="177"/>
                  </a:cubicBezTo>
                  <a:cubicBezTo>
                    <a:pt x="1615" y="178"/>
                    <a:pt x="1554" y="179"/>
                    <a:pt x="1590" y="180"/>
                  </a:cubicBezTo>
                  <a:cubicBezTo>
                    <a:pt x="1609" y="180"/>
                    <a:pt x="1704" y="176"/>
                    <a:pt x="1665" y="177"/>
                  </a:cubicBezTo>
                  <a:lnTo>
                    <a:pt x="1665" y="177"/>
                  </a:lnTo>
                  <a:cubicBezTo>
                    <a:pt x="1651" y="178"/>
                    <a:pt x="1637" y="178"/>
                    <a:pt x="1623" y="179"/>
                  </a:cubicBezTo>
                  <a:cubicBezTo>
                    <a:pt x="1628" y="180"/>
                    <a:pt x="1633" y="180"/>
                    <a:pt x="1639" y="181"/>
                  </a:cubicBezTo>
                  <a:cubicBezTo>
                    <a:pt x="1613" y="182"/>
                    <a:pt x="1616" y="182"/>
                    <a:pt x="1607" y="184"/>
                  </a:cubicBezTo>
                  <a:cubicBezTo>
                    <a:pt x="1578" y="186"/>
                    <a:pt x="1609" y="189"/>
                    <a:pt x="1620" y="188"/>
                  </a:cubicBezTo>
                  <a:cubicBezTo>
                    <a:pt x="1614" y="188"/>
                    <a:pt x="1608" y="188"/>
                    <a:pt x="1603" y="188"/>
                  </a:cubicBezTo>
                  <a:cubicBezTo>
                    <a:pt x="1590" y="190"/>
                    <a:pt x="1709" y="189"/>
                    <a:pt x="1644" y="189"/>
                  </a:cubicBezTo>
                  <a:cubicBezTo>
                    <a:pt x="1717" y="188"/>
                    <a:pt x="1603" y="191"/>
                    <a:pt x="1603" y="191"/>
                  </a:cubicBezTo>
                  <a:cubicBezTo>
                    <a:pt x="1617" y="191"/>
                    <a:pt x="1630" y="191"/>
                    <a:pt x="1643" y="191"/>
                  </a:cubicBezTo>
                  <a:cubicBezTo>
                    <a:pt x="1599" y="195"/>
                    <a:pt x="1656" y="190"/>
                    <a:pt x="1675" y="193"/>
                  </a:cubicBezTo>
                  <a:cubicBezTo>
                    <a:pt x="1662" y="192"/>
                    <a:pt x="1665" y="192"/>
                    <a:pt x="1677" y="192"/>
                  </a:cubicBezTo>
                  <a:cubicBezTo>
                    <a:pt x="1652" y="194"/>
                    <a:pt x="1638" y="194"/>
                    <a:pt x="1624" y="194"/>
                  </a:cubicBezTo>
                  <a:cubicBezTo>
                    <a:pt x="1665" y="198"/>
                    <a:pt x="1629" y="205"/>
                    <a:pt x="1603" y="203"/>
                  </a:cubicBezTo>
                  <a:cubicBezTo>
                    <a:pt x="1613" y="204"/>
                    <a:pt x="1641" y="206"/>
                    <a:pt x="1621" y="206"/>
                  </a:cubicBezTo>
                  <a:cubicBezTo>
                    <a:pt x="1594" y="207"/>
                    <a:pt x="1624" y="208"/>
                    <a:pt x="1623" y="208"/>
                  </a:cubicBezTo>
                  <a:cubicBezTo>
                    <a:pt x="1672" y="208"/>
                    <a:pt x="1623" y="206"/>
                    <a:pt x="1653" y="205"/>
                  </a:cubicBezTo>
                  <a:cubicBezTo>
                    <a:pt x="1707" y="206"/>
                    <a:pt x="1653" y="207"/>
                    <a:pt x="1665" y="208"/>
                  </a:cubicBezTo>
                  <a:cubicBezTo>
                    <a:pt x="1651" y="209"/>
                    <a:pt x="1637" y="209"/>
                    <a:pt x="1623" y="209"/>
                  </a:cubicBezTo>
                  <a:lnTo>
                    <a:pt x="1623" y="210"/>
                  </a:lnTo>
                  <a:cubicBezTo>
                    <a:pt x="1629" y="210"/>
                    <a:pt x="1635" y="210"/>
                    <a:pt x="1641" y="210"/>
                  </a:cubicBezTo>
                  <a:cubicBezTo>
                    <a:pt x="1635" y="211"/>
                    <a:pt x="1629" y="211"/>
                    <a:pt x="1623" y="211"/>
                  </a:cubicBezTo>
                  <a:lnTo>
                    <a:pt x="1623" y="211"/>
                  </a:lnTo>
                  <a:cubicBezTo>
                    <a:pt x="1640" y="212"/>
                    <a:pt x="1701" y="211"/>
                    <a:pt x="1665" y="211"/>
                  </a:cubicBezTo>
                  <a:lnTo>
                    <a:pt x="1665" y="212"/>
                  </a:lnTo>
                  <a:cubicBezTo>
                    <a:pt x="1671" y="212"/>
                    <a:pt x="1676" y="213"/>
                    <a:pt x="1682" y="213"/>
                  </a:cubicBezTo>
                  <a:cubicBezTo>
                    <a:pt x="1662" y="213"/>
                    <a:pt x="1644" y="214"/>
                    <a:pt x="1623" y="214"/>
                  </a:cubicBezTo>
                  <a:cubicBezTo>
                    <a:pt x="1636" y="214"/>
                    <a:pt x="1648" y="215"/>
                    <a:pt x="1665" y="215"/>
                  </a:cubicBezTo>
                  <a:cubicBezTo>
                    <a:pt x="1662" y="226"/>
                    <a:pt x="1682" y="222"/>
                    <a:pt x="1666" y="228"/>
                  </a:cubicBezTo>
                  <a:cubicBezTo>
                    <a:pt x="1677" y="232"/>
                    <a:pt x="1678" y="231"/>
                    <a:pt x="1666" y="233"/>
                  </a:cubicBezTo>
                  <a:cubicBezTo>
                    <a:pt x="1666" y="234"/>
                    <a:pt x="1681" y="235"/>
                    <a:pt x="1676" y="235"/>
                  </a:cubicBezTo>
                  <a:cubicBezTo>
                    <a:pt x="1640" y="236"/>
                    <a:pt x="1687" y="237"/>
                    <a:pt x="1677" y="238"/>
                  </a:cubicBezTo>
                  <a:cubicBezTo>
                    <a:pt x="1664" y="240"/>
                    <a:pt x="1665" y="239"/>
                    <a:pt x="1665" y="245"/>
                  </a:cubicBezTo>
                  <a:cubicBezTo>
                    <a:pt x="1665" y="246"/>
                    <a:pt x="1654" y="248"/>
                    <a:pt x="1668" y="249"/>
                  </a:cubicBezTo>
                  <a:cubicBezTo>
                    <a:pt x="1683" y="251"/>
                    <a:pt x="1660" y="251"/>
                    <a:pt x="1665" y="253"/>
                  </a:cubicBezTo>
                  <a:cubicBezTo>
                    <a:pt x="1668" y="253"/>
                    <a:pt x="1678" y="254"/>
                    <a:pt x="1679" y="254"/>
                  </a:cubicBezTo>
                  <a:cubicBezTo>
                    <a:pt x="1654" y="257"/>
                    <a:pt x="1690" y="258"/>
                    <a:pt x="1702" y="260"/>
                  </a:cubicBezTo>
                  <a:cubicBezTo>
                    <a:pt x="1686" y="260"/>
                    <a:pt x="1684" y="260"/>
                    <a:pt x="1687" y="261"/>
                  </a:cubicBezTo>
                  <a:cubicBezTo>
                    <a:pt x="1716" y="262"/>
                    <a:pt x="1697" y="263"/>
                    <a:pt x="1724" y="265"/>
                  </a:cubicBezTo>
                  <a:cubicBezTo>
                    <a:pt x="1705" y="267"/>
                    <a:pt x="1667" y="267"/>
                    <a:pt x="1723" y="271"/>
                  </a:cubicBezTo>
                  <a:cubicBezTo>
                    <a:pt x="1708" y="272"/>
                    <a:pt x="1697" y="272"/>
                    <a:pt x="1686" y="272"/>
                  </a:cubicBezTo>
                  <a:cubicBezTo>
                    <a:pt x="1700" y="273"/>
                    <a:pt x="1713" y="273"/>
                    <a:pt x="1730" y="274"/>
                  </a:cubicBezTo>
                  <a:cubicBezTo>
                    <a:pt x="1641" y="275"/>
                    <a:pt x="1751" y="275"/>
                    <a:pt x="1707" y="276"/>
                  </a:cubicBezTo>
                  <a:lnTo>
                    <a:pt x="1707" y="275"/>
                  </a:lnTo>
                  <a:cubicBezTo>
                    <a:pt x="1715" y="278"/>
                    <a:pt x="1736" y="280"/>
                    <a:pt x="1688" y="281"/>
                  </a:cubicBezTo>
                  <a:cubicBezTo>
                    <a:pt x="1692" y="282"/>
                    <a:pt x="1713" y="283"/>
                    <a:pt x="1724" y="283"/>
                  </a:cubicBezTo>
                  <a:cubicBezTo>
                    <a:pt x="1713" y="283"/>
                    <a:pt x="1692" y="284"/>
                    <a:pt x="1687" y="285"/>
                  </a:cubicBezTo>
                  <a:cubicBezTo>
                    <a:pt x="1704" y="288"/>
                    <a:pt x="1753" y="293"/>
                    <a:pt x="1683" y="294"/>
                  </a:cubicBezTo>
                  <a:cubicBezTo>
                    <a:pt x="1700" y="294"/>
                    <a:pt x="1713" y="295"/>
                    <a:pt x="1726" y="295"/>
                  </a:cubicBezTo>
                  <a:cubicBezTo>
                    <a:pt x="1713" y="295"/>
                    <a:pt x="1701" y="296"/>
                    <a:pt x="1689" y="297"/>
                  </a:cubicBezTo>
                  <a:cubicBezTo>
                    <a:pt x="1716" y="297"/>
                    <a:pt x="1681" y="298"/>
                    <a:pt x="1704" y="299"/>
                  </a:cubicBezTo>
                  <a:cubicBezTo>
                    <a:pt x="1714" y="300"/>
                    <a:pt x="1679" y="302"/>
                    <a:pt x="1689" y="302"/>
                  </a:cubicBezTo>
                  <a:cubicBezTo>
                    <a:pt x="1719" y="306"/>
                    <a:pt x="1703" y="304"/>
                    <a:pt x="1707" y="315"/>
                  </a:cubicBezTo>
                  <a:cubicBezTo>
                    <a:pt x="1709" y="321"/>
                    <a:pt x="1691" y="322"/>
                    <a:pt x="1686" y="322"/>
                  </a:cubicBezTo>
                  <a:cubicBezTo>
                    <a:pt x="1690" y="321"/>
                    <a:pt x="1705" y="322"/>
                    <a:pt x="1695" y="322"/>
                  </a:cubicBezTo>
                  <a:cubicBezTo>
                    <a:pt x="1679" y="322"/>
                    <a:pt x="1667" y="322"/>
                    <a:pt x="1666" y="322"/>
                  </a:cubicBezTo>
                  <a:cubicBezTo>
                    <a:pt x="1656" y="326"/>
                    <a:pt x="1715" y="325"/>
                    <a:pt x="1720" y="329"/>
                  </a:cubicBezTo>
                  <a:cubicBezTo>
                    <a:pt x="1712" y="329"/>
                    <a:pt x="1700" y="330"/>
                    <a:pt x="1690" y="330"/>
                  </a:cubicBezTo>
                  <a:cubicBezTo>
                    <a:pt x="1701" y="331"/>
                    <a:pt x="1726" y="332"/>
                    <a:pt x="1719" y="333"/>
                  </a:cubicBezTo>
                  <a:cubicBezTo>
                    <a:pt x="1707" y="334"/>
                    <a:pt x="1721" y="334"/>
                    <a:pt x="1725" y="334"/>
                  </a:cubicBezTo>
                  <a:cubicBezTo>
                    <a:pt x="1728" y="335"/>
                    <a:pt x="1713" y="335"/>
                    <a:pt x="1707" y="336"/>
                  </a:cubicBezTo>
                  <a:cubicBezTo>
                    <a:pt x="1751" y="333"/>
                    <a:pt x="1703" y="345"/>
                    <a:pt x="1744" y="350"/>
                  </a:cubicBezTo>
                  <a:cubicBezTo>
                    <a:pt x="1709" y="353"/>
                    <a:pt x="1737" y="356"/>
                    <a:pt x="1727" y="359"/>
                  </a:cubicBezTo>
                  <a:cubicBezTo>
                    <a:pt x="1711" y="361"/>
                    <a:pt x="1726" y="362"/>
                    <a:pt x="1707" y="364"/>
                  </a:cubicBezTo>
                  <a:cubicBezTo>
                    <a:pt x="1725" y="364"/>
                    <a:pt x="1722" y="365"/>
                    <a:pt x="1737" y="367"/>
                  </a:cubicBezTo>
                  <a:cubicBezTo>
                    <a:pt x="1749" y="368"/>
                    <a:pt x="1730" y="368"/>
                    <a:pt x="1727" y="368"/>
                  </a:cubicBezTo>
                  <a:cubicBezTo>
                    <a:pt x="1758" y="367"/>
                    <a:pt x="1691" y="369"/>
                    <a:pt x="1684" y="369"/>
                  </a:cubicBezTo>
                  <a:cubicBezTo>
                    <a:pt x="1709" y="370"/>
                    <a:pt x="1728" y="370"/>
                    <a:pt x="1748" y="371"/>
                  </a:cubicBezTo>
                  <a:cubicBezTo>
                    <a:pt x="1726" y="371"/>
                    <a:pt x="1707" y="371"/>
                    <a:pt x="1679" y="371"/>
                  </a:cubicBezTo>
                  <a:cubicBezTo>
                    <a:pt x="1717" y="372"/>
                    <a:pt x="1669" y="374"/>
                    <a:pt x="1727" y="374"/>
                  </a:cubicBezTo>
                  <a:cubicBezTo>
                    <a:pt x="1744" y="373"/>
                    <a:pt x="1746" y="374"/>
                    <a:pt x="1727" y="374"/>
                  </a:cubicBezTo>
                  <a:lnTo>
                    <a:pt x="1727" y="374"/>
                  </a:lnTo>
                  <a:cubicBezTo>
                    <a:pt x="1721" y="375"/>
                    <a:pt x="1715" y="375"/>
                    <a:pt x="1708" y="376"/>
                  </a:cubicBezTo>
                  <a:cubicBezTo>
                    <a:pt x="1721" y="376"/>
                    <a:pt x="1734" y="376"/>
                    <a:pt x="1748" y="376"/>
                  </a:cubicBezTo>
                  <a:cubicBezTo>
                    <a:pt x="1708" y="378"/>
                    <a:pt x="1688" y="379"/>
                    <a:pt x="1746" y="379"/>
                  </a:cubicBezTo>
                  <a:cubicBezTo>
                    <a:pt x="1700" y="381"/>
                    <a:pt x="1750" y="382"/>
                    <a:pt x="1749" y="384"/>
                  </a:cubicBezTo>
                  <a:cubicBezTo>
                    <a:pt x="1748" y="400"/>
                    <a:pt x="1747" y="399"/>
                    <a:pt x="1727" y="399"/>
                  </a:cubicBezTo>
                  <a:cubicBezTo>
                    <a:pt x="1746" y="402"/>
                    <a:pt x="1787" y="403"/>
                    <a:pt x="1727" y="404"/>
                  </a:cubicBezTo>
                  <a:cubicBezTo>
                    <a:pt x="1722" y="405"/>
                    <a:pt x="1658" y="406"/>
                    <a:pt x="1707" y="406"/>
                  </a:cubicBezTo>
                  <a:cubicBezTo>
                    <a:pt x="1696" y="405"/>
                    <a:pt x="1767" y="404"/>
                    <a:pt x="1693" y="402"/>
                  </a:cubicBezTo>
                  <a:cubicBezTo>
                    <a:pt x="1661" y="404"/>
                    <a:pt x="1663" y="405"/>
                    <a:pt x="1666" y="407"/>
                  </a:cubicBezTo>
                  <a:cubicBezTo>
                    <a:pt x="1667" y="408"/>
                    <a:pt x="1631" y="409"/>
                    <a:pt x="1665" y="410"/>
                  </a:cubicBezTo>
                  <a:cubicBezTo>
                    <a:pt x="1695" y="409"/>
                    <a:pt x="1705" y="408"/>
                    <a:pt x="1690" y="407"/>
                  </a:cubicBezTo>
                  <a:cubicBezTo>
                    <a:pt x="1705" y="407"/>
                    <a:pt x="1723" y="406"/>
                    <a:pt x="1748" y="406"/>
                  </a:cubicBezTo>
                  <a:cubicBezTo>
                    <a:pt x="1748" y="407"/>
                    <a:pt x="1759" y="409"/>
                    <a:pt x="1746" y="409"/>
                  </a:cubicBezTo>
                  <a:cubicBezTo>
                    <a:pt x="1734" y="412"/>
                    <a:pt x="1726" y="411"/>
                    <a:pt x="1717" y="415"/>
                  </a:cubicBezTo>
                  <a:cubicBezTo>
                    <a:pt x="1720" y="416"/>
                    <a:pt x="1731" y="416"/>
                    <a:pt x="1727" y="424"/>
                  </a:cubicBezTo>
                  <a:cubicBezTo>
                    <a:pt x="1710" y="424"/>
                    <a:pt x="1698" y="424"/>
                    <a:pt x="1682" y="425"/>
                  </a:cubicBezTo>
                  <a:cubicBezTo>
                    <a:pt x="1734" y="426"/>
                    <a:pt x="1682" y="428"/>
                    <a:pt x="1721" y="429"/>
                  </a:cubicBezTo>
                  <a:cubicBezTo>
                    <a:pt x="1723" y="429"/>
                    <a:pt x="1721" y="430"/>
                    <a:pt x="1719" y="430"/>
                  </a:cubicBezTo>
                  <a:cubicBezTo>
                    <a:pt x="1686" y="433"/>
                    <a:pt x="1739" y="434"/>
                    <a:pt x="1723" y="436"/>
                  </a:cubicBezTo>
                  <a:cubicBezTo>
                    <a:pt x="1686" y="437"/>
                    <a:pt x="1725" y="439"/>
                    <a:pt x="1694" y="442"/>
                  </a:cubicBezTo>
                  <a:cubicBezTo>
                    <a:pt x="1664" y="443"/>
                    <a:pt x="1725" y="443"/>
                    <a:pt x="1706" y="444"/>
                  </a:cubicBezTo>
                  <a:cubicBezTo>
                    <a:pt x="1669" y="446"/>
                    <a:pt x="1693" y="447"/>
                    <a:pt x="1686" y="449"/>
                  </a:cubicBezTo>
                  <a:cubicBezTo>
                    <a:pt x="1682" y="450"/>
                    <a:pt x="1717" y="451"/>
                    <a:pt x="1686" y="452"/>
                  </a:cubicBezTo>
                  <a:cubicBezTo>
                    <a:pt x="1720" y="453"/>
                    <a:pt x="1684" y="454"/>
                    <a:pt x="1685" y="455"/>
                  </a:cubicBezTo>
                  <a:cubicBezTo>
                    <a:pt x="1681" y="468"/>
                    <a:pt x="1748" y="458"/>
                    <a:pt x="1707" y="461"/>
                  </a:cubicBezTo>
                  <a:lnTo>
                    <a:pt x="1707" y="461"/>
                  </a:lnTo>
                  <a:cubicBezTo>
                    <a:pt x="1697" y="462"/>
                    <a:pt x="1747" y="462"/>
                    <a:pt x="1712" y="463"/>
                  </a:cubicBezTo>
                  <a:cubicBezTo>
                    <a:pt x="1737" y="464"/>
                    <a:pt x="1691" y="465"/>
                    <a:pt x="1708" y="466"/>
                  </a:cubicBezTo>
                  <a:cubicBezTo>
                    <a:pt x="1744" y="470"/>
                    <a:pt x="1728" y="472"/>
                    <a:pt x="1761" y="470"/>
                  </a:cubicBezTo>
                  <a:cubicBezTo>
                    <a:pt x="1770" y="471"/>
                    <a:pt x="1753" y="471"/>
                    <a:pt x="1748" y="471"/>
                  </a:cubicBezTo>
                  <a:lnTo>
                    <a:pt x="1748" y="471"/>
                  </a:lnTo>
                  <a:cubicBezTo>
                    <a:pt x="1738" y="473"/>
                    <a:pt x="1813" y="471"/>
                    <a:pt x="1769" y="472"/>
                  </a:cubicBezTo>
                  <a:lnTo>
                    <a:pt x="1769" y="472"/>
                  </a:lnTo>
                  <a:cubicBezTo>
                    <a:pt x="1850" y="474"/>
                    <a:pt x="1855" y="476"/>
                    <a:pt x="1875" y="486"/>
                  </a:cubicBezTo>
                  <a:cubicBezTo>
                    <a:pt x="1861" y="487"/>
                    <a:pt x="1869" y="489"/>
                    <a:pt x="1862" y="490"/>
                  </a:cubicBezTo>
                  <a:cubicBezTo>
                    <a:pt x="1865" y="491"/>
                    <a:pt x="1859" y="492"/>
                    <a:pt x="1875" y="493"/>
                  </a:cubicBezTo>
                  <a:cubicBezTo>
                    <a:pt x="1908" y="494"/>
                    <a:pt x="1867" y="495"/>
                    <a:pt x="1886" y="496"/>
                  </a:cubicBezTo>
                  <a:cubicBezTo>
                    <a:pt x="1901" y="497"/>
                    <a:pt x="1859" y="497"/>
                    <a:pt x="1886" y="498"/>
                  </a:cubicBezTo>
                  <a:cubicBezTo>
                    <a:pt x="1899" y="498"/>
                    <a:pt x="1893" y="500"/>
                    <a:pt x="1895" y="500"/>
                  </a:cubicBezTo>
                  <a:cubicBezTo>
                    <a:pt x="1843" y="503"/>
                    <a:pt x="1820" y="502"/>
                    <a:pt x="1771" y="502"/>
                  </a:cubicBezTo>
                  <a:cubicBezTo>
                    <a:pt x="1817" y="503"/>
                    <a:pt x="1764" y="504"/>
                    <a:pt x="1769" y="505"/>
                  </a:cubicBezTo>
                  <a:cubicBezTo>
                    <a:pt x="1773" y="506"/>
                    <a:pt x="1769" y="508"/>
                    <a:pt x="1778" y="509"/>
                  </a:cubicBezTo>
                  <a:cubicBezTo>
                    <a:pt x="1789" y="510"/>
                    <a:pt x="1762" y="511"/>
                    <a:pt x="1768" y="512"/>
                  </a:cubicBezTo>
                  <a:cubicBezTo>
                    <a:pt x="1837" y="520"/>
                    <a:pt x="1779" y="516"/>
                    <a:pt x="1878" y="503"/>
                  </a:cubicBezTo>
                  <a:cubicBezTo>
                    <a:pt x="1903" y="503"/>
                    <a:pt x="1892" y="505"/>
                    <a:pt x="1933" y="505"/>
                  </a:cubicBezTo>
                  <a:cubicBezTo>
                    <a:pt x="1884" y="513"/>
                    <a:pt x="1879" y="514"/>
                    <a:pt x="1811" y="515"/>
                  </a:cubicBezTo>
                  <a:cubicBezTo>
                    <a:pt x="1819" y="517"/>
                    <a:pt x="1835" y="515"/>
                    <a:pt x="1832" y="521"/>
                  </a:cubicBezTo>
                  <a:cubicBezTo>
                    <a:pt x="1915" y="521"/>
                    <a:pt x="1860" y="524"/>
                    <a:pt x="1832" y="526"/>
                  </a:cubicBezTo>
                  <a:cubicBezTo>
                    <a:pt x="1867" y="527"/>
                    <a:pt x="1823" y="528"/>
                    <a:pt x="1829" y="529"/>
                  </a:cubicBezTo>
                  <a:cubicBezTo>
                    <a:pt x="1826" y="530"/>
                    <a:pt x="1790" y="531"/>
                    <a:pt x="1775" y="528"/>
                  </a:cubicBezTo>
                  <a:cubicBezTo>
                    <a:pt x="1772" y="529"/>
                    <a:pt x="1766" y="530"/>
                    <a:pt x="1770" y="530"/>
                  </a:cubicBezTo>
                  <a:cubicBezTo>
                    <a:pt x="1802" y="532"/>
                    <a:pt x="1778" y="533"/>
                    <a:pt x="1832" y="534"/>
                  </a:cubicBezTo>
                  <a:cubicBezTo>
                    <a:pt x="1833" y="561"/>
                    <a:pt x="1871" y="556"/>
                    <a:pt x="1889" y="560"/>
                  </a:cubicBezTo>
                  <a:cubicBezTo>
                    <a:pt x="1876" y="562"/>
                    <a:pt x="1897" y="564"/>
                    <a:pt x="1894" y="565"/>
                  </a:cubicBezTo>
                  <a:cubicBezTo>
                    <a:pt x="1893" y="566"/>
                    <a:pt x="1894" y="567"/>
                    <a:pt x="1894" y="568"/>
                  </a:cubicBezTo>
                  <a:cubicBezTo>
                    <a:pt x="1894" y="569"/>
                    <a:pt x="1886" y="570"/>
                    <a:pt x="1896" y="571"/>
                  </a:cubicBezTo>
                  <a:cubicBezTo>
                    <a:pt x="1946" y="574"/>
                    <a:pt x="1924" y="580"/>
                    <a:pt x="1951" y="582"/>
                  </a:cubicBezTo>
                  <a:cubicBezTo>
                    <a:pt x="1952" y="582"/>
                    <a:pt x="1930" y="583"/>
                    <a:pt x="1948" y="583"/>
                  </a:cubicBezTo>
                  <a:cubicBezTo>
                    <a:pt x="1951" y="583"/>
                    <a:pt x="1956" y="583"/>
                    <a:pt x="1955" y="583"/>
                  </a:cubicBezTo>
                  <a:cubicBezTo>
                    <a:pt x="1902" y="586"/>
                    <a:pt x="1965" y="588"/>
                    <a:pt x="1939" y="591"/>
                  </a:cubicBezTo>
                  <a:cubicBezTo>
                    <a:pt x="1969" y="591"/>
                    <a:pt x="1925" y="592"/>
                    <a:pt x="1953" y="593"/>
                  </a:cubicBezTo>
                  <a:cubicBezTo>
                    <a:pt x="1968" y="594"/>
                    <a:pt x="1954" y="595"/>
                    <a:pt x="1957" y="597"/>
                  </a:cubicBezTo>
                  <a:cubicBezTo>
                    <a:pt x="1960" y="598"/>
                    <a:pt x="1965" y="599"/>
                    <a:pt x="1979" y="599"/>
                  </a:cubicBezTo>
                  <a:cubicBezTo>
                    <a:pt x="2001" y="601"/>
                    <a:pt x="1942" y="601"/>
                    <a:pt x="1971" y="602"/>
                  </a:cubicBezTo>
                  <a:cubicBezTo>
                    <a:pt x="1990" y="604"/>
                    <a:pt x="1969" y="605"/>
                    <a:pt x="1978" y="608"/>
                  </a:cubicBezTo>
                  <a:cubicBezTo>
                    <a:pt x="1985" y="609"/>
                    <a:pt x="1966" y="610"/>
                    <a:pt x="1966" y="611"/>
                  </a:cubicBezTo>
                  <a:cubicBezTo>
                    <a:pt x="1991" y="612"/>
                    <a:pt x="1963" y="631"/>
                    <a:pt x="1989" y="631"/>
                  </a:cubicBezTo>
                  <a:cubicBezTo>
                    <a:pt x="2029" y="632"/>
                    <a:pt x="1976" y="633"/>
                    <a:pt x="1986" y="634"/>
                  </a:cubicBezTo>
                  <a:cubicBezTo>
                    <a:pt x="2006" y="636"/>
                    <a:pt x="1994" y="636"/>
                    <a:pt x="1999" y="642"/>
                  </a:cubicBezTo>
                  <a:cubicBezTo>
                    <a:pt x="2002" y="644"/>
                    <a:pt x="1985" y="646"/>
                    <a:pt x="2015" y="648"/>
                  </a:cubicBezTo>
                  <a:cubicBezTo>
                    <a:pt x="1967" y="650"/>
                    <a:pt x="2048" y="648"/>
                    <a:pt x="2040" y="649"/>
                  </a:cubicBezTo>
                  <a:cubicBezTo>
                    <a:pt x="2032" y="650"/>
                    <a:pt x="2025" y="650"/>
                    <a:pt x="2019" y="650"/>
                  </a:cubicBezTo>
                  <a:cubicBezTo>
                    <a:pt x="2025" y="651"/>
                    <a:pt x="2030" y="651"/>
                    <a:pt x="2036" y="651"/>
                  </a:cubicBezTo>
                  <a:cubicBezTo>
                    <a:pt x="2030" y="651"/>
                    <a:pt x="2025" y="651"/>
                    <a:pt x="2019" y="651"/>
                  </a:cubicBezTo>
                  <a:cubicBezTo>
                    <a:pt x="2030" y="653"/>
                    <a:pt x="2039" y="651"/>
                    <a:pt x="2041" y="658"/>
                  </a:cubicBezTo>
                  <a:cubicBezTo>
                    <a:pt x="2043" y="658"/>
                    <a:pt x="2062" y="659"/>
                    <a:pt x="2043" y="660"/>
                  </a:cubicBezTo>
                  <a:cubicBezTo>
                    <a:pt x="2062" y="660"/>
                    <a:pt x="2081" y="661"/>
                    <a:pt x="2100" y="661"/>
                  </a:cubicBezTo>
                  <a:cubicBezTo>
                    <a:pt x="2088" y="662"/>
                    <a:pt x="2075" y="663"/>
                    <a:pt x="2062" y="663"/>
                  </a:cubicBezTo>
                  <a:cubicBezTo>
                    <a:pt x="2103" y="664"/>
                    <a:pt x="2048" y="665"/>
                    <a:pt x="2058" y="666"/>
                  </a:cubicBezTo>
                  <a:cubicBezTo>
                    <a:pt x="2062" y="666"/>
                    <a:pt x="2092" y="667"/>
                    <a:pt x="2071" y="668"/>
                  </a:cubicBezTo>
                  <a:cubicBezTo>
                    <a:pt x="2066" y="669"/>
                    <a:pt x="2087" y="667"/>
                    <a:pt x="2081" y="675"/>
                  </a:cubicBezTo>
                  <a:cubicBezTo>
                    <a:pt x="2101" y="675"/>
                    <a:pt x="2111" y="673"/>
                    <a:pt x="2122" y="675"/>
                  </a:cubicBezTo>
                  <a:cubicBezTo>
                    <a:pt x="2120" y="675"/>
                    <a:pt x="2104" y="676"/>
                    <a:pt x="2107" y="676"/>
                  </a:cubicBezTo>
                  <a:cubicBezTo>
                    <a:pt x="2134" y="677"/>
                    <a:pt x="2122" y="678"/>
                    <a:pt x="2113" y="680"/>
                  </a:cubicBezTo>
                  <a:cubicBezTo>
                    <a:pt x="2111" y="684"/>
                    <a:pt x="2150" y="689"/>
                    <a:pt x="2158" y="689"/>
                  </a:cubicBezTo>
                  <a:cubicBezTo>
                    <a:pt x="2160" y="690"/>
                    <a:pt x="2148" y="691"/>
                    <a:pt x="2144" y="692"/>
                  </a:cubicBezTo>
                  <a:cubicBezTo>
                    <a:pt x="2155" y="693"/>
                    <a:pt x="2186" y="696"/>
                    <a:pt x="2150" y="699"/>
                  </a:cubicBezTo>
                  <a:cubicBezTo>
                    <a:pt x="2161" y="699"/>
                    <a:pt x="2173" y="700"/>
                    <a:pt x="2185" y="700"/>
                  </a:cubicBezTo>
                  <a:cubicBezTo>
                    <a:pt x="2151" y="700"/>
                    <a:pt x="2185" y="701"/>
                    <a:pt x="2177" y="702"/>
                  </a:cubicBezTo>
                  <a:cubicBezTo>
                    <a:pt x="2170" y="702"/>
                    <a:pt x="2164" y="704"/>
                    <a:pt x="2172" y="704"/>
                  </a:cubicBezTo>
                  <a:cubicBezTo>
                    <a:pt x="2191" y="705"/>
                    <a:pt x="2184" y="706"/>
                    <a:pt x="2185" y="706"/>
                  </a:cubicBezTo>
                  <a:cubicBezTo>
                    <a:pt x="2188" y="709"/>
                    <a:pt x="2176" y="711"/>
                    <a:pt x="2196" y="713"/>
                  </a:cubicBezTo>
                  <a:cubicBezTo>
                    <a:pt x="2231" y="717"/>
                    <a:pt x="2204" y="717"/>
                    <a:pt x="2237" y="723"/>
                  </a:cubicBezTo>
                  <a:cubicBezTo>
                    <a:pt x="2268" y="727"/>
                    <a:pt x="2140" y="729"/>
                    <a:pt x="2124" y="732"/>
                  </a:cubicBezTo>
                  <a:cubicBezTo>
                    <a:pt x="2109" y="734"/>
                    <a:pt x="2079" y="739"/>
                    <a:pt x="2119" y="742"/>
                  </a:cubicBezTo>
                  <a:cubicBezTo>
                    <a:pt x="2039" y="742"/>
                    <a:pt x="2040" y="743"/>
                    <a:pt x="2060" y="746"/>
                  </a:cubicBezTo>
                  <a:cubicBezTo>
                    <a:pt x="2020" y="747"/>
                    <a:pt x="2051" y="749"/>
                    <a:pt x="2039" y="751"/>
                  </a:cubicBezTo>
                  <a:cubicBezTo>
                    <a:pt x="2028" y="753"/>
                    <a:pt x="1997" y="755"/>
                    <a:pt x="2036" y="757"/>
                  </a:cubicBezTo>
                  <a:cubicBezTo>
                    <a:pt x="1996" y="758"/>
                    <a:pt x="1981" y="759"/>
                    <a:pt x="2020" y="762"/>
                  </a:cubicBezTo>
                  <a:cubicBezTo>
                    <a:pt x="1998" y="763"/>
                    <a:pt x="1961" y="764"/>
                    <a:pt x="1965" y="765"/>
                  </a:cubicBezTo>
                  <a:cubicBezTo>
                    <a:pt x="1972" y="766"/>
                    <a:pt x="1937" y="767"/>
                    <a:pt x="1958" y="768"/>
                  </a:cubicBezTo>
                  <a:cubicBezTo>
                    <a:pt x="1985" y="769"/>
                    <a:pt x="1959" y="770"/>
                    <a:pt x="1954" y="771"/>
                  </a:cubicBezTo>
                  <a:cubicBezTo>
                    <a:pt x="1950" y="772"/>
                    <a:pt x="1955" y="773"/>
                    <a:pt x="1943" y="774"/>
                  </a:cubicBezTo>
                  <a:cubicBezTo>
                    <a:pt x="1930" y="774"/>
                    <a:pt x="1970" y="775"/>
                    <a:pt x="1944" y="776"/>
                  </a:cubicBezTo>
                  <a:cubicBezTo>
                    <a:pt x="1895" y="779"/>
                    <a:pt x="2055" y="779"/>
                    <a:pt x="1998" y="779"/>
                  </a:cubicBezTo>
                  <a:lnTo>
                    <a:pt x="1998" y="779"/>
                  </a:lnTo>
                  <a:cubicBezTo>
                    <a:pt x="1979" y="782"/>
                    <a:pt x="1976" y="777"/>
                    <a:pt x="1977" y="786"/>
                  </a:cubicBezTo>
                  <a:cubicBezTo>
                    <a:pt x="1977" y="787"/>
                    <a:pt x="1965" y="789"/>
                    <a:pt x="1981" y="790"/>
                  </a:cubicBezTo>
                  <a:cubicBezTo>
                    <a:pt x="2006" y="791"/>
                    <a:pt x="1971" y="792"/>
                    <a:pt x="1974" y="793"/>
                  </a:cubicBezTo>
                  <a:cubicBezTo>
                    <a:pt x="1979" y="795"/>
                    <a:pt x="2000" y="798"/>
                    <a:pt x="1938" y="799"/>
                  </a:cubicBezTo>
                  <a:cubicBezTo>
                    <a:pt x="1930" y="800"/>
                    <a:pt x="1937" y="800"/>
                    <a:pt x="1936" y="804"/>
                  </a:cubicBezTo>
                  <a:cubicBezTo>
                    <a:pt x="1906" y="805"/>
                    <a:pt x="1874" y="806"/>
                    <a:pt x="1877" y="806"/>
                  </a:cubicBezTo>
                  <a:cubicBezTo>
                    <a:pt x="1881" y="807"/>
                    <a:pt x="1839" y="808"/>
                    <a:pt x="1867" y="809"/>
                  </a:cubicBezTo>
                  <a:cubicBezTo>
                    <a:pt x="1874" y="809"/>
                    <a:pt x="1847" y="811"/>
                    <a:pt x="1854" y="811"/>
                  </a:cubicBezTo>
                  <a:cubicBezTo>
                    <a:pt x="1887" y="812"/>
                    <a:pt x="1842" y="813"/>
                    <a:pt x="1854" y="814"/>
                  </a:cubicBezTo>
                  <a:cubicBezTo>
                    <a:pt x="1861" y="814"/>
                    <a:pt x="1880" y="814"/>
                    <a:pt x="1894" y="814"/>
                  </a:cubicBezTo>
                  <a:lnTo>
                    <a:pt x="1894" y="818"/>
                  </a:lnTo>
                  <a:cubicBezTo>
                    <a:pt x="1960" y="815"/>
                    <a:pt x="1969" y="808"/>
                    <a:pt x="2016" y="803"/>
                  </a:cubicBezTo>
                  <a:cubicBezTo>
                    <a:pt x="2036" y="795"/>
                    <a:pt x="2078" y="788"/>
                    <a:pt x="2123" y="787"/>
                  </a:cubicBezTo>
                  <a:cubicBezTo>
                    <a:pt x="2095" y="786"/>
                    <a:pt x="2129" y="785"/>
                    <a:pt x="2105" y="784"/>
                  </a:cubicBezTo>
                  <a:cubicBezTo>
                    <a:pt x="2122" y="784"/>
                    <a:pt x="2180" y="783"/>
                    <a:pt x="2144" y="784"/>
                  </a:cubicBezTo>
                  <a:lnTo>
                    <a:pt x="2144" y="784"/>
                  </a:lnTo>
                  <a:cubicBezTo>
                    <a:pt x="2144" y="786"/>
                    <a:pt x="2229" y="783"/>
                    <a:pt x="2185" y="785"/>
                  </a:cubicBezTo>
                  <a:cubicBezTo>
                    <a:pt x="2184" y="785"/>
                    <a:pt x="2193" y="788"/>
                    <a:pt x="2185" y="786"/>
                  </a:cubicBezTo>
                  <a:cubicBezTo>
                    <a:pt x="2237" y="788"/>
                    <a:pt x="2158" y="786"/>
                    <a:pt x="2144" y="787"/>
                  </a:cubicBezTo>
                  <a:cubicBezTo>
                    <a:pt x="2150" y="787"/>
                    <a:pt x="2155" y="788"/>
                    <a:pt x="2161" y="788"/>
                  </a:cubicBezTo>
                  <a:cubicBezTo>
                    <a:pt x="2155" y="788"/>
                    <a:pt x="2150" y="788"/>
                    <a:pt x="2144" y="788"/>
                  </a:cubicBezTo>
                  <a:cubicBezTo>
                    <a:pt x="2140" y="796"/>
                    <a:pt x="2166" y="790"/>
                    <a:pt x="2185" y="792"/>
                  </a:cubicBezTo>
                  <a:cubicBezTo>
                    <a:pt x="2183" y="790"/>
                    <a:pt x="2167" y="791"/>
                    <a:pt x="2167" y="791"/>
                  </a:cubicBezTo>
                  <a:cubicBezTo>
                    <a:pt x="2175" y="791"/>
                    <a:pt x="2180" y="790"/>
                    <a:pt x="2185" y="791"/>
                  </a:cubicBezTo>
                  <a:cubicBezTo>
                    <a:pt x="2171" y="791"/>
                    <a:pt x="2202" y="791"/>
                    <a:pt x="2203" y="792"/>
                  </a:cubicBezTo>
                  <a:cubicBezTo>
                    <a:pt x="2197" y="792"/>
                    <a:pt x="2191" y="792"/>
                    <a:pt x="2185" y="792"/>
                  </a:cubicBezTo>
                  <a:cubicBezTo>
                    <a:pt x="2222" y="801"/>
                    <a:pt x="2131" y="809"/>
                    <a:pt x="2102" y="816"/>
                  </a:cubicBezTo>
                  <a:cubicBezTo>
                    <a:pt x="2108" y="816"/>
                    <a:pt x="2114" y="816"/>
                    <a:pt x="2119" y="816"/>
                  </a:cubicBezTo>
                  <a:cubicBezTo>
                    <a:pt x="2114" y="816"/>
                    <a:pt x="2108" y="816"/>
                    <a:pt x="2102" y="816"/>
                  </a:cubicBezTo>
                  <a:lnTo>
                    <a:pt x="2102" y="819"/>
                  </a:lnTo>
                  <a:cubicBezTo>
                    <a:pt x="2121" y="820"/>
                    <a:pt x="2133" y="820"/>
                    <a:pt x="2149" y="820"/>
                  </a:cubicBezTo>
                  <a:cubicBezTo>
                    <a:pt x="2130" y="820"/>
                    <a:pt x="2116" y="821"/>
                    <a:pt x="2098" y="821"/>
                  </a:cubicBezTo>
                  <a:cubicBezTo>
                    <a:pt x="2115" y="821"/>
                    <a:pt x="2126" y="821"/>
                    <a:pt x="2144" y="821"/>
                  </a:cubicBezTo>
                  <a:cubicBezTo>
                    <a:pt x="2150" y="831"/>
                    <a:pt x="2117" y="825"/>
                    <a:pt x="2092" y="828"/>
                  </a:cubicBezTo>
                  <a:cubicBezTo>
                    <a:pt x="2102" y="833"/>
                    <a:pt x="2160" y="830"/>
                    <a:pt x="2123" y="831"/>
                  </a:cubicBezTo>
                  <a:lnTo>
                    <a:pt x="2123" y="831"/>
                  </a:lnTo>
                  <a:cubicBezTo>
                    <a:pt x="2141" y="832"/>
                    <a:pt x="2099" y="833"/>
                    <a:pt x="2113" y="834"/>
                  </a:cubicBezTo>
                  <a:cubicBezTo>
                    <a:pt x="2125" y="836"/>
                    <a:pt x="2088" y="840"/>
                    <a:pt x="2081" y="842"/>
                  </a:cubicBezTo>
                  <a:cubicBezTo>
                    <a:pt x="2087" y="842"/>
                    <a:pt x="2093" y="842"/>
                    <a:pt x="2099" y="842"/>
                  </a:cubicBezTo>
                  <a:cubicBezTo>
                    <a:pt x="2093" y="842"/>
                    <a:pt x="2087" y="842"/>
                    <a:pt x="2081" y="843"/>
                  </a:cubicBezTo>
                  <a:cubicBezTo>
                    <a:pt x="2071" y="845"/>
                    <a:pt x="2146" y="843"/>
                    <a:pt x="2102" y="844"/>
                  </a:cubicBezTo>
                  <a:lnTo>
                    <a:pt x="2102" y="844"/>
                  </a:lnTo>
                  <a:cubicBezTo>
                    <a:pt x="2056" y="846"/>
                    <a:pt x="2136" y="846"/>
                    <a:pt x="2072" y="846"/>
                  </a:cubicBezTo>
                  <a:cubicBezTo>
                    <a:pt x="2072" y="847"/>
                    <a:pt x="2074" y="847"/>
                    <a:pt x="2071" y="847"/>
                  </a:cubicBezTo>
                  <a:cubicBezTo>
                    <a:pt x="2059" y="848"/>
                    <a:pt x="2077" y="849"/>
                    <a:pt x="2069" y="850"/>
                  </a:cubicBezTo>
                  <a:cubicBezTo>
                    <a:pt x="2060" y="852"/>
                    <a:pt x="2090" y="854"/>
                    <a:pt x="2100" y="856"/>
                  </a:cubicBezTo>
                  <a:cubicBezTo>
                    <a:pt x="1977" y="860"/>
                    <a:pt x="1904" y="890"/>
                    <a:pt x="1748" y="887"/>
                  </a:cubicBezTo>
                  <a:cubicBezTo>
                    <a:pt x="1768" y="890"/>
                    <a:pt x="1682" y="893"/>
                    <a:pt x="1670" y="895"/>
                  </a:cubicBezTo>
                  <a:cubicBezTo>
                    <a:pt x="1617" y="895"/>
                    <a:pt x="1666" y="897"/>
                    <a:pt x="1629" y="897"/>
                  </a:cubicBezTo>
                  <a:cubicBezTo>
                    <a:pt x="1621" y="897"/>
                    <a:pt x="1649" y="898"/>
                    <a:pt x="1628" y="899"/>
                  </a:cubicBezTo>
                  <a:cubicBezTo>
                    <a:pt x="1574" y="901"/>
                    <a:pt x="1575" y="903"/>
                    <a:pt x="1569" y="906"/>
                  </a:cubicBezTo>
                  <a:cubicBezTo>
                    <a:pt x="1557" y="906"/>
                    <a:pt x="1528" y="906"/>
                    <a:pt x="1553" y="907"/>
                  </a:cubicBezTo>
                  <a:cubicBezTo>
                    <a:pt x="1560" y="907"/>
                    <a:pt x="1565" y="908"/>
                    <a:pt x="1560" y="908"/>
                  </a:cubicBezTo>
                  <a:cubicBezTo>
                    <a:pt x="1536" y="909"/>
                    <a:pt x="1552" y="910"/>
                    <a:pt x="1551" y="911"/>
                  </a:cubicBezTo>
                  <a:cubicBezTo>
                    <a:pt x="1518" y="921"/>
                    <a:pt x="1516" y="923"/>
                    <a:pt x="1480" y="928"/>
                  </a:cubicBezTo>
                  <a:cubicBezTo>
                    <a:pt x="1467" y="928"/>
                    <a:pt x="1500" y="929"/>
                    <a:pt x="1480" y="931"/>
                  </a:cubicBezTo>
                  <a:cubicBezTo>
                    <a:pt x="1467" y="931"/>
                    <a:pt x="1480" y="933"/>
                    <a:pt x="1477" y="934"/>
                  </a:cubicBezTo>
                  <a:cubicBezTo>
                    <a:pt x="1472" y="935"/>
                    <a:pt x="1495" y="937"/>
                    <a:pt x="1461" y="938"/>
                  </a:cubicBezTo>
                  <a:cubicBezTo>
                    <a:pt x="1484" y="940"/>
                    <a:pt x="1448" y="941"/>
                    <a:pt x="1455" y="943"/>
                  </a:cubicBezTo>
                  <a:cubicBezTo>
                    <a:pt x="1463" y="944"/>
                    <a:pt x="1461" y="946"/>
                    <a:pt x="1436" y="947"/>
                  </a:cubicBezTo>
                  <a:cubicBezTo>
                    <a:pt x="1477" y="948"/>
                    <a:pt x="1424" y="949"/>
                    <a:pt x="1434" y="950"/>
                  </a:cubicBezTo>
                  <a:cubicBezTo>
                    <a:pt x="1444" y="951"/>
                    <a:pt x="1429" y="953"/>
                    <a:pt x="1453" y="954"/>
                  </a:cubicBezTo>
                  <a:cubicBezTo>
                    <a:pt x="1416" y="958"/>
                    <a:pt x="1446" y="961"/>
                    <a:pt x="1436" y="965"/>
                  </a:cubicBezTo>
                  <a:cubicBezTo>
                    <a:pt x="1420" y="970"/>
                    <a:pt x="1413" y="973"/>
                    <a:pt x="1398" y="976"/>
                  </a:cubicBezTo>
                  <a:cubicBezTo>
                    <a:pt x="1406" y="978"/>
                    <a:pt x="1384" y="980"/>
                    <a:pt x="1396" y="983"/>
                  </a:cubicBezTo>
                  <a:cubicBezTo>
                    <a:pt x="1405" y="984"/>
                    <a:pt x="1362" y="986"/>
                    <a:pt x="1393" y="987"/>
                  </a:cubicBezTo>
                  <a:cubicBezTo>
                    <a:pt x="1397" y="987"/>
                    <a:pt x="1381" y="988"/>
                    <a:pt x="1372" y="988"/>
                  </a:cubicBezTo>
                  <a:cubicBezTo>
                    <a:pt x="1333" y="994"/>
                    <a:pt x="1359" y="993"/>
                    <a:pt x="1297" y="997"/>
                  </a:cubicBezTo>
                  <a:cubicBezTo>
                    <a:pt x="1289" y="998"/>
                    <a:pt x="1256" y="998"/>
                    <a:pt x="1287" y="999"/>
                  </a:cubicBezTo>
                  <a:cubicBezTo>
                    <a:pt x="1293" y="1000"/>
                    <a:pt x="1291" y="1000"/>
                    <a:pt x="1290" y="1001"/>
                  </a:cubicBezTo>
                  <a:cubicBezTo>
                    <a:pt x="1281" y="1004"/>
                    <a:pt x="1312" y="1008"/>
                    <a:pt x="1269" y="1011"/>
                  </a:cubicBezTo>
                  <a:cubicBezTo>
                    <a:pt x="1300" y="1013"/>
                    <a:pt x="1260" y="1011"/>
                    <a:pt x="1269" y="1016"/>
                  </a:cubicBezTo>
                  <a:cubicBezTo>
                    <a:pt x="1241" y="1014"/>
                    <a:pt x="1234" y="1015"/>
                    <a:pt x="1207" y="1020"/>
                  </a:cubicBezTo>
                  <a:cubicBezTo>
                    <a:pt x="1213" y="1020"/>
                    <a:pt x="1219" y="1020"/>
                    <a:pt x="1224" y="1020"/>
                  </a:cubicBezTo>
                  <a:cubicBezTo>
                    <a:pt x="1219" y="1020"/>
                    <a:pt x="1213" y="1020"/>
                    <a:pt x="1207" y="1020"/>
                  </a:cubicBezTo>
                  <a:cubicBezTo>
                    <a:pt x="1204" y="1021"/>
                    <a:pt x="1217" y="1022"/>
                    <a:pt x="1186" y="1022"/>
                  </a:cubicBezTo>
                  <a:cubicBezTo>
                    <a:pt x="1156" y="1026"/>
                    <a:pt x="1151" y="1027"/>
                    <a:pt x="1124" y="1029"/>
                  </a:cubicBezTo>
                  <a:cubicBezTo>
                    <a:pt x="1128" y="1029"/>
                    <a:pt x="1143" y="1029"/>
                    <a:pt x="1133" y="1029"/>
                  </a:cubicBezTo>
                  <a:cubicBezTo>
                    <a:pt x="1095" y="1029"/>
                    <a:pt x="1106" y="1030"/>
                    <a:pt x="1103" y="1031"/>
                  </a:cubicBezTo>
                  <a:cubicBezTo>
                    <a:pt x="1098" y="1031"/>
                    <a:pt x="1081" y="1032"/>
                    <a:pt x="1089" y="1033"/>
                  </a:cubicBezTo>
                  <a:cubicBezTo>
                    <a:pt x="1116" y="1034"/>
                    <a:pt x="1063" y="1034"/>
                    <a:pt x="1063" y="1035"/>
                  </a:cubicBezTo>
                  <a:cubicBezTo>
                    <a:pt x="1069" y="1035"/>
                    <a:pt x="1075" y="1036"/>
                    <a:pt x="1081" y="1036"/>
                  </a:cubicBezTo>
                  <a:cubicBezTo>
                    <a:pt x="1068" y="1036"/>
                    <a:pt x="1056" y="1037"/>
                    <a:pt x="1044" y="1037"/>
                  </a:cubicBezTo>
                  <a:cubicBezTo>
                    <a:pt x="1079" y="1038"/>
                    <a:pt x="1023" y="1039"/>
                    <a:pt x="1039" y="1040"/>
                  </a:cubicBezTo>
                  <a:cubicBezTo>
                    <a:pt x="1066" y="1042"/>
                    <a:pt x="995" y="1041"/>
                    <a:pt x="1000" y="1044"/>
                  </a:cubicBezTo>
                  <a:cubicBezTo>
                    <a:pt x="1030" y="1046"/>
                    <a:pt x="974" y="1047"/>
                    <a:pt x="1010" y="1050"/>
                  </a:cubicBezTo>
                  <a:cubicBezTo>
                    <a:pt x="1017" y="1053"/>
                    <a:pt x="975" y="1052"/>
                    <a:pt x="957" y="1050"/>
                  </a:cubicBezTo>
                  <a:cubicBezTo>
                    <a:pt x="957" y="1052"/>
                    <a:pt x="954" y="1053"/>
                    <a:pt x="958" y="1054"/>
                  </a:cubicBezTo>
                  <a:cubicBezTo>
                    <a:pt x="933" y="1060"/>
                    <a:pt x="994" y="1059"/>
                    <a:pt x="942" y="1063"/>
                  </a:cubicBezTo>
                  <a:cubicBezTo>
                    <a:pt x="962" y="1065"/>
                    <a:pt x="918" y="1067"/>
                    <a:pt x="975" y="1068"/>
                  </a:cubicBezTo>
                  <a:cubicBezTo>
                    <a:pt x="969" y="1069"/>
                    <a:pt x="956" y="1069"/>
                    <a:pt x="958" y="1070"/>
                  </a:cubicBezTo>
                  <a:cubicBezTo>
                    <a:pt x="985" y="1070"/>
                    <a:pt x="964" y="1071"/>
                    <a:pt x="957" y="1072"/>
                  </a:cubicBezTo>
                  <a:cubicBezTo>
                    <a:pt x="951" y="1073"/>
                    <a:pt x="926" y="1073"/>
                    <a:pt x="956" y="1074"/>
                  </a:cubicBezTo>
                  <a:cubicBezTo>
                    <a:pt x="939" y="1074"/>
                    <a:pt x="933" y="1075"/>
                    <a:pt x="936" y="1076"/>
                  </a:cubicBezTo>
                  <a:cubicBezTo>
                    <a:pt x="945" y="1075"/>
                    <a:pt x="951" y="1077"/>
                    <a:pt x="957" y="1079"/>
                  </a:cubicBezTo>
                  <a:cubicBezTo>
                    <a:pt x="959" y="1080"/>
                    <a:pt x="968" y="1082"/>
                    <a:pt x="955" y="1082"/>
                  </a:cubicBezTo>
                  <a:cubicBezTo>
                    <a:pt x="928" y="1084"/>
                    <a:pt x="970" y="1084"/>
                    <a:pt x="957" y="1085"/>
                  </a:cubicBezTo>
                  <a:cubicBezTo>
                    <a:pt x="864" y="1090"/>
                    <a:pt x="913" y="1098"/>
                    <a:pt x="825" y="1099"/>
                  </a:cubicBezTo>
                  <a:cubicBezTo>
                    <a:pt x="855" y="1099"/>
                    <a:pt x="879" y="1100"/>
                    <a:pt x="895" y="1099"/>
                  </a:cubicBezTo>
                  <a:cubicBezTo>
                    <a:pt x="889" y="1099"/>
                    <a:pt x="883" y="1098"/>
                    <a:pt x="878" y="1098"/>
                  </a:cubicBezTo>
                  <a:cubicBezTo>
                    <a:pt x="892" y="1098"/>
                    <a:pt x="927" y="1097"/>
                    <a:pt x="895" y="1098"/>
                  </a:cubicBezTo>
                  <a:lnTo>
                    <a:pt x="895" y="1099"/>
                  </a:lnTo>
                  <a:cubicBezTo>
                    <a:pt x="902" y="1099"/>
                    <a:pt x="909" y="1099"/>
                    <a:pt x="916" y="1100"/>
                  </a:cubicBezTo>
                  <a:cubicBezTo>
                    <a:pt x="882" y="1100"/>
                    <a:pt x="917" y="1101"/>
                    <a:pt x="904" y="1102"/>
                  </a:cubicBezTo>
                  <a:cubicBezTo>
                    <a:pt x="891" y="1103"/>
                    <a:pt x="897" y="1104"/>
                    <a:pt x="895" y="1105"/>
                  </a:cubicBezTo>
                  <a:cubicBezTo>
                    <a:pt x="893" y="1106"/>
                    <a:pt x="895" y="1107"/>
                    <a:pt x="876" y="1108"/>
                  </a:cubicBezTo>
                  <a:cubicBezTo>
                    <a:pt x="866" y="1109"/>
                    <a:pt x="886" y="1110"/>
                    <a:pt x="883" y="1111"/>
                  </a:cubicBezTo>
                  <a:cubicBezTo>
                    <a:pt x="881" y="1111"/>
                    <a:pt x="905" y="1112"/>
                    <a:pt x="863" y="1112"/>
                  </a:cubicBezTo>
                  <a:cubicBezTo>
                    <a:pt x="815" y="1113"/>
                    <a:pt x="916" y="1116"/>
                    <a:pt x="891" y="1117"/>
                  </a:cubicBezTo>
                  <a:cubicBezTo>
                    <a:pt x="884" y="1117"/>
                    <a:pt x="830" y="1118"/>
                    <a:pt x="874" y="1119"/>
                  </a:cubicBezTo>
                  <a:cubicBezTo>
                    <a:pt x="840" y="1121"/>
                    <a:pt x="856" y="1117"/>
                    <a:pt x="853" y="1128"/>
                  </a:cubicBezTo>
                  <a:cubicBezTo>
                    <a:pt x="853" y="1129"/>
                    <a:pt x="865" y="1130"/>
                    <a:pt x="851" y="1131"/>
                  </a:cubicBezTo>
                  <a:cubicBezTo>
                    <a:pt x="818" y="1132"/>
                    <a:pt x="866" y="1132"/>
                    <a:pt x="853" y="1133"/>
                  </a:cubicBezTo>
                  <a:cubicBezTo>
                    <a:pt x="847" y="1134"/>
                    <a:pt x="841" y="1134"/>
                    <a:pt x="834" y="1134"/>
                  </a:cubicBezTo>
                  <a:cubicBezTo>
                    <a:pt x="821" y="1135"/>
                    <a:pt x="800" y="1135"/>
                    <a:pt x="823" y="1140"/>
                  </a:cubicBezTo>
                  <a:cubicBezTo>
                    <a:pt x="829" y="1141"/>
                    <a:pt x="786" y="1142"/>
                    <a:pt x="831" y="1143"/>
                  </a:cubicBezTo>
                  <a:cubicBezTo>
                    <a:pt x="815" y="1145"/>
                    <a:pt x="746" y="1147"/>
                    <a:pt x="795" y="1150"/>
                  </a:cubicBezTo>
                  <a:cubicBezTo>
                    <a:pt x="807" y="1151"/>
                    <a:pt x="803" y="1151"/>
                    <a:pt x="794" y="1151"/>
                  </a:cubicBezTo>
                  <a:cubicBezTo>
                    <a:pt x="760" y="1154"/>
                    <a:pt x="787" y="1157"/>
                    <a:pt x="750" y="1159"/>
                  </a:cubicBezTo>
                  <a:cubicBezTo>
                    <a:pt x="800" y="1161"/>
                    <a:pt x="742" y="1163"/>
                    <a:pt x="789" y="1165"/>
                  </a:cubicBezTo>
                  <a:cubicBezTo>
                    <a:pt x="797" y="1165"/>
                    <a:pt x="783" y="1166"/>
                    <a:pt x="778" y="1167"/>
                  </a:cubicBezTo>
                  <a:cubicBezTo>
                    <a:pt x="789" y="1168"/>
                    <a:pt x="894" y="1168"/>
                    <a:pt x="853" y="1168"/>
                  </a:cubicBezTo>
                  <a:lnTo>
                    <a:pt x="853" y="1168"/>
                  </a:lnTo>
                  <a:cubicBezTo>
                    <a:pt x="884" y="1170"/>
                    <a:pt x="872" y="1171"/>
                    <a:pt x="884" y="1173"/>
                  </a:cubicBezTo>
                  <a:cubicBezTo>
                    <a:pt x="895" y="1174"/>
                    <a:pt x="877" y="1173"/>
                    <a:pt x="874" y="1173"/>
                  </a:cubicBezTo>
                  <a:cubicBezTo>
                    <a:pt x="879" y="1173"/>
                    <a:pt x="893" y="1173"/>
                    <a:pt x="884" y="1173"/>
                  </a:cubicBezTo>
                  <a:cubicBezTo>
                    <a:pt x="826" y="1174"/>
                    <a:pt x="807" y="1173"/>
                    <a:pt x="754" y="1170"/>
                  </a:cubicBezTo>
                  <a:lnTo>
                    <a:pt x="754" y="1175"/>
                  </a:lnTo>
                  <a:cubicBezTo>
                    <a:pt x="787" y="1172"/>
                    <a:pt x="870" y="1182"/>
                    <a:pt x="776" y="1184"/>
                  </a:cubicBezTo>
                  <a:cubicBezTo>
                    <a:pt x="744" y="1185"/>
                    <a:pt x="741" y="1168"/>
                    <a:pt x="687" y="1182"/>
                  </a:cubicBezTo>
                  <a:cubicBezTo>
                    <a:pt x="669" y="1196"/>
                    <a:pt x="642" y="1193"/>
                    <a:pt x="644" y="1199"/>
                  </a:cubicBezTo>
                  <a:cubicBezTo>
                    <a:pt x="579" y="1218"/>
                    <a:pt x="707" y="1217"/>
                    <a:pt x="747" y="1217"/>
                  </a:cubicBezTo>
                  <a:cubicBezTo>
                    <a:pt x="683" y="1217"/>
                    <a:pt x="753" y="1219"/>
                    <a:pt x="709" y="1219"/>
                  </a:cubicBezTo>
                  <a:cubicBezTo>
                    <a:pt x="724" y="1220"/>
                    <a:pt x="787" y="1220"/>
                    <a:pt x="767" y="1212"/>
                  </a:cubicBezTo>
                  <a:cubicBezTo>
                    <a:pt x="753" y="1210"/>
                    <a:pt x="782" y="1209"/>
                    <a:pt x="770" y="1208"/>
                  </a:cubicBezTo>
                  <a:cubicBezTo>
                    <a:pt x="756" y="1206"/>
                    <a:pt x="812" y="1205"/>
                    <a:pt x="775" y="1203"/>
                  </a:cubicBezTo>
                  <a:cubicBezTo>
                    <a:pt x="810" y="1203"/>
                    <a:pt x="747" y="1202"/>
                    <a:pt x="777" y="1201"/>
                  </a:cubicBezTo>
                  <a:cubicBezTo>
                    <a:pt x="809" y="1200"/>
                    <a:pt x="747" y="1199"/>
                    <a:pt x="773" y="1199"/>
                  </a:cubicBezTo>
                  <a:cubicBezTo>
                    <a:pt x="801" y="1198"/>
                    <a:pt x="785" y="1197"/>
                    <a:pt x="791" y="1196"/>
                  </a:cubicBezTo>
                  <a:cubicBezTo>
                    <a:pt x="795" y="1195"/>
                    <a:pt x="822" y="1195"/>
                    <a:pt x="792" y="1194"/>
                  </a:cubicBezTo>
                  <a:cubicBezTo>
                    <a:pt x="836" y="1189"/>
                    <a:pt x="830" y="1186"/>
                    <a:pt x="895" y="1180"/>
                  </a:cubicBezTo>
                  <a:cubicBezTo>
                    <a:pt x="857" y="1179"/>
                    <a:pt x="908" y="1178"/>
                    <a:pt x="877" y="1177"/>
                  </a:cubicBezTo>
                  <a:cubicBezTo>
                    <a:pt x="959" y="1179"/>
                    <a:pt x="970" y="1178"/>
                    <a:pt x="1031" y="1164"/>
                  </a:cubicBezTo>
                  <a:cubicBezTo>
                    <a:pt x="1058" y="1162"/>
                    <a:pt x="1027" y="1162"/>
                    <a:pt x="1029" y="1160"/>
                  </a:cubicBezTo>
                  <a:cubicBezTo>
                    <a:pt x="1035" y="1158"/>
                    <a:pt x="1042" y="1160"/>
                    <a:pt x="1041" y="1153"/>
                  </a:cubicBezTo>
                  <a:cubicBezTo>
                    <a:pt x="1067" y="1156"/>
                    <a:pt x="1140" y="1151"/>
                    <a:pt x="1103" y="1153"/>
                  </a:cubicBezTo>
                  <a:lnTo>
                    <a:pt x="1103" y="1153"/>
                  </a:lnTo>
                  <a:cubicBezTo>
                    <a:pt x="1104" y="1155"/>
                    <a:pt x="1117" y="1156"/>
                    <a:pt x="1106" y="1157"/>
                  </a:cubicBezTo>
                  <a:cubicBezTo>
                    <a:pt x="1096" y="1159"/>
                    <a:pt x="1132" y="1158"/>
                    <a:pt x="1124" y="1165"/>
                  </a:cubicBezTo>
                  <a:cubicBezTo>
                    <a:pt x="1140" y="1165"/>
                    <a:pt x="1149" y="1165"/>
                    <a:pt x="1161" y="1164"/>
                  </a:cubicBezTo>
                  <a:lnTo>
                    <a:pt x="1161" y="1169"/>
                  </a:lnTo>
                  <a:cubicBezTo>
                    <a:pt x="1143" y="1169"/>
                    <a:pt x="1133" y="1170"/>
                    <a:pt x="1124" y="1170"/>
                  </a:cubicBezTo>
                  <a:cubicBezTo>
                    <a:pt x="1162" y="1171"/>
                    <a:pt x="1098" y="1173"/>
                    <a:pt x="1144" y="1173"/>
                  </a:cubicBezTo>
                  <a:cubicBezTo>
                    <a:pt x="1077" y="1176"/>
                    <a:pt x="1175" y="1178"/>
                    <a:pt x="1106" y="1180"/>
                  </a:cubicBezTo>
                  <a:cubicBezTo>
                    <a:pt x="1140" y="1183"/>
                    <a:pt x="1115" y="1189"/>
                    <a:pt x="1125" y="1193"/>
                  </a:cubicBezTo>
                  <a:cubicBezTo>
                    <a:pt x="1130" y="1195"/>
                    <a:pt x="1095" y="1194"/>
                    <a:pt x="1082" y="1195"/>
                  </a:cubicBezTo>
                  <a:cubicBezTo>
                    <a:pt x="1082" y="1199"/>
                    <a:pt x="1088" y="1203"/>
                    <a:pt x="1079" y="1207"/>
                  </a:cubicBezTo>
                  <a:cubicBezTo>
                    <a:pt x="1076" y="1208"/>
                    <a:pt x="1099" y="1208"/>
                    <a:pt x="1092" y="1210"/>
                  </a:cubicBezTo>
                  <a:cubicBezTo>
                    <a:pt x="1076" y="1212"/>
                    <a:pt x="1051" y="1215"/>
                    <a:pt x="1061" y="1218"/>
                  </a:cubicBezTo>
                  <a:cubicBezTo>
                    <a:pt x="1068" y="1220"/>
                    <a:pt x="1047" y="1222"/>
                    <a:pt x="1078" y="1224"/>
                  </a:cubicBezTo>
                  <a:cubicBezTo>
                    <a:pt x="1034" y="1226"/>
                    <a:pt x="1087" y="1229"/>
                    <a:pt x="1048" y="1231"/>
                  </a:cubicBezTo>
                  <a:cubicBezTo>
                    <a:pt x="1063" y="1233"/>
                    <a:pt x="1037" y="1235"/>
                    <a:pt x="1040" y="1237"/>
                  </a:cubicBezTo>
                  <a:cubicBezTo>
                    <a:pt x="1043" y="1241"/>
                    <a:pt x="1039" y="1244"/>
                    <a:pt x="1041" y="1250"/>
                  </a:cubicBezTo>
                  <a:cubicBezTo>
                    <a:pt x="1041" y="1250"/>
                    <a:pt x="977" y="1248"/>
                    <a:pt x="1012" y="1250"/>
                  </a:cubicBezTo>
                  <a:cubicBezTo>
                    <a:pt x="1032" y="1251"/>
                    <a:pt x="987" y="1252"/>
                    <a:pt x="1020" y="1253"/>
                  </a:cubicBezTo>
                  <a:cubicBezTo>
                    <a:pt x="982" y="1254"/>
                    <a:pt x="1044" y="1256"/>
                    <a:pt x="1000" y="1256"/>
                  </a:cubicBezTo>
                  <a:cubicBezTo>
                    <a:pt x="1038" y="1258"/>
                    <a:pt x="1007" y="1259"/>
                    <a:pt x="1008" y="1260"/>
                  </a:cubicBezTo>
                  <a:cubicBezTo>
                    <a:pt x="1009" y="1261"/>
                    <a:pt x="1011" y="1262"/>
                    <a:pt x="999" y="1264"/>
                  </a:cubicBezTo>
                  <a:cubicBezTo>
                    <a:pt x="1039" y="1265"/>
                    <a:pt x="1024" y="1267"/>
                    <a:pt x="1016" y="1269"/>
                  </a:cubicBezTo>
                  <a:cubicBezTo>
                    <a:pt x="1007" y="1271"/>
                    <a:pt x="982" y="1273"/>
                    <a:pt x="936" y="1274"/>
                  </a:cubicBezTo>
                  <a:cubicBezTo>
                    <a:pt x="936" y="1294"/>
                    <a:pt x="937" y="1282"/>
                    <a:pt x="999" y="1286"/>
                  </a:cubicBezTo>
                  <a:cubicBezTo>
                    <a:pt x="999" y="1281"/>
                    <a:pt x="999" y="1282"/>
                    <a:pt x="991" y="1282"/>
                  </a:cubicBezTo>
                  <a:cubicBezTo>
                    <a:pt x="954" y="1281"/>
                    <a:pt x="997" y="1280"/>
                    <a:pt x="990" y="1279"/>
                  </a:cubicBezTo>
                  <a:cubicBezTo>
                    <a:pt x="983" y="1278"/>
                    <a:pt x="992" y="1277"/>
                    <a:pt x="1029" y="1276"/>
                  </a:cubicBezTo>
                  <a:cubicBezTo>
                    <a:pt x="1041" y="1278"/>
                    <a:pt x="1071" y="1276"/>
                    <a:pt x="1060" y="1283"/>
                  </a:cubicBezTo>
                  <a:cubicBezTo>
                    <a:pt x="1057" y="1284"/>
                    <a:pt x="1090" y="1285"/>
                    <a:pt x="1061" y="1286"/>
                  </a:cubicBezTo>
                  <a:cubicBezTo>
                    <a:pt x="1074" y="1287"/>
                    <a:pt x="1087" y="1287"/>
                    <a:pt x="1094" y="1287"/>
                  </a:cubicBezTo>
                  <a:cubicBezTo>
                    <a:pt x="1090" y="1288"/>
                    <a:pt x="1075" y="1289"/>
                    <a:pt x="1084" y="1290"/>
                  </a:cubicBezTo>
                  <a:cubicBezTo>
                    <a:pt x="1113" y="1292"/>
                    <a:pt x="1098" y="1294"/>
                    <a:pt x="1103" y="1296"/>
                  </a:cubicBezTo>
                  <a:cubicBezTo>
                    <a:pt x="1134" y="1300"/>
                    <a:pt x="1085" y="1299"/>
                    <a:pt x="1112" y="1301"/>
                  </a:cubicBezTo>
                  <a:cubicBezTo>
                    <a:pt x="1149" y="1305"/>
                    <a:pt x="1145" y="1302"/>
                    <a:pt x="1145" y="1314"/>
                  </a:cubicBezTo>
                  <a:cubicBezTo>
                    <a:pt x="1161" y="1314"/>
                    <a:pt x="1173" y="1314"/>
                    <a:pt x="1186" y="1314"/>
                  </a:cubicBezTo>
                  <a:cubicBezTo>
                    <a:pt x="1186" y="1322"/>
                    <a:pt x="1189" y="1318"/>
                    <a:pt x="1198" y="1322"/>
                  </a:cubicBezTo>
                  <a:cubicBezTo>
                    <a:pt x="1198" y="1323"/>
                    <a:pt x="1171" y="1323"/>
                    <a:pt x="1187" y="1324"/>
                  </a:cubicBezTo>
                  <a:cubicBezTo>
                    <a:pt x="1202" y="1325"/>
                    <a:pt x="1187" y="1326"/>
                    <a:pt x="1194" y="1326"/>
                  </a:cubicBezTo>
                  <a:cubicBezTo>
                    <a:pt x="1214" y="1327"/>
                    <a:pt x="1177" y="1328"/>
                    <a:pt x="1205" y="1329"/>
                  </a:cubicBezTo>
                  <a:cubicBezTo>
                    <a:pt x="1180" y="1329"/>
                    <a:pt x="1224" y="1331"/>
                    <a:pt x="1162" y="1331"/>
                  </a:cubicBezTo>
                  <a:cubicBezTo>
                    <a:pt x="1124" y="1330"/>
                    <a:pt x="1112" y="1333"/>
                    <a:pt x="1141" y="1333"/>
                  </a:cubicBezTo>
                  <a:cubicBezTo>
                    <a:pt x="1135" y="1333"/>
                    <a:pt x="1130" y="1334"/>
                    <a:pt x="1124" y="1334"/>
                  </a:cubicBezTo>
                  <a:cubicBezTo>
                    <a:pt x="1147" y="1335"/>
                    <a:pt x="1141" y="1336"/>
                    <a:pt x="1097" y="1336"/>
                  </a:cubicBezTo>
                  <a:cubicBezTo>
                    <a:pt x="1072" y="1337"/>
                    <a:pt x="1094" y="1336"/>
                    <a:pt x="1103" y="1336"/>
                  </a:cubicBezTo>
                  <a:cubicBezTo>
                    <a:pt x="1088" y="1337"/>
                    <a:pt x="1104" y="1336"/>
                    <a:pt x="1103" y="1334"/>
                  </a:cubicBezTo>
                  <a:cubicBezTo>
                    <a:pt x="1070" y="1333"/>
                    <a:pt x="1084" y="1334"/>
                    <a:pt x="1041" y="1336"/>
                  </a:cubicBezTo>
                  <a:cubicBezTo>
                    <a:pt x="1054" y="1337"/>
                    <a:pt x="1005" y="1338"/>
                    <a:pt x="1041" y="1339"/>
                  </a:cubicBezTo>
                  <a:cubicBezTo>
                    <a:pt x="1055" y="1350"/>
                    <a:pt x="1080" y="1348"/>
                    <a:pt x="1121" y="1355"/>
                  </a:cubicBezTo>
                  <a:cubicBezTo>
                    <a:pt x="1087" y="1356"/>
                    <a:pt x="1120" y="1357"/>
                    <a:pt x="1121" y="1358"/>
                  </a:cubicBezTo>
                  <a:cubicBezTo>
                    <a:pt x="1123" y="1359"/>
                    <a:pt x="1129" y="1361"/>
                    <a:pt x="1137" y="1362"/>
                  </a:cubicBezTo>
                  <a:cubicBezTo>
                    <a:pt x="1106" y="1366"/>
                    <a:pt x="1168" y="1366"/>
                    <a:pt x="1088" y="1369"/>
                  </a:cubicBezTo>
                  <a:cubicBezTo>
                    <a:pt x="1078" y="1369"/>
                    <a:pt x="1017" y="1371"/>
                    <a:pt x="1056" y="1373"/>
                  </a:cubicBezTo>
                  <a:cubicBezTo>
                    <a:pt x="1067" y="1373"/>
                    <a:pt x="1052" y="1375"/>
                    <a:pt x="1039" y="1376"/>
                  </a:cubicBezTo>
                  <a:cubicBezTo>
                    <a:pt x="1023" y="1377"/>
                    <a:pt x="1065" y="1378"/>
                    <a:pt x="1050" y="1379"/>
                  </a:cubicBezTo>
                  <a:cubicBezTo>
                    <a:pt x="1037" y="1380"/>
                    <a:pt x="1043" y="1381"/>
                    <a:pt x="1044" y="1384"/>
                  </a:cubicBezTo>
                  <a:cubicBezTo>
                    <a:pt x="1044" y="1384"/>
                    <a:pt x="1042" y="1383"/>
                    <a:pt x="1041" y="1383"/>
                  </a:cubicBezTo>
                  <a:cubicBezTo>
                    <a:pt x="1090" y="1389"/>
                    <a:pt x="966" y="1376"/>
                    <a:pt x="936" y="1375"/>
                  </a:cubicBezTo>
                  <a:lnTo>
                    <a:pt x="936" y="1376"/>
                  </a:lnTo>
                  <a:cubicBezTo>
                    <a:pt x="942" y="1377"/>
                    <a:pt x="948" y="1377"/>
                    <a:pt x="954" y="1377"/>
                  </a:cubicBezTo>
                  <a:cubicBezTo>
                    <a:pt x="948" y="1377"/>
                    <a:pt x="942" y="1377"/>
                    <a:pt x="936" y="1377"/>
                  </a:cubicBezTo>
                  <a:cubicBezTo>
                    <a:pt x="1014" y="1384"/>
                    <a:pt x="1065" y="1411"/>
                    <a:pt x="1145" y="1412"/>
                  </a:cubicBezTo>
                  <a:cubicBezTo>
                    <a:pt x="1146" y="1414"/>
                    <a:pt x="1142" y="1416"/>
                    <a:pt x="1145" y="1417"/>
                  </a:cubicBezTo>
                  <a:cubicBezTo>
                    <a:pt x="1148" y="1418"/>
                    <a:pt x="1134" y="1419"/>
                    <a:pt x="1157" y="1420"/>
                  </a:cubicBezTo>
                  <a:cubicBezTo>
                    <a:pt x="1168" y="1420"/>
                    <a:pt x="1145" y="1421"/>
                    <a:pt x="1163" y="1422"/>
                  </a:cubicBezTo>
                  <a:cubicBezTo>
                    <a:pt x="1175" y="1423"/>
                    <a:pt x="1159" y="1424"/>
                    <a:pt x="1167" y="1425"/>
                  </a:cubicBezTo>
                  <a:cubicBezTo>
                    <a:pt x="1135" y="1432"/>
                    <a:pt x="970" y="1416"/>
                    <a:pt x="898" y="1410"/>
                  </a:cubicBezTo>
                  <a:cubicBezTo>
                    <a:pt x="929" y="1411"/>
                    <a:pt x="848" y="1411"/>
                    <a:pt x="892" y="1412"/>
                  </a:cubicBezTo>
                  <a:cubicBezTo>
                    <a:pt x="890" y="1415"/>
                    <a:pt x="899" y="1418"/>
                    <a:pt x="957" y="1421"/>
                  </a:cubicBezTo>
                  <a:cubicBezTo>
                    <a:pt x="960" y="1426"/>
                    <a:pt x="1008" y="1429"/>
                    <a:pt x="1025" y="1435"/>
                  </a:cubicBezTo>
                  <a:cubicBezTo>
                    <a:pt x="1059" y="1436"/>
                    <a:pt x="1003" y="1437"/>
                    <a:pt x="1032" y="1437"/>
                  </a:cubicBezTo>
                  <a:cubicBezTo>
                    <a:pt x="1043" y="1438"/>
                    <a:pt x="1020" y="1439"/>
                    <a:pt x="1038" y="1439"/>
                  </a:cubicBezTo>
                  <a:cubicBezTo>
                    <a:pt x="1050" y="1440"/>
                    <a:pt x="1035" y="1441"/>
                    <a:pt x="1042" y="1442"/>
                  </a:cubicBezTo>
                  <a:cubicBezTo>
                    <a:pt x="1049" y="1443"/>
                    <a:pt x="1056" y="1443"/>
                    <a:pt x="1045" y="1444"/>
                  </a:cubicBezTo>
                  <a:cubicBezTo>
                    <a:pt x="1085" y="1445"/>
                    <a:pt x="1017" y="1446"/>
                    <a:pt x="1055" y="1446"/>
                  </a:cubicBezTo>
                  <a:cubicBezTo>
                    <a:pt x="1064" y="1449"/>
                    <a:pt x="1074" y="1451"/>
                    <a:pt x="1081" y="1454"/>
                  </a:cubicBezTo>
                  <a:cubicBezTo>
                    <a:pt x="1073" y="1457"/>
                    <a:pt x="1007" y="1457"/>
                    <a:pt x="1055" y="1459"/>
                  </a:cubicBezTo>
                  <a:cubicBezTo>
                    <a:pt x="1109" y="1460"/>
                    <a:pt x="1053" y="1464"/>
                    <a:pt x="1114" y="1468"/>
                  </a:cubicBezTo>
                  <a:cubicBezTo>
                    <a:pt x="1124" y="1469"/>
                    <a:pt x="1113" y="1469"/>
                    <a:pt x="1106" y="1469"/>
                  </a:cubicBezTo>
                  <a:cubicBezTo>
                    <a:pt x="1140" y="1470"/>
                    <a:pt x="1100" y="1471"/>
                    <a:pt x="1114" y="1471"/>
                  </a:cubicBezTo>
                  <a:cubicBezTo>
                    <a:pt x="1129" y="1472"/>
                    <a:pt x="1110" y="1474"/>
                    <a:pt x="1127" y="1475"/>
                  </a:cubicBezTo>
                  <a:cubicBezTo>
                    <a:pt x="1159" y="1476"/>
                    <a:pt x="1106" y="1477"/>
                    <a:pt x="1127" y="1477"/>
                  </a:cubicBezTo>
                  <a:cubicBezTo>
                    <a:pt x="1152" y="1478"/>
                    <a:pt x="1124" y="1479"/>
                    <a:pt x="1141" y="1480"/>
                  </a:cubicBezTo>
                  <a:cubicBezTo>
                    <a:pt x="1160" y="1481"/>
                    <a:pt x="1140" y="1482"/>
                    <a:pt x="1145" y="1489"/>
                  </a:cubicBezTo>
                  <a:cubicBezTo>
                    <a:pt x="1163" y="1489"/>
                    <a:pt x="1175" y="1490"/>
                    <a:pt x="1188" y="1490"/>
                  </a:cubicBezTo>
                  <a:cubicBezTo>
                    <a:pt x="1166" y="1491"/>
                    <a:pt x="1134" y="1491"/>
                    <a:pt x="1145" y="1493"/>
                  </a:cubicBezTo>
                  <a:cubicBezTo>
                    <a:pt x="1154" y="1494"/>
                    <a:pt x="1167" y="1495"/>
                    <a:pt x="1145" y="1496"/>
                  </a:cubicBezTo>
                  <a:cubicBezTo>
                    <a:pt x="1180" y="1497"/>
                    <a:pt x="1137" y="1498"/>
                    <a:pt x="1155" y="1498"/>
                  </a:cubicBezTo>
                  <a:cubicBezTo>
                    <a:pt x="1179" y="1498"/>
                    <a:pt x="1197" y="1498"/>
                    <a:pt x="1168" y="1499"/>
                  </a:cubicBezTo>
                  <a:cubicBezTo>
                    <a:pt x="1198" y="1500"/>
                    <a:pt x="1153" y="1501"/>
                    <a:pt x="1165" y="1502"/>
                  </a:cubicBezTo>
                  <a:cubicBezTo>
                    <a:pt x="1171" y="1502"/>
                    <a:pt x="1177" y="1502"/>
                    <a:pt x="1183" y="1503"/>
                  </a:cubicBezTo>
                  <a:cubicBezTo>
                    <a:pt x="1173" y="1503"/>
                    <a:pt x="1165" y="1502"/>
                    <a:pt x="1155" y="1506"/>
                  </a:cubicBezTo>
                  <a:cubicBezTo>
                    <a:pt x="1158" y="1506"/>
                    <a:pt x="1170" y="1507"/>
                    <a:pt x="1182" y="1507"/>
                  </a:cubicBezTo>
                  <a:cubicBezTo>
                    <a:pt x="1177" y="1508"/>
                    <a:pt x="1162" y="1508"/>
                    <a:pt x="1167" y="1509"/>
                  </a:cubicBezTo>
                  <a:cubicBezTo>
                    <a:pt x="1204" y="1511"/>
                    <a:pt x="1188" y="1514"/>
                    <a:pt x="1164" y="1516"/>
                  </a:cubicBezTo>
                  <a:cubicBezTo>
                    <a:pt x="1177" y="1516"/>
                    <a:pt x="1189" y="1516"/>
                    <a:pt x="1207" y="1517"/>
                  </a:cubicBezTo>
                  <a:cubicBezTo>
                    <a:pt x="1211" y="1535"/>
                    <a:pt x="1193" y="1534"/>
                    <a:pt x="1231" y="1536"/>
                  </a:cubicBezTo>
                  <a:cubicBezTo>
                    <a:pt x="1277" y="1539"/>
                    <a:pt x="1224" y="1541"/>
                    <a:pt x="1210" y="1543"/>
                  </a:cubicBezTo>
                  <a:cubicBezTo>
                    <a:pt x="1225" y="1543"/>
                    <a:pt x="1237" y="1543"/>
                    <a:pt x="1243" y="1543"/>
                  </a:cubicBezTo>
                  <a:cubicBezTo>
                    <a:pt x="1234" y="1544"/>
                    <a:pt x="1211" y="1546"/>
                    <a:pt x="1219" y="1546"/>
                  </a:cubicBezTo>
                  <a:cubicBezTo>
                    <a:pt x="1234" y="1548"/>
                    <a:pt x="1225" y="1549"/>
                    <a:pt x="1233" y="1550"/>
                  </a:cubicBezTo>
                  <a:cubicBezTo>
                    <a:pt x="1241" y="1551"/>
                    <a:pt x="1227" y="1551"/>
                    <a:pt x="1228" y="1552"/>
                  </a:cubicBezTo>
                  <a:cubicBezTo>
                    <a:pt x="1230" y="1553"/>
                    <a:pt x="1249" y="1555"/>
                    <a:pt x="1236" y="1556"/>
                  </a:cubicBezTo>
                  <a:cubicBezTo>
                    <a:pt x="1228" y="1557"/>
                    <a:pt x="1260" y="1557"/>
                    <a:pt x="1229" y="1558"/>
                  </a:cubicBezTo>
                  <a:cubicBezTo>
                    <a:pt x="1225" y="1558"/>
                    <a:pt x="1238" y="1559"/>
                    <a:pt x="1239" y="1560"/>
                  </a:cubicBezTo>
                  <a:cubicBezTo>
                    <a:pt x="1239" y="1560"/>
                    <a:pt x="1226" y="1562"/>
                    <a:pt x="1232" y="1562"/>
                  </a:cubicBezTo>
                  <a:cubicBezTo>
                    <a:pt x="1259" y="1562"/>
                    <a:pt x="1214" y="1563"/>
                    <a:pt x="1246" y="1564"/>
                  </a:cubicBezTo>
                  <a:cubicBezTo>
                    <a:pt x="1260" y="1565"/>
                    <a:pt x="1246" y="1565"/>
                    <a:pt x="1249" y="1570"/>
                  </a:cubicBezTo>
                  <a:cubicBezTo>
                    <a:pt x="1246" y="1577"/>
                    <a:pt x="1260" y="1574"/>
                    <a:pt x="1228" y="1576"/>
                  </a:cubicBezTo>
                  <a:cubicBezTo>
                    <a:pt x="1262" y="1577"/>
                    <a:pt x="1212" y="1578"/>
                    <a:pt x="1229" y="1579"/>
                  </a:cubicBezTo>
                  <a:cubicBezTo>
                    <a:pt x="1244" y="1580"/>
                    <a:pt x="1235" y="1580"/>
                    <a:pt x="1230" y="1581"/>
                  </a:cubicBezTo>
                  <a:cubicBezTo>
                    <a:pt x="1225" y="1582"/>
                    <a:pt x="1245" y="1583"/>
                    <a:pt x="1241" y="1583"/>
                  </a:cubicBezTo>
                  <a:cubicBezTo>
                    <a:pt x="1207" y="1584"/>
                    <a:pt x="1272" y="1585"/>
                    <a:pt x="1232" y="1585"/>
                  </a:cubicBezTo>
                  <a:cubicBezTo>
                    <a:pt x="1245" y="1586"/>
                    <a:pt x="1232" y="1587"/>
                    <a:pt x="1234" y="1587"/>
                  </a:cubicBezTo>
                  <a:cubicBezTo>
                    <a:pt x="1265" y="1588"/>
                    <a:pt x="1219" y="1588"/>
                    <a:pt x="1236" y="1589"/>
                  </a:cubicBezTo>
                  <a:cubicBezTo>
                    <a:pt x="1257" y="1590"/>
                    <a:pt x="1258" y="1591"/>
                    <a:pt x="1239" y="1591"/>
                  </a:cubicBezTo>
                  <a:cubicBezTo>
                    <a:pt x="1211" y="1592"/>
                    <a:pt x="1246" y="1593"/>
                    <a:pt x="1243" y="1594"/>
                  </a:cubicBezTo>
                  <a:cubicBezTo>
                    <a:pt x="1191" y="1590"/>
                    <a:pt x="1225" y="1601"/>
                    <a:pt x="1186" y="1604"/>
                  </a:cubicBezTo>
                  <a:cubicBezTo>
                    <a:pt x="1187" y="1612"/>
                    <a:pt x="1141" y="1614"/>
                    <a:pt x="1126" y="1618"/>
                  </a:cubicBezTo>
                  <a:cubicBezTo>
                    <a:pt x="1162" y="1618"/>
                    <a:pt x="1104" y="1620"/>
                    <a:pt x="1144" y="1620"/>
                  </a:cubicBezTo>
                  <a:cubicBezTo>
                    <a:pt x="1114" y="1623"/>
                    <a:pt x="1100" y="1629"/>
                    <a:pt x="1041" y="1638"/>
                  </a:cubicBezTo>
                  <a:cubicBezTo>
                    <a:pt x="1046" y="1638"/>
                    <a:pt x="1052" y="1638"/>
                    <a:pt x="1058" y="1639"/>
                  </a:cubicBezTo>
                  <a:cubicBezTo>
                    <a:pt x="1039" y="1640"/>
                    <a:pt x="1006" y="1640"/>
                    <a:pt x="999" y="1653"/>
                  </a:cubicBezTo>
                  <a:cubicBezTo>
                    <a:pt x="976" y="1654"/>
                    <a:pt x="957" y="1655"/>
                    <a:pt x="942" y="1656"/>
                  </a:cubicBezTo>
                  <a:cubicBezTo>
                    <a:pt x="981" y="1659"/>
                    <a:pt x="921" y="1660"/>
                    <a:pt x="924" y="1662"/>
                  </a:cubicBezTo>
                  <a:cubicBezTo>
                    <a:pt x="925" y="1664"/>
                    <a:pt x="909" y="1665"/>
                    <a:pt x="917" y="1666"/>
                  </a:cubicBezTo>
                  <a:cubicBezTo>
                    <a:pt x="921" y="1667"/>
                    <a:pt x="883" y="1667"/>
                    <a:pt x="906" y="1668"/>
                  </a:cubicBezTo>
                  <a:cubicBezTo>
                    <a:pt x="900" y="1670"/>
                    <a:pt x="903" y="1670"/>
                    <a:pt x="882" y="1672"/>
                  </a:cubicBezTo>
                  <a:cubicBezTo>
                    <a:pt x="876" y="1673"/>
                    <a:pt x="895" y="1674"/>
                    <a:pt x="891" y="1674"/>
                  </a:cubicBezTo>
                  <a:cubicBezTo>
                    <a:pt x="876" y="1676"/>
                    <a:pt x="825" y="1678"/>
                    <a:pt x="871" y="1680"/>
                  </a:cubicBezTo>
                  <a:cubicBezTo>
                    <a:pt x="833" y="1683"/>
                    <a:pt x="853" y="1683"/>
                    <a:pt x="817" y="1687"/>
                  </a:cubicBezTo>
                  <a:cubicBezTo>
                    <a:pt x="850" y="1688"/>
                    <a:pt x="929" y="1683"/>
                    <a:pt x="895" y="1685"/>
                  </a:cubicBezTo>
                  <a:lnTo>
                    <a:pt x="895" y="1685"/>
                  </a:lnTo>
                  <a:cubicBezTo>
                    <a:pt x="900" y="1687"/>
                    <a:pt x="868" y="1686"/>
                    <a:pt x="853" y="1687"/>
                  </a:cubicBezTo>
                  <a:cubicBezTo>
                    <a:pt x="843" y="1690"/>
                    <a:pt x="918" y="1688"/>
                    <a:pt x="874" y="1689"/>
                  </a:cubicBezTo>
                  <a:lnTo>
                    <a:pt x="874" y="1689"/>
                  </a:lnTo>
                  <a:cubicBezTo>
                    <a:pt x="815" y="1694"/>
                    <a:pt x="809" y="1702"/>
                    <a:pt x="774" y="1700"/>
                  </a:cubicBezTo>
                  <a:cubicBezTo>
                    <a:pt x="819" y="1702"/>
                    <a:pt x="741" y="1701"/>
                    <a:pt x="749" y="1702"/>
                  </a:cubicBezTo>
                  <a:cubicBezTo>
                    <a:pt x="747" y="1708"/>
                    <a:pt x="760" y="1705"/>
                    <a:pt x="728" y="1707"/>
                  </a:cubicBezTo>
                  <a:cubicBezTo>
                    <a:pt x="767" y="1708"/>
                    <a:pt x="733" y="1709"/>
                    <a:pt x="726" y="1709"/>
                  </a:cubicBezTo>
                  <a:cubicBezTo>
                    <a:pt x="713" y="1710"/>
                    <a:pt x="728" y="1711"/>
                    <a:pt x="716" y="1712"/>
                  </a:cubicBezTo>
                  <a:cubicBezTo>
                    <a:pt x="694" y="1713"/>
                    <a:pt x="727" y="1714"/>
                    <a:pt x="687" y="1715"/>
                  </a:cubicBezTo>
                  <a:cubicBezTo>
                    <a:pt x="693" y="1716"/>
                    <a:pt x="666" y="1717"/>
                    <a:pt x="678" y="1719"/>
                  </a:cubicBezTo>
                  <a:cubicBezTo>
                    <a:pt x="666" y="1719"/>
                    <a:pt x="671" y="1719"/>
                    <a:pt x="676" y="1720"/>
                  </a:cubicBezTo>
                  <a:cubicBezTo>
                    <a:pt x="704" y="1721"/>
                    <a:pt x="640" y="1721"/>
                    <a:pt x="653" y="1723"/>
                  </a:cubicBezTo>
                  <a:cubicBezTo>
                    <a:pt x="672" y="1723"/>
                    <a:pt x="663" y="1724"/>
                    <a:pt x="675" y="1725"/>
                  </a:cubicBezTo>
                  <a:cubicBezTo>
                    <a:pt x="687" y="1726"/>
                    <a:pt x="668" y="1726"/>
                    <a:pt x="666" y="1725"/>
                  </a:cubicBezTo>
                  <a:cubicBezTo>
                    <a:pt x="671" y="1725"/>
                    <a:pt x="684" y="1725"/>
                    <a:pt x="675" y="1725"/>
                  </a:cubicBezTo>
                  <a:cubicBezTo>
                    <a:pt x="591" y="1725"/>
                    <a:pt x="617" y="1726"/>
                    <a:pt x="571" y="1735"/>
                  </a:cubicBezTo>
                  <a:cubicBezTo>
                    <a:pt x="569" y="1738"/>
                    <a:pt x="522" y="1741"/>
                    <a:pt x="503" y="1745"/>
                  </a:cubicBezTo>
                  <a:cubicBezTo>
                    <a:pt x="497" y="1746"/>
                    <a:pt x="462" y="1747"/>
                    <a:pt x="498" y="1748"/>
                  </a:cubicBezTo>
                  <a:cubicBezTo>
                    <a:pt x="446" y="1753"/>
                    <a:pt x="453" y="1756"/>
                    <a:pt x="437" y="1758"/>
                  </a:cubicBezTo>
                  <a:cubicBezTo>
                    <a:pt x="443" y="1759"/>
                    <a:pt x="448" y="1759"/>
                    <a:pt x="454" y="1759"/>
                  </a:cubicBezTo>
                  <a:cubicBezTo>
                    <a:pt x="448" y="1759"/>
                    <a:pt x="443" y="1759"/>
                    <a:pt x="437" y="1759"/>
                  </a:cubicBezTo>
                  <a:cubicBezTo>
                    <a:pt x="440" y="1761"/>
                    <a:pt x="352" y="1763"/>
                    <a:pt x="413" y="1765"/>
                  </a:cubicBezTo>
                  <a:cubicBezTo>
                    <a:pt x="413" y="1765"/>
                    <a:pt x="407" y="1765"/>
                    <a:pt x="406" y="1765"/>
                  </a:cubicBezTo>
                  <a:cubicBezTo>
                    <a:pt x="377" y="1766"/>
                    <a:pt x="390" y="1767"/>
                    <a:pt x="374" y="1769"/>
                  </a:cubicBezTo>
                  <a:cubicBezTo>
                    <a:pt x="441" y="1770"/>
                    <a:pt x="355" y="1773"/>
                    <a:pt x="356" y="1774"/>
                  </a:cubicBezTo>
                  <a:cubicBezTo>
                    <a:pt x="399" y="1775"/>
                    <a:pt x="357" y="1777"/>
                    <a:pt x="382" y="1779"/>
                  </a:cubicBezTo>
                  <a:cubicBezTo>
                    <a:pt x="390" y="1779"/>
                    <a:pt x="400" y="1780"/>
                    <a:pt x="394" y="1781"/>
                  </a:cubicBezTo>
                  <a:cubicBezTo>
                    <a:pt x="358" y="1782"/>
                    <a:pt x="392" y="1785"/>
                    <a:pt x="369" y="1786"/>
                  </a:cubicBezTo>
                  <a:cubicBezTo>
                    <a:pt x="341" y="1789"/>
                    <a:pt x="361" y="1791"/>
                    <a:pt x="354" y="1793"/>
                  </a:cubicBezTo>
                  <a:cubicBezTo>
                    <a:pt x="351" y="1794"/>
                    <a:pt x="355" y="1795"/>
                    <a:pt x="353" y="1796"/>
                  </a:cubicBezTo>
                  <a:cubicBezTo>
                    <a:pt x="338" y="1799"/>
                    <a:pt x="306" y="1797"/>
                    <a:pt x="311" y="1801"/>
                  </a:cubicBezTo>
                  <a:cubicBezTo>
                    <a:pt x="308" y="1802"/>
                    <a:pt x="278" y="1805"/>
                    <a:pt x="283" y="1808"/>
                  </a:cubicBezTo>
                  <a:cubicBezTo>
                    <a:pt x="285" y="1809"/>
                    <a:pt x="254" y="1809"/>
                    <a:pt x="287" y="1810"/>
                  </a:cubicBezTo>
                  <a:cubicBezTo>
                    <a:pt x="331" y="1814"/>
                    <a:pt x="281" y="1811"/>
                    <a:pt x="292" y="1822"/>
                  </a:cubicBezTo>
                  <a:cubicBezTo>
                    <a:pt x="281" y="1828"/>
                    <a:pt x="300" y="1831"/>
                    <a:pt x="300" y="1833"/>
                  </a:cubicBezTo>
                  <a:cubicBezTo>
                    <a:pt x="299" y="1835"/>
                    <a:pt x="336" y="1836"/>
                    <a:pt x="291" y="1837"/>
                  </a:cubicBezTo>
                  <a:cubicBezTo>
                    <a:pt x="335" y="1838"/>
                    <a:pt x="301" y="1839"/>
                    <a:pt x="292" y="1841"/>
                  </a:cubicBezTo>
                  <a:cubicBezTo>
                    <a:pt x="289" y="1841"/>
                    <a:pt x="294" y="1842"/>
                    <a:pt x="302" y="1842"/>
                  </a:cubicBezTo>
                  <a:cubicBezTo>
                    <a:pt x="319" y="1843"/>
                    <a:pt x="277" y="1843"/>
                    <a:pt x="310" y="1844"/>
                  </a:cubicBezTo>
                  <a:cubicBezTo>
                    <a:pt x="320" y="1844"/>
                    <a:pt x="308" y="1846"/>
                    <a:pt x="332" y="1847"/>
                  </a:cubicBezTo>
                  <a:cubicBezTo>
                    <a:pt x="294" y="1847"/>
                    <a:pt x="335" y="1848"/>
                    <a:pt x="333" y="1849"/>
                  </a:cubicBezTo>
                  <a:cubicBezTo>
                    <a:pt x="324" y="1864"/>
                    <a:pt x="386" y="1865"/>
                    <a:pt x="395" y="1864"/>
                  </a:cubicBezTo>
                  <a:cubicBezTo>
                    <a:pt x="392" y="1873"/>
                    <a:pt x="402" y="1872"/>
                    <a:pt x="407" y="1874"/>
                  </a:cubicBezTo>
                  <a:cubicBezTo>
                    <a:pt x="407" y="1875"/>
                    <a:pt x="388" y="1876"/>
                    <a:pt x="398" y="1876"/>
                  </a:cubicBezTo>
                  <a:cubicBezTo>
                    <a:pt x="425" y="1882"/>
                    <a:pt x="461" y="1887"/>
                    <a:pt x="480" y="1891"/>
                  </a:cubicBezTo>
                  <a:cubicBezTo>
                    <a:pt x="540" y="1899"/>
                    <a:pt x="527" y="1904"/>
                    <a:pt x="589" y="1913"/>
                  </a:cubicBezTo>
                  <a:cubicBezTo>
                    <a:pt x="591" y="1913"/>
                    <a:pt x="598" y="1914"/>
                    <a:pt x="595" y="1914"/>
                  </a:cubicBezTo>
                  <a:cubicBezTo>
                    <a:pt x="550" y="1915"/>
                    <a:pt x="639" y="1919"/>
                    <a:pt x="625" y="1924"/>
                  </a:cubicBezTo>
                  <a:cubicBezTo>
                    <a:pt x="656" y="1929"/>
                    <a:pt x="673" y="1934"/>
                    <a:pt x="708" y="1943"/>
                  </a:cubicBezTo>
                  <a:cubicBezTo>
                    <a:pt x="707" y="1944"/>
                    <a:pt x="695" y="1946"/>
                    <a:pt x="711" y="1947"/>
                  </a:cubicBezTo>
                  <a:cubicBezTo>
                    <a:pt x="728" y="1948"/>
                    <a:pt x="704" y="1949"/>
                    <a:pt x="719" y="1950"/>
                  </a:cubicBezTo>
                  <a:cubicBezTo>
                    <a:pt x="697" y="1950"/>
                    <a:pt x="747" y="1951"/>
                    <a:pt x="709" y="1952"/>
                  </a:cubicBezTo>
                  <a:cubicBezTo>
                    <a:pt x="730" y="1952"/>
                    <a:pt x="726" y="1953"/>
                    <a:pt x="709" y="1953"/>
                  </a:cubicBezTo>
                  <a:cubicBezTo>
                    <a:pt x="746" y="1954"/>
                    <a:pt x="698" y="1955"/>
                    <a:pt x="718" y="1955"/>
                  </a:cubicBezTo>
                  <a:cubicBezTo>
                    <a:pt x="749" y="1956"/>
                    <a:pt x="702" y="1957"/>
                    <a:pt x="715" y="1957"/>
                  </a:cubicBezTo>
                  <a:cubicBezTo>
                    <a:pt x="741" y="1959"/>
                    <a:pt x="720" y="1960"/>
                    <a:pt x="729" y="1961"/>
                  </a:cubicBezTo>
                  <a:cubicBezTo>
                    <a:pt x="783" y="1966"/>
                    <a:pt x="769" y="1971"/>
                    <a:pt x="811" y="1977"/>
                  </a:cubicBezTo>
                  <a:cubicBezTo>
                    <a:pt x="756" y="1978"/>
                    <a:pt x="833" y="1980"/>
                    <a:pt x="813" y="1981"/>
                  </a:cubicBezTo>
                  <a:cubicBezTo>
                    <a:pt x="811" y="1981"/>
                    <a:pt x="838" y="1982"/>
                    <a:pt x="818" y="1982"/>
                  </a:cubicBezTo>
                  <a:cubicBezTo>
                    <a:pt x="812" y="1983"/>
                    <a:pt x="830" y="1984"/>
                    <a:pt x="832" y="1984"/>
                  </a:cubicBezTo>
                  <a:cubicBezTo>
                    <a:pt x="834" y="1985"/>
                    <a:pt x="823" y="1987"/>
                    <a:pt x="835" y="1987"/>
                  </a:cubicBezTo>
                  <a:cubicBezTo>
                    <a:pt x="850" y="1988"/>
                    <a:pt x="827" y="1990"/>
                    <a:pt x="847" y="1990"/>
                  </a:cubicBezTo>
                  <a:cubicBezTo>
                    <a:pt x="874" y="1991"/>
                    <a:pt x="812" y="1992"/>
                    <a:pt x="848" y="1993"/>
                  </a:cubicBezTo>
                  <a:cubicBezTo>
                    <a:pt x="826" y="1994"/>
                    <a:pt x="858" y="1995"/>
                    <a:pt x="854" y="1996"/>
                  </a:cubicBezTo>
                  <a:cubicBezTo>
                    <a:pt x="850" y="1997"/>
                    <a:pt x="862" y="1999"/>
                    <a:pt x="851" y="2000"/>
                  </a:cubicBezTo>
                  <a:cubicBezTo>
                    <a:pt x="841" y="2001"/>
                    <a:pt x="890" y="2001"/>
                    <a:pt x="861" y="2002"/>
                  </a:cubicBezTo>
                  <a:cubicBezTo>
                    <a:pt x="850" y="2002"/>
                    <a:pt x="879" y="2003"/>
                    <a:pt x="856" y="2004"/>
                  </a:cubicBezTo>
                  <a:cubicBezTo>
                    <a:pt x="902" y="2006"/>
                    <a:pt x="848" y="2010"/>
                    <a:pt x="890" y="2012"/>
                  </a:cubicBezTo>
                  <a:cubicBezTo>
                    <a:pt x="852" y="2013"/>
                    <a:pt x="897" y="2014"/>
                    <a:pt x="886" y="2014"/>
                  </a:cubicBezTo>
                  <a:cubicBezTo>
                    <a:pt x="870" y="2015"/>
                    <a:pt x="902" y="2016"/>
                    <a:pt x="897" y="2017"/>
                  </a:cubicBezTo>
                  <a:cubicBezTo>
                    <a:pt x="894" y="2019"/>
                    <a:pt x="909" y="2021"/>
                    <a:pt x="914" y="2023"/>
                  </a:cubicBezTo>
                  <a:cubicBezTo>
                    <a:pt x="919" y="2024"/>
                    <a:pt x="925" y="2026"/>
                    <a:pt x="913" y="2027"/>
                  </a:cubicBezTo>
                  <a:cubicBezTo>
                    <a:pt x="901" y="2028"/>
                    <a:pt x="947" y="2029"/>
                    <a:pt x="923" y="2030"/>
                  </a:cubicBezTo>
                  <a:cubicBezTo>
                    <a:pt x="916" y="2030"/>
                    <a:pt x="930" y="2031"/>
                    <a:pt x="918" y="2032"/>
                  </a:cubicBezTo>
                  <a:cubicBezTo>
                    <a:pt x="909" y="2032"/>
                    <a:pt x="912" y="2034"/>
                    <a:pt x="921" y="2034"/>
                  </a:cubicBezTo>
                  <a:cubicBezTo>
                    <a:pt x="957" y="2035"/>
                    <a:pt x="900" y="2035"/>
                    <a:pt x="928" y="2036"/>
                  </a:cubicBezTo>
                  <a:cubicBezTo>
                    <a:pt x="964" y="2037"/>
                    <a:pt x="907" y="2038"/>
                    <a:pt x="916" y="2038"/>
                  </a:cubicBezTo>
                  <a:cubicBezTo>
                    <a:pt x="926" y="2039"/>
                    <a:pt x="949" y="2040"/>
                    <a:pt x="929" y="2041"/>
                  </a:cubicBezTo>
                  <a:cubicBezTo>
                    <a:pt x="918" y="2043"/>
                    <a:pt x="942" y="2042"/>
                    <a:pt x="936" y="2048"/>
                  </a:cubicBezTo>
                  <a:cubicBezTo>
                    <a:pt x="939" y="2053"/>
                    <a:pt x="928" y="2054"/>
                    <a:pt x="939" y="2055"/>
                  </a:cubicBezTo>
                  <a:cubicBezTo>
                    <a:pt x="948" y="2057"/>
                    <a:pt x="910" y="2058"/>
                    <a:pt x="933" y="2059"/>
                  </a:cubicBezTo>
                  <a:cubicBezTo>
                    <a:pt x="950" y="2060"/>
                    <a:pt x="936" y="2062"/>
                    <a:pt x="936" y="2064"/>
                  </a:cubicBezTo>
                  <a:lnTo>
                    <a:pt x="954" y="2064"/>
                  </a:lnTo>
                  <a:cubicBezTo>
                    <a:pt x="948" y="2064"/>
                    <a:pt x="942" y="2064"/>
                    <a:pt x="936" y="2064"/>
                  </a:cubicBezTo>
                  <a:cubicBezTo>
                    <a:pt x="936" y="2067"/>
                    <a:pt x="930" y="2069"/>
                    <a:pt x="938" y="2072"/>
                  </a:cubicBezTo>
                  <a:cubicBezTo>
                    <a:pt x="947" y="2074"/>
                    <a:pt x="902" y="2077"/>
                    <a:pt x="936" y="2079"/>
                  </a:cubicBezTo>
                  <a:cubicBezTo>
                    <a:pt x="938" y="2079"/>
                    <a:pt x="918" y="2081"/>
                    <a:pt x="919" y="2083"/>
                  </a:cubicBezTo>
                  <a:cubicBezTo>
                    <a:pt x="919" y="2083"/>
                    <a:pt x="933" y="2084"/>
                    <a:pt x="918" y="2085"/>
                  </a:cubicBezTo>
                  <a:cubicBezTo>
                    <a:pt x="816" y="2107"/>
                    <a:pt x="744" y="2117"/>
                    <a:pt x="601" y="2128"/>
                  </a:cubicBezTo>
                  <a:cubicBezTo>
                    <a:pt x="640" y="2133"/>
                    <a:pt x="514" y="2143"/>
                    <a:pt x="500" y="2144"/>
                  </a:cubicBezTo>
                  <a:cubicBezTo>
                    <a:pt x="535" y="2145"/>
                    <a:pt x="482" y="2146"/>
                    <a:pt x="496" y="2147"/>
                  </a:cubicBezTo>
                  <a:cubicBezTo>
                    <a:pt x="452" y="2153"/>
                    <a:pt x="426" y="2156"/>
                    <a:pt x="395" y="2161"/>
                  </a:cubicBezTo>
                  <a:cubicBezTo>
                    <a:pt x="379" y="2163"/>
                    <a:pt x="375" y="2164"/>
                    <a:pt x="410" y="2166"/>
                  </a:cubicBezTo>
                  <a:cubicBezTo>
                    <a:pt x="492" y="2171"/>
                    <a:pt x="363" y="2172"/>
                    <a:pt x="414" y="2174"/>
                  </a:cubicBezTo>
                  <a:cubicBezTo>
                    <a:pt x="401" y="2175"/>
                    <a:pt x="388" y="2175"/>
                    <a:pt x="374" y="2176"/>
                  </a:cubicBezTo>
                  <a:cubicBezTo>
                    <a:pt x="409" y="2177"/>
                    <a:pt x="364" y="2178"/>
                    <a:pt x="391" y="2179"/>
                  </a:cubicBezTo>
                  <a:cubicBezTo>
                    <a:pt x="364" y="2179"/>
                    <a:pt x="375" y="2180"/>
                    <a:pt x="375" y="2184"/>
                  </a:cubicBezTo>
                  <a:cubicBezTo>
                    <a:pt x="378" y="2184"/>
                    <a:pt x="336" y="2185"/>
                    <a:pt x="374" y="2186"/>
                  </a:cubicBezTo>
                  <a:cubicBezTo>
                    <a:pt x="352" y="2186"/>
                    <a:pt x="357" y="2187"/>
                    <a:pt x="372" y="2187"/>
                  </a:cubicBezTo>
                  <a:cubicBezTo>
                    <a:pt x="337" y="2192"/>
                    <a:pt x="349" y="2194"/>
                    <a:pt x="311" y="2197"/>
                  </a:cubicBezTo>
                  <a:cubicBezTo>
                    <a:pt x="299" y="2198"/>
                    <a:pt x="347" y="2199"/>
                    <a:pt x="314" y="2200"/>
                  </a:cubicBezTo>
                  <a:cubicBezTo>
                    <a:pt x="297" y="2202"/>
                    <a:pt x="321" y="2204"/>
                    <a:pt x="327" y="2204"/>
                  </a:cubicBezTo>
                  <a:cubicBezTo>
                    <a:pt x="312" y="2205"/>
                    <a:pt x="292" y="2204"/>
                    <a:pt x="275" y="2204"/>
                  </a:cubicBezTo>
                  <a:cubicBezTo>
                    <a:pt x="274" y="2205"/>
                    <a:pt x="273" y="2205"/>
                    <a:pt x="272" y="2205"/>
                  </a:cubicBezTo>
                  <a:cubicBezTo>
                    <a:pt x="267" y="2206"/>
                    <a:pt x="260" y="2206"/>
                    <a:pt x="291" y="2207"/>
                  </a:cubicBezTo>
                  <a:cubicBezTo>
                    <a:pt x="307" y="2205"/>
                    <a:pt x="310" y="2207"/>
                    <a:pt x="291" y="2207"/>
                  </a:cubicBezTo>
                  <a:cubicBezTo>
                    <a:pt x="291" y="2207"/>
                    <a:pt x="291" y="2206"/>
                    <a:pt x="291" y="2207"/>
                  </a:cubicBezTo>
                  <a:cubicBezTo>
                    <a:pt x="285" y="2207"/>
                    <a:pt x="270" y="2208"/>
                    <a:pt x="274" y="2209"/>
                  </a:cubicBezTo>
                  <a:cubicBezTo>
                    <a:pt x="278" y="2209"/>
                    <a:pt x="284" y="2209"/>
                    <a:pt x="277" y="2210"/>
                  </a:cubicBezTo>
                  <a:cubicBezTo>
                    <a:pt x="272" y="2211"/>
                    <a:pt x="230" y="2212"/>
                    <a:pt x="269" y="2213"/>
                  </a:cubicBezTo>
                  <a:cubicBezTo>
                    <a:pt x="245" y="2215"/>
                    <a:pt x="211" y="2216"/>
                    <a:pt x="247" y="2217"/>
                  </a:cubicBezTo>
                  <a:cubicBezTo>
                    <a:pt x="211" y="2219"/>
                    <a:pt x="243" y="2220"/>
                    <a:pt x="227" y="2222"/>
                  </a:cubicBezTo>
                  <a:cubicBezTo>
                    <a:pt x="207" y="2223"/>
                    <a:pt x="221" y="2225"/>
                    <a:pt x="204" y="2226"/>
                  </a:cubicBezTo>
                  <a:cubicBezTo>
                    <a:pt x="190" y="2227"/>
                    <a:pt x="213" y="2228"/>
                    <a:pt x="189" y="2229"/>
                  </a:cubicBezTo>
                  <a:cubicBezTo>
                    <a:pt x="166" y="2230"/>
                    <a:pt x="160" y="2231"/>
                    <a:pt x="166" y="2233"/>
                  </a:cubicBezTo>
                  <a:cubicBezTo>
                    <a:pt x="170" y="2238"/>
                    <a:pt x="155" y="2238"/>
                    <a:pt x="147" y="2241"/>
                  </a:cubicBezTo>
                  <a:cubicBezTo>
                    <a:pt x="140" y="2241"/>
                    <a:pt x="155" y="2243"/>
                    <a:pt x="144" y="2243"/>
                  </a:cubicBezTo>
                  <a:cubicBezTo>
                    <a:pt x="115" y="2244"/>
                    <a:pt x="148" y="2245"/>
                    <a:pt x="131" y="2246"/>
                  </a:cubicBezTo>
                  <a:cubicBezTo>
                    <a:pt x="108" y="2247"/>
                    <a:pt x="143" y="2249"/>
                    <a:pt x="107" y="2250"/>
                  </a:cubicBezTo>
                  <a:cubicBezTo>
                    <a:pt x="136" y="2251"/>
                    <a:pt x="76" y="2252"/>
                    <a:pt x="116" y="2254"/>
                  </a:cubicBezTo>
                  <a:cubicBezTo>
                    <a:pt x="59" y="2256"/>
                    <a:pt x="82" y="2259"/>
                    <a:pt x="64" y="2261"/>
                  </a:cubicBezTo>
                  <a:cubicBezTo>
                    <a:pt x="58" y="2262"/>
                    <a:pt x="77" y="2263"/>
                    <a:pt x="74" y="2264"/>
                  </a:cubicBezTo>
                  <a:cubicBezTo>
                    <a:pt x="56" y="2267"/>
                    <a:pt x="39" y="2271"/>
                    <a:pt x="41" y="2275"/>
                  </a:cubicBezTo>
                  <a:cubicBezTo>
                    <a:pt x="42" y="2277"/>
                    <a:pt x="56" y="2279"/>
                    <a:pt x="38" y="2280"/>
                  </a:cubicBezTo>
                  <a:cubicBezTo>
                    <a:pt x="13" y="2282"/>
                    <a:pt x="49" y="2283"/>
                    <a:pt x="42" y="2285"/>
                  </a:cubicBezTo>
                  <a:cubicBezTo>
                    <a:pt x="-6" y="2290"/>
                    <a:pt x="98" y="2288"/>
                    <a:pt x="42" y="2291"/>
                  </a:cubicBezTo>
                  <a:cubicBezTo>
                    <a:pt x="31" y="2292"/>
                    <a:pt x="21" y="2293"/>
                    <a:pt x="29" y="2293"/>
                  </a:cubicBezTo>
                  <a:cubicBezTo>
                    <a:pt x="55" y="2295"/>
                    <a:pt x="20" y="2295"/>
                    <a:pt x="25" y="2296"/>
                  </a:cubicBezTo>
                  <a:cubicBezTo>
                    <a:pt x="60" y="2297"/>
                    <a:pt x="44" y="2299"/>
                    <a:pt x="38" y="2301"/>
                  </a:cubicBezTo>
                  <a:cubicBezTo>
                    <a:pt x="32" y="2302"/>
                    <a:pt x="49" y="2305"/>
                    <a:pt x="7" y="2306"/>
                  </a:cubicBezTo>
                  <a:cubicBezTo>
                    <a:pt x="5" y="2306"/>
                    <a:pt x="14" y="2306"/>
                    <a:pt x="15" y="2307"/>
                  </a:cubicBezTo>
                  <a:cubicBezTo>
                    <a:pt x="17" y="2307"/>
                    <a:pt x="25" y="2308"/>
                    <a:pt x="17" y="2308"/>
                  </a:cubicBezTo>
                  <a:cubicBezTo>
                    <a:pt x="-11" y="2310"/>
                    <a:pt x="2" y="2311"/>
                    <a:pt x="8" y="2312"/>
                  </a:cubicBezTo>
                  <a:cubicBezTo>
                    <a:pt x="15" y="2313"/>
                    <a:pt x="3" y="2314"/>
                    <a:pt x="0" y="2316"/>
                  </a:cubicBezTo>
                  <a:cubicBezTo>
                    <a:pt x="10" y="2317"/>
                    <a:pt x="31" y="2317"/>
                    <a:pt x="41" y="2318"/>
                  </a:cubicBezTo>
                  <a:cubicBezTo>
                    <a:pt x="49" y="2319"/>
                    <a:pt x="3" y="2319"/>
                    <a:pt x="37" y="2320"/>
                  </a:cubicBezTo>
                  <a:cubicBezTo>
                    <a:pt x="21" y="2321"/>
                    <a:pt x="36" y="2321"/>
                    <a:pt x="40" y="2322"/>
                  </a:cubicBezTo>
                  <a:cubicBezTo>
                    <a:pt x="46" y="2323"/>
                    <a:pt x="34" y="2324"/>
                    <a:pt x="62" y="2325"/>
                  </a:cubicBezTo>
                  <a:cubicBezTo>
                    <a:pt x="85" y="2326"/>
                    <a:pt x="21" y="2326"/>
                    <a:pt x="56" y="2327"/>
                  </a:cubicBezTo>
                  <a:cubicBezTo>
                    <a:pt x="65" y="2327"/>
                    <a:pt x="47" y="2328"/>
                    <a:pt x="56" y="2329"/>
                  </a:cubicBezTo>
                  <a:cubicBezTo>
                    <a:pt x="110" y="2340"/>
                    <a:pt x="133" y="2347"/>
                    <a:pt x="182" y="2353"/>
                  </a:cubicBezTo>
                  <a:cubicBezTo>
                    <a:pt x="190" y="2353"/>
                    <a:pt x="169" y="2354"/>
                    <a:pt x="167" y="2355"/>
                  </a:cubicBezTo>
                  <a:cubicBezTo>
                    <a:pt x="163" y="2356"/>
                    <a:pt x="196" y="2357"/>
                    <a:pt x="188" y="2359"/>
                  </a:cubicBezTo>
                  <a:cubicBezTo>
                    <a:pt x="181" y="2360"/>
                    <a:pt x="214" y="2361"/>
                    <a:pt x="187" y="2362"/>
                  </a:cubicBezTo>
                  <a:cubicBezTo>
                    <a:pt x="283" y="2371"/>
                    <a:pt x="408" y="2388"/>
                    <a:pt x="431" y="2394"/>
                  </a:cubicBezTo>
                  <a:cubicBezTo>
                    <a:pt x="490" y="2396"/>
                    <a:pt x="463" y="2397"/>
                    <a:pt x="444" y="2400"/>
                  </a:cubicBezTo>
                  <a:cubicBezTo>
                    <a:pt x="454" y="2400"/>
                    <a:pt x="463" y="2400"/>
                    <a:pt x="476" y="2400"/>
                  </a:cubicBezTo>
                  <a:cubicBezTo>
                    <a:pt x="402" y="2403"/>
                    <a:pt x="519" y="2411"/>
                    <a:pt x="497" y="2416"/>
                  </a:cubicBezTo>
                  <a:cubicBezTo>
                    <a:pt x="475" y="2416"/>
                    <a:pt x="502" y="2417"/>
                    <a:pt x="491" y="2418"/>
                  </a:cubicBezTo>
                  <a:cubicBezTo>
                    <a:pt x="461" y="2419"/>
                    <a:pt x="527" y="2419"/>
                    <a:pt x="521" y="2425"/>
                  </a:cubicBezTo>
                  <a:cubicBezTo>
                    <a:pt x="520" y="2426"/>
                    <a:pt x="503" y="2427"/>
                    <a:pt x="555" y="2428"/>
                  </a:cubicBezTo>
                  <a:cubicBezTo>
                    <a:pt x="577" y="2430"/>
                    <a:pt x="508" y="2431"/>
                    <a:pt x="559" y="2433"/>
                  </a:cubicBezTo>
                  <a:cubicBezTo>
                    <a:pt x="500" y="2435"/>
                    <a:pt x="577" y="2436"/>
                    <a:pt x="582" y="2442"/>
                  </a:cubicBezTo>
                  <a:cubicBezTo>
                    <a:pt x="583" y="2442"/>
                    <a:pt x="554" y="2443"/>
                    <a:pt x="581" y="2444"/>
                  </a:cubicBezTo>
                  <a:cubicBezTo>
                    <a:pt x="597" y="2446"/>
                    <a:pt x="592" y="2447"/>
                    <a:pt x="603" y="2447"/>
                  </a:cubicBezTo>
                  <a:cubicBezTo>
                    <a:pt x="598" y="2451"/>
                    <a:pt x="637" y="2455"/>
                    <a:pt x="625" y="2458"/>
                  </a:cubicBezTo>
                  <a:cubicBezTo>
                    <a:pt x="622" y="2460"/>
                    <a:pt x="638" y="2461"/>
                    <a:pt x="634" y="2462"/>
                  </a:cubicBezTo>
                  <a:cubicBezTo>
                    <a:pt x="630" y="2463"/>
                    <a:pt x="649" y="2465"/>
                    <a:pt x="646" y="2466"/>
                  </a:cubicBezTo>
                  <a:cubicBezTo>
                    <a:pt x="643" y="2467"/>
                    <a:pt x="635" y="2469"/>
                    <a:pt x="649" y="2470"/>
                  </a:cubicBezTo>
                  <a:cubicBezTo>
                    <a:pt x="659" y="2473"/>
                    <a:pt x="671" y="2470"/>
                    <a:pt x="667" y="2476"/>
                  </a:cubicBezTo>
                  <a:cubicBezTo>
                    <a:pt x="674" y="2480"/>
                    <a:pt x="710" y="2478"/>
                    <a:pt x="707" y="2487"/>
                  </a:cubicBezTo>
                  <a:cubicBezTo>
                    <a:pt x="724" y="2486"/>
                    <a:pt x="733" y="2486"/>
                    <a:pt x="751" y="2486"/>
                  </a:cubicBezTo>
                  <a:cubicBezTo>
                    <a:pt x="751" y="2487"/>
                    <a:pt x="740" y="2489"/>
                    <a:pt x="753" y="2489"/>
                  </a:cubicBezTo>
                  <a:cubicBezTo>
                    <a:pt x="779" y="2491"/>
                    <a:pt x="774" y="2493"/>
                    <a:pt x="760" y="2495"/>
                  </a:cubicBezTo>
                  <a:cubicBezTo>
                    <a:pt x="758" y="2495"/>
                    <a:pt x="752" y="2495"/>
                    <a:pt x="754" y="2495"/>
                  </a:cubicBezTo>
                  <a:cubicBezTo>
                    <a:pt x="796" y="2497"/>
                    <a:pt x="786" y="2498"/>
                    <a:pt x="771" y="2500"/>
                  </a:cubicBezTo>
                  <a:cubicBezTo>
                    <a:pt x="774" y="2503"/>
                    <a:pt x="852" y="2507"/>
                    <a:pt x="817" y="2509"/>
                  </a:cubicBezTo>
                  <a:cubicBezTo>
                    <a:pt x="829" y="2509"/>
                    <a:pt x="841" y="2509"/>
                    <a:pt x="849" y="2509"/>
                  </a:cubicBezTo>
                  <a:cubicBezTo>
                    <a:pt x="846" y="2510"/>
                    <a:pt x="838" y="2510"/>
                    <a:pt x="841" y="2510"/>
                  </a:cubicBezTo>
                  <a:cubicBezTo>
                    <a:pt x="877" y="2511"/>
                    <a:pt x="885" y="2513"/>
                    <a:pt x="869" y="2514"/>
                  </a:cubicBezTo>
                  <a:cubicBezTo>
                    <a:pt x="854" y="2514"/>
                    <a:pt x="896" y="2519"/>
                    <a:pt x="895" y="2520"/>
                  </a:cubicBezTo>
                  <a:cubicBezTo>
                    <a:pt x="902" y="2521"/>
                    <a:pt x="879" y="2523"/>
                    <a:pt x="909" y="2524"/>
                  </a:cubicBezTo>
                  <a:cubicBezTo>
                    <a:pt x="939" y="2525"/>
                    <a:pt x="898" y="2527"/>
                    <a:pt x="909" y="2528"/>
                  </a:cubicBezTo>
                  <a:cubicBezTo>
                    <a:pt x="914" y="2529"/>
                    <a:pt x="887" y="2530"/>
                    <a:pt x="912" y="2531"/>
                  </a:cubicBezTo>
                  <a:cubicBezTo>
                    <a:pt x="933" y="2532"/>
                    <a:pt x="898" y="2533"/>
                    <a:pt x="936" y="2534"/>
                  </a:cubicBezTo>
                  <a:cubicBezTo>
                    <a:pt x="901" y="2535"/>
                    <a:pt x="916" y="2536"/>
                    <a:pt x="910" y="2537"/>
                  </a:cubicBezTo>
                  <a:cubicBezTo>
                    <a:pt x="897" y="2539"/>
                    <a:pt x="891" y="2541"/>
                    <a:pt x="899" y="2542"/>
                  </a:cubicBezTo>
                  <a:cubicBezTo>
                    <a:pt x="902" y="2543"/>
                    <a:pt x="892" y="2544"/>
                    <a:pt x="903" y="2544"/>
                  </a:cubicBezTo>
                  <a:cubicBezTo>
                    <a:pt x="933" y="2545"/>
                    <a:pt x="873" y="2546"/>
                    <a:pt x="912" y="2546"/>
                  </a:cubicBezTo>
                  <a:cubicBezTo>
                    <a:pt x="878" y="2548"/>
                    <a:pt x="930" y="2546"/>
                    <a:pt x="914" y="2551"/>
                  </a:cubicBezTo>
                  <a:cubicBezTo>
                    <a:pt x="901" y="2553"/>
                    <a:pt x="948" y="2554"/>
                    <a:pt x="917" y="2556"/>
                  </a:cubicBezTo>
                  <a:cubicBezTo>
                    <a:pt x="966" y="2560"/>
                    <a:pt x="928" y="2564"/>
                    <a:pt x="921" y="2568"/>
                  </a:cubicBezTo>
                  <a:cubicBezTo>
                    <a:pt x="913" y="2570"/>
                    <a:pt x="947" y="2571"/>
                    <a:pt x="949" y="2572"/>
                  </a:cubicBezTo>
                  <a:cubicBezTo>
                    <a:pt x="944" y="2572"/>
                    <a:pt x="941" y="2572"/>
                    <a:pt x="936" y="2572"/>
                  </a:cubicBezTo>
                  <a:cubicBezTo>
                    <a:pt x="941" y="2571"/>
                    <a:pt x="956" y="2572"/>
                    <a:pt x="946" y="2572"/>
                  </a:cubicBezTo>
                  <a:cubicBezTo>
                    <a:pt x="931" y="2571"/>
                    <a:pt x="919" y="2572"/>
                    <a:pt x="919" y="2572"/>
                  </a:cubicBezTo>
                  <a:cubicBezTo>
                    <a:pt x="943" y="2587"/>
                    <a:pt x="1039" y="2589"/>
                    <a:pt x="1113" y="2602"/>
                  </a:cubicBezTo>
                  <a:cubicBezTo>
                    <a:pt x="1169" y="2603"/>
                    <a:pt x="1123" y="2605"/>
                    <a:pt x="1163" y="2607"/>
                  </a:cubicBezTo>
                  <a:cubicBezTo>
                    <a:pt x="1146" y="2610"/>
                    <a:pt x="1161" y="2611"/>
                    <a:pt x="1183" y="2613"/>
                  </a:cubicBezTo>
                  <a:cubicBezTo>
                    <a:pt x="1204" y="2614"/>
                    <a:pt x="1149" y="2615"/>
                    <a:pt x="1184" y="2616"/>
                  </a:cubicBezTo>
                  <a:cubicBezTo>
                    <a:pt x="1165" y="2616"/>
                    <a:pt x="1177" y="2617"/>
                    <a:pt x="1184" y="2618"/>
                  </a:cubicBezTo>
                  <a:cubicBezTo>
                    <a:pt x="1201" y="2623"/>
                    <a:pt x="1264" y="2629"/>
                    <a:pt x="1272" y="2632"/>
                  </a:cubicBezTo>
                  <a:cubicBezTo>
                    <a:pt x="1275" y="2632"/>
                    <a:pt x="1295" y="2633"/>
                    <a:pt x="1270" y="2633"/>
                  </a:cubicBezTo>
                  <a:cubicBezTo>
                    <a:pt x="1292" y="2634"/>
                    <a:pt x="1309" y="2636"/>
                    <a:pt x="1331" y="2639"/>
                  </a:cubicBezTo>
                  <a:cubicBezTo>
                    <a:pt x="1294" y="2640"/>
                    <a:pt x="1336" y="2641"/>
                    <a:pt x="1333" y="2641"/>
                  </a:cubicBezTo>
                  <a:cubicBezTo>
                    <a:pt x="1331" y="2642"/>
                    <a:pt x="1320" y="2643"/>
                    <a:pt x="1349" y="2644"/>
                  </a:cubicBezTo>
                  <a:cubicBezTo>
                    <a:pt x="1326" y="2645"/>
                    <a:pt x="1361" y="2647"/>
                    <a:pt x="1354" y="2648"/>
                  </a:cubicBezTo>
                  <a:cubicBezTo>
                    <a:pt x="1336" y="2653"/>
                    <a:pt x="1386" y="2654"/>
                    <a:pt x="1370" y="2656"/>
                  </a:cubicBezTo>
                  <a:cubicBezTo>
                    <a:pt x="1343" y="2658"/>
                    <a:pt x="1402" y="2659"/>
                    <a:pt x="1394" y="2661"/>
                  </a:cubicBezTo>
                  <a:cubicBezTo>
                    <a:pt x="1395" y="2662"/>
                    <a:pt x="1390" y="2663"/>
                    <a:pt x="1399" y="2663"/>
                  </a:cubicBezTo>
                  <a:cubicBezTo>
                    <a:pt x="1434" y="2664"/>
                    <a:pt x="1383" y="2665"/>
                    <a:pt x="1406" y="2665"/>
                  </a:cubicBezTo>
                  <a:cubicBezTo>
                    <a:pt x="1433" y="2666"/>
                    <a:pt x="1397" y="2668"/>
                    <a:pt x="1435" y="2669"/>
                  </a:cubicBezTo>
                  <a:cubicBezTo>
                    <a:pt x="1407" y="2670"/>
                    <a:pt x="1446" y="2671"/>
                    <a:pt x="1445" y="2672"/>
                  </a:cubicBezTo>
                  <a:cubicBezTo>
                    <a:pt x="1457" y="2675"/>
                    <a:pt x="1456" y="2677"/>
                    <a:pt x="1475" y="2678"/>
                  </a:cubicBezTo>
                  <a:cubicBezTo>
                    <a:pt x="1482" y="2678"/>
                    <a:pt x="1453" y="2680"/>
                    <a:pt x="1461" y="2680"/>
                  </a:cubicBezTo>
                  <a:cubicBezTo>
                    <a:pt x="1496" y="2682"/>
                    <a:pt x="1469" y="2684"/>
                    <a:pt x="1477" y="2685"/>
                  </a:cubicBezTo>
                  <a:cubicBezTo>
                    <a:pt x="1496" y="2691"/>
                    <a:pt x="1516" y="2692"/>
                    <a:pt x="1520" y="2702"/>
                  </a:cubicBezTo>
                  <a:cubicBezTo>
                    <a:pt x="1561" y="2704"/>
                    <a:pt x="1545" y="2707"/>
                    <a:pt x="1534" y="2709"/>
                  </a:cubicBezTo>
                  <a:cubicBezTo>
                    <a:pt x="1526" y="2710"/>
                    <a:pt x="1566" y="2711"/>
                    <a:pt x="1525" y="2713"/>
                  </a:cubicBezTo>
                  <a:cubicBezTo>
                    <a:pt x="1565" y="2714"/>
                    <a:pt x="1516" y="2717"/>
                    <a:pt x="1559" y="2719"/>
                  </a:cubicBezTo>
                  <a:cubicBezTo>
                    <a:pt x="1569" y="2720"/>
                    <a:pt x="1532" y="2722"/>
                    <a:pt x="1560" y="2724"/>
                  </a:cubicBezTo>
                  <a:cubicBezTo>
                    <a:pt x="1570" y="2724"/>
                    <a:pt x="1523" y="2725"/>
                    <a:pt x="1561" y="2726"/>
                  </a:cubicBezTo>
                  <a:cubicBezTo>
                    <a:pt x="1519" y="2727"/>
                    <a:pt x="1564" y="2728"/>
                    <a:pt x="1563" y="2728"/>
                  </a:cubicBezTo>
                  <a:cubicBezTo>
                    <a:pt x="1558" y="2733"/>
                    <a:pt x="1563" y="2737"/>
                    <a:pt x="1560" y="2741"/>
                  </a:cubicBezTo>
                  <a:cubicBezTo>
                    <a:pt x="1558" y="2745"/>
                    <a:pt x="1572" y="2749"/>
                    <a:pt x="1542" y="2753"/>
                  </a:cubicBezTo>
                  <a:cubicBezTo>
                    <a:pt x="1532" y="2754"/>
                    <a:pt x="1534" y="2756"/>
                    <a:pt x="1542" y="2757"/>
                  </a:cubicBezTo>
                  <a:cubicBezTo>
                    <a:pt x="1551" y="2758"/>
                    <a:pt x="1506" y="2759"/>
                    <a:pt x="1539" y="2761"/>
                  </a:cubicBezTo>
                  <a:cubicBezTo>
                    <a:pt x="1517" y="2762"/>
                    <a:pt x="1533" y="2763"/>
                    <a:pt x="1531" y="2764"/>
                  </a:cubicBezTo>
                  <a:cubicBezTo>
                    <a:pt x="1516" y="2767"/>
                    <a:pt x="1517" y="2772"/>
                    <a:pt x="1531" y="2774"/>
                  </a:cubicBezTo>
                  <a:cubicBezTo>
                    <a:pt x="1529" y="2777"/>
                    <a:pt x="1485" y="2778"/>
                    <a:pt x="1518" y="2779"/>
                  </a:cubicBezTo>
                  <a:cubicBezTo>
                    <a:pt x="1538" y="2780"/>
                    <a:pt x="1493" y="2781"/>
                    <a:pt x="1511" y="2782"/>
                  </a:cubicBezTo>
                  <a:cubicBezTo>
                    <a:pt x="1515" y="2782"/>
                    <a:pt x="1496" y="2783"/>
                    <a:pt x="1500" y="2783"/>
                  </a:cubicBezTo>
                  <a:cubicBezTo>
                    <a:pt x="1510" y="2784"/>
                    <a:pt x="1538" y="2785"/>
                    <a:pt x="1502" y="2787"/>
                  </a:cubicBezTo>
                  <a:cubicBezTo>
                    <a:pt x="1537" y="2789"/>
                    <a:pt x="1511" y="2787"/>
                    <a:pt x="1520" y="2797"/>
                  </a:cubicBezTo>
                  <a:cubicBezTo>
                    <a:pt x="1525" y="2800"/>
                    <a:pt x="1497" y="2802"/>
                    <a:pt x="1539" y="2804"/>
                  </a:cubicBezTo>
                  <a:cubicBezTo>
                    <a:pt x="1477" y="2807"/>
                    <a:pt x="1559" y="2807"/>
                    <a:pt x="1522" y="2808"/>
                  </a:cubicBezTo>
                  <a:cubicBezTo>
                    <a:pt x="1563" y="2809"/>
                    <a:pt x="1506" y="2810"/>
                    <a:pt x="1531" y="2810"/>
                  </a:cubicBezTo>
                  <a:cubicBezTo>
                    <a:pt x="1563" y="2811"/>
                    <a:pt x="1510" y="2812"/>
                    <a:pt x="1528" y="2812"/>
                  </a:cubicBezTo>
                  <a:cubicBezTo>
                    <a:pt x="1556" y="2813"/>
                    <a:pt x="1498" y="2814"/>
                    <a:pt x="1536" y="2814"/>
                  </a:cubicBezTo>
                  <a:cubicBezTo>
                    <a:pt x="1507" y="2815"/>
                    <a:pt x="1546" y="2816"/>
                    <a:pt x="1528" y="2817"/>
                  </a:cubicBezTo>
                  <a:cubicBezTo>
                    <a:pt x="1516" y="2817"/>
                    <a:pt x="1546" y="2818"/>
                    <a:pt x="1522" y="2819"/>
                  </a:cubicBezTo>
                  <a:cubicBezTo>
                    <a:pt x="1558" y="2819"/>
                    <a:pt x="1519" y="2821"/>
                    <a:pt x="1526" y="2821"/>
                  </a:cubicBezTo>
                  <a:cubicBezTo>
                    <a:pt x="1553" y="2822"/>
                    <a:pt x="1489" y="2823"/>
                    <a:pt x="1534" y="2824"/>
                  </a:cubicBezTo>
                  <a:cubicBezTo>
                    <a:pt x="1527" y="2825"/>
                    <a:pt x="1525" y="2827"/>
                    <a:pt x="1540" y="2828"/>
                  </a:cubicBezTo>
                  <a:cubicBezTo>
                    <a:pt x="1506" y="2828"/>
                    <a:pt x="1550" y="2830"/>
                    <a:pt x="1524" y="2830"/>
                  </a:cubicBezTo>
                  <a:cubicBezTo>
                    <a:pt x="1549" y="2831"/>
                    <a:pt x="1514" y="2832"/>
                    <a:pt x="1519" y="2833"/>
                  </a:cubicBezTo>
                  <a:cubicBezTo>
                    <a:pt x="1524" y="2834"/>
                    <a:pt x="1509" y="2835"/>
                    <a:pt x="1539" y="2836"/>
                  </a:cubicBezTo>
                  <a:cubicBezTo>
                    <a:pt x="1495" y="2839"/>
                    <a:pt x="1531" y="2843"/>
                    <a:pt x="1520" y="2846"/>
                  </a:cubicBezTo>
                  <a:cubicBezTo>
                    <a:pt x="1516" y="2847"/>
                    <a:pt x="1496" y="2848"/>
                    <a:pt x="1517" y="2849"/>
                  </a:cubicBezTo>
                  <a:cubicBezTo>
                    <a:pt x="1526" y="2849"/>
                    <a:pt x="1519" y="2851"/>
                    <a:pt x="1508" y="2851"/>
                  </a:cubicBezTo>
                  <a:cubicBezTo>
                    <a:pt x="1493" y="2852"/>
                    <a:pt x="1534" y="2853"/>
                    <a:pt x="1501" y="2853"/>
                  </a:cubicBezTo>
                  <a:cubicBezTo>
                    <a:pt x="1487" y="2854"/>
                    <a:pt x="1479" y="2855"/>
                    <a:pt x="1487" y="2856"/>
                  </a:cubicBezTo>
                  <a:cubicBezTo>
                    <a:pt x="1512" y="2856"/>
                    <a:pt x="1457" y="2857"/>
                    <a:pt x="1495" y="2858"/>
                  </a:cubicBezTo>
                  <a:cubicBezTo>
                    <a:pt x="1490" y="2859"/>
                    <a:pt x="1456" y="2862"/>
                    <a:pt x="1466" y="2864"/>
                  </a:cubicBezTo>
                  <a:cubicBezTo>
                    <a:pt x="1482" y="2865"/>
                    <a:pt x="1447" y="2865"/>
                    <a:pt x="1455" y="2866"/>
                  </a:cubicBezTo>
                  <a:cubicBezTo>
                    <a:pt x="1466" y="2868"/>
                    <a:pt x="1452" y="2870"/>
                    <a:pt x="1457" y="2873"/>
                  </a:cubicBezTo>
                  <a:cubicBezTo>
                    <a:pt x="1469" y="2877"/>
                    <a:pt x="1409" y="2881"/>
                    <a:pt x="1419" y="2882"/>
                  </a:cubicBezTo>
                  <a:cubicBezTo>
                    <a:pt x="1447" y="2884"/>
                    <a:pt x="1408" y="2881"/>
                    <a:pt x="1415" y="2887"/>
                  </a:cubicBezTo>
                  <a:cubicBezTo>
                    <a:pt x="1360" y="2889"/>
                    <a:pt x="1312" y="2896"/>
                    <a:pt x="1251" y="2900"/>
                  </a:cubicBezTo>
                  <a:cubicBezTo>
                    <a:pt x="1299" y="2901"/>
                    <a:pt x="1259" y="2903"/>
                    <a:pt x="1241" y="2904"/>
                  </a:cubicBezTo>
                  <a:cubicBezTo>
                    <a:pt x="1219" y="2905"/>
                    <a:pt x="1257" y="2905"/>
                    <a:pt x="1249" y="2906"/>
                  </a:cubicBezTo>
                  <a:cubicBezTo>
                    <a:pt x="1287" y="2907"/>
                    <a:pt x="1259" y="2913"/>
                    <a:pt x="1228" y="2914"/>
                  </a:cubicBezTo>
                  <a:cubicBezTo>
                    <a:pt x="1234" y="2914"/>
                    <a:pt x="1239" y="2914"/>
                    <a:pt x="1245" y="2914"/>
                  </a:cubicBezTo>
                  <a:cubicBezTo>
                    <a:pt x="1139" y="2914"/>
                    <a:pt x="1234" y="2920"/>
                    <a:pt x="1124" y="2930"/>
                  </a:cubicBezTo>
                  <a:cubicBezTo>
                    <a:pt x="1119" y="2937"/>
                    <a:pt x="1052" y="2943"/>
                    <a:pt x="1062" y="2947"/>
                  </a:cubicBezTo>
                  <a:cubicBezTo>
                    <a:pt x="1064" y="2947"/>
                    <a:pt x="1080" y="2948"/>
                    <a:pt x="1076" y="2948"/>
                  </a:cubicBezTo>
                  <a:cubicBezTo>
                    <a:pt x="1045" y="2954"/>
                    <a:pt x="1026" y="2954"/>
                    <a:pt x="1040" y="2960"/>
                  </a:cubicBezTo>
                  <a:cubicBezTo>
                    <a:pt x="1027" y="2962"/>
                    <a:pt x="1023" y="2962"/>
                    <a:pt x="1037" y="2964"/>
                  </a:cubicBezTo>
                  <a:cubicBezTo>
                    <a:pt x="1006" y="2965"/>
                    <a:pt x="1057" y="2966"/>
                    <a:pt x="1021" y="2966"/>
                  </a:cubicBezTo>
                  <a:cubicBezTo>
                    <a:pt x="995" y="2967"/>
                    <a:pt x="1055" y="2967"/>
                    <a:pt x="1027" y="2969"/>
                  </a:cubicBezTo>
                  <a:cubicBezTo>
                    <a:pt x="1013" y="2969"/>
                    <a:pt x="1018" y="2971"/>
                    <a:pt x="1020" y="2972"/>
                  </a:cubicBezTo>
                  <a:cubicBezTo>
                    <a:pt x="1025" y="2973"/>
                    <a:pt x="1003" y="2976"/>
                    <a:pt x="1037" y="2977"/>
                  </a:cubicBezTo>
                  <a:cubicBezTo>
                    <a:pt x="1008" y="2978"/>
                    <a:pt x="1022" y="2979"/>
                    <a:pt x="1020" y="2980"/>
                  </a:cubicBezTo>
                  <a:cubicBezTo>
                    <a:pt x="1017" y="2985"/>
                    <a:pt x="1025" y="2985"/>
                    <a:pt x="1006" y="2986"/>
                  </a:cubicBezTo>
                  <a:cubicBezTo>
                    <a:pt x="977" y="2987"/>
                    <a:pt x="1033" y="2988"/>
                    <a:pt x="1007" y="2989"/>
                  </a:cubicBezTo>
                  <a:cubicBezTo>
                    <a:pt x="995" y="2990"/>
                    <a:pt x="1041" y="2991"/>
                    <a:pt x="1003" y="2991"/>
                  </a:cubicBezTo>
                  <a:cubicBezTo>
                    <a:pt x="1020" y="2993"/>
                    <a:pt x="989" y="2995"/>
                    <a:pt x="998" y="2997"/>
                  </a:cubicBezTo>
                  <a:cubicBezTo>
                    <a:pt x="1005" y="2998"/>
                    <a:pt x="993" y="3000"/>
                    <a:pt x="1013" y="3001"/>
                  </a:cubicBezTo>
                  <a:cubicBezTo>
                    <a:pt x="984" y="3003"/>
                    <a:pt x="998" y="3005"/>
                    <a:pt x="1001" y="3007"/>
                  </a:cubicBezTo>
                  <a:cubicBezTo>
                    <a:pt x="1006" y="3010"/>
                    <a:pt x="975" y="3014"/>
                    <a:pt x="1018" y="3017"/>
                  </a:cubicBezTo>
                  <a:cubicBezTo>
                    <a:pt x="976" y="3020"/>
                    <a:pt x="1007" y="3023"/>
                    <a:pt x="1000" y="3026"/>
                  </a:cubicBezTo>
                  <a:cubicBezTo>
                    <a:pt x="997" y="3027"/>
                    <a:pt x="1023" y="3029"/>
                    <a:pt x="986" y="3030"/>
                  </a:cubicBezTo>
                  <a:cubicBezTo>
                    <a:pt x="990" y="3031"/>
                    <a:pt x="1024" y="3037"/>
                    <a:pt x="1019" y="3040"/>
                  </a:cubicBezTo>
                  <a:cubicBezTo>
                    <a:pt x="1017" y="3041"/>
                    <a:pt x="1036" y="3043"/>
                    <a:pt x="1007" y="3044"/>
                  </a:cubicBezTo>
                  <a:cubicBezTo>
                    <a:pt x="979" y="3046"/>
                    <a:pt x="1030" y="3047"/>
                    <a:pt x="1001" y="3048"/>
                  </a:cubicBezTo>
                  <a:cubicBezTo>
                    <a:pt x="990" y="3049"/>
                    <a:pt x="1009" y="3050"/>
                    <a:pt x="1009" y="3051"/>
                  </a:cubicBezTo>
                  <a:cubicBezTo>
                    <a:pt x="1006" y="3055"/>
                    <a:pt x="968" y="3062"/>
                    <a:pt x="978" y="3067"/>
                  </a:cubicBezTo>
                  <a:cubicBezTo>
                    <a:pt x="962" y="3067"/>
                    <a:pt x="961" y="3067"/>
                    <a:pt x="965" y="3068"/>
                  </a:cubicBezTo>
                  <a:cubicBezTo>
                    <a:pt x="970" y="3068"/>
                    <a:pt x="983" y="3068"/>
                    <a:pt x="977" y="3069"/>
                  </a:cubicBezTo>
                  <a:cubicBezTo>
                    <a:pt x="930" y="3074"/>
                    <a:pt x="970" y="3073"/>
                    <a:pt x="936" y="3081"/>
                  </a:cubicBezTo>
                  <a:cubicBezTo>
                    <a:pt x="897" y="3082"/>
                    <a:pt x="901" y="3088"/>
                    <a:pt x="889" y="3093"/>
                  </a:cubicBezTo>
                  <a:cubicBezTo>
                    <a:pt x="861" y="3098"/>
                    <a:pt x="877" y="3095"/>
                    <a:pt x="856" y="3099"/>
                  </a:cubicBezTo>
                  <a:cubicBezTo>
                    <a:pt x="842" y="3099"/>
                    <a:pt x="864" y="3101"/>
                    <a:pt x="851" y="3101"/>
                  </a:cubicBezTo>
                  <a:cubicBezTo>
                    <a:pt x="811" y="3102"/>
                    <a:pt x="846" y="3103"/>
                    <a:pt x="845" y="3104"/>
                  </a:cubicBezTo>
                  <a:cubicBezTo>
                    <a:pt x="828" y="3106"/>
                    <a:pt x="837" y="3115"/>
                    <a:pt x="817" y="3114"/>
                  </a:cubicBezTo>
                  <a:cubicBezTo>
                    <a:pt x="783" y="3114"/>
                    <a:pt x="789" y="3112"/>
                    <a:pt x="792" y="3127"/>
                  </a:cubicBezTo>
                  <a:cubicBezTo>
                    <a:pt x="796" y="3129"/>
                    <a:pt x="737" y="3130"/>
                    <a:pt x="786" y="3132"/>
                  </a:cubicBezTo>
                  <a:cubicBezTo>
                    <a:pt x="776" y="3133"/>
                    <a:pt x="718" y="3134"/>
                    <a:pt x="769" y="3136"/>
                  </a:cubicBezTo>
                  <a:cubicBezTo>
                    <a:pt x="727" y="3136"/>
                    <a:pt x="802" y="3138"/>
                    <a:pt x="753" y="3139"/>
                  </a:cubicBezTo>
                  <a:cubicBezTo>
                    <a:pt x="770" y="3140"/>
                    <a:pt x="746" y="3142"/>
                    <a:pt x="747" y="3144"/>
                  </a:cubicBezTo>
                  <a:cubicBezTo>
                    <a:pt x="750" y="3168"/>
                    <a:pt x="764" y="3163"/>
                    <a:pt x="707" y="3168"/>
                  </a:cubicBezTo>
                  <a:cubicBezTo>
                    <a:pt x="725" y="3168"/>
                    <a:pt x="734" y="3168"/>
                    <a:pt x="744" y="3169"/>
                  </a:cubicBezTo>
                  <a:cubicBezTo>
                    <a:pt x="716" y="3169"/>
                    <a:pt x="744" y="3171"/>
                    <a:pt x="738" y="3172"/>
                  </a:cubicBezTo>
                  <a:cubicBezTo>
                    <a:pt x="721" y="3174"/>
                    <a:pt x="727" y="3176"/>
                    <a:pt x="748" y="3180"/>
                  </a:cubicBezTo>
                  <a:cubicBezTo>
                    <a:pt x="765" y="3182"/>
                    <a:pt x="697" y="3185"/>
                    <a:pt x="689" y="3190"/>
                  </a:cubicBezTo>
                  <a:cubicBezTo>
                    <a:pt x="641" y="3201"/>
                    <a:pt x="628" y="3204"/>
                    <a:pt x="605" y="3214"/>
                  </a:cubicBezTo>
                  <a:cubicBezTo>
                    <a:pt x="604" y="3214"/>
                    <a:pt x="612" y="3214"/>
                    <a:pt x="617" y="3214"/>
                  </a:cubicBezTo>
                  <a:cubicBezTo>
                    <a:pt x="633" y="3215"/>
                    <a:pt x="591" y="3215"/>
                    <a:pt x="618" y="3216"/>
                  </a:cubicBezTo>
                  <a:cubicBezTo>
                    <a:pt x="643" y="3218"/>
                    <a:pt x="614" y="3216"/>
                    <a:pt x="608" y="3220"/>
                  </a:cubicBezTo>
                  <a:cubicBezTo>
                    <a:pt x="593" y="3223"/>
                    <a:pt x="615" y="3225"/>
                    <a:pt x="590" y="3228"/>
                  </a:cubicBezTo>
                  <a:cubicBezTo>
                    <a:pt x="630" y="3229"/>
                    <a:pt x="584" y="3235"/>
                    <a:pt x="583" y="3237"/>
                  </a:cubicBezTo>
                  <a:cubicBezTo>
                    <a:pt x="584" y="3238"/>
                    <a:pt x="545" y="3238"/>
                    <a:pt x="582" y="3239"/>
                  </a:cubicBezTo>
                  <a:cubicBezTo>
                    <a:pt x="545" y="3240"/>
                    <a:pt x="599" y="3241"/>
                    <a:pt x="584" y="3242"/>
                  </a:cubicBezTo>
                  <a:cubicBezTo>
                    <a:pt x="573" y="3243"/>
                    <a:pt x="594" y="3245"/>
                    <a:pt x="565" y="3245"/>
                  </a:cubicBezTo>
                  <a:cubicBezTo>
                    <a:pt x="574" y="3248"/>
                    <a:pt x="587" y="3247"/>
                    <a:pt x="581" y="3250"/>
                  </a:cubicBezTo>
                  <a:cubicBezTo>
                    <a:pt x="559" y="3256"/>
                    <a:pt x="602" y="3258"/>
                    <a:pt x="569" y="3262"/>
                  </a:cubicBezTo>
                  <a:cubicBezTo>
                    <a:pt x="560" y="3263"/>
                    <a:pt x="604" y="3264"/>
                    <a:pt x="587" y="3266"/>
                  </a:cubicBezTo>
                  <a:cubicBezTo>
                    <a:pt x="574" y="3267"/>
                    <a:pt x="590" y="3269"/>
                    <a:pt x="607" y="3271"/>
                  </a:cubicBezTo>
                  <a:cubicBezTo>
                    <a:pt x="624" y="3272"/>
                    <a:pt x="583" y="3273"/>
                    <a:pt x="605" y="3274"/>
                  </a:cubicBezTo>
                  <a:cubicBezTo>
                    <a:pt x="629" y="3276"/>
                    <a:pt x="621" y="3277"/>
                    <a:pt x="625" y="3278"/>
                  </a:cubicBezTo>
                  <a:cubicBezTo>
                    <a:pt x="627" y="3279"/>
                    <a:pt x="647" y="3281"/>
                    <a:pt x="636" y="3281"/>
                  </a:cubicBezTo>
                  <a:cubicBezTo>
                    <a:pt x="599" y="3283"/>
                    <a:pt x="666" y="3283"/>
                    <a:pt x="646" y="3285"/>
                  </a:cubicBezTo>
                  <a:cubicBezTo>
                    <a:pt x="611" y="3287"/>
                    <a:pt x="680" y="3293"/>
                    <a:pt x="666" y="3297"/>
                  </a:cubicBezTo>
                  <a:cubicBezTo>
                    <a:pt x="662" y="3303"/>
                    <a:pt x="667" y="3303"/>
                    <a:pt x="680" y="3304"/>
                  </a:cubicBezTo>
                  <a:cubicBezTo>
                    <a:pt x="711" y="3305"/>
                    <a:pt x="712" y="3306"/>
                    <a:pt x="706" y="3307"/>
                  </a:cubicBezTo>
                  <a:cubicBezTo>
                    <a:pt x="697" y="3309"/>
                    <a:pt x="733" y="3311"/>
                    <a:pt x="707" y="3312"/>
                  </a:cubicBezTo>
                  <a:cubicBezTo>
                    <a:pt x="735" y="3313"/>
                    <a:pt x="706" y="3314"/>
                    <a:pt x="726" y="3315"/>
                  </a:cubicBezTo>
                  <a:cubicBezTo>
                    <a:pt x="739" y="3316"/>
                    <a:pt x="727" y="3317"/>
                    <a:pt x="729" y="3318"/>
                  </a:cubicBezTo>
                  <a:cubicBezTo>
                    <a:pt x="730" y="3319"/>
                    <a:pt x="718" y="3321"/>
                    <a:pt x="748" y="3321"/>
                  </a:cubicBezTo>
                  <a:cubicBezTo>
                    <a:pt x="710" y="3322"/>
                    <a:pt x="753" y="3323"/>
                    <a:pt x="740" y="3323"/>
                  </a:cubicBezTo>
                  <a:cubicBezTo>
                    <a:pt x="728" y="3326"/>
                    <a:pt x="744" y="3327"/>
                    <a:pt x="749" y="3328"/>
                  </a:cubicBezTo>
                  <a:cubicBezTo>
                    <a:pt x="747" y="3340"/>
                    <a:pt x="759" y="3338"/>
                    <a:pt x="769" y="3340"/>
                  </a:cubicBezTo>
                  <a:cubicBezTo>
                    <a:pt x="769" y="3346"/>
                    <a:pt x="820" y="3351"/>
                    <a:pt x="811" y="3355"/>
                  </a:cubicBezTo>
                  <a:cubicBezTo>
                    <a:pt x="887" y="3356"/>
                    <a:pt x="825" y="3360"/>
                    <a:pt x="790" y="3361"/>
                  </a:cubicBezTo>
                  <a:cubicBezTo>
                    <a:pt x="808" y="3361"/>
                    <a:pt x="820" y="3361"/>
                    <a:pt x="831" y="3362"/>
                  </a:cubicBezTo>
                  <a:cubicBezTo>
                    <a:pt x="800" y="3362"/>
                    <a:pt x="828" y="3363"/>
                    <a:pt x="825" y="3364"/>
                  </a:cubicBezTo>
                  <a:cubicBezTo>
                    <a:pt x="818" y="3365"/>
                    <a:pt x="806" y="3367"/>
                    <a:pt x="821" y="3368"/>
                  </a:cubicBezTo>
                  <a:cubicBezTo>
                    <a:pt x="832" y="3369"/>
                    <a:pt x="807" y="3369"/>
                    <a:pt x="818" y="3370"/>
                  </a:cubicBezTo>
                  <a:cubicBezTo>
                    <a:pt x="829" y="3371"/>
                    <a:pt x="828" y="3372"/>
                    <a:pt x="832" y="3373"/>
                  </a:cubicBezTo>
                  <a:cubicBezTo>
                    <a:pt x="840" y="3374"/>
                    <a:pt x="816" y="3375"/>
                    <a:pt x="829" y="3377"/>
                  </a:cubicBezTo>
                  <a:cubicBezTo>
                    <a:pt x="848" y="3379"/>
                    <a:pt x="824" y="3382"/>
                    <a:pt x="833" y="3384"/>
                  </a:cubicBezTo>
                  <a:cubicBezTo>
                    <a:pt x="900" y="3390"/>
                    <a:pt x="856" y="3401"/>
                    <a:pt x="905" y="3402"/>
                  </a:cubicBezTo>
                  <a:cubicBezTo>
                    <a:pt x="908" y="3403"/>
                    <a:pt x="915" y="3404"/>
                    <a:pt x="910" y="3404"/>
                  </a:cubicBezTo>
                  <a:cubicBezTo>
                    <a:pt x="883" y="3405"/>
                    <a:pt x="896" y="3406"/>
                    <a:pt x="895" y="3407"/>
                  </a:cubicBezTo>
                  <a:cubicBezTo>
                    <a:pt x="907" y="3427"/>
                    <a:pt x="840" y="3419"/>
                    <a:pt x="837" y="3427"/>
                  </a:cubicBezTo>
                  <a:cubicBezTo>
                    <a:pt x="836" y="3428"/>
                    <a:pt x="831" y="3429"/>
                    <a:pt x="836" y="3430"/>
                  </a:cubicBezTo>
                  <a:cubicBezTo>
                    <a:pt x="847" y="3432"/>
                    <a:pt x="821" y="3434"/>
                    <a:pt x="815" y="3435"/>
                  </a:cubicBezTo>
                  <a:cubicBezTo>
                    <a:pt x="853" y="3435"/>
                    <a:pt x="795" y="3436"/>
                    <a:pt x="824" y="3437"/>
                  </a:cubicBezTo>
                  <a:cubicBezTo>
                    <a:pt x="803" y="3439"/>
                    <a:pt x="822" y="3449"/>
                    <a:pt x="773" y="3449"/>
                  </a:cubicBezTo>
                  <a:cubicBezTo>
                    <a:pt x="786" y="3449"/>
                    <a:pt x="798" y="3450"/>
                    <a:pt x="810" y="3450"/>
                  </a:cubicBezTo>
                  <a:cubicBezTo>
                    <a:pt x="797" y="3452"/>
                    <a:pt x="749" y="3453"/>
                    <a:pt x="759" y="3456"/>
                  </a:cubicBezTo>
                  <a:cubicBezTo>
                    <a:pt x="763" y="3458"/>
                    <a:pt x="781" y="3459"/>
                    <a:pt x="767" y="3460"/>
                  </a:cubicBezTo>
                  <a:cubicBezTo>
                    <a:pt x="743" y="3462"/>
                    <a:pt x="755" y="3464"/>
                    <a:pt x="749" y="3465"/>
                  </a:cubicBezTo>
                  <a:cubicBezTo>
                    <a:pt x="744" y="3467"/>
                    <a:pt x="765" y="3468"/>
                    <a:pt x="729" y="3469"/>
                  </a:cubicBezTo>
                  <a:cubicBezTo>
                    <a:pt x="747" y="3470"/>
                    <a:pt x="750" y="3470"/>
                    <a:pt x="730" y="3471"/>
                  </a:cubicBezTo>
                  <a:cubicBezTo>
                    <a:pt x="762" y="3472"/>
                    <a:pt x="760" y="3474"/>
                    <a:pt x="732" y="3475"/>
                  </a:cubicBezTo>
                  <a:cubicBezTo>
                    <a:pt x="764" y="3477"/>
                    <a:pt x="744" y="3479"/>
                    <a:pt x="749" y="3481"/>
                  </a:cubicBezTo>
                  <a:cubicBezTo>
                    <a:pt x="694" y="3483"/>
                    <a:pt x="762" y="3487"/>
                    <a:pt x="708" y="3489"/>
                  </a:cubicBezTo>
                  <a:cubicBezTo>
                    <a:pt x="734" y="3490"/>
                    <a:pt x="719" y="3491"/>
                    <a:pt x="732" y="3491"/>
                  </a:cubicBezTo>
                  <a:cubicBezTo>
                    <a:pt x="752" y="3492"/>
                    <a:pt x="732" y="3493"/>
                    <a:pt x="733" y="3493"/>
                  </a:cubicBezTo>
                  <a:cubicBezTo>
                    <a:pt x="771" y="3494"/>
                    <a:pt x="719" y="3494"/>
                    <a:pt x="739" y="3495"/>
                  </a:cubicBezTo>
                  <a:cubicBezTo>
                    <a:pt x="758" y="3496"/>
                    <a:pt x="774" y="3498"/>
                    <a:pt x="749" y="3499"/>
                  </a:cubicBezTo>
                  <a:cubicBezTo>
                    <a:pt x="753" y="3500"/>
                    <a:pt x="780" y="3503"/>
                    <a:pt x="782" y="3504"/>
                  </a:cubicBezTo>
                  <a:cubicBezTo>
                    <a:pt x="781" y="3504"/>
                    <a:pt x="771" y="3506"/>
                    <a:pt x="775" y="3506"/>
                  </a:cubicBezTo>
                  <a:cubicBezTo>
                    <a:pt x="813" y="3506"/>
                    <a:pt x="749" y="3507"/>
                    <a:pt x="783" y="3508"/>
                  </a:cubicBezTo>
                  <a:cubicBezTo>
                    <a:pt x="789" y="3508"/>
                    <a:pt x="779" y="3509"/>
                    <a:pt x="780" y="3510"/>
                  </a:cubicBezTo>
                  <a:cubicBezTo>
                    <a:pt x="783" y="3512"/>
                    <a:pt x="794" y="3511"/>
                    <a:pt x="791" y="3516"/>
                  </a:cubicBezTo>
                  <a:cubicBezTo>
                    <a:pt x="795" y="3529"/>
                    <a:pt x="778" y="3533"/>
                    <a:pt x="794" y="3532"/>
                  </a:cubicBezTo>
                  <a:cubicBezTo>
                    <a:pt x="818" y="3534"/>
                    <a:pt x="783" y="3534"/>
                    <a:pt x="791" y="3535"/>
                  </a:cubicBezTo>
                  <a:cubicBezTo>
                    <a:pt x="812" y="3537"/>
                    <a:pt x="801" y="3537"/>
                    <a:pt x="796" y="3539"/>
                  </a:cubicBezTo>
                  <a:cubicBezTo>
                    <a:pt x="811" y="3540"/>
                    <a:pt x="835" y="3541"/>
                    <a:pt x="814" y="3542"/>
                  </a:cubicBezTo>
                  <a:cubicBezTo>
                    <a:pt x="806" y="3543"/>
                    <a:pt x="824" y="3544"/>
                    <a:pt x="833" y="3545"/>
                  </a:cubicBezTo>
                  <a:cubicBezTo>
                    <a:pt x="840" y="3546"/>
                    <a:pt x="854" y="3546"/>
                    <a:pt x="836" y="3547"/>
                  </a:cubicBezTo>
                  <a:cubicBezTo>
                    <a:pt x="1217" y="3610"/>
                    <a:pt x="1864" y="3584"/>
                    <a:pt x="2376" y="3591"/>
                  </a:cubicBezTo>
                  <a:cubicBezTo>
                    <a:pt x="2290" y="3590"/>
                    <a:pt x="2226" y="3589"/>
                    <a:pt x="2185" y="3583"/>
                  </a:cubicBezTo>
                  <a:cubicBezTo>
                    <a:pt x="2262" y="3573"/>
                    <a:pt x="2396" y="3574"/>
                    <a:pt x="2471" y="3566"/>
                  </a:cubicBezTo>
                  <a:cubicBezTo>
                    <a:pt x="2445" y="3561"/>
                    <a:pt x="2716" y="3551"/>
                    <a:pt x="2729" y="3546"/>
                  </a:cubicBezTo>
                  <a:cubicBezTo>
                    <a:pt x="2721" y="3545"/>
                    <a:pt x="2720" y="3544"/>
                    <a:pt x="2740" y="3543"/>
                  </a:cubicBezTo>
                  <a:cubicBezTo>
                    <a:pt x="2748" y="3543"/>
                    <a:pt x="2730" y="3541"/>
                    <a:pt x="2728" y="3541"/>
                  </a:cubicBezTo>
                  <a:cubicBezTo>
                    <a:pt x="2727" y="3539"/>
                    <a:pt x="2781" y="3539"/>
                    <a:pt x="2757" y="3538"/>
                  </a:cubicBezTo>
                  <a:cubicBezTo>
                    <a:pt x="2750" y="3537"/>
                    <a:pt x="2773" y="3536"/>
                    <a:pt x="2767" y="3536"/>
                  </a:cubicBezTo>
                  <a:cubicBezTo>
                    <a:pt x="2744" y="3534"/>
                    <a:pt x="2804" y="3534"/>
                    <a:pt x="2774" y="3533"/>
                  </a:cubicBezTo>
                  <a:cubicBezTo>
                    <a:pt x="2749" y="3532"/>
                    <a:pt x="2786" y="3531"/>
                    <a:pt x="2789" y="3530"/>
                  </a:cubicBezTo>
                  <a:cubicBezTo>
                    <a:pt x="2793" y="3528"/>
                    <a:pt x="2823" y="3527"/>
                    <a:pt x="2791" y="3526"/>
                  </a:cubicBezTo>
                  <a:cubicBezTo>
                    <a:pt x="2809" y="3524"/>
                    <a:pt x="2831" y="3522"/>
                    <a:pt x="2848" y="3520"/>
                  </a:cubicBezTo>
                  <a:cubicBezTo>
                    <a:pt x="2775" y="3517"/>
                    <a:pt x="2933" y="3514"/>
                    <a:pt x="2853" y="3510"/>
                  </a:cubicBezTo>
                  <a:cubicBezTo>
                    <a:pt x="2872" y="3510"/>
                    <a:pt x="2892" y="3509"/>
                    <a:pt x="2914" y="3508"/>
                  </a:cubicBezTo>
                  <a:cubicBezTo>
                    <a:pt x="2915" y="3504"/>
                    <a:pt x="2913" y="3504"/>
                    <a:pt x="2928" y="3503"/>
                  </a:cubicBezTo>
                  <a:cubicBezTo>
                    <a:pt x="2952" y="3502"/>
                    <a:pt x="2901" y="3501"/>
                    <a:pt x="2928" y="3500"/>
                  </a:cubicBezTo>
                  <a:cubicBezTo>
                    <a:pt x="2950" y="3499"/>
                    <a:pt x="2933" y="3498"/>
                    <a:pt x="2917" y="3498"/>
                  </a:cubicBezTo>
                  <a:cubicBezTo>
                    <a:pt x="2970" y="3498"/>
                    <a:pt x="2994" y="3487"/>
                    <a:pt x="3014" y="3481"/>
                  </a:cubicBezTo>
                  <a:cubicBezTo>
                    <a:pt x="2997" y="3479"/>
                    <a:pt x="3027" y="3479"/>
                    <a:pt x="3019" y="3477"/>
                  </a:cubicBezTo>
                  <a:cubicBezTo>
                    <a:pt x="3004" y="3475"/>
                    <a:pt x="2981" y="3473"/>
                    <a:pt x="3012" y="3470"/>
                  </a:cubicBezTo>
                  <a:cubicBezTo>
                    <a:pt x="3025" y="3469"/>
                    <a:pt x="3003" y="3468"/>
                    <a:pt x="2997" y="3466"/>
                  </a:cubicBezTo>
                  <a:cubicBezTo>
                    <a:pt x="3020" y="3464"/>
                    <a:pt x="3018" y="3463"/>
                    <a:pt x="3039" y="3461"/>
                  </a:cubicBezTo>
                  <a:cubicBezTo>
                    <a:pt x="3089" y="3457"/>
                    <a:pt x="3042" y="3455"/>
                    <a:pt x="3044" y="3452"/>
                  </a:cubicBezTo>
                  <a:cubicBezTo>
                    <a:pt x="3056" y="3451"/>
                    <a:pt x="3029" y="3449"/>
                    <a:pt x="3059" y="3448"/>
                  </a:cubicBezTo>
                  <a:cubicBezTo>
                    <a:pt x="3064" y="3448"/>
                    <a:pt x="3062" y="3447"/>
                    <a:pt x="3056" y="3447"/>
                  </a:cubicBezTo>
                  <a:cubicBezTo>
                    <a:pt x="3011" y="3446"/>
                    <a:pt x="3067" y="3442"/>
                    <a:pt x="3019" y="3438"/>
                  </a:cubicBezTo>
                  <a:cubicBezTo>
                    <a:pt x="3002" y="3436"/>
                    <a:pt x="3046" y="3437"/>
                    <a:pt x="3060" y="3436"/>
                  </a:cubicBezTo>
                  <a:cubicBezTo>
                    <a:pt x="3062" y="3429"/>
                    <a:pt x="3056" y="3430"/>
                    <a:pt x="3048" y="3428"/>
                  </a:cubicBezTo>
                  <a:cubicBezTo>
                    <a:pt x="3037" y="3427"/>
                    <a:pt x="3087" y="3426"/>
                    <a:pt x="3048" y="3425"/>
                  </a:cubicBezTo>
                  <a:cubicBezTo>
                    <a:pt x="3057" y="3424"/>
                    <a:pt x="3031" y="3423"/>
                    <a:pt x="3039" y="3421"/>
                  </a:cubicBezTo>
                  <a:cubicBezTo>
                    <a:pt x="3047" y="3420"/>
                    <a:pt x="3023" y="3418"/>
                    <a:pt x="3059" y="3417"/>
                  </a:cubicBezTo>
                  <a:cubicBezTo>
                    <a:pt x="3065" y="3417"/>
                    <a:pt x="3064" y="3416"/>
                    <a:pt x="3057" y="3415"/>
                  </a:cubicBezTo>
                  <a:cubicBezTo>
                    <a:pt x="3022" y="3414"/>
                    <a:pt x="3045" y="3415"/>
                    <a:pt x="3038" y="3396"/>
                  </a:cubicBezTo>
                  <a:cubicBezTo>
                    <a:pt x="3038" y="3395"/>
                    <a:pt x="3028" y="3394"/>
                    <a:pt x="3030" y="3393"/>
                  </a:cubicBezTo>
                  <a:cubicBezTo>
                    <a:pt x="3031" y="3392"/>
                    <a:pt x="3014" y="3391"/>
                    <a:pt x="3038" y="3390"/>
                  </a:cubicBezTo>
                  <a:cubicBezTo>
                    <a:pt x="3004" y="3388"/>
                    <a:pt x="2999" y="3385"/>
                    <a:pt x="2994" y="3383"/>
                  </a:cubicBezTo>
                  <a:cubicBezTo>
                    <a:pt x="2981" y="3380"/>
                    <a:pt x="2978" y="3382"/>
                    <a:pt x="2943" y="3376"/>
                  </a:cubicBezTo>
                  <a:cubicBezTo>
                    <a:pt x="2934" y="3376"/>
                    <a:pt x="2955" y="3374"/>
                    <a:pt x="2955" y="3373"/>
                  </a:cubicBezTo>
                  <a:cubicBezTo>
                    <a:pt x="2931" y="3360"/>
                    <a:pt x="2931" y="3365"/>
                    <a:pt x="2883" y="3361"/>
                  </a:cubicBezTo>
                  <a:cubicBezTo>
                    <a:pt x="2813" y="3358"/>
                    <a:pt x="2885" y="3357"/>
                    <a:pt x="2843" y="3353"/>
                  </a:cubicBezTo>
                  <a:cubicBezTo>
                    <a:pt x="2836" y="3352"/>
                    <a:pt x="2846" y="3351"/>
                    <a:pt x="2842" y="3350"/>
                  </a:cubicBezTo>
                  <a:cubicBezTo>
                    <a:pt x="2840" y="3350"/>
                    <a:pt x="2851" y="3348"/>
                    <a:pt x="2846" y="3348"/>
                  </a:cubicBezTo>
                  <a:cubicBezTo>
                    <a:pt x="2808" y="3348"/>
                    <a:pt x="2870" y="3347"/>
                    <a:pt x="2839" y="3346"/>
                  </a:cubicBezTo>
                  <a:cubicBezTo>
                    <a:pt x="2804" y="3340"/>
                    <a:pt x="2784" y="3340"/>
                    <a:pt x="2748" y="3341"/>
                  </a:cubicBezTo>
                  <a:cubicBezTo>
                    <a:pt x="2744" y="3325"/>
                    <a:pt x="2744" y="3330"/>
                    <a:pt x="2686" y="3324"/>
                  </a:cubicBezTo>
                  <a:cubicBezTo>
                    <a:pt x="2674" y="3312"/>
                    <a:pt x="2604" y="3316"/>
                    <a:pt x="2578" y="3301"/>
                  </a:cubicBezTo>
                  <a:cubicBezTo>
                    <a:pt x="2556" y="3298"/>
                    <a:pt x="2563" y="3293"/>
                    <a:pt x="2549" y="3293"/>
                  </a:cubicBezTo>
                  <a:cubicBezTo>
                    <a:pt x="2550" y="3293"/>
                    <a:pt x="2565" y="3292"/>
                    <a:pt x="2558" y="3291"/>
                  </a:cubicBezTo>
                  <a:cubicBezTo>
                    <a:pt x="2508" y="3290"/>
                    <a:pt x="2584" y="3288"/>
                    <a:pt x="2520" y="3286"/>
                  </a:cubicBezTo>
                  <a:cubicBezTo>
                    <a:pt x="2500" y="3285"/>
                    <a:pt x="2486" y="3284"/>
                    <a:pt x="2500" y="3284"/>
                  </a:cubicBezTo>
                  <a:cubicBezTo>
                    <a:pt x="2532" y="3282"/>
                    <a:pt x="2488" y="3282"/>
                    <a:pt x="2496" y="3281"/>
                  </a:cubicBezTo>
                  <a:cubicBezTo>
                    <a:pt x="2463" y="3268"/>
                    <a:pt x="2389" y="3275"/>
                    <a:pt x="2352" y="3261"/>
                  </a:cubicBezTo>
                  <a:cubicBezTo>
                    <a:pt x="2350" y="3259"/>
                    <a:pt x="2365" y="3257"/>
                    <a:pt x="2313" y="3256"/>
                  </a:cubicBezTo>
                  <a:cubicBezTo>
                    <a:pt x="2302" y="3255"/>
                    <a:pt x="2311" y="3254"/>
                    <a:pt x="2311" y="3253"/>
                  </a:cubicBezTo>
                  <a:cubicBezTo>
                    <a:pt x="2329" y="3253"/>
                    <a:pt x="2341" y="3253"/>
                    <a:pt x="2348" y="3253"/>
                  </a:cubicBezTo>
                  <a:cubicBezTo>
                    <a:pt x="2342" y="3252"/>
                    <a:pt x="2334" y="3252"/>
                    <a:pt x="2334" y="3251"/>
                  </a:cubicBezTo>
                  <a:cubicBezTo>
                    <a:pt x="2374" y="3251"/>
                    <a:pt x="2339" y="3237"/>
                    <a:pt x="2393" y="3235"/>
                  </a:cubicBezTo>
                  <a:cubicBezTo>
                    <a:pt x="2406" y="3234"/>
                    <a:pt x="2421" y="3233"/>
                    <a:pt x="2412" y="3232"/>
                  </a:cubicBezTo>
                  <a:cubicBezTo>
                    <a:pt x="2369" y="3230"/>
                    <a:pt x="2413" y="3229"/>
                    <a:pt x="2438" y="3227"/>
                  </a:cubicBezTo>
                  <a:cubicBezTo>
                    <a:pt x="2446" y="3227"/>
                    <a:pt x="2450" y="3226"/>
                    <a:pt x="2456" y="3225"/>
                  </a:cubicBezTo>
                  <a:cubicBezTo>
                    <a:pt x="2485" y="3223"/>
                    <a:pt x="2479" y="3219"/>
                    <a:pt x="2476" y="3216"/>
                  </a:cubicBezTo>
                  <a:cubicBezTo>
                    <a:pt x="2469" y="3212"/>
                    <a:pt x="2554" y="3212"/>
                    <a:pt x="2499" y="3209"/>
                  </a:cubicBezTo>
                  <a:cubicBezTo>
                    <a:pt x="2468" y="3207"/>
                    <a:pt x="2468" y="3205"/>
                    <a:pt x="2498" y="3204"/>
                  </a:cubicBezTo>
                  <a:cubicBezTo>
                    <a:pt x="2507" y="3203"/>
                    <a:pt x="2528" y="3203"/>
                    <a:pt x="2498" y="3202"/>
                  </a:cubicBezTo>
                  <a:cubicBezTo>
                    <a:pt x="2522" y="3201"/>
                    <a:pt x="2519" y="3201"/>
                    <a:pt x="2519" y="3200"/>
                  </a:cubicBezTo>
                  <a:cubicBezTo>
                    <a:pt x="2516" y="3183"/>
                    <a:pt x="2542" y="3193"/>
                    <a:pt x="2555" y="3190"/>
                  </a:cubicBezTo>
                  <a:cubicBezTo>
                    <a:pt x="2480" y="3186"/>
                    <a:pt x="2558" y="3170"/>
                    <a:pt x="2452" y="3173"/>
                  </a:cubicBezTo>
                  <a:cubicBezTo>
                    <a:pt x="2566" y="3172"/>
                    <a:pt x="2385" y="3159"/>
                    <a:pt x="2375" y="3158"/>
                  </a:cubicBezTo>
                  <a:cubicBezTo>
                    <a:pt x="2398" y="3157"/>
                    <a:pt x="2368" y="3156"/>
                    <a:pt x="2372" y="3155"/>
                  </a:cubicBezTo>
                  <a:cubicBezTo>
                    <a:pt x="2380" y="3154"/>
                    <a:pt x="2357" y="3152"/>
                    <a:pt x="2393" y="3151"/>
                  </a:cubicBezTo>
                  <a:cubicBezTo>
                    <a:pt x="2369" y="3151"/>
                    <a:pt x="2359" y="3150"/>
                    <a:pt x="2383" y="3149"/>
                  </a:cubicBezTo>
                  <a:cubicBezTo>
                    <a:pt x="2416" y="3147"/>
                    <a:pt x="2359" y="3147"/>
                    <a:pt x="2374" y="3146"/>
                  </a:cubicBezTo>
                  <a:cubicBezTo>
                    <a:pt x="2423" y="3141"/>
                    <a:pt x="2381" y="3143"/>
                    <a:pt x="2430" y="3137"/>
                  </a:cubicBezTo>
                  <a:cubicBezTo>
                    <a:pt x="2435" y="3137"/>
                    <a:pt x="2424" y="3136"/>
                    <a:pt x="2425" y="3136"/>
                  </a:cubicBezTo>
                  <a:cubicBezTo>
                    <a:pt x="2428" y="3135"/>
                    <a:pt x="2443" y="3134"/>
                    <a:pt x="2429" y="3133"/>
                  </a:cubicBezTo>
                  <a:cubicBezTo>
                    <a:pt x="2391" y="3133"/>
                    <a:pt x="2457" y="3132"/>
                    <a:pt x="2421" y="3131"/>
                  </a:cubicBezTo>
                  <a:cubicBezTo>
                    <a:pt x="2412" y="3131"/>
                    <a:pt x="2415" y="3129"/>
                    <a:pt x="2426" y="3128"/>
                  </a:cubicBezTo>
                  <a:cubicBezTo>
                    <a:pt x="2438" y="3127"/>
                    <a:pt x="2396" y="3127"/>
                    <a:pt x="2434" y="3126"/>
                  </a:cubicBezTo>
                  <a:cubicBezTo>
                    <a:pt x="2428" y="3125"/>
                    <a:pt x="2451" y="3124"/>
                    <a:pt x="2455" y="3123"/>
                  </a:cubicBezTo>
                  <a:cubicBezTo>
                    <a:pt x="2456" y="3116"/>
                    <a:pt x="2470" y="3116"/>
                    <a:pt x="2476" y="3114"/>
                  </a:cubicBezTo>
                  <a:cubicBezTo>
                    <a:pt x="2483" y="3109"/>
                    <a:pt x="2519" y="3108"/>
                    <a:pt x="2535" y="3104"/>
                  </a:cubicBezTo>
                  <a:cubicBezTo>
                    <a:pt x="2494" y="3103"/>
                    <a:pt x="2558" y="3102"/>
                    <a:pt x="2526" y="3102"/>
                  </a:cubicBezTo>
                  <a:cubicBezTo>
                    <a:pt x="2506" y="3101"/>
                    <a:pt x="2545" y="3100"/>
                    <a:pt x="2519" y="3099"/>
                  </a:cubicBezTo>
                  <a:cubicBezTo>
                    <a:pt x="2543" y="3094"/>
                    <a:pt x="2552" y="3091"/>
                    <a:pt x="2581" y="3086"/>
                  </a:cubicBezTo>
                  <a:cubicBezTo>
                    <a:pt x="2591" y="3083"/>
                    <a:pt x="2558" y="3079"/>
                    <a:pt x="2601" y="3076"/>
                  </a:cubicBezTo>
                  <a:cubicBezTo>
                    <a:pt x="2605" y="3076"/>
                    <a:pt x="2606" y="3075"/>
                    <a:pt x="2601" y="3075"/>
                  </a:cubicBezTo>
                  <a:cubicBezTo>
                    <a:pt x="2572" y="3074"/>
                    <a:pt x="2572" y="3073"/>
                    <a:pt x="2600" y="3071"/>
                  </a:cubicBezTo>
                  <a:cubicBezTo>
                    <a:pt x="2550" y="3069"/>
                    <a:pt x="2606" y="3071"/>
                    <a:pt x="2601" y="3067"/>
                  </a:cubicBezTo>
                  <a:cubicBezTo>
                    <a:pt x="2596" y="3066"/>
                    <a:pt x="2574" y="3064"/>
                    <a:pt x="2584" y="3064"/>
                  </a:cubicBezTo>
                  <a:cubicBezTo>
                    <a:pt x="2612" y="3063"/>
                    <a:pt x="2573" y="3062"/>
                    <a:pt x="2579" y="3061"/>
                  </a:cubicBezTo>
                  <a:cubicBezTo>
                    <a:pt x="2586" y="3060"/>
                    <a:pt x="2583" y="3058"/>
                    <a:pt x="2580" y="3057"/>
                  </a:cubicBezTo>
                  <a:cubicBezTo>
                    <a:pt x="2561" y="3055"/>
                    <a:pt x="2562" y="3047"/>
                    <a:pt x="2556" y="3046"/>
                  </a:cubicBezTo>
                  <a:cubicBezTo>
                    <a:pt x="2530" y="3041"/>
                    <a:pt x="2519" y="3043"/>
                    <a:pt x="2518" y="3036"/>
                  </a:cubicBezTo>
                  <a:cubicBezTo>
                    <a:pt x="2513" y="3022"/>
                    <a:pt x="2536" y="3028"/>
                    <a:pt x="2498" y="3025"/>
                  </a:cubicBezTo>
                  <a:cubicBezTo>
                    <a:pt x="2550" y="3024"/>
                    <a:pt x="2482" y="3023"/>
                    <a:pt x="2515" y="3022"/>
                  </a:cubicBezTo>
                  <a:cubicBezTo>
                    <a:pt x="2486" y="3021"/>
                    <a:pt x="2522" y="3020"/>
                    <a:pt x="2519" y="3019"/>
                  </a:cubicBezTo>
                  <a:cubicBezTo>
                    <a:pt x="2516" y="3018"/>
                    <a:pt x="2518" y="3017"/>
                    <a:pt x="2518" y="3016"/>
                  </a:cubicBezTo>
                  <a:cubicBezTo>
                    <a:pt x="2519" y="3015"/>
                    <a:pt x="2493" y="3015"/>
                    <a:pt x="2515" y="3014"/>
                  </a:cubicBezTo>
                  <a:cubicBezTo>
                    <a:pt x="2529" y="3013"/>
                    <a:pt x="2523" y="3011"/>
                    <a:pt x="2507" y="3010"/>
                  </a:cubicBezTo>
                  <a:cubicBezTo>
                    <a:pt x="2473" y="3009"/>
                    <a:pt x="2546" y="3008"/>
                    <a:pt x="2518" y="3007"/>
                  </a:cubicBezTo>
                  <a:cubicBezTo>
                    <a:pt x="2482" y="3005"/>
                    <a:pt x="2499" y="3003"/>
                    <a:pt x="2499" y="3002"/>
                  </a:cubicBezTo>
                  <a:cubicBezTo>
                    <a:pt x="2500" y="3000"/>
                    <a:pt x="2479" y="2998"/>
                    <a:pt x="2518" y="2997"/>
                  </a:cubicBezTo>
                  <a:cubicBezTo>
                    <a:pt x="2465" y="2995"/>
                    <a:pt x="2519" y="2990"/>
                    <a:pt x="2532" y="2985"/>
                  </a:cubicBezTo>
                  <a:cubicBezTo>
                    <a:pt x="2542" y="2984"/>
                    <a:pt x="2499" y="2982"/>
                    <a:pt x="2537" y="2981"/>
                  </a:cubicBezTo>
                  <a:cubicBezTo>
                    <a:pt x="2508" y="2981"/>
                    <a:pt x="2543" y="2980"/>
                    <a:pt x="2540" y="2979"/>
                  </a:cubicBezTo>
                  <a:cubicBezTo>
                    <a:pt x="2531" y="2969"/>
                    <a:pt x="2565" y="2963"/>
                    <a:pt x="2581" y="2961"/>
                  </a:cubicBezTo>
                  <a:cubicBezTo>
                    <a:pt x="2531" y="2960"/>
                    <a:pt x="2575" y="2958"/>
                    <a:pt x="2584" y="2958"/>
                  </a:cubicBezTo>
                  <a:cubicBezTo>
                    <a:pt x="2636" y="2946"/>
                    <a:pt x="2594" y="2949"/>
                    <a:pt x="2662" y="2943"/>
                  </a:cubicBezTo>
                  <a:lnTo>
                    <a:pt x="2652" y="2942"/>
                  </a:lnTo>
                  <a:cubicBezTo>
                    <a:pt x="2641" y="2939"/>
                    <a:pt x="2634" y="2937"/>
                    <a:pt x="2663" y="2934"/>
                  </a:cubicBezTo>
                  <a:cubicBezTo>
                    <a:pt x="2716" y="2929"/>
                    <a:pt x="2721" y="2925"/>
                    <a:pt x="2748" y="2917"/>
                  </a:cubicBezTo>
                  <a:cubicBezTo>
                    <a:pt x="2750" y="2916"/>
                    <a:pt x="2766" y="2915"/>
                    <a:pt x="2767" y="2914"/>
                  </a:cubicBezTo>
                  <a:cubicBezTo>
                    <a:pt x="2769" y="2913"/>
                    <a:pt x="2748" y="2912"/>
                    <a:pt x="2758" y="2911"/>
                  </a:cubicBezTo>
                  <a:cubicBezTo>
                    <a:pt x="2780" y="2910"/>
                    <a:pt x="2747" y="2909"/>
                    <a:pt x="2752" y="2909"/>
                  </a:cubicBezTo>
                  <a:cubicBezTo>
                    <a:pt x="2784" y="2908"/>
                    <a:pt x="2727" y="2908"/>
                    <a:pt x="2753" y="2907"/>
                  </a:cubicBezTo>
                  <a:cubicBezTo>
                    <a:pt x="2779" y="2906"/>
                    <a:pt x="2767" y="2904"/>
                    <a:pt x="2761" y="2904"/>
                  </a:cubicBezTo>
                  <a:cubicBezTo>
                    <a:pt x="2736" y="2903"/>
                    <a:pt x="2768" y="2903"/>
                    <a:pt x="2765" y="2902"/>
                  </a:cubicBezTo>
                  <a:cubicBezTo>
                    <a:pt x="2747" y="2902"/>
                    <a:pt x="2750" y="2900"/>
                    <a:pt x="2746" y="2887"/>
                  </a:cubicBezTo>
                  <a:cubicBezTo>
                    <a:pt x="2742" y="2883"/>
                    <a:pt x="2767" y="2879"/>
                    <a:pt x="2731" y="2874"/>
                  </a:cubicBezTo>
                  <a:cubicBezTo>
                    <a:pt x="2779" y="2874"/>
                    <a:pt x="2719" y="2873"/>
                    <a:pt x="2738" y="2872"/>
                  </a:cubicBezTo>
                  <a:cubicBezTo>
                    <a:pt x="2768" y="2871"/>
                    <a:pt x="2731" y="2862"/>
                    <a:pt x="2727" y="2855"/>
                  </a:cubicBezTo>
                  <a:cubicBezTo>
                    <a:pt x="2730" y="2851"/>
                    <a:pt x="2716" y="2850"/>
                    <a:pt x="2690" y="2848"/>
                  </a:cubicBezTo>
                  <a:cubicBezTo>
                    <a:pt x="2725" y="2847"/>
                    <a:pt x="2693" y="2846"/>
                    <a:pt x="2687" y="2845"/>
                  </a:cubicBezTo>
                  <a:cubicBezTo>
                    <a:pt x="2680" y="2844"/>
                    <a:pt x="2689" y="2842"/>
                    <a:pt x="2684" y="2841"/>
                  </a:cubicBezTo>
                  <a:cubicBezTo>
                    <a:pt x="2680" y="2840"/>
                    <a:pt x="2649" y="2839"/>
                    <a:pt x="2666" y="2838"/>
                  </a:cubicBezTo>
                  <a:cubicBezTo>
                    <a:pt x="2687" y="2837"/>
                    <a:pt x="2626" y="2836"/>
                    <a:pt x="2658" y="2835"/>
                  </a:cubicBezTo>
                  <a:cubicBezTo>
                    <a:pt x="2663" y="2835"/>
                    <a:pt x="2628" y="2833"/>
                    <a:pt x="2663" y="2833"/>
                  </a:cubicBezTo>
                  <a:cubicBezTo>
                    <a:pt x="2630" y="2826"/>
                    <a:pt x="2570" y="2829"/>
                    <a:pt x="2581" y="2819"/>
                  </a:cubicBezTo>
                  <a:cubicBezTo>
                    <a:pt x="2514" y="2819"/>
                    <a:pt x="2470" y="2815"/>
                    <a:pt x="2437" y="2809"/>
                  </a:cubicBezTo>
                  <a:cubicBezTo>
                    <a:pt x="2469" y="2808"/>
                    <a:pt x="2433" y="2807"/>
                    <a:pt x="2433" y="2806"/>
                  </a:cubicBezTo>
                  <a:cubicBezTo>
                    <a:pt x="2432" y="2805"/>
                    <a:pt x="2454" y="2804"/>
                    <a:pt x="2457" y="2803"/>
                  </a:cubicBezTo>
                  <a:cubicBezTo>
                    <a:pt x="2460" y="2801"/>
                    <a:pt x="2442" y="2799"/>
                    <a:pt x="2472" y="2798"/>
                  </a:cubicBezTo>
                  <a:cubicBezTo>
                    <a:pt x="2450" y="2797"/>
                    <a:pt x="2445" y="2795"/>
                    <a:pt x="2459" y="2794"/>
                  </a:cubicBezTo>
                  <a:cubicBezTo>
                    <a:pt x="2478" y="2793"/>
                    <a:pt x="2441" y="2791"/>
                    <a:pt x="2454" y="2790"/>
                  </a:cubicBezTo>
                  <a:cubicBezTo>
                    <a:pt x="2458" y="2789"/>
                    <a:pt x="2420" y="2788"/>
                    <a:pt x="2418" y="2788"/>
                  </a:cubicBezTo>
                  <a:cubicBezTo>
                    <a:pt x="2408" y="2792"/>
                    <a:pt x="2427" y="2798"/>
                    <a:pt x="2394" y="2801"/>
                  </a:cubicBezTo>
                  <a:cubicBezTo>
                    <a:pt x="2455" y="2806"/>
                    <a:pt x="2295" y="2798"/>
                    <a:pt x="2349" y="2806"/>
                  </a:cubicBezTo>
                  <a:cubicBezTo>
                    <a:pt x="2311" y="2806"/>
                    <a:pt x="2278" y="2806"/>
                    <a:pt x="2248" y="2805"/>
                  </a:cubicBezTo>
                  <a:cubicBezTo>
                    <a:pt x="2248" y="2801"/>
                    <a:pt x="2248" y="2801"/>
                    <a:pt x="2206" y="2798"/>
                  </a:cubicBezTo>
                  <a:cubicBezTo>
                    <a:pt x="2206" y="2800"/>
                    <a:pt x="2210" y="2801"/>
                    <a:pt x="2205" y="2803"/>
                  </a:cubicBezTo>
                  <a:cubicBezTo>
                    <a:pt x="2202" y="2804"/>
                    <a:pt x="2246" y="2804"/>
                    <a:pt x="2208" y="2805"/>
                  </a:cubicBezTo>
                  <a:cubicBezTo>
                    <a:pt x="2304" y="2808"/>
                    <a:pt x="2160" y="2820"/>
                    <a:pt x="2125" y="2806"/>
                  </a:cubicBezTo>
                  <a:cubicBezTo>
                    <a:pt x="2127" y="2805"/>
                    <a:pt x="2145" y="2803"/>
                    <a:pt x="2155" y="2801"/>
                  </a:cubicBezTo>
                  <a:cubicBezTo>
                    <a:pt x="2121" y="2798"/>
                    <a:pt x="2077" y="2798"/>
                    <a:pt x="2112" y="2795"/>
                  </a:cubicBezTo>
                  <a:cubicBezTo>
                    <a:pt x="2136" y="2793"/>
                    <a:pt x="2109" y="2793"/>
                    <a:pt x="2114" y="2791"/>
                  </a:cubicBezTo>
                  <a:cubicBezTo>
                    <a:pt x="2143" y="2790"/>
                    <a:pt x="2097" y="2790"/>
                    <a:pt x="2109" y="2789"/>
                  </a:cubicBezTo>
                  <a:cubicBezTo>
                    <a:pt x="2129" y="2788"/>
                    <a:pt x="2123" y="2788"/>
                    <a:pt x="2123" y="2784"/>
                  </a:cubicBezTo>
                  <a:cubicBezTo>
                    <a:pt x="2081" y="2780"/>
                    <a:pt x="2182" y="2778"/>
                    <a:pt x="2124" y="2775"/>
                  </a:cubicBezTo>
                  <a:cubicBezTo>
                    <a:pt x="2120" y="2775"/>
                    <a:pt x="2123" y="2774"/>
                    <a:pt x="2129" y="2774"/>
                  </a:cubicBezTo>
                  <a:cubicBezTo>
                    <a:pt x="2155" y="2773"/>
                    <a:pt x="2142" y="2772"/>
                    <a:pt x="2143" y="2771"/>
                  </a:cubicBezTo>
                  <a:cubicBezTo>
                    <a:pt x="2150" y="2763"/>
                    <a:pt x="2125" y="2766"/>
                    <a:pt x="2165" y="2764"/>
                  </a:cubicBezTo>
                  <a:cubicBezTo>
                    <a:pt x="2132" y="2763"/>
                    <a:pt x="2145" y="2762"/>
                    <a:pt x="2144" y="2761"/>
                  </a:cubicBezTo>
                  <a:cubicBezTo>
                    <a:pt x="2139" y="2754"/>
                    <a:pt x="2151" y="2745"/>
                    <a:pt x="2142" y="2743"/>
                  </a:cubicBezTo>
                  <a:cubicBezTo>
                    <a:pt x="2134" y="2742"/>
                    <a:pt x="2182" y="2741"/>
                    <a:pt x="2158" y="2739"/>
                  </a:cubicBezTo>
                  <a:cubicBezTo>
                    <a:pt x="2141" y="2738"/>
                    <a:pt x="2205" y="2736"/>
                    <a:pt x="2185" y="2735"/>
                  </a:cubicBezTo>
                  <a:cubicBezTo>
                    <a:pt x="2228" y="2734"/>
                    <a:pt x="2163" y="2732"/>
                    <a:pt x="2184" y="2731"/>
                  </a:cubicBezTo>
                  <a:cubicBezTo>
                    <a:pt x="2129" y="2729"/>
                    <a:pt x="2194" y="2728"/>
                    <a:pt x="2189" y="2726"/>
                  </a:cubicBezTo>
                  <a:cubicBezTo>
                    <a:pt x="2241" y="2726"/>
                    <a:pt x="2218" y="2724"/>
                    <a:pt x="2248" y="2723"/>
                  </a:cubicBezTo>
                  <a:cubicBezTo>
                    <a:pt x="2248" y="2724"/>
                    <a:pt x="2238" y="2725"/>
                    <a:pt x="2250" y="2726"/>
                  </a:cubicBezTo>
                  <a:cubicBezTo>
                    <a:pt x="2281" y="2727"/>
                    <a:pt x="2251" y="2728"/>
                    <a:pt x="2246" y="2728"/>
                  </a:cubicBezTo>
                  <a:cubicBezTo>
                    <a:pt x="2229" y="2730"/>
                    <a:pt x="2244" y="2732"/>
                    <a:pt x="2255" y="2734"/>
                  </a:cubicBezTo>
                  <a:cubicBezTo>
                    <a:pt x="2266" y="2736"/>
                    <a:pt x="2279" y="2738"/>
                    <a:pt x="2250" y="2739"/>
                  </a:cubicBezTo>
                  <a:cubicBezTo>
                    <a:pt x="2244" y="2740"/>
                    <a:pt x="2242" y="2741"/>
                    <a:pt x="2249" y="2741"/>
                  </a:cubicBezTo>
                  <a:cubicBezTo>
                    <a:pt x="2283" y="2747"/>
                    <a:pt x="2297" y="2746"/>
                    <a:pt x="2311" y="2749"/>
                  </a:cubicBezTo>
                  <a:cubicBezTo>
                    <a:pt x="2306" y="2750"/>
                    <a:pt x="2347" y="2751"/>
                    <a:pt x="2315" y="2752"/>
                  </a:cubicBezTo>
                  <a:cubicBezTo>
                    <a:pt x="2369" y="2755"/>
                    <a:pt x="2292" y="2758"/>
                    <a:pt x="2322" y="2761"/>
                  </a:cubicBezTo>
                  <a:cubicBezTo>
                    <a:pt x="2283" y="2763"/>
                    <a:pt x="2341" y="2764"/>
                    <a:pt x="2346" y="2766"/>
                  </a:cubicBezTo>
                  <a:cubicBezTo>
                    <a:pt x="2427" y="2768"/>
                    <a:pt x="2350" y="2754"/>
                    <a:pt x="2471" y="2756"/>
                  </a:cubicBezTo>
                  <a:cubicBezTo>
                    <a:pt x="2481" y="2757"/>
                    <a:pt x="2472" y="2758"/>
                    <a:pt x="2483" y="2759"/>
                  </a:cubicBezTo>
                  <a:cubicBezTo>
                    <a:pt x="2501" y="2760"/>
                    <a:pt x="2460" y="2761"/>
                    <a:pt x="2478" y="2762"/>
                  </a:cubicBezTo>
                  <a:cubicBezTo>
                    <a:pt x="2506" y="2763"/>
                    <a:pt x="2467" y="2764"/>
                    <a:pt x="2477" y="2765"/>
                  </a:cubicBezTo>
                  <a:cubicBezTo>
                    <a:pt x="2489" y="2766"/>
                    <a:pt x="2492" y="2767"/>
                    <a:pt x="2479" y="2769"/>
                  </a:cubicBezTo>
                  <a:cubicBezTo>
                    <a:pt x="2470" y="2769"/>
                    <a:pt x="2499" y="2770"/>
                    <a:pt x="2486" y="2771"/>
                  </a:cubicBezTo>
                  <a:cubicBezTo>
                    <a:pt x="2520" y="2771"/>
                    <a:pt x="2530" y="2771"/>
                    <a:pt x="2540" y="2770"/>
                  </a:cubicBezTo>
                  <a:cubicBezTo>
                    <a:pt x="2546" y="2769"/>
                    <a:pt x="2569" y="2768"/>
                    <a:pt x="2540" y="2768"/>
                  </a:cubicBezTo>
                  <a:cubicBezTo>
                    <a:pt x="2573" y="2767"/>
                    <a:pt x="2539" y="2766"/>
                    <a:pt x="2548" y="2766"/>
                  </a:cubicBezTo>
                  <a:cubicBezTo>
                    <a:pt x="2556" y="2765"/>
                    <a:pt x="2560" y="2764"/>
                    <a:pt x="2559" y="2764"/>
                  </a:cubicBezTo>
                  <a:cubicBezTo>
                    <a:pt x="2545" y="2761"/>
                    <a:pt x="2657" y="2759"/>
                    <a:pt x="2603" y="2757"/>
                  </a:cubicBezTo>
                  <a:cubicBezTo>
                    <a:pt x="2629" y="2752"/>
                    <a:pt x="2659" y="2746"/>
                    <a:pt x="2680" y="2744"/>
                  </a:cubicBezTo>
                  <a:cubicBezTo>
                    <a:pt x="2625" y="2738"/>
                    <a:pt x="2707" y="2748"/>
                    <a:pt x="2706" y="2732"/>
                  </a:cubicBezTo>
                  <a:cubicBezTo>
                    <a:pt x="2673" y="2731"/>
                    <a:pt x="2708" y="2730"/>
                    <a:pt x="2691" y="2729"/>
                  </a:cubicBezTo>
                  <a:cubicBezTo>
                    <a:pt x="2656" y="2727"/>
                    <a:pt x="2693" y="2722"/>
                    <a:pt x="2667" y="2720"/>
                  </a:cubicBezTo>
                  <a:cubicBezTo>
                    <a:pt x="2650" y="2718"/>
                    <a:pt x="2681" y="2715"/>
                    <a:pt x="2662" y="2714"/>
                  </a:cubicBezTo>
                  <a:cubicBezTo>
                    <a:pt x="2638" y="2713"/>
                    <a:pt x="2669" y="2712"/>
                    <a:pt x="2651" y="2711"/>
                  </a:cubicBezTo>
                  <a:cubicBezTo>
                    <a:pt x="2642" y="2711"/>
                    <a:pt x="2678" y="2710"/>
                    <a:pt x="2649" y="2709"/>
                  </a:cubicBezTo>
                  <a:cubicBezTo>
                    <a:pt x="2635" y="2708"/>
                    <a:pt x="2644" y="2707"/>
                    <a:pt x="2644" y="2705"/>
                  </a:cubicBezTo>
                  <a:cubicBezTo>
                    <a:pt x="2639" y="2698"/>
                    <a:pt x="2655" y="2696"/>
                    <a:pt x="2641" y="2695"/>
                  </a:cubicBezTo>
                  <a:cubicBezTo>
                    <a:pt x="2622" y="2680"/>
                    <a:pt x="2536" y="2669"/>
                    <a:pt x="2483" y="2656"/>
                  </a:cubicBezTo>
                  <a:cubicBezTo>
                    <a:pt x="2521" y="2656"/>
                    <a:pt x="2453" y="2655"/>
                    <a:pt x="2493" y="2654"/>
                  </a:cubicBezTo>
                  <a:cubicBezTo>
                    <a:pt x="2454" y="2647"/>
                    <a:pt x="2430" y="2642"/>
                    <a:pt x="2414" y="2634"/>
                  </a:cubicBezTo>
                  <a:cubicBezTo>
                    <a:pt x="2408" y="2633"/>
                    <a:pt x="2398" y="2631"/>
                    <a:pt x="2390" y="2630"/>
                  </a:cubicBezTo>
                  <a:cubicBezTo>
                    <a:pt x="2381" y="2628"/>
                    <a:pt x="2400" y="2627"/>
                    <a:pt x="2393" y="2625"/>
                  </a:cubicBezTo>
                  <a:cubicBezTo>
                    <a:pt x="2387" y="2624"/>
                    <a:pt x="2380" y="2622"/>
                    <a:pt x="2373" y="2621"/>
                  </a:cubicBezTo>
                  <a:cubicBezTo>
                    <a:pt x="2365" y="2620"/>
                    <a:pt x="2390" y="2618"/>
                    <a:pt x="2358" y="2617"/>
                  </a:cubicBezTo>
                  <a:cubicBezTo>
                    <a:pt x="2369" y="2617"/>
                    <a:pt x="2367" y="2616"/>
                    <a:pt x="2364" y="2616"/>
                  </a:cubicBezTo>
                  <a:cubicBezTo>
                    <a:pt x="2346" y="2614"/>
                    <a:pt x="2451" y="2614"/>
                    <a:pt x="2425" y="2612"/>
                  </a:cubicBezTo>
                  <a:cubicBezTo>
                    <a:pt x="2399" y="2600"/>
                    <a:pt x="2311" y="2604"/>
                    <a:pt x="2331" y="2599"/>
                  </a:cubicBezTo>
                  <a:cubicBezTo>
                    <a:pt x="2298" y="2595"/>
                    <a:pt x="2309" y="2594"/>
                    <a:pt x="2280" y="2591"/>
                  </a:cubicBezTo>
                  <a:cubicBezTo>
                    <a:pt x="2231" y="2591"/>
                    <a:pt x="2251" y="2590"/>
                    <a:pt x="2248" y="2589"/>
                  </a:cubicBezTo>
                  <a:cubicBezTo>
                    <a:pt x="2246" y="2588"/>
                    <a:pt x="2251" y="2587"/>
                    <a:pt x="2247" y="2587"/>
                  </a:cubicBezTo>
                  <a:cubicBezTo>
                    <a:pt x="2239" y="2585"/>
                    <a:pt x="2266" y="2584"/>
                    <a:pt x="2257" y="2582"/>
                  </a:cubicBezTo>
                  <a:cubicBezTo>
                    <a:pt x="2272" y="2582"/>
                    <a:pt x="2303" y="2580"/>
                    <a:pt x="2330" y="2572"/>
                  </a:cubicBezTo>
                  <a:cubicBezTo>
                    <a:pt x="2339" y="2571"/>
                    <a:pt x="2336" y="2569"/>
                    <a:pt x="2330" y="2568"/>
                  </a:cubicBezTo>
                  <a:cubicBezTo>
                    <a:pt x="2324" y="2567"/>
                    <a:pt x="2358" y="2566"/>
                    <a:pt x="2339" y="2566"/>
                  </a:cubicBezTo>
                  <a:cubicBezTo>
                    <a:pt x="2306" y="2564"/>
                    <a:pt x="2357" y="2564"/>
                    <a:pt x="2354" y="2563"/>
                  </a:cubicBezTo>
                  <a:cubicBezTo>
                    <a:pt x="2350" y="2561"/>
                    <a:pt x="2354" y="2558"/>
                    <a:pt x="2322" y="2556"/>
                  </a:cubicBezTo>
                  <a:cubicBezTo>
                    <a:pt x="2280" y="2553"/>
                    <a:pt x="2400" y="2552"/>
                    <a:pt x="2391" y="2550"/>
                  </a:cubicBezTo>
                  <a:cubicBezTo>
                    <a:pt x="2402" y="2548"/>
                    <a:pt x="2384" y="2545"/>
                    <a:pt x="2414" y="2542"/>
                  </a:cubicBezTo>
                  <a:cubicBezTo>
                    <a:pt x="2379" y="2540"/>
                    <a:pt x="2440" y="2538"/>
                    <a:pt x="2434" y="2536"/>
                  </a:cubicBezTo>
                  <a:cubicBezTo>
                    <a:pt x="2403" y="2535"/>
                    <a:pt x="2440" y="2535"/>
                    <a:pt x="2436" y="2534"/>
                  </a:cubicBezTo>
                  <a:cubicBezTo>
                    <a:pt x="2435" y="2533"/>
                    <a:pt x="2449" y="2533"/>
                    <a:pt x="2455" y="2533"/>
                  </a:cubicBezTo>
                  <a:cubicBezTo>
                    <a:pt x="2402" y="2531"/>
                    <a:pt x="2465" y="2529"/>
                    <a:pt x="2437" y="2527"/>
                  </a:cubicBezTo>
                  <a:cubicBezTo>
                    <a:pt x="2418" y="2526"/>
                    <a:pt x="2461" y="2526"/>
                    <a:pt x="2476" y="2526"/>
                  </a:cubicBezTo>
                  <a:cubicBezTo>
                    <a:pt x="2460" y="2525"/>
                    <a:pt x="2442" y="2524"/>
                    <a:pt x="2427" y="2523"/>
                  </a:cubicBezTo>
                  <a:cubicBezTo>
                    <a:pt x="2414" y="2521"/>
                    <a:pt x="2462" y="2519"/>
                    <a:pt x="2475" y="2518"/>
                  </a:cubicBezTo>
                  <a:cubicBezTo>
                    <a:pt x="2477" y="2517"/>
                    <a:pt x="2462" y="2516"/>
                    <a:pt x="2457" y="2515"/>
                  </a:cubicBezTo>
                  <a:cubicBezTo>
                    <a:pt x="2456" y="2515"/>
                    <a:pt x="2469" y="2514"/>
                    <a:pt x="2469" y="2514"/>
                  </a:cubicBezTo>
                  <a:cubicBezTo>
                    <a:pt x="2445" y="2512"/>
                    <a:pt x="2470" y="2513"/>
                    <a:pt x="2476" y="2511"/>
                  </a:cubicBezTo>
                  <a:cubicBezTo>
                    <a:pt x="2479" y="2510"/>
                    <a:pt x="2486" y="2509"/>
                    <a:pt x="2475" y="2508"/>
                  </a:cubicBezTo>
                  <a:cubicBezTo>
                    <a:pt x="2460" y="2507"/>
                    <a:pt x="2510" y="2506"/>
                    <a:pt x="2482" y="2505"/>
                  </a:cubicBezTo>
                  <a:cubicBezTo>
                    <a:pt x="2472" y="2505"/>
                    <a:pt x="2497" y="2503"/>
                    <a:pt x="2490" y="2503"/>
                  </a:cubicBezTo>
                  <a:cubicBezTo>
                    <a:pt x="2476" y="2501"/>
                    <a:pt x="2509" y="2500"/>
                    <a:pt x="2499" y="2499"/>
                  </a:cubicBezTo>
                  <a:cubicBezTo>
                    <a:pt x="2486" y="2498"/>
                    <a:pt x="2480" y="2496"/>
                    <a:pt x="2497" y="2495"/>
                  </a:cubicBezTo>
                  <a:cubicBezTo>
                    <a:pt x="2509" y="2493"/>
                    <a:pt x="2411" y="2488"/>
                    <a:pt x="2397" y="2484"/>
                  </a:cubicBezTo>
                  <a:cubicBezTo>
                    <a:pt x="2373" y="2483"/>
                    <a:pt x="2415" y="2480"/>
                    <a:pt x="2403" y="2479"/>
                  </a:cubicBezTo>
                  <a:cubicBezTo>
                    <a:pt x="2401" y="2477"/>
                    <a:pt x="2448" y="2476"/>
                    <a:pt x="2417" y="2475"/>
                  </a:cubicBezTo>
                  <a:cubicBezTo>
                    <a:pt x="2514" y="2457"/>
                    <a:pt x="2182" y="2452"/>
                    <a:pt x="2141" y="2449"/>
                  </a:cubicBezTo>
                  <a:cubicBezTo>
                    <a:pt x="2113" y="2447"/>
                    <a:pt x="2100" y="2446"/>
                    <a:pt x="2082" y="2433"/>
                  </a:cubicBezTo>
                  <a:cubicBezTo>
                    <a:pt x="2081" y="2432"/>
                    <a:pt x="2030" y="2431"/>
                    <a:pt x="2076" y="2429"/>
                  </a:cubicBezTo>
                  <a:cubicBezTo>
                    <a:pt x="2062" y="2429"/>
                    <a:pt x="2030" y="2428"/>
                    <a:pt x="2020" y="2421"/>
                  </a:cubicBezTo>
                  <a:cubicBezTo>
                    <a:pt x="2024" y="2407"/>
                    <a:pt x="1991" y="2411"/>
                    <a:pt x="1988" y="2408"/>
                  </a:cubicBezTo>
                  <a:cubicBezTo>
                    <a:pt x="1994" y="2407"/>
                    <a:pt x="1969" y="2407"/>
                    <a:pt x="1976" y="2406"/>
                  </a:cubicBezTo>
                  <a:cubicBezTo>
                    <a:pt x="1982" y="2405"/>
                    <a:pt x="1971" y="2404"/>
                    <a:pt x="1995" y="2403"/>
                  </a:cubicBezTo>
                  <a:cubicBezTo>
                    <a:pt x="1993" y="2401"/>
                    <a:pt x="1895" y="2396"/>
                    <a:pt x="1955" y="2393"/>
                  </a:cubicBezTo>
                  <a:cubicBezTo>
                    <a:pt x="1940" y="2390"/>
                    <a:pt x="1908" y="2389"/>
                    <a:pt x="1977" y="2387"/>
                  </a:cubicBezTo>
                  <a:cubicBezTo>
                    <a:pt x="1888" y="2384"/>
                    <a:pt x="2016" y="2381"/>
                    <a:pt x="1930" y="2380"/>
                  </a:cubicBezTo>
                  <a:cubicBezTo>
                    <a:pt x="1905" y="2381"/>
                    <a:pt x="1926" y="2379"/>
                    <a:pt x="1936" y="2380"/>
                  </a:cubicBezTo>
                  <a:cubicBezTo>
                    <a:pt x="1919" y="2381"/>
                    <a:pt x="1941" y="2379"/>
                    <a:pt x="1935" y="2375"/>
                  </a:cubicBezTo>
                  <a:cubicBezTo>
                    <a:pt x="1933" y="2374"/>
                    <a:pt x="1915" y="2372"/>
                    <a:pt x="1925" y="2371"/>
                  </a:cubicBezTo>
                  <a:cubicBezTo>
                    <a:pt x="1947" y="2369"/>
                    <a:pt x="1933" y="2366"/>
                    <a:pt x="1933" y="2364"/>
                  </a:cubicBezTo>
                  <a:cubicBezTo>
                    <a:pt x="1938" y="2361"/>
                    <a:pt x="1851" y="2359"/>
                    <a:pt x="1879" y="2358"/>
                  </a:cubicBezTo>
                  <a:cubicBezTo>
                    <a:pt x="1913" y="2357"/>
                    <a:pt x="1856" y="2357"/>
                    <a:pt x="1886" y="2356"/>
                  </a:cubicBezTo>
                  <a:cubicBezTo>
                    <a:pt x="1945" y="2355"/>
                    <a:pt x="1861" y="2346"/>
                    <a:pt x="1861" y="2344"/>
                  </a:cubicBezTo>
                  <a:cubicBezTo>
                    <a:pt x="1803" y="2338"/>
                    <a:pt x="1813" y="2333"/>
                    <a:pt x="1701" y="2327"/>
                  </a:cubicBezTo>
                  <a:cubicBezTo>
                    <a:pt x="1676" y="2328"/>
                    <a:pt x="1697" y="2326"/>
                    <a:pt x="1707" y="2327"/>
                  </a:cubicBezTo>
                  <a:cubicBezTo>
                    <a:pt x="1703" y="2327"/>
                    <a:pt x="1699" y="2328"/>
                    <a:pt x="1701" y="2327"/>
                  </a:cubicBezTo>
                  <a:cubicBezTo>
                    <a:pt x="1707" y="2326"/>
                    <a:pt x="1661" y="2325"/>
                    <a:pt x="1701" y="2324"/>
                  </a:cubicBezTo>
                  <a:cubicBezTo>
                    <a:pt x="1676" y="2323"/>
                    <a:pt x="1716" y="2322"/>
                    <a:pt x="1707" y="2321"/>
                  </a:cubicBezTo>
                  <a:cubicBezTo>
                    <a:pt x="1703" y="2321"/>
                    <a:pt x="1714" y="2320"/>
                    <a:pt x="1680" y="2320"/>
                  </a:cubicBezTo>
                  <a:cubicBezTo>
                    <a:pt x="1655" y="2321"/>
                    <a:pt x="1676" y="2319"/>
                    <a:pt x="1686" y="2320"/>
                  </a:cubicBezTo>
                  <a:cubicBezTo>
                    <a:pt x="1682" y="2320"/>
                    <a:pt x="1678" y="2320"/>
                    <a:pt x="1680" y="2320"/>
                  </a:cubicBezTo>
                  <a:cubicBezTo>
                    <a:pt x="1646" y="2314"/>
                    <a:pt x="1677" y="2315"/>
                    <a:pt x="1587" y="2314"/>
                  </a:cubicBezTo>
                  <a:cubicBezTo>
                    <a:pt x="1582" y="2313"/>
                    <a:pt x="1577" y="2312"/>
                    <a:pt x="1572" y="2312"/>
                  </a:cubicBezTo>
                  <a:cubicBezTo>
                    <a:pt x="1505" y="2312"/>
                    <a:pt x="1528" y="2310"/>
                    <a:pt x="1523" y="2309"/>
                  </a:cubicBezTo>
                  <a:cubicBezTo>
                    <a:pt x="1518" y="2307"/>
                    <a:pt x="1465" y="2306"/>
                    <a:pt x="1519" y="2304"/>
                  </a:cubicBezTo>
                  <a:cubicBezTo>
                    <a:pt x="1498" y="2304"/>
                    <a:pt x="1500" y="2302"/>
                    <a:pt x="1462" y="2302"/>
                  </a:cubicBezTo>
                  <a:cubicBezTo>
                    <a:pt x="1520" y="2298"/>
                    <a:pt x="1395" y="2300"/>
                    <a:pt x="1457" y="2300"/>
                  </a:cubicBezTo>
                  <a:cubicBezTo>
                    <a:pt x="1453" y="2300"/>
                    <a:pt x="1449" y="2300"/>
                    <a:pt x="1451" y="2300"/>
                  </a:cubicBezTo>
                  <a:cubicBezTo>
                    <a:pt x="1431" y="2297"/>
                    <a:pt x="1325" y="2291"/>
                    <a:pt x="1357" y="2289"/>
                  </a:cubicBezTo>
                  <a:cubicBezTo>
                    <a:pt x="1426" y="2282"/>
                    <a:pt x="1453" y="2271"/>
                    <a:pt x="1500" y="2271"/>
                  </a:cubicBezTo>
                  <a:lnTo>
                    <a:pt x="1500" y="2265"/>
                  </a:lnTo>
                  <a:cubicBezTo>
                    <a:pt x="1541" y="2265"/>
                    <a:pt x="1577" y="2261"/>
                    <a:pt x="1558" y="2259"/>
                  </a:cubicBezTo>
                  <a:cubicBezTo>
                    <a:pt x="1579" y="2258"/>
                    <a:pt x="1603" y="2258"/>
                    <a:pt x="1617" y="2257"/>
                  </a:cubicBezTo>
                  <a:cubicBezTo>
                    <a:pt x="1582" y="2253"/>
                    <a:pt x="1676" y="2252"/>
                    <a:pt x="1666" y="2249"/>
                  </a:cubicBezTo>
                  <a:cubicBezTo>
                    <a:pt x="1729" y="2240"/>
                    <a:pt x="1819" y="2232"/>
                    <a:pt x="1852" y="2218"/>
                  </a:cubicBezTo>
                  <a:cubicBezTo>
                    <a:pt x="1895" y="2214"/>
                    <a:pt x="1880" y="2211"/>
                    <a:pt x="1935" y="2205"/>
                  </a:cubicBezTo>
                  <a:cubicBezTo>
                    <a:pt x="1979" y="2186"/>
                    <a:pt x="1978" y="2193"/>
                    <a:pt x="2019" y="2183"/>
                  </a:cubicBezTo>
                  <a:cubicBezTo>
                    <a:pt x="1987" y="2182"/>
                    <a:pt x="2022" y="2181"/>
                    <a:pt x="2020" y="2180"/>
                  </a:cubicBezTo>
                  <a:cubicBezTo>
                    <a:pt x="2017" y="2179"/>
                    <a:pt x="2008" y="2177"/>
                    <a:pt x="2022" y="2176"/>
                  </a:cubicBezTo>
                  <a:cubicBezTo>
                    <a:pt x="2040" y="2173"/>
                    <a:pt x="2056" y="2172"/>
                    <a:pt x="2061" y="2170"/>
                  </a:cubicBezTo>
                  <a:cubicBezTo>
                    <a:pt x="2057" y="2168"/>
                    <a:pt x="2088" y="2167"/>
                    <a:pt x="2061" y="2166"/>
                  </a:cubicBezTo>
                  <a:cubicBezTo>
                    <a:pt x="2107" y="2165"/>
                    <a:pt x="2041" y="2164"/>
                    <a:pt x="2066" y="2163"/>
                  </a:cubicBezTo>
                  <a:cubicBezTo>
                    <a:pt x="2097" y="2162"/>
                    <a:pt x="2075" y="2161"/>
                    <a:pt x="2081" y="2160"/>
                  </a:cubicBezTo>
                  <a:cubicBezTo>
                    <a:pt x="2086" y="2158"/>
                    <a:pt x="2109" y="2156"/>
                    <a:pt x="2102" y="2155"/>
                  </a:cubicBezTo>
                  <a:cubicBezTo>
                    <a:pt x="2069" y="2154"/>
                    <a:pt x="2087" y="2153"/>
                    <a:pt x="2100" y="2152"/>
                  </a:cubicBezTo>
                  <a:cubicBezTo>
                    <a:pt x="2113" y="2151"/>
                    <a:pt x="2139" y="2150"/>
                    <a:pt x="2104" y="2149"/>
                  </a:cubicBezTo>
                  <a:cubicBezTo>
                    <a:pt x="2106" y="2147"/>
                    <a:pt x="2176" y="2141"/>
                    <a:pt x="2163" y="2137"/>
                  </a:cubicBezTo>
                  <a:cubicBezTo>
                    <a:pt x="2159" y="2136"/>
                    <a:pt x="2192" y="2135"/>
                    <a:pt x="2167" y="2134"/>
                  </a:cubicBezTo>
                  <a:cubicBezTo>
                    <a:pt x="2147" y="2133"/>
                    <a:pt x="2181" y="2132"/>
                    <a:pt x="2184" y="2131"/>
                  </a:cubicBezTo>
                  <a:cubicBezTo>
                    <a:pt x="2180" y="2120"/>
                    <a:pt x="2236" y="2124"/>
                    <a:pt x="2186" y="2121"/>
                  </a:cubicBezTo>
                  <a:cubicBezTo>
                    <a:pt x="2226" y="2120"/>
                    <a:pt x="2199" y="2118"/>
                    <a:pt x="2206" y="2116"/>
                  </a:cubicBezTo>
                  <a:cubicBezTo>
                    <a:pt x="2222" y="2114"/>
                    <a:pt x="2170" y="2111"/>
                    <a:pt x="2186" y="2109"/>
                  </a:cubicBezTo>
                  <a:cubicBezTo>
                    <a:pt x="2235" y="2105"/>
                    <a:pt x="2191" y="2104"/>
                    <a:pt x="2206" y="2097"/>
                  </a:cubicBezTo>
                  <a:cubicBezTo>
                    <a:pt x="2207" y="2091"/>
                    <a:pt x="2190" y="2094"/>
                    <a:pt x="2204" y="2092"/>
                  </a:cubicBezTo>
                  <a:cubicBezTo>
                    <a:pt x="2230" y="2083"/>
                    <a:pt x="2283" y="2078"/>
                    <a:pt x="2290" y="2070"/>
                  </a:cubicBezTo>
                  <a:cubicBezTo>
                    <a:pt x="2277" y="2067"/>
                    <a:pt x="2302" y="2065"/>
                    <a:pt x="2307" y="2064"/>
                  </a:cubicBezTo>
                  <a:cubicBezTo>
                    <a:pt x="2320" y="2063"/>
                    <a:pt x="2308" y="2061"/>
                    <a:pt x="2311" y="2060"/>
                  </a:cubicBezTo>
                  <a:cubicBezTo>
                    <a:pt x="2313" y="2059"/>
                    <a:pt x="2334" y="2057"/>
                    <a:pt x="2323" y="2057"/>
                  </a:cubicBezTo>
                  <a:cubicBezTo>
                    <a:pt x="2299" y="2056"/>
                    <a:pt x="2342" y="2055"/>
                    <a:pt x="2323" y="2055"/>
                  </a:cubicBezTo>
                  <a:cubicBezTo>
                    <a:pt x="2297" y="2054"/>
                    <a:pt x="2352" y="2053"/>
                    <a:pt x="2314" y="2053"/>
                  </a:cubicBezTo>
                  <a:cubicBezTo>
                    <a:pt x="2312" y="2053"/>
                    <a:pt x="2330" y="2051"/>
                    <a:pt x="2324" y="2051"/>
                  </a:cubicBezTo>
                  <a:cubicBezTo>
                    <a:pt x="2294" y="2050"/>
                    <a:pt x="2343" y="2050"/>
                    <a:pt x="2333" y="2049"/>
                  </a:cubicBezTo>
                  <a:cubicBezTo>
                    <a:pt x="2323" y="2048"/>
                    <a:pt x="2331" y="2047"/>
                    <a:pt x="2331" y="2045"/>
                  </a:cubicBezTo>
                  <a:cubicBezTo>
                    <a:pt x="2332" y="2044"/>
                    <a:pt x="2326" y="2043"/>
                    <a:pt x="2350" y="2043"/>
                  </a:cubicBezTo>
                  <a:cubicBezTo>
                    <a:pt x="2321" y="2042"/>
                    <a:pt x="2321" y="2040"/>
                    <a:pt x="2337" y="2039"/>
                  </a:cubicBezTo>
                  <a:cubicBezTo>
                    <a:pt x="2364" y="2038"/>
                    <a:pt x="2306" y="2037"/>
                    <a:pt x="2331" y="2036"/>
                  </a:cubicBezTo>
                  <a:cubicBezTo>
                    <a:pt x="2347" y="2036"/>
                    <a:pt x="2351" y="2036"/>
                    <a:pt x="2373" y="2037"/>
                  </a:cubicBezTo>
                  <a:cubicBezTo>
                    <a:pt x="2362" y="2031"/>
                    <a:pt x="2383" y="2028"/>
                    <a:pt x="2398" y="2024"/>
                  </a:cubicBezTo>
                  <a:cubicBezTo>
                    <a:pt x="2425" y="2022"/>
                    <a:pt x="2388" y="2020"/>
                    <a:pt x="2392" y="2018"/>
                  </a:cubicBezTo>
                  <a:cubicBezTo>
                    <a:pt x="2395" y="2017"/>
                    <a:pt x="2394" y="2016"/>
                    <a:pt x="2378" y="2015"/>
                  </a:cubicBezTo>
                  <a:cubicBezTo>
                    <a:pt x="2360" y="2014"/>
                    <a:pt x="2379" y="2012"/>
                    <a:pt x="2351" y="2010"/>
                  </a:cubicBezTo>
                  <a:cubicBezTo>
                    <a:pt x="2334" y="2009"/>
                    <a:pt x="2390" y="2009"/>
                    <a:pt x="2358" y="2008"/>
                  </a:cubicBezTo>
                  <a:cubicBezTo>
                    <a:pt x="2342" y="2005"/>
                    <a:pt x="2336" y="2006"/>
                    <a:pt x="2308" y="2005"/>
                  </a:cubicBezTo>
                  <a:cubicBezTo>
                    <a:pt x="2339" y="2004"/>
                    <a:pt x="2338" y="2007"/>
                    <a:pt x="2358" y="2001"/>
                  </a:cubicBezTo>
                  <a:cubicBezTo>
                    <a:pt x="2369" y="2000"/>
                    <a:pt x="2344" y="1999"/>
                    <a:pt x="2351" y="1998"/>
                  </a:cubicBezTo>
                  <a:cubicBezTo>
                    <a:pt x="2357" y="1997"/>
                    <a:pt x="2348" y="1996"/>
                    <a:pt x="2353" y="1995"/>
                  </a:cubicBezTo>
                  <a:cubicBezTo>
                    <a:pt x="2357" y="1994"/>
                    <a:pt x="2367" y="1993"/>
                    <a:pt x="2362" y="1992"/>
                  </a:cubicBezTo>
                  <a:cubicBezTo>
                    <a:pt x="2340" y="1987"/>
                    <a:pt x="2366" y="1988"/>
                    <a:pt x="2349" y="1985"/>
                  </a:cubicBezTo>
                  <a:cubicBezTo>
                    <a:pt x="2331" y="1983"/>
                    <a:pt x="2362" y="1982"/>
                    <a:pt x="2352" y="1981"/>
                  </a:cubicBezTo>
                  <a:cubicBezTo>
                    <a:pt x="2343" y="1979"/>
                    <a:pt x="2325" y="1978"/>
                    <a:pt x="2334" y="1977"/>
                  </a:cubicBezTo>
                  <a:cubicBezTo>
                    <a:pt x="2354" y="1974"/>
                    <a:pt x="2333" y="1972"/>
                    <a:pt x="2297" y="1970"/>
                  </a:cubicBezTo>
                  <a:cubicBezTo>
                    <a:pt x="2358" y="1970"/>
                    <a:pt x="2339" y="1951"/>
                    <a:pt x="2270" y="1948"/>
                  </a:cubicBezTo>
                  <a:cubicBezTo>
                    <a:pt x="2293" y="1947"/>
                    <a:pt x="2332" y="1946"/>
                    <a:pt x="2283" y="1945"/>
                  </a:cubicBezTo>
                  <a:cubicBezTo>
                    <a:pt x="2258" y="1946"/>
                    <a:pt x="2280" y="1944"/>
                    <a:pt x="2290" y="1945"/>
                  </a:cubicBezTo>
                  <a:cubicBezTo>
                    <a:pt x="2285" y="1945"/>
                    <a:pt x="2281" y="1946"/>
                    <a:pt x="2283" y="1945"/>
                  </a:cubicBezTo>
                  <a:cubicBezTo>
                    <a:pt x="2257" y="1944"/>
                    <a:pt x="2294" y="1943"/>
                    <a:pt x="2274" y="1942"/>
                  </a:cubicBezTo>
                  <a:cubicBezTo>
                    <a:pt x="2259" y="1941"/>
                    <a:pt x="2239" y="1939"/>
                    <a:pt x="2249" y="1938"/>
                  </a:cubicBezTo>
                  <a:cubicBezTo>
                    <a:pt x="2287" y="1937"/>
                    <a:pt x="2216" y="1935"/>
                    <a:pt x="2267" y="1934"/>
                  </a:cubicBezTo>
                  <a:cubicBezTo>
                    <a:pt x="2210" y="1929"/>
                    <a:pt x="2131" y="1911"/>
                    <a:pt x="2079" y="1900"/>
                  </a:cubicBezTo>
                  <a:cubicBezTo>
                    <a:pt x="2029" y="1899"/>
                    <a:pt x="2048" y="1891"/>
                    <a:pt x="1961" y="1888"/>
                  </a:cubicBezTo>
                  <a:cubicBezTo>
                    <a:pt x="1990" y="1887"/>
                    <a:pt x="1966" y="1886"/>
                    <a:pt x="1979" y="1885"/>
                  </a:cubicBezTo>
                  <a:cubicBezTo>
                    <a:pt x="1993" y="1883"/>
                    <a:pt x="1940" y="1882"/>
                    <a:pt x="1977" y="1881"/>
                  </a:cubicBezTo>
                  <a:cubicBezTo>
                    <a:pt x="1923" y="1862"/>
                    <a:pt x="1705" y="1853"/>
                    <a:pt x="1602" y="1832"/>
                  </a:cubicBezTo>
                  <a:cubicBezTo>
                    <a:pt x="1560" y="1831"/>
                    <a:pt x="1602" y="1829"/>
                    <a:pt x="1564" y="1828"/>
                  </a:cubicBezTo>
                  <a:cubicBezTo>
                    <a:pt x="1616" y="1827"/>
                    <a:pt x="1556" y="1825"/>
                    <a:pt x="1558" y="1824"/>
                  </a:cubicBezTo>
                  <a:cubicBezTo>
                    <a:pt x="1562" y="1821"/>
                    <a:pt x="1573" y="1818"/>
                    <a:pt x="1542" y="1815"/>
                  </a:cubicBezTo>
                  <a:cubicBezTo>
                    <a:pt x="1521" y="1811"/>
                    <a:pt x="1569" y="1810"/>
                    <a:pt x="1578" y="1809"/>
                  </a:cubicBezTo>
                  <a:cubicBezTo>
                    <a:pt x="1565" y="1809"/>
                    <a:pt x="1531" y="1809"/>
                    <a:pt x="1550" y="1808"/>
                  </a:cubicBezTo>
                  <a:cubicBezTo>
                    <a:pt x="1563" y="1807"/>
                    <a:pt x="1582" y="1806"/>
                    <a:pt x="1577" y="1805"/>
                  </a:cubicBezTo>
                  <a:cubicBezTo>
                    <a:pt x="1571" y="1805"/>
                    <a:pt x="1617" y="1804"/>
                    <a:pt x="1590" y="1803"/>
                  </a:cubicBezTo>
                  <a:cubicBezTo>
                    <a:pt x="1581" y="1803"/>
                    <a:pt x="1595" y="1802"/>
                    <a:pt x="1592" y="1801"/>
                  </a:cubicBezTo>
                  <a:cubicBezTo>
                    <a:pt x="1587" y="1800"/>
                    <a:pt x="1597" y="1799"/>
                    <a:pt x="1603" y="1798"/>
                  </a:cubicBezTo>
                  <a:cubicBezTo>
                    <a:pt x="1608" y="1798"/>
                    <a:pt x="1617" y="1797"/>
                    <a:pt x="1623" y="1796"/>
                  </a:cubicBezTo>
                  <a:cubicBezTo>
                    <a:pt x="1628" y="1796"/>
                    <a:pt x="1586" y="1795"/>
                    <a:pt x="1620" y="1794"/>
                  </a:cubicBezTo>
                  <a:cubicBezTo>
                    <a:pt x="1576" y="1794"/>
                    <a:pt x="1643" y="1791"/>
                    <a:pt x="1665" y="1786"/>
                  </a:cubicBezTo>
                  <a:cubicBezTo>
                    <a:pt x="1670" y="1776"/>
                    <a:pt x="1752" y="1775"/>
                    <a:pt x="1766" y="1767"/>
                  </a:cubicBezTo>
                  <a:cubicBezTo>
                    <a:pt x="1736" y="1767"/>
                    <a:pt x="1763" y="1766"/>
                    <a:pt x="1775" y="1766"/>
                  </a:cubicBezTo>
                  <a:cubicBezTo>
                    <a:pt x="1785" y="1760"/>
                    <a:pt x="1828" y="1746"/>
                    <a:pt x="1871" y="1746"/>
                  </a:cubicBezTo>
                  <a:cubicBezTo>
                    <a:pt x="1834" y="1745"/>
                    <a:pt x="1884" y="1744"/>
                    <a:pt x="1875" y="1743"/>
                  </a:cubicBezTo>
                  <a:cubicBezTo>
                    <a:pt x="1868" y="1743"/>
                    <a:pt x="1869" y="1741"/>
                    <a:pt x="1890" y="1740"/>
                  </a:cubicBezTo>
                  <a:cubicBezTo>
                    <a:pt x="1908" y="1740"/>
                    <a:pt x="1883" y="1737"/>
                    <a:pt x="1900" y="1736"/>
                  </a:cubicBezTo>
                  <a:cubicBezTo>
                    <a:pt x="1981" y="1728"/>
                    <a:pt x="1984" y="1720"/>
                    <a:pt x="2101" y="1708"/>
                  </a:cubicBezTo>
                  <a:cubicBezTo>
                    <a:pt x="2061" y="1707"/>
                    <a:pt x="2103" y="1706"/>
                    <a:pt x="2108" y="1706"/>
                  </a:cubicBezTo>
                  <a:cubicBezTo>
                    <a:pt x="2123" y="1704"/>
                    <a:pt x="2144" y="1702"/>
                    <a:pt x="2144" y="1699"/>
                  </a:cubicBezTo>
                  <a:cubicBezTo>
                    <a:pt x="2144" y="1698"/>
                    <a:pt x="2131" y="1696"/>
                    <a:pt x="2179" y="1695"/>
                  </a:cubicBezTo>
                  <a:cubicBezTo>
                    <a:pt x="2184" y="1695"/>
                    <a:pt x="2184" y="1694"/>
                    <a:pt x="2185" y="1694"/>
                  </a:cubicBezTo>
                  <a:cubicBezTo>
                    <a:pt x="2195" y="1692"/>
                    <a:pt x="2176" y="1690"/>
                    <a:pt x="2202" y="1687"/>
                  </a:cubicBezTo>
                  <a:cubicBezTo>
                    <a:pt x="2223" y="1686"/>
                    <a:pt x="2216" y="1683"/>
                    <a:pt x="2224" y="1681"/>
                  </a:cubicBezTo>
                  <a:cubicBezTo>
                    <a:pt x="2243" y="1676"/>
                    <a:pt x="2243" y="1669"/>
                    <a:pt x="2249" y="1665"/>
                  </a:cubicBezTo>
                  <a:cubicBezTo>
                    <a:pt x="2288" y="1662"/>
                    <a:pt x="2266" y="1659"/>
                    <a:pt x="2267" y="1656"/>
                  </a:cubicBezTo>
                  <a:cubicBezTo>
                    <a:pt x="2267" y="1654"/>
                    <a:pt x="2226" y="1652"/>
                    <a:pt x="2289" y="1650"/>
                  </a:cubicBezTo>
                  <a:cubicBezTo>
                    <a:pt x="2292" y="1650"/>
                    <a:pt x="2291" y="1650"/>
                    <a:pt x="2287" y="1650"/>
                  </a:cubicBezTo>
                  <a:cubicBezTo>
                    <a:pt x="2253" y="1648"/>
                    <a:pt x="2314" y="1647"/>
                    <a:pt x="2289" y="1647"/>
                  </a:cubicBezTo>
                  <a:cubicBezTo>
                    <a:pt x="2258" y="1645"/>
                    <a:pt x="2295" y="1645"/>
                    <a:pt x="2292" y="1644"/>
                  </a:cubicBezTo>
                  <a:cubicBezTo>
                    <a:pt x="2288" y="1643"/>
                    <a:pt x="2278" y="1641"/>
                    <a:pt x="2303" y="1640"/>
                  </a:cubicBezTo>
                  <a:cubicBezTo>
                    <a:pt x="2336" y="1639"/>
                    <a:pt x="2284" y="1638"/>
                    <a:pt x="2289" y="1637"/>
                  </a:cubicBezTo>
                  <a:cubicBezTo>
                    <a:pt x="2326" y="1633"/>
                    <a:pt x="2299" y="1630"/>
                    <a:pt x="2332" y="1628"/>
                  </a:cubicBezTo>
                  <a:cubicBezTo>
                    <a:pt x="2343" y="1628"/>
                    <a:pt x="2302" y="1627"/>
                    <a:pt x="2327" y="1626"/>
                  </a:cubicBezTo>
                  <a:cubicBezTo>
                    <a:pt x="2347" y="1625"/>
                    <a:pt x="2326" y="1623"/>
                    <a:pt x="2352" y="1621"/>
                  </a:cubicBezTo>
                  <a:cubicBezTo>
                    <a:pt x="2317" y="1620"/>
                    <a:pt x="2358" y="1619"/>
                    <a:pt x="2353" y="1618"/>
                  </a:cubicBezTo>
                  <a:cubicBezTo>
                    <a:pt x="2351" y="1609"/>
                    <a:pt x="2341" y="1611"/>
                    <a:pt x="2384" y="1608"/>
                  </a:cubicBezTo>
                  <a:cubicBezTo>
                    <a:pt x="2393" y="1608"/>
                    <a:pt x="2398" y="1606"/>
                    <a:pt x="2392" y="1606"/>
                  </a:cubicBezTo>
                  <a:cubicBezTo>
                    <a:pt x="2360" y="1605"/>
                    <a:pt x="2391" y="1604"/>
                    <a:pt x="2396" y="1604"/>
                  </a:cubicBezTo>
                  <a:cubicBezTo>
                    <a:pt x="2404" y="1603"/>
                    <a:pt x="2355" y="1602"/>
                    <a:pt x="2388" y="1601"/>
                  </a:cubicBezTo>
                  <a:cubicBezTo>
                    <a:pt x="2420" y="1597"/>
                    <a:pt x="2393" y="1597"/>
                    <a:pt x="2427" y="1593"/>
                  </a:cubicBezTo>
                  <a:cubicBezTo>
                    <a:pt x="2435" y="1592"/>
                    <a:pt x="2409" y="1591"/>
                    <a:pt x="2417" y="1591"/>
                  </a:cubicBezTo>
                  <a:cubicBezTo>
                    <a:pt x="2430" y="1590"/>
                    <a:pt x="2419" y="1589"/>
                    <a:pt x="2426" y="1588"/>
                  </a:cubicBezTo>
                  <a:cubicBezTo>
                    <a:pt x="2436" y="1587"/>
                    <a:pt x="2434" y="1586"/>
                    <a:pt x="2450" y="1585"/>
                  </a:cubicBezTo>
                  <a:cubicBezTo>
                    <a:pt x="2478" y="1584"/>
                    <a:pt x="2421" y="1583"/>
                    <a:pt x="2434" y="1582"/>
                  </a:cubicBezTo>
                  <a:cubicBezTo>
                    <a:pt x="2446" y="1581"/>
                    <a:pt x="2465" y="1580"/>
                    <a:pt x="2456" y="1579"/>
                  </a:cubicBezTo>
                  <a:cubicBezTo>
                    <a:pt x="2441" y="1576"/>
                    <a:pt x="2507" y="1574"/>
                    <a:pt x="2461" y="1572"/>
                  </a:cubicBezTo>
                  <a:cubicBezTo>
                    <a:pt x="2507" y="1569"/>
                    <a:pt x="2438" y="1570"/>
                    <a:pt x="2477" y="1565"/>
                  </a:cubicBezTo>
                  <a:cubicBezTo>
                    <a:pt x="2481" y="1564"/>
                    <a:pt x="2473" y="1563"/>
                    <a:pt x="2490" y="1562"/>
                  </a:cubicBezTo>
                  <a:cubicBezTo>
                    <a:pt x="2501" y="1561"/>
                    <a:pt x="2469" y="1559"/>
                    <a:pt x="2480" y="1559"/>
                  </a:cubicBezTo>
                  <a:cubicBezTo>
                    <a:pt x="2499" y="1558"/>
                    <a:pt x="2477" y="1557"/>
                    <a:pt x="2488" y="1556"/>
                  </a:cubicBezTo>
                  <a:cubicBezTo>
                    <a:pt x="2494" y="1556"/>
                    <a:pt x="2487" y="1555"/>
                    <a:pt x="2488" y="1554"/>
                  </a:cubicBezTo>
                  <a:cubicBezTo>
                    <a:pt x="2445" y="1554"/>
                    <a:pt x="2451" y="1553"/>
                    <a:pt x="2458" y="1553"/>
                  </a:cubicBezTo>
                  <a:cubicBezTo>
                    <a:pt x="2469" y="1551"/>
                    <a:pt x="2497" y="1550"/>
                    <a:pt x="2464" y="1549"/>
                  </a:cubicBezTo>
                  <a:cubicBezTo>
                    <a:pt x="2429" y="1548"/>
                    <a:pt x="2475" y="1547"/>
                    <a:pt x="2465" y="1546"/>
                  </a:cubicBezTo>
                  <a:cubicBezTo>
                    <a:pt x="2445" y="1544"/>
                    <a:pt x="2440" y="1541"/>
                    <a:pt x="2437" y="1538"/>
                  </a:cubicBezTo>
                  <a:cubicBezTo>
                    <a:pt x="2435" y="1537"/>
                    <a:pt x="2418" y="1535"/>
                    <a:pt x="2453" y="1534"/>
                  </a:cubicBezTo>
                  <a:cubicBezTo>
                    <a:pt x="2424" y="1533"/>
                    <a:pt x="2437" y="1531"/>
                    <a:pt x="2436" y="1530"/>
                  </a:cubicBezTo>
                  <a:cubicBezTo>
                    <a:pt x="2434" y="1528"/>
                    <a:pt x="2429" y="1526"/>
                    <a:pt x="2438" y="1524"/>
                  </a:cubicBezTo>
                  <a:cubicBezTo>
                    <a:pt x="2443" y="1522"/>
                    <a:pt x="2394" y="1522"/>
                    <a:pt x="2435" y="1521"/>
                  </a:cubicBezTo>
                  <a:cubicBezTo>
                    <a:pt x="2423" y="1520"/>
                    <a:pt x="2411" y="1518"/>
                    <a:pt x="2401" y="1518"/>
                  </a:cubicBezTo>
                  <a:cubicBezTo>
                    <a:pt x="2412" y="1517"/>
                    <a:pt x="2437" y="1515"/>
                    <a:pt x="2433" y="1515"/>
                  </a:cubicBezTo>
                  <a:cubicBezTo>
                    <a:pt x="2404" y="1514"/>
                    <a:pt x="2442" y="1514"/>
                    <a:pt x="2435" y="1513"/>
                  </a:cubicBezTo>
                  <a:cubicBezTo>
                    <a:pt x="2426" y="1511"/>
                    <a:pt x="2409" y="1510"/>
                    <a:pt x="2406" y="1506"/>
                  </a:cubicBezTo>
                  <a:cubicBezTo>
                    <a:pt x="2408" y="1505"/>
                    <a:pt x="2360" y="1505"/>
                    <a:pt x="2389" y="1503"/>
                  </a:cubicBezTo>
                  <a:cubicBezTo>
                    <a:pt x="2403" y="1502"/>
                    <a:pt x="2395" y="1500"/>
                    <a:pt x="2388" y="1499"/>
                  </a:cubicBezTo>
                  <a:cubicBezTo>
                    <a:pt x="2358" y="1498"/>
                    <a:pt x="2371" y="1497"/>
                    <a:pt x="2375" y="1496"/>
                  </a:cubicBezTo>
                  <a:cubicBezTo>
                    <a:pt x="2345" y="1489"/>
                    <a:pt x="2401" y="1490"/>
                    <a:pt x="2305" y="1488"/>
                  </a:cubicBezTo>
                  <a:cubicBezTo>
                    <a:pt x="2383" y="1487"/>
                    <a:pt x="2366" y="1483"/>
                    <a:pt x="2333" y="1482"/>
                  </a:cubicBezTo>
                  <a:cubicBezTo>
                    <a:pt x="2380" y="1480"/>
                    <a:pt x="2332" y="1480"/>
                    <a:pt x="2350" y="1477"/>
                  </a:cubicBezTo>
                  <a:cubicBezTo>
                    <a:pt x="2357" y="1475"/>
                    <a:pt x="2366" y="1473"/>
                    <a:pt x="2346" y="1472"/>
                  </a:cubicBezTo>
                  <a:cubicBezTo>
                    <a:pt x="2314" y="1471"/>
                    <a:pt x="2349" y="1470"/>
                    <a:pt x="2341" y="1469"/>
                  </a:cubicBezTo>
                  <a:cubicBezTo>
                    <a:pt x="2303" y="1464"/>
                    <a:pt x="2380" y="1464"/>
                    <a:pt x="2331" y="1462"/>
                  </a:cubicBezTo>
                  <a:cubicBezTo>
                    <a:pt x="2309" y="1455"/>
                    <a:pt x="2302" y="1453"/>
                    <a:pt x="2273" y="1445"/>
                  </a:cubicBezTo>
                  <a:cubicBezTo>
                    <a:pt x="2311" y="1444"/>
                    <a:pt x="2246" y="1443"/>
                    <a:pt x="2269" y="1442"/>
                  </a:cubicBezTo>
                  <a:cubicBezTo>
                    <a:pt x="2301" y="1441"/>
                    <a:pt x="2282" y="1441"/>
                    <a:pt x="2270" y="1440"/>
                  </a:cubicBezTo>
                  <a:cubicBezTo>
                    <a:pt x="2206" y="1435"/>
                    <a:pt x="2191" y="1422"/>
                    <a:pt x="2126" y="1417"/>
                  </a:cubicBezTo>
                  <a:cubicBezTo>
                    <a:pt x="2127" y="1416"/>
                    <a:pt x="2092" y="1415"/>
                    <a:pt x="2118" y="1414"/>
                  </a:cubicBezTo>
                  <a:cubicBezTo>
                    <a:pt x="2142" y="1413"/>
                    <a:pt x="2106" y="1412"/>
                    <a:pt x="2102" y="1411"/>
                  </a:cubicBezTo>
                  <a:cubicBezTo>
                    <a:pt x="2073" y="1401"/>
                    <a:pt x="2100" y="1407"/>
                    <a:pt x="2041" y="1401"/>
                  </a:cubicBezTo>
                  <a:cubicBezTo>
                    <a:pt x="2088" y="1399"/>
                    <a:pt x="1995" y="1397"/>
                    <a:pt x="2040" y="1395"/>
                  </a:cubicBezTo>
                  <a:cubicBezTo>
                    <a:pt x="1956" y="1387"/>
                    <a:pt x="1981" y="1383"/>
                    <a:pt x="1860" y="1376"/>
                  </a:cubicBezTo>
                  <a:cubicBezTo>
                    <a:pt x="1874" y="1375"/>
                    <a:pt x="1889" y="1375"/>
                    <a:pt x="1893" y="1375"/>
                  </a:cubicBezTo>
                  <a:cubicBezTo>
                    <a:pt x="1915" y="1371"/>
                    <a:pt x="1828" y="1378"/>
                    <a:pt x="1862" y="1368"/>
                  </a:cubicBezTo>
                  <a:cubicBezTo>
                    <a:pt x="1857" y="1368"/>
                    <a:pt x="1844" y="1368"/>
                    <a:pt x="1830" y="1367"/>
                  </a:cubicBezTo>
                  <a:cubicBezTo>
                    <a:pt x="1848" y="1364"/>
                    <a:pt x="1808" y="1362"/>
                    <a:pt x="1772" y="1359"/>
                  </a:cubicBezTo>
                  <a:cubicBezTo>
                    <a:pt x="1887" y="1358"/>
                    <a:pt x="1675" y="1347"/>
                    <a:pt x="1666" y="1343"/>
                  </a:cubicBezTo>
                  <a:cubicBezTo>
                    <a:pt x="1584" y="1328"/>
                    <a:pt x="1546" y="1326"/>
                    <a:pt x="1509" y="1307"/>
                  </a:cubicBezTo>
                  <a:cubicBezTo>
                    <a:pt x="1511" y="1304"/>
                    <a:pt x="1473" y="1301"/>
                    <a:pt x="1517" y="1298"/>
                  </a:cubicBezTo>
                  <a:cubicBezTo>
                    <a:pt x="1527" y="1298"/>
                    <a:pt x="1515" y="1297"/>
                    <a:pt x="1511" y="1296"/>
                  </a:cubicBezTo>
                  <a:cubicBezTo>
                    <a:pt x="1494" y="1297"/>
                    <a:pt x="1494" y="1281"/>
                    <a:pt x="1508" y="1280"/>
                  </a:cubicBezTo>
                  <a:cubicBezTo>
                    <a:pt x="1508" y="1279"/>
                    <a:pt x="1498" y="1278"/>
                    <a:pt x="1500" y="1276"/>
                  </a:cubicBezTo>
                  <a:cubicBezTo>
                    <a:pt x="1501" y="1275"/>
                    <a:pt x="1527" y="1274"/>
                    <a:pt x="1516" y="1273"/>
                  </a:cubicBezTo>
                  <a:cubicBezTo>
                    <a:pt x="1488" y="1272"/>
                    <a:pt x="1525" y="1271"/>
                    <a:pt x="1528" y="1270"/>
                  </a:cubicBezTo>
                  <a:cubicBezTo>
                    <a:pt x="1553" y="1270"/>
                    <a:pt x="1523" y="1267"/>
                    <a:pt x="1561" y="1265"/>
                  </a:cubicBezTo>
                  <a:cubicBezTo>
                    <a:pt x="1509" y="1263"/>
                    <a:pt x="1570" y="1262"/>
                    <a:pt x="1564" y="1260"/>
                  </a:cubicBezTo>
                  <a:cubicBezTo>
                    <a:pt x="1557" y="1258"/>
                    <a:pt x="1549" y="1256"/>
                    <a:pt x="1580" y="1255"/>
                  </a:cubicBezTo>
                  <a:cubicBezTo>
                    <a:pt x="1590" y="1254"/>
                    <a:pt x="1585" y="1253"/>
                    <a:pt x="1581" y="1252"/>
                  </a:cubicBezTo>
                  <a:cubicBezTo>
                    <a:pt x="1576" y="1252"/>
                    <a:pt x="1621" y="1251"/>
                    <a:pt x="1587" y="1250"/>
                  </a:cubicBezTo>
                  <a:cubicBezTo>
                    <a:pt x="1609" y="1249"/>
                    <a:pt x="1559" y="1247"/>
                    <a:pt x="1587" y="1246"/>
                  </a:cubicBezTo>
                  <a:cubicBezTo>
                    <a:pt x="1623" y="1244"/>
                    <a:pt x="1566" y="1243"/>
                    <a:pt x="1579" y="1241"/>
                  </a:cubicBezTo>
                  <a:cubicBezTo>
                    <a:pt x="1591" y="1240"/>
                    <a:pt x="1590" y="1238"/>
                    <a:pt x="1579" y="1237"/>
                  </a:cubicBezTo>
                  <a:cubicBezTo>
                    <a:pt x="1568" y="1235"/>
                    <a:pt x="1636" y="1234"/>
                    <a:pt x="1584" y="1233"/>
                  </a:cubicBezTo>
                  <a:cubicBezTo>
                    <a:pt x="1621" y="1231"/>
                    <a:pt x="1596" y="1229"/>
                    <a:pt x="1602" y="1227"/>
                  </a:cubicBezTo>
                  <a:cubicBezTo>
                    <a:pt x="1610" y="1215"/>
                    <a:pt x="1587" y="1217"/>
                    <a:pt x="1588" y="1215"/>
                  </a:cubicBezTo>
                  <a:cubicBezTo>
                    <a:pt x="1623" y="1214"/>
                    <a:pt x="1580" y="1213"/>
                    <a:pt x="1590" y="1213"/>
                  </a:cubicBezTo>
                  <a:cubicBezTo>
                    <a:pt x="1602" y="1212"/>
                    <a:pt x="1589" y="1211"/>
                    <a:pt x="1600" y="1210"/>
                  </a:cubicBezTo>
                  <a:cubicBezTo>
                    <a:pt x="1616" y="1205"/>
                    <a:pt x="1580" y="1204"/>
                    <a:pt x="1621" y="1203"/>
                  </a:cubicBezTo>
                  <a:cubicBezTo>
                    <a:pt x="1587" y="1202"/>
                    <a:pt x="1622" y="1200"/>
                    <a:pt x="1613" y="1199"/>
                  </a:cubicBezTo>
                  <a:cubicBezTo>
                    <a:pt x="1593" y="1197"/>
                    <a:pt x="1591" y="1195"/>
                    <a:pt x="1607" y="1194"/>
                  </a:cubicBezTo>
                  <a:cubicBezTo>
                    <a:pt x="1656" y="1182"/>
                    <a:pt x="1575" y="1187"/>
                    <a:pt x="1559" y="1187"/>
                  </a:cubicBezTo>
                  <a:cubicBezTo>
                    <a:pt x="1578" y="1187"/>
                    <a:pt x="1590" y="1187"/>
                    <a:pt x="1602" y="1188"/>
                  </a:cubicBezTo>
                  <a:cubicBezTo>
                    <a:pt x="1584" y="1188"/>
                    <a:pt x="1596" y="1189"/>
                    <a:pt x="1594" y="1190"/>
                  </a:cubicBezTo>
                  <a:cubicBezTo>
                    <a:pt x="1590" y="1190"/>
                    <a:pt x="1586" y="1189"/>
                    <a:pt x="1582" y="1189"/>
                  </a:cubicBezTo>
                  <a:cubicBezTo>
                    <a:pt x="1617" y="1189"/>
                    <a:pt x="1517" y="1190"/>
                    <a:pt x="1603" y="1191"/>
                  </a:cubicBezTo>
                  <a:cubicBezTo>
                    <a:pt x="1588" y="1191"/>
                    <a:pt x="1575" y="1191"/>
                    <a:pt x="1561" y="1192"/>
                  </a:cubicBezTo>
                  <a:cubicBezTo>
                    <a:pt x="1563" y="1198"/>
                    <a:pt x="1550" y="1196"/>
                    <a:pt x="1540" y="1198"/>
                  </a:cubicBezTo>
                  <a:cubicBezTo>
                    <a:pt x="1529" y="1199"/>
                    <a:pt x="1566" y="1199"/>
                    <a:pt x="1543" y="1201"/>
                  </a:cubicBezTo>
                  <a:cubicBezTo>
                    <a:pt x="1527" y="1201"/>
                    <a:pt x="1540" y="1203"/>
                    <a:pt x="1540" y="1204"/>
                  </a:cubicBezTo>
                  <a:cubicBezTo>
                    <a:pt x="1540" y="1205"/>
                    <a:pt x="1547" y="1206"/>
                    <a:pt x="1539" y="1206"/>
                  </a:cubicBezTo>
                  <a:cubicBezTo>
                    <a:pt x="1508" y="1208"/>
                    <a:pt x="1520" y="1210"/>
                    <a:pt x="1520" y="1212"/>
                  </a:cubicBezTo>
                  <a:cubicBezTo>
                    <a:pt x="1520" y="1213"/>
                    <a:pt x="1488" y="1215"/>
                    <a:pt x="1519" y="1216"/>
                  </a:cubicBezTo>
                  <a:cubicBezTo>
                    <a:pt x="1491" y="1217"/>
                    <a:pt x="1516" y="1218"/>
                    <a:pt x="1501" y="1219"/>
                  </a:cubicBezTo>
                  <a:cubicBezTo>
                    <a:pt x="1488" y="1220"/>
                    <a:pt x="1494" y="1222"/>
                    <a:pt x="1500" y="1223"/>
                  </a:cubicBezTo>
                  <a:cubicBezTo>
                    <a:pt x="1505" y="1224"/>
                    <a:pt x="1464" y="1225"/>
                    <a:pt x="1499" y="1226"/>
                  </a:cubicBezTo>
                  <a:cubicBezTo>
                    <a:pt x="1448" y="1241"/>
                    <a:pt x="1437" y="1234"/>
                    <a:pt x="1415" y="1241"/>
                  </a:cubicBezTo>
                  <a:cubicBezTo>
                    <a:pt x="1416" y="1252"/>
                    <a:pt x="1331" y="1251"/>
                    <a:pt x="1374" y="1255"/>
                  </a:cubicBezTo>
                  <a:cubicBezTo>
                    <a:pt x="1321" y="1260"/>
                    <a:pt x="1276" y="1258"/>
                    <a:pt x="1221" y="1256"/>
                  </a:cubicBezTo>
                  <a:cubicBezTo>
                    <a:pt x="1188" y="1255"/>
                    <a:pt x="1252" y="1254"/>
                    <a:pt x="1213" y="1254"/>
                  </a:cubicBezTo>
                  <a:cubicBezTo>
                    <a:pt x="1201" y="1252"/>
                    <a:pt x="1240" y="1252"/>
                    <a:pt x="1249" y="1251"/>
                  </a:cubicBezTo>
                  <a:lnTo>
                    <a:pt x="1249" y="1251"/>
                  </a:lnTo>
                  <a:cubicBezTo>
                    <a:pt x="1170" y="1251"/>
                    <a:pt x="1258" y="1240"/>
                    <a:pt x="1290" y="1239"/>
                  </a:cubicBezTo>
                  <a:cubicBezTo>
                    <a:pt x="1294" y="1252"/>
                    <a:pt x="1283" y="1248"/>
                    <a:pt x="1269" y="1250"/>
                  </a:cubicBezTo>
                  <a:cubicBezTo>
                    <a:pt x="1275" y="1250"/>
                    <a:pt x="1281" y="1250"/>
                    <a:pt x="1287" y="1250"/>
                  </a:cubicBezTo>
                  <a:cubicBezTo>
                    <a:pt x="1274" y="1250"/>
                    <a:pt x="1261" y="1251"/>
                    <a:pt x="1249" y="1251"/>
                  </a:cubicBezTo>
                  <a:cubicBezTo>
                    <a:pt x="1265" y="1258"/>
                    <a:pt x="1328" y="1253"/>
                    <a:pt x="1353" y="1247"/>
                  </a:cubicBezTo>
                  <a:cubicBezTo>
                    <a:pt x="1326" y="1245"/>
                    <a:pt x="1360" y="1243"/>
                    <a:pt x="1354" y="1242"/>
                  </a:cubicBezTo>
                  <a:cubicBezTo>
                    <a:pt x="1330" y="1233"/>
                    <a:pt x="1403" y="1250"/>
                    <a:pt x="1394" y="1222"/>
                  </a:cubicBezTo>
                  <a:cubicBezTo>
                    <a:pt x="1347" y="1223"/>
                    <a:pt x="1383" y="1225"/>
                    <a:pt x="1334" y="1216"/>
                  </a:cubicBezTo>
                  <a:cubicBezTo>
                    <a:pt x="1382" y="1214"/>
                    <a:pt x="1317" y="1215"/>
                    <a:pt x="1347" y="1212"/>
                  </a:cubicBezTo>
                  <a:cubicBezTo>
                    <a:pt x="1307" y="1212"/>
                    <a:pt x="1378" y="1211"/>
                    <a:pt x="1338" y="1210"/>
                  </a:cubicBezTo>
                  <a:cubicBezTo>
                    <a:pt x="1356" y="1209"/>
                    <a:pt x="1326" y="1207"/>
                    <a:pt x="1331" y="1206"/>
                  </a:cubicBezTo>
                  <a:cubicBezTo>
                    <a:pt x="1334" y="1198"/>
                    <a:pt x="1338" y="1201"/>
                    <a:pt x="1353" y="1200"/>
                  </a:cubicBezTo>
                  <a:cubicBezTo>
                    <a:pt x="1394" y="1198"/>
                    <a:pt x="1357" y="1196"/>
                    <a:pt x="1378" y="1191"/>
                  </a:cubicBezTo>
                  <a:cubicBezTo>
                    <a:pt x="1390" y="1188"/>
                    <a:pt x="1437" y="1185"/>
                    <a:pt x="1398" y="1184"/>
                  </a:cubicBezTo>
                  <a:cubicBezTo>
                    <a:pt x="1410" y="1184"/>
                    <a:pt x="1422" y="1184"/>
                    <a:pt x="1434" y="1184"/>
                  </a:cubicBezTo>
                  <a:cubicBezTo>
                    <a:pt x="1433" y="1183"/>
                    <a:pt x="1448" y="1181"/>
                    <a:pt x="1417" y="1181"/>
                  </a:cubicBezTo>
                  <a:cubicBezTo>
                    <a:pt x="1432" y="1179"/>
                    <a:pt x="1472" y="1180"/>
                    <a:pt x="1446" y="1175"/>
                  </a:cubicBezTo>
                  <a:cubicBezTo>
                    <a:pt x="1475" y="1173"/>
                    <a:pt x="1430" y="1171"/>
                    <a:pt x="1496" y="1170"/>
                  </a:cubicBezTo>
                  <a:cubicBezTo>
                    <a:pt x="1500" y="1164"/>
                    <a:pt x="1567" y="1162"/>
                    <a:pt x="1561" y="1159"/>
                  </a:cubicBezTo>
                  <a:cubicBezTo>
                    <a:pt x="1610" y="1158"/>
                    <a:pt x="1557" y="1156"/>
                    <a:pt x="1578" y="1155"/>
                  </a:cubicBezTo>
                  <a:cubicBezTo>
                    <a:pt x="1596" y="1153"/>
                    <a:pt x="1564" y="1152"/>
                    <a:pt x="1600" y="1151"/>
                  </a:cubicBezTo>
                  <a:cubicBezTo>
                    <a:pt x="1568" y="1149"/>
                    <a:pt x="1619" y="1148"/>
                    <a:pt x="1603" y="1147"/>
                  </a:cubicBezTo>
                  <a:cubicBezTo>
                    <a:pt x="1597" y="1147"/>
                    <a:pt x="1591" y="1147"/>
                    <a:pt x="1585" y="11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7"/>
            <p:cNvSpPr/>
            <p:nvPr/>
          </p:nvSpPr>
          <p:spPr>
            <a:xfrm rot="5400000">
              <a:off x="-934635" y="3713056"/>
              <a:ext cx="2958125" cy="2781926"/>
            </a:xfrm>
            <a:custGeom>
              <a:avLst/>
              <a:gdLst/>
              <a:ahLst/>
              <a:cxnLst/>
              <a:rect l="l" t="t" r="r" b="b"/>
              <a:pathLst>
                <a:path w="3559" h="3347" extrusionOk="0">
                  <a:moveTo>
                    <a:pt x="3539" y="1091"/>
                  </a:moveTo>
                  <a:cubicBezTo>
                    <a:pt x="3569" y="1268"/>
                    <a:pt x="3566" y="1448"/>
                    <a:pt x="3522" y="1611"/>
                  </a:cubicBezTo>
                  <a:cubicBezTo>
                    <a:pt x="3403" y="2053"/>
                    <a:pt x="3042" y="2315"/>
                    <a:pt x="2635" y="2474"/>
                  </a:cubicBezTo>
                  <a:cubicBezTo>
                    <a:pt x="2012" y="2718"/>
                    <a:pt x="719" y="3918"/>
                    <a:pt x="120" y="3014"/>
                  </a:cubicBezTo>
                  <a:cubicBezTo>
                    <a:pt x="-199" y="2533"/>
                    <a:pt x="162" y="1911"/>
                    <a:pt x="658" y="1748"/>
                  </a:cubicBezTo>
                  <a:cubicBezTo>
                    <a:pt x="1604" y="1437"/>
                    <a:pt x="1282" y="447"/>
                    <a:pt x="1990" y="122"/>
                  </a:cubicBezTo>
                  <a:cubicBezTo>
                    <a:pt x="2354" y="-45"/>
                    <a:pt x="2774" y="-67"/>
                    <a:pt x="3084" y="220"/>
                  </a:cubicBezTo>
                  <a:cubicBezTo>
                    <a:pt x="3313" y="431"/>
                    <a:pt x="3483" y="759"/>
                    <a:pt x="3539" y="10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7"/>
            <p:cNvSpPr/>
            <p:nvPr/>
          </p:nvSpPr>
          <p:spPr>
            <a:xfrm rot="-5573104">
              <a:off x="6642011" y="-1392843"/>
              <a:ext cx="2958129" cy="2781929"/>
            </a:xfrm>
            <a:custGeom>
              <a:avLst/>
              <a:gdLst/>
              <a:ahLst/>
              <a:cxnLst/>
              <a:rect l="l" t="t" r="r" b="b"/>
              <a:pathLst>
                <a:path w="3559" h="3347" extrusionOk="0">
                  <a:moveTo>
                    <a:pt x="3539" y="1091"/>
                  </a:moveTo>
                  <a:cubicBezTo>
                    <a:pt x="3569" y="1268"/>
                    <a:pt x="3566" y="1448"/>
                    <a:pt x="3522" y="1611"/>
                  </a:cubicBezTo>
                  <a:cubicBezTo>
                    <a:pt x="3403" y="2053"/>
                    <a:pt x="3042" y="2315"/>
                    <a:pt x="2635" y="2474"/>
                  </a:cubicBezTo>
                  <a:cubicBezTo>
                    <a:pt x="2012" y="2718"/>
                    <a:pt x="719" y="3918"/>
                    <a:pt x="120" y="3014"/>
                  </a:cubicBezTo>
                  <a:cubicBezTo>
                    <a:pt x="-199" y="2533"/>
                    <a:pt x="162" y="1911"/>
                    <a:pt x="658" y="1748"/>
                  </a:cubicBezTo>
                  <a:cubicBezTo>
                    <a:pt x="1604" y="1437"/>
                    <a:pt x="1282" y="447"/>
                    <a:pt x="1990" y="122"/>
                  </a:cubicBezTo>
                  <a:cubicBezTo>
                    <a:pt x="2354" y="-45"/>
                    <a:pt x="2774" y="-67"/>
                    <a:pt x="3084" y="220"/>
                  </a:cubicBezTo>
                  <a:cubicBezTo>
                    <a:pt x="3313" y="431"/>
                    <a:pt x="3483" y="759"/>
                    <a:pt x="3539" y="10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7"/>
            <p:cNvSpPr/>
            <p:nvPr/>
          </p:nvSpPr>
          <p:spPr>
            <a:xfrm rot="-422118">
              <a:off x="-705275" y="2778875"/>
              <a:ext cx="3120626" cy="3153972"/>
            </a:xfrm>
            <a:custGeom>
              <a:avLst/>
              <a:gdLst/>
              <a:ahLst/>
              <a:cxnLst/>
              <a:rect l="l" t="t" r="r" b="b"/>
              <a:pathLst>
                <a:path w="4771" h="4822" extrusionOk="0">
                  <a:moveTo>
                    <a:pt x="177" y="19"/>
                  </a:moveTo>
                  <a:cubicBezTo>
                    <a:pt x="129" y="19"/>
                    <a:pt x="79" y="33"/>
                    <a:pt x="47" y="82"/>
                  </a:cubicBezTo>
                  <a:cubicBezTo>
                    <a:pt x="5" y="148"/>
                    <a:pt x="-47" y="365"/>
                    <a:pt x="363" y="962"/>
                  </a:cubicBezTo>
                  <a:cubicBezTo>
                    <a:pt x="674" y="1413"/>
                    <a:pt x="993" y="1661"/>
                    <a:pt x="1311" y="1836"/>
                  </a:cubicBezTo>
                  <a:cubicBezTo>
                    <a:pt x="1023" y="1277"/>
                    <a:pt x="891" y="805"/>
                    <a:pt x="888" y="796"/>
                  </a:cubicBezTo>
                  <a:lnTo>
                    <a:pt x="888" y="795"/>
                  </a:lnTo>
                  <a:cubicBezTo>
                    <a:pt x="783" y="368"/>
                    <a:pt x="460" y="61"/>
                    <a:pt x="222" y="22"/>
                  </a:cubicBezTo>
                  <a:cubicBezTo>
                    <a:pt x="208" y="20"/>
                    <a:pt x="192" y="19"/>
                    <a:pt x="177" y="19"/>
                  </a:cubicBezTo>
                  <a:moveTo>
                    <a:pt x="1356" y="1881"/>
                  </a:moveTo>
                  <a:cubicBezTo>
                    <a:pt x="1611" y="2365"/>
                    <a:pt x="1982" y="2904"/>
                    <a:pt x="2483" y="3254"/>
                  </a:cubicBezTo>
                  <a:cubicBezTo>
                    <a:pt x="2780" y="3462"/>
                    <a:pt x="3080" y="3566"/>
                    <a:pt x="3357" y="3628"/>
                  </a:cubicBezTo>
                  <a:cubicBezTo>
                    <a:pt x="3219" y="3429"/>
                    <a:pt x="3093" y="3229"/>
                    <a:pt x="2995" y="3049"/>
                  </a:cubicBezTo>
                  <a:cubicBezTo>
                    <a:pt x="2678" y="2467"/>
                    <a:pt x="2254" y="2284"/>
                    <a:pt x="1805" y="2090"/>
                  </a:cubicBezTo>
                  <a:cubicBezTo>
                    <a:pt x="1660" y="2028"/>
                    <a:pt x="1509" y="1962"/>
                    <a:pt x="1356" y="1881"/>
                  </a:cubicBezTo>
                  <a:moveTo>
                    <a:pt x="3402" y="3657"/>
                  </a:moveTo>
                  <a:cubicBezTo>
                    <a:pt x="3817" y="4243"/>
                    <a:pt x="4337" y="4803"/>
                    <a:pt x="4591" y="4803"/>
                  </a:cubicBezTo>
                  <a:cubicBezTo>
                    <a:pt x="4605" y="4803"/>
                    <a:pt x="4618" y="4801"/>
                    <a:pt x="4630" y="4798"/>
                  </a:cubicBezTo>
                  <a:cubicBezTo>
                    <a:pt x="4719" y="4773"/>
                    <a:pt x="4760" y="4655"/>
                    <a:pt x="4751" y="4446"/>
                  </a:cubicBezTo>
                  <a:cubicBezTo>
                    <a:pt x="4724" y="3844"/>
                    <a:pt x="4355" y="3795"/>
                    <a:pt x="3844" y="3727"/>
                  </a:cubicBezTo>
                  <a:cubicBezTo>
                    <a:pt x="3707" y="3709"/>
                    <a:pt x="3558" y="3689"/>
                    <a:pt x="3402" y="3657"/>
                  </a:cubicBezTo>
                  <a:moveTo>
                    <a:pt x="4592" y="4822"/>
                  </a:moveTo>
                  <a:cubicBezTo>
                    <a:pt x="4323" y="4822"/>
                    <a:pt x="3792" y="4246"/>
                    <a:pt x="3374" y="3651"/>
                  </a:cubicBezTo>
                  <a:cubicBezTo>
                    <a:pt x="3088" y="3590"/>
                    <a:pt x="2779" y="3485"/>
                    <a:pt x="2472" y="3270"/>
                  </a:cubicBezTo>
                  <a:cubicBezTo>
                    <a:pt x="1960" y="2912"/>
                    <a:pt x="1583" y="2358"/>
                    <a:pt x="1326" y="1865"/>
                  </a:cubicBezTo>
                  <a:cubicBezTo>
                    <a:pt x="1001" y="1688"/>
                    <a:pt x="665" y="1434"/>
                    <a:pt x="348" y="973"/>
                  </a:cubicBezTo>
                  <a:cubicBezTo>
                    <a:pt x="54" y="546"/>
                    <a:pt x="-61" y="218"/>
                    <a:pt x="31" y="72"/>
                  </a:cubicBezTo>
                  <a:cubicBezTo>
                    <a:pt x="68" y="14"/>
                    <a:pt x="137" y="-10"/>
                    <a:pt x="225" y="4"/>
                  </a:cubicBezTo>
                  <a:cubicBezTo>
                    <a:pt x="344" y="23"/>
                    <a:pt x="488" y="112"/>
                    <a:pt x="610" y="241"/>
                  </a:cubicBezTo>
                  <a:cubicBezTo>
                    <a:pt x="709" y="346"/>
                    <a:pt x="841" y="527"/>
                    <a:pt x="907" y="791"/>
                  </a:cubicBezTo>
                  <a:cubicBezTo>
                    <a:pt x="910" y="803"/>
                    <a:pt x="1046" y="1287"/>
                    <a:pt x="1341" y="1852"/>
                  </a:cubicBezTo>
                  <a:cubicBezTo>
                    <a:pt x="1499" y="1937"/>
                    <a:pt x="1657" y="2005"/>
                    <a:pt x="1813" y="2073"/>
                  </a:cubicBezTo>
                  <a:cubicBezTo>
                    <a:pt x="2265" y="2268"/>
                    <a:pt x="2691" y="2452"/>
                    <a:pt x="3012" y="3039"/>
                  </a:cubicBezTo>
                  <a:cubicBezTo>
                    <a:pt x="3113" y="3225"/>
                    <a:pt x="3243" y="3431"/>
                    <a:pt x="3386" y="3634"/>
                  </a:cubicBezTo>
                  <a:cubicBezTo>
                    <a:pt x="3549" y="3669"/>
                    <a:pt x="3704" y="3689"/>
                    <a:pt x="3846" y="3708"/>
                  </a:cubicBezTo>
                  <a:cubicBezTo>
                    <a:pt x="4366" y="3777"/>
                    <a:pt x="4742" y="3827"/>
                    <a:pt x="4770" y="4445"/>
                  </a:cubicBezTo>
                  <a:cubicBezTo>
                    <a:pt x="4779" y="4664"/>
                    <a:pt x="4734" y="4789"/>
                    <a:pt x="4635" y="4816"/>
                  </a:cubicBezTo>
                  <a:cubicBezTo>
                    <a:pt x="4621" y="4820"/>
                    <a:pt x="4607" y="4822"/>
                    <a:pt x="4592" y="48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7"/>
            <p:cNvSpPr/>
            <p:nvPr/>
          </p:nvSpPr>
          <p:spPr>
            <a:xfrm rot="-10133843">
              <a:off x="6560747" y="-1102582"/>
              <a:ext cx="3120637" cy="3153981"/>
            </a:xfrm>
            <a:custGeom>
              <a:avLst/>
              <a:gdLst/>
              <a:ahLst/>
              <a:cxnLst/>
              <a:rect l="l" t="t" r="r" b="b"/>
              <a:pathLst>
                <a:path w="4771" h="4822" extrusionOk="0">
                  <a:moveTo>
                    <a:pt x="177" y="19"/>
                  </a:moveTo>
                  <a:cubicBezTo>
                    <a:pt x="129" y="19"/>
                    <a:pt x="79" y="33"/>
                    <a:pt x="47" y="82"/>
                  </a:cubicBezTo>
                  <a:cubicBezTo>
                    <a:pt x="5" y="148"/>
                    <a:pt x="-47" y="365"/>
                    <a:pt x="363" y="962"/>
                  </a:cubicBezTo>
                  <a:cubicBezTo>
                    <a:pt x="674" y="1413"/>
                    <a:pt x="993" y="1661"/>
                    <a:pt x="1311" y="1836"/>
                  </a:cubicBezTo>
                  <a:cubicBezTo>
                    <a:pt x="1023" y="1277"/>
                    <a:pt x="891" y="805"/>
                    <a:pt x="888" y="796"/>
                  </a:cubicBezTo>
                  <a:lnTo>
                    <a:pt x="888" y="795"/>
                  </a:lnTo>
                  <a:cubicBezTo>
                    <a:pt x="783" y="368"/>
                    <a:pt x="460" y="61"/>
                    <a:pt x="222" y="22"/>
                  </a:cubicBezTo>
                  <a:cubicBezTo>
                    <a:pt x="208" y="20"/>
                    <a:pt x="192" y="19"/>
                    <a:pt x="177" y="19"/>
                  </a:cubicBezTo>
                  <a:moveTo>
                    <a:pt x="1356" y="1881"/>
                  </a:moveTo>
                  <a:cubicBezTo>
                    <a:pt x="1611" y="2365"/>
                    <a:pt x="1982" y="2904"/>
                    <a:pt x="2483" y="3254"/>
                  </a:cubicBezTo>
                  <a:cubicBezTo>
                    <a:pt x="2780" y="3462"/>
                    <a:pt x="3080" y="3566"/>
                    <a:pt x="3357" y="3628"/>
                  </a:cubicBezTo>
                  <a:cubicBezTo>
                    <a:pt x="3219" y="3429"/>
                    <a:pt x="3093" y="3229"/>
                    <a:pt x="2995" y="3049"/>
                  </a:cubicBezTo>
                  <a:cubicBezTo>
                    <a:pt x="2678" y="2467"/>
                    <a:pt x="2254" y="2284"/>
                    <a:pt x="1805" y="2090"/>
                  </a:cubicBezTo>
                  <a:cubicBezTo>
                    <a:pt x="1660" y="2028"/>
                    <a:pt x="1509" y="1962"/>
                    <a:pt x="1356" y="1881"/>
                  </a:cubicBezTo>
                  <a:moveTo>
                    <a:pt x="3402" y="3657"/>
                  </a:moveTo>
                  <a:cubicBezTo>
                    <a:pt x="3817" y="4243"/>
                    <a:pt x="4337" y="4803"/>
                    <a:pt x="4591" y="4803"/>
                  </a:cubicBezTo>
                  <a:cubicBezTo>
                    <a:pt x="4605" y="4803"/>
                    <a:pt x="4618" y="4801"/>
                    <a:pt x="4630" y="4798"/>
                  </a:cubicBezTo>
                  <a:cubicBezTo>
                    <a:pt x="4719" y="4773"/>
                    <a:pt x="4760" y="4655"/>
                    <a:pt x="4751" y="4446"/>
                  </a:cubicBezTo>
                  <a:cubicBezTo>
                    <a:pt x="4724" y="3844"/>
                    <a:pt x="4355" y="3795"/>
                    <a:pt x="3844" y="3727"/>
                  </a:cubicBezTo>
                  <a:cubicBezTo>
                    <a:pt x="3707" y="3709"/>
                    <a:pt x="3558" y="3689"/>
                    <a:pt x="3402" y="3657"/>
                  </a:cubicBezTo>
                  <a:moveTo>
                    <a:pt x="4592" y="4822"/>
                  </a:moveTo>
                  <a:cubicBezTo>
                    <a:pt x="4323" y="4822"/>
                    <a:pt x="3792" y="4246"/>
                    <a:pt x="3374" y="3651"/>
                  </a:cubicBezTo>
                  <a:cubicBezTo>
                    <a:pt x="3088" y="3590"/>
                    <a:pt x="2779" y="3485"/>
                    <a:pt x="2472" y="3270"/>
                  </a:cubicBezTo>
                  <a:cubicBezTo>
                    <a:pt x="1960" y="2912"/>
                    <a:pt x="1583" y="2358"/>
                    <a:pt x="1326" y="1865"/>
                  </a:cubicBezTo>
                  <a:cubicBezTo>
                    <a:pt x="1001" y="1688"/>
                    <a:pt x="665" y="1434"/>
                    <a:pt x="348" y="973"/>
                  </a:cubicBezTo>
                  <a:cubicBezTo>
                    <a:pt x="54" y="546"/>
                    <a:pt x="-61" y="218"/>
                    <a:pt x="31" y="72"/>
                  </a:cubicBezTo>
                  <a:cubicBezTo>
                    <a:pt x="68" y="14"/>
                    <a:pt x="137" y="-10"/>
                    <a:pt x="225" y="4"/>
                  </a:cubicBezTo>
                  <a:cubicBezTo>
                    <a:pt x="344" y="23"/>
                    <a:pt x="488" y="112"/>
                    <a:pt x="610" y="241"/>
                  </a:cubicBezTo>
                  <a:cubicBezTo>
                    <a:pt x="709" y="346"/>
                    <a:pt x="841" y="527"/>
                    <a:pt x="907" y="791"/>
                  </a:cubicBezTo>
                  <a:cubicBezTo>
                    <a:pt x="910" y="803"/>
                    <a:pt x="1046" y="1287"/>
                    <a:pt x="1341" y="1852"/>
                  </a:cubicBezTo>
                  <a:cubicBezTo>
                    <a:pt x="1499" y="1937"/>
                    <a:pt x="1657" y="2005"/>
                    <a:pt x="1813" y="2073"/>
                  </a:cubicBezTo>
                  <a:cubicBezTo>
                    <a:pt x="2265" y="2268"/>
                    <a:pt x="2691" y="2452"/>
                    <a:pt x="3012" y="3039"/>
                  </a:cubicBezTo>
                  <a:cubicBezTo>
                    <a:pt x="3113" y="3225"/>
                    <a:pt x="3243" y="3431"/>
                    <a:pt x="3386" y="3634"/>
                  </a:cubicBezTo>
                  <a:cubicBezTo>
                    <a:pt x="3549" y="3669"/>
                    <a:pt x="3704" y="3689"/>
                    <a:pt x="3846" y="3708"/>
                  </a:cubicBezTo>
                  <a:cubicBezTo>
                    <a:pt x="4366" y="3777"/>
                    <a:pt x="4742" y="3827"/>
                    <a:pt x="4770" y="4445"/>
                  </a:cubicBezTo>
                  <a:cubicBezTo>
                    <a:pt x="4779" y="4664"/>
                    <a:pt x="4734" y="4789"/>
                    <a:pt x="4635" y="4816"/>
                  </a:cubicBezTo>
                  <a:cubicBezTo>
                    <a:pt x="4621" y="4820"/>
                    <a:pt x="4607" y="4822"/>
                    <a:pt x="4592" y="48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7"/>
            <p:cNvSpPr/>
            <p:nvPr/>
          </p:nvSpPr>
          <p:spPr>
            <a:xfrm rot="10800000">
              <a:off x="8146154" y="3704712"/>
              <a:ext cx="1566028" cy="1572149"/>
            </a:xfrm>
            <a:custGeom>
              <a:avLst/>
              <a:gdLst/>
              <a:ahLst/>
              <a:cxnLst/>
              <a:rect l="l" t="t" r="r" b="b"/>
              <a:pathLst>
                <a:path w="3577" h="3591" extrusionOk="0">
                  <a:moveTo>
                    <a:pt x="1585" y="1146"/>
                  </a:moveTo>
                  <a:cubicBezTo>
                    <a:pt x="1591" y="1146"/>
                    <a:pt x="1597" y="1146"/>
                    <a:pt x="1603" y="1146"/>
                  </a:cubicBezTo>
                  <a:cubicBezTo>
                    <a:pt x="1587" y="1142"/>
                    <a:pt x="1721" y="1148"/>
                    <a:pt x="1707" y="1140"/>
                  </a:cubicBezTo>
                  <a:cubicBezTo>
                    <a:pt x="1701" y="1140"/>
                    <a:pt x="1695" y="1140"/>
                    <a:pt x="1689" y="1139"/>
                  </a:cubicBezTo>
                  <a:cubicBezTo>
                    <a:pt x="1695" y="1139"/>
                    <a:pt x="1701" y="1139"/>
                    <a:pt x="1707" y="1139"/>
                  </a:cubicBezTo>
                  <a:cubicBezTo>
                    <a:pt x="1751" y="1124"/>
                    <a:pt x="1790" y="1122"/>
                    <a:pt x="1846" y="1118"/>
                  </a:cubicBezTo>
                  <a:cubicBezTo>
                    <a:pt x="1836" y="1116"/>
                    <a:pt x="1826" y="1117"/>
                    <a:pt x="1800" y="1117"/>
                  </a:cubicBezTo>
                  <a:cubicBezTo>
                    <a:pt x="1864" y="1117"/>
                    <a:pt x="1858" y="1113"/>
                    <a:pt x="1906" y="1113"/>
                  </a:cubicBezTo>
                  <a:cubicBezTo>
                    <a:pt x="1889" y="1115"/>
                    <a:pt x="1924" y="1115"/>
                    <a:pt x="1894" y="1116"/>
                  </a:cubicBezTo>
                  <a:cubicBezTo>
                    <a:pt x="1883" y="1129"/>
                    <a:pt x="1927" y="1124"/>
                    <a:pt x="1913" y="1127"/>
                  </a:cubicBezTo>
                  <a:cubicBezTo>
                    <a:pt x="1897" y="1130"/>
                    <a:pt x="1879" y="1132"/>
                    <a:pt x="1907" y="1135"/>
                  </a:cubicBezTo>
                  <a:cubicBezTo>
                    <a:pt x="1894" y="1135"/>
                    <a:pt x="1884" y="1135"/>
                    <a:pt x="1873" y="1136"/>
                  </a:cubicBezTo>
                  <a:cubicBezTo>
                    <a:pt x="1895" y="1137"/>
                    <a:pt x="1868" y="1138"/>
                    <a:pt x="1893" y="1139"/>
                  </a:cubicBezTo>
                  <a:cubicBezTo>
                    <a:pt x="1921" y="1139"/>
                    <a:pt x="1914" y="1140"/>
                    <a:pt x="1915" y="1141"/>
                  </a:cubicBezTo>
                  <a:cubicBezTo>
                    <a:pt x="1956" y="1140"/>
                    <a:pt x="1925" y="1136"/>
                    <a:pt x="1977" y="1130"/>
                  </a:cubicBezTo>
                  <a:cubicBezTo>
                    <a:pt x="1927" y="1129"/>
                    <a:pt x="1999" y="1127"/>
                    <a:pt x="1977" y="1126"/>
                  </a:cubicBezTo>
                  <a:cubicBezTo>
                    <a:pt x="1957" y="1125"/>
                    <a:pt x="1977" y="1124"/>
                    <a:pt x="1978" y="1123"/>
                  </a:cubicBezTo>
                  <a:cubicBezTo>
                    <a:pt x="1986" y="1121"/>
                    <a:pt x="1997" y="1119"/>
                    <a:pt x="1976" y="1117"/>
                  </a:cubicBezTo>
                  <a:cubicBezTo>
                    <a:pt x="1962" y="1116"/>
                    <a:pt x="2016" y="1116"/>
                    <a:pt x="1984" y="1115"/>
                  </a:cubicBezTo>
                  <a:cubicBezTo>
                    <a:pt x="2008" y="1112"/>
                    <a:pt x="1973" y="1113"/>
                    <a:pt x="1958" y="1111"/>
                  </a:cubicBezTo>
                  <a:cubicBezTo>
                    <a:pt x="1975" y="1106"/>
                    <a:pt x="2078" y="1098"/>
                    <a:pt x="2101" y="1090"/>
                  </a:cubicBezTo>
                  <a:cubicBezTo>
                    <a:pt x="2120" y="1089"/>
                    <a:pt x="2132" y="1089"/>
                    <a:pt x="2146" y="1089"/>
                  </a:cubicBezTo>
                  <a:cubicBezTo>
                    <a:pt x="2093" y="1086"/>
                    <a:pt x="2223" y="1080"/>
                    <a:pt x="2206" y="1075"/>
                  </a:cubicBezTo>
                  <a:cubicBezTo>
                    <a:pt x="2249" y="1075"/>
                    <a:pt x="2217" y="1073"/>
                    <a:pt x="2239" y="1072"/>
                  </a:cubicBezTo>
                  <a:cubicBezTo>
                    <a:pt x="2257" y="1071"/>
                    <a:pt x="2235" y="1069"/>
                    <a:pt x="2252" y="1068"/>
                  </a:cubicBezTo>
                  <a:cubicBezTo>
                    <a:pt x="2276" y="1066"/>
                    <a:pt x="2265" y="1065"/>
                    <a:pt x="2268" y="1063"/>
                  </a:cubicBezTo>
                  <a:cubicBezTo>
                    <a:pt x="2271" y="1062"/>
                    <a:pt x="2269" y="1061"/>
                    <a:pt x="2269" y="1059"/>
                  </a:cubicBezTo>
                  <a:cubicBezTo>
                    <a:pt x="2269" y="1058"/>
                    <a:pt x="2275" y="1056"/>
                    <a:pt x="2267" y="1055"/>
                  </a:cubicBezTo>
                  <a:cubicBezTo>
                    <a:pt x="2259" y="1054"/>
                    <a:pt x="2302" y="1053"/>
                    <a:pt x="2269" y="1051"/>
                  </a:cubicBezTo>
                  <a:cubicBezTo>
                    <a:pt x="2309" y="1046"/>
                    <a:pt x="2293" y="1045"/>
                    <a:pt x="2324" y="1043"/>
                  </a:cubicBezTo>
                  <a:cubicBezTo>
                    <a:pt x="2327" y="1043"/>
                    <a:pt x="2320" y="1042"/>
                    <a:pt x="2329" y="1041"/>
                  </a:cubicBezTo>
                  <a:cubicBezTo>
                    <a:pt x="2339" y="1040"/>
                    <a:pt x="2337" y="1039"/>
                    <a:pt x="2330" y="1038"/>
                  </a:cubicBezTo>
                  <a:cubicBezTo>
                    <a:pt x="2321" y="1037"/>
                    <a:pt x="2366" y="1036"/>
                    <a:pt x="2332" y="1035"/>
                  </a:cubicBezTo>
                  <a:cubicBezTo>
                    <a:pt x="2344" y="1035"/>
                    <a:pt x="2403" y="1031"/>
                    <a:pt x="2358" y="1029"/>
                  </a:cubicBezTo>
                  <a:cubicBezTo>
                    <a:pt x="2350" y="1028"/>
                    <a:pt x="2359" y="1027"/>
                    <a:pt x="2365" y="1027"/>
                  </a:cubicBezTo>
                  <a:cubicBezTo>
                    <a:pt x="2371" y="1026"/>
                    <a:pt x="2343" y="1025"/>
                    <a:pt x="2371" y="1025"/>
                  </a:cubicBezTo>
                  <a:cubicBezTo>
                    <a:pt x="2332" y="1024"/>
                    <a:pt x="2384" y="1023"/>
                    <a:pt x="2362" y="1023"/>
                  </a:cubicBezTo>
                  <a:cubicBezTo>
                    <a:pt x="2330" y="1022"/>
                    <a:pt x="2377" y="1021"/>
                    <a:pt x="2366" y="1021"/>
                  </a:cubicBezTo>
                  <a:cubicBezTo>
                    <a:pt x="2336" y="1019"/>
                    <a:pt x="2358" y="1017"/>
                    <a:pt x="2352" y="1015"/>
                  </a:cubicBezTo>
                  <a:cubicBezTo>
                    <a:pt x="2339" y="1011"/>
                    <a:pt x="2380" y="1012"/>
                    <a:pt x="2393" y="1007"/>
                  </a:cubicBezTo>
                  <a:cubicBezTo>
                    <a:pt x="2383" y="996"/>
                    <a:pt x="2453" y="1000"/>
                    <a:pt x="2414" y="996"/>
                  </a:cubicBezTo>
                  <a:cubicBezTo>
                    <a:pt x="2470" y="988"/>
                    <a:pt x="2441" y="986"/>
                    <a:pt x="2479" y="976"/>
                  </a:cubicBezTo>
                  <a:cubicBezTo>
                    <a:pt x="2485" y="975"/>
                    <a:pt x="2508" y="973"/>
                    <a:pt x="2532" y="971"/>
                  </a:cubicBezTo>
                  <a:cubicBezTo>
                    <a:pt x="2581" y="976"/>
                    <a:pt x="2550" y="980"/>
                    <a:pt x="2562" y="985"/>
                  </a:cubicBezTo>
                  <a:cubicBezTo>
                    <a:pt x="2532" y="983"/>
                    <a:pt x="2515" y="982"/>
                    <a:pt x="2498" y="982"/>
                  </a:cubicBezTo>
                  <a:cubicBezTo>
                    <a:pt x="2524" y="992"/>
                    <a:pt x="2550" y="984"/>
                    <a:pt x="2500" y="994"/>
                  </a:cubicBezTo>
                  <a:cubicBezTo>
                    <a:pt x="2577" y="990"/>
                    <a:pt x="2579" y="993"/>
                    <a:pt x="2643" y="978"/>
                  </a:cubicBezTo>
                  <a:cubicBezTo>
                    <a:pt x="2647" y="972"/>
                    <a:pt x="2632" y="974"/>
                    <a:pt x="2663" y="972"/>
                  </a:cubicBezTo>
                  <a:cubicBezTo>
                    <a:pt x="2673" y="971"/>
                    <a:pt x="2667" y="970"/>
                    <a:pt x="2677" y="970"/>
                  </a:cubicBezTo>
                  <a:cubicBezTo>
                    <a:pt x="2695" y="969"/>
                    <a:pt x="2649" y="969"/>
                    <a:pt x="2677" y="968"/>
                  </a:cubicBezTo>
                  <a:cubicBezTo>
                    <a:pt x="2686" y="968"/>
                    <a:pt x="2685" y="967"/>
                    <a:pt x="2685" y="966"/>
                  </a:cubicBezTo>
                  <a:cubicBezTo>
                    <a:pt x="2684" y="966"/>
                    <a:pt x="2693" y="965"/>
                    <a:pt x="2671" y="964"/>
                  </a:cubicBezTo>
                  <a:cubicBezTo>
                    <a:pt x="2688" y="963"/>
                    <a:pt x="2712" y="959"/>
                    <a:pt x="2671" y="956"/>
                  </a:cubicBezTo>
                  <a:cubicBezTo>
                    <a:pt x="2661" y="955"/>
                    <a:pt x="2641" y="954"/>
                    <a:pt x="2648" y="954"/>
                  </a:cubicBezTo>
                  <a:cubicBezTo>
                    <a:pt x="2688" y="952"/>
                    <a:pt x="2652" y="951"/>
                    <a:pt x="2641" y="951"/>
                  </a:cubicBezTo>
                  <a:cubicBezTo>
                    <a:pt x="2624" y="948"/>
                    <a:pt x="2601" y="945"/>
                    <a:pt x="2627" y="943"/>
                  </a:cubicBezTo>
                  <a:cubicBezTo>
                    <a:pt x="2700" y="932"/>
                    <a:pt x="2652" y="932"/>
                    <a:pt x="2747" y="924"/>
                  </a:cubicBezTo>
                  <a:cubicBezTo>
                    <a:pt x="2745" y="924"/>
                    <a:pt x="2743" y="924"/>
                    <a:pt x="2740" y="924"/>
                  </a:cubicBezTo>
                  <a:cubicBezTo>
                    <a:pt x="2711" y="923"/>
                    <a:pt x="2754" y="923"/>
                    <a:pt x="2749" y="922"/>
                  </a:cubicBezTo>
                  <a:cubicBezTo>
                    <a:pt x="2781" y="913"/>
                    <a:pt x="2798" y="912"/>
                    <a:pt x="2866" y="905"/>
                  </a:cubicBezTo>
                  <a:cubicBezTo>
                    <a:pt x="2876" y="900"/>
                    <a:pt x="2928" y="897"/>
                    <a:pt x="2935" y="896"/>
                  </a:cubicBezTo>
                  <a:cubicBezTo>
                    <a:pt x="2931" y="895"/>
                    <a:pt x="2972" y="894"/>
                    <a:pt x="2936" y="893"/>
                  </a:cubicBezTo>
                  <a:cubicBezTo>
                    <a:pt x="3016" y="885"/>
                    <a:pt x="3065" y="884"/>
                    <a:pt x="3143" y="867"/>
                  </a:cubicBezTo>
                  <a:cubicBezTo>
                    <a:pt x="3122" y="867"/>
                    <a:pt x="3050" y="870"/>
                    <a:pt x="3062" y="875"/>
                  </a:cubicBezTo>
                  <a:cubicBezTo>
                    <a:pt x="2971" y="872"/>
                    <a:pt x="2758" y="900"/>
                    <a:pt x="2745" y="886"/>
                  </a:cubicBezTo>
                  <a:cubicBezTo>
                    <a:pt x="2734" y="885"/>
                    <a:pt x="2765" y="884"/>
                    <a:pt x="2758" y="883"/>
                  </a:cubicBezTo>
                  <a:cubicBezTo>
                    <a:pt x="2750" y="878"/>
                    <a:pt x="2857" y="878"/>
                    <a:pt x="2803" y="873"/>
                  </a:cubicBezTo>
                  <a:cubicBezTo>
                    <a:pt x="2780" y="873"/>
                    <a:pt x="2764" y="872"/>
                    <a:pt x="2740" y="872"/>
                  </a:cubicBezTo>
                  <a:cubicBezTo>
                    <a:pt x="2751" y="870"/>
                    <a:pt x="2760" y="869"/>
                    <a:pt x="2768" y="867"/>
                  </a:cubicBezTo>
                  <a:cubicBezTo>
                    <a:pt x="2763" y="867"/>
                    <a:pt x="2757" y="867"/>
                    <a:pt x="2751" y="866"/>
                  </a:cubicBezTo>
                  <a:cubicBezTo>
                    <a:pt x="2791" y="867"/>
                    <a:pt x="2791" y="863"/>
                    <a:pt x="2751" y="863"/>
                  </a:cubicBezTo>
                  <a:cubicBezTo>
                    <a:pt x="2757" y="862"/>
                    <a:pt x="2763" y="862"/>
                    <a:pt x="2768" y="862"/>
                  </a:cubicBezTo>
                  <a:lnTo>
                    <a:pt x="2768" y="862"/>
                  </a:lnTo>
                  <a:cubicBezTo>
                    <a:pt x="2763" y="861"/>
                    <a:pt x="2757" y="861"/>
                    <a:pt x="2751" y="861"/>
                  </a:cubicBezTo>
                  <a:cubicBezTo>
                    <a:pt x="2765" y="862"/>
                    <a:pt x="2812" y="858"/>
                    <a:pt x="2803" y="853"/>
                  </a:cubicBezTo>
                  <a:cubicBezTo>
                    <a:pt x="2776" y="852"/>
                    <a:pt x="2819" y="851"/>
                    <a:pt x="2814" y="850"/>
                  </a:cubicBezTo>
                  <a:cubicBezTo>
                    <a:pt x="2802" y="848"/>
                    <a:pt x="2798" y="845"/>
                    <a:pt x="2846" y="843"/>
                  </a:cubicBezTo>
                  <a:cubicBezTo>
                    <a:pt x="2853" y="843"/>
                    <a:pt x="2821" y="842"/>
                    <a:pt x="2849" y="841"/>
                  </a:cubicBezTo>
                  <a:cubicBezTo>
                    <a:pt x="2821" y="840"/>
                    <a:pt x="2859" y="842"/>
                    <a:pt x="2852" y="837"/>
                  </a:cubicBezTo>
                  <a:cubicBezTo>
                    <a:pt x="2898" y="833"/>
                    <a:pt x="2996" y="825"/>
                    <a:pt x="3040" y="813"/>
                  </a:cubicBezTo>
                  <a:cubicBezTo>
                    <a:pt x="3044" y="812"/>
                    <a:pt x="3099" y="810"/>
                    <a:pt x="3061" y="810"/>
                  </a:cubicBezTo>
                  <a:cubicBezTo>
                    <a:pt x="3088" y="809"/>
                    <a:pt x="3080" y="808"/>
                    <a:pt x="3080" y="807"/>
                  </a:cubicBezTo>
                  <a:cubicBezTo>
                    <a:pt x="3081" y="806"/>
                    <a:pt x="3072" y="804"/>
                    <a:pt x="3083" y="803"/>
                  </a:cubicBezTo>
                  <a:cubicBezTo>
                    <a:pt x="3109" y="801"/>
                    <a:pt x="3116" y="798"/>
                    <a:pt x="3123" y="796"/>
                  </a:cubicBezTo>
                  <a:cubicBezTo>
                    <a:pt x="3156" y="793"/>
                    <a:pt x="3166" y="788"/>
                    <a:pt x="3125" y="789"/>
                  </a:cubicBezTo>
                  <a:cubicBezTo>
                    <a:pt x="3134" y="789"/>
                    <a:pt x="3138" y="788"/>
                    <a:pt x="3152" y="787"/>
                  </a:cubicBezTo>
                  <a:cubicBezTo>
                    <a:pt x="3174" y="787"/>
                    <a:pt x="3143" y="786"/>
                    <a:pt x="3146" y="786"/>
                  </a:cubicBezTo>
                  <a:cubicBezTo>
                    <a:pt x="3151" y="785"/>
                    <a:pt x="3156" y="784"/>
                    <a:pt x="3164" y="784"/>
                  </a:cubicBezTo>
                  <a:cubicBezTo>
                    <a:pt x="3171" y="783"/>
                    <a:pt x="3194" y="783"/>
                    <a:pt x="3165" y="782"/>
                  </a:cubicBezTo>
                  <a:cubicBezTo>
                    <a:pt x="3190" y="772"/>
                    <a:pt x="3243" y="771"/>
                    <a:pt x="3289" y="764"/>
                  </a:cubicBezTo>
                  <a:cubicBezTo>
                    <a:pt x="3266" y="761"/>
                    <a:pt x="3381" y="762"/>
                    <a:pt x="3330" y="763"/>
                  </a:cubicBezTo>
                  <a:lnTo>
                    <a:pt x="3330" y="762"/>
                  </a:lnTo>
                  <a:cubicBezTo>
                    <a:pt x="3316" y="763"/>
                    <a:pt x="3303" y="764"/>
                    <a:pt x="3289" y="764"/>
                  </a:cubicBezTo>
                  <a:cubicBezTo>
                    <a:pt x="3315" y="765"/>
                    <a:pt x="3346" y="765"/>
                    <a:pt x="3372" y="764"/>
                  </a:cubicBezTo>
                  <a:cubicBezTo>
                    <a:pt x="3366" y="764"/>
                    <a:pt x="3360" y="764"/>
                    <a:pt x="3355" y="764"/>
                  </a:cubicBezTo>
                  <a:cubicBezTo>
                    <a:pt x="3369" y="763"/>
                    <a:pt x="3404" y="763"/>
                    <a:pt x="3372" y="763"/>
                  </a:cubicBezTo>
                  <a:lnTo>
                    <a:pt x="3372" y="764"/>
                  </a:lnTo>
                  <a:lnTo>
                    <a:pt x="3414" y="764"/>
                  </a:lnTo>
                  <a:cubicBezTo>
                    <a:pt x="3461" y="790"/>
                    <a:pt x="3502" y="753"/>
                    <a:pt x="3552" y="754"/>
                  </a:cubicBezTo>
                  <a:cubicBezTo>
                    <a:pt x="3515" y="753"/>
                    <a:pt x="3555" y="751"/>
                    <a:pt x="3551" y="750"/>
                  </a:cubicBezTo>
                  <a:cubicBezTo>
                    <a:pt x="3545" y="748"/>
                    <a:pt x="3567" y="747"/>
                    <a:pt x="3555" y="745"/>
                  </a:cubicBezTo>
                  <a:cubicBezTo>
                    <a:pt x="3548" y="744"/>
                    <a:pt x="3540" y="743"/>
                    <a:pt x="3538" y="742"/>
                  </a:cubicBezTo>
                  <a:cubicBezTo>
                    <a:pt x="3533" y="742"/>
                    <a:pt x="3527" y="742"/>
                    <a:pt x="3521" y="742"/>
                  </a:cubicBezTo>
                  <a:cubicBezTo>
                    <a:pt x="3527" y="741"/>
                    <a:pt x="3533" y="741"/>
                    <a:pt x="3538" y="741"/>
                  </a:cubicBezTo>
                  <a:cubicBezTo>
                    <a:pt x="3539" y="740"/>
                    <a:pt x="3583" y="740"/>
                    <a:pt x="3543" y="739"/>
                  </a:cubicBezTo>
                  <a:cubicBezTo>
                    <a:pt x="3574" y="738"/>
                    <a:pt x="3533" y="737"/>
                    <a:pt x="3539" y="736"/>
                  </a:cubicBezTo>
                  <a:cubicBezTo>
                    <a:pt x="3544" y="736"/>
                    <a:pt x="3551" y="735"/>
                    <a:pt x="3560" y="734"/>
                  </a:cubicBezTo>
                  <a:cubicBezTo>
                    <a:pt x="3569" y="734"/>
                    <a:pt x="3520" y="733"/>
                    <a:pt x="3552" y="732"/>
                  </a:cubicBezTo>
                  <a:cubicBezTo>
                    <a:pt x="3556" y="732"/>
                    <a:pt x="3545" y="731"/>
                    <a:pt x="3535" y="731"/>
                  </a:cubicBezTo>
                  <a:cubicBezTo>
                    <a:pt x="3506" y="729"/>
                    <a:pt x="3512" y="728"/>
                    <a:pt x="3530" y="726"/>
                  </a:cubicBezTo>
                  <a:cubicBezTo>
                    <a:pt x="3538" y="726"/>
                    <a:pt x="3505" y="725"/>
                    <a:pt x="3538" y="724"/>
                  </a:cubicBezTo>
                  <a:cubicBezTo>
                    <a:pt x="3514" y="724"/>
                    <a:pt x="3523" y="723"/>
                    <a:pt x="3536" y="723"/>
                  </a:cubicBezTo>
                  <a:cubicBezTo>
                    <a:pt x="3506" y="722"/>
                    <a:pt x="3520" y="721"/>
                    <a:pt x="3518" y="720"/>
                  </a:cubicBezTo>
                  <a:cubicBezTo>
                    <a:pt x="3513" y="714"/>
                    <a:pt x="3533" y="716"/>
                    <a:pt x="3499" y="714"/>
                  </a:cubicBezTo>
                  <a:cubicBezTo>
                    <a:pt x="3528" y="714"/>
                    <a:pt x="3507" y="712"/>
                    <a:pt x="3508" y="712"/>
                  </a:cubicBezTo>
                  <a:cubicBezTo>
                    <a:pt x="3510" y="711"/>
                    <a:pt x="3505" y="709"/>
                    <a:pt x="3518" y="708"/>
                  </a:cubicBezTo>
                  <a:cubicBezTo>
                    <a:pt x="3475" y="705"/>
                    <a:pt x="3508" y="698"/>
                    <a:pt x="3465" y="692"/>
                  </a:cubicBezTo>
                  <a:cubicBezTo>
                    <a:pt x="3501" y="691"/>
                    <a:pt x="3433" y="689"/>
                    <a:pt x="3475" y="688"/>
                  </a:cubicBezTo>
                  <a:cubicBezTo>
                    <a:pt x="3496" y="688"/>
                    <a:pt x="3449" y="687"/>
                    <a:pt x="3473" y="685"/>
                  </a:cubicBezTo>
                  <a:cubicBezTo>
                    <a:pt x="3489" y="685"/>
                    <a:pt x="3486" y="683"/>
                    <a:pt x="3474" y="682"/>
                  </a:cubicBezTo>
                  <a:cubicBezTo>
                    <a:pt x="3441" y="678"/>
                    <a:pt x="3461" y="675"/>
                    <a:pt x="3455" y="672"/>
                  </a:cubicBezTo>
                  <a:cubicBezTo>
                    <a:pt x="3449" y="668"/>
                    <a:pt x="3469" y="665"/>
                    <a:pt x="3436" y="662"/>
                  </a:cubicBezTo>
                  <a:cubicBezTo>
                    <a:pt x="3423" y="660"/>
                    <a:pt x="3442" y="658"/>
                    <a:pt x="3434" y="654"/>
                  </a:cubicBezTo>
                  <a:cubicBezTo>
                    <a:pt x="3431" y="653"/>
                    <a:pt x="3406" y="652"/>
                    <a:pt x="3417" y="651"/>
                  </a:cubicBezTo>
                  <a:cubicBezTo>
                    <a:pt x="3439" y="650"/>
                    <a:pt x="3406" y="649"/>
                    <a:pt x="3412" y="648"/>
                  </a:cubicBezTo>
                  <a:cubicBezTo>
                    <a:pt x="3419" y="646"/>
                    <a:pt x="3411" y="640"/>
                    <a:pt x="3414" y="634"/>
                  </a:cubicBezTo>
                  <a:cubicBezTo>
                    <a:pt x="3414" y="633"/>
                    <a:pt x="3403" y="631"/>
                    <a:pt x="3416" y="630"/>
                  </a:cubicBezTo>
                  <a:cubicBezTo>
                    <a:pt x="3434" y="628"/>
                    <a:pt x="3374" y="627"/>
                    <a:pt x="3404" y="626"/>
                  </a:cubicBezTo>
                  <a:cubicBezTo>
                    <a:pt x="3425" y="624"/>
                    <a:pt x="3365" y="620"/>
                    <a:pt x="3378" y="619"/>
                  </a:cubicBezTo>
                  <a:cubicBezTo>
                    <a:pt x="3410" y="618"/>
                    <a:pt x="3368" y="617"/>
                    <a:pt x="3374" y="616"/>
                  </a:cubicBezTo>
                  <a:cubicBezTo>
                    <a:pt x="3391" y="614"/>
                    <a:pt x="3312" y="613"/>
                    <a:pt x="3351" y="611"/>
                  </a:cubicBezTo>
                  <a:cubicBezTo>
                    <a:pt x="3305" y="608"/>
                    <a:pt x="3349" y="604"/>
                    <a:pt x="3324" y="602"/>
                  </a:cubicBezTo>
                  <a:cubicBezTo>
                    <a:pt x="3296" y="600"/>
                    <a:pt x="3359" y="600"/>
                    <a:pt x="3330" y="599"/>
                  </a:cubicBezTo>
                  <a:cubicBezTo>
                    <a:pt x="3297" y="598"/>
                    <a:pt x="3323" y="596"/>
                    <a:pt x="3307" y="595"/>
                  </a:cubicBezTo>
                  <a:cubicBezTo>
                    <a:pt x="3295" y="592"/>
                    <a:pt x="3281" y="593"/>
                    <a:pt x="3288" y="588"/>
                  </a:cubicBezTo>
                  <a:cubicBezTo>
                    <a:pt x="3282" y="571"/>
                    <a:pt x="3221" y="570"/>
                    <a:pt x="3228" y="567"/>
                  </a:cubicBezTo>
                  <a:cubicBezTo>
                    <a:pt x="3242" y="566"/>
                    <a:pt x="3174" y="564"/>
                    <a:pt x="3220" y="562"/>
                  </a:cubicBezTo>
                  <a:cubicBezTo>
                    <a:pt x="3226" y="562"/>
                    <a:pt x="3189" y="561"/>
                    <a:pt x="3224" y="560"/>
                  </a:cubicBezTo>
                  <a:cubicBezTo>
                    <a:pt x="3205" y="556"/>
                    <a:pt x="3194" y="557"/>
                    <a:pt x="3184" y="550"/>
                  </a:cubicBezTo>
                  <a:cubicBezTo>
                    <a:pt x="3187" y="549"/>
                    <a:pt x="3190" y="548"/>
                    <a:pt x="3180" y="548"/>
                  </a:cubicBezTo>
                  <a:cubicBezTo>
                    <a:pt x="3153" y="547"/>
                    <a:pt x="3203" y="546"/>
                    <a:pt x="3164" y="546"/>
                  </a:cubicBezTo>
                  <a:cubicBezTo>
                    <a:pt x="3169" y="545"/>
                    <a:pt x="3150" y="543"/>
                    <a:pt x="3178" y="543"/>
                  </a:cubicBezTo>
                  <a:cubicBezTo>
                    <a:pt x="3206" y="542"/>
                    <a:pt x="3162" y="541"/>
                    <a:pt x="3177" y="540"/>
                  </a:cubicBezTo>
                  <a:cubicBezTo>
                    <a:pt x="3203" y="538"/>
                    <a:pt x="3169" y="535"/>
                    <a:pt x="3205" y="533"/>
                  </a:cubicBezTo>
                  <a:cubicBezTo>
                    <a:pt x="3209" y="533"/>
                    <a:pt x="3206" y="532"/>
                    <a:pt x="3200" y="532"/>
                  </a:cubicBezTo>
                  <a:cubicBezTo>
                    <a:pt x="3175" y="531"/>
                    <a:pt x="3186" y="530"/>
                    <a:pt x="3185" y="529"/>
                  </a:cubicBezTo>
                  <a:cubicBezTo>
                    <a:pt x="3180" y="514"/>
                    <a:pt x="3197" y="509"/>
                    <a:pt x="3166" y="508"/>
                  </a:cubicBezTo>
                  <a:cubicBezTo>
                    <a:pt x="3153" y="507"/>
                    <a:pt x="3187" y="506"/>
                    <a:pt x="3165" y="504"/>
                  </a:cubicBezTo>
                  <a:cubicBezTo>
                    <a:pt x="3159" y="504"/>
                    <a:pt x="3163" y="503"/>
                    <a:pt x="3166" y="503"/>
                  </a:cubicBezTo>
                  <a:cubicBezTo>
                    <a:pt x="3179" y="499"/>
                    <a:pt x="3207" y="499"/>
                    <a:pt x="3205" y="490"/>
                  </a:cubicBezTo>
                  <a:cubicBezTo>
                    <a:pt x="3205" y="489"/>
                    <a:pt x="3193" y="487"/>
                    <a:pt x="3208" y="486"/>
                  </a:cubicBezTo>
                  <a:cubicBezTo>
                    <a:pt x="3233" y="486"/>
                    <a:pt x="3204" y="485"/>
                    <a:pt x="3220" y="484"/>
                  </a:cubicBezTo>
                  <a:cubicBezTo>
                    <a:pt x="3227" y="482"/>
                    <a:pt x="3247" y="478"/>
                    <a:pt x="3240" y="478"/>
                  </a:cubicBezTo>
                  <a:cubicBezTo>
                    <a:pt x="3215" y="477"/>
                    <a:pt x="3254" y="477"/>
                    <a:pt x="3249" y="476"/>
                  </a:cubicBezTo>
                  <a:cubicBezTo>
                    <a:pt x="3241" y="474"/>
                    <a:pt x="3233" y="472"/>
                    <a:pt x="3251" y="471"/>
                  </a:cubicBezTo>
                  <a:cubicBezTo>
                    <a:pt x="3271" y="469"/>
                    <a:pt x="3215" y="467"/>
                    <a:pt x="3268" y="466"/>
                  </a:cubicBezTo>
                  <a:cubicBezTo>
                    <a:pt x="3257" y="465"/>
                    <a:pt x="3241" y="465"/>
                    <a:pt x="3247" y="463"/>
                  </a:cubicBezTo>
                  <a:cubicBezTo>
                    <a:pt x="3226" y="436"/>
                    <a:pt x="3319" y="449"/>
                    <a:pt x="3310" y="441"/>
                  </a:cubicBezTo>
                  <a:cubicBezTo>
                    <a:pt x="3303" y="440"/>
                    <a:pt x="3326" y="438"/>
                    <a:pt x="3291" y="436"/>
                  </a:cubicBezTo>
                  <a:cubicBezTo>
                    <a:pt x="3330" y="435"/>
                    <a:pt x="3302" y="433"/>
                    <a:pt x="3309" y="431"/>
                  </a:cubicBezTo>
                  <a:cubicBezTo>
                    <a:pt x="3316" y="430"/>
                    <a:pt x="3360" y="428"/>
                    <a:pt x="3311" y="426"/>
                  </a:cubicBezTo>
                  <a:cubicBezTo>
                    <a:pt x="3321" y="425"/>
                    <a:pt x="3399" y="422"/>
                    <a:pt x="3351" y="420"/>
                  </a:cubicBezTo>
                  <a:cubicBezTo>
                    <a:pt x="3392" y="418"/>
                    <a:pt x="3364" y="415"/>
                    <a:pt x="3372" y="413"/>
                  </a:cubicBezTo>
                  <a:cubicBezTo>
                    <a:pt x="3387" y="407"/>
                    <a:pt x="3394" y="408"/>
                    <a:pt x="3413" y="404"/>
                  </a:cubicBezTo>
                  <a:cubicBezTo>
                    <a:pt x="3362" y="403"/>
                    <a:pt x="3421" y="402"/>
                    <a:pt x="3414" y="401"/>
                  </a:cubicBezTo>
                  <a:cubicBezTo>
                    <a:pt x="3406" y="399"/>
                    <a:pt x="3429" y="398"/>
                    <a:pt x="3396" y="397"/>
                  </a:cubicBezTo>
                  <a:cubicBezTo>
                    <a:pt x="3421" y="396"/>
                    <a:pt x="3411" y="395"/>
                    <a:pt x="3414" y="393"/>
                  </a:cubicBezTo>
                  <a:cubicBezTo>
                    <a:pt x="3416" y="393"/>
                    <a:pt x="3434" y="392"/>
                    <a:pt x="3426" y="391"/>
                  </a:cubicBezTo>
                  <a:cubicBezTo>
                    <a:pt x="3403" y="390"/>
                    <a:pt x="3419" y="389"/>
                    <a:pt x="3414" y="387"/>
                  </a:cubicBezTo>
                  <a:cubicBezTo>
                    <a:pt x="3460" y="386"/>
                    <a:pt x="3421" y="385"/>
                    <a:pt x="3423" y="384"/>
                  </a:cubicBezTo>
                  <a:cubicBezTo>
                    <a:pt x="3432" y="379"/>
                    <a:pt x="3438" y="374"/>
                    <a:pt x="3426" y="373"/>
                  </a:cubicBezTo>
                  <a:cubicBezTo>
                    <a:pt x="3399" y="372"/>
                    <a:pt x="3448" y="372"/>
                    <a:pt x="3438" y="371"/>
                  </a:cubicBezTo>
                  <a:cubicBezTo>
                    <a:pt x="3433" y="370"/>
                    <a:pt x="3393" y="369"/>
                    <a:pt x="3430" y="369"/>
                  </a:cubicBezTo>
                  <a:cubicBezTo>
                    <a:pt x="3433" y="368"/>
                    <a:pt x="3418" y="367"/>
                    <a:pt x="3416" y="367"/>
                  </a:cubicBezTo>
                  <a:cubicBezTo>
                    <a:pt x="3415" y="366"/>
                    <a:pt x="3445" y="366"/>
                    <a:pt x="3421" y="365"/>
                  </a:cubicBezTo>
                  <a:cubicBezTo>
                    <a:pt x="3418" y="365"/>
                    <a:pt x="3437" y="364"/>
                    <a:pt x="3433" y="364"/>
                  </a:cubicBezTo>
                  <a:cubicBezTo>
                    <a:pt x="3421" y="363"/>
                    <a:pt x="3412" y="362"/>
                    <a:pt x="3413" y="361"/>
                  </a:cubicBezTo>
                  <a:cubicBezTo>
                    <a:pt x="3414" y="360"/>
                    <a:pt x="3417" y="359"/>
                    <a:pt x="3401" y="358"/>
                  </a:cubicBezTo>
                  <a:cubicBezTo>
                    <a:pt x="3373" y="356"/>
                    <a:pt x="3426" y="356"/>
                    <a:pt x="3413" y="355"/>
                  </a:cubicBezTo>
                  <a:cubicBezTo>
                    <a:pt x="3396" y="354"/>
                    <a:pt x="3398" y="352"/>
                    <a:pt x="3412" y="351"/>
                  </a:cubicBezTo>
                  <a:cubicBezTo>
                    <a:pt x="3425" y="350"/>
                    <a:pt x="3407" y="347"/>
                    <a:pt x="3414" y="343"/>
                  </a:cubicBezTo>
                  <a:cubicBezTo>
                    <a:pt x="3418" y="342"/>
                    <a:pt x="3443" y="340"/>
                    <a:pt x="3431" y="339"/>
                  </a:cubicBezTo>
                  <a:cubicBezTo>
                    <a:pt x="3410" y="338"/>
                    <a:pt x="3444" y="337"/>
                    <a:pt x="3435" y="336"/>
                  </a:cubicBezTo>
                  <a:cubicBezTo>
                    <a:pt x="3428" y="335"/>
                    <a:pt x="3414" y="334"/>
                    <a:pt x="3415" y="331"/>
                  </a:cubicBezTo>
                  <a:cubicBezTo>
                    <a:pt x="3417" y="331"/>
                    <a:pt x="3450" y="330"/>
                    <a:pt x="3427" y="329"/>
                  </a:cubicBezTo>
                  <a:cubicBezTo>
                    <a:pt x="3407" y="329"/>
                    <a:pt x="3408" y="328"/>
                    <a:pt x="3422" y="327"/>
                  </a:cubicBezTo>
                  <a:cubicBezTo>
                    <a:pt x="3448" y="326"/>
                    <a:pt x="3417" y="324"/>
                    <a:pt x="3451" y="323"/>
                  </a:cubicBezTo>
                  <a:cubicBezTo>
                    <a:pt x="3452" y="323"/>
                    <a:pt x="3448" y="323"/>
                    <a:pt x="3444" y="323"/>
                  </a:cubicBezTo>
                  <a:cubicBezTo>
                    <a:pt x="3401" y="322"/>
                    <a:pt x="3468" y="321"/>
                    <a:pt x="3444" y="320"/>
                  </a:cubicBezTo>
                  <a:cubicBezTo>
                    <a:pt x="3419" y="320"/>
                    <a:pt x="3451" y="300"/>
                    <a:pt x="3423" y="299"/>
                  </a:cubicBezTo>
                  <a:cubicBezTo>
                    <a:pt x="3411" y="298"/>
                    <a:pt x="3432" y="297"/>
                    <a:pt x="3434" y="296"/>
                  </a:cubicBezTo>
                  <a:cubicBezTo>
                    <a:pt x="3435" y="294"/>
                    <a:pt x="3400" y="294"/>
                    <a:pt x="3421" y="292"/>
                  </a:cubicBezTo>
                  <a:cubicBezTo>
                    <a:pt x="3433" y="291"/>
                    <a:pt x="3422" y="289"/>
                    <a:pt x="3393" y="289"/>
                  </a:cubicBezTo>
                  <a:cubicBezTo>
                    <a:pt x="3398" y="288"/>
                    <a:pt x="3408" y="288"/>
                    <a:pt x="3407" y="288"/>
                  </a:cubicBezTo>
                  <a:cubicBezTo>
                    <a:pt x="3388" y="287"/>
                    <a:pt x="3434" y="285"/>
                    <a:pt x="3409" y="284"/>
                  </a:cubicBezTo>
                  <a:cubicBezTo>
                    <a:pt x="3376" y="282"/>
                    <a:pt x="3398" y="280"/>
                    <a:pt x="3395" y="278"/>
                  </a:cubicBezTo>
                  <a:cubicBezTo>
                    <a:pt x="3394" y="278"/>
                    <a:pt x="3427" y="277"/>
                    <a:pt x="3402" y="276"/>
                  </a:cubicBezTo>
                  <a:cubicBezTo>
                    <a:pt x="3392" y="276"/>
                    <a:pt x="3411" y="274"/>
                    <a:pt x="3413" y="273"/>
                  </a:cubicBezTo>
                  <a:cubicBezTo>
                    <a:pt x="3415" y="263"/>
                    <a:pt x="3416" y="265"/>
                    <a:pt x="3393" y="263"/>
                  </a:cubicBezTo>
                  <a:cubicBezTo>
                    <a:pt x="3432" y="262"/>
                    <a:pt x="3394" y="261"/>
                    <a:pt x="3393" y="259"/>
                  </a:cubicBezTo>
                  <a:cubicBezTo>
                    <a:pt x="3395" y="249"/>
                    <a:pt x="3382" y="251"/>
                    <a:pt x="3372" y="247"/>
                  </a:cubicBezTo>
                  <a:cubicBezTo>
                    <a:pt x="3367" y="245"/>
                    <a:pt x="3388" y="244"/>
                    <a:pt x="3351" y="243"/>
                  </a:cubicBezTo>
                  <a:cubicBezTo>
                    <a:pt x="3412" y="241"/>
                    <a:pt x="3324" y="240"/>
                    <a:pt x="3356" y="236"/>
                  </a:cubicBezTo>
                  <a:cubicBezTo>
                    <a:pt x="3387" y="235"/>
                    <a:pt x="3367" y="233"/>
                    <a:pt x="3371" y="231"/>
                  </a:cubicBezTo>
                  <a:cubicBezTo>
                    <a:pt x="3372" y="231"/>
                    <a:pt x="3349" y="230"/>
                    <a:pt x="3353" y="229"/>
                  </a:cubicBezTo>
                  <a:cubicBezTo>
                    <a:pt x="3369" y="227"/>
                    <a:pt x="3415" y="226"/>
                    <a:pt x="3380" y="225"/>
                  </a:cubicBezTo>
                  <a:cubicBezTo>
                    <a:pt x="3370" y="224"/>
                    <a:pt x="3397" y="222"/>
                    <a:pt x="3388" y="222"/>
                  </a:cubicBezTo>
                  <a:cubicBezTo>
                    <a:pt x="3354" y="221"/>
                    <a:pt x="3392" y="220"/>
                    <a:pt x="3396" y="220"/>
                  </a:cubicBezTo>
                  <a:cubicBezTo>
                    <a:pt x="3407" y="219"/>
                    <a:pt x="3357" y="219"/>
                    <a:pt x="3384" y="218"/>
                  </a:cubicBezTo>
                  <a:cubicBezTo>
                    <a:pt x="3393" y="217"/>
                    <a:pt x="3381" y="216"/>
                    <a:pt x="3382" y="215"/>
                  </a:cubicBezTo>
                  <a:cubicBezTo>
                    <a:pt x="3382" y="215"/>
                    <a:pt x="3394" y="214"/>
                    <a:pt x="3385" y="213"/>
                  </a:cubicBezTo>
                  <a:cubicBezTo>
                    <a:pt x="3360" y="212"/>
                    <a:pt x="3407" y="211"/>
                    <a:pt x="3396" y="210"/>
                  </a:cubicBezTo>
                  <a:cubicBezTo>
                    <a:pt x="3371" y="207"/>
                    <a:pt x="3420" y="204"/>
                    <a:pt x="3394" y="202"/>
                  </a:cubicBezTo>
                  <a:cubicBezTo>
                    <a:pt x="3386" y="202"/>
                    <a:pt x="3421" y="199"/>
                    <a:pt x="3407" y="198"/>
                  </a:cubicBezTo>
                  <a:cubicBezTo>
                    <a:pt x="3384" y="197"/>
                    <a:pt x="3395" y="196"/>
                    <a:pt x="3393" y="195"/>
                  </a:cubicBezTo>
                  <a:cubicBezTo>
                    <a:pt x="3389" y="193"/>
                    <a:pt x="3442" y="191"/>
                    <a:pt x="3393" y="189"/>
                  </a:cubicBezTo>
                  <a:cubicBezTo>
                    <a:pt x="3392" y="189"/>
                    <a:pt x="3399" y="189"/>
                    <a:pt x="3401" y="189"/>
                  </a:cubicBezTo>
                  <a:cubicBezTo>
                    <a:pt x="3413" y="187"/>
                    <a:pt x="3435" y="185"/>
                    <a:pt x="3437" y="184"/>
                  </a:cubicBezTo>
                  <a:cubicBezTo>
                    <a:pt x="3438" y="182"/>
                    <a:pt x="3410" y="180"/>
                    <a:pt x="3434" y="179"/>
                  </a:cubicBezTo>
                  <a:cubicBezTo>
                    <a:pt x="3403" y="178"/>
                    <a:pt x="3442" y="177"/>
                    <a:pt x="3414" y="176"/>
                  </a:cubicBezTo>
                  <a:cubicBezTo>
                    <a:pt x="3446" y="174"/>
                    <a:pt x="3403" y="173"/>
                    <a:pt x="3412" y="172"/>
                  </a:cubicBezTo>
                  <a:cubicBezTo>
                    <a:pt x="3425" y="170"/>
                    <a:pt x="3402" y="166"/>
                    <a:pt x="3402" y="165"/>
                  </a:cubicBezTo>
                  <a:cubicBezTo>
                    <a:pt x="3429" y="161"/>
                    <a:pt x="3397" y="139"/>
                    <a:pt x="3428" y="140"/>
                  </a:cubicBezTo>
                  <a:cubicBezTo>
                    <a:pt x="3391" y="140"/>
                    <a:pt x="3431" y="139"/>
                    <a:pt x="3426" y="138"/>
                  </a:cubicBezTo>
                  <a:cubicBezTo>
                    <a:pt x="3399" y="137"/>
                    <a:pt x="3431" y="125"/>
                    <a:pt x="3435" y="119"/>
                  </a:cubicBezTo>
                  <a:cubicBezTo>
                    <a:pt x="3481" y="117"/>
                    <a:pt x="3427" y="116"/>
                    <a:pt x="3418" y="114"/>
                  </a:cubicBezTo>
                  <a:cubicBezTo>
                    <a:pt x="3470" y="112"/>
                    <a:pt x="3467" y="109"/>
                    <a:pt x="3473" y="106"/>
                  </a:cubicBezTo>
                  <a:cubicBezTo>
                    <a:pt x="3481" y="102"/>
                    <a:pt x="3513" y="97"/>
                    <a:pt x="3497" y="93"/>
                  </a:cubicBezTo>
                  <a:cubicBezTo>
                    <a:pt x="3496" y="93"/>
                    <a:pt x="3494" y="93"/>
                    <a:pt x="3497" y="93"/>
                  </a:cubicBezTo>
                  <a:cubicBezTo>
                    <a:pt x="3542" y="91"/>
                    <a:pt x="3508" y="89"/>
                    <a:pt x="3528" y="88"/>
                  </a:cubicBezTo>
                  <a:cubicBezTo>
                    <a:pt x="3557" y="85"/>
                    <a:pt x="3518" y="81"/>
                    <a:pt x="3553" y="80"/>
                  </a:cubicBezTo>
                  <a:cubicBezTo>
                    <a:pt x="3563" y="80"/>
                    <a:pt x="3528" y="79"/>
                    <a:pt x="3555" y="78"/>
                  </a:cubicBezTo>
                  <a:cubicBezTo>
                    <a:pt x="3559" y="78"/>
                    <a:pt x="3546" y="77"/>
                    <a:pt x="3538" y="76"/>
                  </a:cubicBezTo>
                  <a:cubicBezTo>
                    <a:pt x="3529" y="76"/>
                    <a:pt x="3572" y="76"/>
                    <a:pt x="3547" y="74"/>
                  </a:cubicBezTo>
                  <a:cubicBezTo>
                    <a:pt x="3509" y="73"/>
                    <a:pt x="3576" y="73"/>
                    <a:pt x="3577" y="73"/>
                  </a:cubicBezTo>
                  <a:cubicBezTo>
                    <a:pt x="3536" y="71"/>
                    <a:pt x="3590" y="66"/>
                    <a:pt x="3523" y="64"/>
                  </a:cubicBezTo>
                  <a:cubicBezTo>
                    <a:pt x="3579" y="62"/>
                    <a:pt x="3479" y="60"/>
                    <a:pt x="3536" y="59"/>
                  </a:cubicBezTo>
                  <a:cubicBezTo>
                    <a:pt x="3503" y="58"/>
                    <a:pt x="3521" y="57"/>
                    <a:pt x="3518" y="55"/>
                  </a:cubicBezTo>
                  <a:cubicBezTo>
                    <a:pt x="3512" y="48"/>
                    <a:pt x="3532" y="50"/>
                    <a:pt x="3497" y="48"/>
                  </a:cubicBezTo>
                  <a:cubicBezTo>
                    <a:pt x="3525" y="47"/>
                    <a:pt x="3497" y="46"/>
                    <a:pt x="3496" y="45"/>
                  </a:cubicBezTo>
                  <a:cubicBezTo>
                    <a:pt x="3495" y="40"/>
                    <a:pt x="3471" y="35"/>
                    <a:pt x="3474" y="31"/>
                  </a:cubicBezTo>
                  <a:cubicBezTo>
                    <a:pt x="3453" y="30"/>
                    <a:pt x="3483" y="29"/>
                    <a:pt x="3456" y="28"/>
                  </a:cubicBezTo>
                  <a:cubicBezTo>
                    <a:pt x="3432" y="28"/>
                    <a:pt x="3497" y="27"/>
                    <a:pt x="3460" y="26"/>
                  </a:cubicBezTo>
                  <a:cubicBezTo>
                    <a:pt x="3479" y="25"/>
                    <a:pt x="3497" y="24"/>
                    <a:pt x="3518" y="24"/>
                  </a:cubicBezTo>
                  <a:cubicBezTo>
                    <a:pt x="3424" y="0"/>
                    <a:pt x="3346" y="11"/>
                    <a:pt x="3225" y="18"/>
                  </a:cubicBezTo>
                  <a:cubicBezTo>
                    <a:pt x="3287" y="8"/>
                    <a:pt x="3253" y="14"/>
                    <a:pt x="3299" y="8"/>
                  </a:cubicBezTo>
                  <a:cubicBezTo>
                    <a:pt x="3331" y="7"/>
                    <a:pt x="3318" y="7"/>
                    <a:pt x="3309" y="6"/>
                  </a:cubicBezTo>
                  <a:cubicBezTo>
                    <a:pt x="3262" y="-1"/>
                    <a:pt x="3113" y="-2"/>
                    <a:pt x="3089" y="6"/>
                  </a:cubicBezTo>
                  <a:cubicBezTo>
                    <a:pt x="3109" y="8"/>
                    <a:pt x="3099" y="10"/>
                    <a:pt x="3098" y="12"/>
                  </a:cubicBezTo>
                  <a:cubicBezTo>
                    <a:pt x="3098" y="12"/>
                    <a:pt x="3084" y="13"/>
                    <a:pt x="3101" y="13"/>
                  </a:cubicBezTo>
                  <a:cubicBezTo>
                    <a:pt x="3132" y="15"/>
                    <a:pt x="3117" y="15"/>
                    <a:pt x="3107" y="17"/>
                  </a:cubicBezTo>
                  <a:cubicBezTo>
                    <a:pt x="3090" y="21"/>
                    <a:pt x="3013" y="21"/>
                    <a:pt x="2939" y="22"/>
                  </a:cubicBezTo>
                  <a:cubicBezTo>
                    <a:pt x="2982" y="26"/>
                    <a:pt x="2998" y="23"/>
                    <a:pt x="3056" y="22"/>
                  </a:cubicBezTo>
                  <a:cubicBezTo>
                    <a:pt x="3002" y="33"/>
                    <a:pt x="2797" y="29"/>
                    <a:pt x="2680" y="28"/>
                  </a:cubicBezTo>
                  <a:cubicBezTo>
                    <a:pt x="2742" y="31"/>
                    <a:pt x="2723" y="34"/>
                    <a:pt x="2747" y="36"/>
                  </a:cubicBezTo>
                  <a:cubicBezTo>
                    <a:pt x="2511" y="43"/>
                    <a:pt x="2264" y="51"/>
                    <a:pt x="2040" y="63"/>
                  </a:cubicBezTo>
                  <a:cubicBezTo>
                    <a:pt x="2045" y="63"/>
                    <a:pt x="2051" y="63"/>
                    <a:pt x="2057" y="63"/>
                  </a:cubicBezTo>
                  <a:cubicBezTo>
                    <a:pt x="2047" y="63"/>
                    <a:pt x="2037" y="64"/>
                    <a:pt x="2027" y="67"/>
                  </a:cubicBezTo>
                  <a:cubicBezTo>
                    <a:pt x="2037" y="67"/>
                    <a:pt x="2049" y="67"/>
                    <a:pt x="2059" y="67"/>
                  </a:cubicBezTo>
                  <a:cubicBezTo>
                    <a:pt x="2045" y="68"/>
                    <a:pt x="2032" y="68"/>
                    <a:pt x="2028" y="69"/>
                  </a:cubicBezTo>
                  <a:cubicBezTo>
                    <a:pt x="2040" y="70"/>
                    <a:pt x="2022" y="70"/>
                    <a:pt x="2019" y="69"/>
                  </a:cubicBezTo>
                  <a:cubicBezTo>
                    <a:pt x="2024" y="69"/>
                    <a:pt x="2038" y="69"/>
                    <a:pt x="2028" y="69"/>
                  </a:cubicBezTo>
                  <a:cubicBezTo>
                    <a:pt x="1971" y="71"/>
                    <a:pt x="2013" y="71"/>
                    <a:pt x="1984" y="74"/>
                  </a:cubicBezTo>
                  <a:cubicBezTo>
                    <a:pt x="1946" y="80"/>
                    <a:pt x="1908" y="80"/>
                    <a:pt x="1870" y="93"/>
                  </a:cubicBezTo>
                  <a:cubicBezTo>
                    <a:pt x="1863" y="94"/>
                    <a:pt x="1845" y="95"/>
                    <a:pt x="1872" y="96"/>
                  </a:cubicBezTo>
                  <a:cubicBezTo>
                    <a:pt x="1827" y="96"/>
                    <a:pt x="1857" y="98"/>
                    <a:pt x="1845" y="99"/>
                  </a:cubicBezTo>
                  <a:cubicBezTo>
                    <a:pt x="1824" y="101"/>
                    <a:pt x="1821" y="102"/>
                    <a:pt x="1841" y="104"/>
                  </a:cubicBezTo>
                  <a:cubicBezTo>
                    <a:pt x="1857" y="105"/>
                    <a:pt x="1800" y="106"/>
                    <a:pt x="1847" y="106"/>
                  </a:cubicBezTo>
                  <a:cubicBezTo>
                    <a:pt x="1840" y="108"/>
                    <a:pt x="1792" y="109"/>
                    <a:pt x="1830" y="110"/>
                  </a:cubicBezTo>
                  <a:cubicBezTo>
                    <a:pt x="1797" y="111"/>
                    <a:pt x="1839" y="111"/>
                    <a:pt x="1832" y="112"/>
                  </a:cubicBezTo>
                  <a:cubicBezTo>
                    <a:pt x="1825" y="114"/>
                    <a:pt x="1812" y="113"/>
                    <a:pt x="1811" y="116"/>
                  </a:cubicBezTo>
                  <a:cubicBezTo>
                    <a:pt x="1817" y="117"/>
                    <a:pt x="1836" y="118"/>
                    <a:pt x="1829" y="118"/>
                  </a:cubicBezTo>
                  <a:cubicBezTo>
                    <a:pt x="1817" y="119"/>
                    <a:pt x="1810" y="120"/>
                    <a:pt x="1810" y="121"/>
                  </a:cubicBezTo>
                  <a:cubicBezTo>
                    <a:pt x="1828" y="138"/>
                    <a:pt x="1719" y="141"/>
                    <a:pt x="1790" y="142"/>
                  </a:cubicBezTo>
                  <a:cubicBezTo>
                    <a:pt x="1754" y="143"/>
                    <a:pt x="1793" y="144"/>
                    <a:pt x="1781" y="144"/>
                  </a:cubicBezTo>
                  <a:cubicBezTo>
                    <a:pt x="1764" y="147"/>
                    <a:pt x="1802" y="147"/>
                    <a:pt x="1769" y="148"/>
                  </a:cubicBezTo>
                  <a:cubicBezTo>
                    <a:pt x="1779" y="150"/>
                    <a:pt x="1735" y="151"/>
                    <a:pt x="1769" y="153"/>
                  </a:cubicBezTo>
                  <a:cubicBezTo>
                    <a:pt x="1787" y="154"/>
                    <a:pt x="1726" y="155"/>
                    <a:pt x="1768" y="156"/>
                  </a:cubicBezTo>
                  <a:cubicBezTo>
                    <a:pt x="1718" y="158"/>
                    <a:pt x="1637" y="162"/>
                    <a:pt x="1666" y="166"/>
                  </a:cubicBezTo>
                  <a:cubicBezTo>
                    <a:pt x="1648" y="166"/>
                    <a:pt x="1636" y="166"/>
                    <a:pt x="1619" y="167"/>
                  </a:cubicBezTo>
                  <a:cubicBezTo>
                    <a:pt x="1635" y="170"/>
                    <a:pt x="1703" y="168"/>
                    <a:pt x="1665" y="169"/>
                  </a:cubicBezTo>
                  <a:lnTo>
                    <a:pt x="1665" y="169"/>
                  </a:lnTo>
                  <a:cubicBezTo>
                    <a:pt x="1658" y="169"/>
                    <a:pt x="1651" y="169"/>
                    <a:pt x="1644" y="170"/>
                  </a:cubicBezTo>
                  <a:cubicBezTo>
                    <a:pt x="1705" y="177"/>
                    <a:pt x="1601" y="174"/>
                    <a:pt x="1570" y="175"/>
                  </a:cubicBezTo>
                  <a:cubicBezTo>
                    <a:pt x="1616" y="176"/>
                    <a:pt x="1576" y="177"/>
                    <a:pt x="1591" y="177"/>
                  </a:cubicBezTo>
                  <a:cubicBezTo>
                    <a:pt x="1615" y="178"/>
                    <a:pt x="1554" y="179"/>
                    <a:pt x="1590" y="180"/>
                  </a:cubicBezTo>
                  <a:cubicBezTo>
                    <a:pt x="1609" y="180"/>
                    <a:pt x="1704" y="176"/>
                    <a:pt x="1665" y="177"/>
                  </a:cubicBezTo>
                  <a:lnTo>
                    <a:pt x="1665" y="177"/>
                  </a:lnTo>
                  <a:cubicBezTo>
                    <a:pt x="1651" y="178"/>
                    <a:pt x="1637" y="178"/>
                    <a:pt x="1623" y="179"/>
                  </a:cubicBezTo>
                  <a:cubicBezTo>
                    <a:pt x="1628" y="180"/>
                    <a:pt x="1633" y="180"/>
                    <a:pt x="1639" y="181"/>
                  </a:cubicBezTo>
                  <a:cubicBezTo>
                    <a:pt x="1613" y="182"/>
                    <a:pt x="1616" y="182"/>
                    <a:pt x="1607" y="184"/>
                  </a:cubicBezTo>
                  <a:cubicBezTo>
                    <a:pt x="1578" y="186"/>
                    <a:pt x="1609" y="189"/>
                    <a:pt x="1620" y="188"/>
                  </a:cubicBezTo>
                  <a:cubicBezTo>
                    <a:pt x="1614" y="188"/>
                    <a:pt x="1608" y="188"/>
                    <a:pt x="1603" y="188"/>
                  </a:cubicBezTo>
                  <a:cubicBezTo>
                    <a:pt x="1590" y="190"/>
                    <a:pt x="1709" y="189"/>
                    <a:pt x="1644" y="189"/>
                  </a:cubicBezTo>
                  <a:cubicBezTo>
                    <a:pt x="1717" y="188"/>
                    <a:pt x="1603" y="191"/>
                    <a:pt x="1603" y="191"/>
                  </a:cubicBezTo>
                  <a:cubicBezTo>
                    <a:pt x="1617" y="191"/>
                    <a:pt x="1630" y="191"/>
                    <a:pt x="1643" y="191"/>
                  </a:cubicBezTo>
                  <a:cubicBezTo>
                    <a:pt x="1599" y="195"/>
                    <a:pt x="1656" y="190"/>
                    <a:pt x="1675" y="193"/>
                  </a:cubicBezTo>
                  <a:cubicBezTo>
                    <a:pt x="1662" y="192"/>
                    <a:pt x="1665" y="192"/>
                    <a:pt x="1677" y="192"/>
                  </a:cubicBezTo>
                  <a:cubicBezTo>
                    <a:pt x="1652" y="194"/>
                    <a:pt x="1638" y="194"/>
                    <a:pt x="1624" y="194"/>
                  </a:cubicBezTo>
                  <a:cubicBezTo>
                    <a:pt x="1665" y="198"/>
                    <a:pt x="1629" y="205"/>
                    <a:pt x="1603" y="203"/>
                  </a:cubicBezTo>
                  <a:cubicBezTo>
                    <a:pt x="1613" y="204"/>
                    <a:pt x="1641" y="206"/>
                    <a:pt x="1621" y="206"/>
                  </a:cubicBezTo>
                  <a:cubicBezTo>
                    <a:pt x="1594" y="207"/>
                    <a:pt x="1624" y="208"/>
                    <a:pt x="1623" y="208"/>
                  </a:cubicBezTo>
                  <a:cubicBezTo>
                    <a:pt x="1672" y="208"/>
                    <a:pt x="1623" y="206"/>
                    <a:pt x="1653" y="205"/>
                  </a:cubicBezTo>
                  <a:cubicBezTo>
                    <a:pt x="1707" y="206"/>
                    <a:pt x="1653" y="207"/>
                    <a:pt x="1665" y="208"/>
                  </a:cubicBezTo>
                  <a:cubicBezTo>
                    <a:pt x="1651" y="209"/>
                    <a:pt x="1637" y="209"/>
                    <a:pt x="1623" y="209"/>
                  </a:cubicBezTo>
                  <a:lnTo>
                    <a:pt x="1623" y="210"/>
                  </a:lnTo>
                  <a:cubicBezTo>
                    <a:pt x="1629" y="210"/>
                    <a:pt x="1635" y="210"/>
                    <a:pt x="1641" y="210"/>
                  </a:cubicBezTo>
                  <a:cubicBezTo>
                    <a:pt x="1635" y="211"/>
                    <a:pt x="1629" y="211"/>
                    <a:pt x="1623" y="211"/>
                  </a:cubicBezTo>
                  <a:lnTo>
                    <a:pt x="1623" y="211"/>
                  </a:lnTo>
                  <a:cubicBezTo>
                    <a:pt x="1640" y="212"/>
                    <a:pt x="1701" y="211"/>
                    <a:pt x="1665" y="211"/>
                  </a:cubicBezTo>
                  <a:lnTo>
                    <a:pt x="1665" y="212"/>
                  </a:lnTo>
                  <a:cubicBezTo>
                    <a:pt x="1671" y="212"/>
                    <a:pt x="1676" y="213"/>
                    <a:pt x="1682" y="213"/>
                  </a:cubicBezTo>
                  <a:cubicBezTo>
                    <a:pt x="1662" y="213"/>
                    <a:pt x="1644" y="214"/>
                    <a:pt x="1623" y="214"/>
                  </a:cubicBezTo>
                  <a:cubicBezTo>
                    <a:pt x="1636" y="214"/>
                    <a:pt x="1648" y="215"/>
                    <a:pt x="1665" y="215"/>
                  </a:cubicBezTo>
                  <a:cubicBezTo>
                    <a:pt x="1662" y="226"/>
                    <a:pt x="1682" y="222"/>
                    <a:pt x="1666" y="228"/>
                  </a:cubicBezTo>
                  <a:cubicBezTo>
                    <a:pt x="1677" y="232"/>
                    <a:pt x="1678" y="231"/>
                    <a:pt x="1666" y="233"/>
                  </a:cubicBezTo>
                  <a:cubicBezTo>
                    <a:pt x="1666" y="234"/>
                    <a:pt x="1681" y="235"/>
                    <a:pt x="1676" y="235"/>
                  </a:cubicBezTo>
                  <a:cubicBezTo>
                    <a:pt x="1640" y="236"/>
                    <a:pt x="1687" y="237"/>
                    <a:pt x="1677" y="238"/>
                  </a:cubicBezTo>
                  <a:cubicBezTo>
                    <a:pt x="1664" y="240"/>
                    <a:pt x="1665" y="239"/>
                    <a:pt x="1665" y="245"/>
                  </a:cubicBezTo>
                  <a:cubicBezTo>
                    <a:pt x="1665" y="246"/>
                    <a:pt x="1654" y="248"/>
                    <a:pt x="1668" y="249"/>
                  </a:cubicBezTo>
                  <a:cubicBezTo>
                    <a:pt x="1683" y="251"/>
                    <a:pt x="1660" y="251"/>
                    <a:pt x="1665" y="253"/>
                  </a:cubicBezTo>
                  <a:cubicBezTo>
                    <a:pt x="1668" y="253"/>
                    <a:pt x="1678" y="254"/>
                    <a:pt x="1679" y="254"/>
                  </a:cubicBezTo>
                  <a:cubicBezTo>
                    <a:pt x="1654" y="257"/>
                    <a:pt x="1690" y="258"/>
                    <a:pt x="1702" y="260"/>
                  </a:cubicBezTo>
                  <a:cubicBezTo>
                    <a:pt x="1686" y="260"/>
                    <a:pt x="1684" y="260"/>
                    <a:pt x="1687" y="261"/>
                  </a:cubicBezTo>
                  <a:cubicBezTo>
                    <a:pt x="1716" y="262"/>
                    <a:pt x="1697" y="263"/>
                    <a:pt x="1724" y="265"/>
                  </a:cubicBezTo>
                  <a:cubicBezTo>
                    <a:pt x="1705" y="267"/>
                    <a:pt x="1667" y="267"/>
                    <a:pt x="1723" y="271"/>
                  </a:cubicBezTo>
                  <a:cubicBezTo>
                    <a:pt x="1708" y="272"/>
                    <a:pt x="1697" y="272"/>
                    <a:pt x="1686" y="272"/>
                  </a:cubicBezTo>
                  <a:cubicBezTo>
                    <a:pt x="1700" y="273"/>
                    <a:pt x="1713" y="273"/>
                    <a:pt x="1730" y="274"/>
                  </a:cubicBezTo>
                  <a:cubicBezTo>
                    <a:pt x="1641" y="275"/>
                    <a:pt x="1751" y="275"/>
                    <a:pt x="1707" y="276"/>
                  </a:cubicBezTo>
                  <a:lnTo>
                    <a:pt x="1707" y="275"/>
                  </a:lnTo>
                  <a:cubicBezTo>
                    <a:pt x="1715" y="278"/>
                    <a:pt x="1736" y="280"/>
                    <a:pt x="1688" y="281"/>
                  </a:cubicBezTo>
                  <a:cubicBezTo>
                    <a:pt x="1692" y="282"/>
                    <a:pt x="1713" y="283"/>
                    <a:pt x="1724" y="283"/>
                  </a:cubicBezTo>
                  <a:cubicBezTo>
                    <a:pt x="1713" y="283"/>
                    <a:pt x="1692" y="284"/>
                    <a:pt x="1687" y="285"/>
                  </a:cubicBezTo>
                  <a:cubicBezTo>
                    <a:pt x="1704" y="288"/>
                    <a:pt x="1753" y="293"/>
                    <a:pt x="1683" y="294"/>
                  </a:cubicBezTo>
                  <a:cubicBezTo>
                    <a:pt x="1700" y="294"/>
                    <a:pt x="1713" y="295"/>
                    <a:pt x="1726" y="295"/>
                  </a:cubicBezTo>
                  <a:cubicBezTo>
                    <a:pt x="1713" y="295"/>
                    <a:pt x="1701" y="296"/>
                    <a:pt x="1689" y="297"/>
                  </a:cubicBezTo>
                  <a:cubicBezTo>
                    <a:pt x="1716" y="297"/>
                    <a:pt x="1681" y="298"/>
                    <a:pt x="1704" y="299"/>
                  </a:cubicBezTo>
                  <a:cubicBezTo>
                    <a:pt x="1714" y="300"/>
                    <a:pt x="1679" y="302"/>
                    <a:pt x="1689" y="302"/>
                  </a:cubicBezTo>
                  <a:cubicBezTo>
                    <a:pt x="1719" y="306"/>
                    <a:pt x="1703" y="304"/>
                    <a:pt x="1707" y="315"/>
                  </a:cubicBezTo>
                  <a:cubicBezTo>
                    <a:pt x="1709" y="321"/>
                    <a:pt x="1691" y="322"/>
                    <a:pt x="1686" y="322"/>
                  </a:cubicBezTo>
                  <a:cubicBezTo>
                    <a:pt x="1690" y="321"/>
                    <a:pt x="1705" y="322"/>
                    <a:pt x="1695" y="322"/>
                  </a:cubicBezTo>
                  <a:cubicBezTo>
                    <a:pt x="1679" y="322"/>
                    <a:pt x="1667" y="322"/>
                    <a:pt x="1666" y="322"/>
                  </a:cubicBezTo>
                  <a:cubicBezTo>
                    <a:pt x="1656" y="326"/>
                    <a:pt x="1715" y="325"/>
                    <a:pt x="1720" y="329"/>
                  </a:cubicBezTo>
                  <a:cubicBezTo>
                    <a:pt x="1712" y="329"/>
                    <a:pt x="1700" y="330"/>
                    <a:pt x="1690" y="330"/>
                  </a:cubicBezTo>
                  <a:cubicBezTo>
                    <a:pt x="1701" y="331"/>
                    <a:pt x="1726" y="332"/>
                    <a:pt x="1719" y="333"/>
                  </a:cubicBezTo>
                  <a:cubicBezTo>
                    <a:pt x="1707" y="334"/>
                    <a:pt x="1721" y="334"/>
                    <a:pt x="1725" y="334"/>
                  </a:cubicBezTo>
                  <a:cubicBezTo>
                    <a:pt x="1728" y="335"/>
                    <a:pt x="1713" y="335"/>
                    <a:pt x="1707" y="336"/>
                  </a:cubicBezTo>
                  <a:cubicBezTo>
                    <a:pt x="1751" y="333"/>
                    <a:pt x="1703" y="345"/>
                    <a:pt x="1744" y="350"/>
                  </a:cubicBezTo>
                  <a:cubicBezTo>
                    <a:pt x="1709" y="353"/>
                    <a:pt x="1737" y="356"/>
                    <a:pt x="1727" y="359"/>
                  </a:cubicBezTo>
                  <a:cubicBezTo>
                    <a:pt x="1711" y="361"/>
                    <a:pt x="1726" y="362"/>
                    <a:pt x="1707" y="364"/>
                  </a:cubicBezTo>
                  <a:cubicBezTo>
                    <a:pt x="1725" y="364"/>
                    <a:pt x="1722" y="365"/>
                    <a:pt x="1737" y="367"/>
                  </a:cubicBezTo>
                  <a:cubicBezTo>
                    <a:pt x="1749" y="368"/>
                    <a:pt x="1730" y="368"/>
                    <a:pt x="1727" y="368"/>
                  </a:cubicBezTo>
                  <a:cubicBezTo>
                    <a:pt x="1758" y="367"/>
                    <a:pt x="1691" y="369"/>
                    <a:pt x="1684" y="369"/>
                  </a:cubicBezTo>
                  <a:cubicBezTo>
                    <a:pt x="1709" y="370"/>
                    <a:pt x="1728" y="370"/>
                    <a:pt x="1748" y="371"/>
                  </a:cubicBezTo>
                  <a:cubicBezTo>
                    <a:pt x="1726" y="371"/>
                    <a:pt x="1707" y="371"/>
                    <a:pt x="1679" y="371"/>
                  </a:cubicBezTo>
                  <a:cubicBezTo>
                    <a:pt x="1717" y="372"/>
                    <a:pt x="1669" y="374"/>
                    <a:pt x="1727" y="374"/>
                  </a:cubicBezTo>
                  <a:cubicBezTo>
                    <a:pt x="1744" y="373"/>
                    <a:pt x="1746" y="374"/>
                    <a:pt x="1727" y="374"/>
                  </a:cubicBezTo>
                  <a:lnTo>
                    <a:pt x="1727" y="374"/>
                  </a:lnTo>
                  <a:cubicBezTo>
                    <a:pt x="1721" y="375"/>
                    <a:pt x="1715" y="375"/>
                    <a:pt x="1708" y="376"/>
                  </a:cubicBezTo>
                  <a:cubicBezTo>
                    <a:pt x="1721" y="376"/>
                    <a:pt x="1734" y="376"/>
                    <a:pt x="1748" y="376"/>
                  </a:cubicBezTo>
                  <a:cubicBezTo>
                    <a:pt x="1708" y="378"/>
                    <a:pt x="1688" y="379"/>
                    <a:pt x="1746" y="379"/>
                  </a:cubicBezTo>
                  <a:cubicBezTo>
                    <a:pt x="1700" y="381"/>
                    <a:pt x="1750" y="382"/>
                    <a:pt x="1749" y="384"/>
                  </a:cubicBezTo>
                  <a:cubicBezTo>
                    <a:pt x="1748" y="400"/>
                    <a:pt x="1747" y="399"/>
                    <a:pt x="1727" y="399"/>
                  </a:cubicBezTo>
                  <a:cubicBezTo>
                    <a:pt x="1746" y="402"/>
                    <a:pt x="1787" y="403"/>
                    <a:pt x="1727" y="404"/>
                  </a:cubicBezTo>
                  <a:cubicBezTo>
                    <a:pt x="1722" y="405"/>
                    <a:pt x="1658" y="406"/>
                    <a:pt x="1707" y="406"/>
                  </a:cubicBezTo>
                  <a:cubicBezTo>
                    <a:pt x="1696" y="405"/>
                    <a:pt x="1767" y="404"/>
                    <a:pt x="1693" y="402"/>
                  </a:cubicBezTo>
                  <a:cubicBezTo>
                    <a:pt x="1661" y="404"/>
                    <a:pt x="1663" y="405"/>
                    <a:pt x="1666" y="407"/>
                  </a:cubicBezTo>
                  <a:cubicBezTo>
                    <a:pt x="1667" y="408"/>
                    <a:pt x="1631" y="409"/>
                    <a:pt x="1665" y="410"/>
                  </a:cubicBezTo>
                  <a:cubicBezTo>
                    <a:pt x="1695" y="409"/>
                    <a:pt x="1705" y="408"/>
                    <a:pt x="1690" y="407"/>
                  </a:cubicBezTo>
                  <a:cubicBezTo>
                    <a:pt x="1705" y="407"/>
                    <a:pt x="1723" y="406"/>
                    <a:pt x="1748" y="406"/>
                  </a:cubicBezTo>
                  <a:cubicBezTo>
                    <a:pt x="1748" y="407"/>
                    <a:pt x="1759" y="409"/>
                    <a:pt x="1746" y="409"/>
                  </a:cubicBezTo>
                  <a:cubicBezTo>
                    <a:pt x="1734" y="412"/>
                    <a:pt x="1726" y="411"/>
                    <a:pt x="1717" y="415"/>
                  </a:cubicBezTo>
                  <a:cubicBezTo>
                    <a:pt x="1720" y="416"/>
                    <a:pt x="1731" y="416"/>
                    <a:pt x="1727" y="424"/>
                  </a:cubicBezTo>
                  <a:cubicBezTo>
                    <a:pt x="1710" y="424"/>
                    <a:pt x="1698" y="424"/>
                    <a:pt x="1682" y="425"/>
                  </a:cubicBezTo>
                  <a:cubicBezTo>
                    <a:pt x="1734" y="426"/>
                    <a:pt x="1682" y="428"/>
                    <a:pt x="1721" y="429"/>
                  </a:cubicBezTo>
                  <a:cubicBezTo>
                    <a:pt x="1723" y="429"/>
                    <a:pt x="1721" y="430"/>
                    <a:pt x="1719" y="430"/>
                  </a:cubicBezTo>
                  <a:cubicBezTo>
                    <a:pt x="1686" y="433"/>
                    <a:pt x="1739" y="434"/>
                    <a:pt x="1723" y="436"/>
                  </a:cubicBezTo>
                  <a:cubicBezTo>
                    <a:pt x="1686" y="437"/>
                    <a:pt x="1725" y="439"/>
                    <a:pt x="1694" y="442"/>
                  </a:cubicBezTo>
                  <a:cubicBezTo>
                    <a:pt x="1664" y="443"/>
                    <a:pt x="1725" y="443"/>
                    <a:pt x="1706" y="444"/>
                  </a:cubicBezTo>
                  <a:cubicBezTo>
                    <a:pt x="1669" y="446"/>
                    <a:pt x="1693" y="447"/>
                    <a:pt x="1686" y="449"/>
                  </a:cubicBezTo>
                  <a:cubicBezTo>
                    <a:pt x="1682" y="450"/>
                    <a:pt x="1717" y="451"/>
                    <a:pt x="1686" y="452"/>
                  </a:cubicBezTo>
                  <a:cubicBezTo>
                    <a:pt x="1720" y="453"/>
                    <a:pt x="1684" y="454"/>
                    <a:pt x="1685" y="455"/>
                  </a:cubicBezTo>
                  <a:cubicBezTo>
                    <a:pt x="1681" y="468"/>
                    <a:pt x="1748" y="458"/>
                    <a:pt x="1707" y="461"/>
                  </a:cubicBezTo>
                  <a:lnTo>
                    <a:pt x="1707" y="461"/>
                  </a:lnTo>
                  <a:cubicBezTo>
                    <a:pt x="1697" y="462"/>
                    <a:pt x="1747" y="462"/>
                    <a:pt x="1712" y="463"/>
                  </a:cubicBezTo>
                  <a:cubicBezTo>
                    <a:pt x="1737" y="464"/>
                    <a:pt x="1691" y="465"/>
                    <a:pt x="1708" y="466"/>
                  </a:cubicBezTo>
                  <a:cubicBezTo>
                    <a:pt x="1744" y="470"/>
                    <a:pt x="1728" y="472"/>
                    <a:pt x="1761" y="470"/>
                  </a:cubicBezTo>
                  <a:cubicBezTo>
                    <a:pt x="1770" y="471"/>
                    <a:pt x="1753" y="471"/>
                    <a:pt x="1748" y="471"/>
                  </a:cubicBezTo>
                  <a:lnTo>
                    <a:pt x="1748" y="471"/>
                  </a:lnTo>
                  <a:cubicBezTo>
                    <a:pt x="1738" y="473"/>
                    <a:pt x="1813" y="471"/>
                    <a:pt x="1769" y="472"/>
                  </a:cubicBezTo>
                  <a:lnTo>
                    <a:pt x="1769" y="472"/>
                  </a:lnTo>
                  <a:cubicBezTo>
                    <a:pt x="1850" y="474"/>
                    <a:pt x="1855" y="476"/>
                    <a:pt x="1875" y="486"/>
                  </a:cubicBezTo>
                  <a:cubicBezTo>
                    <a:pt x="1861" y="487"/>
                    <a:pt x="1869" y="489"/>
                    <a:pt x="1862" y="490"/>
                  </a:cubicBezTo>
                  <a:cubicBezTo>
                    <a:pt x="1865" y="491"/>
                    <a:pt x="1859" y="492"/>
                    <a:pt x="1875" y="493"/>
                  </a:cubicBezTo>
                  <a:cubicBezTo>
                    <a:pt x="1908" y="494"/>
                    <a:pt x="1867" y="495"/>
                    <a:pt x="1886" y="496"/>
                  </a:cubicBezTo>
                  <a:cubicBezTo>
                    <a:pt x="1901" y="497"/>
                    <a:pt x="1859" y="497"/>
                    <a:pt x="1886" y="498"/>
                  </a:cubicBezTo>
                  <a:cubicBezTo>
                    <a:pt x="1899" y="498"/>
                    <a:pt x="1893" y="500"/>
                    <a:pt x="1895" y="500"/>
                  </a:cubicBezTo>
                  <a:cubicBezTo>
                    <a:pt x="1843" y="503"/>
                    <a:pt x="1820" y="502"/>
                    <a:pt x="1771" y="502"/>
                  </a:cubicBezTo>
                  <a:cubicBezTo>
                    <a:pt x="1817" y="503"/>
                    <a:pt x="1764" y="504"/>
                    <a:pt x="1769" y="505"/>
                  </a:cubicBezTo>
                  <a:cubicBezTo>
                    <a:pt x="1773" y="506"/>
                    <a:pt x="1769" y="508"/>
                    <a:pt x="1778" y="509"/>
                  </a:cubicBezTo>
                  <a:cubicBezTo>
                    <a:pt x="1789" y="510"/>
                    <a:pt x="1762" y="511"/>
                    <a:pt x="1768" y="512"/>
                  </a:cubicBezTo>
                  <a:cubicBezTo>
                    <a:pt x="1837" y="520"/>
                    <a:pt x="1779" y="516"/>
                    <a:pt x="1878" y="503"/>
                  </a:cubicBezTo>
                  <a:cubicBezTo>
                    <a:pt x="1903" y="503"/>
                    <a:pt x="1892" y="505"/>
                    <a:pt x="1933" y="505"/>
                  </a:cubicBezTo>
                  <a:cubicBezTo>
                    <a:pt x="1884" y="513"/>
                    <a:pt x="1879" y="514"/>
                    <a:pt x="1811" y="515"/>
                  </a:cubicBezTo>
                  <a:cubicBezTo>
                    <a:pt x="1819" y="517"/>
                    <a:pt x="1835" y="515"/>
                    <a:pt x="1832" y="521"/>
                  </a:cubicBezTo>
                  <a:cubicBezTo>
                    <a:pt x="1915" y="521"/>
                    <a:pt x="1860" y="524"/>
                    <a:pt x="1832" y="526"/>
                  </a:cubicBezTo>
                  <a:cubicBezTo>
                    <a:pt x="1867" y="527"/>
                    <a:pt x="1823" y="528"/>
                    <a:pt x="1829" y="529"/>
                  </a:cubicBezTo>
                  <a:cubicBezTo>
                    <a:pt x="1826" y="530"/>
                    <a:pt x="1790" y="531"/>
                    <a:pt x="1775" y="528"/>
                  </a:cubicBezTo>
                  <a:cubicBezTo>
                    <a:pt x="1772" y="529"/>
                    <a:pt x="1766" y="530"/>
                    <a:pt x="1770" y="530"/>
                  </a:cubicBezTo>
                  <a:cubicBezTo>
                    <a:pt x="1802" y="532"/>
                    <a:pt x="1778" y="533"/>
                    <a:pt x="1832" y="534"/>
                  </a:cubicBezTo>
                  <a:cubicBezTo>
                    <a:pt x="1833" y="561"/>
                    <a:pt x="1871" y="556"/>
                    <a:pt x="1889" y="560"/>
                  </a:cubicBezTo>
                  <a:cubicBezTo>
                    <a:pt x="1876" y="562"/>
                    <a:pt x="1897" y="564"/>
                    <a:pt x="1894" y="565"/>
                  </a:cubicBezTo>
                  <a:cubicBezTo>
                    <a:pt x="1893" y="566"/>
                    <a:pt x="1894" y="567"/>
                    <a:pt x="1894" y="568"/>
                  </a:cubicBezTo>
                  <a:cubicBezTo>
                    <a:pt x="1894" y="569"/>
                    <a:pt x="1886" y="570"/>
                    <a:pt x="1896" y="571"/>
                  </a:cubicBezTo>
                  <a:cubicBezTo>
                    <a:pt x="1946" y="574"/>
                    <a:pt x="1924" y="580"/>
                    <a:pt x="1951" y="582"/>
                  </a:cubicBezTo>
                  <a:cubicBezTo>
                    <a:pt x="1952" y="582"/>
                    <a:pt x="1930" y="583"/>
                    <a:pt x="1948" y="583"/>
                  </a:cubicBezTo>
                  <a:cubicBezTo>
                    <a:pt x="1951" y="583"/>
                    <a:pt x="1956" y="583"/>
                    <a:pt x="1955" y="583"/>
                  </a:cubicBezTo>
                  <a:cubicBezTo>
                    <a:pt x="1902" y="586"/>
                    <a:pt x="1965" y="588"/>
                    <a:pt x="1939" y="591"/>
                  </a:cubicBezTo>
                  <a:cubicBezTo>
                    <a:pt x="1969" y="591"/>
                    <a:pt x="1925" y="592"/>
                    <a:pt x="1953" y="593"/>
                  </a:cubicBezTo>
                  <a:cubicBezTo>
                    <a:pt x="1968" y="594"/>
                    <a:pt x="1954" y="595"/>
                    <a:pt x="1957" y="597"/>
                  </a:cubicBezTo>
                  <a:cubicBezTo>
                    <a:pt x="1960" y="598"/>
                    <a:pt x="1965" y="599"/>
                    <a:pt x="1979" y="599"/>
                  </a:cubicBezTo>
                  <a:cubicBezTo>
                    <a:pt x="2001" y="601"/>
                    <a:pt x="1942" y="601"/>
                    <a:pt x="1971" y="602"/>
                  </a:cubicBezTo>
                  <a:cubicBezTo>
                    <a:pt x="1990" y="604"/>
                    <a:pt x="1969" y="605"/>
                    <a:pt x="1978" y="608"/>
                  </a:cubicBezTo>
                  <a:cubicBezTo>
                    <a:pt x="1985" y="609"/>
                    <a:pt x="1966" y="610"/>
                    <a:pt x="1966" y="611"/>
                  </a:cubicBezTo>
                  <a:cubicBezTo>
                    <a:pt x="1991" y="612"/>
                    <a:pt x="1963" y="631"/>
                    <a:pt x="1989" y="631"/>
                  </a:cubicBezTo>
                  <a:cubicBezTo>
                    <a:pt x="2029" y="632"/>
                    <a:pt x="1976" y="633"/>
                    <a:pt x="1986" y="634"/>
                  </a:cubicBezTo>
                  <a:cubicBezTo>
                    <a:pt x="2006" y="636"/>
                    <a:pt x="1994" y="636"/>
                    <a:pt x="1999" y="642"/>
                  </a:cubicBezTo>
                  <a:cubicBezTo>
                    <a:pt x="2002" y="644"/>
                    <a:pt x="1985" y="646"/>
                    <a:pt x="2015" y="648"/>
                  </a:cubicBezTo>
                  <a:cubicBezTo>
                    <a:pt x="1967" y="650"/>
                    <a:pt x="2048" y="648"/>
                    <a:pt x="2040" y="649"/>
                  </a:cubicBezTo>
                  <a:cubicBezTo>
                    <a:pt x="2032" y="650"/>
                    <a:pt x="2025" y="650"/>
                    <a:pt x="2019" y="650"/>
                  </a:cubicBezTo>
                  <a:cubicBezTo>
                    <a:pt x="2025" y="651"/>
                    <a:pt x="2030" y="651"/>
                    <a:pt x="2036" y="651"/>
                  </a:cubicBezTo>
                  <a:cubicBezTo>
                    <a:pt x="2030" y="651"/>
                    <a:pt x="2025" y="651"/>
                    <a:pt x="2019" y="651"/>
                  </a:cubicBezTo>
                  <a:cubicBezTo>
                    <a:pt x="2030" y="653"/>
                    <a:pt x="2039" y="651"/>
                    <a:pt x="2041" y="658"/>
                  </a:cubicBezTo>
                  <a:cubicBezTo>
                    <a:pt x="2043" y="658"/>
                    <a:pt x="2062" y="659"/>
                    <a:pt x="2043" y="660"/>
                  </a:cubicBezTo>
                  <a:cubicBezTo>
                    <a:pt x="2062" y="660"/>
                    <a:pt x="2081" y="661"/>
                    <a:pt x="2100" y="661"/>
                  </a:cubicBezTo>
                  <a:cubicBezTo>
                    <a:pt x="2088" y="662"/>
                    <a:pt x="2075" y="663"/>
                    <a:pt x="2062" y="663"/>
                  </a:cubicBezTo>
                  <a:cubicBezTo>
                    <a:pt x="2103" y="664"/>
                    <a:pt x="2048" y="665"/>
                    <a:pt x="2058" y="666"/>
                  </a:cubicBezTo>
                  <a:cubicBezTo>
                    <a:pt x="2062" y="666"/>
                    <a:pt x="2092" y="667"/>
                    <a:pt x="2071" y="668"/>
                  </a:cubicBezTo>
                  <a:cubicBezTo>
                    <a:pt x="2066" y="669"/>
                    <a:pt x="2087" y="667"/>
                    <a:pt x="2081" y="675"/>
                  </a:cubicBezTo>
                  <a:cubicBezTo>
                    <a:pt x="2101" y="675"/>
                    <a:pt x="2111" y="673"/>
                    <a:pt x="2122" y="675"/>
                  </a:cubicBezTo>
                  <a:cubicBezTo>
                    <a:pt x="2120" y="675"/>
                    <a:pt x="2104" y="676"/>
                    <a:pt x="2107" y="676"/>
                  </a:cubicBezTo>
                  <a:cubicBezTo>
                    <a:pt x="2134" y="677"/>
                    <a:pt x="2122" y="678"/>
                    <a:pt x="2113" y="680"/>
                  </a:cubicBezTo>
                  <a:cubicBezTo>
                    <a:pt x="2111" y="684"/>
                    <a:pt x="2150" y="689"/>
                    <a:pt x="2158" y="689"/>
                  </a:cubicBezTo>
                  <a:cubicBezTo>
                    <a:pt x="2160" y="690"/>
                    <a:pt x="2148" y="691"/>
                    <a:pt x="2144" y="692"/>
                  </a:cubicBezTo>
                  <a:cubicBezTo>
                    <a:pt x="2155" y="693"/>
                    <a:pt x="2186" y="696"/>
                    <a:pt x="2150" y="699"/>
                  </a:cubicBezTo>
                  <a:cubicBezTo>
                    <a:pt x="2161" y="699"/>
                    <a:pt x="2173" y="700"/>
                    <a:pt x="2185" y="700"/>
                  </a:cubicBezTo>
                  <a:cubicBezTo>
                    <a:pt x="2151" y="700"/>
                    <a:pt x="2185" y="701"/>
                    <a:pt x="2177" y="702"/>
                  </a:cubicBezTo>
                  <a:cubicBezTo>
                    <a:pt x="2170" y="702"/>
                    <a:pt x="2164" y="704"/>
                    <a:pt x="2172" y="704"/>
                  </a:cubicBezTo>
                  <a:cubicBezTo>
                    <a:pt x="2191" y="705"/>
                    <a:pt x="2184" y="706"/>
                    <a:pt x="2185" y="706"/>
                  </a:cubicBezTo>
                  <a:cubicBezTo>
                    <a:pt x="2188" y="709"/>
                    <a:pt x="2176" y="711"/>
                    <a:pt x="2196" y="713"/>
                  </a:cubicBezTo>
                  <a:cubicBezTo>
                    <a:pt x="2231" y="717"/>
                    <a:pt x="2204" y="717"/>
                    <a:pt x="2237" y="723"/>
                  </a:cubicBezTo>
                  <a:cubicBezTo>
                    <a:pt x="2268" y="727"/>
                    <a:pt x="2140" y="729"/>
                    <a:pt x="2124" y="732"/>
                  </a:cubicBezTo>
                  <a:cubicBezTo>
                    <a:pt x="2109" y="734"/>
                    <a:pt x="2079" y="739"/>
                    <a:pt x="2119" y="742"/>
                  </a:cubicBezTo>
                  <a:cubicBezTo>
                    <a:pt x="2039" y="742"/>
                    <a:pt x="2040" y="743"/>
                    <a:pt x="2060" y="746"/>
                  </a:cubicBezTo>
                  <a:cubicBezTo>
                    <a:pt x="2020" y="747"/>
                    <a:pt x="2051" y="749"/>
                    <a:pt x="2039" y="751"/>
                  </a:cubicBezTo>
                  <a:cubicBezTo>
                    <a:pt x="2028" y="753"/>
                    <a:pt x="1997" y="755"/>
                    <a:pt x="2036" y="757"/>
                  </a:cubicBezTo>
                  <a:cubicBezTo>
                    <a:pt x="1996" y="758"/>
                    <a:pt x="1981" y="759"/>
                    <a:pt x="2020" y="762"/>
                  </a:cubicBezTo>
                  <a:cubicBezTo>
                    <a:pt x="1998" y="763"/>
                    <a:pt x="1961" y="764"/>
                    <a:pt x="1965" y="765"/>
                  </a:cubicBezTo>
                  <a:cubicBezTo>
                    <a:pt x="1972" y="766"/>
                    <a:pt x="1937" y="767"/>
                    <a:pt x="1958" y="768"/>
                  </a:cubicBezTo>
                  <a:cubicBezTo>
                    <a:pt x="1985" y="769"/>
                    <a:pt x="1959" y="770"/>
                    <a:pt x="1954" y="771"/>
                  </a:cubicBezTo>
                  <a:cubicBezTo>
                    <a:pt x="1950" y="772"/>
                    <a:pt x="1955" y="773"/>
                    <a:pt x="1943" y="774"/>
                  </a:cubicBezTo>
                  <a:cubicBezTo>
                    <a:pt x="1930" y="774"/>
                    <a:pt x="1970" y="775"/>
                    <a:pt x="1944" y="776"/>
                  </a:cubicBezTo>
                  <a:cubicBezTo>
                    <a:pt x="1895" y="779"/>
                    <a:pt x="2055" y="779"/>
                    <a:pt x="1998" y="779"/>
                  </a:cubicBezTo>
                  <a:lnTo>
                    <a:pt x="1998" y="779"/>
                  </a:lnTo>
                  <a:cubicBezTo>
                    <a:pt x="1979" y="782"/>
                    <a:pt x="1976" y="777"/>
                    <a:pt x="1977" y="786"/>
                  </a:cubicBezTo>
                  <a:cubicBezTo>
                    <a:pt x="1977" y="787"/>
                    <a:pt x="1965" y="789"/>
                    <a:pt x="1981" y="790"/>
                  </a:cubicBezTo>
                  <a:cubicBezTo>
                    <a:pt x="2006" y="791"/>
                    <a:pt x="1971" y="792"/>
                    <a:pt x="1974" y="793"/>
                  </a:cubicBezTo>
                  <a:cubicBezTo>
                    <a:pt x="1979" y="795"/>
                    <a:pt x="2000" y="798"/>
                    <a:pt x="1938" y="799"/>
                  </a:cubicBezTo>
                  <a:cubicBezTo>
                    <a:pt x="1930" y="800"/>
                    <a:pt x="1937" y="800"/>
                    <a:pt x="1936" y="804"/>
                  </a:cubicBezTo>
                  <a:cubicBezTo>
                    <a:pt x="1906" y="805"/>
                    <a:pt x="1874" y="806"/>
                    <a:pt x="1877" y="806"/>
                  </a:cubicBezTo>
                  <a:cubicBezTo>
                    <a:pt x="1881" y="807"/>
                    <a:pt x="1839" y="808"/>
                    <a:pt x="1867" y="809"/>
                  </a:cubicBezTo>
                  <a:cubicBezTo>
                    <a:pt x="1874" y="809"/>
                    <a:pt x="1847" y="811"/>
                    <a:pt x="1854" y="811"/>
                  </a:cubicBezTo>
                  <a:cubicBezTo>
                    <a:pt x="1887" y="812"/>
                    <a:pt x="1842" y="813"/>
                    <a:pt x="1854" y="814"/>
                  </a:cubicBezTo>
                  <a:cubicBezTo>
                    <a:pt x="1861" y="814"/>
                    <a:pt x="1880" y="814"/>
                    <a:pt x="1894" y="814"/>
                  </a:cubicBezTo>
                  <a:lnTo>
                    <a:pt x="1894" y="818"/>
                  </a:lnTo>
                  <a:cubicBezTo>
                    <a:pt x="1960" y="815"/>
                    <a:pt x="1969" y="808"/>
                    <a:pt x="2016" y="803"/>
                  </a:cubicBezTo>
                  <a:cubicBezTo>
                    <a:pt x="2036" y="795"/>
                    <a:pt x="2078" y="788"/>
                    <a:pt x="2123" y="787"/>
                  </a:cubicBezTo>
                  <a:cubicBezTo>
                    <a:pt x="2095" y="786"/>
                    <a:pt x="2129" y="785"/>
                    <a:pt x="2105" y="784"/>
                  </a:cubicBezTo>
                  <a:cubicBezTo>
                    <a:pt x="2122" y="784"/>
                    <a:pt x="2180" y="783"/>
                    <a:pt x="2144" y="784"/>
                  </a:cubicBezTo>
                  <a:lnTo>
                    <a:pt x="2144" y="784"/>
                  </a:lnTo>
                  <a:cubicBezTo>
                    <a:pt x="2144" y="786"/>
                    <a:pt x="2229" y="783"/>
                    <a:pt x="2185" y="785"/>
                  </a:cubicBezTo>
                  <a:cubicBezTo>
                    <a:pt x="2184" y="785"/>
                    <a:pt x="2193" y="788"/>
                    <a:pt x="2185" y="786"/>
                  </a:cubicBezTo>
                  <a:cubicBezTo>
                    <a:pt x="2237" y="788"/>
                    <a:pt x="2158" y="786"/>
                    <a:pt x="2144" y="787"/>
                  </a:cubicBezTo>
                  <a:cubicBezTo>
                    <a:pt x="2150" y="787"/>
                    <a:pt x="2155" y="788"/>
                    <a:pt x="2161" y="788"/>
                  </a:cubicBezTo>
                  <a:cubicBezTo>
                    <a:pt x="2155" y="788"/>
                    <a:pt x="2150" y="788"/>
                    <a:pt x="2144" y="788"/>
                  </a:cubicBezTo>
                  <a:cubicBezTo>
                    <a:pt x="2140" y="796"/>
                    <a:pt x="2166" y="790"/>
                    <a:pt x="2185" y="792"/>
                  </a:cubicBezTo>
                  <a:cubicBezTo>
                    <a:pt x="2183" y="790"/>
                    <a:pt x="2167" y="791"/>
                    <a:pt x="2167" y="791"/>
                  </a:cubicBezTo>
                  <a:cubicBezTo>
                    <a:pt x="2175" y="791"/>
                    <a:pt x="2180" y="790"/>
                    <a:pt x="2185" y="791"/>
                  </a:cubicBezTo>
                  <a:cubicBezTo>
                    <a:pt x="2171" y="791"/>
                    <a:pt x="2202" y="791"/>
                    <a:pt x="2203" y="792"/>
                  </a:cubicBezTo>
                  <a:cubicBezTo>
                    <a:pt x="2197" y="792"/>
                    <a:pt x="2191" y="792"/>
                    <a:pt x="2185" y="792"/>
                  </a:cubicBezTo>
                  <a:cubicBezTo>
                    <a:pt x="2222" y="801"/>
                    <a:pt x="2131" y="809"/>
                    <a:pt x="2102" y="816"/>
                  </a:cubicBezTo>
                  <a:cubicBezTo>
                    <a:pt x="2108" y="816"/>
                    <a:pt x="2114" y="816"/>
                    <a:pt x="2119" y="816"/>
                  </a:cubicBezTo>
                  <a:cubicBezTo>
                    <a:pt x="2114" y="816"/>
                    <a:pt x="2108" y="816"/>
                    <a:pt x="2102" y="816"/>
                  </a:cubicBezTo>
                  <a:lnTo>
                    <a:pt x="2102" y="819"/>
                  </a:lnTo>
                  <a:cubicBezTo>
                    <a:pt x="2121" y="820"/>
                    <a:pt x="2133" y="820"/>
                    <a:pt x="2149" y="820"/>
                  </a:cubicBezTo>
                  <a:cubicBezTo>
                    <a:pt x="2130" y="820"/>
                    <a:pt x="2116" y="821"/>
                    <a:pt x="2098" y="821"/>
                  </a:cubicBezTo>
                  <a:cubicBezTo>
                    <a:pt x="2115" y="821"/>
                    <a:pt x="2126" y="821"/>
                    <a:pt x="2144" y="821"/>
                  </a:cubicBezTo>
                  <a:cubicBezTo>
                    <a:pt x="2150" y="831"/>
                    <a:pt x="2117" y="825"/>
                    <a:pt x="2092" y="828"/>
                  </a:cubicBezTo>
                  <a:cubicBezTo>
                    <a:pt x="2102" y="833"/>
                    <a:pt x="2160" y="830"/>
                    <a:pt x="2123" y="831"/>
                  </a:cubicBezTo>
                  <a:lnTo>
                    <a:pt x="2123" y="831"/>
                  </a:lnTo>
                  <a:cubicBezTo>
                    <a:pt x="2141" y="832"/>
                    <a:pt x="2099" y="833"/>
                    <a:pt x="2113" y="834"/>
                  </a:cubicBezTo>
                  <a:cubicBezTo>
                    <a:pt x="2125" y="836"/>
                    <a:pt x="2088" y="840"/>
                    <a:pt x="2081" y="842"/>
                  </a:cubicBezTo>
                  <a:cubicBezTo>
                    <a:pt x="2087" y="842"/>
                    <a:pt x="2093" y="842"/>
                    <a:pt x="2099" y="842"/>
                  </a:cubicBezTo>
                  <a:cubicBezTo>
                    <a:pt x="2093" y="842"/>
                    <a:pt x="2087" y="842"/>
                    <a:pt x="2081" y="843"/>
                  </a:cubicBezTo>
                  <a:cubicBezTo>
                    <a:pt x="2071" y="845"/>
                    <a:pt x="2146" y="843"/>
                    <a:pt x="2102" y="844"/>
                  </a:cubicBezTo>
                  <a:lnTo>
                    <a:pt x="2102" y="844"/>
                  </a:lnTo>
                  <a:cubicBezTo>
                    <a:pt x="2056" y="846"/>
                    <a:pt x="2136" y="846"/>
                    <a:pt x="2072" y="846"/>
                  </a:cubicBezTo>
                  <a:cubicBezTo>
                    <a:pt x="2072" y="847"/>
                    <a:pt x="2074" y="847"/>
                    <a:pt x="2071" y="847"/>
                  </a:cubicBezTo>
                  <a:cubicBezTo>
                    <a:pt x="2059" y="848"/>
                    <a:pt x="2077" y="849"/>
                    <a:pt x="2069" y="850"/>
                  </a:cubicBezTo>
                  <a:cubicBezTo>
                    <a:pt x="2060" y="852"/>
                    <a:pt x="2090" y="854"/>
                    <a:pt x="2100" y="856"/>
                  </a:cubicBezTo>
                  <a:cubicBezTo>
                    <a:pt x="1977" y="860"/>
                    <a:pt x="1904" y="890"/>
                    <a:pt x="1748" y="887"/>
                  </a:cubicBezTo>
                  <a:cubicBezTo>
                    <a:pt x="1768" y="890"/>
                    <a:pt x="1682" y="893"/>
                    <a:pt x="1670" y="895"/>
                  </a:cubicBezTo>
                  <a:cubicBezTo>
                    <a:pt x="1617" y="895"/>
                    <a:pt x="1666" y="897"/>
                    <a:pt x="1629" y="897"/>
                  </a:cubicBezTo>
                  <a:cubicBezTo>
                    <a:pt x="1621" y="897"/>
                    <a:pt x="1649" y="898"/>
                    <a:pt x="1628" y="899"/>
                  </a:cubicBezTo>
                  <a:cubicBezTo>
                    <a:pt x="1574" y="901"/>
                    <a:pt x="1575" y="903"/>
                    <a:pt x="1569" y="906"/>
                  </a:cubicBezTo>
                  <a:cubicBezTo>
                    <a:pt x="1557" y="906"/>
                    <a:pt x="1528" y="906"/>
                    <a:pt x="1553" y="907"/>
                  </a:cubicBezTo>
                  <a:cubicBezTo>
                    <a:pt x="1560" y="907"/>
                    <a:pt x="1565" y="908"/>
                    <a:pt x="1560" y="908"/>
                  </a:cubicBezTo>
                  <a:cubicBezTo>
                    <a:pt x="1536" y="909"/>
                    <a:pt x="1552" y="910"/>
                    <a:pt x="1551" y="911"/>
                  </a:cubicBezTo>
                  <a:cubicBezTo>
                    <a:pt x="1518" y="921"/>
                    <a:pt x="1516" y="923"/>
                    <a:pt x="1480" y="928"/>
                  </a:cubicBezTo>
                  <a:cubicBezTo>
                    <a:pt x="1467" y="928"/>
                    <a:pt x="1500" y="929"/>
                    <a:pt x="1480" y="931"/>
                  </a:cubicBezTo>
                  <a:cubicBezTo>
                    <a:pt x="1467" y="931"/>
                    <a:pt x="1480" y="933"/>
                    <a:pt x="1477" y="934"/>
                  </a:cubicBezTo>
                  <a:cubicBezTo>
                    <a:pt x="1472" y="935"/>
                    <a:pt x="1495" y="937"/>
                    <a:pt x="1461" y="938"/>
                  </a:cubicBezTo>
                  <a:cubicBezTo>
                    <a:pt x="1484" y="940"/>
                    <a:pt x="1448" y="941"/>
                    <a:pt x="1455" y="943"/>
                  </a:cubicBezTo>
                  <a:cubicBezTo>
                    <a:pt x="1463" y="944"/>
                    <a:pt x="1461" y="946"/>
                    <a:pt x="1436" y="947"/>
                  </a:cubicBezTo>
                  <a:cubicBezTo>
                    <a:pt x="1477" y="948"/>
                    <a:pt x="1424" y="949"/>
                    <a:pt x="1434" y="950"/>
                  </a:cubicBezTo>
                  <a:cubicBezTo>
                    <a:pt x="1444" y="951"/>
                    <a:pt x="1429" y="953"/>
                    <a:pt x="1453" y="954"/>
                  </a:cubicBezTo>
                  <a:cubicBezTo>
                    <a:pt x="1416" y="958"/>
                    <a:pt x="1446" y="961"/>
                    <a:pt x="1436" y="965"/>
                  </a:cubicBezTo>
                  <a:cubicBezTo>
                    <a:pt x="1420" y="970"/>
                    <a:pt x="1413" y="973"/>
                    <a:pt x="1398" y="976"/>
                  </a:cubicBezTo>
                  <a:cubicBezTo>
                    <a:pt x="1406" y="978"/>
                    <a:pt x="1384" y="980"/>
                    <a:pt x="1396" y="983"/>
                  </a:cubicBezTo>
                  <a:cubicBezTo>
                    <a:pt x="1405" y="984"/>
                    <a:pt x="1362" y="986"/>
                    <a:pt x="1393" y="987"/>
                  </a:cubicBezTo>
                  <a:cubicBezTo>
                    <a:pt x="1397" y="987"/>
                    <a:pt x="1381" y="988"/>
                    <a:pt x="1372" y="988"/>
                  </a:cubicBezTo>
                  <a:cubicBezTo>
                    <a:pt x="1333" y="994"/>
                    <a:pt x="1359" y="993"/>
                    <a:pt x="1297" y="997"/>
                  </a:cubicBezTo>
                  <a:cubicBezTo>
                    <a:pt x="1289" y="998"/>
                    <a:pt x="1256" y="998"/>
                    <a:pt x="1287" y="999"/>
                  </a:cubicBezTo>
                  <a:cubicBezTo>
                    <a:pt x="1293" y="1000"/>
                    <a:pt x="1291" y="1000"/>
                    <a:pt x="1290" y="1001"/>
                  </a:cubicBezTo>
                  <a:cubicBezTo>
                    <a:pt x="1281" y="1004"/>
                    <a:pt x="1312" y="1008"/>
                    <a:pt x="1269" y="1011"/>
                  </a:cubicBezTo>
                  <a:cubicBezTo>
                    <a:pt x="1300" y="1013"/>
                    <a:pt x="1260" y="1011"/>
                    <a:pt x="1269" y="1016"/>
                  </a:cubicBezTo>
                  <a:cubicBezTo>
                    <a:pt x="1241" y="1014"/>
                    <a:pt x="1234" y="1015"/>
                    <a:pt x="1207" y="1020"/>
                  </a:cubicBezTo>
                  <a:cubicBezTo>
                    <a:pt x="1213" y="1020"/>
                    <a:pt x="1219" y="1020"/>
                    <a:pt x="1224" y="1020"/>
                  </a:cubicBezTo>
                  <a:cubicBezTo>
                    <a:pt x="1219" y="1020"/>
                    <a:pt x="1213" y="1020"/>
                    <a:pt x="1207" y="1020"/>
                  </a:cubicBezTo>
                  <a:cubicBezTo>
                    <a:pt x="1204" y="1021"/>
                    <a:pt x="1217" y="1022"/>
                    <a:pt x="1186" y="1022"/>
                  </a:cubicBezTo>
                  <a:cubicBezTo>
                    <a:pt x="1156" y="1026"/>
                    <a:pt x="1151" y="1027"/>
                    <a:pt x="1124" y="1029"/>
                  </a:cubicBezTo>
                  <a:cubicBezTo>
                    <a:pt x="1128" y="1029"/>
                    <a:pt x="1143" y="1029"/>
                    <a:pt x="1133" y="1029"/>
                  </a:cubicBezTo>
                  <a:cubicBezTo>
                    <a:pt x="1095" y="1029"/>
                    <a:pt x="1106" y="1030"/>
                    <a:pt x="1103" y="1031"/>
                  </a:cubicBezTo>
                  <a:cubicBezTo>
                    <a:pt x="1098" y="1031"/>
                    <a:pt x="1081" y="1032"/>
                    <a:pt x="1089" y="1033"/>
                  </a:cubicBezTo>
                  <a:cubicBezTo>
                    <a:pt x="1116" y="1034"/>
                    <a:pt x="1063" y="1034"/>
                    <a:pt x="1063" y="1035"/>
                  </a:cubicBezTo>
                  <a:cubicBezTo>
                    <a:pt x="1069" y="1035"/>
                    <a:pt x="1075" y="1036"/>
                    <a:pt x="1081" y="1036"/>
                  </a:cubicBezTo>
                  <a:cubicBezTo>
                    <a:pt x="1068" y="1036"/>
                    <a:pt x="1056" y="1037"/>
                    <a:pt x="1044" y="1037"/>
                  </a:cubicBezTo>
                  <a:cubicBezTo>
                    <a:pt x="1079" y="1038"/>
                    <a:pt x="1023" y="1039"/>
                    <a:pt x="1039" y="1040"/>
                  </a:cubicBezTo>
                  <a:cubicBezTo>
                    <a:pt x="1066" y="1042"/>
                    <a:pt x="995" y="1041"/>
                    <a:pt x="1000" y="1044"/>
                  </a:cubicBezTo>
                  <a:cubicBezTo>
                    <a:pt x="1030" y="1046"/>
                    <a:pt x="974" y="1047"/>
                    <a:pt x="1010" y="1050"/>
                  </a:cubicBezTo>
                  <a:cubicBezTo>
                    <a:pt x="1017" y="1053"/>
                    <a:pt x="975" y="1052"/>
                    <a:pt x="957" y="1050"/>
                  </a:cubicBezTo>
                  <a:cubicBezTo>
                    <a:pt x="957" y="1052"/>
                    <a:pt x="954" y="1053"/>
                    <a:pt x="958" y="1054"/>
                  </a:cubicBezTo>
                  <a:cubicBezTo>
                    <a:pt x="933" y="1060"/>
                    <a:pt x="994" y="1059"/>
                    <a:pt x="942" y="1063"/>
                  </a:cubicBezTo>
                  <a:cubicBezTo>
                    <a:pt x="962" y="1065"/>
                    <a:pt x="918" y="1067"/>
                    <a:pt x="975" y="1068"/>
                  </a:cubicBezTo>
                  <a:cubicBezTo>
                    <a:pt x="969" y="1069"/>
                    <a:pt x="956" y="1069"/>
                    <a:pt x="958" y="1070"/>
                  </a:cubicBezTo>
                  <a:cubicBezTo>
                    <a:pt x="985" y="1070"/>
                    <a:pt x="964" y="1071"/>
                    <a:pt x="957" y="1072"/>
                  </a:cubicBezTo>
                  <a:cubicBezTo>
                    <a:pt x="951" y="1073"/>
                    <a:pt x="926" y="1073"/>
                    <a:pt x="956" y="1074"/>
                  </a:cubicBezTo>
                  <a:cubicBezTo>
                    <a:pt x="939" y="1074"/>
                    <a:pt x="933" y="1075"/>
                    <a:pt x="936" y="1076"/>
                  </a:cubicBezTo>
                  <a:cubicBezTo>
                    <a:pt x="945" y="1075"/>
                    <a:pt x="951" y="1077"/>
                    <a:pt x="957" y="1079"/>
                  </a:cubicBezTo>
                  <a:cubicBezTo>
                    <a:pt x="959" y="1080"/>
                    <a:pt x="968" y="1082"/>
                    <a:pt x="955" y="1082"/>
                  </a:cubicBezTo>
                  <a:cubicBezTo>
                    <a:pt x="928" y="1084"/>
                    <a:pt x="970" y="1084"/>
                    <a:pt x="957" y="1085"/>
                  </a:cubicBezTo>
                  <a:cubicBezTo>
                    <a:pt x="864" y="1090"/>
                    <a:pt x="913" y="1098"/>
                    <a:pt x="825" y="1099"/>
                  </a:cubicBezTo>
                  <a:cubicBezTo>
                    <a:pt x="855" y="1099"/>
                    <a:pt x="879" y="1100"/>
                    <a:pt x="895" y="1099"/>
                  </a:cubicBezTo>
                  <a:cubicBezTo>
                    <a:pt x="889" y="1099"/>
                    <a:pt x="883" y="1098"/>
                    <a:pt x="878" y="1098"/>
                  </a:cubicBezTo>
                  <a:cubicBezTo>
                    <a:pt x="892" y="1098"/>
                    <a:pt x="927" y="1097"/>
                    <a:pt x="895" y="1098"/>
                  </a:cubicBezTo>
                  <a:lnTo>
                    <a:pt x="895" y="1099"/>
                  </a:lnTo>
                  <a:cubicBezTo>
                    <a:pt x="902" y="1099"/>
                    <a:pt x="909" y="1099"/>
                    <a:pt x="916" y="1100"/>
                  </a:cubicBezTo>
                  <a:cubicBezTo>
                    <a:pt x="882" y="1100"/>
                    <a:pt x="917" y="1101"/>
                    <a:pt x="904" y="1102"/>
                  </a:cubicBezTo>
                  <a:cubicBezTo>
                    <a:pt x="891" y="1103"/>
                    <a:pt x="897" y="1104"/>
                    <a:pt x="895" y="1105"/>
                  </a:cubicBezTo>
                  <a:cubicBezTo>
                    <a:pt x="893" y="1106"/>
                    <a:pt x="895" y="1107"/>
                    <a:pt x="876" y="1108"/>
                  </a:cubicBezTo>
                  <a:cubicBezTo>
                    <a:pt x="866" y="1109"/>
                    <a:pt x="886" y="1110"/>
                    <a:pt x="883" y="1111"/>
                  </a:cubicBezTo>
                  <a:cubicBezTo>
                    <a:pt x="881" y="1111"/>
                    <a:pt x="905" y="1112"/>
                    <a:pt x="863" y="1112"/>
                  </a:cubicBezTo>
                  <a:cubicBezTo>
                    <a:pt x="815" y="1113"/>
                    <a:pt x="916" y="1116"/>
                    <a:pt x="891" y="1117"/>
                  </a:cubicBezTo>
                  <a:cubicBezTo>
                    <a:pt x="884" y="1117"/>
                    <a:pt x="830" y="1118"/>
                    <a:pt x="874" y="1119"/>
                  </a:cubicBezTo>
                  <a:cubicBezTo>
                    <a:pt x="840" y="1121"/>
                    <a:pt x="856" y="1117"/>
                    <a:pt x="853" y="1128"/>
                  </a:cubicBezTo>
                  <a:cubicBezTo>
                    <a:pt x="853" y="1129"/>
                    <a:pt x="865" y="1130"/>
                    <a:pt x="851" y="1131"/>
                  </a:cubicBezTo>
                  <a:cubicBezTo>
                    <a:pt x="818" y="1132"/>
                    <a:pt x="866" y="1132"/>
                    <a:pt x="853" y="1133"/>
                  </a:cubicBezTo>
                  <a:cubicBezTo>
                    <a:pt x="847" y="1134"/>
                    <a:pt x="841" y="1134"/>
                    <a:pt x="834" y="1134"/>
                  </a:cubicBezTo>
                  <a:cubicBezTo>
                    <a:pt x="821" y="1135"/>
                    <a:pt x="800" y="1135"/>
                    <a:pt x="823" y="1140"/>
                  </a:cubicBezTo>
                  <a:cubicBezTo>
                    <a:pt x="829" y="1141"/>
                    <a:pt x="786" y="1142"/>
                    <a:pt x="831" y="1143"/>
                  </a:cubicBezTo>
                  <a:cubicBezTo>
                    <a:pt x="815" y="1145"/>
                    <a:pt x="746" y="1147"/>
                    <a:pt x="795" y="1150"/>
                  </a:cubicBezTo>
                  <a:cubicBezTo>
                    <a:pt x="807" y="1151"/>
                    <a:pt x="803" y="1151"/>
                    <a:pt x="794" y="1151"/>
                  </a:cubicBezTo>
                  <a:cubicBezTo>
                    <a:pt x="760" y="1154"/>
                    <a:pt x="787" y="1157"/>
                    <a:pt x="750" y="1159"/>
                  </a:cubicBezTo>
                  <a:cubicBezTo>
                    <a:pt x="800" y="1161"/>
                    <a:pt x="742" y="1163"/>
                    <a:pt x="789" y="1165"/>
                  </a:cubicBezTo>
                  <a:cubicBezTo>
                    <a:pt x="797" y="1165"/>
                    <a:pt x="783" y="1166"/>
                    <a:pt x="778" y="1167"/>
                  </a:cubicBezTo>
                  <a:cubicBezTo>
                    <a:pt x="789" y="1168"/>
                    <a:pt x="894" y="1168"/>
                    <a:pt x="853" y="1168"/>
                  </a:cubicBezTo>
                  <a:lnTo>
                    <a:pt x="853" y="1168"/>
                  </a:lnTo>
                  <a:cubicBezTo>
                    <a:pt x="884" y="1170"/>
                    <a:pt x="872" y="1171"/>
                    <a:pt x="884" y="1173"/>
                  </a:cubicBezTo>
                  <a:cubicBezTo>
                    <a:pt x="895" y="1174"/>
                    <a:pt x="877" y="1173"/>
                    <a:pt x="874" y="1173"/>
                  </a:cubicBezTo>
                  <a:cubicBezTo>
                    <a:pt x="879" y="1173"/>
                    <a:pt x="893" y="1173"/>
                    <a:pt x="884" y="1173"/>
                  </a:cubicBezTo>
                  <a:cubicBezTo>
                    <a:pt x="826" y="1174"/>
                    <a:pt x="807" y="1173"/>
                    <a:pt x="754" y="1170"/>
                  </a:cubicBezTo>
                  <a:lnTo>
                    <a:pt x="754" y="1175"/>
                  </a:lnTo>
                  <a:cubicBezTo>
                    <a:pt x="787" y="1172"/>
                    <a:pt x="870" y="1182"/>
                    <a:pt x="776" y="1184"/>
                  </a:cubicBezTo>
                  <a:cubicBezTo>
                    <a:pt x="744" y="1185"/>
                    <a:pt x="741" y="1168"/>
                    <a:pt x="687" y="1182"/>
                  </a:cubicBezTo>
                  <a:cubicBezTo>
                    <a:pt x="669" y="1196"/>
                    <a:pt x="642" y="1193"/>
                    <a:pt x="644" y="1199"/>
                  </a:cubicBezTo>
                  <a:cubicBezTo>
                    <a:pt x="579" y="1218"/>
                    <a:pt x="707" y="1217"/>
                    <a:pt x="747" y="1217"/>
                  </a:cubicBezTo>
                  <a:cubicBezTo>
                    <a:pt x="683" y="1217"/>
                    <a:pt x="753" y="1219"/>
                    <a:pt x="709" y="1219"/>
                  </a:cubicBezTo>
                  <a:cubicBezTo>
                    <a:pt x="724" y="1220"/>
                    <a:pt x="787" y="1220"/>
                    <a:pt x="767" y="1212"/>
                  </a:cubicBezTo>
                  <a:cubicBezTo>
                    <a:pt x="753" y="1210"/>
                    <a:pt x="782" y="1209"/>
                    <a:pt x="770" y="1208"/>
                  </a:cubicBezTo>
                  <a:cubicBezTo>
                    <a:pt x="756" y="1206"/>
                    <a:pt x="812" y="1205"/>
                    <a:pt x="775" y="1203"/>
                  </a:cubicBezTo>
                  <a:cubicBezTo>
                    <a:pt x="810" y="1203"/>
                    <a:pt x="747" y="1202"/>
                    <a:pt x="777" y="1201"/>
                  </a:cubicBezTo>
                  <a:cubicBezTo>
                    <a:pt x="809" y="1200"/>
                    <a:pt x="747" y="1199"/>
                    <a:pt x="773" y="1199"/>
                  </a:cubicBezTo>
                  <a:cubicBezTo>
                    <a:pt x="801" y="1198"/>
                    <a:pt x="785" y="1197"/>
                    <a:pt x="791" y="1196"/>
                  </a:cubicBezTo>
                  <a:cubicBezTo>
                    <a:pt x="795" y="1195"/>
                    <a:pt x="822" y="1195"/>
                    <a:pt x="792" y="1194"/>
                  </a:cubicBezTo>
                  <a:cubicBezTo>
                    <a:pt x="836" y="1189"/>
                    <a:pt x="830" y="1186"/>
                    <a:pt x="895" y="1180"/>
                  </a:cubicBezTo>
                  <a:cubicBezTo>
                    <a:pt x="857" y="1179"/>
                    <a:pt x="908" y="1178"/>
                    <a:pt x="877" y="1177"/>
                  </a:cubicBezTo>
                  <a:cubicBezTo>
                    <a:pt x="959" y="1179"/>
                    <a:pt x="970" y="1178"/>
                    <a:pt x="1031" y="1164"/>
                  </a:cubicBezTo>
                  <a:cubicBezTo>
                    <a:pt x="1058" y="1162"/>
                    <a:pt x="1027" y="1162"/>
                    <a:pt x="1029" y="1160"/>
                  </a:cubicBezTo>
                  <a:cubicBezTo>
                    <a:pt x="1035" y="1158"/>
                    <a:pt x="1042" y="1160"/>
                    <a:pt x="1041" y="1153"/>
                  </a:cubicBezTo>
                  <a:cubicBezTo>
                    <a:pt x="1067" y="1156"/>
                    <a:pt x="1140" y="1151"/>
                    <a:pt x="1103" y="1153"/>
                  </a:cubicBezTo>
                  <a:lnTo>
                    <a:pt x="1103" y="1153"/>
                  </a:lnTo>
                  <a:cubicBezTo>
                    <a:pt x="1104" y="1155"/>
                    <a:pt x="1117" y="1156"/>
                    <a:pt x="1106" y="1157"/>
                  </a:cubicBezTo>
                  <a:cubicBezTo>
                    <a:pt x="1096" y="1159"/>
                    <a:pt x="1132" y="1158"/>
                    <a:pt x="1124" y="1165"/>
                  </a:cubicBezTo>
                  <a:cubicBezTo>
                    <a:pt x="1140" y="1165"/>
                    <a:pt x="1149" y="1165"/>
                    <a:pt x="1161" y="1164"/>
                  </a:cubicBezTo>
                  <a:lnTo>
                    <a:pt x="1161" y="1169"/>
                  </a:lnTo>
                  <a:cubicBezTo>
                    <a:pt x="1143" y="1169"/>
                    <a:pt x="1133" y="1170"/>
                    <a:pt x="1124" y="1170"/>
                  </a:cubicBezTo>
                  <a:cubicBezTo>
                    <a:pt x="1162" y="1171"/>
                    <a:pt x="1098" y="1173"/>
                    <a:pt x="1144" y="1173"/>
                  </a:cubicBezTo>
                  <a:cubicBezTo>
                    <a:pt x="1077" y="1176"/>
                    <a:pt x="1175" y="1178"/>
                    <a:pt x="1106" y="1180"/>
                  </a:cubicBezTo>
                  <a:cubicBezTo>
                    <a:pt x="1140" y="1183"/>
                    <a:pt x="1115" y="1189"/>
                    <a:pt x="1125" y="1193"/>
                  </a:cubicBezTo>
                  <a:cubicBezTo>
                    <a:pt x="1130" y="1195"/>
                    <a:pt x="1095" y="1194"/>
                    <a:pt x="1082" y="1195"/>
                  </a:cubicBezTo>
                  <a:cubicBezTo>
                    <a:pt x="1082" y="1199"/>
                    <a:pt x="1088" y="1203"/>
                    <a:pt x="1079" y="1207"/>
                  </a:cubicBezTo>
                  <a:cubicBezTo>
                    <a:pt x="1076" y="1208"/>
                    <a:pt x="1099" y="1208"/>
                    <a:pt x="1092" y="1210"/>
                  </a:cubicBezTo>
                  <a:cubicBezTo>
                    <a:pt x="1076" y="1212"/>
                    <a:pt x="1051" y="1215"/>
                    <a:pt x="1061" y="1218"/>
                  </a:cubicBezTo>
                  <a:cubicBezTo>
                    <a:pt x="1068" y="1220"/>
                    <a:pt x="1047" y="1222"/>
                    <a:pt x="1078" y="1224"/>
                  </a:cubicBezTo>
                  <a:cubicBezTo>
                    <a:pt x="1034" y="1226"/>
                    <a:pt x="1087" y="1229"/>
                    <a:pt x="1048" y="1231"/>
                  </a:cubicBezTo>
                  <a:cubicBezTo>
                    <a:pt x="1063" y="1233"/>
                    <a:pt x="1037" y="1235"/>
                    <a:pt x="1040" y="1237"/>
                  </a:cubicBezTo>
                  <a:cubicBezTo>
                    <a:pt x="1043" y="1241"/>
                    <a:pt x="1039" y="1244"/>
                    <a:pt x="1041" y="1250"/>
                  </a:cubicBezTo>
                  <a:cubicBezTo>
                    <a:pt x="1041" y="1250"/>
                    <a:pt x="977" y="1248"/>
                    <a:pt x="1012" y="1250"/>
                  </a:cubicBezTo>
                  <a:cubicBezTo>
                    <a:pt x="1032" y="1251"/>
                    <a:pt x="987" y="1252"/>
                    <a:pt x="1020" y="1253"/>
                  </a:cubicBezTo>
                  <a:cubicBezTo>
                    <a:pt x="982" y="1254"/>
                    <a:pt x="1044" y="1256"/>
                    <a:pt x="1000" y="1256"/>
                  </a:cubicBezTo>
                  <a:cubicBezTo>
                    <a:pt x="1038" y="1258"/>
                    <a:pt x="1007" y="1259"/>
                    <a:pt x="1008" y="1260"/>
                  </a:cubicBezTo>
                  <a:cubicBezTo>
                    <a:pt x="1009" y="1261"/>
                    <a:pt x="1011" y="1262"/>
                    <a:pt x="999" y="1264"/>
                  </a:cubicBezTo>
                  <a:cubicBezTo>
                    <a:pt x="1039" y="1265"/>
                    <a:pt x="1024" y="1267"/>
                    <a:pt x="1016" y="1269"/>
                  </a:cubicBezTo>
                  <a:cubicBezTo>
                    <a:pt x="1007" y="1271"/>
                    <a:pt x="982" y="1273"/>
                    <a:pt x="936" y="1274"/>
                  </a:cubicBezTo>
                  <a:cubicBezTo>
                    <a:pt x="936" y="1294"/>
                    <a:pt x="937" y="1282"/>
                    <a:pt x="999" y="1286"/>
                  </a:cubicBezTo>
                  <a:cubicBezTo>
                    <a:pt x="999" y="1281"/>
                    <a:pt x="999" y="1282"/>
                    <a:pt x="991" y="1282"/>
                  </a:cubicBezTo>
                  <a:cubicBezTo>
                    <a:pt x="954" y="1281"/>
                    <a:pt x="997" y="1280"/>
                    <a:pt x="990" y="1279"/>
                  </a:cubicBezTo>
                  <a:cubicBezTo>
                    <a:pt x="983" y="1278"/>
                    <a:pt x="992" y="1277"/>
                    <a:pt x="1029" y="1276"/>
                  </a:cubicBezTo>
                  <a:cubicBezTo>
                    <a:pt x="1041" y="1278"/>
                    <a:pt x="1071" y="1276"/>
                    <a:pt x="1060" y="1283"/>
                  </a:cubicBezTo>
                  <a:cubicBezTo>
                    <a:pt x="1057" y="1284"/>
                    <a:pt x="1090" y="1285"/>
                    <a:pt x="1061" y="1286"/>
                  </a:cubicBezTo>
                  <a:cubicBezTo>
                    <a:pt x="1074" y="1287"/>
                    <a:pt x="1087" y="1287"/>
                    <a:pt x="1094" y="1287"/>
                  </a:cubicBezTo>
                  <a:cubicBezTo>
                    <a:pt x="1090" y="1288"/>
                    <a:pt x="1075" y="1289"/>
                    <a:pt x="1084" y="1290"/>
                  </a:cubicBezTo>
                  <a:cubicBezTo>
                    <a:pt x="1113" y="1292"/>
                    <a:pt x="1098" y="1294"/>
                    <a:pt x="1103" y="1296"/>
                  </a:cubicBezTo>
                  <a:cubicBezTo>
                    <a:pt x="1134" y="1300"/>
                    <a:pt x="1085" y="1299"/>
                    <a:pt x="1112" y="1301"/>
                  </a:cubicBezTo>
                  <a:cubicBezTo>
                    <a:pt x="1149" y="1305"/>
                    <a:pt x="1145" y="1302"/>
                    <a:pt x="1145" y="1314"/>
                  </a:cubicBezTo>
                  <a:cubicBezTo>
                    <a:pt x="1161" y="1314"/>
                    <a:pt x="1173" y="1314"/>
                    <a:pt x="1186" y="1314"/>
                  </a:cubicBezTo>
                  <a:cubicBezTo>
                    <a:pt x="1186" y="1322"/>
                    <a:pt x="1189" y="1318"/>
                    <a:pt x="1198" y="1322"/>
                  </a:cubicBezTo>
                  <a:cubicBezTo>
                    <a:pt x="1198" y="1323"/>
                    <a:pt x="1171" y="1323"/>
                    <a:pt x="1187" y="1324"/>
                  </a:cubicBezTo>
                  <a:cubicBezTo>
                    <a:pt x="1202" y="1325"/>
                    <a:pt x="1187" y="1326"/>
                    <a:pt x="1194" y="1326"/>
                  </a:cubicBezTo>
                  <a:cubicBezTo>
                    <a:pt x="1214" y="1327"/>
                    <a:pt x="1177" y="1328"/>
                    <a:pt x="1205" y="1329"/>
                  </a:cubicBezTo>
                  <a:cubicBezTo>
                    <a:pt x="1180" y="1329"/>
                    <a:pt x="1224" y="1331"/>
                    <a:pt x="1162" y="1331"/>
                  </a:cubicBezTo>
                  <a:cubicBezTo>
                    <a:pt x="1124" y="1330"/>
                    <a:pt x="1112" y="1333"/>
                    <a:pt x="1141" y="1333"/>
                  </a:cubicBezTo>
                  <a:cubicBezTo>
                    <a:pt x="1135" y="1333"/>
                    <a:pt x="1130" y="1334"/>
                    <a:pt x="1124" y="1334"/>
                  </a:cubicBezTo>
                  <a:cubicBezTo>
                    <a:pt x="1147" y="1335"/>
                    <a:pt x="1141" y="1336"/>
                    <a:pt x="1097" y="1336"/>
                  </a:cubicBezTo>
                  <a:cubicBezTo>
                    <a:pt x="1072" y="1337"/>
                    <a:pt x="1094" y="1336"/>
                    <a:pt x="1103" y="1336"/>
                  </a:cubicBezTo>
                  <a:cubicBezTo>
                    <a:pt x="1088" y="1337"/>
                    <a:pt x="1104" y="1336"/>
                    <a:pt x="1103" y="1334"/>
                  </a:cubicBezTo>
                  <a:cubicBezTo>
                    <a:pt x="1070" y="1333"/>
                    <a:pt x="1084" y="1334"/>
                    <a:pt x="1041" y="1336"/>
                  </a:cubicBezTo>
                  <a:cubicBezTo>
                    <a:pt x="1054" y="1337"/>
                    <a:pt x="1005" y="1338"/>
                    <a:pt x="1041" y="1339"/>
                  </a:cubicBezTo>
                  <a:cubicBezTo>
                    <a:pt x="1055" y="1350"/>
                    <a:pt x="1080" y="1348"/>
                    <a:pt x="1121" y="1355"/>
                  </a:cubicBezTo>
                  <a:cubicBezTo>
                    <a:pt x="1087" y="1356"/>
                    <a:pt x="1120" y="1357"/>
                    <a:pt x="1121" y="1358"/>
                  </a:cubicBezTo>
                  <a:cubicBezTo>
                    <a:pt x="1123" y="1359"/>
                    <a:pt x="1129" y="1361"/>
                    <a:pt x="1137" y="1362"/>
                  </a:cubicBezTo>
                  <a:cubicBezTo>
                    <a:pt x="1106" y="1366"/>
                    <a:pt x="1168" y="1366"/>
                    <a:pt x="1088" y="1369"/>
                  </a:cubicBezTo>
                  <a:cubicBezTo>
                    <a:pt x="1078" y="1369"/>
                    <a:pt x="1017" y="1371"/>
                    <a:pt x="1056" y="1373"/>
                  </a:cubicBezTo>
                  <a:cubicBezTo>
                    <a:pt x="1067" y="1373"/>
                    <a:pt x="1052" y="1375"/>
                    <a:pt x="1039" y="1376"/>
                  </a:cubicBezTo>
                  <a:cubicBezTo>
                    <a:pt x="1023" y="1377"/>
                    <a:pt x="1065" y="1378"/>
                    <a:pt x="1050" y="1379"/>
                  </a:cubicBezTo>
                  <a:cubicBezTo>
                    <a:pt x="1037" y="1380"/>
                    <a:pt x="1043" y="1381"/>
                    <a:pt x="1044" y="1384"/>
                  </a:cubicBezTo>
                  <a:cubicBezTo>
                    <a:pt x="1044" y="1384"/>
                    <a:pt x="1042" y="1383"/>
                    <a:pt x="1041" y="1383"/>
                  </a:cubicBezTo>
                  <a:cubicBezTo>
                    <a:pt x="1090" y="1389"/>
                    <a:pt x="966" y="1376"/>
                    <a:pt x="936" y="1375"/>
                  </a:cubicBezTo>
                  <a:lnTo>
                    <a:pt x="936" y="1376"/>
                  </a:lnTo>
                  <a:cubicBezTo>
                    <a:pt x="942" y="1377"/>
                    <a:pt x="948" y="1377"/>
                    <a:pt x="954" y="1377"/>
                  </a:cubicBezTo>
                  <a:cubicBezTo>
                    <a:pt x="948" y="1377"/>
                    <a:pt x="942" y="1377"/>
                    <a:pt x="936" y="1377"/>
                  </a:cubicBezTo>
                  <a:cubicBezTo>
                    <a:pt x="1014" y="1384"/>
                    <a:pt x="1065" y="1411"/>
                    <a:pt x="1145" y="1412"/>
                  </a:cubicBezTo>
                  <a:cubicBezTo>
                    <a:pt x="1146" y="1414"/>
                    <a:pt x="1142" y="1416"/>
                    <a:pt x="1145" y="1417"/>
                  </a:cubicBezTo>
                  <a:cubicBezTo>
                    <a:pt x="1148" y="1418"/>
                    <a:pt x="1134" y="1419"/>
                    <a:pt x="1157" y="1420"/>
                  </a:cubicBezTo>
                  <a:cubicBezTo>
                    <a:pt x="1168" y="1420"/>
                    <a:pt x="1145" y="1421"/>
                    <a:pt x="1163" y="1422"/>
                  </a:cubicBezTo>
                  <a:cubicBezTo>
                    <a:pt x="1175" y="1423"/>
                    <a:pt x="1159" y="1424"/>
                    <a:pt x="1167" y="1425"/>
                  </a:cubicBezTo>
                  <a:cubicBezTo>
                    <a:pt x="1135" y="1432"/>
                    <a:pt x="970" y="1416"/>
                    <a:pt x="898" y="1410"/>
                  </a:cubicBezTo>
                  <a:cubicBezTo>
                    <a:pt x="929" y="1411"/>
                    <a:pt x="848" y="1411"/>
                    <a:pt x="892" y="1412"/>
                  </a:cubicBezTo>
                  <a:cubicBezTo>
                    <a:pt x="890" y="1415"/>
                    <a:pt x="899" y="1418"/>
                    <a:pt x="957" y="1421"/>
                  </a:cubicBezTo>
                  <a:cubicBezTo>
                    <a:pt x="960" y="1426"/>
                    <a:pt x="1008" y="1429"/>
                    <a:pt x="1025" y="1435"/>
                  </a:cubicBezTo>
                  <a:cubicBezTo>
                    <a:pt x="1059" y="1436"/>
                    <a:pt x="1003" y="1437"/>
                    <a:pt x="1032" y="1437"/>
                  </a:cubicBezTo>
                  <a:cubicBezTo>
                    <a:pt x="1043" y="1438"/>
                    <a:pt x="1020" y="1439"/>
                    <a:pt x="1038" y="1439"/>
                  </a:cubicBezTo>
                  <a:cubicBezTo>
                    <a:pt x="1050" y="1440"/>
                    <a:pt x="1035" y="1441"/>
                    <a:pt x="1042" y="1442"/>
                  </a:cubicBezTo>
                  <a:cubicBezTo>
                    <a:pt x="1049" y="1443"/>
                    <a:pt x="1056" y="1443"/>
                    <a:pt x="1045" y="1444"/>
                  </a:cubicBezTo>
                  <a:cubicBezTo>
                    <a:pt x="1085" y="1445"/>
                    <a:pt x="1017" y="1446"/>
                    <a:pt x="1055" y="1446"/>
                  </a:cubicBezTo>
                  <a:cubicBezTo>
                    <a:pt x="1064" y="1449"/>
                    <a:pt x="1074" y="1451"/>
                    <a:pt x="1081" y="1454"/>
                  </a:cubicBezTo>
                  <a:cubicBezTo>
                    <a:pt x="1073" y="1457"/>
                    <a:pt x="1007" y="1457"/>
                    <a:pt x="1055" y="1459"/>
                  </a:cubicBezTo>
                  <a:cubicBezTo>
                    <a:pt x="1109" y="1460"/>
                    <a:pt x="1053" y="1464"/>
                    <a:pt x="1114" y="1468"/>
                  </a:cubicBezTo>
                  <a:cubicBezTo>
                    <a:pt x="1124" y="1469"/>
                    <a:pt x="1113" y="1469"/>
                    <a:pt x="1106" y="1469"/>
                  </a:cubicBezTo>
                  <a:cubicBezTo>
                    <a:pt x="1140" y="1470"/>
                    <a:pt x="1100" y="1471"/>
                    <a:pt x="1114" y="1471"/>
                  </a:cubicBezTo>
                  <a:cubicBezTo>
                    <a:pt x="1129" y="1472"/>
                    <a:pt x="1110" y="1474"/>
                    <a:pt x="1127" y="1475"/>
                  </a:cubicBezTo>
                  <a:cubicBezTo>
                    <a:pt x="1159" y="1476"/>
                    <a:pt x="1106" y="1477"/>
                    <a:pt x="1127" y="1477"/>
                  </a:cubicBezTo>
                  <a:cubicBezTo>
                    <a:pt x="1152" y="1478"/>
                    <a:pt x="1124" y="1479"/>
                    <a:pt x="1141" y="1480"/>
                  </a:cubicBezTo>
                  <a:cubicBezTo>
                    <a:pt x="1160" y="1481"/>
                    <a:pt x="1140" y="1482"/>
                    <a:pt x="1145" y="1489"/>
                  </a:cubicBezTo>
                  <a:cubicBezTo>
                    <a:pt x="1163" y="1489"/>
                    <a:pt x="1175" y="1490"/>
                    <a:pt x="1188" y="1490"/>
                  </a:cubicBezTo>
                  <a:cubicBezTo>
                    <a:pt x="1166" y="1491"/>
                    <a:pt x="1134" y="1491"/>
                    <a:pt x="1145" y="1493"/>
                  </a:cubicBezTo>
                  <a:cubicBezTo>
                    <a:pt x="1154" y="1494"/>
                    <a:pt x="1167" y="1495"/>
                    <a:pt x="1145" y="1496"/>
                  </a:cubicBezTo>
                  <a:cubicBezTo>
                    <a:pt x="1180" y="1497"/>
                    <a:pt x="1137" y="1498"/>
                    <a:pt x="1155" y="1498"/>
                  </a:cubicBezTo>
                  <a:cubicBezTo>
                    <a:pt x="1179" y="1498"/>
                    <a:pt x="1197" y="1498"/>
                    <a:pt x="1168" y="1499"/>
                  </a:cubicBezTo>
                  <a:cubicBezTo>
                    <a:pt x="1198" y="1500"/>
                    <a:pt x="1153" y="1501"/>
                    <a:pt x="1165" y="1502"/>
                  </a:cubicBezTo>
                  <a:cubicBezTo>
                    <a:pt x="1171" y="1502"/>
                    <a:pt x="1177" y="1502"/>
                    <a:pt x="1183" y="1503"/>
                  </a:cubicBezTo>
                  <a:cubicBezTo>
                    <a:pt x="1173" y="1503"/>
                    <a:pt x="1165" y="1502"/>
                    <a:pt x="1155" y="1506"/>
                  </a:cubicBezTo>
                  <a:cubicBezTo>
                    <a:pt x="1158" y="1506"/>
                    <a:pt x="1170" y="1507"/>
                    <a:pt x="1182" y="1507"/>
                  </a:cubicBezTo>
                  <a:cubicBezTo>
                    <a:pt x="1177" y="1508"/>
                    <a:pt x="1162" y="1508"/>
                    <a:pt x="1167" y="1509"/>
                  </a:cubicBezTo>
                  <a:cubicBezTo>
                    <a:pt x="1204" y="1511"/>
                    <a:pt x="1188" y="1514"/>
                    <a:pt x="1164" y="1516"/>
                  </a:cubicBezTo>
                  <a:cubicBezTo>
                    <a:pt x="1177" y="1516"/>
                    <a:pt x="1189" y="1516"/>
                    <a:pt x="1207" y="1517"/>
                  </a:cubicBezTo>
                  <a:cubicBezTo>
                    <a:pt x="1211" y="1535"/>
                    <a:pt x="1193" y="1534"/>
                    <a:pt x="1231" y="1536"/>
                  </a:cubicBezTo>
                  <a:cubicBezTo>
                    <a:pt x="1277" y="1539"/>
                    <a:pt x="1224" y="1541"/>
                    <a:pt x="1210" y="1543"/>
                  </a:cubicBezTo>
                  <a:cubicBezTo>
                    <a:pt x="1225" y="1543"/>
                    <a:pt x="1237" y="1543"/>
                    <a:pt x="1243" y="1543"/>
                  </a:cubicBezTo>
                  <a:cubicBezTo>
                    <a:pt x="1234" y="1544"/>
                    <a:pt x="1211" y="1546"/>
                    <a:pt x="1219" y="1546"/>
                  </a:cubicBezTo>
                  <a:cubicBezTo>
                    <a:pt x="1234" y="1548"/>
                    <a:pt x="1225" y="1549"/>
                    <a:pt x="1233" y="1550"/>
                  </a:cubicBezTo>
                  <a:cubicBezTo>
                    <a:pt x="1241" y="1551"/>
                    <a:pt x="1227" y="1551"/>
                    <a:pt x="1228" y="1552"/>
                  </a:cubicBezTo>
                  <a:cubicBezTo>
                    <a:pt x="1230" y="1553"/>
                    <a:pt x="1249" y="1555"/>
                    <a:pt x="1236" y="1556"/>
                  </a:cubicBezTo>
                  <a:cubicBezTo>
                    <a:pt x="1228" y="1557"/>
                    <a:pt x="1260" y="1557"/>
                    <a:pt x="1229" y="1558"/>
                  </a:cubicBezTo>
                  <a:cubicBezTo>
                    <a:pt x="1225" y="1558"/>
                    <a:pt x="1238" y="1559"/>
                    <a:pt x="1239" y="1560"/>
                  </a:cubicBezTo>
                  <a:cubicBezTo>
                    <a:pt x="1239" y="1560"/>
                    <a:pt x="1226" y="1562"/>
                    <a:pt x="1232" y="1562"/>
                  </a:cubicBezTo>
                  <a:cubicBezTo>
                    <a:pt x="1259" y="1562"/>
                    <a:pt x="1214" y="1563"/>
                    <a:pt x="1246" y="1564"/>
                  </a:cubicBezTo>
                  <a:cubicBezTo>
                    <a:pt x="1260" y="1565"/>
                    <a:pt x="1246" y="1565"/>
                    <a:pt x="1249" y="1570"/>
                  </a:cubicBezTo>
                  <a:cubicBezTo>
                    <a:pt x="1246" y="1577"/>
                    <a:pt x="1260" y="1574"/>
                    <a:pt x="1228" y="1576"/>
                  </a:cubicBezTo>
                  <a:cubicBezTo>
                    <a:pt x="1262" y="1577"/>
                    <a:pt x="1212" y="1578"/>
                    <a:pt x="1229" y="1579"/>
                  </a:cubicBezTo>
                  <a:cubicBezTo>
                    <a:pt x="1244" y="1580"/>
                    <a:pt x="1235" y="1580"/>
                    <a:pt x="1230" y="1581"/>
                  </a:cubicBezTo>
                  <a:cubicBezTo>
                    <a:pt x="1225" y="1582"/>
                    <a:pt x="1245" y="1583"/>
                    <a:pt x="1241" y="1583"/>
                  </a:cubicBezTo>
                  <a:cubicBezTo>
                    <a:pt x="1207" y="1584"/>
                    <a:pt x="1272" y="1585"/>
                    <a:pt x="1232" y="1585"/>
                  </a:cubicBezTo>
                  <a:cubicBezTo>
                    <a:pt x="1245" y="1586"/>
                    <a:pt x="1232" y="1587"/>
                    <a:pt x="1234" y="1587"/>
                  </a:cubicBezTo>
                  <a:cubicBezTo>
                    <a:pt x="1265" y="1588"/>
                    <a:pt x="1219" y="1588"/>
                    <a:pt x="1236" y="1589"/>
                  </a:cubicBezTo>
                  <a:cubicBezTo>
                    <a:pt x="1257" y="1590"/>
                    <a:pt x="1258" y="1591"/>
                    <a:pt x="1239" y="1591"/>
                  </a:cubicBezTo>
                  <a:cubicBezTo>
                    <a:pt x="1211" y="1592"/>
                    <a:pt x="1246" y="1593"/>
                    <a:pt x="1243" y="1594"/>
                  </a:cubicBezTo>
                  <a:cubicBezTo>
                    <a:pt x="1191" y="1590"/>
                    <a:pt x="1225" y="1601"/>
                    <a:pt x="1186" y="1604"/>
                  </a:cubicBezTo>
                  <a:cubicBezTo>
                    <a:pt x="1187" y="1612"/>
                    <a:pt x="1141" y="1614"/>
                    <a:pt x="1126" y="1618"/>
                  </a:cubicBezTo>
                  <a:cubicBezTo>
                    <a:pt x="1162" y="1618"/>
                    <a:pt x="1104" y="1620"/>
                    <a:pt x="1144" y="1620"/>
                  </a:cubicBezTo>
                  <a:cubicBezTo>
                    <a:pt x="1114" y="1623"/>
                    <a:pt x="1100" y="1629"/>
                    <a:pt x="1041" y="1638"/>
                  </a:cubicBezTo>
                  <a:cubicBezTo>
                    <a:pt x="1046" y="1638"/>
                    <a:pt x="1052" y="1638"/>
                    <a:pt x="1058" y="1639"/>
                  </a:cubicBezTo>
                  <a:cubicBezTo>
                    <a:pt x="1039" y="1640"/>
                    <a:pt x="1006" y="1640"/>
                    <a:pt x="999" y="1653"/>
                  </a:cubicBezTo>
                  <a:cubicBezTo>
                    <a:pt x="976" y="1654"/>
                    <a:pt x="957" y="1655"/>
                    <a:pt x="942" y="1656"/>
                  </a:cubicBezTo>
                  <a:cubicBezTo>
                    <a:pt x="981" y="1659"/>
                    <a:pt x="921" y="1660"/>
                    <a:pt x="924" y="1662"/>
                  </a:cubicBezTo>
                  <a:cubicBezTo>
                    <a:pt x="925" y="1664"/>
                    <a:pt x="909" y="1665"/>
                    <a:pt x="917" y="1666"/>
                  </a:cubicBezTo>
                  <a:cubicBezTo>
                    <a:pt x="921" y="1667"/>
                    <a:pt x="883" y="1667"/>
                    <a:pt x="906" y="1668"/>
                  </a:cubicBezTo>
                  <a:cubicBezTo>
                    <a:pt x="900" y="1670"/>
                    <a:pt x="903" y="1670"/>
                    <a:pt x="882" y="1672"/>
                  </a:cubicBezTo>
                  <a:cubicBezTo>
                    <a:pt x="876" y="1673"/>
                    <a:pt x="895" y="1674"/>
                    <a:pt x="891" y="1674"/>
                  </a:cubicBezTo>
                  <a:cubicBezTo>
                    <a:pt x="876" y="1676"/>
                    <a:pt x="825" y="1678"/>
                    <a:pt x="871" y="1680"/>
                  </a:cubicBezTo>
                  <a:cubicBezTo>
                    <a:pt x="833" y="1683"/>
                    <a:pt x="853" y="1683"/>
                    <a:pt x="817" y="1687"/>
                  </a:cubicBezTo>
                  <a:cubicBezTo>
                    <a:pt x="850" y="1688"/>
                    <a:pt x="929" y="1683"/>
                    <a:pt x="895" y="1685"/>
                  </a:cubicBezTo>
                  <a:lnTo>
                    <a:pt x="895" y="1685"/>
                  </a:lnTo>
                  <a:cubicBezTo>
                    <a:pt x="900" y="1687"/>
                    <a:pt x="868" y="1686"/>
                    <a:pt x="853" y="1687"/>
                  </a:cubicBezTo>
                  <a:cubicBezTo>
                    <a:pt x="843" y="1690"/>
                    <a:pt x="918" y="1688"/>
                    <a:pt x="874" y="1689"/>
                  </a:cubicBezTo>
                  <a:lnTo>
                    <a:pt x="874" y="1689"/>
                  </a:lnTo>
                  <a:cubicBezTo>
                    <a:pt x="815" y="1694"/>
                    <a:pt x="809" y="1702"/>
                    <a:pt x="774" y="1700"/>
                  </a:cubicBezTo>
                  <a:cubicBezTo>
                    <a:pt x="819" y="1702"/>
                    <a:pt x="741" y="1701"/>
                    <a:pt x="749" y="1702"/>
                  </a:cubicBezTo>
                  <a:cubicBezTo>
                    <a:pt x="747" y="1708"/>
                    <a:pt x="760" y="1705"/>
                    <a:pt x="728" y="1707"/>
                  </a:cubicBezTo>
                  <a:cubicBezTo>
                    <a:pt x="767" y="1708"/>
                    <a:pt x="733" y="1709"/>
                    <a:pt x="726" y="1709"/>
                  </a:cubicBezTo>
                  <a:cubicBezTo>
                    <a:pt x="713" y="1710"/>
                    <a:pt x="728" y="1711"/>
                    <a:pt x="716" y="1712"/>
                  </a:cubicBezTo>
                  <a:cubicBezTo>
                    <a:pt x="694" y="1713"/>
                    <a:pt x="727" y="1714"/>
                    <a:pt x="687" y="1715"/>
                  </a:cubicBezTo>
                  <a:cubicBezTo>
                    <a:pt x="693" y="1716"/>
                    <a:pt x="666" y="1717"/>
                    <a:pt x="678" y="1719"/>
                  </a:cubicBezTo>
                  <a:cubicBezTo>
                    <a:pt x="666" y="1719"/>
                    <a:pt x="671" y="1719"/>
                    <a:pt x="676" y="1720"/>
                  </a:cubicBezTo>
                  <a:cubicBezTo>
                    <a:pt x="704" y="1721"/>
                    <a:pt x="640" y="1721"/>
                    <a:pt x="653" y="1723"/>
                  </a:cubicBezTo>
                  <a:cubicBezTo>
                    <a:pt x="672" y="1723"/>
                    <a:pt x="663" y="1724"/>
                    <a:pt x="675" y="1725"/>
                  </a:cubicBezTo>
                  <a:cubicBezTo>
                    <a:pt x="687" y="1726"/>
                    <a:pt x="668" y="1726"/>
                    <a:pt x="666" y="1725"/>
                  </a:cubicBezTo>
                  <a:cubicBezTo>
                    <a:pt x="671" y="1725"/>
                    <a:pt x="684" y="1725"/>
                    <a:pt x="675" y="1725"/>
                  </a:cubicBezTo>
                  <a:cubicBezTo>
                    <a:pt x="591" y="1725"/>
                    <a:pt x="617" y="1726"/>
                    <a:pt x="571" y="1735"/>
                  </a:cubicBezTo>
                  <a:cubicBezTo>
                    <a:pt x="569" y="1738"/>
                    <a:pt x="522" y="1741"/>
                    <a:pt x="503" y="1745"/>
                  </a:cubicBezTo>
                  <a:cubicBezTo>
                    <a:pt x="497" y="1746"/>
                    <a:pt x="462" y="1747"/>
                    <a:pt x="498" y="1748"/>
                  </a:cubicBezTo>
                  <a:cubicBezTo>
                    <a:pt x="446" y="1753"/>
                    <a:pt x="453" y="1756"/>
                    <a:pt x="437" y="1758"/>
                  </a:cubicBezTo>
                  <a:cubicBezTo>
                    <a:pt x="443" y="1759"/>
                    <a:pt x="448" y="1759"/>
                    <a:pt x="454" y="1759"/>
                  </a:cubicBezTo>
                  <a:cubicBezTo>
                    <a:pt x="448" y="1759"/>
                    <a:pt x="443" y="1759"/>
                    <a:pt x="437" y="1759"/>
                  </a:cubicBezTo>
                  <a:cubicBezTo>
                    <a:pt x="440" y="1761"/>
                    <a:pt x="352" y="1763"/>
                    <a:pt x="413" y="1765"/>
                  </a:cubicBezTo>
                  <a:cubicBezTo>
                    <a:pt x="413" y="1765"/>
                    <a:pt x="407" y="1765"/>
                    <a:pt x="406" y="1765"/>
                  </a:cubicBezTo>
                  <a:cubicBezTo>
                    <a:pt x="377" y="1766"/>
                    <a:pt x="390" y="1767"/>
                    <a:pt x="374" y="1769"/>
                  </a:cubicBezTo>
                  <a:cubicBezTo>
                    <a:pt x="441" y="1770"/>
                    <a:pt x="355" y="1773"/>
                    <a:pt x="356" y="1774"/>
                  </a:cubicBezTo>
                  <a:cubicBezTo>
                    <a:pt x="399" y="1775"/>
                    <a:pt x="357" y="1777"/>
                    <a:pt x="382" y="1779"/>
                  </a:cubicBezTo>
                  <a:cubicBezTo>
                    <a:pt x="390" y="1779"/>
                    <a:pt x="400" y="1780"/>
                    <a:pt x="394" y="1781"/>
                  </a:cubicBezTo>
                  <a:cubicBezTo>
                    <a:pt x="358" y="1782"/>
                    <a:pt x="392" y="1785"/>
                    <a:pt x="369" y="1786"/>
                  </a:cubicBezTo>
                  <a:cubicBezTo>
                    <a:pt x="341" y="1789"/>
                    <a:pt x="361" y="1791"/>
                    <a:pt x="354" y="1793"/>
                  </a:cubicBezTo>
                  <a:cubicBezTo>
                    <a:pt x="351" y="1794"/>
                    <a:pt x="355" y="1795"/>
                    <a:pt x="353" y="1796"/>
                  </a:cubicBezTo>
                  <a:cubicBezTo>
                    <a:pt x="338" y="1799"/>
                    <a:pt x="306" y="1797"/>
                    <a:pt x="311" y="1801"/>
                  </a:cubicBezTo>
                  <a:cubicBezTo>
                    <a:pt x="308" y="1802"/>
                    <a:pt x="278" y="1805"/>
                    <a:pt x="283" y="1808"/>
                  </a:cubicBezTo>
                  <a:cubicBezTo>
                    <a:pt x="285" y="1809"/>
                    <a:pt x="254" y="1809"/>
                    <a:pt x="287" y="1810"/>
                  </a:cubicBezTo>
                  <a:cubicBezTo>
                    <a:pt x="331" y="1814"/>
                    <a:pt x="281" y="1811"/>
                    <a:pt x="292" y="1822"/>
                  </a:cubicBezTo>
                  <a:cubicBezTo>
                    <a:pt x="281" y="1828"/>
                    <a:pt x="300" y="1831"/>
                    <a:pt x="300" y="1833"/>
                  </a:cubicBezTo>
                  <a:cubicBezTo>
                    <a:pt x="299" y="1835"/>
                    <a:pt x="336" y="1836"/>
                    <a:pt x="291" y="1837"/>
                  </a:cubicBezTo>
                  <a:cubicBezTo>
                    <a:pt x="335" y="1838"/>
                    <a:pt x="301" y="1839"/>
                    <a:pt x="292" y="1841"/>
                  </a:cubicBezTo>
                  <a:cubicBezTo>
                    <a:pt x="289" y="1841"/>
                    <a:pt x="294" y="1842"/>
                    <a:pt x="302" y="1842"/>
                  </a:cubicBezTo>
                  <a:cubicBezTo>
                    <a:pt x="319" y="1843"/>
                    <a:pt x="277" y="1843"/>
                    <a:pt x="310" y="1844"/>
                  </a:cubicBezTo>
                  <a:cubicBezTo>
                    <a:pt x="320" y="1844"/>
                    <a:pt x="308" y="1846"/>
                    <a:pt x="332" y="1847"/>
                  </a:cubicBezTo>
                  <a:cubicBezTo>
                    <a:pt x="294" y="1847"/>
                    <a:pt x="335" y="1848"/>
                    <a:pt x="333" y="1849"/>
                  </a:cubicBezTo>
                  <a:cubicBezTo>
                    <a:pt x="324" y="1864"/>
                    <a:pt x="386" y="1865"/>
                    <a:pt x="395" y="1864"/>
                  </a:cubicBezTo>
                  <a:cubicBezTo>
                    <a:pt x="392" y="1873"/>
                    <a:pt x="402" y="1872"/>
                    <a:pt x="407" y="1874"/>
                  </a:cubicBezTo>
                  <a:cubicBezTo>
                    <a:pt x="407" y="1875"/>
                    <a:pt x="388" y="1876"/>
                    <a:pt x="398" y="1876"/>
                  </a:cubicBezTo>
                  <a:cubicBezTo>
                    <a:pt x="425" y="1882"/>
                    <a:pt x="461" y="1887"/>
                    <a:pt x="480" y="1891"/>
                  </a:cubicBezTo>
                  <a:cubicBezTo>
                    <a:pt x="540" y="1899"/>
                    <a:pt x="527" y="1904"/>
                    <a:pt x="589" y="1913"/>
                  </a:cubicBezTo>
                  <a:cubicBezTo>
                    <a:pt x="591" y="1913"/>
                    <a:pt x="598" y="1914"/>
                    <a:pt x="595" y="1914"/>
                  </a:cubicBezTo>
                  <a:cubicBezTo>
                    <a:pt x="550" y="1915"/>
                    <a:pt x="639" y="1919"/>
                    <a:pt x="625" y="1924"/>
                  </a:cubicBezTo>
                  <a:cubicBezTo>
                    <a:pt x="656" y="1929"/>
                    <a:pt x="673" y="1934"/>
                    <a:pt x="708" y="1943"/>
                  </a:cubicBezTo>
                  <a:cubicBezTo>
                    <a:pt x="707" y="1944"/>
                    <a:pt x="695" y="1946"/>
                    <a:pt x="711" y="1947"/>
                  </a:cubicBezTo>
                  <a:cubicBezTo>
                    <a:pt x="728" y="1948"/>
                    <a:pt x="704" y="1949"/>
                    <a:pt x="719" y="1950"/>
                  </a:cubicBezTo>
                  <a:cubicBezTo>
                    <a:pt x="697" y="1950"/>
                    <a:pt x="747" y="1951"/>
                    <a:pt x="709" y="1952"/>
                  </a:cubicBezTo>
                  <a:cubicBezTo>
                    <a:pt x="730" y="1952"/>
                    <a:pt x="726" y="1953"/>
                    <a:pt x="709" y="1953"/>
                  </a:cubicBezTo>
                  <a:cubicBezTo>
                    <a:pt x="746" y="1954"/>
                    <a:pt x="698" y="1955"/>
                    <a:pt x="718" y="1955"/>
                  </a:cubicBezTo>
                  <a:cubicBezTo>
                    <a:pt x="749" y="1956"/>
                    <a:pt x="702" y="1957"/>
                    <a:pt x="715" y="1957"/>
                  </a:cubicBezTo>
                  <a:cubicBezTo>
                    <a:pt x="741" y="1959"/>
                    <a:pt x="720" y="1960"/>
                    <a:pt x="729" y="1961"/>
                  </a:cubicBezTo>
                  <a:cubicBezTo>
                    <a:pt x="783" y="1966"/>
                    <a:pt x="769" y="1971"/>
                    <a:pt x="811" y="1977"/>
                  </a:cubicBezTo>
                  <a:cubicBezTo>
                    <a:pt x="756" y="1978"/>
                    <a:pt x="833" y="1980"/>
                    <a:pt x="813" y="1981"/>
                  </a:cubicBezTo>
                  <a:cubicBezTo>
                    <a:pt x="811" y="1981"/>
                    <a:pt x="838" y="1982"/>
                    <a:pt x="818" y="1982"/>
                  </a:cubicBezTo>
                  <a:cubicBezTo>
                    <a:pt x="812" y="1983"/>
                    <a:pt x="830" y="1984"/>
                    <a:pt x="832" y="1984"/>
                  </a:cubicBezTo>
                  <a:cubicBezTo>
                    <a:pt x="834" y="1985"/>
                    <a:pt x="823" y="1987"/>
                    <a:pt x="835" y="1987"/>
                  </a:cubicBezTo>
                  <a:cubicBezTo>
                    <a:pt x="850" y="1988"/>
                    <a:pt x="827" y="1990"/>
                    <a:pt x="847" y="1990"/>
                  </a:cubicBezTo>
                  <a:cubicBezTo>
                    <a:pt x="874" y="1991"/>
                    <a:pt x="812" y="1992"/>
                    <a:pt x="848" y="1993"/>
                  </a:cubicBezTo>
                  <a:cubicBezTo>
                    <a:pt x="826" y="1994"/>
                    <a:pt x="858" y="1995"/>
                    <a:pt x="854" y="1996"/>
                  </a:cubicBezTo>
                  <a:cubicBezTo>
                    <a:pt x="850" y="1997"/>
                    <a:pt x="862" y="1999"/>
                    <a:pt x="851" y="2000"/>
                  </a:cubicBezTo>
                  <a:cubicBezTo>
                    <a:pt x="841" y="2001"/>
                    <a:pt x="890" y="2001"/>
                    <a:pt x="861" y="2002"/>
                  </a:cubicBezTo>
                  <a:cubicBezTo>
                    <a:pt x="850" y="2002"/>
                    <a:pt x="879" y="2003"/>
                    <a:pt x="856" y="2004"/>
                  </a:cubicBezTo>
                  <a:cubicBezTo>
                    <a:pt x="902" y="2006"/>
                    <a:pt x="848" y="2010"/>
                    <a:pt x="890" y="2012"/>
                  </a:cubicBezTo>
                  <a:cubicBezTo>
                    <a:pt x="852" y="2013"/>
                    <a:pt x="897" y="2014"/>
                    <a:pt x="886" y="2014"/>
                  </a:cubicBezTo>
                  <a:cubicBezTo>
                    <a:pt x="870" y="2015"/>
                    <a:pt x="902" y="2016"/>
                    <a:pt x="897" y="2017"/>
                  </a:cubicBezTo>
                  <a:cubicBezTo>
                    <a:pt x="894" y="2019"/>
                    <a:pt x="909" y="2021"/>
                    <a:pt x="914" y="2023"/>
                  </a:cubicBezTo>
                  <a:cubicBezTo>
                    <a:pt x="919" y="2024"/>
                    <a:pt x="925" y="2026"/>
                    <a:pt x="913" y="2027"/>
                  </a:cubicBezTo>
                  <a:cubicBezTo>
                    <a:pt x="901" y="2028"/>
                    <a:pt x="947" y="2029"/>
                    <a:pt x="923" y="2030"/>
                  </a:cubicBezTo>
                  <a:cubicBezTo>
                    <a:pt x="916" y="2030"/>
                    <a:pt x="930" y="2031"/>
                    <a:pt x="918" y="2032"/>
                  </a:cubicBezTo>
                  <a:cubicBezTo>
                    <a:pt x="909" y="2032"/>
                    <a:pt x="912" y="2034"/>
                    <a:pt x="921" y="2034"/>
                  </a:cubicBezTo>
                  <a:cubicBezTo>
                    <a:pt x="957" y="2035"/>
                    <a:pt x="900" y="2035"/>
                    <a:pt x="928" y="2036"/>
                  </a:cubicBezTo>
                  <a:cubicBezTo>
                    <a:pt x="964" y="2037"/>
                    <a:pt x="907" y="2038"/>
                    <a:pt x="916" y="2038"/>
                  </a:cubicBezTo>
                  <a:cubicBezTo>
                    <a:pt x="926" y="2039"/>
                    <a:pt x="949" y="2040"/>
                    <a:pt x="929" y="2041"/>
                  </a:cubicBezTo>
                  <a:cubicBezTo>
                    <a:pt x="918" y="2043"/>
                    <a:pt x="942" y="2042"/>
                    <a:pt x="936" y="2048"/>
                  </a:cubicBezTo>
                  <a:cubicBezTo>
                    <a:pt x="939" y="2053"/>
                    <a:pt x="928" y="2054"/>
                    <a:pt x="939" y="2055"/>
                  </a:cubicBezTo>
                  <a:cubicBezTo>
                    <a:pt x="948" y="2057"/>
                    <a:pt x="910" y="2058"/>
                    <a:pt x="933" y="2059"/>
                  </a:cubicBezTo>
                  <a:cubicBezTo>
                    <a:pt x="950" y="2060"/>
                    <a:pt x="936" y="2062"/>
                    <a:pt x="936" y="2064"/>
                  </a:cubicBezTo>
                  <a:lnTo>
                    <a:pt x="954" y="2064"/>
                  </a:lnTo>
                  <a:cubicBezTo>
                    <a:pt x="948" y="2064"/>
                    <a:pt x="942" y="2064"/>
                    <a:pt x="936" y="2064"/>
                  </a:cubicBezTo>
                  <a:cubicBezTo>
                    <a:pt x="936" y="2067"/>
                    <a:pt x="930" y="2069"/>
                    <a:pt x="938" y="2072"/>
                  </a:cubicBezTo>
                  <a:cubicBezTo>
                    <a:pt x="947" y="2074"/>
                    <a:pt x="902" y="2077"/>
                    <a:pt x="936" y="2079"/>
                  </a:cubicBezTo>
                  <a:cubicBezTo>
                    <a:pt x="938" y="2079"/>
                    <a:pt x="918" y="2081"/>
                    <a:pt x="919" y="2083"/>
                  </a:cubicBezTo>
                  <a:cubicBezTo>
                    <a:pt x="919" y="2083"/>
                    <a:pt x="933" y="2084"/>
                    <a:pt x="918" y="2085"/>
                  </a:cubicBezTo>
                  <a:cubicBezTo>
                    <a:pt x="816" y="2107"/>
                    <a:pt x="744" y="2117"/>
                    <a:pt x="601" y="2128"/>
                  </a:cubicBezTo>
                  <a:cubicBezTo>
                    <a:pt x="640" y="2133"/>
                    <a:pt x="514" y="2143"/>
                    <a:pt x="500" y="2144"/>
                  </a:cubicBezTo>
                  <a:cubicBezTo>
                    <a:pt x="535" y="2145"/>
                    <a:pt x="482" y="2146"/>
                    <a:pt x="496" y="2147"/>
                  </a:cubicBezTo>
                  <a:cubicBezTo>
                    <a:pt x="452" y="2153"/>
                    <a:pt x="426" y="2156"/>
                    <a:pt x="395" y="2161"/>
                  </a:cubicBezTo>
                  <a:cubicBezTo>
                    <a:pt x="379" y="2163"/>
                    <a:pt x="375" y="2164"/>
                    <a:pt x="410" y="2166"/>
                  </a:cubicBezTo>
                  <a:cubicBezTo>
                    <a:pt x="492" y="2171"/>
                    <a:pt x="363" y="2172"/>
                    <a:pt x="414" y="2174"/>
                  </a:cubicBezTo>
                  <a:cubicBezTo>
                    <a:pt x="401" y="2175"/>
                    <a:pt x="388" y="2175"/>
                    <a:pt x="374" y="2176"/>
                  </a:cubicBezTo>
                  <a:cubicBezTo>
                    <a:pt x="409" y="2177"/>
                    <a:pt x="364" y="2178"/>
                    <a:pt x="391" y="2179"/>
                  </a:cubicBezTo>
                  <a:cubicBezTo>
                    <a:pt x="364" y="2179"/>
                    <a:pt x="375" y="2180"/>
                    <a:pt x="375" y="2184"/>
                  </a:cubicBezTo>
                  <a:cubicBezTo>
                    <a:pt x="378" y="2184"/>
                    <a:pt x="336" y="2185"/>
                    <a:pt x="374" y="2186"/>
                  </a:cubicBezTo>
                  <a:cubicBezTo>
                    <a:pt x="352" y="2186"/>
                    <a:pt x="357" y="2187"/>
                    <a:pt x="372" y="2187"/>
                  </a:cubicBezTo>
                  <a:cubicBezTo>
                    <a:pt x="337" y="2192"/>
                    <a:pt x="349" y="2194"/>
                    <a:pt x="311" y="2197"/>
                  </a:cubicBezTo>
                  <a:cubicBezTo>
                    <a:pt x="299" y="2198"/>
                    <a:pt x="347" y="2199"/>
                    <a:pt x="314" y="2200"/>
                  </a:cubicBezTo>
                  <a:cubicBezTo>
                    <a:pt x="297" y="2202"/>
                    <a:pt x="321" y="2204"/>
                    <a:pt x="327" y="2204"/>
                  </a:cubicBezTo>
                  <a:cubicBezTo>
                    <a:pt x="312" y="2205"/>
                    <a:pt x="292" y="2204"/>
                    <a:pt x="275" y="2204"/>
                  </a:cubicBezTo>
                  <a:cubicBezTo>
                    <a:pt x="274" y="2205"/>
                    <a:pt x="273" y="2205"/>
                    <a:pt x="272" y="2205"/>
                  </a:cubicBezTo>
                  <a:cubicBezTo>
                    <a:pt x="267" y="2206"/>
                    <a:pt x="260" y="2206"/>
                    <a:pt x="291" y="2207"/>
                  </a:cubicBezTo>
                  <a:cubicBezTo>
                    <a:pt x="307" y="2205"/>
                    <a:pt x="310" y="2207"/>
                    <a:pt x="291" y="2207"/>
                  </a:cubicBezTo>
                  <a:cubicBezTo>
                    <a:pt x="291" y="2207"/>
                    <a:pt x="291" y="2206"/>
                    <a:pt x="291" y="2207"/>
                  </a:cubicBezTo>
                  <a:cubicBezTo>
                    <a:pt x="285" y="2207"/>
                    <a:pt x="270" y="2208"/>
                    <a:pt x="274" y="2209"/>
                  </a:cubicBezTo>
                  <a:cubicBezTo>
                    <a:pt x="278" y="2209"/>
                    <a:pt x="284" y="2209"/>
                    <a:pt x="277" y="2210"/>
                  </a:cubicBezTo>
                  <a:cubicBezTo>
                    <a:pt x="272" y="2211"/>
                    <a:pt x="230" y="2212"/>
                    <a:pt x="269" y="2213"/>
                  </a:cubicBezTo>
                  <a:cubicBezTo>
                    <a:pt x="245" y="2215"/>
                    <a:pt x="211" y="2216"/>
                    <a:pt x="247" y="2217"/>
                  </a:cubicBezTo>
                  <a:cubicBezTo>
                    <a:pt x="211" y="2219"/>
                    <a:pt x="243" y="2220"/>
                    <a:pt x="227" y="2222"/>
                  </a:cubicBezTo>
                  <a:cubicBezTo>
                    <a:pt x="207" y="2223"/>
                    <a:pt x="221" y="2225"/>
                    <a:pt x="204" y="2226"/>
                  </a:cubicBezTo>
                  <a:cubicBezTo>
                    <a:pt x="190" y="2227"/>
                    <a:pt x="213" y="2228"/>
                    <a:pt x="189" y="2229"/>
                  </a:cubicBezTo>
                  <a:cubicBezTo>
                    <a:pt x="166" y="2230"/>
                    <a:pt x="160" y="2231"/>
                    <a:pt x="166" y="2233"/>
                  </a:cubicBezTo>
                  <a:cubicBezTo>
                    <a:pt x="170" y="2238"/>
                    <a:pt x="155" y="2238"/>
                    <a:pt x="147" y="2241"/>
                  </a:cubicBezTo>
                  <a:cubicBezTo>
                    <a:pt x="140" y="2241"/>
                    <a:pt x="155" y="2243"/>
                    <a:pt x="144" y="2243"/>
                  </a:cubicBezTo>
                  <a:cubicBezTo>
                    <a:pt x="115" y="2244"/>
                    <a:pt x="148" y="2245"/>
                    <a:pt x="131" y="2246"/>
                  </a:cubicBezTo>
                  <a:cubicBezTo>
                    <a:pt x="108" y="2247"/>
                    <a:pt x="143" y="2249"/>
                    <a:pt x="107" y="2250"/>
                  </a:cubicBezTo>
                  <a:cubicBezTo>
                    <a:pt x="136" y="2251"/>
                    <a:pt x="76" y="2252"/>
                    <a:pt x="116" y="2254"/>
                  </a:cubicBezTo>
                  <a:cubicBezTo>
                    <a:pt x="59" y="2256"/>
                    <a:pt x="82" y="2259"/>
                    <a:pt x="64" y="2261"/>
                  </a:cubicBezTo>
                  <a:cubicBezTo>
                    <a:pt x="58" y="2262"/>
                    <a:pt x="77" y="2263"/>
                    <a:pt x="74" y="2264"/>
                  </a:cubicBezTo>
                  <a:cubicBezTo>
                    <a:pt x="56" y="2267"/>
                    <a:pt x="39" y="2271"/>
                    <a:pt x="41" y="2275"/>
                  </a:cubicBezTo>
                  <a:cubicBezTo>
                    <a:pt x="42" y="2277"/>
                    <a:pt x="56" y="2279"/>
                    <a:pt x="38" y="2280"/>
                  </a:cubicBezTo>
                  <a:cubicBezTo>
                    <a:pt x="13" y="2282"/>
                    <a:pt x="49" y="2283"/>
                    <a:pt x="42" y="2285"/>
                  </a:cubicBezTo>
                  <a:cubicBezTo>
                    <a:pt x="-6" y="2290"/>
                    <a:pt x="98" y="2288"/>
                    <a:pt x="42" y="2291"/>
                  </a:cubicBezTo>
                  <a:cubicBezTo>
                    <a:pt x="31" y="2292"/>
                    <a:pt x="21" y="2293"/>
                    <a:pt x="29" y="2293"/>
                  </a:cubicBezTo>
                  <a:cubicBezTo>
                    <a:pt x="55" y="2295"/>
                    <a:pt x="20" y="2295"/>
                    <a:pt x="25" y="2296"/>
                  </a:cubicBezTo>
                  <a:cubicBezTo>
                    <a:pt x="60" y="2297"/>
                    <a:pt x="44" y="2299"/>
                    <a:pt x="38" y="2301"/>
                  </a:cubicBezTo>
                  <a:cubicBezTo>
                    <a:pt x="32" y="2302"/>
                    <a:pt x="49" y="2305"/>
                    <a:pt x="7" y="2306"/>
                  </a:cubicBezTo>
                  <a:cubicBezTo>
                    <a:pt x="5" y="2306"/>
                    <a:pt x="14" y="2306"/>
                    <a:pt x="15" y="2307"/>
                  </a:cubicBezTo>
                  <a:cubicBezTo>
                    <a:pt x="17" y="2307"/>
                    <a:pt x="25" y="2308"/>
                    <a:pt x="17" y="2308"/>
                  </a:cubicBezTo>
                  <a:cubicBezTo>
                    <a:pt x="-11" y="2310"/>
                    <a:pt x="2" y="2311"/>
                    <a:pt x="8" y="2312"/>
                  </a:cubicBezTo>
                  <a:cubicBezTo>
                    <a:pt x="15" y="2313"/>
                    <a:pt x="3" y="2314"/>
                    <a:pt x="0" y="2316"/>
                  </a:cubicBezTo>
                  <a:cubicBezTo>
                    <a:pt x="10" y="2317"/>
                    <a:pt x="31" y="2317"/>
                    <a:pt x="41" y="2318"/>
                  </a:cubicBezTo>
                  <a:cubicBezTo>
                    <a:pt x="49" y="2319"/>
                    <a:pt x="3" y="2319"/>
                    <a:pt x="37" y="2320"/>
                  </a:cubicBezTo>
                  <a:cubicBezTo>
                    <a:pt x="21" y="2321"/>
                    <a:pt x="36" y="2321"/>
                    <a:pt x="40" y="2322"/>
                  </a:cubicBezTo>
                  <a:cubicBezTo>
                    <a:pt x="46" y="2323"/>
                    <a:pt x="34" y="2324"/>
                    <a:pt x="62" y="2325"/>
                  </a:cubicBezTo>
                  <a:cubicBezTo>
                    <a:pt x="85" y="2326"/>
                    <a:pt x="21" y="2326"/>
                    <a:pt x="56" y="2327"/>
                  </a:cubicBezTo>
                  <a:cubicBezTo>
                    <a:pt x="65" y="2327"/>
                    <a:pt x="47" y="2328"/>
                    <a:pt x="56" y="2329"/>
                  </a:cubicBezTo>
                  <a:cubicBezTo>
                    <a:pt x="110" y="2340"/>
                    <a:pt x="133" y="2347"/>
                    <a:pt x="182" y="2353"/>
                  </a:cubicBezTo>
                  <a:cubicBezTo>
                    <a:pt x="190" y="2353"/>
                    <a:pt x="169" y="2354"/>
                    <a:pt x="167" y="2355"/>
                  </a:cubicBezTo>
                  <a:cubicBezTo>
                    <a:pt x="163" y="2356"/>
                    <a:pt x="196" y="2357"/>
                    <a:pt x="188" y="2359"/>
                  </a:cubicBezTo>
                  <a:cubicBezTo>
                    <a:pt x="181" y="2360"/>
                    <a:pt x="214" y="2361"/>
                    <a:pt x="187" y="2362"/>
                  </a:cubicBezTo>
                  <a:cubicBezTo>
                    <a:pt x="283" y="2371"/>
                    <a:pt x="408" y="2388"/>
                    <a:pt x="431" y="2394"/>
                  </a:cubicBezTo>
                  <a:cubicBezTo>
                    <a:pt x="490" y="2396"/>
                    <a:pt x="463" y="2397"/>
                    <a:pt x="444" y="2400"/>
                  </a:cubicBezTo>
                  <a:cubicBezTo>
                    <a:pt x="454" y="2400"/>
                    <a:pt x="463" y="2400"/>
                    <a:pt x="476" y="2400"/>
                  </a:cubicBezTo>
                  <a:cubicBezTo>
                    <a:pt x="402" y="2403"/>
                    <a:pt x="519" y="2411"/>
                    <a:pt x="497" y="2416"/>
                  </a:cubicBezTo>
                  <a:cubicBezTo>
                    <a:pt x="475" y="2416"/>
                    <a:pt x="502" y="2417"/>
                    <a:pt x="491" y="2418"/>
                  </a:cubicBezTo>
                  <a:cubicBezTo>
                    <a:pt x="461" y="2419"/>
                    <a:pt x="527" y="2419"/>
                    <a:pt x="521" y="2425"/>
                  </a:cubicBezTo>
                  <a:cubicBezTo>
                    <a:pt x="520" y="2426"/>
                    <a:pt x="503" y="2427"/>
                    <a:pt x="555" y="2428"/>
                  </a:cubicBezTo>
                  <a:cubicBezTo>
                    <a:pt x="577" y="2430"/>
                    <a:pt x="508" y="2431"/>
                    <a:pt x="559" y="2433"/>
                  </a:cubicBezTo>
                  <a:cubicBezTo>
                    <a:pt x="500" y="2435"/>
                    <a:pt x="577" y="2436"/>
                    <a:pt x="582" y="2442"/>
                  </a:cubicBezTo>
                  <a:cubicBezTo>
                    <a:pt x="583" y="2442"/>
                    <a:pt x="554" y="2443"/>
                    <a:pt x="581" y="2444"/>
                  </a:cubicBezTo>
                  <a:cubicBezTo>
                    <a:pt x="597" y="2446"/>
                    <a:pt x="592" y="2447"/>
                    <a:pt x="603" y="2447"/>
                  </a:cubicBezTo>
                  <a:cubicBezTo>
                    <a:pt x="598" y="2451"/>
                    <a:pt x="637" y="2455"/>
                    <a:pt x="625" y="2458"/>
                  </a:cubicBezTo>
                  <a:cubicBezTo>
                    <a:pt x="622" y="2460"/>
                    <a:pt x="638" y="2461"/>
                    <a:pt x="634" y="2462"/>
                  </a:cubicBezTo>
                  <a:cubicBezTo>
                    <a:pt x="630" y="2463"/>
                    <a:pt x="649" y="2465"/>
                    <a:pt x="646" y="2466"/>
                  </a:cubicBezTo>
                  <a:cubicBezTo>
                    <a:pt x="643" y="2467"/>
                    <a:pt x="635" y="2469"/>
                    <a:pt x="649" y="2470"/>
                  </a:cubicBezTo>
                  <a:cubicBezTo>
                    <a:pt x="659" y="2473"/>
                    <a:pt x="671" y="2470"/>
                    <a:pt x="667" y="2476"/>
                  </a:cubicBezTo>
                  <a:cubicBezTo>
                    <a:pt x="674" y="2480"/>
                    <a:pt x="710" y="2478"/>
                    <a:pt x="707" y="2487"/>
                  </a:cubicBezTo>
                  <a:cubicBezTo>
                    <a:pt x="724" y="2486"/>
                    <a:pt x="733" y="2486"/>
                    <a:pt x="751" y="2486"/>
                  </a:cubicBezTo>
                  <a:cubicBezTo>
                    <a:pt x="751" y="2487"/>
                    <a:pt x="740" y="2489"/>
                    <a:pt x="753" y="2489"/>
                  </a:cubicBezTo>
                  <a:cubicBezTo>
                    <a:pt x="779" y="2491"/>
                    <a:pt x="774" y="2493"/>
                    <a:pt x="760" y="2495"/>
                  </a:cubicBezTo>
                  <a:cubicBezTo>
                    <a:pt x="758" y="2495"/>
                    <a:pt x="752" y="2495"/>
                    <a:pt x="754" y="2495"/>
                  </a:cubicBezTo>
                  <a:cubicBezTo>
                    <a:pt x="796" y="2497"/>
                    <a:pt x="786" y="2498"/>
                    <a:pt x="771" y="2500"/>
                  </a:cubicBezTo>
                  <a:cubicBezTo>
                    <a:pt x="774" y="2503"/>
                    <a:pt x="852" y="2507"/>
                    <a:pt x="817" y="2509"/>
                  </a:cubicBezTo>
                  <a:cubicBezTo>
                    <a:pt x="829" y="2509"/>
                    <a:pt x="841" y="2509"/>
                    <a:pt x="849" y="2509"/>
                  </a:cubicBezTo>
                  <a:cubicBezTo>
                    <a:pt x="846" y="2510"/>
                    <a:pt x="838" y="2510"/>
                    <a:pt x="841" y="2510"/>
                  </a:cubicBezTo>
                  <a:cubicBezTo>
                    <a:pt x="877" y="2511"/>
                    <a:pt x="885" y="2513"/>
                    <a:pt x="869" y="2514"/>
                  </a:cubicBezTo>
                  <a:cubicBezTo>
                    <a:pt x="854" y="2514"/>
                    <a:pt x="896" y="2519"/>
                    <a:pt x="895" y="2520"/>
                  </a:cubicBezTo>
                  <a:cubicBezTo>
                    <a:pt x="902" y="2521"/>
                    <a:pt x="879" y="2523"/>
                    <a:pt x="909" y="2524"/>
                  </a:cubicBezTo>
                  <a:cubicBezTo>
                    <a:pt x="939" y="2525"/>
                    <a:pt x="898" y="2527"/>
                    <a:pt x="909" y="2528"/>
                  </a:cubicBezTo>
                  <a:cubicBezTo>
                    <a:pt x="914" y="2529"/>
                    <a:pt x="887" y="2530"/>
                    <a:pt x="912" y="2531"/>
                  </a:cubicBezTo>
                  <a:cubicBezTo>
                    <a:pt x="933" y="2532"/>
                    <a:pt x="898" y="2533"/>
                    <a:pt x="936" y="2534"/>
                  </a:cubicBezTo>
                  <a:cubicBezTo>
                    <a:pt x="901" y="2535"/>
                    <a:pt x="916" y="2536"/>
                    <a:pt x="910" y="2537"/>
                  </a:cubicBezTo>
                  <a:cubicBezTo>
                    <a:pt x="897" y="2539"/>
                    <a:pt x="891" y="2541"/>
                    <a:pt x="899" y="2542"/>
                  </a:cubicBezTo>
                  <a:cubicBezTo>
                    <a:pt x="902" y="2543"/>
                    <a:pt x="892" y="2544"/>
                    <a:pt x="903" y="2544"/>
                  </a:cubicBezTo>
                  <a:cubicBezTo>
                    <a:pt x="933" y="2545"/>
                    <a:pt x="873" y="2546"/>
                    <a:pt x="912" y="2546"/>
                  </a:cubicBezTo>
                  <a:cubicBezTo>
                    <a:pt x="878" y="2548"/>
                    <a:pt x="930" y="2546"/>
                    <a:pt x="914" y="2551"/>
                  </a:cubicBezTo>
                  <a:cubicBezTo>
                    <a:pt x="901" y="2553"/>
                    <a:pt x="948" y="2554"/>
                    <a:pt x="917" y="2556"/>
                  </a:cubicBezTo>
                  <a:cubicBezTo>
                    <a:pt x="966" y="2560"/>
                    <a:pt x="928" y="2564"/>
                    <a:pt x="921" y="2568"/>
                  </a:cubicBezTo>
                  <a:cubicBezTo>
                    <a:pt x="913" y="2570"/>
                    <a:pt x="947" y="2571"/>
                    <a:pt x="949" y="2572"/>
                  </a:cubicBezTo>
                  <a:cubicBezTo>
                    <a:pt x="944" y="2572"/>
                    <a:pt x="941" y="2572"/>
                    <a:pt x="936" y="2572"/>
                  </a:cubicBezTo>
                  <a:cubicBezTo>
                    <a:pt x="941" y="2571"/>
                    <a:pt x="956" y="2572"/>
                    <a:pt x="946" y="2572"/>
                  </a:cubicBezTo>
                  <a:cubicBezTo>
                    <a:pt x="931" y="2571"/>
                    <a:pt x="919" y="2572"/>
                    <a:pt x="919" y="2572"/>
                  </a:cubicBezTo>
                  <a:cubicBezTo>
                    <a:pt x="943" y="2587"/>
                    <a:pt x="1039" y="2589"/>
                    <a:pt x="1113" y="2602"/>
                  </a:cubicBezTo>
                  <a:cubicBezTo>
                    <a:pt x="1169" y="2603"/>
                    <a:pt x="1123" y="2605"/>
                    <a:pt x="1163" y="2607"/>
                  </a:cubicBezTo>
                  <a:cubicBezTo>
                    <a:pt x="1146" y="2610"/>
                    <a:pt x="1161" y="2611"/>
                    <a:pt x="1183" y="2613"/>
                  </a:cubicBezTo>
                  <a:cubicBezTo>
                    <a:pt x="1204" y="2614"/>
                    <a:pt x="1149" y="2615"/>
                    <a:pt x="1184" y="2616"/>
                  </a:cubicBezTo>
                  <a:cubicBezTo>
                    <a:pt x="1165" y="2616"/>
                    <a:pt x="1177" y="2617"/>
                    <a:pt x="1184" y="2618"/>
                  </a:cubicBezTo>
                  <a:cubicBezTo>
                    <a:pt x="1201" y="2623"/>
                    <a:pt x="1264" y="2629"/>
                    <a:pt x="1272" y="2632"/>
                  </a:cubicBezTo>
                  <a:cubicBezTo>
                    <a:pt x="1275" y="2632"/>
                    <a:pt x="1295" y="2633"/>
                    <a:pt x="1270" y="2633"/>
                  </a:cubicBezTo>
                  <a:cubicBezTo>
                    <a:pt x="1292" y="2634"/>
                    <a:pt x="1309" y="2636"/>
                    <a:pt x="1331" y="2639"/>
                  </a:cubicBezTo>
                  <a:cubicBezTo>
                    <a:pt x="1294" y="2640"/>
                    <a:pt x="1336" y="2641"/>
                    <a:pt x="1333" y="2641"/>
                  </a:cubicBezTo>
                  <a:cubicBezTo>
                    <a:pt x="1331" y="2642"/>
                    <a:pt x="1320" y="2643"/>
                    <a:pt x="1349" y="2644"/>
                  </a:cubicBezTo>
                  <a:cubicBezTo>
                    <a:pt x="1326" y="2645"/>
                    <a:pt x="1361" y="2647"/>
                    <a:pt x="1354" y="2648"/>
                  </a:cubicBezTo>
                  <a:cubicBezTo>
                    <a:pt x="1336" y="2653"/>
                    <a:pt x="1386" y="2654"/>
                    <a:pt x="1370" y="2656"/>
                  </a:cubicBezTo>
                  <a:cubicBezTo>
                    <a:pt x="1343" y="2658"/>
                    <a:pt x="1402" y="2659"/>
                    <a:pt x="1394" y="2661"/>
                  </a:cubicBezTo>
                  <a:cubicBezTo>
                    <a:pt x="1395" y="2662"/>
                    <a:pt x="1390" y="2663"/>
                    <a:pt x="1399" y="2663"/>
                  </a:cubicBezTo>
                  <a:cubicBezTo>
                    <a:pt x="1434" y="2664"/>
                    <a:pt x="1383" y="2665"/>
                    <a:pt x="1406" y="2665"/>
                  </a:cubicBezTo>
                  <a:cubicBezTo>
                    <a:pt x="1433" y="2666"/>
                    <a:pt x="1397" y="2668"/>
                    <a:pt x="1435" y="2669"/>
                  </a:cubicBezTo>
                  <a:cubicBezTo>
                    <a:pt x="1407" y="2670"/>
                    <a:pt x="1446" y="2671"/>
                    <a:pt x="1445" y="2672"/>
                  </a:cubicBezTo>
                  <a:cubicBezTo>
                    <a:pt x="1457" y="2675"/>
                    <a:pt x="1456" y="2677"/>
                    <a:pt x="1475" y="2678"/>
                  </a:cubicBezTo>
                  <a:cubicBezTo>
                    <a:pt x="1482" y="2678"/>
                    <a:pt x="1453" y="2680"/>
                    <a:pt x="1461" y="2680"/>
                  </a:cubicBezTo>
                  <a:cubicBezTo>
                    <a:pt x="1496" y="2682"/>
                    <a:pt x="1469" y="2684"/>
                    <a:pt x="1477" y="2685"/>
                  </a:cubicBezTo>
                  <a:cubicBezTo>
                    <a:pt x="1496" y="2691"/>
                    <a:pt x="1516" y="2692"/>
                    <a:pt x="1520" y="2702"/>
                  </a:cubicBezTo>
                  <a:cubicBezTo>
                    <a:pt x="1561" y="2704"/>
                    <a:pt x="1545" y="2707"/>
                    <a:pt x="1534" y="2709"/>
                  </a:cubicBezTo>
                  <a:cubicBezTo>
                    <a:pt x="1526" y="2710"/>
                    <a:pt x="1566" y="2711"/>
                    <a:pt x="1525" y="2713"/>
                  </a:cubicBezTo>
                  <a:cubicBezTo>
                    <a:pt x="1565" y="2714"/>
                    <a:pt x="1516" y="2717"/>
                    <a:pt x="1559" y="2719"/>
                  </a:cubicBezTo>
                  <a:cubicBezTo>
                    <a:pt x="1569" y="2720"/>
                    <a:pt x="1532" y="2722"/>
                    <a:pt x="1560" y="2724"/>
                  </a:cubicBezTo>
                  <a:cubicBezTo>
                    <a:pt x="1570" y="2724"/>
                    <a:pt x="1523" y="2725"/>
                    <a:pt x="1561" y="2726"/>
                  </a:cubicBezTo>
                  <a:cubicBezTo>
                    <a:pt x="1519" y="2727"/>
                    <a:pt x="1564" y="2728"/>
                    <a:pt x="1563" y="2728"/>
                  </a:cubicBezTo>
                  <a:cubicBezTo>
                    <a:pt x="1558" y="2733"/>
                    <a:pt x="1563" y="2737"/>
                    <a:pt x="1560" y="2741"/>
                  </a:cubicBezTo>
                  <a:cubicBezTo>
                    <a:pt x="1558" y="2745"/>
                    <a:pt x="1572" y="2749"/>
                    <a:pt x="1542" y="2753"/>
                  </a:cubicBezTo>
                  <a:cubicBezTo>
                    <a:pt x="1532" y="2754"/>
                    <a:pt x="1534" y="2756"/>
                    <a:pt x="1542" y="2757"/>
                  </a:cubicBezTo>
                  <a:cubicBezTo>
                    <a:pt x="1551" y="2758"/>
                    <a:pt x="1506" y="2759"/>
                    <a:pt x="1539" y="2761"/>
                  </a:cubicBezTo>
                  <a:cubicBezTo>
                    <a:pt x="1517" y="2762"/>
                    <a:pt x="1533" y="2763"/>
                    <a:pt x="1531" y="2764"/>
                  </a:cubicBezTo>
                  <a:cubicBezTo>
                    <a:pt x="1516" y="2767"/>
                    <a:pt x="1517" y="2772"/>
                    <a:pt x="1531" y="2774"/>
                  </a:cubicBezTo>
                  <a:cubicBezTo>
                    <a:pt x="1529" y="2777"/>
                    <a:pt x="1485" y="2778"/>
                    <a:pt x="1518" y="2779"/>
                  </a:cubicBezTo>
                  <a:cubicBezTo>
                    <a:pt x="1538" y="2780"/>
                    <a:pt x="1493" y="2781"/>
                    <a:pt x="1511" y="2782"/>
                  </a:cubicBezTo>
                  <a:cubicBezTo>
                    <a:pt x="1515" y="2782"/>
                    <a:pt x="1496" y="2783"/>
                    <a:pt x="1500" y="2783"/>
                  </a:cubicBezTo>
                  <a:cubicBezTo>
                    <a:pt x="1510" y="2784"/>
                    <a:pt x="1538" y="2785"/>
                    <a:pt x="1502" y="2787"/>
                  </a:cubicBezTo>
                  <a:cubicBezTo>
                    <a:pt x="1537" y="2789"/>
                    <a:pt x="1511" y="2787"/>
                    <a:pt x="1520" y="2797"/>
                  </a:cubicBezTo>
                  <a:cubicBezTo>
                    <a:pt x="1525" y="2800"/>
                    <a:pt x="1497" y="2802"/>
                    <a:pt x="1539" y="2804"/>
                  </a:cubicBezTo>
                  <a:cubicBezTo>
                    <a:pt x="1477" y="2807"/>
                    <a:pt x="1559" y="2807"/>
                    <a:pt x="1522" y="2808"/>
                  </a:cubicBezTo>
                  <a:cubicBezTo>
                    <a:pt x="1563" y="2809"/>
                    <a:pt x="1506" y="2810"/>
                    <a:pt x="1531" y="2810"/>
                  </a:cubicBezTo>
                  <a:cubicBezTo>
                    <a:pt x="1563" y="2811"/>
                    <a:pt x="1510" y="2812"/>
                    <a:pt x="1528" y="2812"/>
                  </a:cubicBezTo>
                  <a:cubicBezTo>
                    <a:pt x="1556" y="2813"/>
                    <a:pt x="1498" y="2814"/>
                    <a:pt x="1536" y="2814"/>
                  </a:cubicBezTo>
                  <a:cubicBezTo>
                    <a:pt x="1507" y="2815"/>
                    <a:pt x="1546" y="2816"/>
                    <a:pt x="1528" y="2817"/>
                  </a:cubicBezTo>
                  <a:cubicBezTo>
                    <a:pt x="1516" y="2817"/>
                    <a:pt x="1546" y="2818"/>
                    <a:pt x="1522" y="2819"/>
                  </a:cubicBezTo>
                  <a:cubicBezTo>
                    <a:pt x="1558" y="2819"/>
                    <a:pt x="1519" y="2821"/>
                    <a:pt x="1526" y="2821"/>
                  </a:cubicBezTo>
                  <a:cubicBezTo>
                    <a:pt x="1553" y="2822"/>
                    <a:pt x="1489" y="2823"/>
                    <a:pt x="1534" y="2824"/>
                  </a:cubicBezTo>
                  <a:cubicBezTo>
                    <a:pt x="1527" y="2825"/>
                    <a:pt x="1525" y="2827"/>
                    <a:pt x="1540" y="2828"/>
                  </a:cubicBezTo>
                  <a:cubicBezTo>
                    <a:pt x="1506" y="2828"/>
                    <a:pt x="1550" y="2830"/>
                    <a:pt x="1524" y="2830"/>
                  </a:cubicBezTo>
                  <a:cubicBezTo>
                    <a:pt x="1549" y="2831"/>
                    <a:pt x="1514" y="2832"/>
                    <a:pt x="1519" y="2833"/>
                  </a:cubicBezTo>
                  <a:cubicBezTo>
                    <a:pt x="1524" y="2834"/>
                    <a:pt x="1509" y="2835"/>
                    <a:pt x="1539" y="2836"/>
                  </a:cubicBezTo>
                  <a:cubicBezTo>
                    <a:pt x="1495" y="2839"/>
                    <a:pt x="1531" y="2843"/>
                    <a:pt x="1520" y="2846"/>
                  </a:cubicBezTo>
                  <a:cubicBezTo>
                    <a:pt x="1516" y="2847"/>
                    <a:pt x="1496" y="2848"/>
                    <a:pt x="1517" y="2849"/>
                  </a:cubicBezTo>
                  <a:cubicBezTo>
                    <a:pt x="1526" y="2849"/>
                    <a:pt x="1519" y="2851"/>
                    <a:pt x="1508" y="2851"/>
                  </a:cubicBezTo>
                  <a:cubicBezTo>
                    <a:pt x="1493" y="2852"/>
                    <a:pt x="1534" y="2853"/>
                    <a:pt x="1501" y="2853"/>
                  </a:cubicBezTo>
                  <a:cubicBezTo>
                    <a:pt x="1487" y="2854"/>
                    <a:pt x="1479" y="2855"/>
                    <a:pt x="1487" y="2856"/>
                  </a:cubicBezTo>
                  <a:cubicBezTo>
                    <a:pt x="1512" y="2856"/>
                    <a:pt x="1457" y="2857"/>
                    <a:pt x="1495" y="2858"/>
                  </a:cubicBezTo>
                  <a:cubicBezTo>
                    <a:pt x="1490" y="2859"/>
                    <a:pt x="1456" y="2862"/>
                    <a:pt x="1466" y="2864"/>
                  </a:cubicBezTo>
                  <a:cubicBezTo>
                    <a:pt x="1482" y="2865"/>
                    <a:pt x="1447" y="2865"/>
                    <a:pt x="1455" y="2866"/>
                  </a:cubicBezTo>
                  <a:cubicBezTo>
                    <a:pt x="1466" y="2868"/>
                    <a:pt x="1452" y="2870"/>
                    <a:pt x="1457" y="2873"/>
                  </a:cubicBezTo>
                  <a:cubicBezTo>
                    <a:pt x="1469" y="2877"/>
                    <a:pt x="1409" y="2881"/>
                    <a:pt x="1419" y="2882"/>
                  </a:cubicBezTo>
                  <a:cubicBezTo>
                    <a:pt x="1447" y="2884"/>
                    <a:pt x="1408" y="2881"/>
                    <a:pt x="1415" y="2887"/>
                  </a:cubicBezTo>
                  <a:cubicBezTo>
                    <a:pt x="1360" y="2889"/>
                    <a:pt x="1312" y="2896"/>
                    <a:pt x="1251" y="2900"/>
                  </a:cubicBezTo>
                  <a:cubicBezTo>
                    <a:pt x="1299" y="2901"/>
                    <a:pt x="1259" y="2903"/>
                    <a:pt x="1241" y="2904"/>
                  </a:cubicBezTo>
                  <a:cubicBezTo>
                    <a:pt x="1219" y="2905"/>
                    <a:pt x="1257" y="2905"/>
                    <a:pt x="1249" y="2906"/>
                  </a:cubicBezTo>
                  <a:cubicBezTo>
                    <a:pt x="1287" y="2907"/>
                    <a:pt x="1259" y="2913"/>
                    <a:pt x="1228" y="2914"/>
                  </a:cubicBezTo>
                  <a:cubicBezTo>
                    <a:pt x="1234" y="2914"/>
                    <a:pt x="1239" y="2914"/>
                    <a:pt x="1245" y="2914"/>
                  </a:cubicBezTo>
                  <a:cubicBezTo>
                    <a:pt x="1139" y="2914"/>
                    <a:pt x="1234" y="2920"/>
                    <a:pt x="1124" y="2930"/>
                  </a:cubicBezTo>
                  <a:cubicBezTo>
                    <a:pt x="1119" y="2937"/>
                    <a:pt x="1052" y="2943"/>
                    <a:pt x="1062" y="2947"/>
                  </a:cubicBezTo>
                  <a:cubicBezTo>
                    <a:pt x="1064" y="2947"/>
                    <a:pt x="1080" y="2948"/>
                    <a:pt x="1076" y="2948"/>
                  </a:cubicBezTo>
                  <a:cubicBezTo>
                    <a:pt x="1045" y="2954"/>
                    <a:pt x="1026" y="2954"/>
                    <a:pt x="1040" y="2960"/>
                  </a:cubicBezTo>
                  <a:cubicBezTo>
                    <a:pt x="1027" y="2962"/>
                    <a:pt x="1023" y="2962"/>
                    <a:pt x="1037" y="2964"/>
                  </a:cubicBezTo>
                  <a:cubicBezTo>
                    <a:pt x="1006" y="2965"/>
                    <a:pt x="1057" y="2966"/>
                    <a:pt x="1021" y="2966"/>
                  </a:cubicBezTo>
                  <a:cubicBezTo>
                    <a:pt x="995" y="2967"/>
                    <a:pt x="1055" y="2967"/>
                    <a:pt x="1027" y="2969"/>
                  </a:cubicBezTo>
                  <a:cubicBezTo>
                    <a:pt x="1013" y="2969"/>
                    <a:pt x="1018" y="2971"/>
                    <a:pt x="1020" y="2972"/>
                  </a:cubicBezTo>
                  <a:cubicBezTo>
                    <a:pt x="1025" y="2973"/>
                    <a:pt x="1003" y="2976"/>
                    <a:pt x="1037" y="2977"/>
                  </a:cubicBezTo>
                  <a:cubicBezTo>
                    <a:pt x="1008" y="2978"/>
                    <a:pt x="1022" y="2979"/>
                    <a:pt x="1020" y="2980"/>
                  </a:cubicBezTo>
                  <a:cubicBezTo>
                    <a:pt x="1017" y="2985"/>
                    <a:pt x="1025" y="2985"/>
                    <a:pt x="1006" y="2986"/>
                  </a:cubicBezTo>
                  <a:cubicBezTo>
                    <a:pt x="977" y="2987"/>
                    <a:pt x="1033" y="2988"/>
                    <a:pt x="1007" y="2989"/>
                  </a:cubicBezTo>
                  <a:cubicBezTo>
                    <a:pt x="995" y="2990"/>
                    <a:pt x="1041" y="2991"/>
                    <a:pt x="1003" y="2991"/>
                  </a:cubicBezTo>
                  <a:cubicBezTo>
                    <a:pt x="1020" y="2993"/>
                    <a:pt x="989" y="2995"/>
                    <a:pt x="998" y="2997"/>
                  </a:cubicBezTo>
                  <a:cubicBezTo>
                    <a:pt x="1005" y="2998"/>
                    <a:pt x="993" y="3000"/>
                    <a:pt x="1013" y="3001"/>
                  </a:cubicBezTo>
                  <a:cubicBezTo>
                    <a:pt x="984" y="3003"/>
                    <a:pt x="998" y="3005"/>
                    <a:pt x="1001" y="3007"/>
                  </a:cubicBezTo>
                  <a:cubicBezTo>
                    <a:pt x="1006" y="3010"/>
                    <a:pt x="975" y="3014"/>
                    <a:pt x="1018" y="3017"/>
                  </a:cubicBezTo>
                  <a:cubicBezTo>
                    <a:pt x="976" y="3020"/>
                    <a:pt x="1007" y="3023"/>
                    <a:pt x="1000" y="3026"/>
                  </a:cubicBezTo>
                  <a:cubicBezTo>
                    <a:pt x="997" y="3027"/>
                    <a:pt x="1023" y="3029"/>
                    <a:pt x="986" y="3030"/>
                  </a:cubicBezTo>
                  <a:cubicBezTo>
                    <a:pt x="990" y="3031"/>
                    <a:pt x="1024" y="3037"/>
                    <a:pt x="1019" y="3040"/>
                  </a:cubicBezTo>
                  <a:cubicBezTo>
                    <a:pt x="1017" y="3041"/>
                    <a:pt x="1036" y="3043"/>
                    <a:pt x="1007" y="3044"/>
                  </a:cubicBezTo>
                  <a:cubicBezTo>
                    <a:pt x="979" y="3046"/>
                    <a:pt x="1030" y="3047"/>
                    <a:pt x="1001" y="3048"/>
                  </a:cubicBezTo>
                  <a:cubicBezTo>
                    <a:pt x="990" y="3049"/>
                    <a:pt x="1009" y="3050"/>
                    <a:pt x="1009" y="3051"/>
                  </a:cubicBezTo>
                  <a:cubicBezTo>
                    <a:pt x="1006" y="3055"/>
                    <a:pt x="968" y="3062"/>
                    <a:pt x="978" y="3067"/>
                  </a:cubicBezTo>
                  <a:cubicBezTo>
                    <a:pt x="962" y="3067"/>
                    <a:pt x="961" y="3067"/>
                    <a:pt x="965" y="3068"/>
                  </a:cubicBezTo>
                  <a:cubicBezTo>
                    <a:pt x="970" y="3068"/>
                    <a:pt x="983" y="3068"/>
                    <a:pt x="977" y="3069"/>
                  </a:cubicBezTo>
                  <a:cubicBezTo>
                    <a:pt x="930" y="3074"/>
                    <a:pt x="970" y="3073"/>
                    <a:pt x="936" y="3081"/>
                  </a:cubicBezTo>
                  <a:cubicBezTo>
                    <a:pt x="897" y="3082"/>
                    <a:pt x="901" y="3088"/>
                    <a:pt x="889" y="3093"/>
                  </a:cubicBezTo>
                  <a:cubicBezTo>
                    <a:pt x="861" y="3098"/>
                    <a:pt x="877" y="3095"/>
                    <a:pt x="856" y="3099"/>
                  </a:cubicBezTo>
                  <a:cubicBezTo>
                    <a:pt x="842" y="3099"/>
                    <a:pt x="864" y="3101"/>
                    <a:pt x="851" y="3101"/>
                  </a:cubicBezTo>
                  <a:cubicBezTo>
                    <a:pt x="811" y="3102"/>
                    <a:pt x="846" y="3103"/>
                    <a:pt x="845" y="3104"/>
                  </a:cubicBezTo>
                  <a:cubicBezTo>
                    <a:pt x="828" y="3106"/>
                    <a:pt x="837" y="3115"/>
                    <a:pt x="817" y="3114"/>
                  </a:cubicBezTo>
                  <a:cubicBezTo>
                    <a:pt x="783" y="3114"/>
                    <a:pt x="789" y="3112"/>
                    <a:pt x="792" y="3127"/>
                  </a:cubicBezTo>
                  <a:cubicBezTo>
                    <a:pt x="796" y="3129"/>
                    <a:pt x="737" y="3130"/>
                    <a:pt x="786" y="3132"/>
                  </a:cubicBezTo>
                  <a:cubicBezTo>
                    <a:pt x="776" y="3133"/>
                    <a:pt x="718" y="3134"/>
                    <a:pt x="769" y="3136"/>
                  </a:cubicBezTo>
                  <a:cubicBezTo>
                    <a:pt x="727" y="3136"/>
                    <a:pt x="802" y="3138"/>
                    <a:pt x="753" y="3139"/>
                  </a:cubicBezTo>
                  <a:cubicBezTo>
                    <a:pt x="770" y="3140"/>
                    <a:pt x="746" y="3142"/>
                    <a:pt x="747" y="3144"/>
                  </a:cubicBezTo>
                  <a:cubicBezTo>
                    <a:pt x="750" y="3168"/>
                    <a:pt x="764" y="3163"/>
                    <a:pt x="707" y="3168"/>
                  </a:cubicBezTo>
                  <a:cubicBezTo>
                    <a:pt x="725" y="3168"/>
                    <a:pt x="734" y="3168"/>
                    <a:pt x="744" y="3169"/>
                  </a:cubicBezTo>
                  <a:cubicBezTo>
                    <a:pt x="716" y="3169"/>
                    <a:pt x="744" y="3171"/>
                    <a:pt x="738" y="3172"/>
                  </a:cubicBezTo>
                  <a:cubicBezTo>
                    <a:pt x="721" y="3174"/>
                    <a:pt x="727" y="3176"/>
                    <a:pt x="748" y="3180"/>
                  </a:cubicBezTo>
                  <a:cubicBezTo>
                    <a:pt x="765" y="3182"/>
                    <a:pt x="697" y="3185"/>
                    <a:pt x="689" y="3190"/>
                  </a:cubicBezTo>
                  <a:cubicBezTo>
                    <a:pt x="641" y="3201"/>
                    <a:pt x="628" y="3204"/>
                    <a:pt x="605" y="3214"/>
                  </a:cubicBezTo>
                  <a:cubicBezTo>
                    <a:pt x="604" y="3214"/>
                    <a:pt x="612" y="3214"/>
                    <a:pt x="617" y="3214"/>
                  </a:cubicBezTo>
                  <a:cubicBezTo>
                    <a:pt x="633" y="3215"/>
                    <a:pt x="591" y="3215"/>
                    <a:pt x="618" y="3216"/>
                  </a:cubicBezTo>
                  <a:cubicBezTo>
                    <a:pt x="643" y="3218"/>
                    <a:pt x="614" y="3216"/>
                    <a:pt x="608" y="3220"/>
                  </a:cubicBezTo>
                  <a:cubicBezTo>
                    <a:pt x="593" y="3223"/>
                    <a:pt x="615" y="3225"/>
                    <a:pt x="590" y="3228"/>
                  </a:cubicBezTo>
                  <a:cubicBezTo>
                    <a:pt x="630" y="3229"/>
                    <a:pt x="584" y="3235"/>
                    <a:pt x="583" y="3237"/>
                  </a:cubicBezTo>
                  <a:cubicBezTo>
                    <a:pt x="584" y="3238"/>
                    <a:pt x="545" y="3238"/>
                    <a:pt x="582" y="3239"/>
                  </a:cubicBezTo>
                  <a:cubicBezTo>
                    <a:pt x="545" y="3240"/>
                    <a:pt x="599" y="3241"/>
                    <a:pt x="584" y="3242"/>
                  </a:cubicBezTo>
                  <a:cubicBezTo>
                    <a:pt x="573" y="3243"/>
                    <a:pt x="594" y="3245"/>
                    <a:pt x="565" y="3245"/>
                  </a:cubicBezTo>
                  <a:cubicBezTo>
                    <a:pt x="574" y="3248"/>
                    <a:pt x="587" y="3247"/>
                    <a:pt x="581" y="3250"/>
                  </a:cubicBezTo>
                  <a:cubicBezTo>
                    <a:pt x="559" y="3256"/>
                    <a:pt x="602" y="3258"/>
                    <a:pt x="569" y="3262"/>
                  </a:cubicBezTo>
                  <a:cubicBezTo>
                    <a:pt x="560" y="3263"/>
                    <a:pt x="604" y="3264"/>
                    <a:pt x="587" y="3266"/>
                  </a:cubicBezTo>
                  <a:cubicBezTo>
                    <a:pt x="574" y="3267"/>
                    <a:pt x="590" y="3269"/>
                    <a:pt x="607" y="3271"/>
                  </a:cubicBezTo>
                  <a:cubicBezTo>
                    <a:pt x="624" y="3272"/>
                    <a:pt x="583" y="3273"/>
                    <a:pt x="605" y="3274"/>
                  </a:cubicBezTo>
                  <a:cubicBezTo>
                    <a:pt x="629" y="3276"/>
                    <a:pt x="621" y="3277"/>
                    <a:pt x="625" y="3278"/>
                  </a:cubicBezTo>
                  <a:cubicBezTo>
                    <a:pt x="627" y="3279"/>
                    <a:pt x="647" y="3281"/>
                    <a:pt x="636" y="3281"/>
                  </a:cubicBezTo>
                  <a:cubicBezTo>
                    <a:pt x="599" y="3283"/>
                    <a:pt x="666" y="3283"/>
                    <a:pt x="646" y="3285"/>
                  </a:cubicBezTo>
                  <a:cubicBezTo>
                    <a:pt x="611" y="3287"/>
                    <a:pt x="680" y="3293"/>
                    <a:pt x="666" y="3297"/>
                  </a:cubicBezTo>
                  <a:cubicBezTo>
                    <a:pt x="662" y="3303"/>
                    <a:pt x="667" y="3303"/>
                    <a:pt x="680" y="3304"/>
                  </a:cubicBezTo>
                  <a:cubicBezTo>
                    <a:pt x="711" y="3305"/>
                    <a:pt x="712" y="3306"/>
                    <a:pt x="706" y="3307"/>
                  </a:cubicBezTo>
                  <a:cubicBezTo>
                    <a:pt x="697" y="3309"/>
                    <a:pt x="733" y="3311"/>
                    <a:pt x="707" y="3312"/>
                  </a:cubicBezTo>
                  <a:cubicBezTo>
                    <a:pt x="735" y="3313"/>
                    <a:pt x="706" y="3314"/>
                    <a:pt x="726" y="3315"/>
                  </a:cubicBezTo>
                  <a:cubicBezTo>
                    <a:pt x="739" y="3316"/>
                    <a:pt x="727" y="3317"/>
                    <a:pt x="729" y="3318"/>
                  </a:cubicBezTo>
                  <a:cubicBezTo>
                    <a:pt x="730" y="3319"/>
                    <a:pt x="718" y="3321"/>
                    <a:pt x="748" y="3321"/>
                  </a:cubicBezTo>
                  <a:cubicBezTo>
                    <a:pt x="710" y="3322"/>
                    <a:pt x="753" y="3323"/>
                    <a:pt x="740" y="3323"/>
                  </a:cubicBezTo>
                  <a:cubicBezTo>
                    <a:pt x="728" y="3326"/>
                    <a:pt x="744" y="3327"/>
                    <a:pt x="749" y="3328"/>
                  </a:cubicBezTo>
                  <a:cubicBezTo>
                    <a:pt x="747" y="3340"/>
                    <a:pt x="759" y="3338"/>
                    <a:pt x="769" y="3340"/>
                  </a:cubicBezTo>
                  <a:cubicBezTo>
                    <a:pt x="769" y="3346"/>
                    <a:pt x="820" y="3351"/>
                    <a:pt x="811" y="3355"/>
                  </a:cubicBezTo>
                  <a:cubicBezTo>
                    <a:pt x="887" y="3356"/>
                    <a:pt x="825" y="3360"/>
                    <a:pt x="790" y="3361"/>
                  </a:cubicBezTo>
                  <a:cubicBezTo>
                    <a:pt x="808" y="3361"/>
                    <a:pt x="820" y="3361"/>
                    <a:pt x="831" y="3362"/>
                  </a:cubicBezTo>
                  <a:cubicBezTo>
                    <a:pt x="800" y="3362"/>
                    <a:pt x="828" y="3363"/>
                    <a:pt x="825" y="3364"/>
                  </a:cubicBezTo>
                  <a:cubicBezTo>
                    <a:pt x="818" y="3365"/>
                    <a:pt x="806" y="3367"/>
                    <a:pt x="821" y="3368"/>
                  </a:cubicBezTo>
                  <a:cubicBezTo>
                    <a:pt x="832" y="3369"/>
                    <a:pt x="807" y="3369"/>
                    <a:pt x="818" y="3370"/>
                  </a:cubicBezTo>
                  <a:cubicBezTo>
                    <a:pt x="829" y="3371"/>
                    <a:pt x="828" y="3372"/>
                    <a:pt x="832" y="3373"/>
                  </a:cubicBezTo>
                  <a:cubicBezTo>
                    <a:pt x="840" y="3374"/>
                    <a:pt x="816" y="3375"/>
                    <a:pt x="829" y="3377"/>
                  </a:cubicBezTo>
                  <a:cubicBezTo>
                    <a:pt x="848" y="3379"/>
                    <a:pt x="824" y="3382"/>
                    <a:pt x="833" y="3384"/>
                  </a:cubicBezTo>
                  <a:cubicBezTo>
                    <a:pt x="900" y="3390"/>
                    <a:pt x="856" y="3401"/>
                    <a:pt x="905" y="3402"/>
                  </a:cubicBezTo>
                  <a:cubicBezTo>
                    <a:pt x="908" y="3403"/>
                    <a:pt x="915" y="3404"/>
                    <a:pt x="910" y="3404"/>
                  </a:cubicBezTo>
                  <a:cubicBezTo>
                    <a:pt x="883" y="3405"/>
                    <a:pt x="896" y="3406"/>
                    <a:pt x="895" y="3407"/>
                  </a:cubicBezTo>
                  <a:cubicBezTo>
                    <a:pt x="907" y="3427"/>
                    <a:pt x="840" y="3419"/>
                    <a:pt x="837" y="3427"/>
                  </a:cubicBezTo>
                  <a:cubicBezTo>
                    <a:pt x="836" y="3428"/>
                    <a:pt x="831" y="3429"/>
                    <a:pt x="836" y="3430"/>
                  </a:cubicBezTo>
                  <a:cubicBezTo>
                    <a:pt x="847" y="3432"/>
                    <a:pt x="821" y="3434"/>
                    <a:pt x="815" y="3435"/>
                  </a:cubicBezTo>
                  <a:cubicBezTo>
                    <a:pt x="853" y="3435"/>
                    <a:pt x="795" y="3436"/>
                    <a:pt x="824" y="3437"/>
                  </a:cubicBezTo>
                  <a:cubicBezTo>
                    <a:pt x="803" y="3439"/>
                    <a:pt x="822" y="3449"/>
                    <a:pt x="773" y="3449"/>
                  </a:cubicBezTo>
                  <a:cubicBezTo>
                    <a:pt x="786" y="3449"/>
                    <a:pt x="798" y="3450"/>
                    <a:pt x="810" y="3450"/>
                  </a:cubicBezTo>
                  <a:cubicBezTo>
                    <a:pt x="797" y="3452"/>
                    <a:pt x="749" y="3453"/>
                    <a:pt x="759" y="3456"/>
                  </a:cubicBezTo>
                  <a:cubicBezTo>
                    <a:pt x="763" y="3458"/>
                    <a:pt x="781" y="3459"/>
                    <a:pt x="767" y="3460"/>
                  </a:cubicBezTo>
                  <a:cubicBezTo>
                    <a:pt x="743" y="3462"/>
                    <a:pt x="755" y="3464"/>
                    <a:pt x="749" y="3465"/>
                  </a:cubicBezTo>
                  <a:cubicBezTo>
                    <a:pt x="744" y="3467"/>
                    <a:pt x="765" y="3468"/>
                    <a:pt x="729" y="3469"/>
                  </a:cubicBezTo>
                  <a:cubicBezTo>
                    <a:pt x="747" y="3470"/>
                    <a:pt x="750" y="3470"/>
                    <a:pt x="730" y="3471"/>
                  </a:cubicBezTo>
                  <a:cubicBezTo>
                    <a:pt x="762" y="3472"/>
                    <a:pt x="760" y="3474"/>
                    <a:pt x="732" y="3475"/>
                  </a:cubicBezTo>
                  <a:cubicBezTo>
                    <a:pt x="764" y="3477"/>
                    <a:pt x="744" y="3479"/>
                    <a:pt x="749" y="3481"/>
                  </a:cubicBezTo>
                  <a:cubicBezTo>
                    <a:pt x="694" y="3483"/>
                    <a:pt x="762" y="3487"/>
                    <a:pt x="708" y="3489"/>
                  </a:cubicBezTo>
                  <a:cubicBezTo>
                    <a:pt x="734" y="3490"/>
                    <a:pt x="719" y="3491"/>
                    <a:pt x="732" y="3491"/>
                  </a:cubicBezTo>
                  <a:cubicBezTo>
                    <a:pt x="752" y="3492"/>
                    <a:pt x="732" y="3493"/>
                    <a:pt x="733" y="3493"/>
                  </a:cubicBezTo>
                  <a:cubicBezTo>
                    <a:pt x="771" y="3494"/>
                    <a:pt x="719" y="3494"/>
                    <a:pt x="739" y="3495"/>
                  </a:cubicBezTo>
                  <a:cubicBezTo>
                    <a:pt x="758" y="3496"/>
                    <a:pt x="774" y="3498"/>
                    <a:pt x="749" y="3499"/>
                  </a:cubicBezTo>
                  <a:cubicBezTo>
                    <a:pt x="753" y="3500"/>
                    <a:pt x="780" y="3503"/>
                    <a:pt x="782" y="3504"/>
                  </a:cubicBezTo>
                  <a:cubicBezTo>
                    <a:pt x="781" y="3504"/>
                    <a:pt x="771" y="3506"/>
                    <a:pt x="775" y="3506"/>
                  </a:cubicBezTo>
                  <a:cubicBezTo>
                    <a:pt x="813" y="3506"/>
                    <a:pt x="749" y="3507"/>
                    <a:pt x="783" y="3508"/>
                  </a:cubicBezTo>
                  <a:cubicBezTo>
                    <a:pt x="789" y="3508"/>
                    <a:pt x="779" y="3509"/>
                    <a:pt x="780" y="3510"/>
                  </a:cubicBezTo>
                  <a:cubicBezTo>
                    <a:pt x="783" y="3512"/>
                    <a:pt x="794" y="3511"/>
                    <a:pt x="791" y="3516"/>
                  </a:cubicBezTo>
                  <a:cubicBezTo>
                    <a:pt x="795" y="3529"/>
                    <a:pt x="778" y="3533"/>
                    <a:pt x="794" y="3532"/>
                  </a:cubicBezTo>
                  <a:cubicBezTo>
                    <a:pt x="818" y="3534"/>
                    <a:pt x="783" y="3534"/>
                    <a:pt x="791" y="3535"/>
                  </a:cubicBezTo>
                  <a:cubicBezTo>
                    <a:pt x="812" y="3537"/>
                    <a:pt x="801" y="3537"/>
                    <a:pt x="796" y="3539"/>
                  </a:cubicBezTo>
                  <a:cubicBezTo>
                    <a:pt x="811" y="3540"/>
                    <a:pt x="835" y="3541"/>
                    <a:pt x="814" y="3542"/>
                  </a:cubicBezTo>
                  <a:cubicBezTo>
                    <a:pt x="806" y="3543"/>
                    <a:pt x="824" y="3544"/>
                    <a:pt x="833" y="3545"/>
                  </a:cubicBezTo>
                  <a:cubicBezTo>
                    <a:pt x="840" y="3546"/>
                    <a:pt x="854" y="3546"/>
                    <a:pt x="836" y="3547"/>
                  </a:cubicBezTo>
                  <a:cubicBezTo>
                    <a:pt x="1217" y="3610"/>
                    <a:pt x="1864" y="3584"/>
                    <a:pt x="2376" y="3591"/>
                  </a:cubicBezTo>
                  <a:cubicBezTo>
                    <a:pt x="2290" y="3590"/>
                    <a:pt x="2226" y="3589"/>
                    <a:pt x="2185" y="3583"/>
                  </a:cubicBezTo>
                  <a:cubicBezTo>
                    <a:pt x="2262" y="3573"/>
                    <a:pt x="2396" y="3574"/>
                    <a:pt x="2471" y="3566"/>
                  </a:cubicBezTo>
                  <a:cubicBezTo>
                    <a:pt x="2445" y="3561"/>
                    <a:pt x="2716" y="3551"/>
                    <a:pt x="2729" y="3546"/>
                  </a:cubicBezTo>
                  <a:cubicBezTo>
                    <a:pt x="2721" y="3545"/>
                    <a:pt x="2720" y="3544"/>
                    <a:pt x="2740" y="3543"/>
                  </a:cubicBezTo>
                  <a:cubicBezTo>
                    <a:pt x="2748" y="3543"/>
                    <a:pt x="2730" y="3541"/>
                    <a:pt x="2728" y="3541"/>
                  </a:cubicBezTo>
                  <a:cubicBezTo>
                    <a:pt x="2727" y="3539"/>
                    <a:pt x="2781" y="3539"/>
                    <a:pt x="2757" y="3538"/>
                  </a:cubicBezTo>
                  <a:cubicBezTo>
                    <a:pt x="2750" y="3537"/>
                    <a:pt x="2773" y="3536"/>
                    <a:pt x="2767" y="3536"/>
                  </a:cubicBezTo>
                  <a:cubicBezTo>
                    <a:pt x="2744" y="3534"/>
                    <a:pt x="2804" y="3534"/>
                    <a:pt x="2774" y="3533"/>
                  </a:cubicBezTo>
                  <a:cubicBezTo>
                    <a:pt x="2749" y="3532"/>
                    <a:pt x="2786" y="3531"/>
                    <a:pt x="2789" y="3530"/>
                  </a:cubicBezTo>
                  <a:cubicBezTo>
                    <a:pt x="2793" y="3528"/>
                    <a:pt x="2823" y="3527"/>
                    <a:pt x="2791" y="3526"/>
                  </a:cubicBezTo>
                  <a:cubicBezTo>
                    <a:pt x="2809" y="3524"/>
                    <a:pt x="2831" y="3522"/>
                    <a:pt x="2848" y="3520"/>
                  </a:cubicBezTo>
                  <a:cubicBezTo>
                    <a:pt x="2775" y="3517"/>
                    <a:pt x="2933" y="3514"/>
                    <a:pt x="2853" y="3510"/>
                  </a:cubicBezTo>
                  <a:cubicBezTo>
                    <a:pt x="2872" y="3510"/>
                    <a:pt x="2892" y="3509"/>
                    <a:pt x="2914" y="3508"/>
                  </a:cubicBezTo>
                  <a:cubicBezTo>
                    <a:pt x="2915" y="3504"/>
                    <a:pt x="2913" y="3504"/>
                    <a:pt x="2928" y="3503"/>
                  </a:cubicBezTo>
                  <a:cubicBezTo>
                    <a:pt x="2952" y="3502"/>
                    <a:pt x="2901" y="3501"/>
                    <a:pt x="2928" y="3500"/>
                  </a:cubicBezTo>
                  <a:cubicBezTo>
                    <a:pt x="2950" y="3499"/>
                    <a:pt x="2933" y="3498"/>
                    <a:pt x="2917" y="3498"/>
                  </a:cubicBezTo>
                  <a:cubicBezTo>
                    <a:pt x="2970" y="3498"/>
                    <a:pt x="2994" y="3487"/>
                    <a:pt x="3014" y="3481"/>
                  </a:cubicBezTo>
                  <a:cubicBezTo>
                    <a:pt x="2997" y="3479"/>
                    <a:pt x="3027" y="3479"/>
                    <a:pt x="3019" y="3477"/>
                  </a:cubicBezTo>
                  <a:cubicBezTo>
                    <a:pt x="3004" y="3475"/>
                    <a:pt x="2981" y="3473"/>
                    <a:pt x="3012" y="3470"/>
                  </a:cubicBezTo>
                  <a:cubicBezTo>
                    <a:pt x="3025" y="3469"/>
                    <a:pt x="3003" y="3468"/>
                    <a:pt x="2997" y="3466"/>
                  </a:cubicBezTo>
                  <a:cubicBezTo>
                    <a:pt x="3020" y="3464"/>
                    <a:pt x="3018" y="3463"/>
                    <a:pt x="3039" y="3461"/>
                  </a:cubicBezTo>
                  <a:cubicBezTo>
                    <a:pt x="3089" y="3457"/>
                    <a:pt x="3042" y="3455"/>
                    <a:pt x="3044" y="3452"/>
                  </a:cubicBezTo>
                  <a:cubicBezTo>
                    <a:pt x="3056" y="3451"/>
                    <a:pt x="3029" y="3449"/>
                    <a:pt x="3059" y="3448"/>
                  </a:cubicBezTo>
                  <a:cubicBezTo>
                    <a:pt x="3064" y="3448"/>
                    <a:pt x="3062" y="3447"/>
                    <a:pt x="3056" y="3447"/>
                  </a:cubicBezTo>
                  <a:cubicBezTo>
                    <a:pt x="3011" y="3446"/>
                    <a:pt x="3067" y="3442"/>
                    <a:pt x="3019" y="3438"/>
                  </a:cubicBezTo>
                  <a:cubicBezTo>
                    <a:pt x="3002" y="3436"/>
                    <a:pt x="3046" y="3437"/>
                    <a:pt x="3060" y="3436"/>
                  </a:cubicBezTo>
                  <a:cubicBezTo>
                    <a:pt x="3062" y="3429"/>
                    <a:pt x="3056" y="3430"/>
                    <a:pt x="3048" y="3428"/>
                  </a:cubicBezTo>
                  <a:cubicBezTo>
                    <a:pt x="3037" y="3427"/>
                    <a:pt x="3087" y="3426"/>
                    <a:pt x="3048" y="3425"/>
                  </a:cubicBezTo>
                  <a:cubicBezTo>
                    <a:pt x="3057" y="3424"/>
                    <a:pt x="3031" y="3423"/>
                    <a:pt x="3039" y="3421"/>
                  </a:cubicBezTo>
                  <a:cubicBezTo>
                    <a:pt x="3047" y="3420"/>
                    <a:pt x="3023" y="3418"/>
                    <a:pt x="3059" y="3417"/>
                  </a:cubicBezTo>
                  <a:cubicBezTo>
                    <a:pt x="3065" y="3417"/>
                    <a:pt x="3064" y="3416"/>
                    <a:pt x="3057" y="3415"/>
                  </a:cubicBezTo>
                  <a:cubicBezTo>
                    <a:pt x="3022" y="3414"/>
                    <a:pt x="3045" y="3415"/>
                    <a:pt x="3038" y="3396"/>
                  </a:cubicBezTo>
                  <a:cubicBezTo>
                    <a:pt x="3038" y="3395"/>
                    <a:pt x="3028" y="3394"/>
                    <a:pt x="3030" y="3393"/>
                  </a:cubicBezTo>
                  <a:cubicBezTo>
                    <a:pt x="3031" y="3392"/>
                    <a:pt x="3014" y="3391"/>
                    <a:pt x="3038" y="3390"/>
                  </a:cubicBezTo>
                  <a:cubicBezTo>
                    <a:pt x="3004" y="3388"/>
                    <a:pt x="2999" y="3385"/>
                    <a:pt x="2994" y="3383"/>
                  </a:cubicBezTo>
                  <a:cubicBezTo>
                    <a:pt x="2981" y="3380"/>
                    <a:pt x="2978" y="3382"/>
                    <a:pt x="2943" y="3376"/>
                  </a:cubicBezTo>
                  <a:cubicBezTo>
                    <a:pt x="2934" y="3376"/>
                    <a:pt x="2955" y="3374"/>
                    <a:pt x="2955" y="3373"/>
                  </a:cubicBezTo>
                  <a:cubicBezTo>
                    <a:pt x="2931" y="3360"/>
                    <a:pt x="2931" y="3365"/>
                    <a:pt x="2883" y="3361"/>
                  </a:cubicBezTo>
                  <a:cubicBezTo>
                    <a:pt x="2813" y="3358"/>
                    <a:pt x="2885" y="3357"/>
                    <a:pt x="2843" y="3353"/>
                  </a:cubicBezTo>
                  <a:cubicBezTo>
                    <a:pt x="2836" y="3352"/>
                    <a:pt x="2846" y="3351"/>
                    <a:pt x="2842" y="3350"/>
                  </a:cubicBezTo>
                  <a:cubicBezTo>
                    <a:pt x="2840" y="3350"/>
                    <a:pt x="2851" y="3348"/>
                    <a:pt x="2846" y="3348"/>
                  </a:cubicBezTo>
                  <a:cubicBezTo>
                    <a:pt x="2808" y="3348"/>
                    <a:pt x="2870" y="3347"/>
                    <a:pt x="2839" y="3346"/>
                  </a:cubicBezTo>
                  <a:cubicBezTo>
                    <a:pt x="2804" y="3340"/>
                    <a:pt x="2784" y="3340"/>
                    <a:pt x="2748" y="3341"/>
                  </a:cubicBezTo>
                  <a:cubicBezTo>
                    <a:pt x="2744" y="3325"/>
                    <a:pt x="2744" y="3330"/>
                    <a:pt x="2686" y="3324"/>
                  </a:cubicBezTo>
                  <a:cubicBezTo>
                    <a:pt x="2674" y="3312"/>
                    <a:pt x="2604" y="3316"/>
                    <a:pt x="2578" y="3301"/>
                  </a:cubicBezTo>
                  <a:cubicBezTo>
                    <a:pt x="2556" y="3298"/>
                    <a:pt x="2563" y="3293"/>
                    <a:pt x="2549" y="3293"/>
                  </a:cubicBezTo>
                  <a:cubicBezTo>
                    <a:pt x="2550" y="3293"/>
                    <a:pt x="2565" y="3292"/>
                    <a:pt x="2558" y="3291"/>
                  </a:cubicBezTo>
                  <a:cubicBezTo>
                    <a:pt x="2508" y="3290"/>
                    <a:pt x="2584" y="3288"/>
                    <a:pt x="2520" y="3286"/>
                  </a:cubicBezTo>
                  <a:cubicBezTo>
                    <a:pt x="2500" y="3285"/>
                    <a:pt x="2486" y="3284"/>
                    <a:pt x="2500" y="3284"/>
                  </a:cubicBezTo>
                  <a:cubicBezTo>
                    <a:pt x="2532" y="3282"/>
                    <a:pt x="2488" y="3282"/>
                    <a:pt x="2496" y="3281"/>
                  </a:cubicBezTo>
                  <a:cubicBezTo>
                    <a:pt x="2463" y="3268"/>
                    <a:pt x="2389" y="3275"/>
                    <a:pt x="2352" y="3261"/>
                  </a:cubicBezTo>
                  <a:cubicBezTo>
                    <a:pt x="2350" y="3259"/>
                    <a:pt x="2365" y="3257"/>
                    <a:pt x="2313" y="3256"/>
                  </a:cubicBezTo>
                  <a:cubicBezTo>
                    <a:pt x="2302" y="3255"/>
                    <a:pt x="2311" y="3254"/>
                    <a:pt x="2311" y="3253"/>
                  </a:cubicBezTo>
                  <a:cubicBezTo>
                    <a:pt x="2329" y="3253"/>
                    <a:pt x="2341" y="3253"/>
                    <a:pt x="2348" y="3253"/>
                  </a:cubicBezTo>
                  <a:cubicBezTo>
                    <a:pt x="2342" y="3252"/>
                    <a:pt x="2334" y="3252"/>
                    <a:pt x="2334" y="3251"/>
                  </a:cubicBezTo>
                  <a:cubicBezTo>
                    <a:pt x="2374" y="3251"/>
                    <a:pt x="2339" y="3237"/>
                    <a:pt x="2393" y="3235"/>
                  </a:cubicBezTo>
                  <a:cubicBezTo>
                    <a:pt x="2406" y="3234"/>
                    <a:pt x="2421" y="3233"/>
                    <a:pt x="2412" y="3232"/>
                  </a:cubicBezTo>
                  <a:cubicBezTo>
                    <a:pt x="2369" y="3230"/>
                    <a:pt x="2413" y="3229"/>
                    <a:pt x="2438" y="3227"/>
                  </a:cubicBezTo>
                  <a:cubicBezTo>
                    <a:pt x="2446" y="3227"/>
                    <a:pt x="2450" y="3226"/>
                    <a:pt x="2456" y="3225"/>
                  </a:cubicBezTo>
                  <a:cubicBezTo>
                    <a:pt x="2485" y="3223"/>
                    <a:pt x="2479" y="3219"/>
                    <a:pt x="2476" y="3216"/>
                  </a:cubicBezTo>
                  <a:cubicBezTo>
                    <a:pt x="2469" y="3212"/>
                    <a:pt x="2554" y="3212"/>
                    <a:pt x="2499" y="3209"/>
                  </a:cubicBezTo>
                  <a:cubicBezTo>
                    <a:pt x="2468" y="3207"/>
                    <a:pt x="2468" y="3205"/>
                    <a:pt x="2498" y="3204"/>
                  </a:cubicBezTo>
                  <a:cubicBezTo>
                    <a:pt x="2507" y="3203"/>
                    <a:pt x="2528" y="3203"/>
                    <a:pt x="2498" y="3202"/>
                  </a:cubicBezTo>
                  <a:cubicBezTo>
                    <a:pt x="2522" y="3201"/>
                    <a:pt x="2519" y="3201"/>
                    <a:pt x="2519" y="3200"/>
                  </a:cubicBezTo>
                  <a:cubicBezTo>
                    <a:pt x="2516" y="3183"/>
                    <a:pt x="2542" y="3193"/>
                    <a:pt x="2555" y="3190"/>
                  </a:cubicBezTo>
                  <a:cubicBezTo>
                    <a:pt x="2480" y="3186"/>
                    <a:pt x="2558" y="3170"/>
                    <a:pt x="2452" y="3173"/>
                  </a:cubicBezTo>
                  <a:cubicBezTo>
                    <a:pt x="2566" y="3172"/>
                    <a:pt x="2385" y="3159"/>
                    <a:pt x="2375" y="3158"/>
                  </a:cubicBezTo>
                  <a:cubicBezTo>
                    <a:pt x="2398" y="3157"/>
                    <a:pt x="2368" y="3156"/>
                    <a:pt x="2372" y="3155"/>
                  </a:cubicBezTo>
                  <a:cubicBezTo>
                    <a:pt x="2380" y="3154"/>
                    <a:pt x="2357" y="3152"/>
                    <a:pt x="2393" y="3151"/>
                  </a:cubicBezTo>
                  <a:cubicBezTo>
                    <a:pt x="2369" y="3151"/>
                    <a:pt x="2359" y="3150"/>
                    <a:pt x="2383" y="3149"/>
                  </a:cubicBezTo>
                  <a:cubicBezTo>
                    <a:pt x="2416" y="3147"/>
                    <a:pt x="2359" y="3147"/>
                    <a:pt x="2374" y="3146"/>
                  </a:cubicBezTo>
                  <a:cubicBezTo>
                    <a:pt x="2423" y="3141"/>
                    <a:pt x="2381" y="3143"/>
                    <a:pt x="2430" y="3137"/>
                  </a:cubicBezTo>
                  <a:cubicBezTo>
                    <a:pt x="2435" y="3137"/>
                    <a:pt x="2424" y="3136"/>
                    <a:pt x="2425" y="3136"/>
                  </a:cubicBezTo>
                  <a:cubicBezTo>
                    <a:pt x="2428" y="3135"/>
                    <a:pt x="2443" y="3134"/>
                    <a:pt x="2429" y="3133"/>
                  </a:cubicBezTo>
                  <a:cubicBezTo>
                    <a:pt x="2391" y="3133"/>
                    <a:pt x="2457" y="3132"/>
                    <a:pt x="2421" y="3131"/>
                  </a:cubicBezTo>
                  <a:cubicBezTo>
                    <a:pt x="2412" y="3131"/>
                    <a:pt x="2415" y="3129"/>
                    <a:pt x="2426" y="3128"/>
                  </a:cubicBezTo>
                  <a:cubicBezTo>
                    <a:pt x="2438" y="3127"/>
                    <a:pt x="2396" y="3127"/>
                    <a:pt x="2434" y="3126"/>
                  </a:cubicBezTo>
                  <a:cubicBezTo>
                    <a:pt x="2428" y="3125"/>
                    <a:pt x="2451" y="3124"/>
                    <a:pt x="2455" y="3123"/>
                  </a:cubicBezTo>
                  <a:cubicBezTo>
                    <a:pt x="2456" y="3116"/>
                    <a:pt x="2470" y="3116"/>
                    <a:pt x="2476" y="3114"/>
                  </a:cubicBezTo>
                  <a:cubicBezTo>
                    <a:pt x="2483" y="3109"/>
                    <a:pt x="2519" y="3108"/>
                    <a:pt x="2535" y="3104"/>
                  </a:cubicBezTo>
                  <a:cubicBezTo>
                    <a:pt x="2494" y="3103"/>
                    <a:pt x="2558" y="3102"/>
                    <a:pt x="2526" y="3102"/>
                  </a:cubicBezTo>
                  <a:cubicBezTo>
                    <a:pt x="2506" y="3101"/>
                    <a:pt x="2545" y="3100"/>
                    <a:pt x="2519" y="3099"/>
                  </a:cubicBezTo>
                  <a:cubicBezTo>
                    <a:pt x="2543" y="3094"/>
                    <a:pt x="2552" y="3091"/>
                    <a:pt x="2581" y="3086"/>
                  </a:cubicBezTo>
                  <a:cubicBezTo>
                    <a:pt x="2591" y="3083"/>
                    <a:pt x="2558" y="3079"/>
                    <a:pt x="2601" y="3076"/>
                  </a:cubicBezTo>
                  <a:cubicBezTo>
                    <a:pt x="2605" y="3076"/>
                    <a:pt x="2606" y="3075"/>
                    <a:pt x="2601" y="3075"/>
                  </a:cubicBezTo>
                  <a:cubicBezTo>
                    <a:pt x="2572" y="3074"/>
                    <a:pt x="2572" y="3073"/>
                    <a:pt x="2600" y="3071"/>
                  </a:cubicBezTo>
                  <a:cubicBezTo>
                    <a:pt x="2550" y="3069"/>
                    <a:pt x="2606" y="3071"/>
                    <a:pt x="2601" y="3067"/>
                  </a:cubicBezTo>
                  <a:cubicBezTo>
                    <a:pt x="2596" y="3066"/>
                    <a:pt x="2574" y="3064"/>
                    <a:pt x="2584" y="3064"/>
                  </a:cubicBezTo>
                  <a:cubicBezTo>
                    <a:pt x="2612" y="3063"/>
                    <a:pt x="2573" y="3062"/>
                    <a:pt x="2579" y="3061"/>
                  </a:cubicBezTo>
                  <a:cubicBezTo>
                    <a:pt x="2586" y="3060"/>
                    <a:pt x="2583" y="3058"/>
                    <a:pt x="2580" y="3057"/>
                  </a:cubicBezTo>
                  <a:cubicBezTo>
                    <a:pt x="2561" y="3055"/>
                    <a:pt x="2562" y="3047"/>
                    <a:pt x="2556" y="3046"/>
                  </a:cubicBezTo>
                  <a:cubicBezTo>
                    <a:pt x="2530" y="3041"/>
                    <a:pt x="2519" y="3043"/>
                    <a:pt x="2518" y="3036"/>
                  </a:cubicBezTo>
                  <a:cubicBezTo>
                    <a:pt x="2513" y="3022"/>
                    <a:pt x="2536" y="3028"/>
                    <a:pt x="2498" y="3025"/>
                  </a:cubicBezTo>
                  <a:cubicBezTo>
                    <a:pt x="2550" y="3024"/>
                    <a:pt x="2482" y="3023"/>
                    <a:pt x="2515" y="3022"/>
                  </a:cubicBezTo>
                  <a:cubicBezTo>
                    <a:pt x="2486" y="3021"/>
                    <a:pt x="2522" y="3020"/>
                    <a:pt x="2519" y="3019"/>
                  </a:cubicBezTo>
                  <a:cubicBezTo>
                    <a:pt x="2516" y="3018"/>
                    <a:pt x="2518" y="3017"/>
                    <a:pt x="2518" y="3016"/>
                  </a:cubicBezTo>
                  <a:cubicBezTo>
                    <a:pt x="2519" y="3015"/>
                    <a:pt x="2493" y="3015"/>
                    <a:pt x="2515" y="3014"/>
                  </a:cubicBezTo>
                  <a:cubicBezTo>
                    <a:pt x="2529" y="3013"/>
                    <a:pt x="2523" y="3011"/>
                    <a:pt x="2507" y="3010"/>
                  </a:cubicBezTo>
                  <a:cubicBezTo>
                    <a:pt x="2473" y="3009"/>
                    <a:pt x="2546" y="3008"/>
                    <a:pt x="2518" y="3007"/>
                  </a:cubicBezTo>
                  <a:cubicBezTo>
                    <a:pt x="2482" y="3005"/>
                    <a:pt x="2499" y="3003"/>
                    <a:pt x="2499" y="3002"/>
                  </a:cubicBezTo>
                  <a:cubicBezTo>
                    <a:pt x="2500" y="3000"/>
                    <a:pt x="2479" y="2998"/>
                    <a:pt x="2518" y="2997"/>
                  </a:cubicBezTo>
                  <a:cubicBezTo>
                    <a:pt x="2465" y="2995"/>
                    <a:pt x="2519" y="2990"/>
                    <a:pt x="2532" y="2985"/>
                  </a:cubicBezTo>
                  <a:cubicBezTo>
                    <a:pt x="2542" y="2984"/>
                    <a:pt x="2499" y="2982"/>
                    <a:pt x="2537" y="2981"/>
                  </a:cubicBezTo>
                  <a:cubicBezTo>
                    <a:pt x="2508" y="2981"/>
                    <a:pt x="2543" y="2980"/>
                    <a:pt x="2540" y="2979"/>
                  </a:cubicBezTo>
                  <a:cubicBezTo>
                    <a:pt x="2531" y="2969"/>
                    <a:pt x="2565" y="2963"/>
                    <a:pt x="2581" y="2961"/>
                  </a:cubicBezTo>
                  <a:cubicBezTo>
                    <a:pt x="2531" y="2960"/>
                    <a:pt x="2575" y="2958"/>
                    <a:pt x="2584" y="2958"/>
                  </a:cubicBezTo>
                  <a:cubicBezTo>
                    <a:pt x="2636" y="2946"/>
                    <a:pt x="2594" y="2949"/>
                    <a:pt x="2662" y="2943"/>
                  </a:cubicBezTo>
                  <a:lnTo>
                    <a:pt x="2652" y="2942"/>
                  </a:lnTo>
                  <a:cubicBezTo>
                    <a:pt x="2641" y="2939"/>
                    <a:pt x="2634" y="2937"/>
                    <a:pt x="2663" y="2934"/>
                  </a:cubicBezTo>
                  <a:cubicBezTo>
                    <a:pt x="2716" y="2929"/>
                    <a:pt x="2721" y="2925"/>
                    <a:pt x="2748" y="2917"/>
                  </a:cubicBezTo>
                  <a:cubicBezTo>
                    <a:pt x="2750" y="2916"/>
                    <a:pt x="2766" y="2915"/>
                    <a:pt x="2767" y="2914"/>
                  </a:cubicBezTo>
                  <a:cubicBezTo>
                    <a:pt x="2769" y="2913"/>
                    <a:pt x="2748" y="2912"/>
                    <a:pt x="2758" y="2911"/>
                  </a:cubicBezTo>
                  <a:cubicBezTo>
                    <a:pt x="2780" y="2910"/>
                    <a:pt x="2747" y="2909"/>
                    <a:pt x="2752" y="2909"/>
                  </a:cubicBezTo>
                  <a:cubicBezTo>
                    <a:pt x="2784" y="2908"/>
                    <a:pt x="2727" y="2908"/>
                    <a:pt x="2753" y="2907"/>
                  </a:cubicBezTo>
                  <a:cubicBezTo>
                    <a:pt x="2779" y="2906"/>
                    <a:pt x="2767" y="2904"/>
                    <a:pt x="2761" y="2904"/>
                  </a:cubicBezTo>
                  <a:cubicBezTo>
                    <a:pt x="2736" y="2903"/>
                    <a:pt x="2768" y="2903"/>
                    <a:pt x="2765" y="2902"/>
                  </a:cubicBezTo>
                  <a:cubicBezTo>
                    <a:pt x="2747" y="2902"/>
                    <a:pt x="2750" y="2900"/>
                    <a:pt x="2746" y="2887"/>
                  </a:cubicBezTo>
                  <a:cubicBezTo>
                    <a:pt x="2742" y="2883"/>
                    <a:pt x="2767" y="2879"/>
                    <a:pt x="2731" y="2874"/>
                  </a:cubicBezTo>
                  <a:cubicBezTo>
                    <a:pt x="2779" y="2874"/>
                    <a:pt x="2719" y="2873"/>
                    <a:pt x="2738" y="2872"/>
                  </a:cubicBezTo>
                  <a:cubicBezTo>
                    <a:pt x="2768" y="2871"/>
                    <a:pt x="2731" y="2862"/>
                    <a:pt x="2727" y="2855"/>
                  </a:cubicBezTo>
                  <a:cubicBezTo>
                    <a:pt x="2730" y="2851"/>
                    <a:pt x="2716" y="2850"/>
                    <a:pt x="2690" y="2848"/>
                  </a:cubicBezTo>
                  <a:cubicBezTo>
                    <a:pt x="2725" y="2847"/>
                    <a:pt x="2693" y="2846"/>
                    <a:pt x="2687" y="2845"/>
                  </a:cubicBezTo>
                  <a:cubicBezTo>
                    <a:pt x="2680" y="2844"/>
                    <a:pt x="2689" y="2842"/>
                    <a:pt x="2684" y="2841"/>
                  </a:cubicBezTo>
                  <a:cubicBezTo>
                    <a:pt x="2680" y="2840"/>
                    <a:pt x="2649" y="2839"/>
                    <a:pt x="2666" y="2838"/>
                  </a:cubicBezTo>
                  <a:cubicBezTo>
                    <a:pt x="2687" y="2837"/>
                    <a:pt x="2626" y="2836"/>
                    <a:pt x="2658" y="2835"/>
                  </a:cubicBezTo>
                  <a:cubicBezTo>
                    <a:pt x="2663" y="2835"/>
                    <a:pt x="2628" y="2833"/>
                    <a:pt x="2663" y="2833"/>
                  </a:cubicBezTo>
                  <a:cubicBezTo>
                    <a:pt x="2630" y="2826"/>
                    <a:pt x="2570" y="2829"/>
                    <a:pt x="2581" y="2819"/>
                  </a:cubicBezTo>
                  <a:cubicBezTo>
                    <a:pt x="2514" y="2819"/>
                    <a:pt x="2470" y="2815"/>
                    <a:pt x="2437" y="2809"/>
                  </a:cubicBezTo>
                  <a:cubicBezTo>
                    <a:pt x="2469" y="2808"/>
                    <a:pt x="2433" y="2807"/>
                    <a:pt x="2433" y="2806"/>
                  </a:cubicBezTo>
                  <a:cubicBezTo>
                    <a:pt x="2432" y="2805"/>
                    <a:pt x="2454" y="2804"/>
                    <a:pt x="2457" y="2803"/>
                  </a:cubicBezTo>
                  <a:cubicBezTo>
                    <a:pt x="2460" y="2801"/>
                    <a:pt x="2442" y="2799"/>
                    <a:pt x="2472" y="2798"/>
                  </a:cubicBezTo>
                  <a:cubicBezTo>
                    <a:pt x="2450" y="2797"/>
                    <a:pt x="2445" y="2795"/>
                    <a:pt x="2459" y="2794"/>
                  </a:cubicBezTo>
                  <a:cubicBezTo>
                    <a:pt x="2478" y="2793"/>
                    <a:pt x="2441" y="2791"/>
                    <a:pt x="2454" y="2790"/>
                  </a:cubicBezTo>
                  <a:cubicBezTo>
                    <a:pt x="2458" y="2789"/>
                    <a:pt x="2420" y="2788"/>
                    <a:pt x="2418" y="2788"/>
                  </a:cubicBezTo>
                  <a:cubicBezTo>
                    <a:pt x="2408" y="2792"/>
                    <a:pt x="2427" y="2798"/>
                    <a:pt x="2394" y="2801"/>
                  </a:cubicBezTo>
                  <a:cubicBezTo>
                    <a:pt x="2455" y="2806"/>
                    <a:pt x="2295" y="2798"/>
                    <a:pt x="2349" y="2806"/>
                  </a:cubicBezTo>
                  <a:cubicBezTo>
                    <a:pt x="2311" y="2806"/>
                    <a:pt x="2278" y="2806"/>
                    <a:pt x="2248" y="2805"/>
                  </a:cubicBezTo>
                  <a:cubicBezTo>
                    <a:pt x="2248" y="2801"/>
                    <a:pt x="2248" y="2801"/>
                    <a:pt x="2206" y="2798"/>
                  </a:cubicBezTo>
                  <a:cubicBezTo>
                    <a:pt x="2206" y="2800"/>
                    <a:pt x="2210" y="2801"/>
                    <a:pt x="2205" y="2803"/>
                  </a:cubicBezTo>
                  <a:cubicBezTo>
                    <a:pt x="2202" y="2804"/>
                    <a:pt x="2246" y="2804"/>
                    <a:pt x="2208" y="2805"/>
                  </a:cubicBezTo>
                  <a:cubicBezTo>
                    <a:pt x="2304" y="2808"/>
                    <a:pt x="2160" y="2820"/>
                    <a:pt x="2125" y="2806"/>
                  </a:cubicBezTo>
                  <a:cubicBezTo>
                    <a:pt x="2127" y="2805"/>
                    <a:pt x="2145" y="2803"/>
                    <a:pt x="2155" y="2801"/>
                  </a:cubicBezTo>
                  <a:cubicBezTo>
                    <a:pt x="2121" y="2798"/>
                    <a:pt x="2077" y="2798"/>
                    <a:pt x="2112" y="2795"/>
                  </a:cubicBezTo>
                  <a:cubicBezTo>
                    <a:pt x="2136" y="2793"/>
                    <a:pt x="2109" y="2793"/>
                    <a:pt x="2114" y="2791"/>
                  </a:cubicBezTo>
                  <a:cubicBezTo>
                    <a:pt x="2143" y="2790"/>
                    <a:pt x="2097" y="2790"/>
                    <a:pt x="2109" y="2789"/>
                  </a:cubicBezTo>
                  <a:cubicBezTo>
                    <a:pt x="2129" y="2788"/>
                    <a:pt x="2123" y="2788"/>
                    <a:pt x="2123" y="2784"/>
                  </a:cubicBezTo>
                  <a:cubicBezTo>
                    <a:pt x="2081" y="2780"/>
                    <a:pt x="2182" y="2778"/>
                    <a:pt x="2124" y="2775"/>
                  </a:cubicBezTo>
                  <a:cubicBezTo>
                    <a:pt x="2120" y="2775"/>
                    <a:pt x="2123" y="2774"/>
                    <a:pt x="2129" y="2774"/>
                  </a:cubicBezTo>
                  <a:cubicBezTo>
                    <a:pt x="2155" y="2773"/>
                    <a:pt x="2142" y="2772"/>
                    <a:pt x="2143" y="2771"/>
                  </a:cubicBezTo>
                  <a:cubicBezTo>
                    <a:pt x="2150" y="2763"/>
                    <a:pt x="2125" y="2766"/>
                    <a:pt x="2165" y="2764"/>
                  </a:cubicBezTo>
                  <a:cubicBezTo>
                    <a:pt x="2132" y="2763"/>
                    <a:pt x="2145" y="2762"/>
                    <a:pt x="2144" y="2761"/>
                  </a:cubicBezTo>
                  <a:cubicBezTo>
                    <a:pt x="2139" y="2754"/>
                    <a:pt x="2151" y="2745"/>
                    <a:pt x="2142" y="2743"/>
                  </a:cubicBezTo>
                  <a:cubicBezTo>
                    <a:pt x="2134" y="2742"/>
                    <a:pt x="2182" y="2741"/>
                    <a:pt x="2158" y="2739"/>
                  </a:cubicBezTo>
                  <a:cubicBezTo>
                    <a:pt x="2141" y="2738"/>
                    <a:pt x="2205" y="2736"/>
                    <a:pt x="2185" y="2735"/>
                  </a:cubicBezTo>
                  <a:cubicBezTo>
                    <a:pt x="2228" y="2734"/>
                    <a:pt x="2163" y="2732"/>
                    <a:pt x="2184" y="2731"/>
                  </a:cubicBezTo>
                  <a:cubicBezTo>
                    <a:pt x="2129" y="2729"/>
                    <a:pt x="2194" y="2728"/>
                    <a:pt x="2189" y="2726"/>
                  </a:cubicBezTo>
                  <a:cubicBezTo>
                    <a:pt x="2241" y="2726"/>
                    <a:pt x="2218" y="2724"/>
                    <a:pt x="2248" y="2723"/>
                  </a:cubicBezTo>
                  <a:cubicBezTo>
                    <a:pt x="2248" y="2724"/>
                    <a:pt x="2238" y="2725"/>
                    <a:pt x="2250" y="2726"/>
                  </a:cubicBezTo>
                  <a:cubicBezTo>
                    <a:pt x="2281" y="2727"/>
                    <a:pt x="2251" y="2728"/>
                    <a:pt x="2246" y="2728"/>
                  </a:cubicBezTo>
                  <a:cubicBezTo>
                    <a:pt x="2229" y="2730"/>
                    <a:pt x="2244" y="2732"/>
                    <a:pt x="2255" y="2734"/>
                  </a:cubicBezTo>
                  <a:cubicBezTo>
                    <a:pt x="2266" y="2736"/>
                    <a:pt x="2279" y="2738"/>
                    <a:pt x="2250" y="2739"/>
                  </a:cubicBezTo>
                  <a:cubicBezTo>
                    <a:pt x="2244" y="2740"/>
                    <a:pt x="2242" y="2741"/>
                    <a:pt x="2249" y="2741"/>
                  </a:cubicBezTo>
                  <a:cubicBezTo>
                    <a:pt x="2283" y="2747"/>
                    <a:pt x="2297" y="2746"/>
                    <a:pt x="2311" y="2749"/>
                  </a:cubicBezTo>
                  <a:cubicBezTo>
                    <a:pt x="2306" y="2750"/>
                    <a:pt x="2347" y="2751"/>
                    <a:pt x="2315" y="2752"/>
                  </a:cubicBezTo>
                  <a:cubicBezTo>
                    <a:pt x="2369" y="2755"/>
                    <a:pt x="2292" y="2758"/>
                    <a:pt x="2322" y="2761"/>
                  </a:cubicBezTo>
                  <a:cubicBezTo>
                    <a:pt x="2283" y="2763"/>
                    <a:pt x="2341" y="2764"/>
                    <a:pt x="2346" y="2766"/>
                  </a:cubicBezTo>
                  <a:cubicBezTo>
                    <a:pt x="2427" y="2768"/>
                    <a:pt x="2350" y="2754"/>
                    <a:pt x="2471" y="2756"/>
                  </a:cubicBezTo>
                  <a:cubicBezTo>
                    <a:pt x="2481" y="2757"/>
                    <a:pt x="2472" y="2758"/>
                    <a:pt x="2483" y="2759"/>
                  </a:cubicBezTo>
                  <a:cubicBezTo>
                    <a:pt x="2501" y="2760"/>
                    <a:pt x="2460" y="2761"/>
                    <a:pt x="2478" y="2762"/>
                  </a:cubicBezTo>
                  <a:cubicBezTo>
                    <a:pt x="2506" y="2763"/>
                    <a:pt x="2467" y="2764"/>
                    <a:pt x="2477" y="2765"/>
                  </a:cubicBezTo>
                  <a:cubicBezTo>
                    <a:pt x="2489" y="2766"/>
                    <a:pt x="2492" y="2767"/>
                    <a:pt x="2479" y="2769"/>
                  </a:cubicBezTo>
                  <a:cubicBezTo>
                    <a:pt x="2470" y="2769"/>
                    <a:pt x="2499" y="2770"/>
                    <a:pt x="2486" y="2771"/>
                  </a:cubicBezTo>
                  <a:cubicBezTo>
                    <a:pt x="2520" y="2771"/>
                    <a:pt x="2530" y="2771"/>
                    <a:pt x="2540" y="2770"/>
                  </a:cubicBezTo>
                  <a:cubicBezTo>
                    <a:pt x="2546" y="2769"/>
                    <a:pt x="2569" y="2768"/>
                    <a:pt x="2540" y="2768"/>
                  </a:cubicBezTo>
                  <a:cubicBezTo>
                    <a:pt x="2573" y="2767"/>
                    <a:pt x="2539" y="2766"/>
                    <a:pt x="2548" y="2766"/>
                  </a:cubicBezTo>
                  <a:cubicBezTo>
                    <a:pt x="2556" y="2765"/>
                    <a:pt x="2560" y="2764"/>
                    <a:pt x="2559" y="2764"/>
                  </a:cubicBezTo>
                  <a:cubicBezTo>
                    <a:pt x="2545" y="2761"/>
                    <a:pt x="2657" y="2759"/>
                    <a:pt x="2603" y="2757"/>
                  </a:cubicBezTo>
                  <a:cubicBezTo>
                    <a:pt x="2629" y="2752"/>
                    <a:pt x="2659" y="2746"/>
                    <a:pt x="2680" y="2744"/>
                  </a:cubicBezTo>
                  <a:cubicBezTo>
                    <a:pt x="2625" y="2738"/>
                    <a:pt x="2707" y="2748"/>
                    <a:pt x="2706" y="2732"/>
                  </a:cubicBezTo>
                  <a:cubicBezTo>
                    <a:pt x="2673" y="2731"/>
                    <a:pt x="2708" y="2730"/>
                    <a:pt x="2691" y="2729"/>
                  </a:cubicBezTo>
                  <a:cubicBezTo>
                    <a:pt x="2656" y="2727"/>
                    <a:pt x="2693" y="2722"/>
                    <a:pt x="2667" y="2720"/>
                  </a:cubicBezTo>
                  <a:cubicBezTo>
                    <a:pt x="2650" y="2718"/>
                    <a:pt x="2681" y="2715"/>
                    <a:pt x="2662" y="2714"/>
                  </a:cubicBezTo>
                  <a:cubicBezTo>
                    <a:pt x="2638" y="2713"/>
                    <a:pt x="2669" y="2712"/>
                    <a:pt x="2651" y="2711"/>
                  </a:cubicBezTo>
                  <a:cubicBezTo>
                    <a:pt x="2642" y="2711"/>
                    <a:pt x="2678" y="2710"/>
                    <a:pt x="2649" y="2709"/>
                  </a:cubicBezTo>
                  <a:cubicBezTo>
                    <a:pt x="2635" y="2708"/>
                    <a:pt x="2644" y="2707"/>
                    <a:pt x="2644" y="2705"/>
                  </a:cubicBezTo>
                  <a:cubicBezTo>
                    <a:pt x="2639" y="2698"/>
                    <a:pt x="2655" y="2696"/>
                    <a:pt x="2641" y="2695"/>
                  </a:cubicBezTo>
                  <a:cubicBezTo>
                    <a:pt x="2622" y="2680"/>
                    <a:pt x="2536" y="2669"/>
                    <a:pt x="2483" y="2656"/>
                  </a:cubicBezTo>
                  <a:cubicBezTo>
                    <a:pt x="2521" y="2656"/>
                    <a:pt x="2453" y="2655"/>
                    <a:pt x="2493" y="2654"/>
                  </a:cubicBezTo>
                  <a:cubicBezTo>
                    <a:pt x="2454" y="2647"/>
                    <a:pt x="2430" y="2642"/>
                    <a:pt x="2414" y="2634"/>
                  </a:cubicBezTo>
                  <a:cubicBezTo>
                    <a:pt x="2408" y="2633"/>
                    <a:pt x="2398" y="2631"/>
                    <a:pt x="2390" y="2630"/>
                  </a:cubicBezTo>
                  <a:cubicBezTo>
                    <a:pt x="2381" y="2628"/>
                    <a:pt x="2400" y="2627"/>
                    <a:pt x="2393" y="2625"/>
                  </a:cubicBezTo>
                  <a:cubicBezTo>
                    <a:pt x="2387" y="2624"/>
                    <a:pt x="2380" y="2622"/>
                    <a:pt x="2373" y="2621"/>
                  </a:cubicBezTo>
                  <a:cubicBezTo>
                    <a:pt x="2365" y="2620"/>
                    <a:pt x="2390" y="2618"/>
                    <a:pt x="2358" y="2617"/>
                  </a:cubicBezTo>
                  <a:cubicBezTo>
                    <a:pt x="2369" y="2617"/>
                    <a:pt x="2367" y="2616"/>
                    <a:pt x="2364" y="2616"/>
                  </a:cubicBezTo>
                  <a:cubicBezTo>
                    <a:pt x="2346" y="2614"/>
                    <a:pt x="2451" y="2614"/>
                    <a:pt x="2425" y="2612"/>
                  </a:cubicBezTo>
                  <a:cubicBezTo>
                    <a:pt x="2399" y="2600"/>
                    <a:pt x="2311" y="2604"/>
                    <a:pt x="2331" y="2599"/>
                  </a:cubicBezTo>
                  <a:cubicBezTo>
                    <a:pt x="2298" y="2595"/>
                    <a:pt x="2309" y="2594"/>
                    <a:pt x="2280" y="2591"/>
                  </a:cubicBezTo>
                  <a:cubicBezTo>
                    <a:pt x="2231" y="2591"/>
                    <a:pt x="2251" y="2590"/>
                    <a:pt x="2248" y="2589"/>
                  </a:cubicBezTo>
                  <a:cubicBezTo>
                    <a:pt x="2246" y="2588"/>
                    <a:pt x="2251" y="2587"/>
                    <a:pt x="2247" y="2587"/>
                  </a:cubicBezTo>
                  <a:cubicBezTo>
                    <a:pt x="2239" y="2585"/>
                    <a:pt x="2266" y="2584"/>
                    <a:pt x="2257" y="2582"/>
                  </a:cubicBezTo>
                  <a:cubicBezTo>
                    <a:pt x="2272" y="2582"/>
                    <a:pt x="2303" y="2580"/>
                    <a:pt x="2330" y="2572"/>
                  </a:cubicBezTo>
                  <a:cubicBezTo>
                    <a:pt x="2339" y="2571"/>
                    <a:pt x="2336" y="2569"/>
                    <a:pt x="2330" y="2568"/>
                  </a:cubicBezTo>
                  <a:cubicBezTo>
                    <a:pt x="2324" y="2567"/>
                    <a:pt x="2358" y="2566"/>
                    <a:pt x="2339" y="2566"/>
                  </a:cubicBezTo>
                  <a:cubicBezTo>
                    <a:pt x="2306" y="2564"/>
                    <a:pt x="2357" y="2564"/>
                    <a:pt x="2354" y="2563"/>
                  </a:cubicBezTo>
                  <a:cubicBezTo>
                    <a:pt x="2350" y="2561"/>
                    <a:pt x="2354" y="2558"/>
                    <a:pt x="2322" y="2556"/>
                  </a:cubicBezTo>
                  <a:cubicBezTo>
                    <a:pt x="2280" y="2553"/>
                    <a:pt x="2400" y="2552"/>
                    <a:pt x="2391" y="2550"/>
                  </a:cubicBezTo>
                  <a:cubicBezTo>
                    <a:pt x="2402" y="2548"/>
                    <a:pt x="2384" y="2545"/>
                    <a:pt x="2414" y="2542"/>
                  </a:cubicBezTo>
                  <a:cubicBezTo>
                    <a:pt x="2379" y="2540"/>
                    <a:pt x="2440" y="2538"/>
                    <a:pt x="2434" y="2536"/>
                  </a:cubicBezTo>
                  <a:cubicBezTo>
                    <a:pt x="2403" y="2535"/>
                    <a:pt x="2440" y="2535"/>
                    <a:pt x="2436" y="2534"/>
                  </a:cubicBezTo>
                  <a:cubicBezTo>
                    <a:pt x="2435" y="2533"/>
                    <a:pt x="2449" y="2533"/>
                    <a:pt x="2455" y="2533"/>
                  </a:cubicBezTo>
                  <a:cubicBezTo>
                    <a:pt x="2402" y="2531"/>
                    <a:pt x="2465" y="2529"/>
                    <a:pt x="2437" y="2527"/>
                  </a:cubicBezTo>
                  <a:cubicBezTo>
                    <a:pt x="2418" y="2526"/>
                    <a:pt x="2461" y="2526"/>
                    <a:pt x="2476" y="2526"/>
                  </a:cubicBezTo>
                  <a:cubicBezTo>
                    <a:pt x="2460" y="2525"/>
                    <a:pt x="2442" y="2524"/>
                    <a:pt x="2427" y="2523"/>
                  </a:cubicBezTo>
                  <a:cubicBezTo>
                    <a:pt x="2414" y="2521"/>
                    <a:pt x="2462" y="2519"/>
                    <a:pt x="2475" y="2518"/>
                  </a:cubicBezTo>
                  <a:cubicBezTo>
                    <a:pt x="2477" y="2517"/>
                    <a:pt x="2462" y="2516"/>
                    <a:pt x="2457" y="2515"/>
                  </a:cubicBezTo>
                  <a:cubicBezTo>
                    <a:pt x="2456" y="2515"/>
                    <a:pt x="2469" y="2514"/>
                    <a:pt x="2469" y="2514"/>
                  </a:cubicBezTo>
                  <a:cubicBezTo>
                    <a:pt x="2445" y="2512"/>
                    <a:pt x="2470" y="2513"/>
                    <a:pt x="2476" y="2511"/>
                  </a:cubicBezTo>
                  <a:cubicBezTo>
                    <a:pt x="2479" y="2510"/>
                    <a:pt x="2486" y="2509"/>
                    <a:pt x="2475" y="2508"/>
                  </a:cubicBezTo>
                  <a:cubicBezTo>
                    <a:pt x="2460" y="2507"/>
                    <a:pt x="2510" y="2506"/>
                    <a:pt x="2482" y="2505"/>
                  </a:cubicBezTo>
                  <a:cubicBezTo>
                    <a:pt x="2472" y="2505"/>
                    <a:pt x="2497" y="2503"/>
                    <a:pt x="2490" y="2503"/>
                  </a:cubicBezTo>
                  <a:cubicBezTo>
                    <a:pt x="2476" y="2501"/>
                    <a:pt x="2509" y="2500"/>
                    <a:pt x="2499" y="2499"/>
                  </a:cubicBezTo>
                  <a:cubicBezTo>
                    <a:pt x="2486" y="2498"/>
                    <a:pt x="2480" y="2496"/>
                    <a:pt x="2497" y="2495"/>
                  </a:cubicBezTo>
                  <a:cubicBezTo>
                    <a:pt x="2509" y="2493"/>
                    <a:pt x="2411" y="2488"/>
                    <a:pt x="2397" y="2484"/>
                  </a:cubicBezTo>
                  <a:cubicBezTo>
                    <a:pt x="2373" y="2483"/>
                    <a:pt x="2415" y="2480"/>
                    <a:pt x="2403" y="2479"/>
                  </a:cubicBezTo>
                  <a:cubicBezTo>
                    <a:pt x="2401" y="2477"/>
                    <a:pt x="2448" y="2476"/>
                    <a:pt x="2417" y="2475"/>
                  </a:cubicBezTo>
                  <a:cubicBezTo>
                    <a:pt x="2514" y="2457"/>
                    <a:pt x="2182" y="2452"/>
                    <a:pt x="2141" y="2449"/>
                  </a:cubicBezTo>
                  <a:cubicBezTo>
                    <a:pt x="2113" y="2447"/>
                    <a:pt x="2100" y="2446"/>
                    <a:pt x="2082" y="2433"/>
                  </a:cubicBezTo>
                  <a:cubicBezTo>
                    <a:pt x="2081" y="2432"/>
                    <a:pt x="2030" y="2431"/>
                    <a:pt x="2076" y="2429"/>
                  </a:cubicBezTo>
                  <a:cubicBezTo>
                    <a:pt x="2062" y="2429"/>
                    <a:pt x="2030" y="2428"/>
                    <a:pt x="2020" y="2421"/>
                  </a:cubicBezTo>
                  <a:cubicBezTo>
                    <a:pt x="2024" y="2407"/>
                    <a:pt x="1991" y="2411"/>
                    <a:pt x="1988" y="2408"/>
                  </a:cubicBezTo>
                  <a:cubicBezTo>
                    <a:pt x="1994" y="2407"/>
                    <a:pt x="1969" y="2407"/>
                    <a:pt x="1976" y="2406"/>
                  </a:cubicBezTo>
                  <a:cubicBezTo>
                    <a:pt x="1982" y="2405"/>
                    <a:pt x="1971" y="2404"/>
                    <a:pt x="1995" y="2403"/>
                  </a:cubicBezTo>
                  <a:cubicBezTo>
                    <a:pt x="1993" y="2401"/>
                    <a:pt x="1895" y="2396"/>
                    <a:pt x="1955" y="2393"/>
                  </a:cubicBezTo>
                  <a:cubicBezTo>
                    <a:pt x="1940" y="2390"/>
                    <a:pt x="1908" y="2389"/>
                    <a:pt x="1977" y="2387"/>
                  </a:cubicBezTo>
                  <a:cubicBezTo>
                    <a:pt x="1888" y="2384"/>
                    <a:pt x="2016" y="2381"/>
                    <a:pt x="1930" y="2380"/>
                  </a:cubicBezTo>
                  <a:cubicBezTo>
                    <a:pt x="1905" y="2381"/>
                    <a:pt x="1926" y="2379"/>
                    <a:pt x="1936" y="2380"/>
                  </a:cubicBezTo>
                  <a:cubicBezTo>
                    <a:pt x="1919" y="2381"/>
                    <a:pt x="1941" y="2379"/>
                    <a:pt x="1935" y="2375"/>
                  </a:cubicBezTo>
                  <a:cubicBezTo>
                    <a:pt x="1933" y="2374"/>
                    <a:pt x="1915" y="2372"/>
                    <a:pt x="1925" y="2371"/>
                  </a:cubicBezTo>
                  <a:cubicBezTo>
                    <a:pt x="1947" y="2369"/>
                    <a:pt x="1933" y="2366"/>
                    <a:pt x="1933" y="2364"/>
                  </a:cubicBezTo>
                  <a:cubicBezTo>
                    <a:pt x="1938" y="2361"/>
                    <a:pt x="1851" y="2359"/>
                    <a:pt x="1879" y="2358"/>
                  </a:cubicBezTo>
                  <a:cubicBezTo>
                    <a:pt x="1913" y="2357"/>
                    <a:pt x="1856" y="2357"/>
                    <a:pt x="1886" y="2356"/>
                  </a:cubicBezTo>
                  <a:cubicBezTo>
                    <a:pt x="1945" y="2355"/>
                    <a:pt x="1861" y="2346"/>
                    <a:pt x="1861" y="2344"/>
                  </a:cubicBezTo>
                  <a:cubicBezTo>
                    <a:pt x="1803" y="2338"/>
                    <a:pt x="1813" y="2333"/>
                    <a:pt x="1701" y="2327"/>
                  </a:cubicBezTo>
                  <a:cubicBezTo>
                    <a:pt x="1676" y="2328"/>
                    <a:pt x="1697" y="2326"/>
                    <a:pt x="1707" y="2327"/>
                  </a:cubicBezTo>
                  <a:cubicBezTo>
                    <a:pt x="1703" y="2327"/>
                    <a:pt x="1699" y="2328"/>
                    <a:pt x="1701" y="2327"/>
                  </a:cubicBezTo>
                  <a:cubicBezTo>
                    <a:pt x="1707" y="2326"/>
                    <a:pt x="1661" y="2325"/>
                    <a:pt x="1701" y="2324"/>
                  </a:cubicBezTo>
                  <a:cubicBezTo>
                    <a:pt x="1676" y="2323"/>
                    <a:pt x="1716" y="2322"/>
                    <a:pt x="1707" y="2321"/>
                  </a:cubicBezTo>
                  <a:cubicBezTo>
                    <a:pt x="1703" y="2321"/>
                    <a:pt x="1714" y="2320"/>
                    <a:pt x="1680" y="2320"/>
                  </a:cubicBezTo>
                  <a:cubicBezTo>
                    <a:pt x="1655" y="2321"/>
                    <a:pt x="1676" y="2319"/>
                    <a:pt x="1686" y="2320"/>
                  </a:cubicBezTo>
                  <a:cubicBezTo>
                    <a:pt x="1682" y="2320"/>
                    <a:pt x="1678" y="2320"/>
                    <a:pt x="1680" y="2320"/>
                  </a:cubicBezTo>
                  <a:cubicBezTo>
                    <a:pt x="1646" y="2314"/>
                    <a:pt x="1677" y="2315"/>
                    <a:pt x="1587" y="2314"/>
                  </a:cubicBezTo>
                  <a:cubicBezTo>
                    <a:pt x="1582" y="2313"/>
                    <a:pt x="1577" y="2312"/>
                    <a:pt x="1572" y="2312"/>
                  </a:cubicBezTo>
                  <a:cubicBezTo>
                    <a:pt x="1505" y="2312"/>
                    <a:pt x="1528" y="2310"/>
                    <a:pt x="1523" y="2309"/>
                  </a:cubicBezTo>
                  <a:cubicBezTo>
                    <a:pt x="1518" y="2307"/>
                    <a:pt x="1465" y="2306"/>
                    <a:pt x="1519" y="2304"/>
                  </a:cubicBezTo>
                  <a:cubicBezTo>
                    <a:pt x="1498" y="2304"/>
                    <a:pt x="1500" y="2302"/>
                    <a:pt x="1462" y="2302"/>
                  </a:cubicBezTo>
                  <a:cubicBezTo>
                    <a:pt x="1520" y="2298"/>
                    <a:pt x="1395" y="2300"/>
                    <a:pt x="1457" y="2300"/>
                  </a:cubicBezTo>
                  <a:cubicBezTo>
                    <a:pt x="1453" y="2300"/>
                    <a:pt x="1449" y="2300"/>
                    <a:pt x="1451" y="2300"/>
                  </a:cubicBezTo>
                  <a:cubicBezTo>
                    <a:pt x="1431" y="2297"/>
                    <a:pt x="1325" y="2291"/>
                    <a:pt x="1357" y="2289"/>
                  </a:cubicBezTo>
                  <a:cubicBezTo>
                    <a:pt x="1426" y="2282"/>
                    <a:pt x="1453" y="2271"/>
                    <a:pt x="1500" y="2271"/>
                  </a:cubicBezTo>
                  <a:lnTo>
                    <a:pt x="1500" y="2265"/>
                  </a:lnTo>
                  <a:cubicBezTo>
                    <a:pt x="1541" y="2265"/>
                    <a:pt x="1577" y="2261"/>
                    <a:pt x="1558" y="2259"/>
                  </a:cubicBezTo>
                  <a:cubicBezTo>
                    <a:pt x="1579" y="2258"/>
                    <a:pt x="1603" y="2258"/>
                    <a:pt x="1617" y="2257"/>
                  </a:cubicBezTo>
                  <a:cubicBezTo>
                    <a:pt x="1582" y="2253"/>
                    <a:pt x="1676" y="2252"/>
                    <a:pt x="1666" y="2249"/>
                  </a:cubicBezTo>
                  <a:cubicBezTo>
                    <a:pt x="1729" y="2240"/>
                    <a:pt x="1819" y="2232"/>
                    <a:pt x="1852" y="2218"/>
                  </a:cubicBezTo>
                  <a:cubicBezTo>
                    <a:pt x="1895" y="2214"/>
                    <a:pt x="1880" y="2211"/>
                    <a:pt x="1935" y="2205"/>
                  </a:cubicBezTo>
                  <a:cubicBezTo>
                    <a:pt x="1979" y="2186"/>
                    <a:pt x="1978" y="2193"/>
                    <a:pt x="2019" y="2183"/>
                  </a:cubicBezTo>
                  <a:cubicBezTo>
                    <a:pt x="1987" y="2182"/>
                    <a:pt x="2022" y="2181"/>
                    <a:pt x="2020" y="2180"/>
                  </a:cubicBezTo>
                  <a:cubicBezTo>
                    <a:pt x="2017" y="2179"/>
                    <a:pt x="2008" y="2177"/>
                    <a:pt x="2022" y="2176"/>
                  </a:cubicBezTo>
                  <a:cubicBezTo>
                    <a:pt x="2040" y="2173"/>
                    <a:pt x="2056" y="2172"/>
                    <a:pt x="2061" y="2170"/>
                  </a:cubicBezTo>
                  <a:cubicBezTo>
                    <a:pt x="2057" y="2168"/>
                    <a:pt x="2088" y="2167"/>
                    <a:pt x="2061" y="2166"/>
                  </a:cubicBezTo>
                  <a:cubicBezTo>
                    <a:pt x="2107" y="2165"/>
                    <a:pt x="2041" y="2164"/>
                    <a:pt x="2066" y="2163"/>
                  </a:cubicBezTo>
                  <a:cubicBezTo>
                    <a:pt x="2097" y="2162"/>
                    <a:pt x="2075" y="2161"/>
                    <a:pt x="2081" y="2160"/>
                  </a:cubicBezTo>
                  <a:cubicBezTo>
                    <a:pt x="2086" y="2158"/>
                    <a:pt x="2109" y="2156"/>
                    <a:pt x="2102" y="2155"/>
                  </a:cubicBezTo>
                  <a:cubicBezTo>
                    <a:pt x="2069" y="2154"/>
                    <a:pt x="2087" y="2153"/>
                    <a:pt x="2100" y="2152"/>
                  </a:cubicBezTo>
                  <a:cubicBezTo>
                    <a:pt x="2113" y="2151"/>
                    <a:pt x="2139" y="2150"/>
                    <a:pt x="2104" y="2149"/>
                  </a:cubicBezTo>
                  <a:cubicBezTo>
                    <a:pt x="2106" y="2147"/>
                    <a:pt x="2176" y="2141"/>
                    <a:pt x="2163" y="2137"/>
                  </a:cubicBezTo>
                  <a:cubicBezTo>
                    <a:pt x="2159" y="2136"/>
                    <a:pt x="2192" y="2135"/>
                    <a:pt x="2167" y="2134"/>
                  </a:cubicBezTo>
                  <a:cubicBezTo>
                    <a:pt x="2147" y="2133"/>
                    <a:pt x="2181" y="2132"/>
                    <a:pt x="2184" y="2131"/>
                  </a:cubicBezTo>
                  <a:cubicBezTo>
                    <a:pt x="2180" y="2120"/>
                    <a:pt x="2236" y="2124"/>
                    <a:pt x="2186" y="2121"/>
                  </a:cubicBezTo>
                  <a:cubicBezTo>
                    <a:pt x="2226" y="2120"/>
                    <a:pt x="2199" y="2118"/>
                    <a:pt x="2206" y="2116"/>
                  </a:cubicBezTo>
                  <a:cubicBezTo>
                    <a:pt x="2222" y="2114"/>
                    <a:pt x="2170" y="2111"/>
                    <a:pt x="2186" y="2109"/>
                  </a:cubicBezTo>
                  <a:cubicBezTo>
                    <a:pt x="2235" y="2105"/>
                    <a:pt x="2191" y="2104"/>
                    <a:pt x="2206" y="2097"/>
                  </a:cubicBezTo>
                  <a:cubicBezTo>
                    <a:pt x="2207" y="2091"/>
                    <a:pt x="2190" y="2094"/>
                    <a:pt x="2204" y="2092"/>
                  </a:cubicBezTo>
                  <a:cubicBezTo>
                    <a:pt x="2230" y="2083"/>
                    <a:pt x="2283" y="2078"/>
                    <a:pt x="2290" y="2070"/>
                  </a:cubicBezTo>
                  <a:cubicBezTo>
                    <a:pt x="2277" y="2067"/>
                    <a:pt x="2302" y="2065"/>
                    <a:pt x="2307" y="2064"/>
                  </a:cubicBezTo>
                  <a:cubicBezTo>
                    <a:pt x="2320" y="2063"/>
                    <a:pt x="2308" y="2061"/>
                    <a:pt x="2311" y="2060"/>
                  </a:cubicBezTo>
                  <a:cubicBezTo>
                    <a:pt x="2313" y="2059"/>
                    <a:pt x="2334" y="2057"/>
                    <a:pt x="2323" y="2057"/>
                  </a:cubicBezTo>
                  <a:cubicBezTo>
                    <a:pt x="2299" y="2056"/>
                    <a:pt x="2342" y="2055"/>
                    <a:pt x="2323" y="2055"/>
                  </a:cubicBezTo>
                  <a:cubicBezTo>
                    <a:pt x="2297" y="2054"/>
                    <a:pt x="2352" y="2053"/>
                    <a:pt x="2314" y="2053"/>
                  </a:cubicBezTo>
                  <a:cubicBezTo>
                    <a:pt x="2312" y="2053"/>
                    <a:pt x="2330" y="2051"/>
                    <a:pt x="2324" y="2051"/>
                  </a:cubicBezTo>
                  <a:cubicBezTo>
                    <a:pt x="2294" y="2050"/>
                    <a:pt x="2343" y="2050"/>
                    <a:pt x="2333" y="2049"/>
                  </a:cubicBezTo>
                  <a:cubicBezTo>
                    <a:pt x="2323" y="2048"/>
                    <a:pt x="2331" y="2047"/>
                    <a:pt x="2331" y="2045"/>
                  </a:cubicBezTo>
                  <a:cubicBezTo>
                    <a:pt x="2332" y="2044"/>
                    <a:pt x="2326" y="2043"/>
                    <a:pt x="2350" y="2043"/>
                  </a:cubicBezTo>
                  <a:cubicBezTo>
                    <a:pt x="2321" y="2042"/>
                    <a:pt x="2321" y="2040"/>
                    <a:pt x="2337" y="2039"/>
                  </a:cubicBezTo>
                  <a:cubicBezTo>
                    <a:pt x="2364" y="2038"/>
                    <a:pt x="2306" y="2037"/>
                    <a:pt x="2331" y="2036"/>
                  </a:cubicBezTo>
                  <a:cubicBezTo>
                    <a:pt x="2347" y="2036"/>
                    <a:pt x="2351" y="2036"/>
                    <a:pt x="2373" y="2037"/>
                  </a:cubicBezTo>
                  <a:cubicBezTo>
                    <a:pt x="2362" y="2031"/>
                    <a:pt x="2383" y="2028"/>
                    <a:pt x="2398" y="2024"/>
                  </a:cubicBezTo>
                  <a:cubicBezTo>
                    <a:pt x="2425" y="2022"/>
                    <a:pt x="2388" y="2020"/>
                    <a:pt x="2392" y="2018"/>
                  </a:cubicBezTo>
                  <a:cubicBezTo>
                    <a:pt x="2395" y="2017"/>
                    <a:pt x="2394" y="2016"/>
                    <a:pt x="2378" y="2015"/>
                  </a:cubicBezTo>
                  <a:cubicBezTo>
                    <a:pt x="2360" y="2014"/>
                    <a:pt x="2379" y="2012"/>
                    <a:pt x="2351" y="2010"/>
                  </a:cubicBezTo>
                  <a:cubicBezTo>
                    <a:pt x="2334" y="2009"/>
                    <a:pt x="2390" y="2009"/>
                    <a:pt x="2358" y="2008"/>
                  </a:cubicBezTo>
                  <a:cubicBezTo>
                    <a:pt x="2342" y="2005"/>
                    <a:pt x="2336" y="2006"/>
                    <a:pt x="2308" y="2005"/>
                  </a:cubicBezTo>
                  <a:cubicBezTo>
                    <a:pt x="2339" y="2004"/>
                    <a:pt x="2338" y="2007"/>
                    <a:pt x="2358" y="2001"/>
                  </a:cubicBezTo>
                  <a:cubicBezTo>
                    <a:pt x="2369" y="2000"/>
                    <a:pt x="2344" y="1999"/>
                    <a:pt x="2351" y="1998"/>
                  </a:cubicBezTo>
                  <a:cubicBezTo>
                    <a:pt x="2357" y="1997"/>
                    <a:pt x="2348" y="1996"/>
                    <a:pt x="2353" y="1995"/>
                  </a:cubicBezTo>
                  <a:cubicBezTo>
                    <a:pt x="2357" y="1994"/>
                    <a:pt x="2367" y="1993"/>
                    <a:pt x="2362" y="1992"/>
                  </a:cubicBezTo>
                  <a:cubicBezTo>
                    <a:pt x="2340" y="1987"/>
                    <a:pt x="2366" y="1988"/>
                    <a:pt x="2349" y="1985"/>
                  </a:cubicBezTo>
                  <a:cubicBezTo>
                    <a:pt x="2331" y="1983"/>
                    <a:pt x="2362" y="1982"/>
                    <a:pt x="2352" y="1981"/>
                  </a:cubicBezTo>
                  <a:cubicBezTo>
                    <a:pt x="2343" y="1979"/>
                    <a:pt x="2325" y="1978"/>
                    <a:pt x="2334" y="1977"/>
                  </a:cubicBezTo>
                  <a:cubicBezTo>
                    <a:pt x="2354" y="1974"/>
                    <a:pt x="2333" y="1972"/>
                    <a:pt x="2297" y="1970"/>
                  </a:cubicBezTo>
                  <a:cubicBezTo>
                    <a:pt x="2358" y="1970"/>
                    <a:pt x="2339" y="1951"/>
                    <a:pt x="2270" y="1948"/>
                  </a:cubicBezTo>
                  <a:cubicBezTo>
                    <a:pt x="2293" y="1947"/>
                    <a:pt x="2332" y="1946"/>
                    <a:pt x="2283" y="1945"/>
                  </a:cubicBezTo>
                  <a:cubicBezTo>
                    <a:pt x="2258" y="1946"/>
                    <a:pt x="2280" y="1944"/>
                    <a:pt x="2290" y="1945"/>
                  </a:cubicBezTo>
                  <a:cubicBezTo>
                    <a:pt x="2285" y="1945"/>
                    <a:pt x="2281" y="1946"/>
                    <a:pt x="2283" y="1945"/>
                  </a:cubicBezTo>
                  <a:cubicBezTo>
                    <a:pt x="2257" y="1944"/>
                    <a:pt x="2294" y="1943"/>
                    <a:pt x="2274" y="1942"/>
                  </a:cubicBezTo>
                  <a:cubicBezTo>
                    <a:pt x="2259" y="1941"/>
                    <a:pt x="2239" y="1939"/>
                    <a:pt x="2249" y="1938"/>
                  </a:cubicBezTo>
                  <a:cubicBezTo>
                    <a:pt x="2287" y="1937"/>
                    <a:pt x="2216" y="1935"/>
                    <a:pt x="2267" y="1934"/>
                  </a:cubicBezTo>
                  <a:cubicBezTo>
                    <a:pt x="2210" y="1929"/>
                    <a:pt x="2131" y="1911"/>
                    <a:pt x="2079" y="1900"/>
                  </a:cubicBezTo>
                  <a:cubicBezTo>
                    <a:pt x="2029" y="1899"/>
                    <a:pt x="2048" y="1891"/>
                    <a:pt x="1961" y="1888"/>
                  </a:cubicBezTo>
                  <a:cubicBezTo>
                    <a:pt x="1990" y="1887"/>
                    <a:pt x="1966" y="1886"/>
                    <a:pt x="1979" y="1885"/>
                  </a:cubicBezTo>
                  <a:cubicBezTo>
                    <a:pt x="1993" y="1883"/>
                    <a:pt x="1940" y="1882"/>
                    <a:pt x="1977" y="1881"/>
                  </a:cubicBezTo>
                  <a:cubicBezTo>
                    <a:pt x="1923" y="1862"/>
                    <a:pt x="1705" y="1853"/>
                    <a:pt x="1602" y="1832"/>
                  </a:cubicBezTo>
                  <a:cubicBezTo>
                    <a:pt x="1560" y="1831"/>
                    <a:pt x="1602" y="1829"/>
                    <a:pt x="1564" y="1828"/>
                  </a:cubicBezTo>
                  <a:cubicBezTo>
                    <a:pt x="1616" y="1827"/>
                    <a:pt x="1556" y="1825"/>
                    <a:pt x="1558" y="1824"/>
                  </a:cubicBezTo>
                  <a:cubicBezTo>
                    <a:pt x="1562" y="1821"/>
                    <a:pt x="1573" y="1818"/>
                    <a:pt x="1542" y="1815"/>
                  </a:cubicBezTo>
                  <a:cubicBezTo>
                    <a:pt x="1521" y="1811"/>
                    <a:pt x="1569" y="1810"/>
                    <a:pt x="1578" y="1809"/>
                  </a:cubicBezTo>
                  <a:cubicBezTo>
                    <a:pt x="1565" y="1809"/>
                    <a:pt x="1531" y="1809"/>
                    <a:pt x="1550" y="1808"/>
                  </a:cubicBezTo>
                  <a:cubicBezTo>
                    <a:pt x="1563" y="1807"/>
                    <a:pt x="1582" y="1806"/>
                    <a:pt x="1577" y="1805"/>
                  </a:cubicBezTo>
                  <a:cubicBezTo>
                    <a:pt x="1571" y="1805"/>
                    <a:pt x="1617" y="1804"/>
                    <a:pt x="1590" y="1803"/>
                  </a:cubicBezTo>
                  <a:cubicBezTo>
                    <a:pt x="1581" y="1803"/>
                    <a:pt x="1595" y="1802"/>
                    <a:pt x="1592" y="1801"/>
                  </a:cubicBezTo>
                  <a:cubicBezTo>
                    <a:pt x="1587" y="1800"/>
                    <a:pt x="1597" y="1799"/>
                    <a:pt x="1603" y="1798"/>
                  </a:cubicBezTo>
                  <a:cubicBezTo>
                    <a:pt x="1608" y="1798"/>
                    <a:pt x="1617" y="1797"/>
                    <a:pt x="1623" y="1796"/>
                  </a:cubicBezTo>
                  <a:cubicBezTo>
                    <a:pt x="1628" y="1796"/>
                    <a:pt x="1586" y="1795"/>
                    <a:pt x="1620" y="1794"/>
                  </a:cubicBezTo>
                  <a:cubicBezTo>
                    <a:pt x="1576" y="1794"/>
                    <a:pt x="1643" y="1791"/>
                    <a:pt x="1665" y="1786"/>
                  </a:cubicBezTo>
                  <a:cubicBezTo>
                    <a:pt x="1670" y="1776"/>
                    <a:pt x="1752" y="1775"/>
                    <a:pt x="1766" y="1767"/>
                  </a:cubicBezTo>
                  <a:cubicBezTo>
                    <a:pt x="1736" y="1767"/>
                    <a:pt x="1763" y="1766"/>
                    <a:pt x="1775" y="1766"/>
                  </a:cubicBezTo>
                  <a:cubicBezTo>
                    <a:pt x="1785" y="1760"/>
                    <a:pt x="1828" y="1746"/>
                    <a:pt x="1871" y="1746"/>
                  </a:cubicBezTo>
                  <a:cubicBezTo>
                    <a:pt x="1834" y="1745"/>
                    <a:pt x="1884" y="1744"/>
                    <a:pt x="1875" y="1743"/>
                  </a:cubicBezTo>
                  <a:cubicBezTo>
                    <a:pt x="1868" y="1743"/>
                    <a:pt x="1869" y="1741"/>
                    <a:pt x="1890" y="1740"/>
                  </a:cubicBezTo>
                  <a:cubicBezTo>
                    <a:pt x="1908" y="1740"/>
                    <a:pt x="1883" y="1737"/>
                    <a:pt x="1900" y="1736"/>
                  </a:cubicBezTo>
                  <a:cubicBezTo>
                    <a:pt x="1981" y="1728"/>
                    <a:pt x="1984" y="1720"/>
                    <a:pt x="2101" y="1708"/>
                  </a:cubicBezTo>
                  <a:cubicBezTo>
                    <a:pt x="2061" y="1707"/>
                    <a:pt x="2103" y="1706"/>
                    <a:pt x="2108" y="1706"/>
                  </a:cubicBezTo>
                  <a:cubicBezTo>
                    <a:pt x="2123" y="1704"/>
                    <a:pt x="2144" y="1702"/>
                    <a:pt x="2144" y="1699"/>
                  </a:cubicBezTo>
                  <a:cubicBezTo>
                    <a:pt x="2144" y="1698"/>
                    <a:pt x="2131" y="1696"/>
                    <a:pt x="2179" y="1695"/>
                  </a:cubicBezTo>
                  <a:cubicBezTo>
                    <a:pt x="2184" y="1695"/>
                    <a:pt x="2184" y="1694"/>
                    <a:pt x="2185" y="1694"/>
                  </a:cubicBezTo>
                  <a:cubicBezTo>
                    <a:pt x="2195" y="1692"/>
                    <a:pt x="2176" y="1690"/>
                    <a:pt x="2202" y="1687"/>
                  </a:cubicBezTo>
                  <a:cubicBezTo>
                    <a:pt x="2223" y="1686"/>
                    <a:pt x="2216" y="1683"/>
                    <a:pt x="2224" y="1681"/>
                  </a:cubicBezTo>
                  <a:cubicBezTo>
                    <a:pt x="2243" y="1676"/>
                    <a:pt x="2243" y="1669"/>
                    <a:pt x="2249" y="1665"/>
                  </a:cubicBezTo>
                  <a:cubicBezTo>
                    <a:pt x="2288" y="1662"/>
                    <a:pt x="2266" y="1659"/>
                    <a:pt x="2267" y="1656"/>
                  </a:cubicBezTo>
                  <a:cubicBezTo>
                    <a:pt x="2267" y="1654"/>
                    <a:pt x="2226" y="1652"/>
                    <a:pt x="2289" y="1650"/>
                  </a:cubicBezTo>
                  <a:cubicBezTo>
                    <a:pt x="2292" y="1650"/>
                    <a:pt x="2291" y="1650"/>
                    <a:pt x="2287" y="1650"/>
                  </a:cubicBezTo>
                  <a:cubicBezTo>
                    <a:pt x="2253" y="1648"/>
                    <a:pt x="2314" y="1647"/>
                    <a:pt x="2289" y="1647"/>
                  </a:cubicBezTo>
                  <a:cubicBezTo>
                    <a:pt x="2258" y="1645"/>
                    <a:pt x="2295" y="1645"/>
                    <a:pt x="2292" y="1644"/>
                  </a:cubicBezTo>
                  <a:cubicBezTo>
                    <a:pt x="2288" y="1643"/>
                    <a:pt x="2278" y="1641"/>
                    <a:pt x="2303" y="1640"/>
                  </a:cubicBezTo>
                  <a:cubicBezTo>
                    <a:pt x="2336" y="1639"/>
                    <a:pt x="2284" y="1638"/>
                    <a:pt x="2289" y="1637"/>
                  </a:cubicBezTo>
                  <a:cubicBezTo>
                    <a:pt x="2326" y="1633"/>
                    <a:pt x="2299" y="1630"/>
                    <a:pt x="2332" y="1628"/>
                  </a:cubicBezTo>
                  <a:cubicBezTo>
                    <a:pt x="2343" y="1628"/>
                    <a:pt x="2302" y="1627"/>
                    <a:pt x="2327" y="1626"/>
                  </a:cubicBezTo>
                  <a:cubicBezTo>
                    <a:pt x="2347" y="1625"/>
                    <a:pt x="2326" y="1623"/>
                    <a:pt x="2352" y="1621"/>
                  </a:cubicBezTo>
                  <a:cubicBezTo>
                    <a:pt x="2317" y="1620"/>
                    <a:pt x="2358" y="1619"/>
                    <a:pt x="2353" y="1618"/>
                  </a:cubicBezTo>
                  <a:cubicBezTo>
                    <a:pt x="2351" y="1609"/>
                    <a:pt x="2341" y="1611"/>
                    <a:pt x="2384" y="1608"/>
                  </a:cubicBezTo>
                  <a:cubicBezTo>
                    <a:pt x="2393" y="1608"/>
                    <a:pt x="2398" y="1606"/>
                    <a:pt x="2392" y="1606"/>
                  </a:cubicBezTo>
                  <a:cubicBezTo>
                    <a:pt x="2360" y="1605"/>
                    <a:pt x="2391" y="1604"/>
                    <a:pt x="2396" y="1604"/>
                  </a:cubicBezTo>
                  <a:cubicBezTo>
                    <a:pt x="2404" y="1603"/>
                    <a:pt x="2355" y="1602"/>
                    <a:pt x="2388" y="1601"/>
                  </a:cubicBezTo>
                  <a:cubicBezTo>
                    <a:pt x="2420" y="1597"/>
                    <a:pt x="2393" y="1597"/>
                    <a:pt x="2427" y="1593"/>
                  </a:cubicBezTo>
                  <a:cubicBezTo>
                    <a:pt x="2435" y="1592"/>
                    <a:pt x="2409" y="1591"/>
                    <a:pt x="2417" y="1591"/>
                  </a:cubicBezTo>
                  <a:cubicBezTo>
                    <a:pt x="2430" y="1590"/>
                    <a:pt x="2419" y="1589"/>
                    <a:pt x="2426" y="1588"/>
                  </a:cubicBezTo>
                  <a:cubicBezTo>
                    <a:pt x="2436" y="1587"/>
                    <a:pt x="2434" y="1586"/>
                    <a:pt x="2450" y="1585"/>
                  </a:cubicBezTo>
                  <a:cubicBezTo>
                    <a:pt x="2478" y="1584"/>
                    <a:pt x="2421" y="1583"/>
                    <a:pt x="2434" y="1582"/>
                  </a:cubicBezTo>
                  <a:cubicBezTo>
                    <a:pt x="2446" y="1581"/>
                    <a:pt x="2465" y="1580"/>
                    <a:pt x="2456" y="1579"/>
                  </a:cubicBezTo>
                  <a:cubicBezTo>
                    <a:pt x="2441" y="1576"/>
                    <a:pt x="2507" y="1574"/>
                    <a:pt x="2461" y="1572"/>
                  </a:cubicBezTo>
                  <a:cubicBezTo>
                    <a:pt x="2507" y="1569"/>
                    <a:pt x="2438" y="1570"/>
                    <a:pt x="2477" y="1565"/>
                  </a:cubicBezTo>
                  <a:cubicBezTo>
                    <a:pt x="2481" y="1564"/>
                    <a:pt x="2473" y="1563"/>
                    <a:pt x="2490" y="1562"/>
                  </a:cubicBezTo>
                  <a:cubicBezTo>
                    <a:pt x="2501" y="1561"/>
                    <a:pt x="2469" y="1559"/>
                    <a:pt x="2480" y="1559"/>
                  </a:cubicBezTo>
                  <a:cubicBezTo>
                    <a:pt x="2499" y="1558"/>
                    <a:pt x="2477" y="1557"/>
                    <a:pt x="2488" y="1556"/>
                  </a:cubicBezTo>
                  <a:cubicBezTo>
                    <a:pt x="2494" y="1556"/>
                    <a:pt x="2487" y="1555"/>
                    <a:pt x="2488" y="1554"/>
                  </a:cubicBezTo>
                  <a:cubicBezTo>
                    <a:pt x="2445" y="1554"/>
                    <a:pt x="2451" y="1553"/>
                    <a:pt x="2458" y="1553"/>
                  </a:cubicBezTo>
                  <a:cubicBezTo>
                    <a:pt x="2469" y="1551"/>
                    <a:pt x="2497" y="1550"/>
                    <a:pt x="2464" y="1549"/>
                  </a:cubicBezTo>
                  <a:cubicBezTo>
                    <a:pt x="2429" y="1548"/>
                    <a:pt x="2475" y="1547"/>
                    <a:pt x="2465" y="1546"/>
                  </a:cubicBezTo>
                  <a:cubicBezTo>
                    <a:pt x="2445" y="1544"/>
                    <a:pt x="2440" y="1541"/>
                    <a:pt x="2437" y="1538"/>
                  </a:cubicBezTo>
                  <a:cubicBezTo>
                    <a:pt x="2435" y="1537"/>
                    <a:pt x="2418" y="1535"/>
                    <a:pt x="2453" y="1534"/>
                  </a:cubicBezTo>
                  <a:cubicBezTo>
                    <a:pt x="2424" y="1533"/>
                    <a:pt x="2437" y="1531"/>
                    <a:pt x="2436" y="1530"/>
                  </a:cubicBezTo>
                  <a:cubicBezTo>
                    <a:pt x="2434" y="1528"/>
                    <a:pt x="2429" y="1526"/>
                    <a:pt x="2438" y="1524"/>
                  </a:cubicBezTo>
                  <a:cubicBezTo>
                    <a:pt x="2443" y="1522"/>
                    <a:pt x="2394" y="1522"/>
                    <a:pt x="2435" y="1521"/>
                  </a:cubicBezTo>
                  <a:cubicBezTo>
                    <a:pt x="2423" y="1520"/>
                    <a:pt x="2411" y="1518"/>
                    <a:pt x="2401" y="1518"/>
                  </a:cubicBezTo>
                  <a:cubicBezTo>
                    <a:pt x="2412" y="1517"/>
                    <a:pt x="2437" y="1515"/>
                    <a:pt x="2433" y="1515"/>
                  </a:cubicBezTo>
                  <a:cubicBezTo>
                    <a:pt x="2404" y="1514"/>
                    <a:pt x="2442" y="1514"/>
                    <a:pt x="2435" y="1513"/>
                  </a:cubicBezTo>
                  <a:cubicBezTo>
                    <a:pt x="2426" y="1511"/>
                    <a:pt x="2409" y="1510"/>
                    <a:pt x="2406" y="1506"/>
                  </a:cubicBezTo>
                  <a:cubicBezTo>
                    <a:pt x="2408" y="1505"/>
                    <a:pt x="2360" y="1505"/>
                    <a:pt x="2389" y="1503"/>
                  </a:cubicBezTo>
                  <a:cubicBezTo>
                    <a:pt x="2403" y="1502"/>
                    <a:pt x="2395" y="1500"/>
                    <a:pt x="2388" y="1499"/>
                  </a:cubicBezTo>
                  <a:cubicBezTo>
                    <a:pt x="2358" y="1498"/>
                    <a:pt x="2371" y="1497"/>
                    <a:pt x="2375" y="1496"/>
                  </a:cubicBezTo>
                  <a:cubicBezTo>
                    <a:pt x="2345" y="1489"/>
                    <a:pt x="2401" y="1490"/>
                    <a:pt x="2305" y="1488"/>
                  </a:cubicBezTo>
                  <a:cubicBezTo>
                    <a:pt x="2383" y="1487"/>
                    <a:pt x="2366" y="1483"/>
                    <a:pt x="2333" y="1482"/>
                  </a:cubicBezTo>
                  <a:cubicBezTo>
                    <a:pt x="2380" y="1480"/>
                    <a:pt x="2332" y="1480"/>
                    <a:pt x="2350" y="1477"/>
                  </a:cubicBezTo>
                  <a:cubicBezTo>
                    <a:pt x="2357" y="1475"/>
                    <a:pt x="2366" y="1473"/>
                    <a:pt x="2346" y="1472"/>
                  </a:cubicBezTo>
                  <a:cubicBezTo>
                    <a:pt x="2314" y="1471"/>
                    <a:pt x="2349" y="1470"/>
                    <a:pt x="2341" y="1469"/>
                  </a:cubicBezTo>
                  <a:cubicBezTo>
                    <a:pt x="2303" y="1464"/>
                    <a:pt x="2380" y="1464"/>
                    <a:pt x="2331" y="1462"/>
                  </a:cubicBezTo>
                  <a:cubicBezTo>
                    <a:pt x="2309" y="1455"/>
                    <a:pt x="2302" y="1453"/>
                    <a:pt x="2273" y="1445"/>
                  </a:cubicBezTo>
                  <a:cubicBezTo>
                    <a:pt x="2311" y="1444"/>
                    <a:pt x="2246" y="1443"/>
                    <a:pt x="2269" y="1442"/>
                  </a:cubicBezTo>
                  <a:cubicBezTo>
                    <a:pt x="2301" y="1441"/>
                    <a:pt x="2282" y="1441"/>
                    <a:pt x="2270" y="1440"/>
                  </a:cubicBezTo>
                  <a:cubicBezTo>
                    <a:pt x="2206" y="1435"/>
                    <a:pt x="2191" y="1422"/>
                    <a:pt x="2126" y="1417"/>
                  </a:cubicBezTo>
                  <a:cubicBezTo>
                    <a:pt x="2127" y="1416"/>
                    <a:pt x="2092" y="1415"/>
                    <a:pt x="2118" y="1414"/>
                  </a:cubicBezTo>
                  <a:cubicBezTo>
                    <a:pt x="2142" y="1413"/>
                    <a:pt x="2106" y="1412"/>
                    <a:pt x="2102" y="1411"/>
                  </a:cubicBezTo>
                  <a:cubicBezTo>
                    <a:pt x="2073" y="1401"/>
                    <a:pt x="2100" y="1407"/>
                    <a:pt x="2041" y="1401"/>
                  </a:cubicBezTo>
                  <a:cubicBezTo>
                    <a:pt x="2088" y="1399"/>
                    <a:pt x="1995" y="1397"/>
                    <a:pt x="2040" y="1395"/>
                  </a:cubicBezTo>
                  <a:cubicBezTo>
                    <a:pt x="1956" y="1387"/>
                    <a:pt x="1981" y="1383"/>
                    <a:pt x="1860" y="1376"/>
                  </a:cubicBezTo>
                  <a:cubicBezTo>
                    <a:pt x="1874" y="1375"/>
                    <a:pt x="1889" y="1375"/>
                    <a:pt x="1893" y="1375"/>
                  </a:cubicBezTo>
                  <a:cubicBezTo>
                    <a:pt x="1915" y="1371"/>
                    <a:pt x="1828" y="1378"/>
                    <a:pt x="1862" y="1368"/>
                  </a:cubicBezTo>
                  <a:cubicBezTo>
                    <a:pt x="1857" y="1368"/>
                    <a:pt x="1844" y="1368"/>
                    <a:pt x="1830" y="1367"/>
                  </a:cubicBezTo>
                  <a:cubicBezTo>
                    <a:pt x="1848" y="1364"/>
                    <a:pt x="1808" y="1362"/>
                    <a:pt x="1772" y="1359"/>
                  </a:cubicBezTo>
                  <a:cubicBezTo>
                    <a:pt x="1887" y="1358"/>
                    <a:pt x="1675" y="1347"/>
                    <a:pt x="1666" y="1343"/>
                  </a:cubicBezTo>
                  <a:cubicBezTo>
                    <a:pt x="1584" y="1328"/>
                    <a:pt x="1546" y="1326"/>
                    <a:pt x="1509" y="1307"/>
                  </a:cubicBezTo>
                  <a:cubicBezTo>
                    <a:pt x="1511" y="1304"/>
                    <a:pt x="1473" y="1301"/>
                    <a:pt x="1517" y="1298"/>
                  </a:cubicBezTo>
                  <a:cubicBezTo>
                    <a:pt x="1527" y="1298"/>
                    <a:pt x="1515" y="1297"/>
                    <a:pt x="1511" y="1296"/>
                  </a:cubicBezTo>
                  <a:cubicBezTo>
                    <a:pt x="1494" y="1297"/>
                    <a:pt x="1494" y="1281"/>
                    <a:pt x="1508" y="1280"/>
                  </a:cubicBezTo>
                  <a:cubicBezTo>
                    <a:pt x="1508" y="1279"/>
                    <a:pt x="1498" y="1278"/>
                    <a:pt x="1500" y="1276"/>
                  </a:cubicBezTo>
                  <a:cubicBezTo>
                    <a:pt x="1501" y="1275"/>
                    <a:pt x="1527" y="1274"/>
                    <a:pt x="1516" y="1273"/>
                  </a:cubicBezTo>
                  <a:cubicBezTo>
                    <a:pt x="1488" y="1272"/>
                    <a:pt x="1525" y="1271"/>
                    <a:pt x="1528" y="1270"/>
                  </a:cubicBezTo>
                  <a:cubicBezTo>
                    <a:pt x="1553" y="1270"/>
                    <a:pt x="1523" y="1267"/>
                    <a:pt x="1561" y="1265"/>
                  </a:cubicBezTo>
                  <a:cubicBezTo>
                    <a:pt x="1509" y="1263"/>
                    <a:pt x="1570" y="1262"/>
                    <a:pt x="1564" y="1260"/>
                  </a:cubicBezTo>
                  <a:cubicBezTo>
                    <a:pt x="1557" y="1258"/>
                    <a:pt x="1549" y="1256"/>
                    <a:pt x="1580" y="1255"/>
                  </a:cubicBezTo>
                  <a:cubicBezTo>
                    <a:pt x="1590" y="1254"/>
                    <a:pt x="1585" y="1253"/>
                    <a:pt x="1581" y="1252"/>
                  </a:cubicBezTo>
                  <a:cubicBezTo>
                    <a:pt x="1576" y="1252"/>
                    <a:pt x="1621" y="1251"/>
                    <a:pt x="1587" y="1250"/>
                  </a:cubicBezTo>
                  <a:cubicBezTo>
                    <a:pt x="1609" y="1249"/>
                    <a:pt x="1559" y="1247"/>
                    <a:pt x="1587" y="1246"/>
                  </a:cubicBezTo>
                  <a:cubicBezTo>
                    <a:pt x="1623" y="1244"/>
                    <a:pt x="1566" y="1243"/>
                    <a:pt x="1579" y="1241"/>
                  </a:cubicBezTo>
                  <a:cubicBezTo>
                    <a:pt x="1591" y="1240"/>
                    <a:pt x="1590" y="1238"/>
                    <a:pt x="1579" y="1237"/>
                  </a:cubicBezTo>
                  <a:cubicBezTo>
                    <a:pt x="1568" y="1235"/>
                    <a:pt x="1636" y="1234"/>
                    <a:pt x="1584" y="1233"/>
                  </a:cubicBezTo>
                  <a:cubicBezTo>
                    <a:pt x="1621" y="1231"/>
                    <a:pt x="1596" y="1229"/>
                    <a:pt x="1602" y="1227"/>
                  </a:cubicBezTo>
                  <a:cubicBezTo>
                    <a:pt x="1610" y="1215"/>
                    <a:pt x="1587" y="1217"/>
                    <a:pt x="1588" y="1215"/>
                  </a:cubicBezTo>
                  <a:cubicBezTo>
                    <a:pt x="1623" y="1214"/>
                    <a:pt x="1580" y="1213"/>
                    <a:pt x="1590" y="1213"/>
                  </a:cubicBezTo>
                  <a:cubicBezTo>
                    <a:pt x="1602" y="1212"/>
                    <a:pt x="1589" y="1211"/>
                    <a:pt x="1600" y="1210"/>
                  </a:cubicBezTo>
                  <a:cubicBezTo>
                    <a:pt x="1616" y="1205"/>
                    <a:pt x="1580" y="1204"/>
                    <a:pt x="1621" y="1203"/>
                  </a:cubicBezTo>
                  <a:cubicBezTo>
                    <a:pt x="1587" y="1202"/>
                    <a:pt x="1622" y="1200"/>
                    <a:pt x="1613" y="1199"/>
                  </a:cubicBezTo>
                  <a:cubicBezTo>
                    <a:pt x="1593" y="1197"/>
                    <a:pt x="1591" y="1195"/>
                    <a:pt x="1607" y="1194"/>
                  </a:cubicBezTo>
                  <a:cubicBezTo>
                    <a:pt x="1656" y="1182"/>
                    <a:pt x="1575" y="1187"/>
                    <a:pt x="1559" y="1187"/>
                  </a:cubicBezTo>
                  <a:cubicBezTo>
                    <a:pt x="1578" y="1187"/>
                    <a:pt x="1590" y="1187"/>
                    <a:pt x="1602" y="1188"/>
                  </a:cubicBezTo>
                  <a:cubicBezTo>
                    <a:pt x="1584" y="1188"/>
                    <a:pt x="1596" y="1189"/>
                    <a:pt x="1594" y="1190"/>
                  </a:cubicBezTo>
                  <a:cubicBezTo>
                    <a:pt x="1590" y="1190"/>
                    <a:pt x="1586" y="1189"/>
                    <a:pt x="1582" y="1189"/>
                  </a:cubicBezTo>
                  <a:cubicBezTo>
                    <a:pt x="1617" y="1189"/>
                    <a:pt x="1517" y="1190"/>
                    <a:pt x="1603" y="1191"/>
                  </a:cubicBezTo>
                  <a:cubicBezTo>
                    <a:pt x="1588" y="1191"/>
                    <a:pt x="1575" y="1191"/>
                    <a:pt x="1561" y="1192"/>
                  </a:cubicBezTo>
                  <a:cubicBezTo>
                    <a:pt x="1563" y="1198"/>
                    <a:pt x="1550" y="1196"/>
                    <a:pt x="1540" y="1198"/>
                  </a:cubicBezTo>
                  <a:cubicBezTo>
                    <a:pt x="1529" y="1199"/>
                    <a:pt x="1566" y="1199"/>
                    <a:pt x="1543" y="1201"/>
                  </a:cubicBezTo>
                  <a:cubicBezTo>
                    <a:pt x="1527" y="1201"/>
                    <a:pt x="1540" y="1203"/>
                    <a:pt x="1540" y="1204"/>
                  </a:cubicBezTo>
                  <a:cubicBezTo>
                    <a:pt x="1540" y="1205"/>
                    <a:pt x="1547" y="1206"/>
                    <a:pt x="1539" y="1206"/>
                  </a:cubicBezTo>
                  <a:cubicBezTo>
                    <a:pt x="1508" y="1208"/>
                    <a:pt x="1520" y="1210"/>
                    <a:pt x="1520" y="1212"/>
                  </a:cubicBezTo>
                  <a:cubicBezTo>
                    <a:pt x="1520" y="1213"/>
                    <a:pt x="1488" y="1215"/>
                    <a:pt x="1519" y="1216"/>
                  </a:cubicBezTo>
                  <a:cubicBezTo>
                    <a:pt x="1491" y="1217"/>
                    <a:pt x="1516" y="1218"/>
                    <a:pt x="1501" y="1219"/>
                  </a:cubicBezTo>
                  <a:cubicBezTo>
                    <a:pt x="1488" y="1220"/>
                    <a:pt x="1494" y="1222"/>
                    <a:pt x="1500" y="1223"/>
                  </a:cubicBezTo>
                  <a:cubicBezTo>
                    <a:pt x="1505" y="1224"/>
                    <a:pt x="1464" y="1225"/>
                    <a:pt x="1499" y="1226"/>
                  </a:cubicBezTo>
                  <a:cubicBezTo>
                    <a:pt x="1448" y="1241"/>
                    <a:pt x="1437" y="1234"/>
                    <a:pt x="1415" y="1241"/>
                  </a:cubicBezTo>
                  <a:cubicBezTo>
                    <a:pt x="1416" y="1252"/>
                    <a:pt x="1331" y="1251"/>
                    <a:pt x="1374" y="1255"/>
                  </a:cubicBezTo>
                  <a:cubicBezTo>
                    <a:pt x="1321" y="1260"/>
                    <a:pt x="1276" y="1258"/>
                    <a:pt x="1221" y="1256"/>
                  </a:cubicBezTo>
                  <a:cubicBezTo>
                    <a:pt x="1188" y="1255"/>
                    <a:pt x="1252" y="1254"/>
                    <a:pt x="1213" y="1254"/>
                  </a:cubicBezTo>
                  <a:cubicBezTo>
                    <a:pt x="1201" y="1252"/>
                    <a:pt x="1240" y="1252"/>
                    <a:pt x="1249" y="1251"/>
                  </a:cubicBezTo>
                  <a:lnTo>
                    <a:pt x="1249" y="1251"/>
                  </a:lnTo>
                  <a:cubicBezTo>
                    <a:pt x="1170" y="1251"/>
                    <a:pt x="1258" y="1240"/>
                    <a:pt x="1290" y="1239"/>
                  </a:cubicBezTo>
                  <a:cubicBezTo>
                    <a:pt x="1294" y="1252"/>
                    <a:pt x="1283" y="1248"/>
                    <a:pt x="1269" y="1250"/>
                  </a:cubicBezTo>
                  <a:cubicBezTo>
                    <a:pt x="1275" y="1250"/>
                    <a:pt x="1281" y="1250"/>
                    <a:pt x="1287" y="1250"/>
                  </a:cubicBezTo>
                  <a:cubicBezTo>
                    <a:pt x="1274" y="1250"/>
                    <a:pt x="1261" y="1251"/>
                    <a:pt x="1249" y="1251"/>
                  </a:cubicBezTo>
                  <a:cubicBezTo>
                    <a:pt x="1265" y="1258"/>
                    <a:pt x="1328" y="1253"/>
                    <a:pt x="1353" y="1247"/>
                  </a:cubicBezTo>
                  <a:cubicBezTo>
                    <a:pt x="1326" y="1245"/>
                    <a:pt x="1360" y="1243"/>
                    <a:pt x="1354" y="1242"/>
                  </a:cubicBezTo>
                  <a:cubicBezTo>
                    <a:pt x="1330" y="1233"/>
                    <a:pt x="1403" y="1250"/>
                    <a:pt x="1394" y="1222"/>
                  </a:cubicBezTo>
                  <a:cubicBezTo>
                    <a:pt x="1347" y="1223"/>
                    <a:pt x="1383" y="1225"/>
                    <a:pt x="1334" y="1216"/>
                  </a:cubicBezTo>
                  <a:cubicBezTo>
                    <a:pt x="1382" y="1214"/>
                    <a:pt x="1317" y="1215"/>
                    <a:pt x="1347" y="1212"/>
                  </a:cubicBezTo>
                  <a:cubicBezTo>
                    <a:pt x="1307" y="1212"/>
                    <a:pt x="1378" y="1211"/>
                    <a:pt x="1338" y="1210"/>
                  </a:cubicBezTo>
                  <a:cubicBezTo>
                    <a:pt x="1356" y="1209"/>
                    <a:pt x="1326" y="1207"/>
                    <a:pt x="1331" y="1206"/>
                  </a:cubicBezTo>
                  <a:cubicBezTo>
                    <a:pt x="1334" y="1198"/>
                    <a:pt x="1338" y="1201"/>
                    <a:pt x="1353" y="1200"/>
                  </a:cubicBezTo>
                  <a:cubicBezTo>
                    <a:pt x="1394" y="1198"/>
                    <a:pt x="1357" y="1196"/>
                    <a:pt x="1378" y="1191"/>
                  </a:cubicBezTo>
                  <a:cubicBezTo>
                    <a:pt x="1390" y="1188"/>
                    <a:pt x="1437" y="1185"/>
                    <a:pt x="1398" y="1184"/>
                  </a:cubicBezTo>
                  <a:cubicBezTo>
                    <a:pt x="1410" y="1184"/>
                    <a:pt x="1422" y="1184"/>
                    <a:pt x="1434" y="1184"/>
                  </a:cubicBezTo>
                  <a:cubicBezTo>
                    <a:pt x="1433" y="1183"/>
                    <a:pt x="1448" y="1181"/>
                    <a:pt x="1417" y="1181"/>
                  </a:cubicBezTo>
                  <a:cubicBezTo>
                    <a:pt x="1432" y="1179"/>
                    <a:pt x="1472" y="1180"/>
                    <a:pt x="1446" y="1175"/>
                  </a:cubicBezTo>
                  <a:cubicBezTo>
                    <a:pt x="1475" y="1173"/>
                    <a:pt x="1430" y="1171"/>
                    <a:pt x="1496" y="1170"/>
                  </a:cubicBezTo>
                  <a:cubicBezTo>
                    <a:pt x="1500" y="1164"/>
                    <a:pt x="1567" y="1162"/>
                    <a:pt x="1561" y="1159"/>
                  </a:cubicBezTo>
                  <a:cubicBezTo>
                    <a:pt x="1610" y="1158"/>
                    <a:pt x="1557" y="1156"/>
                    <a:pt x="1578" y="1155"/>
                  </a:cubicBezTo>
                  <a:cubicBezTo>
                    <a:pt x="1596" y="1153"/>
                    <a:pt x="1564" y="1152"/>
                    <a:pt x="1600" y="1151"/>
                  </a:cubicBezTo>
                  <a:cubicBezTo>
                    <a:pt x="1568" y="1149"/>
                    <a:pt x="1619" y="1148"/>
                    <a:pt x="1603" y="1147"/>
                  </a:cubicBezTo>
                  <a:cubicBezTo>
                    <a:pt x="1597" y="1147"/>
                    <a:pt x="1591" y="1147"/>
                    <a:pt x="1585" y="11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7"/>
            <p:cNvSpPr/>
            <p:nvPr/>
          </p:nvSpPr>
          <p:spPr>
            <a:xfrm rot="4499999" flipH="1">
              <a:off x="6487077" y="-887338"/>
              <a:ext cx="1566030" cy="1572150"/>
            </a:xfrm>
            <a:custGeom>
              <a:avLst/>
              <a:gdLst/>
              <a:ahLst/>
              <a:cxnLst/>
              <a:rect l="l" t="t" r="r" b="b"/>
              <a:pathLst>
                <a:path w="3577" h="3591" extrusionOk="0">
                  <a:moveTo>
                    <a:pt x="1585" y="1146"/>
                  </a:moveTo>
                  <a:cubicBezTo>
                    <a:pt x="1591" y="1146"/>
                    <a:pt x="1597" y="1146"/>
                    <a:pt x="1603" y="1146"/>
                  </a:cubicBezTo>
                  <a:cubicBezTo>
                    <a:pt x="1587" y="1142"/>
                    <a:pt x="1721" y="1148"/>
                    <a:pt x="1707" y="1140"/>
                  </a:cubicBezTo>
                  <a:cubicBezTo>
                    <a:pt x="1701" y="1140"/>
                    <a:pt x="1695" y="1140"/>
                    <a:pt x="1689" y="1139"/>
                  </a:cubicBezTo>
                  <a:cubicBezTo>
                    <a:pt x="1695" y="1139"/>
                    <a:pt x="1701" y="1139"/>
                    <a:pt x="1707" y="1139"/>
                  </a:cubicBezTo>
                  <a:cubicBezTo>
                    <a:pt x="1751" y="1124"/>
                    <a:pt x="1790" y="1122"/>
                    <a:pt x="1846" y="1118"/>
                  </a:cubicBezTo>
                  <a:cubicBezTo>
                    <a:pt x="1836" y="1116"/>
                    <a:pt x="1826" y="1117"/>
                    <a:pt x="1800" y="1117"/>
                  </a:cubicBezTo>
                  <a:cubicBezTo>
                    <a:pt x="1864" y="1117"/>
                    <a:pt x="1858" y="1113"/>
                    <a:pt x="1906" y="1113"/>
                  </a:cubicBezTo>
                  <a:cubicBezTo>
                    <a:pt x="1889" y="1115"/>
                    <a:pt x="1924" y="1115"/>
                    <a:pt x="1894" y="1116"/>
                  </a:cubicBezTo>
                  <a:cubicBezTo>
                    <a:pt x="1883" y="1129"/>
                    <a:pt x="1927" y="1124"/>
                    <a:pt x="1913" y="1127"/>
                  </a:cubicBezTo>
                  <a:cubicBezTo>
                    <a:pt x="1897" y="1130"/>
                    <a:pt x="1879" y="1132"/>
                    <a:pt x="1907" y="1135"/>
                  </a:cubicBezTo>
                  <a:cubicBezTo>
                    <a:pt x="1894" y="1135"/>
                    <a:pt x="1884" y="1135"/>
                    <a:pt x="1873" y="1136"/>
                  </a:cubicBezTo>
                  <a:cubicBezTo>
                    <a:pt x="1895" y="1137"/>
                    <a:pt x="1868" y="1138"/>
                    <a:pt x="1893" y="1139"/>
                  </a:cubicBezTo>
                  <a:cubicBezTo>
                    <a:pt x="1921" y="1139"/>
                    <a:pt x="1914" y="1140"/>
                    <a:pt x="1915" y="1141"/>
                  </a:cubicBezTo>
                  <a:cubicBezTo>
                    <a:pt x="1956" y="1140"/>
                    <a:pt x="1925" y="1136"/>
                    <a:pt x="1977" y="1130"/>
                  </a:cubicBezTo>
                  <a:cubicBezTo>
                    <a:pt x="1927" y="1129"/>
                    <a:pt x="1999" y="1127"/>
                    <a:pt x="1977" y="1126"/>
                  </a:cubicBezTo>
                  <a:cubicBezTo>
                    <a:pt x="1957" y="1125"/>
                    <a:pt x="1977" y="1124"/>
                    <a:pt x="1978" y="1123"/>
                  </a:cubicBezTo>
                  <a:cubicBezTo>
                    <a:pt x="1986" y="1121"/>
                    <a:pt x="1997" y="1119"/>
                    <a:pt x="1976" y="1117"/>
                  </a:cubicBezTo>
                  <a:cubicBezTo>
                    <a:pt x="1962" y="1116"/>
                    <a:pt x="2016" y="1116"/>
                    <a:pt x="1984" y="1115"/>
                  </a:cubicBezTo>
                  <a:cubicBezTo>
                    <a:pt x="2008" y="1112"/>
                    <a:pt x="1973" y="1113"/>
                    <a:pt x="1958" y="1111"/>
                  </a:cubicBezTo>
                  <a:cubicBezTo>
                    <a:pt x="1975" y="1106"/>
                    <a:pt x="2078" y="1098"/>
                    <a:pt x="2101" y="1090"/>
                  </a:cubicBezTo>
                  <a:cubicBezTo>
                    <a:pt x="2120" y="1089"/>
                    <a:pt x="2132" y="1089"/>
                    <a:pt x="2146" y="1089"/>
                  </a:cubicBezTo>
                  <a:cubicBezTo>
                    <a:pt x="2093" y="1086"/>
                    <a:pt x="2223" y="1080"/>
                    <a:pt x="2206" y="1075"/>
                  </a:cubicBezTo>
                  <a:cubicBezTo>
                    <a:pt x="2249" y="1075"/>
                    <a:pt x="2217" y="1073"/>
                    <a:pt x="2239" y="1072"/>
                  </a:cubicBezTo>
                  <a:cubicBezTo>
                    <a:pt x="2257" y="1071"/>
                    <a:pt x="2235" y="1069"/>
                    <a:pt x="2252" y="1068"/>
                  </a:cubicBezTo>
                  <a:cubicBezTo>
                    <a:pt x="2276" y="1066"/>
                    <a:pt x="2265" y="1065"/>
                    <a:pt x="2268" y="1063"/>
                  </a:cubicBezTo>
                  <a:cubicBezTo>
                    <a:pt x="2271" y="1062"/>
                    <a:pt x="2269" y="1061"/>
                    <a:pt x="2269" y="1059"/>
                  </a:cubicBezTo>
                  <a:cubicBezTo>
                    <a:pt x="2269" y="1058"/>
                    <a:pt x="2275" y="1056"/>
                    <a:pt x="2267" y="1055"/>
                  </a:cubicBezTo>
                  <a:cubicBezTo>
                    <a:pt x="2259" y="1054"/>
                    <a:pt x="2302" y="1053"/>
                    <a:pt x="2269" y="1051"/>
                  </a:cubicBezTo>
                  <a:cubicBezTo>
                    <a:pt x="2309" y="1046"/>
                    <a:pt x="2293" y="1045"/>
                    <a:pt x="2324" y="1043"/>
                  </a:cubicBezTo>
                  <a:cubicBezTo>
                    <a:pt x="2327" y="1043"/>
                    <a:pt x="2320" y="1042"/>
                    <a:pt x="2329" y="1041"/>
                  </a:cubicBezTo>
                  <a:cubicBezTo>
                    <a:pt x="2339" y="1040"/>
                    <a:pt x="2337" y="1039"/>
                    <a:pt x="2330" y="1038"/>
                  </a:cubicBezTo>
                  <a:cubicBezTo>
                    <a:pt x="2321" y="1037"/>
                    <a:pt x="2366" y="1036"/>
                    <a:pt x="2332" y="1035"/>
                  </a:cubicBezTo>
                  <a:cubicBezTo>
                    <a:pt x="2344" y="1035"/>
                    <a:pt x="2403" y="1031"/>
                    <a:pt x="2358" y="1029"/>
                  </a:cubicBezTo>
                  <a:cubicBezTo>
                    <a:pt x="2350" y="1028"/>
                    <a:pt x="2359" y="1027"/>
                    <a:pt x="2365" y="1027"/>
                  </a:cubicBezTo>
                  <a:cubicBezTo>
                    <a:pt x="2371" y="1026"/>
                    <a:pt x="2343" y="1025"/>
                    <a:pt x="2371" y="1025"/>
                  </a:cubicBezTo>
                  <a:cubicBezTo>
                    <a:pt x="2332" y="1024"/>
                    <a:pt x="2384" y="1023"/>
                    <a:pt x="2362" y="1023"/>
                  </a:cubicBezTo>
                  <a:cubicBezTo>
                    <a:pt x="2330" y="1022"/>
                    <a:pt x="2377" y="1021"/>
                    <a:pt x="2366" y="1021"/>
                  </a:cubicBezTo>
                  <a:cubicBezTo>
                    <a:pt x="2336" y="1019"/>
                    <a:pt x="2358" y="1017"/>
                    <a:pt x="2352" y="1015"/>
                  </a:cubicBezTo>
                  <a:cubicBezTo>
                    <a:pt x="2339" y="1011"/>
                    <a:pt x="2380" y="1012"/>
                    <a:pt x="2393" y="1007"/>
                  </a:cubicBezTo>
                  <a:cubicBezTo>
                    <a:pt x="2383" y="996"/>
                    <a:pt x="2453" y="1000"/>
                    <a:pt x="2414" y="996"/>
                  </a:cubicBezTo>
                  <a:cubicBezTo>
                    <a:pt x="2470" y="988"/>
                    <a:pt x="2441" y="986"/>
                    <a:pt x="2479" y="976"/>
                  </a:cubicBezTo>
                  <a:cubicBezTo>
                    <a:pt x="2485" y="975"/>
                    <a:pt x="2508" y="973"/>
                    <a:pt x="2532" y="971"/>
                  </a:cubicBezTo>
                  <a:cubicBezTo>
                    <a:pt x="2581" y="976"/>
                    <a:pt x="2550" y="980"/>
                    <a:pt x="2562" y="985"/>
                  </a:cubicBezTo>
                  <a:cubicBezTo>
                    <a:pt x="2532" y="983"/>
                    <a:pt x="2515" y="982"/>
                    <a:pt x="2498" y="982"/>
                  </a:cubicBezTo>
                  <a:cubicBezTo>
                    <a:pt x="2524" y="992"/>
                    <a:pt x="2550" y="984"/>
                    <a:pt x="2500" y="994"/>
                  </a:cubicBezTo>
                  <a:cubicBezTo>
                    <a:pt x="2577" y="990"/>
                    <a:pt x="2579" y="993"/>
                    <a:pt x="2643" y="978"/>
                  </a:cubicBezTo>
                  <a:cubicBezTo>
                    <a:pt x="2647" y="972"/>
                    <a:pt x="2632" y="974"/>
                    <a:pt x="2663" y="972"/>
                  </a:cubicBezTo>
                  <a:cubicBezTo>
                    <a:pt x="2673" y="971"/>
                    <a:pt x="2667" y="970"/>
                    <a:pt x="2677" y="970"/>
                  </a:cubicBezTo>
                  <a:cubicBezTo>
                    <a:pt x="2695" y="969"/>
                    <a:pt x="2649" y="969"/>
                    <a:pt x="2677" y="968"/>
                  </a:cubicBezTo>
                  <a:cubicBezTo>
                    <a:pt x="2686" y="968"/>
                    <a:pt x="2685" y="967"/>
                    <a:pt x="2685" y="966"/>
                  </a:cubicBezTo>
                  <a:cubicBezTo>
                    <a:pt x="2684" y="966"/>
                    <a:pt x="2693" y="965"/>
                    <a:pt x="2671" y="964"/>
                  </a:cubicBezTo>
                  <a:cubicBezTo>
                    <a:pt x="2688" y="963"/>
                    <a:pt x="2712" y="959"/>
                    <a:pt x="2671" y="956"/>
                  </a:cubicBezTo>
                  <a:cubicBezTo>
                    <a:pt x="2661" y="955"/>
                    <a:pt x="2641" y="954"/>
                    <a:pt x="2648" y="954"/>
                  </a:cubicBezTo>
                  <a:cubicBezTo>
                    <a:pt x="2688" y="952"/>
                    <a:pt x="2652" y="951"/>
                    <a:pt x="2641" y="951"/>
                  </a:cubicBezTo>
                  <a:cubicBezTo>
                    <a:pt x="2624" y="948"/>
                    <a:pt x="2601" y="945"/>
                    <a:pt x="2627" y="943"/>
                  </a:cubicBezTo>
                  <a:cubicBezTo>
                    <a:pt x="2700" y="932"/>
                    <a:pt x="2652" y="932"/>
                    <a:pt x="2747" y="924"/>
                  </a:cubicBezTo>
                  <a:cubicBezTo>
                    <a:pt x="2745" y="924"/>
                    <a:pt x="2743" y="924"/>
                    <a:pt x="2740" y="924"/>
                  </a:cubicBezTo>
                  <a:cubicBezTo>
                    <a:pt x="2711" y="923"/>
                    <a:pt x="2754" y="923"/>
                    <a:pt x="2749" y="922"/>
                  </a:cubicBezTo>
                  <a:cubicBezTo>
                    <a:pt x="2781" y="913"/>
                    <a:pt x="2798" y="912"/>
                    <a:pt x="2866" y="905"/>
                  </a:cubicBezTo>
                  <a:cubicBezTo>
                    <a:pt x="2876" y="900"/>
                    <a:pt x="2928" y="897"/>
                    <a:pt x="2935" y="896"/>
                  </a:cubicBezTo>
                  <a:cubicBezTo>
                    <a:pt x="2931" y="895"/>
                    <a:pt x="2972" y="894"/>
                    <a:pt x="2936" y="893"/>
                  </a:cubicBezTo>
                  <a:cubicBezTo>
                    <a:pt x="3016" y="885"/>
                    <a:pt x="3065" y="884"/>
                    <a:pt x="3143" y="867"/>
                  </a:cubicBezTo>
                  <a:cubicBezTo>
                    <a:pt x="3122" y="867"/>
                    <a:pt x="3050" y="870"/>
                    <a:pt x="3062" y="875"/>
                  </a:cubicBezTo>
                  <a:cubicBezTo>
                    <a:pt x="2971" y="872"/>
                    <a:pt x="2758" y="900"/>
                    <a:pt x="2745" y="886"/>
                  </a:cubicBezTo>
                  <a:cubicBezTo>
                    <a:pt x="2734" y="885"/>
                    <a:pt x="2765" y="884"/>
                    <a:pt x="2758" y="883"/>
                  </a:cubicBezTo>
                  <a:cubicBezTo>
                    <a:pt x="2750" y="878"/>
                    <a:pt x="2857" y="878"/>
                    <a:pt x="2803" y="873"/>
                  </a:cubicBezTo>
                  <a:cubicBezTo>
                    <a:pt x="2780" y="873"/>
                    <a:pt x="2764" y="872"/>
                    <a:pt x="2740" y="872"/>
                  </a:cubicBezTo>
                  <a:cubicBezTo>
                    <a:pt x="2751" y="870"/>
                    <a:pt x="2760" y="869"/>
                    <a:pt x="2768" y="867"/>
                  </a:cubicBezTo>
                  <a:cubicBezTo>
                    <a:pt x="2763" y="867"/>
                    <a:pt x="2757" y="867"/>
                    <a:pt x="2751" y="866"/>
                  </a:cubicBezTo>
                  <a:cubicBezTo>
                    <a:pt x="2791" y="867"/>
                    <a:pt x="2791" y="863"/>
                    <a:pt x="2751" y="863"/>
                  </a:cubicBezTo>
                  <a:cubicBezTo>
                    <a:pt x="2757" y="862"/>
                    <a:pt x="2763" y="862"/>
                    <a:pt x="2768" y="862"/>
                  </a:cubicBezTo>
                  <a:lnTo>
                    <a:pt x="2768" y="862"/>
                  </a:lnTo>
                  <a:cubicBezTo>
                    <a:pt x="2763" y="861"/>
                    <a:pt x="2757" y="861"/>
                    <a:pt x="2751" y="861"/>
                  </a:cubicBezTo>
                  <a:cubicBezTo>
                    <a:pt x="2765" y="862"/>
                    <a:pt x="2812" y="858"/>
                    <a:pt x="2803" y="853"/>
                  </a:cubicBezTo>
                  <a:cubicBezTo>
                    <a:pt x="2776" y="852"/>
                    <a:pt x="2819" y="851"/>
                    <a:pt x="2814" y="850"/>
                  </a:cubicBezTo>
                  <a:cubicBezTo>
                    <a:pt x="2802" y="848"/>
                    <a:pt x="2798" y="845"/>
                    <a:pt x="2846" y="843"/>
                  </a:cubicBezTo>
                  <a:cubicBezTo>
                    <a:pt x="2853" y="843"/>
                    <a:pt x="2821" y="842"/>
                    <a:pt x="2849" y="841"/>
                  </a:cubicBezTo>
                  <a:cubicBezTo>
                    <a:pt x="2821" y="840"/>
                    <a:pt x="2859" y="842"/>
                    <a:pt x="2852" y="837"/>
                  </a:cubicBezTo>
                  <a:cubicBezTo>
                    <a:pt x="2898" y="833"/>
                    <a:pt x="2996" y="825"/>
                    <a:pt x="3040" y="813"/>
                  </a:cubicBezTo>
                  <a:cubicBezTo>
                    <a:pt x="3044" y="812"/>
                    <a:pt x="3099" y="810"/>
                    <a:pt x="3061" y="810"/>
                  </a:cubicBezTo>
                  <a:cubicBezTo>
                    <a:pt x="3088" y="809"/>
                    <a:pt x="3080" y="808"/>
                    <a:pt x="3080" y="807"/>
                  </a:cubicBezTo>
                  <a:cubicBezTo>
                    <a:pt x="3081" y="806"/>
                    <a:pt x="3072" y="804"/>
                    <a:pt x="3083" y="803"/>
                  </a:cubicBezTo>
                  <a:cubicBezTo>
                    <a:pt x="3109" y="801"/>
                    <a:pt x="3116" y="798"/>
                    <a:pt x="3123" y="796"/>
                  </a:cubicBezTo>
                  <a:cubicBezTo>
                    <a:pt x="3156" y="793"/>
                    <a:pt x="3166" y="788"/>
                    <a:pt x="3125" y="789"/>
                  </a:cubicBezTo>
                  <a:cubicBezTo>
                    <a:pt x="3134" y="789"/>
                    <a:pt x="3138" y="788"/>
                    <a:pt x="3152" y="787"/>
                  </a:cubicBezTo>
                  <a:cubicBezTo>
                    <a:pt x="3174" y="787"/>
                    <a:pt x="3143" y="786"/>
                    <a:pt x="3146" y="786"/>
                  </a:cubicBezTo>
                  <a:cubicBezTo>
                    <a:pt x="3151" y="785"/>
                    <a:pt x="3156" y="784"/>
                    <a:pt x="3164" y="784"/>
                  </a:cubicBezTo>
                  <a:cubicBezTo>
                    <a:pt x="3171" y="783"/>
                    <a:pt x="3194" y="783"/>
                    <a:pt x="3165" y="782"/>
                  </a:cubicBezTo>
                  <a:cubicBezTo>
                    <a:pt x="3190" y="772"/>
                    <a:pt x="3243" y="771"/>
                    <a:pt x="3289" y="764"/>
                  </a:cubicBezTo>
                  <a:cubicBezTo>
                    <a:pt x="3266" y="761"/>
                    <a:pt x="3381" y="762"/>
                    <a:pt x="3330" y="763"/>
                  </a:cubicBezTo>
                  <a:lnTo>
                    <a:pt x="3330" y="762"/>
                  </a:lnTo>
                  <a:cubicBezTo>
                    <a:pt x="3316" y="763"/>
                    <a:pt x="3303" y="764"/>
                    <a:pt x="3289" y="764"/>
                  </a:cubicBezTo>
                  <a:cubicBezTo>
                    <a:pt x="3315" y="765"/>
                    <a:pt x="3346" y="765"/>
                    <a:pt x="3372" y="764"/>
                  </a:cubicBezTo>
                  <a:cubicBezTo>
                    <a:pt x="3366" y="764"/>
                    <a:pt x="3360" y="764"/>
                    <a:pt x="3355" y="764"/>
                  </a:cubicBezTo>
                  <a:cubicBezTo>
                    <a:pt x="3369" y="763"/>
                    <a:pt x="3404" y="763"/>
                    <a:pt x="3372" y="763"/>
                  </a:cubicBezTo>
                  <a:lnTo>
                    <a:pt x="3372" y="764"/>
                  </a:lnTo>
                  <a:lnTo>
                    <a:pt x="3414" y="764"/>
                  </a:lnTo>
                  <a:cubicBezTo>
                    <a:pt x="3461" y="790"/>
                    <a:pt x="3502" y="753"/>
                    <a:pt x="3552" y="754"/>
                  </a:cubicBezTo>
                  <a:cubicBezTo>
                    <a:pt x="3515" y="753"/>
                    <a:pt x="3555" y="751"/>
                    <a:pt x="3551" y="750"/>
                  </a:cubicBezTo>
                  <a:cubicBezTo>
                    <a:pt x="3545" y="748"/>
                    <a:pt x="3567" y="747"/>
                    <a:pt x="3555" y="745"/>
                  </a:cubicBezTo>
                  <a:cubicBezTo>
                    <a:pt x="3548" y="744"/>
                    <a:pt x="3540" y="743"/>
                    <a:pt x="3538" y="742"/>
                  </a:cubicBezTo>
                  <a:cubicBezTo>
                    <a:pt x="3533" y="742"/>
                    <a:pt x="3527" y="742"/>
                    <a:pt x="3521" y="742"/>
                  </a:cubicBezTo>
                  <a:cubicBezTo>
                    <a:pt x="3527" y="741"/>
                    <a:pt x="3533" y="741"/>
                    <a:pt x="3538" y="741"/>
                  </a:cubicBezTo>
                  <a:cubicBezTo>
                    <a:pt x="3539" y="740"/>
                    <a:pt x="3583" y="740"/>
                    <a:pt x="3543" y="739"/>
                  </a:cubicBezTo>
                  <a:cubicBezTo>
                    <a:pt x="3574" y="738"/>
                    <a:pt x="3533" y="737"/>
                    <a:pt x="3539" y="736"/>
                  </a:cubicBezTo>
                  <a:cubicBezTo>
                    <a:pt x="3544" y="736"/>
                    <a:pt x="3551" y="735"/>
                    <a:pt x="3560" y="734"/>
                  </a:cubicBezTo>
                  <a:cubicBezTo>
                    <a:pt x="3569" y="734"/>
                    <a:pt x="3520" y="733"/>
                    <a:pt x="3552" y="732"/>
                  </a:cubicBezTo>
                  <a:cubicBezTo>
                    <a:pt x="3556" y="732"/>
                    <a:pt x="3545" y="731"/>
                    <a:pt x="3535" y="731"/>
                  </a:cubicBezTo>
                  <a:cubicBezTo>
                    <a:pt x="3506" y="729"/>
                    <a:pt x="3512" y="728"/>
                    <a:pt x="3530" y="726"/>
                  </a:cubicBezTo>
                  <a:cubicBezTo>
                    <a:pt x="3538" y="726"/>
                    <a:pt x="3505" y="725"/>
                    <a:pt x="3538" y="724"/>
                  </a:cubicBezTo>
                  <a:cubicBezTo>
                    <a:pt x="3514" y="724"/>
                    <a:pt x="3523" y="723"/>
                    <a:pt x="3536" y="723"/>
                  </a:cubicBezTo>
                  <a:cubicBezTo>
                    <a:pt x="3506" y="722"/>
                    <a:pt x="3520" y="721"/>
                    <a:pt x="3518" y="720"/>
                  </a:cubicBezTo>
                  <a:cubicBezTo>
                    <a:pt x="3513" y="714"/>
                    <a:pt x="3533" y="716"/>
                    <a:pt x="3499" y="714"/>
                  </a:cubicBezTo>
                  <a:cubicBezTo>
                    <a:pt x="3528" y="714"/>
                    <a:pt x="3507" y="712"/>
                    <a:pt x="3508" y="712"/>
                  </a:cubicBezTo>
                  <a:cubicBezTo>
                    <a:pt x="3510" y="711"/>
                    <a:pt x="3505" y="709"/>
                    <a:pt x="3518" y="708"/>
                  </a:cubicBezTo>
                  <a:cubicBezTo>
                    <a:pt x="3475" y="705"/>
                    <a:pt x="3508" y="698"/>
                    <a:pt x="3465" y="692"/>
                  </a:cubicBezTo>
                  <a:cubicBezTo>
                    <a:pt x="3501" y="691"/>
                    <a:pt x="3433" y="689"/>
                    <a:pt x="3475" y="688"/>
                  </a:cubicBezTo>
                  <a:cubicBezTo>
                    <a:pt x="3496" y="688"/>
                    <a:pt x="3449" y="687"/>
                    <a:pt x="3473" y="685"/>
                  </a:cubicBezTo>
                  <a:cubicBezTo>
                    <a:pt x="3489" y="685"/>
                    <a:pt x="3486" y="683"/>
                    <a:pt x="3474" y="682"/>
                  </a:cubicBezTo>
                  <a:cubicBezTo>
                    <a:pt x="3441" y="678"/>
                    <a:pt x="3461" y="675"/>
                    <a:pt x="3455" y="672"/>
                  </a:cubicBezTo>
                  <a:cubicBezTo>
                    <a:pt x="3449" y="668"/>
                    <a:pt x="3469" y="665"/>
                    <a:pt x="3436" y="662"/>
                  </a:cubicBezTo>
                  <a:cubicBezTo>
                    <a:pt x="3423" y="660"/>
                    <a:pt x="3442" y="658"/>
                    <a:pt x="3434" y="654"/>
                  </a:cubicBezTo>
                  <a:cubicBezTo>
                    <a:pt x="3431" y="653"/>
                    <a:pt x="3406" y="652"/>
                    <a:pt x="3417" y="651"/>
                  </a:cubicBezTo>
                  <a:cubicBezTo>
                    <a:pt x="3439" y="650"/>
                    <a:pt x="3406" y="649"/>
                    <a:pt x="3412" y="648"/>
                  </a:cubicBezTo>
                  <a:cubicBezTo>
                    <a:pt x="3419" y="646"/>
                    <a:pt x="3411" y="640"/>
                    <a:pt x="3414" y="634"/>
                  </a:cubicBezTo>
                  <a:cubicBezTo>
                    <a:pt x="3414" y="633"/>
                    <a:pt x="3403" y="631"/>
                    <a:pt x="3416" y="630"/>
                  </a:cubicBezTo>
                  <a:cubicBezTo>
                    <a:pt x="3434" y="628"/>
                    <a:pt x="3374" y="627"/>
                    <a:pt x="3404" y="626"/>
                  </a:cubicBezTo>
                  <a:cubicBezTo>
                    <a:pt x="3425" y="624"/>
                    <a:pt x="3365" y="620"/>
                    <a:pt x="3378" y="619"/>
                  </a:cubicBezTo>
                  <a:cubicBezTo>
                    <a:pt x="3410" y="618"/>
                    <a:pt x="3368" y="617"/>
                    <a:pt x="3374" y="616"/>
                  </a:cubicBezTo>
                  <a:cubicBezTo>
                    <a:pt x="3391" y="614"/>
                    <a:pt x="3312" y="613"/>
                    <a:pt x="3351" y="611"/>
                  </a:cubicBezTo>
                  <a:cubicBezTo>
                    <a:pt x="3305" y="608"/>
                    <a:pt x="3349" y="604"/>
                    <a:pt x="3324" y="602"/>
                  </a:cubicBezTo>
                  <a:cubicBezTo>
                    <a:pt x="3296" y="600"/>
                    <a:pt x="3359" y="600"/>
                    <a:pt x="3330" y="599"/>
                  </a:cubicBezTo>
                  <a:cubicBezTo>
                    <a:pt x="3297" y="598"/>
                    <a:pt x="3323" y="596"/>
                    <a:pt x="3307" y="595"/>
                  </a:cubicBezTo>
                  <a:cubicBezTo>
                    <a:pt x="3295" y="592"/>
                    <a:pt x="3281" y="593"/>
                    <a:pt x="3288" y="588"/>
                  </a:cubicBezTo>
                  <a:cubicBezTo>
                    <a:pt x="3282" y="571"/>
                    <a:pt x="3221" y="570"/>
                    <a:pt x="3228" y="567"/>
                  </a:cubicBezTo>
                  <a:cubicBezTo>
                    <a:pt x="3242" y="566"/>
                    <a:pt x="3174" y="564"/>
                    <a:pt x="3220" y="562"/>
                  </a:cubicBezTo>
                  <a:cubicBezTo>
                    <a:pt x="3226" y="562"/>
                    <a:pt x="3189" y="561"/>
                    <a:pt x="3224" y="560"/>
                  </a:cubicBezTo>
                  <a:cubicBezTo>
                    <a:pt x="3205" y="556"/>
                    <a:pt x="3194" y="557"/>
                    <a:pt x="3184" y="550"/>
                  </a:cubicBezTo>
                  <a:cubicBezTo>
                    <a:pt x="3187" y="549"/>
                    <a:pt x="3190" y="548"/>
                    <a:pt x="3180" y="548"/>
                  </a:cubicBezTo>
                  <a:cubicBezTo>
                    <a:pt x="3153" y="547"/>
                    <a:pt x="3203" y="546"/>
                    <a:pt x="3164" y="546"/>
                  </a:cubicBezTo>
                  <a:cubicBezTo>
                    <a:pt x="3169" y="545"/>
                    <a:pt x="3150" y="543"/>
                    <a:pt x="3178" y="543"/>
                  </a:cubicBezTo>
                  <a:cubicBezTo>
                    <a:pt x="3206" y="542"/>
                    <a:pt x="3162" y="541"/>
                    <a:pt x="3177" y="540"/>
                  </a:cubicBezTo>
                  <a:cubicBezTo>
                    <a:pt x="3203" y="538"/>
                    <a:pt x="3169" y="535"/>
                    <a:pt x="3205" y="533"/>
                  </a:cubicBezTo>
                  <a:cubicBezTo>
                    <a:pt x="3209" y="533"/>
                    <a:pt x="3206" y="532"/>
                    <a:pt x="3200" y="532"/>
                  </a:cubicBezTo>
                  <a:cubicBezTo>
                    <a:pt x="3175" y="531"/>
                    <a:pt x="3186" y="530"/>
                    <a:pt x="3185" y="529"/>
                  </a:cubicBezTo>
                  <a:cubicBezTo>
                    <a:pt x="3180" y="514"/>
                    <a:pt x="3197" y="509"/>
                    <a:pt x="3166" y="508"/>
                  </a:cubicBezTo>
                  <a:cubicBezTo>
                    <a:pt x="3153" y="507"/>
                    <a:pt x="3187" y="506"/>
                    <a:pt x="3165" y="504"/>
                  </a:cubicBezTo>
                  <a:cubicBezTo>
                    <a:pt x="3159" y="504"/>
                    <a:pt x="3163" y="503"/>
                    <a:pt x="3166" y="503"/>
                  </a:cubicBezTo>
                  <a:cubicBezTo>
                    <a:pt x="3179" y="499"/>
                    <a:pt x="3207" y="499"/>
                    <a:pt x="3205" y="490"/>
                  </a:cubicBezTo>
                  <a:cubicBezTo>
                    <a:pt x="3205" y="489"/>
                    <a:pt x="3193" y="487"/>
                    <a:pt x="3208" y="486"/>
                  </a:cubicBezTo>
                  <a:cubicBezTo>
                    <a:pt x="3233" y="486"/>
                    <a:pt x="3204" y="485"/>
                    <a:pt x="3220" y="484"/>
                  </a:cubicBezTo>
                  <a:cubicBezTo>
                    <a:pt x="3227" y="482"/>
                    <a:pt x="3247" y="478"/>
                    <a:pt x="3240" y="478"/>
                  </a:cubicBezTo>
                  <a:cubicBezTo>
                    <a:pt x="3215" y="477"/>
                    <a:pt x="3254" y="477"/>
                    <a:pt x="3249" y="476"/>
                  </a:cubicBezTo>
                  <a:cubicBezTo>
                    <a:pt x="3241" y="474"/>
                    <a:pt x="3233" y="472"/>
                    <a:pt x="3251" y="471"/>
                  </a:cubicBezTo>
                  <a:cubicBezTo>
                    <a:pt x="3271" y="469"/>
                    <a:pt x="3215" y="467"/>
                    <a:pt x="3268" y="466"/>
                  </a:cubicBezTo>
                  <a:cubicBezTo>
                    <a:pt x="3257" y="465"/>
                    <a:pt x="3241" y="465"/>
                    <a:pt x="3247" y="463"/>
                  </a:cubicBezTo>
                  <a:cubicBezTo>
                    <a:pt x="3226" y="436"/>
                    <a:pt x="3319" y="449"/>
                    <a:pt x="3310" y="441"/>
                  </a:cubicBezTo>
                  <a:cubicBezTo>
                    <a:pt x="3303" y="440"/>
                    <a:pt x="3326" y="438"/>
                    <a:pt x="3291" y="436"/>
                  </a:cubicBezTo>
                  <a:cubicBezTo>
                    <a:pt x="3330" y="435"/>
                    <a:pt x="3302" y="433"/>
                    <a:pt x="3309" y="431"/>
                  </a:cubicBezTo>
                  <a:cubicBezTo>
                    <a:pt x="3316" y="430"/>
                    <a:pt x="3360" y="428"/>
                    <a:pt x="3311" y="426"/>
                  </a:cubicBezTo>
                  <a:cubicBezTo>
                    <a:pt x="3321" y="425"/>
                    <a:pt x="3399" y="422"/>
                    <a:pt x="3351" y="420"/>
                  </a:cubicBezTo>
                  <a:cubicBezTo>
                    <a:pt x="3392" y="418"/>
                    <a:pt x="3364" y="415"/>
                    <a:pt x="3372" y="413"/>
                  </a:cubicBezTo>
                  <a:cubicBezTo>
                    <a:pt x="3387" y="407"/>
                    <a:pt x="3394" y="408"/>
                    <a:pt x="3413" y="404"/>
                  </a:cubicBezTo>
                  <a:cubicBezTo>
                    <a:pt x="3362" y="403"/>
                    <a:pt x="3421" y="402"/>
                    <a:pt x="3414" y="401"/>
                  </a:cubicBezTo>
                  <a:cubicBezTo>
                    <a:pt x="3406" y="399"/>
                    <a:pt x="3429" y="398"/>
                    <a:pt x="3396" y="397"/>
                  </a:cubicBezTo>
                  <a:cubicBezTo>
                    <a:pt x="3421" y="396"/>
                    <a:pt x="3411" y="395"/>
                    <a:pt x="3414" y="393"/>
                  </a:cubicBezTo>
                  <a:cubicBezTo>
                    <a:pt x="3416" y="393"/>
                    <a:pt x="3434" y="392"/>
                    <a:pt x="3426" y="391"/>
                  </a:cubicBezTo>
                  <a:cubicBezTo>
                    <a:pt x="3403" y="390"/>
                    <a:pt x="3419" y="389"/>
                    <a:pt x="3414" y="387"/>
                  </a:cubicBezTo>
                  <a:cubicBezTo>
                    <a:pt x="3460" y="386"/>
                    <a:pt x="3421" y="385"/>
                    <a:pt x="3423" y="384"/>
                  </a:cubicBezTo>
                  <a:cubicBezTo>
                    <a:pt x="3432" y="379"/>
                    <a:pt x="3438" y="374"/>
                    <a:pt x="3426" y="373"/>
                  </a:cubicBezTo>
                  <a:cubicBezTo>
                    <a:pt x="3399" y="372"/>
                    <a:pt x="3448" y="372"/>
                    <a:pt x="3438" y="371"/>
                  </a:cubicBezTo>
                  <a:cubicBezTo>
                    <a:pt x="3433" y="370"/>
                    <a:pt x="3393" y="369"/>
                    <a:pt x="3430" y="369"/>
                  </a:cubicBezTo>
                  <a:cubicBezTo>
                    <a:pt x="3433" y="368"/>
                    <a:pt x="3418" y="367"/>
                    <a:pt x="3416" y="367"/>
                  </a:cubicBezTo>
                  <a:cubicBezTo>
                    <a:pt x="3415" y="366"/>
                    <a:pt x="3445" y="366"/>
                    <a:pt x="3421" y="365"/>
                  </a:cubicBezTo>
                  <a:cubicBezTo>
                    <a:pt x="3418" y="365"/>
                    <a:pt x="3437" y="364"/>
                    <a:pt x="3433" y="364"/>
                  </a:cubicBezTo>
                  <a:cubicBezTo>
                    <a:pt x="3421" y="363"/>
                    <a:pt x="3412" y="362"/>
                    <a:pt x="3413" y="361"/>
                  </a:cubicBezTo>
                  <a:cubicBezTo>
                    <a:pt x="3414" y="360"/>
                    <a:pt x="3417" y="359"/>
                    <a:pt x="3401" y="358"/>
                  </a:cubicBezTo>
                  <a:cubicBezTo>
                    <a:pt x="3373" y="356"/>
                    <a:pt x="3426" y="356"/>
                    <a:pt x="3413" y="355"/>
                  </a:cubicBezTo>
                  <a:cubicBezTo>
                    <a:pt x="3396" y="354"/>
                    <a:pt x="3398" y="352"/>
                    <a:pt x="3412" y="351"/>
                  </a:cubicBezTo>
                  <a:cubicBezTo>
                    <a:pt x="3425" y="350"/>
                    <a:pt x="3407" y="347"/>
                    <a:pt x="3414" y="343"/>
                  </a:cubicBezTo>
                  <a:cubicBezTo>
                    <a:pt x="3418" y="342"/>
                    <a:pt x="3443" y="340"/>
                    <a:pt x="3431" y="339"/>
                  </a:cubicBezTo>
                  <a:cubicBezTo>
                    <a:pt x="3410" y="338"/>
                    <a:pt x="3444" y="337"/>
                    <a:pt x="3435" y="336"/>
                  </a:cubicBezTo>
                  <a:cubicBezTo>
                    <a:pt x="3428" y="335"/>
                    <a:pt x="3414" y="334"/>
                    <a:pt x="3415" y="331"/>
                  </a:cubicBezTo>
                  <a:cubicBezTo>
                    <a:pt x="3417" y="331"/>
                    <a:pt x="3450" y="330"/>
                    <a:pt x="3427" y="329"/>
                  </a:cubicBezTo>
                  <a:cubicBezTo>
                    <a:pt x="3407" y="329"/>
                    <a:pt x="3408" y="328"/>
                    <a:pt x="3422" y="327"/>
                  </a:cubicBezTo>
                  <a:cubicBezTo>
                    <a:pt x="3448" y="326"/>
                    <a:pt x="3417" y="324"/>
                    <a:pt x="3451" y="323"/>
                  </a:cubicBezTo>
                  <a:cubicBezTo>
                    <a:pt x="3452" y="323"/>
                    <a:pt x="3448" y="323"/>
                    <a:pt x="3444" y="323"/>
                  </a:cubicBezTo>
                  <a:cubicBezTo>
                    <a:pt x="3401" y="322"/>
                    <a:pt x="3468" y="321"/>
                    <a:pt x="3444" y="320"/>
                  </a:cubicBezTo>
                  <a:cubicBezTo>
                    <a:pt x="3419" y="320"/>
                    <a:pt x="3451" y="300"/>
                    <a:pt x="3423" y="299"/>
                  </a:cubicBezTo>
                  <a:cubicBezTo>
                    <a:pt x="3411" y="298"/>
                    <a:pt x="3432" y="297"/>
                    <a:pt x="3434" y="296"/>
                  </a:cubicBezTo>
                  <a:cubicBezTo>
                    <a:pt x="3435" y="294"/>
                    <a:pt x="3400" y="294"/>
                    <a:pt x="3421" y="292"/>
                  </a:cubicBezTo>
                  <a:cubicBezTo>
                    <a:pt x="3433" y="291"/>
                    <a:pt x="3422" y="289"/>
                    <a:pt x="3393" y="289"/>
                  </a:cubicBezTo>
                  <a:cubicBezTo>
                    <a:pt x="3398" y="288"/>
                    <a:pt x="3408" y="288"/>
                    <a:pt x="3407" y="288"/>
                  </a:cubicBezTo>
                  <a:cubicBezTo>
                    <a:pt x="3388" y="287"/>
                    <a:pt x="3434" y="285"/>
                    <a:pt x="3409" y="284"/>
                  </a:cubicBezTo>
                  <a:cubicBezTo>
                    <a:pt x="3376" y="282"/>
                    <a:pt x="3398" y="280"/>
                    <a:pt x="3395" y="278"/>
                  </a:cubicBezTo>
                  <a:cubicBezTo>
                    <a:pt x="3394" y="278"/>
                    <a:pt x="3427" y="277"/>
                    <a:pt x="3402" y="276"/>
                  </a:cubicBezTo>
                  <a:cubicBezTo>
                    <a:pt x="3392" y="276"/>
                    <a:pt x="3411" y="274"/>
                    <a:pt x="3413" y="273"/>
                  </a:cubicBezTo>
                  <a:cubicBezTo>
                    <a:pt x="3415" y="263"/>
                    <a:pt x="3416" y="265"/>
                    <a:pt x="3393" y="263"/>
                  </a:cubicBezTo>
                  <a:cubicBezTo>
                    <a:pt x="3432" y="262"/>
                    <a:pt x="3394" y="261"/>
                    <a:pt x="3393" y="259"/>
                  </a:cubicBezTo>
                  <a:cubicBezTo>
                    <a:pt x="3395" y="249"/>
                    <a:pt x="3382" y="251"/>
                    <a:pt x="3372" y="247"/>
                  </a:cubicBezTo>
                  <a:cubicBezTo>
                    <a:pt x="3367" y="245"/>
                    <a:pt x="3388" y="244"/>
                    <a:pt x="3351" y="243"/>
                  </a:cubicBezTo>
                  <a:cubicBezTo>
                    <a:pt x="3412" y="241"/>
                    <a:pt x="3324" y="240"/>
                    <a:pt x="3356" y="236"/>
                  </a:cubicBezTo>
                  <a:cubicBezTo>
                    <a:pt x="3387" y="235"/>
                    <a:pt x="3367" y="233"/>
                    <a:pt x="3371" y="231"/>
                  </a:cubicBezTo>
                  <a:cubicBezTo>
                    <a:pt x="3372" y="231"/>
                    <a:pt x="3349" y="230"/>
                    <a:pt x="3353" y="229"/>
                  </a:cubicBezTo>
                  <a:cubicBezTo>
                    <a:pt x="3369" y="227"/>
                    <a:pt x="3415" y="226"/>
                    <a:pt x="3380" y="225"/>
                  </a:cubicBezTo>
                  <a:cubicBezTo>
                    <a:pt x="3370" y="224"/>
                    <a:pt x="3397" y="222"/>
                    <a:pt x="3388" y="222"/>
                  </a:cubicBezTo>
                  <a:cubicBezTo>
                    <a:pt x="3354" y="221"/>
                    <a:pt x="3392" y="220"/>
                    <a:pt x="3396" y="220"/>
                  </a:cubicBezTo>
                  <a:cubicBezTo>
                    <a:pt x="3407" y="219"/>
                    <a:pt x="3357" y="219"/>
                    <a:pt x="3384" y="218"/>
                  </a:cubicBezTo>
                  <a:cubicBezTo>
                    <a:pt x="3393" y="217"/>
                    <a:pt x="3381" y="216"/>
                    <a:pt x="3382" y="215"/>
                  </a:cubicBezTo>
                  <a:cubicBezTo>
                    <a:pt x="3382" y="215"/>
                    <a:pt x="3394" y="214"/>
                    <a:pt x="3385" y="213"/>
                  </a:cubicBezTo>
                  <a:cubicBezTo>
                    <a:pt x="3360" y="212"/>
                    <a:pt x="3407" y="211"/>
                    <a:pt x="3396" y="210"/>
                  </a:cubicBezTo>
                  <a:cubicBezTo>
                    <a:pt x="3371" y="207"/>
                    <a:pt x="3420" y="204"/>
                    <a:pt x="3394" y="202"/>
                  </a:cubicBezTo>
                  <a:cubicBezTo>
                    <a:pt x="3386" y="202"/>
                    <a:pt x="3421" y="199"/>
                    <a:pt x="3407" y="198"/>
                  </a:cubicBezTo>
                  <a:cubicBezTo>
                    <a:pt x="3384" y="197"/>
                    <a:pt x="3395" y="196"/>
                    <a:pt x="3393" y="195"/>
                  </a:cubicBezTo>
                  <a:cubicBezTo>
                    <a:pt x="3389" y="193"/>
                    <a:pt x="3442" y="191"/>
                    <a:pt x="3393" y="189"/>
                  </a:cubicBezTo>
                  <a:cubicBezTo>
                    <a:pt x="3392" y="189"/>
                    <a:pt x="3399" y="189"/>
                    <a:pt x="3401" y="189"/>
                  </a:cubicBezTo>
                  <a:cubicBezTo>
                    <a:pt x="3413" y="187"/>
                    <a:pt x="3435" y="185"/>
                    <a:pt x="3437" y="184"/>
                  </a:cubicBezTo>
                  <a:cubicBezTo>
                    <a:pt x="3438" y="182"/>
                    <a:pt x="3410" y="180"/>
                    <a:pt x="3434" y="179"/>
                  </a:cubicBezTo>
                  <a:cubicBezTo>
                    <a:pt x="3403" y="178"/>
                    <a:pt x="3442" y="177"/>
                    <a:pt x="3414" y="176"/>
                  </a:cubicBezTo>
                  <a:cubicBezTo>
                    <a:pt x="3446" y="174"/>
                    <a:pt x="3403" y="173"/>
                    <a:pt x="3412" y="172"/>
                  </a:cubicBezTo>
                  <a:cubicBezTo>
                    <a:pt x="3425" y="170"/>
                    <a:pt x="3402" y="166"/>
                    <a:pt x="3402" y="165"/>
                  </a:cubicBezTo>
                  <a:cubicBezTo>
                    <a:pt x="3429" y="161"/>
                    <a:pt x="3397" y="139"/>
                    <a:pt x="3428" y="140"/>
                  </a:cubicBezTo>
                  <a:cubicBezTo>
                    <a:pt x="3391" y="140"/>
                    <a:pt x="3431" y="139"/>
                    <a:pt x="3426" y="138"/>
                  </a:cubicBezTo>
                  <a:cubicBezTo>
                    <a:pt x="3399" y="137"/>
                    <a:pt x="3431" y="125"/>
                    <a:pt x="3435" y="119"/>
                  </a:cubicBezTo>
                  <a:cubicBezTo>
                    <a:pt x="3481" y="117"/>
                    <a:pt x="3427" y="116"/>
                    <a:pt x="3418" y="114"/>
                  </a:cubicBezTo>
                  <a:cubicBezTo>
                    <a:pt x="3470" y="112"/>
                    <a:pt x="3467" y="109"/>
                    <a:pt x="3473" y="106"/>
                  </a:cubicBezTo>
                  <a:cubicBezTo>
                    <a:pt x="3481" y="102"/>
                    <a:pt x="3513" y="97"/>
                    <a:pt x="3497" y="93"/>
                  </a:cubicBezTo>
                  <a:cubicBezTo>
                    <a:pt x="3496" y="93"/>
                    <a:pt x="3494" y="93"/>
                    <a:pt x="3497" y="93"/>
                  </a:cubicBezTo>
                  <a:cubicBezTo>
                    <a:pt x="3542" y="91"/>
                    <a:pt x="3508" y="89"/>
                    <a:pt x="3528" y="88"/>
                  </a:cubicBezTo>
                  <a:cubicBezTo>
                    <a:pt x="3557" y="85"/>
                    <a:pt x="3518" y="81"/>
                    <a:pt x="3553" y="80"/>
                  </a:cubicBezTo>
                  <a:cubicBezTo>
                    <a:pt x="3563" y="80"/>
                    <a:pt x="3528" y="79"/>
                    <a:pt x="3555" y="78"/>
                  </a:cubicBezTo>
                  <a:cubicBezTo>
                    <a:pt x="3559" y="78"/>
                    <a:pt x="3546" y="77"/>
                    <a:pt x="3538" y="76"/>
                  </a:cubicBezTo>
                  <a:cubicBezTo>
                    <a:pt x="3529" y="76"/>
                    <a:pt x="3572" y="76"/>
                    <a:pt x="3547" y="74"/>
                  </a:cubicBezTo>
                  <a:cubicBezTo>
                    <a:pt x="3509" y="73"/>
                    <a:pt x="3576" y="73"/>
                    <a:pt x="3577" y="73"/>
                  </a:cubicBezTo>
                  <a:cubicBezTo>
                    <a:pt x="3536" y="71"/>
                    <a:pt x="3590" y="66"/>
                    <a:pt x="3523" y="64"/>
                  </a:cubicBezTo>
                  <a:cubicBezTo>
                    <a:pt x="3579" y="62"/>
                    <a:pt x="3479" y="60"/>
                    <a:pt x="3536" y="59"/>
                  </a:cubicBezTo>
                  <a:cubicBezTo>
                    <a:pt x="3503" y="58"/>
                    <a:pt x="3521" y="57"/>
                    <a:pt x="3518" y="55"/>
                  </a:cubicBezTo>
                  <a:cubicBezTo>
                    <a:pt x="3512" y="48"/>
                    <a:pt x="3532" y="50"/>
                    <a:pt x="3497" y="48"/>
                  </a:cubicBezTo>
                  <a:cubicBezTo>
                    <a:pt x="3525" y="47"/>
                    <a:pt x="3497" y="46"/>
                    <a:pt x="3496" y="45"/>
                  </a:cubicBezTo>
                  <a:cubicBezTo>
                    <a:pt x="3495" y="40"/>
                    <a:pt x="3471" y="35"/>
                    <a:pt x="3474" y="31"/>
                  </a:cubicBezTo>
                  <a:cubicBezTo>
                    <a:pt x="3453" y="30"/>
                    <a:pt x="3483" y="29"/>
                    <a:pt x="3456" y="28"/>
                  </a:cubicBezTo>
                  <a:cubicBezTo>
                    <a:pt x="3432" y="28"/>
                    <a:pt x="3497" y="27"/>
                    <a:pt x="3460" y="26"/>
                  </a:cubicBezTo>
                  <a:cubicBezTo>
                    <a:pt x="3479" y="25"/>
                    <a:pt x="3497" y="24"/>
                    <a:pt x="3518" y="24"/>
                  </a:cubicBezTo>
                  <a:cubicBezTo>
                    <a:pt x="3424" y="0"/>
                    <a:pt x="3346" y="11"/>
                    <a:pt x="3225" y="18"/>
                  </a:cubicBezTo>
                  <a:cubicBezTo>
                    <a:pt x="3287" y="8"/>
                    <a:pt x="3253" y="14"/>
                    <a:pt x="3299" y="8"/>
                  </a:cubicBezTo>
                  <a:cubicBezTo>
                    <a:pt x="3331" y="7"/>
                    <a:pt x="3318" y="7"/>
                    <a:pt x="3309" y="6"/>
                  </a:cubicBezTo>
                  <a:cubicBezTo>
                    <a:pt x="3262" y="-1"/>
                    <a:pt x="3113" y="-2"/>
                    <a:pt x="3089" y="6"/>
                  </a:cubicBezTo>
                  <a:cubicBezTo>
                    <a:pt x="3109" y="8"/>
                    <a:pt x="3099" y="10"/>
                    <a:pt x="3098" y="12"/>
                  </a:cubicBezTo>
                  <a:cubicBezTo>
                    <a:pt x="3098" y="12"/>
                    <a:pt x="3084" y="13"/>
                    <a:pt x="3101" y="13"/>
                  </a:cubicBezTo>
                  <a:cubicBezTo>
                    <a:pt x="3132" y="15"/>
                    <a:pt x="3117" y="15"/>
                    <a:pt x="3107" y="17"/>
                  </a:cubicBezTo>
                  <a:cubicBezTo>
                    <a:pt x="3090" y="21"/>
                    <a:pt x="3013" y="21"/>
                    <a:pt x="2939" y="22"/>
                  </a:cubicBezTo>
                  <a:cubicBezTo>
                    <a:pt x="2982" y="26"/>
                    <a:pt x="2998" y="23"/>
                    <a:pt x="3056" y="22"/>
                  </a:cubicBezTo>
                  <a:cubicBezTo>
                    <a:pt x="3002" y="33"/>
                    <a:pt x="2797" y="29"/>
                    <a:pt x="2680" y="28"/>
                  </a:cubicBezTo>
                  <a:cubicBezTo>
                    <a:pt x="2742" y="31"/>
                    <a:pt x="2723" y="34"/>
                    <a:pt x="2747" y="36"/>
                  </a:cubicBezTo>
                  <a:cubicBezTo>
                    <a:pt x="2511" y="43"/>
                    <a:pt x="2264" y="51"/>
                    <a:pt x="2040" y="63"/>
                  </a:cubicBezTo>
                  <a:cubicBezTo>
                    <a:pt x="2045" y="63"/>
                    <a:pt x="2051" y="63"/>
                    <a:pt x="2057" y="63"/>
                  </a:cubicBezTo>
                  <a:cubicBezTo>
                    <a:pt x="2047" y="63"/>
                    <a:pt x="2037" y="64"/>
                    <a:pt x="2027" y="67"/>
                  </a:cubicBezTo>
                  <a:cubicBezTo>
                    <a:pt x="2037" y="67"/>
                    <a:pt x="2049" y="67"/>
                    <a:pt x="2059" y="67"/>
                  </a:cubicBezTo>
                  <a:cubicBezTo>
                    <a:pt x="2045" y="68"/>
                    <a:pt x="2032" y="68"/>
                    <a:pt x="2028" y="69"/>
                  </a:cubicBezTo>
                  <a:cubicBezTo>
                    <a:pt x="2040" y="70"/>
                    <a:pt x="2022" y="70"/>
                    <a:pt x="2019" y="69"/>
                  </a:cubicBezTo>
                  <a:cubicBezTo>
                    <a:pt x="2024" y="69"/>
                    <a:pt x="2038" y="69"/>
                    <a:pt x="2028" y="69"/>
                  </a:cubicBezTo>
                  <a:cubicBezTo>
                    <a:pt x="1971" y="71"/>
                    <a:pt x="2013" y="71"/>
                    <a:pt x="1984" y="74"/>
                  </a:cubicBezTo>
                  <a:cubicBezTo>
                    <a:pt x="1946" y="80"/>
                    <a:pt x="1908" y="80"/>
                    <a:pt x="1870" y="93"/>
                  </a:cubicBezTo>
                  <a:cubicBezTo>
                    <a:pt x="1863" y="94"/>
                    <a:pt x="1845" y="95"/>
                    <a:pt x="1872" y="96"/>
                  </a:cubicBezTo>
                  <a:cubicBezTo>
                    <a:pt x="1827" y="96"/>
                    <a:pt x="1857" y="98"/>
                    <a:pt x="1845" y="99"/>
                  </a:cubicBezTo>
                  <a:cubicBezTo>
                    <a:pt x="1824" y="101"/>
                    <a:pt x="1821" y="102"/>
                    <a:pt x="1841" y="104"/>
                  </a:cubicBezTo>
                  <a:cubicBezTo>
                    <a:pt x="1857" y="105"/>
                    <a:pt x="1800" y="106"/>
                    <a:pt x="1847" y="106"/>
                  </a:cubicBezTo>
                  <a:cubicBezTo>
                    <a:pt x="1840" y="108"/>
                    <a:pt x="1792" y="109"/>
                    <a:pt x="1830" y="110"/>
                  </a:cubicBezTo>
                  <a:cubicBezTo>
                    <a:pt x="1797" y="111"/>
                    <a:pt x="1839" y="111"/>
                    <a:pt x="1832" y="112"/>
                  </a:cubicBezTo>
                  <a:cubicBezTo>
                    <a:pt x="1825" y="114"/>
                    <a:pt x="1812" y="113"/>
                    <a:pt x="1811" y="116"/>
                  </a:cubicBezTo>
                  <a:cubicBezTo>
                    <a:pt x="1817" y="117"/>
                    <a:pt x="1836" y="118"/>
                    <a:pt x="1829" y="118"/>
                  </a:cubicBezTo>
                  <a:cubicBezTo>
                    <a:pt x="1817" y="119"/>
                    <a:pt x="1810" y="120"/>
                    <a:pt x="1810" y="121"/>
                  </a:cubicBezTo>
                  <a:cubicBezTo>
                    <a:pt x="1828" y="138"/>
                    <a:pt x="1719" y="141"/>
                    <a:pt x="1790" y="142"/>
                  </a:cubicBezTo>
                  <a:cubicBezTo>
                    <a:pt x="1754" y="143"/>
                    <a:pt x="1793" y="144"/>
                    <a:pt x="1781" y="144"/>
                  </a:cubicBezTo>
                  <a:cubicBezTo>
                    <a:pt x="1764" y="147"/>
                    <a:pt x="1802" y="147"/>
                    <a:pt x="1769" y="148"/>
                  </a:cubicBezTo>
                  <a:cubicBezTo>
                    <a:pt x="1779" y="150"/>
                    <a:pt x="1735" y="151"/>
                    <a:pt x="1769" y="153"/>
                  </a:cubicBezTo>
                  <a:cubicBezTo>
                    <a:pt x="1787" y="154"/>
                    <a:pt x="1726" y="155"/>
                    <a:pt x="1768" y="156"/>
                  </a:cubicBezTo>
                  <a:cubicBezTo>
                    <a:pt x="1718" y="158"/>
                    <a:pt x="1637" y="162"/>
                    <a:pt x="1666" y="166"/>
                  </a:cubicBezTo>
                  <a:cubicBezTo>
                    <a:pt x="1648" y="166"/>
                    <a:pt x="1636" y="166"/>
                    <a:pt x="1619" y="167"/>
                  </a:cubicBezTo>
                  <a:cubicBezTo>
                    <a:pt x="1635" y="170"/>
                    <a:pt x="1703" y="168"/>
                    <a:pt x="1665" y="169"/>
                  </a:cubicBezTo>
                  <a:lnTo>
                    <a:pt x="1665" y="169"/>
                  </a:lnTo>
                  <a:cubicBezTo>
                    <a:pt x="1658" y="169"/>
                    <a:pt x="1651" y="169"/>
                    <a:pt x="1644" y="170"/>
                  </a:cubicBezTo>
                  <a:cubicBezTo>
                    <a:pt x="1705" y="177"/>
                    <a:pt x="1601" y="174"/>
                    <a:pt x="1570" y="175"/>
                  </a:cubicBezTo>
                  <a:cubicBezTo>
                    <a:pt x="1616" y="176"/>
                    <a:pt x="1576" y="177"/>
                    <a:pt x="1591" y="177"/>
                  </a:cubicBezTo>
                  <a:cubicBezTo>
                    <a:pt x="1615" y="178"/>
                    <a:pt x="1554" y="179"/>
                    <a:pt x="1590" y="180"/>
                  </a:cubicBezTo>
                  <a:cubicBezTo>
                    <a:pt x="1609" y="180"/>
                    <a:pt x="1704" y="176"/>
                    <a:pt x="1665" y="177"/>
                  </a:cubicBezTo>
                  <a:lnTo>
                    <a:pt x="1665" y="177"/>
                  </a:lnTo>
                  <a:cubicBezTo>
                    <a:pt x="1651" y="178"/>
                    <a:pt x="1637" y="178"/>
                    <a:pt x="1623" y="179"/>
                  </a:cubicBezTo>
                  <a:cubicBezTo>
                    <a:pt x="1628" y="180"/>
                    <a:pt x="1633" y="180"/>
                    <a:pt x="1639" y="181"/>
                  </a:cubicBezTo>
                  <a:cubicBezTo>
                    <a:pt x="1613" y="182"/>
                    <a:pt x="1616" y="182"/>
                    <a:pt x="1607" y="184"/>
                  </a:cubicBezTo>
                  <a:cubicBezTo>
                    <a:pt x="1578" y="186"/>
                    <a:pt x="1609" y="189"/>
                    <a:pt x="1620" y="188"/>
                  </a:cubicBezTo>
                  <a:cubicBezTo>
                    <a:pt x="1614" y="188"/>
                    <a:pt x="1608" y="188"/>
                    <a:pt x="1603" y="188"/>
                  </a:cubicBezTo>
                  <a:cubicBezTo>
                    <a:pt x="1590" y="190"/>
                    <a:pt x="1709" y="189"/>
                    <a:pt x="1644" y="189"/>
                  </a:cubicBezTo>
                  <a:cubicBezTo>
                    <a:pt x="1717" y="188"/>
                    <a:pt x="1603" y="191"/>
                    <a:pt x="1603" y="191"/>
                  </a:cubicBezTo>
                  <a:cubicBezTo>
                    <a:pt x="1617" y="191"/>
                    <a:pt x="1630" y="191"/>
                    <a:pt x="1643" y="191"/>
                  </a:cubicBezTo>
                  <a:cubicBezTo>
                    <a:pt x="1599" y="195"/>
                    <a:pt x="1656" y="190"/>
                    <a:pt x="1675" y="193"/>
                  </a:cubicBezTo>
                  <a:cubicBezTo>
                    <a:pt x="1662" y="192"/>
                    <a:pt x="1665" y="192"/>
                    <a:pt x="1677" y="192"/>
                  </a:cubicBezTo>
                  <a:cubicBezTo>
                    <a:pt x="1652" y="194"/>
                    <a:pt x="1638" y="194"/>
                    <a:pt x="1624" y="194"/>
                  </a:cubicBezTo>
                  <a:cubicBezTo>
                    <a:pt x="1665" y="198"/>
                    <a:pt x="1629" y="205"/>
                    <a:pt x="1603" y="203"/>
                  </a:cubicBezTo>
                  <a:cubicBezTo>
                    <a:pt x="1613" y="204"/>
                    <a:pt x="1641" y="206"/>
                    <a:pt x="1621" y="206"/>
                  </a:cubicBezTo>
                  <a:cubicBezTo>
                    <a:pt x="1594" y="207"/>
                    <a:pt x="1624" y="208"/>
                    <a:pt x="1623" y="208"/>
                  </a:cubicBezTo>
                  <a:cubicBezTo>
                    <a:pt x="1672" y="208"/>
                    <a:pt x="1623" y="206"/>
                    <a:pt x="1653" y="205"/>
                  </a:cubicBezTo>
                  <a:cubicBezTo>
                    <a:pt x="1707" y="206"/>
                    <a:pt x="1653" y="207"/>
                    <a:pt x="1665" y="208"/>
                  </a:cubicBezTo>
                  <a:cubicBezTo>
                    <a:pt x="1651" y="209"/>
                    <a:pt x="1637" y="209"/>
                    <a:pt x="1623" y="209"/>
                  </a:cubicBezTo>
                  <a:lnTo>
                    <a:pt x="1623" y="210"/>
                  </a:lnTo>
                  <a:cubicBezTo>
                    <a:pt x="1629" y="210"/>
                    <a:pt x="1635" y="210"/>
                    <a:pt x="1641" y="210"/>
                  </a:cubicBezTo>
                  <a:cubicBezTo>
                    <a:pt x="1635" y="211"/>
                    <a:pt x="1629" y="211"/>
                    <a:pt x="1623" y="211"/>
                  </a:cubicBezTo>
                  <a:lnTo>
                    <a:pt x="1623" y="211"/>
                  </a:lnTo>
                  <a:cubicBezTo>
                    <a:pt x="1640" y="212"/>
                    <a:pt x="1701" y="211"/>
                    <a:pt x="1665" y="211"/>
                  </a:cubicBezTo>
                  <a:lnTo>
                    <a:pt x="1665" y="212"/>
                  </a:lnTo>
                  <a:cubicBezTo>
                    <a:pt x="1671" y="212"/>
                    <a:pt x="1676" y="213"/>
                    <a:pt x="1682" y="213"/>
                  </a:cubicBezTo>
                  <a:cubicBezTo>
                    <a:pt x="1662" y="213"/>
                    <a:pt x="1644" y="214"/>
                    <a:pt x="1623" y="214"/>
                  </a:cubicBezTo>
                  <a:cubicBezTo>
                    <a:pt x="1636" y="214"/>
                    <a:pt x="1648" y="215"/>
                    <a:pt x="1665" y="215"/>
                  </a:cubicBezTo>
                  <a:cubicBezTo>
                    <a:pt x="1662" y="226"/>
                    <a:pt x="1682" y="222"/>
                    <a:pt x="1666" y="228"/>
                  </a:cubicBezTo>
                  <a:cubicBezTo>
                    <a:pt x="1677" y="232"/>
                    <a:pt x="1678" y="231"/>
                    <a:pt x="1666" y="233"/>
                  </a:cubicBezTo>
                  <a:cubicBezTo>
                    <a:pt x="1666" y="234"/>
                    <a:pt x="1681" y="235"/>
                    <a:pt x="1676" y="235"/>
                  </a:cubicBezTo>
                  <a:cubicBezTo>
                    <a:pt x="1640" y="236"/>
                    <a:pt x="1687" y="237"/>
                    <a:pt x="1677" y="238"/>
                  </a:cubicBezTo>
                  <a:cubicBezTo>
                    <a:pt x="1664" y="240"/>
                    <a:pt x="1665" y="239"/>
                    <a:pt x="1665" y="245"/>
                  </a:cubicBezTo>
                  <a:cubicBezTo>
                    <a:pt x="1665" y="246"/>
                    <a:pt x="1654" y="248"/>
                    <a:pt x="1668" y="249"/>
                  </a:cubicBezTo>
                  <a:cubicBezTo>
                    <a:pt x="1683" y="251"/>
                    <a:pt x="1660" y="251"/>
                    <a:pt x="1665" y="253"/>
                  </a:cubicBezTo>
                  <a:cubicBezTo>
                    <a:pt x="1668" y="253"/>
                    <a:pt x="1678" y="254"/>
                    <a:pt x="1679" y="254"/>
                  </a:cubicBezTo>
                  <a:cubicBezTo>
                    <a:pt x="1654" y="257"/>
                    <a:pt x="1690" y="258"/>
                    <a:pt x="1702" y="260"/>
                  </a:cubicBezTo>
                  <a:cubicBezTo>
                    <a:pt x="1686" y="260"/>
                    <a:pt x="1684" y="260"/>
                    <a:pt x="1687" y="261"/>
                  </a:cubicBezTo>
                  <a:cubicBezTo>
                    <a:pt x="1716" y="262"/>
                    <a:pt x="1697" y="263"/>
                    <a:pt x="1724" y="265"/>
                  </a:cubicBezTo>
                  <a:cubicBezTo>
                    <a:pt x="1705" y="267"/>
                    <a:pt x="1667" y="267"/>
                    <a:pt x="1723" y="271"/>
                  </a:cubicBezTo>
                  <a:cubicBezTo>
                    <a:pt x="1708" y="272"/>
                    <a:pt x="1697" y="272"/>
                    <a:pt x="1686" y="272"/>
                  </a:cubicBezTo>
                  <a:cubicBezTo>
                    <a:pt x="1700" y="273"/>
                    <a:pt x="1713" y="273"/>
                    <a:pt x="1730" y="274"/>
                  </a:cubicBezTo>
                  <a:cubicBezTo>
                    <a:pt x="1641" y="275"/>
                    <a:pt x="1751" y="275"/>
                    <a:pt x="1707" y="276"/>
                  </a:cubicBezTo>
                  <a:lnTo>
                    <a:pt x="1707" y="275"/>
                  </a:lnTo>
                  <a:cubicBezTo>
                    <a:pt x="1715" y="278"/>
                    <a:pt x="1736" y="280"/>
                    <a:pt x="1688" y="281"/>
                  </a:cubicBezTo>
                  <a:cubicBezTo>
                    <a:pt x="1692" y="282"/>
                    <a:pt x="1713" y="283"/>
                    <a:pt x="1724" y="283"/>
                  </a:cubicBezTo>
                  <a:cubicBezTo>
                    <a:pt x="1713" y="283"/>
                    <a:pt x="1692" y="284"/>
                    <a:pt x="1687" y="285"/>
                  </a:cubicBezTo>
                  <a:cubicBezTo>
                    <a:pt x="1704" y="288"/>
                    <a:pt x="1753" y="293"/>
                    <a:pt x="1683" y="294"/>
                  </a:cubicBezTo>
                  <a:cubicBezTo>
                    <a:pt x="1700" y="294"/>
                    <a:pt x="1713" y="295"/>
                    <a:pt x="1726" y="295"/>
                  </a:cubicBezTo>
                  <a:cubicBezTo>
                    <a:pt x="1713" y="295"/>
                    <a:pt x="1701" y="296"/>
                    <a:pt x="1689" y="297"/>
                  </a:cubicBezTo>
                  <a:cubicBezTo>
                    <a:pt x="1716" y="297"/>
                    <a:pt x="1681" y="298"/>
                    <a:pt x="1704" y="299"/>
                  </a:cubicBezTo>
                  <a:cubicBezTo>
                    <a:pt x="1714" y="300"/>
                    <a:pt x="1679" y="302"/>
                    <a:pt x="1689" y="302"/>
                  </a:cubicBezTo>
                  <a:cubicBezTo>
                    <a:pt x="1719" y="306"/>
                    <a:pt x="1703" y="304"/>
                    <a:pt x="1707" y="315"/>
                  </a:cubicBezTo>
                  <a:cubicBezTo>
                    <a:pt x="1709" y="321"/>
                    <a:pt x="1691" y="322"/>
                    <a:pt x="1686" y="322"/>
                  </a:cubicBezTo>
                  <a:cubicBezTo>
                    <a:pt x="1690" y="321"/>
                    <a:pt x="1705" y="322"/>
                    <a:pt x="1695" y="322"/>
                  </a:cubicBezTo>
                  <a:cubicBezTo>
                    <a:pt x="1679" y="322"/>
                    <a:pt x="1667" y="322"/>
                    <a:pt x="1666" y="322"/>
                  </a:cubicBezTo>
                  <a:cubicBezTo>
                    <a:pt x="1656" y="326"/>
                    <a:pt x="1715" y="325"/>
                    <a:pt x="1720" y="329"/>
                  </a:cubicBezTo>
                  <a:cubicBezTo>
                    <a:pt x="1712" y="329"/>
                    <a:pt x="1700" y="330"/>
                    <a:pt x="1690" y="330"/>
                  </a:cubicBezTo>
                  <a:cubicBezTo>
                    <a:pt x="1701" y="331"/>
                    <a:pt x="1726" y="332"/>
                    <a:pt x="1719" y="333"/>
                  </a:cubicBezTo>
                  <a:cubicBezTo>
                    <a:pt x="1707" y="334"/>
                    <a:pt x="1721" y="334"/>
                    <a:pt x="1725" y="334"/>
                  </a:cubicBezTo>
                  <a:cubicBezTo>
                    <a:pt x="1728" y="335"/>
                    <a:pt x="1713" y="335"/>
                    <a:pt x="1707" y="336"/>
                  </a:cubicBezTo>
                  <a:cubicBezTo>
                    <a:pt x="1751" y="333"/>
                    <a:pt x="1703" y="345"/>
                    <a:pt x="1744" y="350"/>
                  </a:cubicBezTo>
                  <a:cubicBezTo>
                    <a:pt x="1709" y="353"/>
                    <a:pt x="1737" y="356"/>
                    <a:pt x="1727" y="359"/>
                  </a:cubicBezTo>
                  <a:cubicBezTo>
                    <a:pt x="1711" y="361"/>
                    <a:pt x="1726" y="362"/>
                    <a:pt x="1707" y="364"/>
                  </a:cubicBezTo>
                  <a:cubicBezTo>
                    <a:pt x="1725" y="364"/>
                    <a:pt x="1722" y="365"/>
                    <a:pt x="1737" y="367"/>
                  </a:cubicBezTo>
                  <a:cubicBezTo>
                    <a:pt x="1749" y="368"/>
                    <a:pt x="1730" y="368"/>
                    <a:pt x="1727" y="368"/>
                  </a:cubicBezTo>
                  <a:cubicBezTo>
                    <a:pt x="1758" y="367"/>
                    <a:pt x="1691" y="369"/>
                    <a:pt x="1684" y="369"/>
                  </a:cubicBezTo>
                  <a:cubicBezTo>
                    <a:pt x="1709" y="370"/>
                    <a:pt x="1728" y="370"/>
                    <a:pt x="1748" y="371"/>
                  </a:cubicBezTo>
                  <a:cubicBezTo>
                    <a:pt x="1726" y="371"/>
                    <a:pt x="1707" y="371"/>
                    <a:pt x="1679" y="371"/>
                  </a:cubicBezTo>
                  <a:cubicBezTo>
                    <a:pt x="1717" y="372"/>
                    <a:pt x="1669" y="374"/>
                    <a:pt x="1727" y="374"/>
                  </a:cubicBezTo>
                  <a:cubicBezTo>
                    <a:pt x="1744" y="373"/>
                    <a:pt x="1746" y="374"/>
                    <a:pt x="1727" y="374"/>
                  </a:cubicBezTo>
                  <a:lnTo>
                    <a:pt x="1727" y="374"/>
                  </a:lnTo>
                  <a:cubicBezTo>
                    <a:pt x="1721" y="375"/>
                    <a:pt x="1715" y="375"/>
                    <a:pt x="1708" y="376"/>
                  </a:cubicBezTo>
                  <a:cubicBezTo>
                    <a:pt x="1721" y="376"/>
                    <a:pt x="1734" y="376"/>
                    <a:pt x="1748" y="376"/>
                  </a:cubicBezTo>
                  <a:cubicBezTo>
                    <a:pt x="1708" y="378"/>
                    <a:pt x="1688" y="379"/>
                    <a:pt x="1746" y="379"/>
                  </a:cubicBezTo>
                  <a:cubicBezTo>
                    <a:pt x="1700" y="381"/>
                    <a:pt x="1750" y="382"/>
                    <a:pt x="1749" y="384"/>
                  </a:cubicBezTo>
                  <a:cubicBezTo>
                    <a:pt x="1748" y="400"/>
                    <a:pt x="1747" y="399"/>
                    <a:pt x="1727" y="399"/>
                  </a:cubicBezTo>
                  <a:cubicBezTo>
                    <a:pt x="1746" y="402"/>
                    <a:pt x="1787" y="403"/>
                    <a:pt x="1727" y="404"/>
                  </a:cubicBezTo>
                  <a:cubicBezTo>
                    <a:pt x="1722" y="405"/>
                    <a:pt x="1658" y="406"/>
                    <a:pt x="1707" y="406"/>
                  </a:cubicBezTo>
                  <a:cubicBezTo>
                    <a:pt x="1696" y="405"/>
                    <a:pt x="1767" y="404"/>
                    <a:pt x="1693" y="402"/>
                  </a:cubicBezTo>
                  <a:cubicBezTo>
                    <a:pt x="1661" y="404"/>
                    <a:pt x="1663" y="405"/>
                    <a:pt x="1666" y="407"/>
                  </a:cubicBezTo>
                  <a:cubicBezTo>
                    <a:pt x="1667" y="408"/>
                    <a:pt x="1631" y="409"/>
                    <a:pt x="1665" y="410"/>
                  </a:cubicBezTo>
                  <a:cubicBezTo>
                    <a:pt x="1695" y="409"/>
                    <a:pt x="1705" y="408"/>
                    <a:pt x="1690" y="407"/>
                  </a:cubicBezTo>
                  <a:cubicBezTo>
                    <a:pt x="1705" y="407"/>
                    <a:pt x="1723" y="406"/>
                    <a:pt x="1748" y="406"/>
                  </a:cubicBezTo>
                  <a:cubicBezTo>
                    <a:pt x="1748" y="407"/>
                    <a:pt x="1759" y="409"/>
                    <a:pt x="1746" y="409"/>
                  </a:cubicBezTo>
                  <a:cubicBezTo>
                    <a:pt x="1734" y="412"/>
                    <a:pt x="1726" y="411"/>
                    <a:pt x="1717" y="415"/>
                  </a:cubicBezTo>
                  <a:cubicBezTo>
                    <a:pt x="1720" y="416"/>
                    <a:pt x="1731" y="416"/>
                    <a:pt x="1727" y="424"/>
                  </a:cubicBezTo>
                  <a:cubicBezTo>
                    <a:pt x="1710" y="424"/>
                    <a:pt x="1698" y="424"/>
                    <a:pt x="1682" y="425"/>
                  </a:cubicBezTo>
                  <a:cubicBezTo>
                    <a:pt x="1734" y="426"/>
                    <a:pt x="1682" y="428"/>
                    <a:pt x="1721" y="429"/>
                  </a:cubicBezTo>
                  <a:cubicBezTo>
                    <a:pt x="1723" y="429"/>
                    <a:pt x="1721" y="430"/>
                    <a:pt x="1719" y="430"/>
                  </a:cubicBezTo>
                  <a:cubicBezTo>
                    <a:pt x="1686" y="433"/>
                    <a:pt x="1739" y="434"/>
                    <a:pt x="1723" y="436"/>
                  </a:cubicBezTo>
                  <a:cubicBezTo>
                    <a:pt x="1686" y="437"/>
                    <a:pt x="1725" y="439"/>
                    <a:pt x="1694" y="442"/>
                  </a:cubicBezTo>
                  <a:cubicBezTo>
                    <a:pt x="1664" y="443"/>
                    <a:pt x="1725" y="443"/>
                    <a:pt x="1706" y="444"/>
                  </a:cubicBezTo>
                  <a:cubicBezTo>
                    <a:pt x="1669" y="446"/>
                    <a:pt x="1693" y="447"/>
                    <a:pt x="1686" y="449"/>
                  </a:cubicBezTo>
                  <a:cubicBezTo>
                    <a:pt x="1682" y="450"/>
                    <a:pt x="1717" y="451"/>
                    <a:pt x="1686" y="452"/>
                  </a:cubicBezTo>
                  <a:cubicBezTo>
                    <a:pt x="1720" y="453"/>
                    <a:pt x="1684" y="454"/>
                    <a:pt x="1685" y="455"/>
                  </a:cubicBezTo>
                  <a:cubicBezTo>
                    <a:pt x="1681" y="468"/>
                    <a:pt x="1748" y="458"/>
                    <a:pt x="1707" y="461"/>
                  </a:cubicBezTo>
                  <a:lnTo>
                    <a:pt x="1707" y="461"/>
                  </a:lnTo>
                  <a:cubicBezTo>
                    <a:pt x="1697" y="462"/>
                    <a:pt x="1747" y="462"/>
                    <a:pt x="1712" y="463"/>
                  </a:cubicBezTo>
                  <a:cubicBezTo>
                    <a:pt x="1737" y="464"/>
                    <a:pt x="1691" y="465"/>
                    <a:pt x="1708" y="466"/>
                  </a:cubicBezTo>
                  <a:cubicBezTo>
                    <a:pt x="1744" y="470"/>
                    <a:pt x="1728" y="472"/>
                    <a:pt x="1761" y="470"/>
                  </a:cubicBezTo>
                  <a:cubicBezTo>
                    <a:pt x="1770" y="471"/>
                    <a:pt x="1753" y="471"/>
                    <a:pt x="1748" y="471"/>
                  </a:cubicBezTo>
                  <a:lnTo>
                    <a:pt x="1748" y="471"/>
                  </a:lnTo>
                  <a:cubicBezTo>
                    <a:pt x="1738" y="473"/>
                    <a:pt x="1813" y="471"/>
                    <a:pt x="1769" y="472"/>
                  </a:cubicBezTo>
                  <a:lnTo>
                    <a:pt x="1769" y="472"/>
                  </a:lnTo>
                  <a:cubicBezTo>
                    <a:pt x="1850" y="474"/>
                    <a:pt x="1855" y="476"/>
                    <a:pt x="1875" y="486"/>
                  </a:cubicBezTo>
                  <a:cubicBezTo>
                    <a:pt x="1861" y="487"/>
                    <a:pt x="1869" y="489"/>
                    <a:pt x="1862" y="490"/>
                  </a:cubicBezTo>
                  <a:cubicBezTo>
                    <a:pt x="1865" y="491"/>
                    <a:pt x="1859" y="492"/>
                    <a:pt x="1875" y="493"/>
                  </a:cubicBezTo>
                  <a:cubicBezTo>
                    <a:pt x="1908" y="494"/>
                    <a:pt x="1867" y="495"/>
                    <a:pt x="1886" y="496"/>
                  </a:cubicBezTo>
                  <a:cubicBezTo>
                    <a:pt x="1901" y="497"/>
                    <a:pt x="1859" y="497"/>
                    <a:pt x="1886" y="498"/>
                  </a:cubicBezTo>
                  <a:cubicBezTo>
                    <a:pt x="1899" y="498"/>
                    <a:pt x="1893" y="500"/>
                    <a:pt x="1895" y="500"/>
                  </a:cubicBezTo>
                  <a:cubicBezTo>
                    <a:pt x="1843" y="503"/>
                    <a:pt x="1820" y="502"/>
                    <a:pt x="1771" y="502"/>
                  </a:cubicBezTo>
                  <a:cubicBezTo>
                    <a:pt x="1817" y="503"/>
                    <a:pt x="1764" y="504"/>
                    <a:pt x="1769" y="505"/>
                  </a:cubicBezTo>
                  <a:cubicBezTo>
                    <a:pt x="1773" y="506"/>
                    <a:pt x="1769" y="508"/>
                    <a:pt x="1778" y="509"/>
                  </a:cubicBezTo>
                  <a:cubicBezTo>
                    <a:pt x="1789" y="510"/>
                    <a:pt x="1762" y="511"/>
                    <a:pt x="1768" y="512"/>
                  </a:cubicBezTo>
                  <a:cubicBezTo>
                    <a:pt x="1837" y="520"/>
                    <a:pt x="1779" y="516"/>
                    <a:pt x="1878" y="503"/>
                  </a:cubicBezTo>
                  <a:cubicBezTo>
                    <a:pt x="1903" y="503"/>
                    <a:pt x="1892" y="505"/>
                    <a:pt x="1933" y="505"/>
                  </a:cubicBezTo>
                  <a:cubicBezTo>
                    <a:pt x="1884" y="513"/>
                    <a:pt x="1879" y="514"/>
                    <a:pt x="1811" y="515"/>
                  </a:cubicBezTo>
                  <a:cubicBezTo>
                    <a:pt x="1819" y="517"/>
                    <a:pt x="1835" y="515"/>
                    <a:pt x="1832" y="521"/>
                  </a:cubicBezTo>
                  <a:cubicBezTo>
                    <a:pt x="1915" y="521"/>
                    <a:pt x="1860" y="524"/>
                    <a:pt x="1832" y="526"/>
                  </a:cubicBezTo>
                  <a:cubicBezTo>
                    <a:pt x="1867" y="527"/>
                    <a:pt x="1823" y="528"/>
                    <a:pt x="1829" y="529"/>
                  </a:cubicBezTo>
                  <a:cubicBezTo>
                    <a:pt x="1826" y="530"/>
                    <a:pt x="1790" y="531"/>
                    <a:pt x="1775" y="528"/>
                  </a:cubicBezTo>
                  <a:cubicBezTo>
                    <a:pt x="1772" y="529"/>
                    <a:pt x="1766" y="530"/>
                    <a:pt x="1770" y="530"/>
                  </a:cubicBezTo>
                  <a:cubicBezTo>
                    <a:pt x="1802" y="532"/>
                    <a:pt x="1778" y="533"/>
                    <a:pt x="1832" y="534"/>
                  </a:cubicBezTo>
                  <a:cubicBezTo>
                    <a:pt x="1833" y="561"/>
                    <a:pt x="1871" y="556"/>
                    <a:pt x="1889" y="560"/>
                  </a:cubicBezTo>
                  <a:cubicBezTo>
                    <a:pt x="1876" y="562"/>
                    <a:pt x="1897" y="564"/>
                    <a:pt x="1894" y="565"/>
                  </a:cubicBezTo>
                  <a:cubicBezTo>
                    <a:pt x="1893" y="566"/>
                    <a:pt x="1894" y="567"/>
                    <a:pt x="1894" y="568"/>
                  </a:cubicBezTo>
                  <a:cubicBezTo>
                    <a:pt x="1894" y="569"/>
                    <a:pt x="1886" y="570"/>
                    <a:pt x="1896" y="571"/>
                  </a:cubicBezTo>
                  <a:cubicBezTo>
                    <a:pt x="1946" y="574"/>
                    <a:pt x="1924" y="580"/>
                    <a:pt x="1951" y="582"/>
                  </a:cubicBezTo>
                  <a:cubicBezTo>
                    <a:pt x="1952" y="582"/>
                    <a:pt x="1930" y="583"/>
                    <a:pt x="1948" y="583"/>
                  </a:cubicBezTo>
                  <a:cubicBezTo>
                    <a:pt x="1951" y="583"/>
                    <a:pt x="1956" y="583"/>
                    <a:pt x="1955" y="583"/>
                  </a:cubicBezTo>
                  <a:cubicBezTo>
                    <a:pt x="1902" y="586"/>
                    <a:pt x="1965" y="588"/>
                    <a:pt x="1939" y="591"/>
                  </a:cubicBezTo>
                  <a:cubicBezTo>
                    <a:pt x="1969" y="591"/>
                    <a:pt x="1925" y="592"/>
                    <a:pt x="1953" y="593"/>
                  </a:cubicBezTo>
                  <a:cubicBezTo>
                    <a:pt x="1968" y="594"/>
                    <a:pt x="1954" y="595"/>
                    <a:pt x="1957" y="597"/>
                  </a:cubicBezTo>
                  <a:cubicBezTo>
                    <a:pt x="1960" y="598"/>
                    <a:pt x="1965" y="599"/>
                    <a:pt x="1979" y="599"/>
                  </a:cubicBezTo>
                  <a:cubicBezTo>
                    <a:pt x="2001" y="601"/>
                    <a:pt x="1942" y="601"/>
                    <a:pt x="1971" y="602"/>
                  </a:cubicBezTo>
                  <a:cubicBezTo>
                    <a:pt x="1990" y="604"/>
                    <a:pt x="1969" y="605"/>
                    <a:pt x="1978" y="608"/>
                  </a:cubicBezTo>
                  <a:cubicBezTo>
                    <a:pt x="1985" y="609"/>
                    <a:pt x="1966" y="610"/>
                    <a:pt x="1966" y="611"/>
                  </a:cubicBezTo>
                  <a:cubicBezTo>
                    <a:pt x="1991" y="612"/>
                    <a:pt x="1963" y="631"/>
                    <a:pt x="1989" y="631"/>
                  </a:cubicBezTo>
                  <a:cubicBezTo>
                    <a:pt x="2029" y="632"/>
                    <a:pt x="1976" y="633"/>
                    <a:pt x="1986" y="634"/>
                  </a:cubicBezTo>
                  <a:cubicBezTo>
                    <a:pt x="2006" y="636"/>
                    <a:pt x="1994" y="636"/>
                    <a:pt x="1999" y="642"/>
                  </a:cubicBezTo>
                  <a:cubicBezTo>
                    <a:pt x="2002" y="644"/>
                    <a:pt x="1985" y="646"/>
                    <a:pt x="2015" y="648"/>
                  </a:cubicBezTo>
                  <a:cubicBezTo>
                    <a:pt x="1967" y="650"/>
                    <a:pt x="2048" y="648"/>
                    <a:pt x="2040" y="649"/>
                  </a:cubicBezTo>
                  <a:cubicBezTo>
                    <a:pt x="2032" y="650"/>
                    <a:pt x="2025" y="650"/>
                    <a:pt x="2019" y="650"/>
                  </a:cubicBezTo>
                  <a:cubicBezTo>
                    <a:pt x="2025" y="651"/>
                    <a:pt x="2030" y="651"/>
                    <a:pt x="2036" y="651"/>
                  </a:cubicBezTo>
                  <a:cubicBezTo>
                    <a:pt x="2030" y="651"/>
                    <a:pt x="2025" y="651"/>
                    <a:pt x="2019" y="651"/>
                  </a:cubicBezTo>
                  <a:cubicBezTo>
                    <a:pt x="2030" y="653"/>
                    <a:pt x="2039" y="651"/>
                    <a:pt x="2041" y="658"/>
                  </a:cubicBezTo>
                  <a:cubicBezTo>
                    <a:pt x="2043" y="658"/>
                    <a:pt x="2062" y="659"/>
                    <a:pt x="2043" y="660"/>
                  </a:cubicBezTo>
                  <a:cubicBezTo>
                    <a:pt x="2062" y="660"/>
                    <a:pt x="2081" y="661"/>
                    <a:pt x="2100" y="661"/>
                  </a:cubicBezTo>
                  <a:cubicBezTo>
                    <a:pt x="2088" y="662"/>
                    <a:pt x="2075" y="663"/>
                    <a:pt x="2062" y="663"/>
                  </a:cubicBezTo>
                  <a:cubicBezTo>
                    <a:pt x="2103" y="664"/>
                    <a:pt x="2048" y="665"/>
                    <a:pt x="2058" y="666"/>
                  </a:cubicBezTo>
                  <a:cubicBezTo>
                    <a:pt x="2062" y="666"/>
                    <a:pt x="2092" y="667"/>
                    <a:pt x="2071" y="668"/>
                  </a:cubicBezTo>
                  <a:cubicBezTo>
                    <a:pt x="2066" y="669"/>
                    <a:pt x="2087" y="667"/>
                    <a:pt x="2081" y="675"/>
                  </a:cubicBezTo>
                  <a:cubicBezTo>
                    <a:pt x="2101" y="675"/>
                    <a:pt x="2111" y="673"/>
                    <a:pt x="2122" y="675"/>
                  </a:cubicBezTo>
                  <a:cubicBezTo>
                    <a:pt x="2120" y="675"/>
                    <a:pt x="2104" y="676"/>
                    <a:pt x="2107" y="676"/>
                  </a:cubicBezTo>
                  <a:cubicBezTo>
                    <a:pt x="2134" y="677"/>
                    <a:pt x="2122" y="678"/>
                    <a:pt x="2113" y="680"/>
                  </a:cubicBezTo>
                  <a:cubicBezTo>
                    <a:pt x="2111" y="684"/>
                    <a:pt x="2150" y="689"/>
                    <a:pt x="2158" y="689"/>
                  </a:cubicBezTo>
                  <a:cubicBezTo>
                    <a:pt x="2160" y="690"/>
                    <a:pt x="2148" y="691"/>
                    <a:pt x="2144" y="692"/>
                  </a:cubicBezTo>
                  <a:cubicBezTo>
                    <a:pt x="2155" y="693"/>
                    <a:pt x="2186" y="696"/>
                    <a:pt x="2150" y="699"/>
                  </a:cubicBezTo>
                  <a:cubicBezTo>
                    <a:pt x="2161" y="699"/>
                    <a:pt x="2173" y="700"/>
                    <a:pt x="2185" y="700"/>
                  </a:cubicBezTo>
                  <a:cubicBezTo>
                    <a:pt x="2151" y="700"/>
                    <a:pt x="2185" y="701"/>
                    <a:pt x="2177" y="702"/>
                  </a:cubicBezTo>
                  <a:cubicBezTo>
                    <a:pt x="2170" y="702"/>
                    <a:pt x="2164" y="704"/>
                    <a:pt x="2172" y="704"/>
                  </a:cubicBezTo>
                  <a:cubicBezTo>
                    <a:pt x="2191" y="705"/>
                    <a:pt x="2184" y="706"/>
                    <a:pt x="2185" y="706"/>
                  </a:cubicBezTo>
                  <a:cubicBezTo>
                    <a:pt x="2188" y="709"/>
                    <a:pt x="2176" y="711"/>
                    <a:pt x="2196" y="713"/>
                  </a:cubicBezTo>
                  <a:cubicBezTo>
                    <a:pt x="2231" y="717"/>
                    <a:pt x="2204" y="717"/>
                    <a:pt x="2237" y="723"/>
                  </a:cubicBezTo>
                  <a:cubicBezTo>
                    <a:pt x="2268" y="727"/>
                    <a:pt x="2140" y="729"/>
                    <a:pt x="2124" y="732"/>
                  </a:cubicBezTo>
                  <a:cubicBezTo>
                    <a:pt x="2109" y="734"/>
                    <a:pt x="2079" y="739"/>
                    <a:pt x="2119" y="742"/>
                  </a:cubicBezTo>
                  <a:cubicBezTo>
                    <a:pt x="2039" y="742"/>
                    <a:pt x="2040" y="743"/>
                    <a:pt x="2060" y="746"/>
                  </a:cubicBezTo>
                  <a:cubicBezTo>
                    <a:pt x="2020" y="747"/>
                    <a:pt x="2051" y="749"/>
                    <a:pt x="2039" y="751"/>
                  </a:cubicBezTo>
                  <a:cubicBezTo>
                    <a:pt x="2028" y="753"/>
                    <a:pt x="1997" y="755"/>
                    <a:pt x="2036" y="757"/>
                  </a:cubicBezTo>
                  <a:cubicBezTo>
                    <a:pt x="1996" y="758"/>
                    <a:pt x="1981" y="759"/>
                    <a:pt x="2020" y="762"/>
                  </a:cubicBezTo>
                  <a:cubicBezTo>
                    <a:pt x="1998" y="763"/>
                    <a:pt x="1961" y="764"/>
                    <a:pt x="1965" y="765"/>
                  </a:cubicBezTo>
                  <a:cubicBezTo>
                    <a:pt x="1972" y="766"/>
                    <a:pt x="1937" y="767"/>
                    <a:pt x="1958" y="768"/>
                  </a:cubicBezTo>
                  <a:cubicBezTo>
                    <a:pt x="1985" y="769"/>
                    <a:pt x="1959" y="770"/>
                    <a:pt x="1954" y="771"/>
                  </a:cubicBezTo>
                  <a:cubicBezTo>
                    <a:pt x="1950" y="772"/>
                    <a:pt x="1955" y="773"/>
                    <a:pt x="1943" y="774"/>
                  </a:cubicBezTo>
                  <a:cubicBezTo>
                    <a:pt x="1930" y="774"/>
                    <a:pt x="1970" y="775"/>
                    <a:pt x="1944" y="776"/>
                  </a:cubicBezTo>
                  <a:cubicBezTo>
                    <a:pt x="1895" y="779"/>
                    <a:pt x="2055" y="779"/>
                    <a:pt x="1998" y="779"/>
                  </a:cubicBezTo>
                  <a:lnTo>
                    <a:pt x="1998" y="779"/>
                  </a:lnTo>
                  <a:cubicBezTo>
                    <a:pt x="1979" y="782"/>
                    <a:pt x="1976" y="777"/>
                    <a:pt x="1977" y="786"/>
                  </a:cubicBezTo>
                  <a:cubicBezTo>
                    <a:pt x="1977" y="787"/>
                    <a:pt x="1965" y="789"/>
                    <a:pt x="1981" y="790"/>
                  </a:cubicBezTo>
                  <a:cubicBezTo>
                    <a:pt x="2006" y="791"/>
                    <a:pt x="1971" y="792"/>
                    <a:pt x="1974" y="793"/>
                  </a:cubicBezTo>
                  <a:cubicBezTo>
                    <a:pt x="1979" y="795"/>
                    <a:pt x="2000" y="798"/>
                    <a:pt x="1938" y="799"/>
                  </a:cubicBezTo>
                  <a:cubicBezTo>
                    <a:pt x="1930" y="800"/>
                    <a:pt x="1937" y="800"/>
                    <a:pt x="1936" y="804"/>
                  </a:cubicBezTo>
                  <a:cubicBezTo>
                    <a:pt x="1906" y="805"/>
                    <a:pt x="1874" y="806"/>
                    <a:pt x="1877" y="806"/>
                  </a:cubicBezTo>
                  <a:cubicBezTo>
                    <a:pt x="1881" y="807"/>
                    <a:pt x="1839" y="808"/>
                    <a:pt x="1867" y="809"/>
                  </a:cubicBezTo>
                  <a:cubicBezTo>
                    <a:pt x="1874" y="809"/>
                    <a:pt x="1847" y="811"/>
                    <a:pt x="1854" y="811"/>
                  </a:cubicBezTo>
                  <a:cubicBezTo>
                    <a:pt x="1887" y="812"/>
                    <a:pt x="1842" y="813"/>
                    <a:pt x="1854" y="814"/>
                  </a:cubicBezTo>
                  <a:cubicBezTo>
                    <a:pt x="1861" y="814"/>
                    <a:pt x="1880" y="814"/>
                    <a:pt x="1894" y="814"/>
                  </a:cubicBezTo>
                  <a:lnTo>
                    <a:pt x="1894" y="818"/>
                  </a:lnTo>
                  <a:cubicBezTo>
                    <a:pt x="1960" y="815"/>
                    <a:pt x="1969" y="808"/>
                    <a:pt x="2016" y="803"/>
                  </a:cubicBezTo>
                  <a:cubicBezTo>
                    <a:pt x="2036" y="795"/>
                    <a:pt x="2078" y="788"/>
                    <a:pt x="2123" y="787"/>
                  </a:cubicBezTo>
                  <a:cubicBezTo>
                    <a:pt x="2095" y="786"/>
                    <a:pt x="2129" y="785"/>
                    <a:pt x="2105" y="784"/>
                  </a:cubicBezTo>
                  <a:cubicBezTo>
                    <a:pt x="2122" y="784"/>
                    <a:pt x="2180" y="783"/>
                    <a:pt x="2144" y="784"/>
                  </a:cubicBezTo>
                  <a:lnTo>
                    <a:pt x="2144" y="784"/>
                  </a:lnTo>
                  <a:cubicBezTo>
                    <a:pt x="2144" y="786"/>
                    <a:pt x="2229" y="783"/>
                    <a:pt x="2185" y="785"/>
                  </a:cubicBezTo>
                  <a:cubicBezTo>
                    <a:pt x="2184" y="785"/>
                    <a:pt x="2193" y="788"/>
                    <a:pt x="2185" y="786"/>
                  </a:cubicBezTo>
                  <a:cubicBezTo>
                    <a:pt x="2237" y="788"/>
                    <a:pt x="2158" y="786"/>
                    <a:pt x="2144" y="787"/>
                  </a:cubicBezTo>
                  <a:cubicBezTo>
                    <a:pt x="2150" y="787"/>
                    <a:pt x="2155" y="788"/>
                    <a:pt x="2161" y="788"/>
                  </a:cubicBezTo>
                  <a:cubicBezTo>
                    <a:pt x="2155" y="788"/>
                    <a:pt x="2150" y="788"/>
                    <a:pt x="2144" y="788"/>
                  </a:cubicBezTo>
                  <a:cubicBezTo>
                    <a:pt x="2140" y="796"/>
                    <a:pt x="2166" y="790"/>
                    <a:pt x="2185" y="792"/>
                  </a:cubicBezTo>
                  <a:cubicBezTo>
                    <a:pt x="2183" y="790"/>
                    <a:pt x="2167" y="791"/>
                    <a:pt x="2167" y="791"/>
                  </a:cubicBezTo>
                  <a:cubicBezTo>
                    <a:pt x="2175" y="791"/>
                    <a:pt x="2180" y="790"/>
                    <a:pt x="2185" y="791"/>
                  </a:cubicBezTo>
                  <a:cubicBezTo>
                    <a:pt x="2171" y="791"/>
                    <a:pt x="2202" y="791"/>
                    <a:pt x="2203" y="792"/>
                  </a:cubicBezTo>
                  <a:cubicBezTo>
                    <a:pt x="2197" y="792"/>
                    <a:pt x="2191" y="792"/>
                    <a:pt x="2185" y="792"/>
                  </a:cubicBezTo>
                  <a:cubicBezTo>
                    <a:pt x="2222" y="801"/>
                    <a:pt x="2131" y="809"/>
                    <a:pt x="2102" y="816"/>
                  </a:cubicBezTo>
                  <a:cubicBezTo>
                    <a:pt x="2108" y="816"/>
                    <a:pt x="2114" y="816"/>
                    <a:pt x="2119" y="816"/>
                  </a:cubicBezTo>
                  <a:cubicBezTo>
                    <a:pt x="2114" y="816"/>
                    <a:pt x="2108" y="816"/>
                    <a:pt x="2102" y="816"/>
                  </a:cubicBezTo>
                  <a:lnTo>
                    <a:pt x="2102" y="819"/>
                  </a:lnTo>
                  <a:cubicBezTo>
                    <a:pt x="2121" y="820"/>
                    <a:pt x="2133" y="820"/>
                    <a:pt x="2149" y="820"/>
                  </a:cubicBezTo>
                  <a:cubicBezTo>
                    <a:pt x="2130" y="820"/>
                    <a:pt x="2116" y="821"/>
                    <a:pt x="2098" y="821"/>
                  </a:cubicBezTo>
                  <a:cubicBezTo>
                    <a:pt x="2115" y="821"/>
                    <a:pt x="2126" y="821"/>
                    <a:pt x="2144" y="821"/>
                  </a:cubicBezTo>
                  <a:cubicBezTo>
                    <a:pt x="2150" y="831"/>
                    <a:pt x="2117" y="825"/>
                    <a:pt x="2092" y="828"/>
                  </a:cubicBezTo>
                  <a:cubicBezTo>
                    <a:pt x="2102" y="833"/>
                    <a:pt x="2160" y="830"/>
                    <a:pt x="2123" y="831"/>
                  </a:cubicBezTo>
                  <a:lnTo>
                    <a:pt x="2123" y="831"/>
                  </a:lnTo>
                  <a:cubicBezTo>
                    <a:pt x="2141" y="832"/>
                    <a:pt x="2099" y="833"/>
                    <a:pt x="2113" y="834"/>
                  </a:cubicBezTo>
                  <a:cubicBezTo>
                    <a:pt x="2125" y="836"/>
                    <a:pt x="2088" y="840"/>
                    <a:pt x="2081" y="842"/>
                  </a:cubicBezTo>
                  <a:cubicBezTo>
                    <a:pt x="2087" y="842"/>
                    <a:pt x="2093" y="842"/>
                    <a:pt x="2099" y="842"/>
                  </a:cubicBezTo>
                  <a:cubicBezTo>
                    <a:pt x="2093" y="842"/>
                    <a:pt x="2087" y="842"/>
                    <a:pt x="2081" y="843"/>
                  </a:cubicBezTo>
                  <a:cubicBezTo>
                    <a:pt x="2071" y="845"/>
                    <a:pt x="2146" y="843"/>
                    <a:pt x="2102" y="844"/>
                  </a:cubicBezTo>
                  <a:lnTo>
                    <a:pt x="2102" y="844"/>
                  </a:lnTo>
                  <a:cubicBezTo>
                    <a:pt x="2056" y="846"/>
                    <a:pt x="2136" y="846"/>
                    <a:pt x="2072" y="846"/>
                  </a:cubicBezTo>
                  <a:cubicBezTo>
                    <a:pt x="2072" y="847"/>
                    <a:pt x="2074" y="847"/>
                    <a:pt x="2071" y="847"/>
                  </a:cubicBezTo>
                  <a:cubicBezTo>
                    <a:pt x="2059" y="848"/>
                    <a:pt x="2077" y="849"/>
                    <a:pt x="2069" y="850"/>
                  </a:cubicBezTo>
                  <a:cubicBezTo>
                    <a:pt x="2060" y="852"/>
                    <a:pt x="2090" y="854"/>
                    <a:pt x="2100" y="856"/>
                  </a:cubicBezTo>
                  <a:cubicBezTo>
                    <a:pt x="1977" y="860"/>
                    <a:pt x="1904" y="890"/>
                    <a:pt x="1748" y="887"/>
                  </a:cubicBezTo>
                  <a:cubicBezTo>
                    <a:pt x="1768" y="890"/>
                    <a:pt x="1682" y="893"/>
                    <a:pt x="1670" y="895"/>
                  </a:cubicBezTo>
                  <a:cubicBezTo>
                    <a:pt x="1617" y="895"/>
                    <a:pt x="1666" y="897"/>
                    <a:pt x="1629" y="897"/>
                  </a:cubicBezTo>
                  <a:cubicBezTo>
                    <a:pt x="1621" y="897"/>
                    <a:pt x="1649" y="898"/>
                    <a:pt x="1628" y="899"/>
                  </a:cubicBezTo>
                  <a:cubicBezTo>
                    <a:pt x="1574" y="901"/>
                    <a:pt x="1575" y="903"/>
                    <a:pt x="1569" y="906"/>
                  </a:cubicBezTo>
                  <a:cubicBezTo>
                    <a:pt x="1557" y="906"/>
                    <a:pt x="1528" y="906"/>
                    <a:pt x="1553" y="907"/>
                  </a:cubicBezTo>
                  <a:cubicBezTo>
                    <a:pt x="1560" y="907"/>
                    <a:pt x="1565" y="908"/>
                    <a:pt x="1560" y="908"/>
                  </a:cubicBezTo>
                  <a:cubicBezTo>
                    <a:pt x="1536" y="909"/>
                    <a:pt x="1552" y="910"/>
                    <a:pt x="1551" y="911"/>
                  </a:cubicBezTo>
                  <a:cubicBezTo>
                    <a:pt x="1518" y="921"/>
                    <a:pt x="1516" y="923"/>
                    <a:pt x="1480" y="928"/>
                  </a:cubicBezTo>
                  <a:cubicBezTo>
                    <a:pt x="1467" y="928"/>
                    <a:pt x="1500" y="929"/>
                    <a:pt x="1480" y="931"/>
                  </a:cubicBezTo>
                  <a:cubicBezTo>
                    <a:pt x="1467" y="931"/>
                    <a:pt x="1480" y="933"/>
                    <a:pt x="1477" y="934"/>
                  </a:cubicBezTo>
                  <a:cubicBezTo>
                    <a:pt x="1472" y="935"/>
                    <a:pt x="1495" y="937"/>
                    <a:pt x="1461" y="938"/>
                  </a:cubicBezTo>
                  <a:cubicBezTo>
                    <a:pt x="1484" y="940"/>
                    <a:pt x="1448" y="941"/>
                    <a:pt x="1455" y="943"/>
                  </a:cubicBezTo>
                  <a:cubicBezTo>
                    <a:pt x="1463" y="944"/>
                    <a:pt x="1461" y="946"/>
                    <a:pt x="1436" y="947"/>
                  </a:cubicBezTo>
                  <a:cubicBezTo>
                    <a:pt x="1477" y="948"/>
                    <a:pt x="1424" y="949"/>
                    <a:pt x="1434" y="950"/>
                  </a:cubicBezTo>
                  <a:cubicBezTo>
                    <a:pt x="1444" y="951"/>
                    <a:pt x="1429" y="953"/>
                    <a:pt x="1453" y="954"/>
                  </a:cubicBezTo>
                  <a:cubicBezTo>
                    <a:pt x="1416" y="958"/>
                    <a:pt x="1446" y="961"/>
                    <a:pt x="1436" y="965"/>
                  </a:cubicBezTo>
                  <a:cubicBezTo>
                    <a:pt x="1420" y="970"/>
                    <a:pt x="1413" y="973"/>
                    <a:pt x="1398" y="976"/>
                  </a:cubicBezTo>
                  <a:cubicBezTo>
                    <a:pt x="1406" y="978"/>
                    <a:pt x="1384" y="980"/>
                    <a:pt x="1396" y="983"/>
                  </a:cubicBezTo>
                  <a:cubicBezTo>
                    <a:pt x="1405" y="984"/>
                    <a:pt x="1362" y="986"/>
                    <a:pt x="1393" y="987"/>
                  </a:cubicBezTo>
                  <a:cubicBezTo>
                    <a:pt x="1397" y="987"/>
                    <a:pt x="1381" y="988"/>
                    <a:pt x="1372" y="988"/>
                  </a:cubicBezTo>
                  <a:cubicBezTo>
                    <a:pt x="1333" y="994"/>
                    <a:pt x="1359" y="993"/>
                    <a:pt x="1297" y="997"/>
                  </a:cubicBezTo>
                  <a:cubicBezTo>
                    <a:pt x="1289" y="998"/>
                    <a:pt x="1256" y="998"/>
                    <a:pt x="1287" y="999"/>
                  </a:cubicBezTo>
                  <a:cubicBezTo>
                    <a:pt x="1293" y="1000"/>
                    <a:pt x="1291" y="1000"/>
                    <a:pt x="1290" y="1001"/>
                  </a:cubicBezTo>
                  <a:cubicBezTo>
                    <a:pt x="1281" y="1004"/>
                    <a:pt x="1312" y="1008"/>
                    <a:pt x="1269" y="1011"/>
                  </a:cubicBezTo>
                  <a:cubicBezTo>
                    <a:pt x="1300" y="1013"/>
                    <a:pt x="1260" y="1011"/>
                    <a:pt x="1269" y="1016"/>
                  </a:cubicBezTo>
                  <a:cubicBezTo>
                    <a:pt x="1241" y="1014"/>
                    <a:pt x="1234" y="1015"/>
                    <a:pt x="1207" y="1020"/>
                  </a:cubicBezTo>
                  <a:cubicBezTo>
                    <a:pt x="1213" y="1020"/>
                    <a:pt x="1219" y="1020"/>
                    <a:pt x="1224" y="1020"/>
                  </a:cubicBezTo>
                  <a:cubicBezTo>
                    <a:pt x="1219" y="1020"/>
                    <a:pt x="1213" y="1020"/>
                    <a:pt x="1207" y="1020"/>
                  </a:cubicBezTo>
                  <a:cubicBezTo>
                    <a:pt x="1204" y="1021"/>
                    <a:pt x="1217" y="1022"/>
                    <a:pt x="1186" y="1022"/>
                  </a:cubicBezTo>
                  <a:cubicBezTo>
                    <a:pt x="1156" y="1026"/>
                    <a:pt x="1151" y="1027"/>
                    <a:pt x="1124" y="1029"/>
                  </a:cubicBezTo>
                  <a:cubicBezTo>
                    <a:pt x="1128" y="1029"/>
                    <a:pt x="1143" y="1029"/>
                    <a:pt x="1133" y="1029"/>
                  </a:cubicBezTo>
                  <a:cubicBezTo>
                    <a:pt x="1095" y="1029"/>
                    <a:pt x="1106" y="1030"/>
                    <a:pt x="1103" y="1031"/>
                  </a:cubicBezTo>
                  <a:cubicBezTo>
                    <a:pt x="1098" y="1031"/>
                    <a:pt x="1081" y="1032"/>
                    <a:pt x="1089" y="1033"/>
                  </a:cubicBezTo>
                  <a:cubicBezTo>
                    <a:pt x="1116" y="1034"/>
                    <a:pt x="1063" y="1034"/>
                    <a:pt x="1063" y="1035"/>
                  </a:cubicBezTo>
                  <a:cubicBezTo>
                    <a:pt x="1069" y="1035"/>
                    <a:pt x="1075" y="1036"/>
                    <a:pt x="1081" y="1036"/>
                  </a:cubicBezTo>
                  <a:cubicBezTo>
                    <a:pt x="1068" y="1036"/>
                    <a:pt x="1056" y="1037"/>
                    <a:pt x="1044" y="1037"/>
                  </a:cubicBezTo>
                  <a:cubicBezTo>
                    <a:pt x="1079" y="1038"/>
                    <a:pt x="1023" y="1039"/>
                    <a:pt x="1039" y="1040"/>
                  </a:cubicBezTo>
                  <a:cubicBezTo>
                    <a:pt x="1066" y="1042"/>
                    <a:pt x="995" y="1041"/>
                    <a:pt x="1000" y="1044"/>
                  </a:cubicBezTo>
                  <a:cubicBezTo>
                    <a:pt x="1030" y="1046"/>
                    <a:pt x="974" y="1047"/>
                    <a:pt x="1010" y="1050"/>
                  </a:cubicBezTo>
                  <a:cubicBezTo>
                    <a:pt x="1017" y="1053"/>
                    <a:pt x="975" y="1052"/>
                    <a:pt x="957" y="1050"/>
                  </a:cubicBezTo>
                  <a:cubicBezTo>
                    <a:pt x="957" y="1052"/>
                    <a:pt x="954" y="1053"/>
                    <a:pt x="958" y="1054"/>
                  </a:cubicBezTo>
                  <a:cubicBezTo>
                    <a:pt x="933" y="1060"/>
                    <a:pt x="994" y="1059"/>
                    <a:pt x="942" y="1063"/>
                  </a:cubicBezTo>
                  <a:cubicBezTo>
                    <a:pt x="962" y="1065"/>
                    <a:pt x="918" y="1067"/>
                    <a:pt x="975" y="1068"/>
                  </a:cubicBezTo>
                  <a:cubicBezTo>
                    <a:pt x="969" y="1069"/>
                    <a:pt x="956" y="1069"/>
                    <a:pt x="958" y="1070"/>
                  </a:cubicBezTo>
                  <a:cubicBezTo>
                    <a:pt x="985" y="1070"/>
                    <a:pt x="964" y="1071"/>
                    <a:pt x="957" y="1072"/>
                  </a:cubicBezTo>
                  <a:cubicBezTo>
                    <a:pt x="951" y="1073"/>
                    <a:pt x="926" y="1073"/>
                    <a:pt x="956" y="1074"/>
                  </a:cubicBezTo>
                  <a:cubicBezTo>
                    <a:pt x="939" y="1074"/>
                    <a:pt x="933" y="1075"/>
                    <a:pt x="936" y="1076"/>
                  </a:cubicBezTo>
                  <a:cubicBezTo>
                    <a:pt x="945" y="1075"/>
                    <a:pt x="951" y="1077"/>
                    <a:pt x="957" y="1079"/>
                  </a:cubicBezTo>
                  <a:cubicBezTo>
                    <a:pt x="959" y="1080"/>
                    <a:pt x="968" y="1082"/>
                    <a:pt x="955" y="1082"/>
                  </a:cubicBezTo>
                  <a:cubicBezTo>
                    <a:pt x="928" y="1084"/>
                    <a:pt x="970" y="1084"/>
                    <a:pt x="957" y="1085"/>
                  </a:cubicBezTo>
                  <a:cubicBezTo>
                    <a:pt x="864" y="1090"/>
                    <a:pt x="913" y="1098"/>
                    <a:pt x="825" y="1099"/>
                  </a:cubicBezTo>
                  <a:cubicBezTo>
                    <a:pt x="855" y="1099"/>
                    <a:pt x="879" y="1100"/>
                    <a:pt x="895" y="1099"/>
                  </a:cubicBezTo>
                  <a:cubicBezTo>
                    <a:pt x="889" y="1099"/>
                    <a:pt x="883" y="1098"/>
                    <a:pt x="878" y="1098"/>
                  </a:cubicBezTo>
                  <a:cubicBezTo>
                    <a:pt x="892" y="1098"/>
                    <a:pt x="927" y="1097"/>
                    <a:pt x="895" y="1098"/>
                  </a:cubicBezTo>
                  <a:lnTo>
                    <a:pt x="895" y="1099"/>
                  </a:lnTo>
                  <a:cubicBezTo>
                    <a:pt x="902" y="1099"/>
                    <a:pt x="909" y="1099"/>
                    <a:pt x="916" y="1100"/>
                  </a:cubicBezTo>
                  <a:cubicBezTo>
                    <a:pt x="882" y="1100"/>
                    <a:pt x="917" y="1101"/>
                    <a:pt x="904" y="1102"/>
                  </a:cubicBezTo>
                  <a:cubicBezTo>
                    <a:pt x="891" y="1103"/>
                    <a:pt x="897" y="1104"/>
                    <a:pt x="895" y="1105"/>
                  </a:cubicBezTo>
                  <a:cubicBezTo>
                    <a:pt x="893" y="1106"/>
                    <a:pt x="895" y="1107"/>
                    <a:pt x="876" y="1108"/>
                  </a:cubicBezTo>
                  <a:cubicBezTo>
                    <a:pt x="866" y="1109"/>
                    <a:pt x="886" y="1110"/>
                    <a:pt x="883" y="1111"/>
                  </a:cubicBezTo>
                  <a:cubicBezTo>
                    <a:pt x="881" y="1111"/>
                    <a:pt x="905" y="1112"/>
                    <a:pt x="863" y="1112"/>
                  </a:cubicBezTo>
                  <a:cubicBezTo>
                    <a:pt x="815" y="1113"/>
                    <a:pt x="916" y="1116"/>
                    <a:pt x="891" y="1117"/>
                  </a:cubicBezTo>
                  <a:cubicBezTo>
                    <a:pt x="884" y="1117"/>
                    <a:pt x="830" y="1118"/>
                    <a:pt x="874" y="1119"/>
                  </a:cubicBezTo>
                  <a:cubicBezTo>
                    <a:pt x="840" y="1121"/>
                    <a:pt x="856" y="1117"/>
                    <a:pt x="853" y="1128"/>
                  </a:cubicBezTo>
                  <a:cubicBezTo>
                    <a:pt x="853" y="1129"/>
                    <a:pt x="865" y="1130"/>
                    <a:pt x="851" y="1131"/>
                  </a:cubicBezTo>
                  <a:cubicBezTo>
                    <a:pt x="818" y="1132"/>
                    <a:pt x="866" y="1132"/>
                    <a:pt x="853" y="1133"/>
                  </a:cubicBezTo>
                  <a:cubicBezTo>
                    <a:pt x="847" y="1134"/>
                    <a:pt x="841" y="1134"/>
                    <a:pt x="834" y="1134"/>
                  </a:cubicBezTo>
                  <a:cubicBezTo>
                    <a:pt x="821" y="1135"/>
                    <a:pt x="800" y="1135"/>
                    <a:pt x="823" y="1140"/>
                  </a:cubicBezTo>
                  <a:cubicBezTo>
                    <a:pt x="829" y="1141"/>
                    <a:pt x="786" y="1142"/>
                    <a:pt x="831" y="1143"/>
                  </a:cubicBezTo>
                  <a:cubicBezTo>
                    <a:pt x="815" y="1145"/>
                    <a:pt x="746" y="1147"/>
                    <a:pt x="795" y="1150"/>
                  </a:cubicBezTo>
                  <a:cubicBezTo>
                    <a:pt x="807" y="1151"/>
                    <a:pt x="803" y="1151"/>
                    <a:pt x="794" y="1151"/>
                  </a:cubicBezTo>
                  <a:cubicBezTo>
                    <a:pt x="760" y="1154"/>
                    <a:pt x="787" y="1157"/>
                    <a:pt x="750" y="1159"/>
                  </a:cubicBezTo>
                  <a:cubicBezTo>
                    <a:pt x="800" y="1161"/>
                    <a:pt x="742" y="1163"/>
                    <a:pt x="789" y="1165"/>
                  </a:cubicBezTo>
                  <a:cubicBezTo>
                    <a:pt x="797" y="1165"/>
                    <a:pt x="783" y="1166"/>
                    <a:pt x="778" y="1167"/>
                  </a:cubicBezTo>
                  <a:cubicBezTo>
                    <a:pt x="789" y="1168"/>
                    <a:pt x="894" y="1168"/>
                    <a:pt x="853" y="1168"/>
                  </a:cubicBezTo>
                  <a:lnTo>
                    <a:pt x="853" y="1168"/>
                  </a:lnTo>
                  <a:cubicBezTo>
                    <a:pt x="884" y="1170"/>
                    <a:pt x="872" y="1171"/>
                    <a:pt x="884" y="1173"/>
                  </a:cubicBezTo>
                  <a:cubicBezTo>
                    <a:pt x="895" y="1174"/>
                    <a:pt x="877" y="1173"/>
                    <a:pt x="874" y="1173"/>
                  </a:cubicBezTo>
                  <a:cubicBezTo>
                    <a:pt x="879" y="1173"/>
                    <a:pt x="893" y="1173"/>
                    <a:pt x="884" y="1173"/>
                  </a:cubicBezTo>
                  <a:cubicBezTo>
                    <a:pt x="826" y="1174"/>
                    <a:pt x="807" y="1173"/>
                    <a:pt x="754" y="1170"/>
                  </a:cubicBezTo>
                  <a:lnTo>
                    <a:pt x="754" y="1175"/>
                  </a:lnTo>
                  <a:cubicBezTo>
                    <a:pt x="787" y="1172"/>
                    <a:pt x="870" y="1182"/>
                    <a:pt x="776" y="1184"/>
                  </a:cubicBezTo>
                  <a:cubicBezTo>
                    <a:pt x="744" y="1185"/>
                    <a:pt x="741" y="1168"/>
                    <a:pt x="687" y="1182"/>
                  </a:cubicBezTo>
                  <a:cubicBezTo>
                    <a:pt x="669" y="1196"/>
                    <a:pt x="642" y="1193"/>
                    <a:pt x="644" y="1199"/>
                  </a:cubicBezTo>
                  <a:cubicBezTo>
                    <a:pt x="579" y="1218"/>
                    <a:pt x="707" y="1217"/>
                    <a:pt x="747" y="1217"/>
                  </a:cubicBezTo>
                  <a:cubicBezTo>
                    <a:pt x="683" y="1217"/>
                    <a:pt x="753" y="1219"/>
                    <a:pt x="709" y="1219"/>
                  </a:cubicBezTo>
                  <a:cubicBezTo>
                    <a:pt x="724" y="1220"/>
                    <a:pt x="787" y="1220"/>
                    <a:pt x="767" y="1212"/>
                  </a:cubicBezTo>
                  <a:cubicBezTo>
                    <a:pt x="753" y="1210"/>
                    <a:pt x="782" y="1209"/>
                    <a:pt x="770" y="1208"/>
                  </a:cubicBezTo>
                  <a:cubicBezTo>
                    <a:pt x="756" y="1206"/>
                    <a:pt x="812" y="1205"/>
                    <a:pt x="775" y="1203"/>
                  </a:cubicBezTo>
                  <a:cubicBezTo>
                    <a:pt x="810" y="1203"/>
                    <a:pt x="747" y="1202"/>
                    <a:pt x="777" y="1201"/>
                  </a:cubicBezTo>
                  <a:cubicBezTo>
                    <a:pt x="809" y="1200"/>
                    <a:pt x="747" y="1199"/>
                    <a:pt x="773" y="1199"/>
                  </a:cubicBezTo>
                  <a:cubicBezTo>
                    <a:pt x="801" y="1198"/>
                    <a:pt x="785" y="1197"/>
                    <a:pt x="791" y="1196"/>
                  </a:cubicBezTo>
                  <a:cubicBezTo>
                    <a:pt x="795" y="1195"/>
                    <a:pt x="822" y="1195"/>
                    <a:pt x="792" y="1194"/>
                  </a:cubicBezTo>
                  <a:cubicBezTo>
                    <a:pt x="836" y="1189"/>
                    <a:pt x="830" y="1186"/>
                    <a:pt x="895" y="1180"/>
                  </a:cubicBezTo>
                  <a:cubicBezTo>
                    <a:pt x="857" y="1179"/>
                    <a:pt x="908" y="1178"/>
                    <a:pt x="877" y="1177"/>
                  </a:cubicBezTo>
                  <a:cubicBezTo>
                    <a:pt x="959" y="1179"/>
                    <a:pt x="970" y="1178"/>
                    <a:pt x="1031" y="1164"/>
                  </a:cubicBezTo>
                  <a:cubicBezTo>
                    <a:pt x="1058" y="1162"/>
                    <a:pt x="1027" y="1162"/>
                    <a:pt x="1029" y="1160"/>
                  </a:cubicBezTo>
                  <a:cubicBezTo>
                    <a:pt x="1035" y="1158"/>
                    <a:pt x="1042" y="1160"/>
                    <a:pt x="1041" y="1153"/>
                  </a:cubicBezTo>
                  <a:cubicBezTo>
                    <a:pt x="1067" y="1156"/>
                    <a:pt x="1140" y="1151"/>
                    <a:pt x="1103" y="1153"/>
                  </a:cubicBezTo>
                  <a:lnTo>
                    <a:pt x="1103" y="1153"/>
                  </a:lnTo>
                  <a:cubicBezTo>
                    <a:pt x="1104" y="1155"/>
                    <a:pt x="1117" y="1156"/>
                    <a:pt x="1106" y="1157"/>
                  </a:cubicBezTo>
                  <a:cubicBezTo>
                    <a:pt x="1096" y="1159"/>
                    <a:pt x="1132" y="1158"/>
                    <a:pt x="1124" y="1165"/>
                  </a:cubicBezTo>
                  <a:cubicBezTo>
                    <a:pt x="1140" y="1165"/>
                    <a:pt x="1149" y="1165"/>
                    <a:pt x="1161" y="1164"/>
                  </a:cubicBezTo>
                  <a:lnTo>
                    <a:pt x="1161" y="1169"/>
                  </a:lnTo>
                  <a:cubicBezTo>
                    <a:pt x="1143" y="1169"/>
                    <a:pt x="1133" y="1170"/>
                    <a:pt x="1124" y="1170"/>
                  </a:cubicBezTo>
                  <a:cubicBezTo>
                    <a:pt x="1162" y="1171"/>
                    <a:pt x="1098" y="1173"/>
                    <a:pt x="1144" y="1173"/>
                  </a:cubicBezTo>
                  <a:cubicBezTo>
                    <a:pt x="1077" y="1176"/>
                    <a:pt x="1175" y="1178"/>
                    <a:pt x="1106" y="1180"/>
                  </a:cubicBezTo>
                  <a:cubicBezTo>
                    <a:pt x="1140" y="1183"/>
                    <a:pt x="1115" y="1189"/>
                    <a:pt x="1125" y="1193"/>
                  </a:cubicBezTo>
                  <a:cubicBezTo>
                    <a:pt x="1130" y="1195"/>
                    <a:pt x="1095" y="1194"/>
                    <a:pt x="1082" y="1195"/>
                  </a:cubicBezTo>
                  <a:cubicBezTo>
                    <a:pt x="1082" y="1199"/>
                    <a:pt x="1088" y="1203"/>
                    <a:pt x="1079" y="1207"/>
                  </a:cubicBezTo>
                  <a:cubicBezTo>
                    <a:pt x="1076" y="1208"/>
                    <a:pt x="1099" y="1208"/>
                    <a:pt x="1092" y="1210"/>
                  </a:cubicBezTo>
                  <a:cubicBezTo>
                    <a:pt x="1076" y="1212"/>
                    <a:pt x="1051" y="1215"/>
                    <a:pt x="1061" y="1218"/>
                  </a:cubicBezTo>
                  <a:cubicBezTo>
                    <a:pt x="1068" y="1220"/>
                    <a:pt x="1047" y="1222"/>
                    <a:pt x="1078" y="1224"/>
                  </a:cubicBezTo>
                  <a:cubicBezTo>
                    <a:pt x="1034" y="1226"/>
                    <a:pt x="1087" y="1229"/>
                    <a:pt x="1048" y="1231"/>
                  </a:cubicBezTo>
                  <a:cubicBezTo>
                    <a:pt x="1063" y="1233"/>
                    <a:pt x="1037" y="1235"/>
                    <a:pt x="1040" y="1237"/>
                  </a:cubicBezTo>
                  <a:cubicBezTo>
                    <a:pt x="1043" y="1241"/>
                    <a:pt x="1039" y="1244"/>
                    <a:pt x="1041" y="1250"/>
                  </a:cubicBezTo>
                  <a:cubicBezTo>
                    <a:pt x="1041" y="1250"/>
                    <a:pt x="977" y="1248"/>
                    <a:pt x="1012" y="1250"/>
                  </a:cubicBezTo>
                  <a:cubicBezTo>
                    <a:pt x="1032" y="1251"/>
                    <a:pt x="987" y="1252"/>
                    <a:pt x="1020" y="1253"/>
                  </a:cubicBezTo>
                  <a:cubicBezTo>
                    <a:pt x="982" y="1254"/>
                    <a:pt x="1044" y="1256"/>
                    <a:pt x="1000" y="1256"/>
                  </a:cubicBezTo>
                  <a:cubicBezTo>
                    <a:pt x="1038" y="1258"/>
                    <a:pt x="1007" y="1259"/>
                    <a:pt x="1008" y="1260"/>
                  </a:cubicBezTo>
                  <a:cubicBezTo>
                    <a:pt x="1009" y="1261"/>
                    <a:pt x="1011" y="1262"/>
                    <a:pt x="999" y="1264"/>
                  </a:cubicBezTo>
                  <a:cubicBezTo>
                    <a:pt x="1039" y="1265"/>
                    <a:pt x="1024" y="1267"/>
                    <a:pt x="1016" y="1269"/>
                  </a:cubicBezTo>
                  <a:cubicBezTo>
                    <a:pt x="1007" y="1271"/>
                    <a:pt x="982" y="1273"/>
                    <a:pt x="936" y="1274"/>
                  </a:cubicBezTo>
                  <a:cubicBezTo>
                    <a:pt x="936" y="1294"/>
                    <a:pt x="937" y="1282"/>
                    <a:pt x="999" y="1286"/>
                  </a:cubicBezTo>
                  <a:cubicBezTo>
                    <a:pt x="999" y="1281"/>
                    <a:pt x="999" y="1282"/>
                    <a:pt x="991" y="1282"/>
                  </a:cubicBezTo>
                  <a:cubicBezTo>
                    <a:pt x="954" y="1281"/>
                    <a:pt x="997" y="1280"/>
                    <a:pt x="990" y="1279"/>
                  </a:cubicBezTo>
                  <a:cubicBezTo>
                    <a:pt x="983" y="1278"/>
                    <a:pt x="992" y="1277"/>
                    <a:pt x="1029" y="1276"/>
                  </a:cubicBezTo>
                  <a:cubicBezTo>
                    <a:pt x="1041" y="1278"/>
                    <a:pt x="1071" y="1276"/>
                    <a:pt x="1060" y="1283"/>
                  </a:cubicBezTo>
                  <a:cubicBezTo>
                    <a:pt x="1057" y="1284"/>
                    <a:pt x="1090" y="1285"/>
                    <a:pt x="1061" y="1286"/>
                  </a:cubicBezTo>
                  <a:cubicBezTo>
                    <a:pt x="1074" y="1287"/>
                    <a:pt x="1087" y="1287"/>
                    <a:pt x="1094" y="1287"/>
                  </a:cubicBezTo>
                  <a:cubicBezTo>
                    <a:pt x="1090" y="1288"/>
                    <a:pt x="1075" y="1289"/>
                    <a:pt x="1084" y="1290"/>
                  </a:cubicBezTo>
                  <a:cubicBezTo>
                    <a:pt x="1113" y="1292"/>
                    <a:pt x="1098" y="1294"/>
                    <a:pt x="1103" y="1296"/>
                  </a:cubicBezTo>
                  <a:cubicBezTo>
                    <a:pt x="1134" y="1300"/>
                    <a:pt x="1085" y="1299"/>
                    <a:pt x="1112" y="1301"/>
                  </a:cubicBezTo>
                  <a:cubicBezTo>
                    <a:pt x="1149" y="1305"/>
                    <a:pt x="1145" y="1302"/>
                    <a:pt x="1145" y="1314"/>
                  </a:cubicBezTo>
                  <a:cubicBezTo>
                    <a:pt x="1161" y="1314"/>
                    <a:pt x="1173" y="1314"/>
                    <a:pt x="1186" y="1314"/>
                  </a:cubicBezTo>
                  <a:cubicBezTo>
                    <a:pt x="1186" y="1322"/>
                    <a:pt x="1189" y="1318"/>
                    <a:pt x="1198" y="1322"/>
                  </a:cubicBezTo>
                  <a:cubicBezTo>
                    <a:pt x="1198" y="1323"/>
                    <a:pt x="1171" y="1323"/>
                    <a:pt x="1187" y="1324"/>
                  </a:cubicBezTo>
                  <a:cubicBezTo>
                    <a:pt x="1202" y="1325"/>
                    <a:pt x="1187" y="1326"/>
                    <a:pt x="1194" y="1326"/>
                  </a:cubicBezTo>
                  <a:cubicBezTo>
                    <a:pt x="1214" y="1327"/>
                    <a:pt x="1177" y="1328"/>
                    <a:pt x="1205" y="1329"/>
                  </a:cubicBezTo>
                  <a:cubicBezTo>
                    <a:pt x="1180" y="1329"/>
                    <a:pt x="1224" y="1331"/>
                    <a:pt x="1162" y="1331"/>
                  </a:cubicBezTo>
                  <a:cubicBezTo>
                    <a:pt x="1124" y="1330"/>
                    <a:pt x="1112" y="1333"/>
                    <a:pt x="1141" y="1333"/>
                  </a:cubicBezTo>
                  <a:cubicBezTo>
                    <a:pt x="1135" y="1333"/>
                    <a:pt x="1130" y="1334"/>
                    <a:pt x="1124" y="1334"/>
                  </a:cubicBezTo>
                  <a:cubicBezTo>
                    <a:pt x="1147" y="1335"/>
                    <a:pt x="1141" y="1336"/>
                    <a:pt x="1097" y="1336"/>
                  </a:cubicBezTo>
                  <a:cubicBezTo>
                    <a:pt x="1072" y="1337"/>
                    <a:pt x="1094" y="1336"/>
                    <a:pt x="1103" y="1336"/>
                  </a:cubicBezTo>
                  <a:cubicBezTo>
                    <a:pt x="1088" y="1337"/>
                    <a:pt x="1104" y="1336"/>
                    <a:pt x="1103" y="1334"/>
                  </a:cubicBezTo>
                  <a:cubicBezTo>
                    <a:pt x="1070" y="1333"/>
                    <a:pt x="1084" y="1334"/>
                    <a:pt x="1041" y="1336"/>
                  </a:cubicBezTo>
                  <a:cubicBezTo>
                    <a:pt x="1054" y="1337"/>
                    <a:pt x="1005" y="1338"/>
                    <a:pt x="1041" y="1339"/>
                  </a:cubicBezTo>
                  <a:cubicBezTo>
                    <a:pt x="1055" y="1350"/>
                    <a:pt x="1080" y="1348"/>
                    <a:pt x="1121" y="1355"/>
                  </a:cubicBezTo>
                  <a:cubicBezTo>
                    <a:pt x="1087" y="1356"/>
                    <a:pt x="1120" y="1357"/>
                    <a:pt x="1121" y="1358"/>
                  </a:cubicBezTo>
                  <a:cubicBezTo>
                    <a:pt x="1123" y="1359"/>
                    <a:pt x="1129" y="1361"/>
                    <a:pt x="1137" y="1362"/>
                  </a:cubicBezTo>
                  <a:cubicBezTo>
                    <a:pt x="1106" y="1366"/>
                    <a:pt x="1168" y="1366"/>
                    <a:pt x="1088" y="1369"/>
                  </a:cubicBezTo>
                  <a:cubicBezTo>
                    <a:pt x="1078" y="1369"/>
                    <a:pt x="1017" y="1371"/>
                    <a:pt x="1056" y="1373"/>
                  </a:cubicBezTo>
                  <a:cubicBezTo>
                    <a:pt x="1067" y="1373"/>
                    <a:pt x="1052" y="1375"/>
                    <a:pt x="1039" y="1376"/>
                  </a:cubicBezTo>
                  <a:cubicBezTo>
                    <a:pt x="1023" y="1377"/>
                    <a:pt x="1065" y="1378"/>
                    <a:pt x="1050" y="1379"/>
                  </a:cubicBezTo>
                  <a:cubicBezTo>
                    <a:pt x="1037" y="1380"/>
                    <a:pt x="1043" y="1381"/>
                    <a:pt x="1044" y="1384"/>
                  </a:cubicBezTo>
                  <a:cubicBezTo>
                    <a:pt x="1044" y="1384"/>
                    <a:pt x="1042" y="1383"/>
                    <a:pt x="1041" y="1383"/>
                  </a:cubicBezTo>
                  <a:cubicBezTo>
                    <a:pt x="1090" y="1389"/>
                    <a:pt x="966" y="1376"/>
                    <a:pt x="936" y="1375"/>
                  </a:cubicBezTo>
                  <a:lnTo>
                    <a:pt x="936" y="1376"/>
                  </a:lnTo>
                  <a:cubicBezTo>
                    <a:pt x="942" y="1377"/>
                    <a:pt x="948" y="1377"/>
                    <a:pt x="954" y="1377"/>
                  </a:cubicBezTo>
                  <a:cubicBezTo>
                    <a:pt x="948" y="1377"/>
                    <a:pt x="942" y="1377"/>
                    <a:pt x="936" y="1377"/>
                  </a:cubicBezTo>
                  <a:cubicBezTo>
                    <a:pt x="1014" y="1384"/>
                    <a:pt x="1065" y="1411"/>
                    <a:pt x="1145" y="1412"/>
                  </a:cubicBezTo>
                  <a:cubicBezTo>
                    <a:pt x="1146" y="1414"/>
                    <a:pt x="1142" y="1416"/>
                    <a:pt x="1145" y="1417"/>
                  </a:cubicBezTo>
                  <a:cubicBezTo>
                    <a:pt x="1148" y="1418"/>
                    <a:pt x="1134" y="1419"/>
                    <a:pt x="1157" y="1420"/>
                  </a:cubicBezTo>
                  <a:cubicBezTo>
                    <a:pt x="1168" y="1420"/>
                    <a:pt x="1145" y="1421"/>
                    <a:pt x="1163" y="1422"/>
                  </a:cubicBezTo>
                  <a:cubicBezTo>
                    <a:pt x="1175" y="1423"/>
                    <a:pt x="1159" y="1424"/>
                    <a:pt x="1167" y="1425"/>
                  </a:cubicBezTo>
                  <a:cubicBezTo>
                    <a:pt x="1135" y="1432"/>
                    <a:pt x="970" y="1416"/>
                    <a:pt x="898" y="1410"/>
                  </a:cubicBezTo>
                  <a:cubicBezTo>
                    <a:pt x="929" y="1411"/>
                    <a:pt x="848" y="1411"/>
                    <a:pt x="892" y="1412"/>
                  </a:cubicBezTo>
                  <a:cubicBezTo>
                    <a:pt x="890" y="1415"/>
                    <a:pt x="899" y="1418"/>
                    <a:pt x="957" y="1421"/>
                  </a:cubicBezTo>
                  <a:cubicBezTo>
                    <a:pt x="960" y="1426"/>
                    <a:pt x="1008" y="1429"/>
                    <a:pt x="1025" y="1435"/>
                  </a:cubicBezTo>
                  <a:cubicBezTo>
                    <a:pt x="1059" y="1436"/>
                    <a:pt x="1003" y="1437"/>
                    <a:pt x="1032" y="1437"/>
                  </a:cubicBezTo>
                  <a:cubicBezTo>
                    <a:pt x="1043" y="1438"/>
                    <a:pt x="1020" y="1439"/>
                    <a:pt x="1038" y="1439"/>
                  </a:cubicBezTo>
                  <a:cubicBezTo>
                    <a:pt x="1050" y="1440"/>
                    <a:pt x="1035" y="1441"/>
                    <a:pt x="1042" y="1442"/>
                  </a:cubicBezTo>
                  <a:cubicBezTo>
                    <a:pt x="1049" y="1443"/>
                    <a:pt x="1056" y="1443"/>
                    <a:pt x="1045" y="1444"/>
                  </a:cubicBezTo>
                  <a:cubicBezTo>
                    <a:pt x="1085" y="1445"/>
                    <a:pt x="1017" y="1446"/>
                    <a:pt x="1055" y="1446"/>
                  </a:cubicBezTo>
                  <a:cubicBezTo>
                    <a:pt x="1064" y="1449"/>
                    <a:pt x="1074" y="1451"/>
                    <a:pt x="1081" y="1454"/>
                  </a:cubicBezTo>
                  <a:cubicBezTo>
                    <a:pt x="1073" y="1457"/>
                    <a:pt x="1007" y="1457"/>
                    <a:pt x="1055" y="1459"/>
                  </a:cubicBezTo>
                  <a:cubicBezTo>
                    <a:pt x="1109" y="1460"/>
                    <a:pt x="1053" y="1464"/>
                    <a:pt x="1114" y="1468"/>
                  </a:cubicBezTo>
                  <a:cubicBezTo>
                    <a:pt x="1124" y="1469"/>
                    <a:pt x="1113" y="1469"/>
                    <a:pt x="1106" y="1469"/>
                  </a:cubicBezTo>
                  <a:cubicBezTo>
                    <a:pt x="1140" y="1470"/>
                    <a:pt x="1100" y="1471"/>
                    <a:pt x="1114" y="1471"/>
                  </a:cubicBezTo>
                  <a:cubicBezTo>
                    <a:pt x="1129" y="1472"/>
                    <a:pt x="1110" y="1474"/>
                    <a:pt x="1127" y="1475"/>
                  </a:cubicBezTo>
                  <a:cubicBezTo>
                    <a:pt x="1159" y="1476"/>
                    <a:pt x="1106" y="1477"/>
                    <a:pt x="1127" y="1477"/>
                  </a:cubicBezTo>
                  <a:cubicBezTo>
                    <a:pt x="1152" y="1478"/>
                    <a:pt x="1124" y="1479"/>
                    <a:pt x="1141" y="1480"/>
                  </a:cubicBezTo>
                  <a:cubicBezTo>
                    <a:pt x="1160" y="1481"/>
                    <a:pt x="1140" y="1482"/>
                    <a:pt x="1145" y="1489"/>
                  </a:cubicBezTo>
                  <a:cubicBezTo>
                    <a:pt x="1163" y="1489"/>
                    <a:pt x="1175" y="1490"/>
                    <a:pt x="1188" y="1490"/>
                  </a:cubicBezTo>
                  <a:cubicBezTo>
                    <a:pt x="1166" y="1491"/>
                    <a:pt x="1134" y="1491"/>
                    <a:pt x="1145" y="1493"/>
                  </a:cubicBezTo>
                  <a:cubicBezTo>
                    <a:pt x="1154" y="1494"/>
                    <a:pt x="1167" y="1495"/>
                    <a:pt x="1145" y="1496"/>
                  </a:cubicBezTo>
                  <a:cubicBezTo>
                    <a:pt x="1180" y="1497"/>
                    <a:pt x="1137" y="1498"/>
                    <a:pt x="1155" y="1498"/>
                  </a:cubicBezTo>
                  <a:cubicBezTo>
                    <a:pt x="1179" y="1498"/>
                    <a:pt x="1197" y="1498"/>
                    <a:pt x="1168" y="1499"/>
                  </a:cubicBezTo>
                  <a:cubicBezTo>
                    <a:pt x="1198" y="1500"/>
                    <a:pt x="1153" y="1501"/>
                    <a:pt x="1165" y="1502"/>
                  </a:cubicBezTo>
                  <a:cubicBezTo>
                    <a:pt x="1171" y="1502"/>
                    <a:pt x="1177" y="1502"/>
                    <a:pt x="1183" y="1503"/>
                  </a:cubicBezTo>
                  <a:cubicBezTo>
                    <a:pt x="1173" y="1503"/>
                    <a:pt x="1165" y="1502"/>
                    <a:pt x="1155" y="1506"/>
                  </a:cubicBezTo>
                  <a:cubicBezTo>
                    <a:pt x="1158" y="1506"/>
                    <a:pt x="1170" y="1507"/>
                    <a:pt x="1182" y="1507"/>
                  </a:cubicBezTo>
                  <a:cubicBezTo>
                    <a:pt x="1177" y="1508"/>
                    <a:pt x="1162" y="1508"/>
                    <a:pt x="1167" y="1509"/>
                  </a:cubicBezTo>
                  <a:cubicBezTo>
                    <a:pt x="1204" y="1511"/>
                    <a:pt x="1188" y="1514"/>
                    <a:pt x="1164" y="1516"/>
                  </a:cubicBezTo>
                  <a:cubicBezTo>
                    <a:pt x="1177" y="1516"/>
                    <a:pt x="1189" y="1516"/>
                    <a:pt x="1207" y="1517"/>
                  </a:cubicBezTo>
                  <a:cubicBezTo>
                    <a:pt x="1211" y="1535"/>
                    <a:pt x="1193" y="1534"/>
                    <a:pt x="1231" y="1536"/>
                  </a:cubicBezTo>
                  <a:cubicBezTo>
                    <a:pt x="1277" y="1539"/>
                    <a:pt x="1224" y="1541"/>
                    <a:pt x="1210" y="1543"/>
                  </a:cubicBezTo>
                  <a:cubicBezTo>
                    <a:pt x="1225" y="1543"/>
                    <a:pt x="1237" y="1543"/>
                    <a:pt x="1243" y="1543"/>
                  </a:cubicBezTo>
                  <a:cubicBezTo>
                    <a:pt x="1234" y="1544"/>
                    <a:pt x="1211" y="1546"/>
                    <a:pt x="1219" y="1546"/>
                  </a:cubicBezTo>
                  <a:cubicBezTo>
                    <a:pt x="1234" y="1548"/>
                    <a:pt x="1225" y="1549"/>
                    <a:pt x="1233" y="1550"/>
                  </a:cubicBezTo>
                  <a:cubicBezTo>
                    <a:pt x="1241" y="1551"/>
                    <a:pt x="1227" y="1551"/>
                    <a:pt x="1228" y="1552"/>
                  </a:cubicBezTo>
                  <a:cubicBezTo>
                    <a:pt x="1230" y="1553"/>
                    <a:pt x="1249" y="1555"/>
                    <a:pt x="1236" y="1556"/>
                  </a:cubicBezTo>
                  <a:cubicBezTo>
                    <a:pt x="1228" y="1557"/>
                    <a:pt x="1260" y="1557"/>
                    <a:pt x="1229" y="1558"/>
                  </a:cubicBezTo>
                  <a:cubicBezTo>
                    <a:pt x="1225" y="1558"/>
                    <a:pt x="1238" y="1559"/>
                    <a:pt x="1239" y="1560"/>
                  </a:cubicBezTo>
                  <a:cubicBezTo>
                    <a:pt x="1239" y="1560"/>
                    <a:pt x="1226" y="1562"/>
                    <a:pt x="1232" y="1562"/>
                  </a:cubicBezTo>
                  <a:cubicBezTo>
                    <a:pt x="1259" y="1562"/>
                    <a:pt x="1214" y="1563"/>
                    <a:pt x="1246" y="1564"/>
                  </a:cubicBezTo>
                  <a:cubicBezTo>
                    <a:pt x="1260" y="1565"/>
                    <a:pt x="1246" y="1565"/>
                    <a:pt x="1249" y="1570"/>
                  </a:cubicBezTo>
                  <a:cubicBezTo>
                    <a:pt x="1246" y="1577"/>
                    <a:pt x="1260" y="1574"/>
                    <a:pt x="1228" y="1576"/>
                  </a:cubicBezTo>
                  <a:cubicBezTo>
                    <a:pt x="1262" y="1577"/>
                    <a:pt x="1212" y="1578"/>
                    <a:pt x="1229" y="1579"/>
                  </a:cubicBezTo>
                  <a:cubicBezTo>
                    <a:pt x="1244" y="1580"/>
                    <a:pt x="1235" y="1580"/>
                    <a:pt x="1230" y="1581"/>
                  </a:cubicBezTo>
                  <a:cubicBezTo>
                    <a:pt x="1225" y="1582"/>
                    <a:pt x="1245" y="1583"/>
                    <a:pt x="1241" y="1583"/>
                  </a:cubicBezTo>
                  <a:cubicBezTo>
                    <a:pt x="1207" y="1584"/>
                    <a:pt x="1272" y="1585"/>
                    <a:pt x="1232" y="1585"/>
                  </a:cubicBezTo>
                  <a:cubicBezTo>
                    <a:pt x="1245" y="1586"/>
                    <a:pt x="1232" y="1587"/>
                    <a:pt x="1234" y="1587"/>
                  </a:cubicBezTo>
                  <a:cubicBezTo>
                    <a:pt x="1265" y="1588"/>
                    <a:pt x="1219" y="1588"/>
                    <a:pt x="1236" y="1589"/>
                  </a:cubicBezTo>
                  <a:cubicBezTo>
                    <a:pt x="1257" y="1590"/>
                    <a:pt x="1258" y="1591"/>
                    <a:pt x="1239" y="1591"/>
                  </a:cubicBezTo>
                  <a:cubicBezTo>
                    <a:pt x="1211" y="1592"/>
                    <a:pt x="1246" y="1593"/>
                    <a:pt x="1243" y="1594"/>
                  </a:cubicBezTo>
                  <a:cubicBezTo>
                    <a:pt x="1191" y="1590"/>
                    <a:pt x="1225" y="1601"/>
                    <a:pt x="1186" y="1604"/>
                  </a:cubicBezTo>
                  <a:cubicBezTo>
                    <a:pt x="1187" y="1612"/>
                    <a:pt x="1141" y="1614"/>
                    <a:pt x="1126" y="1618"/>
                  </a:cubicBezTo>
                  <a:cubicBezTo>
                    <a:pt x="1162" y="1618"/>
                    <a:pt x="1104" y="1620"/>
                    <a:pt x="1144" y="1620"/>
                  </a:cubicBezTo>
                  <a:cubicBezTo>
                    <a:pt x="1114" y="1623"/>
                    <a:pt x="1100" y="1629"/>
                    <a:pt x="1041" y="1638"/>
                  </a:cubicBezTo>
                  <a:cubicBezTo>
                    <a:pt x="1046" y="1638"/>
                    <a:pt x="1052" y="1638"/>
                    <a:pt x="1058" y="1639"/>
                  </a:cubicBezTo>
                  <a:cubicBezTo>
                    <a:pt x="1039" y="1640"/>
                    <a:pt x="1006" y="1640"/>
                    <a:pt x="999" y="1653"/>
                  </a:cubicBezTo>
                  <a:cubicBezTo>
                    <a:pt x="976" y="1654"/>
                    <a:pt x="957" y="1655"/>
                    <a:pt x="942" y="1656"/>
                  </a:cubicBezTo>
                  <a:cubicBezTo>
                    <a:pt x="981" y="1659"/>
                    <a:pt x="921" y="1660"/>
                    <a:pt x="924" y="1662"/>
                  </a:cubicBezTo>
                  <a:cubicBezTo>
                    <a:pt x="925" y="1664"/>
                    <a:pt x="909" y="1665"/>
                    <a:pt x="917" y="1666"/>
                  </a:cubicBezTo>
                  <a:cubicBezTo>
                    <a:pt x="921" y="1667"/>
                    <a:pt x="883" y="1667"/>
                    <a:pt x="906" y="1668"/>
                  </a:cubicBezTo>
                  <a:cubicBezTo>
                    <a:pt x="900" y="1670"/>
                    <a:pt x="903" y="1670"/>
                    <a:pt x="882" y="1672"/>
                  </a:cubicBezTo>
                  <a:cubicBezTo>
                    <a:pt x="876" y="1673"/>
                    <a:pt x="895" y="1674"/>
                    <a:pt x="891" y="1674"/>
                  </a:cubicBezTo>
                  <a:cubicBezTo>
                    <a:pt x="876" y="1676"/>
                    <a:pt x="825" y="1678"/>
                    <a:pt x="871" y="1680"/>
                  </a:cubicBezTo>
                  <a:cubicBezTo>
                    <a:pt x="833" y="1683"/>
                    <a:pt x="853" y="1683"/>
                    <a:pt x="817" y="1687"/>
                  </a:cubicBezTo>
                  <a:cubicBezTo>
                    <a:pt x="850" y="1688"/>
                    <a:pt x="929" y="1683"/>
                    <a:pt x="895" y="1685"/>
                  </a:cubicBezTo>
                  <a:lnTo>
                    <a:pt x="895" y="1685"/>
                  </a:lnTo>
                  <a:cubicBezTo>
                    <a:pt x="900" y="1687"/>
                    <a:pt x="868" y="1686"/>
                    <a:pt x="853" y="1687"/>
                  </a:cubicBezTo>
                  <a:cubicBezTo>
                    <a:pt x="843" y="1690"/>
                    <a:pt x="918" y="1688"/>
                    <a:pt x="874" y="1689"/>
                  </a:cubicBezTo>
                  <a:lnTo>
                    <a:pt x="874" y="1689"/>
                  </a:lnTo>
                  <a:cubicBezTo>
                    <a:pt x="815" y="1694"/>
                    <a:pt x="809" y="1702"/>
                    <a:pt x="774" y="1700"/>
                  </a:cubicBezTo>
                  <a:cubicBezTo>
                    <a:pt x="819" y="1702"/>
                    <a:pt x="741" y="1701"/>
                    <a:pt x="749" y="1702"/>
                  </a:cubicBezTo>
                  <a:cubicBezTo>
                    <a:pt x="747" y="1708"/>
                    <a:pt x="760" y="1705"/>
                    <a:pt x="728" y="1707"/>
                  </a:cubicBezTo>
                  <a:cubicBezTo>
                    <a:pt x="767" y="1708"/>
                    <a:pt x="733" y="1709"/>
                    <a:pt x="726" y="1709"/>
                  </a:cubicBezTo>
                  <a:cubicBezTo>
                    <a:pt x="713" y="1710"/>
                    <a:pt x="728" y="1711"/>
                    <a:pt x="716" y="1712"/>
                  </a:cubicBezTo>
                  <a:cubicBezTo>
                    <a:pt x="694" y="1713"/>
                    <a:pt x="727" y="1714"/>
                    <a:pt x="687" y="1715"/>
                  </a:cubicBezTo>
                  <a:cubicBezTo>
                    <a:pt x="693" y="1716"/>
                    <a:pt x="666" y="1717"/>
                    <a:pt x="678" y="1719"/>
                  </a:cubicBezTo>
                  <a:cubicBezTo>
                    <a:pt x="666" y="1719"/>
                    <a:pt x="671" y="1719"/>
                    <a:pt x="676" y="1720"/>
                  </a:cubicBezTo>
                  <a:cubicBezTo>
                    <a:pt x="704" y="1721"/>
                    <a:pt x="640" y="1721"/>
                    <a:pt x="653" y="1723"/>
                  </a:cubicBezTo>
                  <a:cubicBezTo>
                    <a:pt x="672" y="1723"/>
                    <a:pt x="663" y="1724"/>
                    <a:pt x="675" y="1725"/>
                  </a:cubicBezTo>
                  <a:cubicBezTo>
                    <a:pt x="687" y="1726"/>
                    <a:pt x="668" y="1726"/>
                    <a:pt x="666" y="1725"/>
                  </a:cubicBezTo>
                  <a:cubicBezTo>
                    <a:pt x="671" y="1725"/>
                    <a:pt x="684" y="1725"/>
                    <a:pt x="675" y="1725"/>
                  </a:cubicBezTo>
                  <a:cubicBezTo>
                    <a:pt x="591" y="1725"/>
                    <a:pt x="617" y="1726"/>
                    <a:pt x="571" y="1735"/>
                  </a:cubicBezTo>
                  <a:cubicBezTo>
                    <a:pt x="569" y="1738"/>
                    <a:pt x="522" y="1741"/>
                    <a:pt x="503" y="1745"/>
                  </a:cubicBezTo>
                  <a:cubicBezTo>
                    <a:pt x="497" y="1746"/>
                    <a:pt x="462" y="1747"/>
                    <a:pt x="498" y="1748"/>
                  </a:cubicBezTo>
                  <a:cubicBezTo>
                    <a:pt x="446" y="1753"/>
                    <a:pt x="453" y="1756"/>
                    <a:pt x="437" y="1758"/>
                  </a:cubicBezTo>
                  <a:cubicBezTo>
                    <a:pt x="443" y="1759"/>
                    <a:pt x="448" y="1759"/>
                    <a:pt x="454" y="1759"/>
                  </a:cubicBezTo>
                  <a:cubicBezTo>
                    <a:pt x="448" y="1759"/>
                    <a:pt x="443" y="1759"/>
                    <a:pt x="437" y="1759"/>
                  </a:cubicBezTo>
                  <a:cubicBezTo>
                    <a:pt x="440" y="1761"/>
                    <a:pt x="352" y="1763"/>
                    <a:pt x="413" y="1765"/>
                  </a:cubicBezTo>
                  <a:cubicBezTo>
                    <a:pt x="413" y="1765"/>
                    <a:pt x="407" y="1765"/>
                    <a:pt x="406" y="1765"/>
                  </a:cubicBezTo>
                  <a:cubicBezTo>
                    <a:pt x="377" y="1766"/>
                    <a:pt x="390" y="1767"/>
                    <a:pt x="374" y="1769"/>
                  </a:cubicBezTo>
                  <a:cubicBezTo>
                    <a:pt x="441" y="1770"/>
                    <a:pt x="355" y="1773"/>
                    <a:pt x="356" y="1774"/>
                  </a:cubicBezTo>
                  <a:cubicBezTo>
                    <a:pt x="399" y="1775"/>
                    <a:pt x="357" y="1777"/>
                    <a:pt x="382" y="1779"/>
                  </a:cubicBezTo>
                  <a:cubicBezTo>
                    <a:pt x="390" y="1779"/>
                    <a:pt x="400" y="1780"/>
                    <a:pt x="394" y="1781"/>
                  </a:cubicBezTo>
                  <a:cubicBezTo>
                    <a:pt x="358" y="1782"/>
                    <a:pt x="392" y="1785"/>
                    <a:pt x="369" y="1786"/>
                  </a:cubicBezTo>
                  <a:cubicBezTo>
                    <a:pt x="341" y="1789"/>
                    <a:pt x="361" y="1791"/>
                    <a:pt x="354" y="1793"/>
                  </a:cubicBezTo>
                  <a:cubicBezTo>
                    <a:pt x="351" y="1794"/>
                    <a:pt x="355" y="1795"/>
                    <a:pt x="353" y="1796"/>
                  </a:cubicBezTo>
                  <a:cubicBezTo>
                    <a:pt x="338" y="1799"/>
                    <a:pt x="306" y="1797"/>
                    <a:pt x="311" y="1801"/>
                  </a:cubicBezTo>
                  <a:cubicBezTo>
                    <a:pt x="308" y="1802"/>
                    <a:pt x="278" y="1805"/>
                    <a:pt x="283" y="1808"/>
                  </a:cubicBezTo>
                  <a:cubicBezTo>
                    <a:pt x="285" y="1809"/>
                    <a:pt x="254" y="1809"/>
                    <a:pt x="287" y="1810"/>
                  </a:cubicBezTo>
                  <a:cubicBezTo>
                    <a:pt x="331" y="1814"/>
                    <a:pt x="281" y="1811"/>
                    <a:pt x="292" y="1822"/>
                  </a:cubicBezTo>
                  <a:cubicBezTo>
                    <a:pt x="281" y="1828"/>
                    <a:pt x="300" y="1831"/>
                    <a:pt x="300" y="1833"/>
                  </a:cubicBezTo>
                  <a:cubicBezTo>
                    <a:pt x="299" y="1835"/>
                    <a:pt x="336" y="1836"/>
                    <a:pt x="291" y="1837"/>
                  </a:cubicBezTo>
                  <a:cubicBezTo>
                    <a:pt x="335" y="1838"/>
                    <a:pt x="301" y="1839"/>
                    <a:pt x="292" y="1841"/>
                  </a:cubicBezTo>
                  <a:cubicBezTo>
                    <a:pt x="289" y="1841"/>
                    <a:pt x="294" y="1842"/>
                    <a:pt x="302" y="1842"/>
                  </a:cubicBezTo>
                  <a:cubicBezTo>
                    <a:pt x="319" y="1843"/>
                    <a:pt x="277" y="1843"/>
                    <a:pt x="310" y="1844"/>
                  </a:cubicBezTo>
                  <a:cubicBezTo>
                    <a:pt x="320" y="1844"/>
                    <a:pt x="308" y="1846"/>
                    <a:pt x="332" y="1847"/>
                  </a:cubicBezTo>
                  <a:cubicBezTo>
                    <a:pt x="294" y="1847"/>
                    <a:pt x="335" y="1848"/>
                    <a:pt x="333" y="1849"/>
                  </a:cubicBezTo>
                  <a:cubicBezTo>
                    <a:pt x="324" y="1864"/>
                    <a:pt x="386" y="1865"/>
                    <a:pt x="395" y="1864"/>
                  </a:cubicBezTo>
                  <a:cubicBezTo>
                    <a:pt x="392" y="1873"/>
                    <a:pt x="402" y="1872"/>
                    <a:pt x="407" y="1874"/>
                  </a:cubicBezTo>
                  <a:cubicBezTo>
                    <a:pt x="407" y="1875"/>
                    <a:pt x="388" y="1876"/>
                    <a:pt x="398" y="1876"/>
                  </a:cubicBezTo>
                  <a:cubicBezTo>
                    <a:pt x="425" y="1882"/>
                    <a:pt x="461" y="1887"/>
                    <a:pt x="480" y="1891"/>
                  </a:cubicBezTo>
                  <a:cubicBezTo>
                    <a:pt x="540" y="1899"/>
                    <a:pt x="527" y="1904"/>
                    <a:pt x="589" y="1913"/>
                  </a:cubicBezTo>
                  <a:cubicBezTo>
                    <a:pt x="591" y="1913"/>
                    <a:pt x="598" y="1914"/>
                    <a:pt x="595" y="1914"/>
                  </a:cubicBezTo>
                  <a:cubicBezTo>
                    <a:pt x="550" y="1915"/>
                    <a:pt x="639" y="1919"/>
                    <a:pt x="625" y="1924"/>
                  </a:cubicBezTo>
                  <a:cubicBezTo>
                    <a:pt x="656" y="1929"/>
                    <a:pt x="673" y="1934"/>
                    <a:pt x="708" y="1943"/>
                  </a:cubicBezTo>
                  <a:cubicBezTo>
                    <a:pt x="707" y="1944"/>
                    <a:pt x="695" y="1946"/>
                    <a:pt x="711" y="1947"/>
                  </a:cubicBezTo>
                  <a:cubicBezTo>
                    <a:pt x="728" y="1948"/>
                    <a:pt x="704" y="1949"/>
                    <a:pt x="719" y="1950"/>
                  </a:cubicBezTo>
                  <a:cubicBezTo>
                    <a:pt x="697" y="1950"/>
                    <a:pt x="747" y="1951"/>
                    <a:pt x="709" y="1952"/>
                  </a:cubicBezTo>
                  <a:cubicBezTo>
                    <a:pt x="730" y="1952"/>
                    <a:pt x="726" y="1953"/>
                    <a:pt x="709" y="1953"/>
                  </a:cubicBezTo>
                  <a:cubicBezTo>
                    <a:pt x="746" y="1954"/>
                    <a:pt x="698" y="1955"/>
                    <a:pt x="718" y="1955"/>
                  </a:cubicBezTo>
                  <a:cubicBezTo>
                    <a:pt x="749" y="1956"/>
                    <a:pt x="702" y="1957"/>
                    <a:pt x="715" y="1957"/>
                  </a:cubicBezTo>
                  <a:cubicBezTo>
                    <a:pt x="741" y="1959"/>
                    <a:pt x="720" y="1960"/>
                    <a:pt x="729" y="1961"/>
                  </a:cubicBezTo>
                  <a:cubicBezTo>
                    <a:pt x="783" y="1966"/>
                    <a:pt x="769" y="1971"/>
                    <a:pt x="811" y="1977"/>
                  </a:cubicBezTo>
                  <a:cubicBezTo>
                    <a:pt x="756" y="1978"/>
                    <a:pt x="833" y="1980"/>
                    <a:pt x="813" y="1981"/>
                  </a:cubicBezTo>
                  <a:cubicBezTo>
                    <a:pt x="811" y="1981"/>
                    <a:pt x="838" y="1982"/>
                    <a:pt x="818" y="1982"/>
                  </a:cubicBezTo>
                  <a:cubicBezTo>
                    <a:pt x="812" y="1983"/>
                    <a:pt x="830" y="1984"/>
                    <a:pt x="832" y="1984"/>
                  </a:cubicBezTo>
                  <a:cubicBezTo>
                    <a:pt x="834" y="1985"/>
                    <a:pt x="823" y="1987"/>
                    <a:pt x="835" y="1987"/>
                  </a:cubicBezTo>
                  <a:cubicBezTo>
                    <a:pt x="850" y="1988"/>
                    <a:pt x="827" y="1990"/>
                    <a:pt x="847" y="1990"/>
                  </a:cubicBezTo>
                  <a:cubicBezTo>
                    <a:pt x="874" y="1991"/>
                    <a:pt x="812" y="1992"/>
                    <a:pt x="848" y="1993"/>
                  </a:cubicBezTo>
                  <a:cubicBezTo>
                    <a:pt x="826" y="1994"/>
                    <a:pt x="858" y="1995"/>
                    <a:pt x="854" y="1996"/>
                  </a:cubicBezTo>
                  <a:cubicBezTo>
                    <a:pt x="850" y="1997"/>
                    <a:pt x="862" y="1999"/>
                    <a:pt x="851" y="2000"/>
                  </a:cubicBezTo>
                  <a:cubicBezTo>
                    <a:pt x="841" y="2001"/>
                    <a:pt x="890" y="2001"/>
                    <a:pt x="861" y="2002"/>
                  </a:cubicBezTo>
                  <a:cubicBezTo>
                    <a:pt x="850" y="2002"/>
                    <a:pt x="879" y="2003"/>
                    <a:pt x="856" y="2004"/>
                  </a:cubicBezTo>
                  <a:cubicBezTo>
                    <a:pt x="902" y="2006"/>
                    <a:pt x="848" y="2010"/>
                    <a:pt x="890" y="2012"/>
                  </a:cubicBezTo>
                  <a:cubicBezTo>
                    <a:pt x="852" y="2013"/>
                    <a:pt x="897" y="2014"/>
                    <a:pt x="886" y="2014"/>
                  </a:cubicBezTo>
                  <a:cubicBezTo>
                    <a:pt x="870" y="2015"/>
                    <a:pt x="902" y="2016"/>
                    <a:pt x="897" y="2017"/>
                  </a:cubicBezTo>
                  <a:cubicBezTo>
                    <a:pt x="894" y="2019"/>
                    <a:pt x="909" y="2021"/>
                    <a:pt x="914" y="2023"/>
                  </a:cubicBezTo>
                  <a:cubicBezTo>
                    <a:pt x="919" y="2024"/>
                    <a:pt x="925" y="2026"/>
                    <a:pt x="913" y="2027"/>
                  </a:cubicBezTo>
                  <a:cubicBezTo>
                    <a:pt x="901" y="2028"/>
                    <a:pt x="947" y="2029"/>
                    <a:pt x="923" y="2030"/>
                  </a:cubicBezTo>
                  <a:cubicBezTo>
                    <a:pt x="916" y="2030"/>
                    <a:pt x="930" y="2031"/>
                    <a:pt x="918" y="2032"/>
                  </a:cubicBezTo>
                  <a:cubicBezTo>
                    <a:pt x="909" y="2032"/>
                    <a:pt x="912" y="2034"/>
                    <a:pt x="921" y="2034"/>
                  </a:cubicBezTo>
                  <a:cubicBezTo>
                    <a:pt x="957" y="2035"/>
                    <a:pt x="900" y="2035"/>
                    <a:pt x="928" y="2036"/>
                  </a:cubicBezTo>
                  <a:cubicBezTo>
                    <a:pt x="964" y="2037"/>
                    <a:pt x="907" y="2038"/>
                    <a:pt x="916" y="2038"/>
                  </a:cubicBezTo>
                  <a:cubicBezTo>
                    <a:pt x="926" y="2039"/>
                    <a:pt x="949" y="2040"/>
                    <a:pt x="929" y="2041"/>
                  </a:cubicBezTo>
                  <a:cubicBezTo>
                    <a:pt x="918" y="2043"/>
                    <a:pt x="942" y="2042"/>
                    <a:pt x="936" y="2048"/>
                  </a:cubicBezTo>
                  <a:cubicBezTo>
                    <a:pt x="939" y="2053"/>
                    <a:pt x="928" y="2054"/>
                    <a:pt x="939" y="2055"/>
                  </a:cubicBezTo>
                  <a:cubicBezTo>
                    <a:pt x="948" y="2057"/>
                    <a:pt x="910" y="2058"/>
                    <a:pt x="933" y="2059"/>
                  </a:cubicBezTo>
                  <a:cubicBezTo>
                    <a:pt x="950" y="2060"/>
                    <a:pt x="936" y="2062"/>
                    <a:pt x="936" y="2064"/>
                  </a:cubicBezTo>
                  <a:lnTo>
                    <a:pt x="954" y="2064"/>
                  </a:lnTo>
                  <a:cubicBezTo>
                    <a:pt x="948" y="2064"/>
                    <a:pt x="942" y="2064"/>
                    <a:pt x="936" y="2064"/>
                  </a:cubicBezTo>
                  <a:cubicBezTo>
                    <a:pt x="936" y="2067"/>
                    <a:pt x="930" y="2069"/>
                    <a:pt x="938" y="2072"/>
                  </a:cubicBezTo>
                  <a:cubicBezTo>
                    <a:pt x="947" y="2074"/>
                    <a:pt x="902" y="2077"/>
                    <a:pt x="936" y="2079"/>
                  </a:cubicBezTo>
                  <a:cubicBezTo>
                    <a:pt x="938" y="2079"/>
                    <a:pt x="918" y="2081"/>
                    <a:pt x="919" y="2083"/>
                  </a:cubicBezTo>
                  <a:cubicBezTo>
                    <a:pt x="919" y="2083"/>
                    <a:pt x="933" y="2084"/>
                    <a:pt x="918" y="2085"/>
                  </a:cubicBezTo>
                  <a:cubicBezTo>
                    <a:pt x="816" y="2107"/>
                    <a:pt x="744" y="2117"/>
                    <a:pt x="601" y="2128"/>
                  </a:cubicBezTo>
                  <a:cubicBezTo>
                    <a:pt x="640" y="2133"/>
                    <a:pt x="514" y="2143"/>
                    <a:pt x="500" y="2144"/>
                  </a:cubicBezTo>
                  <a:cubicBezTo>
                    <a:pt x="535" y="2145"/>
                    <a:pt x="482" y="2146"/>
                    <a:pt x="496" y="2147"/>
                  </a:cubicBezTo>
                  <a:cubicBezTo>
                    <a:pt x="452" y="2153"/>
                    <a:pt x="426" y="2156"/>
                    <a:pt x="395" y="2161"/>
                  </a:cubicBezTo>
                  <a:cubicBezTo>
                    <a:pt x="379" y="2163"/>
                    <a:pt x="375" y="2164"/>
                    <a:pt x="410" y="2166"/>
                  </a:cubicBezTo>
                  <a:cubicBezTo>
                    <a:pt x="492" y="2171"/>
                    <a:pt x="363" y="2172"/>
                    <a:pt x="414" y="2174"/>
                  </a:cubicBezTo>
                  <a:cubicBezTo>
                    <a:pt x="401" y="2175"/>
                    <a:pt x="388" y="2175"/>
                    <a:pt x="374" y="2176"/>
                  </a:cubicBezTo>
                  <a:cubicBezTo>
                    <a:pt x="409" y="2177"/>
                    <a:pt x="364" y="2178"/>
                    <a:pt x="391" y="2179"/>
                  </a:cubicBezTo>
                  <a:cubicBezTo>
                    <a:pt x="364" y="2179"/>
                    <a:pt x="375" y="2180"/>
                    <a:pt x="375" y="2184"/>
                  </a:cubicBezTo>
                  <a:cubicBezTo>
                    <a:pt x="378" y="2184"/>
                    <a:pt x="336" y="2185"/>
                    <a:pt x="374" y="2186"/>
                  </a:cubicBezTo>
                  <a:cubicBezTo>
                    <a:pt x="352" y="2186"/>
                    <a:pt x="357" y="2187"/>
                    <a:pt x="372" y="2187"/>
                  </a:cubicBezTo>
                  <a:cubicBezTo>
                    <a:pt x="337" y="2192"/>
                    <a:pt x="349" y="2194"/>
                    <a:pt x="311" y="2197"/>
                  </a:cubicBezTo>
                  <a:cubicBezTo>
                    <a:pt x="299" y="2198"/>
                    <a:pt x="347" y="2199"/>
                    <a:pt x="314" y="2200"/>
                  </a:cubicBezTo>
                  <a:cubicBezTo>
                    <a:pt x="297" y="2202"/>
                    <a:pt x="321" y="2204"/>
                    <a:pt x="327" y="2204"/>
                  </a:cubicBezTo>
                  <a:cubicBezTo>
                    <a:pt x="312" y="2205"/>
                    <a:pt x="292" y="2204"/>
                    <a:pt x="275" y="2204"/>
                  </a:cubicBezTo>
                  <a:cubicBezTo>
                    <a:pt x="274" y="2205"/>
                    <a:pt x="273" y="2205"/>
                    <a:pt x="272" y="2205"/>
                  </a:cubicBezTo>
                  <a:cubicBezTo>
                    <a:pt x="267" y="2206"/>
                    <a:pt x="260" y="2206"/>
                    <a:pt x="291" y="2207"/>
                  </a:cubicBezTo>
                  <a:cubicBezTo>
                    <a:pt x="307" y="2205"/>
                    <a:pt x="310" y="2207"/>
                    <a:pt x="291" y="2207"/>
                  </a:cubicBezTo>
                  <a:cubicBezTo>
                    <a:pt x="291" y="2207"/>
                    <a:pt x="291" y="2206"/>
                    <a:pt x="291" y="2207"/>
                  </a:cubicBezTo>
                  <a:cubicBezTo>
                    <a:pt x="285" y="2207"/>
                    <a:pt x="270" y="2208"/>
                    <a:pt x="274" y="2209"/>
                  </a:cubicBezTo>
                  <a:cubicBezTo>
                    <a:pt x="278" y="2209"/>
                    <a:pt x="284" y="2209"/>
                    <a:pt x="277" y="2210"/>
                  </a:cubicBezTo>
                  <a:cubicBezTo>
                    <a:pt x="272" y="2211"/>
                    <a:pt x="230" y="2212"/>
                    <a:pt x="269" y="2213"/>
                  </a:cubicBezTo>
                  <a:cubicBezTo>
                    <a:pt x="245" y="2215"/>
                    <a:pt x="211" y="2216"/>
                    <a:pt x="247" y="2217"/>
                  </a:cubicBezTo>
                  <a:cubicBezTo>
                    <a:pt x="211" y="2219"/>
                    <a:pt x="243" y="2220"/>
                    <a:pt x="227" y="2222"/>
                  </a:cubicBezTo>
                  <a:cubicBezTo>
                    <a:pt x="207" y="2223"/>
                    <a:pt x="221" y="2225"/>
                    <a:pt x="204" y="2226"/>
                  </a:cubicBezTo>
                  <a:cubicBezTo>
                    <a:pt x="190" y="2227"/>
                    <a:pt x="213" y="2228"/>
                    <a:pt x="189" y="2229"/>
                  </a:cubicBezTo>
                  <a:cubicBezTo>
                    <a:pt x="166" y="2230"/>
                    <a:pt x="160" y="2231"/>
                    <a:pt x="166" y="2233"/>
                  </a:cubicBezTo>
                  <a:cubicBezTo>
                    <a:pt x="170" y="2238"/>
                    <a:pt x="155" y="2238"/>
                    <a:pt x="147" y="2241"/>
                  </a:cubicBezTo>
                  <a:cubicBezTo>
                    <a:pt x="140" y="2241"/>
                    <a:pt x="155" y="2243"/>
                    <a:pt x="144" y="2243"/>
                  </a:cubicBezTo>
                  <a:cubicBezTo>
                    <a:pt x="115" y="2244"/>
                    <a:pt x="148" y="2245"/>
                    <a:pt x="131" y="2246"/>
                  </a:cubicBezTo>
                  <a:cubicBezTo>
                    <a:pt x="108" y="2247"/>
                    <a:pt x="143" y="2249"/>
                    <a:pt x="107" y="2250"/>
                  </a:cubicBezTo>
                  <a:cubicBezTo>
                    <a:pt x="136" y="2251"/>
                    <a:pt x="76" y="2252"/>
                    <a:pt x="116" y="2254"/>
                  </a:cubicBezTo>
                  <a:cubicBezTo>
                    <a:pt x="59" y="2256"/>
                    <a:pt x="82" y="2259"/>
                    <a:pt x="64" y="2261"/>
                  </a:cubicBezTo>
                  <a:cubicBezTo>
                    <a:pt x="58" y="2262"/>
                    <a:pt x="77" y="2263"/>
                    <a:pt x="74" y="2264"/>
                  </a:cubicBezTo>
                  <a:cubicBezTo>
                    <a:pt x="56" y="2267"/>
                    <a:pt x="39" y="2271"/>
                    <a:pt x="41" y="2275"/>
                  </a:cubicBezTo>
                  <a:cubicBezTo>
                    <a:pt x="42" y="2277"/>
                    <a:pt x="56" y="2279"/>
                    <a:pt x="38" y="2280"/>
                  </a:cubicBezTo>
                  <a:cubicBezTo>
                    <a:pt x="13" y="2282"/>
                    <a:pt x="49" y="2283"/>
                    <a:pt x="42" y="2285"/>
                  </a:cubicBezTo>
                  <a:cubicBezTo>
                    <a:pt x="-6" y="2290"/>
                    <a:pt x="98" y="2288"/>
                    <a:pt x="42" y="2291"/>
                  </a:cubicBezTo>
                  <a:cubicBezTo>
                    <a:pt x="31" y="2292"/>
                    <a:pt x="21" y="2293"/>
                    <a:pt x="29" y="2293"/>
                  </a:cubicBezTo>
                  <a:cubicBezTo>
                    <a:pt x="55" y="2295"/>
                    <a:pt x="20" y="2295"/>
                    <a:pt x="25" y="2296"/>
                  </a:cubicBezTo>
                  <a:cubicBezTo>
                    <a:pt x="60" y="2297"/>
                    <a:pt x="44" y="2299"/>
                    <a:pt x="38" y="2301"/>
                  </a:cubicBezTo>
                  <a:cubicBezTo>
                    <a:pt x="32" y="2302"/>
                    <a:pt x="49" y="2305"/>
                    <a:pt x="7" y="2306"/>
                  </a:cubicBezTo>
                  <a:cubicBezTo>
                    <a:pt x="5" y="2306"/>
                    <a:pt x="14" y="2306"/>
                    <a:pt x="15" y="2307"/>
                  </a:cubicBezTo>
                  <a:cubicBezTo>
                    <a:pt x="17" y="2307"/>
                    <a:pt x="25" y="2308"/>
                    <a:pt x="17" y="2308"/>
                  </a:cubicBezTo>
                  <a:cubicBezTo>
                    <a:pt x="-11" y="2310"/>
                    <a:pt x="2" y="2311"/>
                    <a:pt x="8" y="2312"/>
                  </a:cubicBezTo>
                  <a:cubicBezTo>
                    <a:pt x="15" y="2313"/>
                    <a:pt x="3" y="2314"/>
                    <a:pt x="0" y="2316"/>
                  </a:cubicBezTo>
                  <a:cubicBezTo>
                    <a:pt x="10" y="2317"/>
                    <a:pt x="31" y="2317"/>
                    <a:pt x="41" y="2318"/>
                  </a:cubicBezTo>
                  <a:cubicBezTo>
                    <a:pt x="49" y="2319"/>
                    <a:pt x="3" y="2319"/>
                    <a:pt x="37" y="2320"/>
                  </a:cubicBezTo>
                  <a:cubicBezTo>
                    <a:pt x="21" y="2321"/>
                    <a:pt x="36" y="2321"/>
                    <a:pt x="40" y="2322"/>
                  </a:cubicBezTo>
                  <a:cubicBezTo>
                    <a:pt x="46" y="2323"/>
                    <a:pt x="34" y="2324"/>
                    <a:pt x="62" y="2325"/>
                  </a:cubicBezTo>
                  <a:cubicBezTo>
                    <a:pt x="85" y="2326"/>
                    <a:pt x="21" y="2326"/>
                    <a:pt x="56" y="2327"/>
                  </a:cubicBezTo>
                  <a:cubicBezTo>
                    <a:pt x="65" y="2327"/>
                    <a:pt x="47" y="2328"/>
                    <a:pt x="56" y="2329"/>
                  </a:cubicBezTo>
                  <a:cubicBezTo>
                    <a:pt x="110" y="2340"/>
                    <a:pt x="133" y="2347"/>
                    <a:pt x="182" y="2353"/>
                  </a:cubicBezTo>
                  <a:cubicBezTo>
                    <a:pt x="190" y="2353"/>
                    <a:pt x="169" y="2354"/>
                    <a:pt x="167" y="2355"/>
                  </a:cubicBezTo>
                  <a:cubicBezTo>
                    <a:pt x="163" y="2356"/>
                    <a:pt x="196" y="2357"/>
                    <a:pt x="188" y="2359"/>
                  </a:cubicBezTo>
                  <a:cubicBezTo>
                    <a:pt x="181" y="2360"/>
                    <a:pt x="214" y="2361"/>
                    <a:pt x="187" y="2362"/>
                  </a:cubicBezTo>
                  <a:cubicBezTo>
                    <a:pt x="283" y="2371"/>
                    <a:pt x="408" y="2388"/>
                    <a:pt x="431" y="2394"/>
                  </a:cubicBezTo>
                  <a:cubicBezTo>
                    <a:pt x="490" y="2396"/>
                    <a:pt x="463" y="2397"/>
                    <a:pt x="444" y="2400"/>
                  </a:cubicBezTo>
                  <a:cubicBezTo>
                    <a:pt x="454" y="2400"/>
                    <a:pt x="463" y="2400"/>
                    <a:pt x="476" y="2400"/>
                  </a:cubicBezTo>
                  <a:cubicBezTo>
                    <a:pt x="402" y="2403"/>
                    <a:pt x="519" y="2411"/>
                    <a:pt x="497" y="2416"/>
                  </a:cubicBezTo>
                  <a:cubicBezTo>
                    <a:pt x="475" y="2416"/>
                    <a:pt x="502" y="2417"/>
                    <a:pt x="491" y="2418"/>
                  </a:cubicBezTo>
                  <a:cubicBezTo>
                    <a:pt x="461" y="2419"/>
                    <a:pt x="527" y="2419"/>
                    <a:pt x="521" y="2425"/>
                  </a:cubicBezTo>
                  <a:cubicBezTo>
                    <a:pt x="520" y="2426"/>
                    <a:pt x="503" y="2427"/>
                    <a:pt x="555" y="2428"/>
                  </a:cubicBezTo>
                  <a:cubicBezTo>
                    <a:pt x="577" y="2430"/>
                    <a:pt x="508" y="2431"/>
                    <a:pt x="559" y="2433"/>
                  </a:cubicBezTo>
                  <a:cubicBezTo>
                    <a:pt x="500" y="2435"/>
                    <a:pt x="577" y="2436"/>
                    <a:pt x="582" y="2442"/>
                  </a:cubicBezTo>
                  <a:cubicBezTo>
                    <a:pt x="583" y="2442"/>
                    <a:pt x="554" y="2443"/>
                    <a:pt x="581" y="2444"/>
                  </a:cubicBezTo>
                  <a:cubicBezTo>
                    <a:pt x="597" y="2446"/>
                    <a:pt x="592" y="2447"/>
                    <a:pt x="603" y="2447"/>
                  </a:cubicBezTo>
                  <a:cubicBezTo>
                    <a:pt x="598" y="2451"/>
                    <a:pt x="637" y="2455"/>
                    <a:pt x="625" y="2458"/>
                  </a:cubicBezTo>
                  <a:cubicBezTo>
                    <a:pt x="622" y="2460"/>
                    <a:pt x="638" y="2461"/>
                    <a:pt x="634" y="2462"/>
                  </a:cubicBezTo>
                  <a:cubicBezTo>
                    <a:pt x="630" y="2463"/>
                    <a:pt x="649" y="2465"/>
                    <a:pt x="646" y="2466"/>
                  </a:cubicBezTo>
                  <a:cubicBezTo>
                    <a:pt x="643" y="2467"/>
                    <a:pt x="635" y="2469"/>
                    <a:pt x="649" y="2470"/>
                  </a:cubicBezTo>
                  <a:cubicBezTo>
                    <a:pt x="659" y="2473"/>
                    <a:pt x="671" y="2470"/>
                    <a:pt x="667" y="2476"/>
                  </a:cubicBezTo>
                  <a:cubicBezTo>
                    <a:pt x="674" y="2480"/>
                    <a:pt x="710" y="2478"/>
                    <a:pt x="707" y="2487"/>
                  </a:cubicBezTo>
                  <a:cubicBezTo>
                    <a:pt x="724" y="2486"/>
                    <a:pt x="733" y="2486"/>
                    <a:pt x="751" y="2486"/>
                  </a:cubicBezTo>
                  <a:cubicBezTo>
                    <a:pt x="751" y="2487"/>
                    <a:pt x="740" y="2489"/>
                    <a:pt x="753" y="2489"/>
                  </a:cubicBezTo>
                  <a:cubicBezTo>
                    <a:pt x="779" y="2491"/>
                    <a:pt x="774" y="2493"/>
                    <a:pt x="760" y="2495"/>
                  </a:cubicBezTo>
                  <a:cubicBezTo>
                    <a:pt x="758" y="2495"/>
                    <a:pt x="752" y="2495"/>
                    <a:pt x="754" y="2495"/>
                  </a:cubicBezTo>
                  <a:cubicBezTo>
                    <a:pt x="796" y="2497"/>
                    <a:pt x="786" y="2498"/>
                    <a:pt x="771" y="2500"/>
                  </a:cubicBezTo>
                  <a:cubicBezTo>
                    <a:pt x="774" y="2503"/>
                    <a:pt x="852" y="2507"/>
                    <a:pt x="817" y="2509"/>
                  </a:cubicBezTo>
                  <a:cubicBezTo>
                    <a:pt x="829" y="2509"/>
                    <a:pt x="841" y="2509"/>
                    <a:pt x="849" y="2509"/>
                  </a:cubicBezTo>
                  <a:cubicBezTo>
                    <a:pt x="846" y="2510"/>
                    <a:pt x="838" y="2510"/>
                    <a:pt x="841" y="2510"/>
                  </a:cubicBezTo>
                  <a:cubicBezTo>
                    <a:pt x="877" y="2511"/>
                    <a:pt x="885" y="2513"/>
                    <a:pt x="869" y="2514"/>
                  </a:cubicBezTo>
                  <a:cubicBezTo>
                    <a:pt x="854" y="2514"/>
                    <a:pt x="896" y="2519"/>
                    <a:pt x="895" y="2520"/>
                  </a:cubicBezTo>
                  <a:cubicBezTo>
                    <a:pt x="902" y="2521"/>
                    <a:pt x="879" y="2523"/>
                    <a:pt x="909" y="2524"/>
                  </a:cubicBezTo>
                  <a:cubicBezTo>
                    <a:pt x="939" y="2525"/>
                    <a:pt x="898" y="2527"/>
                    <a:pt x="909" y="2528"/>
                  </a:cubicBezTo>
                  <a:cubicBezTo>
                    <a:pt x="914" y="2529"/>
                    <a:pt x="887" y="2530"/>
                    <a:pt x="912" y="2531"/>
                  </a:cubicBezTo>
                  <a:cubicBezTo>
                    <a:pt x="933" y="2532"/>
                    <a:pt x="898" y="2533"/>
                    <a:pt x="936" y="2534"/>
                  </a:cubicBezTo>
                  <a:cubicBezTo>
                    <a:pt x="901" y="2535"/>
                    <a:pt x="916" y="2536"/>
                    <a:pt x="910" y="2537"/>
                  </a:cubicBezTo>
                  <a:cubicBezTo>
                    <a:pt x="897" y="2539"/>
                    <a:pt x="891" y="2541"/>
                    <a:pt x="899" y="2542"/>
                  </a:cubicBezTo>
                  <a:cubicBezTo>
                    <a:pt x="902" y="2543"/>
                    <a:pt x="892" y="2544"/>
                    <a:pt x="903" y="2544"/>
                  </a:cubicBezTo>
                  <a:cubicBezTo>
                    <a:pt x="933" y="2545"/>
                    <a:pt x="873" y="2546"/>
                    <a:pt x="912" y="2546"/>
                  </a:cubicBezTo>
                  <a:cubicBezTo>
                    <a:pt x="878" y="2548"/>
                    <a:pt x="930" y="2546"/>
                    <a:pt x="914" y="2551"/>
                  </a:cubicBezTo>
                  <a:cubicBezTo>
                    <a:pt x="901" y="2553"/>
                    <a:pt x="948" y="2554"/>
                    <a:pt x="917" y="2556"/>
                  </a:cubicBezTo>
                  <a:cubicBezTo>
                    <a:pt x="966" y="2560"/>
                    <a:pt x="928" y="2564"/>
                    <a:pt x="921" y="2568"/>
                  </a:cubicBezTo>
                  <a:cubicBezTo>
                    <a:pt x="913" y="2570"/>
                    <a:pt x="947" y="2571"/>
                    <a:pt x="949" y="2572"/>
                  </a:cubicBezTo>
                  <a:cubicBezTo>
                    <a:pt x="944" y="2572"/>
                    <a:pt x="941" y="2572"/>
                    <a:pt x="936" y="2572"/>
                  </a:cubicBezTo>
                  <a:cubicBezTo>
                    <a:pt x="941" y="2571"/>
                    <a:pt x="956" y="2572"/>
                    <a:pt x="946" y="2572"/>
                  </a:cubicBezTo>
                  <a:cubicBezTo>
                    <a:pt x="931" y="2571"/>
                    <a:pt x="919" y="2572"/>
                    <a:pt x="919" y="2572"/>
                  </a:cubicBezTo>
                  <a:cubicBezTo>
                    <a:pt x="943" y="2587"/>
                    <a:pt x="1039" y="2589"/>
                    <a:pt x="1113" y="2602"/>
                  </a:cubicBezTo>
                  <a:cubicBezTo>
                    <a:pt x="1169" y="2603"/>
                    <a:pt x="1123" y="2605"/>
                    <a:pt x="1163" y="2607"/>
                  </a:cubicBezTo>
                  <a:cubicBezTo>
                    <a:pt x="1146" y="2610"/>
                    <a:pt x="1161" y="2611"/>
                    <a:pt x="1183" y="2613"/>
                  </a:cubicBezTo>
                  <a:cubicBezTo>
                    <a:pt x="1204" y="2614"/>
                    <a:pt x="1149" y="2615"/>
                    <a:pt x="1184" y="2616"/>
                  </a:cubicBezTo>
                  <a:cubicBezTo>
                    <a:pt x="1165" y="2616"/>
                    <a:pt x="1177" y="2617"/>
                    <a:pt x="1184" y="2618"/>
                  </a:cubicBezTo>
                  <a:cubicBezTo>
                    <a:pt x="1201" y="2623"/>
                    <a:pt x="1264" y="2629"/>
                    <a:pt x="1272" y="2632"/>
                  </a:cubicBezTo>
                  <a:cubicBezTo>
                    <a:pt x="1275" y="2632"/>
                    <a:pt x="1295" y="2633"/>
                    <a:pt x="1270" y="2633"/>
                  </a:cubicBezTo>
                  <a:cubicBezTo>
                    <a:pt x="1292" y="2634"/>
                    <a:pt x="1309" y="2636"/>
                    <a:pt x="1331" y="2639"/>
                  </a:cubicBezTo>
                  <a:cubicBezTo>
                    <a:pt x="1294" y="2640"/>
                    <a:pt x="1336" y="2641"/>
                    <a:pt x="1333" y="2641"/>
                  </a:cubicBezTo>
                  <a:cubicBezTo>
                    <a:pt x="1331" y="2642"/>
                    <a:pt x="1320" y="2643"/>
                    <a:pt x="1349" y="2644"/>
                  </a:cubicBezTo>
                  <a:cubicBezTo>
                    <a:pt x="1326" y="2645"/>
                    <a:pt x="1361" y="2647"/>
                    <a:pt x="1354" y="2648"/>
                  </a:cubicBezTo>
                  <a:cubicBezTo>
                    <a:pt x="1336" y="2653"/>
                    <a:pt x="1386" y="2654"/>
                    <a:pt x="1370" y="2656"/>
                  </a:cubicBezTo>
                  <a:cubicBezTo>
                    <a:pt x="1343" y="2658"/>
                    <a:pt x="1402" y="2659"/>
                    <a:pt x="1394" y="2661"/>
                  </a:cubicBezTo>
                  <a:cubicBezTo>
                    <a:pt x="1395" y="2662"/>
                    <a:pt x="1390" y="2663"/>
                    <a:pt x="1399" y="2663"/>
                  </a:cubicBezTo>
                  <a:cubicBezTo>
                    <a:pt x="1434" y="2664"/>
                    <a:pt x="1383" y="2665"/>
                    <a:pt x="1406" y="2665"/>
                  </a:cubicBezTo>
                  <a:cubicBezTo>
                    <a:pt x="1433" y="2666"/>
                    <a:pt x="1397" y="2668"/>
                    <a:pt x="1435" y="2669"/>
                  </a:cubicBezTo>
                  <a:cubicBezTo>
                    <a:pt x="1407" y="2670"/>
                    <a:pt x="1446" y="2671"/>
                    <a:pt x="1445" y="2672"/>
                  </a:cubicBezTo>
                  <a:cubicBezTo>
                    <a:pt x="1457" y="2675"/>
                    <a:pt x="1456" y="2677"/>
                    <a:pt x="1475" y="2678"/>
                  </a:cubicBezTo>
                  <a:cubicBezTo>
                    <a:pt x="1482" y="2678"/>
                    <a:pt x="1453" y="2680"/>
                    <a:pt x="1461" y="2680"/>
                  </a:cubicBezTo>
                  <a:cubicBezTo>
                    <a:pt x="1496" y="2682"/>
                    <a:pt x="1469" y="2684"/>
                    <a:pt x="1477" y="2685"/>
                  </a:cubicBezTo>
                  <a:cubicBezTo>
                    <a:pt x="1496" y="2691"/>
                    <a:pt x="1516" y="2692"/>
                    <a:pt x="1520" y="2702"/>
                  </a:cubicBezTo>
                  <a:cubicBezTo>
                    <a:pt x="1561" y="2704"/>
                    <a:pt x="1545" y="2707"/>
                    <a:pt x="1534" y="2709"/>
                  </a:cubicBezTo>
                  <a:cubicBezTo>
                    <a:pt x="1526" y="2710"/>
                    <a:pt x="1566" y="2711"/>
                    <a:pt x="1525" y="2713"/>
                  </a:cubicBezTo>
                  <a:cubicBezTo>
                    <a:pt x="1565" y="2714"/>
                    <a:pt x="1516" y="2717"/>
                    <a:pt x="1559" y="2719"/>
                  </a:cubicBezTo>
                  <a:cubicBezTo>
                    <a:pt x="1569" y="2720"/>
                    <a:pt x="1532" y="2722"/>
                    <a:pt x="1560" y="2724"/>
                  </a:cubicBezTo>
                  <a:cubicBezTo>
                    <a:pt x="1570" y="2724"/>
                    <a:pt x="1523" y="2725"/>
                    <a:pt x="1561" y="2726"/>
                  </a:cubicBezTo>
                  <a:cubicBezTo>
                    <a:pt x="1519" y="2727"/>
                    <a:pt x="1564" y="2728"/>
                    <a:pt x="1563" y="2728"/>
                  </a:cubicBezTo>
                  <a:cubicBezTo>
                    <a:pt x="1558" y="2733"/>
                    <a:pt x="1563" y="2737"/>
                    <a:pt x="1560" y="2741"/>
                  </a:cubicBezTo>
                  <a:cubicBezTo>
                    <a:pt x="1558" y="2745"/>
                    <a:pt x="1572" y="2749"/>
                    <a:pt x="1542" y="2753"/>
                  </a:cubicBezTo>
                  <a:cubicBezTo>
                    <a:pt x="1532" y="2754"/>
                    <a:pt x="1534" y="2756"/>
                    <a:pt x="1542" y="2757"/>
                  </a:cubicBezTo>
                  <a:cubicBezTo>
                    <a:pt x="1551" y="2758"/>
                    <a:pt x="1506" y="2759"/>
                    <a:pt x="1539" y="2761"/>
                  </a:cubicBezTo>
                  <a:cubicBezTo>
                    <a:pt x="1517" y="2762"/>
                    <a:pt x="1533" y="2763"/>
                    <a:pt x="1531" y="2764"/>
                  </a:cubicBezTo>
                  <a:cubicBezTo>
                    <a:pt x="1516" y="2767"/>
                    <a:pt x="1517" y="2772"/>
                    <a:pt x="1531" y="2774"/>
                  </a:cubicBezTo>
                  <a:cubicBezTo>
                    <a:pt x="1529" y="2777"/>
                    <a:pt x="1485" y="2778"/>
                    <a:pt x="1518" y="2779"/>
                  </a:cubicBezTo>
                  <a:cubicBezTo>
                    <a:pt x="1538" y="2780"/>
                    <a:pt x="1493" y="2781"/>
                    <a:pt x="1511" y="2782"/>
                  </a:cubicBezTo>
                  <a:cubicBezTo>
                    <a:pt x="1515" y="2782"/>
                    <a:pt x="1496" y="2783"/>
                    <a:pt x="1500" y="2783"/>
                  </a:cubicBezTo>
                  <a:cubicBezTo>
                    <a:pt x="1510" y="2784"/>
                    <a:pt x="1538" y="2785"/>
                    <a:pt x="1502" y="2787"/>
                  </a:cubicBezTo>
                  <a:cubicBezTo>
                    <a:pt x="1537" y="2789"/>
                    <a:pt x="1511" y="2787"/>
                    <a:pt x="1520" y="2797"/>
                  </a:cubicBezTo>
                  <a:cubicBezTo>
                    <a:pt x="1525" y="2800"/>
                    <a:pt x="1497" y="2802"/>
                    <a:pt x="1539" y="2804"/>
                  </a:cubicBezTo>
                  <a:cubicBezTo>
                    <a:pt x="1477" y="2807"/>
                    <a:pt x="1559" y="2807"/>
                    <a:pt x="1522" y="2808"/>
                  </a:cubicBezTo>
                  <a:cubicBezTo>
                    <a:pt x="1563" y="2809"/>
                    <a:pt x="1506" y="2810"/>
                    <a:pt x="1531" y="2810"/>
                  </a:cubicBezTo>
                  <a:cubicBezTo>
                    <a:pt x="1563" y="2811"/>
                    <a:pt x="1510" y="2812"/>
                    <a:pt x="1528" y="2812"/>
                  </a:cubicBezTo>
                  <a:cubicBezTo>
                    <a:pt x="1556" y="2813"/>
                    <a:pt x="1498" y="2814"/>
                    <a:pt x="1536" y="2814"/>
                  </a:cubicBezTo>
                  <a:cubicBezTo>
                    <a:pt x="1507" y="2815"/>
                    <a:pt x="1546" y="2816"/>
                    <a:pt x="1528" y="2817"/>
                  </a:cubicBezTo>
                  <a:cubicBezTo>
                    <a:pt x="1516" y="2817"/>
                    <a:pt x="1546" y="2818"/>
                    <a:pt x="1522" y="2819"/>
                  </a:cubicBezTo>
                  <a:cubicBezTo>
                    <a:pt x="1558" y="2819"/>
                    <a:pt x="1519" y="2821"/>
                    <a:pt x="1526" y="2821"/>
                  </a:cubicBezTo>
                  <a:cubicBezTo>
                    <a:pt x="1553" y="2822"/>
                    <a:pt x="1489" y="2823"/>
                    <a:pt x="1534" y="2824"/>
                  </a:cubicBezTo>
                  <a:cubicBezTo>
                    <a:pt x="1527" y="2825"/>
                    <a:pt x="1525" y="2827"/>
                    <a:pt x="1540" y="2828"/>
                  </a:cubicBezTo>
                  <a:cubicBezTo>
                    <a:pt x="1506" y="2828"/>
                    <a:pt x="1550" y="2830"/>
                    <a:pt x="1524" y="2830"/>
                  </a:cubicBezTo>
                  <a:cubicBezTo>
                    <a:pt x="1549" y="2831"/>
                    <a:pt x="1514" y="2832"/>
                    <a:pt x="1519" y="2833"/>
                  </a:cubicBezTo>
                  <a:cubicBezTo>
                    <a:pt x="1524" y="2834"/>
                    <a:pt x="1509" y="2835"/>
                    <a:pt x="1539" y="2836"/>
                  </a:cubicBezTo>
                  <a:cubicBezTo>
                    <a:pt x="1495" y="2839"/>
                    <a:pt x="1531" y="2843"/>
                    <a:pt x="1520" y="2846"/>
                  </a:cubicBezTo>
                  <a:cubicBezTo>
                    <a:pt x="1516" y="2847"/>
                    <a:pt x="1496" y="2848"/>
                    <a:pt x="1517" y="2849"/>
                  </a:cubicBezTo>
                  <a:cubicBezTo>
                    <a:pt x="1526" y="2849"/>
                    <a:pt x="1519" y="2851"/>
                    <a:pt x="1508" y="2851"/>
                  </a:cubicBezTo>
                  <a:cubicBezTo>
                    <a:pt x="1493" y="2852"/>
                    <a:pt x="1534" y="2853"/>
                    <a:pt x="1501" y="2853"/>
                  </a:cubicBezTo>
                  <a:cubicBezTo>
                    <a:pt x="1487" y="2854"/>
                    <a:pt x="1479" y="2855"/>
                    <a:pt x="1487" y="2856"/>
                  </a:cubicBezTo>
                  <a:cubicBezTo>
                    <a:pt x="1512" y="2856"/>
                    <a:pt x="1457" y="2857"/>
                    <a:pt x="1495" y="2858"/>
                  </a:cubicBezTo>
                  <a:cubicBezTo>
                    <a:pt x="1490" y="2859"/>
                    <a:pt x="1456" y="2862"/>
                    <a:pt x="1466" y="2864"/>
                  </a:cubicBezTo>
                  <a:cubicBezTo>
                    <a:pt x="1482" y="2865"/>
                    <a:pt x="1447" y="2865"/>
                    <a:pt x="1455" y="2866"/>
                  </a:cubicBezTo>
                  <a:cubicBezTo>
                    <a:pt x="1466" y="2868"/>
                    <a:pt x="1452" y="2870"/>
                    <a:pt x="1457" y="2873"/>
                  </a:cubicBezTo>
                  <a:cubicBezTo>
                    <a:pt x="1469" y="2877"/>
                    <a:pt x="1409" y="2881"/>
                    <a:pt x="1419" y="2882"/>
                  </a:cubicBezTo>
                  <a:cubicBezTo>
                    <a:pt x="1447" y="2884"/>
                    <a:pt x="1408" y="2881"/>
                    <a:pt x="1415" y="2887"/>
                  </a:cubicBezTo>
                  <a:cubicBezTo>
                    <a:pt x="1360" y="2889"/>
                    <a:pt x="1312" y="2896"/>
                    <a:pt x="1251" y="2900"/>
                  </a:cubicBezTo>
                  <a:cubicBezTo>
                    <a:pt x="1299" y="2901"/>
                    <a:pt x="1259" y="2903"/>
                    <a:pt x="1241" y="2904"/>
                  </a:cubicBezTo>
                  <a:cubicBezTo>
                    <a:pt x="1219" y="2905"/>
                    <a:pt x="1257" y="2905"/>
                    <a:pt x="1249" y="2906"/>
                  </a:cubicBezTo>
                  <a:cubicBezTo>
                    <a:pt x="1287" y="2907"/>
                    <a:pt x="1259" y="2913"/>
                    <a:pt x="1228" y="2914"/>
                  </a:cubicBezTo>
                  <a:cubicBezTo>
                    <a:pt x="1234" y="2914"/>
                    <a:pt x="1239" y="2914"/>
                    <a:pt x="1245" y="2914"/>
                  </a:cubicBezTo>
                  <a:cubicBezTo>
                    <a:pt x="1139" y="2914"/>
                    <a:pt x="1234" y="2920"/>
                    <a:pt x="1124" y="2930"/>
                  </a:cubicBezTo>
                  <a:cubicBezTo>
                    <a:pt x="1119" y="2937"/>
                    <a:pt x="1052" y="2943"/>
                    <a:pt x="1062" y="2947"/>
                  </a:cubicBezTo>
                  <a:cubicBezTo>
                    <a:pt x="1064" y="2947"/>
                    <a:pt x="1080" y="2948"/>
                    <a:pt x="1076" y="2948"/>
                  </a:cubicBezTo>
                  <a:cubicBezTo>
                    <a:pt x="1045" y="2954"/>
                    <a:pt x="1026" y="2954"/>
                    <a:pt x="1040" y="2960"/>
                  </a:cubicBezTo>
                  <a:cubicBezTo>
                    <a:pt x="1027" y="2962"/>
                    <a:pt x="1023" y="2962"/>
                    <a:pt x="1037" y="2964"/>
                  </a:cubicBezTo>
                  <a:cubicBezTo>
                    <a:pt x="1006" y="2965"/>
                    <a:pt x="1057" y="2966"/>
                    <a:pt x="1021" y="2966"/>
                  </a:cubicBezTo>
                  <a:cubicBezTo>
                    <a:pt x="995" y="2967"/>
                    <a:pt x="1055" y="2967"/>
                    <a:pt x="1027" y="2969"/>
                  </a:cubicBezTo>
                  <a:cubicBezTo>
                    <a:pt x="1013" y="2969"/>
                    <a:pt x="1018" y="2971"/>
                    <a:pt x="1020" y="2972"/>
                  </a:cubicBezTo>
                  <a:cubicBezTo>
                    <a:pt x="1025" y="2973"/>
                    <a:pt x="1003" y="2976"/>
                    <a:pt x="1037" y="2977"/>
                  </a:cubicBezTo>
                  <a:cubicBezTo>
                    <a:pt x="1008" y="2978"/>
                    <a:pt x="1022" y="2979"/>
                    <a:pt x="1020" y="2980"/>
                  </a:cubicBezTo>
                  <a:cubicBezTo>
                    <a:pt x="1017" y="2985"/>
                    <a:pt x="1025" y="2985"/>
                    <a:pt x="1006" y="2986"/>
                  </a:cubicBezTo>
                  <a:cubicBezTo>
                    <a:pt x="977" y="2987"/>
                    <a:pt x="1033" y="2988"/>
                    <a:pt x="1007" y="2989"/>
                  </a:cubicBezTo>
                  <a:cubicBezTo>
                    <a:pt x="995" y="2990"/>
                    <a:pt x="1041" y="2991"/>
                    <a:pt x="1003" y="2991"/>
                  </a:cubicBezTo>
                  <a:cubicBezTo>
                    <a:pt x="1020" y="2993"/>
                    <a:pt x="989" y="2995"/>
                    <a:pt x="998" y="2997"/>
                  </a:cubicBezTo>
                  <a:cubicBezTo>
                    <a:pt x="1005" y="2998"/>
                    <a:pt x="993" y="3000"/>
                    <a:pt x="1013" y="3001"/>
                  </a:cubicBezTo>
                  <a:cubicBezTo>
                    <a:pt x="984" y="3003"/>
                    <a:pt x="998" y="3005"/>
                    <a:pt x="1001" y="3007"/>
                  </a:cubicBezTo>
                  <a:cubicBezTo>
                    <a:pt x="1006" y="3010"/>
                    <a:pt x="975" y="3014"/>
                    <a:pt x="1018" y="3017"/>
                  </a:cubicBezTo>
                  <a:cubicBezTo>
                    <a:pt x="976" y="3020"/>
                    <a:pt x="1007" y="3023"/>
                    <a:pt x="1000" y="3026"/>
                  </a:cubicBezTo>
                  <a:cubicBezTo>
                    <a:pt x="997" y="3027"/>
                    <a:pt x="1023" y="3029"/>
                    <a:pt x="986" y="3030"/>
                  </a:cubicBezTo>
                  <a:cubicBezTo>
                    <a:pt x="990" y="3031"/>
                    <a:pt x="1024" y="3037"/>
                    <a:pt x="1019" y="3040"/>
                  </a:cubicBezTo>
                  <a:cubicBezTo>
                    <a:pt x="1017" y="3041"/>
                    <a:pt x="1036" y="3043"/>
                    <a:pt x="1007" y="3044"/>
                  </a:cubicBezTo>
                  <a:cubicBezTo>
                    <a:pt x="979" y="3046"/>
                    <a:pt x="1030" y="3047"/>
                    <a:pt x="1001" y="3048"/>
                  </a:cubicBezTo>
                  <a:cubicBezTo>
                    <a:pt x="990" y="3049"/>
                    <a:pt x="1009" y="3050"/>
                    <a:pt x="1009" y="3051"/>
                  </a:cubicBezTo>
                  <a:cubicBezTo>
                    <a:pt x="1006" y="3055"/>
                    <a:pt x="968" y="3062"/>
                    <a:pt x="978" y="3067"/>
                  </a:cubicBezTo>
                  <a:cubicBezTo>
                    <a:pt x="962" y="3067"/>
                    <a:pt x="961" y="3067"/>
                    <a:pt x="965" y="3068"/>
                  </a:cubicBezTo>
                  <a:cubicBezTo>
                    <a:pt x="970" y="3068"/>
                    <a:pt x="983" y="3068"/>
                    <a:pt x="977" y="3069"/>
                  </a:cubicBezTo>
                  <a:cubicBezTo>
                    <a:pt x="930" y="3074"/>
                    <a:pt x="970" y="3073"/>
                    <a:pt x="936" y="3081"/>
                  </a:cubicBezTo>
                  <a:cubicBezTo>
                    <a:pt x="897" y="3082"/>
                    <a:pt x="901" y="3088"/>
                    <a:pt x="889" y="3093"/>
                  </a:cubicBezTo>
                  <a:cubicBezTo>
                    <a:pt x="861" y="3098"/>
                    <a:pt x="877" y="3095"/>
                    <a:pt x="856" y="3099"/>
                  </a:cubicBezTo>
                  <a:cubicBezTo>
                    <a:pt x="842" y="3099"/>
                    <a:pt x="864" y="3101"/>
                    <a:pt x="851" y="3101"/>
                  </a:cubicBezTo>
                  <a:cubicBezTo>
                    <a:pt x="811" y="3102"/>
                    <a:pt x="846" y="3103"/>
                    <a:pt x="845" y="3104"/>
                  </a:cubicBezTo>
                  <a:cubicBezTo>
                    <a:pt x="828" y="3106"/>
                    <a:pt x="837" y="3115"/>
                    <a:pt x="817" y="3114"/>
                  </a:cubicBezTo>
                  <a:cubicBezTo>
                    <a:pt x="783" y="3114"/>
                    <a:pt x="789" y="3112"/>
                    <a:pt x="792" y="3127"/>
                  </a:cubicBezTo>
                  <a:cubicBezTo>
                    <a:pt x="796" y="3129"/>
                    <a:pt x="737" y="3130"/>
                    <a:pt x="786" y="3132"/>
                  </a:cubicBezTo>
                  <a:cubicBezTo>
                    <a:pt x="776" y="3133"/>
                    <a:pt x="718" y="3134"/>
                    <a:pt x="769" y="3136"/>
                  </a:cubicBezTo>
                  <a:cubicBezTo>
                    <a:pt x="727" y="3136"/>
                    <a:pt x="802" y="3138"/>
                    <a:pt x="753" y="3139"/>
                  </a:cubicBezTo>
                  <a:cubicBezTo>
                    <a:pt x="770" y="3140"/>
                    <a:pt x="746" y="3142"/>
                    <a:pt x="747" y="3144"/>
                  </a:cubicBezTo>
                  <a:cubicBezTo>
                    <a:pt x="750" y="3168"/>
                    <a:pt x="764" y="3163"/>
                    <a:pt x="707" y="3168"/>
                  </a:cubicBezTo>
                  <a:cubicBezTo>
                    <a:pt x="725" y="3168"/>
                    <a:pt x="734" y="3168"/>
                    <a:pt x="744" y="3169"/>
                  </a:cubicBezTo>
                  <a:cubicBezTo>
                    <a:pt x="716" y="3169"/>
                    <a:pt x="744" y="3171"/>
                    <a:pt x="738" y="3172"/>
                  </a:cubicBezTo>
                  <a:cubicBezTo>
                    <a:pt x="721" y="3174"/>
                    <a:pt x="727" y="3176"/>
                    <a:pt x="748" y="3180"/>
                  </a:cubicBezTo>
                  <a:cubicBezTo>
                    <a:pt x="765" y="3182"/>
                    <a:pt x="697" y="3185"/>
                    <a:pt x="689" y="3190"/>
                  </a:cubicBezTo>
                  <a:cubicBezTo>
                    <a:pt x="641" y="3201"/>
                    <a:pt x="628" y="3204"/>
                    <a:pt x="605" y="3214"/>
                  </a:cubicBezTo>
                  <a:cubicBezTo>
                    <a:pt x="604" y="3214"/>
                    <a:pt x="612" y="3214"/>
                    <a:pt x="617" y="3214"/>
                  </a:cubicBezTo>
                  <a:cubicBezTo>
                    <a:pt x="633" y="3215"/>
                    <a:pt x="591" y="3215"/>
                    <a:pt x="618" y="3216"/>
                  </a:cubicBezTo>
                  <a:cubicBezTo>
                    <a:pt x="643" y="3218"/>
                    <a:pt x="614" y="3216"/>
                    <a:pt x="608" y="3220"/>
                  </a:cubicBezTo>
                  <a:cubicBezTo>
                    <a:pt x="593" y="3223"/>
                    <a:pt x="615" y="3225"/>
                    <a:pt x="590" y="3228"/>
                  </a:cubicBezTo>
                  <a:cubicBezTo>
                    <a:pt x="630" y="3229"/>
                    <a:pt x="584" y="3235"/>
                    <a:pt x="583" y="3237"/>
                  </a:cubicBezTo>
                  <a:cubicBezTo>
                    <a:pt x="584" y="3238"/>
                    <a:pt x="545" y="3238"/>
                    <a:pt x="582" y="3239"/>
                  </a:cubicBezTo>
                  <a:cubicBezTo>
                    <a:pt x="545" y="3240"/>
                    <a:pt x="599" y="3241"/>
                    <a:pt x="584" y="3242"/>
                  </a:cubicBezTo>
                  <a:cubicBezTo>
                    <a:pt x="573" y="3243"/>
                    <a:pt x="594" y="3245"/>
                    <a:pt x="565" y="3245"/>
                  </a:cubicBezTo>
                  <a:cubicBezTo>
                    <a:pt x="574" y="3248"/>
                    <a:pt x="587" y="3247"/>
                    <a:pt x="581" y="3250"/>
                  </a:cubicBezTo>
                  <a:cubicBezTo>
                    <a:pt x="559" y="3256"/>
                    <a:pt x="602" y="3258"/>
                    <a:pt x="569" y="3262"/>
                  </a:cubicBezTo>
                  <a:cubicBezTo>
                    <a:pt x="560" y="3263"/>
                    <a:pt x="604" y="3264"/>
                    <a:pt x="587" y="3266"/>
                  </a:cubicBezTo>
                  <a:cubicBezTo>
                    <a:pt x="574" y="3267"/>
                    <a:pt x="590" y="3269"/>
                    <a:pt x="607" y="3271"/>
                  </a:cubicBezTo>
                  <a:cubicBezTo>
                    <a:pt x="624" y="3272"/>
                    <a:pt x="583" y="3273"/>
                    <a:pt x="605" y="3274"/>
                  </a:cubicBezTo>
                  <a:cubicBezTo>
                    <a:pt x="629" y="3276"/>
                    <a:pt x="621" y="3277"/>
                    <a:pt x="625" y="3278"/>
                  </a:cubicBezTo>
                  <a:cubicBezTo>
                    <a:pt x="627" y="3279"/>
                    <a:pt x="647" y="3281"/>
                    <a:pt x="636" y="3281"/>
                  </a:cubicBezTo>
                  <a:cubicBezTo>
                    <a:pt x="599" y="3283"/>
                    <a:pt x="666" y="3283"/>
                    <a:pt x="646" y="3285"/>
                  </a:cubicBezTo>
                  <a:cubicBezTo>
                    <a:pt x="611" y="3287"/>
                    <a:pt x="680" y="3293"/>
                    <a:pt x="666" y="3297"/>
                  </a:cubicBezTo>
                  <a:cubicBezTo>
                    <a:pt x="662" y="3303"/>
                    <a:pt x="667" y="3303"/>
                    <a:pt x="680" y="3304"/>
                  </a:cubicBezTo>
                  <a:cubicBezTo>
                    <a:pt x="711" y="3305"/>
                    <a:pt x="712" y="3306"/>
                    <a:pt x="706" y="3307"/>
                  </a:cubicBezTo>
                  <a:cubicBezTo>
                    <a:pt x="697" y="3309"/>
                    <a:pt x="733" y="3311"/>
                    <a:pt x="707" y="3312"/>
                  </a:cubicBezTo>
                  <a:cubicBezTo>
                    <a:pt x="735" y="3313"/>
                    <a:pt x="706" y="3314"/>
                    <a:pt x="726" y="3315"/>
                  </a:cubicBezTo>
                  <a:cubicBezTo>
                    <a:pt x="739" y="3316"/>
                    <a:pt x="727" y="3317"/>
                    <a:pt x="729" y="3318"/>
                  </a:cubicBezTo>
                  <a:cubicBezTo>
                    <a:pt x="730" y="3319"/>
                    <a:pt x="718" y="3321"/>
                    <a:pt x="748" y="3321"/>
                  </a:cubicBezTo>
                  <a:cubicBezTo>
                    <a:pt x="710" y="3322"/>
                    <a:pt x="753" y="3323"/>
                    <a:pt x="740" y="3323"/>
                  </a:cubicBezTo>
                  <a:cubicBezTo>
                    <a:pt x="728" y="3326"/>
                    <a:pt x="744" y="3327"/>
                    <a:pt x="749" y="3328"/>
                  </a:cubicBezTo>
                  <a:cubicBezTo>
                    <a:pt x="747" y="3340"/>
                    <a:pt x="759" y="3338"/>
                    <a:pt x="769" y="3340"/>
                  </a:cubicBezTo>
                  <a:cubicBezTo>
                    <a:pt x="769" y="3346"/>
                    <a:pt x="820" y="3351"/>
                    <a:pt x="811" y="3355"/>
                  </a:cubicBezTo>
                  <a:cubicBezTo>
                    <a:pt x="887" y="3356"/>
                    <a:pt x="825" y="3360"/>
                    <a:pt x="790" y="3361"/>
                  </a:cubicBezTo>
                  <a:cubicBezTo>
                    <a:pt x="808" y="3361"/>
                    <a:pt x="820" y="3361"/>
                    <a:pt x="831" y="3362"/>
                  </a:cubicBezTo>
                  <a:cubicBezTo>
                    <a:pt x="800" y="3362"/>
                    <a:pt x="828" y="3363"/>
                    <a:pt x="825" y="3364"/>
                  </a:cubicBezTo>
                  <a:cubicBezTo>
                    <a:pt x="818" y="3365"/>
                    <a:pt x="806" y="3367"/>
                    <a:pt x="821" y="3368"/>
                  </a:cubicBezTo>
                  <a:cubicBezTo>
                    <a:pt x="832" y="3369"/>
                    <a:pt x="807" y="3369"/>
                    <a:pt x="818" y="3370"/>
                  </a:cubicBezTo>
                  <a:cubicBezTo>
                    <a:pt x="829" y="3371"/>
                    <a:pt x="828" y="3372"/>
                    <a:pt x="832" y="3373"/>
                  </a:cubicBezTo>
                  <a:cubicBezTo>
                    <a:pt x="840" y="3374"/>
                    <a:pt x="816" y="3375"/>
                    <a:pt x="829" y="3377"/>
                  </a:cubicBezTo>
                  <a:cubicBezTo>
                    <a:pt x="848" y="3379"/>
                    <a:pt x="824" y="3382"/>
                    <a:pt x="833" y="3384"/>
                  </a:cubicBezTo>
                  <a:cubicBezTo>
                    <a:pt x="900" y="3390"/>
                    <a:pt x="856" y="3401"/>
                    <a:pt x="905" y="3402"/>
                  </a:cubicBezTo>
                  <a:cubicBezTo>
                    <a:pt x="908" y="3403"/>
                    <a:pt x="915" y="3404"/>
                    <a:pt x="910" y="3404"/>
                  </a:cubicBezTo>
                  <a:cubicBezTo>
                    <a:pt x="883" y="3405"/>
                    <a:pt x="896" y="3406"/>
                    <a:pt x="895" y="3407"/>
                  </a:cubicBezTo>
                  <a:cubicBezTo>
                    <a:pt x="907" y="3427"/>
                    <a:pt x="840" y="3419"/>
                    <a:pt x="837" y="3427"/>
                  </a:cubicBezTo>
                  <a:cubicBezTo>
                    <a:pt x="836" y="3428"/>
                    <a:pt x="831" y="3429"/>
                    <a:pt x="836" y="3430"/>
                  </a:cubicBezTo>
                  <a:cubicBezTo>
                    <a:pt x="847" y="3432"/>
                    <a:pt x="821" y="3434"/>
                    <a:pt x="815" y="3435"/>
                  </a:cubicBezTo>
                  <a:cubicBezTo>
                    <a:pt x="853" y="3435"/>
                    <a:pt x="795" y="3436"/>
                    <a:pt x="824" y="3437"/>
                  </a:cubicBezTo>
                  <a:cubicBezTo>
                    <a:pt x="803" y="3439"/>
                    <a:pt x="822" y="3449"/>
                    <a:pt x="773" y="3449"/>
                  </a:cubicBezTo>
                  <a:cubicBezTo>
                    <a:pt x="786" y="3449"/>
                    <a:pt x="798" y="3450"/>
                    <a:pt x="810" y="3450"/>
                  </a:cubicBezTo>
                  <a:cubicBezTo>
                    <a:pt x="797" y="3452"/>
                    <a:pt x="749" y="3453"/>
                    <a:pt x="759" y="3456"/>
                  </a:cubicBezTo>
                  <a:cubicBezTo>
                    <a:pt x="763" y="3458"/>
                    <a:pt x="781" y="3459"/>
                    <a:pt x="767" y="3460"/>
                  </a:cubicBezTo>
                  <a:cubicBezTo>
                    <a:pt x="743" y="3462"/>
                    <a:pt x="755" y="3464"/>
                    <a:pt x="749" y="3465"/>
                  </a:cubicBezTo>
                  <a:cubicBezTo>
                    <a:pt x="744" y="3467"/>
                    <a:pt x="765" y="3468"/>
                    <a:pt x="729" y="3469"/>
                  </a:cubicBezTo>
                  <a:cubicBezTo>
                    <a:pt x="747" y="3470"/>
                    <a:pt x="750" y="3470"/>
                    <a:pt x="730" y="3471"/>
                  </a:cubicBezTo>
                  <a:cubicBezTo>
                    <a:pt x="762" y="3472"/>
                    <a:pt x="760" y="3474"/>
                    <a:pt x="732" y="3475"/>
                  </a:cubicBezTo>
                  <a:cubicBezTo>
                    <a:pt x="764" y="3477"/>
                    <a:pt x="744" y="3479"/>
                    <a:pt x="749" y="3481"/>
                  </a:cubicBezTo>
                  <a:cubicBezTo>
                    <a:pt x="694" y="3483"/>
                    <a:pt x="762" y="3487"/>
                    <a:pt x="708" y="3489"/>
                  </a:cubicBezTo>
                  <a:cubicBezTo>
                    <a:pt x="734" y="3490"/>
                    <a:pt x="719" y="3491"/>
                    <a:pt x="732" y="3491"/>
                  </a:cubicBezTo>
                  <a:cubicBezTo>
                    <a:pt x="752" y="3492"/>
                    <a:pt x="732" y="3493"/>
                    <a:pt x="733" y="3493"/>
                  </a:cubicBezTo>
                  <a:cubicBezTo>
                    <a:pt x="771" y="3494"/>
                    <a:pt x="719" y="3494"/>
                    <a:pt x="739" y="3495"/>
                  </a:cubicBezTo>
                  <a:cubicBezTo>
                    <a:pt x="758" y="3496"/>
                    <a:pt x="774" y="3498"/>
                    <a:pt x="749" y="3499"/>
                  </a:cubicBezTo>
                  <a:cubicBezTo>
                    <a:pt x="753" y="3500"/>
                    <a:pt x="780" y="3503"/>
                    <a:pt x="782" y="3504"/>
                  </a:cubicBezTo>
                  <a:cubicBezTo>
                    <a:pt x="781" y="3504"/>
                    <a:pt x="771" y="3506"/>
                    <a:pt x="775" y="3506"/>
                  </a:cubicBezTo>
                  <a:cubicBezTo>
                    <a:pt x="813" y="3506"/>
                    <a:pt x="749" y="3507"/>
                    <a:pt x="783" y="3508"/>
                  </a:cubicBezTo>
                  <a:cubicBezTo>
                    <a:pt x="789" y="3508"/>
                    <a:pt x="779" y="3509"/>
                    <a:pt x="780" y="3510"/>
                  </a:cubicBezTo>
                  <a:cubicBezTo>
                    <a:pt x="783" y="3512"/>
                    <a:pt x="794" y="3511"/>
                    <a:pt x="791" y="3516"/>
                  </a:cubicBezTo>
                  <a:cubicBezTo>
                    <a:pt x="795" y="3529"/>
                    <a:pt x="778" y="3533"/>
                    <a:pt x="794" y="3532"/>
                  </a:cubicBezTo>
                  <a:cubicBezTo>
                    <a:pt x="818" y="3534"/>
                    <a:pt x="783" y="3534"/>
                    <a:pt x="791" y="3535"/>
                  </a:cubicBezTo>
                  <a:cubicBezTo>
                    <a:pt x="812" y="3537"/>
                    <a:pt x="801" y="3537"/>
                    <a:pt x="796" y="3539"/>
                  </a:cubicBezTo>
                  <a:cubicBezTo>
                    <a:pt x="811" y="3540"/>
                    <a:pt x="835" y="3541"/>
                    <a:pt x="814" y="3542"/>
                  </a:cubicBezTo>
                  <a:cubicBezTo>
                    <a:pt x="806" y="3543"/>
                    <a:pt x="824" y="3544"/>
                    <a:pt x="833" y="3545"/>
                  </a:cubicBezTo>
                  <a:cubicBezTo>
                    <a:pt x="840" y="3546"/>
                    <a:pt x="854" y="3546"/>
                    <a:pt x="836" y="3547"/>
                  </a:cubicBezTo>
                  <a:cubicBezTo>
                    <a:pt x="1217" y="3610"/>
                    <a:pt x="1864" y="3584"/>
                    <a:pt x="2376" y="3591"/>
                  </a:cubicBezTo>
                  <a:cubicBezTo>
                    <a:pt x="2290" y="3590"/>
                    <a:pt x="2226" y="3589"/>
                    <a:pt x="2185" y="3583"/>
                  </a:cubicBezTo>
                  <a:cubicBezTo>
                    <a:pt x="2262" y="3573"/>
                    <a:pt x="2396" y="3574"/>
                    <a:pt x="2471" y="3566"/>
                  </a:cubicBezTo>
                  <a:cubicBezTo>
                    <a:pt x="2445" y="3561"/>
                    <a:pt x="2716" y="3551"/>
                    <a:pt x="2729" y="3546"/>
                  </a:cubicBezTo>
                  <a:cubicBezTo>
                    <a:pt x="2721" y="3545"/>
                    <a:pt x="2720" y="3544"/>
                    <a:pt x="2740" y="3543"/>
                  </a:cubicBezTo>
                  <a:cubicBezTo>
                    <a:pt x="2748" y="3543"/>
                    <a:pt x="2730" y="3541"/>
                    <a:pt x="2728" y="3541"/>
                  </a:cubicBezTo>
                  <a:cubicBezTo>
                    <a:pt x="2727" y="3539"/>
                    <a:pt x="2781" y="3539"/>
                    <a:pt x="2757" y="3538"/>
                  </a:cubicBezTo>
                  <a:cubicBezTo>
                    <a:pt x="2750" y="3537"/>
                    <a:pt x="2773" y="3536"/>
                    <a:pt x="2767" y="3536"/>
                  </a:cubicBezTo>
                  <a:cubicBezTo>
                    <a:pt x="2744" y="3534"/>
                    <a:pt x="2804" y="3534"/>
                    <a:pt x="2774" y="3533"/>
                  </a:cubicBezTo>
                  <a:cubicBezTo>
                    <a:pt x="2749" y="3532"/>
                    <a:pt x="2786" y="3531"/>
                    <a:pt x="2789" y="3530"/>
                  </a:cubicBezTo>
                  <a:cubicBezTo>
                    <a:pt x="2793" y="3528"/>
                    <a:pt x="2823" y="3527"/>
                    <a:pt x="2791" y="3526"/>
                  </a:cubicBezTo>
                  <a:cubicBezTo>
                    <a:pt x="2809" y="3524"/>
                    <a:pt x="2831" y="3522"/>
                    <a:pt x="2848" y="3520"/>
                  </a:cubicBezTo>
                  <a:cubicBezTo>
                    <a:pt x="2775" y="3517"/>
                    <a:pt x="2933" y="3514"/>
                    <a:pt x="2853" y="3510"/>
                  </a:cubicBezTo>
                  <a:cubicBezTo>
                    <a:pt x="2872" y="3510"/>
                    <a:pt x="2892" y="3509"/>
                    <a:pt x="2914" y="3508"/>
                  </a:cubicBezTo>
                  <a:cubicBezTo>
                    <a:pt x="2915" y="3504"/>
                    <a:pt x="2913" y="3504"/>
                    <a:pt x="2928" y="3503"/>
                  </a:cubicBezTo>
                  <a:cubicBezTo>
                    <a:pt x="2952" y="3502"/>
                    <a:pt x="2901" y="3501"/>
                    <a:pt x="2928" y="3500"/>
                  </a:cubicBezTo>
                  <a:cubicBezTo>
                    <a:pt x="2950" y="3499"/>
                    <a:pt x="2933" y="3498"/>
                    <a:pt x="2917" y="3498"/>
                  </a:cubicBezTo>
                  <a:cubicBezTo>
                    <a:pt x="2970" y="3498"/>
                    <a:pt x="2994" y="3487"/>
                    <a:pt x="3014" y="3481"/>
                  </a:cubicBezTo>
                  <a:cubicBezTo>
                    <a:pt x="2997" y="3479"/>
                    <a:pt x="3027" y="3479"/>
                    <a:pt x="3019" y="3477"/>
                  </a:cubicBezTo>
                  <a:cubicBezTo>
                    <a:pt x="3004" y="3475"/>
                    <a:pt x="2981" y="3473"/>
                    <a:pt x="3012" y="3470"/>
                  </a:cubicBezTo>
                  <a:cubicBezTo>
                    <a:pt x="3025" y="3469"/>
                    <a:pt x="3003" y="3468"/>
                    <a:pt x="2997" y="3466"/>
                  </a:cubicBezTo>
                  <a:cubicBezTo>
                    <a:pt x="3020" y="3464"/>
                    <a:pt x="3018" y="3463"/>
                    <a:pt x="3039" y="3461"/>
                  </a:cubicBezTo>
                  <a:cubicBezTo>
                    <a:pt x="3089" y="3457"/>
                    <a:pt x="3042" y="3455"/>
                    <a:pt x="3044" y="3452"/>
                  </a:cubicBezTo>
                  <a:cubicBezTo>
                    <a:pt x="3056" y="3451"/>
                    <a:pt x="3029" y="3449"/>
                    <a:pt x="3059" y="3448"/>
                  </a:cubicBezTo>
                  <a:cubicBezTo>
                    <a:pt x="3064" y="3448"/>
                    <a:pt x="3062" y="3447"/>
                    <a:pt x="3056" y="3447"/>
                  </a:cubicBezTo>
                  <a:cubicBezTo>
                    <a:pt x="3011" y="3446"/>
                    <a:pt x="3067" y="3442"/>
                    <a:pt x="3019" y="3438"/>
                  </a:cubicBezTo>
                  <a:cubicBezTo>
                    <a:pt x="3002" y="3436"/>
                    <a:pt x="3046" y="3437"/>
                    <a:pt x="3060" y="3436"/>
                  </a:cubicBezTo>
                  <a:cubicBezTo>
                    <a:pt x="3062" y="3429"/>
                    <a:pt x="3056" y="3430"/>
                    <a:pt x="3048" y="3428"/>
                  </a:cubicBezTo>
                  <a:cubicBezTo>
                    <a:pt x="3037" y="3427"/>
                    <a:pt x="3087" y="3426"/>
                    <a:pt x="3048" y="3425"/>
                  </a:cubicBezTo>
                  <a:cubicBezTo>
                    <a:pt x="3057" y="3424"/>
                    <a:pt x="3031" y="3423"/>
                    <a:pt x="3039" y="3421"/>
                  </a:cubicBezTo>
                  <a:cubicBezTo>
                    <a:pt x="3047" y="3420"/>
                    <a:pt x="3023" y="3418"/>
                    <a:pt x="3059" y="3417"/>
                  </a:cubicBezTo>
                  <a:cubicBezTo>
                    <a:pt x="3065" y="3417"/>
                    <a:pt x="3064" y="3416"/>
                    <a:pt x="3057" y="3415"/>
                  </a:cubicBezTo>
                  <a:cubicBezTo>
                    <a:pt x="3022" y="3414"/>
                    <a:pt x="3045" y="3415"/>
                    <a:pt x="3038" y="3396"/>
                  </a:cubicBezTo>
                  <a:cubicBezTo>
                    <a:pt x="3038" y="3395"/>
                    <a:pt x="3028" y="3394"/>
                    <a:pt x="3030" y="3393"/>
                  </a:cubicBezTo>
                  <a:cubicBezTo>
                    <a:pt x="3031" y="3392"/>
                    <a:pt x="3014" y="3391"/>
                    <a:pt x="3038" y="3390"/>
                  </a:cubicBezTo>
                  <a:cubicBezTo>
                    <a:pt x="3004" y="3388"/>
                    <a:pt x="2999" y="3385"/>
                    <a:pt x="2994" y="3383"/>
                  </a:cubicBezTo>
                  <a:cubicBezTo>
                    <a:pt x="2981" y="3380"/>
                    <a:pt x="2978" y="3382"/>
                    <a:pt x="2943" y="3376"/>
                  </a:cubicBezTo>
                  <a:cubicBezTo>
                    <a:pt x="2934" y="3376"/>
                    <a:pt x="2955" y="3374"/>
                    <a:pt x="2955" y="3373"/>
                  </a:cubicBezTo>
                  <a:cubicBezTo>
                    <a:pt x="2931" y="3360"/>
                    <a:pt x="2931" y="3365"/>
                    <a:pt x="2883" y="3361"/>
                  </a:cubicBezTo>
                  <a:cubicBezTo>
                    <a:pt x="2813" y="3358"/>
                    <a:pt x="2885" y="3357"/>
                    <a:pt x="2843" y="3353"/>
                  </a:cubicBezTo>
                  <a:cubicBezTo>
                    <a:pt x="2836" y="3352"/>
                    <a:pt x="2846" y="3351"/>
                    <a:pt x="2842" y="3350"/>
                  </a:cubicBezTo>
                  <a:cubicBezTo>
                    <a:pt x="2840" y="3350"/>
                    <a:pt x="2851" y="3348"/>
                    <a:pt x="2846" y="3348"/>
                  </a:cubicBezTo>
                  <a:cubicBezTo>
                    <a:pt x="2808" y="3348"/>
                    <a:pt x="2870" y="3347"/>
                    <a:pt x="2839" y="3346"/>
                  </a:cubicBezTo>
                  <a:cubicBezTo>
                    <a:pt x="2804" y="3340"/>
                    <a:pt x="2784" y="3340"/>
                    <a:pt x="2748" y="3341"/>
                  </a:cubicBezTo>
                  <a:cubicBezTo>
                    <a:pt x="2744" y="3325"/>
                    <a:pt x="2744" y="3330"/>
                    <a:pt x="2686" y="3324"/>
                  </a:cubicBezTo>
                  <a:cubicBezTo>
                    <a:pt x="2674" y="3312"/>
                    <a:pt x="2604" y="3316"/>
                    <a:pt x="2578" y="3301"/>
                  </a:cubicBezTo>
                  <a:cubicBezTo>
                    <a:pt x="2556" y="3298"/>
                    <a:pt x="2563" y="3293"/>
                    <a:pt x="2549" y="3293"/>
                  </a:cubicBezTo>
                  <a:cubicBezTo>
                    <a:pt x="2550" y="3293"/>
                    <a:pt x="2565" y="3292"/>
                    <a:pt x="2558" y="3291"/>
                  </a:cubicBezTo>
                  <a:cubicBezTo>
                    <a:pt x="2508" y="3290"/>
                    <a:pt x="2584" y="3288"/>
                    <a:pt x="2520" y="3286"/>
                  </a:cubicBezTo>
                  <a:cubicBezTo>
                    <a:pt x="2500" y="3285"/>
                    <a:pt x="2486" y="3284"/>
                    <a:pt x="2500" y="3284"/>
                  </a:cubicBezTo>
                  <a:cubicBezTo>
                    <a:pt x="2532" y="3282"/>
                    <a:pt x="2488" y="3282"/>
                    <a:pt x="2496" y="3281"/>
                  </a:cubicBezTo>
                  <a:cubicBezTo>
                    <a:pt x="2463" y="3268"/>
                    <a:pt x="2389" y="3275"/>
                    <a:pt x="2352" y="3261"/>
                  </a:cubicBezTo>
                  <a:cubicBezTo>
                    <a:pt x="2350" y="3259"/>
                    <a:pt x="2365" y="3257"/>
                    <a:pt x="2313" y="3256"/>
                  </a:cubicBezTo>
                  <a:cubicBezTo>
                    <a:pt x="2302" y="3255"/>
                    <a:pt x="2311" y="3254"/>
                    <a:pt x="2311" y="3253"/>
                  </a:cubicBezTo>
                  <a:cubicBezTo>
                    <a:pt x="2329" y="3253"/>
                    <a:pt x="2341" y="3253"/>
                    <a:pt x="2348" y="3253"/>
                  </a:cubicBezTo>
                  <a:cubicBezTo>
                    <a:pt x="2342" y="3252"/>
                    <a:pt x="2334" y="3252"/>
                    <a:pt x="2334" y="3251"/>
                  </a:cubicBezTo>
                  <a:cubicBezTo>
                    <a:pt x="2374" y="3251"/>
                    <a:pt x="2339" y="3237"/>
                    <a:pt x="2393" y="3235"/>
                  </a:cubicBezTo>
                  <a:cubicBezTo>
                    <a:pt x="2406" y="3234"/>
                    <a:pt x="2421" y="3233"/>
                    <a:pt x="2412" y="3232"/>
                  </a:cubicBezTo>
                  <a:cubicBezTo>
                    <a:pt x="2369" y="3230"/>
                    <a:pt x="2413" y="3229"/>
                    <a:pt x="2438" y="3227"/>
                  </a:cubicBezTo>
                  <a:cubicBezTo>
                    <a:pt x="2446" y="3227"/>
                    <a:pt x="2450" y="3226"/>
                    <a:pt x="2456" y="3225"/>
                  </a:cubicBezTo>
                  <a:cubicBezTo>
                    <a:pt x="2485" y="3223"/>
                    <a:pt x="2479" y="3219"/>
                    <a:pt x="2476" y="3216"/>
                  </a:cubicBezTo>
                  <a:cubicBezTo>
                    <a:pt x="2469" y="3212"/>
                    <a:pt x="2554" y="3212"/>
                    <a:pt x="2499" y="3209"/>
                  </a:cubicBezTo>
                  <a:cubicBezTo>
                    <a:pt x="2468" y="3207"/>
                    <a:pt x="2468" y="3205"/>
                    <a:pt x="2498" y="3204"/>
                  </a:cubicBezTo>
                  <a:cubicBezTo>
                    <a:pt x="2507" y="3203"/>
                    <a:pt x="2528" y="3203"/>
                    <a:pt x="2498" y="3202"/>
                  </a:cubicBezTo>
                  <a:cubicBezTo>
                    <a:pt x="2522" y="3201"/>
                    <a:pt x="2519" y="3201"/>
                    <a:pt x="2519" y="3200"/>
                  </a:cubicBezTo>
                  <a:cubicBezTo>
                    <a:pt x="2516" y="3183"/>
                    <a:pt x="2542" y="3193"/>
                    <a:pt x="2555" y="3190"/>
                  </a:cubicBezTo>
                  <a:cubicBezTo>
                    <a:pt x="2480" y="3186"/>
                    <a:pt x="2558" y="3170"/>
                    <a:pt x="2452" y="3173"/>
                  </a:cubicBezTo>
                  <a:cubicBezTo>
                    <a:pt x="2566" y="3172"/>
                    <a:pt x="2385" y="3159"/>
                    <a:pt x="2375" y="3158"/>
                  </a:cubicBezTo>
                  <a:cubicBezTo>
                    <a:pt x="2398" y="3157"/>
                    <a:pt x="2368" y="3156"/>
                    <a:pt x="2372" y="3155"/>
                  </a:cubicBezTo>
                  <a:cubicBezTo>
                    <a:pt x="2380" y="3154"/>
                    <a:pt x="2357" y="3152"/>
                    <a:pt x="2393" y="3151"/>
                  </a:cubicBezTo>
                  <a:cubicBezTo>
                    <a:pt x="2369" y="3151"/>
                    <a:pt x="2359" y="3150"/>
                    <a:pt x="2383" y="3149"/>
                  </a:cubicBezTo>
                  <a:cubicBezTo>
                    <a:pt x="2416" y="3147"/>
                    <a:pt x="2359" y="3147"/>
                    <a:pt x="2374" y="3146"/>
                  </a:cubicBezTo>
                  <a:cubicBezTo>
                    <a:pt x="2423" y="3141"/>
                    <a:pt x="2381" y="3143"/>
                    <a:pt x="2430" y="3137"/>
                  </a:cubicBezTo>
                  <a:cubicBezTo>
                    <a:pt x="2435" y="3137"/>
                    <a:pt x="2424" y="3136"/>
                    <a:pt x="2425" y="3136"/>
                  </a:cubicBezTo>
                  <a:cubicBezTo>
                    <a:pt x="2428" y="3135"/>
                    <a:pt x="2443" y="3134"/>
                    <a:pt x="2429" y="3133"/>
                  </a:cubicBezTo>
                  <a:cubicBezTo>
                    <a:pt x="2391" y="3133"/>
                    <a:pt x="2457" y="3132"/>
                    <a:pt x="2421" y="3131"/>
                  </a:cubicBezTo>
                  <a:cubicBezTo>
                    <a:pt x="2412" y="3131"/>
                    <a:pt x="2415" y="3129"/>
                    <a:pt x="2426" y="3128"/>
                  </a:cubicBezTo>
                  <a:cubicBezTo>
                    <a:pt x="2438" y="3127"/>
                    <a:pt x="2396" y="3127"/>
                    <a:pt x="2434" y="3126"/>
                  </a:cubicBezTo>
                  <a:cubicBezTo>
                    <a:pt x="2428" y="3125"/>
                    <a:pt x="2451" y="3124"/>
                    <a:pt x="2455" y="3123"/>
                  </a:cubicBezTo>
                  <a:cubicBezTo>
                    <a:pt x="2456" y="3116"/>
                    <a:pt x="2470" y="3116"/>
                    <a:pt x="2476" y="3114"/>
                  </a:cubicBezTo>
                  <a:cubicBezTo>
                    <a:pt x="2483" y="3109"/>
                    <a:pt x="2519" y="3108"/>
                    <a:pt x="2535" y="3104"/>
                  </a:cubicBezTo>
                  <a:cubicBezTo>
                    <a:pt x="2494" y="3103"/>
                    <a:pt x="2558" y="3102"/>
                    <a:pt x="2526" y="3102"/>
                  </a:cubicBezTo>
                  <a:cubicBezTo>
                    <a:pt x="2506" y="3101"/>
                    <a:pt x="2545" y="3100"/>
                    <a:pt x="2519" y="3099"/>
                  </a:cubicBezTo>
                  <a:cubicBezTo>
                    <a:pt x="2543" y="3094"/>
                    <a:pt x="2552" y="3091"/>
                    <a:pt x="2581" y="3086"/>
                  </a:cubicBezTo>
                  <a:cubicBezTo>
                    <a:pt x="2591" y="3083"/>
                    <a:pt x="2558" y="3079"/>
                    <a:pt x="2601" y="3076"/>
                  </a:cubicBezTo>
                  <a:cubicBezTo>
                    <a:pt x="2605" y="3076"/>
                    <a:pt x="2606" y="3075"/>
                    <a:pt x="2601" y="3075"/>
                  </a:cubicBezTo>
                  <a:cubicBezTo>
                    <a:pt x="2572" y="3074"/>
                    <a:pt x="2572" y="3073"/>
                    <a:pt x="2600" y="3071"/>
                  </a:cubicBezTo>
                  <a:cubicBezTo>
                    <a:pt x="2550" y="3069"/>
                    <a:pt x="2606" y="3071"/>
                    <a:pt x="2601" y="3067"/>
                  </a:cubicBezTo>
                  <a:cubicBezTo>
                    <a:pt x="2596" y="3066"/>
                    <a:pt x="2574" y="3064"/>
                    <a:pt x="2584" y="3064"/>
                  </a:cubicBezTo>
                  <a:cubicBezTo>
                    <a:pt x="2612" y="3063"/>
                    <a:pt x="2573" y="3062"/>
                    <a:pt x="2579" y="3061"/>
                  </a:cubicBezTo>
                  <a:cubicBezTo>
                    <a:pt x="2586" y="3060"/>
                    <a:pt x="2583" y="3058"/>
                    <a:pt x="2580" y="3057"/>
                  </a:cubicBezTo>
                  <a:cubicBezTo>
                    <a:pt x="2561" y="3055"/>
                    <a:pt x="2562" y="3047"/>
                    <a:pt x="2556" y="3046"/>
                  </a:cubicBezTo>
                  <a:cubicBezTo>
                    <a:pt x="2530" y="3041"/>
                    <a:pt x="2519" y="3043"/>
                    <a:pt x="2518" y="3036"/>
                  </a:cubicBezTo>
                  <a:cubicBezTo>
                    <a:pt x="2513" y="3022"/>
                    <a:pt x="2536" y="3028"/>
                    <a:pt x="2498" y="3025"/>
                  </a:cubicBezTo>
                  <a:cubicBezTo>
                    <a:pt x="2550" y="3024"/>
                    <a:pt x="2482" y="3023"/>
                    <a:pt x="2515" y="3022"/>
                  </a:cubicBezTo>
                  <a:cubicBezTo>
                    <a:pt x="2486" y="3021"/>
                    <a:pt x="2522" y="3020"/>
                    <a:pt x="2519" y="3019"/>
                  </a:cubicBezTo>
                  <a:cubicBezTo>
                    <a:pt x="2516" y="3018"/>
                    <a:pt x="2518" y="3017"/>
                    <a:pt x="2518" y="3016"/>
                  </a:cubicBezTo>
                  <a:cubicBezTo>
                    <a:pt x="2519" y="3015"/>
                    <a:pt x="2493" y="3015"/>
                    <a:pt x="2515" y="3014"/>
                  </a:cubicBezTo>
                  <a:cubicBezTo>
                    <a:pt x="2529" y="3013"/>
                    <a:pt x="2523" y="3011"/>
                    <a:pt x="2507" y="3010"/>
                  </a:cubicBezTo>
                  <a:cubicBezTo>
                    <a:pt x="2473" y="3009"/>
                    <a:pt x="2546" y="3008"/>
                    <a:pt x="2518" y="3007"/>
                  </a:cubicBezTo>
                  <a:cubicBezTo>
                    <a:pt x="2482" y="3005"/>
                    <a:pt x="2499" y="3003"/>
                    <a:pt x="2499" y="3002"/>
                  </a:cubicBezTo>
                  <a:cubicBezTo>
                    <a:pt x="2500" y="3000"/>
                    <a:pt x="2479" y="2998"/>
                    <a:pt x="2518" y="2997"/>
                  </a:cubicBezTo>
                  <a:cubicBezTo>
                    <a:pt x="2465" y="2995"/>
                    <a:pt x="2519" y="2990"/>
                    <a:pt x="2532" y="2985"/>
                  </a:cubicBezTo>
                  <a:cubicBezTo>
                    <a:pt x="2542" y="2984"/>
                    <a:pt x="2499" y="2982"/>
                    <a:pt x="2537" y="2981"/>
                  </a:cubicBezTo>
                  <a:cubicBezTo>
                    <a:pt x="2508" y="2981"/>
                    <a:pt x="2543" y="2980"/>
                    <a:pt x="2540" y="2979"/>
                  </a:cubicBezTo>
                  <a:cubicBezTo>
                    <a:pt x="2531" y="2969"/>
                    <a:pt x="2565" y="2963"/>
                    <a:pt x="2581" y="2961"/>
                  </a:cubicBezTo>
                  <a:cubicBezTo>
                    <a:pt x="2531" y="2960"/>
                    <a:pt x="2575" y="2958"/>
                    <a:pt x="2584" y="2958"/>
                  </a:cubicBezTo>
                  <a:cubicBezTo>
                    <a:pt x="2636" y="2946"/>
                    <a:pt x="2594" y="2949"/>
                    <a:pt x="2662" y="2943"/>
                  </a:cubicBezTo>
                  <a:lnTo>
                    <a:pt x="2652" y="2942"/>
                  </a:lnTo>
                  <a:cubicBezTo>
                    <a:pt x="2641" y="2939"/>
                    <a:pt x="2634" y="2937"/>
                    <a:pt x="2663" y="2934"/>
                  </a:cubicBezTo>
                  <a:cubicBezTo>
                    <a:pt x="2716" y="2929"/>
                    <a:pt x="2721" y="2925"/>
                    <a:pt x="2748" y="2917"/>
                  </a:cubicBezTo>
                  <a:cubicBezTo>
                    <a:pt x="2750" y="2916"/>
                    <a:pt x="2766" y="2915"/>
                    <a:pt x="2767" y="2914"/>
                  </a:cubicBezTo>
                  <a:cubicBezTo>
                    <a:pt x="2769" y="2913"/>
                    <a:pt x="2748" y="2912"/>
                    <a:pt x="2758" y="2911"/>
                  </a:cubicBezTo>
                  <a:cubicBezTo>
                    <a:pt x="2780" y="2910"/>
                    <a:pt x="2747" y="2909"/>
                    <a:pt x="2752" y="2909"/>
                  </a:cubicBezTo>
                  <a:cubicBezTo>
                    <a:pt x="2784" y="2908"/>
                    <a:pt x="2727" y="2908"/>
                    <a:pt x="2753" y="2907"/>
                  </a:cubicBezTo>
                  <a:cubicBezTo>
                    <a:pt x="2779" y="2906"/>
                    <a:pt x="2767" y="2904"/>
                    <a:pt x="2761" y="2904"/>
                  </a:cubicBezTo>
                  <a:cubicBezTo>
                    <a:pt x="2736" y="2903"/>
                    <a:pt x="2768" y="2903"/>
                    <a:pt x="2765" y="2902"/>
                  </a:cubicBezTo>
                  <a:cubicBezTo>
                    <a:pt x="2747" y="2902"/>
                    <a:pt x="2750" y="2900"/>
                    <a:pt x="2746" y="2887"/>
                  </a:cubicBezTo>
                  <a:cubicBezTo>
                    <a:pt x="2742" y="2883"/>
                    <a:pt x="2767" y="2879"/>
                    <a:pt x="2731" y="2874"/>
                  </a:cubicBezTo>
                  <a:cubicBezTo>
                    <a:pt x="2779" y="2874"/>
                    <a:pt x="2719" y="2873"/>
                    <a:pt x="2738" y="2872"/>
                  </a:cubicBezTo>
                  <a:cubicBezTo>
                    <a:pt x="2768" y="2871"/>
                    <a:pt x="2731" y="2862"/>
                    <a:pt x="2727" y="2855"/>
                  </a:cubicBezTo>
                  <a:cubicBezTo>
                    <a:pt x="2730" y="2851"/>
                    <a:pt x="2716" y="2850"/>
                    <a:pt x="2690" y="2848"/>
                  </a:cubicBezTo>
                  <a:cubicBezTo>
                    <a:pt x="2725" y="2847"/>
                    <a:pt x="2693" y="2846"/>
                    <a:pt x="2687" y="2845"/>
                  </a:cubicBezTo>
                  <a:cubicBezTo>
                    <a:pt x="2680" y="2844"/>
                    <a:pt x="2689" y="2842"/>
                    <a:pt x="2684" y="2841"/>
                  </a:cubicBezTo>
                  <a:cubicBezTo>
                    <a:pt x="2680" y="2840"/>
                    <a:pt x="2649" y="2839"/>
                    <a:pt x="2666" y="2838"/>
                  </a:cubicBezTo>
                  <a:cubicBezTo>
                    <a:pt x="2687" y="2837"/>
                    <a:pt x="2626" y="2836"/>
                    <a:pt x="2658" y="2835"/>
                  </a:cubicBezTo>
                  <a:cubicBezTo>
                    <a:pt x="2663" y="2835"/>
                    <a:pt x="2628" y="2833"/>
                    <a:pt x="2663" y="2833"/>
                  </a:cubicBezTo>
                  <a:cubicBezTo>
                    <a:pt x="2630" y="2826"/>
                    <a:pt x="2570" y="2829"/>
                    <a:pt x="2581" y="2819"/>
                  </a:cubicBezTo>
                  <a:cubicBezTo>
                    <a:pt x="2514" y="2819"/>
                    <a:pt x="2470" y="2815"/>
                    <a:pt x="2437" y="2809"/>
                  </a:cubicBezTo>
                  <a:cubicBezTo>
                    <a:pt x="2469" y="2808"/>
                    <a:pt x="2433" y="2807"/>
                    <a:pt x="2433" y="2806"/>
                  </a:cubicBezTo>
                  <a:cubicBezTo>
                    <a:pt x="2432" y="2805"/>
                    <a:pt x="2454" y="2804"/>
                    <a:pt x="2457" y="2803"/>
                  </a:cubicBezTo>
                  <a:cubicBezTo>
                    <a:pt x="2460" y="2801"/>
                    <a:pt x="2442" y="2799"/>
                    <a:pt x="2472" y="2798"/>
                  </a:cubicBezTo>
                  <a:cubicBezTo>
                    <a:pt x="2450" y="2797"/>
                    <a:pt x="2445" y="2795"/>
                    <a:pt x="2459" y="2794"/>
                  </a:cubicBezTo>
                  <a:cubicBezTo>
                    <a:pt x="2478" y="2793"/>
                    <a:pt x="2441" y="2791"/>
                    <a:pt x="2454" y="2790"/>
                  </a:cubicBezTo>
                  <a:cubicBezTo>
                    <a:pt x="2458" y="2789"/>
                    <a:pt x="2420" y="2788"/>
                    <a:pt x="2418" y="2788"/>
                  </a:cubicBezTo>
                  <a:cubicBezTo>
                    <a:pt x="2408" y="2792"/>
                    <a:pt x="2427" y="2798"/>
                    <a:pt x="2394" y="2801"/>
                  </a:cubicBezTo>
                  <a:cubicBezTo>
                    <a:pt x="2455" y="2806"/>
                    <a:pt x="2295" y="2798"/>
                    <a:pt x="2349" y="2806"/>
                  </a:cubicBezTo>
                  <a:cubicBezTo>
                    <a:pt x="2311" y="2806"/>
                    <a:pt x="2278" y="2806"/>
                    <a:pt x="2248" y="2805"/>
                  </a:cubicBezTo>
                  <a:cubicBezTo>
                    <a:pt x="2248" y="2801"/>
                    <a:pt x="2248" y="2801"/>
                    <a:pt x="2206" y="2798"/>
                  </a:cubicBezTo>
                  <a:cubicBezTo>
                    <a:pt x="2206" y="2800"/>
                    <a:pt x="2210" y="2801"/>
                    <a:pt x="2205" y="2803"/>
                  </a:cubicBezTo>
                  <a:cubicBezTo>
                    <a:pt x="2202" y="2804"/>
                    <a:pt x="2246" y="2804"/>
                    <a:pt x="2208" y="2805"/>
                  </a:cubicBezTo>
                  <a:cubicBezTo>
                    <a:pt x="2304" y="2808"/>
                    <a:pt x="2160" y="2820"/>
                    <a:pt x="2125" y="2806"/>
                  </a:cubicBezTo>
                  <a:cubicBezTo>
                    <a:pt x="2127" y="2805"/>
                    <a:pt x="2145" y="2803"/>
                    <a:pt x="2155" y="2801"/>
                  </a:cubicBezTo>
                  <a:cubicBezTo>
                    <a:pt x="2121" y="2798"/>
                    <a:pt x="2077" y="2798"/>
                    <a:pt x="2112" y="2795"/>
                  </a:cubicBezTo>
                  <a:cubicBezTo>
                    <a:pt x="2136" y="2793"/>
                    <a:pt x="2109" y="2793"/>
                    <a:pt x="2114" y="2791"/>
                  </a:cubicBezTo>
                  <a:cubicBezTo>
                    <a:pt x="2143" y="2790"/>
                    <a:pt x="2097" y="2790"/>
                    <a:pt x="2109" y="2789"/>
                  </a:cubicBezTo>
                  <a:cubicBezTo>
                    <a:pt x="2129" y="2788"/>
                    <a:pt x="2123" y="2788"/>
                    <a:pt x="2123" y="2784"/>
                  </a:cubicBezTo>
                  <a:cubicBezTo>
                    <a:pt x="2081" y="2780"/>
                    <a:pt x="2182" y="2778"/>
                    <a:pt x="2124" y="2775"/>
                  </a:cubicBezTo>
                  <a:cubicBezTo>
                    <a:pt x="2120" y="2775"/>
                    <a:pt x="2123" y="2774"/>
                    <a:pt x="2129" y="2774"/>
                  </a:cubicBezTo>
                  <a:cubicBezTo>
                    <a:pt x="2155" y="2773"/>
                    <a:pt x="2142" y="2772"/>
                    <a:pt x="2143" y="2771"/>
                  </a:cubicBezTo>
                  <a:cubicBezTo>
                    <a:pt x="2150" y="2763"/>
                    <a:pt x="2125" y="2766"/>
                    <a:pt x="2165" y="2764"/>
                  </a:cubicBezTo>
                  <a:cubicBezTo>
                    <a:pt x="2132" y="2763"/>
                    <a:pt x="2145" y="2762"/>
                    <a:pt x="2144" y="2761"/>
                  </a:cubicBezTo>
                  <a:cubicBezTo>
                    <a:pt x="2139" y="2754"/>
                    <a:pt x="2151" y="2745"/>
                    <a:pt x="2142" y="2743"/>
                  </a:cubicBezTo>
                  <a:cubicBezTo>
                    <a:pt x="2134" y="2742"/>
                    <a:pt x="2182" y="2741"/>
                    <a:pt x="2158" y="2739"/>
                  </a:cubicBezTo>
                  <a:cubicBezTo>
                    <a:pt x="2141" y="2738"/>
                    <a:pt x="2205" y="2736"/>
                    <a:pt x="2185" y="2735"/>
                  </a:cubicBezTo>
                  <a:cubicBezTo>
                    <a:pt x="2228" y="2734"/>
                    <a:pt x="2163" y="2732"/>
                    <a:pt x="2184" y="2731"/>
                  </a:cubicBezTo>
                  <a:cubicBezTo>
                    <a:pt x="2129" y="2729"/>
                    <a:pt x="2194" y="2728"/>
                    <a:pt x="2189" y="2726"/>
                  </a:cubicBezTo>
                  <a:cubicBezTo>
                    <a:pt x="2241" y="2726"/>
                    <a:pt x="2218" y="2724"/>
                    <a:pt x="2248" y="2723"/>
                  </a:cubicBezTo>
                  <a:cubicBezTo>
                    <a:pt x="2248" y="2724"/>
                    <a:pt x="2238" y="2725"/>
                    <a:pt x="2250" y="2726"/>
                  </a:cubicBezTo>
                  <a:cubicBezTo>
                    <a:pt x="2281" y="2727"/>
                    <a:pt x="2251" y="2728"/>
                    <a:pt x="2246" y="2728"/>
                  </a:cubicBezTo>
                  <a:cubicBezTo>
                    <a:pt x="2229" y="2730"/>
                    <a:pt x="2244" y="2732"/>
                    <a:pt x="2255" y="2734"/>
                  </a:cubicBezTo>
                  <a:cubicBezTo>
                    <a:pt x="2266" y="2736"/>
                    <a:pt x="2279" y="2738"/>
                    <a:pt x="2250" y="2739"/>
                  </a:cubicBezTo>
                  <a:cubicBezTo>
                    <a:pt x="2244" y="2740"/>
                    <a:pt x="2242" y="2741"/>
                    <a:pt x="2249" y="2741"/>
                  </a:cubicBezTo>
                  <a:cubicBezTo>
                    <a:pt x="2283" y="2747"/>
                    <a:pt x="2297" y="2746"/>
                    <a:pt x="2311" y="2749"/>
                  </a:cubicBezTo>
                  <a:cubicBezTo>
                    <a:pt x="2306" y="2750"/>
                    <a:pt x="2347" y="2751"/>
                    <a:pt x="2315" y="2752"/>
                  </a:cubicBezTo>
                  <a:cubicBezTo>
                    <a:pt x="2369" y="2755"/>
                    <a:pt x="2292" y="2758"/>
                    <a:pt x="2322" y="2761"/>
                  </a:cubicBezTo>
                  <a:cubicBezTo>
                    <a:pt x="2283" y="2763"/>
                    <a:pt x="2341" y="2764"/>
                    <a:pt x="2346" y="2766"/>
                  </a:cubicBezTo>
                  <a:cubicBezTo>
                    <a:pt x="2427" y="2768"/>
                    <a:pt x="2350" y="2754"/>
                    <a:pt x="2471" y="2756"/>
                  </a:cubicBezTo>
                  <a:cubicBezTo>
                    <a:pt x="2481" y="2757"/>
                    <a:pt x="2472" y="2758"/>
                    <a:pt x="2483" y="2759"/>
                  </a:cubicBezTo>
                  <a:cubicBezTo>
                    <a:pt x="2501" y="2760"/>
                    <a:pt x="2460" y="2761"/>
                    <a:pt x="2478" y="2762"/>
                  </a:cubicBezTo>
                  <a:cubicBezTo>
                    <a:pt x="2506" y="2763"/>
                    <a:pt x="2467" y="2764"/>
                    <a:pt x="2477" y="2765"/>
                  </a:cubicBezTo>
                  <a:cubicBezTo>
                    <a:pt x="2489" y="2766"/>
                    <a:pt x="2492" y="2767"/>
                    <a:pt x="2479" y="2769"/>
                  </a:cubicBezTo>
                  <a:cubicBezTo>
                    <a:pt x="2470" y="2769"/>
                    <a:pt x="2499" y="2770"/>
                    <a:pt x="2486" y="2771"/>
                  </a:cubicBezTo>
                  <a:cubicBezTo>
                    <a:pt x="2520" y="2771"/>
                    <a:pt x="2530" y="2771"/>
                    <a:pt x="2540" y="2770"/>
                  </a:cubicBezTo>
                  <a:cubicBezTo>
                    <a:pt x="2546" y="2769"/>
                    <a:pt x="2569" y="2768"/>
                    <a:pt x="2540" y="2768"/>
                  </a:cubicBezTo>
                  <a:cubicBezTo>
                    <a:pt x="2573" y="2767"/>
                    <a:pt x="2539" y="2766"/>
                    <a:pt x="2548" y="2766"/>
                  </a:cubicBezTo>
                  <a:cubicBezTo>
                    <a:pt x="2556" y="2765"/>
                    <a:pt x="2560" y="2764"/>
                    <a:pt x="2559" y="2764"/>
                  </a:cubicBezTo>
                  <a:cubicBezTo>
                    <a:pt x="2545" y="2761"/>
                    <a:pt x="2657" y="2759"/>
                    <a:pt x="2603" y="2757"/>
                  </a:cubicBezTo>
                  <a:cubicBezTo>
                    <a:pt x="2629" y="2752"/>
                    <a:pt x="2659" y="2746"/>
                    <a:pt x="2680" y="2744"/>
                  </a:cubicBezTo>
                  <a:cubicBezTo>
                    <a:pt x="2625" y="2738"/>
                    <a:pt x="2707" y="2748"/>
                    <a:pt x="2706" y="2732"/>
                  </a:cubicBezTo>
                  <a:cubicBezTo>
                    <a:pt x="2673" y="2731"/>
                    <a:pt x="2708" y="2730"/>
                    <a:pt x="2691" y="2729"/>
                  </a:cubicBezTo>
                  <a:cubicBezTo>
                    <a:pt x="2656" y="2727"/>
                    <a:pt x="2693" y="2722"/>
                    <a:pt x="2667" y="2720"/>
                  </a:cubicBezTo>
                  <a:cubicBezTo>
                    <a:pt x="2650" y="2718"/>
                    <a:pt x="2681" y="2715"/>
                    <a:pt x="2662" y="2714"/>
                  </a:cubicBezTo>
                  <a:cubicBezTo>
                    <a:pt x="2638" y="2713"/>
                    <a:pt x="2669" y="2712"/>
                    <a:pt x="2651" y="2711"/>
                  </a:cubicBezTo>
                  <a:cubicBezTo>
                    <a:pt x="2642" y="2711"/>
                    <a:pt x="2678" y="2710"/>
                    <a:pt x="2649" y="2709"/>
                  </a:cubicBezTo>
                  <a:cubicBezTo>
                    <a:pt x="2635" y="2708"/>
                    <a:pt x="2644" y="2707"/>
                    <a:pt x="2644" y="2705"/>
                  </a:cubicBezTo>
                  <a:cubicBezTo>
                    <a:pt x="2639" y="2698"/>
                    <a:pt x="2655" y="2696"/>
                    <a:pt x="2641" y="2695"/>
                  </a:cubicBezTo>
                  <a:cubicBezTo>
                    <a:pt x="2622" y="2680"/>
                    <a:pt x="2536" y="2669"/>
                    <a:pt x="2483" y="2656"/>
                  </a:cubicBezTo>
                  <a:cubicBezTo>
                    <a:pt x="2521" y="2656"/>
                    <a:pt x="2453" y="2655"/>
                    <a:pt x="2493" y="2654"/>
                  </a:cubicBezTo>
                  <a:cubicBezTo>
                    <a:pt x="2454" y="2647"/>
                    <a:pt x="2430" y="2642"/>
                    <a:pt x="2414" y="2634"/>
                  </a:cubicBezTo>
                  <a:cubicBezTo>
                    <a:pt x="2408" y="2633"/>
                    <a:pt x="2398" y="2631"/>
                    <a:pt x="2390" y="2630"/>
                  </a:cubicBezTo>
                  <a:cubicBezTo>
                    <a:pt x="2381" y="2628"/>
                    <a:pt x="2400" y="2627"/>
                    <a:pt x="2393" y="2625"/>
                  </a:cubicBezTo>
                  <a:cubicBezTo>
                    <a:pt x="2387" y="2624"/>
                    <a:pt x="2380" y="2622"/>
                    <a:pt x="2373" y="2621"/>
                  </a:cubicBezTo>
                  <a:cubicBezTo>
                    <a:pt x="2365" y="2620"/>
                    <a:pt x="2390" y="2618"/>
                    <a:pt x="2358" y="2617"/>
                  </a:cubicBezTo>
                  <a:cubicBezTo>
                    <a:pt x="2369" y="2617"/>
                    <a:pt x="2367" y="2616"/>
                    <a:pt x="2364" y="2616"/>
                  </a:cubicBezTo>
                  <a:cubicBezTo>
                    <a:pt x="2346" y="2614"/>
                    <a:pt x="2451" y="2614"/>
                    <a:pt x="2425" y="2612"/>
                  </a:cubicBezTo>
                  <a:cubicBezTo>
                    <a:pt x="2399" y="2600"/>
                    <a:pt x="2311" y="2604"/>
                    <a:pt x="2331" y="2599"/>
                  </a:cubicBezTo>
                  <a:cubicBezTo>
                    <a:pt x="2298" y="2595"/>
                    <a:pt x="2309" y="2594"/>
                    <a:pt x="2280" y="2591"/>
                  </a:cubicBezTo>
                  <a:cubicBezTo>
                    <a:pt x="2231" y="2591"/>
                    <a:pt x="2251" y="2590"/>
                    <a:pt x="2248" y="2589"/>
                  </a:cubicBezTo>
                  <a:cubicBezTo>
                    <a:pt x="2246" y="2588"/>
                    <a:pt x="2251" y="2587"/>
                    <a:pt x="2247" y="2587"/>
                  </a:cubicBezTo>
                  <a:cubicBezTo>
                    <a:pt x="2239" y="2585"/>
                    <a:pt x="2266" y="2584"/>
                    <a:pt x="2257" y="2582"/>
                  </a:cubicBezTo>
                  <a:cubicBezTo>
                    <a:pt x="2272" y="2582"/>
                    <a:pt x="2303" y="2580"/>
                    <a:pt x="2330" y="2572"/>
                  </a:cubicBezTo>
                  <a:cubicBezTo>
                    <a:pt x="2339" y="2571"/>
                    <a:pt x="2336" y="2569"/>
                    <a:pt x="2330" y="2568"/>
                  </a:cubicBezTo>
                  <a:cubicBezTo>
                    <a:pt x="2324" y="2567"/>
                    <a:pt x="2358" y="2566"/>
                    <a:pt x="2339" y="2566"/>
                  </a:cubicBezTo>
                  <a:cubicBezTo>
                    <a:pt x="2306" y="2564"/>
                    <a:pt x="2357" y="2564"/>
                    <a:pt x="2354" y="2563"/>
                  </a:cubicBezTo>
                  <a:cubicBezTo>
                    <a:pt x="2350" y="2561"/>
                    <a:pt x="2354" y="2558"/>
                    <a:pt x="2322" y="2556"/>
                  </a:cubicBezTo>
                  <a:cubicBezTo>
                    <a:pt x="2280" y="2553"/>
                    <a:pt x="2400" y="2552"/>
                    <a:pt x="2391" y="2550"/>
                  </a:cubicBezTo>
                  <a:cubicBezTo>
                    <a:pt x="2402" y="2548"/>
                    <a:pt x="2384" y="2545"/>
                    <a:pt x="2414" y="2542"/>
                  </a:cubicBezTo>
                  <a:cubicBezTo>
                    <a:pt x="2379" y="2540"/>
                    <a:pt x="2440" y="2538"/>
                    <a:pt x="2434" y="2536"/>
                  </a:cubicBezTo>
                  <a:cubicBezTo>
                    <a:pt x="2403" y="2535"/>
                    <a:pt x="2440" y="2535"/>
                    <a:pt x="2436" y="2534"/>
                  </a:cubicBezTo>
                  <a:cubicBezTo>
                    <a:pt x="2435" y="2533"/>
                    <a:pt x="2449" y="2533"/>
                    <a:pt x="2455" y="2533"/>
                  </a:cubicBezTo>
                  <a:cubicBezTo>
                    <a:pt x="2402" y="2531"/>
                    <a:pt x="2465" y="2529"/>
                    <a:pt x="2437" y="2527"/>
                  </a:cubicBezTo>
                  <a:cubicBezTo>
                    <a:pt x="2418" y="2526"/>
                    <a:pt x="2461" y="2526"/>
                    <a:pt x="2476" y="2526"/>
                  </a:cubicBezTo>
                  <a:cubicBezTo>
                    <a:pt x="2460" y="2525"/>
                    <a:pt x="2442" y="2524"/>
                    <a:pt x="2427" y="2523"/>
                  </a:cubicBezTo>
                  <a:cubicBezTo>
                    <a:pt x="2414" y="2521"/>
                    <a:pt x="2462" y="2519"/>
                    <a:pt x="2475" y="2518"/>
                  </a:cubicBezTo>
                  <a:cubicBezTo>
                    <a:pt x="2477" y="2517"/>
                    <a:pt x="2462" y="2516"/>
                    <a:pt x="2457" y="2515"/>
                  </a:cubicBezTo>
                  <a:cubicBezTo>
                    <a:pt x="2456" y="2515"/>
                    <a:pt x="2469" y="2514"/>
                    <a:pt x="2469" y="2514"/>
                  </a:cubicBezTo>
                  <a:cubicBezTo>
                    <a:pt x="2445" y="2512"/>
                    <a:pt x="2470" y="2513"/>
                    <a:pt x="2476" y="2511"/>
                  </a:cubicBezTo>
                  <a:cubicBezTo>
                    <a:pt x="2479" y="2510"/>
                    <a:pt x="2486" y="2509"/>
                    <a:pt x="2475" y="2508"/>
                  </a:cubicBezTo>
                  <a:cubicBezTo>
                    <a:pt x="2460" y="2507"/>
                    <a:pt x="2510" y="2506"/>
                    <a:pt x="2482" y="2505"/>
                  </a:cubicBezTo>
                  <a:cubicBezTo>
                    <a:pt x="2472" y="2505"/>
                    <a:pt x="2497" y="2503"/>
                    <a:pt x="2490" y="2503"/>
                  </a:cubicBezTo>
                  <a:cubicBezTo>
                    <a:pt x="2476" y="2501"/>
                    <a:pt x="2509" y="2500"/>
                    <a:pt x="2499" y="2499"/>
                  </a:cubicBezTo>
                  <a:cubicBezTo>
                    <a:pt x="2486" y="2498"/>
                    <a:pt x="2480" y="2496"/>
                    <a:pt x="2497" y="2495"/>
                  </a:cubicBezTo>
                  <a:cubicBezTo>
                    <a:pt x="2509" y="2493"/>
                    <a:pt x="2411" y="2488"/>
                    <a:pt x="2397" y="2484"/>
                  </a:cubicBezTo>
                  <a:cubicBezTo>
                    <a:pt x="2373" y="2483"/>
                    <a:pt x="2415" y="2480"/>
                    <a:pt x="2403" y="2479"/>
                  </a:cubicBezTo>
                  <a:cubicBezTo>
                    <a:pt x="2401" y="2477"/>
                    <a:pt x="2448" y="2476"/>
                    <a:pt x="2417" y="2475"/>
                  </a:cubicBezTo>
                  <a:cubicBezTo>
                    <a:pt x="2514" y="2457"/>
                    <a:pt x="2182" y="2452"/>
                    <a:pt x="2141" y="2449"/>
                  </a:cubicBezTo>
                  <a:cubicBezTo>
                    <a:pt x="2113" y="2447"/>
                    <a:pt x="2100" y="2446"/>
                    <a:pt x="2082" y="2433"/>
                  </a:cubicBezTo>
                  <a:cubicBezTo>
                    <a:pt x="2081" y="2432"/>
                    <a:pt x="2030" y="2431"/>
                    <a:pt x="2076" y="2429"/>
                  </a:cubicBezTo>
                  <a:cubicBezTo>
                    <a:pt x="2062" y="2429"/>
                    <a:pt x="2030" y="2428"/>
                    <a:pt x="2020" y="2421"/>
                  </a:cubicBezTo>
                  <a:cubicBezTo>
                    <a:pt x="2024" y="2407"/>
                    <a:pt x="1991" y="2411"/>
                    <a:pt x="1988" y="2408"/>
                  </a:cubicBezTo>
                  <a:cubicBezTo>
                    <a:pt x="1994" y="2407"/>
                    <a:pt x="1969" y="2407"/>
                    <a:pt x="1976" y="2406"/>
                  </a:cubicBezTo>
                  <a:cubicBezTo>
                    <a:pt x="1982" y="2405"/>
                    <a:pt x="1971" y="2404"/>
                    <a:pt x="1995" y="2403"/>
                  </a:cubicBezTo>
                  <a:cubicBezTo>
                    <a:pt x="1993" y="2401"/>
                    <a:pt x="1895" y="2396"/>
                    <a:pt x="1955" y="2393"/>
                  </a:cubicBezTo>
                  <a:cubicBezTo>
                    <a:pt x="1940" y="2390"/>
                    <a:pt x="1908" y="2389"/>
                    <a:pt x="1977" y="2387"/>
                  </a:cubicBezTo>
                  <a:cubicBezTo>
                    <a:pt x="1888" y="2384"/>
                    <a:pt x="2016" y="2381"/>
                    <a:pt x="1930" y="2380"/>
                  </a:cubicBezTo>
                  <a:cubicBezTo>
                    <a:pt x="1905" y="2381"/>
                    <a:pt x="1926" y="2379"/>
                    <a:pt x="1936" y="2380"/>
                  </a:cubicBezTo>
                  <a:cubicBezTo>
                    <a:pt x="1919" y="2381"/>
                    <a:pt x="1941" y="2379"/>
                    <a:pt x="1935" y="2375"/>
                  </a:cubicBezTo>
                  <a:cubicBezTo>
                    <a:pt x="1933" y="2374"/>
                    <a:pt x="1915" y="2372"/>
                    <a:pt x="1925" y="2371"/>
                  </a:cubicBezTo>
                  <a:cubicBezTo>
                    <a:pt x="1947" y="2369"/>
                    <a:pt x="1933" y="2366"/>
                    <a:pt x="1933" y="2364"/>
                  </a:cubicBezTo>
                  <a:cubicBezTo>
                    <a:pt x="1938" y="2361"/>
                    <a:pt x="1851" y="2359"/>
                    <a:pt x="1879" y="2358"/>
                  </a:cubicBezTo>
                  <a:cubicBezTo>
                    <a:pt x="1913" y="2357"/>
                    <a:pt x="1856" y="2357"/>
                    <a:pt x="1886" y="2356"/>
                  </a:cubicBezTo>
                  <a:cubicBezTo>
                    <a:pt x="1945" y="2355"/>
                    <a:pt x="1861" y="2346"/>
                    <a:pt x="1861" y="2344"/>
                  </a:cubicBezTo>
                  <a:cubicBezTo>
                    <a:pt x="1803" y="2338"/>
                    <a:pt x="1813" y="2333"/>
                    <a:pt x="1701" y="2327"/>
                  </a:cubicBezTo>
                  <a:cubicBezTo>
                    <a:pt x="1676" y="2328"/>
                    <a:pt x="1697" y="2326"/>
                    <a:pt x="1707" y="2327"/>
                  </a:cubicBezTo>
                  <a:cubicBezTo>
                    <a:pt x="1703" y="2327"/>
                    <a:pt x="1699" y="2328"/>
                    <a:pt x="1701" y="2327"/>
                  </a:cubicBezTo>
                  <a:cubicBezTo>
                    <a:pt x="1707" y="2326"/>
                    <a:pt x="1661" y="2325"/>
                    <a:pt x="1701" y="2324"/>
                  </a:cubicBezTo>
                  <a:cubicBezTo>
                    <a:pt x="1676" y="2323"/>
                    <a:pt x="1716" y="2322"/>
                    <a:pt x="1707" y="2321"/>
                  </a:cubicBezTo>
                  <a:cubicBezTo>
                    <a:pt x="1703" y="2321"/>
                    <a:pt x="1714" y="2320"/>
                    <a:pt x="1680" y="2320"/>
                  </a:cubicBezTo>
                  <a:cubicBezTo>
                    <a:pt x="1655" y="2321"/>
                    <a:pt x="1676" y="2319"/>
                    <a:pt x="1686" y="2320"/>
                  </a:cubicBezTo>
                  <a:cubicBezTo>
                    <a:pt x="1682" y="2320"/>
                    <a:pt x="1678" y="2320"/>
                    <a:pt x="1680" y="2320"/>
                  </a:cubicBezTo>
                  <a:cubicBezTo>
                    <a:pt x="1646" y="2314"/>
                    <a:pt x="1677" y="2315"/>
                    <a:pt x="1587" y="2314"/>
                  </a:cubicBezTo>
                  <a:cubicBezTo>
                    <a:pt x="1582" y="2313"/>
                    <a:pt x="1577" y="2312"/>
                    <a:pt x="1572" y="2312"/>
                  </a:cubicBezTo>
                  <a:cubicBezTo>
                    <a:pt x="1505" y="2312"/>
                    <a:pt x="1528" y="2310"/>
                    <a:pt x="1523" y="2309"/>
                  </a:cubicBezTo>
                  <a:cubicBezTo>
                    <a:pt x="1518" y="2307"/>
                    <a:pt x="1465" y="2306"/>
                    <a:pt x="1519" y="2304"/>
                  </a:cubicBezTo>
                  <a:cubicBezTo>
                    <a:pt x="1498" y="2304"/>
                    <a:pt x="1500" y="2302"/>
                    <a:pt x="1462" y="2302"/>
                  </a:cubicBezTo>
                  <a:cubicBezTo>
                    <a:pt x="1520" y="2298"/>
                    <a:pt x="1395" y="2300"/>
                    <a:pt x="1457" y="2300"/>
                  </a:cubicBezTo>
                  <a:cubicBezTo>
                    <a:pt x="1453" y="2300"/>
                    <a:pt x="1449" y="2300"/>
                    <a:pt x="1451" y="2300"/>
                  </a:cubicBezTo>
                  <a:cubicBezTo>
                    <a:pt x="1431" y="2297"/>
                    <a:pt x="1325" y="2291"/>
                    <a:pt x="1357" y="2289"/>
                  </a:cubicBezTo>
                  <a:cubicBezTo>
                    <a:pt x="1426" y="2282"/>
                    <a:pt x="1453" y="2271"/>
                    <a:pt x="1500" y="2271"/>
                  </a:cubicBezTo>
                  <a:lnTo>
                    <a:pt x="1500" y="2265"/>
                  </a:lnTo>
                  <a:cubicBezTo>
                    <a:pt x="1541" y="2265"/>
                    <a:pt x="1577" y="2261"/>
                    <a:pt x="1558" y="2259"/>
                  </a:cubicBezTo>
                  <a:cubicBezTo>
                    <a:pt x="1579" y="2258"/>
                    <a:pt x="1603" y="2258"/>
                    <a:pt x="1617" y="2257"/>
                  </a:cubicBezTo>
                  <a:cubicBezTo>
                    <a:pt x="1582" y="2253"/>
                    <a:pt x="1676" y="2252"/>
                    <a:pt x="1666" y="2249"/>
                  </a:cubicBezTo>
                  <a:cubicBezTo>
                    <a:pt x="1729" y="2240"/>
                    <a:pt x="1819" y="2232"/>
                    <a:pt x="1852" y="2218"/>
                  </a:cubicBezTo>
                  <a:cubicBezTo>
                    <a:pt x="1895" y="2214"/>
                    <a:pt x="1880" y="2211"/>
                    <a:pt x="1935" y="2205"/>
                  </a:cubicBezTo>
                  <a:cubicBezTo>
                    <a:pt x="1979" y="2186"/>
                    <a:pt x="1978" y="2193"/>
                    <a:pt x="2019" y="2183"/>
                  </a:cubicBezTo>
                  <a:cubicBezTo>
                    <a:pt x="1987" y="2182"/>
                    <a:pt x="2022" y="2181"/>
                    <a:pt x="2020" y="2180"/>
                  </a:cubicBezTo>
                  <a:cubicBezTo>
                    <a:pt x="2017" y="2179"/>
                    <a:pt x="2008" y="2177"/>
                    <a:pt x="2022" y="2176"/>
                  </a:cubicBezTo>
                  <a:cubicBezTo>
                    <a:pt x="2040" y="2173"/>
                    <a:pt x="2056" y="2172"/>
                    <a:pt x="2061" y="2170"/>
                  </a:cubicBezTo>
                  <a:cubicBezTo>
                    <a:pt x="2057" y="2168"/>
                    <a:pt x="2088" y="2167"/>
                    <a:pt x="2061" y="2166"/>
                  </a:cubicBezTo>
                  <a:cubicBezTo>
                    <a:pt x="2107" y="2165"/>
                    <a:pt x="2041" y="2164"/>
                    <a:pt x="2066" y="2163"/>
                  </a:cubicBezTo>
                  <a:cubicBezTo>
                    <a:pt x="2097" y="2162"/>
                    <a:pt x="2075" y="2161"/>
                    <a:pt x="2081" y="2160"/>
                  </a:cubicBezTo>
                  <a:cubicBezTo>
                    <a:pt x="2086" y="2158"/>
                    <a:pt x="2109" y="2156"/>
                    <a:pt x="2102" y="2155"/>
                  </a:cubicBezTo>
                  <a:cubicBezTo>
                    <a:pt x="2069" y="2154"/>
                    <a:pt x="2087" y="2153"/>
                    <a:pt x="2100" y="2152"/>
                  </a:cubicBezTo>
                  <a:cubicBezTo>
                    <a:pt x="2113" y="2151"/>
                    <a:pt x="2139" y="2150"/>
                    <a:pt x="2104" y="2149"/>
                  </a:cubicBezTo>
                  <a:cubicBezTo>
                    <a:pt x="2106" y="2147"/>
                    <a:pt x="2176" y="2141"/>
                    <a:pt x="2163" y="2137"/>
                  </a:cubicBezTo>
                  <a:cubicBezTo>
                    <a:pt x="2159" y="2136"/>
                    <a:pt x="2192" y="2135"/>
                    <a:pt x="2167" y="2134"/>
                  </a:cubicBezTo>
                  <a:cubicBezTo>
                    <a:pt x="2147" y="2133"/>
                    <a:pt x="2181" y="2132"/>
                    <a:pt x="2184" y="2131"/>
                  </a:cubicBezTo>
                  <a:cubicBezTo>
                    <a:pt x="2180" y="2120"/>
                    <a:pt x="2236" y="2124"/>
                    <a:pt x="2186" y="2121"/>
                  </a:cubicBezTo>
                  <a:cubicBezTo>
                    <a:pt x="2226" y="2120"/>
                    <a:pt x="2199" y="2118"/>
                    <a:pt x="2206" y="2116"/>
                  </a:cubicBezTo>
                  <a:cubicBezTo>
                    <a:pt x="2222" y="2114"/>
                    <a:pt x="2170" y="2111"/>
                    <a:pt x="2186" y="2109"/>
                  </a:cubicBezTo>
                  <a:cubicBezTo>
                    <a:pt x="2235" y="2105"/>
                    <a:pt x="2191" y="2104"/>
                    <a:pt x="2206" y="2097"/>
                  </a:cubicBezTo>
                  <a:cubicBezTo>
                    <a:pt x="2207" y="2091"/>
                    <a:pt x="2190" y="2094"/>
                    <a:pt x="2204" y="2092"/>
                  </a:cubicBezTo>
                  <a:cubicBezTo>
                    <a:pt x="2230" y="2083"/>
                    <a:pt x="2283" y="2078"/>
                    <a:pt x="2290" y="2070"/>
                  </a:cubicBezTo>
                  <a:cubicBezTo>
                    <a:pt x="2277" y="2067"/>
                    <a:pt x="2302" y="2065"/>
                    <a:pt x="2307" y="2064"/>
                  </a:cubicBezTo>
                  <a:cubicBezTo>
                    <a:pt x="2320" y="2063"/>
                    <a:pt x="2308" y="2061"/>
                    <a:pt x="2311" y="2060"/>
                  </a:cubicBezTo>
                  <a:cubicBezTo>
                    <a:pt x="2313" y="2059"/>
                    <a:pt x="2334" y="2057"/>
                    <a:pt x="2323" y="2057"/>
                  </a:cubicBezTo>
                  <a:cubicBezTo>
                    <a:pt x="2299" y="2056"/>
                    <a:pt x="2342" y="2055"/>
                    <a:pt x="2323" y="2055"/>
                  </a:cubicBezTo>
                  <a:cubicBezTo>
                    <a:pt x="2297" y="2054"/>
                    <a:pt x="2352" y="2053"/>
                    <a:pt x="2314" y="2053"/>
                  </a:cubicBezTo>
                  <a:cubicBezTo>
                    <a:pt x="2312" y="2053"/>
                    <a:pt x="2330" y="2051"/>
                    <a:pt x="2324" y="2051"/>
                  </a:cubicBezTo>
                  <a:cubicBezTo>
                    <a:pt x="2294" y="2050"/>
                    <a:pt x="2343" y="2050"/>
                    <a:pt x="2333" y="2049"/>
                  </a:cubicBezTo>
                  <a:cubicBezTo>
                    <a:pt x="2323" y="2048"/>
                    <a:pt x="2331" y="2047"/>
                    <a:pt x="2331" y="2045"/>
                  </a:cubicBezTo>
                  <a:cubicBezTo>
                    <a:pt x="2332" y="2044"/>
                    <a:pt x="2326" y="2043"/>
                    <a:pt x="2350" y="2043"/>
                  </a:cubicBezTo>
                  <a:cubicBezTo>
                    <a:pt x="2321" y="2042"/>
                    <a:pt x="2321" y="2040"/>
                    <a:pt x="2337" y="2039"/>
                  </a:cubicBezTo>
                  <a:cubicBezTo>
                    <a:pt x="2364" y="2038"/>
                    <a:pt x="2306" y="2037"/>
                    <a:pt x="2331" y="2036"/>
                  </a:cubicBezTo>
                  <a:cubicBezTo>
                    <a:pt x="2347" y="2036"/>
                    <a:pt x="2351" y="2036"/>
                    <a:pt x="2373" y="2037"/>
                  </a:cubicBezTo>
                  <a:cubicBezTo>
                    <a:pt x="2362" y="2031"/>
                    <a:pt x="2383" y="2028"/>
                    <a:pt x="2398" y="2024"/>
                  </a:cubicBezTo>
                  <a:cubicBezTo>
                    <a:pt x="2425" y="2022"/>
                    <a:pt x="2388" y="2020"/>
                    <a:pt x="2392" y="2018"/>
                  </a:cubicBezTo>
                  <a:cubicBezTo>
                    <a:pt x="2395" y="2017"/>
                    <a:pt x="2394" y="2016"/>
                    <a:pt x="2378" y="2015"/>
                  </a:cubicBezTo>
                  <a:cubicBezTo>
                    <a:pt x="2360" y="2014"/>
                    <a:pt x="2379" y="2012"/>
                    <a:pt x="2351" y="2010"/>
                  </a:cubicBezTo>
                  <a:cubicBezTo>
                    <a:pt x="2334" y="2009"/>
                    <a:pt x="2390" y="2009"/>
                    <a:pt x="2358" y="2008"/>
                  </a:cubicBezTo>
                  <a:cubicBezTo>
                    <a:pt x="2342" y="2005"/>
                    <a:pt x="2336" y="2006"/>
                    <a:pt x="2308" y="2005"/>
                  </a:cubicBezTo>
                  <a:cubicBezTo>
                    <a:pt x="2339" y="2004"/>
                    <a:pt x="2338" y="2007"/>
                    <a:pt x="2358" y="2001"/>
                  </a:cubicBezTo>
                  <a:cubicBezTo>
                    <a:pt x="2369" y="2000"/>
                    <a:pt x="2344" y="1999"/>
                    <a:pt x="2351" y="1998"/>
                  </a:cubicBezTo>
                  <a:cubicBezTo>
                    <a:pt x="2357" y="1997"/>
                    <a:pt x="2348" y="1996"/>
                    <a:pt x="2353" y="1995"/>
                  </a:cubicBezTo>
                  <a:cubicBezTo>
                    <a:pt x="2357" y="1994"/>
                    <a:pt x="2367" y="1993"/>
                    <a:pt x="2362" y="1992"/>
                  </a:cubicBezTo>
                  <a:cubicBezTo>
                    <a:pt x="2340" y="1987"/>
                    <a:pt x="2366" y="1988"/>
                    <a:pt x="2349" y="1985"/>
                  </a:cubicBezTo>
                  <a:cubicBezTo>
                    <a:pt x="2331" y="1983"/>
                    <a:pt x="2362" y="1982"/>
                    <a:pt x="2352" y="1981"/>
                  </a:cubicBezTo>
                  <a:cubicBezTo>
                    <a:pt x="2343" y="1979"/>
                    <a:pt x="2325" y="1978"/>
                    <a:pt x="2334" y="1977"/>
                  </a:cubicBezTo>
                  <a:cubicBezTo>
                    <a:pt x="2354" y="1974"/>
                    <a:pt x="2333" y="1972"/>
                    <a:pt x="2297" y="1970"/>
                  </a:cubicBezTo>
                  <a:cubicBezTo>
                    <a:pt x="2358" y="1970"/>
                    <a:pt x="2339" y="1951"/>
                    <a:pt x="2270" y="1948"/>
                  </a:cubicBezTo>
                  <a:cubicBezTo>
                    <a:pt x="2293" y="1947"/>
                    <a:pt x="2332" y="1946"/>
                    <a:pt x="2283" y="1945"/>
                  </a:cubicBezTo>
                  <a:cubicBezTo>
                    <a:pt x="2258" y="1946"/>
                    <a:pt x="2280" y="1944"/>
                    <a:pt x="2290" y="1945"/>
                  </a:cubicBezTo>
                  <a:cubicBezTo>
                    <a:pt x="2285" y="1945"/>
                    <a:pt x="2281" y="1946"/>
                    <a:pt x="2283" y="1945"/>
                  </a:cubicBezTo>
                  <a:cubicBezTo>
                    <a:pt x="2257" y="1944"/>
                    <a:pt x="2294" y="1943"/>
                    <a:pt x="2274" y="1942"/>
                  </a:cubicBezTo>
                  <a:cubicBezTo>
                    <a:pt x="2259" y="1941"/>
                    <a:pt x="2239" y="1939"/>
                    <a:pt x="2249" y="1938"/>
                  </a:cubicBezTo>
                  <a:cubicBezTo>
                    <a:pt x="2287" y="1937"/>
                    <a:pt x="2216" y="1935"/>
                    <a:pt x="2267" y="1934"/>
                  </a:cubicBezTo>
                  <a:cubicBezTo>
                    <a:pt x="2210" y="1929"/>
                    <a:pt x="2131" y="1911"/>
                    <a:pt x="2079" y="1900"/>
                  </a:cubicBezTo>
                  <a:cubicBezTo>
                    <a:pt x="2029" y="1899"/>
                    <a:pt x="2048" y="1891"/>
                    <a:pt x="1961" y="1888"/>
                  </a:cubicBezTo>
                  <a:cubicBezTo>
                    <a:pt x="1990" y="1887"/>
                    <a:pt x="1966" y="1886"/>
                    <a:pt x="1979" y="1885"/>
                  </a:cubicBezTo>
                  <a:cubicBezTo>
                    <a:pt x="1993" y="1883"/>
                    <a:pt x="1940" y="1882"/>
                    <a:pt x="1977" y="1881"/>
                  </a:cubicBezTo>
                  <a:cubicBezTo>
                    <a:pt x="1923" y="1862"/>
                    <a:pt x="1705" y="1853"/>
                    <a:pt x="1602" y="1832"/>
                  </a:cubicBezTo>
                  <a:cubicBezTo>
                    <a:pt x="1560" y="1831"/>
                    <a:pt x="1602" y="1829"/>
                    <a:pt x="1564" y="1828"/>
                  </a:cubicBezTo>
                  <a:cubicBezTo>
                    <a:pt x="1616" y="1827"/>
                    <a:pt x="1556" y="1825"/>
                    <a:pt x="1558" y="1824"/>
                  </a:cubicBezTo>
                  <a:cubicBezTo>
                    <a:pt x="1562" y="1821"/>
                    <a:pt x="1573" y="1818"/>
                    <a:pt x="1542" y="1815"/>
                  </a:cubicBezTo>
                  <a:cubicBezTo>
                    <a:pt x="1521" y="1811"/>
                    <a:pt x="1569" y="1810"/>
                    <a:pt x="1578" y="1809"/>
                  </a:cubicBezTo>
                  <a:cubicBezTo>
                    <a:pt x="1565" y="1809"/>
                    <a:pt x="1531" y="1809"/>
                    <a:pt x="1550" y="1808"/>
                  </a:cubicBezTo>
                  <a:cubicBezTo>
                    <a:pt x="1563" y="1807"/>
                    <a:pt x="1582" y="1806"/>
                    <a:pt x="1577" y="1805"/>
                  </a:cubicBezTo>
                  <a:cubicBezTo>
                    <a:pt x="1571" y="1805"/>
                    <a:pt x="1617" y="1804"/>
                    <a:pt x="1590" y="1803"/>
                  </a:cubicBezTo>
                  <a:cubicBezTo>
                    <a:pt x="1581" y="1803"/>
                    <a:pt x="1595" y="1802"/>
                    <a:pt x="1592" y="1801"/>
                  </a:cubicBezTo>
                  <a:cubicBezTo>
                    <a:pt x="1587" y="1800"/>
                    <a:pt x="1597" y="1799"/>
                    <a:pt x="1603" y="1798"/>
                  </a:cubicBezTo>
                  <a:cubicBezTo>
                    <a:pt x="1608" y="1798"/>
                    <a:pt x="1617" y="1797"/>
                    <a:pt x="1623" y="1796"/>
                  </a:cubicBezTo>
                  <a:cubicBezTo>
                    <a:pt x="1628" y="1796"/>
                    <a:pt x="1586" y="1795"/>
                    <a:pt x="1620" y="1794"/>
                  </a:cubicBezTo>
                  <a:cubicBezTo>
                    <a:pt x="1576" y="1794"/>
                    <a:pt x="1643" y="1791"/>
                    <a:pt x="1665" y="1786"/>
                  </a:cubicBezTo>
                  <a:cubicBezTo>
                    <a:pt x="1670" y="1776"/>
                    <a:pt x="1752" y="1775"/>
                    <a:pt x="1766" y="1767"/>
                  </a:cubicBezTo>
                  <a:cubicBezTo>
                    <a:pt x="1736" y="1767"/>
                    <a:pt x="1763" y="1766"/>
                    <a:pt x="1775" y="1766"/>
                  </a:cubicBezTo>
                  <a:cubicBezTo>
                    <a:pt x="1785" y="1760"/>
                    <a:pt x="1828" y="1746"/>
                    <a:pt x="1871" y="1746"/>
                  </a:cubicBezTo>
                  <a:cubicBezTo>
                    <a:pt x="1834" y="1745"/>
                    <a:pt x="1884" y="1744"/>
                    <a:pt x="1875" y="1743"/>
                  </a:cubicBezTo>
                  <a:cubicBezTo>
                    <a:pt x="1868" y="1743"/>
                    <a:pt x="1869" y="1741"/>
                    <a:pt x="1890" y="1740"/>
                  </a:cubicBezTo>
                  <a:cubicBezTo>
                    <a:pt x="1908" y="1740"/>
                    <a:pt x="1883" y="1737"/>
                    <a:pt x="1900" y="1736"/>
                  </a:cubicBezTo>
                  <a:cubicBezTo>
                    <a:pt x="1981" y="1728"/>
                    <a:pt x="1984" y="1720"/>
                    <a:pt x="2101" y="1708"/>
                  </a:cubicBezTo>
                  <a:cubicBezTo>
                    <a:pt x="2061" y="1707"/>
                    <a:pt x="2103" y="1706"/>
                    <a:pt x="2108" y="1706"/>
                  </a:cubicBezTo>
                  <a:cubicBezTo>
                    <a:pt x="2123" y="1704"/>
                    <a:pt x="2144" y="1702"/>
                    <a:pt x="2144" y="1699"/>
                  </a:cubicBezTo>
                  <a:cubicBezTo>
                    <a:pt x="2144" y="1698"/>
                    <a:pt x="2131" y="1696"/>
                    <a:pt x="2179" y="1695"/>
                  </a:cubicBezTo>
                  <a:cubicBezTo>
                    <a:pt x="2184" y="1695"/>
                    <a:pt x="2184" y="1694"/>
                    <a:pt x="2185" y="1694"/>
                  </a:cubicBezTo>
                  <a:cubicBezTo>
                    <a:pt x="2195" y="1692"/>
                    <a:pt x="2176" y="1690"/>
                    <a:pt x="2202" y="1687"/>
                  </a:cubicBezTo>
                  <a:cubicBezTo>
                    <a:pt x="2223" y="1686"/>
                    <a:pt x="2216" y="1683"/>
                    <a:pt x="2224" y="1681"/>
                  </a:cubicBezTo>
                  <a:cubicBezTo>
                    <a:pt x="2243" y="1676"/>
                    <a:pt x="2243" y="1669"/>
                    <a:pt x="2249" y="1665"/>
                  </a:cubicBezTo>
                  <a:cubicBezTo>
                    <a:pt x="2288" y="1662"/>
                    <a:pt x="2266" y="1659"/>
                    <a:pt x="2267" y="1656"/>
                  </a:cubicBezTo>
                  <a:cubicBezTo>
                    <a:pt x="2267" y="1654"/>
                    <a:pt x="2226" y="1652"/>
                    <a:pt x="2289" y="1650"/>
                  </a:cubicBezTo>
                  <a:cubicBezTo>
                    <a:pt x="2292" y="1650"/>
                    <a:pt x="2291" y="1650"/>
                    <a:pt x="2287" y="1650"/>
                  </a:cubicBezTo>
                  <a:cubicBezTo>
                    <a:pt x="2253" y="1648"/>
                    <a:pt x="2314" y="1647"/>
                    <a:pt x="2289" y="1647"/>
                  </a:cubicBezTo>
                  <a:cubicBezTo>
                    <a:pt x="2258" y="1645"/>
                    <a:pt x="2295" y="1645"/>
                    <a:pt x="2292" y="1644"/>
                  </a:cubicBezTo>
                  <a:cubicBezTo>
                    <a:pt x="2288" y="1643"/>
                    <a:pt x="2278" y="1641"/>
                    <a:pt x="2303" y="1640"/>
                  </a:cubicBezTo>
                  <a:cubicBezTo>
                    <a:pt x="2336" y="1639"/>
                    <a:pt x="2284" y="1638"/>
                    <a:pt x="2289" y="1637"/>
                  </a:cubicBezTo>
                  <a:cubicBezTo>
                    <a:pt x="2326" y="1633"/>
                    <a:pt x="2299" y="1630"/>
                    <a:pt x="2332" y="1628"/>
                  </a:cubicBezTo>
                  <a:cubicBezTo>
                    <a:pt x="2343" y="1628"/>
                    <a:pt x="2302" y="1627"/>
                    <a:pt x="2327" y="1626"/>
                  </a:cubicBezTo>
                  <a:cubicBezTo>
                    <a:pt x="2347" y="1625"/>
                    <a:pt x="2326" y="1623"/>
                    <a:pt x="2352" y="1621"/>
                  </a:cubicBezTo>
                  <a:cubicBezTo>
                    <a:pt x="2317" y="1620"/>
                    <a:pt x="2358" y="1619"/>
                    <a:pt x="2353" y="1618"/>
                  </a:cubicBezTo>
                  <a:cubicBezTo>
                    <a:pt x="2351" y="1609"/>
                    <a:pt x="2341" y="1611"/>
                    <a:pt x="2384" y="1608"/>
                  </a:cubicBezTo>
                  <a:cubicBezTo>
                    <a:pt x="2393" y="1608"/>
                    <a:pt x="2398" y="1606"/>
                    <a:pt x="2392" y="1606"/>
                  </a:cubicBezTo>
                  <a:cubicBezTo>
                    <a:pt x="2360" y="1605"/>
                    <a:pt x="2391" y="1604"/>
                    <a:pt x="2396" y="1604"/>
                  </a:cubicBezTo>
                  <a:cubicBezTo>
                    <a:pt x="2404" y="1603"/>
                    <a:pt x="2355" y="1602"/>
                    <a:pt x="2388" y="1601"/>
                  </a:cubicBezTo>
                  <a:cubicBezTo>
                    <a:pt x="2420" y="1597"/>
                    <a:pt x="2393" y="1597"/>
                    <a:pt x="2427" y="1593"/>
                  </a:cubicBezTo>
                  <a:cubicBezTo>
                    <a:pt x="2435" y="1592"/>
                    <a:pt x="2409" y="1591"/>
                    <a:pt x="2417" y="1591"/>
                  </a:cubicBezTo>
                  <a:cubicBezTo>
                    <a:pt x="2430" y="1590"/>
                    <a:pt x="2419" y="1589"/>
                    <a:pt x="2426" y="1588"/>
                  </a:cubicBezTo>
                  <a:cubicBezTo>
                    <a:pt x="2436" y="1587"/>
                    <a:pt x="2434" y="1586"/>
                    <a:pt x="2450" y="1585"/>
                  </a:cubicBezTo>
                  <a:cubicBezTo>
                    <a:pt x="2478" y="1584"/>
                    <a:pt x="2421" y="1583"/>
                    <a:pt x="2434" y="1582"/>
                  </a:cubicBezTo>
                  <a:cubicBezTo>
                    <a:pt x="2446" y="1581"/>
                    <a:pt x="2465" y="1580"/>
                    <a:pt x="2456" y="1579"/>
                  </a:cubicBezTo>
                  <a:cubicBezTo>
                    <a:pt x="2441" y="1576"/>
                    <a:pt x="2507" y="1574"/>
                    <a:pt x="2461" y="1572"/>
                  </a:cubicBezTo>
                  <a:cubicBezTo>
                    <a:pt x="2507" y="1569"/>
                    <a:pt x="2438" y="1570"/>
                    <a:pt x="2477" y="1565"/>
                  </a:cubicBezTo>
                  <a:cubicBezTo>
                    <a:pt x="2481" y="1564"/>
                    <a:pt x="2473" y="1563"/>
                    <a:pt x="2490" y="1562"/>
                  </a:cubicBezTo>
                  <a:cubicBezTo>
                    <a:pt x="2501" y="1561"/>
                    <a:pt x="2469" y="1559"/>
                    <a:pt x="2480" y="1559"/>
                  </a:cubicBezTo>
                  <a:cubicBezTo>
                    <a:pt x="2499" y="1558"/>
                    <a:pt x="2477" y="1557"/>
                    <a:pt x="2488" y="1556"/>
                  </a:cubicBezTo>
                  <a:cubicBezTo>
                    <a:pt x="2494" y="1556"/>
                    <a:pt x="2487" y="1555"/>
                    <a:pt x="2488" y="1554"/>
                  </a:cubicBezTo>
                  <a:cubicBezTo>
                    <a:pt x="2445" y="1554"/>
                    <a:pt x="2451" y="1553"/>
                    <a:pt x="2458" y="1553"/>
                  </a:cubicBezTo>
                  <a:cubicBezTo>
                    <a:pt x="2469" y="1551"/>
                    <a:pt x="2497" y="1550"/>
                    <a:pt x="2464" y="1549"/>
                  </a:cubicBezTo>
                  <a:cubicBezTo>
                    <a:pt x="2429" y="1548"/>
                    <a:pt x="2475" y="1547"/>
                    <a:pt x="2465" y="1546"/>
                  </a:cubicBezTo>
                  <a:cubicBezTo>
                    <a:pt x="2445" y="1544"/>
                    <a:pt x="2440" y="1541"/>
                    <a:pt x="2437" y="1538"/>
                  </a:cubicBezTo>
                  <a:cubicBezTo>
                    <a:pt x="2435" y="1537"/>
                    <a:pt x="2418" y="1535"/>
                    <a:pt x="2453" y="1534"/>
                  </a:cubicBezTo>
                  <a:cubicBezTo>
                    <a:pt x="2424" y="1533"/>
                    <a:pt x="2437" y="1531"/>
                    <a:pt x="2436" y="1530"/>
                  </a:cubicBezTo>
                  <a:cubicBezTo>
                    <a:pt x="2434" y="1528"/>
                    <a:pt x="2429" y="1526"/>
                    <a:pt x="2438" y="1524"/>
                  </a:cubicBezTo>
                  <a:cubicBezTo>
                    <a:pt x="2443" y="1522"/>
                    <a:pt x="2394" y="1522"/>
                    <a:pt x="2435" y="1521"/>
                  </a:cubicBezTo>
                  <a:cubicBezTo>
                    <a:pt x="2423" y="1520"/>
                    <a:pt x="2411" y="1518"/>
                    <a:pt x="2401" y="1518"/>
                  </a:cubicBezTo>
                  <a:cubicBezTo>
                    <a:pt x="2412" y="1517"/>
                    <a:pt x="2437" y="1515"/>
                    <a:pt x="2433" y="1515"/>
                  </a:cubicBezTo>
                  <a:cubicBezTo>
                    <a:pt x="2404" y="1514"/>
                    <a:pt x="2442" y="1514"/>
                    <a:pt x="2435" y="1513"/>
                  </a:cubicBezTo>
                  <a:cubicBezTo>
                    <a:pt x="2426" y="1511"/>
                    <a:pt x="2409" y="1510"/>
                    <a:pt x="2406" y="1506"/>
                  </a:cubicBezTo>
                  <a:cubicBezTo>
                    <a:pt x="2408" y="1505"/>
                    <a:pt x="2360" y="1505"/>
                    <a:pt x="2389" y="1503"/>
                  </a:cubicBezTo>
                  <a:cubicBezTo>
                    <a:pt x="2403" y="1502"/>
                    <a:pt x="2395" y="1500"/>
                    <a:pt x="2388" y="1499"/>
                  </a:cubicBezTo>
                  <a:cubicBezTo>
                    <a:pt x="2358" y="1498"/>
                    <a:pt x="2371" y="1497"/>
                    <a:pt x="2375" y="1496"/>
                  </a:cubicBezTo>
                  <a:cubicBezTo>
                    <a:pt x="2345" y="1489"/>
                    <a:pt x="2401" y="1490"/>
                    <a:pt x="2305" y="1488"/>
                  </a:cubicBezTo>
                  <a:cubicBezTo>
                    <a:pt x="2383" y="1487"/>
                    <a:pt x="2366" y="1483"/>
                    <a:pt x="2333" y="1482"/>
                  </a:cubicBezTo>
                  <a:cubicBezTo>
                    <a:pt x="2380" y="1480"/>
                    <a:pt x="2332" y="1480"/>
                    <a:pt x="2350" y="1477"/>
                  </a:cubicBezTo>
                  <a:cubicBezTo>
                    <a:pt x="2357" y="1475"/>
                    <a:pt x="2366" y="1473"/>
                    <a:pt x="2346" y="1472"/>
                  </a:cubicBezTo>
                  <a:cubicBezTo>
                    <a:pt x="2314" y="1471"/>
                    <a:pt x="2349" y="1470"/>
                    <a:pt x="2341" y="1469"/>
                  </a:cubicBezTo>
                  <a:cubicBezTo>
                    <a:pt x="2303" y="1464"/>
                    <a:pt x="2380" y="1464"/>
                    <a:pt x="2331" y="1462"/>
                  </a:cubicBezTo>
                  <a:cubicBezTo>
                    <a:pt x="2309" y="1455"/>
                    <a:pt x="2302" y="1453"/>
                    <a:pt x="2273" y="1445"/>
                  </a:cubicBezTo>
                  <a:cubicBezTo>
                    <a:pt x="2311" y="1444"/>
                    <a:pt x="2246" y="1443"/>
                    <a:pt x="2269" y="1442"/>
                  </a:cubicBezTo>
                  <a:cubicBezTo>
                    <a:pt x="2301" y="1441"/>
                    <a:pt x="2282" y="1441"/>
                    <a:pt x="2270" y="1440"/>
                  </a:cubicBezTo>
                  <a:cubicBezTo>
                    <a:pt x="2206" y="1435"/>
                    <a:pt x="2191" y="1422"/>
                    <a:pt x="2126" y="1417"/>
                  </a:cubicBezTo>
                  <a:cubicBezTo>
                    <a:pt x="2127" y="1416"/>
                    <a:pt x="2092" y="1415"/>
                    <a:pt x="2118" y="1414"/>
                  </a:cubicBezTo>
                  <a:cubicBezTo>
                    <a:pt x="2142" y="1413"/>
                    <a:pt x="2106" y="1412"/>
                    <a:pt x="2102" y="1411"/>
                  </a:cubicBezTo>
                  <a:cubicBezTo>
                    <a:pt x="2073" y="1401"/>
                    <a:pt x="2100" y="1407"/>
                    <a:pt x="2041" y="1401"/>
                  </a:cubicBezTo>
                  <a:cubicBezTo>
                    <a:pt x="2088" y="1399"/>
                    <a:pt x="1995" y="1397"/>
                    <a:pt x="2040" y="1395"/>
                  </a:cubicBezTo>
                  <a:cubicBezTo>
                    <a:pt x="1956" y="1387"/>
                    <a:pt x="1981" y="1383"/>
                    <a:pt x="1860" y="1376"/>
                  </a:cubicBezTo>
                  <a:cubicBezTo>
                    <a:pt x="1874" y="1375"/>
                    <a:pt x="1889" y="1375"/>
                    <a:pt x="1893" y="1375"/>
                  </a:cubicBezTo>
                  <a:cubicBezTo>
                    <a:pt x="1915" y="1371"/>
                    <a:pt x="1828" y="1378"/>
                    <a:pt x="1862" y="1368"/>
                  </a:cubicBezTo>
                  <a:cubicBezTo>
                    <a:pt x="1857" y="1368"/>
                    <a:pt x="1844" y="1368"/>
                    <a:pt x="1830" y="1367"/>
                  </a:cubicBezTo>
                  <a:cubicBezTo>
                    <a:pt x="1848" y="1364"/>
                    <a:pt x="1808" y="1362"/>
                    <a:pt x="1772" y="1359"/>
                  </a:cubicBezTo>
                  <a:cubicBezTo>
                    <a:pt x="1887" y="1358"/>
                    <a:pt x="1675" y="1347"/>
                    <a:pt x="1666" y="1343"/>
                  </a:cubicBezTo>
                  <a:cubicBezTo>
                    <a:pt x="1584" y="1328"/>
                    <a:pt x="1546" y="1326"/>
                    <a:pt x="1509" y="1307"/>
                  </a:cubicBezTo>
                  <a:cubicBezTo>
                    <a:pt x="1511" y="1304"/>
                    <a:pt x="1473" y="1301"/>
                    <a:pt x="1517" y="1298"/>
                  </a:cubicBezTo>
                  <a:cubicBezTo>
                    <a:pt x="1527" y="1298"/>
                    <a:pt x="1515" y="1297"/>
                    <a:pt x="1511" y="1296"/>
                  </a:cubicBezTo>
                  <a:cubicBezTo>
                    <a:pt x="1494" y="1297"/>
                    <a:pt x="1494" y="1281"/>
                    <a:pt x="1508" y="1280"/>
                  </a:cubicBezTo>
                  <a:cubicBezTo>
                    <a:pt x="1508" y="1279"/>
                    <a:pt x="1498" y="1278"/>
                    <a:pt x="1500" y="1276"/>
                  </a:cubicBezTo>
                  <a:cubicBezTo>
                    <a:pt x="1501" y="1275"/>
                    <a:pt x="1527" y="1274"/>
                    <a:pt x="1516" y="1273"/>
                  </a:cubicBezTo>
                  <a:cubicBezTo>
                    <a:pt x="1488" y="1272"/>
                    <a:pt x="1525" y="1271"/>
                    <a:pt x="1528" y="1270"/>
                  </a:cubicBezTo>
                  <a:cubicBezTo>
                    <a:pt x="1553" y="1270"/>
                    <a:pt x="1523" y="1267"/>
                    <a:pt x="1561" y="1265"/>
                  </a:cubicBezTo>
                  <a:cubicBezTo>
                    <a:pt x="1509" y="1263"/>
                    <a:pt x="1570" y="1262"/>
                    <a:pt x="1564" y="1260"/>
                  </a:cubicBezTo>
                  <a:cubicBezTo>
                    <a:pt x="1557" y="1258"/>
                    <a:pt x="1549" y="1256"/>
                    <a:pt x="1580" y="1255"/>
                  </a:cubicBezTo>
                  <a:cubicBezTo>
                    <a:pt x="1590" y="1254"/>
                    <a:pt x="1585" y="1253"/>
                    <a:pt x="1581" y="1252"/>
                  </a:cubicBezTo>
                  <a:cubicBezTo>
                    <a:pt x="1576" y="1252"/>
                    <a:pt x="1621" y="1251"/>
                    <a:pt x="1587" y="1250"/>
                  </a:cubicBezTo>
                  <a:cubicBezTo>
                    <a:pt x="1609" y="1249"/>
                    <a:pt x="1559" y="1247"/>
                    <a:pt x="1587" y="1246"/>
                  </a:cubicBezTo>
                  <a:cubicBezTo>
                    <a:pt x="1623" y="1244"/>
                    <a:pt x="1566" y="1243"/>
                    <a:pt x="1579" y="1241"/>
                  </a:cubicBezTo>
                  <a:cubicBezTo>
                    <a:pt x="1591" y="1240"/>
                    <a:pt x="1590" y="1238"/>
                    <a:pt x="1579" y="1237"/>
                  </a:cubicBezTo>
                  <a:cubicBezTo>
                    <a:pt x="1568" y="1235"/>
                    <a:pt x="1636" y="1234"/>
                    <a:pt x="1584" y="1233"/>
                  </a:cubicBezTo>
                  <a:cubicBezTo>
                    <a:pt x="1621" y="1231"/>
                    <a:pt x="1596" y="1229"/>
                    <a:pt x="1602" y="1227"/>
                  </a:cubicBezTo>
                  <a:cubicBezTo>
                    <a:pt x="1610" y="1215"/>
                    <a:pt x="1587" y="1217"/>
                    <a:pt x="1588" y="1215"/>
                  </a:cubicBezTo>
                  <a:cubicBezTo>
                    <a:pt x="1623" y="1214"/>
                    <a:pt x="1580" y="1213"/>
                    <a:pt x="1590" y="1213"/>
                  </a:cubicBezTo>
                  <a:cubicBezTo>
                    <a:pt x="1602" y="1212"/>
                    <a:pt x="1589" y="1211"/>
                    <a:pt x="1600" y="1210"/>
                  </a:cubicBezTo>
                  <a:cubicBezTo>
                    <a:pt x="1616" y="1205"/>
                    <a:pt x="1580" y="1204"/>
                    <a:pt x="1621" y="1203"/>
                  </a:cubicBezTo>
                  <a:cubicBezTo>
                    <a:pt x="1587" y="1202"/>
                    <a:pt x="1622" y="1200"/>
                    <a:pt x="1613" y="1199"/>
                  </a:cubicBezTo>
                  <a:cubicBezTo>
                    <a:pt x="1593" y="1197"/>
                    <a:pt x="1591" y="1195"/>
                    <a:pt x="1607" y="1194"/>
                  </a:cubicBezTo>
                  <a:cubicBezTo>
                    <a:pt x="1656" y="1182"/>
                    <a:pt x="1575" y="1187"/>
                    <a:pt x="1559" y="1187"/>
                  </a:cubicBezTo>
                  <a:cubicBezTo>
                    <a:pt x="1578" y="1187"/>
                    <a:pt x="1590" y="1187"/>
                    <a:pt x="1602" y="1188"/>
                  </a:cubicBezTo>
                  <a:cubicBezTo>
                    <a:pt x="1584" y="1188"/>
                    <a:pt x="1596" y="1189"/>
                    <a:pt x="1594" y="1190"/>
                  </a:cubicBezTo>
                  <a:cubicBezTo>
                    <a:pt x="1590" y="1190"/>
                    <a:pt x="1586" y="1189"/>
                    <a:pt x="1582" y="1189"/>
                  </a:cubicBezTo>
                  <a:cubicBezTo>
                    <a:pt x="1617" y="1189"/>
                    <a:pt x="1517" y="1190"/>
                    <a:pt x="1603" y="1191"/>
                  </a:cubicBezTo>
                  <a:cubicBezTo>
                    <a:pt x="1588" y="1191"/>
                    <a:pt x="1575" y="1191"/>
                    <a:pt x="1561" y="1192"/>
                  </a:cubicBezTo>
                  <a:cubicBezTo>
                    <a:pt x="1563" y="1198"/>
                    <a:pt x="1550" y="1196"/>
                    <a:pt x="1540" y="1198"/>
                  </a:cubicBezTo>
                  <a:cubicBezTo>
                    <a:pt x="1529" y="1199"/>
                    <a:pt x="1566" y="1199"/>
                    <a:pt x="1543" y="1201"/>
                  </a:cubicBezTo>
                  <a:cubicBezTo>
                    <a:pt x="1527" y="1201"/>
                    <a:pt x="1540" y="1203"/>
                    <a:pt x="1540" y="1204"/>
                  </a:cubicBezTo>
                  <a:cubicBezTo>
                    <a:pt x="1540" y="1205"/>
                    <a:pt x="1547" y="1206"/>
                    <a:pt x="1539" y="1206"/>
                  </a:cubicBezTo>
                  <a:cubicBezTo>
                    <a:pt x="1508" y="1208"/>
                    <a:pt x="1520" y="1210"/>
                    <a:pt x="1520" y="1212"/>
                  </a:cubicBezTo>
                  <a:cubicBezTo>
                    <a:pt x="1520" y="1213"/>
                    <a:pt x="1488" y="1215"/>
                    <a:pt x="1519" y="1216"/>
                  </a:cubicBezTo>
                  <a:cubicBezTo>
                    <a:pt x="1491" y="1217"/>
                    <a:pt x="1516" y="1218"/>
                    <a:pt x="1501" y="1219"/>
                  </a:cubicBezTo>
                  <a:cubicBezTo>
                    <a:pt x="1488" y="1220"/>
                    <a:pt x="1494" y="1222"/>
                    <a:pt x="1500" y="1223"/>
                  </a:cubicBezTo>
                  <a:cubicBezTo>
                    <a:pt x="1505" y="1224"/>
                    <a:pt x="1464" y="1225"/>
                    <a:pt x="1499" y="1226"/>
                  </a:cubicBezTo>
                  <a:cubicBezTo>
                    <a:pt x="1448" y="1241"/>
                    <a:pt x="1437" y="1234"/>
                    <a:pt x="1415" y="1241"/>
                  </a:cubicBezTo>
                  <a:cubicBezTo>
                    <a:pt x="1416" y="1252"/>
                    <a:pt x="1331" y="1251"/>
                    <a:pt x="1374" y="1255"/>
                  </a:cubicBezTo>
                  <a:cubicBezTo>
                    <a:pt x="1321" y="1260"/>
                    <a:pt x="1276" y="1258"/>
                    <a:pt x="1221" y="1256"/>
                  </a:cubicBezTo>
                  <a:cubicBezTo>
                    <a:pt x="1188" y="1255"/>
                    <a:pt x="1252" y="1254"/>
                    <a:pt x="1213" y="1254"/>
                  </a:cubicBezTo>
                  <a:cubicBezTo>
                    <a:pt x="1201" y="1252"/>
                    <a:pt x="1240" y="1252"/>
                    <a:pt x="1249" y="1251"/>
                  </a:cubicBezTo>
                  <a:lnTo>
                    <a:pt x="1249" y="1251"/>
                  </a:lnTo>
                  <a:cubicBezTo>
                    <a:pt x="1170" y="1251"/>
                    <a:pt x="1258" y="1240"/>
                    <a:pt x="1290" y="1239"/>
                  </a:cubicBezTo>
                  <a:cubicBezTo>
                    <a:pt x="1294" y="1252"/>
                    <a:pt x="1283" y="1248"/>
                    <a:pt x="1269" y="1250"/>
                  </a:cubicBezTo>
                  <a:cubicBezTo>
                    <a:pt x="1275" y="1250"/>
                    <a:pt x="1281" y="1250"/>
                    <a:pt x="1287" y="1250"/>
                  </a:cubicBezTo>
                  <a:cubicBezTo>
                    <a:pt x="1274" y="1250"/>
                    <a:pt x="1261" y="1251"/>
                    <a:pt x="1249" y="1251"/>
                  </a:cubicBezTo>
                  <a:cubicBezTo>
                    <a:pt x="1265" y="1258"/>
                    <a:pt x="1328" y="1253"/>
                    <a:pt x="1353" y="1247"/>
                  </a:cubicBezTo>
                  <a:cubicBezTo>
                    <a:pt x="1326" y="1245"/>
                    <a:pt x="1360" y="1243"/>
                    <a:pt x="1354" y="1242"/>
                  </a:cubicBezTo>
                  <a:cubicBezTo>
                    <a:pt x="1330" y="1233"/>
                    <a:pt x="1403" y="1250"/>
                    <a:pt x="1394" y="1222"/>
                  </a:cubicBezTo>
                  <a:cubicBezTo>
                    <a:pt x="1347" y="1223"/>
                    <a:pt x="1383" y="1225"/>
                    <a:pt x="1334" y="1216"/>
                  </a:cubicBezTo>
                  <a:cubicBezTo>
                    <a:pt x="1382" y="1214"/>
                    <a:pt x="1317" y="1215"/>
                    <a:pt x="1347" y="1212"/>
                  </a:cubicBezTo>
                  <a:cubicBezTo>
                    <a:pt x="1307" y="1212"/>
                    <a:pt x="1378" y="1211"/>
                    <a:pt x="1338" y="1210"/>
                  </a:cubicBezTo>
                  <a:cubicBezTo>
                    <a:pt x="1356" y="1209"/>
                    <a:pt x="1326" y="1207"/>
                    <a:pt x="1331" y="1206"/>
                  </a:cubicBezTo>
                  <a:cubicBezTo>
                    <a:pt x="1334" y="1198"/>
                    <a:pt x="1338" y="1201"/>
                    <a:pt x="1353" y="1200"/>
                  </a:cubicBezTo>
                  <a:cubicBezTo>
                    <a:pt x="1394" y="1198"/>
                    <a:pt x="1357" y="1196"/>
                    <a:pt x="1378" y="1191"/>
                  </a:cubicBezTo>
                  <a:cubicBezTo>
                    <a:pt x="1390" y="1188"/>
                    <a:pt x="1437" y="1185"/>
                    <a:pt x="1398" y="1184"/>
                  </a:cubicBezTo>
                  <a:cubicBezTo>
                    <a:pt x="1410" y="1184"/>
                    <a:pt x="1422" y="1184"/>
                    <a:pt x="1434" y="1184"/>
                  </a:cubicBezTo>
                  <a:cubicBezTo>
                    <a:pt x="1433" y="1183"/>
                    <a:pt x="1448" y="1181"/>
                    <a:pt x="1417" y="1181"/>
                  </a:cubicBezTo>
                  <a:cubicBezTo>
                    <a:pt x="1432" y="1179"/>
                    <a:pt x="1472" y="1180"/>
                    <a:pt x="1446" y="1175"/>
                  </a:cubicBezTo>
                  <a:cubicBezTo>
                    <a:pt x="1475" y="1173"/>
                    <a:pt x="1430" y="1171"/>
                    <a:pt x="1496" y="1170"/>
                  </a:cubicBezTo>
                  <a:cubicBezTo>
                    <a:pt x="1500" y="1164"/>
                    <a:pt x="1567" y="1162"/>
                    <a:pt x="1561" y="1159"/>
                  </a:cubicBezTo>
                  <a:cubicBezTo>
                    <a:pt x="1610" y="1158"/>
                    <a:pt x="1557" y="1156"/>
                    <a:pt x="1578" y="1155"/>
                  </a:cubicBezTo>
                  <a:cubicBezTo>
                    <a:pt x="1596" y="1153"/>
                    <a:pt x="1564" y="1152"/>
                    <a:pt x="1600" y="1151"/>
                  </a:cubicBezTo>
                  <a:cubicBezTo>
                    <a:pt x="1568" y="1149"/>
                    <a:pt x="1619" y="1148"/>
                    <a:pt x="1603" y="1147"/>
                  </a:cubicBezTo>
                  <a:cubicBezTo>
                    <a:pt x="1597" y="1147"/>
                    <a:pt x="1591" y="1147"/>
                    <a:pt x="1585" y="11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7"/>
            <p:cNvSpPr/>
            <p:nvPr/>
          </p:nvSpPr>
          <p:spPr>
            <a:xfrm rot="4499999" flipH="1">
              <a:off x="-1065623" y="4946737"/>
              <a:ext cx="1566030" cy="1572150"/>
            </a:xfrm>
            <a:custGeom>
              <a:avLst/>
              <a:gdLst/>
              <a:ahLst/>
              <a:cxnLst/>
              <a:rect l="l" t="t" r="r" b="b"/>
              <a:pathLst>
                <a:path w="3577" h="3591" extrusionOk="0">
                  <a:moveTo>
                    <a:pt x="1585" y="1146"/>
                  </a:moveTo>
                  <a:cubicBezTo>
                    <a:pt x="1591" y="1146"/>
                    <a:pt x="1597" y="1146"/>
                    <a:pt x="1603" y="1146"/>
                  </a:cubicBezTo>
                  <a:cubicBezTo>
                    <a:pt x="1587" y="1142"/>
                    <a:pt x="1721" y="1148"/>
                    <a:pt x="1707" y="1140"/>
                  </a:cubicBezTo>
                  <a:cubicBezTo>
                    <a:pt x="1701" y="1140"/>
                    <a:pt x="1695" y="1140"/>
                    <a:pt x="1689" y="1139"/>
                  </a:cubicBezTo>
                  <a:cubicBezTo>
                    <a:pt x="1695" y="1139"/>
                    <a:pt x="1701" y="1139"/>
                    <a:pt x="1707" y="1139"/>
                  </a:cubicBezTo>
                  <a:cubicBezTo>
                    <a:pt x="1751" y="1124"/>
                    <a:pt x="1790" y="1122"/>
                    <a:pt x="1846" y="1118"/>
                  </a:cubicBezTo>
                  <a:cubicBezTo>
                    <a:pt x="1836" y="1116"/>
                    <a:pt x="1826" y="1117"/>
                    <a:pt x="1800" y="1117"/>
                  </a:cubicBezTo>
                  <a:cubicBezTo>
                    <a:pt x="1864" y="1117"/>
                    <a:pt x="1858" y="1113"/>
                    <a:pt x="1906" y="1113"/>
                  </a:cubicBezTo>
                  <a:cubicBezTo>
                    <a:pt x="1889" y="1115"/>
                    <a:pt x="1924" y="1115"/>
                    <a:pt x="1894" y="1116"/>
                  </a:cubicBezTo>
                  <a:cubicBezTo>
                    <a:pt x="1883" y="1129"/>
                    <a:pt x="1927" y="1124"/>
                    <a:pt x="1913" y="1127"/>
                  </a:cubicBezTo>
                  <a:cubicBezTo>
                    <a:pt x="1897" y="1130"/>
                    <a:pt x="1879" y="1132"/>
                    <a:pt x="1907" y="1135"/>
                  </a:cubicBezTo>
                  <a:cubicBezTo>
                    <a:pt x="1894" y="1135"/>
                    <a:pt x="1884" y="1135"/>
                    <a:pt x="1873" y="1136"/>
                  </a:cubicBezTo>
                  <a:cubicBezTo>
                    <a:pt x="1895" y="1137"/>
                    <a:pt x="1868" y="1138"/>
                    <a:pt x="1893" y="1139"/>
                  </a:cubicBezTo>
                  <a:cubicBezTo>
                    <a:pt x="1921" y="1139"/>
                    <a:pt x="1914" y="1140"/>
                    <a:pt x="1915" y="1141"/>
                  </a:cubicBezTo>
                  <a:cubicBezTo>
                    <a:pt x="1956" y="1140"/>
                    <a:pt x="1925" y="1136"/>
                    <a:pt x="1977" y="1130"/>
                  </a:cubicBezTo>
                  <a:cubicBezTo>
                    <a:pt x="1927" y="1129"/>
                    <a:pt x="1999" y="1127"/>
                    <a:pt x="1977" y="1126"/>
                  </a:cubicBezTo>
                  <a:cubicBezTo>
                    <a:pt x="1957" y="1125"/>
                    <a:pt x="1977" y="1124"/>
                    <a:pt x="1978" y="1123"/>
                  </a:cubicBezTo>
                  <a:cubicBezTo>
                    <a:pt x="1986" y="1121"/>
                    <a:pt x="1997" y="1119"/>
                    <a:pt x="1976" y="1117"/>
                  </a:cubicBezTo>
                  <a:cubicBezTo>
                    <a:pt x="1962" y="1116"/>
                    <a:pt x="2016" y="1116"/>
                    <a:pt x="1984" y="1115"/>
                  </a:cubicBezTo>
                  <a:cubicBezTo>
                    <a:pt x="2008" y="1112"/>
                    <a:pt x="1973" y="1113"/>
                    <a:pt x="1958" y="1111"/>
                  </a:cubicBezTo>
                  <a:cubicBezTo>
                    <a:pt x="1975" y="1106"/>
                    <a:pt x="2078" y="1098"/>
                    <a:pt x="2101" y="1090"/>
                  </a:cubicBezTo>
                  <a:cubicBezTo>
                    <a:pt x="2120" y="1089"/>
                    <a:pt x="2132" y="1089"/>
                    <a:pt x="2146" y="1089"/>
                  </a:cubicBezTo>
                  <a:cubicBezTo>
                    <a:pt x="2093" y="1086"/>
                    <a:pt x="2223" y="1080"/>
                    <a:pt x="2206" y="1075"/>
                  </a:cubicBezTo>
                  <a:cubicBezTo>
                    <a:pt x="2249" y="1075"/>
                    <a:pt x="2217" y="1073"/>
                    <a:pt x="2239" y="1072"/>
                  </a:cubicBezTo>
                  <a:cubicBezTo>
                    <a:pt x="2257" y="1071"/>
                    <a:pt x="2235" y="1069"/>
                    <a:pt x="2252" y="1068"/>
                  </a:cubicBezTo>
                  <a:cubicBezTo>
                    <a:pt x="2276" y="1066"/>
                    <a:pt x="2265" y="1065"/>
                    <a:pt x="2268" y="1063"/>
                  </a:cubicBezTo>
                  <a:cubicBezTo>
                    <a:pt x="2271" y="1062"/>
                    <a:pt x="2269" y="1061"/>
                    <a:pt x="2269" y="1059"/>
                  </a:cubicBezTo>
                  <a:cubicBezTo>
                    <a:pt x="2269" y="1058"/>
                    <a:pt x="2275" y="1056"/>
                    <a:pt x="2267" y="1055"/>
                  </a:cubicBezTo>
                  <a:cubicBezTo>
                    <a:pt x="2259" y="1054"/>
                    <a:pt x="2302" y="1053"/>
                    <a:pt x="2269" y="1051"/>
                  </a:cubicBezTo>
                  <a:cubicBezTo>
                    <a:pt x="2309" y="1046"/>
                    <a:pt x="2293" y="1045"/>
                    <a:pt x="2324" y="1043"/>
                  </a:cubicBezTo>
                  <a:cubicBezTo>
                    <a:pt x="2327" y="1043"/>
                    <a:pt x="2320" y="1042"/>
                    <a:pt x="2329" y="1041"/>
                  </a:cubicBezTo>
                  <a:cubicBezTo>
                    <a:pt x="2339" y="1040"/>
                    <a:pt x="2337" y="1039"/>
                    <a:pt x="2330" y="1038"/>
                  </a:cubicBezTo>
                  <a:cubicBezTo>
                    <a:pt x="2321" y="1037"/>
                    <a:pt x="2366" y="1036"/>
                    <a:pt x="2332" y="1035"/>
                  </a:cubicBezTo>
                  <a:cubicBezTo>
                    <a:pt x="2344" y="1035"/>
                    <a:pt x="2403" y="1031"/>
                    <a:pt x="2358" y="1029"/>
                  </a:cubicBezTo>
                  <a:cubicBezTo>
                    <a:pt x="2350" y="1028"/>
                    <a:pt x="2359" y="1027"/>
                    <a:pt x="2365" y="1027"/>
                  </a:cubicBezTo>
                  <a:cubicBezTo>
                    <a:pt x="2371" y="1026"/>
                    <a:pt x="2343" y="1025"/>
                    <a:pt x="2371" y="1025"/>
                  </a:cubicBezTo>
                  <a:cubicBezTo>
                    <a:pt x="2332" y="1024"/>
                    <a:pt x="2384" y="1023"/>
                    <a:pt x="2362" y="1023"/>
                  </a:cubicBezTo>
                  <a:cubicBezTo>
                    <a:pt x="2330" y="1022"/>
                    <a:pt x="2377" y="1021"/>
                    <a:pt x="2366" y="1021"/>
                  </a:cubicBezTo>
                  <a:cubicBezTo>
                    <a:pt x="2336" y="1019"/>
                    <a:pt x="2358" y="1017"/>
                    <a:pt x="2352" y="1015"/>
                  </a:cubicBezTo>
                  <a:cubicBezTo>
                    <a:pt x="2339" y="1011"/>
                    <a:pt x="2380" y="1012"/>
                    <a:pt x="2393" y="1007"/>
                  </a:cubicBezTo>
                  <a:cubicBezTo>
                    <a:pt x="2383" y="996"/>
                    <a:pt x="2453" y="1000"/>
                    <a:pt x="2414" y="996"/>
                  </a:cubicBezTo>
                  <a:cubicBezTo>
                    <a:pt x="2470" y="988"/>
                    <a:pt x="2441" y="986"/>
                    <a:pt x="2479" y="976"/>
                  </a:cubicBezTo>
                  <a:cubicBezTo>
                    <a:pt x="2485" y="975"/>
                    <a:pt x="2508" y="973"/>
                    <a:pt x="2532" y="971"/>
                  </a:cubicBezTo>
                  <a:cubicBezTo>
                    <a:pt x="2581" y="976"/>
                    <a:pt x="2550" y="980"/>
                    <a:pt x="2562" y="985"/>
                  </a:cubicBezTo>
                  <a:cubicBezTo>
                    <a:pt x="2532" y="983"/>
                    <a:pt x="2515" y="982"/>
                    <a:pt x="2498" y="982"/>
                  </a:cubicBezTo>
                  <a:cubicBezTo>
                    <a:pt x="2524" y="992"/>
                    <a:pt x="2550" y="984"/>
                    <a:pt x="2500" y="994"/>
                  </a:cubicBezTo>
                  <a:cubicBezTo>
                    <a:pt x="2577" y="990"/>
                    <a:pt x="2579" y="993"/>
                    <a:pt x="2643" y="978"/>
                  </a:cubicBezTo>
                  <a:cubicBezTo>
                    <a:pt x="2647" y="972"/>
                    <a:pt x="2632" y="974"/>
                    <a:pt x="2663" y="972"/>
                  </a:cubicBezTo>
                  <a:cubicBezTo>
                    <a:pt x="2673" y="971"/>
                    <a:pt x="2667" y="970"/>
                    <a:pt x="2677" y="970"/>
                  </a:cubicBezTo>
                  <a:cubicBezTo>
                    <a:pt x="2695" y="969"/>
                    <a:pt x="2649" y="969"/>
                    <a:pt x="2677" y="968"/>
                  </a:cubicBezTo>
                  <a:cubicBezTo>
                    <a:pt x="2686" y="968"/>
                    <a:pt x="2685" y="967"/>
                    <a:pt x="2685" y="966"/>
                  </a:cubicBezTo>
                  <a:cubicBezTo>
                    <a:pt x="2684" y="966"/>
                    <a:pt x="2693" y="965"/>
                    <a:pt x="2671" y="964"/>
                  </a:cubicBezTo>
                  <a:cubicBezTo>
                    <a:pt x="2688" y="963"/>
                    <a:pt x="2712" y="959"/>
                    <a:pt x="2671" y="956"/>
                  </a:cubicBezTo>
                  <a:cubicBezTo>
                    <a:pt x="2661" y="955"/>
                    <a:pt x="2641" y="954"/>
                    <a:pt x="2648" y="954"/>
                  </a:cubicBezTo>
                  <a:cubicBezTo>
                    <a:pt x="2688" y="952"/>
                    <a:pt x="2652" y="951"/>
                    <a:pt x="2641" y="951"/>
                  </a:cubicBezTo>
                  <a:cubicBezTo>
                    <a:pt x="2624" y="948"/>
                    <a:pt x="2601" y="945"/>
                    <a:pt x="2627" y="943"/>
                  </a:cubicBezTo>
                  <a:cubicBezTo>
                    <a:pt x="2700" y="932"/>
                    <a:pt x="2652" y="932"/>
                    <a:pt x="2747" y="924"/>
                  </a:cubicBezTo>
                  <a:cubicBezTo>
                    <a:pt x="2745" y="924"/>
                    <a:pt x="2743" y="924"/>
                    <a:pt x="2740" y="924"/>
                  </a:cubicBezTo>
                  <a:cubicBezTo>
                    <a:pt x="2711" y="923"/>
                    <a:pt x="2754" y="923"/>
                    <a:pt x="2749" y="922"/>
                  </a:cubicBezTo>
                  <a:cubicBezTo>
                    <a:pt x="2781" y="913"/>
                    <a:pt x="2798" y="912"/>
                    <a:pt x="2866" y="905"/>
                  </a:cubicBezTo>
                  <a:cubicBezTo>
                    <a:pt x="2876" y="900"/>
                    <a:pt x="2928" y="897"/>
                    <a:pt x="2935" y="896"/>
                  </a:cubicBezTo>
                  <a:cubicBezTo>
                    <a:pt x="2931" y="895"/>
                    <a:pt x="2972" y="894"/>
                    <a:pt x="2936" y="893"/>
                  </a:cubicBezTo>
                  <a:cubicBezTo>
                    <a:pt x="3016" y="885"/>
                    <a:pt x="3065" y="884"/>
                    <a:pt x="3143" y="867"/>
                  </a:cubicBezTo>
                  <a:cubicBezTo>
                    <a:pt x="3122" y="867"/>
                    <a:pt x="3050" y="870"/>
                    <a:pt x="3062" y="875"/>
                  </a:cubicBezTo>
                  <a:cubicBezTo>
                    <a:pt x="2971" y="872"/>
                    <a:pt x="2758" y="900"/>
                    <a:pt x="2745" y="886"/>
                  </a:cubicBezTo>
                  <a:cubicBezTo>
                    <a:pt x="2734" y="885"/>
                    <a:pt x="2765" y="884"/>
                    <a:pt x="2758" y="883"/>
                  </a:cubicBezTo>
                  <a:cubicBezTo>
                    <a:pt x="2750" y="878"/>
                    <a:pt x="2857" y="878"/>
                    <a:pt x="2803" y="873"/>
                  </a:cubicBezTo>
                  <a:cubicBezTo>
                    <a:pt x="2780" y="873"/>
                    <a:pt x="2764" y="872"/>
                    <a:pt x="2740" y="872"/>
                  </a:cubicBezTo>
                  <a:cubicBezTo>
                    <a:pt x="2751" y="870"/>
                    <a:pt x="2760" y="869"/>
                    <a:pt x="2768" y="867"/>
                  </a:cubicBezTo>
                  <a:cubicBezTo>
                    <a:pt x="2763" y="867"/>
                    <a:pt x="2757" y="867"/>
                    <a:pt x="2751" y="866"/>
                  </a:cubicBezTo>
                  <a:cubicBezTo>
                    <a:pt x="2791" y="867"/>
                    <a:pt x="2791" y="863"/>
                    <a:pt x="2751" y="863"/>
                  </a:cubicBezTo>
                  <a:cubicBezTo>
                    <a:pt x="2757" y="862"/>
                    <a:pt x="2763" y="862"/>
                    <a:pt x="2768" y="862"/>
                  </a:cubicBezTo>
                  <a:lnTo>
                    <a:pt x="2768" y="862"/>
                  </a:lnTo>
                  <a:cubicBezTo>
                    <a:pt x="2763" y="861"/>
                    <a:pt x="2757" y="861"/>
                    <a:pt x="2751" y="861"/>
                  </a:cubicBezTo>
                  <a:cubicBezTo>
                    <a:pt x="2765" y="862"/>
                    <a:pt x="2812" y="858"/>
                    <a:pt x="2803" y="853"/>
                  </a:cubicBezTo>
                  <a:cubicBezTo>
                    <a:pt x="2776" y="852"/>
                    <a:pt x="2819" y="851"/>
                    <a:pt x="2814" y="850"/>
                  </a:cubicBezTo>
                  <a:cubicBezTo>
                    <a:pt x="2802" y="848"/>
                    <a:pt x="2798" y="845"/>
                    <a:pt x="2846" y="843"/>
                  </a:cubicBezTo>
                  <a:cubicBezTo>
                    <a:pt x="2853" y="843"/>
                    <a:pt x="2821" y="842"/>
                    <a:pt x="2849" y="841"/>
                  </a:cubicBezTo>
                  <a:cubicBezTo>
                    <a:pt x="2821" y="840"/>
                    <a:pt x="2859" y="842"/>
                    <a:pt x="2852" y="837"/>
                  </a:cubicBezTo>
                  <a:cubicBezTo>
                    <a:pt x="2898" y="833"/>
                    <a:pt x="2996" y="825"/>
                    <a:pt x="3040" y="813"/>
                  </a:cubicBezTo>
                  <a:cubicBezTo>
                    <a:pt x="3044" y="812"/>
                    <a:pt x="3099" y="810"/>
                    <a:pt x="3061" y="810"/>
                  </a:cubicBezTo>
                  <a:cubicBezTo>
                    <a:pt x="3088" y="809"/>
                    <a:pt x="3080" y="808"/>
                    <a:pt x="3080" y="807"/>
                  </a:cubicBezTo>
                  <a:cubicBezTo>
                    <a:pt x="3081" y="806"/>
                    <a:pt x="3072" y="804"/>
                    <a:pt x="3083" y="803"/>
                  </a:cubicBezTo>
                  <a:cubicBezTo>
                    <a:pt x="3109" y="801"/>
                    <a:pt x="3116" y="798"/>
                    <a:pt x="3123" y="796"/>
                  </a:cubicBezTo>
                  <a:cubicBezTo>
                    <a:pt x="3156" y="793"/>
                    <a:pt x="3166" y="788"/>
                    <a:pt x="3125" y="789"/>
                  </a:cubicBezTo>
                  <a:cubicBezTo>
                    <a:pt x="3134" y="789"/>
                    <a:pt x="3138" y="788"/>
                    <a:pt x="3152" y="787"/>
                  </a:cubicBezTo>
                  <a:cubicBezTo>
                    <a:pt x="3174" y="787"/>
                    <a:pt x="3143" y="786"/>
                    <a:pt x="3146" y="786"/>
                  </a:cubicBezTo>
                  <a:cubicBezTo>
                    <a:pt x="3151" y="785"/>
                    <a:pt x="3156" y="784"/>
                    <a:pt x="3164" y="784"/>
                  </a:cubicBezTo>
                  <a:cubicBezTo>
                    <a:pt x="3171" y="783"/>
                    <a:pt x="3194" y="783"/>
                    <a:pt x="3165" y="782"/>
                  </a:cubicBezTo>
                  <a:cubicBezTo>
                    <a:pt x="3190" y="772"/>
                    <a:pt x="3243" y="771"/>
                    <a:pt x="3289" y="764"/>
                  </a:cubicBezTo>
                  <a:cubicBezTo>
                    <a:pt x="3266" y="761"/>
                    <a:pt x="3381" y="762"/>
                    <a:pt x="3330" y="763"/>
                  </a:cubicBezTo>
                  <a:lnTo>
                    <a:pt x="3330" y="762"/>
                  </a:lnTo>
                  <a:cubicBezTo>
                    <a:pt x="3316" y="763"/>
                    <a:pt x="3303" y="764"/>
                    <a:pt x="3289" y="764"/>
                  </a:cubicBezTo>
                  <a:cubicBezTo>
                    <a:pt x="3315" y="765"/>
                    <a:pt x="3346" y="765"/>
                    <a:pt x="3372" y="764"/>
                  </a:cubicBezTo>
                  <a:cubicBezTo>
                    <a:pt x="3366" y="764"/>
                    <a:pt x="3360" y="764"/>
                    <a:pt x="3355" y="764"/>
                  </a:cubicBezTo>
                  <a:cubicBezTo>
                    <a:pt x="3369" y="763"/>
                    <a:pt x="3404" y="763"/>
                    <a:pt x="3372" y="763"/>
                  </a:cubicBezTo>
                  <a:lnTo>
                    <a:pt x="3372" y="764"/>
                  </a:lnTo>
                  <a:lnTo>
                    <a:pt x="3414" y="764"/>
                  </a:lnTo>
                  <a:cubicBezTo>
                    <a:pt x="3461" y="790"/>
                    <a:pt x="3502" y="753"/>
                    <a:pt x="3552" y="754"/>
                  </a:cubicBezTo>
                  <a:cubicBezTo>
                    <a:pt x="3515" y="753"/>
                    <a:pt x="3555" y="751"/>
                    <a:pt x="3551" y="750"/>
                  </a:cubicBezTo>
                  <a:cubicBezTo>
                    <a:pt x="3545" y="748"/>
                    <a:pt x="3567" y="747"/>
                    <a:pt x="3555" y="745"/>
                  </a:cubicBezTo>
                  <a:cubicBezTo>
                    <a:pt x="3548" y="744"/>
                    <a:pt x="3540" y="743"/>
                    <a:pt x="3538" y="742"/>
                  </a:cubicBezTo>
                  <a:cubicBezTo>
                    <a:pt x="3533" y="742"/>
                    <a:pt x="3527" y="742"/>
                    <a:pt x="3521" y="742"/>
                  </a:cubicBezTo>
                  <a:cubicBezTo>
                    <a:pt x="3527" y="741"/>
                    <a:pt x="3533" y="741"/>
                    <a:pt x="3538" y="741"/>
                  </a:cubicBezTo>
                  <a:cubicBezTo>
                    <a:pt x="3539" y="740"/>
                    <a:pt x="3583" y="740"/>
                    <a:pt x="3543" y="739"/>
                  </a:cubicBezTo>
                  <a:cubicBezTo>
                    <a:pt x="3574" y="738"/>
                    <a:pt x="3533" y="737"/>
                    <a:pt x="3539" y="736"/>
                  </a:cubicBezTo>
                  <a:cubicBezTo>
                    <a:pt x="3544" y="736"/>
                    <a:pt x="3551" y="735"/>
                    <a:pt x="3560" y="734"/>
                  </a:cubicBezTo>
                  <a:cubicBezTo>
                    <a:pt x="3569" y="734"/>
                    <a:pt x="3520" y="733"/>
                    <a:pt x="3552" y="732"/>
                  </a:cubicBezTo>
                  <a:cubicBezTo>
                    <a:pt x="3556" y="732"/>
                    <a:pt x="3545" y="731"/>
                    <a:pt x="3535" y="731"/>
                  </a:cubicBezTo>
                  <a:cubicBezTo>
                    <a:pt x="3506" y="729"/>
                    <a:pt x="3512" y="728"/>
                    <a:pt x="3530" y="726"/>
                  </a:cubicBezTo>
                  <a:cubicBezTo>
                    <a:pt x="3538" y="726"/>
                    <a:pt x="3505" y="725"/>
                    <a:pt x="3538" y="724"/>
                  </a:cubicBezTo>
                  <a:cubicBezTo>
                    <a:pt x="3514" y="724"/>
                    <a:pt x="3523" y="723"/>
                    <a:pt x="3536" y="723"/>
                  </a:cubicBezTo>
                  <a:cubicBezTo>
                    <a:pt x="3506" y="722"/>
                    <a:pt x="3520" y="721"/>
                    <a:pt x="3518" y="720"/>
                  </a:cubicBezTo>
                  <a:cubicBezTo>
                    <a:pt x="3513" y="714"/>
                    <a:pt x="3533" y="716"/>
                    <a:pt x="3499" y="714"/>
                  </a:cubicBezTo>
                  <a:cubicBezTo>
                    <a:pt x="3528" y="714"/>
                    <a:pt x="3507" y="712"/>
                    <a:pt x="3508" y="712"/>
                  </a:cubicBezTo>
                  <a:cubicBezTo>
                    <a:pt x="3510" y="711"/>
                    <a:pt x="3505" y="709"/>
                    <a:pt x="3518" y="708"/>
                  </a:cubicBezTo>
                  <a:cubicBezTo>
                    <a:pt x="3475" y="705"/>
                    <a:pt x="3508" y="698"/>
                    <a:pt x="3465" y="692"/>
                  </a:cubicBezTo>
                  <a:cubicBezTo>
                    <a:pt x="3501" y="691"/>
                    <a:pt x="3433" y="689"/>
                    <a:pt x="3475" y="688"/>
                  </a:cubicBezTo>
                  <a:cubicBezTo>
                    <a:pt x="3496" y="688"/>
                    <a:pt x="3449" y="687"/>
                    <a:pt x="3473" y="685"/>
                  </a:cubicBezTo>
                  <a:cubicBezTo>
                    <a:pt x="3489" y="685"/>
                    <a:pt x="3486" y="683"/>
                    <a:pt x="3474" y="682"/>
                  </a:cubicBezTo>
                  <a:cubicBezTo>
                    <a:pt x="3441" y="678"/>
                    <a:pt x="3461" y="675"/>
                    <a:pt x="3455" y="672"/>
                  </a:cubicBezTo>
                  <a:cubicBezTo>
                    <a:pt x="3449" y="668"/>
                    <a:pt x="3469" y="665"/>
                    <a:pt x="3436" y="662"/>
                  </a:cubicBezTo>
                  <a:cubicBezTo>
                    <a:pt x="3423" y="660"/>
                    <a:pt x="3442" y="658"/>
                    <a:pt x="3434" y="654"/>
                  </a:cubicBezTo>
                  <a:cubicBezTo>
                    <a:pt x="3431" y="653"/>
                    <a:pt x="3406" y="652"/>
                    <a:pt x="3417" y="651"/>
                  </a:cubicBezTo>
                  <a:cubicBezTo>
                    <a:pt x="3439" y="650"/>
                    <a:pt x="3406" y="649"/>
                    <a:pt x="3412" y="648"/>
                  </a:cubicBezTo>
                  <a:cubicBezTo>
                    <a:pt x="3419" y="646"/>
                    <a:pt x="3411" y="640"/>
                    <a:pt x="3414" y="634"/>
                  </a:cubicBezTo>
                  <a:cubicBezTo>
                    <a:pt x="3414" y="633"/>
                    <a:pt x="3403" y="631"/>
                    <a:pt x="3416" y="630"/>
                  </a:cubicBezTo>
                  <a:cubicBezTo>
                    <a:pt x="3434" y="628"/>
                    <a:pt x="3374" y="627"/>
                    <a:pt x="3404" y="626"/>
                  </a:cubicBezTo>
                  <a:cubicBezTo>
                    <a:pt x="3425" y="624"/>
                    <a:pt x="3365" y="620"/>
                    <a:pt x="3378" y="619"/>
                  </a:cubicBezTo>
                  <a:cubicBezTo>
                    <a:pt x="3410" y="618"/>
                    <a:pt x="3368" y="617"/>
                    <a:pt x="3374" y="616"/>
                  </a:cubicBezTo>
                  <a:cubicBezTo>
                    <a:pt x="3391" y="614"/>
                    <a:pt x="3312" y="613"/>
                    <a:pt x="3351" y="611"/>
                  </a:cubicBezTo>
                  <a:cubicBezTo>
                    <a:pt x="3305" y="608"/>
                    <a:pt x="3349" y="604"/>
                    <a:pt x="3324" y="602"/>
                  </a:cubicBezTo>
                  <a:cubicBezTo>
                    <a:pt x="3296" y="600"/>
                    <a:pt x="3359" y="600"/>
                    <a:pt x="3330" y="599"/>
                  </a:cubicBezTo>
                  <a:cubicBezTo>
                    <a:pt x="3297" y="598"/>
                    <a:pt x="3323" y="596"/>
                    <a:pt x="3307" y="595"/>
                  </a:cubicBezTo>
                  <a:cubicBezTo>
                    <a:pt x="3295" y="592"/>
                    <a:pt x="3281" y="593"/>
                    <a:pt x="3288" y="588"/>
                  </a:cubicBezTo>
                  <a:cubicBezTo>
                    <a:pt x="3282" y="571"/>
                    <a:pt x="3221" y="570"/>
                    <a:pt x="3228" y="567"/>
                  </a:cubicBezTo>
                  <a:cubicBezTo>
                    <a:pt x="3242" y="566"/>
                    <a:pt x="3174" y="564"/>
                    <a:pt x="3220" y="562"/>
                  </a:cubicBezTo>
                  <a:cubicBezTo>
                    <a:pt x="3226" y="562"/>
                    <a:pt x="3189" y="561"/>
                    <a:pt x="3224" y="560"/>
                  </a:cubicBezTo>
                  <a:cubicBezTo>
                    <a:pt x="3205" y="556"/>
                    <a:pt x="3194" y="557"/>
                    <a:pt x="3184" y="550"/>
                  </a:cubicBezTo>
                  <a:cubicBezTo>
                    <a:pt x="3187" y="549"/>
                    <a:pt x="3190" y="548"/>
                    <a:pt x="3180" y="548"/>
                  </a:cubicBezTo>
                  <a:cubicBezTo>
                    <a:pt x="3153" y="547"/>
                    <a:pt x="3203" y="546"/>
                    <a:pt x="3164" y="546"/>
                  </a:cubicBezTo>
                  <a:cubicBezTo>
                    <a:pt x="3169" y="545"/>
                    <a:pt x="3150" y="543"/>
                    <a:pt x="3178" y="543"/>
                  </a:cubicBezTo>
                  <a:cubicBezTo>
                    <a:pt x="3206" y="542"/>
                    <a:pt x="3162" y="541"/>
                    <a:pt x="3177" y="540"/>
                  </a:cubicBezTo>
                  <a:cubicBezTo>
                    <a:pt x="3203" y="538"/>
                    <a:pt x="3169" y="535"/>
                    <a:pt x="3205" y="533"/>
                  </a:cubicBezTo>
                  <a:cubicBezTo>
                    <a:pt x="3209" y="533"/>
                    <a:pt x="3206" y="532"/>
                    <a:pt x="3200" y="532"/>
                  </a:cubicBezTo>
                  <a:cubicBezTo>
                    <a:pt x="3175" y="531"/>
                    <a:pt x="3186" y="530"/>
                    <a:pt x="3185" y="529"/>
                  </a:cubicBezTo>
                  <a:cubicBezTo>
                    <a:pt x="3180" y="514"/>
                    <a:pt x="3197" y="509"/>
                    <a:pt x="3166" y="508"/>
                  </a:cubicBezTo>
                  <a:cubicBezTo>
                    <a:pt x="3153" y="507"/>
                    <a:pt x="3187" y="506"/>
                    <a:pt x="3165" y="504"/>
                  </a:cubicBezTo>
                  <a:cubicBezTo>
                    <a:pt x="3159" y="504"/>
                    <a:pt x="3163" y="503"/>
                    <a:pt x="3166" y="503"/>
                  </a:cubicBezTo>
                  <a:cubicBezTo>
                    <a:pt x="3179" y="499"/>
                    <a:pt x="3207" y="499"/>
                    <a:pt x="3205" y="490"/>
                  </a:cubicBezTo>
                  <a:cubicBezTo>
                    <a:pt x="3205" y="489"/>
                    <a:pt x="3193" y="487"/>
                    <a:pt x="3208" y="486"/>
                  </a:cubicBezTo>
                  <a:cubicBezTo>
                    <a:pt x="3233" y="486"/>
                    <a:pt x="3204" y="485"/>
                    <a:pt x="3220" y="484"/>
                  </a:cubicBezTo>
                  <a:cubicBezTo>
                    <a:pt x="3227" y="482"/>
                    <a:pt x="3247" y="478"/>
                    <a:pt x="3240" y="478"/>
                  </a:cubicBezTo>
                  <a:cubicBezTo>
                    <a:pt x="3215" y="477"/>
                    <a:pt x="3254" y="477"/>
                    <a:pt x="3249" y="476"/>
                  </a:cubicBezTo>
                  <a:cubicBezTo>
                    <a:pt x="3241" y="474"/>
                    <a:pt x="3233" y="472"/>
                    <a:pt x="3251" y="471"/>
                  </a:cubicBezTo>
                  <a:cubicBezTo>
                    <a:pt x="3271" y="469"/>
                    <a:pt x="3215" y="467"/>
                    <a:pt x="3268" y="466"/>
                  </a:cubicBezTo>
                  <a:cubicBezTo>
                    <a:pt x="3257" y="465"/>
                    <a:pt x="3241" y="465"/>
                    <a:pt x="3247" y="463"/>
                  </a:cubicBezTo>
                  <a:cubicBezTo>
                    <a:pt x="3226" y="436"/>
                    <a:pt x="3319" y="449"/>
                    <a:pt x="3310" y="441"/>
                  </a:cubicBezTo>
                  <a:cubicBezTo>
                    <a:pt x="3303" y="440"/>
                    <a:pt x="3326" y="438"/>
                    <a:pt x="3291" y="436"/>
                  </a:cubicBezTo>
                  <a:cubicBezTo>
                    <a:pt x="3330" y="435"/>
                    <a:pt x="3302" y="433"/>
                    <a:pt x="3309" y="431"/>
                  </a:cubicBezTo>
                  <a:cubicBezTo>
                    <a:pt x="3316" y="430"/>
                    <a:pt x="3360" y="428"/>
                    <a:pt x="3311" y="426"/>
                  </a:cubicBezTo>
                  <a:cubicBezTo>
                    <a:pt x="3321" y="425"/>
                    <a:pt x="3399" y="422"/>
                    <a:pt x="3351" y="420"/>
                  </a:cubicBezTo>
                  <a:cubicBezTo>
                    <a:pt x="3392" y="418"/>
                    <a:pt x="3364" y="415"/>
                    <a:pt x="3372" y="413"/>
                  </a:cubicBezTo>
                  <a:cubicBezTo>
                    <a:pt x="3387" y="407"/>
                    <a:pt x="3394" y="408"/>
                    <a:pt x="3413" y="404"/>
                  </a:cubicBezTo>
                  <a:cubicBezTo>
                    <a:pt x="3362" y="403"/>
                    <a:pt x="3421" y="402"/>
                    <a:pt x="3414" y="401"/>
                  </a:cubicBezTo>
                  <a:cubicBezTo>
                    <a:pt x="3406" y="399"/>
                    <a:pt x="3429" y="398"/>
                    <a:pt x="3396" y="397"/>
                  </a:cubicBezTo>
                  <a:cubicBezTo>
                    <a:pt x="3421" y="396"/>
                    <a:pt x="3411" y="395"/>
                    <a:pt x="3414" y="393"/>
                  </a:cubicBezTo>
                  <a:cubicBezTo>
                    <a:pt x="3416" y="393"/>
                    <a:pt x="3434" y="392"/>
                    <a:pt x="3426" y="391"/>
                  </a:cubicBezTo>
                  <a:cubicBezTo>
                    <a:pt x="3403" y="390"/>
                    <a:pt x="3419" y="389"/>
                    <a:pt x="3414" y="387"/>
                  </a:cubicBezTo>
                  <a:cubicBezTo>
                    <a:pt x="3460" y="386"/>
                    <a:pt x="3421" y="385"/>
                    <a:pt x="3423" y="384"/>
                  </a:cubicBezTo>
                  <a:cubicBezTo>
                    <a:pt x="3432" y="379"/>
                    <a:pt x="3438" y="374"/>
                    <a:pt x="3426" y="373"/>
                  </a:cubicBezTo>
                  <a:cubicBezTo>
                    <a:pt x="3399" y="372"/>
                    <a:pt x="3448" y="372"/>
                    <a:pt x="3438" y="371"/>
                  </a:cubicBezTo>
                  <a:cubicBezTo>
                    <a:pt x="3433" y="370"/>
                    <a:pt x="3393" y="369"/>
                    <a:pt x="3430" y="369"/>
                  </a:cubicBezTo>
                  <a:cubicBezTo>
                    <a:pt x="3433" y="368"/>
                    <a:pt x="3418" y="367"/>
                    <a:pt x="3416" y="367"/>
                  </a:cubicBezTo>
                  <a:cubicBezTo>
                    <a:pt x="3415" y="366"/>
                    <a:pt x="3445" y="366"/>
                    <a:pt x="3421" y="365"/>
                  </a:cubicBezTo>
                  <a:cubicBezTo>
                    <a:pt x="3418" y="365"/>
                    <a:pt x="3437" y="364"/>
                    <a:pt x="3433" y="364"/>
                  </a:cubicBezTo>
                  <a:cubicBezTo>
                    <a:pt x="3421" y="363"/>
                    <a:pt x="3412" y="362"/>
                    <a:pt x="3413" y="361"/>
                  </a:cubicBezTo>
                  <a:cubicBezTo>
                    <a:pt x="3414" y="360"/>
                    <a:pt x="3417" y="359"/>
                    <a:pt x="3401" y="358"/>
                  </a:cubicBezTo>
                  <a:cubicBezTo>
                    <a:pt x="3373" y="356"/>
                    <a:pt x="3426" y="356"/>
                    <a:pt x="3413" y="355"/>
                  </a:cubicBezTo>
                  <a:cubicBezTo>
                    <a:pt x="3396" y="354"/>
                    <a:pt x="3398" y="352"/>
                    <a:pt x="3412" y="351"/>
                  </a:cubicBezTo>
                  <a:cubicBezTo>
                    <a:pt x="3425" y="350"/>
                    <a:pt x="3407" y="347"/>
                    <a:pt x="3414" y="343"/>
                  </a:cubicBezTo>
                  <a:cubicBezTo>
                    <a:pt x="3418" y="342"/>
                    <a:pt x="3443" y="340"/>
                    <a:pt x="3431" y="339"/>
                  </a:cubicBezTo>
                  <a:cubicBezTo>
                    <a:pt x="3410" y="338"/>
                    <a:pt x="3444" y="337"/>
                    <a:pt x="3435" y="336"/>
                  </a:cubicBezTo>
                  <a:cubicBezTo>
                    <a:pt x="3428" y="335"/>
                    <a:pt x="3414" y="334"/>
                    <a:pt x="3415" y="331"/>
                  </a:cubicBezTo>
                  <a:cubicBezTo>
                    <a:pt x="3417" y="331"/>
                    <a:pt x="3450" y="330"/>
                    <a:pt x="3427" y="329"/>
                  </a:cubicBezTo>
                  <a:cubicBezTo>
                    <a:pt x="3407" y="329"/>
                    <a:pt x="3408" y="328"/>
                    <a:pt x="3422" y="327"/>
                  </a:cubicBezTo>
                  <a:cubicBezTo>
                    <a:pt x="3448" y="326"/>
                    <a:pt x="3417" y="324"/>
                    <a:pt x="3451" y="323"/>
                  </a:cubicBezTo>
                  <a:cubicBezTo>
                    <a:pt x="3452" y="323"/>
                    <a:pt x="3448" y="323"/>
                    <a:pt x="3444" y="323"/>
                  </a:cubicBezTo>
                  <a:cubicBezTo>
                    <a:pt x="3401" y="322"/>
                    <a:pt x="3468" y="321"/>
                    <a:pt x="3444" y="320"/>
                  </a:cubicBezTo>
                  <a:cubicBezTo>
                    <a:pt x="3419" y="320"/>
                    <a:pt x="3451" y="300"/>
                    <a:pt x="3423" y="299"/>
                  </a:cubicBezTo>
                  <a:cubicBezTo>
                    <a:pt x="3411" y="298"/>
                    <a:pt x="3432" y="297"/>
                    <a:pt x="3434" y="296"/>
                  </a:cubicBezTo>
                  <a:cubicBezTo>
                    <a:pt x="3435" y="294"/>
                    <a:pt x="3400" y="294"/>
                    <a:pt x="3421" y="292"/>
                  </a:cubicBezTo>
                  <a:cubicBezTo>
                    <a:pt x="3433" y="291"/>
                    <a:pt x="3422" y="289"/>
                    <a:pt x="3393" y="289"/>
                  </a:cubicBezTo>
                  <a:cubicBezTo>
                    <a:pt x="3398" y="288"/>
                    <a:pt x="3408" y="288"/>
                    <a:pt x="3407" y="288"/>
                  </a:cubicBezTo>
                  <a:cubicBezTo>
                    <a:pt x="3388" y="287"/>
                    <a:pt x="3434" y="285"/>
                    <a:pt x="3409" y="284"/>
                  </a:cubicBezTo>
                  <a:cubicBezTo>
                    <a:pt x="3376" y="282"/>
                    <a:pt x="3398" y="280"/>
                    <a:pt x="3395" y="278"/>
                  </a:cubicBezTo>
                  <a:cubicBezTo>
                    <a:pt x="3394" y="278"/>
                    <a:pt x="3427" y="277"/>
                    <a:pt x="3402" y="276"/>
                  </a:cubicBezTo>
                  <a:cubicBezTo>
                    <a:pt x="3392" y="276"/>
                    <a:pt x="3411" y="274"/>
                    <a:pt x="3413" y="273"/>
                  </a:cubicBezTo>
                  <a:cubicBezTo>
                    <a:pt x="3415" y="263"/>
                    <a:pt x="3416" y="265"/>
                    <a:pt x="3393" y="263"/>
                  </a:cubicBezTo>
                  <a:cubicBezTo>
                    <a:pt x="3432" y="262"/>
                    <a:pt x="3394" y="261"/>
                    <a:pt x="3393" y="259"/>
                  </a:cubicBezTo>
                  <a:cubicBezTo>
                    <a:pt x="3395" y="249"/>
                    <a:pt x="3382" y="251"/>
                    <a:pt x="3372" y="247"/>
                  </a:cubicBezTo>
                  <a:cubicBezTo>
                    <a:pt x="3367" y="245"/>
                    <a:pt x="3388" y="244"/>
                    <a:pt x="3351" y="243"/>
                  </a:cubicBezTo>
                  <a:cubicBezTo>
                    <a:pt x="3412" y="241"/>
                    <a:pt x="3324" y="240"/>
                    <a:pt x="3356" y="236"/>
                  </a:cubicBezTo>
                  <a:cubicBezTo>
                    <a:pt x="3387" y="235"/>
                    <a:pt x="3367" y="233"/>
                    <a:pt x="3371" y="231"/>
                  </a:cubicBezTo>
                  <a:cubicBezTo>
                    <a:pt x="3372" y="231"/>
                    <a:pt x="3349" y="230"/>
                    <a:pt x="3353" y="229"/>
                  </a:cubicBezTo>
                  <a:cubicBezTo>
                    <a:pt x="3369" y="227"/>
                    <a:pt x="3415" y="226"/>
                    <a:pt x="3380" y="225"/>
                  </a:cubicBezTo>
                  <a:cubicBezTo>
                    <a:pt x="3370" y="224"/>
                    <a:pt x="3397" y="222"/>
                    <a:pt x="3388" y="222"/>
                  </a:cubicBezTo>
                  <a:cubicBezTo>
                    <a:pt x="3354" y="221"/>
                    <a:pt x="3392" y="220"/>
                    <a:pt x="3396" y="220"/>
                  </a:cubicBezTo>
                  <a:cubicBezTo>
                    <a:pt x="3407" y="219"/>
                    <a:pt x="3357" y="219"/>
                    <a:pt x="3384" y="218"/>
                  </a:cubicBezTo>
                  <a:cubicBezTo>
                    <a:pt x="3393" y="217"/>
                    <a:pt x="3381" y="216"/>
                    <a:pt x="3382" y="215"/>
                  </a:cubicBezTo>
                  <a:cubicBezTo>
                    <a:pt x="3382" y="215"/>
                    <a:pt x="3394" y="214"/>
                    <a:pt x="3385" y="213"/>
                  </a:cubicBezTo>
                  <a:cubicBezTo>
                    <a:pt x="3360" y="212"/>
                    <a:pt x="3407" y="211"/>
                    <a:pt x="3396" y="210"/>
                  </a:cubicBezTo>
                  <a:cubicBezTo>
                    <a:pt x="3371" y="207"/>
                    <a:pt x="3420" y="204"/>
                    <a:pt x="3394" y="202"/>
                  </a:cubicBezTo>
                  <a:cubicBezTo>
                    <a:pt x="3386" y="202"/>
                    <a:pt x="3421" y="199"/>
                    <a:pt x="3407" y="198"/>
                  </a:cubicBezTo>
                  <a:cubicBezTo>
                    <a:pt x="3384" y="197"/>
                    <a:pt x="3395" y="196"/>
                    <a:pt x="3393" y="195"/>
                  </a:cubicBezTo>
                  <a:cubicBezTo>
                    <a:pt x="3389" y="193"/>
                    <a:pt x="3442" y="191"/>
                    <a:pt x="3393" y="189"/>
                  </a:cubicBezTo>
                  <a:cubicBezTo>
                    <a:pt x="3392" y="189"/>
                    <a:pt x="3399" y="189"/>
                    <a:pt x="3401" y="189"/>
                  </a:cubicBezTo>
                  <a:cubicBezTo>
                    <a:pt x="3413" y="187"/>
                    <a:pt x="3435" y="185"/>
                    <a:pt x="3437" y="184"/>
                  </a:cubicBezTo>
                  <a:cubicBezTo>
                    <a:pt x="3438" y="182"/>
                    <a:pt x="3410" y="180"/>
                    <a:pt x="3434" y="179"/>
                  </a:cubicBezTo>
                  <a:cubicBezTo>
                    <a:pt x="3403" y="178"/>
                    <a:pt x="3442" y="177"/>
                    <a:pt x="3414" y="176"/>
                  </a:cubicBezTo>
                  <a:cubicBezTo>
                    <a:pt x="3446" y="174"/>
                    <a:pt x="3403" y="173"/>
                    <a:pt x="3412" y="172"/>
                  </a:cubicBezTo>
                  <a:cubicBezTo>
                    <a:pt x="3425" y="170"/>
                    <a:pt x="3402" y="166"/>
                    <a:pt x="3402" y="165"/>
                  </a:cubicBezTo>
                  <a:cubicBezTo>
                    <a:pt x="3429" y="161"/>
                    <a:pt x="3397" y="139"/>
                    <a:pt x="3428" y="140"/>
                  </a:cubicBezTo>
                  <a:cubicBezTo>
                    <a:pt x="3391" y="140"/>
                    <a:pt x="3431" y="139"/>
                    <a:pt x="3426" y="138"/>
                  </a:cubicBezTo>
                  <a:cubicBezTo>
                    <a:pt x="3399" y="137"/>
                    <a:pt x="3431" y="125"/>
                    <a:pt x="3435" y="119"/>
                  </a:cubicBezTo>
                  <a:cubicBezTo>
                    <a:pt x="3481" y="117"/>
                    <a:pt x="3427" y="116"/>
                    <a:pt x="3418" y="114"/>
                  </a:cubicBezTo>
                  <a:cubicBezTo>
                    <a:pt x="3470" y="112"/>
                    <a:pt x="3467" y="109"/>
                    <a:pt x="3473" y="106"/>
                  </a:cubicBezTo>
                  <a:cubicBezTo>
                    <a:pt x="3481" y="102"/>
                    <a:pt x="3513" y="97"/>
                    <a:pt x="3497" y="93"/>
                  </a:cubicBezTo>
                  <a:cubicBezTo>
                    <a:pt x="3496" y="93"/>
                    <a:pt x="3494" y="93"/>
                    <a:pt x="3497" y="93"/>
                  </a:cubicBezTo>
                  <a:cubicBezTo>
                    <a:pt x="3542" y="91"/>
                    <a:pt x="3508" y="89"/>
                    <a:pt x="3528" y="88"/>
                  </a:cubicBezTo>
                  <a:cubicBezTo>
                    <a:pt x="3557" y="85"/>
                    <a:pt x="3518" y="81"/>
                    <a:pt x="3553" y="80"/>
                  </a:cubicBezTo>
                  <a:cubicBezTo>
                    <a:pt x="3563" y="80"/>
                    <a:pt x="3528" y="79"/>
                    <a:pt x="3555" y="78"/>
                  </a:cubicBezTo>
                  <a:cubicBezTo>
                    <a:pt x="3559" y="78"/>
                    <a:pt x="3546" y="77"/>
                    <a:pt x="3538" y="76"/>
                  </a:cubicBezTo>
                  <a:cubicBezTo>
                    <a:pt x="3529" y="76"/>
                    <a:pt x="3572" y="76"/>
                    <a:pt x="3547" y="74"/>
                  </a:cubicBezTo>
                  <a:cubicBezTo>
                    <a:pt x="3509" y="73"/>
                    <a:pt x="3576" y="73"/>
                    <a:pt x="3577" y="73"/>
                  </a:cubicBezTo>
                  <a:cubicBezTo>
                    <a:pt x="3536" y="71"/>
                    <a:pt x="3590" y="66"/>
                    <a:pt x="3523" y="64"/>
                  </a:cubicBezTo>
                  <a:cubicBezTo>
                    <a:pt x="3579" y="62"/>
                    <a:pt x="3479" y="60"/>
                    <a:pt x="3536" y="59"/>
                  </a:cubicBezTo>
                  <a:cubicBezTo>
                    <a:pt x="3503" y="58"/>
                    <a:pt x="3521" y="57"/>
                    <a:pt x="3518" y="55"/>
                  </a:cubicBezTo>
                  <a:cubicBezTo>
                    <a:pt x="3512" y="48"/>
                    <a:pt x="3532" y="50"/>
                    <a:pt x="3497" y="48"/>
                  </a:cubicBezTo>
                  <a:cubicBezTo>
                    <a:pt x="3525" y="47"/>
                    <a:pt x="3497" y="46"/>
                    <a:pt x="3496" y="45"/>
                  </a:cubicBezTo>
                  <a:cubicBezTo>
                    <a:pt x="3495" y="40"/>
                    <a:pt x="3471" y="35"/>
                    <a:pt x="3474" y="31"/>
                  </a:cubicBezTo>
                  <a:cubicBezTo>
                    <a:pt x="3453" y="30"/>
                    <a:pt x="3483" y="29"/>
                    <a:pt x="3456" y="28"/>
                  </a:cubicBezTo>
                  <a:cubicBezTo>
                    <a:pt x="3432" y="28"/>
                    <a:pt x="3497" y="27"/>
                    <a:pt x="3460" y="26"/>
                  </a:cubicBezTo>
                  <a:cubicBezTo>
                    <a:pt x="3479" y="25"/>
                    <a:pt x="3497" y="24"/>
                    <a:pt x="3518" y="24"/>
                  </a:cubicBezTo>
                  <a:cubicBezTo>
                    <a:pt x="3424" y="0"/>
                    <a:pt x="3346" y="11"/>
                    <a:pt x="3225" y="18"/>
                  </a:cubicBezTo>
                  <a:cubicBezTo>
                    <a:pt x="3287" y="8"/>
                    <a:pt x="3253" y="14"/>
                    <a:pt x="3299" y="8"/>
                  </a:cubicBezTo>
                  <a:cubicBezTo>
                    <a:pt x="3331" y="7"/>
                    <a:pt x="3318" y="7"/>
                    <a:pt x="3309" y="6"/>
                  </a:cubicBezTo>
                  <a:cubicBezTo>
                    <a:pt x="3262" y="-1"/>
                    <a:pt x="3113" y="-2"/>
                    <a:pt x="3089" y="6"/>
                  </a:cubicBezTo>
                  <a:cubicBezTo>
                    <a:pt x="3109" y="8"/>
                    <a:pt x="3099" y="10"/>
                    <a:pt x="3098" y="12"/>
                  </a:cubicBezTo>
                  <a:cubicBezTo>
                    <a:pt x="3098" y="12"/>
                    <a:pt x="3084" y="13"/>
                    <a:pt x="3101" y="13"/>
                  </a:cubicBezTo>
                  <a:cubicBezTo>
                    <a:pt x="3132" y="15"/>
                    <a:pt x="3117" y="15"/>
                    <a:pt x="3107" y="17"/>
                  </a:cubicBezTo>
                  <a:cubicBezTo>
                    <a:pt x="3090" y="21"/>
                    <a:pt x="3013" y="21"/>
                    <a:pt x="2939" y="22"/>
                  </a:cubicBezTo>
                  <a:cubicBezTo>
                    <a:pt x="2982" y="26"/>
                    <a:pt x="2998" y="23"/>
                    <a:pt x="3056" y="22"/>
                  </a:cubicBezTo>
                  <a:cubicBezTo>
                    <a:pt x="3002" y="33"/>
                    <a:pt x="2797" y="29"/>
                    <a:pt x="2680" y="28"/>
                  </a:cubicBezTo>
                  <a:cubicBezTo>
                    <a:pt x="2742" y="31"/>
                    <a:pt x="2723" y="34"/>
                    <a:pt x="2747" y="36"/>
                  </a:cubicBezTo>
                  <a:cubicBezTo>
                    <a:pt x="2511" y="43"/>
                    <a:pt x="2264" y="51"/>
                    <a:pt x="2040" y="63"/>
                  </a:cubicBezTo>
                  <a:cubicBezTo>
                    <a:pt x="2045" y="63"/>
                    <a:pt x="2051" y="63"/>
                    <a:pt x="2057" y="63"/>
                  </a:cubicBezTo>
                  <a:cubicBezTo>
                    <a:pt x="2047" y="63"/>
                    <a:pt x="2037" y="64"/>
                    <a:pt x="2027" y="67"/>
                  </a:cubicBezTo>
                  <a:cubicBezTo>
                    <a:pt x="2037" y="67"/>
                    <a:pt x="2049" y="67"/>
                    <a:pt x="2059" y="67"/>
                  </a:cubicBezTo>
                  <a:cubicBezTo>
                    <a:pt x="2045" y="68"/>
                    <a:pt x="2032" y="68"/>
                    <a:pt x="2028" y="69"/>
                  </a:cubicBezTo>
                  <a:cubicBezTo>
                    <a:pt x="2040" y="70"/>
                    <a:pt x="2022" y="70"/>
                    <a:pt x="2019" y="69"/>
                  </a:cubicBezTo>
                  <a:cubicBezTo>
                    <a:pt x="2024" y="69"/>
                    <a:pt x="2038" y="69"/>
                    <a:pt x="2028" y="69"/>
                  </a:cubicBezTo>
                  <a:cubicBezTo>
                    <a:pt x="1971" y="71"/>
                    <a:pt x="2013" y="71"/>
                    <a:pt x="1984" y="74"/>
                  </a:cubicBezTo>
                  <a:cubicBezTo>
                    <a:pt x="1946" y="80"/>
                    <a:pt x="1908" y="80"/>
                    <a:pt x="1870" y="93"/>
                  </a:cubicBezTo>
                  <a:cubicBezTo>
                    <a:pt x="1863" y="94"/>
                    <a:pt x="1845" y="95"/>
                    <a:pt x="1872" y="96"/>
                  </a:cubicBezTo>
                  <a:cubicBezTo>
                    <a:pt x="1827" y="96"/>
                    <a:pt x="1857" y="98"/>
                    <a:pt x="1845" y="99"/>
                  </a:cubicBezTo>
                  <a:cubicBezTo>
                    <a:pt x="1824" y="101"/>
                    <a:pt x="1821" y="102"/>
                    <a:pt x="1841" y="104"/>
                  </a:cubicBezTo>
                  <a:cubicBezTo>
                    <a:pt x="1857" y="105"/>
                    <a:pt x="1800" y="106"/>
                    <a:pt x="1847" y="106"/>
                  </a:cubicBezTo>
                  <a:cubicBezTo>
                    <a:pt x="1840" y="108"/>
                    <a:pt x="1792" y="109"/>
                    <a:pt x="1830" y="110"/>
                  </a:cubicBezTo>
                  <a:cubicBezTo>
                    <a:pt x="1797" y="111"/>
                    <a:pt x="1839" y="111"/>
                    <a:pt x="1832" y="112"/>
                  </a:cubicBezTo>
                  <a:cubicBezTo>
                    <a:pt x="1825" y="114"/>
                    <a:pt x="1812" y="113"/>
                    <a:pt x="1811" y="116"/>
                  </a:cubicBezTo>
                  <a:cubicBezTo>
                    <a:pt x="1817" y="117"/>
                    <a:pt x="1836" y="118"/>
                    <a:pt x="1829" y="118"/>
                  </a:cubicBezTo>
                  <a:cubicBezTo>
                    <a:pt x="1817" y="119"/>
                    <a:pt x="1810" y="120"/>
                    <a:pt x="1810" y="121"/>
                  </a:cubicBezTo>
                  <a:cubicBezTo>
                    <a:pt x="1828" y="138"/>
                    <a:pt x="1719" y="141"/>
                    <a:pt x="1790" y="142"/>
                  </a:cubicBezTo>
                  <a:cubicBezTo>
                    <a:pt x="1754" y="143"/>
                    <a:pt x="1793" y="144"/>
                    <a:pt x="1781" y="144"/>
                  </a:cubicBezTo>
                  <a:cubicBezTo>
                    <a:pt x="1764" y="147"/>
                    <a:pt x="1802" y="147"/>
                    <a:pt x="1769" y="148"/>
                  </a:cubicBezTo>
                  <a:cubicBezTo>
                    <a:pt x="1779" y="150"/>
                    <a:pt x="1735" y="151"/>
                    <a:pt x="1769" y="153"/>
                  </a:cubicBezTo>
                  <a:cubicBezTo>
                    <a:pt x="1787" y="154"/>
                    <a:pt x="1726" y="155"/>
                    <a:pt x="1768" y="156"/>
                  </a:cubicBezTo>
                  <a:cubicBezTo>
                    <a:pt x="1718" y="158"/>
                    <a:pt x="1637" y="162"/>
                    <a:pt x="1666" y="166"/>
                  </a:cubicBezTo>
                  <a:cubicBezTo>
                    <a:pt x="1648" y="166"/>
                    <a:pt x="1636" y="166"/>
                    <a:pt x="1619" y="167"/>
                  </a:cubicBezTo>
                  <a:cubicBezTo>
                    <a:pt x="1635" y="170"/>
                    <a:pt x="1703" y="168"/>
                    <a:pt x="1665" y="169"/>
                  </a:cubicBezTo>
                  <a:lnTo>
                    <a:pt x="1665" y="169"/>
                  </a:lnTo>
                  <a:cubicBezTo>
                    <a:pt x="1658" y="169"/>
                    <a:pt x="1651" y="169"/>
                    <a:pt x="1644" y="170"/>
                  </a:cubicBezTo>
                  <a:cubicBezTo>
                    <a:pt x="1705" y="177"/>
                    <a:pt x="1601" y="174"/>
                    <a:pt x="1570" y="175"/>
                  </a:cubicBezTo>
                  <a:cubicBezTo>
                    <a:pt x="1616" y="176"/>
                    <a:pt x="1576" y="177"/>
                    <a:pt x="1591" y="177"/>
                  </a:cubicBezTo>
                  <a:cubicBezTo>
                    <a:pt x="1615" y="178"/>
                    <a:pt x="1554" y="179"/>
                    <a:pt x="1590" y="180"/>
                  </a:cubicBezTo>
                  <a:cubicBezTo>
                    <a:pt x="1609" y="180"/>
                    <a:pt x="1704" y="176"/>
                    <a:pt x="1665" y="177"/>
                  </a:cubicBezTo>
                  <a:lnTo>
                    <a:pt x="1665" y="177"/>
                  </a:lnTo>
                  <a:cubicBezTo>
                    <a:pt x="1651" y="178"/>
                    <a:pt x="1637" y="178"/>
                    <a:pt x="1623" y="179"/>
                  </a:cubicBezTo>
                  <a:cubicBezTo>
                    <a:pt x="1628" y="180"/>
                    <a:pt x="1633" y="180"/>
                    <a:pt x="1639" y="181"/>
                  </a:cubicBezTo>
                  <a:cubicBezTo>
                    <a:pt x="1613" y="182"/>
                    <a:pt x="1616" y="182"/>
                    <a:pt x="1607" y="184"/>
                  </a:cubicBezTo>
                  <a:cubicBezTo>
                    <a:pt x="1578" y="186"/>
                    <a:pt x="1609" y="189"/>
                    <a:pt x="1620" y="188"/>
                  </a:cubicBezTo>
                  <a:cubicBezTo>
                    <a:pt x="1614" y="188"/>
                    <a:pt x="1608" y="188"/>
                    <a:pt x="1603" y="188"/>
                  </a:cubicBezTo>
                  <a:cubicBezTo>
                    <a:pt x="1590" y="190"/>
                    <a:pt x="1709" y="189"/>
                    <a:pt x="1644" y="189"/>
                  </a:cubicBezTo>
                  <a:cubicBezTo>
                    <a:pt x="1717" y="188"/>
                    <a:pt x="1603" y="191"/>
                    <a:pt x="1603" y="191"/>
                  </a:cubicBezTo>
                  <a:cubicBezTo>
                    <a:pt x="1617" y="191"/>
                    <a:pt x="1630" y="191"/>
                    <a:pt x="1643" y="191"/>
                  </a:cubicBezTo>
                  <a:cubicBezTo>
                    <a:pt x="1599" y="195"/>
                    <a:pt x="1656" y="190"/>
                    <a:pt x="1675" y="193"/>
                  </a:cubicBezTo>
                  <a:cubicBezTo>
                    <a:pt x="1662" y="192"/>
                    <a:pt x="1665" y="192"/>
                    <a:pt x="1677" y="192"/>
                  </a:cubicBezTo>
                  <a:cubicBezTo>
                    <a:pt x="1652" y="194"/>
                    <a:pt x="1638" y="194"/>
                    <a:pt x="1624" y="194"/>
                  </a:cubicBezTo>
                  <a:cubicBezTo>
                    <a:pt x="1665" y="198"/>
                    <a:pt x="1629" y="205"/>
                    <a:pt x="1603" y="203"/>
                  </a:cubicBezTo>
                  <a:cubicBezTo>
                    <a:pt x="1613" y="204"/>
                    <a:pt x="1641" y="206"/>
                    <a:pt x="1621" y="206"/>
                  </a:cubicBezTo>
                  <a:cubicBezTo>
                    <a:pt x="1594" y="207"/>
                    <a:pt x="1624" y="208"/>
                    <a:pt x="1623" y="208"/>
                  </a:cubicBezTo>
                  <a:cubicBezTo>
                    <a:pt x="1672" y="208"/>
                    <a:pt x="1623" y="206"/>
                    <a:pt x="1653" y="205"/>
                  </a:cubicBezTo>
                  <a:cubicBezTo>
                    <a:pt x="1707" y="206"/>
                    <a:pt x="1653" y="207"/>
                    <a:pt x="1665" y="208"/>
                  </a:cubicBezTo>
                  <a:cubicBezTo>
                    <a:pt x="1651" y="209"/>
                    <a:pt x="1637" y="209"/>
                    <a:pt x="1623" y="209"/>
                  </a:cubicBezTo>
                  <a:lnTo>
                    <a:pt x="1623" y="210"/>
                  </a:lnTo>
                  <a:cubicBezTo>
                    <a:pt x="1629" y="210"/>
                    <a:pt x="1635" y="210"/>
                    <a:pt x="1641" y="210"/>
                  </a:cubicBezTo>
                  <a:cubicBezTo>
                    <a:pt x="1635" y="211"/>
                    <a:pt x="1629" y="211"/>
                    <a:pt x="1623" y="211"/>
                  </a:cubicBezTo>
                  <a:lnTo>
                    <a:pt x="1623" y="211"/>
                  </a:lnTo>
                  <a:cubicBezTo>
                    <a:pt x="1640" y="212"/>
                    <a:pt x="1701" y="211"/>
                    <a:pt x="1665" y="211"/>
                  </a:cubicBezTo>
                  <a:lnTo>
                    <a:pt x="1665" y="212"/>
                  </a:lnTo>
                  <a:cubicBezTo>
                    <a:pt x="1671" y="212"/>
                    <a:pt x="1676" y="213"/>
                    <a:pt x="1682" y="213"/>
                  </a:cubicBezTo>
                  <a:cubicBezTo>
                    <a:pt x="1662" y="213"/>
                    <a:pt x="1644" y="214"/>
                    <a:pt x="1623" y="214"/>
                  </a:cubicBezTo>
                  <a:cubicBezTo>
                    <a:pt x="1636" y="214"/>
                    <a:pt x="1648" y="215"/>
                    <a:pt x="1665" y="215"/>
                  </a:cubicBezTo>
                  <a:cubicBezTo>
                    <a:pt x="1662" y="226"/>
                    <a:pt x="1682" y="222"/>
                    <a:pt x="1666" y="228"/>
                  </a:cubicBezTo>
                  <a:cubicBezTo>
                    <a:pt x="1677" y="232"/>
                    <a:pt x="1678" y="231"/>
                    <a:pt x="1666" y="233"/>
                  </a:cubicBezTo>
                  <a:cubicBezTo>
                    <a:pt x="1666" y="234"/>
                    <a:pt x="1681" y="235"/>
                    <a:pt x="1676" y="235"/>
                  </a:cubicBezTo>
                  <a:cubicBezTo>
                    <a:pt x="1640" y="236"/>
                    <a:pt x="1687" y="237"/>
                    <a:pt x="1677" y="238"/>
                  </a:cubicBezTo>
                  <a:cubicBezTo>
                    <a:pt x="1664" y="240"/>
                    <a:pt x="1665" y="239"/>
                    <a:pt x="1665" y="245"/>
                  </a:cubicBezTo>
                  <a:cubicBezTo>
                    <a:pt x="1665" y="246"/>
                    <a:pt x="1654" y="248"/>
                    <a:pt x="1668" y="249"/>
                  </a:cubicBezTo>
                  <a:cubicBezTo>
                    <a:pt x="1683" y="251"/>
                    <a:pt x="1660" y="251"/>
                    <a:pt x="1665" y="253"/>
                  </a:cubicBezTo>
                  <a:cubicBezTo>
                    <a:pt x="1668" y="253"/>
                    <a:pt x="1678" y="254"/>
                    <a:pt x="1679" y="254"/>
                  </a:cubicBezTo>
                  <a:cubicBezTo>
                    <a:pt x="1654" y="257"/>
                    <a:pt x="1690" y="258"/>
                    <a:pt x="1702" y="260"/>
                  </a:cubicBezTo>
                  <a:cubicBezTo>
                    <a:pt x="1686" y="260"/>
                    <a:pt x="1684" y="260"/>
                    <a:pt x="1687" y="261"/>
                  </a:cubicBezTo>
                  <a:cubicBezTo>
                    <a:pt x="1716" y="262"/>
                    <a:pt x="1697" y="263"/>
                    <a:pt x="1724" y="265"/>
                  </a:cubicBezTo>
                  <a:cubicBezTo>
                    <a:pt x="1705" y="267"/>
                    <a:pt x="1667" y="267"/>
                    <a:pt x="1723" y="271"/>
                  </a:cubicBezTo>
                  <a:cubicBezTo>
                    <a:pt x="1708" y="272"/>
                    <a:pt x="1697" y="272"/>
                    <a:pt x="1686" y="272"/>
                  </a:cubicBezTo>
                  <a:cubicBezTo>
                    <a:pt x="1700" y="273"/>
                    <a:pt x="1713" y="273"/>
                    <a:pt x="1730" y="274"/>
                  </a:cubicBezTo>
                  <a:cubicBezTo>
                    <a:pt x="1641" y="275"/>
                    <a:pt x="1751" y="275"/>
                    <a:pt x="1707" y="276"/>
                  </a:cubicBezTo>
                  <a:lnTo>
                    <a:pt x="1707" y="275"/>
                  </a:lnTo>
                  <a:cubicBezTo>
                    <a:pt x="1715" y="278"/>
                    <a:pt x="1736" y="280"/>
                    <a:pt x="1688" y="281"/>
                  </a:cubicBezTo>
                  <a:cubicBezTo>
                    <a:pt x="1692" y="282"/>
                    <a:pt x="1713" y="283"/>
                    <a:pt x="1724" y="283"/>
                  </a:cubicBezTo>
                  <a:cubicBezTo>
                    <a:pt x="1713" y="283"/>
                    <a:pt x="1692" y="284"/>
                    <a:pt x="1687" y="285"/>
                  </a:cubicBezTo>
                  <a:cubicBezTo>
                    <a:pt x="1704" y="288"/>
                    <a:pt x="1753" y="293"/>
                    <a:pt x="1683" y="294"/>
                  </a:cubicBezTo>
                  <a:cubicBezTo>
                    <a:pt x="1700" y="294"/>
                    <a:pt x="1713" y="295"/>
                    <a:pt x="1726" y="295"/>
                  </a:cubicBezTo>
                  <a:cubicBezTo>
                    <a:pt x="1713" y="295"/>
                    <a:pt x="1701" y="296"/>
                    <a:pt x="1689" y="297"/>
                  </a:cubicBezTo>
                  <a:cubicBezTo>
                    <a:pt x="1716" y="297"/>
                    <a:pt x="1681" y="298"/>
                    <a:pt x="1704" y="299"/>
                  </a:cubicBezTo>
                  <a:cubicBezTo>
                    <a:pt x="1714" y="300"/>
                    <a:pt x="1679" y="302"/>
                    <a:pt x="1689" y="302"/>
                  </a:cubicBezTo>
                  <a:cubicBezTo>
                    <a:pt x="1719" y="306"/>
                    <a:pt x="1703" y="304"/>
                    <a:pt x="1707" y="315"/>
                  </a:cubicBezTo>
                  <a:cubicBezTo>
                    <a:pt x="1709" y="321"/>
                    <a:pt x="1691" y="322"/>
                    <a:pt x="1686" y="322"/>
                  </a:cubicBezTo>
                  <a:cubicBezTo>
                    <a:pt x="1690" y="321"/>
                    <a:pt x="1705" y="322"/>
                    <a:pt x="1695" y="322"/>
                  </a:cubicBezTo>
                  <a:cubicBezTo>
                    <a:pt x="1679" y="322"/>
                    <a:pt x="1667" y="322"/>
                    <a:pt x="1666" y="322"/>
                  </a:cubicBezTo>
                  <a:cubicBezTo>
                    <a:pt x="1656" y="326"/>
                    <a:pt x="1715" y="325"/>
                    <a:pt x="1720" y="329"/>
                  </a:cubicBezTo>
                  <a:cubicBezTo>
                    <a:pt x="1712" y="329"/>
                    <a:pt x="1700" y="330"/>
                    <a:pt x="1690" y="330"/>
                  </a:cubicBezTo>
                  <a:cubicBezTo>
                    <a:pt x="1701" y="331"/>
                    <a:pt x="1726" y="332"/>
                    <a:pt x="1719" y="333"/>
                  </a:cubicBezTo>
                  <a:cubicBezTo>
                    <a:pt x="1707" y="334"/>
                    <a:pt x="1721" y="334"/>
                    <a:pt x="1725" y="334"/>
                  </a:cubicBezTo>
                  <a:cubicBezTo>
                    <a:pt x="1728" y="335"/>
                    <a:pt x="1713" y="335"/>
                    <a:pt x="1707" y="336"/>
                  </a:cubicBezTo>
                  <a:cubicBezTo>
                    <a:pt x="1751" y="333"/>
                    <a:pt x="1703" y="345"/>
                    <a:pt x="1744" y="350"/>
                  </a:cubicBezTo>
                  <a:cubicBezTo>
                    <a:pt x="1709" y="353"/>
                    <a:pt x="1737" y="356"/>
                    <a:pt x="1727" y="359"/>
                  </a:cubicBezTo>
                  <a:cubicBezTo>
                    <a:pt x="1711" y="361"/>
                    <a:pt x="1726" y="362"/>
                    <a:pt x="1707" y="364"/>
                  </a:cubicBezTo>
                  <a:cubicBezTo>
                    <a:pt x="1725" y="364"/>
                    <a:pt x="1722" y="365"/>
                    <a:pt x="1737" y="367"/>
                  </a:cubicBezTo>
                  <a:cubicBezTo>
                    <a:pt x="1749" y="368"/>
                    <a:pt x="1730" y="368"/>
                    <a:pt x="1727" y="368"/>
                  </a:cubicBezTo>
                  <a:cubicBezTo>
                    <a:pt x="1758" y="367"/>
                    <a:pt x="1691" y="369"/>
                    <a:pt x="1684" y="369"/>
                  </a:cubicBezTo>
                  <a:cubicBezTo>
                    <a:pt x="1709" y="370"/>
                    <a:pt x="1728" y="370"/>
                    <a:pt x="1748" y="371"/>
                  </a:cubicBezTo>
                  <a:cubicBezTo>
                    <a:pt x="1726" y="371"/>
                    <a:pt x="1707" y="371"/>
                    <a:pt x="1679" y="371"/>
                  </a:cubicBezTo>
                  <a:cubicBezTo>
                    <a:pt x="1717" y="372"/>
                    <a:pt x="1669" y="374"/>
                    <a:pt x="1727" y="374"/>
                  </a:cubicBezTo>
                  <a:cubicBezTo>
                    <a:pt x="1744" y="373"/>
                    <a:pt x="1746" y="374"/>
                    <a:pt x="1727" y="374"/>
                  </a:cubicBezTo>
                  <a:lnTo>
                    <a:pt x="1727" y="374"/>
                  </a:lnTo>
                  <a:cubicBezTo>
                    <a:pt x="1721" y="375"/>
                    <a:pt x="1715" y="375"/>
                    <a:pt x="1708" y="376"/>
                  </a:cubicBezTo>
                  <a:cubicBezTo>
                    <a:pt x="1721" y="376"/>
                    <a:pt x="1734" y="376"/>
                    <a:pt x="1748" y="376"/>
                  </a:cubicBezTo>
                  <a:cubicBezTo>
                    <a:pt x="1708" y="378"/>
                    <a:pt x="1688" y="379"/>
                    <a:pt x="1746" y="379"/>
                  </a:cubicBezTo>
                  <a:cubicBezTo>
                    <a:pt x="1700" y="381"/>
                    <a:pt x="1750" y="382"/>
                    <a:pt x="1749" y="384"/>
                  </a:cubicBezTo>
                  <a:cubicBezTo>
                    <a:pt x="1748" y="400"/>
                    <a:pt x="1747" y="399"/>
                    <a:pt x="1727" y="399"/>
                  </a:cubicBezTo>
                  <a:cubicBezTo>
                    <a:pt x="1746" y="402"/>
                    <a:pt x="1787" y="403"/>
                    <a:pt x="1727" y="404"/>
                  </a:cubicBezTo>
                  <a:cubicBezTo>
                    <a:pt x="1722" y="405"/>
                    <a:pt x="1658" y="406"/>
                    <a:pt x="1707" y="406"/>
                  </a:cubicBezTo>
                  <a:cubicBezTo>
                    <a:pt x="1696" y="405"/>
                    <a:pt x="1767" y="404"/>
                    <a:pt x="1693" y="402"/>
                  </a:cubicBezTo>
                  <a:cubicBezTo>
                    <a:pt x="1661" y="404"/>
                    <a:pt x="1663" y="405"/>
                    <a:pt x="1666" y="407"/>
                  </a:cubicBezTo>
                  <a:cubicBezTo>
                    <a:pt x="1667" y="408"/>
                    <a:pt x="1631" y="409"/>
                    <a:pt x="1665" y="410"/>
                  </a:cubicBezTo>
                  <a:cubicBezTo>
                    <a:pt x="1695" y="409"/>
                    <a:pt x="1705" y="408"/>
                    <a:pt x="1690" y="407"/>
                  </a:cubicBezTo>
                  <a:cubicBezTo>
                    <a:pt x="1705" y="407"/>
                    <a:pt x="1723" y="406"/>
                    <a:pt x="1748" y="406"/>
                  </a:cubicBezTo>
                  <a:cubicBezTo>
                    <a:pt x="1748" y="407"/>
                    <a:pt x="1759" y="409"/>
                    <a:pt x="1746" y="409"/>
                  </a:cubicBezTo>
                  <a:cubicBezTo>
                    <a:pt x="1734" y="412"/>
                    <a:pt x="1726" y="411"/>
                    <a:pt x="1717" y="415"/>
                  </a:cubicBezTo>
                  <a:cubicBezTo>
                    <a:pt x="1720" y="416"/>
                    <a:pt x="1731" y="416"/>
                    <a:pt x="1727" y="424"/>
                  </a:cubicBezTo>
                  <a:cubicBezTo>
                    <a:pt x="1710" y="424"/>
                    <a:pt x="1698" y="424"/>
                    <a:pt x="1682" y="425"/>
                  </a:cubicBezTo>
                  <a:cubicBezTo>
                    <a:pt x="1734" y="426"/>
                    <a:pt x="1682" y="428"/>
                    <a:pt x="1721" y="429"/>
                  </a:cubicBezTo>
                  <a:cubicBezTo>
                    <a:pt x="1723" y="429"/>
                    <a:pt x="1721" y="430"/>
                    <a:pt x="1719" y="430"/>
                  </a:cubicBezTo>
                  <a:cubicBezTo>
                    <a:pt x="1686" y="433"/>
                    <a:pt x="1739" y="434"/>
                    <a:pt x="1723" y="436"/>
                  </a:cubicBezTo>
                  <a:cubicBezTo>
                    <a:pt x="1686" y="437"/>
                    <a:pt x="1725" y="439"/>
                    <a:pt x="1694" y="442"/>
                  </a:cubicBezTo>
                  <a:cubicBezTo>
                    <a:pt x="1664" y="443"/>
                    <a:pt x="1725" y="443"/>
                    <a:pt x="1706" y="444"/>
                  </a:cubicBezTo>
                  <a:cubicBezTo>
                    <a:pt x="1669" y="446"/>
                    <a:pt x="1693" y="447"/>
                    <a:pt x="1686" y="449"/>
                  </a:cubicBezTo>
                  <a:cubicBezTo>
                    <a:pt x="1682" y="450"/>
                    <a:pt x="1717" y="451"/>
                    <a:pt x="1686" y="452"/>
                  </a:cubicBezTo>
                  <a:cubicBezTo>
                    <a:pt x="1720" y="453"/>
                    <a:pt x="1684" y="454"/>
                    <a:pt x="1685" y="455"/>
                  </a:cubicBezTo>
                  <a:cubicBezTo>
                    <a:pt x="1681" y="468"/>
                    <a:pt x="1748" y="458"/>
                    <a:pt x="1707" y="461"/>
                  </a:cubicBezTo>
                  <a:lnTo>
                    <a:pt x="1707" y="461"/>
                  </a:lnTo>
                  <a:cubicBezTo>
                    <a:pt x="1697" y="462"/>
                    <a:pt x="1747" y="462"/>
                    <a:pt x="1712" y="463"/>
                  </a:cubicBezTo>
                  <a:cubicBezTo>
                    <a:pt x="1737" y="464"/>
                    <a:pt x="1691" y="465"/>
                    <a:pt x="1708" y="466"/>
                  </a:cubicBezTo>
                  <a:cubicBezTo>
                    <a:pt x="1744" y="470"/>
                    <a:pt x="1728" y="472"/>
                    <a:pt x="1761" y="470"/>
                  </a:cubicBezTo>
                  <a:cubicBezTo>
                    <a:pt x="1770" y="471"/>
                    <a:pt x="1753" y="471"/>
                    <a:pt x="1748" y="471"/>
                  </a:cubicBezTo>
                  <a:lnTo>
                    <a:pt x="1748" y="471"/>
                  </a:lnTo>
                  <a:cubicBezTo>
                    <a:pt x="1738" y="473"/>
                    <a:pt x="1813" y="471"/>
                    <a:pt x="1769" y="472"/>
                  </a:cubicBezTo>
                  <a:lnTo>
                    <a:pt x="1769" y="472"/>
                  </a:lnTo>
                  <a:cubicBezTo>
                    <a:pt x="1850" y="474"/>
                    <a:pt x="1855" y="476"/>
                    <a:pt x="1875" y="486"/>
                  </a:cubicBezTo>
                  <a:cubicBezTo>
                    <a:pt x="1861" y="487"/>
                    <a:pt x="1869" y="489"/>
                    <a:pt x="1862" y="490"/>
                  </a:cubicBezTo>
                  <a:cubicBezTo>
                    <a:pt x="1865" y="491"/>
                    <a:pt x="1859" y="492"/>
                    <a:pt x="1875" y="493"/>
                  </a:cubicBezTo>
                  <a:cubicBezTo>
                    <a:pt x="1908" y="494"/>
                    <a:pt x="1867" y="495"/>
                    <a:pt x="1886" y="496"/>
                  </a:cubicBezTo>
                  <a:cubicBezTo>
                    <a:pt x="1901" y="497"/>
                    <a:pt x="1859" y="497"/>
                    <a:pt x="1886" y="498"/>
                  </a:cubicBezTo>
                  <a:cubicBezTo>
                    <a:pt x="1899" y="498"/>
                    <a:pt x="1893" y="500"/>
                    <a:pt x="1895" y="500"/>
                  </a:cubicBezTo>
                  <a:cubicBezTo>
                    <a:pt x="1843" y="503"/>
                    <a:pt x="1820" y="502"/>
                    <a:pt x="1771" y="502"/>
                  </a:cubicBezTo>
                  <a:cubicBezTo>
                    <a:pt x="1817" y="503"/>
                    <a:pt x="1764" y="504"/>
                    <a:pt x="1769" y="505"/>
                  </a:cubicBezTo>
                  <a:cubicBezTo>
                    <a:pt x="1773" y="506"/>
                    <a:pt x="1769" y="508"/>
                    <a:pt x="1778" y="509"/>
                  </a:cubicBezTo>
                  <a:cubicBezTo>
                    <a:pt x="1789" y="510"/>
                    <a:pt x="1762" y="511"/>
                    <a:pt x="1768" y="512"/>
                  </a:cubicBezTo>
                  <a:cubicBezTo>
                    <a:pt x="1837" y="520"/>
                    <a:pt x="1779" y="516"/>
                    <a:pt x="1878" y="503"/>
                  </a:cubicBezTo>
                  <a:cubicBezTo>
                    <a:pt x="1903" y="503"/>
                    <a:pt x="1892" y="505"/>
                    <a:pt x="1933" y="505"/>
                  </a:cubicBezTo>
                  <a:cubicBezTo>
                    <a:pt x="1884" y="513"/>
                    <a:pt x="1879" y="514"/>
                    <a:pt x="1811" y="515"/>
                  </a:cubicBezTo>
                  <a:cubicBezTo>
                    <a:pt x="1819" y="517"/>
                    <a:pt x="1835" y="515"/>
                    <a:pt x="1832" y="521"/>
                  </a:cubicBezTo>
                  <a:cubicBezTo>
                    <a:pt x="1915" y="521"/>
                    <a:pt x="1860" y="524"/>
                    <a:pt x="1832" y="526"/>
                  </a:cubicBezTo>
                  <a:cubicBezTo>
                    <a:pt x="1867" y="527"/>
                    <a:pt x="1823" y="528"/>
                    <a:pt x="1829" y="529"/>
                  </a:cubicBezTo>
                  <a:cubicBezTo>
                    <a:pt x="1826" y="530"/>
                    <a:pt x="1790" y="531"/>
                    <a:pt x="1775" y="528"/>
                  </a:cubicBezTo>
                  <a:cubicBezTo>
                    <a:pt x="1772" y="529"/>
                    <a:pt x="1766" y="530"/>
                    <a:pt x="1770" y="530"/>
                  </a:cubicBezTo>
                  <a:cubicBezTo>
                    <a:pt x="1802" y="532"/>
                    <a:pt x="1778" y="533"/>
                    <a:pt x="1832" y="534"/>
                  </a:cubicBezTo>
                  <a:cubicBezTo>
                    <a:pt x="1833" y="561"/>
                    <a:pt x="1871" y="556"/>
                    <a:pt x="1889" y="560"/>
                  </a:cubicBezTo>
                  <a:cubicBezTo>
                    <a:pt x="1876" y="562"/>
                    <a:pt x="1897" y="564"/>
                    <a:pt x="1894" y="565"/>
                  </a:cubicBezTo>
                  <a:cubicBezTo>
                    <a:pt x="1893" y="566"/>
                    <a:pt x="1894" y="567"/>
                    <a:pt x="1894" y="568"/>
                  </a:cubicBezTo>
                  <a:cubicBezTo>
                    <a:pt x="1894" y="569"/>
                    <a:pt x="1886" y="570"/>
                    <a:pt x="1896" y="571"/>
                  </a:cubicBezTo>
                  <a:cubicBezTo>
                    <a:pt x="1946" y="574"/>
                    <a:pt x="1924" y="580"/>
                    <a:pt x="1951" y="582"/>
                  </a:cubicBezTo>
                  <a:cubicBezTo>
                    <a:pt x="1952" y="582"/>
                    <a:pt x="1930" y="583"/>
                    <a:pt x="1948" y="583"/>
                  </a:cubicBezTo>
                  <a:cubicBezTo>
                    <a:pt x="1951" y="583"/>
                    <a:pt x="1956" y="583"/>
                    <a:pt x="1955" y="583"/>
                  </a:cubicBezTo>
                  <a:cubicBezTo>
                    <a:pt x="1902" y="586"/>
                    <a:pt x="1965" y="588"/>
                    <a:pt x="1939" y="591"/>
                  </a:cubicBezTo>
                  <a:cubicBezTo>
                    <a:pt x="1969" y="591"/>
                    <a:pt x="1925" y="592"/>
                    <a:pt x="1953" y="593"/>
                  </a:cubicBezTo>
                  <a:cubicBezTo>
                    <a:pt x="1968" y="594"/>
                    <a:pt x="1954" y="595"/>
                    <a:pt x="1957" y="597"/>
                  </a:cubicBezTo>
                  <a:cubicBezTo>
                    <a:pt x="1960" y="598"/>
                    <a:pt x="1965" y="599"/>
                    <a:pt x="1979" y="599"/>
                  </a:cubicBezTo>
                  <a:cubicBezTo>
                    <a:pt x="2001" y="601"/>
                    <a:pt x="1942" y="601"/>
                    <a:pt x="1971" y="602"/>
                  </a:cubicBezTo>
                  <a:cubicBezTo>
                    <a:pt x="1990" y="604"/>
                    <a:pt x="1969" y="605"/>
                    <a:pt x="1978" y="608"/>
                  </a:cubicBezTo>
                  <a:cubicBezTo>
                    <a:pt x="1985" y="609"/>
                    <a:pt x="1966" y="610"/>
                    <a:pt x="1966" y="611"/>
                  </a:cubicBezTo>
                  <a:cubicBezTo>
                    <a:pt x="1991" y="612"/>
                    <a:pt x="1963" y="631"/>
                    <a:pt x="1989" y="631"/>
                  </a:cubicBezTo>
                  <a:cubicBezTo>
                    <a:pt x="2029" y="632"/>
                    <a:pt x="1976" y="633"/>
                    <a:pt x="1986" y="634"/>
                  </a:cubicBezTo>
                  <a:cubicBezTo>
                    <a:pt x="2006" y="636"/>
                    <a:pt x="1994" y="636"/>
                    <a:pt x="1999" y="642"/>
                  </a:cubicBezTo>
                  <a:cubicBezTo>
                    <a:pt x="2002" y="644"/>
                    <a:pt x="1985" y="646"/>
                    <a:pt x="2015" y="648"/>
                  </a:cubicBezTo>
                  <a:cubicBezTo>
                    <a:pt x="1967" y="650"/>
                    <a:pt x="2048" y="648"/>
                    <a:pt x="2040" y="649"/>
                  </a:cubicBezTo>
                  <a:cubicBezTo>
                    <a:pt x="2032" y="650"/>
                    <a:pt x="2025" y="650"/>
                    <a:pt x="2019" y="650"/>
                  </a:cubicBezTo>
                  <a:cubicBezTo>
                    <a:pt x="2025" y="651"/>
                    <a:pt x="2030" y="651"/>
                    <a:pt x="2036" y="651"/>
                  </a:cubicBezTo>
                  <a:cubicBezTo>
                    <a:pt x="2030" y="651"/>
                    <a:pt x="2025" y="651"/>
                    <a:pt x="2019" y="651"/>
                  </a:cubicBezTo>
                  <a:cubicBezTo>
                    <a:pt x="2030" y="653"/>
                    <a:pt x="2039" y="651"/>
                    <a:pt x="2041" y="658"/>
                  </a:cubicBezTo>
                  <a:cubicBezTo>
                    <a:pt x="2043" y="658"/>
                    <a:pt x="2062" y="659"/>
                    <a:pt x="2043" y="660"/>
                  </a:cubicBezTo>
                  <a:cubicBezTo>
                    <a:pt x="2062" y="660"/>
                    <a:pt x="2081" y="661"/>
                    <a:pt x="2100" y="661"/>
                  </a:cubicBezTo>
                  <a:cubicBezTo>
                    <a:pt x="2088" y="662"/>
                    <a:pt x="2075" y="663"/>
                    <a:pt x="2062" y="663"/>
                  </a:cubicBezTo>
                  <a:cubicBezTo>
                    <a:pt x="2103" y="664"/>
                    <a:pt x="2048" y="665"/>
                    <a:pt x="2058" y="666"/>
                  </a:cubicBezTo>
                  <a:cubicBezTo>
                    <a:pt x="2062" y="666"/>
                    <a:pt x="2092" y="667"/>
                    <a:pt x="2071" y="668"/>
                  </a:cubicBezTo>
                  <a:cubicBezTo>
                    <a:pt x="2066" y="669"/>
                    <a:pt x="2087" y="667"/>
                    <a:pt x="2081" y="675"/>
                  </a:cubicBezTo>
                  <a:cubicBezTo>
                    <a:pt x="2101" y="675"/>
                    <a:pt x="2111" y="673"/>
                    <a:pt x="2122" y="675"/>
                  </a:cubicBezTo>
                  <a:cubicBezTo>
                    <a:pt x="2120" y="675"/>
                    <a:pt x="2104" y="676"/>
                    <a:pt x="2107" y="676"/>
                  </a:cubicBezTo>
                  <a:cubicBezTo>
                    <a:pt x="2134" y="677"/>
                    <a:pt x="2122" y="678"/>
                    <a:pt x="2113" y="680"/>
                  </a:cubicBezTo>
                  <a:cubicBezTo>
                    <a:pt x="2111" y="684"/>
                    <a:pt x="2150" y="689"/>
                    <a:pt x="2158" y="689"/>
                  </a:cubicBezTo>
                  <a:cubicBezTo>
                    <a:pt x="2160" y="690"/>
                    <a:pt x="2148" y="691"/>
                    <a:pt x="2144" y="692"/>
                  </a:cubicBezTo>
                  <a:cubicBezTo>
                    <a:pt x="2155" y="693"/>
                    <a:pt x="2186" y="696"/>
                    <a:pt x="2150" y="699"/>
                  </a:cubicBezTo>
                  <a:cubicBezTo>
                    <a:pt x="2161" y="699"/>
                    <a:pt x="2173" y="700"/>
                    <a:pt x="2185" y="700"/>
                  </a:cubicBezTo>
                  <a:cubicBezTo>
                    <a:pt x="2151" y="700"/>
                    <a:pt x="2185" y="701"/>
                    <a:pt x="2177" y="702"/>
                  </a:cubicBezTo>
                  <a:cubicBezTo>
                    <a:pt x="2170" y="702"/>
                    <a:pt x="2164" y="704"/>
                    <a:pt x="2172" y="704"/>
                  </a:cubicBezTo>
                  <a:cubicBezTo>
                    <a:pt x="2191" y="705"/>
                    <a:pt x="2184" y="706"/>
                    <a:pt x="2185" y="706"/>
                  </a:cubicBezTo>
                  <a:cubicBezTo>
                    <a:pt x="2188" y="709"/>
                    <a:pt x="2176" y="711"/>
                    <a:pt x="2196" y="713"/>
                  </a:cubicBezTo>
                  <a:cubicBezTo>
                    <a:pt x="2231" y="717"/>
                    <a:pt x="2204" y="717"/>
                    <a:pt x="2237" y="723"/>
                  </a:cubicBezTo>
                  <a:cubicBezTo>
                    <a:pt x="2268" y="727"/>
                    <a:pt x="2140" y="729"/>
                    <a:pt x="2124" y="732"/>
                  </a:cubicBezTo>
                  <a:cubicBezTo>
                    <a:pt x="2109" y="734"/>
                    <a:pt x="2079" y="739"/>
                    <a:pt x="2119" y="742"/>
                  </a:cubicBezTo>
                  <a:cubicBezTo>
                    <a:pt x="2039" y="742"/>
                    <a:pt x="2040" y="743"/>
                    <a:pt x="2060" y="746"/>
                  </a:cubicBezTo>
                  <a:cubicBezTo>
                    <a:pt x="2020" y="747"/>
                    <a:pt x="2051" y="749"/>
                    <a:pt x="2039" y="751"/>
                  </a:cubicBezTo>
                  <a:cubicBezTo>
                    <a:pt x="2028" y="753"/>
                    <a:pt x="1997" y="755"/>
                    <a:pt x="2036" y="757"/>
                  </a:cubicBezTo>
                  <a:cubicBezTo>
                    <a:pt x="1996" y="758"/>
                    <a:pt x="1981" y="759"/>
                    <a:pt x="2020" y="762"/>
                  </a:cubicBezTo>
                  <a:cubicBezTo>
                    <a:pt x="1998" y="763"/>
                    <a:pt x="1961" y="764"/>
                    <a:pt x="1965" y="765"/>
                  </a:cubicBezTo>
                  <a:cubicBezTo>
                    <a:pt x="1972" y="766"/>
                    <a:pt x="1937" y="767"/>
                    <a:pt x="1958" y="768"/>
                  </a:cubicBezTo>
                  <a:cubicBezTo>
                    <a:pt x="1985" y="769"/>
                    <a:pt x="1959" y="770"/>
                    <a:pt x="1954" y="771"/>
                  </a:cubicBezTo>
                  <a:cubicBezTo>
                    <a:pt x="1950" y="772"/>
                    <a:pt x="1955" y="773"/>
                    <a:pt x="1943" y="774"/>
                  </a:cubicBezTo>
                  <a:cubicBezTo>
                    <a:pt x="1930" y="774"/>
                    <a:pt x="1970" y="775"/>
                    <a:pt x="1944" y="776"/>
                  </a:cubicBezTo>
                  <a:cubicBezTo>
                    <a:pt x="1895" y="779"/>
                    <a:pt x="2055" y="779"/>
                    <a:pt x="1998" y="779"/>
                  </a:cubicBezTo>
                  <a:lnTo>
                    <a:pt x="1998" y="779"/>
                  </a:lnTo>
                  <a:cubicBezTo>
                    <a:pt x="1979" y="782"/>
                    <a:pt x="1976" y="777"/>
                    <a:pt x="1977" y="786"/>
                  </a:cubicBezTo>
                  <a:cubicBezTo>
                    <a:pt x="1977" y="787"/>
                    <a:pt x="1965" y="789"/>
                    <a:pt x="1981" y="790"/>
                  </a:cubicBezTo>
                  <a:cubicBezTo>
                    <a:pt x="2006" y="791"/>
                    <a:pt x="1971" y="792"/>
                    <a:pt x="1974" y="793"/>
                  </a:cubicBezTo>
                  <a:cubicBezTo>
                    <a:pt x="1979" y="795"/>
                    <a:pt x="2000" y="798"/>
                    <a:pt x="1938" y="799"/>
                  </a:cubicBezTo>
                  <a:cubicBezTo>
                    <a:pt x="1930" y="800"/>
                    <a:pt x="1937" y="800"/>
                    <a:pt x="1936" y="804"/>
                  </a:cubicBezTo>
                  <a:cubicBezTo>
                    <a:pt x="1906" y="805"/>
                    <a:pt x="1874" y="806"/>
                    <a:pt x="1877" y="806"/>
                  </a:cubicBezTo>
                  <a:cubicBezTo>
                    <a:pt x="1881" y="807"/>
                    <a:pt x="1839" y="808"/>
                    <a:pt x="1867" y="809"/>
                  </a:cubicBezTo>
                  <a:cubicBezTo>
                    <a:pt x="1874" y="809"/>
                    <a:pt x="1847" y="811"/>
                    <a:pt x="1854" y="811"/>
                  </a:cubicBezTo>
                  <a:cubicBezTo>
                    <a:pt x="1887" y="812"/>
                    <a:pt x="1842" y="813"/>
                    <a:pt x="1854" y="814"/>
                  </a:cubicBezTo>
                  <a:cubicBezTo>
                    <a:pt x="1861" y="814"/>
                    <a:pt x="1880" y="814"/>
                    <a:pt x="1894" y="814"/>
                  </a:cubicBezTo>
                  <a:lnTo>
                    <a:pt x="1894" y="818"/>
                  </a:lnTo>
                  <a:cubicBezTo>
                    <a:pt x="1960" y="815"/>
                    <a:pt x="1969" y="808"/>
                    <a:pt x="2016" y="803"/>
                  </a:cubicBezTo>
                  <a:cubicBezTo>
                    <a:pt x="2036" y="795"/>
                    <a:pt x="2078" y="788"/>
                    <a:pt x="2123" y="787"/>
                  </a:cubicBezTo>
                  <a:cubicBezTo>
                    <a:pt x="2095" y="786"/>
                    <a:pt x="2129" y="785"/>
                    <a:pt x="2105" y="784"/>
                  </a:cubicBezTo>
                  <a:cubicBezTo>
                    <a:pt x="2122" y="784"/>
                    <a:pt x="2180" y="783"/>
                    <a:pt x="2144" y="784"/>
                  </a:cubicBezTo>
                  <a:lnTo>
                    <a:pt x="2144" y="784"/>
                  </a:lnTo>
                  <a:cubicBezTo>
                    <a:pt x="2144" y="786"/>
                    <a:pt x="2229" y="783"/>
                    <a:pt x="2185" y="785"/>
                  </a:cubicBezTo>
                  <a:cubicBezTo>
                    <a:pt x="2184" y="785"/>
                    <a:pt x="2193" y="788"/>
                    <a:pt x="2185" y="786"/>
                  </a:cubicBezTo>
                  <a:cubicBezTo>
                    <a:pt x="2237" y="788"/>
                    <a:pt x="2158" y="786"/>
                    <a:pt x="2144" y="787"/>
                  </a:cubicBezTo>
                  <a:cubicBezTo>
                    <a:pt x="2150" y="787"/>
                    <a:pt x="2155" y="788"/>
                    <a:pt x="2161" y="788"/>
                  </a:cubicBezTo>
                  <a:cubicBezTo>
                    <a:pt x="2155" y="788"/>
                    <a:pt x="2150" y="788"/>
                    <a:pt x="2144" y="788"/>
                  </a:cubicBezTo>
                  <a:cubicBezTo>
                    <a:pt x="2140" y="796"/>
                    <a:pt x="2166" y="790"/>
                    <a:pt x="2185" y="792"/>
                  </a:cubicBezTo>
                  <a:cubicBezTo>
                    <a:pt x="2183" y="790"/>
                    <a:pt x="2167" y="791"/>
                    <a:pt x="2167" y="791"/>
                  </a:cubicBezTo>
                  <a:cubicBezTo>
                    <a:pt x="2175" y="791"/>
                    <a:pt x="2180" y="790"/>
                    <a:pt x="2185" y="791"/>
                  </a:cubicBezTo>
                  <a:cubicBezTo>
                    <a:pt x="2171" y="791"/>
                    <a:pt x="2202" y="791"/>
                    <a:pt x="2203" y="792"/>
                  </a:cubicBezTo>
                  <a:cubicBezTo>
                    <a:pt x="2197" y="792"/>
                    <a:pt x="2191" y="792"/>
                    <a:pt x="2185" y="792"/>
                  </a:cubicBezTo>
                  <a:cubicBezTo>
                    <a:pt x="2222" y="801"/>
                    <a:pt x="2131" y="809"/>
                    <a:pt x="2102" y="816"/>
                  </a:cubicBezTo>
                  <a:cubicBezTo>
                    <a:pt x="2108" y="816"/>
                    <a:pt x="2114" y="816"/>
                    <a:pt x="2119" y="816"/>
                  </a:cubicBezTo>
                  <a:cubicBezTo>
                    <a:pt x="2114" y="816"/>
                    <a:pt x="2108" y="816"/>
                    <a:pt x="2102" y="816"/>
                  </a:cubicBezTo>
                  <a:lnTo>
                    <a:pt x="2102" y="819"/>
                  </a:lnTo>
                  <a:cubicBezTo>
                    <a:pt x="2121" y="820"/>
                    <a:pt x="2133" y="820"/>
                    <a:pt x="2149" y="820"/>
                  </a:cubicBezTo>
                  <a:cubicBezTo>
                    <a:pt x="2130" y="820"/>
                    <a:pt x="2116" y="821"/>
                    <a:pt x="2098" y="821"/>
                  </a:cubicBezTo>
                  <a:cubicBezTo>
                    <a:pt x="2115" y="821"/>
                    <a:pt x="2126" y="821"/>
                    <a:pt x="2144" y="821"/>
                  </a:cubicBezTo>
                  <a:cubicBezTo>
                    <a:pt x="2150" y="831"/>
                    <a:pt x="2117" y="825"/>
                    <a:pt x="2092" y="828"/>
                  </a:cubicBezTo>
                  <a:cubicBezTo>
                    <a:pt x="2102" y="833"/>
                    <a:pt x="2160" y="830"/>
                    <a:pt x="2123" y="831"/>
                  </a:cubicBezTo>
                  <a:lnTo>
                    <a:pt x="2123" y="831"/>
                  </a:lnTo>
                  <a:cubicBezTo>
                    <a:pt x="2141" y="832"/>
                    <a:pt x="2099" y="833"/>
                    <a:pt x="2113" y="834"/>
                  </a:cubicBezTo>
                  <a:cubicBezTo>
                    <a:pt x="2125" y="836"/>
                    <a:pt x="2088" y="840"/>
                    <a:pt x="2081" y="842"/>
                  </a:cubicBezTo>
                  <a:cubicBezTo>
                    <a:pt x="2087" y="842"/>
                    <a:pt x="2093" y="842"/>
                    <a:pt x="2099" y="842"/>
                  </a:cubicBezTo>
                  <a:cubicBezTo>
                    <a:pt x="2093" y="842"/>
                    <a:pt x="2087" y="842"/>
                    <a:pt x="2081" y="843"/>
                  </a:cubicBezTo>
                  <a:cubicBezTo>
                    <a:pt x="2071" y="845"/>
                    <a:pt x="2146" y="843"/>
                    <a:pt x="2102" y="844"/>
                  </a:cubicBezTo>
                  <a:lnTo>
                    <a:pt x="2102" y="844"/>
                  </a:lnTo>
                  <a:cubicBezTo>
                    <a:pt x="2056" y="846"/>
                    <a:pt x="2136" y="846"/>
                    <a:pt x="2072" y="846"/>
                  </a:cubicBezTo>
                  <a:cubicBezTo>
                    <a:pt x="2072" y="847"/>
                    <a:pt x="2074" y="847"/>
                    <a:pt x="2071" y="847"/>
                  </a:cubicBezTo>
                  <a:cubicBezTo>
                    <a:pt x="2059" y="848"/>
                    <a:pt x="2077" y="849"/>
                    <a:pt x="2069" y="850"/>
                  </a:cubicBezTo>
                  <a:cubicBezTo>
                    <a:pt x="2060" y="852"/>
                    <a:pt x="2090" y="854"/>
                    <a:pt x="2100" y="856"/>
                  </a:cubicBezTo>
                  <a:cubicBezTo>
                    <a:pt x="1977" y="860"/>
                    <a:pt x="1904" y="890"/>
                    <a:pt x="1748" y="887"/>
                  </a:cubicBezTo>
                  <a:cubicBezTo>
                    <a:pt x="1768" y="890"/>
                    <a:pt x="1682" y="893"/>
                    <a:pt x="1670" y="895"/>
                  </a:cubicBezTo>
                  <a:cubicBezTo>
                    <a:pt x="1617" y="895"/>
                    <a:pt x="1666" y="897"/>
                    <a:pt x="1629" y="897"/>
                  </a:cubicBezTo>
                  <a:cubicBezTo>
                    <a:pt x="1621" y="897"/>
                    <a:pt x="1649" y="898"/>
                    <a:pt x="1628" y="899"/>
                  </a:cubicBezTo>
                  <a:cubicBezTo>
                    <a:pt x="1574" y="901"/>
                    <a:pt x="1575" y="903"/>
                    <a:pt x="1569" y="906"/>
                  </a:cubicBezTo>
                  <a:cubicBezTo>
                    <a:pt x="1557" y="906"/>
                    <a:pt x="1528" y="906"/>
                    <a:pt x="1553" y="907"/>
                  </a:cubicBezTo>
                  <a:cubicBezTo>
                    <a:pt x="1560" y="907"/>
                    <a:pt x="1565" y="908"/>
                    <a:pt x="1560" y="908"/>
                  </a:cubicBezTo>
                  <a:cubicBezTo>
                    <a:pt x="1536" y="909"/>
                    <a:pt x="1552" y="910"/>
                    <a:pt x="1551" y="911"/>
                  </a:cubicBezTo>
                  <a:cubicBezTo>
                    <a:pt x="1518" y="921"/>
                    <a:pt x="1516" y="923"/>
                    <a:pt x="1480" y="928"/>
                  </a:cubicBezTo>
                  <a:cubicBezTo>
                    <a:pt x="1467" y="928"/>
                    <a:pt x="1500" y="929"/>
                    <a:pt x="1480" y="931"/>
                  </a:cubicBezTo>
                  <a:cubicBezTo>
                    <a:pt x="1467" y="931"/>
                    <a:pt x="1480" y="933"/>
                    <a:pt x="1477" y="934"/>
                  </a:cubicBezTo>
                  <a:cubicBezTo>
                    <a:pt x="1472" y="935"/>
                    <a:pt x="1495" y="937"/>
                    <a:pt x="1461" y="938"/>
                  </a:cubicBezTo>
                  <a:cubicBezTo>
                    <a:pt x="1484" y="940"/>
                    <a:pt x="1448" y="941"/>
                    <a:pt x="1455" y="943"/>
                  </a:cubicBezTo>
                  <a:cubicBezTo>
                    <a:pt x="1463" y="944"/>
                    <a:pt x="1461" y="946"/>
                    <a:pt x="1436" y="947"/>
                  </a:cubicBezTo>
                  <a:cubicBezTo>
                    <a:pt x="1477" y="948"/>
                    <a:pt x="1424" y="949"/>
                    <a:pt x="1434" y="950"/>
                  </a:cubicBezTo>
                  <a:cubicBezTo>
                    <a:pt x="1444" y="951"/>
                    <a:pt x="1429" y="953"/>
                    <a:pt x="1453" y="954"/>
                  </a:cubicBezTo>
                  <a:cubicBezTo>
                    <a:pt x="1416" y="958"/>
                    <a:pt x="1446" y="961"/>
                    <a:pt x="1436" y="965"/>
                  </a:cubicBezTo>
                  <a:cubicBezTo>
                    <a:pt x="1420" y="970"/>
                    <a:pt x="1413" y="973"/>
                    <a:pt x="1398" y="976"/>
                  </a:cubicBezTo>
                  <a:cubicBezTo>
                    <a:pt x="1406" y="978"/>
                    <a:pt x="1384" y="980"/>
                    <a:pt x="1396" y="983"/>
                  </a:cubicBezTo>
                  <a:cubicBezTo>
                    <a:pt x="1405" y="984"/>
                    <a:pt x="1362" y="986"/>
                    <a:pt x="1393" y="987"/>
                  </a:cubicBezTo>
                  <a:cubicBezTo>
                    <a:pt x="1397" y="987"/>
                    <a:pt x="1381" y="988"/>
                    <a:pt x="1372" y="988"/>
                  </a:cubicBezTo>
                  <a:cubicBezTo>
                    <a:pt x="1333" y="994"/>
                    <a:pt x="1359" y="993"/>
                    <a:pt x="1297" y="997"/>
                  </a:cubicBezTo>
                  <a:cubicBezTo>
                    <a:pt x="1289" y="998"/>
                    <a:pt x="1256" y="998"/>
                    <a:pt x="1287" y="999"/>
                  </a:cubicBezTo>
                  <a:cubicBezTo>
                    <a:pt x="1293" y="1000"/>
                    <a:pt x="1291" y="1000"/>
                    <a:pt x="1290" y="1001"/>
                  </a:cubicBezTo>
                  <a:cubicBezTo>
                    <a:pt x="1281" y="1004"/>
                    <a:pt x="1312" y="1008"/>
                    <a:pt x="1269" y="1011"/>
                  </a:cubicBezTo>
                  <a:cubicBezTo>
                    <a:pt x="1300" y="1013"/>
                    <a:pt x="1260" y="1011"/>
                    <a:pt x="1269" y="1016"/>
                  </a:cubicBezTo>
                  <a:cubicBezTo>
                    <a:pt x="1241" y="1014"/>
                    <a:pt x="1234" y="1015"/>
                    <a:pt x="1207" y="1020"/>
                  </a:cubicBezTo>
                  <a:cubicBezTo>
                    <a:pt x="1213" y="1020"/>
                    <a:pt x="1219" y="1020"/>
                    <a:pt x="1224" y="1020"/>
                  </a:cubicBezTo>
                  <a:cubicBezTo>
                    <a:pt x="1219" y="1020"/>
                    <a:pt x="1213" y="1020"/>
                    <a:pt x="1207" y="1020"/>
                  </a:cubicBezTo>
                  <a:cubicBezTo>
                    <a:pt x="1204" y="1021"/>
                    <a:pt x="1217" y="1022"/>
                    <a:pt x="1186" y="1022"/>
                  </a:cubicBezTo>
                  <a:cubicBezTo>
                    <a:pt x="1156" y="1026"/>
                    <a:pt x="1151" y="1027"/>
                    <a:pt x="1124" y="1029"/>
                  </a:cubicBezTo>
                  <a:cubicBezTo>
                    <a:pt x="1128" y="1029"/>
                    <a:pt x="1143" y="1029"/>
                    <a:pt x="1133" y="1029"/>
                  </a:cubicBezTo>
                  <a:cubicBezTo>
                    <a:pt x="1095" y="1029"/>
                    <a:pt x="1106" y="1030"/>
                    <a:pt x="1103" y="1031"/>
                  </a:cubicBezTo>
                  <a:cubicBezTo>
                    <a:pt x="1098" y="1031"/>
                    <a:pt x="1081" y="1032"/>
                    <a:pt x="1089" y="1033"/>
                  </a:cubicBezTo>
                  <a:cubicBezTo>
                    <a:pt x="1116" y="1034"/>
                    <a:pt x="1063" y="1034"/>
                    <a:pt x="1063" y="1035"/>
                  </a:cubicBezTo>
                  <a:cubicBezTo>
                    <a:pt x="1069" y="1035"/>
                    <a:pt x="1075" y="1036"/>
                    <a:pt x="1081" y="1036"/>
                  </a:cubicBezTo>
                  <a:cubicBezTo>
                    <a:pt x="1068" y="1036"/>
                    <a:pt x="1056" y="1037"/>
                    <a:pt x="1044" y="1037"/>
                  </a:cubicBezTo>
                  <a:cubicBezTo>
                    <a:pt x="1079" y="1038"/>
                    <a:pt x="1023" y="1039"/>
                    <a:pt x="1039" y="1040"/>
                  </a:cubicBezTo>
                  <a:cubicBezTo>
                    <a:pt x="1066" y="1042"/>
                    <a:pt x="995" y="1041"/>
                    <a:pt x="1000" y="1044"/>
                  </a:cubicBezTo>
                  <a:cubicBezTo>
                    <a:pt x="1030" y="1046"/>
                    <a:pt x="974" y="1047"/>
                    <a:pt x="1010" y="1050"/>
                  </a:cubicBezTo>
                  <a:cubicBezTo>
                    <a:pt x="1017" y="1053"/>
                    <a:pt x="975" y="1052"/>
                    <a:pt x="957" y="1050"/>
                  </a:cubicBezTo>
                  <a:cubicBezTo>
                    <a:pt x="957" y="1052"/>
                    <a:pt x="954" y="1053"/>
                    <a:pt x="958" y="1054"/>
                  </a:cubicBezTo>
                  <a:cubicBezTo>
                    <a:pt x="933" y="1060"/>
                    <a:pt x="994" y="1059"/>
                    <a:pt x="942" y="1063"/>
                  </a:cubicBezTo>
                  <a:cubicBezTo>
                    <a:pt x="962" y="1065"/>
                    <a:pt x="918" y="1067"/>
                    <a:pt x="975" y="1068"/>
                  </a:cubicBezTo>
                  <a:cubicBezTo>
                    <a:pt x="969" y="1069"/>
                    <a:pt x="956" y="1069"/>
                    <a:pt x="958" y="1070"/>
                  </a:cubicBezTo>
                  <a:cubicBezTo>
                    <a:pt x="985" y="1070"/>
                    <a:pt x="964" y="1071"/>
                    <a:pt x="957" y="1072"/>
                  </a:cubicBezTo>
                  <a:cubicBezTo>
                    <a:pt x="951" y="1073"/>
                    <a:pt x="926" y="1073"/>
                    <a:pt x="956" y="1074"/>
                  </a:cubicBezTo>
                  <a:cubicBezTo>
                    <a:pt x="939" y="1074"/>
                    <a:pt x="933" y="1075"/>
                    <a:pt x="936" y="1076"/>
                  </a:cubicBezTo>
                  <a:cubicBezTo>
                    <a:pt x="945" y="1075"/>
                    <a:pt x="951" y="1077"/>
                    <a:pt x="957" y="1079"/>
                  </a:cubicBezTo>
                  <a:cubicBezTo>
                    <a:pt x="959" y="1080"/>
                    <a:pt x="968" y="1082"/>
                    <a:pt x="955" y="1082"/>
                  </a:cubicBezTo>
                  <a:cubicBezTo>
                    <a:pt x="928" y="1084"/>
                    <a:pt x="970" y="1084"/>
                    <a:pt x="957" y="1085"/>
                  </a:cubicBezTo>
                  <a:cubicBezTo>
                    <a:pt x="864" y="1090"/>
                    <a:pt x="913" y="1098"/>
                    <a:pt x="825" y="1099"/>
                  </a:cubicBezTo>
                  <a:cubicBezTo>
                    <a:pt x="855" y="1099"/>
                    <a:pt x="879" y="1100"/>
                    <a:pt x="895" y="1099"/>
                  </a:cubicBezTo>
                  <a:cubicBezTo>
                    <a:pt x="889" y="1099"/>
                    <a:pt x="883" y="1098"/>
                    <a:pt x="878" y="1098"/>
                  </a:cubicBezTo>
                  <a:cubicBezTo>
                    <a:pt x="892" y="1098"/>
                    <a:pt x="927" y="1097"/>
                    <a:pt x="895" y="1098"/>
                  </a:cubicBezTo>
                  <a:lnTo>
                    <a:pt x="895" y="1099"/>
                  </a:lnTo>
                  <a:cubicBezTo>
                    <a:pt x="902" y="1099"/>
                    <a:pt x="909" y="1099"/>
                    <a:pt x="916" y="1100"/>
                  </a:cubicBezTo>
                  <a:cubicBezTo>
                    <a:pt x="882" y="1100"/>
                    <a:pt x="917" y="1101"/>
                    <a:pt x="904" y="1102"/>
                  </a:cubicBezTo>
                  <a:cubicBezTo>
                    <a:pt x="891" y="1103"/>
                    <a:pt x="897" y="1104"/>
                    <a:pt x="895" y="1105"/>
                  </a:cubicBezTo>
                  <a:cubicBezTo>
                    <a:pt x="893" y="1106"/>
                    <a:pt x="895" y="1107"/>
                    <a:pt x="876" y="1108"/>
                  </a:cubicBezTo>
                  <a:cubicBezTo>
                    <a:pt x="866" y="1109"/>
                    <a:pt x="886" y="1110"/>
                    <a:pt x="883" y="1111"/>
                  </a:cubicBezTo>
                  <a:cubicBezTo>
                    <a:pt x="881" y="1111"/>
                    <a:pt x="905" y="1112"/>
                    <a:pt x="863" y="1112"/>
                  </a:cubicBezTo>
                  <a:cubicBezTo>
                    <a:pt x="815" y="1113"/>
                    <a:pt x="916" y="1116"/>
                    <a:pt x="891" y="1117"/>
                  </a:cubicBezTo>
                  <a:cubicBezTo>
                    <a:pt x="884" y="1117"/>
                    <a:pt x="830" y="1118"/>
                    <a:pt x="874" y="1119"/>
                  </a:cubicBezTo>
                  <a:cubicBezTo>
                    <a:pt x="840" y="1121"/>
                    <a:pt x="856" y="1117"/>
                    <a:pt x="853" y="1128"/>
                  </a:cubicBezTo>
                  <a:cubicBezTo>
                    <a:pt x="853" y="1129"/>
                    <a:pt x="865" y="1130"/>
                    <a:pt x="851" y="1131"/>
                  </a:cubicBezTo>
                  <a:cubicBezTo>
                    <a:pt x="818" y="1132"/>
                    <a:pt x="866" y="1132"/>
                    <a:pt x="853" y="1133"/>
                  </a:cubicBezTo>
                  <a:cubicBezTo>
                    <a:pt x="847" y="1134"/>
                    <a:pt x="841" y="1134"/>
                    <a:pt x="834" y="1134"/>
                  </a:cubicBezTo>
                  <a:cubicBezTo>
                    <a:pt x="821" y="1135"/>
                    <a:pt x="800" y="1135"/>
                    <a:pt x="823" y="1140"/>
                  </a:cubicBezTo>
                  <a:cubicBezTo>
                    <a:pt x="829" y="1141"/>
                    <a:pt x="786" y="1142"/>
                    <a:pt x="831" y="1143"/>
                  </a:cubicBezTo>
                  <a:cubicBezTo>
                    <a:pt x="815" y="1145"/>
                    <a:pt x="746" y="1147"/>
                    <a:pt x="795" y="1150"/>
                  </a:cubicBezTo>
                  <a:cubicBezTo>
                    <a:pt x="807" y="1151"/>
                    <a:pt x="803" y="1151"/>
                    <a:pt x="794" y="1151"/>
                  </a:cubicBezTo>
                  <a:cubicBezTo>
                    <a:pt x="760" y="1154"/>
                    <a:pt x="787" y="1157"/>
                    <a:pt x="750" y="1159"/>
                  </a:cubicBezTo>
                  <a:cubicBezTo>
                    <a:pt x="800" y="1161"/>
                    <a:pt x="742" y="1163"/>
                    <a:pt x="789" y="1165"/>
                  </a:cubicBezTo>
                  <a:cubicBezTo>
                    <a:pt x="797" y="1165"/>
                    <a:pt x="783" y="1166"/>
                    <a:pt x="778" y="1167"/>
                  </a:cubicBezTo>
                  <a:cubicBezTo>
                    <a:pt x="789" y="1168"/>
                    <a:pt x="894" y="1168"/>
                    <a:pt x="853" y="1168"/>
                  </a:cubicBezTo>
                  <a:lnTo>
                    <a:pt x="853" y="1168"/>
                  </a:lnTo>
                  <a:cubicBezTo>
                    <a:pt x="884" y="1170"/>
                    <a:pt x="872" y="1171"/>
                    <a:pt x="884" y="1173"/>
                  </a:cubicBezTo>
                  <a:cubicBezTo>
                    <a:pt x="895" y="1174"/>
                    <a:pt x="877" y="1173"/>
                    <a:pt x="874" y="1173"/>
                  </a:cubicBezTo>
                  <a:cubicBezTo>
                    <a:pt x="879" y="1173"/>
                    <a:pt x="893" y="1173"/>
                    <a:pt x="884" y="1173"/>
                  </a:cubicBezTo>
                  <a:cubicBezTo>
                    <a:pt x="826" y="1174"/>
                    <a:pt x="807" y="1173"/>
                    <a:pt x="754" y="1170"/>
                  </a:cubicBezTo>
                  <a:lnTo>
                    <a:pt x="754" y="1175"/>
                  </a:lnTo>
                  <a:cubicBezTo>
                    <a:pt x="787" y="1172"/>
                    <a:pt x="870" y="1182"/>
                    <a:pt x="776" y="1184"/>
                  </a:cubicBezTo>
                  <a:cubicBezTo>
                    <a:pt x="744" y="1185"/>
                    <a:pt x="741" y="1168"/>
                    <a:pt x="687" y="1182"/>
                  </a:cubicBezTo>
                  <a:cubicBezTo>
                    <a:pt x="669" y="1196"/>
                    <a:pt x="642" y="1193"/>
                    <a:pt x="644" y="1199"/>
                  </a:cubicBezTo>
                  <a:cubicBezTo>
                    <a:pt x="579" y="1218"/>
                    <a:pt x="707" y="1217"/>
                    <a:pt x="747" y="1217"/>
                  </a:cubicBezTo>
                  <a:cubicBezTo>
                    <a:pt x="683" y="1217"/>
                    <a:pt x="753" y="1219"/>
                    <a:pt x="709" y="1219"/>
                  </a:cubicBezTo>
                  <a:cubicBezTo>
                    <a:pt x="724" y="1220"/>
                    <a:pt x="787" y="1220"/>
                    <a:pt x="767" y="1212"/>
                  </a:cubicBezTo>
                  <a:cubicBezTo>
                    <a:pt x="753" y="1210"/>
                    <a:pt x="782" y="1209"/>
                    <a:pt x="770" y="1208"/>
                  </a:cubicBezTo>
                  <a:cubicBezTo>
                    <a:pt x="756" y="1206"/>
                    <a:pt x="812" y="1205"/>
                    <a:pt x="775" y="1203"/>
                  </a:cubicBezTo>
                  <a:cubicBezTo>
                    <a:pt x="810" y="1203"/>
                    <a:pt x="747" y="1202"/>
                    <a:pt x="777" y="1201"/>
                  </a:cubicBezTo>
                  <a:cubicBezTo>
                    <a:pt x="809" y="1200"/>
                    <a:pt x="747" y="1199"/>
                    <a:pt x="773" y="1199"/>
                  </a:cubicBezTo>
                  <a:cubicBezTo>
                    <a:pt x="801" y="1198"/>
                    <a:pt x="785" y="1197"/>
                    <a:pt x="791" y="1196"/>
                  </a:cubicBezTo>
                  <a:cubicBezTo>
                    <a:pt x="795" y="1195"/>
                    <a:pt x="822" y="1195"/>
                    <a:pt x="792" y="1194"/>
                  </a:cubicBezTo>
                  <a:cubicBezTo>
                    <a:pt x="836" y="1189"/>
                    <a:pt x="830" y="1186"/>
                    <a:pt x="895" y="1180"/>
                  </a:cubicBezTo>
                  <a:cubicBezTo>
                    <a:pt x="857" y="1179"/>
                    <a:pt x="908" y="1178"/>
                    <a:pt x="877" y="1177"/>
                  </a:cubicBezTo>
                  <a:cubicBezTo>
                    <a:pt x="959" y="1179"/>
                    <a:pt x="970" y="1178"/>
                    <a:pt x="1031" y="1164"/>
                  </a:cubicBezTo>
                  <a:cubicBezTo>
                    <a:pt x="1058" y="1162"/>
                    <a:pt x="1027" y="1162"/>
                    <a:pt x="1029" y="1160"/>
                  </a:cubicBezTo>
                  <a:cubicBezTo>
                    <a:pt x="1035" y="1158"/>
                    <a:pt x="1042" y="1160"/>
                    <a:pt x="1041" y="1153"/>
                  </a:cubicBezTo>
                  <a:cubicBezTo>
                    <a:pt x="1067" y="1156"/>
                    <a:pt x="1140" y="1151"/>
                    <a:pt x="1103" y="1153"/>
                  </a:cubicBezTo>
                  <a:lnTo>
                    <a:pt x="1103" y="1153"/>
                  </a:lnTo>
                  <a:cubicBezTo>
                    <a:pt x="1104" y="1155"/>
                    <a:pt x="1117" y="1156"/>
                    <a:pt x="1106" y="1157"/>
                  </a:cubicBezTo>
                  <a:cubicBezTo>
                    <a:pt x="1096" y="1159"/>
                    <a:pt x="1132" y="1158"/>
                    <a:pt x="1124" y="1165"/>
                  </a:cubicBezTo>
                  <a:cubicBezTo>
                    <a:pt x="1140" y="1165"/>
                    <a:pt x="1149" y="1165"/>
                    <a:pt x="1161" y="1164"/>
                  </a:cubicBezTo>
                  <a:lnTo>
                    <a:pt x="1161" y="1169"/>
                  </a:lnTo>
                  <a:cubicBezTo>
                    <a:pt x="1143" y="1169"/>
                    <a:pt x="1133" y="1170"/>
                    <a:pt x="1124" y="1170"/>
                  </a:cubicBezTo>
                  <a:cubicBezTo>
                    <a:pt x="1162" y="1171"/>
                    <a:pt x="1098" y="1173"/>
                    <a:pt x="1144" y="1173"/>
                  </a:cubicBezTo>
                  <a:cubicBezTo>
                    <a:pt x="1077" y="1176"/>
                    <a:pt x="1175" y="1178"/>
                    <a:pt x="1106" y="1180"/>
                  </a:cubicBezTo>
                  <a:cubicBezTo>
                    <a:pt x="1140" y="1183"/>
                    <a:pt x="1115" y="1189"/>
                    <a:pt x="1125" y="1193"/>
                  </a:cubicBezTo>
                  <a:cubicBezTo>
                    <a:pt x="1130" y="1195"/>
                    <a:pt x="1095" y="1194"/>
                    <a:pt x="1082" y="1195"/>
                  </a:cubicBezTo>
                  <a:cubicBezTo>
                    <a:pt x="1082" y="1199"/>
                    <a:pt x="1088" y="1203"/>
                    <a:pt x="1079" y="1207"/>
                  </a:cubicBezTo>
                  <a:cubicBezTo>
                    <a:pt x="1076" y="1208"/>
                    <a:pt x="1099" y="1208"/>
                    <a:pt x="1092" y="1210"/>
                  </a:cubicBezTo>
                  <a:cubicBezTo>
                    <a:pt x="1076" y="1212"/>
                    <a:pt x="1051" y="1215"/>
                    <a:pt x="1061" y="1218"/>
                  </a:cubicBezTo>
                  <a:cubicBezTo>
                    <a:pt x="1068" y="1220"/>
                    <a:pt x="1047" y="1222"/>
                    <a:pt x="1078" y="1224"/>
                  </a:cubicBezTo>
                  <a:cubicBezTo>
                    <a:pt x="1034" y="1226"/>
                    <a:pt x="1087" y="1229"/>
                    <a:pt x="1048" y="1231"/>
                  </a:cubicBezTo>
                  <a:cubicBezTo>
                    <a:pt x="1063" y="1233"/>
                    <a:pt x="1037" y="1235"/>
                    <a:pt x="1040" y="1237"/>
                  </a:cubicBezTo>
                  <a:cubicBezTo>
                    <a:pt x="1043" y="1241"/>
                    <a:pt x="1039" y="1244"/>
                    <a:pt x="1041" y="1250"/>
                  </a:cubicBezTo>
                  <a:cubicBezTo>
                    <a:pt x="1041" y="1250"/>
                    <a:pt x="977" y="1248"/>
                    <a:pt x="1012" y="1250"/>
                  </a:cubicBezTo>
                  <a:cubicBezTo>
                    <a:pt x="1032" y="1251"/>
                    <a:pt x="987" y="1252"/>
                    <a:pt x="1020" y="1253"/>
                  </a:cubicBezTo>
                  <a:cubicBezTo>
                    <a:pt x="982" y="1254"/>
                    <a:pt x="1044" y="1256"/>
                    <a:pt x="1000" y="1256"/>
                  </a:cubicBezTo>
                  <a:cubicBezTo>
                    <a:pt x="1038" y="1258"/>
                    <a:pt x="1007" y="1259"/>
                    <a:pt x="1008" y="1260"/>
                  </a:cubicBezTo>
                  <a:cubicBezTo>
                    <a:pt x="1009" y="1261"/>
                    <a:pt x="1011" y="1262"/>
                    <a:pt x="999" y="1264"/>
                  </a:cubicBezTo>
                  <a:cubicBezTo>
                    <a:pt x="1039" y="1265"/>
                    <a:pt x="1024" y="1267"/>
                    <a:pt x="1016" y="1269"/>
                  </a:cubicBezTo>
                  <a:cubicBezTo>
                    <a:pt x="1007" y="1271"/>
                    <a:pt x="982" y="1273"/>
                    <a:pt x="936" y="1274"/>
                  </a:cubicBezTo>
                  <a:cubicBezTo>
                    <a:pt x="936" y="1294"/>
                    <a:pt x="937" y="1282"/>
                    <a:pt x="999" y="1286"/>
                  </a:cubicBezTo>
                  <a:cubicBezTo>
                    <a:pt x="999" y="1281"/>
                    <a:pt x="999" y="1282"/>
                    <a:pt x="991" y="1282"/>
                  </a:cubicBezTo>
                  <a:cubicBezTo>
                    <a:pt x="954" y="1281"/>
                    <a:pt x="997" y="1280"/>
                    <a:pt x="990" y="1279"/>
                  </a:cubicBezTo>
                  <a:cubicBezTo>
                    <a:pt x="983" y="1278"/>
                    <a:pt x="992" y="1277"/>
                    <a:pt x="1029" y="1276"/>
                  </a:cubicBezTo>
                  <a:cubicBezTo>
                    <a:pt x="1041" y="1278"/>
                    <a:pt x="1071" y="1276"/>
                    <a:pt x="1060" y="1283"/>
                  </a:cubicBezTo>
                  <a:cubicBezTo>
                    <a:pt x="1057" y="1284"/>
                    <a:pt x="1090" y="1285"/>
                    <a:pt x="1061" y="1286"/>
                  </a:cubicBezTo>
                  <a:cubicBezTo>
                    <a:pt x="1074" y="1287"/>
                    <a:pt x="1087" y="1287"/>
                    <a:pt x="1094" y="1287"/>
                  </a:cubicBezTo>
                  <a:cubicBezTo>
                    <a:pt x="1090" y="1288"/>
                    <a:pt x="1075" y="1289"/>
                    <a:pt x="1084" y="1290"/>
                  </a:cubicBezTo>
                  <a:cubicBezTo>
                    <a:pt x="1113" y="1292"/>
                    <a:pt x="1098" y="1294"/>
                    <a:pt x="1103" y="1296"/>
                  </a:cubicBezTo>
                  <a:cubicBezTo>
                    <a:pt x="1134" y="1300"/>
                    <a:pt x="1085" y="1299"/>
                    <a:pt x="1112" y="1301"/>
                  </a:cubicBezTo>
                  <a:cubicBezTo>
                    <a:pt x="1149" y="1305"/>
                    <a:pt x="1145" y="1302"/>
                    <a:pt x="1145" y="1314"/>
                  </a:cubicBezTo>
                  <a:cubicBezTo>
                    <a:pt x="1161" y="1314"/>
                    <a:pt x="1173" y="1314"/>
                    <a:pt x="1186" y="1314"/>
                  </a:cubicBezTo>
                  <a:cubicBezTo>
                    <a:pt x="1186" y="1322"/>
                    <a:pt x="1189" y="1318"/>
                    <a:pt x="1198" y="1322"/>
                  </a:cubicBezTo>
                  <a:cubicBezTo>
                    <a:pt x="1198" y="1323"/>
                    <a:pt x="1171" y="1323"/>
                    <a:pt x="1187" y="1324"/>
                  </a:cubicBezTo>
                  <a:cubicBezTo>
                    <a:pt x="1202" y="1325"/>
                    <a:pt x="1187" y="1326"/>
                    <a:pt x="1194" y="1326"/>
                  </a:cubicBezTo>
                  <a:cubicBezTo>
                    <a:pt x="1214" y="1327"/>
                    <a:pt x="1177" y="1328"/>
                    <a:pt x="1205" y="1329"/>
                  </a:cubicBezTo>
                  <a:cubicBezTo>
                    <a:pt x="1180" y="1329"/>
                    <a:pt x="1224" y="1331"/>
                    <a:pt x="1162" y="1331"/>
                  </a:cubicBezTo>
                  <a:cubicBezTo>
                    <a:pt x="1124" y="1330"/>
                    <a:pt x="1112" y="1333"/>
                    <a:pt x="1141" y="1333"/>
                  </a:cubicBezTo>
                  <a:cubicBezTo>
                    <a:pt x="1135" y="1333"/>
                    <a:pt x="1130" y="1334"/>
                    <a:pt x="1124" y="1334"/>
                  </a:cubicBezTo>
                  <a:cubicBezTo>
                    <a:pt x="1147" y="1335"/>
                    <a:pt x="1141" y="1336"/>
                    <a:pt x="1097" y="1336"/>
                  </a:cubicBezTo>
                  <a:cubicBezTo>
                    <a:pt x="1072" y="1337"/>
                    <a:pt x="1094" y="1336"/>
                    <a:pt x="1103" y="1336"/>
                  </a:cubicBezTo>
                  <a:cubicBezTo>
                    <a:pt x="1088" y="1337"/>
                    <a:pt x="1104" y="1336"/>
                    <a:pt x="1103" y="1334"/>
                  </a:cubicBezTo>
                  <a:cubicBezTo>
                    <a:pt x="1070" y="1333"/>
                    <a:pt x="1084" y="1334"/>
                    <a:pt x="1041" y="1336"/>
                  </a:cubicBezTo>
                  <a:cubicBezTo>
                    <a:pt x="1054" y="1337"/>
                    <a:pt x="1005" y="1338"/>
                    <a:pt x="1041" y="1339"/>
                  </a:cubicBezTo>
                  <a:cubicBezTo>
                    <a:pt x="1055" y="1350"/>
                    <a:pt x="1080" y="1348"/>
                    <a:pt x="1121" y="1355"/>
                  </a:cubicBezTo>
                  <a:cubicBezTo>
                    <a:pt x="1087" y="1356"/>
                    <a:pt x="1120" y="1357"/>
                    <a:pt x="1121" y="1358"/>
                  </a:cubicBezTo>
                  <a:cubicBezTo>
                    <a:pt x="1123" y="1359"/>
                    <a:pt x="1129" y="1361"/>
                    <a:pt x="1137" y="1362"/>
                  </a:cubicBezTo>
                  <a:cubicBezTo>
                    <a:pt x="1106" y="1366"/>
                    <a:pt x="1168" y="1366"/>
                    <a:pt x="1088" y="1369"/>
                  </a:cubicBezTo>
                  <a:cubicBezTo>
                    <a:pt x="1078" y="1369"/>
                    <a:pt x="1017" y="1371"/>
                    <a:pt x="1056" y="1373"/>
                  </a:cubicBezTo>
                  <a:cubicBezTo>
                    <a:pt x="1067" y="1373"/>
                    <a:pt x="1052" y="1375"/>
                    <a:pt x="1039" y="1376"/>
                  </a:cubicBezTo>
                  <a:cubicBezTo>
                    <a:pt x="1023" y="1377"/>
                    <a:pt x="1065" y="1378"/>
                    <a:pt x="1050" y="1379"/>
                  </a:cubicBezTo>
                  <a:cubicBezTo>
                    <a:pt x="1037" y="1380"/>
                    <a:pt x="1043" y="1381"/>
                    <a:pt x="1044" y="1384"/>
                  </a:cubicBezTo>
                  <a:cubicBezTo>
                    <a:pt x="1044" y="1384"/>
                    <a:pt x="1042" y="1383"/>
                    <a:pt x="1041" y="1383"/>
                  </a:cubicBezTo>
                  <a:cubicBezTo>
                    <a:pt x="1090" y="1389"/>
                    <a:pt x="966" y="1376"/>
                    <a:pt x="936" y="1375"/>
                  </a:cubicBezTo>
                  <a:lnTo>
                    <a:pt x="936" y="1376"/>
                  </a:lnTo>
                  <a:cubicBezTo>
                    <a:pt x="942" y="1377"/>
                    <a:pt x="948" y="1377"/>
                    <a:pt x="954" y="1377"/>
                  </a:cubicBezTo>
                  <a:cubicBezTo>
                    <a:pt x="948" y="1377"/>
                    <a:pt x="942" y="1377"/>
                    <a:pt x="936" y="1377"/>
                  </a:cubicBezTo>
                  <a:cubicBezTo>
                    <a:pt x="1014" y="1384"/>
                    <a:pt x="1065" y="1411"/>
                    <a:pt x="1145" y="1412"/>
                  </a:cubicBezTo>
                  <a:cubicBezTo>
                    <a:pt x="1146" y="1414"/>
                    <a:pt x="1142" y="1416"/>
                    <a:pt x="1145" y="1417"/>
                  </a:cubicBezTo>
                  <a:cubicBezTo>
                    <a:pt x="1148" y="1418"/>
                    <a:pt x="1134" y="1419"/>
                    <a:pt x="1157" y="1420"/>
                  </a:cubicBezTo>
                  <a:cubicBezTo>
                    <a:pt x="1168" y="1420"/>
                    <a:pt x="1145" y="1421"/>
                    <a:pt x="1163" y="1422"/>
                  </a:cubicBezTo>
                  <a:cubicBezTo>
                    <a:pt x="1175" y="1423"/>
                    <a:pt x="1159" y="1424"/>
                    <a:pt x="1167" y="1425"/>
                  </a:cubicBezTo>
                  <a:cubicBezTo>
                    <a:pt x="1135" y="1432"/>
                    <a:pt x="970" y="1416"/>
                    <a:pt x="898" y="1410"/>
                  </a:cubicBezTo>
                  <a:cubicBezTo>
                    <a:pt x="929" y="1411"/>
                    <a:pt x="848" y="1411"/>
                    <a:pt x="892" y="1412"/>
                  </a:cubicBezTo>
                  <a:cubicBezTo>
                    <a:pt x="890" y="1415"/>
                    <a:pt x="899" y="1418"/>
                    <a:pt x="957" y="1421"/>
                  </a:cubicBezTo>
                  <a:cubicBezTo>
                    <a:pt x="960" y="1426"/>
                    <a:pt x="1008" y="1429"/>
                    <a:pt x="1025" y="1435"/>
                  </a:cubicBezTo>
                  <a:cubicBezTo>
                    <a:pt x="1059" y="1436"/>
                    <a:pt x="1003" y="1437"/>
                    <a:pt x="1032" y="1437"/>
                  </a:cubicBezTo>
                  <a:cubicBezTo>
                    <a:pt x="1043" y="1438"/>
                    <a:pt x="1020" y="1439"/>
                    <a:pt x="1038" y="1439"/>
                  </a:cubicBezTo>
                  <a:cubicBezTo>
                    <a:pt x="1050" y="1440"/>
                    <a:pt x="1035" y="1441"/>
                    <a:pt x="1042" y="1442"/>
                  </a:cubicBezTo>
                  <a:cubicBezTo>
                    <a:pt x="1049" y="1443"/>
                    <a:pt x="1056" y="1443"/>
                    <a:pt x="1045" y="1444"/>
                  </a:cubicBezTo>
                  <a:cubicBezTo>
                    <a:pt x="1085" y="1445"/>
                    <a:pt x="1017" y="1446"/>
                    <a:pt x="1055" y="1446"/>
                  </a:cubicBezTo>
                  <a:cubicBezTo>
                    <a:pt x="1064" y="1449"/>
                    <a:pt x="1074" y="1451"/>
                    <a:pt x="1081" y="1454"/>
                  </a:cubicBezTo>
                  <a:cubicBezTo>
                    <a:pt x="1073" y="1457"/>
                    <a:pt x="1007" y="1457"/>
                    <a:pt x="1055" y="1459"/>
                  </a:cubicBezTo>
                  <a:cubicBezTo>
                    <a:pt x="1109" y="1460"/>
                    <a:pt x="1053" y="1464"/>
                    <a:pt x="1114" y="1468"/>
                  </a:cubicBezTo>
                  <a:cubicBezTo>
                    <a:pt x="1124" y="1469"/>
                    <a:pt x="1113" y="1469"/>
                    <a:pt x="1106" y="1469"/>
                  </a:cubicBezTo>
                  <a:cubicBezTo>
                    <a:pt x="1140" y="1470"/>
                    <a:pt x="1100" y="1471"/>
                    <a:pt x="1114" y="1471"/>
                  </a:cubicBezTo>
                  <a:cubicBezTo>
                    <a:pt x="1129" y="1472"/>
                    <a:pt x="1110" y="1474"/>
                    <a:pt x="1127" y="1475"/>
                  </a:cubicBezTo>
                  <a:cubicBezTo>
                    <a:pt x="1159" y="1476"/>
                    <a:pt x="1106" y="1477"/>
                    <a:pt x="1127" y="1477"/>
                  </a:cubicBezTo>
                  <a:cubicBezTo>
                    <a:pt x="1152" y="1478"/>
                    <a:pt x="1124" y="1479"/>
                    <a:pt x="1141" y="1480"/>
                  </a:cubicBezTo>
                  <a:cubicBezTo>
                    <a:pt x="1160" y="1481"/>
                    <a:pt x="1140" y="1482"/>
                    <a:pt x="1145" y="1489"/>
                  </a:cubicBezTo>
                  <a:cubicBezTo>
                    <a:pt x="1163" y="1489"/>
                    <a:pt x="1175" y="1490"/>
                    <a:pt x="1188" y="1490"/>
                  </a:cubicBezTo>
                  <a:cubicBezTo>
                    <a:pt x="1166" y="1491"/>
                    <a:pt x="1134" y="1491"/>
                    <a:pt x="1145" y="1493"/>
                  </a:cubicBezTo>
                  <a:cubicBezTo>
                    <a:pt x="1154" y="1494"/>
                    <a:pt x="1167" y="1495"/>
                    <a:pt x="1145" y="1496"/>
                  </a:cubicBezTo>
                  <a:cubicBezTo>
                    <a:pt x="1180" y="1497"/>
                    <a:pt x="1137" y="1498"/>
                    <a:pt x="1155" y="1498"/>
                  </a:cubicBezTo>
                  <a:cubicBezTo>
                    <a:pt x="1179" y="1498"/>
                    <a:pt x="1197" y="1498"/>
                    <a:pt x="1168" y="1499"/>
                  </a:cubicBezTo>
                  <a:cubicBezTo>
                    <a:pt x="1198" y="1500"/>
                    <a:pt x="1153" y="1501"/>
                    <a:pt x="1165" y="1502"/>
                  </a:cubicBezTo>
                  <a:cubicBezTo>
                    <a:pt x="1171" y="1502"/>
                    <a:pt x="1177" y="1502"/>
                    <a:pt x="1183" y="1503"/>
                  </a:cubicBezTo>
                  <a:cubicBezTo>
                    <a:pt x="1173" y="1503"/>
                    <a:pt x="1165" y="1502"/>
                    <a:pt x="1155" y="1506"/>
                  </a:cubicBezTo>
                  <a:cubicBezTo>
                    <a:pt x="1158" y="1506"/>
                    <a:pt x="1170" y="1507"/>
                    <a:pt x="1182" y="1507"/>
                  </a:cubicBezTo>
                  <a:cubicBezTo>
                    <a:pt x="1177" y="1508"/>
                    <a:pt x="1162" y="1508"/>
                    <a:pt x="1167" y="1509"/>
                  </a:cubicBezTo>
                  <a:cubicBezTo>
                    <a:pt x="1204" y="1511"/>
                    <a:pt x="1188" y="1514"/>
                    <a:pt x="1164" y="1516"/>
                  </a:cubicBezTo>
                  <a:cubicBezTo>
                    <a:pt x="1177" y="1516"/>
                    <a:pt x="1189" y="1516"/>
                    <a:pt x="1207" y="1517"/>
                  </a:cubicBezTo>
                  <a:cubicBezTo>
                    <a:pt x="1211" y="1535"/>
                    <a:pt x="1193" y="1534"/>
                    <a:pt x="1231" y="1536"/>
                  </a:cubicBezTo>
                  <a:cubicBezTo>
                    <a:pt x="1277" y="1539"/>
                    <a:pt x="1224" y="1541"/>
                    <a:pt x="1210" y="1543"/>
                  </a:cubicBezTo>
                  <a:cubicBezTo>
                    <a:pt x="1225" y="1543"/>
                    <a:pt x="1237" y="1543"/>
                    <a:pt x="1243" y="1543"/>
                  </a:cubicBezTo>
                  <a:cubicBezTo>
                    <a:pt x="1234" y="1544"/>
                    <a:pt x="1211" y="1546"/>
                    <a:pt x="1219" y="1546"/>
                  </a:cubicBezTo>
                  <a:cubicBezTo>
                    <a:pt x="1234" y="1548"/>
                    <a:pt x="1225" y="1549"/>
                    <a:pt x="1233" y="1550"/>
                  </a:cubicBezTo>
                  <a:cubicBezTo>
                    <a:pt x="1241" y="1551"/>
                    <a:pt x="1227" y="1551"/>
                    <a:pt x="1228" y="1552"/>
                  </a:cubicBezTo>
                  <a:cubicBezTo>
                    <a:pt x="1230" y="1553"/>
                    <a:pt x="1249" y="1555"/>
                    <a:pt x="1236" y="1556"/>
                  </a:cubicBezTo>
                  <a:cubicBezTo>
                    <a:pt x="1228" y="1557"/>
                    <a:pt x="1260" y="1557"/>
                    <a:pt x="1229" y="1558"/>
                  </a:cubicBezTo>
                  <a:cubicBezTo>
                    <a:pt x="1225" y="1558"/>
                    <a:pt x="1238" y="1559"/>
                    <a:pt x="1239" y="1560"/>
                  </a:cubicBezTo>
                  <a:cubicBezTo>
                    <a:pt x="1239" y="1560"/>
                    <a:pt x="1226" y="1562"/>
                    <a:pt x="1232" y="1562"/>
                  </a:cubicBezTo>
                  <a:cubicBezTo>
                    <a:pt x="1259" y="1562"/>
                    <a:pt x="1214" y="1563"/>
                    <a:pt x="1246" y="1564"/>
                  </a:cubicBezTo>
                  <a:cubicBezTo>
                    <a:pt x="1260" y="1565"/>
                    <a:pt x="1246" y="1565"/>
                    <a:pt x="1249" y="1570"/>
                  </a:cubicBezTo>
                  <a:cubicBezTo>
                    <a:pt x="1246" y="1577"/>
                    <a:pt x="1260" y="1574"/>
                    <a:pt x="1228" y="1576"/>
                  </a:cubicBezTo>
                  <a:cubicBezTo>
                    <a:pt x="1262" y="1577"/>
                    <a:pt x="1212" y="1578"/>
                    <a:pt x="1229" y="1579"/>
                  </a:cubicBezTo>
                  <a:cubicBezTo>
                    <a:pt x="1244" y="1580"/>
                    <a:pt x="1235" y="1580"/>
                    <a:pt x="1230" y="1581"/>
                  </a:cubicBezTo>
                  <a:cubicBezTo>
                    <a:pt x="1225" y="1582"/>
                    <a:pt x="1245" y="1583"/>
                    <a:pt x="1241" y="1583"/>
                  </a:cubicBezTo>
                  <a:cubicBezTo>
                    <a:pt x="1207" y="1584"/>
                    <a:pt x="1272" y="1585"/>
                    <a:pt x="1232" y="1585"/>
                  </a:cubicBezTo>
                  <a:cubicBezTo>
                    <a:pt x="1245" y="1586"/>
                    <a:pt x="1232" y="1587"/>
                    <a:pt x="1234" y="1587"/>
                  </a:cubicBezTo>
                  <a:cubicBezTo>
                    <a:pt x="1265" y="1588"/>
                    <a:pt x="1219" y="1588"/>
                    <a:pt x="1236" y="1589"/>
                  </a:cubicBezTo>
                  <a:cubicBezTo>
                    <a:pt x="1257" y="1590"/>
                    <a:pt x="1258" y="1591"/>
                    <a:pt x="1239" y="1591"/>
                  </a:cubicBezTo>
                  <a:cubicBezTo>
                    <a:pt x="1211" y="1592"/>
                    <a:pt x="1246" y="1593"/>
                    <a:pt x="1243" y="1594"/>
                  </a:cubicBezTo>
                  <a:cubicBezTo>
                    <a:pt x="1191" y="1590"/>
                    <a:pt x="1225" y="1601"/>
                    <a:pt x="1186" y="1604"/>
                  </a:cubicBezTo>
                  <a:cubicBezTo>
                    <a:pt x="1187" y="1612"/>
                    <a:pt x="1141" y="1614"/>
                    <a:pt x="1126" y="1618"/>
                  </a:cubicBezTo>
                  <a:cubicBezTo>
                    <a:pt x="1162" y="1618"/>
                    <a:pt x="1104" y="1620"/>
                    <a:pt x="1144" y="1620"/>
                  </a:cubicBezTo>
                  <a:cubicBezTo>
                    <a:pt x="1114" y="1623"/>
                    <a:pt x="1100" y="1629"/>
                    <a:pt x="1041" y="1638"/>
                  </a:cubicBezTo>
                  <a:cubicBezTo>
                    <a:pt x="1046" y="1638"/>
                    <a:pt x="1052" y="1638"/>
                    <a:pt x="1058" y="1639"/>
                  </a:cubicBezTo>
                  <a:cubicBezTo>
                    <a:pt x="1039" y="1640"/>
                    <a:pt x="1006" y="1640"/>
                    <a:pt x="999" y="1653"/>
                  </a:cubicBezTo>
                  <a:cubicBezTo>
                    <a:pt x="976" y="1654"/>
                    <a:pt x="957" y="1655"/>
                    <a:pt x="942" y="1656"/>
                  </a:cubicBezTo>
                  <a:cubicBezTo>
                    <a:pt x="981" y="1659"/>
                    <a:pt x="921" y="1660"/>
                    <a:pt x="924" y="1662"/>
                  </a:cubicBezTo>
                  <a:cubicBezTo>
                    <a:pt x="925" y="1664"/>
                    <a:pt x="909" y="1665"/>
                    <a:pt x="917" y="1666"/>
                  </a:cubicBezTo>
                  <a:cubicBezTo>
                    <a:pt x="921" y="1667"/>
                    <a:pt x="883" y="1667"/>
                    <a:pt x="906" y="1668"/>
                  </a:cubicBezTo>
                  <a:cubicBezTo>
                    <a:pt x="900" y="1670"/>
                    <a:pt x="903" y="1670"/>
                    <a:pt x="882" y="1672"/>
                  </a:cubicBezTo>
                  <a:cubicBezTo>
                    <a:pt x="876" y="1673"/>
                    <a:pt x="895" y="1674"/>
                    <a:pt x="891" y="1674"/>
                  </a:cubicBezTo>
                  <a:cubicBezTo>
                    <a:pt x="876" y="1676"/>
                    <a:pt x="825" y="1678"/>
                    <a:pt x="871" y="1680"/>
                  </a:cubicBezTo>
                  <a:cubicBezTo>
                    <a:pt x="833" y="1683"/>
                    <a:pt x="853" y="1683"/>
                    <a:pt x="817" y="1687"/>
                  </a:cubicBezTo>
                  <a:cubicBezTo>
                    <a:pt x="850" y="1688"/>
                    <a:pt x="929" y="1683"/>
                    <a:pt x="895" y="1685"/>
                  </a:cubicBezTo>
                  <a:lnTo>
                    <a:pt x="895" y="1685"/>
                  </a:lnTo>
                  <a:cubicBezTo>
                    <a:pt x="900" y="1687"/>
                    <a:pt x="868" y="1686"/>
                    <a:pt x="853" y="1687"/>
                  </a:cubicBezTo>
                  <a:cubicBezTo>
                    <a:pt x="843" y="1690"/>
                    <a:pt x="918" y="1688"/>
                    <a:pt x="874" y="1689"/>
                  </a:cubicBezTo>
                  <a:lnTo>
                    <a:pt x="874" y="1689"/>
                  </a:lnTo>
                  <a:cubicBezTo>
                    <a:pt x="815" y="1694"/>
                    <a:pt x="809" y="1702"/>
                    <a:pt x="774" y="1700"/>
                  </a:cubicBezTo>
                  <a:cubicBezTo>
                    <a:pt x="819" y="1702"/>
                    <a:pt x="741" y="1701"/>
                    <a:pt x="749" y="1702"/>
                  </a:cubicBezTo>
                  <a:cubicBezTo>
                    <a:pt x="747" y="1708"/>
                    <a:pt x="760" y="1705"/>
                    <a:pt x="728" y="1707"/>
                  </a:cubicBezTo>
                  <a:cubicBezTo>
                    <a:pt x="767" y="1708"/>
                    <a:pt x="733" y="1709"/>
                    <a:pt x="726" y="1709"/>
                  </a:cubicBezTo>
                  <a:cubicBezTo>
                    <a:pt x="713" y="1710"/>
                    <a:pt x="728" y="1711"/>
                    <a:pt x="716" y="1712"/>
                  </a:cubicBezTo>
                  <a:cubicBezTo>
                    <a:pt x="694" y="1713"/>
                    <a:pt x="727" y="1714"/>
                    <a:pt x="687" y="1715"/>
                  </a:cubicBezTo>
                  <a:cubicBezTo>
                    <a:pt x="693" y="1716"/>
                    <a:pt x="666" y="1717"/>
                    <a:pt x="678" y="1719"/>
                  </a:cubicBezTo>
                  <a:cubicBezTo>
                    <a:pt x="666" y="1719"/>
                    <a:pt x="671" y="1719"/>
                    <a:pt x="676" y="1720"/>
                  </a:cubicBezTo>
                  <a:cubicBezTo>
                    <a:pt x="704" y="1721"/>
                    <a:pt x="640" y="1721"/>
                    <a:pt x="653" y="1723"/>
                  </a:cubicBezTo>
                  <a:cubicBezTo>
                    <a:pt x="672" y="1723"/>
                    <a:pt x="663" y="1724"/>
                    <a:pt x="675" y="1725"/>
                  </a:cubicBezTo>
                  <a:cubicBezTo>
                    <a:pt x="687" y="1726"/>
                    <a:pt x="668" y="1726"/>
                    <a:pt x="666" y="1725"/>
                  </a:cubicBezTo>
                  <a:cubicBezTo>
                    <a:pt x="671" y="1725"/>
                    <a:pt x="684" y="1725"/>
                    <a:pt x="675" y="1725"/>
                  </a:cubicBezTo>
                  <a:cubicBezTo>
                    <a:pt x="591" y="1725"/>
                    <a:pt x="617" y="1726"/>
                    <a:pt x="571" y="1735"/>
                  </a:cubicBezTo>
                  <a:cubicBezTo>
                    <a:pt x="569" y="1738"/>
                    <a:pt x="522" y="1741"/>
                    <a:pt x="503" y="1745"/>
                  </a:cubicBezTo>
                  <a:cubicBezTo>
                    <a:pt x="497" y="1746"/>
                    <a:pt x="462" y="1747"/>
                    <a:pt x="498" y="1748"/>
                  </a:cubicBezTo>
                  <a:cubicBezTo>
                    <a:pt x="446" y="1753"/>
                    <a:pt x="453" y="1756"/>
                    <a:pt x="437" y="1758"/>
                  </a:cubicBezTo>
                  <a:cubicBezTo>
                    <a:pt x="443" y="1759"/>
                    <a:pt x="448" y="1759"/>
                    <a:pt x="454" y="1759"/>
                  </a:cubicBezTo>
                  <a:cubicBezTo>
                    <a:pt x="448" y="1759"/>
                    <a:pt x="443" y="1759"/>
                    <a:pt x="437" y="1759"/>
                  </a:cubicBezTo>
                  <a:cubicBezTo>
                    <a:pt x="440" y="1761"/>
                    <a:pt x="352" y="1763"/>
                    <a:pt x="413" y="1765"/>
                  </a:cubicBezTo>
                  <a:cubicBezTo>
                    <a:pt x="413" y="1765"/>
                    <a:pt x="407" y="1765"/>
                    <a:pt x="406" y="1765"/>
                  </a:cubicBezTo>
                  <a:cubicBezTo>
                    <a:pt x="377" y="1766"/>
                    <a:pt x="390" y="1767"/>
                    <a:pt x="374" y="1769"/>
                  </a:cubicBezTo>
                  <a:cubicBezTo>
                    <a:pt x="441" y="1770"/>
                    <a:pt x="355" y="1773"/>
                    <a:pt x="356" y="1774"/>
                  </a:cubicBezTo>
                  <a:cubicBezTo>
                    <a:pt x="399" y="1775"/>
                    <a:pt x="357" y="1777"/>
                    <a:pt x="382" y="1779"/>
                  </a:cubicBezTo>
                  <a:cubicBezTo>
                    <a:pt x="390" y="1779"/>
                    <a:pt x="400" y="1780"/>
                    <a:pt x="394" y="1781"/>
                  </a:cubicBezTo>
                  <a:cubicBezTo>
                    <a:pt x="358" y="1782"/>
                    <a:pt x="392" y="1785"/>
                    <a:pt x="369" y="1786"/>
                  </a:cubicBezTo>
                  <a:cubicBezTo>
                    <a:pt x="341" y="1789"/>
                    <a:pt x="361" y="1791"/>
                    <a:pt x="354" y="1793"/>
                  </a:cubicBezTo>
                  <a:cubicBezTo>
                    <a:pt x="351" y="1794"/>
                    <a:pt x="355" y="1795"/>
                    <a:pt x="353" y="1796"/>
                  </a:cubicBezTo>
                  <a:cubicBezTo>
                    <a:pt x="338" y="1799"/>
                    <a:pt x="306" y="1797"/>
                    <a:pt x="311" y="1801"/>
                  </a:cubicBezTo>
                  <a:cubicBezTo>
                    <a:pt x="308" y="1802"/>
                    <a:pt x="278" y="1805"/>
                    <a:pt x="283" y="1808"/>
                  </a:cubicBezTo>
                  <a:cubicBezTo>
                    <a:pt x="285" y="1809"/>
                    <a:pt x="254" y="1809"/>
                    <a:pt x="287" y="1810"/>
                  </a:cubicBezTo>
                  <a:cubicBezTo>
                    <a:pt x="331" y="1814"/>
                    <a:pt x="281" y="1811"/>
                    <a:pt x="292" y="1822"/>
                  </a:cubicBezTo>
                  <a:cubicBezTo>
                    <a:pt x="281" y="1828"/>
                    <a:pt x="300" y="1831"/>
                    <a:pt x="300" y="1833"/>
                  </a:cubicBezTo>
                  <a:cubicBezTo>
                    <a:pt x="299" y="1835"/>
                    <a:pt x="336" y="1836"/>
                    <a:pt x="291" y="1837"/>
                  </a:cubicBezTo>
                  <a:cubicBezTo>
                    <a:pt x="335" y="1838"/>
                    <a:pt x="301" y="1839"/>
                    <a:pt x="292" y="1841"/>
                  </a:cubicBezTo>
                  <a:cubicBezTo>
                    <a:pt x="289" y="1841"/>
                    <a:pt x="294" y="1842"/>
                    <a:pt x="302" y="1842"/>
                  </a:cubicBezTo>
                  <a:cubicBezTo>
                    <a:pt x="319" y="1843"/>
                    <a:pt x="277" y="1843"/>
                    <a:pt x="310" y="1844"/>
                  </a:cubicBezTo>
                  <a:cubicBezTo>
                    <a:pt x="320" y="1844"/>
                    <a:pt x="308" y="1846"/>
                    <a:pt x="332" y="1847"/>
                  </a:cubicBezTo>
                  <a:cubicBezTo>
                    <a:pt x="294" y="1847"/>
                    <a:pt x="335" y="1848"/>
                    <a:pt x="333" y="1849"/>
                  </a:cubicBezTo>
                  <a:cubicBezTo>
                    <a:pt x="324" y="1864"/>
                    <a:pt x="386" y="1865"/>
                    <a:pt x="395" y="1864"/>
                  </a:cubicBezTo>
                  <a:cubicBezTo>
                    <a:pt x="392" y="1873"/>
                    <a:pt x="402" y="1872"/>
                    <a:pt x="407" y="1874"/>
                  </a:cubicBezTo>
                  <a:cubicBezTo>
                    <a:pt x="407" y="1875"/>
                    <a:pt x="388" y="1876"/>
                    <a:pt x="398" y="1876"/>
                  </a:cubicBezTo>
                  <a:cubicBezTo>
                    <a:pt x="425" y="1882"/>
                    <a:pt x="461" y="1887"/>
                    <a:pt x="480" y="1891"/>
                  </a:cubicBezTo>
                  <a:cubicBezTo>
                    <a:pt x="540" y="1899"/>
                    <a:pt x="527" y="1904"/>
                    <a:pt x="589" y="1913"/>
                  </a:cubicBezTo>
                  <a:cubicBezTo>
                    <a:pt x="591" y="1913"/>
                    <a:pt x="598" y="1914"/>
                    <a:pt x="595" y="1914"/>
                  </a:cubicBezTo>
                  <a:cubicBezTo>
                    <a:pt x="550" y="1915"/>
                    <a:pt x="639" y="1919"/>
                    <a:pt x="625" y="1924"/>
                  </a:cubicBezTo>
                  <a:cubicBezTo>
                    <a:pt x="656" y="1929"/>
                    <a:pt x="673" y="1934"/>
                    <a:pt x="708" y="1943"/>
                  </a:cubicBezTo>
                  <a:cubicBezTo>
                    <a:pt x="707" y="1944"/>
                    <a:pt x="695" y="1946"/>
                    <a:pt x="711" y="1947"/>
                  </a:cubicBezTo>
                  <a:cubicBezTo>
                    <a:pt x="728" y="1948"/>
                    <a:pt x="704" y="1949"/>
                    <a:pt x="719" y="1950"/>
                  </a:cubicBezTo>
                  <a:cubicBezTo>
                    <a:pt x="697" y="1950"/>
                    <a:pt x="747" y="1951"/>
                    <a:pt x="709" y="1952"/>
                  </a:cubicBezTo>
                  <a:cubicBezTo>
                    <a:pt x="730" y="1952"/>
                    <a:pt x="726" y="1953"/>
                    <a:pt x="709" y="1953"/>
                  </a:cubicBezTo>
                  <a:cubicBezTo>
                    <a:pt x="746" y="1954"/>
                    <a:pt x="698" y="1955"/>
                    <a:pt x="718" y="1955"/>
                  </a:cubicBezTo>
                  <a:cubicBezTo>
                    <a:pt x="749" y="1956"/>
                    <a:pt x="702" y="1957"/>
                    <a:pt x="715" y="1957"/>
                  </a:cubicBezTo>
                  <a:cubicBezTo>
                    <a:pt x="741" y="1959"/>
                    <a:pt x="720" y="1960"/>
                    <a:pt x="729" y="1961"/>
                  </a:cubicBezTo>
                  <a:cubicBezTo>
                    <a:pt x="783" y="1966"/>
                    <a:pt x="769" y="1971"/>
                    <a:pt x="811" y="1977"/>
                  </a:cubicBezTo>
                  <a:cubicBezTo>
                    <a:pt x="756" y="1978"/>
                    <a:pt x="833" y="1980"/>
                    <a:pt x="813" y="1981"/>
                  </a:cubicBezTo>
                  <a:cubicBezTo>
                    <a:pt x="811" y="1981"/>
                    <a:pt x="838" y="1982"/>
                    <a:pt x="818" y="1982"/>
                  </a:cubicBezTo>
                  <a:cubicBezTo>
                    <a:pt x="812" y="1983"/>
                    <a:pt x="830" y="1984"/>
                    <a:pt x="832" y="1984"/>
                  </a:cubicBezTo>
                  <a:cubicBezTo>
                    <a:pt x="834" y="1985"/>
                    <a:pt x="823" y="1987"/>
                    <a:pt x="835" y="1987"/>
                  </a:cubicBezTo>
                  <a:cubicBezTo>
                    <a:pt x="850" y="1988"/>
                    <a:pt x="827" y="1990"/>
                    <a:pt x="847" y="1990"/>
                  </a:cubicBezTo>
                  <a:cubicBezTo>
                    <a:pt x="874" y="1991"/>
                    <a:pt x="812" y="1992"/>
                    <a:pt x="848" y="1993"/>
                  </a:cubicBezTo>
                  <a:cubicBezTo>
                    <a:pt x="826" y="1994"/>
                    <a:pt x="858" y="1995"/>
                    <a:pt x="854" y="1996"/>
                  </a:cubicBezTo>
                  <a:cubicBezTo>
                    <a:pt x="850" y="1997"/>
                    <a:pt x="862" y="1999"/>
                    <a:pt x="851" y="2000"/>
                  </a:cubicBezTo>
                  <a:cubicBezTo>
                    <a:pt x="841" y="2001"/>
                    <a:pt x="890" y="2001"/>
                    <a:pt x="861" y="2002"/>
                  </a:cubicBezTo>
                  <a:cubicBezTo>
                    <a:pt x="850" y="2002"/>
                    <a:pt x="879" y="2003"/>
                    <a:pt x="856" y="2004"/>
                  </a:cubicBezTo>
                  <a:cubicBezTo>
                    <a:pt x="902" y="2006"/>
                    <a:pt x="848" y="2010"/>
                    <a:pt x="890" y="2012"/>
                  </a:cubicBezTo>
                  <a:cubicBezTo>
                    <a:pt x="852" y="2013"/>
                    <a:pt x="897" y="2014"/>
                    <a:pt x="886" y="2014"/>
                  </a:cubicBezTo>
                  <a:cubicBezTo>
                    <a:pt x="870" y="2015"/>
                    <a:pt x="902" y="2016"/>
                    <a:pt x="897" y="2017"/>
                  </a:cubicBezTo>
                  <a:cubicBezTo>
                    <a:pt x="894" y="2019"/>
                    <a:pt x="909" y="2021"/>
                    <a:pt x="914" y="2023"/>
                  </a:cubicBezTo>
                  <a:cubicBezTo>
                    <a:pt x="919" y="2024"/>
                    <a:pt x="925" y="2026"/>
                    <a:pt x="913" y="2027"/>
                  </a:cubicBezTo>
                  <a:cubicBezTo>
                    <a:pt x="901" y="2028"/>
                    <a:pt x="947" y="2029"/>
                    <a:pt x="923" y="2030"/>
                  </a:cubicBezTo>
                  <a:cubicBezTo>
                    <a:pt x="916" y="2030"/>
                    <a:pt x="930" y="2031"/>
                    <a:pt x="918" y="2032"/>
                  </a:cubicBezTo>
                  <a:cubicBezTo>
                    <a:pt x="909" y="2032"/>
                    <a:pt x="912" y="2034"/>
                    <a:pt x="921" y="2034"/>
                  </a:cubicBezTo>
                  <a:cubicBezTo>
                    <a:pt x="957" y="2035"/>
                    <a:pt x="900" y="2035"/>
                    <a:pt x="928" y="2036"/>
                  </a:cubicBezTo>
                  <a:cubicBezTo>
                    <a:pt x="964" y="2037"/>
                    <a:pt x="907" y="2038"/>
                    <a:pt x="916" y="2038"/>
                  </a:cubicBezTo>
                  <a:cubicBezTo>
                    <a:pt x="926" y="2039"/>
                    <a:pt x="949" y="2040"/>
                    <a:pt x="929" y="2041"/>
                  </a:cubicBezTo>
                  <a:cubicBezTo>
                    <a:pt x="918" y="2043"/>
                    <a:pt x="942" y="2042"/>
                    <a:pt x="936" y="2048"/>
                  </a:cubicBezTo>
                  <a:cubicBezTo>
                    <a:pt x="939" y="2053"/>
                    <a:pt x="928" y="2054"/>
                    <a:pt x="939" y="2055"/>
                  </a:cubicBezTo>
                  <a:cubicBezTo>
                    <a:pt x="948" y="2057"/>
                    <a:pt x="910" y="2058"/>
                    <a:pt x="933" y="2059"/>
                  </a:cubicBezTo>
                  <a:cubicBezTo>
                    <a:pt x="950" y="2060"/>
                    <a:pt x="936" y="2062"/>
                    <a:pt x="936" y="2064"/>
                  </a:cubicBezTo>
                  <a:lnTo>
                    <a:pt x="954" y="2064"/>
                  </a:lnTo>
                  <a:cubicBezTo>
                    <a:pt x="948" y="2064"/>
                    <a:pt x="942" y="2064"/>
                    <a:pt x="936" y="2064"/>
                  </a:cubicBezTo>
                  <a:cubicBezTo>
                    <a:pt x="936" y="2067"/>
                    <a:pt x="930" y="2069"/>
                    <a:pt x="938" y="2072"/>
                  </a:cubicBezTo>
                  <a:cubicBezTo>
                    <a:pt x="947" y="2074"/>
                    <a:pt x="902" y="2077"/>
                    <a:pt x="936" y="2079"/>
                  </a:cubicBezTo>
                  <a:cubicBezTo>
                    <a:pt x="938" y="2079"/>
                    <a:pt x="918" y="2081"/>
                    <a:pt x="919" y="2083"/>
                  </a:cubicBezTo>
                  <a:cubicBezTo>
                    <a:pt x="919" y="2083"/>
                    <a:pt x="933" y="2084"/>
                    <a:pt x="918" y="2085"/>
                  </a:cubicBezTo>
                  <a:cubicBezTo>
                    <a:pt x="816" y="2107"/>
                    <a:pt x="744" y="2117"/>
                    <a:pt x="601" y="2128"/>
                  </a:cubicBezTo>
                  <a:cubicBezTo>
                    <a:pt x="640" y="2133"/>
                    <a:pt x="514" y="2143"/>
                    <a:pt x="500" y="2144"/>
                  </a:cubicBezTo>
                  <a:cubicBezTo>
                    <a:pt x="535" y="2145"/>
                    <a:pt x="482" y="2146"/>
                    <a:pt x="496" y="2147"/>
                  </a:cubicBezTo>
                  <a:cubicBezTo>
                    <a:pt x="452" y="2153"/>
                    <a:pt x="426" y="2156"/>
                    <a:pt x="395" y="2161"/>
                  </a:cubicBezTo>
                  <a:cubicBezTo>
                    <a:pt x="379" y="2163"/>
                    <a:pt x="375" y="2164"/>
                    <a:pt x="410" y="2166"/>
                  </a:cubicBezTo>
                  <a:cubicBezTo>
                    <a:pt x="492" y="2171"/>
                    <a:pt x="363" y="2172"/>
                    <a:pt x="414" y="2174"/>
                  </a:cubicBezTo>
                  <a:cubicBezTo>
                    <a:pt x="401" y="2175"/>
                    <a:pt x="388" y="2175"/>
                    <a:pt x="374" y="2176"/>
                  </a:cubicBezTo>
                  <a:cubicBezTo>
                    <a:pt x="409" y="2177"/>
                    <a:pt x="364" y="2178"/>
                    <a:pt x="391" y="2179"/>
                  </a:cubicBezTo>
                  <a:cubicBezTo>
                    <a:pt x="364" y="2179"/>
                    <a:pt x="375" y="2180"/>
                    <a:pt x="375" y="2184"/>
                  </a:cubicBezTo>
                  <a:cubicBezTo>
                    <a:pt x="378" y="2184"/>
                    <a:pt x="336" y="2185"/>
                    <a:pt x="374" y="2186"/>
                  </a:cubicBezTo>
                  <a:cubicBezTo>
                    <a:pt x="352" y="2186"/>
                    <a:pt x="357" y="2187"/>
                    <a:pt x="372" y="2187"/>
                  </a:cubicBezTo>
                  <a:cubicBezTo>
                    <a:pt x="337" y="2192"/>
                    <a:pt x="349" y="2194"/>
                    <a:pt x="311" y="2197"/>
                  </a:cubicBezTo>
                  <a:cubicBezTo>
                    <a:pt x="299" y="2198"/>
                    <a:pt x="347" y="2199"/>
                    <a:pt x="314" y="2200"/>
                  </a:cubicBezTo>
                  <a:cubicBezTo>
                    <a:pt x="297" y="2202"/>
                    <a:pt x="321" y="2204"/>
                    <a:pt x="327" y="2204"/>
                  </a:cubicBezTo>
                  <a:cubicBezTo>
                    <a:pt x="312" y="2205"/>
                    <a:pt x="292" y="2204"/>
                    <a:pt x="275" y="2204"/>
                  </a:cubicBezTo>
                  <a:cubicBezTo>
                    <a:pt x="274" y="2205"/>
                    <a:pt x="273" y="2205"/>
                    <a:pt x="272" y="2205"/>
                  </a:cubicBezTo>
                  <a:cubicBezTo>
                    <a:pt x="267" y="2206"/>
                    <a:pt x="260" y="2206"/>
                    <a:pt x="291" y="2207"/>
                  </a:cubicBezTo>
                  <a:cubicBezTo>
                    <a:pt x="307" y="2205"/>
                    <a:pt x="310" y="2207"/>
                    <a:pt x="291" y="2207"/>
                  </a:cubicBezTo>
                  <a:cubicBezTo>
                    <a:pt x="291" y="2207"/>
                    <a:pt x="291" y="2206"/>
                    <a:pt x="291" y="2207"/>
                  </a:cubicBezTo>
                  <a:cubicBezTo>
                    <a:pt x="285" y="2207"/>
                    <a:pt x="270" y="2208"/>
                    <a:pt x="274" y="2209"/>
                  </a:cubicBezTo>
                  <a:cubicBezTo>
                    <a:pt x="278" y="2209"/>
                    <a:pt x="284" y="2209"/>
                    <a:pt x="277" y="2210"/>
                  </a:cubicBezTo>
                  <a:cubicBezTo>
                    <a:pt x="272" y="2211"/>
                    <a:pt x="230" y="2212"/>
                    <a:pt x="269" y="2213"/>
                  </a:cubicBezTo>
                  <a:cubicBezTo>
                    <a:pt x="245" y="2215"/>
                    <a:pt x="211" y="2216"/>
                    <a:pt x="247" y="2217"/>
                  </a:cubicBezTo>
                  <a:cubicBezTo>
                    <a:pt x="211" y="2219"/>
                    <a:pt x="243" y="2220"/>
                    <a:pt x="227" y="2222"/>
                  </a:cubicBezTo>
                  <a:cubicBezTo>
                    <a:pt x="207" y="2223"/>
                    <a:pt x="221" y="2225"/>
                    <a:pt x="204" y="2226"/>
                  </a:cubicBezTo>
                  <a:cubicBezTo>
                    <a:pt x="190" y="2227"/>
                    <a:pt x="213" y="2228"/>
                    <a:pt x="189" y="2229"/>
                  </a:cubicBezTo>
                  <a:cubicBezTo>
                    <a:pt x="166" y="2230"/>
                    <a:pt x="160" y="2231"/>
                    <a:pt x="166" y="2233"/>
                  </a:cubicBezTo>
                  <a:cubicBezTo>
                    <a:pt x="170" y="2238"/>
                    <a:pt x="155" y="2238"/>
                    <a:pt x="147" y="2241"/>
                  </a:cubicBezTo>
                  <a:cubicBezTo>
                    <a:pt x="140" y="2241"/>
                    <a:pt x="155" y="2243"/>
                    <a:pt x="144" y="2243"/>
                  </a:cubicBezTo>
                  <a:cubicBezTo>
                    <a:pt x="115" y="2244"/>
                    <a:pt x="148" y="2245"/>
                    <a:pt x="131" y="2246"/>
                  </a:cubicBezTo>
                  <a:cubicBezTo>
                    <a:pt x="108" y="2247"/>
                    <a:pt x="143" y="2249"/>
                    <a:pt x="107" y="2250"/>
                  </a:cubicBezTo>
                  <a:cubicBezTo>
                    <a:pt x="136" y="2251"/>
                    <a:pt x="76" y="2252"/>
                    <a:pt x="116" y="2254"/>
                  </a:cubicBezTo>
                  <a:cubicBezTo>
                    <a:pt x="59" y="2256"/>
                    <a:pt x="82" y="2259"/>
                    <a:pt x="64" y="2261"/>
                  </a:cubicBezTo>
                  <a:cubicBezTo>
                    <a:pt x="58" y="2262"/>
                    <a:pt x="77" y="2263"/>
                    <a:pt x="74" y="2264"/>
                  </a:cubicBezTo>
                  <a:cubicBezTo>
                    <a:pt x="56" y="2267"/>
                    <a:pt x="39" y="2271"/>
                    <a:pt x="41" y="2275"/>
                  </a:cubicBezTo>
                  <a:cubicBezTo>
                    <a:pt x="42" y="2277"/>
                    <a:pt x="56" y="2279"/>
                    <a:pt x="38" y="2280"/>
                  </a:cubicBezTo>
                  <a:cubicBezTo>
                    <a:pt x="13" y="2282"/>
                    <a:pt x="49" y="2283"/>
                    <a:pt x="42" y="2285"/>
                  </a:cubicBezTo>
                  <a:cubicBezTo>
                    <a:pt x="-6" y="2290"/>
                    <a:pt x="98" y="2288"/>
                    <a:pt x="42" y="2291"/>
                  </a:cubicBezTo>
                  <a:cubicBezTo>
                    <a:pt x="31" y="2292"/>
                    <a:pt x="21" y="2293"/>
                    <a:pt x="29" y="2293"/>
                  </a:cubicBezTo>
                  <a:cubicBezTo>
                    <a:pt x="55" y="2295"/>
                    <a:pt x="20" y="2295"/>
                    <a:pt x="25" y="2296"/>
                  </a:cubicBezTo>
                  <a:cubicBezTo>
                    <a:pt x="60" y="2297"/>
                    <a:pt x="44" y="2299"/>
                    <a:pt x="38" y="2301"/>
                  </a:cubicBezTo>
                  <a:cubicBezTo>
                    <a:pt x="32" y="2302"/>
                    <a:pt x="49" y="2305"/>
                    <a:pt x="7" y="2306"/>
                  </a:cubicBezTo>
                  <a:cubicBezTo>
                    <a:pt x="5" y="2306"/>
                    <a:pt x="14" y="2306"/>
                    <a:pt x="15" y="2307"/>
                  </a:cubicBezTo>
                  <a:cubicBezTo>
                    <a:pt x="17" y="2307"/>
                    <a:pt x="25" y="2308"/>
                    <a:pt x="17" y="2308"/>
                  </a:cubicBezTo>
                  <a:cubicBezTo>
                    <a:pt x="-11" y="2310"/>
                    <a:pt x="2" y="2311"/>
                    <a:pt x="8" y="2312"/>
                  </a:cubicBezTo>
                  <a:cubicBezTo>
                    <a:pt x="15" y="2313"/>
                    <a:pt x="3" y="2314"/>
                    <a:pt x="0" y="2316"/>
                  </a:cubicBezTo>
                  <a:cubicBezTo>
                    <a:pt x="10" y="2317"/>
                    <a:pt x="31" y="2317"/>
                    <a:pt x="41" y="2318"/>
                  </a:cubicBezTo>
                  <a:cubicBezTo>
                    <a:pt x="49" y="2319"/>
                    <a:pt x="3" y="2319"/>
                    <a:pt x="37" y="2320"/>
                  </a:cubicBezTo>
                  <a:cubicBezTo>
                    <a:pt x="21" y="2321"/>
                    <a:pt x="36" y="2321"/>
                    <a:pt x="40" y="2322"/>
                  </a:cubicBezTo>
                  <a:cubicBezTo>
                    <a:pt x="46" y="2323"/>
                    <a:pt x="34" y="2324"/>
                    <a:pt x="62" y="2325"/>
                  </a:cubicBezTo>
                  <a:cubicBezTo>
                    <a:pt x="85" y="2326"/>
                    <a:pt x="21" y="2326"/>
                    <a:pt x="56" y="2327"/>
                  </a:cubicBezTo>
                  <a:cubicBezTo>
                    <a:pt x="65" y="2327"/>
                    <a:pt x="47" y="2328"/>
                    <a:pt x="56" y="2329"/>
                  </a:cubicBezTo>
                  <a:cubicBezTo>
                    <a:pt x="110" y="2340"/>
                    <a:pt x="133" y="2347"/>
                    <a:pt x="182" y="2353"/>
                  </a:cubicBezTo>
                  <a:cubicBezTo>
                    <a:pt x="190" y="2353"/>
                    <a:pt x="169" y="2354"/>
                    <a:pt x="167" y="2355"/>
                  </a:cubicBezTo>
                  <a:cubicBezTo>
                    <a:pt x="163" y="2356"/>
                    <a:pt x="196" y="2357"/>
                    <a:pt x="188" y="2359"/>
                  </a:cubicBezTo>
                  <a:cubicBezTo>
                    <a:pt x="181" y="2360"/>
                    <a:pt x="214" y="2361"/>
                    <a:pt x="187" y="2362"/>
                  </a:cubicBezTo>
                  <a:cubicBezTo>
                    <a:pt x="283" y="2371"/>
                    <a:pt x="408" y="2388"/>
                    <a:pt x="431" y="2394"/>
                  </a:cubicBezTo>
                  <a:cubicBezTo>
                    <a:pt x="490" y="2396"/>
                    <a:pt x="463" y="2397"/>
                    <a:pt x="444" y="2400"/>
                  </a:cubicBezTo>
                  <a:cubicBezTo>
                    <a:pt x="454" y="2400"/>
                    <a:pt x="463" y="2400"/>
                    <a:pt x="476" y="2400"/>
                  </a:cubicBezTo>
                  <a:cubicBezTo>
                    <a:pt x="402" y="2403"/>
                    <a:pt x="519" y="2411"/>
                    <a:pt x="497" y="2416"/>
                  </a:cubicBezTo>
                  <a:cubicBezTo>
                    <a:pt x="475" y="2416"/>
                    <a:pt x="502" y="2417"/>
                    <a:pt x="491" y="2418"/>
                  </a:cubicBezTo>
                  <a:cubicBezTo>
                    <a:pt x="461" y="2419"/>
                    <a:pt x="527" y="2419"/>
                    <a:pt x="521" y="2425"/>
                  </a:cubicBezTo>
                  <a:cubicBezTo>
                    <a:pt x="520" y="2426"/>
                    <a:pt x="503" y="2427"/>
                    <a:pt x="555" y="2428"/>
                  </a:cubicBezTo>
                  <a:cubicBezTo>
                    <a:pt x="577" y="2430"/>
                    <a:pt x="508" y="2431"/>
                    <a:pt x="559" y="2433"/>
                  </a:cubicBezTo>
                  <a:cubicBezTo>
                    <a:pt x="500" y="2435"/>
                    <a:pt x="577" y="2436"/>
                    <a:pt x="582" y="2442"/>
                  </a:cubicBezTo>
                  <a:cubicBezTo>
                    <a:pt x="583" y="2442"/>
                    <a:pt x="554" y="2443"/>
                    <a:pt x="581" y="2444"/>
                  </a:cubicBezTo>
                  <a:cubicBezTo>
                    <a:pt x="597" y="2446"/>
                    <a:pt x="592" y="2447"/>
                    <a:pt x="603" y="2447"/>
                  </a:cubicBezTo>
                  <a:cubicBezTo>
                    <a:pt x="598" y="2451"/>
                    <a:pt x="637" y="2455"/>
                    <a:pt x="625" y="2458"/>
                  </a:cubicBezTo>
                  <a:cubicBezTo>
                    <a:pt x="622" y="2460"/>
                    <a:pt x="638" y="2461"/>
                    <a:pt x="634" y="2462"/>
                  </a:cubicBezTo>
                  <a:cubicBezTo>
                    <a:pt x="630" y="2463"/>
                    <a:pt x="649" y="2465"/>
                    <a:pt x="646" y="2466"/>
                  </a:cubicBezTo>
                  <a:cubicBezTo>
                    <a:pt x="643" y="2467"/>
                    <a:pt x="635" y="2469"/>
                    <a:pt x="649" y="2470"/>
                  </a:cubicBezTo>
                  <a:cubicBezTo>
                    <a:pt x="659" y="2473"/>
                    <a:pt x="671" y="2470"/>
                    <a:pt x="667" y="2476"/>
                  </a:cubicBezTo>
                  <a:cubicBezTo>
                    <a:pt x="674" y="2480"/>
                    <a:pt x="710" y="2478"/>
                    <a:pt x="707" y="2487"/>
                  </a:cubicBezTo>
                  <a:cubicBezTo>
                    <a:pt x="724" y="2486"/>
                    <a:pt x="733" y="2486"/>
                    <a:pt x="751" y="2486"/>
                  </a:cubicBezTo>
                  <a:cubicBezTo>
                    <a:pt x="751" y="2487"/>
                    <a:pt x="740" y="2489"/>
                    <a:pt x="753" y="2489"/>
                  </a:cubicBezTo>
                  <a:cubicBezTo>
                    <a:pt x="779" y="2491"/>
                    <a:pt x="774" y="2493"/>
                    <a:pt x="760" y="2495"/>
                  </a:cubicBezTo>
                  <a:cubicBezTo>
                    <a:pt x="758" y="2495"/>
                    <a:pt x="752" y="2495"/>
                    <a:pt x="754" y="2495"/>
                  </a:cubicBezTo>
                  <a:cubicBezTo>
                    <a:pt x="796" y="2497"/>
                    <a:pt x="786" y="2498"/>
                    <a:pt x="771" y="2500"/>
                  </a:cubicBezTo>
                  <a:cubicBezTo>
                    <a:pt x="774" y="2503"/>
                    <a:pt x="852" y="2507"/>
                    <a:pt x="817" y="2509"/>
                  </a:cubicBezTo>
                  <a:cubicBezTo>
                    <a:pt x="829" y="2509"/>
                    <a:pt x="841" y="2509"/>
                    <a:pt x="849" y="2509"/>
                  </a:cubicBezTo>
                  <a:cubicBezTo>
                    <a:pt x="846" y="2510"/>
                    <a:pt x="838" y="2510"/>
                    <a:pt x="841" y="2510"/>
                  </a:cubicBezTo>
                  <a:cubicBezTo>
                    <a:pt x="877" y="2511"/>
                    <a:pt x="885" y="2513"/>
                    <a:pt x="869" y="2514"/>
                  </a:cubicBezTo>
                  <a:cubicBezTo>
                    <a:pt x="854" y="2514"/>
                    <a:pt x="896" y="2519"/>
                    <a:pt x="895" y="2520"/>
                  </a:cubicBezTo>
                  <a:cubicBezTo>
                    <a:pt x="902" y="2521"/>
                    <a:pt x="879" y="2523"/>
                    <a:pt x="909" y="2524"/>
                  </a:cubicBezTo>
                  <a:cubicBezTo>
                    <a:pt x="939" y="2525"/>
                    <a:pt x="898" y="2527"/>
                    <a:pt x="909" y="2528"/>
                  </a:cubicBezTo>
                  <a:cubicBezTo>
                    <a:pt x="914" y="2529"/>
                    <a:pt x="887" y="2530"/>
                    <a:pt x="912" y="2531"/>
                  </a:cubicBezTo>
                  <a:cubicBezTo>
                    <a:pt x="933" y="2532"/>
                    <a:pt x="898" y="2533"/>
                    <a:pt x="936" y="2534"/>
                  </a:cubicBezTo>
                  <a:cubicBezTo>
                    <a:pt x="901" y="2535"/>
                    <a:pt x="916" y="2536"/>
                    <a:pt x="910" y="2537"/>
                  </a:cubicBezTo>
                  <a:cubicBezTo>
                    <a:pt x="897" y="2539"/>
                    <a:pt x="891" y="2541"/>
                    <a:pt x="899" y="2542"/>
                  </a:cubicBezTo>
                  <a:cubicBezTo>
                    <a:pt x="902" y="2543"/>
                    <a:pt x="892" y="2544"/>
                    <a:pt x="903" y="2544"/>
                  </a:cubicBezTo>
                  <a:cubicBezTo>
                    <a:pt x="933" y="2545"/>
                    <a:pt x="873" y="2546"/>
                    <a:pt x="912" y="2546"/>
                  </a:cubicBezTo>
                  <a:cubicBezTo>
                    <a:pt x="878" y="2548"/>
                    <a:pt x="930" y="2546"/>
                    <a:pt x="914" y="2551"/>
                  </a:cubicBezTo>
                  <a:cubicBezTo>
                    <a:pt x="901" y="2553"/>
                    <a:pt x="948" y="2554"/>
                    <a:pt x="917" y="2556"/>
                  </a:cubicBezTo>
                  <a:cubicBezTo>
                    <a:pt x="966" y="2560"/>
                    <a:pt x="928" y="2564"/>
                    <a:pt x="921" y="2568"/>
                  </a:cubicBezTo>
                  <a:cubicBezTo>
                    <a:pt x="913" y="2570"/>
                    <a:pt x="947" y="2571"/>
                    <a:pt x="949" y="2572"/>
                  </a:cubicBezTo>
                  <a:cubicBezTo>
                    <a:pt x="944" y="2572"/>
                    <a:pt x="941" y="2572"/>
                    <a:pt x="936" y="2572"/>
                  </a:cubicBezTo>
                  <a:cubicBezTo>
                    <a:pt x="941" y="2571"/>
                    <a:pt x="956" y="2572"/>
                    <a:pt x="946" y="2572"/>
                  </a:cubicBezTo>
                  <a:cubicBezTo>
                    <a:pt x="931" y="2571"/>
                    <a:pt x="919" y="2572"/>
                    <a:pt x="919" y="2572"/>
                  </a:cubicBezTo>
                  <a:cubicBezTo>
                    <a:pt x="943" y="2587"/>
                    <a:pt x="1039" y="2589"/>
                    <a:pt x="1113" y="2602"/>
                  </a:cubicBezTo>
                  <a:cubicBezTo>
                    <a:pt x="1169" y="2603"/>
                    <a:pt x="1123" y="2605"/>
                    <a:pt x="1163" y="2607"/>
                  </a:cubicBezTo>
                  <a:cubicBezTo>
                    <a:pt x="1146" y="2610"/>
                    <a:pt x="1161" y="2611"/>
                    <a:pt x="1183" y="2613"/>
                  </a:cubicBezTo>
                  <a:cubicBezTo>
                    <a:pt x="1204" y="2614"/>
                    <a:pt x="1149" y="2615"/>
                    <a:pt x="1184" y="2616"/>
                  </a:cubicBezTo>
                  <a:cubicBezTo>
                    <a:pt x="1165" y="2616"/>
                    <a:pt x="1177" y="2617"/>
                    <a:pt x="1184" y="2618"/>
                  </a:cubicBezTo>
                  <a:cubicBezTo>
                    <a:pt x="1201" y="2623"/>
                    <a:pt x="1264" y="2629"/>
                    <a:pt x="1272" y="2632"/>
                  </a:cubicBezTo>
                  <a:cubicBezTo>
                    <a:pt x="1275" y="2632"/>
                    <a:pt x="1295" y="2633"/>
                    <a:pt x="1270" y="2633"/>
                  </a:cubicBezTo>
                  <a:cubicBezTo>
                    <a:pt x="1292" y="2634"/>
                    <a:pt x="1309" y="2636"/>
                    <a:pt x="1331" y="2639"/>
                  </a:cubicBezTo>
                  <a:cubicBezTo>
                    <a:pt x="1294" y="2640"/>
                    <a:pt x="1336" y="2641"/>
                    <a:pt x="1333" y="2641"/>
                  </a:cubicBezTo>
                  <a:cubicBezTo>
                    <a:pt x="1331" y="2642"/>
                    <a:pt x="1320" y="2643"/>
                    <a:pt x="1349" y="2644"/>
                  </a:cubicBezTo>
                  <a:cubicBezTo>
                    <a:pt x="1326" y="2645"/>
                    <a:pt x="1361" y="2647"/>
                    <a:pt x="1354" y="2648"/>
                  </a:cubicBezTo>
                  <a:cubicBezTo>
                    <a:pt x="1336" y="2653"/>
                    <a:pt x="1386" y="2654"/>
                    <a:pt x="1370" y="2656"/>
                  </a:cubicBezTo>
                  <a:cubicBezTo>
                    <a:pt x="1343" y="2658"/>
                    <a:pt x="1402" y="2659"/>
                    <a:pt x="1394" y="2661"/>
                  </a:cubicBezTo>
                  <a:cubicBezTo>
                    <a:pt x="1395" y="2662"/>
                    <a:pt x="1390" y="2663"/>
                    <a:pt x="1399" y="2663"/>
                  </a:cubicBezTo>
                  <a:cubicBezTo>
                    <a:pt x="1434" y="2664"/>
                    <a:pt x="1383" y="2665"/>
                    <a:pt x="1406" y="2665"/>
                  </a:cubicBezTo>
                  <a:cubicBezTo>
                    <a:pt x="1433" y="2666"/>
                    <a:pt x="1397" y="2668"/>
                    <a:pt x="1435" y="2669"/>
                  </a:cubicBezTo>
                  <a:cubicBezTo>
                    <a:pt x="1407" y="2670"/>
                    <a:pt x="1446" y="2671"/>
                    <a:pt x="1445" y="2672"/>
                  </a:cubicBezTo>
                  <a:cubicBezTo>
                    <a:pt x="1457" y="2675"/>
                    <a:pt x="1456" y="2677"/>
                    <a:pt x="1475" y="2678"/>
                  </a:cubicBezTo>
                  <a:cubicBezTo>
                    <a:pt x="1482" y="2678"/>
                    <a:pt x="1453" y="2680"/>
                    <a:pt x="1461" y="2680"/>
                  </a:cubicBezTo>
                  <a:cubicBezTo>
                    <a:pt x="1496" y="2682"/>
                    <a:pt x="1469" y="2684"/>
                    <a:pt x="1477" y="2685"/>
                  </a:cubicBezTo>
                  <a:cubicBezTo>
                    <a:pt x="1496" y="2691"/>
                    <a:pt x="1516" y="2692"/>
                    <a:pt x="1520" y="2702"/>
                  </a:cubicBezTo>
                  <a:cubicBezTo>
                    <a:pt x="1561" y="2704"/>
                    <a:pt x="1545" y="2707"/>
                    <a:pt x="1534" y="2709"/>
                  </a:cubicBezTo>
                  <a:cubicBezTo>
                    <a:pt x="1526" y="2710"/>
                    <a:pt x="1566" y="2711"/>
                    <a:pt x="1525" y="2713"/>
                  </a:cubicBezTo>
                  <a:cubicBezTo>
                    <a:pt x="1565" y="2714"/>
                    <a:pt x="1516" y="2717"/>
                    <a:pt x="1559" y="2719"/>
                  </a:cubicBezTo>
                  <a:cubicBezTo>
                    <a:pt x="1569" y="2720"/>
                    <a:pt x="1532" y="2722"/>
                    <a:pt x="1560" y="2724"/>
                  </a:cubicBezTo>
                  <a:cubicBezTo>
                    <a:pt x="1570" y="2724"/>
                    <a:pt x="1523" y="2725"/>
                    <a:pt x="1561" y="2726"/>
                  </a:cubicBezTo>
                  <a:cubicBezTo>
                    <a:pt x="1519" y="2727"/>
                    <a:pt x="1564" y="2728"/>
                    <a:pt x="1563" y="2728"/>
                  </a:cubicBezTo>
                  <a:cubicBezTo>
                    <a:pt x="1558" y="2733"/>
                    <a:pt x="1563" y="2737"/>
                    <a:pt x="1560" y="2741"/>
                  </a:cubicBezTo>
                  <a:cubicBezTo>
                    <a:pt x="1558" y="2745"/>
                    <a:pt x="1572" y="2749"/>
                    <a:pt x="1542" y="2753"/>
                  </a:cubicBezTo>
                  <a:cubicBezTo>
                    <a:pt x="1532" y="2754"/>
                    <a:pt x="1534" y="2756"/>
                    <a:pt x="1542" y="2757"/>
                  </a:cubicBezTo>
                  <a:cubicBezTo>
                    <a:pt x="1551" y="2758"/>
                    <a:pt x="1506" y="2759"/>
                    <a:pt x="1539" y="2761"/>
                  </a:cubicBezTo>
                  <a:cubicBezTo>
                    <a:pt x="1517" y="2762"/>
                    <a:pt x="1533" y="2763"/>
                    <a:pt x="1531" y="2764"/>
                  </a:cubicBezTo>
                  <a:cubicBezTo>
                    <a:pt x="1516" y="2767"/>
                    <a:pt x="1517" y="2772"/>
                    <a:pt x="1531" y="2774"/>
                  </a:cubicBezTo>
                  <a:cubicBezTo>
                    <a:pt x="1529" y="2777"/>
                    <a:pt x="1485" y="2778"/>
                    <a:pt x="1518" y="2779"/>
                  </a:cubicBezTo>
                  <a:cubicBezTo>
                    <a:pt x="1538" y="2780"/>
                    <a:pt x="1493" y="2781"/>
                    <a:pt x="1511" y="2782"/>
                  </a:cubicBezTo>
                  <a:cubicBezTo>
                    <a:pt x="1515" y="2782"/>
                    <a:pt x="1496" y="2783"/>
                    <a:pt x="1500" y="2783"/>
                  </a:cubicBezTo>
                  <a:cubicBezTo>
                    <a:pt x="1510" y="2784"/>
                    <a:pt x="1538" y="2785"/>
                    <a:pt x="1502" y="2787"/>
                  </a:cubicBezTo>
                  <a:cubicBezTo>
                    <a:pt x="1537" y="2789"/>
                    <a:pt x="1511" y="2787"/>
                    <a:pt x="1520" y="2797"/>
                  </a:cubicBezTo>
                  <a:cubicBezTo>
                    <a:pt x="1525" y="2800"/>
                    <a:pt x="1497" y="2802"/>
                    <a:pt x="1539" y="2804"/>
                  </a:cubicBezTo>
                  <a:cubicBezTo>
                    <a:pt x="1477" y="2807"/>
                    <a:pt x="1559" y="2807"/>
                    <a:pt x="1522" y="2808"/>
                  </a:cubicBezTo>
                  <a:cubicBezTo>
                    <a:pt x="1563" y="2809"/>
                    <a:pt x="1506" y="2810"/>
                    <a:pt x="1531" y="2810"/>
                  </a:cubicBezTo>
                  <a:cubicBezTo>
                    <a:pt x="1563" y="2811"/>
                    <a:pt x="1510" y="2812"/>
                    <a:pt x="1528" y="2812"/>
                  </a:cubicBezTo>
                  <a:cubicBezTo>
                    <a:pt x="1556" y="2813"/>
                    <a:pt x="1498" y="2814"/>
                    <a:pt x="1536" y="2814"/>
                  </a:cubicBezTo>
                  <a:cubicBezTo>
                    <a:pt x="1507" y="2815"/>
                    <a:pt x="1546" y="2816"/>
                    <a:pt x="1528" y="2817"/>
                  </a:cubicBezTo>
                  <a:cubicBezTo>
                    <a:pt x="1516" y="2817"/>
                    <a:pt x="1546" y="2818"/>
                    <a:pt x="1522" y="2819"/>
                  </a:cubicBezTo>
                  <a:cubicBezTo>
                    <a:pt x="1558" y="2819"/>
                    <a:pt x="1519" y="2821"/>
                    <a:pt x="1526" y="2821"/>
                  </a:cubicBezTo>
                  <a:cubicBezTo>
                    <a:pt x="1553" y="2822"/>
                    <a:pt x="1489" y="2823"/>
                    <a:pt x="1534" y="2824"/>
                  </a:cubicBezTo>
                  <a:cubicBezTo>
                    <a:pt x="1527" y="2825"/>
                    <a:pt x="1525" y="2827"/>
                    <a:pt x="1540" y="2828"/>
                  </a:cubicBezTo>
                  <a:cubicBezTo>
                    <a:pt x="1506" y="2828"/>
                    <a:pt x="1550" y="2830"/>
                    <a:pt x="1524" y="2830"/>
                  </a:cubicBezTo>
                  <a:cubicBezTo>
                    <a:pt x="1549" y="2831"/>
                    <a:pt x="1514" y="2832"/>
                    <a:pt x="1519" y="2833"/>
                  </a:cubicBezTo>
                  <a:cubicBezTo>
                    <a:pt x="1524" y="2834"/>
                    <a:pt x="1509" y="2835"/>
                    <a:pt x="1539" y="2836"/>
                  </a:cubicBezTo>
                  <a:cubicBezTo>
                    <a:pt x="1495" y="2839"/>
                    <a:pt x="1531" y="2843"/>
                    <a:pt x="1520" y="2846"/>
                  </a:cubicBezTo>
                  <a:cubicBezTo>
                    <a:pt x="1516" y="2847"/>
                    <a:pt x="1496" y="2848"/>
                    <a:pt x="1517" y="2849"/>
                  </a:cubicBezTo>
                  <a:cubicBezTo>
                    <a:pt x="1526" y="2849"/>
                    <a:pt x="1519" y="2851"/>
                    <a:pt x="1508" y="2851"/>
                  </a:cubicBezTo>
                  <a:cubicBezTo>
                    <a:pt x="1493" y="2852"/>
                    <a:pt x="1534" y="2853"/>
                    <a:pt x="1501" y="2853"/>
                  </a:cubicBezTo>
                  <a:cubicBezTo>
                    <a:pt x="1487" y="2854"/>
                    <a:pt x="1479" y="2855"/>
                    <a:pt x="1487" y="2856"/>
                  </a:cubicBezTo>
                  <a:cubicBezTo>
                    <a:pt x="1512" y="2856"/>
                    <a:pt x="1457" y="2857"/>
                    <a:pt x="1495" y="2858"/>
                  </a:cubicBezTo>
                  <a:cubicBezTo>
                    <a:pt x="1490" y="2859"/>
                    <a:pt x="1456" y="2862"/>
                    <a:pt x="1466" y="2864"/>
                  </a:cubicBezTo>
                  <a:cubicBezTo>
                    <a:pt x="1482" y="2865"/>
                    <a:pt x="1447" y="2865"/>
                    <a:pt x="1455" y="2866"/>
                  </a:cubicBezTo>
                  <a:cubicBezTo>
                    <a:pt x="1466" y="2868"/>
                    <a:pt x="1452" y="2870"/>
                    <a:pt x="1457" y="2873"/>
                  </a:cubicBezTo>
                  <a:cubicBezTo>
                    <a:pt x="1469" y="2877"/>
                    <a:pt x="1409" y="2881"/>
                    <a:pt x="1419" y="2882"/>
                  </a:cubicBezTo>
                  <a:cubicBezTo>
                    <a:pt x="1447" y="2884"/>
                    <a:pt x="1408" y="2881"/>
                    <a:pt x="1415" y="2887"/>
                  </a:cubicBezTo>
                  <a:cubicBezTo>
                    <a:pt x="1360" y="2889"/>
                    <a:pt x="1312" y="2896"/>
                    <a:pt x="1251" y="2900"/>
                  </a:cubicBezTo>
                  <a:cubicBezTo>
                    <a:pt x="1299" y="2901"/>
                    <a:pt x="1259" y="2903"/>
                    <a:pt x="1241" y="2904"/>
                  </a:cubicBezTo>
                  <a:cubicBezTo>
                    <a:pt x="1219" y="2905"/>
                    <a:pt x="1257" y="2905"/>
                    <a:pt x="1249" y="2906"/>
                  </a:cubicBezTo>
                  <a:cubicBezTo>
                    <a:pt x="1287" y="2907"/>
                    <a:pt x="1259" y="2913"/>
                    <a:pt x="1228" y="2914"/>
                  </a:cubicBezTo>
                  <a:cubicBezTo>
                    <a:pt x="1234" y="2914"/>
                    <a:pt x="1239" y="2914"/>
                    <a:pt x="1245" y="2914"/>
                  </a:cubicBezTo>
                  <a:cubicBezTo>
                    <a:pt x="1139" y="2914"/>
                    <a:pt x="1234" y="2920"/>
                    <a:pt x="1124" y="2930"/>
                  </a:cubicBezTo>
                  <a:cubicBezTo>
                    <a:pt x="1119" y="2937"/>
                    <a:pt x="1052" y="2943"/>
                    <a:pt x="1062" y="2947"/>
                  </a:cubicBezTo>
                  <a:cubicBezTo>
                    <a:pt x="1064" y="2947"/>
                    <a:pt x="1080" y="2948"/>
                    <a:pt x="1076" y="2948"/>
                  </a:cubicBezTo>
                  <a:cubicBezTo>
                    <a:pt x="1045" y="2954"/>
                    <a:pt x="1026" y="2954"/>
                    <a:pt x="1040" y="2960"/>
                  </a:cubicBezTo>
                  <a:cubicBezTo>
                    <a:pt x="1027" y="2962"/>
                    <a:pt x="1023" y="2962"/>
                    <a:pt x="1037" y="2964"/>
                  </a:cubicBezTo>
                  <a:cubicBezTo>
                    <a:pt x="1006" y="2965"/>
                    <a:pt x="1057" y="2966"/>
                    <a:pt x="1021" y="2966"/>
                  </a:cubicBezTo>
                  <a:cubicBezTo>
                    <a:pt x="995" y="2967"/>
                    <a:pt x="1055" y="2967"/>
                    <a:pt x="1027" y="2969"/>
                  </a:cubicBezTo>
                  <a:cubicBezTo>
                    <a:pt x="1013" y="2969"/>
                    <a:pt x="1018" y="2971"/>
                    <a:pt x="1020" y="2972"/>
                  </a:cubicBezTo>
                  <a:cubicBezTo>
                    <a:pt x="1025" y="2973"/>
                    <a:pt x="1003" y="2976"/>
                    <a:pt x="1037" y="2977"/>
                  </a:cubicBezTo>
                  <a:cubicBezTo>
                    <a:pt x="1008" y="2978"/>
                    <a:pt x="1022" y="2979"/>
                    <a:pt x="1020" y="2980"/>
                  </a:cubicBezTo>
                  <a:cubicBezTo>
                    <a:pt x="1017" y="2985"/>
                    <a:pt x="1025" y="2985"/>
                    <a:pt x="1006" y="2986"/>
                  </a:cubicBezTo>
                  <a:cubicBezTo>
                    <a:pt x="977" y="2987"/>
                    <a:pt x="1033" y="2988"/>
                    <a:pt x="1007" y="2989"/>
                  </a:cubicBezTo>
                  <a:cubicBezTo>
                    <a:pt x="995" y="2990"/>
                    <a:pt x="1041" y="2991"/>
                    <a:pt x="1003" y="2991"/>
                  </a:cubicBezTo>
                  <a:cubicBezTo>
                    <a:pt x="1020" y="2993"/>
                    <a:pt x="989" y="2995"/>
                    <a:pt x="998" y="2997"/>
                  </a:cubicBezTo>
                  <a:cubicBezTo>
                    <a:pt x="1005" y="2998"/>
                    <a:pt x="993" y="3000"/>
                    <a:pt x="1013" y="3001"/>
                  </a:cubicBezTo>
                  <a:cubicBezTo>
                    <a:pt x="984" y="3003"/>
                    <a:pt x="998" y="3005"/>
                    <a:pt x="1001" y="3007"/>
                  </a:cubicBezTo>
                  <a:cubicBezTo>
                    <a:pt x="1006" y="3010"/>
                    <a:pt x="975" y="3014"/>
                    <a:pt x="1018" y="3017"/>
                  </a:cubicBezTo>
                  <a:cubicBezTo>
                    <a:pt x="976" y="3020"/>
                    <a:pt x="1007" y="3023"/>
                    <a:pt x="1000" y="3026"/>
                  </a:cubicBezTo>
                  <a:cubicBezTo>
                    <a:pt x="997" y="3027"/>
                    <a:pt x="1023" y="3029"/>
                    <a:pt x="986" y="3030"/>
                  </a:cubicBezTo>
                  <a:cubicBezTo>
                    <a:pt x="990" y="3031"/>
                    <a:pt x="1024" y="3037"/>
                    <a:pt x="1019" y="3040"/>
                  </a:cubicBezTo>
                  <a:cubicBezTo>
                    <a:pt x="1017" y="3041"/>
                    <a:pt x="1036" y="3043"/>
                    <a:pt x="1007" y="3044"/>
                  </a:cubicBezTo>
                  <a:cubicBezTo>
                    <a:pt x="979" y="3046"/>
                    <a:pt x="1030" y="3047"/>
                    <a:pt x="1001" y="3048"/>
                  </a:cubicBezTo>
                  <a:cubicBezTo>
                    <a:pt x="990" y="3049"/>
                    <a:pt x="1009" y="3050"/>
                    <a:pt x="1009" y="3051"/>
                  </a:cubicBezTo>
                  <a:cubicBezTo>
                    <a:pt x="1006" y="3055"/>
                    <a:pt x="968" y="3062"/>
                    <a:pt x="978" y="3067"/>
                  </a:cubicBezTo>
                  <a:cubicBezTo>
                    <a:pt x="962" y="3067"/>
                    <a:pt x="961" y="3067"/>
                    <a:pt x="965" y="3068"/>
                  </a:cubicBezTo>
                  <a:cubicBezTo>
                    <a:pt x="970" y="3068"/>
                    <a:pt x="983" y="3068"/>
                    <a:pt x="977" y="3069"/>
                  </a:cubicBezTo>
                  <a:cubicBezTo>
                    <a:pt x="930" y="3074"/>
                    <a:pt x="970" y="3073"/>
                    <a:pt x="936" y="3081"/>
                  </a:cubicBezTo>
                  <a:cubicBezTo>
                    <a:pt x="897" y="3082"/>
                    <a:pt x="901" y="3088"/>
                    <a:pt x="889" y="3093"/>
                  </a:cubicBezTo>
                  <a:cubicBezTo>
                    <a:pt x="861" y="3098"/>
                    <a:pt x="877" y="3095"/>
                    <a:pt x="856" y="3099"/>
                  </a:cubicBezTo>
                  <a:cubicBezTo>
                    <a:pt x="842" y="3099"/>
                    <a:pt x="864" y="3101"/>
                    <a:pt x="851" y="3101"/>
                  </a:cubicBezTo>
                  <a:cubicBezTo>
                    <a:pt x="811" y="3102"/>
                    <a:pt x="846" y="3103"/>
                    <a:pt x="845" y="3104"/>
                  </a:cubicBezTo>
                  <a:cubicBezTo>
                    <a:pt x="828" y="3106"/>
                    <a:pt x="837" y="3115"/>
                    <a:pt x="817" y="3114"/>
                  </a:cubicBezTo>
                  <a:cubicBezTo>
                    <a:pt x="783" y="3114"/>
                    <a:pt x="789" y="3112"/>
                    <a:pt x="792" y="3127"/>
                  </a:cubicBezTo>
                  <a:cubicBezTo>
                    <a:pt x="796" y="3129"/>
                    <a:pt x="737" y="3130"/>
                    <a:pt x="786" y="3132"/>
                  </a:cubicBezTo>
                  <a:cubicBezTo>
                    <a:pt x="776" y="3133"/>
                    <a:pt x="718" y="3134"/>
                    <a:pt x="769" y="3136"/>
                  </a:cubicBezTo>
                  <a:cubicBezTo>
                    <a:pt x="727" y="3136"/>
                    <a:pt x="802" y="3138"/>
                    <a:pt x="753" y="3139"/>
                  </a:cubicBezTo>
                  <a:cubicBezTo>
                    <a:pt x="770" y="3140"/>
                    <a:pt x="746" y="3142"/>
                    <a:pt x="747" y="3144"/>
                  </a:cubicBezTo>
                  <a:cubicBezTo>
                    <a:pt x="750" y="3168"/>
                    <a:pt x="764" y="3163"/>
                    <a:pt x="707" y="3168"/>
                  </a:cubicBezTo>
                  <a:cubicBezTo>
                    <a:pt x="725" y="3168"/>
                    <a:pt x="734" y="3168"/>
                    <a:pt x="744" y="3169"/>
                  </a:cubicBezTo>
                  <a:cubicBezTo>
                    <a:pt x="716" y="3169"/>
                    <a:pt x="744" y="3171"/>
                    <a:pt x="738" y="3172"/>
                  </a:cubicBezTo>
                  <a:cubicBezTo>
                    <a:pt x="721" y="3174"/>
                    <a:pt x="727" y="3176"/>
                    <a:pt x="748" y="3180"/>
                  </a:cubicBezTo>
                  <a:cubicBezTo>
                    <a:pt x="765" y="3182"/>
                    <a:pt x="697" y="3185"/>
                    <a:pt x="689" y="3190"/>
                  </a:cubicBezTo>
                  <a:cubicBezTo>
                    <a:pt x="641" y="3201"/>
                    <a:pt x="628" y="3204"/>
                    <a:pt x="605" y="3214"/>
                  </a:cubicBezTo>
                  <a:cubicBezTo>
                    <a:pt x="604" y="3214"/>
                    <a:pt x="612" y="3214"/>
                    <a:pt x="617" y="3214"/>
                  </a:cubicBezTo>
                  <a:cubicBezTo>
                    <a:pt x="633" y="3215"/>
                    <a:pt x="591" y="3215"/>
                    <a:pt x="618" y="3216"/>
                  </a:cubicBezTo>
                  <a:cubicBezTo>
                    <a:pt x="643" y="3218"/>
                    <a:pt x="614" y="3216"/>
                    <a:pt x="608" y="3220"/>
                  </a:cubicBezTo>
                  <a:cubicBezTo>
                    <a:pt x="593" y="3223"/>
                    <a:pt x="615" y="3225"/>
                    <a:pt x="590" y="3228"/>
                  </a:cubicBezTo>
                  <a:cubicBezTo>
                    <a:pt x="630" y="3229"/>
                    <a:pt x="584" y="3235"/>
                    <a:pt x="583" y="3237"/>
                  </a:cubicBezTo>
                  <a:cubicBezTo>
                    <a:pt x="584" y="3238"/>
                    <a:pt x="545" y="3238"/>
                    <a:pt x="582" y="3239"/>
                  </a:cubicBezTo>
                  <a:cubicBezTo>
                    <a:pt x="545" y="3240"/>
                    <a:pt x="599" y="3241"/>
                    <a:pt x="584" y="3242"/>
                  </a:cubicBezTo>
                  <a:cubicBezTo>
                    <a:pt x="573" y="3243"/>
                    <a:pt x="594" y="3245"/>
                    <a:pt x="565" y="3245"/>
                  </a:cubicBezTo>
                  <a:cubicBezTo>
                    <a:pt x="574" y="3248"/>
                    <a:pt x="587" y="3247"/>
                    <a:pt x="581" y="3250"/>
                  </a:cubicBezTo>
                  <a:cubicBezTo>
                    <a:pt x="559" y="3256"/>
                    <a:pt x="602" y="3258"/>
                    <a:pt x="569" y="3262"/>
                  </a:cubicBezTo>
                  <a:cubicBezTo>
                    <a:pt x="560" y="3263"/>
                    <a:pt x="604" y="3264"/>
                    <a:pt x="587" y="3266"/>
                  </a:cubicBezTo>
                  <a:cubicBezTo>
                    <a:pt x="574" y="3267"/>
                    <a:pt x="590" y="3269"/>
                    <a:pt x="607" y="3271"/>
                  </a:cubicBezTo>
                  <a:cubicBezTo>
                    <a:pt x="624" y="3272"/>
                    <a:pt x="583" y="3273"/>
                    <a:pt x="605" y="3274"/>
                  </a:cubicBezTo>
                  <a:cubicBezTo>
                    <a:pt x="629" y="3276"/>
                    <a:pt x="621" y="3277"/>
                    <a:pt x="625" y="3278"/>
                  </a:cubicBezTo>
                  <a:cubicBezTo>
                    <a:pt x="627" y="3279"/>
                    <a:pt x="647" y="3281"/>
                    <a:pt x="636" y="3281"/>
                  </a:cubicBezTo>
                  <a:cubicBezTo>
                    <a:pt x="599" y="3283"/>
                    <a:pt x="666" y="3283"/>
                    <a:pt x="646" y="3285"/>
                  </a:cubicBezTo>
                  <a:cubicBezTo>
                    <a:pt x="611" y="3287"/>
                    <a:pt x="680" y="3293"/>
                    <a:pt x="666" y="3297"/>
                  </a:cubicBezTo>
                  <a:cubicBezTo>
                    <a:pt x="662" y="3303"/>
                    <a:pt x="667" y="3303"/>
                    <a:pt x="680" y="3304"/>
                  </a:cubicBezTo>
                  <a:cubicBezTo>
                    <a:pt x="711" y="3305"/>
                    <a:pt x="712" y="3306"/>
                    <a:pt x="706" y="3307"/>
                  </a:cubicBezTo>
                  <a:cubicBezTo>
                    <a:pt x="697" y="3309"/>
                    <a:pt x="733" y="3311"/>
                    <a:pt x="707" y="3312"/>
                  </a:cubicBezTo>
                  <a:cubicBezTo>
                    <a:pt x="735" y="3313"/>
                    <a:pt x="706" y="3314"/>
                    <a:pt x="726" y="3315"/>
                  </a:cubicBezTo>
                  <a:cubicBezTo>
                    <a:pt x="739" y="3316"/>
                    <a:pt x="727" y="3317"/>
                    <a:pt x="729" y="3318"/>
                  </a:cubicBezTo>
                  <a:cubicBezTo>
                    <a:pt x="730" y="3319"/>
                    <a:pt x="718" y="3321"/>
                    <a:pt x="748" y="3321"/>
                  </a:cubicBezTo>
                  <a:cubicBezTo>
                    <a:pt x="710" y="3322"/>
                    <a:pt x="753" y="3323"/>
                    <a:pt x="740" y="3323"/>
                  </a:cubicBezTo>
                  <a:cubicBezTo>
                    <a:pt x="728" y="3326"/>
                    <a:pt x="744" y="3327"/>
                    <a:pt x="749" y="3328"/>
                  </a:cubicBezTo>
                  <a:cubicBezTo>
                    <a:pt x="747" y="3340"/>
                    <a:pt x="759" y="3338"/>
                    <a:pt x="769" y="3340"/>
                  </a:cubicBezTo>
                  <a:cubicBezTo>
                    <a:pt x="769" y="3346"/>
                    <a:pt x="820" y="3351"/>
                    <a:pt x="811" y="3355"/>
                  </a:cubicBezTo>
                  <a:cubicBezTo>
                    <a:pt x="887" y="3356"/>
                    <a:pt x="825" y="3360"/>
                    <a:pt x="790" y="3361"/>
                  </a:cubicBezTo>
                  <a:cubicBezTo>
                    <a:pt x="808" y="3361"/>
                    <a:pt x="820" y="3361"/>
                    <a:pt x="831" y="3362"/>
                  </a:cubicBezTo>
                  <a:cubicBezTo>
                    <a:pt x="800" y="3362"/>
                    <a:pt x="828" y="3363"/>
                    <a:pt x="825" y="3364"/>
                  </a:cubicBezTo>
                  <a:cubicBezTo>
                    <a:pt x="818" y="3365"/>
                    <a:pt x="806" y="3367"/>
                    <a:pt x="821" y="3368"/>
                  </a:cubicBezTo>
                  <a:cubicBezTo>
                    <a:pt x="832" y="3369"/>
                    <a:pt x="807" y="3369"/>
                    <a:pt x="818" y="3370"/>
                  </a:cubicBezTo>
                  <a:cubicBezTo>
                    <a:pt x="829" y="3371"/>
                    <a:pt x="828" y="3372"/>
                    <a:pt x="832" y="3373"/>
                  </a:cubicBezTo>
                  <a:cubicBezTo>
                    <a:pt x="840" y="3374"/>
                    <a:pt x="816" y="3375"/>
                    <a:pt x="829" y="3377"/>
                  </a:cubicBezTo>
                  <a:cubicBezTo>
                    <a:pt x="848" y="3379"/>
                    <a:pt x="824" y="3382"/>
                    <a:pt x="833" y="3384"/>
                  </a:cubicBezTo>
                  <a:cubicBezTo>
                    <a:pt x="900" y="3390"/>
                    <a:pt x="856" y="3401"/>
                    <a:pt x="905" y="3402"/>
                  </a:cubicBezTo>
                  <a:cubicBezTo>
                    <a:pt x="908" y="3403"/>
                    <a:pt x="915" y="3404"/>
                    <a:pt x="910" y="3404"/>
                  </a:cubicBezTo>
                  <a:cubicBezTo>
                    <a:pt x="883" y="3405"/>
                    <a:pt x="896" y="3406"/>
                    <a:pt x="895" y="3407"/>
                  </a:cubicBezTo>
                  <a:cubicBezTo>
                    <a:pt x="907" y="3427"/>
                    <a:pt x="840" y="3419"/>
                    <a:pt x="837" y="3427"/>
                  </a:cubicBezTo>
                  <a:cubicBezTo>
                    <a:pt x="836" y="3428"/>
                    <a:pt x="831" y="3429"/>
                    <a:pt x="836" y="3430"/>
                  </a:cubicBezTo>
                  <a:cubicBezTo>
                    <a:pt x="847" y="3432"/>
                    <a:pt x="821" y="3434"/>
                    <a:pt x="815" y="3435"/>
                  </a:cubicBezTo>
                  <a:cubicBezTo>
                    <a:pt x="853" y="3435"/>
                    <a:pt x="795" y="3436"/>
                    <a:pt x="824" y="3437"/>
                  </a:cubicBezTo>
                  <a:cubicBezTo>
                    <a:pt x="803" y="3439"/>
                    <a:pt x="822" y="3449"/>
                    <a:pt x="773" y="3449"/>
                  </a:cubicBezTo>
                  <a:cubicBezTo>
                    <a:pt x="786" y="3449"/>
                    <a:pt x="798" y="3450"/>
                    <a:pt x="810" y="3450"/>
                  </a:cubicBezTo>
                  <a:cubicBezTo>
                    <a:pt x="797" y="3452"/>
                    <a:pt x="749" y="3453"/>
                    <a:pt x="759" y="3456"/>
                  </a:cubicBezTo>
                  <a:cubicBezTo>
                    <a:pt x="763" y="3458"/>
                    <a:pt x="781" y="3459"/>
                    <a:pt x="767" y="3460"/>
                  </a:cubicBezTo>
                  <a:cubicBezTo>
                    <a:pt x="743" y="3462"/>
                    <a:pt x="755" y="3464"/>
                    <a:pt x="749" y="3465"/>
                  </a:cubicBezTo>
                  <a:cubicBezTo>
                    <a:pt x="744" y="3467"/>
                    <a:pt x="765" y="3468"/>
                    <a:pt x="729" y="3469"/>
                  </a:cubicBezTo>
                  <a:cubicBezTo>
                    <a:pt x="747" y="3470"/>
                    <a:pt x="750" y="3470"/>
                    <a:pt x="730" y="3471"/>
                  </a:cubicBezTo>
                  <a:cubicBezTo>
                    <a:pt x="762" y="3472"/>
                    <a:pt x="760" y="3474"/>
                    <a:pt x="732" y="3475"/>
                  </a:cubicBezTo>
                  <a:cubicBezTo>
                    <a:pt x="764" y="3477"/>
                    <a:pt x="744" y="3479"/>
                    <a:pt x="749" y="3481"/>
                  </a:cubicBezTo>
                  <a:cubicBezTo>
                    <a:pt x="694" y="3483"/>
                    <a:pt x="762" y="3487"/>
                    <a:pt x="708" y="3489"/>
                  </a:cubicBezTo>
                  <a:cubicBezTo>
                    <a:pt x="734" y="3490"/>
                    <a:pt x="719" y="3491"/>
                    <a:pt x="732" y="3491"/>
                  </a:cubicBezTo>
                  <a:cubicBezTo>
                    <a:pt x="752" y="3492"/>
                    <a:pt x="732" y="3493"/>
                    <a:pt x="733" y="3493"/>
                  </a:cubicBezTo>
                  <a:cubicBezTo>
                    <a:pt x="771" y="3494"/>
                    <a:pt x="719" y="3494"/>
                    <a:pt x="739" y="3495"/>
                  </a:cubicBezTo>
                  <a:cubicBezTo>
                    <a:pt x="758" y="3496"/>
                    <a:pt x="774" y="3498"/>
                    <a:pt x="749" y="3499"/>
                  </a:cubicBezTo>
                  <a:cubicBezTo>
                    <a:pt x="753" y="3500"/>
                    <a:pt x="780" y="3503"/>
                    <a:pt x="782" y="3504"/>
                  </a:cubicBezTo>
                  <a:cubicBezTo>
                    <a:pt x="781" y="3504"/>
                    <a:pt x="771" y="3506"/>
                    <a:pt x="775" y="3506"/>
                  </a:cubicBezTo>
                  <a:cubicBezTo>
                    <a:pt x="813" y="3506"/>
                    <a:pt x="749" y="3507"/>
                    <a:pt x="783" y="3508"/>
                  </a:cubicBezTo>
                  <a:cubicBezTo>
                    <a:pt x="789" y="3508"/>
                    <a:pt x="779" y="3509"/>
                    <a:pt x="780" y="3510"/>
                  </a:cubicBezTo>
                  <a:cubicBezTo>
                    <a:pt x="783" y="3512"/>
                    <a:pt x="794" y="3511"/>
                    <a:pt x="791" y="3516"/>
                  </a:cubicBezTo>
                  <a:cubicBezTo>
                    <a:pt x="795" y="3529"/>
                    <a:pt x="778" y="3533"/>
                    <a:pt x="794" y="3532"/>
                  </a:cubicBezTo>
                  <a:cubicBezTo>
                    <a:pt x="818" y="3534"/>
                    <a:pt x="783" y="3534"/>
                    <a:pt x="791" y="3535"/>
                  </a:cubicBezTo>
                  <a:cubicBezTo>
                    <a:pt x="812" y="3537"/>
                    <a:pt x="801" y="3537"/>
                    <a:pt x="796" y="3539"/>
                  </a:cubicBezTo>
                  <a:cubicBezTo>
                    <a:pt x="811" y="3540"/>
                    <a:pt x="835" y="3541"/>
                    <a:pt x="814" y="3542"/>
                  </a:cubicBezTo>
                  <a:cubicBezTo>
                    <a:pt x="806" y="3543"/>
                    <a:pt x="824" y="3544"/>
                    <a:pt x="833" y="3545"/>
                  </a:cubicBezTo>
                  <a:cubicBezTo>
                    <a:pt x="840" y="3546"/>
                    <a:pt x="854" y="3546"/>
                    <a:pt x="836" y="3547"/>
                  </a:cubicBezTo>
                  <a:cubicBezTo>
                    <a:pt x="1217" y="3610"/>
                    <a:pt x="1864" y="3584"/>
                    <a:pt x="2376" y="3591"/>
                  </a:cubicBezTo>
                  <a:cubicBezTo>
                    <a:pt x="2290" y="3590"/>
                    <a:pt x="2226" y="3589"/>
                    <a:pt x="2185" y="3583"/>
                  </a:cubicBezTo>
                  <a:cubicBezTo>
                    <a:pt x="2262" y="3573"/>
                    <a:pt x="2396" y="3574"/>
                    <a:pt x="2471" y="3566"/>
                  </a:cubicBezTo>
                  <a:cubicBezTo>
                    <a:pt x="2445" y="3561"/>
                    <a:pt x="2716" y="3551"/>
                    <a:pt x="2729" y="3546"/>
                  </a:cubicBezTo>
                  <a:cubicBezTo>
                    <a:pt x="2721" y="3545"/>
                    <a:pt x="2720" y="3544"/>
                    <a:pt x="2740" y="3543"/>
                  </a:cubicBezTo>
                  <a:cubicBezTo>
                    <a:pt x="2748" y="3543"/>
                    <a:pt x="2730" y="3541"/>
                    <a:pt x="2728" y="3541"/>
                  </a:cubicBezTo>
                  <a:cubicBezTo>
                    <a:pt x="2727" y="3539"/>
                    <a:pt x="2781" y="3539"/>
                    <a:pt x="2757" y="3538"/>
                  </a:cubicBezTo>
                  <a:cubicBezTo>
                    <a:pt x="2750" y="3537"/>
                    <a:pt x="2773" y="3536"/>
                    <a:pt x="2767" y="3536"/>
                  </a:cubicBezTo>
                  <a:cubicBezTo>
                    <a:pt x="2744" y="3534"/>
                    <a:pt x="2804" y="3534"/>
                    <a:pt x="2774" y="3533"/>
                  </a:cubicBezTo>
                  <a:cubicBezTo>
                    <a:pt x="2749" y="3532"/>
                    <a:pt x="2786" y="3531"/>
                    <a:pt x="2789" y="3530"/>
                  </a:cubicBezTo>
                  <a:cubicBezTo>
                    <a:pt x="2793" y="3528"/>
                    <a:pt x="2823" y="3527"/>
                    <a:pt x="2791" y="3526"/>
                  </a:cubicBezTo>
                  <a:cubicBezTo>
                    <a:pt x="2809" y="3524"/>
                    <a:pt x="2831" y="3522"/>
                    <a:pt x="2848" y="3520"/>
                  </a:cubicBezTo>
                  <a:cubicBezTo>
                    <a:pt x="2775" y="3517"/>
                    <a:pt x="2933" y="3514"/>
                    <a:pt x="2853" y="3510"/>
                  </a:cubicBezTo>
                  <a:cubicBezTo>
                    <a:pt x="2872" y="3510"/>
                    <a:pt x="2892" y="3509"/>
                    <a:pt x="2914" y="3508"/>
                  </a:cubicBezTo>
                  <a:cubicBezTo>
                    <a:pt x="2915" y="3504"/>
                    <a:pt x="2913" y="3504"/>
                    <a:pt x="2928" y="3503"/>
                  </a:cubicBezTo>
                  <a:cubicBezTo>
                    <a:pt x="2952" y="3502"/>
                    <a:pt x="2901" y="3501"/>
                    <a:pt x="2928" y="3500"/>
                  </a:cubicBezTo>
                  <a:cubicBezTo>
                    <a:pt x="2950" y="3499"/>
                    <a:pt x="2933" y="3498"/>
                    <a:pt x="2917" y="3498"/>
                  </a:cubicBezTo>
                  <a:cubicBezTo>
                    <a:pt x="2970" y="3498"/>
                    <a:pt x="2994" y="3487"/>
                    <a:pt x="3014" y="3481"/>
                  </a:cubicBezTo>
                  <a:cubicBezTo>
                    <a:pt x="2997" y="3479"/>
                    <a:pt x="3027" y="3479"/>
                    <a:pt x="3019" y="3477"/>
                  </a:cubicBezTo>
                  <a:cubicBezTo>
                    <a:pt x="3004" y="3475"/>
                    <a:pt x="2981" y="3473"/>
                    <a:pt x="3012" y="3470"/>
                  </a:cubicBezTo>
                  <a:cubicBezTo>
                    <a:pt x="3025" y="3469"/>
                    <a:pt x="3003" y="3468"/>
                    <a:pt x="2997" y="3466"/>
                  </a:cubicBezTo>
                  <a:cubicBezTo>
                    <a:pt x="3020" y="3464"/>
                    <a:pt x="3018" y="3463"/>
                    <a:pt x="3039" y="3461"/>
                  </a:cubicBezTo>
                  <a:cubicBezTo>
                    <a:pt x="3089" y="3457"/>
                    <a:pt x="3042" y="3455"/>
                    <a:pt x="3044" y="3452"/>
                  </a:cubicBezTo>
                  <a:cubicBezTo>
                    <a:pt x="3056" y="3451"/>
                    <a:pt x="3029" y="3449"/>
                    <a:pt x="3059" y="3448"/>
                  </a:cubicBezTo>
                  <a:cubicBezTo>
                    <a:pt x="3064" y="3448"/>
                    <a:pt x="3062" y="3447"/>
                    <a:pt x="3056" y="3447"/>
                  </a:cubicBezTo>
                  <a:cubicBezTo>
                    <a:pt x="3011" y="3446"/>
                    <a:pt x="3067" y="3442"/>
                    <a:pt x="3019" y="3438"/>
                  </a:cubicBezTo>
                  <a:cubicBezTo>
                    <a:pt x="3002" y="3436"/>
                    <a:pt x="3046" y="3437"/>
                    <a:pt x="3060" y="3436"/>
                  </a:cubicBezTo>
                  <a:cubicBezTo>
                    <a:pt x="3062" y="3429"/>
                    <a:pt x="3056" y="3430"/>
                    <a:pt x="3048" y="3428"/>
                  </a:cubicBezTo>
                  <a:cubicBezTo>
                    <a:pt x="3037" y="3427"/>
                    <a:pt x="3087" y="3426"/>
                    <a:pt x="3048" y="3425"/>
                  </a:cubicBezTo>
                  <a:cubicBezTo>
                    <a:pt x="3057" y="3424"/>
                    <a:pt x="3031" y="3423"/>
                    <a:pt x="3039" y="3421"/>
                  </a:cubicBezTo>
                  <a:cubicBezTo>
                    <a:pt x="3047" y="3420"/>
                    <a:pt x="3023" y="3418"/>
                    <a:pt x="3059" y="3417"/>
                  </a:cubicBezTo>
                  <a:cubicBezTo>
                    <a:pt x="3065" y="3417"/>
                    <a:pt x="3064" y="3416"/>
                    <a:pt x="3057" y="3415"/>
                  </a:cubicBezTo>
                  <a:cubicBezTo>
                    <a:pt x="3022" y="3414"/>
                    <a:pt x="3045" y="3415"/>
                    <a:pt x="3038" y="3396"/>
                  </a:cubicBezTo>
                  <a:cubicBezTo>
                    <a:pt x="3038" y="3395"/>
                    <a:pt x="3028" y="3394"/>
                    <a:pt x="3030" y="3393"/>
                  </a:cubicBezTo>
                  <a:cubicBezTo>
                    <a:pt x="3031" y="3392"/>
                    <a:pt x="3014" y="3391"/>
                    <a:pt x="3038" y="3390"/>
                  </a:cubicBezTo>
                  <a:cubicBezTo>
                    <a:pt x="3004" y="3388"/>
                    <a:pt x="2999" y="3385"/>
                    <a:pt x="2994" y="3383"/>
                  </a:cubicBezTo>
                  <a:cubicBezTo>
                    <a:pt x="2981" y="3380"/>
                    <a:pt x="2978" y="3382"/>
                    <a:pt x="2943" y="3376"/>
                  </a:cubicBezTo>
                  <a:cubicBezTo>
                    <a:pt x="2934" y="3376"/>
                    <a:pt x="2955" y="3374"/>
                    <a:pt x="2955" y="3373"/>
                  </a:cubicBezTo>
                  <a:cubicBezTo>
                    <a:pt x="2931" y="3360"/>
                    <a:pt x="2931" y="3365"/>
                    <a:pt x="2883" y="3361"/>
                  </a:cubicBezTo>
                  <a:cubicBezTo>
                    <a:pt x="2813" y="3358"/>
                    <a:pt x="2885" y="3357"/>
                    <a:pt x="2843" y="3353"/>
                  </a:cubicBezTo>
                  <a:cubicBezTo>
                    <a:pt x="2836" y="3352"/>
                    <a:pt x="2846" y="3351"/>
                    <a:pt x="2842" y="3350"/>
                  </a:cubicBezTo>
                  <a:cubicBezTo>
                    <a:pt x="2840" y="3350"/>
                    <a:pt x="2851" y="3348"/>
                    <a:pt x="2846" y="3348"/>
                  </a:cubicBezTo>
                  <a:cubicBezTo>
                    <a:pt x="2808" y="3348"/>
                    <a:pt x="2870" y="3347"/>
                    <a:pt x="2839" y="3346"/>
                  </a:cubicBezTo>
                  <a:cubicBezTo>
                    <a:pt x="2804" y="3340"/>
                    <a:pt x="2784" y="3340"/>
                    <a:pt x="2748" y="3341"/>
                  </a:cubicBezTo>
                  <a:cubicBezTo>
                    <a:pt x="2744" y="3325"/>
                    <a:pt x="2744" y="3330"/>
                    <a:pt x="2686" y="3324"/>
                  </a:cubicBezTo>
                  <a:cubicBezTo>
                    <a:pt x="2674" y="3312"/>
                    <a:pt x="2604" y="3316"/>
                    <a:pt x="2578" y="3301"/>
                  </a:cubicBezTo>
                  <a:cubicBezTo>
                    <a:pt x="2556" y="3298"/>
                    <a:pt x="2563" y="3293"/>
                    <a:pt x="2549" y="3293"/>
                  </a:cubicBezTo>
                  <a:cubicBezTo>
                    <a:pt x="2550" y="3293"/>
                    <a:pt x="2565" y="3292"/>
                    <a:pt x="2558" y="3291"/>
                  </a:cubicBezTo>
                  <a:cubicBezTo>
                    <a:pt x="2508" y="3290"/>
                    <a:pt x="2584" y="3288"/>
                    <a:pt x="2520" y="3286"/>
                  </a:cubicBezTo>
                  <a:cubicBezTo>
                    <a:pt x="2500" y="3285"/>
                    <a:pt x="2486" y="3284"/>
                    <a:pt x="2500" y="3284"/>
                  </a:cubicBezTo>
                  <a:cubicBezTo>
                    <a:pt x="2532" y="3282"/>
                    <a:pt x="2488" y="3282"/>
                    <a:pt x="2496" y="3281"/>
                  </a:cubicBezTo>
                  <a:cubicBezTo>
                    <a:pt x="2463" y="3268"/>
                    <a:pt x="2389" y="3275"/>
                    <a:pt x="2352" y="3261"/>
                  </a:cubicBezTo>
                  <a:cubicBezTo>
                    <a:pt x="2350" y="3259"/>
                    <a:pt x="2365" y="3257"/>
                    <a:pt x="2313" y="3256"/>
                  </a:cubicBezTo>
                  <a:cubicBezTo>
                    <a:pt x="2302" y="3255"/>
                    <a:pt x="2311" y="3254"/>
                    <a:pt x="2311" y="3253"/>
                  </a:cubicBezTo>
                  <a:cubicBezTo>
                    <a:pt x="2329" y="3253"/>
                    <a:pt x="2341" y="3253"/>
                    <a:pt x="2348" y="3253"/>
                  </a:cubicBezTo>
                  <a:cubicBezTo>
                    <a:pt x="2342" y="3252"/>
                    <a:pt x="2334" y="3252"/>
                    <a:pt x="2334" y="3251"/>
                  </a:cubicBezTo>
                  <a:cubicBezTo>
                    <a:pt x="2374" y="3251"/>
                    <a:pt x="2339" y="3237"/>
                    <a:pt x="2393" y="3235"/>
                  </a:cubicBezTo>
                  <a:cubicBezTo>
                    <a:pt x="2406" y="3234"/>
                    <a:pt x="2421" y="3233"/>
                    <a:pt x="2412" y="3232"/>
                  </a:cubicBezTo>
                  <a:cubicBezTo>
                    <a:pt x="2369" y="3230"/>
                    <a:pt x="2413" y="3229"/>
                    <a:pt x="2438" y="3227"/>
                  </a:cubicBezTo>
                  <a:cubicBezTo>
                    <a:pt x="2446" y="3227"/>
                    <a:pt x="2450" y="3226"/>
                    <a:pt x="2456" y="3225"/>
                  </a:cubicBezTo>
                  <a:cubicBezTo>
                    <a:pt x="2485" y="3223"/>
                    <a:pt x="2479" y="3219"/>
                    <a:pt x="2476" y="3216"/>
                  </a:cubicBezTo>
                  <a:cubicBezTo>
                    <a:pt x="2469" y="3212"/>
                    <a:pt x="2554" y="3212"/>
                    <a:pt x="2499" y="3209"/>
                  </a:cubicBezTo>
                  <a:cubicBezTo>
                    <a:pt x="2468" y="3207"/>
                    <a:pt x="2468" y="3205"/>
                    <a:pt x="2498" y="3204"/>
                  </a:cubicBezTo>
                  <a:cubicBezTo>
                    <a:pt x="2507" y="3203"/>
                    <a:pt x="2528" y="3203"/>
                    <a:pt x="2498" y="3202"/>
                  </a:cubicBezTo>
                  <a:cubicBezTo>
                    <a:pt x="2522" y="3201"/>
                    <a:pt x="2519" y="3201"/>
                    <a:pt x="2519" y="3200"/>
                  </a:cubicBezTo>
                  <a:cubicBezTo>
                    <a:pt x="2516" y="3183"/>
                    <a:pt x="2542" y="3193"/>
                    <a:pt x="2555" y="3190"/>
                  </a:cubicBezTo>
                  <a:cubicBezTo>
                    <a:pt x="2480" y="3186"/>
                    <a:pt x="2558" y="3170"/>
                    <a:pt x="2452" y="3173"/>
                  </a:cubicBezTo>
                  <a:cubicBezTo>
                    <a:pt x="2566" y="3172"/>
                    <a:pt x="2385" y="3159"/>
                    <a:pt x="2375" y="3158"/>
                  </a:cubicBezTo>
                  <a:cubicBezTo>
                    <a:pt x="2398" y="3157"/>
                    <a:pt x="2368" y="3156"/>
                    <a:pt x="2372" y="3155"/>
                  </a:cubicBezTo>
                  <a:cubicBezTo>
                    <a:pt x="2380" y="3154"/>
                    <a:pt x="2357" y="3152"/>
                    <a:pt x="2393" y="3151"/>
                  </a:cubicBezTo>
                  <a:cubicBezTo>
                    <a:pt x="2369" y="3151"/>
                    <a:pt x="2359" y="3150"/>
                    <a:pt x="2383" y="3149"/>
                  </a:cubicBezTo>
                  <a:cubicBezTo>
                    <a:pt x="2416" y="3147"/>
                    <a:pt x="2359" y="3147"/>
                    <a:pt x="2374" y="3146"/>
                  </a:cubicBezTo>
                  <a:cubicBezTo>
                    <a:pt x="2423" y="3141"/>
                    <a:pt x="2381" y="3143"/>
                    <a:pt x="2430" y="3137"/>
                  </a:cubicBezTo>
                  <a:cubicBezTo>
                    <a:pt x="2435" y="3137"/>
                    <a:pt x="2424" y="3136"/>
                    <a:pt x="2425" y="3136"/>
                  </a:cubicBezTo>
                  <a:cubicBezTo>
                    <a:pt x="2428" y="3135"/>
                    <a:pt x="2443" y="3134"/>
                    <a:pt x="2429" y="3133"/>
                  </a:cubicBezTo>
                  <a:cubicBezTo>
                    <a:pt x="2391" y="3133"/>
                    <a:pt x="2457" y="3132"/>
                    <a:pt x="2421" y="3131"/>
                  </a:cubicBezTo>
                  <a:cubicBezTo>
                    <a:pt x="2412" y="3131"/>
                    <a:pt x="2415" y="3129"/>
                    <a:pt x="2426" y="3128"/>
                  </a:cubicBezTo>
                  <a:cubicBezTo>
                    <a:pt x="2438" y="3127"/>
                    <a:pt x="2396" y="3127"/>
                    <a:pt x="2434" y="3126"/>
                  </a:cubicBezTo>
                  <a:cubicBezTo>
                    <a:pt x="2428" y="3125"/>
                    <a:pt x="2451" y="3124"/>
                    <a:pt x="2455" y="3123"/>
                  </a:cubicBezTo>
                  <a:cubicBezTo>
                    <a:pt x="2456" y="3116"/>
                    <a:pt x="2470" y="3116"/>
                    <a:pt x="2476" y="3114"/>
                  </a:cubicBezTo>
                  <a:cubicBezTo>
                    <a:pt x="2483" y="3109"/>
                    <a:pt x="2519" y="3108"/>
                    <a:pt x="2535" y="3104"/>
                  </a:cubicBezTo>
                  <a:cubicBezTo>
                    <a:pt x="2494" y="3103"/>
                    <a:pt x="2558" y="3102"/>
                    <a:pt x="2526" y="3102"/>
                  </a:cubicBezTo>
                  <a:cubicBezTo>
                    <a:pt x="2506" y="3101"/>
                    <a:pt x="2545" y="3100"/>
                    <a:pt x="2519" y="3099"/>
                  </a:cubicBezTo>
                  <a:cubicBezTo>
                    <a:pt x="2543" y="3094"/>
                    <a:pt x="2552" y="3091"/>
                    <a:pt x="2581" y="3086"/>
                  </a:cubicBezTo>
                  <a:cubicBezTo>
                    <a:pt x="2591" y="3083"/>
                    <a:pt x="2558" y="3079"/>
                    <a:pt x="2601" y="3076"/>
                  </a:cubicBezTo>
                  <a:cubicBezTo>
                    <a:pt x="2605" y="3076"/>
                    <a:pt x="2606" y="3075"/>
                    <a:pt x="2601" y="3075"/>
                  </a:cubicBezTo>
                  <a:cubicBezTo>
                    <a:pt x="2572" y="3074"/>
                    <a:pt x="2572" y="3073"/>
                    <a:pt x="2600" y="3071"/>
                  </a:cubicBezTo>
                  <a:cubicBezTo>
                    <a:pt x="2550" y="3069"/>
                    <a:pt x="2606" y="3071"/>
                    <a:pt x="2601" y="3067"/>
                  </a:cubicBezTo>
                  <a:cubicBezTo>
                    <a:pt x="2596" y="3066"/>
                    <a:pt x="2574" y="3064"/>
                    <a:pt x="2584" y="3064"/>
                  </a:cubicBezTo>
                  <a:cubicBezTo>
                    <a:pt x="2612" y="3063"/>
                    <a:pt x="2573" y="3062"/>
                    <a:pt x="2579" y="3061"/>
                  </a:cubicBezTo>
                  <a:cubicBezTo>
                    <a:pt x="2586" y="3060"/>
                    <a:pt x="2583" y="3058"/>
                    <a:pt x="2580" y="3057"/>
                  </a:cubicBezTo>
                  <a:cubicBezTo>
                    <a:pt x="2561" y="3055"/>
                    <a:pt x="2562" y="3047"/>
                    <a:pt x="2556" y="3046"/>
                  </a:cubicBezTo>
                  <a:cubicBezTo>
                    <a:pt x="2530" y="3041"/>
                    <a:pt x="2519" y="3043"/>
                    <a:pt x="2518" y="3036"/>
                  </a:cubicBezTo>
                  <a:cubicBezTo>
                    <a:pt x="2513" y="3022"/>
                    <a:pt x="2536" y="3028"/>
                    <a:pt x="2498" y="3025"/>
                  </a:cubicBezTo>
                  <a:cubicBezTo>
                    <a:pt x="2550" y="3024"/>
                    <a:pt x="2482" y="3023"/>
                    <a:pt x="2515" y="3022"/>
                  </a:cubicBezTo>
                  <a:cubicBezTo>
                    <a:pt x="2486" y="3021"/>
                    <a:pt x="2522" y="3020"/>
                    <a:pt x="2519" y="3019"/>
                  </a:cubicBezTo>
                  <a:cubicBezTo>
                    <a:pt x="2516" y="3018"/>
                    <a:pt x="2518" y="3017"/>
                    <a:pt x="2518" y="3016"/>
                  </a:cubicBezTo>
                  <a:cubicBezTo>
                    <a:pt x="2519" y="3015"/>
                    <a:pt x="2493" y="3015"/>
                    <a:pt x="2515" y="3014"/>
                  </a:cubicBezTo>
                  <a:cubicBezTo>
                    <a:pt x="2529" y="3013"/>
                    <a:pt x="2523" y="3011"/>
                    <a:pt x="2507" y="3010"/>
                  </a:cubicBezTo>
                  <a:cubicBezTo>
                    <a:pt x="2473" y="3009"/>
                    <a:pt x="2546" y="3008"/>
                    <a:pt x="2518" y="3007"/>
                  </a:cubicBezTo>
                  <a:cubicBezTo>
                    <a:pt x="2482" y="3005"/>
                    <a:pt x="2499" y="3003"/>
                    <a:pt x="2499" y="3002"/>
                  </a:cubicBezTo>
                  <a:cubicBezTo>
                    <a:pt x="2500" y="3000"/>
                    <a:pt x="2479" y="2998"/>
                    <a:pt x="2518" y="2997"/>
                  </a:cubicBezTo>
                  <a:cubicBezTo>
                    <a:pt x="2465" y="2995"/>
                    <a:pt x="2519" y="2990"/>
                    <a:pt x="2532" y="2985"/>
                  </a:cubicBezTo>
                  <a:cubicBezTo>
                    <a:pt x="2542" y="2984"/>
                    <a:pt x="2499" y="2982"/>
                    <a:pt x="2537" y="2981"/>
                  </a:cubicBezTo>
                  <a:cubicBezTo>
                    <a:pt x="2508" y="2981"/>
                    <a:pt x="2543" y="2980"/>
                    <a:pt x="2540" y="2979"/>
                  </a:cubicBezTo>
                  <a:cubicBezTo>
                    <a:pt x="2531" y="2969"/>
                    <a:pt x="2565" y="2963"/>
                    <a:pt x="2581" y="2961"/>
                  </a:cubicBezTo>
                  <a:cubicBezTo>
                    <a:pt x="2531" y="2960"/>
                    <a:pt x="2575" y="2958"/>
                    <a:pt x="2584" y="2958"/>
                  </a:cubicBezTo>
                  <a:cubicBezTo>
                    <a:pt x="2636" y="2946"/>
                    <a:pt x="2594" y="2949"/>
                    <a:pt x="2662" y="2943"/>
                  </a:cubicBezTo>
                  <a:lnTo>
                    <a:pt x="2652" y="2942"/>
                  </a:lnTo>
                  <a:cubicBezTo>
                    <a:pt x="2641" y="2939"/>
                    <a:pt x="2634" y="2937"/>
                    <a:pt x="2663" y="2934"/>
                  </a:cubicBezTo>
                  <a:cubicBezTo>
                    <a:pt x="2716" y="2929"/>
                    <a:pt x="2721" y="2925"/>
                    <a:pt x="2748" y="2917"/>
                  </a:cubicBezTo>
                  <a:cubicBezTo>
                    <a:pt x="2750" y="2916"/>
                    <a:pt x="2766" y="2915"/>
                    <a:pt x="2767" y="2914"/>
                  </a:cubicBezTo>
                  <a:cubicBezTo>
                    <a:pt x="2769" y="2913"/>
                    <a:pt x="2748" y="2912"/>
                    <a:pt x="2758" y="2911"/>
                  </a:cubicBezTo>
                  <a:cubicBezTo>
                    <a:pt x="2780" y="2910"/>
                    <a:pt x="2747" y="2909"/>
                    <a:pt x="2752" y="2909"/>
                  </a:cubicBezTo>
                  <a:cubicBezTo>
                    <a:pt x="2784" y="2908"/>
                    <a:pt x="2727" y="2908"/>
                    <a:pt x="2753" y="2907"/>
                  </a:cubicBezTo>
                  <a:cubicBezTo>
                    <a:pt x="2779" y="2906"/>
                    <a:pt x="2767" y="2904"/>
                    <a:pt x="2761" y="2904"/>
                  </a:cubicBezTo>
                  <a:cubicBezTo>
                    <a:pt x="2736" y="2903"/>
                    <a:pt x="2768" y="2903"/>
                    <a:pt x="2765" y="2902"/>
                  </a:cubicBezTo>
                  <a:cubicBezTo>
                    <a:pt x="2747" y="2902"/>
                    <a:pt x="2750" y="2900"/>
                    <a:pt x="2746" y="2887"/>
                  </a:cubicBezTo>
                  <a:cubicBezTo>
                    <a:pt x="2742" y="2883"/>
                    <a:pt x="2767" y="2879"/>
                    <a:pt x="2731" y="2874"/>
                  </a:cubicBezTo>
                  <a:cubicBezTo>
                    <a:pt x="2779" y="2874"/>
                    <a:pt x="2719" y="2873"/>
                    <a:pt x="2738" y="2872"/>
                  </a:cubicBezTo>
                  <a:cubicBezTo>
                    <a:pt x="2768" y="2871"/>
                    <a:pt x="2731" y="2862"/>
                    <a:pt x="2727" y="2855"/>
                  </a:cubicBezTo>
                  <a:cubicBezTo>
                    <a:pt x="2730" y="2851"/>
                    <a:pt x="2716" y="2850"/>
                    <a:pt x="2690" y="2848"/>
                  </a:cubicBezTo>
                  <a:cubicBezTo>
                    <a:pt x="2725" y="2847"/>
                    <a:pt x="2693" y="2846"/>
                    <a:pt x="2687" y="2845"/>
                  </a:cubicBezTo>
                  <a:cubicBezTo>
                    <a:pt x="2680" y="2844"/>
                    <a:pt x="2689" y="2842"/>
                    <a:pt x="2684" y="2841"/>
                  </a:cubicBezTo>
                  <a:cubicBezTo>
                    <a:pt x="2680" y="2840"/>
                    <a:pt x="2649" y="2839"/>
                    <a:pt x="2666" y="2838"/>
                  </a:cubicBezTo>
                  <a:cubicBezTo>
                    <a:pt x="2687" y="2837"/>
                    <a:pt x="2626" y="2836"/>
                    <a:pt x="2658" y="2835"/>
                  </a:cubicBezTo>
                  <a:cubicBezTo>
                    <a:pt x="2663" y="2835"/>
                    <a:pt x="2628" y="2833"/>
                    <a:pt x="2663" y="2833"/>
                  </a:cubicBezTo>
                  <a:cubicBezTo>
                    <a:pt x="2630" y="2826"/>
                    <a:pt x="2570" y="2829"/>
                    <a:pt x="2581" y="2819"/>
                  </a:cubicBezTo>
                  <a:cubicBezTo>
                    <a:pt x="2514" y="2819"/>
                    <a:pt x="2470" y="2815"/>
                    <a:pt x="2437" y="2809"/>
                  </a:cubicBezTo>
                  <a:cubicBezTo>
                    <a:pt x="2469" y="2808"/>
                    <a:pt x="2433" y="2807"/>
                    <a:pt x="2433" y="2806"/>
                  </a:cubicBezTo>
                  <a:cubicBezTo>
                    <a:pt x="2432" y="2805"/>
                    <a:pt x="2454" y="2804"/>
                    <a:pt x="2457" y="2803"/>
                  </a:cubicBezTo>
                  <a:cubicBezTo>
                    <a:pt x="2460" y="2801"/>
                    <a:pt x="2442" y="2799"/>
                    <a:pt x="2472" y="2798"/>
                  </a:cubicBezTo>
                  <a:cubicBezTo>
                    <a:pt x="2450" y="2797"/>
                    <a:pt x="2445" y="2795"/>
                    <a:pt x="2459" y="2794"/>
                  </a:cubicBezTo>
                  <a:cubicBezTo>
                    <a:pt x="2478" y="2793"/>
                    <a:pt x="2441" y="2791"/>
                    <a:pt x="2454" y="2790"/>
                  </a:cubicBezTo>
                  <a:cubicBezTo>
                    <a:pt x="2458" y="2789"/>
                    <a:pt x="2420" y="2788"/>
                    <a:pt x="2418" y="2788"/>
                  </a:cubicBezTo>
                  <a:cubicBezTo>
                    <a:pt x="2408" y="2792"/>
                    <a:pt x="2427" y="2798"/>
                    <a:pt x="2394" y="2801"/>
                  </a:cubicBezTo>
                  <a:cubicBezTo>
                    <a:pt x="2455" y="2806"/>
                    <a:pt x="2295" y="2798"/>
                    <a:pt x="2349" y="2806"/>
                  </a:cubicBezTo>
                  <a:cubicBezTo>
                    <a:pt x="2311" y="2806"/>
                    <a:pt x="2278" y="2806"/>
                    <a:pt x="2248" y="2805"/>
                  </a:cubicBezTo>
                  <a:cubicBezTo>
                    <a:pt x="2248" y="2801"/>
                    <a:pt x="2248" y="2801"/>
                    <a:pt x="2206" y="2798"/>
                  </a:cubicBezTo>
                  <a:cubicBezTo>
                    <a:pt x="2206" y="2800"/>
                    <a:pt x="2210" y="2801"/>
                    <a:pt x="2205" y="2803"/>
                  </a:cubicBezTo>
                  <a:cubicBezTo>
                    <a:pt x="2202" y="2804"/>
                    <a:pt x="2246" y="2804"/>
                    <a:pt x="2208" y="2805"/>
                  </a:cubicBezTo>
                  <a:cubicBezTo>
                    <a:pt x="2304" y="2808"/>
                    <a:pt x="2160" y="2820"/>
                    <a:pt x="2125" y="2806"/>
                  </a:cubicBezTo>
                  <a:cubicBezTo>
                    <a:pt x="2127" y="2805"/>
                    <a:pt x="2145" y="2803"/>
                    <a:pt x="2155" y="2801"/>
                  </a:cubicBezTo>
                  <a:cubicBezTo>
                    <a:pt x="2121" y="2798"/>
                    <a:pt x="2077" y="2798"/>
                    <a:pt x="2112" y="2795"/>
                  </a:cubicBezTo>
                  <a:cubicBezTo>
                    <a:pt x="2136" y="2793"/>
                    <a:pt x="2109" y="2793"/>
                    <a:pt x="2114" y="2791"/>
                  </a:cubicBezTo>
                  <a:cubicBezTo>
                    <a:pt x="2143" y="2790"/>
                    <a:pt x="2097" y="2790"/>
                    <a:pt x="2109" y="2789"/>
                  </a:cubicBezTo>
                  <a:cubicBezTo>
                    <a:pt x="2129" y="2788"/>
                    <a:pt x="2123" y="2788"/>
                    <a:pt x="2123" y="2784"/>
                  </a:cubicBezTo>
                  <a:cubicBezTo>
                    <a:pt x="2081" y="2780"/>
                    <a:pt x="2182" y="2778"/>
                    <a:pt x="2124" y="2775"/>
                  </a:cubicBezTo>
                  <a:cubicBezTo>
                    <a:pt x="2120" y="2775"/>
                    <a:pt x="2123" y="2774"/>
                    <a:pt x="2129" y="2774"/>
                  </a:cubicBezTo>
                  <a:cubicBezTo>
                    <a:pt x="2155" y="2773"/>
                    <a:pt x="2142" y="2772"/>
                    <a:pt x="2143" y="2771"/>
                  </a:cubicBezTo>
                  <a:cubicBezTo>
                    <a:pt x="2150" y="2763"/>
                    <a:pt x="2125" y="2766"/>
                    <a:pt x="2165" y="2764"/>
                  </a:cubicBezTo>
                  <a:cubicBezTo>
                    <a:pt x="2132" y="2763"/>
                    <a:pt x="2145" y="2762"/>
                    <a:pt x="2144" y="2761"/>
                  </a:cubicBezTo>
                  <a:cubicBezTo>
                    <a:pt x="2139" y="2754"/>
                    <a:pt x="2151" y="2745"/>
                    <a:pt x="2142" y="2743"/>
                  </a:cubicBezTo>
                  <a:cubicBezTo>
                    <a:pt x="2134" y="2742"/>
                    <a:pt x="2182" y="2741"/>
                    <a:pt x="2158" y="2739"/>
                  </a:cubicBezTo>
                  <a:cubicBezTo>
                    <a:pt x="2141" y="2738"/>
                    <a:pt x="2205" y="2736"/>
                    <a:pt x="2185" y="2735"/>
                  </a:cubicBezTo>
                  <a:cubicBezTo>
                    <a:pt x="2228" y="2734"/>
                    <a:pt x="2163" y="2732"/>
                    <a:pt x="2184" y="2731"/>
                  </a:cubicBezTo>
                  <a:cubicBezTo>
                    <a:pt x="2129" y="2729"/>
                    <a:pt x="2194" y="2728"/>
                    <a:pt x="2189" y="2726"/>
                  </a:cubicBezTo>
                  <a:cubicBezTo>
                    <a:pt x="2241" y="2726"/>
                    <a:pt x="2218" y="2724"/>
                    <a:pt x="2248" y="2723"/>
                  </a:cubicBezTo>
                  <a:cubicBezTo>
                    <a:pt x="2248" y="2724"/>
                    <a:pt x="2238" y="2725"/>
                    <a:pt x="2250" y="2726"/>
                  </a:cubicBezTo>
                  <a:cubicBezTo>
                    <a:pt x="2281" y="2727"/>
                    <a:pt x="2251" y="2728"/>
                    <a:pt x="2246" y="2728"/>
                  </a:cubicBezTo>
                  <a:cubicBezTo>
                    <a:pt x="2229" y="2730"/>
                    <a:pt x="2244" y="2732"/>
                    <a:pt x="2255" y="2734"/>
                  </a:cubicBezTo>
                  <a:cubicBezTo>
                    <a:pt x="2266" y="2736"/>
                    <a:pt x="2279" y="2738"/>
                    <a:pt x="2250" y="2739"/>
                  </a:cubicBezTo>
                  <a:cubicBezTo>
                    <a:pt x="2244" y="2740"/>
                    <a:pt x="2242" y="2741"/>
                    <a:pt x="2249" y="2741"/>
                  </a:cubicBezTo>
                  <a:cubicBezTo>
                    <a:pt x="2283" y="2747"/>
                    <a:pt x="2297" y="2746"/>
                    <a:pt x="2311" y="2749"/>
                  </a:cubicBezTo>
                  <a:cubicBezTo>
                    <a:pt x="2306" y="2750"/>
                    <a:pt x="2347" y="2751"/>
                    <a:pt x="2315" y="2752"/>
                  </a:cubicBezTo>
                  <a:cubicBezTo>
                    <a:pt x="2369" y="2755"/>
                    <a:pt x="2292" y="2758"/>
                    <a:pt x="2322" y="2761"/>
                  </a:cubicBezTo>
                  <a:cubicBezTo>
                    <a:pt x="2283" y="2763"/>
                    <a:pt x="2341" y="2764"/>
                    <a:pt x="2346" y="2766"/>
                  </a:cubicBezTo>
                  <a:cubicBezTo>
                    <a:pt x="2427" y="2768"/>
                    <a:pt x="2350" y="2754"/>
                    <a:pt x="2471" y="2756"/>
                  </a:cubicBezTo>
                  <a:cubicBezTo>
                    <a:pt x="2481" y="2757"/>
                    <a:pt x="2472" y="2758"/>
                    <a:pt x="2483" y="2759"/>
                  </a:cubicBezTo>
                  <a:cubicBezTo>
                    <a:pt x="2501" y="2760"/>
                    <a:pt x="2460" y="2761"/>
                    <a:pt x="2478" y="2762"/>
                  </a:cubicBezTo>
                  <a:cubicBezTo>
                    <a:pt x="2506" y="2763"/>
                    <a:pt x="2467" y="2764"/>
                    <a:pt x="2477" y="2765"/>
                  </a:cubicBezTo>
                  <a:cubicBezTo>
                    <a:pt x="2489" y="2766"/>
                    <a:pt x="2492" y="2767"/>
                    <a:pt x="2479" y="2769"/>
                  </a:cubicBezTo>
                  <a:cubicBezTo>
                    <a:pt x="2470" y="2769"/>
                    <a:pt x="2499" y="2770"/>
                    <a:pt x="2486" y="2771"/>
                  </a:cubicBezTo>
                  <a:cubicBezTo>
                    <a:pt x="2520" y="2771"/>
                    <a:pt x="2530" y="2771"/>
                    <a:pt x="2540" y="2770"/>
                  </a:cubicBezTo>
                  <a:cubicBezTo>
                    <a:pt x="2546" y="2769"/>
                    <a:pt x="2569" y="2768"/>
                    <a:pt x="2540" y="2768"/>
                  </a:cubicBezTo>
                  <a:cubicBezTo>
                    <a:pt x="2573" y="2767"/>
                    <a:pt x="2539" y="2766"/>
                    <a:pt x="2548" y="2766"/>
                  </a:cubicBezTo>
                  <a:cubicBezTo>
                    <a:pt x="2556" y="2765"/>
                    <a:pt x="2560" y="2764"/>
                    <a:pt x="2559" y="2764"/>
                  </a:cubicBezTo>
                  <a:cubicBezTo>
                    <a:pt x="2545" y="2761"/>
                    <a:pt x="2657" y="2759"/>
                    <a:pt x="2603" y="2757"/>
                  </a:cubicBezTo>
                  <a:cubicBezTo>
                    <a:pt x="2629" y="2752"/>
                    <a:pt x="2659" y="2746"/>
                    <a:pt x="2680" y="2744"/>
                  </a:cubicBezTo>
                  <a:cubicBezTo>
                    <a:pt x="2625" y="2738"/>
                    <a:pt x="2707" y="2748"/>
                    <a:pt x="2706" y="2732"/>
                  </a:cubicBezTo>
                  <a:cubicBezTo>
                    <a:pt x="2673" y="2731"/>
                    <a:pt x="2708" y="2730"/>
                    <a:pt x="2691" y="2729"/>
                  </a:cubicBezTo>
                  <a:cubicBezTo>
                    <a:pt x="2656" y="2727"/>
                    <a:pt x="2693" y="2722"/>
                    <a:pt x="2667" y="2720"/>
                  </a:cubicBezTo>
                  <a:cubicBezTo>
                    <a:pt x="2650" y="2718"/>
                    <a:pt x="2681" y="2715"/>
                    <a:pt x="2662" y="2714"/>
                  </a:cubicBezTo>
                  <a:cubicBezTo>
                    <a:pt x="2638" y="2713"/>
                    <a:pt x="2669" y="2712"/>
                    <a:pt x="2651" y="2711"/>
                  </a:cubicBezTo>
                  <a:cubicBezTo>
                    <a:pt x="2642" y="2711"/>
                    <a:pt x="2678" y="2710"/>
                    <a:pt x="2649" y="2709"/>
                  </a:cubicBezTo>
                  <a:cubicBezTo>
                    <a:pt x="2635" y="2708"/>
                    <a:pt x="2644" y="2707"/>
                    <a:pt x="2644" y="2705"/>
                  </a:cubicBezTo>
                  <a:cubicBezTo>
                    <a:pt x="2639" y="2698"/>
                    <a:pt x="2655" y="2696"/>
                    <a:pt x="2641" y="2695"/>
                  </a:cubicBezTo>
                  <a:cubicBezTo>
                    <a:pt x="2622" y="2680"/>
                    <a:pt x="2536" y="2669"/>
                    <a:pt x="2483" y="2656"/>
                  </a:cubicBezTo>
                  <a:cubicBezTo>
                    <a:pt x="2521" y="2656"/>
                    <a:pt x="2453" y="2655"/>
                    <a:pt x="2493" y="2654"/>
                  </a:cubicBezTo>
                  <a:cubicBezTo>
                    <a:pt x="2454" y="2647"/>
                    <a:pt x="2430" y="2642"/>
                    <a:pt x="2414" y="2634"/>
                  </a:cubicBezTo>
                  <a:cubicBezTo>
                    <a:pt x="2408" y="2633"/>
                    <a:pt x="2398" y="2631"/>
                    <a:pt x="2390" y="2630"/>
                  </a:cubicBezTo>
                  <a:cubicBezTo>
                    <a:pt x="2381" y="2628"/>
                    <a:pt x="2400" y="2627"/>
                    <a:pt x="2393" y="2625"/>
                  </a:cubicBezTo>
                  <a:cubicBezTo>
                    <a:pt x="2387" y="2624"/>
                    <a:pt x="2380" y="2622"/>
                    <a:pt x="2373" y="2621"/>
                  </a:cubicBezTo>
                  <a:cubicBezTo>
                    <a:pt x="2365" y="2620"/>
                    <a:pt x="2390" y="2618"/>
                    <a:pt x="2358" y="2617"/>
                  </a:cubicBezTo>
                  <a:cubicBezTo>
                    <a:pt x="2369" y="2617"/>
                    <a:pt x="2367" y="2616"/>
                    <a:pt x="2364" y="2616"/>
                  </a:cubicBezTo>
                  <a:cubicBezTo>
                    <a:pt x="2346" y="2614"/>
                    <a:pt x="2451" y="2614"/>
                    <a:pt x="2425" y="2612"/>
                  </a:cubicBezTo>
                  <a:cubicBezTo>
                    <a:pt x="2399" y="2600"/>
                    <a:pt x="2311" y="2604"/>
                    <a:pt x="2331" y="2599"/>
                  </a:cubicBezTo>
                  <a:cubicBezTo>
                    <a:pt x="2298" y="2595"/>
                    <a:pt x="2309" y="2594"/>
                    <a:pt x="2280" y="2591"/>
                  </a:cubicBezTo>
                  <a:cubicBezTo>
                    <a:pt x="2231" y="2591"/>
                    <a:pt x="2251" y="2590"/>
                    <a:pt x="2248" y="2589"/>
                  </a:cubicBezTo>
                  <a:cubicBezTo>
                    <a:pt x="2246" y="2588"/>
                    <a:pt x="2251" y="2587"/>
                    <a:pt x="2247" y="2587"/>
                  </a:cubicBezTo>
                  <a:cubicBezTo>
                    <a:pt x="2239" y="2585"/>
                    <a:pt x="2266" y="2584"/>
                    <a:pt x="2257" y="2582"/>
                  </a:cubicBezTo>
                  <a:cubicBezTo>
                    <a:pt x="2272" y="2582"/>
                    <a:pt x="2303" y="2580"/>
                    <a:pt x="2330" y="2572"/>
                  </a:cubicBezTo>
                  <a:cubicBezTo>
                    <a:pt x="2339" y="2571"/>
                    <a:pt x="2336" y="2569"/>
                    <a:pt x="2330" y="2568"/>
                  </a:cubicBezTo>
                  <a:cubicBezTo>
                    <a:pt x="2324" y="2567"/>
                    <a:pt x="2358" y="2566"/>
                    <a:pt x="2339" y="2566"/>
                  </a:cubicBezTo>
                  <a:cubicBezTo>
                    <a:pt x="2306" y="2564"/>
                    <a:pt x="2357" y="2564"/>
                    <a:pt x="2354" y="2563"/>
                  </a:cubicBezTo>
                  <a:cubicBezTo>
                    <a:pt x="2350" y="2561"/>
                    <a:pt x="2354" y="2558"/>
                    <a:pt x="2322" y="2556"/>
                  </a:cubicBezTo>
                  <a:cubicBezTo>
                    <a:pt x="2280" y="2553"/>
                    <a:pt x="2400" y="2552"/>
                    <a:pt x="2391" y="2550"/>
                  </a:cubicBezTo>
                  <a:cubicBezTo>
                    <a:pt x="2402" y="2548"/>
                    <a:pt x="2384" y="2545"/>
                    <a:pt x="2414" y="2542"/>
                  </a:cubicBezTo>
                  <a:cubicBezTo>
                    <a:pt x="2379" y="2540"/>
                    <a:pt x="2440" y="2538"/>
                    <a:pt x="2434" y="2536"/>
                  </a:cubicBezTo>
                  <a:cubicBezTo>
                    <a:pt x="2403" y="2535"/>
                    <a:pt x="2440" y="2535"/>
                    <a:pt x="2436" y="2534"/>
                  </a:cubicBezTo>
                  <a:cubicBezTo>
                    <a:pt x="2435" y="2533"/>
                    <a:pt x="2449" y="2533"/>
                    <a:pt x="2455" y="2533"/>
                  </a:cubicBezTo>
                  <a:cubicBezTo>
                    <a:pt x="2402" y="2531"/>
                    <a:pt x="2465" y="2529"/>
                    <a:pt x="2437" y="2527"/>
                  </a:cubicBezTo>
                  <a:cubicBezTo>
                    <a:pt x="2418" y="2526"/>
                    <a:pt x="2461" y="2526"/>
                    <a:pt x="2476" y="2526"/>
                  </a:cubicBezTo>
                  <a:cubicBezTo>
                    <a:pt x="2460" y="2525"/>
                    <a:pt x="2442" y="2524"/>
                    <a:pt x="2427" y="2523"/>
                  </a:cubicBezTo>
                  <a:cubicBezTo>
                    <a:pt x="2414" y="2521"/>
                    <a:pt x="2462" y="2519"/>
                    <a:pt x="2475" y="2518"/>
                  </a:cubicBezTo>
                  <a:cubicBezTo>
                    <a:pt x="2477" y="2517"/>
                    <a:pt x="2462" y="2516"/>
                    <a:pt x="2457" y="2515"/>
                  </a:cubicBezTo>
                  <a:cubicBezTo>
                    <a:pt x="2456" y="2515"/>
                    <a:pt x="2469" y="2514"/>
                    <a:pt x="2469" y="2514"/>
                  </a:cubicBezTo>
                  <a:cubicBezTo>
                    <a:pt x="2445" y="2512"/>
                    <a:pt x="2470" y="2513"/>
                    <a:pt x="2476" y="2511"/>
                  </a:cubicBezTo>
                  <a:cubicBezTo>
                    <a:pt x="2479" y="2510"/>
                    <a:pt x="2486" y="2509"/>
                    <a:pt x="2475" y="2508"/>
                  </a:cubicBezTo>
                  <a:cubicBezTo>
                    <a:pt x="2460" y="2507"/>
                    <a:pt x="2510" y="2506"/>
                    <a:pt x="2482" y="2505"/>
                  </a:cubicBezTo>
                  <a:cubicBezTo>
                    <a:pt x="2472" y="2505"/>
                    <a:pt x="2497" y="2503"/>
                    <a:pt x="2490" y="2503"/>
                  </a:cubicBezTo>
                  <a:cubicBezTo>
                    <a:pt x="2476" y="2501"/>
                    <a:pt x="2509" y="2500"/>
                    <a:pt x="2499" y="2499"/>
                  </a:cubicBezTo>
                  <a:cubicBezTo>
                    <a:pt x="2486" y="2498"/>
                    <a:pt x="2480" y="2496"/>
                    <a:pt x="2497" y="2495"/>
                  </a:cubicBezTo>
                  <a:cubicBezTo>
                    <a:pt x="2509" y="2493"/>
                    <a:pt x="2411" y="2488"/>
                    <a:pt x="2397" y="2484"/>
                  </a:cubicBezTo>
                  <a:cubicBezTo>
                    <a:pt x="2373" y="2483"/>
                    <a:pt x="2415" y="2480"/>
                    <a:pt x="2403" y="2479"/>
                  </a:cubicBezTo>
                  <a:cubicBezTo>
                    <a:pt x="2401" y="2477"/>
                    <a:pt x="2448" y="2476"/>
                    <a:pt x="2417" y="2475"/>
                  </a:cubicBezTo>
                  <a:cubicBezTo>
                    <a:pt x="2514" y="2457"/>
                    <a:pt x="2182" y="2452"/>
                    <a:pt x="2141" y="2449"/>
                  </a:cubicBezTo>
                  <a:cubicBezTo>
                    <a:pt x="2113" y="2447"/>
                    <a:pt x="2100" y="2446"/>
                    <a:pt x="2082" y="2433"/>
                  </a:cubicBezTo>
                  <a:cubicBezTo>
                    <a:pt x="2081" y="2432"/>
                    <a:pt x="2030" y="2431"/>
                    <a:pt x="2076" y="2429"/>
                  </a:cubicBezTo>
                  <a:cubicBezTo>
                    <a:pt x="2062" y="2429"/>
                    <a:pt x="2030" y="2428"/>
                    <a:pt x="2020" y="2421"/>
                  </a:cubicBezTo>
                  <a:cubicBezTo>
                    <a:pt x="2024" y="2407"/>
                    <a:pt x="1991" y="2411"/>
                    <a:pt x="1988" y="2408"/>
                  </a:cubicBezTo>
                  <a:cubicBezTo>
                    <a:pt x="1994" y="2407"/>
                    <a:pt x="1969" y="2407"/>
                    <a:pt x="1976" y="2406"/>
                  </a:cubicBezTo>
                  <a:cubicBezTo>
                    <a:pt x="1982" y="2405"/>
                    <a:pt x="1971" y="2404"/>
                    <a:pt x="1995" y="2403"/>
                  </a:cubicBezTo>
                  <a:cubicBezTo>
                    <a:pt x="1993" y="2401"/>
                    <a:pt x="1895" y="2396"/>
                    <a:pt x="1955" y="2393"/>
                  </a:cubicBezTo>
                  <a:cubicBezTo>
                    <a:pt x="1940" y="2390"/>
                    <a:pt x="1908" y="2389"/>
                    <a:pt x="1977" y="2387"/>
                  </a:cubicBezTo>
                  <a:cubicBezTo>
                    <a:pt x="1888" y="2384"/>
                    <a:pt x="2016" y="2381"/>
                    <a:pt x="1930" y="2380"/>
                  </a:cubicBezTo>
                  <a:cubicBezTo>
                    <a:pt x="1905" y="2381"/>
                    <a:pt x="1926" y="2379"/>
                    <a:pt x="1936" y="2380"/>
                  </a:cubicBezTo>
                  <a:cubicBezTo>
                    <a:pt x="1919" y="2381"/>
                    <a:pt x="1941" y="2379"/>
                    <a:pt x="1935" y="2375"/>
                  </a:cubicBezTo>
                  <a:cubicBezTo>
                    <a:pt x="1933" y="2374"/>
                    <a:pt x="1915" y="2372"/>
                    <a:pt x="1925" y="2371"/>
                  </a:cubicBezTo>
                  <a:cubicBezTo>
                    <a:pt x="1947" y="2369"/>
                    <a:pt x="1933" y="2366"/>
                    <a:pt x="1933" y="2364"/>
                  </a:cubicBezTo>
                  <a:cubicBezTo>
                    <a:pt x="1938" y="2361"/>
                    <a:pt x="1851" y="2359"/>
                    <a:pt x="1879" y="2358"/>
                  </a:cubicBezTo>
                  <a:cubicBezTo>
                    <a:pt x="1913" y="2357"/>
                    <a:pt x="1856" y="2357"/>
                    <a:pt x="1886" y="2356"/>
                  </a:cubicBezTo>
                  <a:cubicBezTo>
                    <a:pt x="1945" y="2355"/>
                    <a:pt x="1861" y="2346"/>
                    <a:pt x="1861" y="2344"/>
                  </a:cubicBezTo>
                  <a:cubicBezTo>
                    <a:pt x="1803" y="2338"/>
                    <a:pt x="1813" y="2333"/>
                    <a:pt x="1701" y="2327"/>
                  </a:cubicBezTo>
                  <a:cubicBezTo>
                    <a:pt x="1676" y="2328"/>
                    <a:pt x="1697" y="2326"/>
                    <a:pt x="1707" y="2327"/>
                  </a:cubicBezTo>
                  <a:cubicBezTo>
                    <a:pt x="1703" y="2327"/>
                    <a:pt x="1699" y="2328"/>
                    <a:pt x="1701" y="2327"/>
                  </a:cubicBezTo>
                  <a:cubicBezTo>
                    <a:pt x="1707" y="2326"/>
                    <a:pt x="1661" y="2325"/>
                    <a:pt x="1701" y="2324"/>
                  </a:cubicBezTo>
                  <a:cubicBezTo>
                    <a:pt x="1676" y="2323"/>
                    <a:pt x="1716" y="2322"/>
                    <a:pt x="1707" y="2321"/>
                  </a:cubicBezTo>
                  <a:cubicBezTo>
                    <a:pt x="1703" y="2321"/>
                    <a:pt x="1714" y="2320"/>
                    <a:pt x="1680" y="2320"/>
                  </a:cubicBezTo>
                  <a:cubicBezTo>
                    <a:pt x="1655" y="2321"/>
                    <a:pt x="1676" y="2319"/>
                    <a:pt x="1686" y="2320"/>
                  </a:cubicBezTo>
                  <a:cubicBezTo>
                    <a:pt x="1682" y="2320"/>
                    <a:pt x="1678" y="2320"/>
                    <a:pt x="1680" y="2320"/>
                  </a:cubicBezTo>
                  <a:cubicBezTo>
                    <a:pt x="1646" y="2314"/>
                    <a:pt x="1677" y="2315"/>
                    <a:pt x="1587" y="2314"/>
                  </a:cubicBezTo>
                  <a:cubicBezTo>
                    <a:pt x="1582" y="2313"/>
                    <a:pt x="1577" y="2312"/>
                    <a:pt x="1572" y="2312"/>
                  </a:cubicBezTo>
                  <a:cubicBezTo>
                    <a:pt x="1505" y="2312"/>
                    <a:pt x="1528" y="2310"/>
                    <a:pt x="1523" y="2309"/>
                  </a:cubicBezTo>
                  <a:cubicBezTo>
                    <a:pt x="1518" y="2307"/>
                    <a:pt x="1465" y="2306"/>
                    <a:pt x="1519" y="2304"/>
                  </a:cubicBezTo>
                  <a:cubicBezTo>
                    <a:pt x="1498" y="2304"/>
                    <a:pt x="1500" y="2302"/>
                    <a:pt x="1462" y="2302"/>
                  </a:cubicBezTo>
                  <a:cubicBezTo>
                    <a:pt x="1520" y="2298"/>
                    <a:pt x="1395" y="2300"/>
                    <a:pt x="1457" y="2300"/>
                  </a:cubicBezTo>
                  <a:cubicBezTo>
                    <a:pt x="1453" y="2300"/>
                    <a:pt x="1449" y="2300"/>
                    <a:pt x="1451" y="2300"/>
                  </a:cubicBezTo>
                  <a:cubicBezTo>
                    <a:pt x="1431" y="2297"/>
                    <a:pt x="1325" y="2291"/>
                    <a:pt x="1357" y="2289"/>
                  </a:cubicBezTo>
                  <a:cubicBezTo>
                    <a:pt x="1426" y="2282"/>
                    <a:pt x="1453" y="2271"/>
                    <a:pt x="1500" y="2271"/>
                  </a:cubicBezTo>
                  <a:lnTo>
                    <a:pt x="1500" y="2265"/>
                  </a:lnTo>
                  <a:cubicBezTo>
                    <a:pt x="1541" y="2265"/>
                    <a:pt x="1577" y="2261"/>
                    <a:pt x="1558" y="2259"/>
                  </a:cubicBezTo>
                  <a:cubicBezTo>
                    <a:pt x="1579" y="2258"/>
                    <a:pt x="1603" y="2258"/>
                    <a:pt x="1617" y="2257"/>
                  </a:cubicBezTo>
                  <a:cubicBezTo>
                    <a:pt x="1582" y="2253"/>
                    <a:pt x="1676" y="2252"/>
                    <a:pt x="1666" y="2249"/>
                  </a:cubicBezTo>
                  <a:cubicBezTo>
                    <a:pt x="1729" y="2240"/>
                    <a:pt x="1819" y="2232"/>
                    <a:pt x="1852" y="2218"/>
                  </a:cubicBezTo>
                  <a:cubicBezTo>
                    <a:pt x="1895" y="2214"/>
                    <a:pt x="1880" y="2211"/>
                    <a:pt x="1935" y="2205"/>
                  </a:cubicBezTo>
                  <a:cubicBezTo>
                    <a:pt x="1979" y="2186"/>
                    <a:pt x="1978" y="2193"/>
                    <a:pt x="2019" y="2183"/>
                  </a:cubicBezTo>
                  <a:cubicBezTo>
                    <a:pt x="1987" y="2182"/>
                    <a:pt x="2022" y="2181"/>
                    <a:pt x="2020" y="2180"/>
                  </a:cubicBezTo>
                  <a:cubicBezTo>
                    <a:pt x="2017" y="2179"/>
                    <a:pt x="2008" y="2177"/>
                    <a:pt x="2022" y="2176"/>
                  </a:cubicBezTo>
                  <a:cubicBezTo>
                    <a:pt x="2040" y="2173"/>
                    <a:pt x="2056" y="2172"/>
                    <a:pt x="2061" y="2170"/>
                  </a:cubicBezTo>
                  <a:cubicBezTo>
                    <a:pt x="2057" y="2168"/>
                    <a:pt x="2088" y="2167"/>
                    <a:pt x="2061" y="2166"/>
                  </a:cubicBezTo>
                  <a:cubicBezTo>
                    <a:pt x="2107" y="2165"/>
                    <a:pt x="2041" y="2164"/>
                    <a:pt x="2066" y="2163"/>
                  </a:cubicBezTo>
                  <a:cubicBezTo>
                    <a:pt x="2097" y="2162"/>
                    <a:pt x="2075" y="2161"/>
                    <a:pt x="2081" y="2160"/>
                  </a:cubicBezTo>
                  <a:cubicBezTo>
                    <a:pt x="2086" y="2158"/>
                    <a:pt x="2109" y="2156"/>
                    <a:pt x="2102" y="2155"/>
                  </a:cubicBezTo>
                  <a:cubicBezTo>
                    <a:pt x="2069" y="2154"/>
                    <a:pt x="2087" y="2153"/>
                    <a:pt x="2100" y="2152"/>
                  </a:cubicBezTo>
                  <a:cubicBezTo>
                    <a:pt x="2113" y="2151"/>
                    <a:pt x="2139" y="2150"/>
                    <a:pt x="2104" y="2149"/>
                  </a:cubicBezTo>
                  <a:cubicBezTo>
                    <a:pt x="2106" y="2147"/>
                    <a:pt x="2176" y="2141"/>
                    <a:pt x="2163" y="2137"/>
                  </a:cubicBezTo>
                  <a:cubicBezTo>
                    <a:pt x="2159" y="2136"/>
                    <a:pt x="2192" y="2135"/>
                    <a:pt x="2167" y="2134"/>
                  </a:cubicBezTo>
                  <a:cubicBezTo>
                    <a:pt x="2147" y="2133"/>
                    <a:pt x="2181" y="2132"/>
                    <a:pt x="2184" y="2131"/>
                  </a:cubicBezTo>
                  <a:cubicBezTo>
                    <a:pt x="2180" y="2120"/>
                    <a:pt x="2236" y="2124"/>
                    <a:pt x="2186" y="2121"/>
                  </a:cubicBezTo>
                  <a:cubicBezTo>
                    <a:pt x="2226" y="2120"/>
                    <a:pt x="2199" y="2118"/>
                    <a:pt x="2206" y="2116"/>
                  </a:cubicBezTo>
                  <a:cubicBezTo>
                    <a:pt x="2222" y="2114"/>
                    <a:pt x="2170" y="2111"/>
                    <a:pt x="2186" y="2109"/>
                  </a:cubicBezTo>
                  <a:cubicBezTo>
                    <a:pt x="2235" y="2105"/>
                    <a:pt x="2191" y="2104"/>
                    <a:pt x="2206" y="2097"/>
                  </a:cubicBezTo>
                  <a:cubicBezTo>
                    <a:pt x="2207" y="2091"/>
                    <a:pt x="2190" y="2094"/>
                    <a:pt x="2204" y="2092"/>
                  </a:cubicBezTo>
                  <a:cubicBezTo>
                    <a:pt x="2230" y="2083"/>
                    <a:pt x="2283" y="2078"/>
                    <a:pt x="2290" y="2070"/>
                  </a:cubicBezTo>
                  <a:cubicBezTo>
                    <a:pt x="2277" y="2067"/>
                    <a:pt x="2302" y="2065"/>
                    <a:pt x="2307" y="2064"/>
                  </a:cubicBezTo>
                  <a:cubicBezTo>
                    <a:pt x="2320" y="2063"/>
                    <a:pt x="2308" y="2061"/>
                    <a:pt x="2311" y="2060"/>
                  </a:cubicBezTo>
                  <a:cubicBezTo>
                    <a:pt x="2313" y="2059"/>
                    <a:pt x="2334" y="2057"/>
                    <a:pt x="2323" y="2057"/>
                  </a:cubicBezTo>
                  <a:cubicBezTo>
                    <a:pt x="2299" y="2056"/>
                    <a:pt x="2342" y="2055"/>
                    <a:pt x="2323" y="2055"/>
                  </a:cubicBezTo>
                  <a:cubicBezTo>
                    <a:pt x="2297" y="2054"/>
                    <a:pt x="2352" y="2053"/>
                    <a:pt x="2314" y="2053"/>
                  </a:cubicBezTo>
                  <a:cubicBezTo>
                    <a:pt x="2312" y="2053"/>
                    <a:pt x="2330" y="2051"/>
                    <a:pt x="2324" y="2051"/>
                  </a:cubicBezTo>
                  <a:cubicBezTo>
                    <a:pt x="2294" y="2050"/>
                    <a:pt x="2343" y="2050"/>
                    <a:pt x="2333" y="2049"/>
                  </a:cubicBezTo>
                  <a:cubicBezTo>
                    <a:pt x="2323" y="2048"/>
                    <a:pt x="2331" y="2047"/>
                    <a:pt x="2331" y="2045"/>
                  </a:cubicBezTo>
                  <a:cubicBezTo>
                    <a:pt x="2332" y="2044"/>
                    <a:pt x="2326" y="2043"/>
                    <a:pt x="2350" y="2043"/>
                  </a:cubicBezTo>
                  <a:cubicBezTo>
                    <a:pt x="2321" y="2042"/>
                    <a:pt x="2321" y="2040"/>
                    <a:pt x="2337" y="2039"/>
                  </a:cubicBezTo>
                  <a:cubicBezTo>
                    <a:pt x="2364" y="2038"/>
                    <a:pt x="2306" y="2037"/>
                    <a:pt x="2331" y="2036"/>
                  </a:cubicBezTo>
                  <a:cubicBezTo>
                    <a:pt x="2347" y="2036"/>
                    <a:pt x="2351" y="2036"/>
                    <a:pt x="2373" y="2037"/>
                  </a:cubicBezTo>
                  <a:cubicBezTo>
                    <a:pt x="2362" y="2031"/>
                    <a:pt x="2383" y="2028"/>
                    <a:pt x="2398" y="2024"/>
                  </a:cubicBezTo>
                  <a:cubicBezTo>
                    <a:pt x="2425" y="2022"/>
                    <a:pt x="2388" y="2020"/>
                    <a:pt x="2392" y="2018"/>
                  </a:cubicBezTo>
                  <a:cubicBezTo>
                    <a:pt x="2395" y="2017"/>
                    <a:pt x="2394" y="2016"/>
                    <a:pt x="2378" y="2015"/>
                  </a:cubicBezTo>
                  <a:cubicBezTo>
                    <a:pt x="2360" y="2014"/>
                    <a:pt x="2379" y="2012"/>
                    <a:pt x="2351" y="2010"/>
                  </a:cubicBezTo>
                  <a:cubicBezTo>
                    <a:pt x="2334" y="2009"/>
                    <a:pt x="2390" y="2009"/>
                    <a:pt x="2358" y="2008"/>
                  </a:cubicBezTo>
                  <a:cubicBezTo>
                    <a:pt x="2342" y="2005"/>
                    <a:pt x="2336" y="2006"/>
                    <a:pt x="2308" y="2005"/>
                  </a:cubicBezTo>
                  <a:cubicBezTo>
                    <a:pt x="2339" y="2004"/>
                    <a:pt x="2338" y="2007"/>
                    <a:pt x="2358" y="2001"/>
                  </a:cubicBezTo>
                  <a:cubicBezTo>
                    <a:pt x="2369" y="2000"/>
                    <a:pt x="2344" y="1999"/>
                    <a:pt x="2351" y="1998"/>
                  </a:cubicBezTo>
                  <a:cubicBezTo>
                    <a:pt x="2357" y="1997"/>
                    <a:pt x="2348" y="1996"/>
                    <a:pt x="2353" y="1995"/>
                  </a:cubicBezTo>
                  <a:cubicBezTo>
                    <a:pt x="2357" y="1994"/>
                    <a:pt x="2367" y="1993"/>
                    <a:pt x="2362" y="1992"/>
                  </a:cubicBezTo>
                  <a:cubicBezTo>
                    <a:pt x="2340" y="1987"/>
                    <a:pt x="2366" y="1988"/>
                    <a:pt x="2349" y="1985"/>
                  </a:cubicBezTo>
                  <a:cubicBezTo>
                    <a:pt x="2331" y="1983"/>
                    <a:pt x="2362" y="1982"/>
                    <a:pt x="2352" y="1981"/>
                  </a:cubicBezTo>
                  <a:cubicBezTo>
                    <a:pt x="2343" y="1979"/>
                    <a:pt x="2325" y="1978"/>
                    <a:pt x="2334" y="1977"/>
                  </a:cubicBezTo>
                  <a:cubicBezTo>
                    <a:pt x="2354" y="1974"/>
                    <a:pt x="2333" y="1972"/>
                    <a:pt x="2297" y="1970"/>
                  </a:cubicBezTo>
                  <a:cubicBezTo>
                    <a:pt x="2358" y="1970"/>
                    <a:pt x="2339" y="1951"/>
                    <a:pt x="2270" y="1948"/>
                  </a:cubicBezTo>
                  <a:cubicBezTo>
                    <a:pt x="2293" y="1947"/>
                    <a:pt x="2332" y="1946"/>
                    <a:pt x="2283" y="1945"/>
                  </a:cubicBezTo>
                  <a:cubicBezTo>
                    <a:pt x="2258" y="1946"/>
                    <a:pt x="2280" y="1944"/>
                    <a:pt x="2290" y="1945"/>
                  </a:cubicBezTo>
                  <a:cubicBezTo>
                    <a:pt x="2285" y="1945"/>
                    <a:pt x="2281" y="1946"/>
                    <a:pt x="2283" y="1945"/>
                  </a:cubicBezTo>
                  <a:cubicBezTo>
                    <a:pt x="2257" y="1944"/>
                    <a:pt x="2294" y="1943"/>
                    <a:pt x="2274" y="1942"/>
                  </a:cubicBezTo>
                  <a:cubicBezTo>
                    <a:pt x="2259" y="1941"/>
                    <a:pt x="2239" y="1939"/>
                    <a:pt x="2249" y="1938"/>
                  </a:cubicBezTo>
                  <a:cubicBezTo>
                    <a:pt x="2287" y="1937"/>
                    <a:pt x="2216" y="1935"/>
                    <a:pt x="2267" y="1934"/>
                  </a:cubicBezTo>
                  <a:cubicBezTo>
                    <a:pt x="2210" y="1929"/>
                    <a:pt x="2131" y="1911"/>
                    <a:pt x="2079" y="1900"/>
                  </a:cubicBezTo>
                  <a:cubicBezTo>
                    <a:pt x="2029" y="1899"/>
                    <a:pt x="2048" y="1891"/>
                    <a:pt x="1961" y="1888"/>
                  </a:cubicBezTo>
                  <a:cubicBezTo>
                    <a:pt x="1990" y="1887"/>
                    <a:pt x="1966" y="1886"/>
                    <a:pt x="1979" y="1885"/>
                  </a:cubicBezTo>
                  <a:cubicBezTo>
                    <a:pt x="1993" y="1883"/>
                    <a:pt x="1940" y="1882"/>
                    <a:pt x="1977" y="1881"/>
                  </a:cubicBezTo>
                  <a:cubicBezTo>
                    <a:pt x="1923" y="1862"/>
                    <a:pt x="1705" y="1853"/>
                    <a:pt x="1602" y="1832"/>
                  </a:cubicBezTo>
                  <a:cubicBezTo>
                    <a:pt x="1560" y="1831"/>
                    <a:pt x="1602" y="1829"/>
                    <a:pt x="1564" y="1828"/>
                  </a:cubicBezTo>
                  <a:cubicBezTo>
                    <a:pt x="1616" y="1827"/>
                    <a:pt x="1556" y="1825"/>
                    <a:pt x="1558" y="1824"/>
                  </a:cubicBezTo>
                  <a:cubicBezTo>
                    <a:pt x="1562" y="1821"/>
                    <a:pt x="1573" y="1818"/>
                    <a:pt x="1542" y="1815"/>
                  </a:cubicBezTo>
                  <a:cubicBezTo>
                    <a:pt x="1521" y="1811"/>
                    <a:pt x="1569" y="1810"/>
                    <a:pt x="1578" y="1809"/>
                  </a:cubicBezTo>
                  <a:cubicBezTo>
                    <a:pt x="1565" y="1809"/>
                    <a:pt x="1531" y="1809"/>
                    <a:pt x="1550" y="1808"/>
                  </a:cubicBezTo>
                  <a:cubicBezTo>
                    <a:pt x="1563" y="1807"/>
                    <a:pt x="1582" y="1806"/>
                    <a:pt x="1577" y="1805"/>
                  </a:cubicBezTo>
                  <a:cubicBezTo>
                    <a:pt x="1571" y="1805"/>
                    <a:pt x="1617" y="1804"/>
                    <a:pt x="1590" y="1803"/>
                  </a:cubicBezTo>
                  <a:cubicBezTo>
                    <a:pt x="1581" y="1803"/>
                    <a:pt x="1595" y="1802"/>
                    <a:pt x="1592" y="1801"/>
                  </a:cubicBezTo>
                  <a:cubicBezTo>
                    <a:pt x="1587" y="1800"/>
                    <a:pt x="1597" y="1799"/>
                    <a:pt x="1603" y="1798"/>
                  </a:cubicBezTo>
                  <a:cubicBezTo>
                    <a:pt x="1608" y="1798"/>
                    <a:pt x="1617" y="1797"/>
                    <a:pt x="1623" y="1796"/>
                  </a:cubicBezTo>
                  <a:cubicBezTo>
                    <a:pt x="1628" y="1796"/>
                    <a:pt x="1586" y="1795"/>
                    <a:pt x="1620" y="1794"/>
                  </a:cubicBezTo>
                  <a:cubicBezTo>
                    <a:pt x="1576" y="1794"/>
                    <a:pt x="1643" y="1791"/>
                    <a:pt x="1665" y="1786"/>
                  </a:cubicBezTo>
                  <a:cubicBezTo>
                    <a:pt x="1670" y="1776"/>
                    <a:pt x="1752" y="1775"/>
                    <a:pt x="1766" y="1767"/>
                  </a:cubicBezTo>
                  <a:cubicBezTo>
                    <a:pt x="1736" y="1767"/>
                    <a:pt x="1763" y="1766"/>
                    <a:pt x="1775" y="1766"/>
                  </a:cubicBezTo>
                  <a:cubicBezTo>
                    <a:pt x="1785" y="1760"/>
                    <a:pt x="1828" y="1746"/>
                    <a:pt x="1871" y="1746"/>
                  </a:cubicBezTo>
                  <a:cubicBezTo>
                    <a:pt x="1834" y="1745"/>
                    <a:pt x="1884" y="1744"/>
                    <a:pt x="1875" y="1743"/>
                  </a:cubicBezTo>
                  <a:cubicBezTo>
                    <a:pt x="1868" y="1743"/>
                    <a:pt x="1869" y="1741"/>
                    <a:pt x="1890" y="1740"/>
                  </a:cubicBezTo>
                  <a:cubicBezTo>
                    <a:pt x="1908" y="1740"/>
                    <a:pt x="1883" y="1737"/>
                    <a:pt x="1900" y="1736"/>
                  </a:cubicBezTo>
                  <a:cubicBezTo>
                    <a:pt x="1981" y="1728"/>
                    <a:pt x="1984" y="1720"/>
                    <a:pt x="2101" y="1708"/>
                  </a:cubicBezTo>
                  <a:cubicBezTo>
                    <a:pt x="2061" y="1707"/>
                    <a:pt x="2103" y="1706"/>
                    <a:pt x="2108" y="1706"/>
                  </a:cubicBezTo>
                  <a:cubicBezTo>
                    <a:pt x="2123" y="1704"/>
                    <a:pt x="2144" y="1702"/>
                    <a:pt x="2144" y="1699"/>
                  </a:cubicBezTo>
                  <a:cubicBezTo>
                    <a:pt x="2144" y="1698"/>
                    <a:pt x="2131" y="1696"/>
                    <a:pt x="2179" y="1695"/>
                  </a:cubicBezTo>
                  <a:cubicBezTo>
                    <a:pt x="2184" y="1695"/>
                    <a:pt x="2184" y="1694"/>
                    <a:pt x="2185" y="1694"/>
                  </a:cubicBezTo>
                  <a:cubicBezTo>
                    <a:pt x="2195" y="1692"/>
                    <a:pt x="2176" y="1690"/>
                    <a:pt x="2202" y="1687"/>
                  </a:cubicBezTo>
                  <a:cubicBezTo>
                    <a:pt x="2223" y="1686"/>
                    <a:pt x="2216" y="1683"/>
                    <a:pt x="2224" y="1681"/>
                  </a:cubicBezTo>
                  <a:cubicBezTo>
                    <a:pt x="2243" y="1676"/>
                    <a:pt x="2243" y="1669"/>
                    <a:pt x="2249" y="1665"/>
                  </a:cubicBezTo>
                  <a:cubicBezTo>
                    <a:pt x="2288" y="1662"/>
                    <a:pt x="2266" y="1659"/>
                    <a:pt x="2267" y="1656"/>
                  </a:cubicBezTo>
                  <a:cubicBezTo>
                    <a:pt x="2267" y="1654"/>
                    <a:pt x="2226" y="1652"/>
                    <a:pt x="2289" y="1650"/>
                  </a:cubicBezTo>
                  <a:cubicBezTo>
                    <a:pt x="2292" y="1650"/>
                    <a:pt x="2291" y="1650"/>
                    <a:pt x="2287" y="1650"/>
                  </a:cubicBezTo>
                  <a:cubicBezTo>
                    <a:pt x="2253" y="1648"/>
                    <a:pt x="2314" y="1647"/>
                    <a:pt x="2289" y="1647"/>
                  </a:cubicBezTo>
                  <a:cubicBezTo>
                    <a:pt x="2258" y="1645"/>
                    <a:pt x="2295" y="1645"/>
                    <a:pt x="2292" y="1644"/>
                  </a:cubicBezTo>
                  <a:cubicBezTo>
                    <a:pt x="2288" y="1643"/>
                    <a:pt x="2278" y="1641"/>
                    <a:pt x="2303" y="1640"/>
                  </a:cubicBezTo>
                  <a:cubicBezTo>
                    <a:pt x="2336" y="1639"/>
                    <a:pt x="2284" y="1638"/>
                    <a:pt x="2289" y="1637"/>
                  </a:cubicBezTo>
                  <a:cubicBezTo>
                    <a:pt x="2326" y="1633"/>
                    <a:pt x="2299" y="1630"/>
                    <a:pt x="2332" y="1628"/>
                  </a:cubicBezTo>
                  <a:cubicBezTo>
                    <a:pt x="2343" y="1628"/>
                    <a:pt x="2302" y="1627"/>
                    <a:pt x="2327" y="1626"/>
                  </a:cubicBezTo>
                  <a:cubicBezTo>
                    <a:pt x="2347" y="1625"/>
                    <a:pt x="2326" y="1623"/>
                    <a:pt x="2352" y="1621"/>
                  </a:cubicBezTo>
                  <a:cubicBezTo>
                    <a:pt x="2317" y="1620"/>
                    <a:pt x="2358" y="1619"/>
                    <a:pt x="2353" y="1618"/>
                  </a:cubicBezTo>
                  <a:cubicBezTo>
                    <a:pt x="2351" y="1609"/>
                    <a:pt x="2341" y="1611"/>
                    <a:pt x="2384" y="1608"/>
                  </a:cubicBezTo>
                  <a:cubicBezTo>
                    <a:pt x="2393" y="1608"/>
                    <a:pt x="2398" y="1606"/>
                    <a:pt x="2392" y="1606"/>
                  </a:cubicBezTo>
                  <a:cubicBezTo>
                    <a:pt x="2360" y="1605"/>
                    <a:pt x="2391" y="1604"/>
                    <a:pt x="2396" y="1604"/>
                  </a:cubicBezTo>
                  <a:cubicBezTo>
                    <a:pt x="2404" y="1603"/>
                    <a:pt x="2355" y="1602"/>
                    <a:pt x="2388" y="1601"/>
                  </a:cubicBezTo>
                  <a:cubicBezTo>
                    <a:pt x="2420" y="1597"/>
                    <a:pt x="2393" y="1597"/>
                    <a:pt x="2427" y="1593"/>
                  </a:cubicBezTo>
                  <a:cubicBezTo>
                    <a:pt x="2435" y="1592"/>
                    <a:pt x="2409" y="1591"/>
                    <a:pt x="2417" y="1591"/>
                  </a:cubicBezTo>
                  <a:cubicBezTo>
                    <a:pt x="2430" y="1590"/>
                    <a:pt x="2419" y="1589"/>
                    <a:pt x="2426" y="1588"/>
                  </a:cubicBezTo>
                  <a:cubicBezTo>
                    <a:pt x="2436" y="1587"/>
                    <a:pt x="2434" y="1586"/>
                    <a:pt x="2450" y="1585"/>
                  </a:cubicBezTo>
                  <a:cubicBezTo>
                    <a:pt x="2478" y="1584"/>
                    <a:pt x="2421" y="1583"/>
                    <a:pt x="2434" y="1582"/>
                  </a:cubicBezTo>
                  <a:cubicBezTo>
                    <a:pt x="2446" y="1581"/>
                    <a:pt x="2465" y="1580"/>
                    <a:pt x="2456" y="1579"/>
                  </a:cubicBezTo>
                  <a:cubicBezTo>
                    <a:pt x="2441" y="1576"/>
                    <a:pt x="2507" y="1574"/>
                    <a:pt x="2461" y="1572"/>
                  </a:cubicBezTo>
                  <a:cubicBezTo>
                    <a:pt x="2507" y="1569"/>
                    <a:pt x="2438" y="1570"/>
                    <a:pt x="2477" y="1565"/>
                  </a:cubicBezTo>
                  <a:cubicBezTo>
                    <a:pt x="2481" y="1564"/>
                    <a:pt x="2473" y="1563"/>
                    <a:pt x="2490" y="1562"/>
                  </a:cubicBezTo>
                  <a:cubicBezTo>
                    <a:pt x="2501" y="1561"/>
                    <a:pt x="2469" y="1559"/>
                    <a:pt x="2480" y="1559"/>
                  </a:cubicBezTo>
                  <a:cubicBezTo>
                    <a:pt x="2499" y="1558"/>
                    <a:pt x="2477" y="1557"/>
                    <a:pt x="2488" y="1556"/>
                  </a:cubicBezTo>
                  <a:cubicBezTo>
                    <a:pt x="2494" y="1556"/>
                    <a:pt x="2487" y="1555"/>
                    <a:pt x="2488" y="1554"/>
                  </a:cubicBezTo>
                  <a:cubicBezTo>
                    <a:pt x="2445" y="1554"/>
                    <a:pt x="2451" y="1553"/>
                    <a:pt x="2458" y="1553"/>
                  </a:cubicBezTo>
                  <a:cubicBezTo>
                    <a:pt x="2469" y="1551"/>
                    <a:pt x="2497" y="1550"/>
                    <a:pt x="2464" y="1549"/>
                  </a:cubicBezTo>
                  <a:cubicBezTo>
                    <a:pt x="2429" y="1548"/>
                    <a:pt x="2475" y="1547"/>
                    <a:pt x="2465" y="1546"/>
                  </a:cubicBezTo>
                  <a:cubicBezTo>
                    <a:pt x="2445" y="1544"/>
                    <a:pt x="2440" y="1541"/>
                    <a:pt x="2437" y="1538"/>
                  </a:cubicBezTo>
                  <a:cubicBezTo>
                    <a:pt x="2435" y="1537"/>
                    <a:pt x="2418" y="1535"/>
                    <a:pt x="2453" y="1534"/>
                  </a:cubicBezTo>
                  <a:cubicBezTo>
                    <a:pt x="2424" y="1533"/>
                    <a:pt x="2437" y="1531"/>
                    <a:pt x="2436" y="1530"/>
                  </a:cubicBezTo>
                  <a:cubicBezTo>
                    <a:pt x="2434" y="1528"/>
                    <a:pt x="2429" y="1526"/>
                    <a:pt x="2438" y="1524"/>
                  </a:cubicBezTo>
                  <a:cubicBezTo>
                    <a:pt x="2443" y="1522"/>
                    <a:pt x="2394" y="1522"/>
                    <a:pt x="2435" y="1521"/>
                  </a:cubicBezTo>
                  <a:cubicBezTo>
                    <a:pt x="2423" y="1520"/>
                    <a:pt x="2411" y="1518"/>
                    <a:pt x="2401" y="1518"/>
                  </a:cubicBezTo>
                  <a:cubicBezTo>
                    <a:pt x="2412" y="1517"/>
                    <a:pt x="2437" y="1515"/>
                    <a:pt x="2433" y="1515"/>
                  </a:cubicBezTo>
                  <a:cubicBezTo>
                    <a:pt x="2404" y="1514"/>
                    <a:pt x="2442" y="1514"/>
                    <a:pt x="2435" y="1513"/>
                  </a:cubicBezTo>
                  <a:cubicBezTo>
                    <a:pt x="2426" y="1511"/>
                    <a:pt x="2409" y="1510"/>
                    <a:pt x="2406" y="1506"/>
                  </a:cubicBezTo>
                  <a:cubicBezTo>
                    <a:pt x="2408" y="1505"/>
                    <a:pt x="2360" y="1505"/>
                    <a:pt x="2389" y="1503"/>
                  </a:cubicBezTo>
                  <a:cubicBezTo>
                    <a:pt x="2403" y="1502"/>
                    <a:pt x="2395" y="1500"/>
                    <a:pt x="2388" y="1499"/>
                  </a:cubicBezTo>
                  <a:cubicBezTo>
                    <a:pt x="2358" y="1498"/>
                    <a:pt x="2371" y="1497"/>
                    <a:pt x="2375" y="1496"/>
                  </a:cubicBezTo>
                  <a:cubicBezTo>
                    <a:pt x="2345" y="1489"/>
                    <a:pt x="2401" y="1490"/>
                    <a:pt x="2305" y="1488"/>
                  </a:cubicBezTo>
                  <a:cubicBezTo>
                    <a:pt x="2383" y="1487"/>
                    <a:pt x="2366" y="1483"/>
                    <a:pt x="2333" y="1482"/>
                  </a:cubicBezTo>
                  <a:cubicBezTo>
                    <a:pt x="2380" y="1480"/>
                    <a:pt x="2332" y="1480"/>
                    <a:pt x="2350" y="1477"/>
                  </a:cubicBezTo>
                  <a:cubicBezTo>
                    <a:pt x="2357" y="1475"/>
                    <a:pt x="2366" y="1473"/>
                    <a:pt x="2346" y="1472"/>
                  </a:cubicBezTo>
                  <a:cubicBezTo>
                    <a:pt x="2314" y="1471"/>
                    <a:pt x="2349" y="1470"/>
                    <a:pt x="2341" y="1469"/>
                  </a:cubicBezTo>
                  <a:cubicBezTo>
                    <a:pt x="2303" y="1464"/>
                    <a:pt x="2380" y="1464"/>
                    <a:pt x="2331" y="1462"/>
                  </a:cubicBezTo>
                  <a:cubicBezTo>
                    <a:pt x="2309" y="1455"/>
                    <a:pt x="2302" y="1453"/>
                    <a:pt x="2273" y="1445"/>
                  </a:cubicBezTo>
                  <a:cubicBezTo>
                    <a:pt x="2311" y="1444"/>
                    <a:pt x="2246" y="1443"/>
                    <a:pt x="2269" y="1442"/>
                  </a:cubicBezTo>
                  <a:cubicBezTo>
                    <a:pt x="2301" y="1441"/>
                    <a:pt x="2282" y="1441"/>
                    <a:pt x="2270" y="1440"/>
                  </a:cubicBezTo>
                  <a:cubicBezTo>
                    <a:pt x="2206" y="1435"/>
                    <a:pt x="2191" y="1422"/>
                    <a:pt x="2126" y="1417"/>
                  </a:cubicBezTo>
                  <a:cubicBezTo>
                    <a:pt x="2127" y="1416"/>
                    <a:pt x="2092" y="1415"/>
                    <a:pt x="2118" y="1414"/>
                  </a:cubicBezTo>
                  <a:cubicBezTo>
                    <a:pt x="2142" y="1413"/>
                    <a:pt x="2106" y="1412"/>
                    <a:pt x="2102" y="1411"/>
                  </a:cubicBezTo>
                  <a:cubicBezTo>
                    <a:pt x="2073" y="1401"/>
                    <a:pt x="2100" y="1407"/>
                    <a:pt x="2041" y="1401"/>
                  </a:cubicBezTo>
                  <a:cubicBezTo>
                    <a:pt x="2088" y="1399"/>
                    <a:pt x="1995" y="1397"/>
                    <a:pt x="2040" y="1395"/>
                  </a:cubicBezTo>
                  <a:cubicBezTo>
                    <a:pt x="1956" y="1387"/>
                    <a:pt x="1981" y="1383"/>
                    <a:pt x="1860" y="1376"/>
                  </a:cubicBezTo>
                  <a:cubicBezTo>
                    <a:pt x="1874" y="1375"/>
                    <a:pt x="1889" y="1375"/>
                    <a:pt x="1893" y="1375"/>
                  </a:cubicBezTo>
                  <a:cubicBezTo>
                    <a:pt x="1915" y="1371"/>
                    <a:pt x="1828" y="1378"/>
                    <a:pt x="1862" y="1368"/>
                  </a:cubicBezTo>
                  <a:cubicBezTo>
                    <a:pt x="1857" y="1368"/>
                    <a:pt x="1844" y="1368"/>
                    <a:pt x="1830" y="1367"/>
                  </a:cubicBezTo>
                  <a:cubicBezTo>
                    <a:pt x="1848" y="1364"/>
                    <a:pt x="1808" y="1362"/>
                    <a:pt x="1772" y="1359"/>
                  </a:cubicBezTo>
                  <a:cubicBezTo>
                    <a:pt x="1887" y="1358"/>
                    <a:pt x="1675" y="1347"/>
                    <a:pt x="1666" y="1343"/>
                  </a:cubicBezTo>
                  <a:cubicBezTo>
                    <a:pt x="1584" y="1328"/>
                    <a:pt x="1546" y="1326"/>
                    <a:pt x="1509" y="1307"/>
                  </a:cubicBezTo>
                  <a:cubicBezTo>
                    <a:pt x="1511" y="1304"/>
                    <a:pt x="1473" y="1301"/>
                    <a:pt x="1517" y="1298"/>
                  </a:cubicBezTo>
                  <a:cubicBezTo>
                    <a:pt x="1527" y="1298"/>
                    <a:pt x="1515" y="1297"/>
                    <a:pt x="1511" y="1296"/>
                  </a:cubicBezTo>
                  <a:cubicBezTo>
                    <a:pt x="1494" y="1297"/>
                    <a:pt x="1494" y="1281"/>
                    <a:pt x="1508" y="1280"/>
                  </a:cubicBezTo>
                  <a:cubicBezTo>
                    <a:pt x="1508" y="1279"/>
                    <a:pt x="1498" y="1278"/>
                    <a:pt x="1500" y="1276"/>
                  </a:cubicBezTo>
                  <a:cubicBezTo>
                    <a:pt x="1501" y="1275"/>
                    <a:pt x="1527" y="1274"/>
                    <a:pt x="1516" y="1273"/>
                  </a:cubicBezTo>
                  <a:cubicBezTo>
                    <a:pt x="1488" y="1272"/>
                    <a:pt x="1525" y="1271"/>
                    <a:pt x="1528" y="1270"/>
                  </a:cubicBezTo>
                  <a:cubicBezTo>
                    <a:pt x="1553" y="1270"/>
                    <a:pt x="1523" y="1267"/>
                    <a:pt x="1561" y="1265"/>
                  </a:cubicBezTo>
                  <a:cubicBezTo>
                    <a:pt x="1509" y="1263"/>
                    <a:pt x="1570" y="1262"/>
                    <a:pt x="1564" y="1260"/>
                  </a:cubicBezTo>
                  <a:cubicBezTo>
                    <a:pt x="1557" y="1258"/>
                    <a:pt x="1549" y="1256"/>
                    <a:pt x="1580" y="1255"/>
                  </a:cubicBezTo>
                  <a:cubicBezTo>
                    <a:pt x="1590" y="1254"/>
                    <a:pt x="1585" y="1253"/>
                    <a:pt x="1581" y="1252"/>
                  </a:cubicBezTo>
                  <a:cubicBezTo>
                    <a:pt x="1576" y="1252"/>
                    <a:pt x="1621" y="1251"/>
                    <a:pt x="1587" y="1250"/>
                  </a:cubicBezTo>
                  <a:cubicBezTo>
                    <a:pt x="1609" y="1249"/>
                    <a:pt x="1559" y="1247"/>
                    <a:pt x="1587" y="1246"/>
                  </a:cubicBezTo>
                  <a:cubicBezTo>
                    <a:pt x="1623" y="1244"/>
                    <a:pt x="1566" y="1243"/>
                    <a:pt x="1579" y="1241"/>
                  </a:cubicBezTo>
                  <a:cubicBezTo>
                    <a:pt x="1591" y="1240"/>
                    <a:pt x="1590" y="1238"/>
                    <a:pt x="1579" y="1237"/>
                  </a:cubicBezTo>
                  <a:cubicBezTo>
                    <a:pt x="1568" y="1235"/>
                    <a:pt x="1636" y="1234"/>
                    <a:pt x="1584" y="1233"/>
                  </a:cubicBezTo>
                  <a:cubicBezTo>
                    <a:pt x="1621" y="1231"/>
                    <a:pt x="1596" y="1229"/>
                    <a:pt x="1602" y="1227"/>
                  </a:cubicBezTo>
                  <a:cubicBezTo>
                    <a:pt x="1610" y="1215"/>
                    <a:pt x="1587" y="1217"/>
                    <a:pt x="1588" y="1215"/>
                  </a:cubicBezTo>
                  <a:cubicBezTo>
                    <a:pt x="1623" y="1214"/>
                    <a:pt x="1580" y="1213"/>
                    <a:pt x="1590" y="1213"/>
                  </a:cubicBezTo>
                  <a:cubicBezTo>
                    <a:pt x="1602" y="1212"/>
                    <a:pt x="1589" y="1211"/>
                    <a:pt x="1600" y="1210"/>
                  </a:cubicBezTo>
                  <a:cubicBezTo>
                    <a:pt x="1616" y="1205"/>
                    <a:pt x="1580" y="1204"/>
                    <a:pt x="1621" y="1203"/>
                  </a:cubicBezTo>
                  <a:cubicBezTo>
                    <a:pt x="1587" y="1202"/>
                    <a:pt x="1622" y="1200"/>
                    <a:pt x="1613" y="1199"/>
                  </a:cubicBezTo>
                  <a:cubicBezTo>
                    <a:pt x="1593" y="1197"/>
                    <a:pt x="1591" y="1195"/>
                    <a:pt x="1607" y="1194"/>
                  </a:cubicBezTo>
                  <a:cubicBezTo>
                    <a:pt x="1656" y="1182"/>
                    <a:pt x="1575" y="1187"/>
                    <a:pt x="1559" y="1187"/>
                  </a:cubicBezTo>
                  <a:cubicBezTo>
                    <a:pt x="1578" y="1187"/>
                    <a:pt x="1590" y="1187"/>
                    <a:pt x="1602" y="1188"/>
                  </a:cubicBezTo>
                  <a:cubicBezTo>
                    <a:pt x="1584" y="1188"/>
                    <a:pt x="1596" y="1189"/>
                    <a:pt x="1594" y="1190"/>
                  </a:cubicBezTo>
                  <a:cubicBezTo>
                    <a:pt x="1590" y="1190"/>
                    <a:pt x="1586" y="1189"/>
                    <a:pt x="1582" y="1189"/>
                  </a:cubicBezTo>
                  <a:cubicBezTo>
                    <a:pt x="1617" y="1189"/>
                    <a:pt x="1517" y="1190"/>
                    <a:pt x="1603" y="1191"/>
                  </a:cubicBezTo>
                  <a:cubicBezTo>
                    <a:pt x="1588" y="1191"/>
                    <a:pt x="1575" y="1191"/>
                    <a:pt x="1561" y="1192"/>
                  </a:cubicBezTo>
                  <a:cubicBezTo>
                    <a:pt x="1563" y="1198"/>
                    <a:pt x="1550" y="1196"/>
                    <a:pt x="1540" y="1198"/>
                  </a:cubicBezTo>
                  <a:cubicBezTo>
                    <a:pt x="1529" y="1199"/>
                    <a:pt x="1566" y="1199"/>
                    <a:pt x="1543" y="1201"/>
                  </a:cubicBezTo>
                  <a:cubicBezTo>
                    <a:pt x="1527" y="1201"/>
                    <a:pt x="1540" y="1203"/>
                    <a:pt x="1540" y="1204"/>
                  </a:cubicBezTo>
                  <a:cubicBezTo>
                    <a:pt x="1540" y="1205"/>
                    <a:pt x="1547" y="1206"/>
                    <a:pt x="1539" y="1206"/>
                  </a:cubicBezTo>
                  <a:cubicBezTo>
                    <a:pt x="1508" y="1208"/>
                    <a:pt x="1520" y="1210"/>
                    <a:pt x="1520" y="1212"/>
                  </a:cubicBezTo>
                  <a:cubicBezTo>
                    <a:pt x="1520" y="1213"/>
                    <a:pt x="1488" y="1215"/>
                    <a:pt x="1519" y="1216"/>
                  </a:cubicBezTo>
                  <a:cubicBezTo>
                    <a:pt x="1491" y="1217"/>
                    <a:pt x="1516" y="1218"/>
                    <a:pt x="1501" y="1219"/>
                  </a:cubicBezTo>
                  <a:cubicBezTo>
                    <a:pt x="1488" y="1220"/>
                    <a:pt x="1494" y="1222"/>
                    <a:pt x="1500" y="1223"/>
                  </a:cubicBezTo>
                  <a:cubicBezTo>
                    <a:pt x="1505" y="1224"/>
                    <a:pt x="1464" y="1225"/>
                    <a:pt x="1499" y="1226"/>
                  </a:cubicBezTo>
                  <a:cubicBezTo>
                    <a:pt x="1448" y="1241"/>
                    <a:pt x="1437" y="1234"/>
                    <a:pt x="1415" y="1241"/>
                  </a:cubicBezTo>
                  <a:cubicBezTo>
                    <a:pt x="1416" y="1252"/>
                    <a:pt x="1331" y="1251"/>
                    <a:pt x="1374" y="1255"/>
                  </a:cubicBezTo>
                  <a:cubicBezTo>
                    <a:pt x="1321" y="1260"/>
                    <a:pt x="1276" y="1258"/>
                    <a:pt x="1221" y="1256"/>
                  </a:cubicBezTo>
                  <a:cubicBezTo>
                    <a:pt x="1188" y="1255"/>
                    <a:pt x="1252" y="1254"/>
                    <a:pt x="1213" y="1254"/>
                  </a:cubicBezTo>
                  <a:cubicBezTo>
                    <a:pt x="1201" y="1252"/>
                    <a:pt x="1240" y="1252"/>
                    <a:pt x="1249" y="1251"/>
                  </a:cubicBezTo>
                  <a:lnTo>
                    <a:pt x="1249" y="1251"/>
                  </a:lnTo>
                  <a:cubicBezTo>
                    <a:pt x="1170" y="1251"/>
                    <a:pt x="1258" y="1240"/>
                    <a:pt x="1290" y="1239"/>
                  </a:cubicBezTo>
                  <a:cubicBezTo>
                    <a:pt x="1294" y="1252"/>
                    <a:pt x="1283" y="1248"/>
                    <a:pt x="1269" y="1250"/>
                  </a:cubicBezTo>
                  <a:cubicBezTo>
                    <a:pt x="1275" y="1250"/>
                    <a:pt x="1281" y="1250"/>
                    <a:pt x="1287" y="1250"/>
                  </a:cubicBezTo>
                  <a:cubicBezTo>
                    <a:pt x="1274" y="1250"/>
                    <a:pt x="1261" y="1251"/>
                    <a:pt x="1249" y="1251"/>
                  </a:cubicBezTo>
                  <a:cubicBezTo>
                    <a:pt x="1265" y="1258"/>
                    <a:pt x="1328" y="1253"/>
                    <a:pt x="1353" y="1247"/>
                  </a:cubicBezTo>
                  <a:cubicBezTo>
                    <a:pt x="1326" y="1245"/>
                    <a:pt x="1360" y="1243"/>
                    <a:pt x="1354" y="1242"/>
                  </a:cubicBezTo>
                  <a:cubicBezTo>
                    <a:pt x="1330" y="1233"/>
                    <a:pt x="1403" y="1250"/>
                    <a:pt x="1394" y="1222"/>
                  </a:cubicBezTo>
                  <a:cubicBezTo>
                    <a:pt x="1347" y="1223"/>
                    <a:pt x="1383" y="1225"/>
                    <a:pt x="1334" y="1216"/>
                  </a:cubicBezTo>
                  <a:cubicBezTo>
                    <a:pt x="1382" y="1214"/>
                    <a:pt x="1317" y="1215"/>
                    <a:pt x="1347" y="1212"/>
                  </a:cubicBezTo>
                  <a:cubicBezTo>
                    <a:pt x="1307" y="1212"/>
                    <a:pt x="1378" y="1211"/>
                    <a:pt x="1338" y="1210"/>
                  </a:cubicBezTo>
                  <a:cubicBezTo>
                    <a:pt x="1356" y="1209"/>
                    <a:pt x="1326" y="1207"/>
                    <a:pt x="1331" y="1206"/>
                  </a:cubicBezTo>
                  <a:cubicBezTo>
                    <a:pt x="1334" y="1198"/>
                    <a:pt x="1338" y="1201"/>
                    <a:pt x="1353" y="1200"/>
                  </a:cubicBezTo>
                  <a:cubicBezTo>
                    <a:pt x="1394" y="1198"/>
                    <a:pt x="1357" y="1196"/>
                    <a:pt x="1378" y="1191"/>
                  </a:cubicBezTo>
                  <a:cubicBezTo>
                    <a:pt x="1390" y="1188"/>
                    <a:pt x="1437" y="1185"/>
                    <a:pt x="1398" y="1184"/>
                  </a:cubicBezTo>
                  <a:cubicBezTo>
                    <a:pt x="1410" y="1184"/>
                    <a:pt x="1422" y="1184"/>
                    <a:pt x="1434" y="1184"/>
                  </a:cubicBezTo>
                  <a:cubicBezTo>
                    <a:pt x="1433" y="1183"/>
                    <a:pt x="1448" y="1181"/>
                    <a:pt x="1417" y="1181"/>
                  </a:cubicBezTo>
                  <a:cubicBezTo>
                    <a:pt x="1432" y="1179"/>
                    <a:pt x="1472" y="1180"/>
                    <a:pt x="1446" y="1175"/>
                  </a:cubicBezTo>
                  <a:cubicBezTo>
                    <a:pt x="1475" y="1173"/>
                    <a:pt x="1430" y="1171"/>
                    <a:pt x="1496" y="1170"/>
                  </a:cubicBezTo>
                  <a:cubicBezTo>
                    <a:pt x="1500" y="1164"/>
                    <a:pt x="1567" y="1162"/>
                    <a:pt x="1561" y="1159"/>
                  </a:cubicBezTo>
                  <a:cubicBezTo>
                    <a:pt x="1610" y="1158"/>
                    <a:pt x="1557" y="1156"/>
                    <a:pt x="1578" y="1155"/>
                  </a:cubicBezTo>
                  <a:cubicBezTo>
                    <a:pt x="1596" y="1153"/>
                    <a:pt x="1564" y="1152"/>
                    <a:pt x="1600" y="1151"/>
                  </a:cubicBezTo>
                  <a:cubicBezTo>
                    <a:pt x="1568" y="1149"/>
                    <a:pt x="1619" y="1148"/>
                    <a:pt x="1603" y="1147"/>
                  </a:cubicBezTo>
                  <a:cubicBezTo>
                    <a:pt x="1597" y="1147"/>
                    <a:pt x="1591" y="1147"/>
                    <a:pt x="1585" y="11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28"/>
          <p:cNvGrpSpPr/>
          <p:nvPr/>
        </p:nvGrpSpPr>
        <p:grpSpPr>
          <a:xfrm rot="10800000" flipH="1">
            <a:off x="-988689" y="-1410803"/>
            <a:ext cx="12095603" cy="6907815"/>
            <a:chOff x="-988689" y="-114303"/>
            <a:chExt cx="12095603" cy="6907815"/>
          </a:xfrm>
        </p:grpSpPr>
        <p:sp>
          <p:nvSpPr>
            <p:cNvPr id="323" name="Google Shape;323;p28"/>
            <p:cNvSpPr/>
            <p:nvPr/>
          </p:nvSpPr>
          <p:spPr>
            <a:xfrm rot="5226896">
              <a:off x="-632976" y="3855346"/>
              <a:ext cx="2958129" cy="2781929"/>
            </a:xfrm>
            <a:custGeom>
              <a:avLst/>
              <a:gdLst/>
              <a:ahLst/>
              <a:cxnLst/>
              <a:rect l="l" t="t" r="r" b="b"/>
              <a:pathLst>
                <a:path w="3559" h="3347" extrusionOk="0">
                  <a:moveTo>
                    <a:pt x="3539" y="1091"/>
                  </a:moveTo>
                  <a:cubicBezTo>
                    <a:pt x="3569" y="1268"/>
                    <a:pt x="3566" y="1448"/>
                    <a:pt x="3522" y="1611"/>
                  </a:cubicBezTo>
                  <a:cubicBezTo>
                    <a:pt x="3403" y="2053"/>
                    <a:pt x="3042" y="2315"/>
                    <a:pt x="2635" y="2474"/>
                  </a:cubicBezTo>
                  <a:cubicBezTo>
                    <a:pt x="2012" y="2718"/>
                    <a:pt x="719" y="3918"/>
                    <a:pt x="120" y="3014"/>
                  </a:cubicBezTo>
                  <a:cubicBezTo>
                    <a:pt x="-199" y="2533"/>
                    <a:pt x="162" y="1911"/>
                    <a:pt x="658" y="1748"/>
                  </a:cubicBezTo>
                  <a:cubicBezTo>
                    <a:pt x="1604" y="1437"/>
                    <a:pt x="1282" y="447"/>
                    <a:pt x="1990" y="122"/>
                  </a:cubicBezTo>
                  <a:cubicBezTo>
                    <a:pt x="2354" y="-45"/>
                    <a:pt x="2774" y="-67"/>
                    <a:pt x="3084" y="220"/>
                  </a:cubicBezTo>
                  <a:cubicBezTo>
                    <a:pt x="3313" y="431"/>
                    <a:pt x="3483" y="759"/>
                    <a:pt x="3539" y="10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8"/>
            <p:cNvSpPr/>
            <p:nvPr/>
          </p:nvSpPr>
          <p:spPr>
            <a:xfrm rot="666157">
              <a:off x="-714220" y="3193034"/>
              <a:ext cx="3120637" cy="3153981"/>
            </a:xfrm>
            <a:custGeom>
              <a:avLst/>
              <a:gdLst/>
              <a:ahLst/>
              <a:cxnLst/>
              <a:rect l="l" t="t" r="r" b="b"/>
              <a:pathLst>
                <a:path w="4771" h="4822" extrusionOk="0">
                  <a:moveTo>
                    <a:pt x="177" y="19"/>
                  </a:moveTo>
                  <a:cubicBezTo>
                    <a:pt x="129" y="19"/>
                    <a:pt x="79" y="33"/>
                    <a:pt x="47" y="82"/>
                  </a:cubicBezTo>
                  <a:cubicBezTo>
                    <a:pt x="5" y="148"/>
                    <a:pt x="-47" y="365"/>
                    <a:pt x="363" y="962"/>
                  </a:cubicBezTo>
                  <a:cubicBezTo>
                    <a:pt x="674" y="1413"/>
                    <a:pt x="993" y="1661"/>
                    <a:pt x="1311" y="1836"/>
                  </a:cubicBezTo>
                  <a:cubicBezTo>
                    <a:pt x="1023" y="1277"/>
                    <a:pt x="891" y="805"/>
                    <a:pt x="888" y="796"/>
                  </a:cubicBezTo>
                  <a:lnTo>
                    <a:pt x="888" y="795"/>
                  </a:lnTo>
                  <a:cubicBezTo>
                    <a:pt x="783" y="368"/>
                    <a:pt x="460" y="61"/>
                    <a:pt x="222" y="22"/>
                  </a:cubicBezTo>
                  <a:cubicBezTo>
                    <a:pt x="208" y="20"/>
                    <a:pt x="192" y="19"/>
                    <a:pt x="177" y="19"/>
                  </a:cubicBezTo>
                  <a:moveTo>
                    <a:pt x="1356" y="1881"/>
                  </a:moveTo>
                  <a:cubicBezTo>
                    <a:pt x="1611" y="2365"/>
                    <a:pt x="1982" y="2904"/>
                    <a:pt x="2483" y="3254"/>
                  </a:cubicBezTo>
                  <a:cubicBezTo>
                    <a:pt x="2780" y="3462"/>
                    <a:pt x="3080" y="3566"/>
                    <a:pt x="3357" y="3628"/>
                  </a:cubicBezTo>
                  <a:cubicBezTo>
                    <a:pt x="3219" y="3429"/>
                    <a:pt x="3093" y="3229"/>
                    <a:pt x="2995" y="3049"/>
                  </a:cubicBezTo>
                  <a:cubicBezTo>
                    <a:pt x="2678" y="2467"/>
                    <a:pt x="2254" y="2284"/>
                    <a:pt x="1805" y="2090"/>
                  </a:cubicBezTo>
                  <a:cubicBezTo>
                    <a:pt x="1660" y="2028"/>
                    <a:pt x="1509" y="1962"/>
                    <a:pt x="1356" y="1881"/>
                  </a:cubicBezTo>
                  <a:moveTo>
                    <a:pt x="3402" y="3657"/>
                  </a:moveTo>
                  <a:cubicBezTo>
                    <a:pt x="3817" y="4243"/>
                    <a:pt x="4337" y="4803"/>
                    <a:pt x="4591" y="4803"/>
                  </a:cubicBezTo>
                  <a:cubicBezTo>
                    <a:pt x="4605" y="4803"/>
                    <a:pt x="4618" y="4801"/>
                    <a:pt x="4630" y="4798"/>
                  </a:cubicBezTo>
                  <a:cubicBezTo>
                    <a:pt x="4719" y="4773"/>
                    <a:pt x="4760" y="4655"/>
                    <a:pt x="4751" y="4446"/>
                  </a:cubicBezTo>
                  <a:cubicBezTo>
                    <a:pt x="4724" y="3844"/>
                    <a:pt x="4355" y="3795"/>
                    <a:pt x="3844" y="3727"/>
                  </a:cubicBezTo>
                  <a:cubicBezTo>
                    <a:pt x="3707" y="3709"/>
                    <a:pt x="3558" y="3689"/>
                    <a:pt x="3402" y="3657"/>
                  </a:cubicBezTo>
                  <a:moveTo>
                    <a:pt x="4592" y="4822"/>
                  </a:moveTo>
                  <a:cubicBezTo>
                    <a:pt x="4323" y="4822"/>
                    <a:pt x="3792" y="4246"/>
                    <a:pt x="3374" y="3651"/>
                  </a:cubicBezTo>
                  <a:cubicBezTo>
                    <a:pt x="3088" y="3590"/>
                    <a:pt x="2779" y="3485"/>
                    <a:pt x="2472" y="3270"/>
                  </a:cubicBezTo>
                  <a:cubicBezTo>
                    <a:pt x="1960" y="2912"/>
                    <a:pt x="1583" y="2358"/>
                    <a:pt x="1326" y="1865"/>
                  </a:cubicBezTo>
                  <a:cubicBezTo>
                    <a:pt x="1001" y="1688"/>
                    <a:pt x="665" y="1434"/>
                    <a:pt x="348" y="973"/>
                  </a:cubicBezTo>
                  <a:cubicBezTo>
                    <a:pt x="54" y="546"/>
                    <a:pt x="-61" y="218"/>
                    <a:pt x="31" y="72"/>
                  </a:cubicBezTo>
                  <a:cubicBezTo>
                    <a:pt x="68" y="14"/>
                    <a:pt x="137" y="-10"/>
                    <a:pt x="225" y="4"/>
                  </a:cubicBezTo>
                  <a:cubicBezTo>
                    <a:pt x="344" y="23"/>
                    <a:pt x="488" y="112"/>
                    <a:pt x="610" y="241"/>
                  </a:cubicBezTo>
                  <a:cubicBezTo>
                    <a:pt x="709" y="346"/>
                    <a:pt x="841" y="527"/>
                    <a:pt x="907" y="791"/>
                  </a:cubicBezTo>
                  <a:cubicBezTo>
                    <a:pt x="910" y="803"/>
                    <a:pt x="1046" y="1287"/>
                    <a:pt x="1341" y="1852"/>
                  </a:cubicBezTo>
                  <a:cubicBezTo>
                    <a:pt x="1499" y="1937"/>
                    <a:pt x="1657" y="2005"/>
                    <a:pt x="1813" y="2073"/>
                  </a:cubicBezTo>
                  <a:cubicBezTo>
                    <a:pt x="2265" y="2268"/>
                    <a:pt x="2691" y="2452"/>
                    <a:pt x="3012" y="3039"/>
                  </a:cubicBezTo>
                  <a:cubicBezTo>
                    <a:pt x="3113" y="3225"/>
                    <a:pt x="3243" y="3431"/>
                    <a:pt x="3386" y="3634"/>
                  </a:cubicBezTo>
                  <a:cubicBezTo>
                    <a:pt x="3549" y="3669"/>
                    <a:pt x="3704" y="3689"/>
                    <a:pt x="3846" y="3708"/>
                  </a:cubicBezTo>
                  <a:cubicBezTo>
                    <a:pt x="4366" y="3777"/>
                    <a:pt x="4742" y="3827"/>
                    <a:pt x="4770" y="4445"/>
                  </a:cubicBezTo>
                  <a:cubicBezTo>
                    <a:pt x="4779" y="4664"/>
                    <a:pt x="4734" y="4789"/>
                    <a:pt x="4635" y="4816"/>
                  </a:cubicBezTo>
                  <a:cubicBezTo>
                    <a:pt x="4621" y="4820"/>
                    <a:pt x="4607" y="4822"/>
                    <a:pt x="4592" y="48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8"/>
            <p:cNvSpPr/>
            <p:nvPr/>
          </p:nvSpPr>
          <p:spPr>
            <a:xfrm rot="5400000">
              <a:off x="1714456" y="4414622"/>
              <a:ext cx="1566028" cy="1572149"/>
            </a:xfrm>
            <a:custGeom>
              <a:avLst/>
              <a:gdLst/>
              <a:ahLst/>
              <a:cxnLst/>
              <a:rect l="l" t="t" r="r" b="b"/>
              <a:pathLst>
                <a:path w="3577" h="3591" extrusionOk="0">
                  <a:moveTo>
                    <a:pt x="1585" y="1146"/>
                  </a:moveTo>
                  <a:cubicBezTo>
                    <a:pt x="1591" y="1146"/>
                    <a:pt x="1597" y="1146"/>
                    <a:pt x="1603" y="1146"/>
                  </a:cubicBezTo>
                  <a:cubicBezTo>
                    <a:pt x="1587" y="1142"/>
                    <a:pt x="1721" y="1148"/>
                    <a:pt x="1707" y="1140"/>
                  </a:cubicBezTo>
                  <a:cubicBezTo>
                    <a:pt x="1701" y="1140"/>
                    <a:pt x="1695" y="1140"/>
                    <a:pt x="1689" y="1139"/>
                  </a:cubicBezTo>
                  <a:cubicBezTo>
                    <a:pt x="1695" y="1139"/>
                    <a:pt x="1701" y="1139"/>
                    <a:pt x="1707" y="1139"/>
                  </a:cubicBezTo>
                  <a:cubicBezTo>
                    <a:pt x="1751" y="1124"/>
                    <a:pt x="1790" y="1122"/>
                    <a:pt x="1846" y="1118"/>
                  </a:cubicBezTo>
                  <a:cubicBezTo>
                    <a:pt x="1836" y="1116"/>
                    <a:pt x="1826" y="1117"/>
                    <a:pt x="1800" y="1117"/>
                  </a:cubicBezTo>
                  <a:cubicBezTo>
                    <a:pt x="1864" y="1117"/>
                    <a:pt x="1858" y="1113"/>
                    <a:pt x="1906" y="1113"/>
                  </a:cubicBezTo>
                  <a:cubicBezTo>
                    <a:pt x="1889" y="1115"/>
                    <a:pt x="1924" y="1115"/>
                    <a:pt x="1894" y="1116"/>
                  </a:cubicBezTo>
                  <a:cubicBezTo>
                    <a:pt x="1883" y="1129"/>
                    <a:pt x="1927" y="1124"/>
                    <a:pt x="1913" y="1127"/>
                  </a:cubicBezTo>
                  <a:cubicBezTo>
                    <a:pt x="1897" y="1130"/>
                    <a:pt x="1879" y="1132"/>
                    <a:pt x="1907" y="1135"/>
                  </a:cubicBezTo>
                  <a:cubicBezTo>
                    <a:pt x="1894" y="1135"/>
                    <a:pt x="1884" y="1135"/>
                    <a:pt x="1873" y="1136"/>
                  </a:cubicBezTo>
                  <a:cubicBezTo>
                    <a:pt x="1895" y="1137"/>
                    <a:pt x="1868" y="1138"/>
                    <a:pt x="1893" y="1139"/>
                  </a:cubicBezTo>
                  <a:cubicBezTo>
                    <a:pt x="1921" y="1139"/>
                    <a:pt x="1914" y="1140"/>
                    <a:pt x="1915" y="1141"/>
                  </a:cubicBezTo>
                  <a:cubicBezTo>
                    <a:pt x="1956" y="1140"/>
                    <a:pt x="1925" y="1136"/>
                    <a:pt x="1977" y="1130"/>
                  </a:cubicBezTo>
                  <a:cubicBezTo>
                    <a:pt x="1927" y="1129"/>
                    <a:pt x="1999" y="1127"/>
                    <a:pt x="1977" y="1126"/>
                  </a:cubicBezTo>
                  <a:cubicBezTo>
                    <a:pt x="1957" y="1125"/>
                    <a:pt x="1977" y="1124"/>
                    <a:pt x="1978" y="1123"/>
                  </a:cubicBezTo>
                  <a:cubicBezTo>
                    <a:pt x="1986" y="1121"/>
                    <a:pt x="1997" y="1119"/>
                    <a:pt x="1976" y="1117"/>
                  </a:cubicBezTo>
                  <a:cubicBezTo>
                    <a:pt x="1962" y="1116"/>
                    <a:pt x="2016" y="1116"/>
                    <a:pt x="1984" y="1115"/>
                  </a:cubicBezTo>
                  <a:cubicBezTo>
                    <a:pt x="2008" y="1112"/>
                    <a:pt x="1973" y="1113"/>
                    <a:pt x="1958" y="1111"/>
                  </a:cubicBezTo>
                  <a:cubicBezTo>
                    <a:pt x="1975" y="1106"/>
                    <a:pt x="2078" y="1098"/>
                    <a:pt x="2101" y="1090"/>
                  </a:cubicBezTo>
                  <a:cubicBezTo>
                    <a:pt x="2120" y="1089"/>
                    <a:pt x="2132" y="1089"/>
                    <a:pt x="2146" y="1089"/>
                  </a:cubicBezTo>
                  <a:cubicBezTo>
                    <a:pt x="2093" y="1086"/>
                    <a:pt x="2223" y="1080"/>
                    <a:pt x="2206" y="1075"/>
                  </a:cubicBezTo>
                  <a:cubicBezTo>
                    <a:pt x="2249" y="1075"/>
                    <a:pt x="2217" y="1073"/>
                    <a:pt x="2239" y="1072"/>
                  </a:cubicBezTo>
                  <a:cubicBezTo>
                    <a:pt x="2257" y="1071"/>
                    <a:pt x="2235" y="1069"/>
                    <a:pt x="2252" y="1068"/>
                  </a:cubicBezTo>
                  <a:cubicBezTo>
                    <a:pt x="2276" y="1066"/>
                    <a:pt x="2265" y="1065"/>
                    <a:pt x="2268" y="1063"/>
                  </a:cubicBezTo>
                  <a:cubicBezTo>
                    <a:pt x="2271" y="1062"/>
                    <a:pt x="2269" y="1061"/>
                    <a:pt x="2269" y="1059"/>
                  </a:cubicBezTo>
                  <a:cubicBezTo>
                    <a:pt x="2269" y="1058"/>
                    <a:pt x="2275" y="1056"/>
                    <a:pt x="2267" y="1055"/>
                  </a:cubicBezTo>
                  <a:cubicBezTo>
                    <a:pt x="2259" y="1054"/>
                    <a:pt x="2302" y="1053"/>
                    <a:pt x="2269" y="1051"/>
                  </a:cubicBezTo>
                  <a:cubicBezTo>
                    <a:pt x="2309" y="1046"/>
                    <a:pt x="2293" y="1045"/>
                    <a:pt x="2324" y="1043"/>
                  </a:cubicBezTo>
                  <a:cubicBezTo>
                    <a:pt x="2327" y="1043"/>
                    <a:pt x="2320" y="1042"/>
                    <a:pt x="2329" y="1041"/>
                  </a:cubicBezTo>
                  <a:cubicBezTo>
                    <a:pt x="2339" y="1040"/>
                    <a:pt x="2337" y="1039"/>
                    <a:pt x="2330" y="1038"/>
                  </a:cubicBezTo>
                  <a:cubicBezTo>
                    <a:pt x="2321" y="1037"/>
                    <a:pt x="2366" y="1036"/>
                    <a:pt x="2332" y="1035"/>
                  </a:cubicBezTo>
                  <a:cubicBezTo>
                    <a:pt x="2344" y="1035"/>
                    <a:pt x="2403" y="1031"/>
                    <a:pt x="2358" y="1029"/>
                  </a:cubicBezTo>
                  <a:cubicBezTo>
                    <a:pt x="2350" y="1028"/>
                    <a:pt x="2359" y="1027"/>
                    <a:pt x="2365" y="1027"/>
                  </a:cubicBezTo>
                  <a:cubicBezTo>
                    <a:pt x="2371" y="1026"/>
                    <a:pt x="2343" y="1025"/>
                    <a:pt x="2371" y="1025"/>
                  </a:cubicBezTo>
                  <a:cubicBezTo>
                    <a:pt x="2332" y="1024"/>
                    <a:pt x="2384" y="1023"/>
                    <a:pt x="2362" y="1023"/>
                  </a:cubicBezTo>
                  <a:cubicBezTo>
                    <a:pt x="2330" y="1022"/>
                    <a:pt x="2377" y="1021"/>
                    <a:pt x="2366" y="1021"/>
                  </a:cubicBezTo>
                  <a:cubicBezTo>
                    <a:pt x="2336" y="1019"/>
                    <a:pt x="2358" y="1017"/>
                    <a:pt x="2352" y="1015"/>
                  </a:cubicBezTo>
                  <a:cubicBezTo>
                    <a:pt x="2339" y="1011"/>
                    <a:pt x="2380" y="1012"/>
                    <a:pt x="2393" y="1007"/>
                  </a:cubicBezTo>
                  <a:cubicBezTo>
                    <a:pt x="2383" y="996"/>
                    <a:pt x="2453" y="1000"/>
                    <a:pt x="2414" y="996"/>
                  </a:cubicBezTo>
                  <a:cubicBezTo>
                    <a:pt x="2470" y="988"/>
                    <a:pt x="2441" y="986"/>
                    <a:pt x="2479" y="976"/>
                  </a:cubicBezTo>
                  <a:cubicBezTo>
                    <a:pt x="2485" y="975"/>
                    <a:pt x="2508" y="973"/>
                    <a:pt x="2532" y="971"/>
                  </a:cubicBezTo>
                  <a:cubicBezTo>
                    <a:pt x="2581" y="976"/>
                    <a:pt x="2550" y="980"/>
                    <a:pt x="2562" y="985"/>
                  </a:cubicBezTo>
                  <a:cubicBezTo>
                    <a:pt x="2532" y="983"/>
                    <a:pt x="2515" y="982"/>
                    <a:pt x="2498" y="982"/>
                  </a:cubicBezTo>
                  <a:cubicBezTo>
                    <a:pt x="2524" y="992"/>
                    <a:pt x="2550" y="984"/>
                    <a:pt x="2500" y="994"/>
                  </a:cubicBezTo>
                  <a:cubicBezTo>
                    <a:pt x="2577" y="990"/>
                    <a:pt x="2579" y="993"/>
                    <a:pt x="2643" y="978"/>
                  </a:cubicBezTo>
                  <a:cubicBezTo>
                    <a:pt x="2647" y="972"/>
                    <a:pt x="2632" y="974"/>
                    <a:pt x="2663" y="972"/>
                  </a:cubicBezTo>
                  <a:cubicBezTo>
                    <a:pt x="2673" y="971"/>
                    <a:pt x="2667" y="970"/>
                    <a:pt x="2677" y="970"/>
                  </a:cubicBezTo>
                  <a:cubicBezTo>
                    <a:pt x="2695" y="969"/>
                    <a:pt x="2649" y="969"/>
                    <a:pt x="2677" y="968"/>
                  </a:cubicBezTo>
                  <a:cubicBezTo>
                    <a:pt x="2686" y="968"/>
                    <a:pt x="2685" y="967"/>
                    <a:pt x="2685" y="966"/>
                  </a:cubicBezTo>
                  <a:cubicBezTo>
                    <a:pt x="2684" y="966"/>
                    <a:pt x="2693" y="965"/>
                    <a:pt x="2671" y="964"/>
                  </a:cubicBezTo>
                  <a:cubicBezTo>
                    <a:pt x="2688" y="963"/>
                    <a:pt x="2712" y="959"/>
                    <a:pt x="2671" y="956"/>
                  </a:cubicBezTo>
                  <a:cubicBezTo>
                    <a:pt x="2661" y="955"/>
                    <a:pt x="2641" y="954"/>
                    <a:pt x="2648" y="954"/>
                  </a:cubicBezTo>
                  <a:cubicBezTo>
                    <a:pt x="2688" y="952"/>
                    <a:pt x="2652" y="951"/>
                    <a:pt x="2641" y="951"/>
                  </a:cubicBezTo>
                  <a:cubicBezTo>
                    <a:pt x="2624" y="948"/>
                    <a:pt x="2601" y="945"/>
                    <a:pt x="2627" y="943"/>
                  </a:cubicBezTo>
                  <a:cubicBezTo>
                    <a:pt x="2700" y="932"/>
                    <a:pt x="2652" y="932"/>
                    <a:pt x="2747" y="924"/>
                  </a:cubicBezTo>
                  <a:cubicBezTo>
                    <a:pt x="2745" y="924"/>
                    <a:pt x="2743" y="924"/>
                    <a:pt x="2740" y="924"/>
                  </a:cubicBezTo>
                  <a:cubicBezTo>
                    <a:pt x="2711" y="923"/>
                    <a:pt x="2754" y="923"/>
                    <a:pt x="2749" y="922"/>
                  </a:cubicBezTo>
                  <a:cubicBezTo>
                    <a:pt x="2781" y="913"/>
                    <a:pt x="2798" y="912"/>
                    <a:pt x="2866" y="905"/>
                  </a:cubicBezTo>
                  <a:cubicBezTo>
                    <a:pt x="2876" y="900"/>
                    <a:pt x="2928" y="897"/>
                    <a:pt x="2935" y="896"/>
                  </a:cubicBezTo>
                  <a:cubicBezTo>
                    <a:pt x="2931" y="895"/>
                    <a:pt x="2972" y="894"/>
                    <a:pt x="2936" y="893"/>
                  </a:cubicBezTo>
                  <a:cubicBezTo>
                    <a:pt x="3016" y="885"/>
                    <a:pt x="3065" y="884"/>
                    <a:pt x="3143" y="867"/>
                  </a:cubicBezTo>
                  <a:cubicBezTo>
                    <a:pt x="3122" y="867"/>
                    <a:pt x="3050" y="870"/>
                    <a:pt x="3062" y="875"/>
                  </a:cubicBezTo>
                  <a:cubicBezTo>
                    <a:pt x="2971" y="872"/>
                    <a:pt x="2758" y="900"/>
                    <a:pt x="2745" y="886"/>
                  </a:cubicBezTo>
                  <a:cubicBezTo>
                    <a:pt x="2734" y="885"/>
                    <a:pt x="2765" y="884"/>
                    <a:pt x="2758" y="883"/>
                  </a:cubicBezTo>
                  <a:cubicBezTo>
                    <a:pt x="2750" y="878"/>
                    <a:pt x="2857" y="878"/>
                    <a:pt x="2803" y="873"/>
                  </a:cubicBezTo>
                  <a:cubicBezTo>
                    <a:pt x="2780" y="873"/>
                    <a:pt x="2764" y="872"/>
                    <a:pt x="2740" y="872"/>
                  </a:cubicBezTo>
                  <a:cubicBezTo>
                    <a:pt x="2751" y="870"/>
                    <a:pt x="2760" y="869"/>
                    <a:pt x="2768" y="867"/>
                  </a:cubicBezTo>
                  <a:cubicBezTo>
                    <a:pt x="2763" y="867"/>
                    <a:pt x="2757" y="867"/>
                    <a:pt x="2751" y="866"/>
                  </a:cubicBezTo>
                  <a:cubicBezTo>
                    <a:pt x="2791" y="867"/>
                    <a:pt x="2791" y="863"/>
                    <a:pt x="2751" y="863"/>
                  </a:cubicBezTo>
                  <a:cubicBezTo>
                    <a:pt x="2757" y="862"/>
                    <a:pt x="2763" y="862"/>
                    <a:pt x="2768" y="862"/>
                  </a:cubicBezTo>
                  <a:lnTo>
                    <a:pt x="2768" y="862"/>
                  </a:lnTo>
                  <a:cubicBezTo>
                    <a:pt x="2763" y="861"/>
                    <a:pt x="2757" y="861"/>
                    <a:pt x="2751" y="861"/>
                  </a:cubicBezTo>
                  <a:cubicBezTo>
                    <a:pt x="2765" y="862"/>
                    <a:pt x="2812" y="858"/>
                    <a:pt x="2803" y="853"/>
                  </a:cubicBezTo>
                  <a:cubicBezTo>
                    <a:pt x="2776" y="852"/>
                    <a:pt x="2819" y="851"/>
                    <a:pt x="2814" y="850"/>
                  </a:cubicBezTo>
                  <a:cubicBezTo>
                    <a:pt x="2802" y="848"/>
                    <a:pt x="2798" y="845"/>
                    <a:pt x="2846" y="843"/>
                  </a:cubicBezTo>
                  <a:cubicBezTo>
                    <a:pt x="2853" y="843"/>
                    <a:pt x="2821" y="842"/>
                    <a:pt x="2849" y="841"/>
                  </a:cubicBezTo>
                  <a:cubicBezTo>
                    <a:pt x="2821" y="840"/>
                    <a:pt x="2859" y="842"/>
                    <a:pt x="2852" y="837"/>
                  </a:cubicBezTo>
                  <a:cubicBezTo>
                    <a:pt x="2898" y="833"/>
                    <a:pt x="2996" y="825"/>
                    <a:pt x="3040" y="813"/>
                  </a:cubicBezTo>
                  <a:cubicBezTo>
                    <a:pt x="3044" y="812"/>
                    <a:pt x="3099" y="810"/>
                    <a:pt x="3061" y="810"/>
                  </a:cubicBezTo>
                  <a:cubicBezTo>
                    <a:pt x="3088" y="809"/>
                    <a:pt x="3080" y="808"/>
                    <a:pt x="3080" y="807"/>
                  </a:cubicBezTo>
                  <a:cubicBezTo>
                    <a:pt x="3081" y="806"/>
                    <a:pt x="3072" y="804"/>
                    <a:pt x="3083" y="803"/>
                  </a:cubicBezTo>
                  <a:cubicBezTo>
                    <a:pt x="3109" y="801"/>
                    <a:pt x="3116" y="798"/>
                    <a:pt x="3123" y="796"/>
                  </a:cubicBezTo>
                  <a:cubicBezTo>
                    <a:pt x="3156" y="793"/>
                    <a:pt x="3166" y="788"/>
                    <a:pt x="3125" y="789"/>
                  </a:cubicBezTo>
                  <a:cubicBezTo>
                    <a:pt x="3134" y="789"/>
                    <a:pt x="3138" y="788"/>
                    <a:pt x="3152" y="787"/>
                  </a:cubicBezTo>
                  <a:cubicBezTo>
                    <a:pt x="3174" y="787"/>
                    <a:pt x="3143" y="786"/>
                    <a:pt x="3146" y="786"/>
                  </a:cubicBezTo>
                  <a:cubicBezTo>
                    <a:pt x="3151" y="785"/>
                    <a:pt x="3156" y="784"/>
                    <a:pt x="3164" y="784"/>
                  </a:cubicBezTo>
                  <a:cubicBezTo>
                    <a:pt x="3171" y="783"/>
                    <a:pt x="3194" y="783"/>
                    <a:pt x="3165" y="782"/>
                  </a:cubicBezTo>
                  <a:cubicBezTo>
                    <a:pt x="3190" y="772"/>
                    <a:pt x="3243" y="771"/>
                    <a:pt x="3289" y="764"/>
                  </a:cubicBezTo>
                  <a:cubicBezTo>
                    <a:pt x="3266" y="761"/>
                    <a:pt x="3381" y="762"/>
                    <a:pt x="3330" y="763"/>
                  </a:cubicBezTo>
                  <a:lnTo>
                    <a:pt x="3330" y="762"/>
                  </a:lnTo>
                  <a:cubicBezTo>
                    <a:pt x="3316" y="763"/>
                    <a:pt x="3303" y="764"/>
                    <a:pt x="3289" y="764"/>
                  </a:cubicBezTo>
                  <a:cubicBezTo>
                    <a:pt x="3315" y="765"/>
                    <a:pt x="3346" y="765"/>
                    <a:pt x="3372" y="764"/>
                  </a:cubicBezTo>
                  <a:cubicBezTo>
                    <a:pt x="3366" y="764"/>
                    <a:pt x="3360" y="764"/>
                    <a:pt x="3355" y="764"/>
                  </a:cubicBezTo>
                  <a:cubicBezTo>
                    <a:pt x="3369" y="763"/>
                    <a:pt x="3404" y="763"/>
                    <a:pt x="3372" y="763"/>
                  </a:cubicBezTo>
                  <a:lnTo>
                    <a:pt x="3372" y="764"/>
                  </a:lnTo>
                  <a:lnTo>
                    <a:pt x="3414" y="764"/>
                  </a:lnTo>
                  <a:cubicBezTo>
                    <a:pt x="3461" y="790"/>
                    <a:pt x="3502" y="753"/>
                    <a:pt x="3552" y="754"/>
                  </a:cubicBezTo>
                  <a:cubicBezTo>
                    <a:pt x="3515" y="753"/>
                    <a:pt x="3555" y="751"/>
                    <a:pt x="3551" y="750"/>
                  </a:cubicBezTo>
                  <a:cubicBezTo>
                    <a:pt x="3545" y="748"/>
                    <a:pt x="3567" y="747"/>
                    <a:pt x="3555" y="745"/>
                  </a:cubicBezTo>
                  <a:cubicBezTo>
                    <a:pt x="3548" y="744"/>
                    <a:pt x="3540" y="743"/>
                    <a:pt x="3538" y="742"/>
                  </a:cubicBezTo>
                  <a:cubicBezTo>
                    <a:pt x="3533" y="742"/>
                    <a:pt x="3527" y="742"/>
                    <a:pt x="3521" y="742"/>
                  </a:cubicBezTo>
                  <a:cubicBezTo>
                    <a:pt x="3527" y="741"/>
                    <a:pt x="3533" y="741"/>
                    <a:pt x="3538" y="741"/>
                  </a:cubicBezTo>
                  <a:cubicBezTo>
                    <a:pt x="3539" y="740"/>
                    <a:pt x="3583" y="740"/>
                    <a:pt x="3543" y="739"/>
                  </a:cubicBezTo>
                  <a:cubicBezTo>
                    <a:pt x="3574" y="738"/>
                    <a:pt x="3533" y="737"/>
                    <a:pt x="3539" y="736"/>
                  </a:cubicBezTo>
                  <a:cubicBezTo>
                    <a:pt x="3544" y="736"/>
                    <a:pt x="3551" y="735"/>
                    <a:pt x="3560" y="734"/>
                  </a:cubicBezTo>
                  <a:cubicBezTo>
                    <a:pt x="3569" y="734"/>
                    <a:pt x="3520" y="733"/>
                    <a:pt x="3552" y="732"/>
                  </a:cubicBezTo>
                  <a:cubicBezTo>
                    <a:pt x="3556" y="732"/>
                    <a:pt x="3545" y="731"/>
                    <a:pt x="3535" y="731"/>
                  </a:cubicBezTo>
                  <a:cubicBezTo>
                    <a:pt x="3506" y="729"/>
                    <a:pt x="3512" y="728"/>
                    <a:pt x="3530" y="726"/>
                  </a:cubicBezTo>
                  <a:cubicBezTo>
                    <a:pt x="3538" y="726"/>
                    <a:pt x="3505" y="725"/>
                    <a:pt x="3538" y="724"/>
                  </a:cubicBezTo>
                  <a:cubicBezTo>
                    <a:pt x="3514" y="724"/>
                    <a:pt x="3523" y="723"/>
                    <a:pt x="3536" y="723"/>
                  </a:cubicBezTo>
                  <a:cubicBezTo>
                    <a:pt x="3506" y="722"/>
                    <a:pt x="3520" y="721"/>
                    <a:pt x="3518" y="720"/>
                  </a:cubicBezTo>
                  <a:cubicBezTo>
                    <a:pt x="3513" y="714"/>
                    <a:pt x="3533" y="716"/>
                    <a:pt x="3499" y="714"/>
                  </a:cubicBezTo>
                  <a:cubicBezTo>
                    <a:pt x="3528" y="714"/>
                    <a:pt x="3507" y="712"/>
                    <a:pt x="3508" y="712"/>
                  </a:cubicBezTo>
                  <a:cubicBezTo>
                    <a:pt x="3510" y="711"/>
                    <a:pt x="3505" y="709"/>
                    <a:pt x="3518" y="708"/>
                  </a:cubicBezTo>
                  <a:cubicBezTo>
                    <a:pt x="3475" y="705"/>
                    <a:pt x="3508" y="698"/>
                    <a:pt x="3465" y="692"/>
                  </a:cubicBezTo>
                  <a:cubicBezTo>
                    <a:pt x="3501" y="691"/>
                    <a:pt x="3433" y="689"/>
                    <a:pt x="3475" y="688"/>
                  </a:cubicBezTo>
                  <a:cubicBezTo>
                    <a:pt x="3496" y="688"/>
                    <a:pt x="3449" y="687"/>
                    <a:pt x="3473" y="685"/>
                  </a:cubicBezTo>
                  <a:cubicBezTo>
                    <a:pt x="3489" y="685"/>
                    <a:pt x="3486" y="683"/>
                    <a:pt x="3474" y="682"/>
                  </a:cubicBezTo>
                  <a:cubicBezTo>
                    <a:pt x="3441" y="678"/>
                    <a:pt x="3461" y="675"/>
                    <a:pt x="3455" y="672"/>
                  </a:cubicBezTo>
                  <a:cubicBezTo>
                    <a:pt x="3449" y="668"/>
                    <a:pt x="3469" y="665"/>
                    <a:pt x="3436" y="662"/>
                  </a:cubicBezTo>
                  <a:cubicBezTo>
                    <a:pt x="3423" y="660"/>
                    <a:pt x="3442" y="658"/>
                    <a:pt x="3434" y="654"/>
                  </a:cubicBezTo>
                  <a:cubicBezTo>
                    <a:pt x="3431" y="653"/>
                    <a:pt x="3406" y="652"/>
                    <a:pt x="3417" y="651"/>
                  </a:cubicBezTo>
                  <a:cubicBezTo>
                    <a:pt x="3439" y="650"/>
                    <a:pt x="3406" y="649"/>
                    <a:pt x="3412" y="648"/>
                  </a:cubicBezTo>
                  <a:cubicBezTo>
                    <a:pt x="3419" y="646"/>
                    <a:pt x="3411" y="640"/>
                    <a:pt x="3414" y="634"/>
                  </a:cubicBezTo>
                  <a:cubicBezTo>
                    <a:pt x="3414" y="633"/>
                    <a:pt x="3403" y="631"/>
                    <a:pt x="3416" y="630"/>
                  </a:cubicBezTo>
                  <a:cubicBezTo>
                    <a:pt x="3434" y="628"/>
                    <a:pt x="3374" y="627"/>
                    <a:pt x="3404" y="626"/>
                  </a:cubicBezTo>
                  <a:cubicBezTo>
                    <a:pt x="3425" y="624"/>
                    <a:pt x="3365" y="620"/>
                    <a:pt x="3378" y="619"/>
                  </a:cubicBezTo>
                  <a:cubicBezTo>
                    <a:pt x="3410" y="618"/>
                    <a:pt x="3368" y="617"/>
                    <a:pt x="3374" y="616"/>
                  </a:cubicBezTo>
                  <a:cubicBezTo>
                    <a:pt x="3391" y="614"/>
                    <a:pt x="3312" y="613"/>
                    <a:pt x="3351" y="611"/>
                  </a:cubicBezTo>
                  <a:cubicBezTo>
                    <a:pt x="3305" y="608"/>
                    <a:pt x="3349" y="604"/>
                    <a:pt x="3324" y="602"/>
                  </a:cubicBezTo>
                  <a:cubicBezTo>
                    <a:pt x="3296" y="600"/>
                    <a:pt x="3359" y="600"/>
                    <a:pt x="3330" y="599"/>
                  </a:cubicBezTo>
                  <a:cubicBezTo>
                    <a:pt x="3297" y="598"/>
                    <a:pt x="3323" y="596"/>
                    <a:pt x="3307" y="595"/>
                  </a:cubicBezTo>
                  <a:cubicBezTo>
                    <a:pt x="3295" y="592"/>
                    <a:pt x="3281" y="593"/>
                    <a:pt x="3288" y="588"/>
                  </a:cubicBezTo>
                  <a:cubicBezTo>
                    <a:pt x="3282" y="571"/>
                    <a:pt x="3221" y="570"/>
                    <a:pt x="3228" y="567"/>
                  </a:cubicBezTo>
                  <a:cubicBezTo>
                    <a:pt x="3242" y="566"/>
                    <a:pt x="3174" y="564"/>
                    <a:pt x="3220" y="562"/>
                  </a:cubicBezTo>
                  <a:cubicBezTo>
                    <a:pt x="3226" y="562"/>
                    <a:pt x="3189" y="561"/>
                    <a:pt x="3224" y="560"/>
                  </a:cubicBezTo>
                  <a:cubicBezTo>
                    <a:pt x="3205" y="556"/>
                    <a:pt x="3194" y="557"/>
                    <a:pt x="3184" y="550"/>
                  </a:cubicBezTo>
                  <a:cubicBezTo>
                    <a:pt x="3187" y="549"/>
                    <a:pt x="3190" y="548"/>
                    <a:pt x="3180" y="548"/>
                  </a:cubicBezTo>
                  <a:cubicBezTo>
                    <a:pt x="3153" y="547"/>
                    <a:pt x="3203" y="546"/>
                    <a:pt x="3164" y="546"/>
                  </a:cubicBezTo>
                  <a:cubicBezTo>
                    <a:pt x="3169" y="545"/>
                    <a:pt x="3150" y="543"/>
                    <a:pt x="3178" y="543"/>
                  </a:cubicBezTo>
                  <a:cubicBezTo>
                    <a:pt x="3206" y="542"/>
                    <a:pt x="3162" y="541"/>
                    <a:pt x="3177" y="540"/>
                  </a:cubicBezTo>
                  <a:cubicBezTo>
                    <a:pt x="3203" y="538"/>
                    <a:pt x="3169" y="535"/>
                    <a:pt x="3205" y="533"/>
                  </a:cubicBezTo>
                  <a:cubicBezTo>
                    <a:pt x="3209" y="533"/>
                    <a:pt x="3206" y="532"/>
                    <a:pt x="3200" y="532"/>
                  </a:cubicBezTo>
                  <a:cubicBezTo>
                    <a:pt x="3175" y="531"/>
                    <a:pt x="3186" y="530"/>
                    <a:pt x="3185" y="529"/>
                  </a:cubicBezTo>
                  <a:cubicBezTo>
                    <a:pt x="3180" y="514"/>
                    <a:pt x="3197" y="509"/>
                    <a:pt x="3166" y="508"/>
                  </a:cubicBezTo>
                  <a:cubicBezTo>
                    <a:pt x="3153" y="507"/>
                    <a:pt x="3187" y="506"/>
                    <a:pt x="3165" y="504"/>
                  </a:cubicBezTo>
                  <a:cubicBezTo>
                    <a:pt x="3159" y="504"/>
                    <a:pt x="3163" y="503"/>
                    <a:pt x="3166" y="503"/>
                  </a:cubicBezTo>
                  <a:cubicBezTo>
                    <a:pt x="3179" y="499"/>
                    <a:pt x="3207" y="499"/>
                    <a:pt x="3205" y="490"/>
                  </a:cubicBezTo>
                  <a:cubicBezTo>
                    <a:pt x="3205" y="489"/>
                    <a:pt x="3193" y="487"/>
                    <a:pt x="3208" y="486"/>
                  </a:cubicBezTo>
                  <a:cubicBezTo>
                    <a:pt x="3233" y="486"/>
                    <a:pt x="3204" y="485"/>
                    <a:pt x="3220" y="484"/>
                  </a:cubicBezTo>
                  <a:cubicBezTo>
                    <a:pt x="3227" y="482"/>
                    <a:pt x="3247" y="478"/>
                    <a:pt x="3240" y="478"/>
                  </a:cubicBezTo>
                  <a:cubicBezTo>
                    <a:pt x="3215" y="477"/>
                    <a:pt x="3254" y="477"/>
                    <a:pt x="3249" y="476"/>
                  </a:cubicBezTo>
                  <a:cubicBezTo>
                    <a:pt x="3241" y="474"/>
                    <a:pt x="3233" y="472"/>
                    <a:pt x="3251" y="471"/>
                  </a:cubicBezTo>
                  <a:cubicBezTo>
                    <a:pt x="3271" y="469"/>
                    <a:pt x="3215" y="467"/>
                    <a:pt x="3268" y="466"/>
                  </a:cubicBezTo>
                  <a:cubicBezTo>
                    <a:pt x="3257" y="465"/>
                    <a:pt x="3241" y="465"/>
                    <a:pt x="3247" y="463"/>
                  </a:cubicBezTo>
                  <a:cubicBezTo>
                    <a:pt x="3226" y="436"/>
                    <a:pt x="3319" y="449"/>
                    <a:pt x="3310" y="441"/>
                  </a:cubicBezTo>
                  <a:cubicBezTo>
                    <a:pt x="3303" y="440"/>
                    <a:pt x="3326" y="438"/>
                    <a:pt x="3291" y="436"/>
                  </a:cubicBezTo>
                  <a:cubicBezTo>
                    <a:pt x="3330" y="435"/>
                    <a:pt x="3302" y="433"/>
                    <a:pt x="3309" y="431"/>
                  </a:cubicBezTo>
                  <a:cubicBezTo>
                    <a:pt x="3316" y="430"/>
                    <a:pt x="3360" y="428"/>
                    <a:pt x="3311" y="426"/>
                  </a:cubicBezTo>
                  <a:cubicBezTo>
                    <a:pt x="3321" y="425"/>
                    <a:pt x="3399" y="422"/>
                    <a:pt x="3351" y="420"/>
                  </a:cubicBezTo>
                  <a:cubicBezTo>
                    <a:pt x="3392" y="418"/>
                    <a:pt x="3364" y="415"/>
                    <a:pt x="3372" y="413"/>
                  </a:cubicBezTo>
                  <a:cubicBezTo>
                    <a:pt x="3387" y="407"/>
                    <a:pt x="3394" y="408"/>
                    <a:pt x="3413" y="404"/>
                  </a:cubicBezTo>
                  <a:cubicBezTo>
                    <a:pt x="3362" y="403"/>
                    <a:pt x="3421" y="402"/>
                    <a:pt x="3414" y="401"/>
                  </a:cubicBezTo>
                  <a:cubicBezTo>
                    <a:pt x="3406" y="399"/>
                    <a:pt x="3429" y="398"/>
                    <a:pt x="3396" y="397"/>
                  </a:cubicBezTo>
                  <a:cubicBezTo>
                    <a:pt x="3421" y="396"/>
                    <a:pt x="3411" y="395"/>
                    <a:pt x="3414" y="393"/>
                  </a:cubicBezTo>
                  <a:cubicBezTo>
                    <a:pt x="3416" y="393"/>
                    <a:pt x="3434" y="392"/>
                    <a:pt x="3426" y="391"/>
                  </a:cubicBezTo>
                  <a:cubicBezTo>
                    <a:pt x="3403" y="390"/>
                    <a:pt x="3419" y="389"/>
                    <a:pt x="3414" y="387"/>
                  </a:cubicBezTo>
                  <a:cubicBezTo>
                    <a:pt x="3460" y="386"/>
                    <a:pt x="3421" y="385"/>
                    <a:pt x="3423" y="384"/>
                  </a:cubicBezTo>
                  <a:cubicBezTo>
                    <a:pt x="3432" y="379"/>
                    <a:pt x="3438" y="374"/>
                    <a:pt x="3426" y="373"/>
                  </a:cubicBezTo>
                  <a:cubicBezTo>
                    <a:pt x="3399" y="372"/>
                    <a:pt x="3448" y="372"/>
                    <a:pt x="3438" y="371"/>
                  </a:cubicBezTo>
                  <a:cubicBezTo>
                    <a:pt x="3433" y="370"/>
                    <a:pt x="3393" y="369"/>
                    <a:pt x="3430" y="369"/>
                  </a:cubicBezTo>
                  <a:cubicBezTo>
                    <a:pt x="3433" y="368"/>
                    <a:pt x="3418" y="367"/>
                    <a:pt x="3416" y="367"/>
                  </a:cubicBezTo>
                  <a:cubicBezTo>
                    <a:pt x="3415" y="366"/>
                    <a:pt x="3445" y="366"/>
                    <a:pt x="3421" y="365"/>
                  </a:cubicBezTo>
                  <a:cubicBezTo>
                    <a:pt x="3418" y="365"/>
                    <a:pt x="3437" y="364"/>
                    <a:pt x="3433" y="364"/>
                  </a:cubicBezTo>
                  <a:cubicBezTo>
                    <a:pt x="3421" y="363"/>
                    <a:pt x="3412" y="362"/>
                    <a:pt x="3413" y="361"/>
                  </a:cubicBezTo>
                  <a:cubicBezTo>
                    <a:pt x="3414" y="360"/>
                    <a:pt x="3417" y="359"/>
                    <a:pt x="3401" y="358"/>
                  </a:cubicBezTo>
                  <a:cubicBezTo>
                    <a:pt x="3373" y="356"/>
                    <a:pt x="3426" y="356"/>
                    <a:pt x="3413" y="355"/>
                  </a:cubicBezTo>
                  <a:cubicBezTo>
                    <a:pt x="3396" y="354"/>
                    <a:pt x="3398" y="352"/>
                    <a:pt x="3412" y="351"/>
                  </a:cubicBezTo>
                  <a:cubicBezTo>
                    <a:pt x="3425" y="350"/>
                    <a:pt x="3407" y="347"/>
                    <a:pt x="3414" y="343"/>
                  </a:cubicBezTo>
                  <a:cubicBezTo>
                    <a:pt x="3418" y="342"/>
                    <a:pt x="3443" y="340"/>
                    <a:pt x="3431" y="339"/>
                  </a:cubicBezTo>
                  <a:cubicBezTo>
                    <a:pt x="3410" y="338"/>
                    <a:pt x="3444" y="337"/>
                    <a:pt x="3435" y="336"/>
                  </a:cubicBezTo>
                  <a:cubicBezTo>
                    <a:pt x="3428" y="335"/>
                    <a:pt x="3414" y="334"/>
                    <a:pt x="3415" y="331"/>
                  </a:cubicBezTo>
                  <a:cubicBezTo>
                    <a:pt x="3417" y="331"/>
                    <a:pt x="3450" y="330"/>
                    <a:pt x="3427" y="329"/>
                  </a:cubicBezTo>
                  <a:cubicBezTo>
                    <a:pt x="3407" y="329"/>
                    <a:pt x="3408" y="328"/>
                    <a:pt x="3422" y="327"/>
                  </a:cubicBezTo>
                  <a:cubicBezTo>
                    <a:pt x="3448" y="326"/>
                    <a:pt x="3417" y="324"/>
                    <a:pt x="3451" y="323"/>
                  </a:cubicBezTo>
                  <a:cubicBezTo>
                    <a:pt x="3452" y="323"/>
                    <a:pt x="3448" y="323"/>
                    <a:pt x="3444" y="323"/>
                  </a:cubicBezTo>
                  <a:cubicBezTo>
                    <a:pt x="3401" y="322"/>
                    <a:pt x="3468" y="321"/>
                    <a:pt x="3444" y="320"/>
                  </a:cubicBezTo>
                  <a:cubicBezTo>
                    <a:pt x="3419" y="320"/>
                    <a:pt x="3451" y="300"/>
                    <a:pt x="3423" y="299"/>
                  </a:cubicBezTo>
                  <a:cubicBezTo>
                    <a:pt x="3411" y="298"/>
                    <a:pt x="3432" y="297"/>
                    <a:pt x="3434" y="296"/>
                  </a:cubicBezTo>
                  <a:cubicBezTo>
                    <a:pt x="3435" y="294"/>
                    <a:pt x="3400" y="294"/>
                    <a:pt x="3421" y="292"/>
                  </a:cubicBezTo>
                  <a:cubicBezTo>
                    <a:pt x="3433" y="291"/>
                    <a:pt x="3422" y="289"/>
                    <a:pt x="3393" y="289"/>
                  </a:cubicBezTo>
                  <a:cubicBezTo>
                    <a:pt x="3398" y="288"/>
                    <a:pt x="3408" y="288"/>
                    <a:pt x="3407" y="288"/>
                  </a:cubicBezTo>
                  <a:cubicBezTo>
                    <a:pt x="3388" y="287"/>
                    <a:pt x="3434" y="285"/>
                    <a:pt x="3409" y="284"/>
                  </a:cubicBezTo>
                  <a:cubicBezTo>
                    <a:pt x="3376" y="282"/>
                    <a:pt x="3398" y="280"/>
                    <a:pt x="3395" y="278"/>
                  </a:cubicBezTo>
                  <a:cubicBezTo>
                    <a:pt x="3394" y="278"/>
                    <a:pt x="3427" y="277"/>
                    <a:pt x="3402" y="276"/>
                  </a:cubicBezTo>
                  <a:cubicBezTo>
                    <a:pt x="3392" y="276"/>
                    <a:pt x="3411" y="274"/>
                    <a:pt x="3413" y="273"/>
                  </a:cubicBezTo>
                  <a:cubicBezTo>
                    <a:pt x="3415" y="263"/>
                    <a:pt x="3416" y="265"/>
                    <a:pt x="3393" y="263"/>
                  </a:cubicBezTo>
                  <a:cubicBezTo>
                    <a:pt x="3432" y="262"/>
                    <a:pt x="3394" y="261"/>
                    <a:pt x="3393" y="259"/>
                  </a:cubicBezTo>
                  <a:cubicBezTo>
                    <a:pt x="3395" y="249"/>
                    <a:pt x="3382" y="251"/>
                    <a:pt x="3372" y="247"/>
                  </a:cubicBezTo>
                  <a:cubicBezTo>
                    <a:pt x="3367" y="245"/>
                    <a:pt x="3388" y="244"/>
                    <a:pt x="3351" y="243"/>
                  </a:cubicBezTo>
                  <a:cubicBezTo>
                    <a:pt x="3412" y="241"/>
                    <a:pt x="3324" y="240"/>
                    <a:pt x="3356" y="236"/>
                  </a:cubicBezTo>
                  <a:cubicBezTo>
                    <a:pt x="3387" y="235"/>
                    <a:pt x="3367" y="233"/>
                    <a:pt x="3371" y="231"/>
                  </a:cubicBezTo>
                  <a:cubicBezTo>
                    <a:pt x="3372" y="231"/>
                    <a:pt x="3349" y="230"/>
                    <a:pt x="3353" y="229"/>
                  </a:cubicBezTo>
                  <a:cubicBezTo>
                    <a:pt x="3369" y="227"/>
                    <a:pt x="3415" y="226"/>
                    <a:pt x="3380" y="225"/>
                  </a:cubicBezTo>
                  <a:cubicBezTo>
                    <a:pt x="3370" y="224"/>
                    <a:pt x="3397" y="222"/>
                    <a:pt x="3388" y="222"/>
                  </a:cubicBezTo>
                  <a:cubicBezTo>
                    <a:pt x="3354" y="221"/>
                    <a:pt x="3392" y="220"/>
                    <a:pt x="3396" y="220"/>
                  </a:cubicBezTo>
                  <a:cubicBezTo>
                    <a:pt x="3407" y="219"/>
                    <a:pt x="3357" y="219"/>
                    <a:pt x="3384" y="218"/>
                  </a:cubicBezTo>
                  <a:cubicBezTo>
                    <a:pt x="3393" y="217"/>
                    <a:pt x="3381" y="216"/>
                    <a:pt x="3382" y="215"/>
                  </a:cubicBezTo>
                  <a:cubicBezTo>
                    <a:pt x="3382" y="215"/>
                    <a:pt x="3394" y="214"/>
                    <a:pt x="3385" y="213"/>
                  </a:cubicBezTo>
                  <a:cubicBezTo>
                    <a:pt x="3360" y="212"/>
                    <a:pt x="3407" y="211"/>
                    <a:pt x="3396" y="210"/>
                  </a:cubicBezTo>
                  <a:cubicBezTo>
                    <a:pt x="3371" y="207"/>
                    <a:pt x="3420" y="204"/>
                    <a:pt x="3394" y="202"/>
                  </a:cubicBezTo>
                  <a:cubicBezTo>
                    <a:pt x="3386" y="202"/>
                    <a:pt x="3421" y="199"/>
                    <a:pt x="3407" y="198"/>
                  </a:cubicBezTo>
                  <a:cubicBezTo>
                    <a:pt x="3384" y="197"/>
                    <a:pt x="3395" y="196"/>
                    <a:pt x="3393" y="195"/>
                  </a:cubicBezTo>
                  <a:cubicBezTo>
                    <a:pt x="3389" y="193"/>
                    <a:pt x="3442" y="191"/>
                    <a:pt x="3393" y="189"/>
                  </a:cubicBezTo>
                  <a:cubicBezTo>
                    <a:pt x="3392" y="189"/>
                    <a:pt x="3399" y="189"/>
                    <a:pt x="3401" y="189"/>
                  </a:cubicBezTo>
                  <a:cubicBezTo>
                    <a:pt x="3413" y="187"/>
                    <a:pt x="3435" y="185"/>
                    <a:pt x="3437" y="184"/>
                  </a:cubicBezTo>
                  <a:cubicBezTo>
                    <a:pt x="3438" y="182"/>
                    <a:pt x="3410" y="180"/>
                    <a:pt x="3434" y="179"/>
                  </a:cubicBezTo>
                  <a:cubicBezTo>
                    <a:pt x="3403" y="178"/>
                    <a:pt x="3442" y="177"/>
                    <a:pt x="3414" y="176"/>
                  </a:cubicBezTo>
                  <a:cubicBezTo>
                    <a:pt x="3446" y="174"/>
                    <a:pt x="3403" y="173"/>
                    <a:pt x="3412" y="172"/>
                  </a:cubicBezTo>
                  <a:cubicBezTo>
                    <a:pt x="3425" y="170"/>
                    <a:pt x="3402" y="166"/>
                    <a:pt x="3402" y="165"/>
                  </a:cubicBezTo>
                  <a:cubicBezTo>
                    <a:pt x="3429" y="161"/>
                    <a:pt x="3397" y="139"/>
                    <a:pt x="3428" y="140"/>
                  </a:cubicBezTo>
                  <a:cubicBezTo>
                    <a:pt x="3391" y="140"/>
                    <a:pt x="3431" y="139"/>
                    <a:pt x="3426" y="138"/>
                  </a:cubicBezTo>
                  <a:cubicBezTo>
                    <a:pt x="3399" y="137"/>
                    <a:pt x="3431" y="125"/>
                    <a:pt x="3435" y="119"/>
                  </a:cubicBezTo>
                  <a:cubicBezTo>
                    <a:pt x="3481" y="117"/>
                    <a:pt x="3427" y="116"/>
                    <a:pt x="3418" y="114"/>
                  </a:cubicBezTo>
                  <a:cubicBezTo>
                    <a:pt x="3470" y="112"/>
                    <a:pt x="3467" y="109"/>
                    <a:pt x="3473" y="106"/>
                  </a:cubicBezTo>
                  <a:cubicBezTo>
                    <a:pt x="3481" y="102"/>
                    <a:pt x="3513" y="97"/>
                    <a:pt x="3497" y="93"/>
                  </a:cubicBezTo>
                  <a:cubicBezTo>
                    <a:pt x="3496" y="93"/>
                    <a:pt x="3494" y="93"/>
                    <a:pt x="3497" y="93"/>
                  </a:cubicBezTo>
                  <a:cubicBezTo>
                    <a:pt x="3542" y="91"/>
                    <a:pt x="3508" y="89"/>
                    <a:pt x="3528" y="88"/>
                  </a:cubicBezTo>
                  <a:cubicBezTo>
                    <a:pt x="3557" y="85"/>
                    <a:pt x="3518" y="81"/>
                    <a:pt x="3553" y="80"/>
                  </a:cubicBezTo>
                  <a:cubicBezTo>
                    <a:pt x="3563" y="80"/>
                    <a:pt x="3528" y="79"/>
                    <a:pt x="3555" y="78"/>
                  </a:cubicBezTo>
                  <a:cubicBezTo>
                    <a:pt x="3559" y="78"/>
                    <a:pt x="3546" y="77"/>
                    <a:pt x="3538" y="76"/>
                  </a:cubicBezTo>
                  <a:cubicBezTo>
                    <a:pt x="3529" y="76"/>
                    <a:pt x="3572" y="76"/>
                    <a:pt x="3547" y="74"/>
                  </a:cubicBezTo>
                  <a:cubicBezTo>
                    <a:pt x="3509" y="73"/>
                    <a:pt x="3576" y="73"/>
                    <a:pt x="3577" y="73"/>
                  </a:cubicBezTo>
                  <a:cubicBezTo>
                    <a:pt x="3536" y="71"/>
                    <a:pt x="3590" y="66"/>
                    <a:pt x="3523" y="64"/>
                  </a:cubicBezTo>
                  <a:cubicBezTo>
                    <a:pt x="3579" y="62"/>
                    <a:pt x="3479" y="60"/>
                    <a:pt x="3536" y="59"/>
                  </a:cubicBezTo>
                  <a:cubicBezTo>
                    <a:pt x="3503" y="58"/>
                    <a:pt x="3521" y="57"/>
                    <a:pt x="3518" y="55"/>
                  </a:cubicBezTo>
                  <a:cubicBezTo>
                    <a:pt x="3512" y="48"/>
                    <a:pt x="3532" y="50"/>
                    <a:pt x="3497" y="48"/>
                  </a:cubicBezTo>
                  <a:cubicBezTo>
                    <a:pt x="3525" y="47"/>
                    <a:pt x="3497" y="46"/>
                    <a:pt x="3496" y="45"/>
                  </a:cubicBezTo>
                  <a:cubicBezTo>
                    <a:pt x="3495" y="40"/>
                    <a:pt x="3471" y="35"/>
                    <a:pt x="3474" y="31"/>
                  </a:cubicBezTo>
                  <a:cubicBezTo>
                    <a:pt x="3453" y="30"/>
                    <a:pt x="3483" y="29"/>
                    <a:pt x="3456" y="28"/>
                  </a:cubicBezTo>
                  <a:cubicBezTo>
                    <a:pt x="3432" y="28"/>
                    <a:pt x="3497" y="27"/>
                    <a:pt x="3460" y="26"/>
                  </a:cubicBezTo>
                  <a:cubicBezTo>
                    <a:pt x="3479" y="25"/>
                    <a:pt x="3497" y="24"/>
                    <a:pt x="3518" y="24"/>
                  </a:cubicBezTo>
                  <a:cubicBezTo>
                    <a:pt x="3424" y="0"/>
                    <a:pt x="3346" y="11"/>
                    <a:pt x="3225" y="18"/>
                  </a:cubicBezTo>
                  <a:cubicBezTo>
                    <a:pt x="3287" y="8"/>
                    <a:pt x="3253" y="14"/>
                    <a:pt x="3299" y="8"/>
                  </a:cubicBezTo>
                  <a:cubicBezTo>
                    <a:pt x="3331" y="7"/>
                    <a:pt x="3318" y="7"/>
                    <a:pt x="3309" y="6"/>
                  </a:cubicBezTo>
                  <a:cubicBezTo>
                    <a:pt x="3262" y="-1"/>
                    <a:pt x="3113" y="-2"/>
                    <a:pt x="3089" y="6"/>
                  </a:cubicBezTo>
                  <a:cubicBezTo>
                    <a:pt x="3109" y="8"/>
                    <a:pt x="3099" y="10"/>
                    <a:pt x="3098" y="12"/>
                  </a:cubicBezTo>
                  <a:cubicBezTo>
                    <a:pt x="3098" y="12"/>
                    <a:pt x="3084" y="13"/>
                    <a:pt x="3101" y="13"/>
                  </a:cubicBezTo>
                  <a:cubicBezTo>
                    <a:pt x="3132" y="15"/>
                    <a:pt x="3117" y="15"/>
                    <a:pt x="3107" y="17"/>
                  </a:cubicBezTo>
                  <a:cubicBezTo>
                    <a:pt x="3090" y="21"/>
                    <a:pt x="3013" y="21"/>
                    <a:pt x="2939" y="22"/>
                  </a:cubicBezTo>
                  <a:cubicBezTo>
                    <a:pt x="2982" y="26"/>
                    <a:pt x="2998" y="23"/>
                    <a:pt x="3056" y="22"/>
                  </a:cubicBezTo>
                  <a:cubicBezTo>
                    <a:pt x="3002" y="33"/>
                    <a:pt x="2797" y="29"/>
                    <a:pt x="2680" y="28"/>
                  </a:cubicBezTo>
                  <a:cubicBezTo>
                    <a:pt x="2742" y="31"/>
                    <a:pt x="2723" y="34"/>
                    <a:pt x="2747" y="36"/>
                  </a:cubicBezTo>
                  <a:cubicBezTo>
                    <a:pt x="2511" y="43"/>
                    <a:pt x="2264" y="51"/>
                    <a:pt x="2040" y="63"/>
                  </a:cubicBezTo>
                  <a:cubicBezTo>
                    <a:pt x="2045" y="63"/>
                    <a:pt x="2051" y="63"/>
                    <a:pt x="2057" y="63"/>
                  </a:cubicBezTo>
                  <a:cubicBezTo>
                    <a:pt x="2047" y="63"/>
                    <a:pt x="2037" y="64"/>
                    <a:pt x="2027" y="67"/>
                  </a:cubicBezTo>
                  <a:cubicBezTo>
                    <a:pt x="2037" y="67"/>
                    <a:pt x="2049" y="67"/>
                    <a:pt x="2059" y="67"/>
                  </a:cubicBezTo>
                  <a:cubicBezTo>
                    <a:pt x="2045" y="68"/>
                    <a:pt x="2032" y="68"/>
                    <a:pt x="2028" y="69"/>
                  </a:cubicBezTo>
                  <a:cubicBezTo>
                    <a:pt x="2040" y="70"/>
                    <a:pt x="2022" y="70"/>
                    <a:pt x="2019" y="69"/>
                  </a:cubicBezTo>
                  <a:cubicBezTo>
                    <a:pt x="2024" y="69"/>
                    <a:pt x="2038" y="69"/>
                    <a:pt x="2028" y="69"/>
                  </a:cubicBezTo>
                  <a:cubicBezTo>
                    <a:pt x="1971" y="71"/>
                    <a:pt x="2013" y="71"/>
                    <a:pt x="1984" y="74"/>
                  </a:cubicBezTo>
                  <a:cubicBezTo>
                    <a:pt x="1946" y="80"/>
                    <a:pt x="1908" y="80"/>
                    <a:pt x="1870" y="93"/>
                  </a:cubicBezTo>
                  <a:cubicBezTo>
                    <a:pt x="1863" y="94"/>
                    <a:pt x="1845" y="95"/>
                    <a:pt x="1872" y="96"/>
                  </a:cubicBezTo>
                  <a:cubicBezTo>
                    <a:pt x="1827" y="96"/>
                    <a:pt x="1857" y="98"/>
                    <a:pt x="1845" y="99"/>
                  </a:cubicBezTo>
                  <a:cubicBezTo>
                    <a:pt x="1824" y="101"/>
                    <a:pt x="1821" y="102"/>
                    <a:pt x="1841" y="104"/>
                  </a:cubicBezTo>
                  <a:cubicBezTo>
                    <a:pt x="1857" y="105"/>
                    <a:pt x="1800" y="106"/>
                    <a:pt x="1847" y="106"/>
                  </a:cubicBezTo>
                  <a:cubicBezTo>
                    <a:pt x="1840" y="108"/>
                    <a:pt x="1792" y="109"/>
                    <a:pt x="1830" y="110"/>
                  </a:cubicBezTo>
                  <a:cubicBezTo>
                    <a:pt x="1797" y="111"/>
                    <a:pt x="1839" y="111"/>
                    <a:pt x="1832" y="112"/>
                  </a:cubicBezTo>
                  <a:cubicBezTo>
                    <a:pt x="1825" y="114"/>
                    <a:pt x="1812" y="113"/>
                    <a:pt x="1811" y="116"/>
                  </a:cubicBezTo>
                  <a:cubicBezTo>
                    <a:pt x="1817" y="117"/>
                    <a:pt x="1836" y="118"/>
                    <a:pt x="1829" y="118"/>
                  </a:cubicBezTo>
                  <a:cubicBezTo>
                    <a:pt x="1817" y="119"/>
                    <a:pt x="1810" y="120"/>
                    <a:pt x="1810" y="121"/>
                  </a:cubicBezTo>
                  <a:cubicBezTo>
                    <a:pt x="1828" y="138"/>
                    <a:pt x="1719" y="141"/>
                    <a:pt x="1790" y="142"/>
                  </a:cubicBezTo>
                  <a:cubicBezTo>
                    <a:pt x="1754" y="143"/>
                    <a:pt x="1793" y="144"/>
                    <a:pt x="1781" y="144"/>
                  </a:cubicBezTo>
                  <a:cubicBezTo>
                    <a:pt x="1764" y="147"/>
                    <a:pt x="1802" y="147"/>
                    <a:pt x="1769" y="148"/>
                  </a:cubicBezTo>
                  <a:cubicBezTo>
                    <a:pt x="1779" y="150"/>
                    <a:pt x="1735" y="151"/>
                    <a:pt x="1769" y="153"/>
                  </a:cubicBezTo>
                  <a:cubicBezTo>
                    <a:pt x="1787" y="154"/>
                    <a:pt x="1726" y="155"/>
                    <a:pt x="1768" y="156"/>
                  </a:cubicBezTo>
                  <a:cubicBezTo>
                    <a:pt x="1718" y="158"/>
                    <a:pt x="1637" y="162"/>
                    <a:pt x="1666" y="166"/>
                  </a:cubicBezTo>
                  <a:cubicBezTo>
                    <a:pt x="1648" y="166"/>
                    <a:pt x="1636" y="166"/>
                    <a:pt x="1619" y="167"/>
                  </a:cubicBezTo>
                  <a:cubicBezTo>
                    <a:pt x="1635" y="170"/>
                    <a:pt x="1703" y="168"/>
                    <a:pt x="1665" y="169"/>
                  </a:cubicBezTo>
                  <a:lnTo>
                    <a:pt x="1665" y="169"/>
                  </a:lnTo>
                  <a:cubicBezTo>
                    <a:pt x="1658" y="169"/>
                    <a:pt x="1651" y="169"/>
                    <a:pt x="1644" y="170"/>
                  </a:cubicBezTo>
                  <a:cubicBezTo>
                    <a:pt x="1705" y="177"/>
                    <a:pt x="1601" y="174"/>
                    <a:pt x="1570" y="175"/>
                  </a:cubicBezTo>
                  <a:cubicBezTo>
                    <a:pt x="1616" y="176"/>
                    <a:pt x="1576" y="177"/>
                    <a:pt x="1591" y="177"/>
                  </a:cubicBezTo>
                  <a:cubicBezTo>
                    <a:pt x="1615" y="178"/>
                    <a:pt x="1554" y="179"/>
                    <a:pt x="1590" y="180"/>
                  </a:cubicBezTo>
                  <a:cubicBezTo>
                    <a:pt x="1609" y="180"/>
                    <a:pt x="1704" y="176"/>
                    <a:pt x="1665" y="177"/>
                  </a:cubicBezTo>
                  <a:lnTo>
                    <a:pt x="1665" y="177"/>
                  </a:lnTo>
                  <a:cubicBezTo>
                    <a:pt x="1651" y="178"/>
                    <a:pt x="1637" y="178"/>
                    <a:pt x="1623" y="179"/>
                  </a:cubicBezTo>
                  <a:cubicBezTo>
                    <a:pt x="1628" y="180"/>
                    <a:pt x="1633" y="180"/>
                    <a:pt x="1639" y="181"/>
                  </a:cubicBezTo>
                  <a:cubicBezTo>
                    <a:pt x="1613" y="182"/>
                    <a:pt x="1616" y="182"/>
                    <a:pt x="1607" y="184"/>
                  </a:cubicBezTo>
                  <a:cubicBezTo>
                    <a:pt x="1578" y="186"/>
                    <a:pt x="1609" y="189"/>
                    <a:pt x="1620" y="188"/>
                  </a:cubicBezTo>
                  <a:cubicBezTo>
                    <a:pt x="1614" y="188"/>
                    <a:pt x="1608" y="188"/>
                    <a:pt x="1603" y="188"/>
                  </a:cubicBezTo>
                  <a:cubicBezTo>
                    <a:pt x="1590" y="190"/>
                    <a:pt x="1709" y="189"/>
                    <a:pt x="1644" y="189"/>
                  </a:cubicBezTo>
                  <a:cubicBezTo>
                    <a:pt x="1717" y="188"/>
                    <a:pt x="1603" y="191"/>
                    <a:pt x="1603" y="191"/>
                  </a:cubicBezTo>
                  <a:cubicBezTo>
                    <a:pt x="1617" y="191"/>
                    <a:pt x="1630" y="191"/>
                    <a:pt x="1643" y="191"/>
                  </a:cubicBezTo>
                  <a:cubicBezTo>
                    <a:pt x="1599" y="195"/>
                    <a:pt x="1656" y="190"/>
                    <a:pt x="1675" y="193"/>
                  </a:cubicBezTo>
                  <a:cubicBezTo>
                    <a:pt x="1662" y="192"/>
                    <a:pt x="1665" y="192"/>
                    <a:pt x="1677" y="192"/>
                  </a:cubicBezTo>
                  <a:cubicBezTo>
                    <a:pt x="1652" y="194"/>
                    <a:pt x="1638" y="194"/>
                    <a:pt x="1624" y="194"/>
                  </a:cubicBezTo>
                  <a:cubicBezTo>
                    <a:pt x="1665" y="198"/>
                    <a:pt x="1629" y="205"/>
                    <a:pt x="1603" y="203"/>
                  </a:cubicBezTo>
                  <a:cubicBezTo>
                    <a:pt x="1613" y="204"/>
                    <a:pt x="1641" y="206"/>
                    <a:pt x="1621" y="206"/>
                  </a:cubicBezTo>
                  <a:cubicBezTo>
                    <a:pt x="1594" y="207"/>
                    <a:pt x="1624" y="208"/>
                    <a:pt x="1623" y="208"/>
                  </a:cubicBezTo>
                  <a:cubicBezTo>
                    <a:pt x="1672" y="208"/>
                    <a:pt x="1623" y="206"/>
                    <a:pt x="1653" y="205"/>
                  </a:cubicBezTo>
                  <a:cubicBezTo>
                    <a:pt x="1707" y="206"/>
                    <a:pt x="1653" y="207"/>
                    <a:pt x="1665" y="208"/>
                  </a:cubicBezTo>
                  <a:cubicBezTo>
                    <a:pt x="1651" y="209"/>
                    <a:pt x="1637" y="209"/>
                    <a:pt x="1623" y="209"/>
                  </a:cubicBezTo>
                  <a:lnTo>
                    <a:pt x="1623" y="210"/>
                  </a:lnTo>
                  <a:cubicBezTo>
                    <a:pt x="1629" y="210"/>
                    <a:pt x="1635" y="210"/>
                    <a:pt x="1641" y="210"/>
                  </a:cubicBezTo>
                  <a:cubicBezTo>
                    <a:pt x="1635" y="211"/>
                    <a:pt x="1629" y="211"/>
                    <a:pt x="1623" y="211"/>
                  </a:cubicBezTo>
                  <a:lnTo>
                    <a:pt x="1623" y="211"/>
                  </a:lnTo>
                  <a:cubicBezTo>
                    <a:pt x="1640" y="212"/>
                    <a:pt x="1701" y="211"/>
                    <a:pt x="1665" y="211"/>
                  </a:cubicBezTo>
                  <a:lnTo>
                    <a:pt x="1665" y="212"/>
                  </a:lnTo>
                  <a:cubicBezTo>
                    <a:pt x="1671" y="212"/>
                    <a:pt x="1676" y="213"/>
                    <a:pt x="1682" y="213"/>
                  </a:cubicBezTo>
                  <a:cubicBezTo>
                    <a:pt x="1662" y="213"/>
                    <a:pt x="1644" y="214"/>
                    <a:pt x="1623" y="214"/>
                  </a:cubicBezTo>
                  <a:cubicBezTo>
                    <a:pt x="1636" y="214"/>
                    <a:pt x="1648" y="215"/>
                    <a:pt x="1665" y="215"/>
                  </a:cubicBezTo>
                  <a:cubicBezTo>
                    <a:pt x="1662" y="226"/>
                    <a:pt x="1682" y="222"/>
                    <a:pt x="1666" y="228"/>
                  </a:cubicBezTo>
                  <a:cubicBezTo>
                    <a:pt x="1677" y="232"/>
                    <a:pt x="1678" y="231"/>
                    <a:pt x="1666" y="233"/>
                  </a:cubicBezTo>
                  <a:cubicBezTo>
                    <a:pt x="1666" y="234"/>
                    <a:pt x="1681" y="235"/>
                    <a:pt x="1676" y="235"/>
                  </a:cubicBezTo>
                  <a:cubicBezTo>
                    <a:pt x="1640" y="236"/>
                    <a:pt x="1687" y="237"/>
                    <a:pt x="1677" y="238"/>
                  </a:cubicBezTo>
                  <a:cubicBezTo>
                    <a:pt x="1664" y="240"/>
                    <a:pt x="1665" y="239"/>
                    <a:pt x="1665" y="245"/>
                  </a:cubicBezTo>
                  <a:cubicBezTo>
                    <a:pt x="1665" y="246"/>
                    <a:pt x="1654" y="248"/>
                    <a:pt x="1668" y="249"/>
                  </a:cubicBezTo>
                  <a:cubicBezTo>
                    <a:pt x="1683" y="251"/>
                    <a:pt x="1660" y="251"/>
                    <a:pt x="1665" y="253"/>
                  </a:cubicBezTo>
                  <a:cubicBezTo>
                    <a:pt x="1668" y="253"/>
                    <a:pt x="1678" y="254"/>
                    <a:pt x="1679" y="254"/>
                  </a:cubicBezTo>
                  <a:cubicBezTo>
                    <a:pt x="1654" y="257"/>
                    <a:pt x="1690" y="258"/>
                    <a:pt x="1702" y="260"/>
                  </a:cubicBezTo>
                  <a:cubicBezTo>
                    <a:pt x="1686" y="260"/>
                    <a:pt x="1684" y="260"/>
                    <a:pt x="1687" y="261"/>
                  </a:cubicBezTo>
                  <a:cubicBezTo>
                    <a:pt x="1716" y="262"/>
                    <a:pt x="1697" y="263"/>
                    <a:pt x="1724" y="265"/>
                  </a:cubicBezTo>
                  <a:cubicBezTo>
                    <a:pt x="1705" y="267"/>
                    <a:pt x="1667" y="267"/>
                    <a:pt x="1723" y="271"/>
                  </a:cubicBezTo>
                  <a:cubicBezTo>
                    <a:pt x="1708" y="272"/>
                    <a:pt x="1697" y="272"/>
                    <a:pt x="1686" y="272"/>
                  </a:cubicBezTo>
                  <a:cubicBezTo>
                    <a:pt x="1700" y="273"/>
                    <a:pt x="1713" y="273"/>
                    <a:pt x="1730" y="274"/>
                  </a:cubicBezTo>
                  <a:cubicBezTo>
                    <a:pt x="1641" y="275"/>
                    <a:pt x="1751" y="275"/>
                    <a:pt x="1707" y="276"/>
                  </a:cubicBezTo>
                  <a:lnTo>
                    <a:pt x="1707" y="275"/>
                  </a:lnTo>
                  <a:cubicBezTo>
                    <a:pt x="1715" y="278"/>
                    <a:pt x="1736" y="280"/>
                    <a:pt x="1688" y="281"/>
                  </a:cubicBezTo>
                  <a:cubicBezTo>
                    <a:pt x="1692" y="282"/>
                    <a:pt x="1713" y="283"/>
                    <a:pt x="1724" y="283"/>
                  </a:cubicBezTo>
                  <a:cubicBezTo>
                    <a:pt x="1713" y="283"/>
                    <a:pt x="1692" y="284"/>
                    <a:pt x="1687" y="285"/>
                  </a:cubicBezTo>
                  <a:cubicBezTo>
                    <a:pt x="1704" y="288"/>
                    <a:pt x="1753" y="293"/>
                    <a:pt x="1683" y="294"/>
                  </a:cubicBezTo>
                  <a:cubicBezTo>
                    <a:pt x="1700" y="294"/>
                    <a:pt x="1713" y="295"/>
                    <a:pt x="1726" y="295"/>
                  </a:cubicBezTo>
                  <a:cubicBezTo>
                    <a:pt x="1713" y="295"/>
                    <a:pt x="1701" y="296"/>
                    <a:pt x="1689" y="297"/>
                  </a:cubicBezTo>
                  <a:cubicBezTo>
                    <a:pt x="1716" y="297"/>
                    <a:pt x="1681" y="298"/>
                    <a:pt x="1704" y="299"/>
                  </a:cubicBezTo>
                  <a:cubicBezTo>
                    <a:pt x="1714" y="300"/>
                    <a:pt x="1679" y="302"/>
                    <a:pt x="1689" y="302"/>
                  </a:cubicBezTo>
                  <a:cubicBezTo>
                    <a:pt x="1719" y="306"/>
                    <a:pt x="1703" y="304"/>
                    <a:pt x="1707" y="315"/>
                  </a:cubicBezTo>
                  <a:cubicBezTo>
                    <a:pt x="1709" y="321"/>
                    <a:pt x="1691" y="322"/>
                    <a:pt x="1686" y="322"/>
                  </a:cubicBezTo>
                  <a:cubicBezTo>
                    <a:pt x="1690" y="321"/>
                    <a:pt x="1705" y="322"/>
                    <a:pt x="1695" y="322"/>
                  </a:cubicBezTo>
                  <a:cubicBezTo>
                    <a:pt x="1679" y="322"/>
                    <a:pt x="1667" y="322"/>
                    <a:pt x="1666" y="322"/>
                  </a:cubicBezTo>
                  <a:cubicBezTo>
                    <a:pt x="1656" y="326"/>
                    <a:pt x="1715" y="325"/>
                    <a:pt x="1720" y="329"/>
                  </a:cubicBezTo>
                  <a:cubicBezTo>
                    <a:pt x="1712" y="329"/>
                    <a:pt x="1700" y="330"/>
                    <a:pt x="1690" y="330"/>
                  </a:cubicBezTo>
                  <a:cubicBezTo>
                    <a:pt x="1701" y="331"/>
                    <a:pt x="1726" y="332"/>
                    <a:pt x="1719" y="333"/>
                  </a:cubicBezTo>
                  <a:cubicBezTo>
                    <a:pt x="1707" y="334"/>
                    <a:pt x="1721" y="334"/>
                    <a:pt x="1725" y="334"/>
                  </a:cubicBezTo>
                  <a:cubicBezTo>
                    <a:pt x="1728" y="335"/>
                    <a:pt x="1713" y="335"/>
                    <a:pt x="1707" y="336"/>
                  </a:cubicBezTo>
                  <a:cubicBezTo>
                    <a:pt x="1751" y="333"/>
                    <a:pt x="1703" y="345"/>
                    <a:pt x="1744" y="350"/>
                  </a:cubicBezTo>
                  <a:cubicBezTo>
                    <a:pt x="1709" y="353"/>
                    <a:pt x="1737" y="356"/>
                    <a:pt x="1727" y="359"/>
                  </a:cubicBezTo>
                  <a:cubicBezTo>
                    <a:pt x="1711" y="361"/>
                    <a:pt x="1726" y="362"/>
                    <a:pt x="1707" y="364"/>
                  </a:cubicBezTo>
                  <a:cubicBezTo>
                    <a:pt x="1725" y="364"/>
                    <a:pt x="1722" y="365"/>
                    <a:pt x="1737" y="367"/>
                  </a:cubicBezTo>
                  <a:cubicBezTo>
                    <a:pt x="1749" y="368"/>
                    <a:pt x="1730" y="368"/>
                    <a:pt x="1727" y="368"/>
                  </a:cubicBezTo>
                  <a:cubicBezTo>
                    <a:pt x="1758" y="367"/>
                    <a:pt x="1691" y="369"/>
                    <a:pt x="1684" y="369"/>
                  </a:cubicBezTo>
                  <a:cubicBezTo>
                    <a:pt x="1709" y="370"/>
                    <a:pt x="1728" y="370"/>
                    <a:pt x="1748" y="371"/>
                  </a:cubicBezTo>
                  <a:cubicBezTo>
                    <a:pt x="1726" y="371"/>
                    <a:pt x="1707" y="371"/>
                    <a:pt x="1679" y="371"/>
                  </a:cubicBezTo>
                  <a:cubicBezTo>
                    <a:pt x="1717" y="372"/>
                    <a:pt x="1669" y="374"/>
                    <a:pt x="1727" y="374"/>
                  </a:cubicBezTo>
                  <a:cubicBezTo>
                    <a:pt x="1744" y="373"/>
                    <a:pt x="1746" y="374"/>
                    <a:pt x="1727" y="374"/>
                  </a:cubicBezTo>
                  <a:lnTo>
                    <a:pt x="1727" y="374"/>
                  </a:lnTo>
                  <a:cubicBezTo>
                    <a:pt x="1721" y="375"/>
                    <a:pt x="1715" y="375"/>
                    <a:pt x="1708" y="376"/>
                  </a:cubicBezTo>
                  <a:cubicBezTo>
                    <a:pt x="1721" y="376"/>
                    <a:pt x="1734" y="376"/>
                    <a:pt x="1748" y="376"/>
                  </a:cubicBezTo>
                  <a:cubicBezTo>
                    <a:pt x="1708" y="378"/>
                    <a:pt x="1688" y="379"/>
                    <a:pt x="1746" y="379"/>
                  </a:cubicBezTo>
                  <a:cubicBezTo>
                    <a:pt x="1700" y="381"/>
                    <a:pt x="1750" y="382"/>
                    <a:pt x="1749" y="384"/>
                  </a:cubicBezTo>
                  <a:cubicBezTo>
                    <a:pt x="1748" y="400"/>
                    <a:pt x="1747" y="399"/>
                    <a:pt x="1727" y="399"/>
                  </a:cubicBezTo>
                  <a:cubicBezTo>
                    <a:pt x="1746" y="402"/>
                    <a:pt x="1787" y="403"/>
                    <a:pt x="1727" y="404"/>
                  </a:cubicBezTo>
                  <a:cubicBezTo>
                    <a:pt x="1722" y="405"/>
                    <a:pt x="1658" y="406"/>
                    <a:pt x="1707" y="406"/>
                  </a:cubicBezTo>
                  <a:cubicBezTo>
                    <a:pt x="1696" y="405"/>
                    <a:pt x="1767" y="404"/>
                    <a:pt x="1693" y="402"/>
                  </a:cubicBezTo>
                  <a:cubicBezTo>
                    <a:pt x="1661" y="404"/>
                    <a:pt x="1663" y="405"/>
                    <a:pt x="1666" y="407"/>
                  </a:cubicBezTo>
                  <a:cubicBezTo>
                    <a:pt x="1667" y="408"/>
                    <a:pt x="1631" y="409"/>
                    <a:pt x="1665" y="410"/>
                  </a:cubicBezTo>
                  <a:cubicBezTo>
                    <a:pt x="1695" y="409"/>
                    <a:pt x="1705" y="408"/>
                    <a:pt x="1690" y="407"/>
                  </a:cubicBezTo>
                  <a:cubicBezTo>
                    <a:pt x="1705" y="407"/>
                    <a:pt x="1723" y="406"/>
                    <a:pt x="1748" y="406"/>
                  </a:cubicBezTo>
                  <a:cubicBezTo>
                    <a:pt x="1748" y="407"/>
                    <a:pt x="1759" y="409"/>
                    <a:pt x="1746" y="409"/>
                  </a:cubicBezTo>
                  <a:cubicBezTo>
                    <a:pt x="1734" y="412"/>
                    <a:pt x="1726" y="411"/>
                    <a:pt x="1717" y="415"/>
                  </a:cubicBezTo>
                  <a:cubicBezTo>
                    <a:pt x="1720" y="416"/>
                    <a:pt x="1731" y="416"/>
                    <a:pt x="1727" y="424"/>
                  </a:cubicBezTo>
                  <a:cubicBezTo>
                    <a:pt x="1710" y="424"/>
                    <a:pt x="1698" y="424"/>
                    <a:pt x="1682" y="425"/>
                  </a:cubicBezTo>
                  <a:cubicBezTo>
                    <a:pt x="1734" y="426"/>
                    <a:pt x="1682" y="428"/>
                    <a:pt x="1721" y="429"/>
                  </a:cubicBezTo>
                  <a:cubicBezTo>
                    <a:pt x="1723" y="429"/>
                    <a:pt x="1721" y="430"/>
                    <a:pt x="1719" y="430"/>
                  </a:cubicBezTo>
                  <a:cubicBezTo>
                    <a:pt x="1686" y="433"/>
                    <a:pt x="1739" y="434"/>
                    <a:pt x="1723" y="436"/>
                  </a:cubicBezTo>
                  <a:cubicBezTo>
                    <a:pt x="1686" y="437"/>
                    <a:pt x="1725" y="439"/>
                    <a:pt x="1694" y="442"/>
                  </a:cubicBezTo>
                  <a:cubicBezTo>
                    <a:pt x="1664" y="443"/>
                    <a:pt x="1725" y="443"/>
                    <a:pt x="1706" y="444"/>
                  </a:cubicBezTo>
                  <a:cubicBezTo>
                    <a:pt x="1669" y="446"/>
                    <a:pt x="1693" y="447"/>
                    <a:pt x="1686" y="449"/>
                  </a:cubicBezTo>
                  <a:cubicBezTo>
                    <a:pt x="1682" y="450"/>
                    <a:pt x="1717" y="451"/>
                    <a:pt x="1686" y="452"/>
                  </a:cubicBezTo>
                  <a:cubicBezTo>
                    <a:pt x="1720" y="453"/>
                    <a:pt x="1684" y="454"/>
                    <a:pt x="1685" y="455"/>
                  </a:cubicBezTo>
                  <a:cubicBezTo>
                    <a:pt x="1681" y="468"/>
                    <a:pt x="1748" y="458"/>
                    <a:pt x="1707" y="461"/>
                  </a:cubicBezTo>
                  <a:lnTo>
                    <a:pt x="1707" y="461"/>
                  </a:lnTo>
                  <a:cubicBezTo>
                    <a:pt x="1697" y="462"/>
                    <a:pt x="1747" y="462"/>
                    <a:pt x="1712" y="463"/>
                  </a:cubicBezTo>
                  <a:cubicBezTo>
                    <a:pt x="1737" y="464"/>
                    <a:pt x="1691" y="465"/>
                    <a:pt x="1708" y="466"/>
                  </a:cubicBezTo>
                  <a:cubicBezTo>
                    <a:pt x="1744" y="470"/>
                    <a:pt x="1728" y="472"/>
                    <a:pt x="1761" y="470"/>
                  </a:cubicBezTo>
                  <a:cubicBezTo>
                    <a:pt x="1770" y="471"/>
                    <a:pt x="1753" y="471"/>
                    <a:pt x="1748" y="471"/>
                  </a:cubicBezTo>
                  <a:lnTo>
                    <a:pt x="1748" y="471"/>
                  </a:lnTo>
                  <a:cubicBezTo>
                    <a:pt x="1738" y="473"/>
                    <a:pt x="1813" y="471"/>
                    <a:pt x="1769" y="472"/>
                  </a:cubicBezTo>
                  <a:lnTo>
                    <a:pt x="1769" y="472"/>
                  </a:lnTo>
                  <a:cubicBezTo>
                    <a:pt x="1850" y="474"/>
                    <a:pt x="1855" y="476"/>
                    <a:pt x="1875" y="486"/>
                  </a:cubicBezTo>
                  <a:cubicBezTo>
                    <a:pt x="1861" y="487"/>
                    <a:pt x="1869" y="489"/>
                    <a:pt x="1862" y="490"/>
                  </a:cubicBezTo>
                  <a:cubicBezTo>
                    <a:pt x="1865" y="491"/>
                    <a:pt x="1859" y="492"/>
                    <a:pt x="1875" y="493"/>
                  </a:cubicBezTo>
                  <a:cubicBezTo>
                    <a:pt x="1908" y="494"/>
                    <a:pt x="1867" y="495"/>
                    <a:pt x="1886" y="496"/>
                  </a:cubicBezTo>
                  <a:cubicBezTo>
                    <a:pt x="1901" y="497"/>
                    <a:pt x="1859" y="497"/>
                    <a:pt x="1886" y="498"/>
                  </a:cubicBezTo>
                  <a:cubicBezTo>
                    <a:pt x="1899" y="498"/>
                    <a:pt x="1893" y="500"/>
                    <a:pt x="1895" y="500"/>
                  </a:cubicBezTo>
                  <a:cubicBezTo>
                    <a:pt x="1843" y="503"/>
                    <a:pt x="1820" y="502"/>
                    <a:pt x="1771" y="502"/>
                  </a:cubicBezTo>
                  <a:cubicBezTo>
                    <a:pt x="1817" y="503"/>
                    <a:pt x="1764" y="504"/>
                    <a:pt x="1769" y="505"/>
                  </a:cubicBezTo>
                  <a:cubicBezTo>
                    <a:pt x="1773" y="506"/>
                    <a:pt x="1769" y="508"/>
                    <a:pt x="1778" y="509"/>
                  </a:cubicBezTo>
                  <a:cubicBezTo>
                    <a:pt x="1789" y="510"/>
                    <a:pt x="1762" y="511"/>
                    <a:pt x="1768" y="512"/>
                  </a:cubicBezTo>
                  <a:cubicBezTo>
                    <a:pt x="1837" y="520"/>
                    <a:pt x="1779" y="516"/>
                    <a:pt x="1878" y="503"/>
                  </a:cubicBezTo>
                  <a:cubicBezTo>
                    <a:pt x="1903" y="503"/>
                    <a:pt x="1892" y="505"/>
                    <a:pt x="1933" y="505"/>
                  </a:cubicBezTo>
                  <a:cubicBezTo>
                    <a:pt x="1884" y="513"/>
                    <a:pt x="1879" y="514"/>
                    <a:pt x="1811" y="515"/>
                  </a:cubicBezTo>
                  <a:cubicBezTo>
                    <a:pt x="1819" y="517"/>
                    <a:pt x="1835" y="515"/>
                    <a:pt x="1832" y="521"/>
                  </a:cubicBezTo>
                  <a:cubicBezTo>
                    <a:pt x="1915" y="521"/>
                    <a:pt x="1860" y="524"/>
                    <a:pt x="1832" y="526"/>
                  </a:cubicBezTo>
                  <a:cubicBezTo>
                    <a:pt x="1867" y="527"/>
                    <a:pt x="1823" y="528"/>
                    <a:pt x="1829" y="529"/>
                  </a:cubicBezTo>
                  <a:cubicBezTo>
                    <a:pt x="1826" y="530"/>
                    <a:pt x="1790" y="531"/>
                    <a:pt x="1775" y="528"/>
                  </a:cubicBezTo>
                  <a:cubicBezTo>
                    <a:pt x="1772" y="529"/>
                    <a:pt x="1766" y="530"/>
                    <a:pt x="1770" y="530"/>
                  </a:cubicBezTo>
                  <a:cubicBezTo>
                    <a:pt x="1802" y="532"/>
                    <a:pt x="1778" y="533"/>
                    <a:pt x="1832" y="534"/>
                  </a:cubicBezTo>
                  <a:cubicBezTo>
                    <a:pt x="1833" y="561"/>
                    <a:pt x="1871" y="556"/>
                    <a:pt x="1889" y="560"/>
                  </a:cubicBezTo>
                  <a:cubicBezTo>
                    <a:pt x="1876" y="562"/>
                    <a:pt x="1897" y="564"/>
                    <a:pt x="1894" y="565"/>
                  </a:cubicBezTo>
                  <a:cubicBezTo>
                    <a:pt x="1893" y="566"/>
                    <a:pt x="1894" y="567"/>
                    <a:pt x="1894" y="568"/>
                  </a:cubicBezTo>
                  <a:cubicBezTo>
                    <a:pt x="1894" y="569"/>
                    <a:pt x="1886" y="570"/>
                    <a:pt x="1896" y="571"/>
                  </a:cubicBezTo>
                  <a:cubicBezTo>
                    <a:pt x="1946" y="574"/>
                    <a:pt x="1924" y="580"/>
                    <a:pt x="1951" y="582"/>
                  </a:cubicBezTo>
                  <a:cubicBezTo>
                    <a:pt x="1952" y="582"/>
                    <a:pt x="1930" y="583"/>
                    <a:pt x="1948" y="583"/>
                  </a:cubicBezTo>
                  <a:cubicBezTo>
                    <a:pt x="1951" y="583"/>
                    <a:pt x="1956" y="583"/>
                    <a:pt x="1955" y="583"/>
                  </a:cubicBezTo>
                  <a:cubicBezTo>
                    <a:pt x="1902" y="586"/>
                    <a:pt x="1965" y="588"/>
                    <a:pt x="1939" y="591"/>
                  </a:cubicBezTo>
                  <a:cubicBezTo>
                    <a:pt x="1969" y="591"/>
                    <a:pt x="1925" y="592"/>
                    <a:pt x="1953" y="593"/>
                  </a:cubicBezTo>
                  <a:cubicBezTo>
                    <a:pt x="1968" y="594"/>
                    <a:pt x="1954" y="595"/>
                    <a:pt x="1957" y="597"/>
                  </a:cubicBezTo>
                  <a:cubicBezTo>
                    <a:pt x="1960" y="598"/>
                    <a:pt x="1965" y="599"/>
                    <a:pt x="1979" y="599"/>
                  </a:cubicBezTo>
                  <a:cubicBezTo>
                    <a:pt x="2001" y="601"/>
                    <a:pt x="1942" y="601"/>
                    <a:pt x="1971" y="602"/>
                  </a:cubicBezTo>
                  <a:cubicBezTo>
                    <a:pt x="1990" y="604"/>
                    <a:pt x="1969" y="605"/>
                    <a:pt x="1978" y="608"/>
                  </a:cubicBezTo>
                  <a:cubicBezTo>
                    <a:pt x="1985" y="609"/>
                    <a:pt x="1966" y="610"/>
                    <a:pt x="1966" y="611"/>
                  </a:cubicBezTo>
                  <a:cubicBezTo>
                    <a:pt x="1991" y="612"/>
                    <a:pt x="1963" y="631"/>
                    <a:pt x="1989" y="631"/>
                  </a:cubicBezTo>
                  <a:cubicBezTo>
                    <a:pt x="2029" y="632"/>
                    <a:pt x="1976" y="633"/>
                    <a:pt x="1986" y="634"/>
                  </a:cubicBezTo>
                  <a:cubicBezTo>
                    <a:pt x="2006" y="636"/>
                    <a:pt x="1994" y="636"/>
                    <a:pt x="1999" y="642"/>
                  </a:cubicBezTo>
                  <a:cubicBezTo>
                    <a:pt x="2002" y="644"/>
                    <a:pt x="1985" y="646"/>
                    <a:pt x="2015" y="648"/>
                  </a:cubicBezTo>
                  <a:cubicBezTo>
                    <a:pt x="1967" y="650"/>
                    <a:pt x="2048" y="648"/>
                    <a:pt x="2040" y="649"/>
                  </a:cubicBezTo>
                  <a:cubicBezTo>
                    <a:pt x="2032" y="650"/>
                    <a:pt x="2025" y="650"/>
                    <a:pt x="2019" y="650"/>
                  </a:cubicBezTo>
                  <a:cubicBezTo>
                    <a:pt x="2025" y="651"/>
                    <a:pt x="2030" y="651"/>
                    <a:pt x="2036" y="651"/>
                  </a:cubicBezTo>
                  <a:cubicBezTo>
                    <a:pt x="2030" y="651"/>
                    <a:pt x="2025" y="651"/>
                    <a:pt x="2019" y="651"/>
                  </a:cubicBezTo>
                  <a:cubicBezTo>
                    <a:pt x="2030" y="653"/>
                    <a:pt x="2039" y="651"/>
                    <a:pt x="2041" y="658"/>
                  </a:cubicBezTo>
                  <a:cubicBezTo>
                    <a:pt x="2043" y="658"/>
                    <a:pt x="2062" y="659"/>
                    <a:pt x="2043" y="660"/>
                  </a:cubicBezTo>
                  <a:cubicBezTo>
                    <a:pt x="2062" y="660"/>
                    <a:pt x="2081" y="661"/>
                    <a:pt x="2100" y="661"/>
                  </a:cubicBezTo>
                  <a:cubicBezTo>
                    <a:pt x="2088" y="662"/>
                    <a:pt x="2075" y="663"/>
                    <a:pt x="2062" y="663"/>
                  </a:cubicBezTo>
                  <a:cubicBezTo>
                    <a:pt x="2103" y="664"/>
                    <a:pt x="2048" y="665"/>
                    <a:pt x="2058" y="666"/>
                  </a:cubicBezTo>
                  <a:cubicBezTo>
                    <a:pt x="2062" y="666"/>
                    <a:pt x="2092" y="667"/>
                    <a:pt x="2071" y="668"/>
                  </a:cubicBezTo>
                  <a:cubicBezTo>
                    <a:pt x="2066" y="669"/>
                    <a:pt x="2087" y="667"/>
                    <a:pt x="2081" y="675"/>
                  </a:cubicBezTo>
                  <a:cubicBezTo>
                    <a:pt x="2101" y="675"/>
                    <a:pt x="2111" y="673"/>
                    <a:pt x="2122" y="675"/>
                  </a:cubicBezTo>
                  <a:cubicBezTo>
                    <a:pt x="2120" y="675"/>
                    <a:pt x="2104" y="676"/>
                    <a:pt x="2107" y="676"/>
                  </a:cubicBezTo>
                  <a:cubicBezTo>
                    <a:pt x="2134" y="677"/>
                    <a:pt x="2122" y="678"/>
                    <a:pt x="2113" y="680"/>
                  </a:cubicBezTo>
                  <a:cubicBezTo>
                    <a:pt x="2111" y="684"/>
                    <a:pt x="2150" y="689"/>
                    <a:pt x="2158" y="689"/>
                  </a:cubicBezTo>
                  <a:cubicBezTo>
                    <a:pt x="2160" y="690"/>
                    <a:pt x="2148" y="691"/>
                    <a:pt x="2144" y="692"/>
                  </a:cubicBezTo>
                  <a:cubicBezTo>
                    <a:pt x="2155" y="693"/>
                    <a:pt x="2186" y="696"/>
                    <a:pt x="2150" y="699"/>
                  </a:cubicBezTo>
                  <a:cubicBezTo>
                    <a:pt x="2161" y="699"/>
                    <a:pt x="2173" y="700"/>
                    <a:pt x="2185" y="700"/>
                  </a:cubicBezTo>
                  <a:cubicBezTo>
                    <a:pt x="2151" y="700"/>
                    <a:pt x="2185" y="701"/>
                    <a:pt x="2177" y="702"/>
                  </a:cubicBezTo>
                  <a:cubicBezTo>
                    <a:pt x="2170" y="702"/>
                    <a:pt x="2164" y="704"/>
                    <a:pt x="2172" y="704"/>
                  </a:cubicBezTo>
                  <a:cubicBezTo>
                    <a:pt x="2191" y="705"/>
                    <a:pt x="2184" y="706"/>
                    <a:pt x="2185" y="706"/>
                  </a:cubicBezTo>
                  <a:cubicBezTo>
                    <a:pt x="2188" y="709"/>
                    <a:pt x="2176" y="711"/>
                    <a:pt x="2196" y="713"/>
                  </a:cubicBezTo>
                  <a:cubicBezTo>
                    <a:pt x="2231" y="717"/>
                    <a:pt x="2204" y="717"/>
                    <a:pt x="2237" y="723"/>
                  </a:cubicBezTo>
                  <a:cubicBezTo>
                    <a:pt x="2268" y="727"/>
                    <a:pt x="2140" y="729"/>
                    <a:pt x="2124" y="732"/>
                  </a:cubicBezTo>
                  <a:cubicBezTo>
                    <a:pt x="2109" y="734"/>
                    <a:pt x="2079" y="739"/>
                    <a:pt x="2119" y="742"/>
                  </a:cubicBezTo>
                  <a:cubicBezTo>
                    <a:pt x="2039" y="742"/>
                    <a:pt x="2040" y="743"/>
                    <a:pt x="2060" y="746"/>
                  </a:cubicBezTo>
                  <a:cubicBezTo>
                    <a:pt x="2020" y="747"/>
                    <a:pt x="2051" y="749"/>
                    <a:pt x="2039" y="751"/>
                  </a:cubicBezTo>
                  <a:cubicBezTo>
                    <a:pt x="2028" y="753"/>
                    <a:pt x="1997" y="755"/>
                    <a:pt x="2036" y="757"/>
                  </a:cubicBezTo>
                  <a:cubicBezTo>
                    <a:pt x="1996" y="758"/>
                    <a:pt x="1981" y="759"/>
                    <a:pt x="2020" y="762"/>
                  </a:cubicBezTo>
                  <a:cubicBezTo>
                    <a:pt x="1998" y="763"/>
                    <a:pt x="1961" y="764"/>
                    <a:pt x="1965" y="765"/>
                  </a:cubicBezTo>
                  <a:cubicBezTo>
                    <a:pt x="1972" y="766"/>
                    <a:pt x="1937" y="767"/>
                    <a:pt x="1958" y="768"/>
                  </a:cubicBezTo>
                  <a:cubicBezTo>
                    <a:pt x="1985" y="769"/>
                    <a:pt x="1959" y="770"/>
                    <a:pt x="1954" y="771"/>
                  </a:cubicBezTo>
                  <a:cubicBezTo>
                    <a:pt x="1950" y="772"/>
                    <a:pt x="1955" y="773"/>
                    <a:pt x="1943" y="774"/>
                  </a:cubicBezTo>
                  <a:cubicBezTo>
                    <a:pt x="1930" y="774"/>
                    <a:pt x="1970" y="775"/>
                    <a:pt x="1944" y="776"/>
                  </a:cubicBezTo>
                  <a:cubicBezTo>
                    <a:pt x="1895" y="779"/>
                    <a:pt x="2055" y="779"/>
                    <a:pt x="1998" y="779"/>
                  </a:cubicBezTo>
                  <a:lnTo>
                    <a:pt x="1998" y="779"/>
                  </a:lnTo>
                  <a:cubicBezTo>
                    <a:pt x="1979" y="782"/>
                    <a:pt x="1976" y="777"/>
                    <a:pt x="1977" y="786"/>
                  </a:cubicBezTo>
                  <a:cubicBezTo>
                    <a:pt x="1977" y="787"/>
                    <a:pt x="1965" y="789"/>
                    <a:pt x="1981" y="790"/>
                  </a:cubicBezTo>
                  <a:cubicBezTo>
                    <a:pt x="2006" y="791"/>
                    <a:pt x="1971" y="792"/>
                    <a:pt x="1974" y="793"/>
                  </a:cubicBezTo>
                  <a:cubicBezTo>
                    <a:pt x="1979" y="795"/>
                    <a:pt x="2000" y="798"/>
                    <a:pt x="1938" y="799"/>
                  </a:cubicBezTo>
                  <a:cubicBezTo>
                    <a:pt x="1930" y="800"/>
                    <a:pt x="1937" y="800"/>
                    <a:pt x="1936" y="804"/>
                  </a:cubicBezTo>
                  <a:cubicBezTo>
                    <a:pt x="1906" y="805"/>
                    <a:pt x="1874" y="806"/>
                    <a:pt x="1877" y="806"/>
                  </a:cubicBezTo>
                  <a:cubicBezTo>
                    <a:pt x="1881" y="807"/>
                    <a:pt x="1839" y="808"/>
                    <a:pt x="1867" y="809"/>
                  </a:cubicBezTo>
                  <a:cubicBezTo>
                    <a:pt x="1874" y="809"/>
                    <a:pt x="1847" y="811"/>
                    <a:pt x="1854" y="811"/>
                  </a:cubicBezTo>
                  <a:cubicBezTo>
                    <a:pt x="1887" y="812"/>
                    <a:pt x="1842" y="813"/>
                    <a:pt x="1854" y="814"/>
                  </a:cubicBezTo>
                  <a:cubicBezTo>
                    <a:pt x="1861" y="814"/>
                    <a:pt x="1880" y="814"/>
                    <a:pt x="1894" y="814"/>
                  </a:cubicBezTo>
                  <a:lnTo>
                    <a:pt x="1894" y="818"/>
                  </a:lnTo>
                  <a:cubicBezTo>
                    <a:pt x="1960" y="815"/>
                    <a:pt x="1969" y="808"/>
                    <a:pt x="2016" y="803"/>
                  </a:cubicBezTo>
                  <a:cubicBezTo>
                    <a:pt x="2036" y="795"/>
                    <a:pt x="2078" y="788"/>
                    <a:pt x="2123" y="787"/>
                  </a:cubicBezTo>
                  <a:cubicBezTo>
                    <a:pt x="2095" y="786"/>
                    <a:pt x="2129" y="785"/>
                    <a:pt x="2105" y="784"/>
                  </a:cubicBezTo>
                  <a:cubicBezTo>
                    <a:pt x="2122" y="784"/>
                    <a:pt x="2180" y="783"/>
                    <a:pt x="2144" y="784"/>
                  </a:cubicBezTo>
                  <a:lnTo>
                    <a:pt x="2144" y="784"/>
                  </a:lnTo>
                  <a:cubicBezTo>
                    <a:pt x="2144" y="786"/>
                    <a:pt x="2229" y="783"/>
                    <a:pt x="2185" y="785"/>
                  </a:cubicBezTo>
                  <a:cubicBezTo>
                    <a:pt x="2184" y="785"/>
                    <a:pt x="2193" y="788"/>
                    <a:pt x="2185" y="786"/>
                  </a:cubicBezTo>
                  <a:cubicBezTo>
                    <a:pt x="2237" y="788"/>
                    <a:pt x="2158" y="786"/>
                    <a:pt x="2144" y="787"/>
                  </a:cubicBezTo>
                  <a:cubicBezTo>
                    <a:pt x="2150" y="787"/>
                    <a:pt x="2155" y="788"/>
                    <a:pt x="2161" y="788"/>
                  </a:cubicBezTo>
                  <a:cubicBezTo>
                    <a:pt x="2155" y="788"/>
                    <a:pt x="2150" y="788"/>
                    <a:pt x="2144" y="788"/>
                  </a:cubicBezTo>
                  <a:cubicBezTo>
                    <a:pt x="2140" y="796"/>
                    <a:pt x="2166" y="790"/>
                    <a:pt x="2185" y="792"/>
                  </a:cubicBezTo>
                  <a:cubicBezTo>
                    <a:pt x="2183" y="790"/>
                    <a:pt x="2167" y="791"/>
                    <a:pt x="2167" y="791"/>
                  </a:cubicBezTo>
                  <a:cubicBezTo>
                    <a:pt x="2175" y="791"/>
                    <a:pt x="2180" y="790"/>
                    <a:pt x="2185" y="791"/>
                  </a:cubicBezTo>
                  <a:cubicBezTo>
                    <a:pt x="2171" y="791"/>
                    <a:pt x="2202" y="791"/>
                    <a:pt x="2203" y="792"/>
                  </a:cubicBezTo>
                  <a:cubicBezTo>
                    <a:pt x="2197" y="792"/>
                    <a:pt x="2191" y="792"/>
                    <a:pt x="2185" y="792"/>
                  </a:cubicBezTo>
                  <a:cubicBezTo>
                    <a:pt x="2222" y="801"/>
                    <a:pt x="2131" y="809"/>
                    <a:pt x="2102" y="816"/>
                  </a:cubicBezTo>
                  <a:cubicBezTo>
                    <a:pt x="2108" y="816"/>
                    <a:pt x="2114" y="816"/>
                    <a:pt x="2119" y="816"/>
                  </a:cubicBezTo>
                  <a:cubicBezTo>
                    <a:pt x="2114" y="816"/>
                    <a:pt x="2108" y="816"/>
                    <a:pt x="2102" y="816"/>
                  </a:cubicBezTo>
                  <a:lnTo>
                    <a:pt x="2102" y="819"/>
                  </a:lnTo>
                  <a:cubicBezTo>
                    <a:pt x="2121" y="820"/>
                    <a:pt x="2133" y="820"/>
                    <a:pt x="2149" y="820"/>
                  </a:cubicBezTo>
                  <a:cubicBezTo>
                    <a:pt x="2130" y="820"/>
                    <a:pt x="2116" y="821"/>
                    <a:pt x="2098" y="821"/>
                  </a:cubicBezTo>
                  <a:cubicBezTo>
                    <a:pt x="2115" y="821"/>
                    <a:pt x="2126" y="821"/>
                    <a:pt x="2144" y="821"/>
                  </a:cubicBezTo>
                  <a:cubicBezTo>
                    <a:pt x="2150" y="831"/>
                    <a:pt x="2117" y="825"/>
                    <a:pt x="2092" y="828"/>
                  </a:cubicBezTo>
                  <a:cubicBezTo>
                    <a:pt x="2102" y="833"/>
                    <a:pt x="2160" y="830"/>
                    <a:pt x="2123" y="831"/>
                  </a:cubicBezTo>
                  <a:lnTo>
                    <a:pt x="2123" y="831"/>
                  </a:lnTo>
                  <a:cubicBezTo>
                    <a:pt x="2141" y="832"/>
                    <a:pt x="2099" y="833"/>
                    <a:pt x="2113" y="834"/>
                  </a:cubicBezTo>
                  <a:cubicBezTo>
                    <a:pt x="2125" y="836"/>
                    <a:pt x="2088" y="840"/>
                    <a:pt x="2081" y="842"/>
                  </a:cubicBezTo>
                  <a:cubicBezTo>
                    <a:pt x="2087" y="842"/>
                    <a:pt x="2093" y="842"/>
                    <a:pt x="2099" y="842"/>
                  </a:cubicBezTo>
                  <a:cubicBezTo>
                    <a:pt x="2093" y="842"/>
                    <a:pt x="2087" y="842"/>
                    <a:pt x="2081" y="843"/>
                  </a:cubicBezTo>
                  <a:cubicBezTo>
                    <a:pt x="2071" y="845"/>
                    <a:pt x="2146" y="843"/>
                    <a:pt x="2102" y="844"/>
                  </a:cubicBezTo>
                  <a:lnTo>
                    <a:pt x="2102" y="844"/>
                  </a:lnTo>
                  <a:cubicBezTo>
                    <a:pt x="2056" y="846"/>
                    <a:pt x="2136" y="846"/>
                    <a:pt x="2072" y="846"/>
                  </a:cubicBezTo>
                  <a:cubicBezTo>
                    <a:pt x="2072" y="847"/>
                    <a:pt x="2074" y="847"/>
                    <a:pt x="2071" y="847"/>
                  </a:cubicBezTo>
                  <a:cubicBezTo>
                    <a:pt x="2059" y="848"/>
                    <a:pt x="2077" y="849"/>
                    <a:pt x="2069" y="850"/>
                  </a:cubicBezTo>
                  <a:cubicBezTo>
                    <a:pt x="2060" y="852"/>
                    <a:pt x="2090" y="854"/>
                    <a:pt x="2100" y="856"/>
                  </a:cubicBezTo>
                  <a:cubicBezTo>
                    <a:pt x="1977" y="860"/>
                    <a:pt x="1904" y="890"/>
                    <a:pt x="1748" y="887"/>
                  </a:cubicBezTo>
                  <a:cubicBezTo>
                    <a:pt x="1768" y="890"/>
                    <a:pt x="1682" y="893"/>
                    <a:pt x="1670" y="895"/>
                  </a:cubicBezTo>
                  <a:cubicBezTo>
                    <a:pt x="1617" y="895"/>
                    <a:pt x="1666" y="897"/>
                    <a:pt x="1629" y="897"/>
                  </a:cubicBezTo>
                  <a:cubicBezTo>
                    <a:pt x="1621" y="897"/>
                    <a:pt x="1649" y="898"/>
                    <a:pt x="1628" y="899"/>
                  </a:cubicBezTo>
                  <a:cubicBezTo>
                    <a:pt x="1574" y="901"/>
                    <a:pt x="1575" y="903"/>
                    <a:pt x="1569" y="906"/>
                  </a:cubicBezTo>
                  <a:cubicBezTo>
                    <a:pt x="1557" y="906"/>
                    <a:pt x="1528" y="906"/>
                    <a:pt x="1553" y="907"/>
                  </a:cubicBezTo>
                  <a:cubicBezTo>
                    <a:pt x="1560" y="907"/>
                    <a:pt x="1565" y="908"/>
                    <a:pt x="1560" y="908"/>
                  </a:cubicBezTo>
                  <a:cubicBezTo>
                    <a:pt x="1536" y="909"/>
                    <a:pt x="1552" y="910"/>
                    <a:pt x="1551" y="911"/>
                  </a:cubicBezTo>
                  <a:cubicBezTo>
                    <a:pt x="1518" y="921"/>
                    <a:pt x="1516" y="923"/>
                    <a:pt x="1480" y="928"/>
                  </a:cubicBezTo>
                  <a:cubicBezTo>
                    <a:pt x="1467" y="928"/>
                    <a:pt x="1500" y="929"/>
                    <a:pt x="1480" y="931"/>
                  </a:cubicBezTo>
                  <a:cubicBezTo>
                    <a:pt x="1467" y="931"/>
                    <a:pt x="1480" y="933"/>
                    <a:pt x="1477" y="934"/>
                  </a:cubicBezTo>
                  <a:cubicBezTo>
                    <a:pt x="1472" y="935"/>
                    <a:pt x="1495" y="937"/>
                    <a:pt x="1461" y="938"/>
                  </a:cubicBezTo>
                  <a:cubicBezTo>
                    <a:pt x="1484" y="940"/>
                    <a:pt x="1448" y="941"/>
                    <a:pt x="1455" y="943"/>
                  </a:cubicBezTo>
                  <a:cubicBezTo>
                    <a:pt x="1463" y="944"/>
                    <a:pt x="1461" y="946"/>
                    <a:pt x="1436" y="947"/>
                  </a:cubicBezTo>
                  <a:cubicBezTo>
                    <a:pt x="1477" y="948"/>
                    <a:pt x="1424" y="949"/>
                    <a:pt x="1434" y="950"/>
                  </a:cubicBezTo>
                  <a:cubicBezTo>
                    <a:pt x="1444" y="951"/>
                    <a:pt x="1429" y="953"/>
                    <a:pt x="1453" y="954"/>
                  </a:cubicBezTo>
                  <a:cubicBezTo>
                    <a:pt x="1416" y="958"/>
                    <a:pt x="1446" y="961"/>
                    <a:pt x="1436" y="965"/>
                  </a:cubicBezTo>
                  <a:cubicBezTo>
                    <a:pt x="1420" y="970"/>
                    <a:pt x="1413" y="973"/>
                    <a:pt x="1398" y="976"/>
                  </a:cubicBezTo>
                  <a:cubicBezTo>
                    <a:pt x="1406" y="978"/>
                    <a:pt x="1384" y="980"/>
                    <a:pt x="1396" y="983"/>
                  </a:cubicBezTo>
                  <a:cubicBezTo>
                    <a:pt x="1405" y="984"/>
                    <a:pt x="1362" y="986"/>
                    <a:pt x="1393" y="987"/>
                  </a:cubicBezTo>
                  <a:cubicBezTo>
                    <a:pt x="1397" y="987"/>
                    <a:pt x="1381" y="988"/>
                    <a:pt x="1372" y="988"/>
                  </a:cubicBezTo>
                  <a:cubicBezTo>
                    <a:pt x="1333" y="994"/>
                    <a:pt x="1359" y="993"/>
                    <a:pt x="1297" y="997"/>
                  </a:cubicBezTo>
                  <a:cubicBezTo>
                    <a:pt x="1289" y="998"/>
                    <a:pt x="1256" y="998"/>
                    <a:pt x="1287" y="999"/>
                  </a:cubicBezTo>
                  <a:cubicBezTo>
                    <a:pt x="1293" y="1000"/>
                    <a:pt x="1291" y="1000"/>
                    <a:pt x="1290" y="1001"/>
                  </a:cubicBezTo>
                  <a:cubicBezTo>
                    <a:pt x="1281" y="1004"/>
                    <a:pt x="1312" y="1008"/>
                    <a:pt x="1269" y="1011"/>
                  </a:cubicBezTo>
                  <a:cubicBezTo>
                    <a:pt x="1300" y="1013"/>
                    <a:pt x="1260" y="1011"/>
                    <a:pt x="1269" y="1016"/>
                  </a:cubicBezTo>
                  <a:cubicBezTo>
                    <a:pt x="1241" y="1014"/>
                    <a:pt x="1234" y="1015"/>
                    <a:pt x="1207" y="1020"/>
                  </a:cubicBezTo>
                  <a:cubicBezTo>
                    <a:pt x="1213" y="1020"/>
                    <a:pt x="1219" y="1020"/>
                    <a:pt x="1224" y="1020"/>
                  </a:cubicBezTo>
                  <a:cubicBezTo>
                    <a:pt x="1219" y="1020"/>
                    <a:pt x="1213" y="1020"/>
                    <a:pt x="1207" y="1020"/>
                  </a:cubicBezTo>
                  <a:cubicBezTo>
                    <a:pt x="1204" y="1021"/>
                    <a:pt x="1217" y="1022"/>
                    <a:pt x="1186" y="1022"/>
                  </a:cubicBezTo>
                  <a:cubicBezTo>
                    <a:pt x="1156" y="1026"/>
                    <a:pt x="1151" y="1027"/>
                    <a:pt x="1124" y="1029"/>
                  </a:cubicBezTo>
                  <a:cubicBezTo>
                    <a:pt x="1128" y="1029"/>
                    <a:pt x="1143" y="1029"/>
                    <a:pt x="1133" y="1029"/>
                  </a:cubicBezTo>
                  <a:cubicBezTo>
                    <a:pt x="1095" y="1029"/>
                    <a:pt x="1106" y="1030"/>
                    <a:pt x="1103" y="1031"/>
                  </a:cubicBezTo>
                  <a:cubicBezTo>
                    <a:pt x="1098" y="1031"/>
                    <a:pt x="1081" y="1032"/>
                    <a:pt x="1089" y="1033"/>
                  </a:cubicBezTo>
                  <a:cubicBezTo>
                    <a:pt x="1116" y="1034"/>
                    <a:pt x="1063" y="1034"/>
                    <a:pt x="1063" y="1035"/>
                  </a:cubicBezTo>
                  <a:cubicBezTo>
                    <a:pt x="1069" y="1035"/>
                    <a:pt x="1075" y="1036"/>
                    <a:pt x="1081" y="1036"/>
                  </a:cubicBezTo>
                  <a:cubicBezTo>
                    <a:pt x="1068" y="1036"/>
                    <a:pt x="1056" y="1037"/>
                    <a:pt x="1044" y="1037"/>
                  </a:cubicBezTo>
                  <a:cubicBezTo>
                    <a:pt x="1079" y="1038"/>
                    <a:pt x="1023" y="1039"/>
                    <a:pt x="1039" y="1040"/>
                  </a:cubicBezTo>
                  <a:cubicBezTo>
                    <a:pt x="1066" y="1042"/>
                    <a:pt x="995" y="1041"/>
                    <a:pt x="1000" y="1044"/>
                  </a:cubicBezTo>
                  <a:cubicBezTo>
                    <a:pt x="1030" y="1046"/>
                    <a:pt x="974" y="1047"/>
                    <a:pt x="1010" y="1050"/>
                  </a:cubicBezTo>
                  <a:cubicBezTo>
                    <a:pt x="1017" y="1053"/>
                    <a:pt x="975" y="1052"/>
                    <a:pt x="957" y="1050"/>
                  </a:cubicBezTo>
                  <a:cubicBezTo>
                    <a:pt x="957" y="1052"/>
                    <a:pt x="954" y="1053"/>
                    <a:pt x="958" y="1054"/>
                  </a:cubicBezTo>
                  <a:cubicBezTo>
                    <a:pt x="933" y="1060"/>
                    <a:pt x="994" y="1059"/>
                    <a:pt x="942" y="1063"/>
                  </a:cubicBezTo>
                  <a:cubicBezTo>
                    <a:pt x="962" y="1065"/>
                    <a:pt x="918" y="1067"/>
                    <a:pt x="975" y="1068"/>
                  </a:cubicBezTo>
                  <a:cubicBezTo>
                    <a:pt x="969" y="1069"/>
                    <a:pt x="956" y="1069"/>
                    <a:pt x="958" y="1070"/>
                  </a:cubicBezTo>
                  <a:cubicBezTo>
                    <a:pt x="985" y="1070"/>
                    <a:pt x="964" y="1071"/>
                    <a:pt x="957" y="1072"/>
                  </a:cubicBezTo>
                  <a:cubicBezTo>
                    <a:pt x="951" y="1073"/>
                    <a:pt x="926" y="1073"/>
                    <a:pt x="956" y="1074"/>
                  </a:cubicBezTo>
                  <a:cubicBezTo>
                    <a:pt x="939" y="1074"/>
                    <a:pt x="933" y="1075"/>
                    <a:pt x="936" y="1076"/>
                  </a:cubicBezTo>
                  <a:cubicBezTo>
                    <a:pt x="945" y="1075"/>
                    <a:pt x="951" y="1077"/>
                    <a:pt x="957" y="1079"/>
                  </a:cubicBezTo>
                  <a:cubicBezTo>
                    <a:pt x="959" y="1080"/>
                    <a:pt x="968" y="1082"/>
                    <a:pt x="955" y="1082"/>
                  </a:cubicBezTo>
                  <a:cubicBezTo>
                    <a:pt x="928" y="1084"/>
                    <a:pt x="970" y="1084"/>
                    <a:pt x="957" y="1085"/>
                  </a:cubicBezTo>
                  <a:cubicBezTo>
                    <a:pt x="864" y="1090"/>
                    <a:pt x="913" y="1098"/>
                    <a:pt x="825" y="1099"/>
                  </a:cubicBezTo>
                  <a:cubicBezTo>
                    <a:pt x="855" y="1099"/>
                    <a:pt x="879" y="1100"/>
                    <a:pt x="895" y="1099"/>
                  </a:cubicBezTo>
                  <a:cubicBezTo>
                    <a:pt x="889" y="1099"/>
                    <a:pt x="883" y="1098"/>
                    <a:pt x="878" y="1098"/>
                  </a:cubicBezTo>
                  <a:cubicBezTo>
                    <a:pt x="892" y="1098"/>
                    <a:pt x="927" y="1097"/>
                    <a:pt x="895" y="1098"/>
                  </a:cubicBezTo>
                  <a:lnTo>
                    <a:pt x="895" y="1099"/>
                  </a:lnTo>
                  <a:cubicBezTo>
                    <a:pt x="902" y="1099"/>
                    <a:pt x="909" y="1099"/>
                    <a:pt x="916" y="1100"/>
                  </a:cubicBezTo>
                  <a:cubicBezTo>
                    <a:pt x="882" y="1100"/>
                    <a:pt x="917" y="1101"/>
                    <a:pt x="904" y="1102"/>
                  </a:cubicBezTo>
                  <a:cubicBezTo>
                    <a:pt x="891" y="1103"/>
                    <a:pt x="897" y="1104"/>
                    <a:pt x="895" y="1105"/>
                  </a:cubicBezTo>
                  <a:cubicBezTo>
                    <a:pt x="893" y="1106"/>
                    <a:pt x="895" y="1107"/>
                    <a:pt x="876" y="1108"/>
                  </a:cubicBezTo>
                  <a:cubicBezTo>
                    <a:pt x="866" y="1109"/>
                    <a:pt x="886" y="1110"/>
                    <a:pt x="883" y="1111"/>
                  </a:cubicBezTo>
                  <a:cubicBezTo>
                    <a:pt x="881" y="1111"/>
                    <a:pt x="905" y="1112"/>
                    <a:pt x="863" y="1112"/>
                  </a:cubicBezTo>
                  <a:cubicBezTo>
                    <a:pt x="815" y="1113"/>
                    <a:pt x="916" y="1116"/>
                    <a:pt x="891" y="1117"/>
                  </a:cubicBezTo>
                  <a:cubicBezTo>
                    <a:pt x="884" y="1117"/>
                    <a:pt x="830" y="1118"/>
                    <a:pt x="874" y="1119"/>
                  </a:cubicBezTo>
                  <a:cubicBezTo>
                    <a:pt x="840" y="1121"/>
                    <a:pt x="856" y="1117"/>
                    <a:pt x="853" y="1128"/>
                  </a:cubicBezTo>
                  <a:cubicBezTo>
                    <a:pt x="853" y="1129"/>
                    <a:pt x="865" y="1130"/>
                    <a:pt x="851" y="1131"/>
                  </a:cubicBezTo>
                  <a:cubicBezTo>
                    <a:pt x="818" y="1132"/>
                    <a:pt x="866" y="1132"/>
                    <a:pt x="853" y="1133"/>
                  </a:cubicBezTo>
                  <a:cubicBezTo>
                    <a:pt x="847" y="1134"/>
                    <a:pt x="841" y="1134"/>
                    <a:pt x="834" y="1134"/>
                  </a:cubicBezTo>
                  <a:cubicBezTo>
                    <a:pt x="821" y="1135"/>
                    <a:pt x="800" y="1135"/>
                    <a:pt x="823" y="1140"/>
                  </a:cubicBezTo>
                  <a:cubicBezTo>
                    <a:pt x="829" y="1141"/>
                    <a:pt x="786" y="1142"/>
                    <a:pt x="831" y="1143"/>
                  </a:cubicBezTo>
                  <a:cubicBezTo>
                    <a:pt x="815" y="1145"/>
                    <a:pt x="746" y="1147"/>
                    <a:pt x="795" y="1150"/>
                  </a:cubicBezTo>
                  <a:cubicBezTo>
                    <a:pt x="807" y="1151"/>
                    <a:pt x="803" y="1151"/>
                    <a:pt x="794" y="1151"/>
                  </a:cubicBezTo>
                  <a:cubicBezTo>
                    <a:pt x="760" y="1154"/>
                    <a:pt x="787" y="1157"/>
                    <a:pt x="750" y="1159"/>
                  </a:cubicBezTo>
                  <a:cubicBezTo>
                    <a:pt x="800" y="1161"/>
                    <a:pt x="742" y="1163"/>
                    <a:pt x="789" y="1165"/>
                  </a:cubicBezTo>
                  <a:cubicBezTo>
                    <a:pt x="797" y="1165"/>
                    <a:pt x="783" y="1166"/>
                    <a:pt x="778" y="1167"/>
                  </a:cubicBezTo>
                  <a:cubicBezTo>
                    <a:pt x="789" y="1168"/>
                    <a:pt x="894" y="1168"/>
                    <a:pt x="853" y="1168"/>
                  </a:cubicBezTo>
                  <a:lnTo>
                    <a:pt x="853" y="1168"/>
                  </a:lnTo>
                  <a:cubicBezTo>
                    <a:pt x="884" y="1170"/>
                    <a:pt x="872" y="1171"/>
                    <a:pt x="884" y="1173"/>
                  </a:cubicBezTo>
                  <a:cubicBezTo>
                    <a:pt x="895" y="1174"/>
                    <a:pt x="877" y="1173"/>
                    <a:pt x="874" y="1173"/>
                  </a:cubicBezTo>
                  <a:cubicBezTo>
                    <a:pt x="879" y="1173"/>
                    <a:pt x="893" y="1173"/>
                    <a:pt x="884" y="1173"/>
                  </a:cubicBezTo>
                  <a:cubicBezTo>
                    <a:pt x="826" y="1174"/>
                    <a:pt x="807" y="1173"/>
                    <a:pt x="754" y="1170"/>
                  </a:cubicBezTo>
                  <a:lnTo>
                    <a:pt x="754" y="1175"/>
                  </a:lnTo>
                  <a:cubicBezTo>
                    <a:pt x="787" y="1172"/>
                    <a:pt x="870" y="1182"/>
                    <a:pt x="776" y="1184"/>
                  </a:cubicBezTo>
                  <a:cubicBezTo>
                    <a:pt x="744" y="1185"/>
                    <a:pt x="741" y="1168"/>
                    <a:pt x="687" y="1182"/>
                  </a:cubicBezTo>
                  <a:cubicBezTo>
                    <a:pt x="669" y="1196"/>
                    <a:pt x="642" y="1193"/>
                    <a:pt x="644" y="1199"/>
                  </a:cubicBezTo>
                  <a:cubicBezTo>
                    <a:pt x="579" y="1218"/>
                    <a:pt x="707" y="1217"/>
                    <a:pt x="747" y="1217"/>
                  </a:cubicBezTo>
                  <a:cubicBezTo>
                    <a:pt x="683" y="1217"/>
                    <a:pt x="753" y="1219"/>
                    <a:pt x="709" y="1219"/>
                  </a:cubicBezTo>
                  <a:cubicBezTo>
                    <a:pt x="724" y="1220"/>
                    <a:pt x="787" y="1220"/>
                    <a:pt x="767" y="1212"/>
                  </a:cubicBezTo>
                  <a:cubicBezTo>
                    <a:pt x="753" y="1210"/>
                    <a:pt x="782" y="1209"/>
                    <a:pt x="770" y="1208"/>
                  </a:cubicBezTo>
                  <a:cubicBezTo>
                    <a:pt x="756" y="1206"/>
                    <a:pt x="812" y="1205"/>
                    <a:pt x="775" y="1203"/>
                  </a:cubicBezTo>
                  <a:cubicBezTo>
                    <a:pt x="810" y="1203"/>
                    <a:pt x="747" y="1202"/>
                    <a:pt x="777" y="1201"/>
                  </a:cubicBezTo>
                  <a:cubicBezTo>
                    <a:pt x="809" y="1200"/>
                    <a:pt x="747" y="1199"/>
                    <a:pt x="773" y="1199"/>
                  </a:cubicBezTo>
                  <a:cubicBezTo>
                    <a:pt x="801" y="1198"/>
                    <a:pt x="785" y="1197"/>
                    <a:pt x="791" y="1196"/>
                  </a:cubicBezTo>
                  <a:cubicBezTo>
                    <a:pt x="795" y="1195"/>
                    <a:pt x="822" y="1195"/>
                    <a:pt x="792" y="1194"/>
                  </a:cubicBezTo>
                  <a:cubicBezTo>
                    <a:pt x="836" y="1189"/>
                    <a:pt x="830" y="1186"/>
                    <a:pt x="895" y="1180"/>
                  </a:cubicBezTo>
                  <a:cubicBezTo>
                    <a:pt x="857" y="1179"/>
                    <a:pt x="908" y="1178"/>
                    <a:pt x="877" y="1177"/>
                  </a:cubicBezTo>
                  <a:cubicBezTo>
                    <a:pt x="959" y="1179"/>
                    <a:pt x="970" y="1178"/>
                    <a:pt x="1031" y="1164"/>
                  </a:cubicBezTo>
                  <a:cubicBezTo>
                    <a:pt x="1058" y="1162"/>
                    <a:pt x="1027" y="1162"/>
                    <a:pt x="1029" y="1160"/>
                  </a:cubicBezTo>
                  <a:cubicBezTo>
                    <a:pt x="1035" y="1158"/>
                    <a:pt x="1042" y="1160"/>
                    <a:pt x="1041" y="1153"/>
                  </a:cubicBezTo>
                  <a:cubicBezTo>
                    <a:pt x="1067" y="1156"/>
                    <a:pt x="1140" y="1151"/>
                    <a:pt x="1103" y="1153"/>
                  </a:cubicBezTo>
                  <a:lnTo>
                    <a:pt x="1103" y="1153"/>
                  </a:lnTo>
                  <a:cubicBezTo>
                    <a:pt x="1104" y="1155"/>
                    <a:pt x="1117" y="1156"/>
                    <a:pt x="1106" y="1157"/>
                  </a:cubicBezTo>
                  <a:cubicBezTo>
                    <a:pt x="1096" y="1159"/>
                    <a:pt x="1132" y="1158"/>
                    <a:pt x="1124" y="1165"/>
                  </a:cubicBezTo>
                  <a:cubicBezTo>
                    <a:pt x="1140" y="1165"/>
                    <a:pt x="1149" y="1165"/>
                    <a:pt x="1161" y="1164"/>
                  </a:cubicBezTo>
                  <a:lnTo>
                    <a:pt x="1161" y="1169"/>
                  </a:lnTo>
                  <a:cubicBezTo>
                    <a:pt x="1143" y="1169"/>
                    <a:pt x="1133" y="1170"/>
                    <a:pt x="1124" y="1170"/>
                  </a:cubicBezTo>
                  <a:cubicBezTo>
                    <a:pt x="1162" y="1171"/>
                    <a:pt x="1098" y="1173"/>
                    <a:pt x="1144" y="1173"/>
                  </a:cubicBezTo>
                  <a:cubicBezTo>
                    <a:pt x="1077" y="1176"/>
                    <a:pt x="1175" y="1178"/>
                    <a:pt x="1106" y="1180"/>
                  </a:cubicBezTo>
                  <a:cubicBezTo>
                    <a:pt x="1140" y="1183"/>
                    <a:pt x="1115" y="1189"/>
                    <a:pt x="1125" y="1193"/>
                  </a:cubicBezTo>
                  <a:cubicBezTo>
                    <a:pt x="1130" y="1195"/>
                    <a:pt x="1095" y="1194"/>
                    <a:pt x="1082" y="1195"/>
                  </a:cubicBezTo>
                  <a:cubicBezTo>
                    <a:pt x="1082" y="1199"/>
                    <a:pt x="1088" y="1203"/>
                    <a:pt x="1079" y="1207"/>
                  </a:cubicBezTo>
                  <a:cubicBezTo>
                    <a:pt x="1076" y="1208"/>
                    <a:pt x="1099" y="1208"/>
                    <a:pt x="1092" y="1210"/>
                  </a:cubicBezTo>
                  <a:cubicBezTo>
                    <a:pt x="1076" y="1212"/>
                    <a:pt x="1051" y="1215"/>
                    <a:pt x="1061" y="1218"/>
                  </a:cubicBezTo>
                  <a:cubicBezTo>
                    <a:pt x="1068" y="1220"/>
                    <a:pt x="1047" y="1222"/>
                    <a:pt x="1078" y="1224"/>
                  </a:cubicBezTo>
                  <a:cubicBezTo>
                    <a:pt x="1034" y="1226"/>
                    <a:pt x="1087" y="1229"/>
                    <a:pt x="1048" y="1231"/>
                  </a:cubicBezTo>
                  <a:cubicBezTo>
                    <a:pt x="1063" y="1233"/>
                    <a:pt x="1037" y="1235"/>
                    <a:pt x="1040" y="1237"/>
                  </a:cubicBezTo>
                  <a:cubicBezTo>
                    <a:pt x="1043" y="1241"/>
                    <a:pt x="1039" y="1244"/>
                    <a:pt x="1041" y="1250"/>
                  </a:cubicBezTo>
                  <a:cubicBezTo>
                    <a:pt x="1041" y="1250"/>
                    <a:pt x="977" y="1248"/>
                    <a:pt x="1012" y="1250"/>
                  </a:cubicBezTo>
                  <a:cubicBezTo>
                    <a:pt x="1032" y="1251"/>
                    <a:pt x="987" y="1252"/>
                    <a:pt x="1020" y="1253"/>
                  </a:cubicBezTo>
                  <a:cubicBezTo>
                    <a:pt x="982" y="1254"/>
                    <a:pt x="1044" y="1256"/>
                    <a:pt x="1000" y="1256"/>
                  </a:cubicBezTo>
                  <a:cubicBezTo>
                    <a:pt x="1038" y="1258"/>
                    <a:pt x="1007" y="1259"/>
                    <a:pt x="1008" y="1260"/>
                  </a:cubicBezTo>
                  <a:cubicBezTo>
                    <a:pt x="1009" y="1261"/>
                    <a:pt x="1011" y="1262"/>
                    <a:pt x="999" y="1264"/>
                  </a:cubicBezTo>
                  <a:cubicBezTo>
                    <a:pt x="1039" y="1265"/>
                    <a:pt x="1024" y="1267"/>
                    <a:pt x="1016" y="1269"/>
                  </a:cubicBezTo>
                  <a:cubicBezTo>
                    <a:pt x="1007" y="1271"/>
                    <a:pt x="982" y="1273"/>
                    <a:pt x="936" y="1274"/>
                  </a:cubicBezTo>
                  <a:cubicBezTo>
                    <a:pt x="936" y="1294"/>
                    <a:pt x="937" y="1282"/>
                    <a:pt x="999" y="1286"/>
                  </a:cubicBezTo>
                  <a:cubicBezTo>
                    <a:pt x="999" y="1281"/>
                    <a:pt x="999" y="1282"/>
                    <a:pt x="991" y="1282"/>
                  </a:cubicBezTo>
                  <a:cubicBezTo>
                    <a:pt x="954" y="1281"/>
                    <a:pt x="997" y="1280"/>
                    <a:pt x="990" y="1279"/>
                  </a:cubicBezTo>
                  <a:cubicBezTo>
                    <a:pt x="983" y="1278"/>
                    <a:pt x="992" y="1277"/>
                    <a:pt x="1029" y="1276"/>
                  </a:cubicBezTo>
                  <a:cubicBezTo>
                    <a:pt x="1041" y="1278"/>
                    <a:pt x="1071" y="1276"/>
                    <a:pt x="1060" y="1283"/>
                  </a:cubicBezTo>
                  <a:cubicBezTo>
                    <a:pt x="1057" y="1284"/>
                    <a:pt x="1090" y="1285"/>
                    <a:pt x="1061" y="1286"/>
                  </a:cubicBezTo>
                  <a:cubicBezTo>
                    <a:pt x="1074" y="1287"/>
                    <a:pt x="1087" y="1287"/>
                    <a:pt x="1094" y="1287"/>
                  </a:cubicBezTo>
                  <a:cubicBezTo>
                    <a:pt x="1090" y="1288"/>
                    <a:pt x="1075" y="1289"/>
                    <a:pt x="1084" y="1290"/>
                  </a:cubicBezTo>
                  <a:cubicBezTo>
                    <a:pt x="1113" y="1292"/>
                    <a:pt x="1098" y="1294"/>
                    <a:pt x="1103" y="1296"/>
                  </a:cubicBezTo>
                  <a:cubicBezTo>
                    <a:pt x="1134" y="1300"/>
                    <a:pt x="1085" y="1299"/>
                    <a:pt x="1112" y="1301"/>
                  </a:cubicBezTo>
                  <a:cubicBezTo>
                    <a:pt x="1149" y="1305"/>
                    <a:pt x="1145" y="1302"/>
                    <a:pt x="1145" y="1314"/>
                  </a:cubicBezTo>
                  <a:cubicBezTo>
                    <a:pt x="1161" y="1314"/>
                    <a:pt x="1173" y="1314"/>
                    <a:pt x="1186" y="1314"/>
                  </a:cubicBezTo>
                  <a:cubicBezTo>
                    <a:pt x="1186" y="1322"/>
                    <a:pt x="1189" y="1318"/>
                    <a:pt x="1198" y="1322"/>
                  </a:cubicBezTo>
                  <a:cubicBezTo>
                    <a:pt x="1198" y="1323"/>
                    <a:pt x="1171" y="1323"/>
                    <a:pt x="1187" y="1324"/>
                  </a:cubicBezTo>
                  <a:cubicBezTo>
                    <a:pt x="1202" y="1325"/>
                    <a:pt x="1187" y="1326"/>
                    <a:pt x="1194" y="1326"/>
                  </a:cubicBezTo>
                  <a:cubicBezTo>
                    <a:pt x="1214" y="1327"/>
                    <a:pt x="1177" y="1328"/>
                    <a:pt x="1205" y="1329"/>
                  </a:cubicBezTo>
                  <a:cubicBezTo>
                    <a:pt x="1180" y="1329"/>
                    <a:pt x="1224" y="1331"/>
                    <a:pt x="1162" y="1331"/>
                  </a:cubicBezTo>
                  <a:cubicBezTo>
                    <a:pt x="1124" y="1330"/>
                    <a:pt x="1112" y="1333"/>
                    <a:pt x="1141" y="1333"/>
                  </a:cubicBezTo>
                  <a:cubicBezTo>
                    <a:pt x="1135" y="1333"/>
                    <a:pt x="1130" y="1334"/>
                    <a:pt x="1124" y="1334"/>
                  </a:cubicBezTo>
                  <a:cubicBezTo>
                    <a:pt x="1147" y="1335"/>
                    <a:pt x="1141" y="1336"/>
                    <a:pt x="1097" y="1336"/>
                  </a:cubicBezTo>
                  <a:cubicBezTo>
                    <a:pt x="1072" y="1337"/>
                    <a:pt x="1094" y="1336"/>
                    <a:pt x="1103" y="1336"/>
                  </a:cubicBezTo>
                  <a:cubicBezTo>
                    <a:pt x="1088" y="1337"/>
                    <a:pt x="1104" y="1336"/>
                    <a:pt x="1103" y="1334"/>
                  </a:cubicBezTo>
                  <a:cubicBezTo>
                    <a:pt x="1070" y="1333"/>
                    <a:pt x="1084" y="1334"/>
                    <a:pt x="1041" y="1336"/>
                  </a:cubicBezTo>
                  <a:cubicBezTo>
                    <a:pt x="1054" y="1337"/>
                    <a:pt x="1005" y="1338"/>
                    <a:pt x="1041" y="1339"/>
                  </a:cubicBezTo>
                  <a:cubicBezTo>
                    <a:pt x="1055" y="1350"/>
                    <a:pt x="1080" y="1348"/>
                    <a:pt x="1121" y="1355"/>
                  </a:cubicBezTo>
                  <a:cubicBezTo>
                    <a:pt x="1087" y="1356"/>
                    <a:pt x="1120" y="1357"/>
                    <a:pt x="1121" y="1358"/>
                  </a:cubicBezTo>
                  <a:cubicBezTo>
                    <a:pt x="1123" y="1359"/>
                    <a:pt x="1129" y="1361"/>
                    <a:pt x="1137" y="1362"/>
                  </a:cubicBezTo>
                  <a:cubicBezTo>
                    <a:pt x="1106" y="1366"/>
                    <a:pt x="1168" y="1366"/>
                    <a:pt x="1088" y="1369"/>
                  </a:cubicBezTo>
                  <a:cubicBezTo>
                    <a:pt x="1078" y="1369"/>
                    <a:pt x="1017" y="1371"/>
                    <a:pt x="1056" y="1373"/>
                  </a:cubicBezTo>
                  <a:cubicBezTo>
                    <a:pt x="1067" y="1373"/>
                    <a:pt x="1052" y="1375"/>
                    <a:pt x="1039" y="1376"/>
                  </a:cubicBezTo>
                  <a:cubicBezTo>
                    <a:pt x="1023" y="1377"/>
                    <a:pt x="1065" y="1378"/>
                    <a:pt x="1050" y="1379"/>
                  </a:cubicBezTo>
                  <a:cubicBezTo>
                    <a:pt x="1037" y="1380"/>
                    <a:pt x="1043" y="1381"/>
                    <a:pt x="1044" y="1384"/>
                  </a:cubicBezTo>
                  <a:cubicBezTo>
                    <a:pt x="1044" y="1384"/>
                    <a:pt x="1042" y="1383"/>
                    <a:pt x="1041" y="1383"/>
                  </a:cubicBezTo>
                  <a:cubicBezTo>
                    <a:pt x="1090" y="1389"/>
                    <a:pt x="966" y="1376"/>
                    <a:pt x="936" y="1375"/>
                  </a:cubicBezTo>
                  <a:lnTo>
                    <a:pt x="936" y="1376"/>
                  </a:lnTo>
                  <a:cubicBezTo>
                    <a:pt x="942" y="1377"/>
                    <a:pt x="948" y="1377"/>
                    <a:pt x="954" y="1377"/>
                  </a:cubicBezTo>
                  <a:cubicBezTo>
                    <a:pt x="948" y="1377"/>
                    <a:pt x="942" y="1377"/>
                    <a:pt x="936" y="1377"/>
                  </a:cubicBezTo>
                  <a:cubicBezTo>
                    <a:pt x="1014" y="1384"/>
                    <a:pt x="1065" y="1411"/>
                    <a:pt x="1145" y="1412"/>
                  </a:cubicBezTo>
                  <a:cubicBezTo>
                    <a:pt x="1146" y="1414"/>
                    <a:pt x="1142" y="1416"/>
                    <a:pt x="1145" y="1417"/>
                  </a:cubicBezTo>
                  <a:cubicBezTo>
                    <a:pt x="1148" y="1418"/>
                    <a:pt x="1134" y="1419"/>
                    <a:pt x="1157" y="1420"/>
                  </a:cubicBezTo>
                  <a:cubicBezTo>
                    <a:pt x="1168" y="1420"/>
                    <a:pt x="1145" y="1421"/>
                    <a:pt x="1163" y="1422"/>
                  </a:cubicBezTo>
                  <a:cubicBezTo>
                    <a:pt x="1175" y="1423"/>
                    <a:pt x="1159" y="1424"/>
                    <a:pt x="1167" y="1425"/>
                  </a:cubicBezTo>
                  <a:cubicBezTo>
                    <a:pt x="1135" y="1432"/>
                    <a:pt x="970" y="1416"/>
                    <a:pt x="898" y="1410"/>
                  </a:cubicBezTo>
                  <a:cubicBezTo>
                    <a:pt x="929" y="1411"/>
                    <a:pt x="848" y="1411"/>
                    <a:pt x="892" y="1412"/>
                  </a:cubicBezTo>
                  <a:cubicBezTo>
                    <a:pt x="890" y="1415"/>
                    <a:pt x="899" y="1418"/>
                    <a:pt x="957" y="1421"/>
                  </a:cubicBezTo>
                  <a:cubicBezTo>
                    <a:pt x="960" y="1426"/>
                    <a:pt x="1008" y="1429"/>
                    <a:pt x="1025" y="1435"/>
                  </a:cubicBezTo>
                  <a:cubicBezTo>
                    <a:pt x="1059" y="1436"/>
                    <a:pt x="1003" y="1437"/>
                    <a:pt x="1032" y="1437"/>
                  </a:cubicBezTo>
                  <a:cubicBezTo>
                    <a:pt x="1043" y="1438"/>
                    <a:pt x="1020" y="1439"/>
                    <a:pt x="1038" y="1439"/>
                  </a:cubicBezTo>
                  <a:cubicBezTo>
                    <a:pt x="1050" y="1440"/>
                    <a:pt x="1035" y="1441"/>
                    <a:pt x="1042" y="1442"/>
                  </a:cubicBezTo>
                  <a:cubicBezTo>
                    <a:pt x="1049" y="1443"/>
                    <a:pt x="1056" y="1443"/>
                    <a:pt x="1045" y="1444"/>
                  </a:cubicBezTo>
                  <a:cubicBezTo>
                    <a:pt x="1085" y="1445"/>
                    <a:pt x="1017" y="1446"/>
                    <a:pt x="1055" y="1446"/>
                  </a:cubicBezTo>
                  <a:cubicBezTo>
                    <a:pt x="1064" y="1449"/>
                    <a:pt x="1074" y="1451"/>
                    <a:pt x="1081" y="1454"/>
                  </a:cubicBezTo>
                  <a:cubicBezTo>
                    <a:pt x="1073" y="1457"/>
                    <a:pt x="1007" y="1457"/>
                    <a:pt x="1055" y="1459"/>
                  </a:cubicBezTo>
                  <a:cubicBezTo>
                    <a:pt x="1109" y="1460"/>
                    <a:pt x="1053" y="1464"/>
                    <a:pt x="1114" y="1468"/>
                  </a:cubicBezTo>
                  <a:cubicBezTo>
                    <a:pt x="1124" y="1469"/>
                    <a:pt x="1113" y="1469"/>
                    <a:pt x="1106" y="1469"/>
                  </a:cubicBezTo>
                  <a:cubicBezTo>
                    <a:pt x="1140" y="1470"/>
                    <a:pt x="1100" y="1471"/>
                    <a:pt x="1114" y="1471"/>
                  </a:cubicBezTo>
                  <a:cubicBezTo>
                    <a:pt x="1129" y="1472"/>
                    <a:pt x="1110" y="1474"/>
                    <a:pt x="1127" y="1475"/>
                  </a:cubicBezTo>
                  <a:cubicBezTo>
                    <a:pt x="1159" y="1476"/>
                    <a:pt x="1106" y="1477"/>
                    <a:pt x="1127" y="1477"/>
                  </a:cubicBezTo>
                  <a:cubicBezTo>
                    <a:pt x="1152" y="1478"/>
                    <a:pt x="1124" y="1479"/>
                    <a:pt x="1141" y="1480"/>
                  </a:cubicBezTo>
                  <a:cubicBezTo>
                    <a:pt x="1160" y="1481"/>
                    <a:pt x="1140" y="1482"/>
                    <a:pt x="1145" y="1489"/>
                  </a:cubicBezTo>
                  <a:cubicBezTo>
                    <a:pt x="1163" y="1489"/>
                    <a:pt x="1175" y="1490"/>
                    <a:pt x="1188" y="1490"/>
                  </a:cubicBezTo>
                  <a:cubicBezTo>
                    <a:pt x="1166" y="1491"/>
                    <a:pt x="1134" y="1491"/>
                    <a:pt x="1145" y="1493"/>
                  </a:cubicBezTo>
                  <a:cubicBezTo>
                    <a:pt x="1154" y="1494"/>
                    <a:pt x="1167" y="1495"/>
                    <a:pt x="1145" y="1496"/>
                  </a:cubicBezTo>
                  <a:cubicBezTo>
                    <a:pt x="1180" y="1497"/>
                    <a:pt x="1137" y="1498"/>
                    <a:pt x="1155" y="1498"/>
                  </a:cubicBezTo>
                  <a:cubicBezTo>
                    <a:pt x="1179" y="1498"/>
                    <a:pt x="1197" y="1498"/>
                    <a:pt x="1168" y="1499"/>
                  </a:cubicBezTo>
                  <a:cubicBezTo>
                    <a:pt x="1198" y="1500"/>
                    <a:pt x="1153" y="1501"/>
                    <a:pt x="1165" y="1502"/>
                  </a:cubicBezTo>
                  <a:cubicBezTo>
                    <a:pt x="1171" y="1502"/>
                    <a:pt x="1177" y="1502"/>
                    <a:pt x="1183" y="1503"/>
                  </a:cubicBezTo>
                  <a:cubicBezTo>
                    <a:pt x="1173" y="1503"/>
                    <a:pt x="1165" y="1502"/>
                    <a:pt x="1155" y="1506"/>
                  </a:cubicBezTo>
                  <a:cubicBezTo>
                    <a:pt x="1158" y="1506"/>
                    <a:pt x="1170" y="1507"/>
                    <a:pt x="1182" y="1507"/>
                  </a:cubicBezTo>
                  <a:cubicBezTo>
                    <a:pt x="1177" y="1508"/>
                    <a:pt x="1162" y="1508"/>
                    <a:pt x="1167" y="1509"/>
                  </a:cubicBezTo>
                  <a:cubicBezTo>
                    <a:pt x="1204" y="1511"/>
                    <a:pt x="1188" y="1514"/>
                    <a:pt x="1164" y="1516"/>
                  </a:cubicBezTo>
                  <a:cubicBezTo>
                    <a:pt x="1177" y="1516"/>
                    <a:pt x="1189" y="1516"/>
                    <a:pt x="1207" y="1517"/>
                  </a:cubicBezTo>
                  <a:cubicBezTo>
                    <a:pt x="1211" y="1535"/>
                    <a:pt x="1193" y="1534"/>
                    <a:pt x="1231" y="1536"/>
                  </a:cubicBezTo>
                  <a:cubicBezTo>
                    <a:pt x="1277" y="1539"/>
                    <a:pt x="1224" y="1541"/>
                    <a:pt x="1210" y="1543"/>
                  </a:cubicBezTo>
                  <a:cubicBezTo>
                    <a:pt x="1225" y="1543"/>
                    <a:pt x="1237" y="1543"/>
                    <a:pt x="1243" y="1543"/>
                  </a:cubicBezTo>
                  <a:cubicBezTo>
                    <a:pt x="1234" y="1544"/>
                    <a:pt x="1211" y="1546"/>
                    <a:pt x="1219" y="1546"/>
                  </a:cubicBezTo>
                  <a:cubicBezTo>
                    <a:pt x="1234" y="1548"/>
                    <a:pt x="1225" y="1549"/>
                    <a:pt x="1233" y="1550"/>
                  </a:cubicBezTo>
                  <a:cubicBezTo>
                    <a:pt x="1241" y="1551"/>
                    <a:pt x="1227" y="1551"/>
                    <a:pt x="1228" y="1552"/>
                  </a:cubicBezTo>
                  <a:cubicBezTo>
                    <a:pt x="1230" y="1553"/>
                    <a:pt x="1249" y="1555"/>
                    <a:pt x="1236" y="1556"/>
                  </a:cubicBezTo>
                  <a:cubicBezTo>
                    <a:pt x="1228" y="1557"/>
                    <a:pt x="1260" y="1557"/>
                    <a:pt x="1229" y="1558"/>
                  </a:cubicBezTo>
                  <a:cubicBezTo>
                    <a:pt x="1225" y="1558"/>
                    <a:pt x="1238" y="1559"/>
                    <a:pt x="1239" y="1560"/>
                  </a:cubicBezTo>
                  <a:cubicBezTo>
                    <a:pt x="1239" y="1560"/>
                    <a:pt x="1226" y="1562"/>
                    <a:pt x="1232" y="1562"/>
                  </a:cubicBezTo>
                  <a:cubicBezTo>
                    <a:pt x="1259" y="1562"/>
                    <a:pt x="1214" y="1563"/>
                    <a:pt x="1246" y="1564"/>
                  </a:cubicBezTo>
                  <a:cubicBezTo>
                    <a:pt x="1260" y="1565"/>
                    <a:pt x="1246" y="1565"/>
                    <a:pt x="1249" y="1570"/>
                  </a:cubicBezTo>
                  <a:cubicBezTo>
                    <a:pt x="1246" y="1577"/>
                    <a:pt x="1260" y="1574"/>
                    <a:pt x="1228" y="1576"/>
                  </a:cubicBezTo>
                  <a:cubicBezTo>
                    <a:pt x="1262" y="1577"/>
                    <a:pt x="1212" y="1578"/>
                    <a:pt x="1229" y="1579"/>
                  </a:cubicBezTo>
                  <a:cubicBezTo>
                    <a:pt x="1244" y="1580"/>
                    <a:pt x="1235" y="1580"/>
                    <a:pt x="1230" y="1581"/>
                  </a:cubicBezTo>
                  <a:cubicBezTo>
                    <a:pt x="1225" y="1582"/>
                    <a:pt x="1245" y="1583"/>
                    <a:pt x="1241" y="1583"/>
                  </a:cubicBezTo>
                  <a:cubicBezTo>
                    <a:pt x="1207" y="1584"/>
                    <a:pt x="1272" y="1585"/>
                    <a:pt x="1232" y="1585"/>
                  </a:cubicBezTo>
                  <a:cubicBezTo>
                    <a:pt x="1245" y="1586"/>
                    <a:pt x="1232" y="1587"/>
                    <a:pt x="1234" y="1587"/>
                  </a:cubicBezTo>
                  <a:cubicBezTo>
                    <a:pt x="1265" y="1588"/>
                    <a:pt x="1219" y="1588"/>
                    <a:pt x="1236" y="1589"/>
                  </a:cubicBezTo>
                  <a:cubicBezTo>
                    <a:pt x="1257" y="1590"/>
                    <a:pt x="1258" y="1591"/>
                    <a:pt x="1239" y="1591"/>
                  </a:cubicBezTo>
                  <a:cubicBezTo>
                    <a:pt x="1211" y="1592"/>
                    <a:pt x="1246" y="1593"/>
                    <a:pt x="1243" y="1594"/>
                  </a:cubicBezTo>
                  <a:cubicBezTo>
                    <a:pt x="1191" y="1590"/>
                    <a:pt x="1225" y="1601"/>
                    <a:pt x="1186" y="1604"/>
                  </a:cubicBezTo>
                  <a:cubicBezTo>
                    <a:pt x="1187" y="1612"/>
                    <a:pt x="1141" y="1614"/>
                    <a:pt x="1126" y="1618"/>
                  </a:cubicBezTo>
                  <a:cubicBezTo>
                    <a:pt x="1162" y="1618"/>
                    <a:pt x="1104" y="1620"/>
                    <a:pt x="1144" y="1620"/>
                  </a:cubicBezTo>
                  <a:cubicBezTo>
                    <a:pt x="1114" y="1623"/>
                    <a:pt x="1100" y="1629"/>
                    <a:pt x="1041" y="1638"/>
                  </a:cubicBezTo>
                  <a:cubicBezTo>
                    <a:pt x="1046" y="1638"/>
                    <a:pt x="1052" y="1638"/>
                    <a:pt x="1058" y="1639"/>
                  </a:cubicBezTo>
                  <a:cubicBezTo>
                    <a:pt x="1039" y="1640"/>
                    <a:pt x="1006" y="1640"/>
                    <a:pt x="999" y="1653"/>
                  </a:cubicBezTo>
                  <a:cubicBezTo>
                    <a:pt x="976" y="1654"/>
                    <a:pt x="957" y="1655"/>
                    <a:pt x="942" y="1656"/>
                  </a:cubicBezTo>
                  <a:cubicBezTo>
                    <a:pt x="981" y="1659"/>
                    <a:pt x="921" y="1660"/>
                    <a:pt x="924" y="1662"/>
                  </a:cubicBezTo>
                  <a:cubicBezTo>
                    <a:pt x="925" y="1664"/>
                    <a:pt x="909" y="1665"/>
                    <a:pt x="917" y="1666"/>
                  </a:cubicBezTo>
                  <a:cubicBezTo>
                    <a:pt x="921" y="1667"/>
                    <a:pt x="883" y="1667"/>
                    <a:pt x="906" y="1668"/>
                  </a:cubicBezTo>
                  <a:cubicBezTo>
                    <a:pt x="900" y="1670"/>
                    <a:pt x="903" y="1670"/>
                    <a:pt x="882" y="1672"/>
                  </a:cubicBezTo>
                  <a:cubicBezTo>
                    <a:pt x="876" y="1673"/>
                    <a:pt x="895" y="1674"/>
                    <a:pt x="891" y="1674"/>
                  </a:cubicBezTo>
                  <a:cubicBezTo>
                    <a:pt x="876" y="1676"/>
                    <a:pt x="825" y="1678"/>
                    <a:pt x="871" y="1680"/>
                  </a:cubicBezTo>
                  <a:cubicBezTo>
                    <a:pt x="833" y="1683"/>
                    <a:pt x="853" y="1683"/>
                    <a:pt x="817" y="1687"/>
                  </a:cubicBezTo>
                  <a:cubicBezTo>
                    <a:pt x="850" y="1688"/>
                    <a:pt x="929" y="1683"/>
                    <a:pt x="895" y="1685"/>
                  </a:cubicBezTo>
                  <a:lnTo>
                    <a:pt x="895" y="1685"/>
                  </a:lnTo>
                  <a:cubicBezTo>
                    <a:pt x="900" y="1687"/>
                    <a:pt x="868" y="1686"/>
                    <a:pt x="853" y="1687"/>
                  </a:cubicBezTo>
                  <a:cubicBezTo>
                    <a:pt x="843" y="1690"/>
                    <a:pt x="918" y="1688"/>
                    <a:pt x="874" y="1689"/>
                  </a:cubicBezTo>
                  <a:lnTo>
                    <a:pt x="874" y="1689"/>
                  </a:lnTo>
                  <a:cubicBezTo>
                    <a:pt x="815" y="1694"/>
                    <a:pt x="809" y="1702"/>
                    <a:pt x="774" y="1700"/>
                  </a:cubicBezTo>
                  <a:cubicBezTo>
                    <a:pt x="819" y="1702"/>
                    <a:pt x="741" y="1701"/>
                    <a:pt x="749" y="1702"/>
                  </a:cubicBezTo>
                  <a:cubicBezTo>
                    <a:pt x="747" y="1708"/>
                    <a:pt x="760" y="1705"/>
                    <a:pt x="728" y="1707"/>
                  </a:cubicBezTo>
                  <a:cubicBezTo>
                    <a:pt x="767" y="1708"/>
                    <a:pt x="733" y="1709"/>
                    <a:pt x="726" y="1709"/>
                  </a:cubicBezTo>
                  <a:cubicBezTo>
                    <a:pt x="713" y="1710"/>
                    <a:pt x="728" y="1711"/>
                    <a:pt x="716" y="1712"/>
                  </a:cubicBezTo>
                  <a:cubicBezTo>
                    <a:pt x="694" y="1713"/>
                    <a:pt x="727" y="1714"/>
                    <a:pt x="687" y="1715"/>
                  </a:cubicBezTo>
                  <a:cubicBezTo>
                    <a:pt x="693" y="1716"/>
                    <a:pt x="666" y="1717"/>
                    <a:pt x="678" y="1719"/>
                  </a:cubicBezTo>
                  <a:cubicBezTo>
                    <a:pt x="666" y="1719"/>
                    <a:pt x="671" y="1719"/>
                    <a:pt x="676" y="1720"/>
                  </a:cubicBezTo>
                  <a:cubicBezTo>
                    <a:pt x="704" y="1721"/>
                    <a:pt x="640" y="1721"/>
                    <a:pt x="653" y="1723"/>
                  </a:cubicBezTo>
                  <a:cubicBezTo>
                    <a:pt x="672" y="1723"/>
                    <a:pt x="663" y="1724"/>
                    <a:pt x="675" y="1725"/>
                  </a:cubicBezTo>
                  <a:cubicBezTo>
                    <a:pt x="687" y="1726"/>
                    <a:pt x="668" y="1726"/>
                    <a:pt x="666" y="1725"/>
                  </a:cubicBezTo>
                  <a:cubicBezTo>
                    <a:pt x="671" y="1725"/>
                    <a:pt x="684" y="1725"/>
                    <a:pt x="675" y="1725"/>
                  </a:cubicBezTo>
                  <a:cubicBezTo>
                    <a:pt x="591" y="1725"/>
                    <a:pt x="617" y="1726"/>
                    <a:pt x="571" y="1735"/>
                  </a:cubicBezTo>
                  <a:cubicBezTo>
                    <a:pt x="569" y="1738"/>
                    <a:pt x="522" y="1741"/>
                    <a:pt x="503" y="1745"/>
                  </a:cubicBezTo>
                  <a:cubicBezTo>
                    <a:pt x="497" y="1746"/>
                    <a:pt x="462" y="1747"/>
                    <a:pt x="498" y="1748"/>
                  </a:cubicBezTo>
                  <a:cubicBezTo>
                    <a:pt x="446" y="1753"/>
                    <a:pt x="453" y="1756"/>
                    <a:pt x="437" y="1758"/>
                  </a:cubicBezTo>
                  <a:cubicBezTo>
                    <a:pt x="443" y="1759"/>
                    <a:pt x="448" y="1759"/>
                    <a:pt x="454" y="1759"/>
                  </a:cubicBezTo>
                  <a:cubicBezTo>
                    <a:pt x="448" y="1759"/>
                    <a:pt x="443" y="1759"/>
                    <a:pt x="437" y="1759"/>
                  </a:cubicBezTo>
                  <a:cubicBezTo>
                    <a:pt x="440" y="1761"/>
                    <a:pt x="352" y="1763"/>
                    <a:pt x="413" y="1765"/>
                  </a:cubicBezTo>
                  <a:cubicBezTo>
                    <a:pt x="413" y="1765"/>
                    <a:pt x="407" y="1765"/>
                    <a:pt x="406" y="1765"/>
                  </a:cubicBezTo>
                  <a:cubicBezTo>
                    <a:pt x="377" y="1766"/>
                    <a:pt x="390" y="1767"/>
                    <a:pt x="374" y="1769"/>
                  </a:cubicBezTo>
                  <a:cubicBezTo>
                    <a:pt x="441" y="1770"/>
                    <a:pt x="355" y="1773"/>
                    <a:pt x="356" y="1774"/>
                  </a:cubicBezTo>
                  <a:cubicBezTo>
                    <a:pt x="399" y="1775"/>
                    <a:pt x="357" y="1777"/>
                    <a:pt x="382" y="1779"/>
                  </a:cubicBezTo>
                  <a:cubicBezTo>
                    <a:pt x="390" y="1779"/>
                    <a:pt x="400" y="1780"/>
                    <a:pt x="394" y="1781"/>
                  </a:cubicBezTo>
                  <a:cubicBezTo>
                    <a:pt x="358" y="1782"/>
                    <a:pt x="392" y="1785"/>
                    <a:pt x="369" y="1786"/>
                  </a:cubicBezTo>
                  <a:cubicBezTo>
                    <a:pt x="341" y="1789"/>
                    <a:pt x="361" y="1791"/>
                    <a:pt x="354" y="1793"/>
                  </a:cubicBezTo>
                  <a:cubicBezTo>
                    <a:pt x="351" y="1794"/>
                    <a:pt x="355" y="1795"/>
                    <a:pt x="353" y="1796"/>
                  </a:cubicBezTo>
                  <a:cubicBezTo>
                    <a:pt x="338" y="1799"/>
                    <a:pt x="306" y="1797"/>
                    <a:pt x="311" y="1801"/>
                  </a:cubicBezTo>
                  <a:cubicBezTo>
                    <a:pt x="308" y="1802"/>
                    <a:pt x="278" y="1805"/>
                    <a:pt x="283" y="1808"/>
                  </a:cubicBezTo>
                  <a:cubicBezTo>
                    <a:pt x="285" y="1809"/>
                    <a:pt x="254" y="1809"/>
                    <a:pt x="287" y="1810"/>
                  </a:cubicBezTo>
                  <a:cubicBezTo>
                    <a:pt x="331" y="1814"/>
                    <a:pt x="281" y="1811"/>
                    <a:pt x="292" y="1822"/>
                  </a:cubicBezTo>
                  <a:cubicBezTo>
                    <a:pt x="281" y="1828"/>
                    <a:pt x="300" y="1831"/>
                    <a:pt x="300" y="1833"/>
                  </a:cubicBezTo>
                  <a:cubicBezTo>
                    <a:pt x="299" y="1835"/>
                    <a:pt x="336" y="1836"/>
                    <a:pt x="291" y="1837"/>
                  </a:cubicBezTo>
                  <a:cubicBezTo>
                    <a:pt x="335" y="1838"/>
                    <a:pt x="301" y="1839"/>
                    <a:pt x="292" y="1841"/>
                  </a:cubicBezTo>
                  <a:cubicBezTo>
                    <a:pt x="289" y="1841"/>
                    <a:pt x="294" y="1842"/>
                    <a:pt x="302" y="1842"/>
                  </a:cubicBezTo>
                  <a:cubicBezTo>
                    <a:pt x="319" y="1843"/>
                    <a:pt x="277" y="1843"/>
                    <a:pt x="310" y="1844"/>
                  </a:cubicBezTo>
                  <a:cubicBezTo>
                    <a:pt x="320" y="1844"/>
                    <a:pt x="308" y="1846"/>
                    <a:pt x="332" y="1847"/>
                  </a:cubicBezTo>
                  <a:cubicBezTo>
                    <a:pt x="294" y="1847"/>
                    <a:pt x="335" y="1848"/>
                    <a:pt x="333" y="1849"/>
                  </a:cubicBezTo>
                  <a:cubicBezTo>
                    <a:pt x="324" y="1864"/>
                    <a:pt x="386" y="1865"/>
                    <a:pt x="395" y="1864"/>
                  </a:cubicBezTo>
                  <a:cubicBezTo>
                    <a:pt x="392" y="1873"/>
                    <a:pt x="402" y="1872"/>
                    <a:pt x="407" y="1874"/>
                  </a:cubicBezTo>
                  <a:cubicBezTo>
                    <a:pt x="407" y="1875"/>
                    <a:pt x="388" y="1876"/>
                    <a:pt x="398" y="1876"/>
                  </a:cubicBezTo>
                  <a:cubicBezTo>
                    <a:pt x="425" y="1882"/>
                    <a:pt x="461" y="1887"/>
                    <a:pt x="480" y="1891"/>
                  </a:cubicBezTo>
                  <a:cubicBezTo>
                    <a:pt x="540" y="1899"/>
                    <a:pt x="527" y="1904"/>
                    <a:pt x="589" y="1913"/>
                  </a:cubicBezTo>
                  <a:cubicBezTo>
                    <a:pt x="591" y="1913"/>
                    <a:pt x="598" y="1914"/>
                    <a:pt x="595" y="1914"/>
                  </a:cubicBezTo>
                  <a:cubicBezTo>
                    <a:pt x="550" y="1915"/>
                    <a:pt x="639" y="1919"/>
                    <a:pt x="625" y="1924"/>
                  </a:cubicBezTo>
                  <a:cubicBezTo>
                    <a:pt x="656" y="1929"/>
                    <a:pt x="673" y="1934"/>
                    <a:pt x="708" y="1943"/>
                  </a:cubicBezTo>
                  <a:cubicBezTo>
                    <a:pt x="707" y="1944"/>
                    <a:pt x="695" y="1946"/>
                    <a:pt x="711" y="1947"/>
                  </a:cubicBezTo>
                  <a:cubicBezTo>
                    <a:pt x="728" y="1948"/>
                    <a:pt x="704" y="1949"/>
                    <a:pt x="719" y="1950"/>
                  </a:cubicBezTo>
                  <a:cubicBezTo>
                    <a:pt x="697" y="1950"/>
                    <a:pt x="747" y="1951"/>
                    <a:pt x="709" y="1952"/>
                  </a:cubicBezTo>
                  <a:cubicBezTo>
                    <a:pt x="730" y="1952"/>
                    <a:pt x="726" y="1953"/>
                    <a:pt x="709" y="1953"/>
                  </a:cubicBezTo>
                  <a:cubicBezTo>
                    <a:pt x="746" y="1954"/>
                    <a:pt x="698" y="1955"/>
                    <a:pt x="718" y="1955"/>
                  </a:cubicBezTo>
                  <a:cubicBezTo>
                    <a:pt x="749" y="1956"/>
                    <a:pt x="702" y="1957"/>
                    <a:pt x="715" y="1957"/>
                  </a:cubicBezTo>
                  <a:cubicBezTo>
                    <a:pt x="741" y="1959"/>
                    <a:pt x="720" y="1960"/>
                    <a:pt x="729" y="1961"/>
                  </a:cubicBezTo>
                  <a:cubicBezTo>
                    <a:pt x="783" y="1966"/>
                    <a:pt x="769" y="1971"/>
                    <a:pt x="811" y="1977"/>
                  </a:cubicBezTo>
                  <a:cubicBezTo>
                    <a:pt x="756" y="1978"/>
                    <a:pt x="833" y="1980"/>
                    <a:pt x="813" y="1981"/>
                  </a:cubicBezTo>
                  <a:cubicBezTo>
                    <a:pt x="811" y="1981"/>
                    <a:pt x="838" y="1982"/>
                    <a:pt x="818" y="1982"/>
                  </a:cubicBezTo>
                  <a:cubicBezTo>
                    <a:pt x="812" y="1983"/>
                    <a:pt x="830" y="1984"/>
                    <a:pt x="832" y="1984"/>
                  </a:cubicBezTo>
                  <a:cubicBezTo>
                    <a:pt x="834" y="1985"/>
                    <a:pt x="823" y="1987"/>
                    <a:pt x="835" y="1987"/>
                  </a:cubicBezTo>
                  <a:cubicBezTo>
                    <a:pt x="850" y="1988"/>
                    <a:pt x="827" y="1990"/>
                    <a:pt x="847" y="1990"/>
                  </a:cubicBezTo>
                  <a:cubicBezTo>
                    <a:pt x="874" y="1991"/>
                    <a:pt x="812" y="1992"/>
                    <a:pt x="848" y="1993"/>
                  </a:cubicBezTo>
                  <a:cubicBezTo>
                    <a:pt x="826" y="1994"/>
                    <a:pt x="858" y="1995"/>
                    <a:pt x="854" y="1996"/>
                  </a:cubicBezTo>
                  <a:cubicBezTo>
                    <a:pt x="850" y="1997"/>
                    <a:pt x="862" y="1999"/>
                    <a:pt x="851" y="2000"/>
                  </a:cubicBezTo>
                  <a:cubicBezTo>
                    <a:pt x="841" y="2001"/>
                    <a:pt x="890" y="2001"/>
                    <a:pt x="861" y="2002"/>
                  </a:cubicBezTo>
                  <a:cubicBezTo>
                    <a:pt x="850" y="2002"/>
                    <a:pt x="879" y="2003"/>
                    <a:pt x="856" y="2004"/>
                  </a:cubicBezTo>
                  <a:cubicBezTo>
                    <a:pt x="902" y="2006"/>
                    <a:pt x="848" y="2010"/>
                    <a:pt x="890" y="2012"/>
                  </a:cubicBezTo>
                  <a:cubicBezTo>
                    <a:pt x="852" y="2013"/>
                    <a:pt x="897" y="2014"/>
                    <a:pt x="886" y="2014"/>
                  </a:cubicBezTo>
                  <a:cubicBezTo>
                    <a:pt x="870" y="2015"/>
                    <a:pt x="902" y="2016"/>
                    <a:pt x="897" y="2017"/>
                  </a:cubicBezTo>
                  <a:cubicBezTo>
                    <a:pt x="894" y="2019"/>
                    <a:pt x="909" y="2021"/>
                    <a:pt x="914" y="2023"/>
                  </a:cubicBezTo>
                  <a:cubicBezTo>
                    <a:pt x="919" y="2024"/>
                    <a:pt x="925" y="2026"/>
                    <a:pt x="913" y="2027"/>
                  </a:cubicBezTo>
                  <a:cubicBezTo>
                    <a:pt x="901" y="2028"/>
                    <a:pt x="947" y="2029"/>
                    <a:pt x="923" y="2030"/>
                  </a:cubicBezTo>
                  <a:cubicBezTo>
                    <a:pt x="916" y="2030"/>
                    <a:pt x="930" y="2031"/>
                    <a:pt x="918" y="2032"/>
                  </a:cubicBezTo>
                  <a:cubicBezTo>
                    <a:pt x="909" y="2032"/>
                    <a:pt x="912" y="2034"/>
                    <a:pt x="921" y="2034"/>
                  </a:cubicBezTo>
                  <a:cubicBezTo>
                    <a:pt x="957" y="2035"/>
                    <a:pt x="900" y="2035"/>
                    <a:pt x="928" y="2036"/>
                  </a:cubicBezTo>
                  <a:cubicBezTo>
                    <a:pt x="964" y="2037"/>
                    <a:pt x="907" y="2038"/>
                    <a:pt x="916" y="2038"/>
                  </a:cubicBezTo>
                  <a:cubicBezTo>
                    <a:pt x="926" y="2039"/>
                    <a:pt x="949" y="2040"/>
                    <a:pt x="929" y="2041"/>
                  </a:cubicBezTo>
                  <a:cubicBezTo>
                    <a:pt x="918" y="2043"/>
                    <a:pt x="942" y="2042"/>
                    <a:pt x="936" y="2048"/>
                  </a:cubicBezTo>
                  <a:cubicBezTo>
                    <a:pt x="939" y="2053"/>
                    <a:pt x="928" y="2054"/>
                    <a:pt x="939" y="2055"/>
                  </a:cubicBezTo>
                  <a:cubicBezTo>
                    <a:pt x="948" y="2057"/>
                    <a:pt x="910" y="2058"/>
                    <a:pt x="933" y="2059"/>
                  </a:cubicBezTo>
                  <a:cubicBezTo>
                    <a:pt x="950" y="2060"/>
                    <a:pt x="936" y="2062"/>
                    <a:pt x="936" y="2064"/>
                  </a:cubicBezTo>
                  <a:lnTo>
                    <a:pt x="954" y="2064"/>
                  </a:lnTo>
                  <a:cubicBezTo>
                    <a:pt x="948" y="2064"/>
                    <a:pt x="942" y="2064"/>
                    <a:pt x="936" y="2064"/>
                  </a:cubicBezTo>
                  <a:cubicBezTo>
                    <a:pt x="936" y="2067"/>
                    <a:pt x="930" y="2069"/>
                    <a:pt x="938" y="2072"/>
                  </a:cubicBezTo>
                  <a:cubicBezTo>
                    <a:pt x="947" y="2074"/>
                    <a:pt x="902" y="2077"/>
                    <a:pt x="936" y="2079"/>
                  </a:cubicBezTo>
                  <a:cubicBezTo>
                    <a:pt x="938" y="2079"/>
                    <a:pt x="918" y="2081"/>
                    <a:pt x="919" y="2083"/>
                  </a:cubicBezTo>
                  <a:cubicBezTo>
                    <a:pt x="919" y="2083"/>
                    <a:pt x="933" y="2084"/>
                    <a:pt x="918" y="2085"/>
                  </a:cubicBezTo>
                  <a:cubicBezTo>
                    <a:pt x="816" y="2107"/>
                    <a:pt x="744" y="2117"/>
                    <a:pt x="601" y="2128"/>
                  </a:cubicBezTo>
                  <a:cubicBezTo>
                    <a:pt x="640" y="2133"/>
                    <a:pt x="514" y="2143"/>
                    <a:pt x="500" y="2144"/>
                  </a:cubicBezTo>
                  <a:cubicBezTo>
                    <a:pt x="535" y="2145"/>
                    <a:pt x="482" y="2146"/>
                    <a:pt x="496" y="2147"/>
                  </a:cubicBezTo>
                  <a:cubicBezTo>
                    <a:pt x="452" y="2153"/>
                    <a:pt x="426" y="2156"/>
                    <a:pt x="395" y="2161"/>
                  </a:cubicBezTo>
                  <a:cubicBezTo>
                    <a:pt x="379" y="2163"/>
                    <a:pt x="375" y="2164"/>
                    <a:pt x="410" y="2166"/>
                  </a:cubicBezTo>
                  <a:cubicBezTo>
                    <a:pt x="492" y="2171"/>
                    <a:pt x="363" y="2172"/>
                    <a:pt x="414" y="2174"/>
                  </a:cubicBezTo>
                  <a:cubicBezTo>
                    <a:pt x="401" y="2175"/>
                    <a:pt x="388" y="2175"/>
                    <a:pt x="374" y="2176"/>
                  </a:cubicBezTo>
                  <a:cubicBezTo>
                    <a:pt x="409" y="2177"/>
                    <a:pt x="364" y="2178"/>
                    <a:pt x="391" y="2179"/>
                  </a:cubicBezTo>
                  <a:cubicBezTo>
                    <a:pt x="364" y="2179"/>
                    <a:pt x="375" y="2180"/>
                    <a:pt x="375" y="2184"/>
                  </a:cubicBezTo>
                  <a:cubicBezTo>
                    <a:pt x="378" y="2184"/>
                    <a:pt x="336" y="2185"/>
                    <a:pt x="374" y="2186"/>
                  </a:cubicBezTo>
                  <a:cubicBezTo>
                    <a:pt x="352" y="2186"/>
                    <a:pt x="357" y="2187"/>
                    <a:pt x="372" y="2187"/>
                  </a:cubicBezTo>
                  <a:cubicBezTo>
                    <a:pt x="337" y="2192"/>
                    <a:pt x="349" y="2194"/>
                    <a:pt x="311" y="2197"/>
                  </a:cubicBezTo>
                  <a:cubicBezTo>
                    <a:pt x="299" y="2198"/>
                    <a:pt x="347" y="2199"/>
                    <a:pt x="314" y="2200"/>
                  </a:cubicBezTo>
                  <a:cubicBezTo>
                    <a:pt x="297" y="2202"/>
                    <a:pt x="321" y="2204"/>
                    <a:pt x="327" y="2204"/>
                  </a:cubicBezTo>
                  <a:cubicBezTo>
                    <a:pt x="312" y="2205"/>
                    <a:pt x="292" y="2204"/>
                    <a:pt x="275" y="2204"/>
                  </a:cubicBezTo>
                  <a:cubicBezTo>
                    <a:pt x="274" y="2205"/>
                    <a:pt x="273" y="2205"/>
                    <a:pt x="272" y="2205"/>
                  </a:cubicBezTo>
                  <a:cubicBezTo>
                    <a:pt x="267" y="2206"/>
                    <a:pt x="260" y="2206"/>
                    <a:pt x="291" y="2207"/>
                  </a:cubicBezTo>
                  <a:cubicBezTo>
                    <a:pt x="307" y="2205"/>
                    <a:pt x="310" y="2207"/>
                    <a:pt x="291" y="2207"/>
                  </a:cubicBezTo>
                  <a:cubicBezTo>
                    <a:pt x="291" y="2207"/>
                    <a:pt x="291" y="2206"/>
                    <a:pt x="291" y="2207"/>
                  </a:cubicBezTo>
                  <a:cubicBezTo>
                    <a:pt x="285" y="2207"/>
                    <a:pt x="270" y="2208"/>
                    <a:pt x="274" y="2209"/>
                  </a:cubicBezTo>
                  <a:cubicBezTo>
                    <a:pt x="278" y="2209"/>
                    <a:pt x="284" y="2209"/>
                    <a:pt x="277" y="2210"/>
                  </a:cubicBezTo>
                  <a:cubicBezTo>
                    <a:pt x="272" y="2211"/>
                    <a:pt x="230" y="2212"/>
                    <a:pt x="269" y="2213"/>
                  </a:cubicBezTo>
                  <a:cubicBezTo>
                    <a:pt x="245" y="2215"/>
                    <a:pt x="211" y="2216"/>
                    <a:pt x="247" y="2217"/>
                  </a:cubicBezTo>
                  <a:cubicBezTo>
                    <a:pt x="211" y="2219"/>
                    <a:pt x="243" y="2220"/>
                    <a:pt x="227" y="2222"/>
                  </a:cubicBezTo>
                  <a:cubicBezTo>
                    <a:pt x="207" y="2223"/>
                    <a:pt x="221" y="2225"/>
                    <a:pt x="204" y="2226"/>
                  </a:cubicBezTo>
                  <a:cubicBezTo>
                    <a:pt x="190" y="2227"/>
                    <a:pt x="213" y="2228"/>
                    <a:pt x="189" y="2229"/>
                  </a:cubicBezTo>
                  <a:cubicBezTo>
                    <a:pt x="166" y="2230"/>
                    <a:pt x="160" y="2231"/>
                    <a:pt x="166" y="2233"/>
                  </a:cubicBezTo>
                  <a:cubicBezTo>
                    <a:pt x="170" y="2238"/>
                    <a:pt x="155" y="2238"/>
                    <a:pt x="147" y="2241"/>
                  </a:cubicBezTo>
                  <a:cubicBezTo>
                    <a:pt x="140" y="2241"/>
                    <a:pt x="155" y="2243"/>
                    <a:pt x="144" y="2243"/>
                  </a:cubicBezTo>
                  <a:cubicBezTo>
                    <a:pt x="115" y="2244"/>
                    <a:pt x="148" y="2245"/>
                    <a:pt x="131" y="2246"/>
                  </a:cubicBezTo>
                  <a:cubicBezTo>
                    <a:pt x="108" y="2247"/>
                    <a:pt x="143" y="2249"/>
                    <a:pt x="107" y="2250"/>
                  </a:cubicBezTo>
                  <a:cubicBezTo>
                    <a:pt x="136" y="2251"/>
                    <a:pt x="76" y="2252"/>
                    <a:pt x="116" y="2254"/>
                  </a:cubicBezTo>
                  <a:cubicBezTo>
                    <a:pt x="59" y="2256"/>
                    <a:pt x="82" y="2259"/>
                    <a:pt x="64" y="2261"/>
                  </a:cubicBezTo>
                  <a:cubicBezTo>
                    <a:pt x="58" y="2262"/>
                    <a:pt x="77" y="2263"/>
                    <a:pt x="74" y="2264"/>
                  </a:cubicBezTo>
                  <a:cubicBezTo>
                    <a:pt x="56" y="2267"/>
                    <a:pt x="39" y="2271"/>
                    <a:pt x="41" y="2275"/>
                  </a:cubicBezTo>
                  <a:cubicBezTo>
                    <a:pt x="42" y="2277"/>
                    <a:pt x="56" y="2279"/>
                    <a:pt x="38" y="2280"/>
                  </a:cubicBezTo>
                  <a:cubicBezTo>
                    <a:pt x="13" y="2282"/>
                    <a:pt x="49" y="2283"/>
                    <a:pt x="42" y="2285"/>
                  </a:cubicBezTo>
                  <a:cubicBezTo>
                    <a:pt x="-6" y="2290"/>
                    <a:pt x="98" y="2288"/>
                    <a:pt x="42" y="2291"/>
                  </a:cubicBezTo>
                  <a:cubicBezTo>
                    <a:pt x="31" y="2292"/>
                    <a:pt x="21" y="2293"/>
                    <a:pt x="29" y="2293"/>
                  </a:cubicBezTo>
                  <a:cubicBezTo>
                    <a:pt x="55" y="2295"/>
                    <a:pt x="20" y="2295"/>
                    <a:pt x="25" y="2296"/>
                  </a:cubicBezTo>
                  <a:cubicBezTo>
                    <a:pt x="60" y="2297"/>
                    <a:pt x="44" y="2299"/>
                    <a:pt x="38" y="2301"/>
                  </a:cubicBezTo>
                  <a:cubicBezTo>
                    <a:pt x="32" y="2302"/>
                    <a:pt x="49" y="2305"/>
                    <a:pt x="7" y="2306"/>
                  </a:cubicBezTo>
                  <a:cubicBezTo>
                    <a:pt x="5" y="2306"/>
                    <a:pt x="14" y="2306"/>
                    <a:pt x="15" y="2307"/>
                  </a:cubicBezTo>
                  <a:cubicBezTo>
                    <a:pt x="17" y="2307"/>
                    <a:pt x="25" y="2308"/>
                    <a:pt x="17" y="2308"/>
                  </a:cubicBezTo>
                  <a:cubicBezTo>
                    <a:pt x="-11" y="2310"/>
                    <a:pt x="2" y="2311"/>
                    <a:pt x="8" y="2312"/>
                  </a:cubicBezTo>
                  <a:cubicBezTo>
                    <a:pt x="15" y="2313"/>
                    <a:pt x="3" y="2314"/>
                    <a:pt x="0" y="2316"/>
                  </a:cubicBezTo>
                  <a:cubicBezTo>
                    <a:pt x="10" y="2317"/>
                    <a:pt x="31" y="2317"/>
                    <a:pt x="41" y="2318"/>
                  </a:cubicBezTo>
                  <a:cubicBezTo>
                    <a:pt x="49" y="2319"/>
                    <a:pt x="3" y="2319"/>
                    <a:pt x="37" y="2320"/>
                  </a:cubicBezTo>
                  <a:cubicBezTo>
                    <a:pt x="21" y="2321"/>
                    <a:pt x="36" y="2321"/>
                    <a:pt x="40" y="2322"/>
                  </a:cubicBezTo>
                  <a:cubicBezTo>
                    <a:pt x="46" y="2323"/>
                    <a:pt x="34" y="2324"/>
                    <a:pt x="62" y="2325"/>
                  </a:cubicBezTo>
                  <a:cubicBezTo>
                    <a:pt x="85" y="2326"/>
                    <a:pt x="21" y="2326"/>
                    <a:pt x="56" y="2327"/>
                  </a:cubicBezTo>
                  <a:cubicBezTo>
                    <a:pt x="65" y="2327"/>
                    <a:pt x="47" y="2328"/>
                    <a:pt x="56" y="2329"/>
                  </a:cubicBezTo>
                  <a:cubicBezTo>
                    <a:pt x="110" y="2340"/>
                    <a:pt x="133" y="2347"/>
                    <a:pt x="182" y="2353"/>
                  </a:cubicBezTo>
                  <a:cubicBezTo>
                    <a:pt x="190" y="2353"/>
                    <a:pt x="169" y="2354"/>
                    <a:pt x="167" y="2355"/>
                  </a:cubicBezTo>
                  <a:cubicBezTo>
                    <a:pt x="163" y="2356"/>
                    <a:pt x="196" y="2357"/>
                    <a:pt x="188" y="2359"/>
                  </a:cubicBezTo>
                  <a:cubicBezTo>
                    <a:pt x="181" y="2360"/>
                    <a:pt x="214" y="2361"/>
                    <a:pt x="187" y="2362"/>
                  </a:cubicBezTo>
                  <a:cubicBezTo>
                    <a:pt x="283" y="2371"/>
                    <a:pt x="408" y="2388"/>
                    <a:pt x="431" y="2394"/>
                  </a:cubicBezTo>
                  <a:cubicBezTo>
                    <a:pt x="490" y="2396"/>
                    <a:pt x="463" y="2397"/>
                    <a:pt x="444" y="2400"/>
                  </a:cubicBezTo>
                  <a:cubicBezTo>
                    <a:pt x="454" y="2400"/>
                    <a:pt x="463" y="2400"/>
                    <a:pt x="476" y="2400"/>
                  </a:cubicBezTo>
                  <a:cubicBezTo>
                    <a:pt x="402" y="2403"/>
                    <a:pt x="519" y="2411"/>
                    <a:pt x="497" y="2416"/>
                  </a:cubicBezTo>
                  <a:cubicBezTo>
                    <a:pt x="475" y="2416"/>
                    <a:pt x="502" y="2417"/>
                    <a:pt x="491" y="2418"/>
                  </a:cubicBezTo>
                  <a:cubicBezTo>
                    <a:pt x="461" y="2419"/>
                    <a:pt x="527" y="2419"/>
                    <a:pt x="521" y="2425"/>
                  </a:cubicBezTo>
                  <a:cubicBezTo>
                    <a:pt x="520" y="2426"/>
                    <a:pt x="503" y="2427"/>
                    <a:pt x="555" y="2428"/>
                  </a:cubicBezTo>
                  <a:cubicBezTo>
                    <a:pt x="577" y="2430"/>
                    <a:pt x="508" y="2431"/>
                    <a:pt x="559" y="2433"/>
                  </a:cubicBezTo>
                  <a:cubicBezTo>
                    <a:pt x="500" y="2435"/>
                    <a:pt x="577" y="2436"/>
                    <a:pt x="582" y="2442"/>
                  </a:cubicBezTo>
                  <a:cubicBezTo>
                    <a:pt x="583" y="2442"/>
                    <a:pt x="554" y="2443"/>
                    <a:pt x="581" y="2444"/>
                  </a:cubicBezTo>
                  <a:cubicBezTo>
                    <a:pt x="597" y="2446"/>
                    <a:pt x="592" y="2447"/>
                    <a:pt x="603" y="2447"/>
                  </a:cubicBezTo>
                  <a:cubicBezTo>
                    <a:pt x="598" y="2451"/>
                    <a:pt x="637" y="2455"/>
                    <a:pt x="625" y="2458"/>
                  </a:cubicBezTo>
                  <a:cubicBezTo>
                    <a:pt x="622" y="2460"/>
                    <a:pt x="638" y="2461"/>
                    <a:pt x="634" y="2462"/>
                  </a:cubicBezTo>
                  <a:cubicBezTo>
                    <a:pt x="630" y="2463"/>
                    <a:pt x="649" y="2465"/>
                    <a:pt x="646" y="2466"/>
                  </a:cubicBezTo>
                  <a:cubicBezTo>
                    <a:pt x="643" y="2467"/>
                    <a:pt x="635" y="2469"/>
                    <a:pt x="649" y="2470"/>
                  </a:cubicBezTo>
                  <a:cubicBezTo>
                    <a:pt x="659" y="2473"/>
                    <a:pt x="671" y="2470"/>
                    <a:pt x="667" y="2476"/>
                  </a:cubicBezTo>
                  <a:cubicBezTo>
                    <a:pt x="674" y="2480"/>
                    <a:pt x="710" y="2478"/>
                    <a:pt x="707" y="2487"/>
                  </a:cubicBezTo>
                  <a:cubicBezTo>
                    <a:pt x="724" y="2486"/>
                    <a:pt x="733" y="2486"/>
                    <a:pt x="751" y="2486"/>
                  </a:cubicBezTo>
                  <a:cubicBezTo>
                    <a:pt x="751" y="2487"/>
                    <a:pt x="740" y="2489"/>
                    <a:pt x="753" y="2489"/>
                  </a:cubicBezTo>
                  <a:cubicBezTo>
                    <a:pt x="779" y="2491"/>
                    <a:pt x="774" y="2493"/>
                    <a:pt x="760" y="2495"/>
                  </a:cubicBezTo>
                  <a:cubicBezTo>
                    <a:pt x="758" y="2495"/>
                    <a:pt x="752" y="2495"/>
                    <a:pt x="754" y="2495"/>
                  </a:cubicBezTo>
                  <a:cubicBezTo>
                    <a:pt x="796" y="2497"/>
                    <a:pt x="786" y="2498"/>
                    <a:pt x="771" y="2500"/>
                  </a:cubicBezTo>
                  <a:cubicBezTo>
                    <a:pt x="774" y="2503"/>
                    <a:pt x="852" y="2507"/>
                    <a:pt x="817" y="2509"/>
                  </a:cubicBezTo>
                  <a:cubicBezTo>
                    <a:pt x="829" y="2509"/>
                    <a:pt x="841" y="2509"/>
                    <a:pt x="849" y="2509"/>
                  </a:cubicBezTo>
                  <a:cubicBezTo>
                    <a:pt x="846" y="2510"/>
                    <a:pt x="838" y="2510"/>
                    <a:pt x="841" y="2510"/>
                  </a:cubicBezTo>
                  <a:cubicBezTo>
                    <a:pt x="877" y="2511"/>
                    <a:pt x="885" y="2513"/>
                    <a:pt x="869" y="2514"/>
                  </a:cubicBezTo>
                  <a:cubicBezTo>
                    <a:pt x="854" y="2514"/>
                    <a:pt x="896" y="2519"/>
                    <a:pt x="895" y="2520"/>
                  </a:cubicBezTo>
                  <a:cubicBezTo>
                    <a:pt x="902" y="2521"/>
                    <a:pt x="879" y="2523"/>
                    <a:pt x="909" y="2524"/>
                  </a:cubicBezTo>
                  <a:cubicBezTo>
                    <a:pt x="939" y="2525"/>
                    <a:pt x="898" y="2527"/>
                    <a:pt x="909" y="2528"/>
                  </a:cubicBezTo>
                  <a:cubicBezTo>
                    <a:pt x="914" y="2529"/>
                    <a:pt x="887" y="2530"/>
                    <a:pt x="912" y="2531"/>
                  </a:cubicBezTo>
                  <a:cubicBezTo>
                    <a:pt x="933" y="2532"/>
                    <a:pt x="898" y="2533"/>
                    <a:pt x="936" y="2534"/>
                  </a:cubicBezTo>
                  <a:cubicBezTo>
                    <a:pt x="901" y="2535"/>
                    <a:pt x="916" y="2536"/>
                    <a:pt x="910" y="2537"/>
                  </a:cubicBezTo>
                  <a:cubicBezTo>
                    <a:pt x="897" y="2539"/>
                    <a:pt x="891" y="2541"/>
                    <a:pt x="899" y="2542"/>
                  </a:cubicBezTo>
                  <a:cubicBezTo>
                    <a:pt x="902" y="2543"/>
                    <a:pt x="892" y="2544"/>
                    <a:pt x="903" y="2544"/>
                  </a:cubicBezTo>
                  <a:cubicBezTo>
                    <a:pt x="933" y="2545"/>
                    <a:pt x="873" y="2546"/>
                    <a:pt x="912" y="2546"/>
                  </a:cubicBezTo>
                  <a:cubicBezTo>
                    <a:pt x="878" y="2548"/>
                    <a:pt x="930" y="2546"/>
                    <a:pt x="914" y="2551"/>
                  </a:cubicBezTo>
                  <a:cubicBezTo>
                    <a:pt x="901" y="2553"/>
                    <a:pt x="948" y="2554"/>
                    <a:pt x="917" y="2556"/>
                  </a:cubicBezTo>
                  <a:cubicBezTo>
                    <a:pt x="966" y="2560"/>
                    <a:pt x="928" y="2564"/>
                    <a:pt x="921" y="2568"/>
                  </a:cubicBezTo>
                  <a:cubicBezTo>
                    <a:pt x="913" y="2570"/>
                    <a:pt x="947" y="2571"/>
                    <a:pt x="949" y="2572"/>
                  </a:cubicBezTo>
                  <a:cubicBezTo>
                    <a:pt x="944" y="2572"/>
                    <a:pt x="941" y="2572"/>
                    <a:pt x="936" y="2572"/>
                  </a:cubicBezTo>
                  <a:cubicBezTo>
                    <a:pt x="941" y="2571"/>
                    <a:pt x="956" y="2572"/>
                    <a:pt x="946" y="2572"/>
                  </a:cubicBezTo>
                  <a:cubicBezTo>
                    <a:pt x="931" y="2571"/>
                    <a:pt x="919" y="2572"/>
                    <a:pt x="919" y="2572"/>
                  </a:cubicBezTo>
                  <a:cubicBezTo>
                    <a:pt x="943" y="2587"/>
                    <a:pt x="1039" y="2589"/>
                    <a:pt x="1113" y="2602"/>
                  </a:cubicBezTo>
                  <a:cubicBezTo>
                    <a:pt x="1169" y="2603"/>
                    <a:pt x="1123" y="2605"/>
                    <a:pt x="1163" y="2607"/>
                  </a:cubicBezTo>
                  <a:cubicBezTo>
                    <a:pt x="1146" y="2610"/>
                    <a:pt x="1161" y="2611"/>
                    <a:pt x="1183" y="2613"/>
                  </a:cubicBezTo>
                  <a:cubicBezTo>
                    <a:pt x="1204" y="2614"/>
                    <a:pt x="1149" y="2615"/>
                    <a:pt x="1184" y="2616"/>
                  </a:cubicBezTo>
                  <a:cubicBezTo>
                    <a:pt x="1165" y="2616"/>
                    <a:pt x="1177" y="2617"/>
                    <a:pt x="1184" y="2618"/>
                  </a:cubicBezTo>
                  <a:cubicBezTo>
                    <a:pt x="1201" y="2623"/>
                    <a:pt x="1264" y="2629"/>
                    <a:pt x="1272" y="2632"/>
                  </a:cubicBezTo>
                  <a:cubicBezTo>
                    <a:pt x="1275" y="2632"/>
                    <a:pt x="1295" y="2633"/>
                    <a:pt x="1270" y="2633"/>
                  </a:cubicBezTo>
                  <a:cubicBezTo>
                    <a:pt x="1292" y="2634"/>
                    <a:pt x="1309" y="2636"/>
                    <a:pt x="1331" y="2639"/>
                  </a:cubicBezTo>
                  <a:cubicBezTo>
                    <a:pt x="1294" y="2640"/>
                    <a:pt x="1336" y="2641"/>
                    <a:pt x="1333" y="2641"/>
                  </a:cubicBezTo>
                  <a:cubicBezTo>
                    <a:pt x="1331" y="2642"/>
                    <a:pt x="1320" y="2643"/>
                    <a:pt x="1349" y="2644"/>
                  </a:cubicBezTo>
                  <a:cubicBezTo>
                    <a:pt x="1326" y="2645"/>
                    <a:pt x="1361" y="2647"/>
                    <a:pt x="1354" y="2648"/>
                  </a:cubicBezTo>
                  <a:cubicBezTo>
                    <a:pt x="1336" y="2653"/>
                    <a:pt x="1386" y="2654"/>
                    <a:pt x="1370" y="2656"/>
                  </a:cubicBezTo>
                  <a:cubicBezTo>
                    <a:pt x="1343" y="2658"/>
                    <a:pt x="1402" y="2659"/>
                    <a:pt x="1394" y="2661"/>
                  </a:cubicBezTo>
                  <a:cubicBezTo>
                    <a:pt x="1395" y="2662"/>
                    <a:pt x="1390" y="2663"/>
                    <a:pt x="1399" y="2663"/>
                  </a:cubicBezTo>
                  <a:cubicBezTo>
                    <a:pt x="1434" y="2664"/>
                    <a:pt x="1383" y="2665"/>
                    <a:pt x="1406" y="2665"/>
                  </a:cubicBezTo>
                  <a:cubicBezTo>
                    <a:pt x="1433" y="2666"/>
                    <a:pt x="1397" y="2668"/>
                    <a:pt x="1435" y="2669"/>
                  </a:cubicBezTo>
                  <a:cubicBezTo>
                    <a:pt x="1407" y="2670"/>
                    <a:pt x="1446" y="2671"/>
                    <a:pt x="1445" y="2672"/>
                  </a:cubicBezTo>
                  <a:cubicBezTo>
                    <a:pt x="1457" y="2675"/>
                    <a:pt x="1456" y="2677"/>
                    <a:pt x="1475" y="2678"/>
                  </a:cubicBezTo>
                  <a:cubicBezTo>
                    <a:pt x="1482" y="2678"/>
                    <a:pt x="1453" y="2680"/>
                    <a:pt x="1461" y="2680"/>
                  </a:cubicBezTo>
                  <a:cubicBezTo>
                    <a:pt x="1496" y="2682"/>
                    <a:pt x="1469" y="2684"/>
                    <a:pt x="1477" y="2685"/>
                  </a:cubicBezTo>
                  <a:cubicBezTo>
                    <a:pt x="1496" y="2691"/>
                    <a:pt x="1516" y="2692"/>
                    <a:pt x="1520" y="2702"/>
                  </a:cubicBezTo>
                  <a:cubicBezTo>
                    <a:pt x="1561" y="2704"/>
                    <a:pt x="1545" y="2707"/>
                    <a:pt x="1534" y="2709"/>
                  </a:cubicBezTo>
                  <a:cubicBezTo>
                    <a:pt x="1526" y="2710"/>
                    <a:pt x="1566" y="2711"/>
                    <a:pt x="1525" y="2713"/>
                  </a:cubicBezTo>
                  <a:cubicBezTo>
                    <a:pt x="1565" y="2714"/>
                    <a:pt x="1516" y="2717"/>
                    <a:pt x="1559" y="2719"/>
                  </a:cubicBezTo>
                  <a:cubicBezTo>
                    <a:pt x="1569" y="2720"/>
                    <a:pt x="1532" y="2722"/>
                    <a:pt x="1560" y="2724"/>
                  </a:cubicBezTo>
                  <a:cubicBezTo>
                    <a:pt x="1570" y="2724"/>
                    <a:pt x="1523" y="2725"/>
                    <a:pt x="1561" y="2726"/>
                  </a:cubicBezTo>
                  <a:cubicBezTo>
                    <a:pt x="1519" y="2727"/>
                    <a:pt x="1564" y="2728"/>
                    <a:pt x="1563" y="2728"/>
                  </a:cubicBezTo>
                  <a:cubicBezTo>
                    <a:pt x="1558" y="2733"/>
                    <a:pt x="1563" y="2737"/>
                    <a:pt x="1560" y="2741"/>
                  </a:cubicBezTo>
                  <a:cubicBezTo>
                    <a:pt x="1558" y="2745"/>
                    <a:pt x="1572" y="2749"/>
                    <a:pt x="1542" y="2753"/>
                  </a:cubicBezTo>
                  <a:cubicBezTo>
                    <a:pt x="1532" y="2754"/>
                    <a:pt x="1534" y="2756"/>
                    <a:pt x="1542" y="2757"/>
                  </a:cubicBezTo>
                  <a:cubicBezTo>
                    <a:pt x="1551" y="2758"/>
                    <a:pt x="1506" y="2759"/>
                    <a:pt x="1539" y="2761"/>
                  </a:cubicBezTo>
                  <a:cubicBezTo>
                    <a:pt x="1517" y="2762"/>
                    <a:pt x="1533" y="2763"/>
                    <a:pt x="1531" y="2764"/>
                  </a:cubicBezTo>
                  <a:cubicBezTo>
                    <a:pt x="1516" y="2767"/>
                    <a:pt x="1517" y="2772"/>
                    <a:pt x="1531" y="2774"/>
                  </a:cubicBezTo>
                  <a:cubicBezTo>
                    <a:pt x="1529" y="2777"/>
                    <a:pt x="1485" y="2778"/>
                    <a:pt x="1518" y="2779"/>
                  </a:cubicBezTo>
                  <a:cubicBezTo>
                    <a:pt x="1538" y="2780"/>
                    <a:pt x="1493" y="2781"/>
                    <a:pt x="1511" y="2782"/>
                  </a:cubicBezTo>
                  <a:cubicBezTo>
                    <a:pt x="1515" y="2782"/>
                    <a:pt x="1496" y="2783"/>
                    <a:pt x="1500" y="2783"/>
                  </a:cubicBezTo>
                  <a:cubicBezTo>
                    <a:pt x="1510" y="2784"/>
                    <a:pt x="1538" y="2785"/>
                    <a:pt x="1502" y="2787"/>
                  </a:cubicBezTo>
                  <a:cubicBezTo>
                    <a:pt x="1537" y="2789"/>
                    <a:pt x="1511" y="2787"/>
                    <a:pt x="1520" y="2797"/>
                  </a:cubicBezTo>
                  <a:cubicBezTo>
                    <a:pt x="1525" y="2800"/>
                    <a:pt x="1497" y="2802"/>
                    <a:pt x="1539" y="2804"/>
                  </a:cubicBezTo>
                  <a:cubicBezTo>
                    <a:pt x="1477" y="2807"/>
                    <a:pt x="1559" y="2807"/>
                    <a:pt x="1522" y="2808"/>
                  </a:cubicBezTo>
                  <a:cubicBezTo>
                    <a:pt x="1563" y="2809"/>
                    <a:pt x="1506" y="2810"/>
                    <a:pt x="1531" y="2810"/>
                  </a:cubicBezTo>
                  <a:cubicBezTo>
                    <a:pt x="1563" y="2811"/>
                    <a:pt x="1510" y="2812"/>
                    <a:pt x="1528" y="2812"/>
                  </a:cubicBezTo>
                  <a:cubicBezTo>
                    <a:pt x="1556" y="2813"/>
                    <a:pt x="1498" y="2814"/>
                    <a:pt x="1536" y="2814"/>
                  </a:cubicBezTo>
                  <a:cubicBezTo>
                    <a:pt x="1507" y="2815"/>
                    <a:pt x="1546" y="2816"/>
                    <a:pt x="1528" y="2817"/>
                  </a:cubicBezTo>
                  <a:cubicBezTo>
                    <a:pt x="1516" y="2817"/>
                    <a:pt x="1546" y="2818"/>
                    <a:pt x="1522" y="2819"/>
                  </a:cubicBezTo>
                  <a:cubicBezTo>
                    <a:pt x="1558" y="2819"/>
                    <a:pt x="1519" y="2821"/>
                    <a:pt x="1526" y="2821"/>
                  </a:cubicBezTo>
                  <a:cubicBezTo>
                    <a:pt x="1553" y="2822"/>
                    <a:pt x="1489" y="2823"/>
                    <a:pt x="1534" y="2824"/>
                  </a:cubicBezTo>
                  <a:cubicBezTo>
                    <a:pt x="1527" y="2825"/>
                    <a:pt x="1525" y="2827"/>
                    <a:pt x="1540" y="2828"/>
                  </a:cubicBezTo>
                  <a:cubicBezTo>
                    <a:pt x="1506" y="2828"/>
                    <a:pt x="1550" y="2830"/>
                    <a:pt x="1524" y="2830"/>
                  </a:cubicBezTo>
                  <a:cubicBezTo>
                    <a:pt x="1549" y="2831"/>
                    <a:pt x="1514" y="2832"/>
                    <a:pt x="1519" y="2833"/>
                  </a:cubicBezTo>
                  <a:cubicBezTo>
                    <a:pt x="1524" y="2834"/>
                    <a:pt x="1509" y="2835"/>
                    <a:pt x="1539" y="2836"/>
                  </a:cubicBezTo>
                  <a:cubicBezTo>
                    <a:pt x="1495" y="2839"/>
                    <a:pt x="1531" y="2843"/>
                    <a:pt x="1520" y="2846"/>
                  </a:cubicBezTo>
                  <a:cubicBezTo>
                    <a:pt x="1516" y="2847"/>
                    <a:pt x="1496" y="2848"/>
                    <a:pt x="1517" y="2849"/>
                  </a:cubicBezTo>
                  <a:cubicBezTo>
                    <a:pt x="1526" y="2849"/>
                    <a:pt x="1519" y="2851"/>
                    <a:pt x="1508" y="2851"/>
                  </a:cubicBezTo>
                  <a:cubicBezTo>
                    <a:pt x="1493" y="2852"/>
                    <a:pt x="1534" y="2853"/>
                    <a:pt x="1501" y="2853"/>
                  </a:cubicBezTo>
                  <a:cubicBezTo>
                    <a:pt x="1487" y="2854"/>
                    <a:pt x="1479" y="2855"/>
                    <a:pt x="1487" y="2856"/>
                  </a:cubicBezTo>
                  <a:cubicBezTo>
                    <a:pt x="1512" y="2856"/>
                    <a:pt x="1457" y="2857"/>
                    <a:pt x="1495" y="2858"/>
                  </a:cubicBezTo>
                  <a:cubicBezTo>
                    <a:pt x="1490" y="2859"/>
                    <a:pt x="1456" y="2862"/>
                    <a:pt x="1466" y="2864"/>
                  </a:cubicBezTo>
                  <a:cubicBezTo>
                    <a:pt x="1482" y="2865"/>
                    <a:pt x="1447" y="2865"/>
                    <a:pt x="1455" y="2866"/>
                  </a:cubicBezTo>
                  <a:cubicBezTo>
                    <a:pt x="1466" y="2868"/>
                    <a:pt x="1452" y="2870"/>
                    <a:pt x="1457" y="2873"/>
                  </a:cubicBezTo>
                  <a:cubicBezTo>
                    <a:pt x="1469" y="2877"/>
                    <a:pt x="1409" y="2881"/>
                    <a:pt x="1419" y="2882"/>
                  </a:cubicBezTo>
                  <a:cubicBezTo>
                    <a:pt x="1447" y="2884"/>
                    <a:pt x="1408" y="2881"/>
                    <a:pt x="1415" y="2887"/>
                  </a:cubicBezTo>
                  <a:cubicBezTo>
                    <a:pt x="1360" y="2889"/>
                    <a:pt x="1312" y="2896"/>
                    <a:pt x="1251" y="2900"/>
                  </a:cubicBezTo>
                  <a:cubicBezTo>
                    <a:pt x="1299" y="2901"/>
                    <a:pt x="1259" y="2903"/>
                    <a:pt x="1241" y="2904"/>
                  </a:cubicBezTo>
                  <a:cubicBezTo>
                    <a:pt x="1219" y="2905"/>
                    <a:pt x="1257" y="2905"/>
                    <a:pt x="1249" y="2906"/>
                  </a:cubicBezTo>
                  <a:cubicBezTo>
                    <a:pt x="1287" y="2907"/>
                    <a:pt x="1259" y="2913"/>
                    <a:pt x="1228" y="2914"/>
                  </a:cubicBezTo>
                  <a:cubicBezTo>
                    <a:pt x="1234" y="2914"/>
                    <a:pt x="1239" y="2914"/>
                    <a:pt x="1245" y="2914"/>
                  </a:cubicBezTo>
                  <a:cubicBezTo>
                    <a:pt x="1139" y="2914"/>
                    <a:pt x="1234" y="2920"/>
                    <a:pt x="1124" y="2930"/>
                  </a:cubicBezTo>
                  <a:cubicBezTo>
                    <a:pt x="1119" y="2937"/>
                    <a:pt x="1052" y="2943"/>
                    <a:pt x="1062" y="2947"/>
                  </a:cubicBezTo>
                  <a:cubicBezTo>
                    <a:pt x="1064" y="2947"/>
                    <a:pt x="1080" y="2948"/>
                    <a:pt x="1076" y="2948"/>
                  </a:cubicBezTo>
                  <a:cubicBezTo>
                    <a:pt x="1045" y="2954"/>
                    <a:pt x="1026" y="2954"/>
                    <a:pt x="1040" y="2960"/>
                  </a:cubicBezTo>
                  <a:cubicBezTo>
                    <a:pt x="1027" y="2962"/>
                    <a:pt x="1023" y="2962"/>
                    <a:pt x="1037" y="2964"/>
                  </a:cubicBezTo>
                  <a:cubicBezTo>
                    <a:pt x="1006" y="2965"/>
                    <a:pt x="1057" y="2966"/>
                    <a:pt x="1021" y="2966"/>
                  </a:cubicBezTo>
                  <a:cubicBezTo>
                    <a:pt x="995" y="2967"/>
                    <a:pt x="1055" y="2967"/>
                    <a:pt x="1027" y="2969"/>
                  </a:cubicBezTo>
                  <a:cubicBezTo>
                    <a:pt x="1013" y="2969"/>
                    <a:pt x="1018" y="2971"/>
                    <a:pt x="1020" y="2972"/>
                  </a:cubicBezTo>
                  <a:cubicBezTo>
                    <a:pt x="1025" y="2973"/>
                    <a:pt x="1003" y="2976"/>
                    <a:pt x="1037" y="2977"/>
                  </a:cubicBezTo>
                  <a:cubicBezTo>
                    <a:pt x="1008" y="2978"/>
                    <a:pt x="1022" y="2979"/>
                    <a:pt x="1020" y="2980"/>
                  </a:cubicBezTo>
                  <a:cubicBezTo>
                    <a:pt x="1017" y="2985"/>
                    <a:pt x="1025" y="2985"/>
                    <a:pt x="1006" y="2986"/>
                  </a:cubicBezTo>
                  <a:cubicBezTo>
                    <a:pt x="977" y="2987"/>
                    <a:pt x="1033" y="2988"/>
                    <a:pt x="1007" y="2989"/>
                  </a:cubicBezTo>
                  <a:cubicBezTo>
                    <a:pt x="995" y="2990"/>
                    <a:pt x="1041" y="2991"/>
                    <a:pt x="1003" y="2991"/>
                  </a:cubicBezTo>
                  <a:cubicBezTo>
                    <a:pt x="1020" y="2993"/>
                    <a:pt x="989" y="2995"/>
                    <a:pt x="998" y="2997"/>
                  </a:cubicBezTo>
                  <a:cubicBezTo>
                    <a:pt x="1005" y="2998"/>
                    <a:pt x="993" y="3000"/>
                    <a:pt x="1013" y="3001"/>
                  </a:cubicBezTo>
                  <a:cubicBezTo>
                    <a:pt x="984" y="3003"/>
                    <a:pt x="998" y="3005"/>
                    <a:pt x="1001" y="3007"/>
                  </a:cubicBezTo>
                  <a:cubicBezTo>
                    <a:pt x="1006" y="3010"/>
                    <a:pt x="975" y="3014"/>
                    <a:pt x="1018" y="3017"/>
                  </a:cubicBezTo>
                  <a:cubicBezTo>
                    <a:pt x="976" y="3020"/>
                    <a:pt x="1007" y="3023"/>
                    <a:pt x="1000" y="3026"/>
                  </a:cubicBezTo>
                  <a:cubicBezTo>
                    <a:pt x="997" y="3027"/>
                    <a:pt x="1023" y="3029"/>
                    <a:pt x="986" y="3030"/>
                  </a:cubicBezTo>
                  <a:cubicBezTo>
                    <a:pt x="990" y="3031"/>
                    <a:pt x="1024" y="3037"/>
                    <a:pt x="1019" y="3040"/>
                  </a:cubicBezTo>
                  <a:cubicBezTo>
                    <a:pt x="1017" y="3041"/>
                    <a:pt x="1036" y="3043"/>
                    <a:pt x="1007" y="3044"/>
                  </a:cubicBezTo>
                  <a:cubicBezTo>
                    <a:pt x="979" y="3046"/>
                    <a:pt x="1030" y="3047"/>
                    <a:pt x="1001" y="3048"/>
                  </a:cubicBezTo>
                  <a:cubicBezTo>
                    <a:pt x="990" y="3049"/>
                    <a:pt x="1009" y="3050"/>
                    <a:pt x="1009" y="3051"/>
                  </a:cubicBezTo>
                  <a:cubicBezTo>
                    <a:pt x="1006" y="3055"/>
                    <a:pt x="968" y="3062"/>
                    <a:pt x="978" y="3067"/>
                  </a:cubicBezTo>
                  <a:cubicBezTo>
                    <a:pt x="962" y="3067"/>
                    <a:pt x="961" y="3067"/>
                    <a:pt x="965" y="3068"/>
                  </a:cubicBezTo>
                  <a:cubicBezTo>
                    <a:pt x="970" y="3068"/>
                    <a:pt x="983" y="3068"/>
                    <a:pt x="977" y="3069"/>
                  </a:cubicBezTo>
                  <a:cubicBezTo>
                    <a:pt x="930" y="3074"/>
                    <a:pt x="970" y="3073"/>
                    <a:pt x="936" y="3081"/>
                  </a:cubicBezTo>
                  <a:cubicBezTo>
                    <a:pt x="897" y="3082"/>
                    <a:pt x="901" y="3088"/>
                    <a:pt x="889" y="3093"/>
                  </a:cubicBezTo>
                  <a:cubicBezTo>
                    <a:pt x="861" y="3098"/>
                    <a:pt x="877" y="3095"/>
                    <a:pt x="856" y="3099"/>
                  </a:cubicBezTo>
                  <a:cubicBezTo>
                    <a:pt x="842" y="3099"/>
                    <a:pt x="864" y="3101"/>
                    <a:pt x="851" y="3101"/>
                  </a:cubicBezTo>
                  <a:cubicBezTo>
                    <a:pt x="811" y="3102"/>
                    <a:pt x="846" y="3103"/>
                    <a:pt x="845" y="3104"/>
                  </a:cubicBezTo>
                  <a:cubicBezTo>
                    <a:pt x="828" y="3106"/>
                    <a:pt x="837" y="3115"/>
                    <a:pt x="817" y="3114"/>
                  </a:cubicBezTo>
                  <a:cubicBezTo>
                    <a:pt x="783" y="3114"/>
                    <a:pt x="789" y="3112"/>
                    <a:pt x="792" y="3127"/>
                  </a:cubicBezTo>
                  <a:cubicBezTo>
                    <a:pt x="796" y="3129"/>
                    <a:pt x="737" y="3130"/>
                    <a:pt x="786" y="3132"/>
                  </a:cubicBezTo>
                  <a:cubicBezTo>
                    <a:pt x="776" y="3133"/>
                    <a:pt x="718" y="3134"/>
                    <a:pt x="769" y="3136"/>
                  </a:cubicBezTo>
                  <a:cubicBezTo>
                    <a:pt x="727" y="3136"/>
                    <a:pt x="802" y="3138"/>
                    <a:pt x="753" y="3139"/>
                  </a:cubicBezTo>
                  <a:cubicBezTo>
                    <a:pt x="770" y="3140"/>
                    <a:pt x="746" y="3142"/>
                    <a:pt x="747" y="3144"/>
                  </a:cubicBezTo>
                  <a:cubicBezTo>
                    <a:pt x="750" y="3168"/>
                    <a:pt x="764" y="3163"/>
                    <a:pt x="707" y="3168"/>
                  </a:cubicBezTo>
                  <a:cubicBezTo>
                    <a:pt x="725" y="3168"/>
                    <a:pt x="734" y="3168"/>
                    <a:pt x="744" y="3169"/>
                  </a:cubicBezTo>
                  <a:cubicBezTo>
                    <a:pt x="716" y="3169"/>
                    <a:pt x="744" y="3171"/>
                    <a:pt x="738" y="3172"/>
                  </a:cubicBezTo>
                  <a:cubicBezTo>
                    <a:pt x="721" y="3174"/>
                    <a:pt x="727" y="3176"/>
                    <a:pt x="748" y="3180"/>
                  </a:cubicBezTo>
                  <a:cubicBezTo>
                    <a:pt x="765" y="3182"/>
                    <a:pt x="697" y="3185"/>
                    <a:pt x="689" y="3190"/>
                  </a:cubicBezTo>
                  <a:cubicBezTo>
                    <a:pt x="641" y="3201"/>
                    <a:pt x="628" y="3204"/>
                    <a:pt x="605" y="3214"/>
                  </a:cubicBezTo>
                  <a:cubicBezTo>
                    <a:pt x="604" y="3214"/>
                    <a:pt x="612" y="3214"/>
                    <a:pt x="617" y="3214"/>
                  </a:cubicBezTo>
                  <a:cubicBezTo>
                    <a:pt x="633" y="3215"/>
                    <a:pt x="591" y="3215"/>
                    <a:pt x="618" y="3216"/>
                  </a:cubicBezTo>
                  <a:cubicBezTo>
                    <a:pt x="643" y="3218"/>
                    <a:pt x="614" y="3216"/>
                    <a:pt x="608" y="3220"/>
                  </a:cubicBezTo>
                  <a:cubicBezTo>
                    <a:pt x="593" y="3223"/>
                    <a:pt x="615" y="3225"/>
                    <a:pt x="590" y="3228"/>
                  </a:cubicBezTo>
                  <a:cubicBezTo>
                    <a:pt x="630" y="3229"/>
                    <a:pt x="584" y="3235"/>
                    <a:pt x="583" y="3237"/>
                  </a:cubicBezTo>
                  <a:cubicBezTo>
                    <a:pt x="584" y="3238"/>
                    <a:pt x="545" y="3238"/>
                    <a:pt x="582" y="3239"/>
                  </a:cubicBezTo>
                  <a:cubicBezTo>
                    <a:pt x="545" y="3240"/>
                    <a:pt x="599" y="3241"/>
                    <a:pt x="584" y="3242"/>
                  </a:cubicBezTo>
                  <a:cubicBezTo>
                    <a:pt x="573" y="3243"/>
                    <a:pt x="594" y="3245"/>
                    <a:pt x="565" y="3245"/>
                  </a:cubicBezTo>
                  <a:cubicBezTo>
                    <a:pt x="574" y="3248"/>
                    <a:pt x="587" y="3247"/>
                    <a:pt x="581" y="3250"/>
                  </a:cubicBezTo>
                  <a:cubicBezTo>
                    <a:pt x="559" y="3256"/>
                    <a:pt x="602" y="3258"/>
                    <a:pt x="569" y="3262"/>
                  </a:cubicBezTo>
                  <a:cubicBezTo>
                    <a:pt x="560" y="3263"/>
                    <a:pt x="604" y="3264"/>
                    <a:pt x="587" y="3266"/>
                  </a:cubicBezTo>
                  <a:cubicBezTo>
                    <a:pt x="574" y="3267"/>
                    <a:pt x="590" y="3269"/>
                    <a:pt x="607" y="3271"/>
                  </a:cubicBezTo>
                  <a:cubicBezTo>
                    <a:pt x="624" y="3272"/>
                    <a:pt x="583" y="3273"/>
                    <a:pt x="605" y="3274"/>
                  </a:cubicBezTo>
                  <a:cubicBezTo>
                    <a:pt x="629" y="3276"/>
                    <a:pt x="621" y="3277"/>
                    <a:pt x="625" y="3278"/>
                  </a:cubicBezTo>
                  <a:cubicBezTo>
                    <a:pt x="627" y="3279"/>
                    <a:pt x="647" y="3281"/>
                    <a:pt x="636" y="3281"/>
                  </a:cubicBezTo>
                  <a:cubicBezTo>
                    <a:pt x="599" y="3283"/>
                    <a:pt x="666" y="3283"/>
                    <a:pt x="646" y="3285"/>
                  </a:cubicBezTo>
                  <a:cubicBezTo>
                    <a:pt x="611" y="3287"/>
                    <a:pt x="680" y="3293"/>
                    <a:pt x="666" y="3297"/>
                  </a:cubicBezTo>
                  <a:cubicBezTo>
                    <a:pt x="662" y="3303"/>
                    <a:pt x="667" y="3303"/>
                    <a:pt x="680" y="3304"/>
                  </a:cubicBezTo>
                  <a:cubicBezTo>
                    <a:pt x="711" y="3305"/>
                    <a:pt x="712" y="3306"/>
                    <a:pt x="706" y="3307"/>
                  </a:cubicBezTo>
                  <a:cubicBezTo>
                    <a:pt x="697" y="3309"/>
                    <a:pt x="733" y="3311"/>
                    <a:pt x="707" y="3312"/>
                  </a:cubicBezTo>
                  <a:cubicBezTo>
                    <a:pt x="735" y="3313"/>
                    <a:pt x="706" y="3314"/>
                    <a:pt x="726" y="3315"/>
                  </a:cubicBezTo>
                  <a:cubicBezTo>
                    <a:pt x="739" y="3316"/>
                    <a:pt x="727" y="3317"/>
                    <a:pt x="729" y="3318"/>
                  </a:cubicBezTo>
                  <a:cubicBezTo>
                    <a:pt x="730" y="3319"/>
                    <a:pt x="718" y="3321"/>
                    <a:pt x="748" y="3321"/>
                  </a:cubicBezTo>
                  <a:cubicBezTo>
                    <a:pt x="710" y="3322"/>
                    <a:pt x="753" y="3323"/>
                    <a:pt x="740" y="3323"/>
                  </a:cubicBezTo>
                  <a:cubicBezTo>
                    <a:pt x="728" y="3326"/>
                    <a:pt x="744" y="3327"/>
                    <a:pt x="749" y="3328"/>
                  </a:cubicBezTo>
                  <a:cubicBezTo>
                    <a:pt x="747" y="3340"/>
                    <a:pt x="759" y="3338"/>
                    <a:pt x="769" y="3340"/>
                  </a:cubicBezTo>
                  <a:cubicBezTo>
                    <a:pt x="769" y="3346"/>
                    <a:pt x="820" y="3351"/>
                    <a:pt x="811" y="3355"/>
                  </a:cubicBezTo>
                  <a:cubicBezTo>
                    <a:pt x="887" y="3356"/>
                    <a:pt x="825" y="3360"/>
                    <a:pt x="790" y="3361"/>
                  </a:cubicBezTo>
                  <a:cubicBezTo>
                    <a:pt x="808" y="3361"/>
                    <a:pt x="820" y="3361"/>
                    <a:pt x="831" y="3362"/>
                  </a:cubicBezTo>
                  <a:cubicBezTo>
                    <a:pt x="800" y="3362"/>
                    <a:pt x="828" y="3363"/>
                    <a:pt x="825" y="3364"/>
                  </a:cubicBezTo>
                  <a:cubicBezTo>
                    <a:pt x="818" y="3365"/>
                    <a:pt x="806" y="3367"/>
                    <a:pt x="821" y="3368"/>
                  </a:cubicBezTo>
                  <a:cubicBezTo>
                    <a:pt x="832" y="3369"/>
                    <a:pt x="807" y="3369"/>
                    <a:pt x="818" y="3370"/>
                  </a:cubicBezTo>
                  <a:cubicBezTo>
                    <a:pt x="829" y="3371"/>
                    <a:pt x="828" y="3372"/>
                    <a:pt x="832" y="3373"/>
                  </a:cubicBezTo>
                  <a:cubicBezTo>
                    <a:pt x="840" y="3374"/>
                    <a:pt x="816" y="3375"/>
                    <a:pt x="829" y="3377"/>
                  </a:cubicBezTo>
                  <a:cubicBezTo>
                    <a:pt x="848" y="3379"/>
                    <a:pt x="824" y="3382"/>
                    <a:pt x="833" y="3384"/>
                  </a:cubicBezTo>
                  <a:cubicBezTo>
                    <a:pt x="900" y="3390"/>
                    <a:pt x="856" y="3401"/>
                    <a:pt x="905" y="3402"/>
                  </a:cubicBezTo>
                  <a:cubicBezTo>
                    <a:pt x="908" y="3403"/>
                    <a:pt x="915" y="3404"/>
                    <a:pt x="910" y="3404"/>
                  </a:cubicBezTo>
                  <a:cubicBezTo>
                    <a:pt x="883" y="3405"/>
                    <a:pt x="896" y="3406"/>
                    <a:pt x="895" y="3407"/>
                  </a:cubicBezTo>
                  <a:cubicBezTo>
                    <a:pt x="907" y="3427"/>
                    <a:pt x="840" y="3419"/>
                    <a:pt x="837" y="3427"/>
                  </a:cubicBezTo>
                  <a:cubicBezTo>
                    <a:pt x="836" y="3428"/>
                    <a:pt x="831" y="3429"/>
                    <a:pt x="836" y="3430"/>
                  </a:cubicBezTo>
                  <a:cubicBezTo>
                    <a:pt x="847" y="3432"/>
                    <a:pt x="821" y="3434"/>
                    <a:pt x="815" y="3435"/>
                  </a:cubicBezTo>
                  <a:cubicBezTo>
                    <a:pt x="853" y="3435"/>
                    <a:pt x="795" y="3436"/>
                    <a:pt x="824" y="3437"/>
                  </a:cubicBezTo>
                  <a:cubicBezTo>
                    <a:pt x="803" y="3439"/>
                    <a:pt x="822" y="3449"/>
                    <a:pt x="773" y="3449"/>
                  </a:cubicBezTo>
                  <a:cubicBezTo>
                    <a:pt x="786" y="3449"/>
                    <a:pt x="798" y="3450"/>
                    <a:pt x="810" y="3450"/>
                  </a:cubicBezTo>
                  <a:cubicBezTo>
                    <a:pt x="797" y="3452"/>
                    <a:pt x="749" y="3453"/>
                    <a:pt x="759" y="3456"/>
                  </a:cubicBezTo>
                  <a:cubicBezTo>
                    <a:pt x="763" y="3458"/>
                    <a:pt x="781" y="3459"/>
                    <a:pt x="767" y="3460"/>
                  </a:cubicBezTo>
                  <a:cubicBezTo>
                    <a:pt x="743" y="3462"/>
                    <a:pt x="755" y="3464"/>
                    <a:pt x="749" y="3465"/>
                  </a:cubicBezTo>
                  <a:cubicBezTo>
                    <a:pt x="744" y="3467"/>
                    <a:pt x="765" y="3468"/>
                    <a:pt x="729" y="3469"/>
                  </a:cubicBezTo>
                  <a:cubicBezTo>
                    <a:pt x="747" y="3470"/>
                    <a:pt x="750" y="3470"/>
                    <a:pt x="730" y="3471"/>
                  </a:cubicBezTo>
                  <a:cubicBezTo>
                    <a:pt x="762" y="3472"/>
                    <a:pt x="760" y="3474"/>
                    <a:pt x="732" y="3475"/>
                  </a:cubicBezTo>
                  <a:cubicBezTo>
                    <a:pt x="764" y="3477"/>
                    <a:pt x="744" y="3479"/>
                    <a:pt x="749" y="3481"/>
                  </a:cubicBezTo>
                  <a:cubicBezTo>
                    <a:pt x="694" y="3483"/>
                    <a:pt x="762" y="3487"/>
                    <a:pt x="708" y="3489"/>
                  </a:cubicBezTo>
                  <a:cubicBezTo>
                    <a:pt x="734" y="3490"/>
                    <a:pt x="719" y="3491"/>
                    <a:pt x="732" y="3491"/>
                  </a:cubicBezTo>
                  <a:cubicBezTo>
                    <a:pt x="752" y="3492"/>
                    <a:pt x="732" y="3493"/>
                    <a:pt x="733" y="3493"/>
                  </a:cubicBezTo>
                  <a:cubicBezTo>
                    <a:pt x="771" y="3494"/>
                    <a:pt x="719" y="3494"/>
                    <a:pt x="739" y="3495"/>
                  </a:cubicBezTo>
                  <a:cubicBezTo>
                    <a:pt x="758" y="3496"/>
                    <a:pt x="774" y="3498"/>
                    <a:pt x="749" y="3499"/>
                  </a:cubicBezTo>
                  <a:cubicBezTo>
                    <a:pt x="753" y="3500"/>
                    <a:pt x="780" y="3503"/>
                    <a:pt x="782" y="3504"/>
                  </a:cubicBezTo>
                  <a:cubicBezTo>
                    <a:pt x="781" y="3504"/>
                    <a:pt x="771" y="3506"/>
                    <a:pt x="775" y="3506"/>
                  </a:cubicBezTo>
                  <a:cubicBezTo>
                    <a:pt x="813" y="3506"/>
                    <a:pt x="749" y="3507"/>
                    <a:pt x="783" y="3508"/>
                  </a:cubicBezTo>
                  <a:cubicBezTo>
                    <a:pt x="789" y="3508"/>
                    <a:pt x="779" y="3509"/>
                    <a:pt x="780" y="3510"/>
                  </a:cubicBezTo>
                  <a:cubicBezTo>
                    <a:pt x="783" y="3512"/>
                    <a:pt x="794" y="3511"/>
                    <a:pt x="791" y="3516"/>
                  </a:cubicBezTo>
                  <a:cubicBezTo>
                    <a:pt x="795" y="3529"/>
                    <a:pt x="778" y="3533"/>
                    <a:pt x="794" y="3532"/>
                  </a:cubicBezTo>
                  <a:cubicBezTo>
                    <a:pt x="818" y="3534"/>
                    <a:pt x="783" y="3534"/>
                    <a:pt x="791" y="3535"/>
                  </a:cubicBezTo>
                  <a:cubicBezTo>
                    <a:pt x="812" y="3537"/>
                    <a:pt x="801" y="3537"/>
                    <a:pt x="796" y="3539"/>
                  </a:cubicBezTo>
                  <a:cubicBezTo>
                    <a:pt x="811" y="3540"/>
                    <a:pt x="835" y="3541"/>
                    <a:pt x="814" y="3542"/>
                  </a:cubicBezTo>
                  <a:cubicBezTo>
                    <a:pt x="806" y="3543"/>
                    <a:pt x="824" y="3544"/>
                    <a:pt x="833" y="3545"/>
                  </a:cubicBezTo>
                  <a:cubicBezTo>
                    <a:pt x="840" y="3546"/>
                    <a:pt x="854" y="3546"/>
                    <a:pt x="836" y="3547"/>
                  </a:cubicBezTo>
                  <a:cubicBezTo>
                    <a:pt x="1217" y="3610"/>
                    <a:pt x="1864" y="3584"/>
                    <a:pt x="2376" y="3591"/>
                  </a:cubicBezTo>
                  <a:cubicBezTo>
                    <a:pt x="2290" y="3590"/>
                    <a:pt x="2226" y="3589"/>
                    <a:pt x="2185" y="3583"/>
                  </a:cubicBezTo>
                  <a:cubicBezTo>
                    <a:pt x="2262" y="3573"/>
                    <a:pt x="2396" y="3574"/>
                    <a:pt x="2471" y="3566"/>
                  </a:cubicBezTo>
                  <a:cubicBezTo>
                    <a:pt x="2445" y="3561"/>
                    <a:pt x="2716" y="3551"/>
                    <a:pt x="2729" y="3546"/>
                  </a:cubicBezTo>
                  <a:cubicBezTo>
                    <a:pt x="2721" y="3545"/>
                    <a:pt x="2720" y="3544"/>
                    <a:pt x="2740" y="3543"/>
                  </a:cubicBezTo>
                  <a:cubicBezTo>
                    <a:pt x="2748" y="3543"/>
                    <a:pt x="2730" y="3541"/>
                    <a:pt x="2728" y="3541"/>
                  </a:cubicBezTo>
                  <a:cubicBezTo>
                    <a:pt x="2727" y="3539"/>
                    <a:pt x="2781" y="3539"/>
                    <a:pt x="2757" y="3538"/>
                  </a:cubicBezTo>
                  <a:cubicBezTo>
                    <a:pt x="2750" y="3537"/>
                    <a:pt x="2773" y="3536"/>
                    <a:pt x="2767" y="3536"/>
                  </a:cubicBezTo>
                  <a:cubicBezTo>
                    <a:pt x="2744" y="3534"/>
                    <a:pt x="2804" y="3534"/>
                    <a:pt x="2774" y="3533"/>
                  </a:cubicBezTo>
                  <a:cubicBezTo>
                    <a:pt x="2749" y="3532"/>
                    <a:pt x="2786" y="3531"/>
                    <a:pt x="2789" y="3530"/>
                  </a:cubicBezTo>
                  <a:cubicBezTo>
                    <a:pt x="2793" y="3528"/>
                    <a:pt x="2823" y="3527"/>
                    <a:pt x="2791" y="3526"/>
                  </a:cubicBezTo>
                  <a:cubicBezTo>
                    <a:pt x="2809" y="3524"/>
                    <a:pt x="2831" y="3522"/>
                    <a:pt x="2848" y="3520"/>
                  </a:cubicBezTo>
                  <a:cubicBezTo>
                    <a:pt x="2775" y="3517"/>
                    <a:pt x="2933" y="3514"/>
                    <a:pt x="2853" y="3510"/>
                  </a:cubicBezTo>
                  <a:cubicBezTo>
                    <a:pt x="2872" y="3510"/>
                    <a:pt x="2892" y="3509"/>
                    <a:pt x="2914" y="3508"/>
                  </a:cubicBezTo>
                  <a:cubicBezTo>
                    <a:pt x="2915" y="3504"/>
                    <a:pt x="2913" y="3504"/>
                    <a:pt x="2928" y="3503"/>
                  </a:cubicBezTo>
                  <a:cubicBezTo>
                    <a:pt x="2952" y="3502"/>
                    <a:pt x="2901" y="3501"/>
                    <a:pt x="2928" y="3500"/>
                  </a:cubicBezTo>
                  <a:cubicBezTo>
                    <a:pt x="2950" y="3499"/>
                    <a:pt x="2933" y="3498"/>
                    <a:pt x="2917" y="3498"/>
                  </a:cubicBezTo>
                  <a:cubicBezTo>
                    <a:pt x="2970" y="3498"/>
                    <a:pt x="2994" y="3487"/>
                    <a:pt x="3014" y="3481"/>
                  </a:cubicBezTo>
                  <a:cubicBezTo>
                    <a:pt x="2997" y="3479"/>
                    <a:pt x="3027" y="3479"/>
                    <a:pt x="3019" y="3477"/>
                  </a:cubicBezTo>
                  <a:cubicBezTo>
                    <a:pt x="3004" y="3475"/>
                    <a:pt x="2981" y="3473"/>
                    <a:pt x="3012" y="3470"/>
                  </a:cubicBezTo>
                  <a:cubicBezTo>
                    <a:pt x="3025" y="3469"/>
                    <a:pt x="3003" y="3468"/>
                    <a:pt x="2997" y="3466"/>
                  </a:cubicBezTo>
                  <a:cubicBezTo>
                    <a:pt x="3020" y="3464"/>
                    <a:pt x="3018" y="3463"/>
                    <a:pt x="3039" y="3461"/>
                  </a:cubicBezTo>
                  <a:cubicBezTo>
                    <a:pt x="3089" y="3457"/>
                    <a:pt x="3042" y="3455"/>
                    <a:pt x="3044" y="3452"/>
                  </a:cubicBezTo>
                  <a:cubicBezTo>
                    <a:pt x="3056" y="3451"/>
                    <a:pt x="3029" y="3449"/>
                    <a:pt x="3059" y="3448"/>
                  </a:cubicBezTo>
                  <a:cubicBezTo>
                    <a:pt x="3064" y="3448"/>
                    <a:pt x="3062" y="3447"/>
                    <a:pt x="3056" y="3447"/>
                  </a:cubicBezTo>
                  <a:cubicBezTo>
                    <a:pt x="3011" y="3446"/>
                    <a:pt x="3067" y="3442"/>
                    <a:pt x="3019" y="3438"/>
                  </a:cubicBezTo>
                  <a:cubicBezTo>
                    <a:pt x="3002" y="3436"/>
                    <a:pt x="3046" y="3437"/>
                    <a:pt x="3060" y="3436"/>
                  </a:cubicBezTo>
                  <a:cubicBezTo>
                    <a:pt x="3062" y="3429"/>
                    <a:pt x="3056" y="3430"/>
                    <a:pt x="3048" y="3428"/>
                  </a:cubicBezTo>
                  <a:cubicBezTo>
                    <a:pt x="3037" y="3427"/>
                    <a:pt x="3087" y="3426"/>
                    <a:pt x="3048" y="3425"/>
                  </a:cubicBezTo>
                  <a:cubicBezTo>
                    <a:pt x="3057" y="3424"/>
                    <a:pt x="3031" y="3423"/>
                    <a:pt x="3039" y="3421"/>
                  </a:cubicBezTo>
                  <a:cubicBezTo>
                    <a:pt x="3047" y="3420"/>
                    <a:pt x="3023" y="3418"/>
                    <a:pt x="3059" y="3417"/>
                  </a:cubicBezTo>
                  <a:cubicBezTo>
                    <a:pt x="3065" y="3417"/>
                    <a:pt x="3064" y="3416"/>
                    <a:pt x="3057" y="3415"/>
                  </a:cubicBezTo>
                  <a:cubicBezTo>
                    <a:pt x="3022" y="3414"/>
                    <a:pt x="3045" y="3415"/>
                    <a:pt x="3038" y="3396"/>
                  </a:cubicBezTo>
                  <a:cubicBezTo>
                    <a:pt x="3038" y="3395"/>
                    <a:pt x="3028" y="3394"/>
                    <a:pt x="3030" y="3393"/>
                  </a:cubicBezTo>
                  <a:cubicBezTo>
                    <a:pt x="3031" y="3392"/>
                    <a:pt x="3014" y="3391"/>
                    <a:pt x="3038" y="3390"/>
                  </a:cubicBezTo>
                  <a:cubicBezTo>
                    <a:pt x="3004" y="3388"/>
                    <a:pt x="2999" y="3385"/>
                    <a:pt x="2994" y="3383"/>
                  </a:cubicBezTo>
                  <a:cubicBezTo>
                    <a:pt x="2981" y="3380"/>
                    <a:pt x="2978" y="3382"/>
                    <a:pt x="2943" y="3376"/>
                  </a:cubicBezTo>
                  <a:cubicBezTo>
                    <a:pt x="2934" y="3376"/>
                    <a:pt x="2955" y="3374"/>
                    <a:pt x="2955" y="3373"/>
                  </a:cubicBezTo>
                  <a:cubicBezTo>
                    <a:pt x="2931" y="3360"/>
                    <a:pt x="2931" y="3365"/>
                    <a:pt x="2883" y="3361"/>
                  </a:cubicBezTo>
                  <a:cubicBezTo>
                    <a:pt x="2813" y="3358"/>
                    <a:pt x="2885" y="3357"/>
                    <a:pt x="2843" y="3353"/>
                  </a:cubicBezTo>
                  <a:cubicBezTo>
                    <a:pt x="2836" y="3352"/>
                    <a:pt x="2846" y="3351"/>
                    <a:pt x="2842" y="3350"/>
                  </a:cubicBezTo>
                  <a:cubicBezTo>
                    <a:pt x="2840" y="3350"/>
                    <a:pt x="2851" y="3348"/>
                    <a:pt x="2846" y="3348"/>
                  </a:cubicBezTo>
                  <a:cubicBezTo>
                    <a:pt x="2808" y="3348"/>
                    <a:pt x="2870" y="3347"/>
                    <a:pt x="2839" y="3346"/>
                  </a:cubicBezTo>
                  <a:cubicBezTo>
                    <a:pt x="2804" y="3340"/>
                    <a:pt x="2784" y="3340"/>
                    <a:pt x="2748" y="3341"/>
                  </a:cubicBezTo>
                  <a:cubicBezTo>
                    <a:pt x="2744" y="3325"/>
                    <a:pt x="2744" y="3330"/>
                    <a:pt x="2686" y="3324"/>
                  </a:cubicBezTo>
                  <a:cubicBezTo>
                    <a:pt x="2674" y="3312"/>
                    <a:pt x="2604" y="3316"/>
                    <a:pt x="2578" y="3301"/>
                  </a:cubicBezTo>
                  <a:cubicBezTo>
                    <a:pt x="2556" y="3298"/>
                    <a:pt x="2563" y="3293"/>
                    <a:pt x="2549" y="3293"/>
                  </a:cubicBezTo>
                  <a:cubicBezTo>
                    <a:pt x="2550" y="3293"/>
                    <a:pt x="2565" y="3292"/>
                    <a:pt x="2558" y="3291"/>
                  </a:cubicBezTo>
                  <a:cubicBezTo>
                    <a:pt x="2508" y="3290"/>
                    <a:pt x="2584" y="3288"/>
                    <a:pt x="2520" y="3286"/>
                  </a:cubicBezTo>
                  <a:cubicBezTo>
                    <a:pt x="2500" y="3285"/>
                    <a:pt x="2486" y="3284"/>
                    <a:pt x="2500" y="3284"/>
                  </a:cubicBezTo>
                  <a:cubicBezTo>
                    <a:pt x="2532" y="3282"/>
                    <a:pt x="2488" y="3282"/>
                    <a:pt x="2496" y="3281"/>
                  </a:cubicBezTo>
                  <a:cubicBezTo>
                    <a:pt x="2463" y="3268"/>
                    <a:pt x="2389" y="3275"/>
                    <a:pt x="2352" y="3261"/>
                  </a:cubicBezTo>
                  <a:cubicBezTo>
                    <a:pt x="2350" y="3259"/>
                    <a:pt x="2365" y="3257"/>
                    <a:pt x="2313" y="3256"/>
                  </a:cubicBezTo>
                  <a:cubicBezTo>
                    <a:pt x="2302" y="3255"/>
                    <a:pt x="2311" y="3254"/>
                    <a:pt x="2311" y="3253"/>
                  </a:cubicBezTo>
                  <a:cubicBezTo>
                    <a:pt x="2329" y="3253"/>
                    <a:pt x="2341" y="3253"/>
                    <a:pt x="2348" y="3253"/>
                  </a:cubicBezTo>
                  <a:cubicBezTo>
                    <a:pt x="2342" y="3252"/>
                    <a:pt x="2334" y="3252"/>
                    <a:pt x="2334" y="3251"/>
                  </a:cubicBezTo>
                  <a:cubicBezTo>
                    <a:pt x="2374" y="3251"/>
                    <a:pt x="2339" y="3237"/>
                    <a:pt x="2393" y="3235"/>
                  </a:cubicBezTo>
                  <a:cubicBezTo>
                    <a:pt x="2406" y="3234"/>
                    <a:pt x="2421" y="3233"/>
                    <a:pt x="2412" y="3232"/>
                  </a:cubicBezTo>
                  <a:cubicBezTo>
                    <a:pt x="2369" y="3230"/>
                    <a:pt x="2413" y="3229"/>
                    <a:pt x="2438" y="3227"/>
                  </a:cubicBezTo>
                  <a:cubicBezTo>
                    <a:pt x="2446" y="3227"/>
                    <a:pt x="2450" y="3226"/>
                    <a:pt x="2456" y="3225"/>
                  </a:cubicBezTo>
                  <a:cubicBezTo>
                    <a:pt x="2485" y="3223"/>
                    <a:pt x="2479" y="3219"/>
                    <a:pt x="2476" y="3216"/>
                  </a:cubicBezTo>
                  <a:cubicBezTo>
                    <a:pt x="2469" y="3212"/>
                    <a:pt x="2554" y="3212"/>
                    <a:pt x="2499" y="3209"/>
                  </a:cubicBezTo>
                  <a:cubicBezTo>
                    <a:pt x="2468" y="3207"/>
                    <a:pt x="2468" y="3205"/>
                    <a:pt x="2498" y="3204"/>
                  </a:cubicBezTo>
                  <a:cubicBezTo>
                    <a:pt x="2507" y="3203"/>
                    <a:pt x="2528" y="3203"/>
                    <a:pt x="2498" y="3202"/>
                  </a:cubicBezTo>
                  <a:cubicBezTo>
                    <a:pt x="2522" y="3201"/>
                    <a:pt x="2519" y="3201"/>
                    <a:pt x="2519" y="3200"/>
                  </a:cubicBezTo>
                  <a:cubicBezTo>
                    <a:pt x="2516" y="3183"/>
                    <a:pt x="2542" y="3193"/>
                    <a:pt x="2555" y="3190"/>
                  </a:cubicBezTo>
                  <a:cubicBezTo>
                    <a:pt x="2480" y="3186"/>
                    <a:pt x="2558" y="3170"/>
                    <a:pt x="2452" y="3173"/>
                  </a:cubicBezTo>
                  <a:cubicBezTo>
                    <a:pt x="2566" y="3172"/>
                    <a:pt x="2385" y="3159"/>
                    <a:pt x="2375" y="3158"/>
                  </a:cubicBezTo>
                  <a:cubicBezTo>
                    <a:pt x="2398" y="3157"/>
                    <a:pt x="2368" y="3156"/>
                    <a:pt x="2372" y="3155"/>
                  </a:cubicBezTo>
                  <a:cubicBezTo>
                    <a:pt x="2380" y="3154"/>
                    <a:pt x="2357" y="3152"/>
                    <a:pt x="2393" y="3151"/>
                  </a:cubicBezTo>
                  <a:cubicBezTo>
                    <a:pt x="2369" y="3151"/>
                    <a:pt x="2359" y="3150"/>
                    <a:pt x="2383" y="3149"/>
                  </a:cubicBezTo>
                  <a:cubicBezTo>
                    <a:pt x="2416" y="3147"/>
                    <a:pt x="2359" y="3147"/>
                    <a:pt x="2374" y="3146"/>
                  </a:cubicBezTo>
                  <a:cubicBezTo>
                    <a:pt x="2423" y="3141"/>
                    <a:pt x="2381" y="3143"/>
                    <a:pt x="2430" y="3137"/>
                  </a:cubicBezTo>
                  <a:cubicBezTo>
                    <a:pt x="2435" y="3137"/>
                    <a:pt x="2424" y="3136"/>
                    <a:pt x="2425" y="3136"/>
                  </a:cubicBezTo>
                  <a:cubicBezTo>
                    <a:pt x="2428" y="3135"/>
                    <a:pt x="2443" y="3134"/>
                    <a:pt x="2429" y="3133"/>
                  </a:cubicBezTo>
                  <a:cubicBezTo>
                    <a:pt x="2391" y="3133"/>
                    <a:pt x="2457" y="3132"/>
                    <a:pt x="2421" y="3131"/>
                  </a:cubicBezTo>
                  <a:cubicBezTo>
                    <a:pt x="2412" y="3131"/>
                    <a:pt x="2415" y="3129"/>
                    <a:pt x="2426" y="3128"/>
                  </a:cubicBezTo>
                  <a:cubicBezTo>
                    <a:pt x="2438" y="3127"/>
                    <a:pt x="2396" y="3127"/>
                    <a:pt x="2434" y="3126"/>
                  </a:cubicBezTo>
                  <a:cubicBezTo>
                    <a:pt x="2428" y="3125"/>
                    <a:pt x="2451" y="3124"/>
                    <a:pt x="2455" y="3123"/>
                  </a:cubicBezTo>
                  <a:cubicBezTo>
                    <a:pt x="2456" y="3116"/>
                    <a:pt x="2470" y="3116"/>
                    <a:pt x="2476" y="3114"/>
                  </a:cubicBezTo>
                  <a:cubicBezTo>
                    <a:pt x="2483" y="3109"/>
                    <a:pt x="2519" y="3108"/>
                    <a:pt x="2535" y="3104"/>
                  </a:cubicBezTo>
                  <a:cubicBezTo>
                    <a:pt x="2494" y="3103"/>
                    <a:pt x="2558" y="3102"/>
                    <a:pt x="2526" y="3102"/>
                  </a:cubicBezTo>
                  <a:cubicBezTo>
                    <a:pt x="2506" y="3101"/>
                    <a:pt x="2545" y="3100"/>
                    <a:pt x="2519" y="3099"/>
                  </a:cubicBezTo>
                  <a:cubicBezTo>
                    <a:pt x="2543" y="3094"/>
                    <a:pt x="2552" y="3091"/>
                    <a:pt x="2581" y="3086"/>
                  </a:cubicBezTo>
                  <a:cubicBezTo>
                    <a:pt x="2591" y="3083"/>
                    <a:pt x="2558" y="3079"/>
                    <a:pt x="2601" y="3076"/>
                  </a:cubicBezTo>
                  <a:cubicBezTo>
                    <a:pt x="2605" y="3076"/>
                    <a:pt x="2606" y="3075"/>
                    <a:pt x="2601" y="3075"/>
                  </a:cubicBezTo>
                  <a:cubicBezTo>
                    <a:pt x="2572" y="3074"/>
                    <a:pt x="2572" y="3073"/>
                    <a:pt x="2600" y="3071"/>
                  </a:cubicBezTo>
                  <a:cubicBezTo>
                    <a:pt x="2550" y="3069"/>
                    <a:pt x="2606" y="3071"/>
                    <a:pt x="2601" y="3067"/>
                  </a:cubicBezTo>
                  <a:cubicBezTo>
                    <a:pt x="2596" y="3066"/>
                    <a:pt x="2574" y="3064"/>
                    <a:pt x="2584" y="3064"/>
                  </a:cubicBezTo>
                  <a:cubicBezTo>
                    <a:pt x="2612" y="3063"/>
                    <a:pt x="2573" y="3062"/>
                    <a:pt x="2579" y="3061"/>
                  </a:cubicBezTo>
                  <a:cubicBezTo>
                    <a:pt x="2586" y="3060"/>
                    <a:pt x="2583" y="3058"/>
                    <a:pt x="2580" y="3057"/>
                  </a:cubicBezTo>
                  <a:cubicBezTo>
                    <a:pt x="2561" y="3055"/>
                    <a:pt x="2562" y="3047"/>
                    <a:pt x="2556" y="3046"/>
                  </a:cubicBezTo>
                  <a:cubicBezTo>
                    <a:pt x="2530" y="3041"/>
                    <a:pt x="2519" y="3043"/>
                    <a:pt x="2518" y="3036"/>
                  </a:cubicBezTo>
                  <a:cubicBezTo>
                    <a:pt x="2513" y="3022"/>
                    <a:pt x="2536" y="3028"/>
                    <a:pt x="2498" y="3025"/>
                  </a:cubicBezTo>
                  <a:cubicBezTo>
                    <a:pt x="2550" y="3024"/>
                    <a:pt x="2482" y="3023"/>
                    <a:pt x="2515" y="3022"/>
                  </a:cubicBezTo>
                  <a:cubicBezTo>
                    <a:pt x="2486" y="3021"/>
                    <a:pt x="2522" y="3020"/>
                    <a:pt x="2519" y="3019"/>
                  </a:cubicBezTo>
                  <a:cubicBezTo>
                    <a:pt x="2516" y="3018"/>
                    <a:pt x="2518" y="3017"/>
                    <a:pt x="2518" y="3016"/>
                  </a:cubicBezTo>
                  <a:cubicBezTo>
                    <a:pt x="2519" y="3015"/>
                    <a:pt x="2493" y="3015"/>
                    <a:pt x="2515" y="3014"/>
                  </a:cubicBezTo>
                  <a:cubicBezTo>
                    <a:pt x="2529" y="3013"/>
                    <a:pt x="2523" y="3011"/>
                    <a:pt x="2507" y="3010"/>
                  </a:cubicBezTo>
                  <a:cubicBezTo>
                    <a:pt x="2473" y="3009"/>
                    <a:pt x="2546" y="3008"/>
                    <a:pt x="2518" y="3007"/>
                  </a:cubicBezTo>
                  <a:cubicBezTo>
                    <a:pt x="2482" y="3005"/>
                    <a:pt x="2499" y="3003"/>
                    <a:pt x="2499" y="3002"/>
                  </a:cubicBezTo>
                  <a:cubicBezTo>
                    <a:pt x="2500" y="3000"/>
                    <a:pt x="2479" y="2998"/>
                    <a:pt x="2518" y="2997"/>
                  </a:cubicBezTo>
                  <a:cubicBezTo>
                    <a:pt x="2465" y="2995"/>
                    <a:pt x="2519" y="2990"/>
                    <a:pt x="2532" y="2985"/>
                  </a:cubicBezTo>
                  <a:cubicBezTo>
                    <a:pt x="2542" y="2984"/>
                    <a:pt x="2499" y="2982"/>
                    <a:pt x="2537" y="2981"/>
                  </a:cubicBezTo>
                  <a:cubicBezTo>
                    <a:pt x="2508" y="2981"/>
                    <a:pt x="2543" y="2980"/>
                    <a:pt x="2540" y="2979"/>
                  </a:cubicBezTo>
                  <a:cubicBezTo>
                    <a:pt x="2531" y="2969"/>
                    <a:pt x="2565" y="2963"/>
                    <a:pt x="2581" y="2961"/>
                  </a:cubicBezTo>
                  <a:cubicBezTo>
                    <a:pt x="2531" y="2960"/>
                    <a:pt x="2575" y="2958"/>
                    <a:pt x="2584" y="2958"/>
                  </a:cubicBezTo>
                  <a:cubicBezTo>
                    <a:pt x="2636" y="2946"/>
                    <a:pt x="2594" y="2949"/>
                    <a:pt x="2662" y="2943"/>
                  </a:cubicBezTo>
                  <a:lnTo>
                    <a:pt x="2652" y="2942"/>
                  </a:lnTo>
                  <a:cubicBezTo>
                    <a:pt x="2641" y="2939"/>
                    <a:pt x="2634" y="2937"/>
                    <a:pt x="2663" y="2934"/>
                  </a:cubicBezTo>
                  <a:cubicBezTo>
                    <a:pt x="2716" y="2929"/>
                    <a:pt x="2721" y="2925"/>
                    <a:pt x="2748" y="2917"/>
                  </a:cubicBezTo>
                  <a:cubicBezTo>
                    <a:pt x="2750" y="2916"/>
                    <a:pt x="2766" y="2915"/>
                    <a:pt x="2767" y="2914"/>
                  </a:cubicBezTo>
                  <a:cubicBezTo>
                    <a:pt x="2769" y="2913"/>
                    <a:pt x="2748" y="2912"/>
                    <a:pt x="2758" y="2911"/>
                  </a:cubicBezTo>
                  <a:cubicBezTo>
                    <a:pt x="2780" y="2910"/>
                    <a:pt x="2747" y="2909"/>
                    <a:pt x="2752" y="2909"/>
                  </a:cubicBezTo>
                  <a:cubicBezTo>
                    <a:pt x="2784" y="2908"/>
                    <a:pt x="2727" y="2908"/>
                    <a:pt x="2753" y="2907"/>
                  </a:cubicBezTo>
                  <a:cubicBezTo>
                    <a:pt x="2779" y="2906"/>
                    <a:pt x="2767" y="2904"/>
                    <a:pt x="2761" y="2904"/>
                  </a:cubicBezTo>
                  <a:cubicBezTo>
                    <a:pt x="2736" y="2903"/>
                    <a:pt x="2768" y="2903"/>
                    <a:pt x="2765" y="2902"/>
                  </a:cubicBezTo>
                  <a:cubicBezTo>
                    <a:pt x="2747" y="2902"/>
                    <a:pt x="2750" y="2900"/>
                    <a:pt x="2746" y="2887"/>
                  </a:cubicBezTo>
                  <a:cubicBezTo>
                    <a:pt x="2742" y="2883"/>
                    <a:pt x="2767" y="2879"/>
                    <a:pt x="2731" y="2874"/>
                  </a:cubicBezTo>
                  <a:cubicBezTo>
                    <a:pt x="2779" y="2874"/>
                    <a:pt x="2719" y="2873"/>
                    <a:pt x="2738" y="2872"/>
                  </a:cubicBezTo>
                  <a:cubicBezTo>
                    <a:pt x="2768" y="2871"/>
                    <a:pt x="2731" y="2862"/>
                    <a:pt x="2727" y="2855"/>
                  </a:cubicBezTo>
                  <a:cubicBezTo>
                    <a:pt x="2730" y="2851"/>
                    <a:pt x="2716" y="2850"/>
                    <a:pt x="2690" y="2848"/>
                  </a:cubicBezTo>
                  <a:cubicBezTo>
                    <a:pt x="2725" y="2847"/>
                    <a:pt x="2693" y="2846"/>
                    <a:pt x="2687" y="2845"/>
                  </a:cubicBezTo>
                  <a:cubicBezTo>
                    <a:pt x="2680" y="2844"/>
                    <a:pt x="2689" y="2842"/>
                    <a:pt x="2684" y="2841"/>
                  </a:cubicBezTo>
                  <a:cubicBezTo>
                    <a:pt x="2680" y="2840"/>
                    <a:pt x="2649" y="2839"/>
                    <a:pt x="2666" y="2838"/>
                  </a:cubicBezTo>
                  <a:cubicBezTo>
                    <a:pt x="2687" y="2837"/>
                    <a:pt x="2626" y="2836"/>
                    <a:pt x="2658" y="2835"/>
                  </a:cubicBezTo>
                  <a:cubicBezTo>
                    <a:pt x="2663" y="2835"/>
                    <a:pt x="2628" y="2833"/>
                    <a:pt x="2663" y="2833"/>
                  </a:cubicBezTo>
                  <a:cubicBezTo>
                    <a:pt x="2630" y="2826"/>
                    <a:pt x="2570" y="2829"/>
                    <a:pt x="2581" y="2819"/>
                  </a:cubicBezTo>
                  <a:cubicBezTo>
                    <a:pt x="2514" y="2819"/>
                    <a:pt x="2470" y="2815"/>
                    <a:pt x="2437" y="2809"/>
                  </a:cubicBezTo>
                  <a:cubicBezTo>
                    <a:pt x="2469" y="2808"/>
                    <a:pt x="2433" y="2807"/>
                    <a:pt x="2433" y="2806"/>
                  </a:cubicBezTo>
                  <a:cubicBezTo>
                    <a:pt x="2432" y="2805"/>
                    <a:pt x="2454" y="2804"/>
                    <a:pt x="2457" y="2803"/>
                  </a:cubicBezTo>
                  <a:cubicBezTo>
                    <a:pt x="2460" y="2801"/>
                    <a:pt x="2442" y="2799"/>
                    <a:pt x="2472" y="2798"/>
                  </a:cubicBezTo>
                  <a:cubicBezTo>
                    <a:pt x="2450" y="2797"/>
                    <a:pt x="2445" y="2795"/>
                    <a:pt x="2459" y="2794"/>
                  </a:cubicBezTo>
                  <a:cubicBezTo>
                    <a:pt x="2478" y="2793"/>
                    <a:pt x="2441" y="2791"/>
                    <a:pt x="2454" y="2790"/>
                  </a:cubicBezTo>
                  <a:cubicBezTo>
                    <a:pt x="2458" y="2789"/>
                    <a:pt x="2420" y="2788"/>
                    <a:pt x="2418" y="2788"/>
                  </a:cubicBezTo>
                  <a:cubicBezTo>
                    <a:pt x="2408" y="2792"/>
                    <a:pt x="2427" y="2798"/>
                    <a:pt x="2394" y="2801"/>
                  </a:cubicBezTo>
                  <a:cubicBezTo>
                    <a:pt x="2455" y="2806"/>
                    <a:pt x="2295" y="2798"/>
                    <a:pt x="2349" y="2806"/>
                  </a:cubicBezTo>
                  <a:cubicBezTo>
                    <a:pt x="2311" y="2806"/>
                    <a:pt x="2278" y="2806"/>
                    <a:pt x="2248" y="2805"/>
                  </a:cubicBezTo>
                  <a:cubicBezTo>
                    <a:pt x="2248" y="2801"/>
                    <a:pt x="2248" y="2801"/>
                    <a:pt x="2206" y="2798"/>
                  </a:cubicBezTo>
                  <a:cubicBezTo>
                    <a:pt x="2206" y="2800"/>
                    <a:pt x="2210" y="2801"/>
                    <a:pt x="2205" y="2803"/>
                  </a:cubicBezTo>
                  <a:cubicBezTo>
                    <a:pt x="2202" y="2804"/>
                    <a:pt x="2246" y="2804"/>
                    <a:pt x="2208" y="2805"/>
                  </a:cubicBezTo>
                  <a:cubicBezTo>
                    <a:pt x="2304" y="2808"/>
                    <a:pt x="2160" y="2820"/>
                    <a:pt x="2125" y="2806"/>
                  </a:cubicBezTo>
                  <a:cubicBezTo>
                    <a:pt x="2127" y="2805"/>
                    <a:pt x="2145" y="2803"/>
                    <a:pt x="2155" y="2801"/>
                  </a:cubicBezTo>
                  <a:cubicBezTo>
                    <a:pt x="2121" y="2798"/>
                    <a:pt x="2077" y="2798"/>
                    <a:pt x="2112" y="2795"/>
                  </a:cubicBezTo>
                  <a:cubicBezTo>
                    <a:pt x="2136" y="2793"/>
                    <a:pt x="2109" y="2793"/>
                    <a:pt x="2114" y="2791"/>
                  </a:cubicBezTo>
                  <a:cubicBezTo>
                    <a:pt x="2143" y="2790"/>
                    <a:pt x="2097" y="2790"/>
                    <a:pt x="2109" y="2789"/>
                  </a:cubicBezTo>
                  <a:cubicBezTo>
                    <a:pt x="2129" y="2788"/>
                    <a:pt x="2123" y="2788"/>
                    <a:pt x="2123" y="2784"/>
                  </a:cubicBezTo>
                  <a:cubicBezTo>
                    <a:pt x="2081" y="2780"/>
                    <a:pt x="2182" y="2778"/>
                    <a:pt x="2124" y="2775"/>
                  </a:cubicBezTo>
                  <a:cubicBezTo>
                    <a:pt x="2120" y="2775"/>
                    <a:pt x="2123" y="2774"/>
                    <a:pt x="2129" y="2774"/>
                  </a:cubicBezTo>
                  <a:cubicBezTo>
                    <a:pt x="2155" y="2773"/>
                    <a:pt x="2142" y="2772"/>
                    <a:pt x="2143" y="2771"/>
                  </a:cubicBezTo>
                  <a:cubicBezTo>
                    <a:pt x="2150" y="2763"/>
                    <a:pt x="2125" y="2766"/>
                    <a:pt x="2165" y="2764"/>
                  </a:cubicBezTo>
                  <a:cubicBezTo>
                    <a:pt x="2132" y="2763"/>
                    <a:pt x="2145" y="2762"/>
                    <a:pt x="2144" y="2761"/>
                  </a:cubicBezTo>
                  <a:cubicBezTo>
                    <a:pt x="2139" y="2754"/>
                    <a:pt x="2151" y="2745"/>
                    <a:pt x="2142" y="2743"/>
                  </a:cubicBezTo>
                  <a:cubicBezTo>
                    <a:pt x="2134" y="2742"/>
                    <a:pt x="2182" y="2741"/>
                    <a:pt x="2158" y="2739"/>
                  </a:cubicBezTo>
                  <a:cubicBezTo>
                    <a:pt x="2141" y="2738"/>
                    <a:pt x="2205" y="2736"/>
                    <a:pt x="2185" y="2735"/>
                  </a:cubicBezTo>
                  <a:cubicBezTo>
                    <a:pt x="2228" y="2734"/>
                    <a:pt x="2163" y="2732"/>
                    <a:pt x="2184" y="2731"/>
                  </a:cubicBezTo>
                  <a:cubicBezTo>
                    <a:pt x="2129" y="2729"/>
                    <a:pt x="2194" y="2728"/>
                    <a:pt x="2189" y="2726"/>
                  </a:cubicBezTo>
                  <a:cubicBezTo>
                    <a:pt x="2241" y="2726"/>
                    <a:pt x="2218" y="2724"/>
                    <a:pt x="2248" y="2723"/>
                  </a:cubicBezTo>
                  <a:cubicBezTo>
                    <a:pt x="2248" y="2724"/>
                    <a:pt x="2238" y="2725"/>
                    <a:pt x="2250" y="2726"/>
                  </a:cubicBezTo>
                  <a:cubicBezTo>
                    <a:pt x="2281" y="2727"/>
                    <a:pt x="2251" y="2728"/>
                    <a:pt x="2246" y="2728"/>
                  </a:cubicBezTo>
                  <a:cubicBezTo>
                    <a:pt x="2229" y="2730"/>
                    <a:pt x="2244" y="2732"/>
                    <a:pt x="2255" y="2734"/>
                  </a:cubicBezTo>
                  <a:cubicBezTo>
                    <a:pt x="2266" y="2736"/>
                    <a:pt x="2279" y="2738"/>
                    <a:pt x="2250" y="2739"/>
                  </a:cubicBezTo>
                  <a:cubicBezTo>
                    <a:pt x="2244" y="2740"/>
                    <a:pt x="2242" y="2741"/>
                    <a:pt x="2249" y="2741"/>
                  </a:cubicBezTo>
                  <a:cubicBezTo>
                    <a:pt x="2283" y="2747"/>
                    <a:pt x="2297" y="2746"/>
                    <a:pt x="2311" y="2749"/>
                  </a:cubicBezTo>
                  <a:cubicBezTo>
                    <a:pt x="2306" y="2750"/>
                    <a:pt x="2347" y="2751"/>
                    <a:pt x="2315" y="2752"/>
                  </a:cubicBezTo>
                  <a:cubicBezTo>
                    <a:pt x="2369" y="2755"/>
                    <a:pt x="2292" y="2758"/>
                    <a:pt x="2322" y="2761"/>
                  </a:cubicBezTo>
                  <a:cubicBezTo>
                    <a:pt x="2283" y="2763"/>
                    <a:pt x="2341" y="2764"/>
                    <a:pt x="2346" y="2766"/>
                  </a:cubicBezTo>
                  <a:cubicBezTo>
                    <a:pt x="2427" y="2768"/>
                    <a:pt x="2350" y="2754"/>
                    <a:pt x="2471" y="2756"/>
                  </a:cubicBezTo>
                  <a:cubicBezTo>
                    <a:pt x="2481" y="2757"/>
                    <a:pt x="2472" y="2758"/>
                    <a:pt x="2483" y="2759"/>
                  </a:cubicBezTo>
                  <a:cubicBezTo>
                    <a:pt x="2501" y="2760"/>
                    <a:pt x="2460" y="2761"/>
                    <a:pt x="2478" y="2762"/>
                  </a:cubicBezTo>
                  <a:cubicBezTo>
                    <a:pt x="2506" y="2763"/>
                    <a:pt x="2467" y="2764"/>
                    <a:pt x="2477" y="2765"/>
                  </a:cubicBezTo>
                  <a:cubicBezTo>
                    <a:pt x="2489" y="2766"/>
                    <a:pt x="2492" y="2767"/>
                    <a:pt x="2479" y="2769"/>
                  </a:cubicBezTo>
                  <a:cubicBezTo>
                    <a:pt x="2470" y="2769"/>
                    <a:pt x="2499" y="2770"/>
                    <a:pt x="2486" y="2771"/>
                  </a:cubicBezTo>
                  <a:cubicBezTo>
                    <a:pt x="2520" y="2771"/>
                    <a:pt x="2530" y="2771"/>
                    <a:pt x="2540" y="2770"/>
                  </a:cubicBezTo>
                  <a:cubicBezTo>
                    <a:pt x="2546" y="2769"/>
                    <a:pt x="2569" y="2768"/>
                    <a:pt x="2540" y="2768"/>
                  </a:cubicBezTo>
                  <a:cubicBezTo>
                    <a:pt x="2573" y="2767"/>
                    <a:pt x="2539" y="2766"/>
                    <a:pt x="2548" y="2766"/>
                  </a:cubicBezTo>
                  <a:cubicBezTo>
                    <a:pt x="2556" y="2765"/>
                    <a:pt x="2560" y="2764"/>
                    <a:pt x="2559" y="2764"/>
                  </a:cubicBezTo>
                  <a:cubicBezTo>
                    <a:pt x="2545" y="2761"/>
                    <a:pt x="2657" y="2759"/>
                    <a:pt x="2603" y="2757"/>
                  </a:cubicBezTo>
                  <a:cubicBezTo>
                    <a:pt x="2629" y="2752"/>
                    <a:pt x="2659" y="2746"/>
                    <a:pt x="2680" y="2744"/>
                  </a:cubicBezTo>
                  <a:cubicBezTo>
                    <a:pt x="2625" y="2738"/>
                    <a:pt x="2707" y="2748"/>
                    <a:pt x="2706" y="2732"/>
                  </a:cubicBezTo>
                  <a:cubicBezTo>
                    <a:pt x="2673" y="2731"/>
                    <a:pt x="2708" y="2730"/>
                    <a:pt x="2691" y="2729"/>
                  </a:cubicBezTo>
                  <a:cubicBezTo>
                    <a:pt x="2656" y="2727"/>
                    <a:pt x="2693" y="2722"/>
                    <a:pt x="2667" y="2720"/>
                  </a:cubicBezTo>
                  <a:cubicBezTo>
                    <a:pt x="2650" y="2718"/>
                    <a:pt x="2681" y="2715"/>
                    <a:pt x="2662" y="2714"/>
                  </a:cubicBezTo>
                  <a:cubicBezTo>
                    <a:pt x="2638" y="2713"/>
                    <a:pt x="2669" y="2712"/>
                    <a:pt x="2651" y="2711"/>
                  </a:cubicBezTo>
                  <a:cubicBezTo>
                    <a:pt x="2642" y="2711"/>
                    <a:pt x="2678" y="2710"/>
                    <a:pt x="2649" y="2709"/>
                  </a:cubicBezTo>
                  <a:cubicBezTo>
                    <a:pt x="2635" y="2708"/>
                    <a:pt x="2644" y="2707"/>
                    <a:pt x="2644" y="2705"/>
                  </a:cubicBezTo>
                  <a:cubicBezTo>
                    <a:pt x="2639" y="2698"/>
                    <a:pt x="2655" y="2696"/>
                    <a:pt x="2641" y="2695"/>
                  </a:cubicBezTo>
                  <a:cubicBezTo>
                    <a:pt x="2622" y="2680"/>
                    <a:pt x="2536" y="2669"/>
                    <a:pt x="2483" y="2656"/>
                  </a:cubicBezTo>
                  <a:cubicBezTo>
                    <a:pt x="2521" y="2656"/>
                    <a:pt x="2453" y="2655"/>
                    <a:pt x="2493" y="2654"/>
                  </a:cubicBezTo>
                  <a:cubicBezTo>
                    <a:pt x="2454" y="2647"/>
                    <a:pt x="2430" y="2642"/>
                    <a:pt x="2414" y="2634"/>
                  </a:cubicBezTo>
                  <a:cubicBezTo>
                    <a:pt x="2408" y="2633"/>
                    <a:pt x="2398" y="2631"/>
                    <a:pt x="2390" y="2630"/>
                  </a:cubicBezTo>
                  <a:cubicBezTo>
                    <a:pt x="2381" y="2628"/>
                    <a:pt x="2400" y="2627"/>
                    <a:pt x="2393" y="2625"/>
                  </a:cubicBezTo>
                  <a:cubicBezTo>
                    <a:pt x="2387" y="2624"/>
                    <a:pt x="2380" y="2622"/>
                    <a:pt x="2373" y="2621"/>
                  </a:cubicBezTo>
                  <a:cubicBezTo>
                    <a:pt x="2365" y="2620"/>
                    <a:pt x="2390" y="2618"/>
                    <a:pt x="2358" y="2617"/>
                  </a:cubicBezTo>
                  <a:cubicBezTo>
                    <a:pt x="2369" y="2617"/>
                    <a:pt x="2367" y="2616"/>
                    <a:pt x="2364" y="2616"/>
                  </a:cubicBezTo>
                  <a:cubicBezTo>
                    <a:pt x="2346" y="2614"/>
                    <a:pt x="2451" y="2614"/>
                    <a:pt x="2425" y="2612"/>
                  </a:cubicBezTo>
                  <a:cubicBezTo>
                    <a:pt x="2399" y="2600"/>
                    <a:pt x="2311" y="2604"/>
                    <a:pt x="2331" y="2599"/>
                  </a:cubicBezTo>
                  <a:cubicBezTo>
                    <a:pt x="2298" y="2595"/>
                    <a:pt x="2309" y="2594"/>
                    <a:pt x="2280" y="2591"/>
                  </a:cubicBezTo>
                  <a:cubicBezTo>
                    <a:pt x="2231" y="2591"/>
                    <a:pt x="2251" y="2590"/>
                    <a:pt x="2248" y="2589"/>
                  </a:cubicBezTo>
                  <a:cubicBezTo>
                    <a:pt x="2246" y="2588"/>
                    <a:pt x="2251" y="2587"/>
                    <a:pt x="2247" y="2587"/>
                  </a:cubicBezTo>
                  <a:cubicBezTo>
                    <a:pt x="2239" y="2585"/>
                    <a:pt x="2266" y="2584"/>
                    <a:pt x="2257" y="2582"/>
                  </a:cubicBezTo>
                  <a:cubicBezTo>
                    <a:pt x="2272" y="2582"/>
                    <a:pt x="2303" y="2580"/>
                    <a:pt x="2330" y="2572"/>
                  </a:cubicBezTo>
                  <a:cubicBezTo>
                    <a:pt x="2339" y="2571"/>
                    <a:pt x="2336" y="2569"/>
                    <a:pt x="2330" y="2568"/>
                  </a:cubicBezTo>
                  <a:cubicBezTo>
                    <a:pt x="2324" y="2567"/>
                    <a:pt x="2358" y="2566"/>
                    <a:pt x="2339" y="2566"/>
                  </a:cubicBezTo>
                  <a:cubicBezTo>
                    <a:pt x="2306" y="2564"/>
                    <a:pt x="2357" y="2564"/>
                    <a:pt x="2354" y="2563"/>
                  </a:cubicBezTo>
                  <a:cubicBezTo>
                    <a:pt x="2350" y="2561"/>
                    <a:pt x="2354" y="2558"/>
                    <a:pt x="2322" y="2556"/>
                  </a:cubicBezTo>
                  <a:cubicBezTo>
                    <a:pt x="2280" y="2553"/>
                    <a:pt x="2400" y="2552"/>
                    <a:pt x="2391" y="2550"/>
                  </a:cubicBezTo>
                  <a:cubicBezTo>
                    <a:pt x="2402" y="2548"/>
                    <a:pt x="2384" y="2545"/>
                    <a:pt x="2414" y="2542"/>
                  </a:cubicBezTo>
                  <a:cubicBezTo>
                    <a:pt x="2379" y="2540"/>
                    <a:pt x="2440" y="2538"/>
                    <a:pt x="2434" y="2536"/>
                  </a:cubicBezTo>
                  <a:cubicBezTo>
                    <a:pt x="2403" y="2535"/>
                    <a:pt x="2440" y="2535"/>
                    <a:pt x="2436" y="2534"/>
                  </a:cubicBezTo>
                  <a:cubicBezTo>
                    <a:pt x="2435" y="2533"/>
                    <a:pt x="2449" y="2533"/>
                    <a:pt x="2455" y="2533"/>
                  </a:cubicBezTo>
                  <a:cubicBezTo>
                    <a:pt x="2402" y="2531"/>
                    <a:pt x="2465" y="2529"/>
                    <a:pt x="2437" y="2527"/>
                  </a:cubicBezTo>
                  <a:cubicBezTo>
                    <a:pt x="2418" y="2526"/>
                    <a:pt x="2461" y="2526"/>
                    <a:pt x="2476" y="2526"/>
                  </a:cubicBezTo>
                  <a:cubicBezTo>
                    <a:pt x="2460" y="2525"/>
                    <a:pt x="2442" y="2524"/>
                    <a:pt x="2427" y="2523"/>
                  </a:cubicBezTo>
                  <a:cubicBezTo>
                    <a:pt x="2414" y="2521"/>
                    <a:pt x="2462" y="2519"/>
                    <a:pt x="2475" y="2518"/>
                  </a:cubicBezTo>
                  <a:cubicBezTo>
                    <a:pt x="2477" y="2517"/>
                    <a:pt x="2462" y="2516"/>
                    <a:pt x="2457" y="2515"/>
                  </a:cubicBezTo>
                  <a:cubicBezTo>
                    <a:pt x="2456" y="2515"/>
                    <a:pt x="2469" y="2514"/>
                    <a:pt x="2469" y="2514"/>
                  </a:cubicBezTo>
                  <a:cubicBezTo>
                    <a:pt x="2445" y="2512"/>
                    <a:pt x="2470" y="2513"/>
                    <a:pt x="2476" y="2511"/>
                  </a:cubicBezTo>
                  <a:cubicBezTo>
                    <a:pt x="2479" y="2510"/>
                    <a:pt x="2486" y="2509"/>
                    <a:pt x="2475" y="2508"/>
                  </a:cubicBezTo>
                  <a:cubicBezTo>
                    <a:pt x="2460" y="2507"/>
                    <a:pt x="2510" y="2506"/>
                    <a:pt x="2482" y="2505"/>
                  </a:cubicBezTo>
                  <a:cubicBezTo>
                    <a:pt x="2472" y="2505"/>
                    <a:pt x="2497" y="2503"/>
                    <a:pt x="2490" y="2503"/>
                  </a:cubicBezTo>
                  <a:cubicBezTo>
                    <a:pt x="2476" y="2501"/>
                    <a:pt x="2509" y="2500"/>
                    <a:pt x="2499" y="2499"/>
                  </a:cubicBezTo>
                  <a:cubicBezTo>
                    <a:pt x="2486" y="2498"/>
                    <a:pt x="2480" y="2496"/>
                    <a:pt x="2497" y="2495"/>
                  </a:cubicBezTo>
                  <a:cubicBezTo>
                    <a:pt x="2509" y="2493"/>
                    <a:pt x="2411" y="2488"/>
                    <a:pt x="2397" y="2484"/>
                  </a:cubicBezTo>
                  <a:cubicBezTo>
                    <a:pt x="2373" y="2483"/>
                    <a:pt x="2415" y="2480"/>
                    <a:pt x="2403" y="2479"/>
                  </a:cubicBezTo>
                  <a:cubicBezTo>
                    <a:pt x="2401" y="2477"/>
                    <a:pt x="2448" y="2476"/>
                    <a:pt x="2417" y="2475"/>
                  </a:cubicBezTo>
                  <a:cubicBezTo>
                    <a:pt x="2514" y="2457"/>
                    <a:pt x="2182" y="2452"/>
                    <a:pt x="2141" y="2449"/>
                  </a:cubicBezTo>
                  <a:cubicBezTo>
                    <a:pt x="2113" y="2447"/>
                    <a:pt x="2100" y="2446"/>
                    <a:pt x="2082" y="2433"/>
                  </a:cubicBezTo>
                  <a:cubicBezTo>
                    <a:pt x="2081" y="2432"/>
                    <a:pt x="2030" y="2431"/>
                    <a:pt x="2076" y="2429"/>
                  </a:cubicBezTo>
                  <a:cubicBezTo>
                    <a:pt x="2062" y="2429"/>
                    <a:pt x="2030" y="2428"/>
                    <a:pt x="2020" y="2421"/>
                  </a:cubicBezTo>
                  <a:cubicBezTo>
                    <a:pt x="2024" y="2407"/>
                    <a:pt x="1991" y="2411"/>
                    <a:pt x="1988" y="2408"/>
                  </a:cubicBezTo>
                  <a:cubicBezTo>
                    <a:pt x="1994" y="2407"/>
                    <a:pt x="1969" y="2407"/>
                    <a:pt x="1976" y="2406"/>
                  </a:cubicBezTo>
                  <a:cubicBezTo>
                    <a:pt x="1982" y="2405"/>
                    <a:pt x="1971" y="2404"/>
                    <a:pt x="1995" y="2403"/>
                  </a:cubicBezTo>
                  <a:cubicBezTo>
                    <a:pt x="1993" y="2401"/>
                    <a:pt x="1895" y="2396"/>
                    <a:pt x="1955" y="2393"/>
                  </a:cubicBezTo>
                  <a:cubicBezTo>
                    <a:pt x="1940" y="2390"/>
                    <a:pt x="1908" y="2389"/>
                    <a:pt x="1977" y="2387"/>
                  </a:cubicBezTo>
                  <a:cubicBezTo>
                    <a:pt x="1888" y="2384"/>
                    <a:pt x="2016" y="2381"/>
                    <a:pt x="1930" y="2380"/>
                  </a:cubicBezTo>
                  <a:cubicBezTo>
                    <a:pt x="1905" y="2381"/>
                    <a:pt x="1926" y="2379"/>
                    <a:pt x="1936" y="2380"/>
                  </a:cubicBezTo>
                  <a:cubicBezTo>
                    <a:pt x="1919" y="2381"/>
                    <a:pt x="1941" y="2379"/>
                    <a:pt x="1935" y="2375"/>
                  </a:cubicBezTo>
                  <a:cubicBezTo>
                    <a:pt x="1933" y="2374"/>
                    <a:pt x="1915" y="2372"/>
                    <a:pt x="1925" y="2371"/>
                  </a:cubicBezTo>
                  <a:cubicBezTo>
                    <a:pt x="1947" y="2369"/>
                    <a:pt x="1933" y="2366"/>
                    <a:pt x="1933" y="2364"/>
                  </a:cubicBezTo>
                  <a:cubicBezTo>
                    <a:pt x="1938" y="2361"/>
                    <a:pt x="1851" y="2359"/>
                    <a:pt x="1879" y="2358"/>
                  </a:cubicBezTo>
                  <a:cubicBezTo>
                    <a:pt x="1913" y="2357"/>
                    <a:pt x="1856" y="2357"/>
                    <a:pt x="1886" y="2356"/>
                  </a:cubicBezTo>
                  <a:cubicBezTo>
                    <a:pt x="1945" y="2355"/>
                    <a:pt x="1861" y="2346"/>
                    <a:pt x="1861" y="2344"/>
                  </a:cubicBezTo>
                  <a:cubicBezTo>
                    <a:pt x="1803" y="2338"/>
                    <a:pt x="1813" y="2333"/>
                    <a:pt x="1701" y="2327"/>
                  </a:cubicBezTo>
                  <a:cubicBezTo>
                    <a:pt x="1676" y="2328"/>
                    <a:pt x="1697" y="2326"/>
                    <a:pt x="1707" y="2327"/>
                  </a:cubicBezTo>
                  <a:cubicBezTo>
                    <a:pt x="1703" y="2327"/>
                    <a:pt x="1699" y="2328"/>
                    <a:pt x="1701" y="2327"/>
                  </a:cubicBezTo>
                  <a:cubicBezTo>
                    <a:pt x="1707" y="2326"/>
                    <a:pt x="1661" y="2325"/>
                    <a:pt x="1701" y="2324"/>
                  </a:cubicBezTo>
                  <a:cubicBezTo>
                    <a:pt x="1676" y="2323"/>
                    <a:pt x="1716" y="2322"/>
                    <a:pt x="1707" y="2321"/>
                  </a:cubicBezTo>
                  <a:cubicBezTo>
                    <a:pt x="1703" y="2321"/>
                    <a:pt x="1714" y="2320"/>
                    <a:pt x="1680" y="2320"/>
                  </a:cubicBezTo>
                  <a:cubicBezTo>
                    <a:pt x="1655" y="2321"/>
                    <a:pt x="1676" y="2319"/>
                    <a:pt x="1686" y="2320"/>
                  </a:cubicBezTo>
                  <a:cubicBezTo>
                    <a:pt x="1682" y="2320"/>
                    <a:pt x="1678" y="2320"/>
                    <a:pt x="1680" y="2320"/>
                  </a:cubicBezTo>
                  <a:cubicBezTo>
                    <a:pt x="1646" y="2314"/>
                    <a:pt x="1677" y="2315"/>
                    <a:pt x="1587" y="2314"/>
                  </a:cubicBezTo>
                  <a:cubicBezTo>
                    <a:pt x="1582" y="2313"/>
                    <a:pt x="1577" y="2312"/>
                    <a:pt x="1572" y="2312"/>
                  </a:cubicBezTo>
                  <a:cubicBezTo>
                    <a:pt x="1505" y="2312"/>
                    <a:pt x="1528" y="2310"/>
                    <a:pt x="1523" y="2309"/>
                  </a:cubicBezTo>
                  <a:cubicBezTo>
                    <a:pt x="1518" y="2307"/>
                    <a:pt x="1465" y="2306"/>
                    <a:pt x="1519" y="2304"/>
                  </a:cubicBezTo>
                  <a:cubicBezTo>
                    <a:pt x="1498" y="2304"/>
                    <a:pt x="1500" y="2302"/>
                    <a:pt x="1462" y="2302"/>
                  </a:cubicBezTo>
                  <a:cubicBezTo>
                    <a:pt x="1520" y="2298"/>
                    <a:pt x="1395" y="2300"/>
                    <a:pt x="1457" y="2300"/>
                  </a:cubicBezTo>
                  <a:cubicBezTo>
                    <a:pt x="1453" y="2300"/>
                    <a:pt x="1449" y="2300"/>
                    <a:pt x="1451" y="2300"/>
                  </a:cubicBezTo>
                  <a:cubicBezTo>
                    <a:pt x="1431" y="2297"/>
                    <a:pt x="1325" y="2291"/>
                    <a:pt x="1357" y="2289"/>
                  </a:cubicBezTo>
                  <a:cubicBezTo>
                    <a:pt x="1426" y="2282"/>
                    <a:pt x="1453" y="2271"/>
                    <a:pt x="1500" y="2271"/>
                  </a:cubicBezTo>
                  <a:lnTo>
                    <a:pt x="1500" y="2265"/>
                  </a:lnTo>
                  <a:cubicBezTo>
                    <a:pt x="1541" y="2265"/>
                    <a:pt x="1577" y="2261"/>
                    <a:pt x="1558" y="2259"/>
                  </a:cubicBezTo>
                  <a:cubicBezTo>
                    <a:pt x="1579" y="2258"/>
                    <a:pt x="1603" y="2258"/>
                    <a:pt x="1617" y="2257"/>
                  </a:cubicBezTo>
                  <a:cubicBezTo>
                    <a:pt x="1582" y="2253"/>
                    <a:pt x="1676" y="2252"/>
                    <a:pt x="1666" y="2249"/>
                  </a:cubicBezTo>
                  <a:cubicBezTo>
                    <a:pt x="1729" y="2240"/>
                    <a:pt x="1819" y="2232"/>
                    <a:pt x="1852" y="2218"/>
                  </a:cubicBezTo>
                  <a:cubicBezTo>
                    <a:pt x="1895" y="2214"/>
                    <a:pt x="1880" y="2211"/>
                    <a:pt x="1935" y="2205"/>
                  </a:cubicBezTo>
                  <a:cubicBezTo>
                    <a:pt x="1979" y="2186"/>
                    <a:pt x="1978" y="2193"/>
                    <a:pt x="2019" y="2183"/>
                  </a:cubicBezTo>
                  <a:cubicBezTo>
                    <a:pt x="1987" y="2182"/>
                    <a:pt x="2022" y="2181"/>
                    <a:pt x="2020" y="2180"/>
                  </a:cubicBezTo>
                  <a:cubicBezTo>
                    <a:pt x="2017" y="2179"/>
                    <a:pt x="2008" y="2177"/>
                    <a:pt x="2022" y="2176"/>
                  </a:cubicBezTo>
                  <a:cubicBezTo>
                    <a:pt x="2040" y="2173"/>
                    <a:pt x="2056" y="2172"/>
                    <a:pt x="2061" y="2170"/>
                  </a:cubicBezTo>
                  <a:cubicBezTo>
                    <a:pt x="2057" y="2168"/>
                    <a:pt x="2088" y="2167"/>
                    <a:pt x="2061" y="2166"/>
                  </a:cubicBezTo>
                  <a:cubicBezTo>
                    <a:pt x="2107" y="2165"/>
                    <a:pt x="2041" y="2164"/>
                    <a:pt x="2066" y="2163"/>
                  </a:cubicBezTo>
                  <a:cubicBezTo>
                    <a:pt x="2097" y="2162"/>
                    <a:pt x="2075" y="2161"/>
                    <a:pt x="2081" y="2160"/>
                  </a:cubicBezTo>
                  <a:cubicBezTo>
                    <a:pt x="2086" y="2158"/>
                    <a:pt x="2109" y="2156"/>
                    <a:pt x="2102" y="2155"/>
                  </a:cubicBezTo>
                  <a:cubicBezTo>
                    <a:pt x="2069" y="2154"/>
                    <a:pt x="2087" y="2153"/>
                    <a:pt x="2100" y="2152"/>
                  </a:cubicBezTo>
                  <a:cubicBezTo>
                    <a:pt x="2113" y="2151"/>
                    <a:pt x="2139" y="2150"/>
                    <a:pt x="2104" y="2149"/>
                  </a:cubicBezTo>
                  <a:cubicBezTo>
                    <a:pt x="2106" y="2147"/>
                    <a:pt x="2176" y="2141"/>
                    <a:pt x="2163" y="2137"/>
                  </a:cubicBezTo>
                  <a:cubicBezTo>
                    <a:pt x="2159" y="2136"/>
                    <a:pt x="2192" y="2135"/>
                    <a:pt x="2167" y="2134"/>
                  </a:cubicBezTo>
                  <a:cubicBezTo>
                    <a:pt x="2147" y="2133"/>
                    <a:pt x="2181" y="2132"/>
                    <a:pt x="2184" y="2131"/>
                  </a:cubicBezTo>
                  <a:cubicBezTo>
                    <a:pt x="2180" y="2120"/>
                    <a:pt x="2236" y="2124"/>
                    <a:pt x="2186" y="2121"/>
                  </a:cubicBezTo>
                  <a:cubicBezTo>
                    <a:pt x="2226" y="2120"/>
                    <a:pt x="2199" y="2118"/>
                    <a:pt x="2206" y="2116"/>
                  </a:cubicBezTo>
                  <a:cubicBezTo>
                    <a:pt x="2222" y="2114"/>
                    <a:pt x="2170" y="2111"/>
                    <a:pt x="2186" y="2109"/>
                  </a:cubicBezTo>
                  <a:cubicBezTo>
                    <a:pt x="2235" y="2105"/>
                    <a:pt x="2191" y="2104"/>
                    <a:pt x="2206" y="2097"/>
                  </a:cubicBezTo>
                  <a:cubicBezTo>
                    <a:pt x="2207" y="2091"/>
                    <a:pt x="2190" y="2094"/>
                    <a:pt x="2204" y="2092"/>
                  </a:cubicBezTo>
                  <a:cubicBezTo>
                    <a:pt x="2230" y="2083"/>
                    <a:pt x="2283" y="2078"/>
                    <a:pt x="2290" y="2070"/>
                  </a:cubicBezTo>
                  <a:cubicBezTo>
                    <a:pt x="2277" y="2067"/>
                    <a:pt x="2302" y="2065"/>
                    <a:pt x="2307" y="2064"/>
                  </a:cubicBezTo>
                  <a:cubicBezTo>
                    <a:pt x="2320" y="2063"/>
                    <a:pt x="2308" y="2061"/>
                    <a:pt x="2311" y="2060"/>
                  </a:cubicBezTo>
                  <a:cubicBezTo>
                    <a:pt x="2313" y="2059"/>
                    <a:pt x="2334" y="2057"/>
                    <a:pt x="2323" y="2057"/>
                  </a:cubicBezTo>
                  <a:cubicBezTo>
                    <a:pt x="2299" y="2056"/>
                    <a:pt x="2342" y="2055"/>
                    <a:pt x="2323" y="2055"/>
                  </a:cubicBezTo>
                  <a:cubicBezTo>
                    <a:pt x="2297" y="2054"/>
                    <a:pt x="2352" y="2053"/>
                    <a:pt x="2314" y="2053"/>
                  </a:cubicBezTo>
                  <a:cubicBezTo>
                    <a:pt x="2312" y="2053"/>
                    <a:pt x="2330" y="2051"/>
                    <a:pt x="2324" y="2051"/>
                  </a:cubicBezTo>
                  <a:cubicBezTo>
                    <a:pt x="2294" y="2050"/>
                    <a:pt x="2343" y="2050"/>
                    <a:pt x="2333" y="2049"/>
                  </a:cubicBezTo>
                  <a:cubicBezTo>
                    <a:pt x="2323" y="2048"/>
                    <a:pt x="2331" y="2047"/>
                    <a:pt x="2331" y="2045"/>
                  </a:cubicBezTo>
                  <a:cubicBezTo>
                    <a:pt x="2332" y="2044"/>
                    <a:pt x="2326" y="2043"/>
                    <a:pt x="2350" y="2043"/>
                  </a:cubicBezTo>
                  <a:cubicBezTo>
                    <a:pt x="2321" y="2042"/>
                    <a:pt x="2321" y="2040"/>
                    <a:pt x="2337" y="2039"/>
                  </a:cubicBezTo>
                  <a:cubicBezTo>
                    <a:pt x="2364" y="2038"/>
                    <a:pt x="2306" y="2037"/>
                    <a:pt x="2331" y="2036"/>
                  </a:cubicBezTo>
                  <a:cubicBezTo>
                    <a:pt x="2347" y="2036"/>
                    <a:pt x="2351" y="2036"/>
                    <a:pt x="2373" y="2037"/>
                  </a:cubicBezTo>
                  <a:cubicBezTo>
                    <a:pt x="2362" y="2031"/>
                    <a:pt x="2383" y="2028"/>
                    <a:pt x="2398" y="2024"/>
                  </a:cubicBezTo>
                  <a:cubicBezTo>
                    <a:pt x="2425" y="2022"/>
                    <a:pt x="2388" y="2020"/>
                    <a:pt x="2392" y="2018"/>
                  </a:cubicBezTo>
                  <a:cubicBezTo>
                    <a:pt x="2395" y="2017"/>
                    <a:pt x="2394" y="2016"/>
                    <a:pt x="2378" y="2015"/>
                  </a:cubicBezTo>
                  <a:cubicBezTo>
                    <a:pt x="2360" y="2014"/>
                    <a:pt x="2379" y="2012"/>
                    <a:pt x="2351" y="2010"/>
                  </a:cubicBezTo>
                  <a:cubicBezTo>
                    <a:pt x="2334" y="2009"/>
                    <a:pt x="2390" y="2009"/>
                    <a:pt x="2358" y="2008"/>
                  </a:cubicBezTo>
                  <a:cubicBezTo>
                    <a:pt x="2342" y="2005"/>
                    <a:pt x="2336" y="2006"/>
                    <a:pt x="2308" y="2005"/>
                  </a:cubicBezTo>
                  <a:cubicBezTo>
                    <a:pt x="2339" y="2004"/>
                    <a:pt x="2338" y="2007"/>
                    <a:pt x="2358" y="2001"/>
                  </a:cubicBezTo>
                  <a:cubicBezTo>
                    <a:pt x="2369" y="2000"/>
                    <a:pt x="2344" y="1999"/>
                    <a:pt x="2351" y="1998"/>
                  </a:cubicBezTo>
                  <a:cubicBezTo>
                    <a:pt x="2357" y="1997"/>
                    <a:pt x="2348" y="1996"/>
                    <a:pt x="2353" y="1995"/>
                  </a:cubicBezTo>
                  <a:cubicBezTo>
                    <a:pt x="2357" y="1994"/>
                    <a:pt x="2367" y="1993"/>
                    <a:pt x="2362" y="1992"/>
                  </a:cubicBezTo>
                  <a:cubicBezTo>
                    <a:pt x="2340" y="1987"/>
                    <a:pt x="2366" y="1988"/>
                    <a:pt x="2349" y="1985"/>
                  </a:cubicBezTo>
                  <a:cubicBezTo>
                    <a:pt x="2331" y="1983"/>
                    <a:pt x="2362" y="1982"/>
                    <a:pt x="2352" y="1981"/>
                  </a:cubicBezTo>
                  <a:cubicBezTo>
                    <a:pt x="2343" y="1979"/>
                    <a:pt x="2325" y="1978"/>
                    <a:pt x="2334" y="1977"/>
                  </a:cubicBezTo>
                  <a:cubicBezTo>
                    <a:pt x="2354" y="1974"/>
                    <a:pt x="2333" y="1972"/>
                    <a:pt x="2297" y="1970"/>
                  </a:cubicBezTo>
                  <a:cubicBezTo>
                    <a:pt x="2358" y="1970"/>
                    <a:pt x="2339" y="1951"/>
                    <a:pt x="2270" y="1948"/>
                  </a:cubicBezTo>
                  <a:cubicBezTo>
                    <a:pt x="2293" y="1947"/>
                    <a:pt x="2332" y="1946"/>
                    <a:pt x="2283" y="1945"/>
                  </a:cubicBezTo>
                  <a:cubicBezTo>
                    <a:pt x="2258" y="1946"/>
                    <a:pt x="2280" y="1944"/>
                    <a:pt x="2290" y="1945"/>
                  </a:cubicBezTo>
                  <a:cubicBezTo>
                    <a:pt x="2285" y="1945"/>
                    <a:pt x="2281" y="1946"/>
                    <a:pt x="2283" y="1945"/>
                  </a:cubicBezTo>
                  <a:cubicBezTo>
                    <a:pt x="2257" y="1944"/>
                    <a:pt x="2294" y="1943"/>
                    <a:pt x="2274" y="1942"/>
                  </a:cubicBezTo>
                  <a:cubicBezTo>
                    <a:pt x="2259" y="1941"/>
                    <a:pt x="2239" y="1939"/>
                    <a:pt x="2249" y="1938"/>
                  </a:cubicBezTo>
                  <a:cubicBezTo>
                    <a:pt x="2287" y="1937"/>
                    <a:pt x="2216" y="1935"/>
                    <a:pt x="2267" y="1934"/>
                  </a:cubicBezTo>
                  <a:cubicBezTo>
                    <a:pt x="2210" y="1929"/>
                    <a:pt x="2131" y="1911"/>
                    <a:pt x="2079" y="1900"/>
                  </a:cubicBezTo>
                  <a:cubicBezTo>
                    <a:pt x="2029" y="1899"/>
                    <a:pt x="2048" y="1891"/>
                    <a:pt x="1961" y="1888"/>
                  </a:cubicBezTo>
                  <a:cubicBezTo>
                    <a:pt x="1990" y="1887"/>
                    <a:pt x="1966" y="1886"/>
                    <a:pt x="1979" y="1885"/>
                  </a:cubicBezTo>
                  <a:cubicBezTo>
                    <a:pt x="1993" y="1883"/>
                    <a:pt x="1940" y="1882"/>
                    <a:pt x="1977" y="1881"/>
                  </a:cubicBezTo>
                  <a:cubicBezTo>
                    <a:pt x="1923" y="1862"/>
                    <a:pt x="1705" y="1853"/>
                    <a:pt x="1602" y="1832"/>
                  </a:cubicBezTo>
                  <a:cubicBezTo>
                    <a:pt x="1560" y="1831"/>
                    <a:pt x="1602" y="1829"/>
                    <a:pt x="1564" y="1828"/>
                  </a:cubicBezTo>
                  <a:cubicBezTo>
                    <a:pt x="1616" y="1827"/>
                    <a:pt x="1556" y="1825"/>
                    <a:pt x="1558" y="1824"/>
                  </a:cubicBezTo>
                  <a:cubicBezTo>
                    <a:pt x="1562" y="1821"/>
                    <a:pt x="1573" y="1818"/>
                    <a:pt x="1542" y="1815"/>
                  </a:cubicBezTo>
                  <a:cubicBezTo>
                    <a:pt x="1521" y="1811"/>
                    <a:pt x="1569" y="1810"/>
                    <a:pt x="1578" y="1809"/>
                  </a:cubicBezTo>
                  <a:cubicBezTo>
                    <a:pt x="1565" y="1809"/>
                    <a:pt x="1531" y="1809"/>
                    <a:pt x="1550" y="1808"/>
                  </a:cubicBezTo>
                  <a:cubicBezTo>
                    <a:pt x="1563" y="1807"/>
                    <a:pt x="1582" y="1806"/>
                    <a:pt x="1577" y="1805"/>
                  </a:cubicBezTo>
                  <a:cubicBezTo>
                    <a:pt x="1571" y="1805"/>
                    <a:pt x="1617" y="1804"/>
                    <a:pt x="1590" y="1803"/>
                  </a:cubicBezTo>
                  <a:cubicBezTo>
                    <a:pt x="1581" y="1803"/>
                    <a:pt x="1595" y="1802"/>
                    <a:pt x="1592" y="1801"/>
                  </a:cubicBezTo>
                  <a:cubicBezTo>
                    <a:pt x="1587" y="1800"/>
                    <a:pt x="1597" y="1799"/>
                    <a:pt x="1603" y="1798"/>
                  </a:cubicBezTo>
                  <a:cubicBezTo>
                    <a:pt x="1608" y="1798"/>
                    <a:pt x="1617" y="1797"/>
                    <a:pt x="1623" y="1796"/>
                  </a:cubicBezTo>
                  <a:cubicBezTo>
                    <a:pt x="1628" y="1796"/>
                    <a:pt x="1586" y="1795"/>
                    <a:pt x="1620" y="1794"/>
                  </a:cubicBezTo>
                  <a:cubicBezTo>
                    <a:pt x="1576" y="1794"/>
                    <a:pt x="1643" y="1791"/>
                    <a:pt x="1665" y="1786"/>
                  </a:cubicBezTo>
                  <a:cubicBezTo>
                    <a:pt x="1670" y="1776"/>
                    <a:pt x="1752" y="1775"/>
                    <a:pt x="1766" y="1767"/>
                  </a:cubicBezTo>
                  <a:cubicBezTo>
                    <a:pt x="1736" y="1767"/>
                    <a:pt x="1763" y="1766"/>
                    <a:pt x="1775" y="1766"/>
                  </a:cubicBezTo>
                  <a:cubicBezTo>
                    <a:pt x="1785" y="1760"/>
                    <a:pt x="1828" y="1746"/>
                    <a:pt x="1871" y="1746"/>
                  </a:cubicBezTo>
                  <a:cubicBezTo>
                    <a:pt x="1834" y="1745"/>
                    <a:pt x="1884" y="1744"/>
                    <a:pt x="1875" y="1743"/>
                  </a:cubicBezTo>
                  <a:cubicBezTo>
                    <a:pt x="1868" y="1743"/>
                    <a:pt x="1869" y="1741"/>
                    <a:pt x="1890" y="1740"/>
                  </a:cubicBezTo>
                  <a:cubicBezTo>
                    <a:pt x="1908" y="1740"/>
                    <a:pt x="1883" y="1737"/>
                    <a:pt x="1900" y="1736"/>
                  </a:cubicBezTo>
                  <a:cubicBezTo>
                    <a:pt x="1981" y="1728"/>
                    <a:pt x="1984" y="1720"/>
                    <a:pt x="2101" y="1708"/>
                  </a:cubicBezTo>
                  <a:cubicBezTo>
                    <a:pt x="2061" y="1707"/>
                    <a:pt x="2103" y="1706"/>
                    <a:pt x="2108" y="1706"/>
                  </a:cubicBezTo>
                  <a:cubicBezTo>
                    <a:pt x="2123" y="1704"/>
                    <a:pt x="2144" y="1702"/>
                    <a:pt x="2144" y="1699"/>
                  </a:cubicBezTo>
                  <a:cubicBezTo>
                    <a:pt x="2144" y="1698"/>
                    <a:pt x="2131" y="1696"/>
                    <a:pt x="2179" y="1695"/>
                  </a:cubicBezTo>
                  <a:cubicBezTo>
                    <a:pt x="2184" y="1695"/>
                    <a:pt x="2184" y="1694"/>
                    <a:pt x="2185" y="1694"/>
                  </a:cubicBezTo>
                  <a:cubicBezTo>
                    <a:pt x="2195" y="1692"/>
                    <a:pt x="2176" y="1690"/>
                    <a:pt x="2202" y="1687"/>
                  </a:cubicBezTo>
                  <a:cubicBezTo>
                    <a:pt x="2223" y="1686"/>
                    <a:pt x="2216" y="1683"/>
                    <a:pt x="2224" y="1681"/>
                  </a:cubicBezTo>
                  <a:cubicBezTo>
                    <a:pt x="2243" y="1676"/>
                    <a:pt x="2243" y="1669"/>
                    <a:pt x="2249" y="1665"/>
                  </a:cubicBezTo>
                  <a:cubicBezTo>
                    <a:pt x="2288" y="1662"/>
                    <a:pt x="2266" y="1659"/>
                    <a:pt x="2267" y="1656"/>
                  </a:cubicBezTo>
                  <a:cubicBezTo>
                    <a:pt x="2267" y="1654"/>
                    <a:pt x="2226" y="1652"/>
                    <a:pt x="2289" y="1650"/>
                  </a:cubicBezTo>
                  <a:cubicBezTo>
                    <a:pt x="2292" y="1650"/>
                    <a:pt x="2291" y="1650"/>
                    <a:pt x="2287" y="1650"/>
                  </a:cubicBezTo>
                  <a:cubicBezTo>
                    <a:pt x="2253" y="1648"/>
                    <a:pt x="2314" y="1647"/>
                    <a:pt x="2289" y="1647"/>
                  </a:cubicBezTo>
                  <a:cubicBezTo>
                    <a:pt x="2258" y="1645"/>
                    <a:pt x="2295" y="1645"/>
                    <a:pt x="2292" y="1644"/>
                  </a:cubicBezTo>
                  <a:cubicBezTo>
                    <a:pt x="2288" y="1643"/>
                    <a:pt x="2278" y="1641"/>
                    <a:pt x="2303" y="1640"/>
                  </a:cubicBezTo>
                  <a:cubicBezTo>
                    <a:pt x="2336" y="1639"/>
                    <a:pt x="2284" y="1638"/>
                    <a:pt x="2289" y="1637"/>
                  </a:cubicBezTo>
                  <a:cubicBezTo>
                    <a:pt x="2326" y="1633"/>
                    <a:pt x="2299" y="1630"/>
                    <a:pt x="2332" y="1628"/>
                  </a:cubicBezTo>
                  <a:cubicBezTo>
                    <a:pt x="2343" y="1628"/>
                    <a:pt x="2302" y="1627"/>
                    <a:pt x="2327" y="1626"/>
                  </a:cubicBezTo>
                  <a:cubicBezTo>
                    <a:pt x="2347" y="1625"/>
                    <a:pt x="2326" y="1623"/>
                    <a:pt x="2352" y="1621"/>
                  </a:cubicBezTo>
                  <a:cubicBezTo>
                    <a:pt x="2317" y="1620"/>
                    <a:pt x="2358" y="1619"/>
                    <a:pt x="2353" y="1618"/>
                  </a:cubicBezTo>
                  <a:cubicBezTo>
                    <a:pt x="2351" y="1609"/>
                    <a:pt x="2341" y="1611"/>
                    <a:pt x="2384" y="1608"/>
                  </a:cubicBezTo>
                  <a:cubicBezTo>
                    <a:pt x="2393" y="1608"/>
                    <a:pt x="2398" y="1606"/>
                    <a:pt x="2392" y="1606"/>
                  </a:cubicBezTo>
                  <a:cubicBezTo>
                    <a:pt x="2360" y="1605"/>
                    <a:pt x="2391" y="1604"/>
                    <a:pt x="2396" y="1604"/>
                  </a:cubicBezTo>
                  <a:cubicBezTo>
                    <a:pt x="2404" y="1603"/>
                    <a:pt x="2355" y="1602"/>
                    <a:pt x="2388" y="1601"/>
                  </a:cubicBezTo>
                  <a:cubicBezTo>
                    <a:pt x="2420" y="1597"/>
                    <a:pt x="2393" y="1597"/>
                    <a:pt x="2427" y="1593"/>
                  </a:cubicBezTo>
                  <a:cubicBezTo>
                    <a:pt x="2435" y="1592"/>
                    <a:pt x="2409" y="1591"/>
                    <a:pt x="2417" y="1591"/>
                  </a:cubicBezTo>
                  <a:cubicBezTo>
                    <a:pt x="2430" y="1590"/>
                    <a:pt x="2419" y="1589"/>
                    <a:pt x="2426" y="1588"/>
                  </a:cubicBezTo>
                  <a:cubicBezTo>
                    <a:pt x="2436" y="1587"/>
                    <a:pt x="2434" y="1586"/>
                    <a:pt x="2450" y="1585"/>
                  </a:cubicBezTo>
                  <a:cubicBezTo>
                    <a:pt x="2478" y="1584"/>
                    <a:pt x="2421" y="1583"/>
                    <a:pt x="2434" y="1582"/>
                  </a:cubicBezTo>
                  <a:cubicBezTo>
                    <a:pt x="2446" y="1581"/>
                    <a:pt x="2465" y="1580"/>
                    <a:pt x="2456" y="1579"/>
                  </a:cubicBezTo>
                  <a:cubicBezTo>
                    <a:pt x="2441" y="1576"/>
                    <a:pt x="2507" y="1574"/>
                    <a:pt x="2461" y="1572"/>
                  </a:cubicBezTo>
                  <a:cubicBezTo>
                    <a:pt x="2507" y="1569"/>
                    <a:pt x="2438" y="1570"/>
                    <a:pt x="2477" y="1565"/>
                  </a:cubicBezTo>
                  <a:cubicBezTo>
                    <a:pt x="2481" y="1564"/>
                    <a:pt x="2473" y="1563"/>
                    <a:pt x="2490" y="1562"/>
                  </a:cubicBezTo>
                  <a:cubicBezTo>
                    <a:pt x="2501" y="1561"/>
                    <a:pt x="2469" y="1559"/>
                    <a:pt x="2480" y="1559"/>
                  </a:cubicBezTo>
                  <a:cubicBezTo>
                    <a:pt x="2499" y="1558"/>
                    <a:pt x="2477" y="1557"/>
                    <a:pt x="2488" y="1556"/>
                  </a:cubicBezTo>
                  <a:cubicBezTo>
                    <a:pt x="2494" y="1556"/>
                    <a:pt x="2487" y="1555"/>
                    <a:pt x="2488" y="1554"/>
                  </a:cubicBezTo>
                  <a:cubicBezTo>
                    <a:pt x="2445" y="1554"/>
                    <a:pt x="2451" y="1553"/>
                    <a:pt x="2458" y="1553"/>
                  </a:cubicBezTo>
                  <a:cubicBezTo>
                    <a:pt x="2469" y="1551"/>
                    <a:pt x="2497" y="1550"/>
                    <a:pt x="2464" y="1549"/>
                  </a:cubicBezTo>
                  <a:cubicBezTo>
                    <a:pt x="2429" y="1548"/>
                    <a:pt x="2475" y="1547"/>
                    <a:pt x="2465" y="1546"/>
                  </a:cubicBezTo>
                  <a:cubicBezTo>
                    <a:pt x="2445" y="1544"/>
                    <a:pt x="2440" y="1541"/>
                    <a:pt x="2437" y="1538"/>
                  </a:cubicBezTo>
                  <a:cubicBezTo>
                    <a:pt x="2435" y="1537"/>
                    <a:pt x="2418" y="1535"/>
                    <a:pt x="2453" y="1534"/>
                  </a:cubicBezTo>
                  <a:cubicBezTo>
                    <a:pt x="2424" y="1533"/>
                    <a:pt x="2437" y="1531"/>
                    <a:pt x="2436" y="1530"/>
                  </a:cubicBezTo>
                  <a:cubicBezTo>
                    <a:pt x="2434" y="1528"/>
                    <a:pt x="2429" y="1526"/>
                    <a:pt x="2438" y="1524"/>
                  </a:cubicBezTo>
                  <a:cubicBezTo>
                    <a:pt x="2443" y="1522"/>
                    <a:pt x="2394" y="1522"/>
                    <a:pt x="2435" y="1521"/>
                  </a:cubicBezTo>
                  <a:cubicBezTo>
                    <a:pt x="2423" y="1520"/>
                    <a:pt x="2411" y="1518"/>
                    <a:pt x="2401" y="1518"/>
                  </a:cubicBezTo>
                  <a:cubicBezTo>
                    <a:pt x="2412" y="1517"/>
                    <a:pt x="2437" y="1515"/>
                    <a:pt x="2433" y="1515"/>
                  </a:cubicBezTo>
                  <a:cubicBezTo>
                    <a:pt x="2404" y="1514"/>
                    <a:pt x="2442" y="1514"/>
                    <a:pt x="2435" y="1513"/>
                  </a:cubicBezTo>
                  <a:cubicBezTo>
                    <a:pt x="2426" y="1511"/>
                    <a:pt x="2409" y="1510"/>
                    <a:pt x="2406" y="1506"/>
                  </a:cubicBezTo>
                  <a:cubicBezTo>
                    <a:pt x="2408" y="1505"/>
                    <a:pt x="2360" y="1505"/>
                    <a:pt x="2389" y="1503"/>
                  </a:cubicBezTo>
                  <a:cubicBezTo>
                    <a:pt x="2403" y="1502"/>
                    <a:pt x="2395" y="1500"/>
                    <a:pt x="2388" y="1499"/>
                  </a:cubicBezTo>
                  <a:cubicBezTo>
                    <a:pt x="2358" y="1498"/>
                    <a:pt x="2371" y="1497"/>
                    <a:pt x="2375" y="1496"/>
                  </a:cubicBezTo>
                  <a:cubicBezTo>
                    <a:pt x="2345" y="1489"/>
                    <a:pt x="2401" y="1490"/>
                    <a:pt x="2305" y="1488"/>
                  </a:cubicBezTo>
                  <a:cubicBezTo>
                    <a:pt x="2383" y="1487"/>
                    <a:pt x="2366" y="1483"/>
                    <a:pt x="2333" y="1482"/>
                  </a:cubicBezTo>
                  <a:cubicBezTo>
                    <a:pt x="2380" y="1480"/>
                    <a:pt x="2332" y="1480"/>
                    <a:pt x="2350" y="1477"/>
                  </a:cubicBezTo>
                  <a:cubicBezTo>
                    <a:pt x="2357" y="1475"/>
                    <a:pt x="2366" y="1473"/>
                    <a:pt x="2346" y="1472"/>
                  </a:cubicBezTo>
                  <a:cubicBezTo>
                    <a:pt x="2314" y="1471"/>
                    <a:pt x="2349" y="1470"/>
                    <a:pt x="2341" y="1469"/>
                  </a:cubicBezTo>
                  <a:cubicBezTo>
                    <a:pt x="2303" y="1464"/>
                    <a:pt x="2380" y="1464"/>
                    <a:pt x="2331" y="1462"/>
                  </a:cubicBezTo>
                  <a:cubicBezTo>
                    <a:pt x="2309" y="1455"/>
                    <a:pt x="2302" y="1453"/>
                    <a:pt x="2273" y="1445"/>
                  </a:cubicBezTo>
                  <a:cubicBezTo>
                    <a:pt x="2311" y="1444"/>
                    <a:pt x="2246" y="1443"/>
                    <a:pt x="2269" y="1442"/>
                  </a:cubicBezTo>
                  <a:cubicBezTo>
                    <a:pt x="2301" y="1441"/>
                    <a:pt x="2282" y="1441"/>
                    <a:pt x="2270" y="1440"/>
                  </a:cubicBezTo>
                  <a:cubicBezTo>
                    <a:pt x="2206" y="1435"/>
                    <a:pt x="2191" y="1422"/>
                    <a:pt x="2126" y="1417"/>
                  </a:cubicBezTo>
                  <a:cubicBezTo>
                    <a:pt x="2127" y="1416"/>
                    <a:pt x="2092" y="1415"/>
                    <a:pt x="2118" y="1414"/>
                  </a:cubicBezTo>
                  <a:cubicBezTo>
                    <a:pt x="2142" y="1413"/>
                    <a:pt x="2106" y="1412"/>
                    <a:pt x="2102" y="1411"/>
                  </a:cubicBezTo>
                  <a:cubicBezTo>
                    <a:pt x="2073" y="1401"/>
                    <a:pt x="2100" y="1407"/>
                    <a:pt x="2041" y="1401"/>
                  </a:cubicBezTo>
                  <a:cubicBezTo>
                    <a:pt x="2088" y="1399"/>
                    <a:pt x="1995" y="1397"/>
                    <a:pt x="2040" y="1395"/>
                  </a:cubicBezTo>
                  <a:cubicBezTo>
                    <a:pt x="1956" y="1387"/>
                    <a:pt x="1981" y="1383"/>
                    <a:pt x="1860" y="1376"/>
                  </a:cubicBezTo>
                  <a:cubicBezTo>
                    <a:pt x="1874" y="1375"/>
                    <a:pt x="1889" y="1375"/>
                    <a:pt x="1893" y="1375"/>
                  </a:cubicBezTo>
                  <a:cubicBezTo>
                    <a:pt x="1915" y="1371"/>
                    <a:pt x="1828" y="1378"/>
                    <a:pt x="1862" y="1368"/>
                  </a:cubicBezTo>
                  <a:cubicBezTo>
                    <a:pt x="1857" y="1368"/>
                    <a:pt x="1844" y="1368"/>
                    <a:pt x="1830" y="1367"/>
                  </a:cubicBezTo>
                  <a:cubicBezTo>
                    <a:pt x="1848" y="1364"/>
                    <a:pt x="1808" y="1362"/>
                    <a:pt x="1772" y="1359"/>
                  </a:cubicBezTo>
                  <a:cubicBezTo>
                    <a:pt x="1887" y="1358"/>
                    <a:pt x="1675" y="1347"/>
                    <a:pt x="1666" y="1343"/>
                  </a:cubicBezTo>
                  <a:cubicBezTo>
                    <a:pt x="1584" y="1328"/>
                    <a:pt x="1546" y="1326"/>
                    <a:pt x="1509" y="1307"/>
                  </a:cubicBezTo>
                  <a:cubicBezTo>
                    <a:pt x="1511" y="1304"/>
                    <a:pt x="1473" y="1301"/>
                    <a:pt x="1517" y="1298"/>
                  </a:cubicBezTo>
                  <a:cubicBezTo>
                    <a:pt x="1527" y="1298"/>
                    <a:pt x="1515" y="1297"/>
                    <a:pt x="1511" y="1296"/>
                  </a:cubicBezTo>
                  <a:cubicBezTo>
                    <a:pt x="1494" y="1297"/>
                    <a:pt x="1494" y="1281"/>
                    <a:pt x="1508" y="1280"/>
                  </a:cubicBezTo>
                  <a:cubicBezTo>
                    <a:pt x="1508" y="1279"/>
                    <a:pt x="1498" y="1278"/>
                    <a:pt x="1500" y="1276"/>
                  </a:cubicBezTo>
                  <a:cubicBezTo>
                    <a:pt x="1501" y="1275"/>
                    <a:pt x="1527" y="1274"/>
                    <a:pt x="1516" y="1273"/>
                  </a:cubicBezTo>
                  <a:cubicBezTo>
                    <a:pt x="1488" y="1272"/>
                    <a:pt x="1525" y="1271"/>
                    <a:pt x="1528" y="1270"/>
                  </a:cubicBezTo>
                  <a:cubicBezTo>
                    <a:pt x="1553" y="1270"/>
                    <a:pt x="1523" y="1267"/>
                    <a:pt x="1561" y="1265"/>
                  </a:cubicBezTo>
                  <a:cubicBezTo>
                    <a:pt x="1509" y="1263"/>
                    <a:pt x="1570" y="1262"/>
                    <a:pt x="1564" y="1260"/>
                  </a:cubicBezTo>
                  <a:cubicBezTo>
                    <a:pt x="1557" y="1258"/>
                    <a:pt x="1549" y="1256"/>
                    <a:pt x="1580" y="1255"/>
                  </a:cubicBezTo>
                  <a:cubicBezTo>
                    <a:pt x="1590" y="1254"/>
                    <a:pt x="1585" y="1253"/>
                    <a:pt x="1581" y="1252"/>
                  </a:cubicBezTo>
                  <a:cubicBezTo>
                    <a:pt x="1576" y="1252"/>
                    <a:pt x="1621" y="1251"/>
                    <a:pt x="1587" y="1250"/>
                  </a:cubicBezTo>
                  <a:cubicBezTo>
                    <a:pt x="1609" y="1249"/>
                    <a:pt x="1559" y="1247"/>
                    <a:pt x="1587" y="1246"/>
                  </a:cubicBezTo>
                  <a:cubicBezTo>
                    <a:pt x="1623" y="1244"/>
                    <a:pt x="1566" y="1243"/>
                    <a:pt x="1579" y="1241"/>
                  </a:cubicBezTo>
                  <a:cubicBezTo>
                    <a:pt x="1591" y="1240"/>
                    <a:pt x="1590" y="1238"/>
                    <a:pt x="1579" y="1237"/>
                  </a:cubicBezTo>
                  <a:cubicBezTo>
                    <a:pt x="1568" y="1235"/>
                    <a:pt x="1636" y="1234"/>
                    <a:pt x="1584" y="1233"/>
                  </a:cubicBezTo>
                  <a:cubicBezTo>
                    <a:pt x="1621" y="1231"/>
                    <a:pt x="1596" y="1229"/>
                    <a:pt x="1602" y="1227"/>
                  </a:cubicBezTo>
                  <a:cubicBezTo>
                    <a:pt x="1610" y="1215"/>
                    <a:pt x="1587" y="1217"/>
                    <a:pt x="1588" y="1215"/>
                  </a:cubicBezTo>
                  <a:cubicBezTo>
                    <a:pt x="1623" y="1214"/>
                    <a:pt x="1580" y="1213"/>
                    <a:pt x="1590" y="1213"/>
                  </a:cubicBezTo>
                  <a:cubicBezTo>
                    <a:pt x="1602" y="1212"/>
                    <a:pt x="1589" y="1211"/>
                    <a:pt x="1600" y="1210"/>
                  </a:cubicBezTo>
                  <a:cubicBezTo>
                    <a:pt x="1616" y="1205"/>
                    <a:pt x="1580" y="1204"/>
                    <a:pt x="1621" y="1203"/>
                  </a:cubicBezTo>
                  <a:cubicBezTo>
                    <a:pt x="1587" y="1202"/>
                    <a:pt x="1622" y="1200"/>
                    <a:pt x="1613" y="1199"/>
                  </a:cubicBezTo>
                  <a:cubicBezTo>
                    <a:pt x="1593" y="1197"/>
                    <a:pt x="1591" y="1195"/>
                    <a:pt x="1607" y="1194"/>
                  </a:cubicBezTo>
                  <a:cubicBezTo>
                    <a:pt x="1656" y="1182"/>
                    <a:pt x="1575" y="1187"/>
                    <a:pt x="1559" y="1187"/>
                  </a:cubicBezTo>
                  <a:cubicBezTo>
                    <a:pt x="1578" y="1187"/>
                    <a:pt x="1590" y="1187"/>
                    <a:pt x="1602" y="1188"/>
                  </a:cubicBezTo>
                  <a:cubicBezTo>
                    <a:pt x="1584" y="1188"/>
                    <a:pt x="1596" y="1189"/>
                    <a:pt x="1594" y="1190"/>
                  </a:cubicBezTo>
                  <a:cubicBezTo>
                    <a:pt x="1590" y="1190"/>
                    <a:pt x="1586" y="1189"/>
                    <a:pt x="1582" y="1189"/>
                  </a:cubicBezTo>
                  <a:cubicBezTo>
                    <a:pt x="1617" y="1189"/>
                    <a:pt x="1517" y="1190"/>
                    <a:pt x="1603" y="1191"/>
                  </a:cubicBezTo>
                  <a:cubicBezTo>
                    <a:pt x="1588" y="1191"/>
                    <a:pt x="1575" y="1191"/>
                    <a:pt x="1561" y="1192"/>
                  </a:cubicBezTo>
                  <a:cubicBezTo>
                    <a:pt x="1563" y="1198"/>
                    <a:pt x="1550" y="1196"/>
                    <a:pt x="1540" y="1198"/>
                  </a:cubicBezTo>
                  <a:cubicBezTo>
                    <a:pt x="1529" y="1199"/>
                    <a:pt x="1566" y="1199"/>
                    <a:pt x="1543" y="1201"/>
                  </a:cubicBezTo>
                  <a:cubicBezTo>
                    <a:pt x="1527" y="1201"/>
                    <a:pt x="1540" y="1203"/>
                    <a:pt x="1540" y="1204"/>
                  </a:cubicBezTo>
                  <a:cubicBezTo>
                    <a:pt x="1540" y="1205"/>
                    <a:pt x="1547" y="1206"/>
                    <a:pt x="1539" y="1206"/>
                  </a:cubicBezTo>
                  <a:cubicBezTo>
                    <a:pt x="1508" y="1208"/>
                    <a:pt x="1520" y="1210"/>
                    <a:pt x="1520" y="1212"/>
                  </a:cubicBezTo>
                  <a:cubicBezTo>
                    <a:pt x="1520" y="1213"/>
                    <a:pt x="1488" y="1215"/>
                    <a:pt x="1519" y="1216"/>
                  </a:cubicBezTo>
                  <a:cubicBezTo>
                    <a:pt x="1491" y="1217"/>
                    <a:pt x="1516" y="1218"/>
                    <a:pt x="1501" y="1219"/>
                  </a:cubicBezTo>
                  <a:cubicBezTo>
                    <a:pt x="1488" y="1220"/>
                    <a:pt x="1494" y="1222"/>
                    <a:pt x="1500" y="1223"/>
                  </a:cubicBezTo>
                  <a:cubicBezTo>
                    <a:pt x="1505" y="1224"/>
                    <a:pt x="1464" y="1225"/>
                    <a:pt x="1499" y="1226"/>
                  </a:cubicBezTo>
                  <a:cubicBezTo>
                    <a:pt x="1448" y="1241"/>
                    <a:pt x="1437" y="1234"/>
                    <a:pt x="1415" y="1241"/>
                  </a:cubicBezTo>
                  <a:cubicBezTo>
                    <a:pt x="1416" y="1252"/>
                    <a:pt x="1331" y="1251"/>
                    <a:pt x="1374" y="1255"/>
                  </a:cubicBezTo>
                  <a:cubicBezTo>
                    <a:pt x="1321" y="1260"/>
                    <a:pt x="1276" y="1258"/>
                    <a:pt x="1221" y="1256"/>
                  </a:cubicBezTo>
                  <a:cubicBezTo>
                    <a:pt x="1188" y="1255"/>
                    <a:pt x="1252" y="1254"/>
                    <a:pt x="1213" y="1254"/>
                  </a:cubicBezTo>
                  <a:cubicBezTo>
                    <a:pt x="1201" y="1252"/>
                    <a:pt x="1240" y="1252"/>
                    <a:pt x="1249" y="1251"/>
                  </a:cubicBezTo>
                  <a:lnTo>
                    <a:pt x="1249" y="1251"/>
                  </a:lnTo>
                  <a:cubicBezTo>
                    <a:pt x="1170" y="1251"/>
                    <a:pt x="1258" y="1240"/>
                    <a:pt x="1290" y="1239"/>
                  </a:cubicBezTo>
                  <a:cubicBezTo>
                    <a:pt x="1294" y="1252"/>
                    <a:pt x="1283" y="1248"/>
                    <a:pt x="1269" y="1250"/>
                  </a:cubicBezTo>
                  <a:cubicBezTo>
                    <a:pt x="1275" y="1250"/>
                    <a:pt x="1281" y="1250"/>
                    <a:pt x="1287" y="1250"/>
                  </a:cubicBezTo>
                  <a:cubicBezTo>
                    <a:pt x="1274" y="1250"/>
                    <a:pt x="1261" y="1251"/>
                    <a:pt x="1249" y="1251"/>
                  </a:cubicBezTo>
                  <a:cubicBezTo>
                    <a:pt x="1265" y="1258"/>
                    <a:pt x="1328" y="1253"/>
                    <a:pt x="1353" y="1247"/>
                  </a:cubicBezTo>
                  <a:cubicBezTo>
                    <a:pt x="1326" y="1245"/>
                    <a:pt x="1360" y="1243"/>
                    <a:pt x="1354" y="1242"/>
                  </a:cubicBezTo>
                  <a:cubicBezTo>
                    <a:pt x="1330" y="1233"/>
                    <a:pt x="1403" y="1250"/>
                    <a:pt x="1394" y="1222"/>
                  </a:cubicBezTo>
                  <a:cubicBezTo>
                    <a:pt x="1347" y="1223"/>
                    <a:pt x="1383" y="1225"/>
                    <a:pt x="1334" y="1216"/>
                  </a:cubicBezTo>
                  <a:cubicBezTo>
                    <a:pt x="1382" y="1214"/>
                    <a:pt x="1317" y="1215"/>
                    <a:pt x="1347" y="1212"/>
                  </a:cubicBezTo>
                  <a:cubicBezTo>
                    <a:pt x="1307" y="1212"/>
                    <a:pt x="1378" y="1211"/>
                    <a:pt x="1338" y="1210"/>
                  </a:cubicBezTo>
                  <a:cubicBezTo>
                    <a:pt x="1356" y="1209"/>
                    <a:pt x="1326" y="1207"/>
                    <a:pt x="1331" y="1206"/>
                  </a:cubicBezTo>
                  <a:cubicBezTo>
                    <a:pt x="1334" y="1198"/>
                    <a:pt x="1338" y="1201"/>
                    <a:pt x="1353" y="1200"/>
                  </a:cubicBezTo>
                  <a:cubicBezTo>
                    <a:pt x="1394" y="1198"/>
                    <a:pt x="1357" y="1196"/>
                    <a:pt x="1378" y="1191"/>
                  </a:cubicBezTo>
                  <a:cubicBezTo>
                    <a:pt x="1390" y="1188"/>
                    <a:pt x="1437" y="1185"/>
                    <a:pt x="1398" y="1184"/>
                  </a:cubicBezTo>
                  <a:cubicBezTo>
                    <a:pt x="1410" y="1184"/>
                    <a:pt x="1422" y="1184"/>
                    <a:pt x="1434" y="1184"/>
                  </a:cubicBezTo>
                  <a:cubicBezTo>
                    <a:pt x="1433" y="1183"/>
                    <a:pt x="1448" y="1181"/>
                    <a:pt x="1417" y="1181"/>
                  </a:cubicBezTo>
                  <a:cubicBezTo>
                    <a:pt x="1432" y="1179"/>
                    <a:pt x="1472" y="1180"/>
                    <a:pt x="1446" y="1175"/>
                  </a:cubicBezTo>
                  <a:cubicBezTo>
                    <a:pt x="1475" y="1173"/>
                    <a:pt x="1430" y="1171"/>
                    <a:pt x="1496" y="1170"/>
                  </a:cubicBezTo>
                  <a:cubicBezTo>
                    <a:pt x="1500" y="1164"/>
                    <a:pt x="1567" y="1162"/>
                    <a:pt x="1561" y="1159"/>
                  </a:cubicBezTo>
                  <a:cubicBezTo>
                    <a:pt x="1610" y="1158"/>
                    <a:pt x="1557" y="1156"/>
                    <a:pt x="1578" y="1155"/>
                  </a:cubicBezTo>
                  <a:cubicBezTo>
                    <a:pt x="1596" y="1153"/>
                    <a:pt x="1564" y="1152"/>
                    <a:pt x="1600" y="1151"/>
                  </a:cubicBezTo>
                  <a:cubicBezTo>
                    <a:pt x="1568" y="1149"/>
                    <a:pt x="1619" y="1148"/>
                    <a:pt x="1603" y="1147"/>
                  </a:cubicBezTo>
                  <a:cubicBezTo>
                    <a:pt x="1597" y="1147"/>
                    <a:pt x="1591" y="1147"/>
                    <a:pt x="1585" y="11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8428906" y="-114303"/>
              <a:ext cx="1566028" cy="1572149"/>
            </a:xfrm>
            <a:custGeom>
              <a:avLst/>
              <a:gdLst/>
              <a:ahLst/>
              <a:cxnLst/>
              <a:rect l="l" t="t" r="r" b="b"/>
              <a:pathLst>
                <a:path w="3577" h="3591" extrusionOk="0">
                  <a:moveTo>
                    <a:pt x="1585" y="1146"/>
                  </a:moveTo>
                  <a:cubicBezTo>
                    <a:pt x="1591" y="1146"/>
                    <a:pt x="1597" y="1146"/>
                    <a:pt x="1603" y="1146"/>
                  </a:cubicBezTo>
                  <a:cubicBezTo>
                    <a:pt x="1587" y="1142"/>
                    <a:pt x="1721" y="1148"/>
                    <a:pt x="1707" y="1140"/>
                  </a:cubicBezTo>
                  <a:cubicBezTo>
                    <a:pt x="1701" y="1140"/>
                    <a:pt x="1695" y="1140"/>
                    <a:pt x="1689" y="1139"/>
                  </a:cubicBezTo>
                  <a:cubicBezTo>
                    <a:pt x="1695" y="1139"/>
                    <a:pt x="1701" y="1139"/>
                    <a:pt x="1707" y="1139"/>
                  </a:cubicBezTo>
                  <a:cubicBezTo>
                    <a:pt x="1751" y="1124"/>
                    <a:pt x="1790" y="1122"/>
                    <a:pt x="1846" y="1118"/>
                  </a:cubicBezTo>
                  <a:cubicBezTo>
                    <a:pt x="1836" y="1116"/>
                    <a:pt x="1826" y="1117"/>
                    <a:pt x="1800" y="1117"/>
                  </a:cubicBezTo>
                  <a:cubicBezTo>
                    <a:pt x="1864" y="1117"/>
                    <a:pt x="1858" y="1113"/>
                    <a:pt x="1906" y="1113"/>
                  </a:cubicBezTo>
                  <a:cubicBezTo>
                    <a:pt x="1889" y="1115"/>
                    <a:pt x="1924" y="1115"/>
                    <a:pt x="1894" y="1116"/>
                  </a:cubicBezTo>
                  <a:cubicBezTo>
                    <a:pt x="1883" y="1129"/>
                    <a:pt x="1927" y="1124"/>
                    <a:pt x="1913" y="1127"/>
                  </a:cubicBezTo>
                  <a:cubicBezTo>
                    <a:pt x="1897" y="1130"/>
                    <a:pt x="1879" y="1132"/>
                    <a:pt x="1907" y="1135"/>
                  </a:cubicBezTo>
                  <a:cubicBezTo>
                    <a:pt x="1894" y="1135"/>
                    <a:pt x="1884" y="1135"/>
                    <a:pt x="1873" y="1136"/>
                  </a:cubicBezTo>
                  <a:cubicBezTo>
                    <a:pt x="1895" y="1137"/>
                    <a:pt x="1868" y="1138"/>
                    <a:pt x="1893" y="1139"/>
                  </a:cubicBezTo>
                  <a:cubicBezTo>
                    <a:pt x="1921" y="1139"/>
                    <a:pt x="1914" y="1140"/>
                    <a:pt x="1915" y="1141"/>
                  </a:cubicBezTo>
                  <a:cubicBezTo>
                    <a:pt x="1956" y="1140"/>
                    <a:pt x="1925" y="1136"/>
                    <a:pt x="1977" y="1130"/>
                  </a:cubicBezTo>
                  <a:cubicBezTo>
                    <a:pt x="1927" y="1129"/>
                    <a:pt x="1999" y="1127"/>
                    <a:pt x="1977" y="1126"/>
                  </a:cubicBezTo>
                  <a:cubicBezTo>
                    <a:pt x="1957" y="1125"/>
                    <a:pt x="1977" y="1124"/>
                    <a:pt x="1978" y="1123"/>
                  </a:cubicBezTo>
                  <a:cubicBezTo>
                    <a:pt x="1986" y="1121"/>
                    <a:pt x="1997" y="1119"/>
                    <a:pt x="1976" y="1117"/>
                  </a:cubicBezTo>
                  <a:cubicBezTo>
                    <a:pt x="1962" y="1116"/>
                    <a:pt x="2016" y="1116"/>
                    <a:pt x="1984" y="1115"/>
                  </a:cubicBezTo>
                  <a:cubicBezTo>
                    <a:pt x="2008" y="1112"/>
                    <a:pt x="1973" y="1113"/>
                    <a:pt x="1958" y="1111"/>
                  </a:cubicBezTo>
                  <a:cubicBezTo>
                    <a:pt x="1975" y="1106"/>
                    <a:pt x="2078" y="1098"/>
                    <a:pt x="2101" y="1090"/>
                  </a:cubicBezTo>
                  <a:cubicBezTo>
                    <a:pt x="2120" y="1089"/>
                    <a:pt x="2132" y="1089"/>
                    <a:pt x="2146" y="1089"/>
                  </a:cubicBezTo>
                  <a:cubicBezTo>
                    <a:pt x="2093" y="1086"/>
                    <a:pt x="2223" y="1080"/>
                    <a:pt x="2206" y="1075"/>
                  </a:cubicBezTo>
                  <a:cubicBezTo>
                    <a:pt x="2249" y="1075"/>
                    <a:pt x="2217" y="1073"/>
                    <a:pt x="2239" y="1072"/>
                  </a:cubicBezTo>
                  <a:cubicBezTo>
                    <a:pt x="2257" y="1071"/>
                    <a:pt x="2235" y="1069"/>
                    <a:pt x="2252" y="1068"/>
                  </a:cubicBezTo>
                  <a:cubicBezTo>
                    <a:pt x="2276" y="1066"/>
                    <a:pt x="2265" y="1065"/>
                    <a:pt x="2268" y="1063"/>
                  </a:cubicBezTo>
                  <a:cubicBezTo>
                    <a:pt x="2271" y="1062"/>
                    <a:pt x="2269" y="1061"/>
                    <a:pt x="2269" y="1059"/>
                  </a:cubicBezTo>
                  <a:cubicBezTo>
                    <a:pt x="2269" y="1058"/>
                    <a:pt x="2275" y="1056"/>
                    <a:pt x="2267" y="1055"/>
                  </a:cubicBezTo>
                  <a:cubicBezTo>
                    <a:pt x="2259" y="1054"/>
                    <a:pt x="2302" y="1053"/>
                    <a:pt x="2269" y="1051"/>
                  </a:cubicBezTo>
                  <a:cubicBezTo>
                    <a:pt x="2309" y="1046"/>
                    <a:pt x="2293" y="1045"/>
                    <a:pt x="2324" y="1043"/>
                  </a:cubicBezTo>
                  <a:cubicBezTo>
                    <a:pt x="2327" y="1043"/>
                    <a:pt x="2320" y="1042"/>
                    <a:pt x="2329" y="1041"/>
                  </a:cubicBezTo>
                  <a:cubicBezTo>
                    <a:pt x="2339" y="1040"/>
                    <a:pt x="2337" y="1039"/>
                    <a:pt x="2330" y="1038"/>
                  </a:cubicBezTo>
                  <a:cubicBezTo>
                    <a:pt x="2321" y="1037"/>
                    <a:pt x="2366" y="1036"/>
                    <a:pt x="2332" y="1035"/>
                  </a:cubicBezTo>
                  <a:cubicBezTo>
                    <a:pt x="2344" y="1035"/>
                    <a:pt x="2403" y="1031"/>
                    <a:pt x="2358" y="1029"/>
                  </a:cubicBezTo>
                  <a:cubicBezTo>
                    <a:pt x="2350" y="1028"/>
                    <a:pt x="2359" y="1027"/>
                    <a:pt x="2365" y="1027"/>
                  </a:cubicBezTo>
                  <a:cubicBezTo>
                    <a:pt x="2371" y="1026"/>
                    <a:pt x="2343" y="1025"/>
                    <a:pt x="2371" y="1025"/>
                  </a:cubicBezTo>
                  <a:cubicBezTo>
                    <a:pt x="2332" y="1024"/>
                    <a:pt x="2384" y="1023"/>
                    <a:pt x="2362" y="1023"/>
                  </a:cubicBezTo>
                  <a:cubicBezTo>
                    <a:pt x="2330" y="1022"/>
                    <a:pt x="2377" y="1021"/>
                    <a:pt x="2366" y="1021"/>
                  </a:cubicBezTo>
                  <a:cubicBezTo>
                    <a:pt x="2336" y="1019"/>
                    <a:pt x="2358" y="1017"/>
                    <a:pt x="2352" y="1015"/>
                  </a:cubicBezTo>
                  <a:cubicBezTo>
                    <a:pt x="2339" y="1011"/>
                    <a:pt x="2380" y="1012"/>
                    <a:pt x="2393" y="1007"/>
                  </a:cubicBezTo>
                  <a:cubicBezTo>
                    <a:pt x="2383" y="996"/>
                    <a:pt x="2453" y="1000"/>
                    <a:pt x="2414" y="996"/>
                  </a:cubicBezTo>
                  <a:cubicBezTo>
                    <a:pt x="2470" y="988"/>
                    <a:pt x="2441" y="986"/>
                    <a:pt x="2479" y="976"/>
                  </a:cubicBezTo>
                  <a:cubicBezTo>
                    <a:pt x="2485" y="975"/>
                    <a:pt x="2508" y="973"/>
                    <a:pt x="2532" y="971"/>
                  </a:cubicBezTo>
                  <a:cubicBezTo>
                    <a:pt x="2581" y="976"/>
                    <a:pt x="2550" y="980"/>
                    <a:pt x="2562" y="985"/>
                  </a:cubicBezTo>
                  <a:cubicBezTo>
                    <a:pt x="2532" y="983"/>
                    <a:pt x="2515" y="982"/>
                    <a:pt x="2498" y="982"/>
                  </a:cubicBezTo>
                  <a:cubicBezTo>
                    <a:pt x="2524" y="992"/>
                    <a:pt x="2550" y="984"/>
                    <a:pt x="2500" y="994"/>
                  </a:cubicBezTo>
                  <a:cubicBezTo>
                    <a:pt x="2577" y="990"/>
                    <a:pt x="2579" y="993"/>
                    <a:pt x="2643" y="978"/>
                  </a:cubicBezTo>
                  <a:cubicBezTo>
                    <a:pt x="2647" y="972"/>
                    <a:pt x="2632" y="974"/>
                    <a:pt x="2663" y="972"/>
                  </a:cubicBezTo>
                  <a:cubicBezTo>
                    <a:pt x="2673" y="971"/>
                    <a:pt x="2667" y="970"/>
                    <a:pt x="2677" y="970"/>
                  </a:cubicBezTo>
                  <a:cubicBezTo>
                    <a:pt x="2695" y="969"/>
                    <a:pt x="2649" y="969"/>
                    <a:pt x="2677" y="968"/>
                  </a:cubicBezTo>
                  <a:cubicBezTo>
                    <a:pt x="2686" y="968"/>
                    <a:pt x="2685" y="967"/>
                    <a:pt x="2685" y="966"/>
                  </a:cubicBezTo>
                  <a:cubicBezTo>
                    <a:pt x="2684" y="966"/>
                    <a:pt x="2693" y="965"/>
                    <a:pt x="2671" y="964"/>
                  </a:cubicBezTo>
                  <a:cubicBezTo>
                    <a:pt x="2688" y="963"/>
                    <a:pt x="2712" y="959"/>
                    <a:pt x="2671" y="956"/>
                  </a:cubicBezTo>
                  <a:cubicBezTo>
                    <a:pt x="2661" y="955"/>
                    <a:pt x="2641" y="954"/>
                    <a:pt x="2648" y="954"/>
                  </a:cubicBezTo>
                  <a:cubicBezTo>
                    <a:pt x="2688" y="952"/>
                    <a:pt x="2652" y="951"/>
                    <a:pt x="2641" y="951"/>
                  </a:cubicBezTo>
                  <a:cubicBezTo>
                    <a:pt x="2624" y="948"/>
                    <a:pt x="2601" y="945"/>
                    <a:pt x="2627" y="943"/>
                  </a:cubicBezTo>
                  <a:cubicBezTo>
                    <a:pt x="2700" y="932"/>
                    <a:pt x="2652" y="932"/>
                    <a:pt x="2747" y="924"/>
                  </a:cubicBezTo>
                  <a:cubicBezTo>
                    <a:pt x="2745" y="924"/>
                    <a:pt x="2743" y="924"/>
                    <a:pt x="2740" y="924"/>
                  </a:cubicBezTo>
                  <a:cubicBezTo>
                    <a:pt x="2711" y="923"/>
                    <a:pt x="2754" y="923"/>
                    <a:pt x="2749" y="922"/>
                  </a:cubicBezTo>
                  <a:cubicBezTo>
                    <a:pt x="2781" y="913"/>
                    <a:pt x="2798" y="912"/>
                    <a:pt x="2866" y="905"/>
                  </a:cubicBezTo>
                  <a:cubicBezTo>
                    <a:pt x="2876" y="900"/>
                    <a:pt x="2928" y="897"/>
                    <a:pt x="2935" y="896"/>
                  </a:cubicBezTo>
                  <a:cubicBezTo>
                    <a:pt x="2931" y="895"/>
                    <a:pt x="2972" y="894"/>
                    <a:pt x="2936" y="893"/>
                  </a:cubicBezTo>
                  <a:cubicBezTo>
                    <a:pt x="3016" y="885"/>
                    <a:pt x="3065" y="884"/>
                    <a:pt x="3143" y="867"/>
                  </a:cubicBezTo>
                  <a:cubicBezTo>
                    <a:pt x="3122" y="867"/>
                    <a:pt x="3050" y="870"/>
                    <a:pt x="3062" y="875"/>
                  </a:cubicBezTo>
                  <a:cubicBezTo>
                    <a:pt x="2971" y="872"/>
                    <a:pt x="2758" y="900"/>
                    <a:pt x="2745" y="886"/>
                  </a:cubicBezTo>
                  <a:cubicBezTo>
                    <a:pt x="2734" y="885"/>
                    <a:pt x="2765" y="884"/>
                    <a:pt x="2758" y="883"/>
                  </a:cubicBezTo>
                  <a:cubicBezTo>
                    <a:pt x="2750" y="878"/>
                    <a:pt x="2857" y="878"/>
                    <a:pt x="2803" y="873"/>
                  </a:cubicBezTo>
                  <a:cubicBezTo>
                    <a:pt x="2780" y="873"/>
                    <a:pt x="2764" y="872"/>
                    <a:pt x="2740" y="872"/>
                  </a:cubicBezTo>
                  <a:cubicBezTo>
                    <a:pt x="2751" y="870"/>
                    <a:pt x="2760" y="869"/>
                    <a:pt x="2768" y="867"/>
                  </a:cubicBezTo>
                  <a:cubicBezTo>
                    <a:pt x="2763" y="867"/>
                    <a:pt x="2757" y="867"/>
                    <a:pt x="2751" y="866"/>
                  </a:cubicBezTo>
                  <a:cubicBezTo>
                    <a:pt x="2791" y="867"/>
                    <a:pt x="2791" y="863"/>
                    <a:pt x="2751" y="863"/>
                  </a:cubicBezTo>
                  <a:cubicBezTo>
                    <a:pt x="2757" y="862"/>
                    <a:pt x="2763" y="862"/>
                    <a:pt x="2768" y="862"/>
                  </a:cubicBezTo>
                  <a:lnTo>
                    <a:pt x="2768" y="862"/>
                  </a:lnTo>
                  <a:cubicBezTo>
                    <a:pt x="2763" y="861"/>
                    <a:pt x="2757" y="861"/>
                    <a:pt x="2751" y="861"/>
                  </a:cubicBezTo>
                  <a:cubicBezTo>
                    <a:pt x="2765" y="862"/>
                    <a:pt x="2812" y="858"/>
                    <a:pt x="2803" y="853"/>
                  </a:cubicBezTo>
                  <a:cubicBezTo>
                    <a:pt x="2776" y="852"/>
                    <a:pt x="2819" y="851"/>
                    <a:pt x="2814" y="850"/>
                  </a:cubicBezTo>
                  <a:cubicBezTo>
                    <a:pt x="2802" y="848"/>
                    <a:pt x="2798" y="845"/>
                    <a:pt x="2846" y="843"/>
                  </a:cubicBezTo>
                  <a:cubicBezTo>
                    <a:pt x="2853" y="843"/>
                    <a:pt x="2821" y="842"/>
                    <a:pt x="2849" y="841"/>
                  </a:cubicBezTo>
                  <a:cubicBezTo>
                    <a:pt x="2821" y="840"/>
                    <a:pt x="2859" y="842"/>
                    <a:pt x="2852" y="837"/>
                  </a:cubicBezTo>
                  <a:cubicBezTo>
                    <a:pt x="2898" y="833"/>
                    <a:pt x="2996" y="825"/>
                    <a:pt x="3040" y="813"/>
                  </a:cubicBezTo>
                  <a:cubicBezTo>
                    <a:pt x="3044" y="812"/>
                    <a:pt x="3099" y="810"/>
                    <a:pt x="3061" y="810"/>
                  </a:cubicBezTo>
                  <a:cubicBezTo>
                    <a:pt x="3088" y="809"/>
                    <a:pt x="3080" y="808"/>
                    <a:pt x="3080" y="807"/>
                  </a:cubicBezTo>
                  <a:cubicBezTo>
                    <a:pt x="3081" y="806"/>
                    <a:pt x="3072" y="804"/>
                    <a:pt x="3083" y="803"/>
                  </a:cubicBezTo>
                  <a:cubicBezTo>
                    <a:pt x="3109" y="801"/>
                    <a:pt x="3116" y="798"/>
                    <a:pt x="3123" y="796"/>
                  </a:cubicBezTo>
                  <a:cubicBezTo>
                    <a:pt x="3156" y="793"/>
                    <a:pt x="3166" y="788"/>
                    <a:pt x="3125" y="789"/>
                  </a:cubicBezTo>
                  <a:cubicBezTo>
                    <a:pt x="3134" y="789"/>
                    <a:pt x="3138" y="788"/>
                    <a:pt x="3152" y="787"/>
                  </a:cubicBezTo>
                  <a:cubicBezTo>
                    <a:pt x="3174" y="787"/>
                    <a:pt x="3143" y="786"/>
                    <a:pt x="3146" y="786"/>
                  </a:cubicBezTo>
                  <a:cubicBezTo>
                    <a:pt x="3151" y="785"/>
                    <a:pt x="3156" y="784"/>
                    <a:pt x="3164" y="784"/>
                  </a:cubicBezTo>
                  <a:cubicBezTo>
                    <a:pt x="3171" y="783"/>
                    <a:pt x="3194" y="783"/>
                    <a:pt x="3165" y="782"/>
                  </a:cubicBezTo>
                  <a:cubicBezTo>
                    <a:pt x="3190" y="772"/>
                    <a:pt x="3243" y="771"/>
                    <a:pt x="3289" y="764"/>
                  </a:cubicBezTo>
                  <a:cubicBezTo>
                    <a:pt x="3266" y="761"/>
                    <a:pt x="3381" y="762"/>
                    <a:pt x="3330" y="763"/>
                  </a:cubicBezTo>
                  <a:lnTo>
                    <a:pt x="3330" y="762"/>
                  </a:lnTo>
                  <a:cubicBezTo>
                    <a:pt x="3316" y="763"/>
                    <a:pt x="3303" y="764"/>
                    <a:pt x="3289" y="764"/>
                  </a:cubicBezTo>
                  <a:cubicBezTo>
                    <a:pt x="3315" y="765"/>
                    <a:pt x="3346" y="765"/>
                    <a:pt x="3372" y="764"/>
                  </a:cubicBezTo>
                  <a:cubicBezTo>
                    <a:pt x="3366" y="764"/>
                    <a:pt x="3360" y="764"/>
                    <a:pt x="3355" y="764"/>
                  </a:cubicBezTo>
                  <a:cubicBezTo>
                    <a:pt x="3369" y="763"/>
                    <a:pt x="3404" y="763"/>
                    <a:pt x="3372" y="763"/>
                  </a:cubicBezTo>
                  <a:lnTo>
                    <a:pt x="3372" y="764"/>
                  </a:lnTo>
                  <a:lnTo>
                    <a:pt x="3414" y="764"/>
                  </a:lnTo>
                  <a:cubicBezTo>
                    <a:pt x="3461" y="790"/>
                    <a:pt x="3502" y="753"/>
                    <a:pt x="3552" y="754"/>
                  </a:cubicBezTo>
                  <a:cubicBezTo>
                    <a:pt x="3515" y="753"/>
                    <a:pt x="3555" y="751"/>
                    <a:pt x="3551" y="750"/>
                  </a:cubicBezTo>
                  <a:cubicBezTo>
                    <a:pt x="3545" y="748"/>
                    <a:pt x="3567" y="747"/>
                    <a:pt x="3555" y="745"/>
                  </a:cubicBezTo>
                  <a:cubicBezTo>
                    <a:pt x="3548" y="744"/>
                    <a:pt x="3540" y="743"/>
                    <a:pt x="3538" y="742"/>
                  </a:cubicBezTo>
                  <a:cubicBezTo>
                    <a:pt x="3533" y="742"/>
                    <a:pt x="3527" y="742"/>
                    <a:pt x="3521" y="742"/>
                  </a:cubicBezTo>
                  <a:cubicBezTo>
                    <a:pt x="3527" y="741"/>
                    <a:pt x="3533" y="741"/>
                    <a:pt x="3538" y="741"/>
                  </a:cubicBezTo>
                  <a:cubicBezTo>
                    <a:pt x="3539" y="740"/>
                    <a:pt x="3583" y="740"/>
                    <a:pt x="3543" y="739"/>
                  </a:cubicBezTo>
                  <a:cubicBezTo>
                    <a:pt x="3574" y="738"/>
                    <a:pt x="3533" y="737"/>
                    <a:pt x="3539" y="736"/>
                  </a:cubicBezTo>
                  <a:cubicBezTo>
                    <a:pt x="3544" y="736"/>
                    <a:pt x="3551" y="735"/>
                    <a:pt x="3560" y="734"/>
                  </a:cubicBezTo>
                  <a:cubicBezTo>
                    <a:pt x="3569" y="734"/>
                    <a:pt x="3520" y="733"/>
                    <a:pt x="3552" y="732"/>
                  </a:cubicBezTo>
                  <a:cubicBezTo>
                    <a:pt x="3556" y="732"/>
                    <a:pt x="3545" y="731"/>
                    <a:pt x="3535" y="731"/>
                  </a:cubicBezTo>
                  <a:cubicBezTo>
                    <a:pt x="3506" y="729"/>
                    <a:pt x="3512" y="728"/>
                    <a:pt x="3530" y="726"/>
                  </a:cubicBezTo>
                  <a:cubicBezTo>
                    <a:pt x="3538" y="726"/>
                    <a:pt x="3505" y="725"/>
                    <a:pt x="3538" y="724"/>
                  </a:cubicBezTo>
                  <a:cubicBezTo>
                    <a:pt x="3514" y="724"/>
                    <a:pt x="3523" y="723"/>
                    <a:pt x="3536" y="723"/>
                  </a:cubicBezTo>
                  <a:cubicBezTo>
                    <a:pt x="3506" y="722"/>
                    <a:pt x="3520" y="721"/>
                    <a:pt x="3518" y="720"/>
                  </a:cubicBezTo>
                  <a:cubicBezTo>
                    <a:pt x="3513" y="714"/>
                    <a:pt x="3533" y="716"/>
                    <a:pt x="3499" y="714"/>
                  </a:cubicBezTo>
                  <a:cubicBezTo>
                    <a:pt x="3528" y="714"/>
                    <a:pt x="3507" y="712"/>
                    <a:pt x="3508" y="712"/>
                  </a:cubicBezTo>
                  <a:cubicBezTo>
                    <a:pt x="3510" y="711"/>
                    <a:pt x="3505" y="709"/>
                    <a:pt x="3518" y="708"/>
                  </a:cubicBezTo>
                  <a:cubicBezTo>
                    <a:pt x="3475" y="705"/>
                    <a:pt x="3508" y="698"/>
                    <a:pt x="3465" y="692"/>
                  </a:cubicBezTo>
                  <a:cubicBezTo>
                    <a:pt x="3501" y="691"/>
                    <a:pt x="3433" y="689"/>
                    <a:pt x="3475" y="688"/>
                  </a:cubicBezTo>
                  <a:cubicBezTo>
                    <a:pt x="3496" y="688"/>
                    <a:pt x="3449" y="687"/>
                    <a:pt x="3473" y="685"/>
                  </a:cubicBezTo>
                  <a:cubicBezTo>
                    <a:pt x="3489" y="685"/>
                    <a:pt x="3486" y="683"/>
                    <a:pt x="3474" y="682"/>
                  </a:cubicBezTo>
                  <a:cubicBezTo>
                    <a:pt x="3441" y="678"/>
                    <a:pt x="3461" y="675"/>
                    <a:pt x="3455" y="672"/>
                  </a:cubicBezTo>
                  <a:cubicBezTo>
                    <a:pt x="3449" y="668"/>
                    <a:pt x="3469" y="665"/>
                    <a:pt x="3436" y="662"/>
                  </a:cubicBezTo>
                  <a:cubicBezTo>
                    <a:pt x="3423" y="660"/>
                    <a:pt x="3442" y="658"/>
                    <a:pt x="3434" y="654"/>
                  </a:cubicBezTo>
                  <a:cubicBezTo>
                    <a:pt x="3431" y="653"/>
                    <a:pt x="3406" y="652"/>
                    <a:pt x="3417" y="651"/>
                  </a:cubicBezTo>
                  <a:cubicBezTo>
                    <a:pt x="3439" y="650"/>
                    <a:pt x="3406" y="649"/>
                    <a:pt x="3412" y="648"/>
                  </a:cubicBezTo>
                  <a:cubicBezTo>
                    <a:pt x="3419" y="646"/>
                    <a:pt x="3411" y="640"/>
                    <a:pt x="3414" y="634"/>
                  </a:cubicBezTo>
                  <a:cubicBezTo>
                    <a:pt x="3414" y="633"/>
                    <a:pt x="3403" y="631"/>
                    <a:pt x="3416" y="630"/>
                  </a:cubicBezTo>
                  <a:cubicBezTo>
                    <a:pt x="3434" y="628"/>
                    <a:pt x="3374" y="627"/>
                    <a:pt x="3404" y="626"/>
                  </a:cubicBezTo>
                  <a:cubicBezTo>
                    <a:pt x="3425" y="624"/>
                    <a:pt x="3365" y="620"/>
                    <a:pt x="3378" y="619"/>
                  </a:cubicBezTo>
                  <a:cubicBezTo>
                    <a:pt x="3410" y="618"/>
                    <a:pt x="3368" y="617"/>
                    <a:pt x="3374" y="616"/>
                  </a:cubicBezTo>
                  <a:cubicBezTo>
                    <a:pt x="3391" y="614"/>
                    <a:pt x="3312" y="613"/>
                    <a:pt x="3351" y="611"/>
                  </a:cubicBezTo>
                  <a:cubicBezTo>
                    <a:pt x="3305" y="608"/>
                    <a:pt x="3349" y="604"/>
                    <a:pt x="3324" y="602"/>
                  </a:cubicBezTo>
                  <a:cubicBezTo>
                    <a:pt x="3296" y="600"/>
                    <a:pt x="3359" y="600"/>
                    <a:pt x="3330" y="599"/>
                  </a:cubicBezTo>
                  <a:cubicBezTo>
                    <a:pt x="3297" y="598"/>
                    <a:pt x="3323" y="596"/>
                    <a:pt x="3307" y="595"/>
                  </a:cubicBezTo>
                  <a:cubicBezTo>
                    <a:pt x="3295" y="592"/>
                    <a:pt x="3281" y="593"/>
                    <a:pt x="3288" y="588"/>
                  </a:cubicBezTo>
                  <a:cubicBezTo>
                    <a:pt x="3282" y="571"/>
                    <a:pt x="3221" y="570"/>
                    <a:pt x="3228" y="567"/>
                  </a:cubicBezTo>
                  <a:cubicBezTo>
                    <a:pt x="3242" y="566"/>
                    <a:pt x="3174" y="564"/>
                    <a:pt x="3220" y="562"/>
                  </a:cubicBezTo>
                  <a:cubicBezTo>
                    <a:pt x="3226" y="562"/>
                    <a:pt x="3189" y="561"/>
                    <a:pt x="3224" y="560"/>
                  </a:cubicBezTo>
                  <a:cubicBezTo>
                    <a:pt x="3205" y="556"/>
                    <a:pt x="3194" y="557"/>
                    <a:pt x="3184" y="550"/>
                  </a:cubicBezTo>
                  <a:cubicBezTo>
                    <a:pt x="3187" y="549"/>
                    <a:pt x="3190" y="548"/>
                    <a:pt x="3180" y="548"/>
                  </a:cubicBezTo>
                  <a:cubicBezTo>
                    <a:pt x="3153" y="547"/>
                    <a:pt x="3203" y="546"/>
                    <a:pt x="3164" y="546"/>
                  </a:cubicBezTo>
                  <a:cubicBezTo>
                    <a:pt x="3169" y="545"/>
                    <a:pt x="3150" y="543"/>
                    <a:pt x="3178" y="543"/>
                  </a:cubicBezTo>
                  <a:cubicBezTo>
                    <a:pt x="3206" y="542"/>
                    <a:pt x="3162" y="541"/>
                    <a:pt x="3177" y="540"/>
                  </a:cubicBezTo>
                  <a:cubicBezTo>
                    <a:pt x="3203" y="538"/>
                    <a:pt x="3169" y="535"/>
                    <a:pt x="3205" y="533"/>
                  </a:cubicBezTo>
                  <a:cubicBezTo>
                    <a:pt x="3209" y="533"/>
                    <a:pt x="3206" y="532"/>
                    <a:pt x="3200" y="532"/>
                  </a:cubicBezTo>
                  <a:cubicBezTo>
                    <a:pt x="3175" y="531"/>
                    <a:pt x="3186" y="530"/>
                    <a:pt x="3185" y="529"/>
                  </a:cubicBezTo>
                  <a:cubicBezTo>
                    <a:pt x="3180" y="514"/>
                    <a:pt x="3197" y="509"/>
                    <a:pt x="3166" y="508"/>
                  </a:cubicBezTo>
                  <a:cubicBezTo>
                    <a:pt x="3153" y="507"/>
                    <a:pt x="3187" y="506"/>
                    <a:pt x="3165" y="504"/>
                  </a:cubicBezTo>
                  <a:cubicBezTo>
                    <a:pt x="3159" y="504"/>
                    <a:pt x="3163" y="503"/>
                    <a:pt x="3166" y="503"/>
                  </a:cubicBezTo>
                  <a:cubicBezTo>
                    <a:pt x="3179" y="499"/>
                    <a:pt x="3207" y="499"/>
                    <a:pt x="3205" y="490"/>
                  </a:cubicBezTo>
                  <a:cubicBezTo>
                    <a:pt x="3205" y="489"/>
                    <a:pt x="3193" y="487"/>
                    <a:pt x="3208" y="486"/>
                  </a:cubicBezTo>
                  <a:cubicBezTo>
                    <a:pt x="3233" y="486"/>
                    <a:pt x="3204" y="485"/>
                    <a:pt x="3220" y="484"/>
                  </a:cubicBezTo>
                  <a:cubicBezTo>
                    <a:pt x="3227" y="482"/>
                    <a:pt x="3247" y="478"/>
                    <a:pt x="3240" y="478"/>
                  </a:cubicBezTo>
                  <a:cubicBezTo>
                    <a:pt x="3215" y="477"/>
                    <a:pt x="3254" y="477"/>
                    <a:pt x="3249" y="476"/>
                  </a:cubicBezTo>
                  <a:cubicBezTo>
                    <a:pt x="3241" y="474"/>
                    <a:pt x="3233" y="472"/>
                    <a:pt x="3251" y="471"/>
                  </a:cubicBezTo>
                  <a:cubicBezTo>
                    <a:pt x="3271" y="469"/>
                    <a:pt x="3215" y="467"/>
                    <a:pt x="3268" y="466"/>
                  </a:cubicBezTo>
                  <a:cubicBezTo>
                    <a:pt x="3257" y="465"/>
                    <a:pt x="3241" y="465"/>
                    <a:pt x="3247" y="463"/>
                  </a:cubicBezTo>
                  <a:cubicBezTo>
                    <a:pt x="3226" y="436"/>
                    <a:pt x="3319" y="449"/>
                    <a:pt x="3310" y="441"/>
                  </a:cubicBezTo>
                  <a:cubicBezTo>
                    <a:pt x="3303" y="440"/>
                    <a:pt x="3326" y="438"/>
                    <a:pt x="3291" y="436"/>
                  </a:cubicBezTo>
                  <a:cubicBezTo>
                    <a:pt x="3330" y="435"/>
                    <a:pt x="3302" y="433"/>
                    <a:pt x="3309" y="431"/>
                  </a:cubicBezTo>
                  <a:cubicBezTo>
                    <a:pt x="3316" y="430"/>
                    <a:pt x="3360" y="428"/>
                    <a:pt x="3311" y="426"/>
                  </a:cubicBezTo>
                  <a:cubicBezTo>
                    <a:pt x="3321" y="425"/>
                    <a:pt x="3399" y="422"/>
                    <a:pt x="3351" y="420"/>
                  </a:cubicBezTo>
                  <a:cubicBezTo>
                    <a:pt x="3392" y="418"/>
                    <a:pt x="3364" y="415"/>
                    <a:pt x="3372" y="413"/>
                  </a:cubicBezTo>
                  <a:cubicBezTo>
                    <a:pt x="3387" y="407"/>
                    <a:pt x="3394" y="408"/>
                    <a:pt x="3413" y="404"/>
                  </a:cubicBezTo>
                  <a:cubicBezTo>
                    <a:pt x="3362" y="403"/>
                    <a:pt x="3421" y="402"/>
                    <a:pt x="3414" y="401"/>
                  </a:cubicBezTo>
                  <a:cubicBezTo>
                    <a:pt x="3406" y="399"/>
                    <a:pt x="3429" y="398"/>
                    <a:pt x="3396" y="397"/>
                  </a:cubicBezTo>
                  <a:cubicBezTo>
                    <a:pt x="3421" y="396"/>
                    <a:pt x="3411" y="395"/>
                    <a:pt x="3414" y="393"/>
                  </a:cubicBezTo>
                  <a:cubicBezTo>
                    <a:pt x="3416" y="393"/>
                    <a:pt x="3434" y="392"/>
                    <a:pt x="3426" y="391"/>
                  </a:cubicBezTo>
                  <a:cubicBezTo>
                    <a:pt x="3403" y="390"/>
                    <a:pt x="3419" y="389"/>
                    <a:pt x="3414" y="387"/>
                  </a:cubicBezTo>
                  <a:cubicBezTo>
                    <a:pt x="3460" y="386"/>
                    <a:pt x="3421" y="385"/>
                    <a:pt x="3423" y="384"/>
                  </a:cubicBezTo>
                  <a:cubicBezTo>
                    <a:pt x="3432" y="379"/>
                    <a:pt x="3438" y="374"/>
                    <a:pt x="3426" y="373"/>
                  </a:cubicBezTo>
                  <a:cubicBezTo>
                    <a:pt x="3399" y="372"/>
                    <a:pt x="3448" y="372"/>
                    <a:pt x="3438" y="371"/>
                  </a:cubicBezTo>
                  <a:cubicBezTo>
                    <a:pt x="3433" y="370"/>
                    <a:pt x="3393" y="369"/>
                    <a:pt x="3430" y="369"/>
                  </a:cubicBezTo>
                  <a:cubicBezTo>
                    <a:pt x="3433" y="368"/>
                    <a:pt x="3418" y="367"/>
                    <a:pt x="3416" y="367"/>
                  </a:cubicBezTo>
                  <a:cubicBezTo>
                    <a:pt x="3415" y="366"/>
                    <a:pt x="3445" y="366"/>
                    <a:pt x="3421" y="365"/>
                  </a:cubicBezTo>
                  <a:cubicBezTo>
                    <a:pt x="3418" y="365"/>
                    <a:pt x="3437" y="364"/>
                    <a:pt x="3433" y="364"/>
                  </a:cubicBezTo>
                  <a:cubicBezTo>
                    <a:pt x="3421" y="363"/>
                    <a:pt x="3412" y="362"/>
                    <a:pt x="3413" y="361"/>
                  </a:cubicBezTo>
                  <a:cubicBezTo>
                    <a:pt x="3414" y="360"/>
                    <a:pt x="3417" y="359"/>
                    <a:pt x="3401" y="358"/>
                  </a:cubicBezTo>
                  <a:cubicBezTo>
                    <a:pt x="3373" y="356"/>
                    <a:pt x="3426" y="356"/>
                    <a:pt x="3413" y="355"/>
                  </a:cubicBezTo>
                  <a:cubicBezTo>
                    <a:pt x="3396" y="354"/>
                    <a:pt x="3398" y="352"/>
                    <a:pt x="3412" y="351"/>
                  </a:cubicBezTo>
                  <a:cubicBezTo>
                    <a:pt x="3425" y="350"/>
                    <a:pt x="3407" y="347"/>
                    <a:pt x="3414" y="343"/>
                  </a:cubicBezTo>
                  <a:cubicBezTo>
                    <a:pt x="3418" y="342"/>
                    <a:pt x="3443" y="340"/>
                    <a:pt x="3431" y="339"/>
                  </a:cubicBezTo>
                  <a:cubicBezTo>
                    <a:pt x="3410" y="338"/>
                    <a:pt x="3444" y="337"/>
                    <a:pt x="3435" y="336"/>
                  </a:cubicBezTo>
                  <a:cubicBezTo>
                    <a:pt x="3428" y="335"/>
                    <a:pt x="3414" y="334"/>
                    <a:pt x="3415" y="331"/>
                  </a:cubicBezTo>
                  <a:cubicBezTo>
                    <a:pt x="3417" y="331"/>
                    <a:pt x="3450" y="330"/>
                    <a:pt x="3427" y="329"/>
                  </a:cubicBezTo>
                  <a:cubicBezTo>
                    <a:pt x="3407" y="329"/>
                    <a:pt x="3408" y="328"/>
                    <a:pt x="3422" y="327"/>
                  </a:cubicBezTo>
                  <a:cubicBezTo>
                    <a:pt x="3448" y="326"/>
                    <a:pt x="3417" y="324"/>
                    <a:pt x="3451" y="323"/>
                  </a:cubicBezTo>
                  <a:cubicBezTo>
                    <a:pt x="3452" y="323"/>
                    <a:pt x="3448" y="323"/>
                    <a:pt x="3444" y="323"/>
                  </a:cubicBezTo>
                  <a:cubicBezTo>
                    <a:pt x="3401" y="322"/>
                    <a:pt x="3468" y="321"/>
                    <a:pt x="3444" y="320"/>
                  </a:cubicBezTo>
                  <a:cubicBezTo>
                    <a:pt x="3419" y="320"/>
                    <a:pt x="3451" y="300"/>
                    <a:pt x="3423" y="299"/>
                  </a:cubicBezTo>
                  <a:cubicBezTo>
                    <a:pt x="3411" y="298"/>
                    <a:pt x="3432" y="297"/>
                    <a:pt x="3434" y="296"/>
                  </a:cubicBezTo>
                  <a:cubicBezTo>
                    <a:pt x="3435" y="294"/>
                    <a:pt x="3400" y="294"/>
                    <a:pt x="3421" y="292"/>
                  </a:cubicBezTo>
                  <a:cubicBezTo>
                    <a:pt x="3433" y="291"/>
                    <a:pt x="3422" y="289"/>
                    <a:pt x="3393" y="289"/>
                  </a:cubicBezTo>
                  <a:cubicBezTo>
                    <a:pt x="3398" y="288"/>
                    <a:pt x="3408" y="288"/>
                    <a:pt x="3407" y="288"/>
                  </a:cubicBezTo>
                  <a:cubicBezTo>
                    <a:pt x="3388" y="287"/>
                    <a:pt x="3434" y="285"/>
                    <a:pt x="3409" y="284"/>
                  </a:cubicBezTo>
                  <a:cubicBezTo>
                    <a:pt x="3376" y="282"/>
                    <a:pt x="3398" y="280"/>
                    <a:pt x="3395" y="278"/>
                  </a:cubicBezTo>
                  <a:cubicBezTo>
                    <a:pt x="3394" y="278"/>
                    <a:pt x="3427" y="277"/>
                    <a:pt x="3402" y="276"/>
                  </a:cubicBezTo>
                  <a:cubicBezTo>
                    <a:pt x="3392" y="276"/>
                    <a:pt x="3411" y="274"/>
                    <a:pt x="3413" y="273"/>
                  </a:cubicBezTo>
                  <a:cubicBezTo>
                    <a:pt x="3415" y="263"/>
                    <a:pt x="3416" y="265"/>
                    <a:pt x="3393" y="263"/>
                  </a:cubicBezTo>
                  <a:cubicBezTo>
                    <a:pt x="3432" y="262"/>
                    <a:pt x="3394" y="261"/>
                    <a:pt x="3393" y="259"/>
                  </a:cubicBezTo>
                  <a:cubicBezTo>
                    <a:pt x="3395" y="249"/>
                    <a:pt x="3382" y="251"/>
                    <a:pt x="3372" y="247"/>
                  </a:cubicBezTo>
                  <a:cubicBezTo>
                    <a:pt x="3367" y="245"/>
                    <a:pt x="3388" y="244"/>
                    <a:pt x="3351" y="243"/>
                  </a:cubicBezTo>
                  <a:cubicBezTo>
                    <a:pt x="3412" y="241"/>
                    <a:pt x="3324" y="240"/>
                    <a:pt x="3356" y="236"/>
                  </a:cubicBezTo>
                  <a:cubicBezTo>
                    <a:pt x="3387" y="235"/>
                    <a:pt x="3367" y="233"/>
                    <a:pt x="3371" y="231"/>
                  </a:cubicBezTo>
                  <a:cubicBezTo>
                    <a:pt x="3372" y="231"/>
                    <a:pt x="3349" y="230"/>
                    <a:pt x="3353" y="229"/>
                  </a:cubicBezTo>
                  <a:cubicBezTo>
                    <a:pt x="3369" y="227"/>
                    <a:pt x="3415" y="226"/>
                    <a:pt x="3380" y="225"/>
                  </a:cubicBezTo>
                  <a:cubicBezTo>
                    <a:pt x="3370" y="224"/>
                    <a:pt x="3397" y="222"/>
                    <a:pt x="3388" y="222"/>
                  </a:cubicBezTo>
                  <a:cubicBezTo>
                    <a:pt x="3354" y="221"/>
                    <a:pt x="3392" y="220"/>
                    <a:pt x="3396" y="220"/>
                  </a:cubicBezTo>
                  <a:cubicBezTo>
                    <a:pt x="3407" y="219"/>
                    <a:pt x="3357" y="219"/>
                    <a:pt x="3384" y="218"/>
                  </a:cubicBezTo>
                  <a:cubicBezTo>
                    <a:pt x="3393" y="217"/>
                    <a:pt x="3381" y="216"/>
                    <a:pt x="3382" y="215"/>
                  </a:cubicBezTo>
                  <a:cubicBezTo>
                    <a:pt x="3382" y="215"/>
                    <a:pt x="3394" y="214"/>
                    <a:pt x="3385" y="213"/>
                  </a:cubicBezTo>
                  <a:cubicBezTo>
                    <a:pt x="3360" y="212"/>
                    <a:pt x="3407" y="211"/>
                    <a:pt x="3396" y="210"/>
                  </a:cubicBezTo>
                  <a:cubicBezTo>
                    <a:pt x="3371" y="207"/>
                    <a:pt x="3420" y="204"/>
                    <a:pt x="3394" y="202"/>
                  </a:cubicBezTo>
                  <a:cubicBezTo>
                    <a:pt x="3386" y="202"/>
                    <a:pt x="3421" y="199"/>
                    <a:pt x="3407" y="198"/>
                  </a:cubicBezTo>
                  <a:cubicBezTo>
                    <a:pt x="3384" y="197"/>
                    <a:pt x="3395" y="196"/>
                    <a:pt x="3393" y="195"/>
                  </a:cubicBezTo>
                  <a:cubicBezTo>
                    <a:pt x="3389" y="193"/>
                    <a:pt x="3442" y="191"/>
                    <a:pt x="3393" y="189"/>
                  </a:cubicBezTo>
                  <a:cubicBezTo>
                    <a:pt x="3392" y="189"/>
                    <a:pt x="3399" y="189"/>
                    <a:pt x="3401" y="189"/>
                  </a:cubicBezTo>
                  <a:cubicBezTo>
                    <a:pt x="3413" y="187"/>
                    <a:pt x="3435" y="185"/>
                    <a:pt x="3437" y="184"/>
                  </a:cubicBezTo>
                  <a:cubicBezTo>
                    <a:pt x="3438" y="182"/>
                    <a:pt x="3410" y="180"/>
                    <a:pt x="3434" y="179"/>
                  </a:cubicBezTo>
                  <a:cubicBezTo>
                    <a:pt x="3403" y="178"/>
                    <a:pt x="3442" y="177"/>
                    <a:pt x="3414" y="176"/>
                  </a:cubicBezTo>
                  <a:cubicBezTo>
                    <a:pt x="3446" y="174"/>
                    <a:pt x="3403" y="173"/>
                    <a:pt x="3412" y="172"/>
                  </a:cubicBezTo>
                  <a:cubicBezTo>
                    <a:pt x="3425" y="170"/>
                    <a:pt x="3402" y="166"/>
                    <a:pt x="3402" y="165"/>
                  </a:cubicBezTo>
                  <a:cubicBezTo>
                    <a:pt x="3429" y="161"/>
                    <a:pt x="3397" y="139"/>
                    <a:pt x="3428" y="140"/>
                  </a:cubicBezTo>
                  <a:cubicBezTo>
                    <a:pt x="3391" y="140"/>
                    <a:pt x="3431" y="139"/>
                    <a:pt x="3426" y="138"/>
                  </a:cubicBezTo>
                  <a:cubicBezTo>
                    <a:pt x="3399" y="137"/>
                    <a:pt x="3431" y="125"/>
                    <a:pt x="3435" y="119"/>
                  </a:cubicBezTo>
                  <a:cubicBezTo>
                    <a:pt x="3481" y="117"/>
                    <a:pt x="3427" y="116"/>
                    <a:pt x="3418" y="114"/>
                  </a:cubicBezTo>
                  <a:cubicBezTo>
                    <a:pt x="3470" y="112"/>
                    <a:pt x="3467" y="109"/>
                    <a:pt x="3473" y="106"/>
                  </a:cubicBezTo>
                  <a:cubicBezTo>
                    <a:pt x="3481" y="102"/>
                    <a:pt x="3513" y="97"/>
                    <a:pt x="3497" y="93"/>
                  </a:cubicBezTo>
                  <a:cubicBezTo>
                    <a:pt x="3496" y="93"/>
                    <a:pt x="3494" y="93"/>
                    <a:pt x="3497" y="93"/>
                  </a:cubicBezTo>
                  <a:cubicBezTo>
                    <a:pt x="3542" y="91"/>
                    <a:pt x="3508" y="89"/>
                    <a:pt x="3528" y="88"/>
                  </a:cubicBezTo>
                  <a:cubicBezTo>
                    <a:pt x="3557" y="85"/>
                    <a:pt x="3518" y="81"/>
                    <a:pt x="3553" y="80"/>
                  </a:cubicBezTo>
                  <a:cubicBezTo>
                    <a:pt x="3563" y="80"/>
                    <a:pt x="3528" y="79"/>
                    <a:pt x="3555" y="78"/>
                  </a:cubicBezTo>
                  <a:cubicBezTo>
                    <a:pt x="3559" y="78"/>
                    <a:pt x="3546" y="77"/>
                    <a:pt x="3538" y="76"/>
                  </a:cubicBezTo>
                  <a:cubicBezTo>
                    <a:pt x="3529" y="76"/>
                    <a:pt x="3572" y="76"/>
                    <a:pt x="3547" y="74"/>
                  </a:cubicBezTo>
                  <a:cubicBezTo>
                    <a:pt x="3509" y="73"/>
                    <a:pt x="3576" y="73"/>
                    <a:pt x="3577" y="73"/>
                  </a:cubicBezTo>
                  <a:cubicBezTo>
                    <a:pt x="3536" y="71"/>
                    <a:pt x="3590" y="66"/>
                    <a:pt x="3523" y="64"/>
                  </a:cubicBezTo>
                  <a:cubicBezTo>
                    <a:pt x="3579" y="62"/>
                    <a:pt x="3479" y="60"/>
                    <a:pt x="3536" y="59"/>
                  </a:cubicBezTo>
                  <a:cubicBezTo>
                    <a:pt x="3503" y="58"/>
                    <a:pt x="3521" y="57"/>
                    <a:pt x="3518" y="55"/>
                  </a:cubicBezTo>
                  <a:cubicBezTo>
                    <a:pt x="3512" y="48"/>
                    <a:pt x="3532" y="50"/>
                    <a:pt x="3497" y="48"/>
                  </a:cubicBezTo>
                  <a:cubicBezTo>
                    <a:pt x="3525" y="47"/>
                    <a:pt x="3497" y="46"/>
                    <a:pt x="3496" y="45"/>
                  </a:cubicBezTo>
                  <a:cubicBezTo>
                    <a:pt x="3495" y="40"/>
                    <a:pt x="3471" y="35"/>
                    <a:pt x="3474" y="31"/>
                  </a:cubicBezTo>
                  <a:cubicBezTo>
                    <a:pt x="3453" y="30"/>
                    <a:pt x="3483" y="29"/>
                    <a:pt x="3456" y="28"/>
                  </a:cubicBezTo>
                  <a:cubicBezTo>
                    <a:pt x="3432" y="28"/>
                    <a:pt x="3497" y="27"/>
                    <a:pt x="3460" y="26"/>
                  </a:cubicBezTo>
                  <a:cubicBezTo>
                    <a:pt x="3479" y="25"/>
                    <a:pt x="3497" y="24"/>
                    <a:pt x="3518" y="24"/>
                  </a:cubicBezTo>
                  <a:cubicBezTo>
                    <a:pt x="3424" y="0"/>
                    <a:pt x="3346" y="11"/>
                    <a:pt x="3225" y="18"/>
                  </a:cubicBezTo>
                  <a:cubicBezTo>
                    <a:pt x="3287" y="8"/>
                    <a:pt x="3253" y="14"/>
                    <a:pt x="3299" y="8"/>
                  </a:cubicBezTo>
                  <a:cubicBezTo>
                    <a:pt x="3331" y="7"/>
                    <a:pt x="3318" y="7"/>
                    <a:pt x="3309" y="6"/>
                  </a:cubicBezTo>
                  <a:cubicBezTo>
                    <a:pt x="3262" y="-1"/>
                    <a:pt x="3113" y="-2"/>
                    <a:pt x="3089" y="6"/>
                  </a:cubicBezTo>
                  <a:cubicBezTo>
                    <a:pt x="3109" y="8"/>
                    <a:pt x="3099" y="10"/>
                    <a:pt x="3098" y="12"/>
                  </a:cubicBezTo>
                  <a:cubicBezTo>
                    <a:pt x="3098" y="12"/>
                    <a:pt x="3084" y="13"/>
                    <a:pt x="3101" y="13"/>
                  </a:cubicBezTo>
                  <a:cubicBezTo>
                    <a:pt x="3132" y="15"/>
                    <a:pt x="3117" y="15"/>
                    <a:pt x="3107" y="17"/>
                  </a:cubicBezTo>
                  <a:cubicBezTo>
                    <a:pt x="3090" y="21"/>
                    <a:pt x="3013" y="21"/>
                    <a:pt x="2939" y="22"/>
                  </a:cubicBezTo>
                  <a:cubicBezTo>
                    <a:pt x="2982" y="26"/>
                    <a:pt x="2998" y="23"/>
                    <a:pt x="3056" y="22"/>
                  </a:cubicBezTo>
                  <a:cubicBezTo>
                    <a:pt x="3002" y="33"/>
                    <a:pt x="2797" y="29"/>
                    <a:pt x="2680" y="28"/>
                  </a:cubicBezTo>
                  <a:cubicBezTo>
                    <a:pt x="2742" y="31"/>
                    <a:pt x="2723" y="34"/>
                    <a:pt x="2747" y="36"/>
                  </a:cubicBezTo>
                  <a:cubicBezTo>
                    <a:pt x="2511" y="43"/>
                    <a:pt x="2264" y="51"/>
                    <a:pt x="2040" y="63"/>
                  </a:cubicBezTo>
                  <a:cubicBezTo>
                    <a:pt x="2045" y="63"/>
                    <a:pt x="2051" y="63"/>
                    <a:pt x="2057" y="63"/>
                  </a:cubicBezTo>
                  <a:cubicBezTo>
                    <a:pt x="2047" y="63"/>
                    <a:pt x="2037" y="64"/>
                    <a:pt x="2027" y="67"/>
                  </a:cubicBezTo>
                  <a:cubicBezTo>
                    <a:pt x="2037" y="67"/>
                    <a:pt x="2049" y="67"/>
                    <a:pt x="2059" y="67"/>
                  </a:cubicBezTo>
                  <a:cubicBezTo>
                    <a:pt x="2045" y="68"/>
                    <a:pt x="2032" y="68"/>
                    <a:pt x="2028" y="69"/>
                  </a:cubicBezTo>
                  <a:cubicBezTo>
                    <a:pt x="2040" y="70"/>
                    <a:pt x="2022" y="70"/>
                    <a:pt x="2019" y="69"/>
                  </a:cubicBezTo>
                  <a:cubicBezTo>
                    <a:pt x="2024" y="69"/>
                    <a:pt x="2038" y="69"/>
                    <a:pt x="2028" y="69"/>
                  </a:cubicBezTo>
                  <a:cubicBezTo>
                    <a:pt x="1971" y="71"/>
                    <a:pt x="2013" y="71"/>
                    <a:pt x="1984" y="74"/>
                  </a:cubicBezTo>
                  <a:cubicBezTo>
                    <a:pt x="1946" y="80"/>
                    <a:pt x="1908" y="80"/>
                    <a:pt x="1870" y="93"/>
                  </a:cubicBezTo>
                  <a:cubicBezTo>
                    <a:pt x="1863" y="94"/>
                    <a:pt x="1845" y="95"/>
                    <a:pt x="1872" y="96"/>
                  </a:cubicBezTo>
                  <a:cubicBezTo>
                    <a:pt x="1827" y="96"/>
                    <a:pt x="1857" y="98"/>
                    <a:pt x="1845" y="99"/>
                  </a:cubicBezTo>
                  <a:cubicBezTo>
                    <a:pt x="1824" y="101"/>
                    <a:pt x="1821" y="102"/>
                    <a:pt x="1841" y="104"/>
                  </a:cubicBezTo>
                  <a:cubicBezTo>
                    <a:pt x="1857" y="105"/>
                    <a:pt x="1800" y="106"/>
                    <a:pt x="1847" y="106"/>
                  </a:cubicBezTo>
                  <a:cubicBezTo>
                    <a:pt x="1840" y="108"/>
                    <a:pt x="1792" y="109"/>
                    <a:pt x="1830" y="110"/>
                  </a:cubicBezTo>
                  <a:cubicBezTo>
                    <a:pt x="1797" y="111"/>
                    <a:pt x="1839" y="111"/>
                    <a:pt x="1832" y="112"/>
                  </a:cubicBezTo>
                  <a:cubicBezTo>
                    <a:pt x="1825" y="114"/>
                    <a:pt x="1812" y="113"/>
                    <a:pt x="1811" y="116"/>
                  </a:cubicBezTo>
                  <a:cubicBezTo>
                    <a:pt x="1817" y="117"/>
                    <a:pt x="1836" y="118"/>
                    <a:pt x="1829" y="118"/>
                  </a:cubicBezTo>
                  <a:cubicBezTo>
                    <a:pt x="1817" y="119"/>
                    <a:pt x="1810" y="120"/>
                    <a:pt x="1810" y="121"/>
                  </a:cubicBezTo>
                  <a:cubicBezTo>
                    <a:pt x="1828" y="138"/>
                    <a:pt x="1719" y="141"/>
                    <a:pt x="1790" y="142"/>
                  </a:cubicBezTo>
                  <a:cubicBezTo>
                    <a:pt x="1754" y="143"/>
                    <a:pt x="1793" y="144"/>
                    <a:pt x="1781" y="144"/>
                  </a:cubicBezTo>
                  <a:cubicBezTo>
                    <a:pt x="1764" y="147"/>
                    <a:pt x="1802" y="147"/>
                    <a:pt x="1769" y="148"/>
                  </a:cubicBezTo>
                  <a:cubicBezTo>
                    <a:pt x="1779" y="150"/>
                    <a:pt x="1735" y="151"/>
                    <a:pt x="1769" y="153"/>
                  </a:cubicBezTo>
                  <a:cubicBezTo>
                    <a:pt x="1787" y="154"/>
                    <a:pt x="1726" y="155"/>
                    <a:pt x="1768" y="156"/>
                  </a:cubicBezTo>
                  <a:cubicBezTo>
                    <a:pt x="1718" y="158"/>
                    <a:pt x="1637" y="162"/>
                    <a:pt x="1666" y="166"/>
                  </a:cubicBezTo>
                  <a:cubicBezTo>
                    <a:pt x="1648" y="166"/>
                    <a:pt x="1636" y="166"/>
                    <a:pt x="1619" y="167"/>
                  </a:cubicBezTo>
                  <a:cubicBezTo>
                    <a:pt x="1635" y="170"/>
                    <a:pt x="1703" y="168"/>
                    <a:pt x="1665" y="169"/>
                  </a:cubicBezTo>
                  <a:lnTo>
                    <a:pt x="1665" y="169"/>
                  </a:lnTo>
                  <a:cubicBezTo>
                    <a:pt x="1658" y="169"/>
                    <a:pt x="1651" y="169"/>
                    <a:pt x="1644" y="170"/>
                  </a:cubicBezTo>
                  <a:cubicBezTo>
                    <a:pt x="1705" y="177"/>
                    <a:pt x="1601" y="174"/>
                    <a:pt x="1570" y="175"/>
                  </a:cubicBezTo>
                  <a:cubicBezTo>
                    <a:pt x="1616" y="176"/>
                    <a:pt x="1576" y="177"/>
                    <a:pt x="1591" y="177"/>
                  </a:cubicBezTo>
                  <a:cubicBezTo>
                    <a:pt x="1615" y="178"/>
                    <a:pt x="1554" y="179"/>
                    <a:pt x="1590" y="180"/>
                  </a:cubicBezTo>
                  <a:cubicBezTo>
                    <a:pt x="1609" y="180"/>
                    <a:pt x="1704" y="176"/>
                    <a:pt x="1665" y="177"/>
                  </a:cubicBezTo>
                  <a:lnTo>
                    <a:pt x="1665" y="177"/>
                  </a:lnTo>
                  <a:cubicBezTo>
                    <a:pt x="1651" y="178"/>
                    <a:pt x="1637" y="178"/>
                    <a:pt x="1623" y="179"/>
                  </a:cubicBezTo>
                  <a:cubicBezTo>
                    <a:pt x="1628" y="180"/>
                    <a:pt x="1633" y="180"/>
                    <a:pt x="1639" y="181"/>
                  </a:cubicBezTo>
                  <a:cubicBezTo>
                    <a:pt x="1613" y="182"/>
                    <a:pt x="1616" y="182"/>
                    <a:pt x="1607" y="184"/>
                  </a:cubicBezTo>
                  <a:cubicBezTo>
                    <a:pt x="1578" y="186"/>
                    <a:pt x="1609" y="189"/>
                    <a:pt x="1620" y="188"/>
                  </a:cubicBezTo>
                  <a:cubicBezTo>
                    <a:pt x="1614" y="188"/>
                    <a:pt x="1608" y="188"/>
                    <a:pt x="1603" y="188"/>
                  </a:cubicBezTo>
                  <a:cubicBezTo>
                    <a:pt x="1590" y="190"/>
                    <a:pt x="1709" y="189"/>
                    <a:pt x="1644" y="189"/>
                  </a:cubicBezTo>
                  <a:cubicBezTo>
                    <a:pt x="1717" y="188"/>
                    <a:pt x="1603" y="191"/>
                    <a:pt x="1603" y="191"/>
                  </a:cubicBezTo>
                  <a:cubicBezTo>
                    <a:pt x="1617" y="191"/>
                    <a:pt x="1630" y="191"/>
                    <a:pt x="1643" y="191"/>
                  </a:cubicBezTo>
                  <a:cubicBezTo>
                    <a:pt x="1599" y="195"/>
                    <a:pt x="1656" y="190"/>
                    <a:pt x="1675" y="193"/>
                  </a:cubicBezTo>
                  <a:cubicBezTo>
                    <a:pt x="1662" y="192"/>
                    <a:pt x="1665" y="192"/>
                    <a:pt x="1677" y="192"/>
                  </a:cubicBezTo>
                  <a:cubicBezTo>
                    <a:pt x="1652" y="194"/>
                    <a:pt x="1638" y="194"/>
                    <a:pt x="1624" y="194"/>
                  </a:cubicBezTo>
                  <a:cubicBezTo>
                    <a:pt x="1665" y="198"/>
                    <a:pt x="1629" y="205"/>
                    <a:pt x="1603" y="203"/>
                  </a:cubicBezTo>
                  <a:cubicBezTo>
                    <a:pt x="1613" y="204"/>
                    <a:pt x="1641" y="206"/>
                    <a:pt x="1621" y="206"/>
                  </a:cubicBezTo>
                  <a:cubicBezTo>
                    <a:pt x="1594" y="207"/>
                    <a:pt x="1624" y="208"/>
                    <a:pt x="1623" y="208"/>
                  </a:cubicBezTo>
                  <a:cubicBezTo>
                    <a:pt x="1672" y="208"/>
                    <a:pt x="1623" y="206"/>
                    <a:pt x="1653" y="205"/>
                  </a:cubicBezTo>
                  <a:cubicBezTo>
                    <a:pt x="1707" y="206"/>
                    <a:pt x="1653" y="207"/>
                    <a:pt x="1665" y="208"/>
                  </a:cubicBezTo>
                  <a:cubicBezTo>
                    <a:pt x="1651" y="209"/>
                    <a:pt x="1637" y="209"/>
                    <a:pt x="1623" y="209"/>
                  </a:cubicBezTo>
                  <a:lnTo>
                    <a:pt x="1623" y="210"/>
                  </a:lnTo>
                  <a:cubicBezTo>
                    <a:pt x="1629" y="210"/>
                    <a:pt x="1635" y="210"/>
                    <a:pt x="1641" y="210"/>
                  </a:cubicBezTo>
                  <a:cubicBezTo>
                    <a:pt x="1635" y="211"/>
                    <a:pt x="1629" y="211"/>
                    <a:pt x="1623" y="211"/>
                  </a:cubicBezTo>
                  <a:lnTo>
                    <a:pt x="1623" y="211"/>
                  </a:lnTo>
                  <a:cubicBezTo>
                    <a:pt x="1640" y="212"/>
                    <a:pt x="1701" y="211"/>
                    <a:pt x="1665" y="211"/>
                  </a:cubicBezTo>
                  <a:lnTo>
                    <a:pt x="1665" y="212"/>
                  </a:lnTo>
                  <a:cubicBezTo>
                    <a:pt x="1671" y="212"/>
                    <a:pt x="1676" y="213"/>
                    <a:pt x="1682" y="213"/>
                  </a:cubicBezTo>
                  <a:cubicBezTo>
                    <a:pt x="1662" y="213"/>
                    <a:pt x="1644" y="214"/>
                    <a:pt x="1623" y="214"/>
                  </a:cubicBezTo>
                  <a:cubicBezTo>
                    <a:pt x="1636" y="214"/>
                    <a:pt x="1648" y="215"/>
                    <a:pt x="1665" y="215"/>
                  </a:cubicBezTo>
                  <a:cubicBezTo>
                    <a:pt x="1662" y="226"/>
                    <a:pt x="1682" y="222"/>
                    <a:pt x="1666" y="228"/>
                  </a:cubicBezTo>
                  <a:cubicBezTo>
                    <a:pt x="1677" y="232"/>
                    <a:pt x="1678" y="231"/>
                    <a:pt x="1666" y="233"/>
                  </a:cubicBezTo>
                  <a:cubicBezTo>
                    <a:pt x="1666" y="234"/>
                    <a:pt x="1681" y="235"/>
                    <a:pt x="1676" y="235"/>
                  </a:cubicBezTo>
                  <a:cubicBezTo>
                    <a:pt x="1640" y="236"/>
                    <a:pt x="1687" y="237"/>
                    <a:pt x="1677" y="238"/>
                  </a:cubicBezTo>
                  <a:cubicBezTo>
                    <a:pt x="1664" y="240"/>
                    <a:pt x="1665" y="239"/>
                    <a:pt x="1665" y="245"/>
                  </a:cubicBezTo>
                  <a:cubicBezTo>
                    <a:pt x="1665" y="246"/>
                    <a:pt x="1654" y="248"/>
                    <a:pt x="1668" y="249"/>
                  </a:cubicBezTo>
                  <a:cubicBezTo>
                    <a:pt x="1683" y="251"/>
                    <a:pt x="1660" y="251"/>
                    <a:pt x="1665" y="253"/>
                  </a:cubicBezTo>
                  <a:cubicBezTo>
                    <a:pt x="1668" y="253"/>
                    <a:pt x="1678" y="254"/>
                    <a:pt x="1679" y="254"/>
                  </a:cubicBezTo>
                  <a:cubicBezTo>
                    <a:pt x="1654" y="257"/>
                    <a:pt x="1690" y="258"/>
                    <a:pt x="1702" y="260"/>
                  </a:cubicBezTo>
                  <a:cubicBezTo>
                    <a:pt x="1686" y="260"/>
                    <a:pt x="1684" y="260"/>
                    <a:pt x="1687" y="261"/>
                  </a:cubicBezTo>
                  <a:cubicBezTo>
                    <a:pt x="1716" y="262"/>
                    <a:pt x="1697" y="263"/>
                    <a:pt x="1724" y="265"/>
                  </a:cubicBezTo>
                  <a:cubicBezTo>
                    <a:pt x="1705" y="267"/>
                    <a:pt x="1667" y="267"/>
                    <a:pt x="1723" y="271"/>
                  </a:cubicBezTo>
                  <a:cubicBezTo>
                    <a:pt x="1708" y="272"/>
                    <a:pt x="1697" y="272"/>
                    <a:pt x="1686" y="272"/>
                  </a:cubicBezTo>
                  <a:cubicBezTo>
                    <a:pt x="1700" y="273"/>
                    <a:pt x="1713" y="273"/>
                    <a:pt x="1730" y="274"/>
                  </a:cubicBezTo>
                  <a:cubicBezTo>
                    <a:pt x="1641" y="275"/>
                    <a:pt x="1751" y="275"/>
                    <a:pt x="1707" y="276"/>
                  </a:cubicBezTo>
                  <a:lnTo>
                    <a:pt x="1707" y="275"/>
                  </a:lnTo>
                  <a:cubicBezTo>
                    <a:pt x="1715" y="278"/>
                    <a:pt x="1736" y="280"/>
                    <a:pt x="1688" y="281"/>
                  </a:cubicBezTo>
                  <a:cubicBezTo>
                    <a:pt x="1692" y="282"/>
                    <a:pt x="1713" y="283"/>
                    <a:pt x="1724" y="283"/>
                  </a:cubicBezTo>
                  <a:cubicBezTo>
                    <a:pt x="1713" y="283"/>
                    <a:pt x="1692" y="284"/>
                    <a:pt x="1687" y="285"/>
                  </a:cubicBezTo>
                  <a:cubicBezTo>
                    <a:pt x="1704" y="288"/>
                    <a:pt x="1753" y="293"/>
                    <a:pt x="1683" y="294"/>
                  </a:cubicBezTo>
                  <a:cubicBezTo>
                    <a:pt x="1700" y="294"/>
                    <a:pt x="1713" y="295"/>
                    <a:pt x="1726" y="295"/>
                  </a:cubicBezTo>
                  <a:cubicBezTo>
                    <a:pt x="1713" y="295"/>
                    <a:pt x="1701" y="296"/>
                    <a:pt x="1689" y="297"/>
                  </a:cubicBezTo>
                  <a:cubicBezTo>
                    <a:pt x="1716" y="297"/>
                    <a:pt x="1681" y="298"/>
                    <a:pt x="1704" y="299"/>
                  </a:cubicBezTo>
                  <a:cubicBezTo>
                    <a:pt x="1714" y="300"/>
                    <a:pt x="1679" y="302"/>
                    <a:pt x="1689" y="302"/>
                  </a:cubicBezTo>
                  <a:cubicBezTo>
                    <a:pt x="1719" y="306"/>
                    <a:pt x="1703" y="304"/>
                    <a:pt x="1707" y="315"/>
                  </a:cubicBezTo>
                  <a:cubicBezTo>
                    <a:pt x="1709" y="321"/>
                    <a:pt x="1691" y="322"/>
                    <a:pt x="1686" y="322"/>
                  </a:cubicBezTo>
                  <a:cubicBezTo>
                    <a:pt x="1690" y="321"/>
                    <a:pt x="1705" y="322"/>
                    <a:pt x="1695" y="322"/>
                  </a:cubicBezTo>
                  <a:cubicBezTo>
                    <a:pt x="1679" y="322"/>
                    <a:pt x="1667" y="322"/>
                    <a:pt x="1666" y="322"/>
                  </a:cubicBezTo>
                  <a:cubicBezTo>
                    <a:pt x="1656" y="326"/>
                    <a:pt x="1715" y="325"/>
                    <a:pt x="1720" y="329"/>
                  </a:cubicBezTo>
                  <a:cubicBezTo>
                    <a:pt x="1712" y="329"/>
                    <a:pt x="1700" y="330"/>
                    <a:pt x="1690" y="330"/>
                  </a:cubicBezTo>
                  <a:cubicBezTo>
                    <a:pt x="1701" y="331"/>
                    <a:pt x="1726" y="332"/>
                    <a:pt x="1719" y="333"/>
                  </a:cubicBezTo>
                  <a:cubicBezTo>
                    <a:pt x="1707" y="334"/>
                    <a:pt x="1721" y="334"/>
                    <a:pt x="1725" y="334"/>
                  </a:cubicBezTo>
                  <a:cubicBezTo>
                    <a:pt x="1728" y="335"/>
                    <a:pt x="1713" y="335"/>
                    <a:pt x="1707" y="336"/>
                  </a:cubicBezTo>
                  <a:cubicBezTo>
                    <a:pt x="1751" y="333"/>
                    <a:pt x="1703" y="345"/>
                    <a:pt x="1744" y="350"/>
                  </a:cubicBezTo>
                  <a:cubicBezTo>
                    <a:pt x="1709" y="353"/>
                    <a:pt x="1737" y="356"/>
                    <a:pt x="1727" y="359"/>
                  </a:cubicBezTo>
                  <a:cubicBezTo>
                    <a:pt x="1711" y="361"/>
                    <a:pt x="1726" y="362"/>
                    <a:pt x="1707" y="364"/>
                  </a:cubicBezTo>
                  <a:cubicBezTo>
                    <a:pt x="1725" y="364"/>
                    <a:pt x="1722" y="365"/>
                    <a:pt x="1737" y="367"/>
                  </a:cubicBezTo>
                  <a:cubicBezTo>
                    <a:pt x="1749" y="368"/>
                    <a:pt x="1730" y="368"/>
                    <a:pt x="1727" y="368"/>
                  </a:cubicBezTo>
                  <a:cubicBezTo>
                    <a:pt x="1758" y="367"/>
                    <a:pt x="1691" y="369"/>
                    <a:pt x="1684" y="369"/>
                  </a:cubicBezTo>
                  <a:cubicBezTo>
                    <a:pt x="1709" y="370"/>
                    <a:pt x="1728" y="370"/>
                    <a:pt x="1748" y="371"/>
                  </a:cubicBezTo>
                  <a:cubicBezTo>
                    <a:pt x="1726" y="371"/>
                    <a:pt x="1707" y="371"/>
                    <a:pt x="1679" y="371"/>
                  </a:cubicBezTo>
                  <a:cubicBezTo>
                    <a:pt x="1717" y="372"/>
                    <a:pt x="1669" y="374"/>
                    <a:pt x="1727" y="374"/>
                  </a:cubicBezTo>
                  <a:cubicBezTo>
                    <a:pt x="1744" y="373"/>
                    <a:pt x="1746" y="374"/>
                    <a:pt x="1727" y="374"/>
                  </a:cubicBezTo>
                  <a:lnTo>
                    <a:pt x="1727" y="374"/>
                  </a:lnTo>
                  <a:cubicBezTo>
                    <a:pt x="1721" y="375"/>
                    <a:pt x="1715" y="375"/>
                    <a:pt x="1708" y="376"/>
                  </a:cubicBezTo>
                  <a:cubicBezTo>
                    <a:pt x="1721" y="376"/>
                    <a:pt x="1734" y="376"/>
                    <a:pt x="1748" y="376"/>
                  </a:cubicBezTo>
                  <a:cubicBezTo>
                    <a:pt x="1708" y="378"/>
                    <a:pt x="1688" y="379"/>
                    <a:pt x="1746" y="379"/>
                  </a:cubicBezTo>
                  <a:cubicBezTo>
                    <a:pt x="1700" y="381"/>
                    <a:pt x="1750" y="382"/>
                    <a:pt x="1749" y="384"/>
                  </a:cubicBezTo>
                  <a:cubicBezTo>
                    <a:pt x="1748" y="400"/>
                    <a:pt x="1747" y="399"/>
                    <a:pt x="1727" y="399"/>
                  </a:cubicBezTo>
                  <a:cubicBezTo>
                    <a:pt x="1746" y="402"/>
                    <a:pt x="1787" y="403"/>
                    <a:pt x="1727" y="404"/>
                  </a:cubicBezTo>
                  <a:cubicBezTo>
                    <a:pt x="1722" y="405"/>
                    <a:pt x="1658" y="406"/>
                    <a:pt x="1707" y="406"/>
                  </a:cubicBezTo>
                  <a:cubicBezTo>
                    <a:pt x="1696" y="405"/>
                    <a:pt x="1767" y="404"/>
                    <a:pt x="1693" y="402"/>
                  </a:cubicBezTo>
                  <a:cubicBezTo>
                    <a:pt x="1661" y="404"/>
                    <a:pt x="1663" y="405"/>
                    <a:pt x="1666" y="407"/>
                  </a:cubicBezTo>
                  <a:cubicBezTo>
                    <a:pt x="1667" y="408"/>
                    <a:pt x="1631" y="409"/>
                    <a:pt x="1665" y="410"/>
                  </a:cubicBezTo>
                  <a:cubicBezTo>
                    <a:pt x="1695" y="409"/>
                    <a:pt x="1705" y="408"/>
                    <a:pt x="1690" y="407"/>
                  </a:cubicBezTo>
                  <a:cubicBezTo>
                    <a:pt x="1705" y="407"/>
                    <a:pt x="1723" y="406"/>
                    <a:pt x="1748" y="406"/>
                  </a:cubicBezTo>
                  <a:cubicBezTo>
                    <a:pt x="1748" y="407"/>
                    <a:pt x="1759" y="409"/>
                    <a:pt x="1746" y="409"/>
                  </a:cubicBezTo>
                  <a:cubicBezTo>
                    <a:pt x="1734" y="412"/>
                    <a:pt x="1726" y="411"/>
                    <a:pt x="1717" y="415"/>
                  </a:cubicBezTo>
                  <a:cubicBezTo>
                    <a:pt x="1720" y="416"/>
                    <a:pt x="1731" y="416"/>
                    <a:pt x="1727" y="424"/>
                  </a:cubicBezTo>
                  <a:cubicBezTo>
                    <a:pt x="1710" y="424"/>
                    <a:pt x="1698" y="424"/>
                    <a:pt x="1682" y="425"/>
                  </a:cubicBezTo>
                  <a:cubicBezTo>
                    <a:pt x="1734" y="426"/>
                    <a:pt x="1682" y="428"/>
                    <a:pt x="1721" y="429"/>
                  </a:cubicBezTo>
                  <a:cubicBezTo>
                    <a:pt x="1723" y="429"/>
                    <a:pt x="1721" y="430"/>
                    <a:pt x="1719" y="430"/>
                  </a:cubicBezTo>
                  <a:cubicBezTo>
                    <a:pt x="1686" y="433"/>
                    <a:pt x="1739" y="434"/>
                    <a:pt x="1723" y="436"/>
                  </a:cubicBezTo>
                  <a:cubicBezTo>
                    <a:pt x="1686" y="437"/>
                    <a:pt x="1725" y="439"/>
                    <a:pt x="1694" y="442"/>
                  </a:cubicBezTo>
                  <a:cubicBezTo>
                    <a:pt x="1664" y="443"/>
                    <a:pt x="1725" y="443"/>
                    <a:pt x="1706" y="444"/>
                  </a:cubicBezTo>
                  <a:cubicBezTo>
                    <a:pt x="1669" y="446"/>
                    <a:pt x="1693" y="447"/>
                    <a:pt x="1686" y="449"/>
                  </a:cubicBezTo>
                  <a:cubicBezTo>
                    <a:pt x="1682" y="450"/>
                    <a:pt x="1717" y="451"/>
                    <a:pt x="1686" y="452"/>
                  </a:cubicBezTo>
                  <a:cubicBezTo>
                    <a:pt x="1720" y="453"/>
                    <a:pt x="1684" y="454"/>
                    <a:pt x="1685" y="455"/>
                  </a:cubicBezTo>
                  <a:cubicBezTo>
                    <a:pt x="1681" y="468"/>
                    <a:pt x="1748" y="458"/>
                    <a:pt x="1707" y="461"/>
                  </a:cubicBezTo>
                  <a:lnTo>
                    <a:pt x="1707" y="461"/>
                  </a:lnTo>
                  <a:cubicBezTo>
                    <a:pt x="1697" y="462"/>
                    <a:pt x="1747" y="462"/>
                    <a:pt x="1712" y="463"/>
                  </a:cubicBezTo>
                  <a:cubicBezTo>
                    <a:pt x="1737" y="464"/>
                    <a:pt x="1691" y="465"/>
                    <a:pt x="1708" y="466"/>
                  </a:cubicBezTo>
                  <a:cubicBezTo>
                    <a:pt x="1744" y="470"/>
                    <a:pt x="1728" y="472"/>
                    <a:pt x="1761" y="470"/>
                  </a:cubicBezTo>
                  <a:cubicBezTo>
                    <a:pt x="1770" y="471"/>
                    <a:pt x="1753" y="471"/>
                    <a:pt x="1748" y="471"/>
                  </a:cubicBezTo>
                  <a:lnTo>
                    <a:pt x="1748" y="471"/>
                  </a:lnTo>
                  <a:cubicBezTo>
                    <a:pt x="1738" y="473"/>
                    <a:pt x="1813" y="471"/>
                    <a:pt x="1769" y="472"/>
                  </a:cubicBezTo>
                  <a:lnTo>
                    <a:pt x="1769" y="472"/>
                  </a:lnTo>
                  <a:cubicBezTo>
                    <a:pt x="1850" y="474"/>
                    <a:pt x="1855" y="476"/>
                    <a:pt x="1875" y="486"/>
                  </a:cubicBezTo>
                  <a:cubicBezTo>
                    <a:pt x="1861" y="487"/>
                    <a:pt x="1869" y="489"/>
                    <a:pt x="1862" y="490"/>
                  </a:cubicBezTo>
                  <a:cubicBezTo>
                    <a:pt x="1865" y="491"/>
                    <a:pt x="1859" y="492"/>
                    <a:pt x="1875" y="493"/>
                  </a:cubicBezTo>
                  <a:cubicBezTo>
                    <a:pt x="1908" y="494"/>
                    <a:pt x="1867" y="495"/>
                    <a:pt x="1886" y="496"/>
                  </a:cubicBezTo>
                  <a:cubicBezTo>
                    <a:pt x="1901" y="497"/>
                    <a:pt x="1859" y="497"/>
                    <a:pt x="1886" y="498"/>
                  </a:cubicBezTo>
                  <a:cubicBezTo>
                    <a:pt x="1899" y="498"/>
                    <a:pt x="1893" y="500"/>
                    <a:pt x="1895" y="500"/>
                  </a:cubicBezTo>
                  <a:cubicBezTo>
                    <a:pt x="1843" y="503"/>
                    <a:pt x="1820" y="502"/>
                    <a:pt x="1771" y="502"/>
                  </a:cubicBezTo>
                  <a:cubicBezTo>
                    <a:pt x="1817" y="503"/>
                    <a:pt x="1764" y="504"/>
                    <a:pt x="1769" y="505"/>
                  </a:cubicBezTo>
                  <a:cubicBezTo>
                    <a:pt x="1773" y="506"/>
                    <a:pt x="1769" y="508"/>
                    <a:pt x="1778" y="509"/>
                  </a:cubicBezTo>
                  <a:cubicBezTo>
                    <a:pt x="1789" y="510"/>
                    <a:pt x="1762" y="511"/>
                    <a:pt x="1768" y="512"/>
                  </a:cubicBezTo>
                  <a:cubicBezTo>
                    <a:pt x="1837" y="520"/>
                    <a:pt x="1779" y="516"/>
                    <a:pt x="1878" y="503"/>
                  </a:cubicBezTo>
                  <a:cubicBezTo>
                    <a:pt x="1903" y="503"/>
                    <a:pt x="1892" y="505"/>
                    <a:pt x="1933" y="505"/>
                  </a:cubicBezTo>
                  <a:cubicBezTo>
                    <a:pt x="1884" y="513"/>
                    <a:pt x="1879" y="514"/>
                    <a:pt x="1811" y="515"/>
                  </a:cubicBezTo>
                  <a:cubicBezTo>
                    <a:pt x="1819" y="517"/>
                    <a:pt x="1835" y="515"/>
                    <a:pt x="1832" y="521"/>
                  </a:cubicBezTo>
                  <a:cubicBezTo>
                    <a:pt x="1915" y="521"/>
                    <a:pt x="1860" y="524"/>
                    <a:pt x="1832" y="526"/>
                  </a:cubicBezTo>
                  <a:cubicBezTo>
                    <a:pt x="1867" y="527"/>
                    <a:pt x="1823" y="528"/>
                    <a:pt x="1829" y="529"/>
                  </a:cubicBezTo>
                  <a:cubicBezTo>
                    <a:pt x="1826" y="530"/>
                    <a:pt x="1790" y="531"/>
                    <a:pt x="1775" y="528"/>
                  </a:cubicBezTo>
                  <a:cubicBezTo>
                    <a:pt x="1772" y="529"/>
                    <a:pt x="1766" y="530"/>
                    <a:pt x="1770" y="530"/>
                  </a:cubicBezTo>
                  <a:cubicBezTo>
                    <a:pt x="1802" y="532"/>
                    <a:pt x="1778" y="533"/>
                    <a:pt x="1832" y="534"/>
                  </a:cubicBezTo>
                  <a:cubicBezTo>
                    <a:pt x="1833" y="561"/>
                    <a:pt x="1871" y="556"/>
                    <a:pt x="1889" y="560"/>
                  </a:cubicBezTo>
                  <a:cubicBezTo>
                    <a:pt x="1876" y="562"/>
                    <a:pt x="1897" y="564"/>
                    <a:pt x="1894" y="565"/>
                  </a:cubicBezTo>
                  <a:cubicBezTo>
                    <a:pt x="1893" y="566"/>
                    <a:pt x="1894" y="567"/>
                    <a:pt x="1894" y="568"/>
                  </a:cubicBezTo>
                  <a:cubicBezTo>
                    <a:pt x="1894" y="569"/>
                    <a:pt x="1886" y="570"/>
                    <a:pt x="1896" y="571"/>
                  </a:cubicBezTo>
                  <a:cubicBezTo>
                    <a:pt x="1946" y="574"/>
                    <a:pt x="1924" y="580"/>
                    <a:pt x="1951" y="582"/>
                  </a:cubicBezTo>
                  <a:cubicBezTo>
                    <a:pt x="1952" y="582"/>
                    <a:pt x="1930" y="583"/>
                    <a:pt x="1948" y="583"/>
                  </a:cubicBezTo>
                  <a:cubicBezTo>
                    <a:pt x="1951" y="583"/>
                    <a:pt x="1956" y="583"/>
                    <a:pt x="1955" y="583"/>
                  </a:cubicBezTo>
                  <a:cubicBezTo>
                    <a:pt x="1902" y="586"/>
                    <a:pt x="1965" y="588"/>
                    <a:pt x="1939" y="591"/>
                  </a:cubicBezTo>
                  <a:cubicBezTo>
                    <a:pt x="1969" y="591"/>
                    <a:pt x="1925" y="592"/>
                    <a:pt x="1953" y="593"/>
                  </a:cubicBezTo>
                  <a:cubicBezTo>
                    <a:pt x="1968" y="594"/>
                    <a:pt x="1954" y="595"/>
                    <a:pt x="1957" y="597"/>
                  </a:cubicBezTo>
                  <a:cubicBezTo>
                    <a:pt x="1960" y="598"/>
                    <a:pt x="1965" y="599"/>
                    <a:pt x="1979" y="599"/>
                  </a:cubicBezTo>
                  <a:cubicBezTo>
                    <a:pt x="2001" y="601"/>
                    <a:pt x="1942" y="601"/>
                    <a:pt x="1971" y="602"/>
                  </a:cubicBezTo>
                  <a:cubicBezTo>
                    <a:pt x="1990" y="604"/>
                    <a:pt x="1969" y="605"/>
                    <a:pt x="1978" y="608"/>
                  </a:cubicBezTo>
                  <a:cubicBezTo>
                    <a:pt x="1985" y="609"/>
                    <a:pt x="1966" y="610"/>
                    <a:pt x="1966" y="611"/>
                  </a:cubicBezTo>
                  <a:cubicBezTo>
                    <a:pt x="1991" y="612"/>
                    <a:pt x="1963" y="631"/>
                    <a:pt x="1989" y="631"/>
                  </a:cubicBezTo>
                  <a:cubicBezTo>
                    <a:pt x="2029" y="632"/>
                    <a:pt x="1976" y="633"/>
                    <a:pt x="1986" y="634"/>
                  </a:cubicBezTo>
                  <a:cubicBezTo>
                    <a:pt x="2006" y="636"/>
                    <a:pt x="1994" y="636"/>
                    <a:pt x="1999" y="642"/>
                  </a:cubicBezTo>
                  <a:cubicBezTo>
                    <a:pt x="2002" y="644"/>
                    <a:pt x="1985" y="646"/>
                    <a:pt x="2015" y="648"/>
                  </a:cubicBezTo>
                  <a:cubicBezTo>
                    <a:pt x="1967" y="650"/>
                    <a:pt x="2048" y="648"/>
                    <a:pt x="2040" y="649"/>
                  </a:cubicBezTo>
                  <a:cubicBezTo>
                    <a:pt x="2032" y="650"/>
                    <a:pt x="2025" y="650"/>
                    <a:pt x="2019" y="650"/>
                  </a:cubicBezTo>
                  <a:cubicBezTo>
                    <a:pt x="2025" y="651"/>
                    <a:pt x="2030" y="651"/>
                    <a:pt x="2036" y="651"/>
                  </a:cubicBezTo>
                  <a:cubicBezTo>
                    <a:pt x="2030" y="651"/>
                    <a:pt x="2025" y="651"/>
                    <a:pt x="2019" y="651"/>
                  </a:cubicBezTo>
                  <a:cubicBezTo>
                    <a:pt x="2030" y="653"/>
                    <a:pt x="2039" y="651"/>
                    <a:pt x="2041" y="658"/>
                  </a:cubicBezTo>
                  <a:cubicBezTo>
                    <a:pt x="2043" y="658"/>
                    <a:pt x="2062" y="659"/>
                    <a:pt x="2043" y="660"/>
                  </a:cubicBezTo>
                  <a:cubicBezTo>
                    <a:pt x="2062" y="660"/>
                    <a:pt x="2081" y="661"/>
                    <a:pt x="2100" y="661"/>
                  </a:cubicBezTo>
                  <a:cubicBezTo>
                    <a:pt x="2088" y="662"/>
                    <a:pt x="2075" y="663"/>
                    <a:pt x="2062" y="663"/>
                  </a:cubicBezTo>
                  <a:cubicBezTo>
                    <a:pt x="2103" y="664"/>
                    <a:pt x="2048" y="665"/>
                    <a:pt x="2058" y="666"/>
                  </a:cubicBezTo>
                  <a:cubicBezTo>
                    <a:pt x="2062" y="666"/>
                    <a:pt x="2092" y="667"/>
                    <a:pt x="2071" y="668"/>
                  </a:cubicBezTo>
                  <a:cubicBezTo>
                    <a:pt x="2066" y="669"/>
                    <a:pt x="2087" y="667"/>
                    <a:pt x="2081" y="675"/>
                  </a:cubicBezTo>
                  <a:cubicBezTo>
                    <a:pt x="2101" y="675"/>
                    <a:pt x="2111" y="673"/>
                    <a:pt x="2122" y="675"/>
                  </a:cubicBezTo>
                  <a:cubicBezTo>
                    <a:pt x="2120" y="675"/>
                    <a:pt x="2104" y="676"/>
                    <a:pt x="2107" y="676"/>
                  </a:cubicBezTo>
                  <a:cubicBezTo>
                    <a:pt x="2134" y="677"/>
                    <a:pt x="2122" y="678"/>
                    <a:pt x="2113" y="680"/>
                  </a:cubicBezTo>
                  <a:cubicBezTo>
                    <a:pt x="2111" y="684"/>
                    <a:pt x="2150" y="689"/>
                    <a:pt x="2158" y="689"/>
                  </a:cubicBezTo>
                  <a:cubicBezTo>
                    <a:pt x="2160" y="690"/>
                    <a:pt x="2148" y="691"/>
                    <a:pt x="2144" y="692"/>
                  </a:cubicBezTo>
                  <a:cubicBezTo>
                    <a:pt x="2155" y="693"/>
                    <a:pt x="2186" y="696"/>
                    <a:pt x="2150" y="699"/>
                  </a:cubicBezTo>
                  <a:cubicBezTo>
                    <a:pt x="2161" y="699"/>
                    <a:pt x="2173" y="700"/>
                    <a:pt x="2185" y="700"/>
                  </a:cubicBezTo>
                  <a:cubicBezTo>
                    <a:pt x="2151" y="700"/>
                    <a:pt x="2185" y="701"/>
                    <a:pt x="2177" y="702"/>
                  </a:cubicBezTo>
                  <a:cubicBezTo>
                    <a:pt x="2170" y="702"/>
                    <a:pt x="2164" y="704"/>
                    <a:pt x="2172" y="704"/>
                  </a:cubicBezTo>
                  <a:cubicBezTo>
                    <a:pt x="2191" y="705"/>
                    <a:pt x="2184" y="706"/>
                    <a:pt x="2185" y="706"/>
                  </a:cubicBezTo>
                  <a:cubicBezTo>
                    <a:pt x="2188" y="709"/>
                    <a:pt x="2176" y="711"/>
                    <a:pt x="2196" y="713"/>
                  </a:cubicBezTo>
                  <a:cubicBezTo>
                    <a:pt x="2231" y="717"/>
                    <a:pt x="2204" y="717"/>
                    <a:pt x="2237" y="723"/>
                  </a:cubicBezTo>
                  <a:cubicBezTo>
                    <a:pt x="2268" y="727"/>
                    <a:pt x="2140" y="729"/>
                    <a:pt x="2124" y="732"/>
                  </a:cubicBezTo>
                  <a:cubicBezTo>
                    <a:pt x="2109" y="734"/>
                    <a:pt x="2079" y="739"/>
                    <a:pt x="2119" y="742"/>
                  </a:cubicBezTo>
                  <a:cubicBezTo>
                    <a:pt x="2039" y="742"/>
                    <a:pt x="2040" y="743"/>
                    <a:pt x="2060" y="746"/>
                  </a:cubicBezTo>
                  <a:cubicBezTo>
                    <a:pt x="2020" y="747"/>
                    <a:pt x="2051" y="749"/>
                    <a:pt x="2039" y="751"/>
                  </a:cubicBezTo>
                  <a:cubicBezTo>
                    <a:pt x="2028" y="753"/>
                    <a:pt x="1997" y="755"/>
                    <a:pt x="2036" y="757"/>
                  </a:cubicBezTo>
                  <a:cubicBezTo>
                    <a:pt x="1996" y="758"/>
                    <a:pt x="1981" y="759"/>
                    <a:pt x="2020" y="762"/>
                  </a:cubicBezTo>
                  <a:cubicBezTo>
                    <a:pt x="1998" y="763"/>
                    <a:pt x="1961" y="764"/>
                    <a:pt x="1965" y="765"/>
                  </a:cubicBezTo>
                  <a:cubicBezTo>
                    <a:pt x="1972" y="766"/>
                    <a:pt x="1937" y="767"/>
                    <a:pt x="1958" y="768"/>
                  </a:cubicBezTo>
                  <a:cubicBezTo>
                    <a:pt x="1985" y="769"/>
                    <a:pt x="1959" y="770"/>
                    <a:pt x="1954" y="771"/>
                  </a:cubicBezTo>
                  <a:cubicBezTo>
                    <a:pt x="1950" y="772"/>
                    <a:pt x="1955" y="773"/>
                    <a:pt x="1943" y="774"/>
                  </a:cubicBezTo>
                  <a:cubicBezTo>
                    <a:pt x="1930" y="774"/>
                    <a:pt x="1970" y="775"/>
                    <a:pt x="1944" y="776"/>
                  </a:cubicBezTo>
                  <a:cubicBezTo>
                    <a:pt x="1895" y="779"/>
                    <a:pt x="2055" y="779"/>
                    <a:pt x="1998" y="779"/>
                  </a:cubicBezTo>
                  <a:lnTo>
                    <a:pt x="1998" y="779"/>
                  </a:lnTo>
                  <a:cubicBezTo>
                    <a:pt x="1979" y="782"/>
                    <a:pt x="1976" y="777"/>
                    <a:pt x="1977" y="786"/>
                  </a:cubicBezTo>
                  <a:cubicBezTo>
                    <a:pt x="1977" y="787"/>
                    <a:pt x="1965" y="789"/>
                    <a:pt x="1981" y="790"/>
                  </a:cubicBezTo>
                  <a:cubicBezTo>
                    <a:pt x="2006" y="791"/>
                    <a:pt x="1971" y="792"/>
                    <a:pt x="1974" y="793"/>
                  </a:cubicBezTo>
                  <a:cubicBezTo>
                    <a:pt x="1979" y="795"/>
                    <a:pt x="2000" y="798"/>
                    <a:pt x="1938" y="799"/>
                  </a:cubicBezTo>
                  <a:cubicBezTo>
                    <a:pt x="1930" y="800"/>
                    <a:pt x="1937" y="800"/>
                    <a:pt x="1936" y="804"/>
                  </a:cubicBezTo>
                  <a:cubicBezTo>
                    <a:pt x="1906" y="805"/>
                    <a:pt x="1874" y="806"/>
                    <a:pt x="1877" y="806"/>
                  </a:cubicBezTo>
                  <a:cubicBezTo>
                    <a:pt x="1881" y="807"/>
                    <a:pt x="1839" y="808"/>
                    <a:pt x="1867" y="809"/>
                  </a:cubicBezTo>
                  <a:cubicBezTo>
                    <a:pt x="1874" y="809"/>
                    <a:pt x="1847" y="811"/>
                    <a:pt x="1854" y="811"/>
                  </a:cubicBezTo>
                  <a:cubicBezTo>
                    <a:pt x="1887" y="812"/>
                    <a:pt x="1842" y="813"/>
                    <a:pt x="1854" y="814"/>
                  </a:cubicBezTo>
                  <a:cubicBezTo>
                    <a:pt x="1861" y="814"/>
                    <a:pt x="1880" y="814"/>
                    <a:pt x="1894" y="814"/>
                  </a:cubicBezTo>
                  <a:lnTo>
                    <a:pt x="1894" y="818"/>
                  </a:lnTo>
                  <a:cubicBezTo>
                    <a:pt x="1960" y="815"/>
                    <a:pt x="1969" y="808"/>
                    <a:pt x="2016" y="803"/>
                  </a:cubicBezTo>
                  <a:cubicBezTo>
                    <a:pt x="2036" y="795"/>
                    <a:pt x="2078" y="788"/>
                    <a:pt x="2123" y="787"/>
                  </a:cubicBezTo>
                  <a:cubicBezTo>
                    <a:pt x="2095" y="786"/>
                    <a:pt x="2129" y="785"/>
                    <a:pt x="2105" y="784"/>
                  </a:cubicBezTo>
                  <a:cubicBezTo>
                    <a:pt x="2122" y="784"/>
                    <a:pt x="2180" y="783"/>
                    <a:pt x="2144" y="784"/>
                  </a:cubicBezTo>
                  <a:lnTo>
                    <a:pt x="2144" y="784"/>
                  </a:lnTo>
                  <a:cubicBezTo>
                    <a:pt x="2144" y="786"/>
                    <a:pt x="2229" y="783"/>
                    <a:pt x="2185" y="785"/>
                  </a:cubicBezTo>
                  <a:cubicBezTo>
                    <a:pt x="2184" y="785"/>
                    <a:pt x="2193" y="788"/>
                    <a:pt x="2185" y="786"/>
                  </a:cubicBezTo>
                  <a:cubicBezTo>
                    <a:pt x="2237" y="788"/>
                    <a:pt x="2158" y="786"/>
                    <a:pt x="2144" y="787"/>
                  </a:cubicBezTo>
                  <a:cubicBezTo>
                    <a:pt x="2150" y="787"/>
                    <a:pt x="2155" y="788"/>
                    <a:pt x="2161" y="788"/>
                  </a:cubicBezTo>
                  <a:cubicBezTo>
                    <a:pt x="2155" y="788"/>
                    <a:pt x="2150" y="788"/>
                    <a:pt x="2144" y="788"/>
                  </a:cubicBezTo>
                  <a:cubicBezTo>
                    <a:pt x="2140" y="796"/>
                    <a:pt x="2166" y="790"/>
                    <a:pt x="2185" y="792"/>
                  </a:cubicBezTo>
                  <a:cubicBezTo>
                    <a:pt x="2183" y="790"/>
                    <a:pt x="2167" y="791"/>
                    <a:pt x="2167" y="791"/>
                  </a:cubicBezTo>
                  <a:cubicBezTo>
                    <a:pt x="2175" y="791"/>
                    <a:pt x="2180" y="790"/>
                    <a:pt x="2185" y="791"/>
                  </a:cubicBezTo>
                  <a:cubicBezTo>
                    <a:pt x="2171" y="791"/>
                    <a:pt x="2202" y="791"/>
                    <a:pt x="2203" y="792"/>
                  </a:cubicBezTo>
                  <a:cubicBezTo>
                    <a:pt x="2197" y="792"/>
                    <a:pt x="2191" y="792"/>
                    <a:pt x="2185" y="792"/>
                  </a:cubicBezTo>
                  <a:cubicBezTo>
                    <a:pt x="2222" y="801"/>
                    <a:pt x="2131" y="809"/>
                    <a:pt x="2102" y="816"/>
                  </a:cubicBezTo>
                  <a:cubicBezTo>
                    <a:pt x="2108" y="816"/>
                    <a:pt x="2114" y="816"/>
                    <a:pt x="2119" y="816"/>
                  </a:cubicBezTo>
                  <a:cubicBezTo>
                    <a:pt x="2114" y="816"/>
                    <a:pt x="2108" y="816"/>
                    <a:pt x="2102" y="816"/>
                  </a:cubicBezTo>
                  <a:lnTo>
                    <a:pt x="2102" y="819"/>
                  </a:lnTo>
                  <a:cubicBezTo>
                    <a:pt x="2121" y="820"/>
                    <a:pt x="2133" y="820"/>
                    <a:pt x="2149" y="820"/>
                  </a:cubicBezTo>
                  <a:cubicBezTo>
                    <a:pt x="2130" y="820"/>
                    <a:pt x="2116" y="821"/>
                    <a:pt x="2098" y="821"/>
                  </a:cubicBezTo>
                  <a:cubicBezTo>
                    <a:pt x="2115" y="821"/>
                    <a:pt x="2126" y="821"/>
                    <a:pt x="2144" y="821"/>
                  </a:cubicBezTo>
                  <a:cubicBezTo>
                    <a:pt x="2150" y="831"/>
                    <a:pt x="2117" y="825"/>
                    <a:pt x="2092" y="828"/>
                  </a:cubicBezTo>
                  <a:cubicBezTo>
                    <a:pt x="2102" y="833"/>
                    <a:pt x="2160" y="830"/>
                    <a:pt x="2123" y="831"/>
                  </a:cubicBezTo>
                  <a:lnTo>
                    <a:pt x="2123" y="831"/>
                  </a:lnTo>
                  <a:cubicBezTo>
                    <a:pt x="2141" y="832"/>
                    <a:pt x="2099" y="833"/>
                    <a:pt x="2113" y="834"/>
                  </a:cubicBezTo>
                  <a:cubicBezTo>
                    <a:pt x="2125" y="836"/>
                    <a:pt x="2088" y="840"/>
                    <a:pt x="2081" y="842"/>
                  </a:cubicBezTo>
                  <a:cubicBezTo>
                    <a:pt x="2087" y="842"/>
                    <a:pt x="2093" y="842"/>
                    <a:pt x="2099" y="842"/>
                  </a:cubicBezTo>
                  <a:cubicBezTo>
                    <a:pt x="2093" y="842"/>
                    <a:pt x="2087" y="842"/>
                    <a:pt x="2081" y="843"/>
                  </a:cubicBezTo>
                  <a:cubicBezTo>
                    <a:pt x="2071" y="845"/>
                    <a:pt x="2146" y="843"/>
                    <a:pt x="2102" y="844"/>
                  </a:cubicBezTo>
                  <a:lnTo>
                    <a:pt x="2102" y="844"/>
                  </a:lnTo>
                  <a:cubicBezTo>
                    <a:pt x="2056" y="846"/>
                    <a:pt x="2136" y="846"/>
                    <a:pt x="2072" y="846"/>
                  </a:cubicBezTo>
                  <a:cubicBezTo>
                    <a:pt x="2072" y="847"/>
                    <a:pt x="2074" y="847"/>
                    <a:pt x="2071" y="847"/>
                  </a:cubicBezTo>
                  <a:cubicBezTo>
                    <a:pt x="2059" y="848"/>
                    <a:pt x="2077" y="849"/>
                    <a:pt x="2069" y="850"/>
                  </a:cubicBezTo>
                  <a:cubicBezTo>
                    <a:pt x="2060" y="852"/>
                    <a:pt x="2090" y="854"/>
                    <a:pt x="2100" y="856"/>
                  </a:cubicBezTo>
                  <a:cubicBezTo>
                    <a:pt x="1977" y="860"/>
                    <a:pt x="1904" y="890"/>
                    <a:pt x="1748" y="887"/>
                  </a:cubicBezTo>
                  <a:cubicBezTo>
                    <a:pt x="1768" y="890"/>
                    <a:pt x="1682" y="893"/>
                    <a:pt x="1670" y="895"/>
                  </a:cubicBezTo>
                  <a:cubicBezTo>
                    <a:pt x="1617" y="895"/>
                    <a:pt x="1666" y="897"/>
                    <a:pt x="1629" y="897"/>
                  </a:cubicBezTo>
                  <a:cubicBezTo>
                    <a:pt x="1621" y="897"/>
                    <a:pt x="1649" y="898"/>
                    <a:pt x="1628" y="899"/>
                  </a:cubicBezTo>
                  <a:cubicBezTo>
                    <a:pt x="1574" y="901"/>
                    <a:pt x="1575" y="903"/>
                    <a:pt x="1569" y="906"/>
                  </a:cubicBezTo>
                  <a:cubicBezTo>
                    <a:pt x="1557" y="906"/>
                    <a:pt x="1528" y="906"/>
                    <a:pt x="1553" y="907"/>
                  </a:cubicBezTo>
                  <a:cubicBezTo>
                    <a:pt x="1560" y="907"/>
                    <a:pt x="1565" y="908"/>
                    <a:pt x="1560" y="908"/>
                  </a:cubicBezTo>
                  <a:cubicBezTo>
                    <a:pt x="1536" y="909"/>
                    <a:pt x="1552" y="910"/>
                    <a:pt x="1551" y="911"/>
                  </a:cubicBezTo>
                  <a:cubicBezTo>
                    <a:pt x="1518" y="921"/>
                    <a:pt x="1516" y="923"/>
                    <a:pt x="1480" y="928"/>
                  </a:cubicBezTo>
                  <a:cubicBezTo>
                    <a:pt x="1467" y="928"/>
                    <a:pt x="1500" y="929"/>
                    <a:pt x="1480" y="931"/>
                  </a:cubicBezTo>
                  <a:cubicBezTo>
                    <a:pt x="1467" y="931"/>
                    <a:pt x="1480" y="933"/>
                    <a:pt x="1477" y="934"/>
                  </a:cubicBezTo>
                  <a:cubicBezTo>
                    <a:pt x="1472" y="935"/>
                    <a:pt x="1495" y="937"/>
                    <a:pt x="1461" y="938"/>
                  </a:cubicBezTo>
                  <a:cubicBezTo>
                    <a:pt x="1484" y="940"/>
                    <a:pt x="1448" y="941"/>
                    <a:pt x="1455" y="943"/>
                  </a:cubicBezTo>
                  <a:cubicBezTo>
                    <a:pt x="1463" y="944"/>
                    <a:pt x="1461" y="946"/>
                    <a:pt x="1436" y="947"/>
                  </a:cubicBezTo>
                  <a:cubicBezTo>
                    <a:pt x="1477" y="948"/>
                    <a:pt x="1424" y="949"/>
                    <a:pt x="1434" y="950"/>
                  </a:cubicBezTo>
                  <a:cubicBezTo>
                    <a:pt x="1444" y="951"/>
                    <a:pt x="1429" y="953"/>
                    <a:pt x="1453" y="954"/>
                  </a:cubicBezTo>
                  <a:cubicBezTo>
                    <a:pt x="1416" y="958"/>
                    <a:pt x="1446" y="961"/>
                    <a:pt x="1436" y="965"/>
                  </a:cubicBezTo>
                  <a:cubicBezTo>
                    <a:pt x="1420" y="970"/>
                    <a:pt x="1413" y="973"/>
                    <a:pt x="1398" y="976"/>
                  </a:cubicBezTo>
                  <a:cubicBezTo>
                    <a:pt x="1406" y="978"/>
                    <a:pt x="1384" y="980"/>
                    <a:pt x="1396" y="983"/>
                  </a:cubicBezTo>
                  <a:cubicBezTo>
                    <a:pt x="1405" y="984"/>
                    <a:pt x="1362" y="986"/>
                    <a:pt x="1393" y="987"/>
                  </a:cubicBezTo>
                  <a:cubicBezTo>
                    <a:pt x="1397" y="987"/>
                    <a:pt x="1381" y="988"/>
                    <a:pt x="1372" y="988"/>
                  </a:cubicBezTo>
                  <a:cubicBezTo>
                    <a:pt x="1333" y="994"/>
                    <a:pt x="1359" y="993"/>
                    <a:pt x="1297" y="997"/>
                  </a:cubicBezTo>
                  <a:cubicBezTo>
                    <a:pt x="1289" y="998"/>
                    <a:pt x="1256" y="998"/>
                    <a:pt x="1287" y="999"/>
                  </a:cubicBezTo>
                  <a:cubicBezTo>
                    <a:pt x="1293" y="1000"/>
                    <a:pt x="1291" y="1000"/>
                    <a:pt x="1290" y="1001"/>
                  </a:cubicBezTo>
                  <a:cubicBezTo>
                    <a:pt x="1281" y="1004"/>
                    <a:pt x="1312" y="1008"/>
                    <a:pt x="1269" y="1011"/>
                  </a:cubicBezTo>
                  <a:cubicBezTo>
                    <a:pt x="1300" y="1013"/>
                    <a:pt x="1260" y="1011"/>
                    <a:pt x="1269" y="1016"/>
                  </a:cubicBezTo>
                  <a:cubicBezTo>
                    <a:pt x="1241" y="1014"/>
                    <a:pt x="1234" y="1015"/>
                    <a:pt x="1207" y="1020"/>
                  </a:cubicBezTo>
                  <a:cubicBezTo>
                    <a:pt x="1213" y="1020"/>
                    <a:pt x="1219" y="1020"/>
                    <a:pt x="1224" y="1020"/>
                  </a:cubicBezTo>
                  <a:cubicBezTo>
                    <a:pt x="1219" y="1020"/>
                    <a:pt x="1213" y="1020"/>
                    <a:pt x="1207" y="1020"/>
                  </a:cubicBezTo>
                  <a:cubicBezTo>
                    <a:pt x="1204" y="1021"/>
                    <a:pt x="1217" y="1022"/>
                    <a:pt x="1186" y="1022"/>
                  </a:cubicBezTo>
                  <a:cubicBezTo>
                    <a:pt x="1156" y="1026"/>
                    <a:pt x="1151" y="1027"/>
                    <a:pt x="1124" y="1029"/>
                  </a:cubicBezTo>
                  <a:cubicBezTo>
                    <a:pt x="1128" y="1029"/>
                    <a:pt x="1143" y="1029"/>
                    <a:pt x="1133" y="1029"/>
                  </a:cubicBezTo>
                  <a:cubicBezTo>
                    <a:pt x="1095" y="1029"/>
                    <a:pt x="1106" y="1030"/>
                    <a:pt x="1103" y="1031"/>
                  </a:cubicBezTo>
                  <a:cubicBezTo>
                    <a:pt x="1098" y="1031"/>
                    <a:pt x="1081" y="1032"/>
                    <a:pt x="1089" y="1033"/>
                  </a:cubicBezTo>
                  <a:cubicBezTo>
                    <a:pt x="1116" y="1034"/>
                    <a:pt x="1063" y="1034"/>
                    <a:pt x="1063" y="1035"/>
                  </a:cubicBezTo>
                  <a:cubicBezTo>
                    <a:pt x="1069" y="1035"/>
                    <a:pt x="1075" y="1036"/>
                    <a:pt x="1081" y="1036"/>
                  </a:cubicBezTo>
                  <a:cubicBezTo>
                    <a:pt x="1068" y="1036"/>
                    <a:pt x="1056" y="1037"/>
                    <a:pt x="1044" y="1037"/>
                  </a:cubicBezTo>
                  <a:cubicBezTo>
                    <a:pt x="1079" y="1038"/>
                    <a:pt x="1023" y="1039"/>
                    <a:pt x="1039" y="1040"/>
                  </a:cubicBezTo>
                  <a:cubicBezTo>
                    <a:pt x="1066" y="1042"/>
                    <a:pt x="995" y="1041"/>
                    <a:pt x="1000" y="1044"/>
                  </a:cubicBezTo>
                  <a:cubicBezTo>
                    <a:pt x="1030" y="1046"/>
                    <a:pt x="974" y="1047"/>
                    <a:pt x="1010" y="1050"/>
                  </a:cubicBezTo>
                  <a:cubicBezTo>
                    <a:pt x="1017" y="1053"/>
                    <a:pt x="975" y="1052"/>
                    <a:pt x="957" y="1050"/>
                  </a:cubicBezTo>
                  <a:cubicBezTo>
                    <a:pt x="957" y="1052"/>
                    <a:pt x="954" y="1053"/>
                    <a:pt x="958" y="1054"/>
                  </a:cubicBezTo>
                  <a:cubicBezTo>
                    <a:pt x="933" y="1060"/>
                    <a:pt x="994" y="1059"/>
                    <a:pt x="942" y="1063"/>
                  </a:cubicBezTo>
                  <a:cubicBezTo>
                    <a:pt x="962" y="1065"/>
                    <a:pt x="918" y="1067"/>
                    <a:pt x="975" y="1068"/>
                  </a:cubicBezTo>
                  <a:cubicBezTo>
                    <a:pt x="969" y="1069"/>
                    <a:pt x="956" y="1069"/>
                    <a:pt x="958" y="1070"/>
                  </a:cubicBezTo>
                  <a:cubicBezTo>
                    <a:pt x="985" y="1070"/>
                    <a:pt x="964" y="1071"/>
                    <a:pt x="957" y="1072"/>
                  </a:cubicBezTo>
                  <a:cubicBezTo>
                    <a:pt x="951" y="1073"/>
                    <a:pt x="926" y="1073"/>
                    <a:pt x="956" y="1074"/>
                  </a:cubicBezTo>
                  <a:cubicBezTo>
                    <a:pt x="939" y="1074"/>
                    <a:pt x="933" y="1075"/>
                    <a:pt x="936" y="1076"/>
                  </a:cubicBezTo>
                  <a:cubicBezTo>
                    <a:pt x="945" y="1075"/>
                    <a:pt x="951" y="1077"/>
                    <a:pt x="957" y="1079"/>
                  </a:cubicBezTo>
                  <a:cubicBezTo>
                    <a:pt x="959" y="1080"/>
                    <a:pt x="968" y="1082"/>
                    <a:pt x="955" y="1082"/>
                  </a:cubicBezTo>
                  <a:cubicBezTo>
                    <a:pt x="928" y="1084"/>
                    <a:pt x="970" y="1084"/>
                    <a:pt x="957" y="1085"/>
                  </a:cubicBezTo>
                  <a:cubicBezTo>
                    <a:pt x="864" y="1090"/>
                    <a:pt x="913" y="1098"/>
                    <a:pt x="825" y="1099"/>
                  </a:cubicBezTo>
                  <a:cubicBezTo>
                    <a:pt x="855" y="1099"/>
                    <a:pt x="879" y="1100"/>
                    <a:pt x="895" y="1099"/>
                  </a:cubicBezTo>
                  <a:cubicBezTo>
                    <a:pt x="889" y="1099"/>
                    <a:pt x="883" y="1098"/>
                    <a:pt x="878" y="1098"/>
                  </a:cubicBezTo>
                  <a:cubicBezTo>
                    <a:pt x="892" y="1098"/>
                    <a:pt x="927" y="1097"/>
                    <a:pt x="895" y="1098"/>
                  </a:cubicBezTo>
                  <a:lnTo>
                    <a:pt x="895" y="1099"/>
                  </a:lnTo>
                  <a:cubicBezTo>
                    <a:pt x="902" y="1099"/>
                    <a:pt x="909" y="1099"/>
                    <a:pt x="916" y="1100"/>
                  </a:cubicBezTo>
                  <a:cubicBezTo>
                    <a:pt x="882" y="1100"/>
                    <a:pt x="917" y="1101"/>
                    <a:pt x="904" y="1102"/>
                  </a:cubicBezTo>
                  <a:cubicBezTo>
                    <a:pt x="891" y="1103"/>
                    <a:pt x="897" y="1104"/>
                    <a:pt x="895" y="1105"/>
                  </a:cubicBezTo>
                  <a:cubicBezTo>
                    <a:pt x="893" y="1106"/>
                    <a:pt x="895" y="1107"/>
                    <a:pt x="876" y="1108"/>
                  </a:cubicBezTo>
                  <a:cubicBezTo>
                    <a:pt x="866" y="1109"/>
                    <a:pt x="886" y="1110"/>
                    <a:pt x="883" y="1111"/>
                  </a:cubicBezTo>
                  <a:cubicBezTo>
                    <a:pt x="881" y="1111"/>
                    <a:pt x="905" y="1112"/>
                    <a:pt x="863" y="1112"/>
                  </a:cubicBezTo>
                  <a:cubicBezTo>
                    <a:pt x="815" y="1113"/>
                    <a:pt x="916" y="1116"/>
                    <a:pt x="891" y="1117"/>
                  </a:cubicBezTo>
                  <a:cubicBezTo>
                    <a:pt x="884" y="1117"/>
                    <a:pt x="830" y="1118"/>
                    <a:pt x="874" y="1119"/>
                  </a:cubicBezTo>
                  <a:cubicBezTo>
                    <a:pt x="840" y="1121"/>
                    <a:pt x="856" y="1117"/>
                    <a:pt x="853" y="1128"/>
                  </a:cubicBezTo>
                  <a:cubicBezTo>
                    <a:pt x="853" y="1129"/>
                    <a:pt x="865" y="1130"/>
                    <a:pt x="851" y="1131"/>
                  </a:cubicBezTo>
                  <a:cubicBezTo>
                    <a:pt x="818" y="1132"/>
                    <a:pt x="866" y="1132"/>
                    <a:pt x="853" y="1133"/>
                  </a:cubicBezTo>
                  <a:cubicBezTo>
                    <a:pt x="847" y="1134"/>
                    <a:pt x="841" y="1134"/>
                    <a:pt x="834" y="1134"/>
                  </a:cubicBezTo>
                  <a:cubicBezTo>
                    <a:pt x="821" y="1135"/>
                    <a:pt x="800" y="1135"/>
                    <a:pt x="823" y="1140"/>
                  </a:cubicBezTo>
                  <a:cubicBezTo>
                    <a:pt x="829" y="1141"/>
                    <a:pt x="786" y="1142"/>
                    <a:pt x="831" y="1143"/>
                  </a:cubicBezTo>
                  <a:cubicBezTo>
                    <a:pt x="815" y="1145"/>
                    <a:pt x="746" y="1147"/>
                    <a:pt x="795" y="1150"/>
                  </a:cubicBezTo>
                  <a:cubicBezTo>
                    <a:pt x="807" y="1151"/>
                    <a:pt x="803" y="1151"/>
                    <a:pt x="794" y="1151"/>
                  </a:cubicBezTo>
                  <a:cubicBezTo>
                    <a:pt x="760" y="1154"/>
                    <a:pt x="787" y="1157"/>
                    <a:pt x="750" y="1159"/>
                  </a:cubicBezTo>
                  <a:cubicBezTo>
                    <a:pt x="800" y="1161"/>
                    <a:pt x="742" y="1163"/>
                    <a:pt x="789" y="1165"/>
                  </a:cubicBezTo>
                  <a:cubicBezTo>
                    <a:pt x="797" y="1165"/>
                    <a:pt x="783" y="1166"/>
                    <a:pt x="778" y="1167"/>
                  </a:cubicBezTo>
                  <a:cubicBezTo>
                    <a:pt x="789" y="1168"/>
                    <a:pt x="894" y="1168"/>
                    <a:pt x="853" y="1168"/>
                  </a:cubicBezTo>
                  <a:lnTo>
                    <a:pt x="853" y="1168"/>
                  </a:lnTo>
                  <a:cubicBezTo>
                    <a:pt x="884" y="1170"/>
                    <a:pt x="872" y="1171"/>
                    <a:pt x="884" y="1173"/>
                  </a:cubicBezTo>
                  <a:cubicBezTo>
                    <a:pt x="895" y="1174"/>
                    <a:pt x="877" y="1173"/>
                    <a:pt x="874" y="1173"/>
                  </a:cubicBezTo>
                  <a:cubicBezTo>
                    <a:pt x="879" y="1173"/>
                    <a:pt x="893" y="1173"/>
                    <a:pt x="884" y="1173"/>
                  </a:cubicBezTo>
                  <a:cubicBezTo>
                    <a:pt x="826" y="1174"/>
                    <a:pt x="807" y="1173"/>
                    <a:pt x="754" y="1170"/>
                  </a:cubicBezTo>
                  <a:lnTo>
                    <a:pt x="754" y="1175"/>
                  </a:lnTo>
                  <a:cubicBezTo>
                    <a:pt x="787" y="1172"/>
                    <a:pt x="870" y="1182"/>
                    <a:pt x="776" y="1184"/>
                  </a:cubicBezTo>
                  <a:cubicBezTo>
                    <a:pt x="744" y="1185"/>
                    <a:pt x="741" y="1168"/>
                    <a:pt x="687" y="1182"/>
                  </a:cubicBezTo>
                  <a:cubicBezTo>
                    <a:pt x="669" y="1196"/>
                    <a:pt x="642" y="1193"/>
                    <a:pt x="644" y="1199"/>
                  </a:cubicBezTo>
                  <a:cubicBezTo>
                    <a:pt x="579" y="1218"/>
                    <a:pt x="707" y="1217"/>
                    <a:pt x="747" y="1217"/>
                  </a:cubicBezTo>
                  <a:cubicBezTo>
                    <a:pt x="683" y="1217"/>
                    <a:pt x="753" y="1219"/>
                    <a:pt x="709" y="1219"/>
                  </a:cubicBezTo>
                  <a:cubicBezTo>
                    <a:pt x="724" y="1220"/>
                    <a:pt x="787" y="1220"/>
                    <a:pt x="767" y="1212"/>
                  </a:cubicBezTo>
                  <a:cubicBezTo>
                    <a:pt x="753" y="1210"/>
                    <a:pt x="782" y="1209"/>
                    <a:pt x="770" y="1208"/>
                  </a:cubicBezTo>
                  <a:cubicBezTo>
                    <a:pt x="756" y="1206"/>
                    <a:pt x="812" y="1205"/>
                    <a:pt x="775" y="1203"/>
                  </a:cubicBezTo>
                  <a:cubicBezTo>
                    <a:pt x="810" y="1203"/>
                    <a:pt x="747" y="1202"/>
                    <a:pt x="777" y="1201"/>
                  </a:cubicBezTo>
                  <a:cubicBezTo>
                    <a:pt x="809" y="1200"/>
                    <a:pt x="747" y="1199"/>
                    <a:pt x="773" y="1199"/>
                  </a:cubicBezTo>
                  <a:cubicBezTo>
                    <a:pt x="801" y="1198"/>
                    <a:pt x="785" y="1197"/>
                    <a:pt x="791" y="1196"/>
                  </a:cubicBezTo>
                  <a:cubicBezTo>
                    <a:pt x="795" y="1195"/>
                    <a:pt x="822" y="1195"/>
                    <a:pt x="792" y="1194"/>
                  </a:cubicBezTo>
                  <a:cubicBezTo>
                    <a:pt x="836" y="1189"/>
                    <a:pt x="830" y="1186"/>
                    <a:pt x="895" y="1180"/>
                  </a:cubicBezTo>
                  <a:cubicBezTo>
                    <a:pt x="857" y="1179"/>
                    <a:pt x="908" y="1178"/>
                    <a:pt x="877" y="1177"/>
                  </a:cubicBezTo>
                  <a:cubicBezTo>
                    <a:pt x="959" y="1179"/>
                    <a:pt x="970" y="1178"/>
                    <a:pt x="1031" y="1164"/>
                  </a:cubicBezTo>
                  <a:cubicBezTo>
                    <a:pt x="1058" y="1162"/>
                    <a:pt x="1027" y="1162"/>
                    <a:pt x="1029" y="1160"/>
                  </a:cubicBezTo>
                  <a:cubicBezTo>
                    <a:pt x="1035" y="1158"/>
                    <a:pt x="1042" y="1160"/>
                    <a:pt x="1041" y="1153"/>
                  </a:cubicBezTo>
                  <a:cubicBezTo>
                    <a:pt x="1067" y="1156"/>
                    <a:pt x="1140" y="1151"/>
                    <a:pt x="1103" y="1153"/>
                  </a:cubicBezTo>
                  <a:lnTo>
                    <a:pt x="1103" y="1153"/>
                  </a:lnTo>
                  <a:cubicBezTo>
                    <a:pt x="1104" y="1155"/>
                    <a:pt x="1117" y="1156"/>
                    <a:pt x="1106" y="1157"/>
                  </a:cubicBezTo>
                  <a:cubicBezTo>
                    <a:pt x="1096" y="1159"/>
                    <a:pt x="1132" y="1158"/>
                    <a:pt x="1124" y="1165"/>
                  </a:cubicBezTo>
                  <a:cubicBezTo>
                    <a:pt x="1140" y="1165"/>
                    <a:pt x="1149" y="1165"/>
                    <a:pt x="1161" y="1164"/>
                  </a:cubicBezTo>
                  <a:lnTo>
                    <a:pt x="1161" y="1169"/>
                  </a:lnTo>
                  <a:cubicBezTo>
                    <a:pt x="1143" y="1169"/>
                    <a:pt x="1133" y="1170"/>
                    <a:pt x="1124" y="1170"/>
                  </a:cubicBezTo>
                  <a:cubicBezTo>
                    <a:pt x="1162" y="1171"/>
                    <a:pt x="1098" y="1173"/>
                    <a:pt x="1144" y="1173"/>
                  </a:cubicBezTo>
                  <a:cubicBezTo>
                    <a:pt x="1077" y="1176"/>
                    <a:pt x="1175" y="1178"/>
                    <a:pt x="1106" y="1180"/>
                  </a:cubicBezTo>
                  <a:cubicBezTo>
                    <a:pt x="1140" y="1183"/>
                    <a:pt x="1115" y="1189"/>
                    <a:pt x="1125" y="1193"/>
                  </a:cubicBezTo>
                  <a:cubicBezTo>
                    <a:pt x="1130" y="1195"/>
                    <a:pt x="1095" y="1194"/>
                    <a:pt x="1082" y="1195"/>
                  </a:cubicBezTo>
                  <a:cubicBezTo>
                    <a:pt x="1082" y="1199"/>
                    <a:pt x="1088" y="1203"/>
                    <a:pt x="1079" y="1207"/>
                  </a:cubicBezTo>
                  <a:cubicBezTo>
                    <a:pt x="1076" y="1208"/>
                    <a:pt x="1099" y="1208"/>
                    <a:pt x="1092" y="1210"/>
                  </a:cubicBezTo>
                  <a:cubicBezTo>
                    <a:pt x="1076" y="1212"/>
                    <a:pt x="1051" y="1215"/>
                    <a:pt x="1061" y="1218"/>
                  </a:cubicBezTo>
                  <a:cubicBezTo>
                    <a:pt x="1068" y="1220"/>
                    <a:pt x="1047" y="1222"/>
                    <a:pt x="1078" y="1224"/>
                  </a:cubicBezTo>
                  <a:cubicBezTo>
                    <a:pt x="1034" y="1226"/>
                    <a:pt x="1087" y="1229"/>
                    <a:pt x="1048" y="1231"/>
                  </a:cubicBezTo>
                  <a:cubicBezTo>
                    <a:pt x="1063" y="1233"/>
                    <a:pt x="1037" y="1235"/>
                    <a:pt x="1040" y="1237"/>
                  </a:cubicBezTo>
                  <a:cubicBezTo>
                    <a:pt x="1043" y="1241"/>
                    <a:pt x="1039" y="1244"/>
                    <a:pt x="1041" y="1250"/>
                  </a:cubicBezTo>
                  <a:cubicBezTo>
                    <a:pt x="1041" y="1250"/>
                    <a:pt x="977" y="1248"/>
                    <a:pt x="1012" y="1250"/>
                  </a:cubicBezTo>
                  <a:cubicBezTo>
                    <a:pt x="1032" y="1251"/>
                    <a:pt x="987" y="1252"/>
                    <a:pt x="1020" y="1253"/>
                  </a:cubicBezTo>
                  <a:cubicBezTo>
                    <a:pt x="982" y="1254"/>
                    <a:pt x="1044" y="1256"/>
                    <a:pt x="1000" y="1256"/>
                  </a:cubicBezTo>
                  <a:cubicBezTo>
                    <a:pt x="1038" y="1258"/>
                    <a:pt x="1007" y="1259"/>
                    <a:pt x="1008" y="1260"/>
                  </a:cubicBezTo>
                  <a:cubicBezTo>
                    <a:pt x="1009" y="1261"/>
                    <a:pt x="1011" y="1262"/>
                    <a:pt x="999" y="1264"/>
                  </a:cubicBezTo>
                  <a:cubicBezTo>
                    <a:pt x="1039" y="1265"/>
                    <a:pt x="1024" y="1267"/>
                    <a:pt x="1016" y="1269"/>
                  </a:cubicBezTo>
                  <a:cubicBezTo>
                    <a:pt x="1007" y="1271"/>
                    <a:pt x="982" y="1273"/>
                    <a:pt x="936" y="1274"/>
                  </a:cubicBezTo>
                  <a:cubicBezTo>
                    <a:pt x="936" y="1294"/>
                    <a:pt x="937" y="1282"/>
                    <a:pt x="999" y="1286"/>
                  </a:cubicBezTo>
                  <a:cubicBezTo>
                    <a:pt x="999" y="1281"/>
                    <a:pt x="999" y="1282"/>
                    <a:pt x="991" y="1282"/>
                  </a:cubicBezTo>
                  <a:cubicBezTo>
                    <a:pt x="954" y="1281"/>
                    <a:pt x="997" y="1280"/>
                    <a:pt x="990" y="1279"/>
                  </a:cubicBezTo>
                  <a:cubicBezTo>
                    <a:pt x="983" y="1278"/>
                    <a:pt x="992" y="1277"/>
                    <a:pt x="1029" y="1276"/>
                  </a:cubicBezTo>
                  <a:cubicBezTo>
                    <a:pt x="1041" y="1278"/>
                    <a:pt x="1071" y="1276"/>
                    <a:pt x="1060" y="1283"/>
                  </a:cubicBezTo>
                  <a:cubicBezTo>
                    <a:pt x="1057" y="1284"/>
                    <a:pt x="1090" y="1285"/>
                    <a:pt x="1061" y="1286"/>
                  </a:cubicBezTo>
                  <a:cubicBezTo>
                    <a:pt x="1074" y="1287"/>
                    <a:pt x="1087" y="1287"/>
                    <a:pt x="1094" y="1287"/>
                  </a:cubicBezTo>
                  <a:cubicBezTo>
                    <a:pt x="1090" y="1288"/>
                    <a:pt x="1075" y="1289"/>
                    <a:pt x="1084" y="1290"/>
                  </a:cubicBezTo>
                  <a:cubicBezTo>
                    <a:pt x="1113" y="1292"/>
                    <a:pt x="1098" y="1294"/>
                    <a:pt x="1103" y="1296"/>
                  </a:cubicBezTo>
                  <a:cubicBezTo>
                    <a:pt x="1134" y="1300"/>
                    <a:pt x="1085" y="1299"/>
                    <a:pt x="1112" y="1301"/>
                  </a:cubicBezTo>
                  <a:cubicBezTo>
                    <a:pt x="1149" y="1305"/>
                    <a:pt x="1145" y="1302"/>
                    <a:pt x="1145" y="1314"/>
                  </a:cubicBezTo>
                  <a:cubicBezTo>
                    <a:pt x="1161" y="1314"/>
                    <a:pt x="1173" y="1314"/>
                    <a:pt x="1186" y="1314"/>
                  </a:cubicBezTo>
                  <a:cubicBezTo>
                    <a:pt x="1186" y="1322"/>
                    <a:pt x="1189" y="1318"/>
                    <a:pt x="1198" y="1322"/>
                  </a:cubicBezTo>
                  <a:cubicBezTo>
                    <a:pt x="1198" y="1323"/>
                    <a:pt x="1171" y="1323"/>
                    <a:pt x="1187" y="1324"/>
                  </a:cubicBezTo>
                  <a:cubicBezTo>
                    <a:pt x="1202" y="1325"/>
                    <a:pt x="1187" y="1326"/>
                    <a:pt x="1194" y="1326"/>
                  </a:cubicBezTo>
                  <a:cubicBezTo>
                    <a:pt x="1214" y="1327"/>
                    <a:pt x="1177" y="1328"/>
                    <a:pt x="1205" y="1329"/>
                  </a:cubicBezTo>
                  <a:cubicBezTo>
                    <a:pt x="1180" y="1329"/>
                    <a:pt x="1224" y="1331"/>
                    <a:pt x="1162" y="1331"/>
                  </a:cubicBezTo>
                  <a:cubicBezTo>
                    <a:pt x="1124" y="1330"/>
                    <a:pt x="1112" y="1333"/>
                    <a:pt x="1141" y="1333"/>
                  </a:cubicBezTo>
                  <a:cubicBezTo>
                    <a:pt x="1135" y="1333"/>
                    <a:pt x="1130" y="1334"/>
                    <a:pt x="1124" y="1334"/>
                  </a:cubicBezTo>
                  <a:cubicBezTo>
                    <a:pt x="1147" y="1335"/>
                    <a:pt x="1141" y="1336"/>
                    <a:pt x="1097" y="1336"/>
                  </a:cubicBezTo>
                  <a:cubicBezTo>
                    <a:pt x="1072" y="1337"/>
                    <a:pt x="1094" y="1336"/>
                    <a:pt x="1103" y="1336"/>
                  </a:cubicBezTo>
                  <a:cubicBezTo>
                    <a:pt x="1088" y="1337"/>
                    <a:pt x="1104" y="1336"/>
                    <a:pt x="1103" y="1334"/>
                  </a:cubicBezTo>
                  <a:cubicBezTo>
                    <a:pt x="1070" y="1333"/>
                    <a:pt x="1084" y="1334"/>
                    <a:pt x="1041" y="1336"/>
                  </a:cubicBezTo>
                  <a:cubicBezTo>
                    <a:pt x="1054" y="1337"/>
                    <a:pt x="1005" y="1338"/>
                    <a:pt x="1041" y="1339"/>
                  </a:cubicBezTo>
                  <a:cubicBezTo>
                    <a:pt x="1055" y="1350"/>
                    <a:pt x="1080" y="1348"/>
                    <a:pt x="1121" y="1355"/>
                  </a:cubicBezTo>
                  <a:cubicBezTo>
                    <a:pt x="1087" y="1356"/>
                    <a:pt x="1120" y="1357"/>
                    <a:pt x="1121" y="1358"/>
                  </a:cubicBezTo>
                  <a:cubicBezTo>
                    <a:pt x="1123" y="1359"/>
                    <a:pt x="1129" y="1361"/>
                    <a:pt x="1137" y="1362"/>
                  </a:cubicBezTo>
                  <a:cubicBezTo>
                    <a:pt x="1106" y="1366"/>
                    <a:pt x="1168" y="1366"/>
                    <a:pt x="1088" y="1369"/>
                  </a:cubicBezTo>
                  <a:cubicBezTo>
                    <a:pt x="1078" y="1369"/>
                    <a:pt x="1017" y="1371"/>
                    <a:pt x="1056" y="1373"/>
                  </a:cubicBezTo>
                  <a:cubicBezTo>
                    <a:pt x="1067" y="1373"/>
                    <a:pt x="1052" y="1375"/>
                    <a:pt x="1039" y="1376"/>
                  </a:cubicBezTo>
                  <a:cubicBezTo>
                    <a:pt x="1023" y="1377"/>
                    <a:pt x="1065" y="1378"/>
                    <a:pt x="1050" y="1379"/>
                  </a:cubicBezTo>
                  <a:cubicBezTo>
                    <a:pt x="1037" y="1380"/>
                    <a:pt x="1043" y="1381"/>
                    <a:pt x="1044" y="1384"/>
                  </a:cubicBezTo>
                  <a:cubicBezTo>
                    <a:pt x="1044" y="1384"/>
                    <a:pt x="1042" y="1383"/>
                    <a:pt x="1041" y="1383"/>
                  </a:cubicBezTo>
                  <a:cubicBezTo>
                    <a:pt x="1090" y="1389"/>
                    <a:pt x="966" y="1376"/>
                    <a:pt x="936" y="1375"/>
                  </a:cubicBezTo>
                  <a:lnTo>
                    <a:pt x="936" y="1376"/>
                  </a:lnTo>
                  <a:cubicBezTo>
                    <a:pt x="942" y="1377"/>
                    <a:pt x="948" y="1377"/>
                    <a:pt x="954" y="1377"/>
                  </a:cubicBezTo>
                  <a:cubicBezTo>
                    <a:pt x="948" y="1377"/>
                    <a:pt x="942" y="1377"/>
                    <a:pt x="936" y="1377"/>
                  </a:cubicBezTo>
                  <a:cubicBezTo>
                    <a:pt x="1014" y="1384"/>
                    <a:pt x="1065" y="1411"/>
                    <a:pt x="1145" y="1412"/>
                  </a:cubicBezTo>
                  <a:cubicBezTo>
                    <a:pt x="1146" y="1414"/>
                    <a:pt x="1142" y="1416"/>
                    <a:pt x="1145" y="1417"/>
                  </a:cubicBezTo>
                  <a:cubicBezTo>
                    <a:pt x="1148" y="1418"/>
                    <a:pt x="1134" y="1419"/>
                    <a:pt x="1157" y="1420"/>
                  </a:cubicBezTo>
                  <a:cubicBezTo>
                    <a:pt x="1168" y="1420"/>
                    <a:pt x="1145" y="1421"/>
                    <a:pt x="1163" y="1422"/>
                  </a:cubicBezTo>
                  <a:cubicBezTo>
                    <a:pt x="1175" y="1423"/>
                    <a:pt x="1159" y="1424"/>
                    <a:pt x="1167" y="1425"/>
                  </a:cubicBezTo>
                  <a:cubicBezTo>
                    <a:pt x="1135" y="1432"/>
                    <a:pt x="970" y="1416"/>
                    <a:pt x="898" y="1410"/>
                  </a:cubicBezTo>
                  <a:cubicBezTo>
                    <a:pt x="929" y="1411"/>
                    <a:pt x="848" y="1411"/>
                    <a:pt x="892" y="1412"/>
                  </a:cubicBezTo>
                  <a:cubicBezTo>
                    <a:pt x="890" y="1415"/>
                    <a:pt x="899" y="1418"/>
                    <a:pt x="957" y="1421"/>
                  </a:cubicBezTo>
                  <a:cubicBezTo>
                    <a:pt x="960" y="1426"/>
                    <a:pt x="1008" y="1429"/>
                    <a:pt x="1025" y="1435"/>
                  </a:cubicBezTo>
                  <a:cubicBezTo>
                    <a:pt x="1059" y="1436"/>
                    <a:pt x="1003" y="1437"/>
                    <a:pt x="1032" y="1437"/>
                  </a:cubicBezTo>
                  <a:cubicBezTo>
                    <a:pt x="1043" y="1438"/>
                    <a:pt x="1020" y="1439"/>
                    <a:pt x="1038" y="1439"/>
                  </a:cubicBezTo>
                  <a:cubicBezTo>
                    <a:pt x="1050" y="1440"/>
                    <a:pt x="1035" y="1441"/>
                    <a:pt x="1042" y="1442"/>
                  </a:cubicBezTo>
                  <a:cubicBezTo>
                    <a:pt x="1049" y="1443"/>
                    <a:pt x="1056" y="1443"/>
                    <a:pt x="1045" y="1444"/>
                  </a:cubicBezTo>
                  <a:cubicBezTo>
                    <a:pt x="1085" y="1445"/>
                    <a:pt x="1017" y="1446"/>
                    <a:pt x="1055" y="1446"/>
                  </a:cubicBezTo>
                  <a:cubicBezTo>
                    <a:pt x="1064" y="1449"/>
                    <a:pt x="1074" y="1451"/>
                    <a:pt x="1081" y="1454"/>
                  </a:cubicBezTo>
                  <a:cubicBezTo>
                    <a:pt x="1073" y="1457"/>
                    <a:pt x="1007" y="1457"/>
                    <a:pt x="1055" y="1459"/>
                  </a:cubicBezTo>
                  <a:cubicBezTo>
                    <a:pt x="1109" y="1460"/>
                    <a:pt x="1053" y="1464"/>
                    <a:pt x="1114" y="1468"/>
                  </a:cubicBezTo>
                  <a:cubicBezTo>
                    <a:pt x="1124" y="1469"/>
                    <a:pt x="1113" y="1469"/>
                    <a:pt x="1106" y="1469"/>
                  </a:cubicBezTo>
                  <a:cubicBezTo>
                    <a:pt x="1140" y="1470"/>
                    <a:pt x="1100" y="1471"/>
                    <a:pt x="1114" y="1471"/>
                  </a:cubicBezTo>
                  <a:cubicBezTo>
                    <a:pt x="1129" y="1472"/>
                    <a:pt x="1110" y="1474"/>
                    <a:pt x="1127" y="1475"/>
                  </a:cubicBezTo>
                  <a:cubicBezTo>
                    <a:pt x="1159" y="1476"/>
                    <a:pt x="1106" y="1477"/>
                    <a:pt x="1127" y="1477"/>
                  </a:cubicBezTo>
                  <a:cubicBezTo>
                    <a:pt x="1152" y="1478"/>
                    <a:pt x="1124" y="1479"/>
                    <a:pt x="1141" y="1480"/>
                  </a:cubicBezTo>
                  <a:cubicBezTo>
                    <a:pt x="1160" y="1481"/>
                    <a:pt x="1140" y="1482"/>
                    <a:pt x="1145" y="1489"/>
                  </a:cubicBezTo>
                  <a:cubicBezTo>
                    <a:pt x="1163" y="1489"/>
                    <a:pt x="1175" y="1490"/>
                    <a:pt x="1188" y="1490"/>
                  </a:cubicBezTo>
                  <a:cubicBezTo>
                    <a:pt x="1166" y="1491"/>
                    <a:pt x="1134" y="1491"/>
                    <a:pt x="1145" y="1493"/>
                  </a:cubicBezTo>
                  <a:cubicBezTo>
                    <a:pt x="1154" y="1494"/>
                    <a:pt x="1167" y="1495"/>
                    <a:pt x="1145" y="1496"/>
                  </a:cubicBezTo>
                  <a:cubicBezTo>
                    <a:pt x="1180" y="1497"/>
                    <a:pt x="1137" y="1498"/>
                    <a:pt x="1155" y="1498"/>
                  </a:cubicBezTo>
                  <a:cubicBezTo>
                    <a:pt x="1179" y="1498"/>
                    <a:pt x="1197" y="1498"/>
                    <a:pt x="1168" y="1499"/>
                  </a:cubicBezTo>
                  <a:cubicBezTo>
                    <a:pt x="1198" y="1500"/>
                    <a:pt x="1153" y="1501"/>
                    <a:pt x="1165" y="1502"/>
                  </a:cubicBezTo>
                  <a:cubicBezTo>
                    <a:pt x="1171" y="1502"/>
                    <a:pt x="1177" y="1502"/>
                    <a:pt x="1183" y="1503"/>
                  </a:cubicBezTo>
                  <a:cubicBezTo>
                    <a:pt x="1173" y="1503"/>
                    <a:pt x="1165" y="1502"/>
                    <a:pt x="1155" y="1506"/>
                  </a:cubicBezTo>
                  <a:cubicBezTo>
                    <a:pt x="1158" y="1506"/>
                    <a:pt x="1170" y="1507"/>
                    <a:pt x="1182" y="1507"/>
                  </a:cubicBezTo>
                  <a:cubicBezTo>
                    <a:pt x="1177" y="1508"/>
                    <a:pt x="1162" y="1508"/>
                    <a:pt x="1167" y="1509"/>
                  </a:cubicBezTo>
                  <a:cubicBezTo>
                    <a:pt x="1204" y="1511"/>
                    <a:pt x="1188" y="1514"/>
                    <a:pt x="1164" y="1516"/>
                  </a:cubicBezTo>
                  <a:cubicBezTo>
                    <a:pt x="1177" y="1516"/>
                    <a:pt x="1189" y="1516"/>
                    <a:pt x="1207" y="1517"/>
                  </a:cubicBezTo>
                  <a:cubicBezTo>
                    <a:pt x="1211" y="1535"/>
                    <a:pt x="1193" y="1534"/>
                    <a:pt x="1231" y="1536"/>
                  </a:cubicBezTo>
                  <a:cubicBezTo>
                    <a:pt x="1277" y="1539"/>
                    <a:pt x="1224" y="1541"/>
                    <a:pt x="1210" y="1543"/>
                  </a:cubicBezTo>
                  <a:cubicBezTo>
                    <a:pt x="1225" y="1543"/>
                    <a:pt x="1237" y="1543"/>
                    <a:pt x="1243" y="1543"/>
                  </a:cubicBezTo>
                  <a:cubicBezTo>
                    <a:pt x="1234" y="1544"/>
                    <a:pt x="1211" y="1546"/>
                    <a:pt x="1219" y="1546"/>
                  </a:cubicBezTo>
                  <a:cubicBezTo>
                    <a:pt x="1234" y="1548"/>
                    <a:pt x="1225" y="1549"/>
                    <a:pt x="1233" y="1550"/>
                  </a:cubicBezTo>
                  <a:cubicBezTo>
                    <a:pt x="1241" y="1551"/>
                    <a:pt x="1227" y="1551"/>
                    <a:pt x="1228" y="1552"/>
                  </a:cubicBezTo>
                  <a:cubicBezTo>
                    <a:pt x="1230" y="1553"/>
                    <a:pt x="1249" y="1555"/>
                    <a:pt x="1236" y="1556"/>
                  </a:cubicBezTo>
                  <a:cubicBezTo>
                    <a:pt x="1228" y="1557"/>
                    <a:pt x="1260" y="1557"/>
                    <a:pt x="1229" y="1558"/>
                  </a:cubicBezTo>
                  <a:cubicBezTo>
                    <a:pt x="1225" y="1558"/>
                    <a:pt x="1238" y="1559"/>
                    <a:pt x="1239" y="1560"/>
                  </a:cubicBezTo>
                  <a:cubicBezTo>
                    <a:pt x="1239" y="1560"/>
                    <a:pt x="1226" y="1562"/>
                    <a:pt x="1232" y="1562"/>
                  </a:cubicBezTo>
                  <a:cubicBezTo>
                    <a:pt x="1259" y="1562"/>
                    <a:pt x="1214" y="1563"/>
                    <a:pt x="1246" y="1564"/>
                  </a:cubicBezTo>
                  <a:cubicBezTo>
                    <a:pt x="1260" y="1565"/>
                    <a:pt x="1246" y="1565"/>
                    <a:pt x="1249" y="1570"/>
                  </a:cubicBezTo>
                  <a:cubicBezTo>
                    <a:pt x="1246" y="1577"/>
                    <a:pt x="1260" y="1574"/>
                    <a:pt x="1228" y="1576"/>
                  </a:cubicBezTo>
                  <a:cubicBezTo>
                    <a:pt x="1262" y="1577"/>
                    <a:pt x="1212" y="1578"/>
                    <a:pt x="1229" y="1579"/>
                  </a:cubicBezTo>
                  <a:cubicBezTo>
                    <a:pt x="1244" y="1580"/>
                    <a:pt x="1235" y="1580"/>
                    <a:pt x="1230" y="1581"/>
                  </a:cubicBezTo>
                  <a:cubicBezTo>
                    <a:pt x="1225" y="1582"/>
                    <a:pt x="1245" y="1583"/>
                    <a:pt x="1241" y="1583"/>
                  </a:cubicBezTo>
                  <a:cubicBezTo>
                    <a:pt x="1207" y="1584"/>
                    <a:pt x="1272" y="1585"/>
                    <a:pt x="1232" y="1585"/>
                  </a:cubicBezTo>
                  <a:cubicBezTo>
                    <a:pt x="1245" y="1586"/>
                    <a:pt x="1232" y="1587"/>
                    <a:pt x="1234" y="1587"/>
                  </a:cubicBezTo>
                  <a:cubicBezTo>
                    <a:pt x="1265" y="1588"/>
                    <a:pt x="1219" y="1588"/>
                    <a:pt x="1236" y="1589"/>
                  </a:cubicBezTo>
                  <a:cubicBezTo>
                    <a:pt x="1257" y="1590"/>
                    <a:pt x="1258" y="1591"/>
                    <a:pt x="1239" y="1591"/>
                  </a:cubicBezTo>
                  <a:cubicBezTo>
                    <a:pt x="1211" y="1592"/>
                    <a:pt x="1246" y="1593"/>
                    <a:pt x="1243" y="1594"/>
                  </a:cubicBezTo>
                  <a:cubicBezTo>
                    <a:pt x="1191" y="1590"/>
                    <a:pt x="1225" y="1601"/>
                    <a:pt x="1186" y="1604"/>
                  </a:cubicBezTo>
                  <a:cubicBezTo>
                    <a:pt x="1187" y="1612"/>
                    <a:pt x="1141" y="1614"/>
                    <a:pt x="1126" y="1618"/>
                  </a:cubicBezTo>
                  <a:cubicBezTo>
                    <a:pt x="1162" y="1618"/>
                    <a:pt x="1104" y="1620"/>
                    <a:pt x="1144" y="1620"/>
                  </a:cubicBezTo>
                  <a:cubicBezTo>
                    <a:pt x="1114" y="1623"/>
                    <a:pt x="1100" y="1629"/>
                    <a:pt x="1041" y="1638"/>
                  </a:cubicBezTo>
                  <a:cubicBezTo>
                    <a:pt x="1046" y="1638"/>
                    <a:pt x="1052" y="1638"/>
                    <a:pt x="1058" y="1639"/>
                  </a:cubicBezTo>
                  <a:cubicBezTo>
                    <a:pt x="1039" y="1640"/>
                    <a:pt x="1006" y="1640"/>
                    <a:pt x="999" y="1653"/>
                  </a:cubicBezTo>
                  <a:cubicBezTo>
                    <a:pt x="976" y="1654"/>
                    <a:pt x="957" y="1655"/>
                    <a:pt x="942" y="1656"/>
                  </a:cubicBezTo>
                  <a:cubicBezTo>
                    <a:pt x="981" y="1659"/>
                    <a:pt x="921" y="1660"/>
                    <a:pt x="924" y="1662"/>
                  </a:cubicBezTo>
                  <a:cubicBezTo>
                    <a:pt x="925" y="1664"/>
                    <a:pt x="909" y="1665"/>
                    <a:pt x="917" y="1666"/>
                  </a:cubicBezTo>
                  <a:cubicBezTo>
                    <a:pt x="921" y="1667"/>
                    <a:pt x="883" y="1667"/>
                    <a:pt x="906" y="1668"/>
                  </a:cubicBezTo>
                  <a:cubicBezTo>
                    <a:pt x="900" y="1670"/>
                    <a:pt x="903" y="1670"/>
                    <a:pt x="882" y="1672"/>
                  </a:cubicBezTo>
                  <a:cubicBezTo>
                    <a:pt x="876" y="1673"/>
                    <a:pt x="895" y="1674"/>
                    <a:pt x="891" y="1674"/>
                  </a:cubicBezTo>
                  <a:cubicBezTo>
                    <a:pt x="876" y="1676"/>
                    <a:pt x="825" y="1678"/>
                    <a:pt x="871" y="1680"/>
                  </a:cubicBezTo>
                  <a:cubicBezTo>
                    <a:pt x="833" y="1683"/>
                    <a:pt x="853" y="1683"/>
                    <a:pt x="817" y="1687"/>
                  </a:cubicBezTo>
                  <a:cubicBezTo>
                    <a:pt x="850" y="1688"/>
                    <a:pt x="929" y="1683"/>
                    <a:pt x="895" y="1685"/>
                  </a:cubicBezTo>
                  <a:lnTo>
                    <a:pt x="895" y="1685"/>
                  </a:lnTo>
                  <a:cubicBezTo>
                    <a:pt x="900" y="1687"/>
                    <a:pt x="868" y="1686"/>
                    <a:pt x="853" y="1687"/>
                  </a:cubicBezTo>
                  <a:cubicBezTo>
                    <a:pt x="843" y="1690"/>
                    <a:pt x="918" y="1688"/>
                    <a:pt x="874" y="1689"/>
                  </a:cubicBezTo>
                  <a:lnTo>
                    <a:pt x="874" y="1689"/>
                  </a:lnTo>
                  <a:cubicBezTo>
                    <a:pt x="815" y="1694"/>
                    <a:pt x="809" y="1702"/>
                    <a:pt x="774" y="1700"/>
                  </a:cubicBezTo>
                  <a:cubicBezTo>
                    <a:pt x="819" y="1702"/>
                    <a:pt x="741" y="1701"/>
                    <a:pt x="749" y="1702"/>
                  </a:cubicBezTo>
                  <a:cubicBezTo>
                    <a:pt x="747" y="1708"/>
                    <a:pt x="760" y="1705"/>
                    <a:pt x="728" y="1707"/>
                  </a:cubicBezTo>
                  <a:cubicBezTo>
                    <a:pt x="767" y="1708"/>
                    <a:pt x="733" y="1709"/>
                    <a:pt x="726" y="1709"/>
                  </a:cubicBezTo>
                  <a:cubicBezTo>
                    <a:pt x="713" y="1710"/>
                    <a:pt x="728" y="1711"/>
                    <a:pt x="716" y="1712"/>
                  </a:cubicBezTo>
                  <a:cubicBezTo>
                    <a:pt x="694" y="1713"/>
                    <a:pt x="727" y="1714"/>
                    <a:pt x="687" y="1715"/>
                  </a:cubicBezTo>
                  <a:cubicBezTo>
                    <a:pt x="693" y="1716"/>
                    <a:pt x="666" y="1717"/>
                    <a:pt x="678" y="1719"/>
                  </a:cubicBezTo>
                  <a:cubicBezTo>
                    <a:pt x="666" y="1719"/>
                    <a:pt x="671" y="1719"/>
                    <a:pt x="676" y="1720"/>
                  </a:cubicBezTo>
                  <a:cubicBezTo>
                    <a:pt x="704" y="1721"/>
                    <a:pt x="640" y="1721"/>
                    <a:pt x="653" y="1723"/>
                  </a:cubicBezTo>
                  <a:cubicBezTo>
                    <a:pt x="672" y="1723"/>
                    <a:pt x="663" y="1724"/>
                    <a:pt x="675" y="1725"/>
                  </a:cubicBezTo>
                  <a:cubicBezTo>
                    <a:pt x="687" y="1726"/>
                    <a:pt x="668" y="1726"/>
                    <a:pt x="666" y="1725"/>
                  </a:cubicBezTo>
                  <a:cubicBezTo>
                    <a:pt x="671" y="1725"/>
                    <a:pt x="684" y="1725"/>
                    <a:pt x="675" y="1725"/>
                  </a:cubicBezTo>
                  <a:cubicBezTo>
                    <a:pt x="591" y="1725"/>
                    <a:pt x="617" y="1726"/>
                    <a:pt x="571" y="1735"/>
                  </a:cubicBezTo>
                  <a:cubicBezTo>
                    <a:pt x="569" y="1738"/>
                    <a:pt x="522" y="1741"/>
                    <a:pt x="503" y="1745"/>
                  </a:cubicBezTo>
                  <a:cubicBezTo>
                    <a:pt x="497" y="1746"/>
                    <a:pt x="462" y="1747"/>
                    <a:pt x="498" y="1748"/>
                  </a:cubicBezTo>
                  <a:cubicBezTo>
                    <a:pt x="446" y="1753"/>
                    <a:pt x="453" y="1756"/>
                    <a:pt x="437" y="1758"/>
                  </a:cubicBezTo>
                  <a:cubicBezTo>
                    <a:pt x="443" y="1759"/>
                    <a:pt x="448" y="1759"/>
                    <a:pt x="454" y="1759"/>
                  </a:cubicBezTo>
                  <a:cubicBezTo>
                    <a:pt x="448" y="1759"/>
                    <a:pt x="443" y="1759"/>
                    <a:pt x="437" y="1759"/>
                  </a:cubicBezTo>
                  <a:cubicBezTo>
                    <a:pt x="440" y="1761"/>
                    <a:pt x="352" y="1763"/>
                    <a:pt x="413" y="1765"/>
                  </a:cubicBezTo>
                  <a:cubicBezTo>
                    <a:pt x="413" y="1765"/>
                    <a:pt x="407" y="1765"/>
                    <a:pt x="406" y="1765"/>
                  </a:cubicBezTo>
                  <a:cubicBezTo>
                    <a:pt x="377" y="1766"/>
                    <a:pt x="390" y="1767"/>
                    <a:pt x="374" y="1769"/>
                  </a:cubicBezTo>
                  <a:cubicBezTo>
                    <a:pt x="441" y="1770"/>
                    <a:pt x="355" y="1773"/>
                    <a:pt x="356" y="1774"/>
                  </a:cubicBezTo>
                  <a:cubicBezTo>
                    <a:pt x="399" y="1775"/>
                    <a:pt x="357" y="1777"/>
                    <a:pt x="382" y="1779"/>
                  </a:cubicBezTo>
                  <a:cubicBezTo>
                    <a:pt x="390" y="1779"/>
                    <a:pt x="400" y="1780"/>
                    <a:pt x="394" y="1781"/>
                  </a:cubicBezTo>
                  <a:cubicBezTo>
                    <a:pt x="358" y="1782"/>
                    <a:pt x="392" y="1785"/>
                    <a:pt x="369" y="1786"/>
                  </a:cubicBezTo>
                  <a:cubicBezTo>
                    <a:pt x="341" y="1789"/>
                    <a:pt x="361" y="1791"/>
                    <a:pt x="354" y="1793"/>
                  </a:cubicBezTo>
                  <a:cubicBezTo>
                    <a:pt x="351" y="1794"/>
                    <a:pt x="355" y="1795"/>
                    <a:pt x="353" y="1796"/>
                  </a:cubicBezTo>
                  <a:cubicBezTo>
                    <a:pt x="338" y="1799"/>
                    <a:pt x="306" y="1797"/>
                    <a:pt x="311" y="1801"/>
                  </a:cubicBezTo>
                  <a:cubicBezTo>
                    <a:pt x="308" y="1802"/>
                    <a:pt x="278" y="1805"/>
                    <a:pt x="283" y="1808"/>
                  </a:cubicBezTo>
                  <a:cubicBezTo>
                    <a:pt x="285" y="1809"/>
                    <a:pt x="254" y="1809"/>
                    <a:pt x="287" y="1810"/>
                  </a:cubicBezTo>
                  <a:cubicBezTo>
                    <a:pt x="331" y="1814"/>
                    <a:pt x="281" y="1811"/>
                    <a:pt x="292" y="1822"/>
                  </a:cubicBezTo>
                  <a:cubicBezTo>
                    <a:pt x="281" y="1828"/>
                    <a:pt x="300" y="1831"/>
                    <a:pt x="300" y="1833"/>
                  </a:cubicBezTo>
                  <a:cubicBezTo>
                    <a:pt x="299" y="1835"/>
                    <a:pt x="336" y="1836"/>
                    <a:pt x="291" y="1837"/>
                  </a:cubicBezTo>
                  <a:cubicBezTo>
                    <a:pt x="335" y="1838"/>
                    <a:pt x="301" y="1839"/>
                    <a:pt x="292" y="1841"/>
                  </a:cubicBezTo>
                  <a:cubicBezTo>
                    <a:pt x="289" y="1841"/>
                    <a:pt x="294" y="1842"/>
                    <a:pt x="302" y="1842"/>
                  </a:cubicBezTo>
                  <a:cubicBezTo>
                    <a:pt x="319" y="1843"/>
                    <a:pt x="277" y="1843"/>
                    <a:pt x="310" y="1844"/>
                  </a:cubicBezTo>
                  <a:cubicBezTo>
                    <a:pt x="320" y="1844"/>
                    <a:pt x="308" y="1846"/>
                    <a:pt x="332" y="1847"/>
                  </a:cubicBezTo>
                  <a:cubicBezTo>
                    <a:pt x="294" y="1847"/>
                    <a:pt x="335" y="1848"/>
                    <a:pt x="333" y="1849"/>
                  </a:cubicBezTo>
                  <a:cubicBezTo>
                    <a:pt x="324" y="1864"/>
                    <a:pt x="386" y="1865"/>
                    <a:pt x="395" y="1864"/>
                  </a:cubicBezTo>
                  <a:cubicBezTo>
                    <a:pt x="392" y="1873"/>
                    <a:pt x="402" y="1872"/>
                    <a:pt x="407" y="1874"/>
                  </a:cubicBezTo>
                  <a:cubicBezTo>
                    <a:pt x="407" y="1875"/>
                    <a:pt x="388" y="1876"/>
                    <a:pt x="398" y="1876"/>
                  </a:cubicBezTo>
                  <a:cubicBezTo>
                    <a:pt x="425" y="1882"/>
                    <a:pt x="461" y="1887"/>
                    <a:pt x="480" y="1891"/>
                  </a:cubicBezTo>
                  <a:cubicBezTo>
                    <a:pt x="540" y="1899"/>
                    <a:pt x="527" y="1904"/>
                    <a:pt x="589" y="1913"/>
                  </a:cubicBezTo>
                  <a:cubicBezTo>
                    <a:pt x="591" y="1913"/>
                    <a:pt x="598" y="1914"/>
                    <a:pt x="595" y="1914"/>
                  </a:cubicBezTo>
                  <a:cubicBezTo>
                    <a:pt x="550" y="1915"/>
                    <a:pt x="639" y="1919"/>
                    <a:pt x="625" y="1924"/>
                  </a:cubicBezTo>
                  <a:cubicBezTo>
                    <a:pt x="656" y="1929"/>
                    <a:pt x="673" y="1934"/>
                    <a:pt x="708" y="1943"/>
                  </a:cubicBezTo>
                  <a:cubicBezTo>
                    <a:pt x="707" y="1944"/>
                    <a:pt x="695" y="1946"/>
                    <a:pt x="711" y="1947"/>
                  </a:cubicBezTo>
                  <a:cubicBezTo>
                    <a:pt x="728" y="1948"/>
                    <a:pt x="704" y="1949"/>
                    <a:pt x="719" y="1950"/>
                  </a:cubicBezTo>
                  <a:cubicBezTo>
                    <a:pt x="697" y="1950"/>
                    <a:pt x="747" y="1951"/>
                    <a:pt x="709" y="1952"/>
                  </a:cubicBezTo>
                  <a:cubicBezTo>
                    <a:pt x="730" y="1952"/>
                    <a:pt x="726" y="1953"/>
                    <a:pt x="709" y="1953"/>
                  </a:cubicBezTo>
                  <a:cubicBezTo>
                    <a:pt x="746" y="1954"/>
                    <a:pt x="698" y="1955"/>
                    <a:pt x="718" y="1955"/>
                  </a:cubicBezTo>
                  <a:cubicBezTo>
                    <a:pt x="749" y="1956"/>
                    <a:pt x="702" y="1957"/>
                    <a:pt x="715" y="1957"/>
                  </a:cubicBezTo>
                  <a:cubicBezTo>
                    <a:pt x="741" y="1959"/>
                    <a:pt x="720" y="1960"/>
                    <a:pt x="729" y="1961"/>
                  </a:cubicBezTo>
                  <a:cubicBezTo>
                    <a:pt x="783" y="1966"/>
                    <a:pt x="769" y="1971"/>
                    <a:pt x="811" y="1977"/>
                  </a:cubicBezTo>
                  <a:cubicBezTo>
                    <a:pt x="756" y="1978"/>
                    <a:pt x="833" y="1980"/>
                    <a:pt x="813" y="1981"/>
                  </a:cubicBezTo>
                  <a:cubicBezTo>
                    <a:pt x="811" y="1981"/>
                    <a:pt x="838" y="1982"/>
                    <a:pt x="818" y="1982"/>
                  </a:cubicBezTo>
                  <a:cubicBezTo>
                    <a:pt x="812" y="1983"/>
                    <a:pt x="830" y="1984"/>
                    <a:pt x="832" y="1984"/>
                  </a:cubicBezTo>
                  <a:cubicBezTo>
                    <a:pt x="834" y="1985"/>
                    <a:pt x="823" y="1987"/>
                    <a:pt x="835" y="1987"/>
                  </a:cubicBezTo>
                  <a:cubicBezTo>
                    <a:pt x="850" y="1988"/>
                    <a:pt x="827" y="1990"/>
                    <a:pt x="847" y="1990"/>
                  </a:cubicBezTo>
                  <a:cubicBezTo>
                    <a:pt x="874" y="1991"/>
                    <a:pt x="812" y="1992"/>
                    <a:pt x="848" y="1993"/>
                  </a:cubicBezTo>
                  <a:cubicBezTo>
                    <a:pt x="826" y="1994"/>
                    <a:pt x="858" y="1995"/>
                    <a:pt x="854" y="1996"/>
                  </a:cubicBezTo>
                  <a:cubicBezTo>
                    <a:pt x="850" y="1997"/>
                    <a:pt x="862" y="1999"/>
                    <a:pt x="851" y="2000"/>
                  </a:cubicBezTo>
                  <a:cubicBezTo>
                    <a:pt x="841" y="2001"/>
                    <a:pt x="890" y="2001"/>
                    <a:pt x="861" y="2002"/>
                  </a:cubicBezTo>
                  <a:cubicBezTo>
                    <a:pt x="850" y="2002"/>
                    <a:pt x="879" y="2003"/>
                    <a:pt x="856" y="2004"/>
                  </a:cubicBezTo>
                  <a:cubicBezTo>
                    <a:pt x="902" y="2006"/>
                    <a:pt x="848" y="2010"/>
                    <a:pt x="890" y="2012"/>
                  </a:cubicBezTo>
                  <a:cubicBezTo>
                    <a:pt x="852" y="2013"/>
                    <a:pt x="897" y="2014"/>
                    <a:pt x="886" y="2014"/>
                  </a:cubicBezTo>
                  <a:cubicBezTo>
                    <a:pt x="870" y="2015"/>
                    <a:pt x="902" y="2016"/>
                    <a:pt x="897" y="2017"/>
                  </a:cubicBezTo>
                  <a:cubicBezTo>
                    <a:pt x="894" y="2019"/>
                    <a:pt x="909" y="2021"/>
                    <a:pt x="914" y="2023"/>
                  </a:cubicBezTo>
                  <a:cubicBezTo>
                    <a:pt x="919" y="2024"/>
                    <a:pt x="925" y="2026"/>
                    <a:pt x="913" y="2027"/>
                  </a:cubicBezTo>
                  <a:cubicBezTo>
                    <a:pt x="901" y="2028"/>
                    <a:pt x="947" y="2029"/>
                    <a:pt x="923" y="2030"/>
                  </a:cubicBezTo>
                  <a:cubicBezTo>
                    <a:pt x="916" y="2030"/>
                    <a:pt x="930" y="2031"/>
                    <a:pt x="918" y="2032"/>
                  </a:cubicBezTo>
                  <a:cubicBezTo>
                    <a:pt x="909" y="2032"/>
                    <a:pt x="912" y="2034"/>
                    <a:pt x="921" y="2034"/>
                  </a:cubicBezTo>
                  <a:cubicBezTo>
                    <a:pt x="957" y="2035"/>
                    <a:pt x="900" y="2035"/>
                    <a:pt x="928" y="2036"/>
                  </a:cubicBezTo>
                  <a:cubicBezTo>
                    <a:pt x="964" y="2037"/>
                    <a:pt x="907" y="2038"/>
                    <a:pt x="916" y="2038"/>
                  </a:cubicBezTo>
                  <a:cubicBezTo>
                    <a:pt x="926" y="2039"/>
                    <a:pt x="949" y="2040"/>
                    <a:pt x="929" y="2041"/>
                  </a:cubicBezTo>
                  <a:cubicBezTo>
                    <a:pt x="918" y="2043"/>
                    <a:pt x="942" y="2042"/>
                    <a:pt x="936" y="2048"/>
                  </a:cubicBezTo>
                  <a:cubicBezTo>
                    <a:pt x="939" y="2053"/>
                    <a:pt x="928" y="2054"/>
                    <a:pt x="939" y="2055"/>
                  </a:cubicBezTo>
                  <a:cubicBezTo>
                    <a:pt x="948" y="2057"/>
                    <a:pt x="910" y="2058"/>
                    <a:pt x="933" y="2059"/>
                  </a:cubicBezTo>
                  <a:cubicBezTo>
                    <a:pt x="950" y="2060"/>
                    <a:pt x="936" y="2062"/>
                    <a:pt x="936" y="2064"/>
                  </a:cubicBezTo>
                  <a:lnTo>
                    <a:pt x="954" y="2064"/>
                  </a:lnTo>
                  <a:cubicBezTo>
                    <a:pt x="948" y="2064"/>
                    <a:pt x="942" y="2064"/>
                    <a:pt x="936" y="2064"/>
                  </a:cubicBezTo>
                  <a:cubicBezTo>
                    <a:pt x="936" y="2067"/>
                    <a:pt x="930" y="2069"/>
                    <a:pt x="938" y="2072"/>
                  </a:cubicBezTo>
                  <a:cubicBezTo>
                    <a:pt x="947" y="2074"/>
                    <a:pt x="902" y="2077"/>
                    <a:pt x="936" y="2079"/>
                  </a:cubicBezTo>
                  <a:cubicBezTo>
                    <a:pt x="938" y="2079"/>
                    <a:pt x="918" y="2081"/>
                    <a:pt x="919" y="2083"/>
                  </a:cubicBezTo>
                  <a:cubicBezTo>
                    <a:pt x="919" y="2083"/>
                    <a:pt x="933" y="2084"/>
                    <a:pt x="918" y="2085"/>
                  </a:cubicBezTo>
                  <a:cubicBezTo>
                    <a:pt x="816" y="2107"/>
                    <a:pt x="744" y="2117"/>
                    <a:pt x="601" y="2128"/>
                  </a:cubicBezTo>
                  <a:cubicBezTo>
                    <a:pt x="640" y="2133"/>
                    <a:pt x="514" y="2143"/>
                    <a:pt x="500" y="2144"/>
                  </a:cubicBezTo>
                  <a:cubicBezTo>
                    <a:pt x="535" y="2145"/>
                    <a:pt x="482" y="2146"/>
                    <a:pt x="496" y="2147"/>
                  </a:cubicBezTo>
                  <a:cubicBezTo>
                    <a:pt x="452" y="2153"/>
                    <a:pt x="426" y="2156"/>
                    <a:pt x="395" y="2161"/>
                  </a:cubicBezTo>
                  <a:cubicBezTo>
                    <a:pt x="379" y="2163"/>
                    <a:pt x="375" y="2164"/>
                    <a:pt x="410" y="2166"/>
                  </a:cubicBezTo>
                  <a:cubicBezTo>
                    <a:pt x="492" y="2171"/>
                    <a:pt x="363" y="2172"/>
                    <a:pt x="414" y="2174"/>
                  </a:cubicBezTo>
                  <a:cubicBezTo>
                    <a:pt x="401" y="2175"/>
                    <a:pt x="388" y="2175"/>
                    <a:pt x="374" y="2176"/>
                  </a:cubicBezTo>
                  <a:cubicBezTo>
                    <a:pt x="409" y="2177"/>
                    <a:pt x="364" y="2178"/>
                    <a:pt x="391" y="2179"/>
                  </a:cubicBezTo>
                  <a:cubicBezTo>
                    <a:pt x="364" y="2179"/>
                    <a:pt x="375" y="2180"/>
                    <a:pt x="375" y="2184"/>
                  </a:cubicBezTo>
                  <a:cubicBezTo>
                    <a:pt x="378" y="2184"/>
                    <a:pt x="336" y="2185"/>
                    <a:pt x="374" y="2186"/>
                  </a:cubicBezTo>
                  <a:cubicBezTo>
                    <a:pt x="352" y="2186"/>
                    <a:pt x="357" y="2187"/>
                    <a:pt x="372" y="2187"/>
                  </a:cubicBezTo>
                  <a:cubicBezTo>
                    <a:pt x="337" y="2192"/>
                    <a:pt x="349" y="2194"/>
                    <a:pt x="311" y="2197"/>
                  </a:cubicBezTo>
                  <a:cubicBezTo>
                    <a:pt x="299" y="2198"/>
                    <a:pt x="347" y="2199"/>
                    <a:pt x="314" y="2200"/>
                  </a:cubicBezTo>
                  <a:cubicBezTo>
                    <a:pt x="297" y="2202"/>
                    <a:pt x="321" y="2204"/>
                    <a:pt x="327" y="2204"/>
                  </a:cubicBezTo>
                  <a:cubicBezTo>
                    <a:pt x="312" y="2205"/>
                    <a:pt x="292" y="2204"/>
                    <a:pt x="275" y="2204"/>
                  </a:cubicBezTo>
                  <a:cubicBezTo>
                    <a:pt x="274" y="2205"/>
                    <a:pt x="273" y="2205"/>
                    <a:pt x="272" y="2205"/>
                  </a:cubicBezTo>
                  <a:cubicBezTo>
                    <a:pt x="267" y="2206"/>
                    <a:pt x="260" y="2206"/>
                    <a:pt x="291" y="2207"/>
                  </a:cubicBezTo>
                  <a:cubicBezTo>
                    <a:pt x="307" y="2205"/>
                    <a:pt x="310" y="2207"/>
                    <a:pt x="291" y="2207"/>
                  </a:cubicBezTo>
                  <a:cubicBezTo>
                    <a:pt x="291" y="2207"/>
                    <a:pt x="291" y="2206"/>
                    <a:pt x="291" y="2207"/>
                  </a:cubicBezTo>
                  <a:cubicBezTo>
                    <a:pt x="285" y="2207"/>
                    <a:pt x="270" y="2208"/>
                    <a:pt x="274" y="2209"/>
                  </a:cubicBezTo>
                  <a:cubicBezTo>
                    <a:pt x="278" y="2209"/>
                    <a:pt x="284" y="2209"/>
                    <a:pt x="277" y="2210"/>
                  </a:cubicBezTo>
                  <a:cubicBezTo>
                    <a:pt x="272" y="2211"/>
                    <a:pt x="230" y="2212"/>
                    <a:pt x="269" y="2213"/>
                  </a:cubicBezTo>
                  <a:cubicBezTo>
                    <a:pt x="245" y="2215"/>
                    <a:pt x="211" y="2216"/>
                    <a:pt x="247" y="2217"/>
                  </a:cubicBezTo>
                  <a:cubicBezTo>
                    <a:pt x="211" y="2219"/>
                    <a:pt x="243" y="2220"/>
                    <a:pt x="227" y="2222"/>
                  </a:cubicBezTo>
                  <a:cubicBezTo>
                    <a:pt x="207" y="2223"/>
                    <a:pt x="221" y="2225"/>
                    <a:pt x="204" y="2226"/>
                  </a:cubicBezTo>
                  <a:cubicBezTo>
                    <a:pt x="190" y="2227"/>
                    <a:pt x="213" y="2228"/>
                    <a:pt x="189" y="2229"/>
                  </a:cubicBezTo>
                  <a:cubicBezTo>
                    <a:pt x="166" y="2230"/>
                    <a:pt x="160" y="2231"/>
                    <a:pt x="166" y="2233"/>
                  </a:cubicBezTo>
                  <a:cubicBezTo>
                    <a:pt x="170" y="2238"/>
                    <a:pt x="155" y="2238"/>
                    <a:pt x="147" y="2241"/>
                  </a:cubicBezTo>
                  <a:cubicBezTo>
                    <a:pt x="140" y="2241"/>
                    <a:pt x="155" y="2243"/>
                    <a:pt x="144" y="2243"/>
                  </a:cubicBezTo>
                  <a:cubicBezTo>
                    <a:pt x="115" y="2244"/>
                    <a:pt x="148" y="2245"/>
                    <a:pt x="131" y="2246"/>
                  </a:cubicBezTo>
                  <a:cubicBezTo>
                    <a:pt x="108" y="2247"/>
                    <a:pt x="143" y="2249"/>
                    <a:pt x="107" y="2250"/>
                  </a:cubicBezTo>
                  <a:cubicBezTo>
                    <a:pt x="136" y="2251"/>
                    <a:pt x="76" y="2252"/>
                    <a:pt x="116" y="2254"/>
                  </a:cubicBezTo>
                  <a:cubicBezTo>
                    <a:pt x="59" y="2256"/>
                    <a:pt x="82" y="2259"/>
                    <a:pt x="64" y="2261"/>
                  </a:cubicBezTo>
                  <a:cubicBezTo>
                    <a:pt x="58" y="2262"/>
                    <a:pt x="77" y="2263"/>
                    <a:pt x="74" y="2264"/>
                  </a:cubicBezTo>
                  <a:cubicBezTo>
                    <a:pt x="56" y="2267"/>
                    <a:pt x="39" y="2271"/>
                    <a:pt x="41" y="2275"/>
                  </a:cubicBezTo>
                  <a:cubicBezTo>
                    <a:pt x="42" y="2277"/>
                    <a:pt x="56" y="2279"/>
                    <a:pt x="38" y="2280"/>
                  </a:cubicBezTo>
                  <a:cubicBezTo>
                    <a:pt x="13" y="2282"/>
                    <a:pt x="49" y="2283"/>
                    <a:pt x="42" y="2285"/>
                  </a:cubicBezTo>
                  <a:cubicBezTo>
                    <a:pt x="-6" y="2290"/>
                    <a:pt x="98" y="2288"/>
                    <a:pt x="42" y="2291"/>
                  </a:cubicBezTo>
                  <a:cubicBezTo>
                    <a:pt x="31" y="2292"/>
                    <a:pt x="21" y="2293"/>
                    <a:pt x="29" y="2293"/>
                  </a:cubicBezTo>
                  <a:cubicBezTo>
                    <a:pt x="55" y="2295"/>
                    <a:pt x="20" y="2295"/>
                    <a:pt x="25" y="2296"/>
                  </a:cubicBezTo>
                  <a:cubicBezTo>
                    <a:pt x="60" y="2297"/>
                    <a:pt x="44" y="2299"/>
                    <a:pt x="38" y="2301"/>
                  </a:cubicBezTo>
                  <a:cubicBezTo>
                    <a:pt x="32" y="2302"/>
                    <a:pt x="49" y="2305"/>
                    <a:pt x="7" y="2306"/>
                  </a:cubicBezTo>
                  <a:cubicBezTo>
                    <a:pt x="5" y="2306"/>
                    <a:pt x="14" y="2306"/>
                    <a:pt x="15" y="2307"/>
                  </a:cubicBezTo>
                  <a:cubicBezTo>
                    <a:pt x="17" y="2307"/>
                    <a:pt x="25" y="2308"/>
                    <a:pt x="17" y="2308"/>
                  </a:cubicBezTo>
                  <a:cubicBezTo>
                    <a:pt x="-11" y="2310"/>
                    <a:pt x="2" y="2311"/>
                    <a:pt x="8" y="2312"/>
                  </a:cubicBezTo>
                  <a:cubicBezTo>
                    <a:pt x="15" y="2313"/>
                    <a:pt x="3" y="2314"/>
                    <a:pt x="0" y="2316"/>
                  </a:cubicBezTo>
                  <a:cubicBezTo>
                    <a:pt x="10" y="2317"/>
                    <a:pt x="31" y="2317"/>
                    <a:pt x="41" y="2318"/>
                  </a:cubicBezTo>
                  <a:cubicBezTo>
                    <a:pt x="49" y="2319"/>
                    <a:pt x="3" y="2319"/>
                    <a:pt x="37" y="2320"/>
                  </a:cubicBezTo>
                  <a:cubicBezTo>
                    <a:pt x="21" y="2321"/>
                    <a:pt x="36" y="2321"/>
                    <a:pt x="40" y="2322"/>
                  </a:cubicBezTo>
                  <a:cubicBezTo>
                    <a:pt x="46" y="2323"/>
                    <a:pt x="34" y="2324"/>
                    <a:pt x="62" y="2325"/>
                  </a:cubicBezTo>
                  <a:cubicBezTo>
                    <a:pt x="85" y="2326"/>
                    <a:pt x="21" y="2326"/>
                    <a:pt x="56" y="2327"/>
                  </a:cubicBezTo>
                  <a:cubicBezTo>
                    <a:pt x="65" y="2327"/>
                    <a:pt x="47" y="2328"/>
                    <a:pt x="56" y="2329"/>
                  </a:cubicBezTo>
                  <a:cubicBezTo>
                    <a:pt x="110" y="2340"/>
                    <a:pt x="133" y="2347"/>
                    <a:pt x="182" y="2353"/>
                  </a:cubicBezTo>
                  <a:cubicBezTo>
                    <a:pt x="190" y="2353"/>
                    <a:pt x="169" y="2354"/>
                    <a:pt x="167" y="2355"/>
                  </a:cubicBezTo>
                  <a:cubicBezTo>
                    <a:pt x="163" y="2356"/>
                    <a:pt x="196" y="2357"/>
                    <a:pt x="188" y="2359"/>
                  </a:cubicBezTo>
                  <a:cubicBezTo>
                    <a:pt x="181" y="2360"/>
                    <a:pt x="214" y="2361"/>
                    <a:pt x="187" y="2362"/>
                  </a:cubicBezTo>
                  <a:cubicBezTo>
                    <a:pt x="283" y="2371"/>
                    <a:pt x="408" y="2388"/>
                    <a:pt x="431" y="2394"/>
                  </a:cubicBezTo>
                  <a:cubicBezTo>
                    <a:pt x="490" y="2396"/>
                    <a:pt x="463" y="2397"/>
                    <a:pt x="444" y="2400"/>
                  </a:cubicBezTo>
                  <a:cubicBezTo>
                    <a:pt x="454" y="2400"/>
                    <a:pt x="463" y="2400"/>
                    <a:pt x="476" y="2400"/>
                  </a:cubicBezTo>
                  <a:cubicBezTo>
                    <a:pt x="402" y="2403"/>
                    <a:pt x="519" y="2411"/>
                    <a:pt x="497" y="2416"/>
                  </a:cubicBezTo>
                  <a:cubicBezTo>
                    <a:pt x="475" y="2416"/>
                    <a:pt x="502" y="2417"/>
                    <a:pt x="491" y="2418"/>
                  </a:cubicBezTo>
                  <a:cubicBezTo>
                    <a:pt x="461" y="2419"/>
                    <a:pt x="527" y="2419"/>
                    <a:pt x="521" y="2425"/>
                  </a:cubicBezTo>
                  <a:cubicBezTo>
                    <a:pt x="520" y="2426"/>
                    <a:pt x="503" y="2427"/>
                    <a:pt x="555" y="2428"/>
                  </a:cubicBezTo>
                  <a:cubicBezTo>
                    <a:pt x="577" y="2430"/>
                    <a:pt x="508" y="2431"/>
                    <a:pt x="559" y="2433"/>
                  </a:cubicBezTo>
                  <a:cubicBezTo>
                    <a:pt x="500" y="2435"/>
                    <a:pt x="577" y="2436"/>
                    <a:pt x="582" y="2442"/>
                  </a:cubicBezTo>
                  <a:cubicBezTo>
                    <a:pt x="583" y="2442"/>
                    <a:pt x="554" y="2443"/>
                    <a:pt x="581" y="2444"/>
                  </a:cubicBezTo>
                  <a:cubicBezTo>
                    <a:pt x="597" y="2446"/>
                    <a:pt x="592" y="2447"/>
                    <a:pt x="603" y="2447"/>
                  </a:cubicBezTo>
                  <a:cubicBezTo>
                    <a:pt x="598" y="2451"/>
                    <a:pt x="637" y="2455"/>
                    <a:pt x="625" y="2458"/>
                  </a:cubicBezTo>
                  <a:cubicBezTo>
                    <a:pt x="622" y="2460"/>
                    <a:pt x="638" y="2461"/>
                    <a:pt x="634" y="2462"/>
                  </a:cubicBezTo>
                  <a:cubicBezTo>
                    <a:pt x="630" y="2463"/>
                    <a:pt x="649" y="2465"/>
                    <a:pt x="646" y="2466"/>
                  </a:cubicBezTo>
                  <a:cubicBezTo>
                    <a:pt x="643" y="2467"/>
                    <a:pt x="635" y="2469"/>
                    <a:pt x="649" y="2470"/>
                  </a:cubicBezTo>
                  <a:cubicBezTo>
                    <a:pt x="659" y="2473"/>
                    <a:pt x="671" y="2470"/>
                    <a:pt x="667" y="2476"/>
                  </a:cubicBezTo>
                  <a:cubicBezTo>
                    <a:pt x="674" y="2480"/>
                    <a:pt x="710" y="2478"/>
                    <a:pt x="707" y="2487"/>
                  </a:cubicBezTo>
                  <a:cubicBezTo>
                    <a:pt x="724" y="2486"/>
                    <a:pt x="733" y="2486"/>
                    <a:pt x="751" y="2486"/>
                  </a:cubicBezTo>
                  <a:cubicBezTo>
                    <a:pt x="751" y="2487"/>
                    <a:pt x="740" y="2489"/>
                    <a:pt x="753" y="2489"/>
                  </a:cubicBezTo>
                  <a:cubicBezTo>
                    <a:pt x="779" y="2491"/>
                    <a:pt x="774" y="2493"/>
                    <a:pt x="760" y="2495"/>
                  </a:cubicBezTo>
                  <a:cubicBezTo>
                    <a:pt x="758" y="2495"/>
                    <a:pt x="752" y="2495"/>
                    <a:pt x="754" y="2495"/>
                  </a:cubicBezTo>
                  <a:cubicBezTo>
                    <a:pt x="796" y="2497"/>
                    <a:pt x="786" y="2498"/>
                    <a:pt x="771" y="2500"/>
                  </a:cubicBezTo>
                  <a:cubicBezTo>
                    <a:pt x="774" y="2503"/>
                    <a:pt x="852" y="2507"/>
                    <a:pt x="817" y="2509"/>
                  </a:cubicBezTo>
                  <a:cubicBezTo>
                    <a:pt x="829" y="2509"/>
                    <a:pt x="841" y="2509"/>
                    <a:pt x="849" y="2509"/>
                  </a:cubicBezTo>
                  <a:cubicBezTo>
                    <a:pt x="846" y="2510"/>
                    <a:pt x="838" y="2510"/>
                    <a:pt x="841" y="2510"/>
                  </a:cubicBezTo>
                  <a:cubicBezTo>
                    <a:pt x="877" y="2511"/>
                    <a:pt x="885" y="2513"/>
                    <a:pt x="869" y="2514"/>
                  </a:cubicBezTo>
                  <a:cubicBezTo>
                    <a:pt x="854" y="2514"/>
                    <a:pt x="896" y="2519"/>
                    <a:pt x="895" y="2520"/>
                  </a:cubicBezTo>
                  <a:cubicBezTo>
                    <a:pt x="902" y="2521"/>
                    <a:pt x="879" y="2523"/>
                    <a:pt x="909" y="2524"/>
                  </a:cubicBezTo>
                  <a:cubicBezTo>
                    <a:pt x="939" y="2525"/>
                    <a:pt x="898" y="2527"/>
                    <a:pt x="909" y="2528"/>
                  </a:cubicBezTo>
                  <a:cubicBezTo>
                    <a:pt x="914" y="2529"/>
                    <a:pt x="887" y="2530"/>
                    <a:pt x="912" y="2531"/>
                  </a:cubicBezTo>
                  <a:cubicBezTo>
                    <a:pt x="933" y="2532"/>
                    <a:pt x="898" y="2533"/>
                    <a:pt x="936" y="2534"/>
                  </a:cubicBezTo>
                  <a:cubicBezTo>
                    <a:pt x="901" y="2535"/>
                    <a:pt x="916" y="2536"/>
                    <a:pt x="910" y="2537"/>
                  </a:cubicBezTo>
                  <a:cubicBezTo>
                    <a:pt x="897" y="2539"/>
                    <a:pt x="891" y="2541"/>
                    <a:pt x="899" y="2542"/>
                  </a:cubicBezTo>
                  <a:cubicBezTo>
                    <a:pt x="902" y="2543"/>
                    <a:pt x="892" y="2544"/>
                    <a:pt x="903" y="2544"/>
                  </a:cubicBezTo>
                  <a:cubicBezTo>
                    <a:pt x="933" y="2545"/>
                    <a:pt x="873" y="2546"/>
                    <a:pt x="912" y="2546"/>
                  </a:cubicBezTo>
                  <a:cubicBezTo>
                    <a:pt x="878" y="2548"/>
                    <a:pt x="930" y="2546"/>
                    <a:pt x="914" y="2551"/>
                  </a:cubicBezTo>
                  <a:cubicBezTo>
                    <a:pt x="901" y="2553"/>
                    <a:pt x="948" y="2554"/>
                    <a:pt x="917" y="2556"/>
                  </a:cubicBezTo>
                  <a:cubicBezTo>
                    <a:pt x="966" y="2560"/>
                    <a:pt x="928" y="2564"/>
                    <a:pt x="921" y="2568"/>
                  </a:cubicBezTo>
                  <a:cubicBezTo>
                    <a:pt x="913" y="2570"/>
                    <a:pt x="947" y="2571"/>
                    <a:pt x="949" y="2572"/>
                  </a:cubicBezTo>
                  <a:cubicBezTo>
                    <a:pt x="944" y="2572"/>
                    <a:pt x="941" y="2572"/>
                    <a:pt x="936" y="2572"/>
                  </a:cubicBezTo>
                  <a:cubicBezTo>
                    <a:pt x="941" y="2571"/>
                    <a:pt x="956" y="2572"/>
                    <a:pt x="946" y="2572"/>
                  </a:cubicBezTo>
                  <a:cubicBezTo>
                    <a:pt x="931" y="2571"/>
                    <a:pt x="919" y="2572"/>
                    <a:pt x="919" y="2572"/>
                  </a:cubicBezTo>
                  <a:cubicBezTo>
                    <a:pt x="943" y="2587"/>
                    <a:pt x="1039" y="2589"/>
                    <a:pt x="1113" y="2602"/>
                  </a:cubicBezTo>
                  <a:cubicBezTo>
                    <a:pt x="1169" y="2603"/>
                    <a:pt x="1123" y="2605"/>
                    <a:pt x="1163" y="2607"/>
                  </a:cubicBezTo>
                  <a:cubicBezTo>
                    <a:pt x="1146" y="2610"/>
                    <a:pt x="1161" y="2611"/>
                    <a:pt x="1183" y="2613"/>
                  </a:cubicBezTo>
                  <a:cubicBezTo>
                    <a:pt x="1204" y="2614"/>
                    <a:pt x="1149" y="2615"/>
                    <a:pt x="1184" y="2616"/>
                  </a:cubicBezTo>
                  <a:cubicBezTo>
                    <a:pt x="1165" y="2616"/>
                    <a:pt x="1177" y="2617"/>
                    <a:pt x="1184" y="2618"/>
                  </a:cubicBezTo>
                  <a:cubicBezTo>
                    <a:pt x="1201" y="2623"/>
                    <a:pt x="1264" y="2629"/>
                    <a:pt x="1272" y="2632"/>
                  </a:cubicBezTo>
                  <a:cubicBezTo>
                    <a:pt x="1275" y="2632"/>
                    <a:pt x="1295" y="2633"/>
                    <a:pt x="1270" y="2633"/>
                  </a:cubicBezTo>
                  <a:cubicBezTo>
                    <a:pt x="1292" y="2634"/>
                    <a:pt x="1309" y="2636"/>
                    <a:pt x="1331" y="2639"/>
                  </a:cubicBezTo>
                  <a:cubicBezTo>
                    <a:pt x="1294" y="2640"/>
                    <a:pt x="1336" y="2641"/>
                    <a:pt x="1333" y="2641"/>
                  </a:cubicBezTo>
                  <a:cubicBezTo>
                    <a:pt x="1331" y="2642"/>
                    <a:pt x="1320" y="2643"/>
                    <a:pt x="1349" y="2644"/>
                  </a:cubicBezTo>
                  <a:cubicBezTo>
                    <a:pt x="1326" y="2645"/>
                    <a:pt x="1361" y="2647"/>
                    <a:pt x="1354" y="2648"/>
                  </a:cubicBezTo>
                  <a:cubicBezTo>
                    <a:pt x="1336" y="2653"/>
                    <a:pt x="1386" y="2654"/>
                    <a:pt x="1370" y="2656"/>
                  </a:cubicBezTo>
                  <a:cubicBezTo>
                    <a:pt x="1343" y="2658"/>
                    <a:pt x="1402" y="2659"/>
                    <a:pt x="1394" y="2661"/>
                  </a:cubicBezTo>
                  <a:cubicBezTo>
                    <a:pt x="1395" y="2662"/>
                    <a:pt x="1390" y="2663"/>
                    <a:pt x="1399" y="2663"/>
                  </a:cubicBezTo>
                  <a:cubicBezTo>
                    <a:pt x="1434" y="2664"/>
                    <a:pt x="1383" y="2665"/>
                    <a:pt x="1406" y="2665"/>
                  </a:cubicBezTo>
                  <a:cubicBezTo>
                    <a:pt x="1433" y="2666"/>
                    <a:pt x="1397" y="2668"/>
                    <a:pt x="1435" y="2669"/>
                  </a:cubicBezTo>
                  <a:cubicBezTo>
                    <a:pt x="1407" y="2670"/>
                    <a:pt x="1446" y="2671"/>
                    <a:pt x="1445" y="2672"/>
                  </a:cubicBezTo>
                  <a:cubicBezTo>
                    <a:pt x="1457" y="2675"/>
                    <a:pt x="1456" y="2677"/>
                    <a:pt x="1475" y="2678"/>
                  </a:cubicBezTo>
                  <a:cubicBezTo>
                    <a:pt x="1482" y="2678"/>
                    <a:pt x="1453" y="2680"/>
                    <a:pt x="1461" y="2680"/>
                  </a:cubicBezTo>
                  <a:cubicBezTo>
                    <a:pt x="1496" y="2682"/>
                    <a:pt x="1469" y="2684"/>
                    <a:pt x="1477" y="2685"/>
                  </a:cubicBezTo>
                  <a:cubicBezTo>
                    <a:pt x="1496" y="2691"/>
                    <a:pt x="1516" y="2692"/>
                    <a:pt x="1520" y="2702"/>
                  </a:cubicBezTo>
                  <a:cubicBezTo>
                    <a:pt x="1561" y="2704"/>
                    <a:pt x="1545" y="2707"/>
                    <a:pt x="1534" y="2709"/>
                  </a:cubicBezTo>
                  <a:cubicBezTo>
                    <a:pt x="1526" y="2710"/>
                    <a:pt x="1566" y="2711"/>
                    <a:pt x="1525" y="2713"/>
                  </a:cubicBezTo>
                  <a:cubicBezTo>
                    <a:pt x="1565" y="2714"/>
                    <a:pt x="1516" y="2717"/>
                    <a:pt x="1559" y="2719"/>
                  </a:cubicBezTo>
                  <a:cubicBezTo>
                    <a:pt x="1569" y="2720"/>
                    <a:pt x="1532" y="2722"/>
                    <a:pt x="1560" y="2724"/>
                  </a:cubicBezTo>
                  <a:cubicBezTo>
                    <a:pt x="1570" y="2724"/>
                    <a:pt x="1523" y="2725"/>
                    <a:pt x="1561" y="2726"/>
                  </a:cubicBezTo>
                  <a:cubicBezTo>
                    <a:pt x="1519" y="2727"/>
                    <a:pt x="1564" y="2728"/>
                    <a:pt x="1563" y="2728"/>
                  </a:cubicBezTo>
                  <a:cubicBezTo>
                    <a:pt x="1558" y="2733"/>
                    <a:pt x="1563" y="2737"/>
                    <a:pt x="1560" y="2741"/>
                  </a:cubicBezTo>
                  <a:cubicBezTo>
                    <a:pt x="1558" y="2745"/>
                    <a:pt x="1572" y="2749"/>
                    <a:pt x="1542" y="2753"/>
                  </a:cubicBezTo>
                  <a:cubicBezTo>
                    <a:pt x="1532" y="2754"/>
                    <a:pt x="1534" y="2756"/>
                    <a:pt x="1542" y="2757"/>
                  </a:cubicBezTo>
                  <a:cubicBezTo>
                    <a:pt x="1551" y="2758"/>
                    <a:pt x="1506" y="2759"/>
                    <a:pt x="1539" y="2761"/>
                  </a:cubicBezTo>
                  <a:cubicBezTo>
                    <a:pt x="1517" y="2762"/>
                    <a:pt x="1533" y="2763"/>
                    <a:pt x="1531" y="2764"/>
                  </a:cubicBezTo>
                  <a:cubicBezTo>
                    <a:pt x="1516" y="2767"/>
                    <a:pt x="1517" y="2772"/>
                    <a:pt x="1531" y="2774"/>
                  </a:cubicBezTo>
                  <a:cubicBezTo>
                    <a:pt x="1529" y="2777"/>
                    <a:pt x="1485" y="2778"/>
                    <a:pt x="1518" y="2779"/>
                  </a:cubicBezTo>
                  <a:cubicBezTo>
                    <a:pt x="1538" y="2780"/>
                    <a:pt x="1493" y="2781"/>
                    <a:pt x="1511" y="2782"/>
                  </a:cubicBezTo>
                  <a:cubicBezTo>
                    <a:pt x="1515" y="2782"/>
                    <a:pt x="1496" y="2783"/>
                    <a:pt x="1500" y="2783"/>
                  </a:cubicBezTo>
                  <a:cubicBezTo>
                    <a:pt x="1510" y="2784"/>
                    <a:pt x="1538" y="2785"/>
                    <a:pt x="1502" y="2787"/>
                  </a:cubicBezTo>
                  <a:cubicBezTo>
                    <a:pt x="1537" y="2789"/>
                    <a:pt x="1511" y="2787"/>
                    <a:pt x="1520" y="2797"/>
                  </a:cubicBezTo>
                  <a:cubicBezTo>
                    <a:pt x="1525" y="2800"/>
                    <a:pt x="1497" y="2802"/>
                    <a:pt x="1539" y="2804"/>
                  </a:cubicBezTo>
                  <a:cubicBezTo>
                    <a:pt x="1477" y="2807"/>
                    <a:pt x="1559" y="2807"/>
                    <a:pt x="1522" y="2808"/>
                  </a:cubicBezTo>
                  <a:cubicBezTo>
                    <a:pt x="1563" y="2809"/>
                    <a:pt x="1506" y="2810"/>
                    <a:pt x="1531" y="2810"/>
                  </a:cubicBezTo>
                  <a:cubicBezTo>
                    <a:pt x="1563" y="2811"/>
                    <a:pt x="1510" y="2812"/>
                    <a:pt x="1528" y="2812"/>
                  </a:cubicBezTo>
                  <a:cubicBezTo>
                    <a:pt x="1556" y="2813"/>
                    <a:pt x="1498" y="2814"/>
                    <a:pt x="1536" y="2814"/>
                  </a:cubicBezTo>
                  <a:cubicBezTo>
                    <a:pt x="1507" y="2815"/>
                    <a:pt x="1546" y="2816"/>
                    <a:pt x="1528" y="2817"/>
                  </a:cubicBezTo>
                  <a:cubicBezTo>
                    <a:pt x="1516" y="2817"/>
                    <a:pt x="1546" y="2818"/>
                    <a:pt x="1522" y="2819"/>
                  </a:cubicBezTo>
                  <a:cubicBezTo>
                    <a:pt x="1558" y="2819"/>
                    <a:pt x="1519" y="2821"/>
                    <a:pt x="1526" y="2821"/>
                  </a:cubicBezTo>
                  <a:cubicBezTo>
                    <a:pt x="1553" y="2822"/>
                    <a:pt x="1489" y="2823"/>
                    <a:pt x="1534" y="2824"/>
                  </a:cubicBezTo>
                  <a:cubicBezTo>
                    <a:pt x="1527" y="2825"/>
                    <a:pt x="1525" y="2827"/>
                    <a:pt x="1540" y="2828"/>
                  </a:cubicBezTo>
                  <a:cubicBezTo>
                    <a:pt x="1506" y="2828"/>
                    <a:pt x="1550" y="2830"/>
                    <a:pt x="1524" y="2830"/>
                  </a:cubicBezTo>
                  <a:cubicBezTo>
                    <a:pt x="1549" y="2831"/>
                    <a:pt x="1514" y="2832"/>
                    <a:pt x="1519" y="2833"/>
                  </a:cubicBezTo>
                  <a:cubicBezTo>
                    <a:pt x="1524" y="2834"/>
                    <a:pt x="1509" y="2835"/>
                    <a:pt x="1539" y="2836"/>
                  </a:cubicBezTo>
                  <a:cubicBezTo>
                    <a:pt x="1495" y="2839"/>
                    <a:pt x="1531" y="2843"/>
                    <a:pt x="1520" y="2846"/>
                  </a:cubicBezTo>
                  <a:cubicBezTo>
                    <a:pt x="1516" y="2847"/>
                    <a:pt x="1496" y="2848"/>
                    <a:pt x="1517" y="2849"/>
                  </a:cubicBezTo>
                  <a:cubicBezTo>
                    <a:pt x="1526" y="2849"/>
                    <a:pt x="1519" y="2851"/>
                    <a:pt x="1508" y="2851"/>
                  </a:cubicBezTo>
                  <a:cubicBezTo>
                    <a:pt x="1493" y="2852"/>
                    <a:pt x="1534" y="2853"/>
                    <a:pt x="1501" y="2853"/>
                  </a:cubicBezTo>
                  <a:cubicBezTo>
                    <a:pt x="1487" y="2854"/>
                    <a:pt x="1479" y="2855"/>
                    <a:pt x="1487" y="2856"/>
                  </a:cubicBezTo>
                  <a:cubicBezTo>
                    <a:pt x="1512" y="2856"/>
                    <a:pt x="1457" y="2857"/>
                    <a:pt x="1495" y="2858"/>
                  </a:cubicBezTo>
                  <a:cubicBezTo>
                    <a:pt x="1490" y="2859"/>
                    <a:pt x="1456" y="2862"/>
                    <a:pt x="1466" y="2864"/>
                  </a:cubicBezTo>
                  <a:cubicBezTo>
                    <a:pt x="1482" y="2865"/>
                    <a:pt x="1447" y="2865"/>
                    <a:pt x="1455" y="2866"/>
                  </a:cubicBezTo>
                  <a:cubicBezTo>
                    <a:pt x="1466" y="2868"/>
                    <a:pt x="1452" y="2870"/>
                    <a:pt x="1457" y="2873"/>
                  </a:cubicBezTo>
                  <a:cubicBezTo>
                    <a:pt x="1469" y="2877"/>
                    <a:pt x="1409" y="2881"/>
                    <a:pt x="1419" y="2882"/>
                  </a:cubicBezTo>
                  <a:cubicBezTo>
                    <a:pt x="1447" y="2884"/>
                    <a:pt x="1408" y="2881"/>
                    <a:pt x="1415" y="2887"/>
                  </a:cubicBezTo>
                  <a:cubicBezTo>
                    <a:pt x="1360" y="2889"/>
                    <a:pt x="1312" y="2896"/>
                    <a:pt x="1251" y="2900"/>
                  </a:cubicBezTo>
                  <a:cubicBezTo>
                    <a:pt x="1299" y="2901"/>
                    <a:pt x="1259" y="2903"/>
                    <a:pt x="1241" y="2904"/>
                  </a:cubicBezTo>
                  <a:cubicBezTo>
                    <a:pt x="1219" y="2905"/>
                    <a:pt x="1257" y="2905"/>
                    <a:pt x="1249" y="2906"/>
                  </a:cubicBezTo>
                  <a:cubicBezTo>
                    <a:pt x="1287" y="2907"/>
                    <a:pt x="1259" y="2913"/>
                    <a:pt x="1228" y="2914"/>
                  </a:cubicBezTo>
                  <a:cubicBezTo>
                    <a:pt x="1234" y="2914"/>
                    <a:pt x="1239" y="2914"/>
                    <a:pt x="1245" y="2914"/>
                  </a:cubicBezTo>
                  <a:cubicBezTo>
                    <a:pt x="1139" y="2914"/>
                    <a:pt x="1234" y="2920"/>
                    <a:pt x="1124" y="2930"/>
                  </a:cubicBezTo>
                  <a:cubicBezTo>
                    <a:pt x="1119" y="2937"/>
                    <a:pt x="1052" y="2943"/>
                    <a:pt x="1062" y="2947"/>
                  </a:cubicBezTo>
                  <a:cubicBezTo>
                    <a:pt x="1064" y="2947"/>
                    <a:pt x="1080" y="2948"/>
                    <a:pt x="1076" y="2948"/>
                  </a:cubicBezTo>
                  <a:cubicBezTo>
                    <a:pt x="1045" y="2954"/>
                    <a:pt x="1026" y="2954"/>
                    <a:pt x="1040" y="2960"/>
                  </a:cubicBezTo>
                  <a:cubicBezTo>
                    <a:pt x="1027" y="2962"/>
                    <a:pt x="1023" y="2962"/>
                    <a:pt x="1037" y="2964"/>
                  </a:cubicBezTo>
                  <a:cubicBezTo>
                    <a:pt x="1006" y="2965"/>
                    <a:pt x="1057" y="2966"/>
                    <a:pt x="1021" y="2966"/>
                  </a:cubicBezTo>
                  <a:cubicBezTo>
                    <a:pt x="995" y="2967"/>
                    <a:pt x="1055" y="2967"/>
                    <a:pt x="1027" y="2969"/>
                  </a:cubicBezTo>
                  <a:cubicBezTo>
                    <a:pt x="1013" y="2969"/>
                    <a:pt x="1018" y="2971"/>
                    <a:pt x="1020" y="2972"/>
                  </a:cubicBezTo>
                  <a:cubicBezTo>
                    <a:pt x="1025" y="2973"/>
                    <a:pt x="1003" y="2976"/>
                    <a:pt x="1037" y="2977"/>
                  </a:cubicBezTo>
                  <a:cubicBezTo>
                    <a:pt x="1008" y="2978"/>
                    <a:pt x="1022" y="2979"/>
                    <a:pt x="1020" y="2980"/>
                  </a:cubicBezTo>
                  <a:cubicBezTo>
                    <a:pt x="1017" y="2985"/>
                    <a:pt x="1025" y="2985"/>
                    <a:pt x="1006" y="2986"/>
                  </a:cubicBezTo>
                  <a:cubicBezTo>
                    <a:pt x="977" y="2987"/>
                    <a:pt x="1033" y="2988"/>
                    <a:pt x="1007" y="2989"/>
                  </a:cubicBezTo>
                  <a:cubicBezTo>
                    <a:pt x="995" y="2990"/>
                    <a:pt x="1041" y="2991"/>
                    <a:pt x="1003" y="2991"/>
                  </a:cubicBezTo>
                  <a:cubicBezTo>
                    <a:pt x="1020" y="2993"/>
                    <a:pt x="989" y="2995"/>
                    <a:pt x="998" y="2997"/>
                  </a:cubicBezTo>
                  <a:cubicBezTo>
                    <a:pt x="1005" y="2998"/>
                    <a:pt x="993" y="3000"/>
                    <a:pt x="1013" y="3001"/>
                  </a:cubicBezTo>
                  <a:cubicBezTo>
                    <a:pt x="984" y="3003"/>
                    <a:pt x="998" y="3005"/>
                    <a:pt x="1001" y="3007"/>
                  </a:cubicBezTo>
                  <a:cubicBezTo>
                    <a:pt x="1006" y="3010"/>
                    <a:pt x="975" y="3014"/>
                    <a:pt x="1018" y="3017"/>
                  </a:cubicBezTo>
                  <a:cubicBezTo>
                    <a:pt x="976" y="3020"/>
                    <a:pt x="1007" y="3023"/>
                    <a:pt x="1000" y="3026"/>
                  </a:cubicBezTo>
                  <a:cubicBezTo>
                    <a:pt x="997" y="3027"/>
                    <a:pt x="1023" y="3029"/>
                    <a:pt x="986" y="3030"/>
                  </a:cubicBezTo>
                  <a:cubicBezTo>
                    <a:pt x="990" y="3031"/>
                    <a:pt x="1024" y="3037"/>
                    <a:pt x="1019" y="3040"/>
                  </a:cubicBezTo>
                  <a:cubicBezTo>
                    <a:pt x="1017" y="3041"/>
                    <a:pt x="1036" y="3043"/>
                    <a:pt x="1007" y="3044"/>
                  </a:cubicBezTo>
                  <a:cubicBezTo>
                    <a:pt x="979" y="3046"/>
                    <a:pt x="1030" y="3047"/>
                    <a:pt x="1001" y="3048"/>
                  </a:cubicBezTo>
                  <a:cubicBezTo>
                    <a:pt x="990" y="3049"/>
                    <a:pt x="1009" y="3050"/>
                    <a:pt x="1009" y="3051"/>
                  </a:cubicBezTo>
                  <a:cubicBezTo>
                    <a:pt x="1006" y="3055"/>
                    <a:pt x="968" y="3062"/>
                    <a:pt x="978" y="3067"/>
                  </a:cubicBezTo>
                  <a:cubicBezTo>
                    <a:pt x="962" y="3067"/>
                    <a:pt x="961" y="3067"/>
                    <a:pt x="965" y="3068"/>
                  </a:cubicBezTo>
                  <a:cubicBezTo>
                    <a:pt x="970" y="3068"/>
                    <a:pt x="983" y="3068"/>
                    <a:pt x="977" y="3069"/>
                  </a:cubicBezTo>
                  <a:cubicBezTo>
                    <a:pt x="930" y="3074"/>
                    <a:pt x="970" y="3073"/>
                    <a:pt x="936" y="3081"/>
                  </a:cubicBezTo>
                  <a:cubicBezTo>
                    <a:pt x="897" y="3082"/>
                    <a:pt x="901" y="3088"/>
                    <a:pt x="889" y="3093"/>
                  </a:cubicBezTo>
                  <a:cubicBezTo>
                    <a:pt x="861" y="3098"/>
                    <a:pt x="877" y="3095"/>
                    <a:pt x="856" y="3099"/>
                  </a:cubicBezTo>
                  <a:cubicBezTo>
                    <a:pt x="842" y="3099"/>
                    <a:pt x="864" y="3101"/>
                    <a:pt x="851" y="3101"/>
                  </a:cubicBezTo>
                  <a:cubicBezTo>
                    <a:pt x="811" y="3102"/>
                    <a:pt x="846" y="3103"/>
                    <a:pt x="845" y="3104"/>
                  </a:cubicBezTo>
                  <a:cubicBezTo>
                    <a:pt x="828" y="3106"/>
                    <a:pt x="837" y="3115"/>
                    <a:pt x="817" y="3114"/>
                  </a:cubicBezTo>
                  <a:cubicBezTo>
                    <a:pt x="783" y="3114"/>
                    <a:pt x="789" y="3112"/>
                    <a:pt x="792" y="3127"/>
                  </a:cubicBezTo>
                  <a:cubicBezTo>
                    <a:pt x="796" y="3129"/>
                    <a:pt x="737" y="3130"/>
                    <a:pt x="786" y="3132"/>
                  </a:cubicBezTo>
                  <a:cubicBezTo>
                    <a:pt x="776" y="3133"/>
                    <a:pt x="718" y="3134"/>
                    <a:pt x="769" y="3136"/>
                  </a:cubicBezTo>
                  <a:cubicBezTo>
                    <a:pt x="727" y="3136"/>
                    <a:pt x="802" y="3138"/>
                    <a:pt x="753" y="3139"/>
                  </a:cubicBezTo>
                  <a:cubicBezTo>
                    <a:pt x="770" y="3140"/>
                    <a:pt x="746" y="3142"/>
                    <a:pt x="747" y="3144"/>
                  </a:cubicBezTo>
                  <a:cubicBezTo>
                    <a:pt x="750" y="3168"/>
                    <a:pt x="764" y="3163"/>
                    <a:pt x="707" y="3168"/>
                  </a:cubicBezTo>
                  <a:cubicBezTo>
                    <a:pt x="725" y="3168"/>
                    <a:pt x="734" y="3168"/>
                    <a:pt x="744" y="3169"/>
                  </a:cubicBezTo>
                  <a:cubicBezTo>
                    <a:pt x="716" y="3169"/>
                    <a:pt x="744" y="3171"/>
                    <a:pt x="738" y="3172"/>
                  </a:cubicBezTo>
                  <a:cubicBezTo>
                    <a:pt x="721" y="3174"/>
                    <a:pt x="727" y="3176"/>
                    <a:pt x="748" y="3180"/>
                  </a:cubicBezTo>
                  <a:cubicBezTo>
                    <a:pt x="765" y="3182"/>
                    <a:pt x="697" y="3185"/>
                    <a:pt x="689" y="3190"/>
                  </a:cubicBezTo>
                  <a:cubicBezTo>
                    <a:pt x="641" y="3201"/>
                    <a:pt x="628" y="3204"/>
                    <a:pt x="605" y="3214"/>
                  </a:cubicBezTo>
                  <a:cubicBezTo>
                    <a:pt x="604" y="3214"/>
                    <a:pt x="612" y="3214"/>
                    <a:pt x="617" y="3214"/>
                  </a:cubicBezTo>
                  <a:cubicBezTo>
                    <a:pt x="633" y="3215"/>
                    <a:pt x="591" y="3215"/>
                    <a:pt x="618" y="3216"/>
                  </a:cubicBezTo>
                  <a:cubicBezTo>
                    <a:pt x="643" y="3218"/>
                    <a:pt x="614" y="3216"/>
                    <a:pt x="608" y="3220"/>
                  </a:cubicBezTo>
                  <a:cubicBezTo>
                    <a:pt x="593" y="3223"/>
                    <a:pt x="615" y="3225"/>
                    <a:pt x="590" y="3228"/>
                  </a:cubicBezTo>
                  <a:cubicBezTo>
                    <a:pt x="630" y="3229"/>
                    <a:pt x="584" y="3235"/>
                    <a:pt x="583" y="3237"/>
                  </a:cubicBezTo>
                  <a:cubicBezTo>
                    <a:pt x="584" y="3238"/>
                    <a:pt x="545" y="3238"/>
                    <a:pt x="582" y="3239"/>
                  </a:cubicBezTo>
                  <a:cubicBezTo>
                    <a:pt x="545" y="3240"/>
                    <a:pt x="599" y="3241"/>
                    <a:pt x="584" y="3242"/>
                  </a:cubicBezTo>
                  <a:cubicBezTo>
                    <a:pt x="573" y="3243"/>
                    <a:pt x="594" y="3245"/>
                    <a:pt x="565" y="3245"/>
                  </a:cubicBezTo>
                  <a:cubicBezTo>
                    <a:pt x="574" y="3248"/>
                    <a:pt x="587" y="3247"/>
                    <a:pt x="581" y="3250"/>
                  </a:cubicBezTo>
                  <a:cubicBezTo>
                    <a:pt x="559" y="3256"/>
                    <a:pt x="602" y="3258"/>
                    <a:pt x="569" y="3262"/>
                  </a:cubicBezTo>
                  <a:cubicBezTo>
                    <a:pt x="560" y="3263"/>
                    <a:pt x="604" y="3264"/>
                    <a:pt x="587" y="3266"/>
                  </a:cubicBezTo>
                  <a:cubicBezTo>
                    <a:pt x="574" y="3267"/>
                    <a:pt x="590" y="3269"/>
                    <a:pt x="607" y="3271"/>
                  </a:cubicBezTo>
                  <a:cubicBezTo>
                    <a:pt x="624" y="3272"/>
                    <a:pt x="583" y="3273"/>
                    <a:pt x="605" y="3274"/>
                  </a:cubicBezTo>
                  <a:cubicBezTo>
                    <a:pt x="629" y="3276"/>
                    <a:pt x="621" y="3277"/>
                    <a:pt x="625" y="3278"/>
                  </a:cubicBezTo>
                  <a:cubicBezTo>
                    <a:pt x="627" y="3279"/>
                    <a:pt x="647" y="3281"/>
                    <a:pt x="636" y="3281"/>
                  </a:cubicBezTo>
                  <a:cubicBezTo>
                    <a:pt x="599" y="3283"/>
                    <a:pt x="666" y="3283"/>
                    <a:pt x="646" y="3285"/>
                  </a:cubicBezTo>
                  <a:cubicBezTo>
                    <a:pt x="611" y="3287"/>
                    <a:pt x="680" y="3293"/>
                    <a:pt x="666" y="3297"/>
                  </a:cubicBezTo>
                  <a:cubicBezTo>
                    <a:pt x="662" y="3303"/>
                    <a:pt x="667" y="3303"/>
                    <a:pt x="680" y="3304"/>
                  </a:cubicBezTo>
                  <a:cubicBezTo>
                    <a:pt x="711" y="3305"/>
                    <a:pt x="712" y="3306"/>
                    <a:pt x="706" y="3307"/>
                  </a:cubicBezTo>
                  <a:cubicBezTo>
                    <a:pt x="697" y="3309"/>
                    <a:pt x="733" y="3311"/>
                    <a:pt x="707" y="3312"/>
                  </a:cubicBezTo>
                  <a:cubicBezTo>
                    <a:pt x="735" y="3313"/>
                    <a:pt x="706" y="3314"/>
                    <a:pt x="726" y="3315"/>
                  </a:cubicBezTo>
                  <a:cubicBezTo>
                    <a:pt x="739" y="3316"/>
                    <a:pt x="727" y="3317"/>
                    <a:pt x="729" y="3318"/>
                  </a:cubicBezTo>
                  <a:cubicBezTo>
                    <a:pt x="730" y="3319"/>
                    <a:pt x="718" y="3321"/>
                    <a:pt x="748" y="3321"/>
                  </a:cubicBezTo>
                  <a:cubicBezTo>
                    <a:pt x="710" y="3322"/>
                    <a:pt x="753" y="3323"/>
                    <a:pt x="740" y="3323"/>
                  </a:cubicBezTo>
                  <a:cubicBezTo>
                    <a:pt x="728" y="3326"/>
                    <a:pt x="744" y="3327"/>
                    <a:pt x="749" y="3328"/>
                  </a:cubicBezTo>
                  <a:cubicBezTo>
                    <a:pt x="747" y="3340"/>
                    <a:pt x="759" y="3338"/>
                    <a:pt x="769" y="3340"/>
                  </a:cubicBezTo>
                  <a:cubicBezTo>
                    <a:pt x="769" y="3346"/>
                    <a:pt x="820" y="3351"/>
                    <a:pt x="811" y="3355"/>
                  </a:cubicBezTo>
                  <a:cubicBezTo>
                    <a:pt x="887" y="3356"/>
                    <a:pt x="825" y="3360"/>
                    <a:pt x="790" y="3361"/>
                  </a:cubicBezTo>
                  <a:cubicBezTo>
                    <a:pt x="808" y="3361"/>
                    <a:pt x="820" y="3361"/>
                    <a:pt x="831" y="3362"/>
                  </a:cubicBezTo>
                  <a:cubicBezTo>
                    <a:pt x="800" y="3362"/>
                    <a:pt x="828" y="3363"/>
                    <a:pt x="825" y="3364"/>
                  </a:cubicBezTo>
                  <a:cubicBezTo>
                    <a:pt x="818" y="3365"/>
                    <a:pt x="806" y="3367"/>
                    <a:pt x="821" y="3368"/>
                  </a:cubicBezTo>
                  <a:cubicBezTo>
                    <a:pt x="832" y="3369"/>
                    <a:pt x="807" y="3369"/>
                    <a:pt x="818" y="3370"/>
                  </a:cubicBezTo>
                  <a:cubicBezTo>
                    <a:pt x="829" y="3371"/>
                    <a:pt x="828" y="3372"/>
                    <a:pt x="832" y="3373"/>
                  </a:cubicBezTo>
                  <a:cubicBezTo>
                    <a:pt x="840" y="3374"/>
                    <a:pt x="816" y="3375"/>
                    <a:pt x="829" y="3377"/>
                  </a:cubicBezTo>
                  <a:cubicBezTo>
                    <a:pt x="848" y="3379"/>
                    <a:pt x="824" y="3382"/>
                    <a:pt x="833" y="3384"/>
                  </a:cubicBezTo>
                  <a:cubicBezTo>
                    <a:pt x="900" y="3390"/>
                    <a:pt x="856" y="3401"/>
                    <a:pt x="905" y="3402"/>
                  </a:cubicBezTo>
                  <a:cubicBezTo>
                    <a:pt x="908" y="3403"/>
                    <a:pt x="915" y="3404"/>
                    <a:pt x="910" y="3404"/>
                  </a:cubicBezTo>
                  <a:cubicBezTo>
                    <a:pt x="883" y="3405"/>
                    <a:pt x="896" y="3406"/>
                    <a:pt x="895" y="3407"/>
                  </a:cubicBezTo>
                  <a:cubicBezTo>
                    <a:pt x="907" y="3427"/>
                    <a:pt x="840" y="3419"/>
                    <a:pt x="837" y="3427"/>
                  </a:cubicBezTo>
                  <a:cubicBezTo>
                    <a:pt x="836" y="3428"/>
                    <a:pt x="831" y="3429"/>
                    <a:pt x="836" y="3430"/>
                  </a:cubicBezTo>
                  <a:cubicBezTo>
                    <a:pt x="847" y="3432"/>
                    <a:pt x="821" y="3434"/>
                    <a:pt x="815" y="3435"/>
                  </a:cubicBezTo>
                  <a:cubicBezTo>
                    <a:pt x="853" y="3435"/>
                    <a:pt x="795" y="3436"/>
                    <a:pt x="824" y="3437"/>
                  </a:cubicBezTo>
                  <a:cubicBezTo>
                    <a:pt x="803" y="3439"/>
                    <a:pt x="822" y="3449"/>
                    <a:pt x="773" y="3449"/>
                  </a:cubicBezTo>
                  <a:cubicBezTo>
                    <a:pt x="786" y="3449"/>
                    <a:pt x="798" y="3450"/>
                    <a:pt x="810" y="3450"/>
                  </a:cubicBezTo>
                  <a:cubicBezTo>
                    <a:pt x="797" y="3452"/>
                    <a:pt x="749" y="3453"/>
                    <a:pt x="759" y="3456"/>
                  </a:cubicBezTo>
                  <a:cubicBezTo>
                    <a:pt x="763" y="3458"/>
                    <a:pt x="781" y="3459"/>
                    <a:pt x="767" y="3460"/>
                  </a:cubicBezTo>
                  <a:cubicBezTo>
                    <a:pt x="743" y="3462"/>
                    <a:pt x="755" y="3464"/>
                    <a:pt x="749" y="3465"/>
                  </a:cubicBezTo>
                  <a:cubicBezTo>
                    <a:pt x="744" y="3467"/>
                    <a:pt x="765" y="3468"/>
                    <a:pt x="729" y="3469"/>
                  </a:cubicBezTo>
                  <a:cubicBezTo>
                    <a:pt x="747" y="3470"/>
                    <a:pt x="750" y="3470"/>
                    <a:pt x="730" y="3471"/>
                  </a:cubicBezTo>
                  <a:cubicBezTo>
                    <a:pt x="762" y="3472"/>
                    <a:pt x="760" y="3474"/>
                    <a:pt x="732" y="3475"/>
                  </a:cubicBezTo>
                  <a:cubicBezTo>
                    <a:pt x="764" y="3477"/>
                    <a:pt x="744" y="3479"/>
                    <a:pt x="749" y="3481"/>
                  </a:cubicBezTo>
                  <a:cubicBezTo>
                    <a:pt x="694" y="3483"/>
                    <a:pt x="762" y="3487"/>
                    <a:pt x="708" y="3489"/>
                  </a:cubicBezTo>
                  <a:cubicBezTo>
                    <a:pt x="734" y="3490"/>
                    <a:pt x="719" y="3491"/>
                    <a:pt x="732" y="3491"/>
                  </a:cubicBezTo>
                  <a:cubicBezTo>
                    <a:pt x="752" y="3492"/>
                    <a:pt x="732" y="3493"/>
                    <a:pt x="733" y="3493"/>
                  </a:cubicBezTo>
                  <a:cubicBezTo>
                    <a:pt x="771" y="3494"/>
                    <a:pt x="719" y="3494"/>
                    <a:pt x="739" y="3495"/>
                  </a:cubicBezTo>
                  <a:cubicBezTo>
                    <a:pt x="758" y="3496"/>
                    <a:pt x="774" y="3498"/>
                    <a:pt x="749" y="3499"/>
                  </a:cubicBezTo>
                  <a:cubicBezTo>
                    <a:pt x="753" y="3500"/>
                    <a:pt x="780" y="3503"/>
                    <a:pt x="782" y="3504"/>
                  </a:cubicBezTo>
                  <a:cubicBezTo>
                    <a:pt x="781" y="3504"/>
                    <a:pt x="771" y="3506"/>
                    <a:pt x="775" y="3506"/>
                  </a:cubicBezTo>
                  <a:cubicBezTo>
                    <a:pt x="813" y="3506"/>
                    <a:pt x="749" y="3507"/>
                    <a:pt x="783" y="3508"/>
                  </a:cubicBezTo>
                  <a:cubicBezTo>
                    <a:pt x="789" y="3508"/>
                    <a:pt x="779" y="3509"/>
                    <a:pt x="780" y="3510"/>
                  </a:cubicBezTo>
                  <a:cubicBezTo>
                    <a:pt x="783" y="3512"/>
                    <a:pt x="794" y="3511"/>
                    <a:pt x="791" y="3516"/>
                  </a:cubicBezTo>
                  <a:cubicBezTo>
                    <a:pt x="795" y="3529"/>
                    <a:pt x="778" y="3533"/>
                    <a:pt x="794" y="3532"/>
                  </a:cubicBezTo>
                  <a:cubicBezTo>
                    <a:pt x="818" y="3534"/>
                    <a:pt x="783" y="3534"/>
                    <a:pt x="791" y="3535"/>
                  </a:cubicBezTo>
                  <a:cubicBezTo>
                    <a:pt x="812" y="3537"/>
                    <a:pt x="801" y="3537"/>
                    <a:pt x="796" y="3539"/>
                  </a:cubicBezTo>
                  <a:cubicBezTo>
                    <a:pt x="811" y="3540"/>
                    <a:pt x="835" y="3541"/>
                    <a:pt x="814" y="3542"/>
                  </a:cubicBezTo>
                  <a:cubicBezTo>
                    <a:pt x="806" y="3543"/>
                    <a:pt x="824" y="3544"/>
                    <a:pt x="833" y="3545"/>
                  </a:cubicBezTo>
                  <a:cubicBezTo>
                    <a:pt x="840" y="3546"/>
                    <a:pt x="854" y="3546"/>
                    <a:pt x="836" y="3547"/>
                  </a:cubicBezTo>
                  <a:cubicBezTo>
                    <a:pt x="1217" y="3610"/>
                    <a:pt x="1864" y="3584"/>
                    <a:pt x="2376" y="3591"/>
                  </a:cubicBezTo>
                  <a:cubicBezTo>
                    <a:pt x="2290" y="3590"/>
                    <a:pt x="2226" y="3589"/>
                    <a:pt x="2185" y="3583"/>
                  </a:cubicBezTo>
                  <a:cubicBezTo>
                    <a:pt x="2262" y="3573"/>
                    <a:pt x="2396" y="3574"/>
                    <a:pt x="2471" y="3566"/>
                  </a:cubicBezTo>
                  <a:cubicBezTo>
                    <a:pt x="2445" y="3561"/>
                    <a:pt x="2716" y="3551"/>
                    <a:pt x="2729" y="3546"/>
                  </a:cubicBezTo>
                  <a:cubicBezTo>
                    <a:pt x="2721" y="3545"/>
                    <a:pt x="2720" y="3544"/>
                    <a:pt x="2740" y="3543"/>
                  </a:cubicBezTo>
                  <a:cubicBezTo>
                    <a:pt x="2748" y="3543"/>
                    <a:pt x="2730" y="3541"/>
                    <a:pt x="2728" y="3541"/>
                  </a:cubicBezTo>
                  <a:cubicBezTo>
                    <a:pt x="2727" y="3539"/>
                    <a:pt x="2781" y="3539"/>
                    <a:pt x="2757" y="3538"/>
                  </a:cubicBezTo>
                  <a:cubicBezTo>
                    <a:pt x="2750" y="3537"/>
                    <a:pt x="2773" y="3536"/>
                    <a:pt x="2767" y="3536"/>
                  </a:cubicBezTo>
                  <a:cubicBezTo>
                    <a:pt x="2744" y="3534"/>
                    <a:pt x="2804" y="3534"/>
                    <a:pt x="2774" y="3533"/>
                  </a:cubicBezTo>
                  <a:cubicBezTo>
                    <a:pt x="2749" y="3532"/>
                    <a:pt x="2786" y="3531"/>
                    <a:pt x="2789" y="3530"/>
                  </a:cubicBezTo>
                  <a:cubicBezTo>
                    <a:pt x="2793" y="3528"/>
                    <a:pt x="2823" y="3527"/>
                    <a:pt x="2791" y="3526"/>
                  </a:cubicBezTo>
                  <a:cubicBezTo>
                    <a:pt x="2809" y="3524"/>
                    <a:pt x="2831" y="3522"/>
                    <a:pt x="2848" y="3520"/>
                  </a:cubicBezTo>
                  <a:cubicBezTo>
                    <a:pt x="2775" y="3517"/>
                    <a:pt x="2933" y="3514"/>
                    <a:pt x="2853" y="3510"/>
                  </a:cubicBezTo>
                  <a:cubicBezTo>
                    <a:pt x="2872" y="3510"/>
                    <a:pt x="2892" y="3509"/>
                    <a:pt x="2914" y="3508"/>
                  </a:cubicBezTo>
                  <a:cubicBezTo>
                    <a:pt x="2915" y="3504"/>
                    <a:pt x="2913" y="3504"/>
                    <a:pt x="2928" y="3503"/>
                  </a:cubicBezTo>
                  <a:cubicBezTo>
                    <a:pt x="2952" y="3502"/>
                    <a:pt x="2901" y="3501"/>
                    <a:pt x="2928" y="3500"/>
                  </a:cubicBezTo>
                  <a:cubicBezTo>
                    <a:pt x="2950" y="3499"/>
                    <a:pt x="2933" y="3498"/>
                    <a:pt x="2917" y="3498"/>
                  </a:cubicBezTo>
                  <a:cubicBezTo>
                    <a:pt x="2970" y="3498"/>
                    <a:pt x="2994" y="3487"/>
                    <a:pt x="3014" y="3481"/>
                  </a:cubicBezTo>
                  <a:cubicBezTo>
                    <a:pt x="2997" y="3479"/>
                    <a:pt x="3027" y="3479"/>
                    <a:pt x="3019" y="3477"/>
                  </a:cubicBezTo>
                  <a:cubicBezTo>
                    <a:pt x="3004" y="3475"/>
                    <a:pt x="2981" y="3473"/>
                    <a:pt x="3012" y="3470"/>
                  </a:cubicBezTo>
                  <a:cubicBezTo>
                    <a:pt x="3025" y="3469"/>
                    <a:pt x="3003" y="3468"/>
                    <a:pt x="2997" y="3466"/>
                  </a:cubicBezTo>
                  <a:cubicBezTo>
                    <a:pt x="3020" y="3464"/>
                    <a:pt x="3018" y="3463"/>
                    <a:pt x="3039" y="3461"/>
                  </a:cubicBezTo>
                  <a:cubicBezTo>
                    <a:pt x="3089" y="3457"/>
                    <a:pt x="3042" y="3455"/>
                    <a:pt x="3044" y="3452"/>
                  </a:cubicBezTo>
                  <a:cubicBezTo>
                    <a:pt x="3056" y="3451"/>
                    <a:pt x="3029" y="3449"/>
                    <a:pt x="3059" y="3448"/>
                  </a:cubicBezTo>
                  <a:cubicBezTo>
                    <a:pt x="3064" y="3448"/>
                    <a:pt x="3062" y="3447"/>
                    <a:pt x="3056" y="3447"/>
                  </a:cubicBezTo>
                  <a:cubicBezTo>
                    <a:pt x="3011" y="3446"/>
                    <a:pt x="3067" y="3442"/>
                    <a:pt x="3019" y="3438"/>
                  </a:cubicBezTo>
                  <a:cubicBezTo>
                    <a:pt x="3002" y="3436"/>
                    <a:pt x="3046" y="3437"/>
                    <a:pt x="3060" y="3436"/>
                  </a:cubicBezTo>
                  <a:cubicBezTo>
                    <a:pt x="3062" y="3429"/>
                    <a:pt x="3056" y="3430"/>
                    <a:pt x="3048" y="3428"/>
                  </a:cubicBezTo>
                  <a:cubicBezTo>
                    <a:pt x="3037" y="3427"/>
                    <a:pt x="3087" y="3426"/>
                    <a:pt x="3048" y="3425"/>
                  </a:cubicBezTo>
                  <a:cubicBezTo>
                    <a:pt x="3057" y="3424"/>
                    <a:pt x="3031" y="3423"/>
                    <a:pt x="3039" y="3421"/>
                  </a:cubicBezTo>
                  <a:cubicBezTo>
                    <a:pt x="3047" y="3420"/>
                    <a:pt x="3023" y="3418"/>
                    <a:pt x="3059" y="3417"/>
                  </a:cubicBezTo>
                  <a:cubicBezTo>
                    <a:pt x="3065" y="3417"/>
                    <a:pt x="3064" y="3416"/>
                    <a:pt x="3057" y="3415"/>
                  </a:cubicBezTo>
                  <a:cubicBezTo>
                    <a:pt x="3022" y="3414"/>
                    <a:pt x="3045" y="3415"/>
                    <a:pt x="3038" y="3396"/>
                  </a:cubicBezTo>
                  <a:cubicBezTo>
                    <a:pt x="3038" y="3395"/>
                    <a:pt x="3028" y="3394"/>
                    <a:pt x="3030" y="3393"/>
                  </a:cubicBezTo>
                  <a:cubicBezTo>
                    <a:pt x="3031" y="3392"/>
                    <a:pt x="3014" y="3391"/>
                    <a:pt x="3038" y="3390"/>
                  </a:cubicBezTo>
                  <a:cubicBezTo>
                    <a:pt x="3004" y="3388"/>
                    <a:pt x="2999" y="3385"/>
                    <a:pt x="2994" y="3383"/>
                  </a:cubicBezTo>
                  <a:cubicBezTo>
                    <a:pt x="2981" y="3380"/>
                    <a:pt x="2978" y="3382"/>
                    <a:pt x="2943" y="3376"/>
                  </a:cubicBezTo>
                  <a:cubicBezTo>
                    <a:pt x="2934" y="3376"/>
                    <a:pt x="2955" y="3374"/>
                    <a:pt x="2955" y="3373"/>
                  </a:cubicBezTo>
                  <a:cubicBezTo>
                    <a:pt x="2931" y="3360"/>
                    <a:pt x="2931" y="3365"/>
                    <a:pt x="2883" y="3361"/>
                  </a:cubicBezTo>
                  <a:cubicBezTo>
                    <a:pt x="2813" y="3358"/>
                    <a:pt x="2885" y="3357"/>
                    <a:pt x="2843" y="3353"/>
                  </a:cubicBezTo>
                  <a:cubicBezTo>
                    <a:pt x="2836" y="3352"/>
                    <a:pt x="2846" y="3351"/>
                    <a:pt x="2842" y="3350"/>
                  </a:cubicBezTo>
                  <a:cubicBezTo>
                    <a:pt x="2840" y="3350"/>
                    <a:pt x="2851" y="3348"/>
                    <a:pt x="2846" y="3348"/>
                  </a:cubicBezTo>
                  <a:cubicBezTo>
                    <a:pt x="2808" y="3348"/>
                    <a:pt x="2870" y="3347"/>
                    <a:pt x="2839" y="3346"/>
                  </a:cubicBezTo>
                  <a:cubicBezTo>
                    <a:pt x="2804" y="3340"/>
                    <a:pt x="2784" y="3340"/>
                    <a:pt x="2748" y="3341"/>
                  </a:cubicBezTo>
                  <a:cubicBezTo>
                    <a:pt x="2744" y="3325"/>
                    <a:pt x="2744" y="3330"/>
                    <a:pt x="2686" y="3324"/>
                  </a:cubicBezTo>
                  <a:cubicBezTo>
                    <a:pt x="2674" y="3312"/>
                    <a:pt x="2604" y="3316"/>
                    <a:pt x="2578" y="3301"/>
                  </a:cubicBezTo>
                  <a:cubicBezTo>
                    <a:pt x="2556" y="3298"/>
                    <a:pt x="2563" y="3293"/>
                    <a:pt x="2549" y="3293"/>
                  </a:cubicBezTo>
                  <a:cubicBezTo>
                    <a:pt x="2550" y="3293"/>
                    <a:pt x="2565" y="3292"/>
                    <a:pt x="2558" y="3291"/>
                  </a:cubicBezTo>
                  <a:cubicBezTo>
                    <a:pt x="2508" y="3290"/>
                    <a:pt x="2584" y="3288"/>
                    <a:pt x="2520" y="3286"/>
                  </a:cubicBezTo>
                  <a:cubicBezTo>
                    <a:pt x="2500" y="3285"/>
                    <a:pt x="2486" y="3284"/>
                    <a:pt x="2500" y="3284"/>
                  </a:cubicBezTo>
                  <a:cubicBezTo>
                    <a:pt x="2532" y="3282"/>
                    <a:pt x="2488" y="3282"/>
                    <a:pt x="2496" y="3281"/>
                  </a:cubicBezTo>
                  <a:cubicBezTo>
                    <a:pt x="2463" y="3268"/>
                    <a:pt x="2389" y="3275"/>
                    <a:pt x="2352" y="3261"/>
                  </a:cubicBezTo>
                  <a:cubicBezTo>
                    <a:pt x="2350" y="3259"/>
                    <a:pt x="2365" y="3257"/>
                    <a:pt x="2313" y="3256"/>
                  </a:cubicBezTo>
                  <a:cubicBezTo>
                    <a:pt x="2302" y="3255"/>
                    <a:pt x="2311" y="3254"/>
                    <a:pt x="2311" y="3253"/>
                  </a:cubicBezTo>
                  <a:cubicBezTo>
                    <a:pt x="2329" y="3253"/>
                    <a:pt x="2341" y="3253"/>
                    <a:pt x="2348" y="3253"/>
                  </a:cubicBezTo>
                  <a:cubicBezTo>
                    <a:pt x="2342" y="3252"/>
                    <a:pt x="2334" y="3252"/>
                    <a:pt x="2334" y="3251"/>
                  </a:cubicBezTo>
                  <a:cubicBezTo>
                    <a:pt x="2374" y="3251"/>
                    <a:pt x="2339" y="3237"/>
                    <a:pt x="2393" y="3235"/>
                  </a:cubicBezTo>
                  <a:cubicBezTo>
                    <a:pt x="2406" y="3234"/>
                    <a:pt x="2421" y="3233"/>
                    <a:pt x="2412" y="3232"/>
                  </a:cubicBezTo>
                  <a:cubicBezTo>
                    <a:pt x="2369" y="3230"/>
                    <a:pt x="2413" y="3229"/>
                    <a:pt x="2438" y="3227"/>
                  </a:cubicBezTo>
                  <a:cubicBezTo>
                    <a:pt x="2446" y="3227"/>
                    <a:pt x="2450" y="3226"/>
                    <a:pt x="2456" y="3225"/>
                  </a:cubicBezTo>
                  <a:cubicBezTo>
                    <a:pt x="2485" y="3223"/>
                    <a:pt x="2479" y="3219"/>
                    <a:pt x="2476" y="3216"/>
                  </a:cubicBezTo>
                  <a:cubicBezTo>
                    <a:pt x="2469" y="3212"/>
                    <a:pt x="2554" y="3212"/>
                    <a:pt x="2499" y="3209"/>
                  </a:cubicBezTo>
                  <a:cubicBezTo>
                    <a:pt x="2468" y="3207"/>
                    <a:pt x="2468" y="3205"/>
                    <a:pt x="2498" y="3204"/>
                  </a:cubicBezTo>
                  <a:cubicBezTo>
                    <a:pt x="2507" y="3203"/>
                    <a:pt x="2528" y="3203"/>
                    <a:pt x="2498" y="3202"/>
                  </a:cubicBezTo>
                  <a:cubicBezTo>
                    <a:pt x="2522" y="3201"/>
                    <a:pt x="2519" y="3201"/>
                    <a:pt x="2519" y="3200"/>
                  </a:cubicBezTo>
                  <a:cubicBezTo>
                    <a:pt x="2516" y="3183"/>
                    <a:pt x="2542" y="3193"/>
                    <a:pt x="2555" y="3190"/>
                  </a:cubicBezTo>
                  <a:cubicBezTo>
                    <a:pt x="2480" y="3186"/>
                    <a:pt x="2558" y="3170"/>
                    <a:pt x="2452" y="3173"/>
                  </a:cubicBezTo>
                  <a:cubicBezTo>
                    <a:pt x="2566" y="3172"/>
                    <a:pt x="2385" y="3159"/>
                    <a:pt x="2375" y="3158"/>
                  </a:cubicBezTo>
                  <a:cubicBezTo>
                    <a:pt x="2398" y="3157"/>
                    <a:pt x="2368" y="3156"/>
                    <a:pt x="2372" y="3155"/>
                  </a:cubicBezTo>
                  <a:cubicBezTo>
                    <a:pt x="2380" y="3154"/>
                    <a:pt x="2357" y="3152"/>
                    <a:pt x="2393" y="3151"/>
                  </a:cubicBezTo>
                  <a:cubicBezTo>
                    <a:pt x="2369" y="3151"/>
                    <a:pt x="2359" y="3150"/>
                    <a:pt x="2383" y="3149"/>
                  </a:cubicBezTo>
                  <a:cubicBezTo>
                    <a:pt x="2416" y="3147"/>
                    <a:pt x="2359" y="3147"/>
                    <a:pt x="2374" y="3146"/>
                  </a:cubicBezTo>
                  <a:cubicBezTo>
                    <a:pt x="2423" y="3141"/>
                    <a:pt x="2381" y="3143"/>
                    <a:pt x="2430" y="3137"/>
                  </a:cubicBezTo>
                  <a:cubicBezTo>
                    <a:pt x="2435" y="3137"/>
                    <a:pt x="2424" y="3136"/>
                    <a:pt x="2425" y="3136"/>
                  </a:cubicBezTo>
                  <a:cubicBezTo>
                    <a:pt x="2428" y="3135"/>
                    <a:pt x="2443" y="3134"/>
                    <a:pt x="2429" y="3133"/>
                  </a:cubicBezTo>
                  <a:cubicBezTo>
                    <a:pt x="2391" y="3133"/>
                    <a:pt x="2457" y="3132"/>
                    <a:pt x="2421" y="3131"/>
                  </a:cubicBezTo>
                  <a:cubicBezTo>
                    <a:pt x="2412" y="3131"/>
                    <a:pt x="2415" y="3129"/>
                    <a:pt x="2426" y="3128"/>
                  </a:cubicBezTo>
                  <a:cubicBezTo>
                    <a:pt x="2438" y="3127"/>
                    <a:pt x="2396" y="3127"/>
                    <a:pt x="2434" y="3126"/>
                  </a:cubicBezTo>
                  <a:cubicBezTo>
                    <a:pt x="2428" y="3125"/>
                    <a:pt x="2451" y="3124"/>
                    <a:pt x="2455" y="3123"/>
                  </a:cubicBezTo>
                  <a:cubicBezTo>
                    <a:pt x="2456" y="3116"/>
                    <a:pt x="2470" y="3116"/>
                    <a:pt x="2476" y="3114"/>
                  </a:cubicBezTo>
                  <a:cubicBezTo>
                    <a:pt x="2483" y="3109"/>
                    <a:pt x="2519" y="3108"/>
                    <a:pt x="2535" y="3104"/>
                  </a:cubicBezTo>
                  <a:cubicBezTo>
                    <a:pt x="2494" y="3103"/>
                    <a:pt x="2558" y="3102"/>
                    <a:pt x="2526" y="3102"/>
                  </a:cubicBezTo>
                  <a:cubicBezTo>
                    <a:pt x="2506" y="3101"/>
                    <a:pt x="2545" y="3100"/>
                    <a:pt x="2519" y="3099"/>
                  </a:cubicBezTo>
                  <a:cubicBezTo>
                    <a:pt x="2543" y="3094"/>
                    <a:pt x="2552" y="3091"/>
                    <a:pt x="2581" y="3086"/>
                  </a:cubicBezTo>
                  <a:cubicBezTo>
                    <a:pt x="2591" y="3083"/>
                    <a:pt x="2558" y="3079"/>
                    <a:pt x="2601" y="3076"/>
                  </a:cubicBezTo>
                  <a:cubicBezTo>
                    <a:pt x="2605" y="3076"/>
                    <a:pt x="2606" y="3075"/>
                    <a:pt x="2601" y="3075"/>
                  </a:cubicBezTo>
                  <a:cubicBezTo>
                    <a:pt x="2572" y="3074"/>
                    <a:pt x="2572" y="3073"/>
                    <a:pt x="2600" y="3071"/>
                  </a:cubicBezTo>
                  <a:cubicBezTo>
                    <a:pt x="2550" y="3069"/>
                    <a:pt x="2606" y="3071"/>
                    <a:pt x="2601" y="3067"/>
                  </a:cubicBezTo>
                  <a:cubicBezTo>
                    <a:pt x="2596" y="3066"/>
                    <a:pt x="2574" y="3064"/>
                    <a:pt x="2584" y="3064"/>
                  </a:cubicBezTo>
                  <a:cubicBezTo>
                    <a:pt x="2612" y="3063"/>
                    <a:pt x="2573" y="3062"/>
                    <a:pt x="2579" y="3061"/>
                  </a:cubicBezTo>
                  <a:cubicBezTo>
                    <a:pt x="2586" y="3060"/>
                    <a:pt x="2583" y="3058"/>
                    <a:pt x="2580" y="3057"/>
                  </a:cubicBezTo>
                  <a:cubicBezTo>
                    <a:pt x="2561" y="3055"/>
                    <a:pt x="2562" y="3047"/>
                    <a:pt x="2556" y="3046"/>
                  </a:cubicBezTo>
                  <a:cubicBezTo>
                    <a:pt x="2530" y="3041"/>
                    <a:pt x="2519" y="3043"/>
                    <a:pt x="2518" y="3036"/>
                  </a:cubicBezTo>
                  <a:cubicBezTo>
                    <a:pt x="2513" y="3022"/>
                    <a:pt x="2536" y="3028"/>
                    <a:pt x="2498" y="3025"/>
                  </a:cubicBezTo>
                  <a:cubicBezTo>
                    <a:pt x="2550" y="3024"/>
                    <a:pt x="2482" y="3023"/>
                    <a:pt x="2515" y="3022"/>
                  </a:cubicBezTo>
                  <a:cubicBezTo>
                    <a:pt x="2486" y="3021"/>
                    <a:pt x="2522" y="3020"/>
                    <a:pt x="2519" y="3019"/>
                  </a:cubicBezTo>
                  <a:cubicBezTo>
                    <a:pt x="2516" y="3018"/>
                    <a:pt x="2518" y="3017"/>
                    <a:pt x="2518" y="3016"/>
                  </a:cubicBezTo>
                  <a:cubicBezTo>
                    <a:pt x="2519" y="3015"/>
                    <a:pt x="2493" y="3015"/>
                    <a:pt x="2515" y="3014"/>
                  </a:cubicBezTo>
                  <a:cubicBezTo>
                    <a:pt x="2529" y="3013"/>
                    <a:pt x="2523" y="3011"/>
                    <a:pt x="2507" y="3010"/>
                  </a:cubicBezTo>
                  <a:cubicBezTo>
                    <a:pt x="2473" y="3009"/>
                    <a:pt x="2546" y="3008"/>
                    <a:pt x="2518" y="3007"/>
                  </a:cubicBezTo>
                  <a:cubicBezTo>
                    <a:pt x="2482" y="3005"/>
                    <a:pt x="2499" y="3003"/>
                    <a:pt x="2499" y="3002"/>
                  </a:cubicBezTo>
                  <a:cubicBezTo>
                    <a:pt x="2500" y="3000"/>
                    <a:pt x="2479" y="2998"/>
                    <a:pt x="2518" y="2997"/>
                  </a:cubicBezTo>
                  <a:cubicBezTo>
                    <a:pt x="2465" y="2995"/>
                    <a:pt x="2519" y="2990"/>
                    <a:pt x="2532" y="2985"/>
                  </a:cubicBezTo>
                  <a:cubicBezTo>
                    <a:pt x="2542" y="2984"/>
                    <a:pt x="2499" y="2982"/>
                    <a:pt x="2537" y="2981"/>
                  </a:cubicBezTo>
                  <a:cubicBezTo>
                    <a:pt x="2508" y="2981"/>
                    <a:pt x="2543" y="2980"/>
                    <a:pt x="2540" y="2979"/>
                  </a:cubicBezTo>
                  <a:cubicBezTo>
                    <a:pt x="2531" y="2969"/>
                    <a:pt x="2565" y="2963"/>
                    <a:pt x="2581" y="2961"/>
                  </a:cubicBezTo>
                  <a:cubicBezTo>
                    <a:pt x="2531" y="2960"/>
                    <a:pt x="2575" y="2958"/>
                    <a:pt x="2584" y="2958"/>
                  </a:cubicBezTo>
                  <a:cubicBezTo>
                    <a:pt x="2636" y="2946"/>
                    <a:pt x="2594" y="2949"/>
                    <a:pt x="2662" y="2943"/>
                  </a:cubicBezTo>
                  <a:lnTo>
                    <a:pt x="2652" y="2942"/>
                  </a:lnTo>
                  <a:cubicBezTo>
                    <a:pt x="2641" y="2939"/>
                    <a:pt x="2634" y="2937"/>
                    <a:pt x="2663" y="2934"/>
                  </a:cubicBezTo>
                  <a:cubicBezTo>
                    <a:pt x="2716" y="2929"/>
                    <a:pt x="2721" y="2925"/>
                    <a:pt x="2748" y="2917"/>
                  </a:cubicBezTo>
                  <a:cubicBezTo>
                    <a:pt x="2750" y="2916"/>
                    <a:pt x="2766" y="2915"/>
                    <a:pt x="2767" y="2914"/>
                  </a:cubicBezTo>
                  <a:cubicBezTo>
                    <a:pt x="2769" y="2913"/>
                    <a:pt x="2748" y="2912"/>
                    <a:pt x="2758" y="2911"/>
                  </a:cubicBezTo>
                  <a:cubicBezTo>
                    <a:pt x="2780" y="2910"/>
                    <a:pt x="2747" y="2909"/>
                    <a:pt x="2752" y="2909"/>
                  </a:cubicBezTo>
                  <a:cubicBezTo>
                    <a:pt x="2784" y="2908"/>
                    <a:pt x="2727" y="2908"/>
                    <a:pt x="2753" y="2907"/>
                  </a:cubicBezTo>
                  <a:cubicBezTo>
                    <a:pt x="2779" y="2906"/>
                    <a:pt x="2767" y="2904"/>
                    <a:pt x="2761" y="2904"/>
                  </a:cubicBezTo>
                  <a:cubicBezTo>
                    <a:pt x="2736" y="2903"/>
                    <a:pt x="2768" y="2903"/>
                    <a:pt x="2765" y="2902"/>
                  </a:cubicBezTo>
                  <a:cubicBezTo>
                    <a:pt x="2747" y="2902"/>
                    <a:pt x="2750" y="2900"/>
                    <a:pt x="2746" y="2887"/>
                  </a:cubicBezTo>
                  <a:cubicBezTo>
                    <a:pt x="2742" y="2883"/>
                    <a:pt x="2767" y="2879"/>
                    <a:pt x="2731" y="2874"/>
                  </a:cubicBezTo>
                  <a:cubicBezTo>
                    <a:pt x="2779" y="2874"/>
                    <a:pt x="2719" y="2873"/>
                    <a:pt x="2738" y="2872"/>
                  </a:cubicBezTo>
                  <a:cubicBezTo>
                    <a:pt x="2768" y="2871"/>
                    <a:pt x="2731" y="2862"/>
                    <a:pt x="2727" y="2855"/>
                  </a:cubicBezTo>
                  <a:cubicBezTo>
                    <a:pt x="2730" y="2851"/>
                    <a:pt x="2716" y="2850"/>
                    <a:pt x="2690" y="2848"/>
                  </a:cubicBezTo>
                  <a:cubicBezTo>
                    <a:pt x="2725" y="2847"/>
                    <a:pt x="2693" y="2846"/>
                    <a:pt x="2687" y="2845"/>
                  </a:cubicBezTo>
                  <a:cubicBezTo>
                    <a:pt x="2680" y="2844"/>
                    <a:pt x="2689" y="2842"/>
                    <a:pt x="2684" y="2841"/>
                  </a:cubicBezTo>
                  <a:cubicBezTo>
                    <a:pt x="2680" y="2840"/>
                    <a:pt x="2649" y="2839"/>
                    <a:pt x="2666" y="2838"/>
                  </a:cubicBezTo>
                  <a:cubicBezTo>
                    <a:pt x="2687" y="2837"/>
                    <a:pt x="2626" y="2836"/>
                    <a:pt x="2658" y="2835"/>
                  </a:cubicBezTo>
                  <a:cubicBezTo>
                    <a:pt x="2663" y="2835"/>
                    <a:pt x="2628" y="2833"/>
                    <a:pt x="2663" y="2833"/>
                  </a:cubicBezTo>
                  <a:cubicBezTo>
                    <a:pt x="2630" y="2826"/>
                    <a:pt x="2570" y="2829"/>
                    <a:pt x="2581" y="2819"/>
                  </a:cubicBezTo>
                  <a:cubicBezTo>
                    <a:pt x="2514" y="2819"/>
                    <a:pt x="2470" y="2815"/>
                    <a:pt x="2437" y="2809"/>
                  </a:cubicBezTo>
                  <a:cubicBezTo>
                    <a:pt x="2469" y="2808"/>
                    <a:pt x="2433" y="2807"/>
                    <a:pt x="2433" y="2806"/>
                  </a:cubicBezTo>
                  <a:cubicBezTo>
                    <a:pt x="2432" y="2805"/>
                    <a:pt x="2454" y="2804"/>
                    <a:pt x="2457" y="2803"/>
                  </a:cubicBezTo>
                  <a:cubicBezTo>
                    <a:pt x="2460" y="2801"/>
                    <a:pt x="2442" y="2799"/>
                    <a:pt x="2472" y="2798"/>
                  </a:cubicBezTo>
                  <a:cubicBezTo>
                    <a:pt x="2450" y="2797"/>
                    <a:pt x="2445" y="2795"/>
                    <a:pt x="2459" y="2794"/>
                  </a:cubicBezTo>
                  <a:cubicBezTo>
                    <a:pt x="2478" y="2793"/>
                    <a:pt x="2441" y="2791"/>
                    <a:pt x="2454" y="2790"/>
                  </a:cubicBezTo>
                  <a:cubicBezTo>
                    <a:pt x="2458" y="2789"/>
                    <a:pt x="2420" y="2788"/>
                    <a:pt x="2418" y="2788"/>
                  </a:cubicBezTo>
                  <a:cubicBezTo>
                    <a:pt x="2408" y="2792"/>
                    <a:pt x="2427" y="2798"/>
                    <a:pt x="2394" y="2801"/>
                  </a:cubicBezTo>
                  <a:cubicBezTo>
                    <a:pt x="2455" y="2806"/>
                    <a:pt x="2295" y="2798"/>
                    <a:pt x="2349" y="2806"/>
                  </a:cubicBezTo>
                  <a:cubicBezTo>
                    <a:pt x="2311" y="2806"/>
                    <a:pt x="2278" y="2806"/>
                    <a:pt x="2248" y="2805"/>
                  </a:cubicBezTo>
                  <a:cubicBezTo>
                    <a:pt x="2248" y="2801"/>
                    <a:pt x="2248" y="2801"/>
                    <a:pt x="2206" y="2798"/>
                  </a:cubicBezTo>
                  <a:cubicBezTo>
                    <a:pt x="2206" y="2800"/>
                    <a:pt x="2210" y="2801"/>
                    <a:pt x="2205" y="2803"/>
                  </a:cubicBezTo>
                  <a:cubicBezTo>
                    <a:pt x="2202" y="2804"/>
                    <a:pt x="2246" y="2804"/>
                    <a:pt x="2208" y="2805"/>
                  </a:cubicBezTo>
                  <a:cubicBezTo>
                    <a:pt x="2304" y="2808"/>
                    <a:pt x="2160" y="2820"/>
                    <a:pt x="2125" y="2806"/>
                  </a:cubicBezTo>
                  <a:cubicBezTo>
                    <a:pt x="2127" y="2805"/>
                    <a:pt x="2145" y="2803"/>
                    <a:pt x="2155" y="2801"/>
                  </a:cubicBezTo>
                  <a:cubicBezTo>
                    <a:pt x="2121" y="2798"/>
                    <a:pt x="2077" y="2798"/>
                    <a:pt x="2112" y="2795"/>
                  </a:cubicBezTo>
                  <a:cubicBezTo>
                    <a:pt x="2136" y="2793"/>
                    <a:pt x="2109" y="2793"/>
                    <a:pt x="2114" y="2791"/>
                  </a:cubicBezTo>
                  <a:cubicBezTo>
                    <a:pt x="2143" y="2790"/>
                    <a:pt x="2097" y="2790"/>
                    <a:pt x="2109" y="2789"/>
                  </a:cubicBezTo>
                  <a:cubicBezTo>
                    <a:pt x="2129" y="2788"/>
                    <a:pt x="2123" y="2788"/>
                    <a:pt x="2123" y="2784"/>
                  </a:cubicBezTo>
                  <a:cubicBezTo>
                    <a:pt x="2081" y="2780"/>
                    <a:pt x="2182" y="2778"/>
                    <a:pt x="2124" y="2775"/>
                  </a:cubicBezTo>
                  <a:cubicBezTo>
                    <a:pt x="2120" y="2775"/>
                    <a:pt x="2123" y="2774"/>
                    <a:pt x="2129" y="2774"/>
                  </a:cubicBezTo>
                  <a:cubicBezTo>
                    <a:pt x="2155" y="2773"/>
                    <a:pt x="2142" y="2772"/>
                    <a:pt x="2143" y="2771"/>
                  </a:cubicBezTo>
                  <a:cubicBezTo>
                    <a:pt x="2150" y="2763"/>
                    <a:pt x="2125" y="2766"/>
                    <a:pt x="2165" y="2764"/>
                  </a:cubicBezTo>
                  <a:cubicBezTo>
                    <a:pt x="2132" y="2763"/>
                    <a:pt x="2145" y="2762"/>
                    <a:pt x="2144" y="2761"/>
                  </a:cubicBezTo>
                  <a:cubicBezTo>
                    <a:pt x="2139" y="2754"/>
                    <a:pt x="2151" y="2745"/>
                    <a:pt x="2142" y="2743"/>
                  </a:cubicBezTo>
                  <a:cubicBezTo>
                    <a:pt x="2134" y="2742"/>
                    <a:pt x="2182" y="2741"/>
                    <a:pt x="2158" y="2739"/>
                  </a:cubicBezTo>
                  <a:cubicBezTo>
                    <a:pt x="2141" y="2738"/>
                    <a:pt x="2205" y="2736"/>
                    <a:pt x="2185" y="2735"/>
                  </a:cubicBezTo>
                  <a:cubicBezTo>
                    <a:pt x="2228" y="2734"/>
                    <a:pt x="2163" y="2732"/>
                    <a:pt x="2184" y="2731"/>
                  </a:cubicBezTo>
                  <a:cubicBezTo>
                    <a:pt x="2129" y="2729"/>
                    <a:pt x="2194" y="2728"/>
                    <a:pt x="2189" y="2726"/>
                  </a:cubicBezTo>
                  <a:cubicBezTo>
                    <a:pt x="2241" y="2726"/>
                    <a:pt x="2218" y="2724"/>
                    <a:pt x="2248" y="2723"/>
                  </a:cubicBezTo>
                  <a:cubicBezTo>
                    <a:pt x="2248" y="2724"/>
                    <a:pt x="2238" y="2725"/>
                    <a:pt x="2250" y="2726"/>
                  </a:cubicBezTo>
                  <a:cubicBezTo>
                    <a:pt x="2281" y="2727"/>
                    <a:pt x="2251" y="2728"/>
                    <a:pt x="2246" y="2728"/>
                  </a:cubicBezTo>
                  <a:cubicBezTo>
                    <a:pt x="2229" y="2730"/>
                    <a:pt x="2244" y="2732"/>
                    <a:pt x="2255" y="2734"/>
                  </a:cubicBezTo>
                  <a:cubicBezTo>
                    <a:pt x="2266" y="2736"/>
                    <a:pt x="2279" y="2738"/>
                    <a:pt x="2250" y="2739"/>
                  </a:cubicBezTo>
                  <a:cubicBezTo>
                    <a:pt x="2244" y="2740"/>
                    <a:pt x="2242" y="2741"/>
                    <a:pt x="2249" y="2741"/>
                  </a:cubicBezTo>
                  <a:cubicBezTo>
                    <a:pt x="2283" y="2747"/>
                    <a:pt x="2297" y="2746"/>
                    <a:pt x="2311" y="2749"/>
                  </a:cubicBezTo>
                  <a:cubicBezTo>
                    <a:pt x="2306" y="2750"/>
                    <a:pt x="2347" y="2751"/>
                    <a:pt x="2315" y="2752"/>
                  </a:cubicBezTo>
                  <a:cubicBezTo>
                    <a:pt x="2369" y="2755"/>
                    <a:pt x="2292" y="2758"/>
                    <a:pt x="2322" y="2761"/>
                  </a:cubicBezTo>
                  <a:cubicBezTo>
                    <a:pt x="2283" y="2763"/>
                    <a:pt x="2341" y="2764"/>
                    <a:pt x="2346" y="2766"/>
                  </a:cubicBezTo>
                  <a:cubicBezTo>
                    <a:pt x="2427" y="2768"/>
                    <a:pt x="2350" y="2754"/>
                    <a:pt x="2471" y="2756"/>
                  </a:cubicBezTo>
                  <a:cubicBezTo>
                    <a:pt x="2481" y="2757"/>
                    <a:pt x="2472" y="2758"/>
                    <a:pt x="2483" y="2759"/>
                  </a:cubicBezTo>
                  <a:cubicBezTo>
                    <a:pt x="2501" y="2760"/>
                    <a:pt x="2460" y="2761"/>
                    <a:pt x="2478" y="2762"/>
                  </a:cubicBezTo>
                  <a:cubicBezTo>
                    <a:pt x="2506" y="2763"/>
                    <a:pt x="2467" y="2764"/>
                    <a:pt x="2477" y="2765"/>
                  </a:cubicBezTo>
                  <a:cubicBezTo>
                    <a:pt x="2489" y="2766"/>
                    <a:pt x="2492" y="2767"/>
                    <a:pt x="2479" y="2769"/>
                  </a:cubicBezTo>
                  <a:cubicBezTo>
                    <a:pt x="2470" y="2769"/>
                    <a:pt x="2499" y="2770"/>
                    <a:pt x="2486" y="2771"/>
                  </a:cubicBezTo>
                  <a:cubicBezTo>
                    <a:pt x="2520" y="2771"/>
                    <a:pt x="2530" y="2771"/>
                    <a:pt x="2540" y="2770"/>
                  </a:cubicBezTo>
                  <a:cubicBezTo>
                    <a:pt x="2546" y="2769"/>
                    <a:pt x="2569" y="2768"/>
                    <a:pt x="2540" y="2768"/>
                  </a:cubicBezTo>
                  <a:cubicBezTo>
                    <a:pt x="2573" y="2767"/>
                    <a:pt x="2539" y="2766"/>
                    <a:pt x="2548" y="2766"/>
                  </a:cubicBezTo>
                  <a:cubicBezTo>
                    <a:pt x="2556" y="2765"/>
                    <a:pt x="2560" y="2764"/>
                    <a:pt x="2559" y="2764"/>
                  </a:cubicBezTo>
                  <a:cubicBezTo>
                    <a:pt x="2545" y="2761"/>
                    <a:pt x="2657" y="2759"/>
                    <a:pt x="2603" y="2757"/>
                  </a:cubicBezTo>
                  <a:cubicBezTo>
                    <a:pt x="2629" y="2752"/>
                    <a:pt x="2659" y="2746"/>
                    <a:pt x="2680" y="2744"/>
                  </a:cubicBezTo>
                  <a:cubicBezTo>
                    <a:pt x="2625" y="2738"/>
                    <a:pt x="2707" y="2748"/>
                    <a:pt x="2706" y="2732"/>
                  </a:cubicBezTo>
                  <a:cubicBezTo>
                    <a:pt x="2673" y="2731"/>
                    <a:pt x="2708" y="2730"/>
                    <a:pt x="2691" y="2729"/>
                  </a:cubicBezTo>
                  <a:cubicBezTo>
                    <a:pt x="2656" y="2727"/>
                    <a:pt x="2693" y="2722"/>
                    <a:pt x="2667" y="2720"/>
                  </a:cubicBezTo>
                  <a:cubicBezTo>
                    <a:pt x="2650" y="2718"/>
                    <a:pt x="2681" y="2715"/>
                    <a:pt x="2662" y="2714"/>
                  </a:cubicBezTo>
                  <a:cubicBezTo>
                    <a:pt x="2638" y="2713"/>
                    <a:pt x="2669" y="2712"/>
                    <a:pt x="2651" y="2711"/>
                  </a:cubicBezTo>
                  <a:cubicBezTo>
                    <a:pt x="2642" y="2711"/>
                    <a:pt x="2678" y="2710"/>
                    <a:pt x="2649" y="2709"/>
                  </a:cubicBezTo>
                  <a:cubicBezTo>
                    <a:pt x="2635" y="2708"/>
                    <a:pt x="2644" y="2707"/>
                    <a:pt x="2644" y="2705"/>
                  </a:cubicBezTo>
                  <a:cubicBezTo>
                    <a:pt x="2639" y="2698"/>
                    <a:pt x="2655" y="2696"/>
                    <a:pt x="2641" y="2695"/>
                  </a:cubicBezTo>
                  <a:cubicBezTo>
                    <a:pt x="2622" y="2680"/>
                    <a:pt x="2536" y="2669"/>
                    <a:pt x="2483" y="2656"/>
                  </a:cubicBezTo>
                  <a:cubicBezTo>
                    <a:pt x="2521" y="2656"/>
                    <a:pt x="2453" y="2655"/>
                    <a:pt x="2493" y="2654"/>
                  </a:cubicBezTo>
                  <a:cubicBezTo>
                    <a:pt x="2454" y="2647"/>
                    <a:pt x="2430" y="2642"/>
                    <a:pt x="2414" y="2634"/>
                  </a:cubicBezTo>
                  <a:cubicBezTo>
                    <a:pt x="2408" y="2633"/>
                    <a:pt x="2398" y="2631"/>
                    <a:pt x="2390" y="2630"/>
                  </a:cubicBezTo>
                  <a:cubicBezTo>
                    <a:pt x="2381" y="2628"/>
                    <a:pt x="2400" y="2627"/>
                    <a:pt x="2393" y="2625"/>
                  </a:cubicBezTo>
                  <a:cubicBezTo>
                    <a:pt x="2387" y="2624"/>
                    <a:pt x="2380" y="2622"/>
                    <a:pt x="2373" y="2621"/>
                  </a:cubicBezTo>
                  <a:cubicBezTo>
                    <a:pt x="2365" y="2620"/>
                    <a:pt x="2390" y="2618"/>
                    <a:pt x="2358" y="2617"/>
                  </a:cubicBezTo>
                  <a:cubicBezTo>
                    <a:pt x="2369" y="2617"/>
                    <a:pt x="2367" y="2616"/>
                    <a:pt x="2364" y="2616"/>
                  </a:cubicBezTo>
                  <a:cubicBezTo>
                    <a:pt x="2346" y="2614"/>
                    <a:pt x="2451" y="2614"/>
                    <a:pt x="2425" y="2612"/>
                  </a:cubicBezTo>
                  <a:cubicBezTo>
                    <a:pt x="2399" y="2600"/>
                    <a:pt x="2311" y="2604"/>
                    <a:pt x="2331" y="2599"/>
                  </a:cubicBezTo>
                  <a:cubicBezTo>
                    <a:pt x="2298" y="2595"/>
                    <a:pt x="2309" y="2594"/>
                    <a:pt x="2280" y="2591"/>
                  </a:cubicBezTo>
                  <a:cubicBezTo>
                    <a:pt x="2231" y="2591"/>
                    <a:pt x="2251" y="2590"/>
                    <a:pt x="2248" y="2589"/>
                  </a:cubicBezTo>
                  <a:cubicBezTo>
                    <a:pt x="2246" y="2588"/>
                    <a:pt x="2251" y="2587"/>
                    <a:pt x="2247" y="2587"/>
                  </a:cubicBezTo>
                  <a:cubicBezTo>
                    <a:pt x="2239" y="2585"/>
                    <a:pt x="2266" y="2584"/>
                    <a:pt x="2257" y="2582"/>
                  </a:cubicBezTo>
                  <a:cubicBezTo>
                    <a:pt x="2272" y="2582"/>
                    <a:pt x="2303" y="2580"/>
                    <a:pt x="2330" y="2572"/>
                  </a:cubicBezTo>
                  <a:cubicBezTo>
                    <a:pt x="2339" y="2571"/>
                    <a:pt x="2336" y="2569"/>
                    <a:pt x="2330" y="2568"/>
                  </a:cubicBezTo>
                  <a:cubicBezTo>
                    <a:pt x="2324" y="2567"/>
                    <a:pt x="2358" y="2566"/>
                    <a:pt x="2339" y="2566"/>
                  </a:cubicBezTo>
                  <a:cubicBezTo>
                    <a:pt x="2306" y="2564"/>
                    <a:pt x="2357" y="2564"/>
                    <a:pt x="2354" y="2563"/>
                  </a:cubicBezTo>
                  <a:cubicBezTo>
                    <a:pt x="2350" y="2561"/>
                    <a:pt x="2354" y="2558"/>
                    <a:pt x="2322" y="2556"/>
                  </a:cubicBezTo>
                  <a:cubicBezTo>
                    <a:pt x="2280" y="2553"/>
                    <a:pt x="2400" y="2552"/>
                    <a:pt x="2391" y="2550"/>
                  </a:cubicBezTo>
                  <a:cubicBezTo>
                    <a:pt x="2402" y="2548"/>
                    <a:pt x="2384" y="2545"/>
                    <a:pt x="2414" y="2542"/>
                  </a:cubicBezTo>
                  <a:cubicBezTo>
                    <a:pt x="2379" y="2540"/>
                    <a:pt x="2440" y="2538"/>
                    <a:pt x="2434" y="2536"/>
                  </a:cubicBezTo>
                  <a:cubicBezTo>
                    <a:pt x="2403" y="2535"/>
                    <a:pt x="2440" y="2535"/>
                    <a:pt x="2436" y="2534"/>
                  </a:cubicBezTo>
                  <a:cubicBezTo>
                    <a:pt x="2435" y="2533"/>
                    <a:pt x="2449" y="2533"/>
                    <a:pt x="2455" y="2533"/>
                  </a:cubicBezTo>
                  <a:cubicBezTo>
                    <a:pt x="2402" y="2531"/>
                    <a:pt x="2465" y="2529"/>
                    <a:pt x="2437" y="2527"/>
                  </a:cubicBezTo>
                  <a:cubicBezTo>
                    <a:pt x="2418" y="2526"/>
                    <a:pt x="2461" y="2526"/>
                    <a:pt x="2476" y="2526"/>
                  </a:cubicBezTo>
                  <a:cubicBezTo>
                    <a:pt x="2460" y="2525"/>
                    <a:pt x="2442" y="2524"/>
                    <a:pt x="2427" y="2523"/>
                  </a:cubicBezTo>
                  <a:cubicBezTo>
                    <a:pt x="2414" y="2521"/>
                    <a:pt x="2462" y="2519"/>
                    <a:pt x="2475" y="2518"/>
                  </a:cubicBezTo>
                  <a:cubicBezTo>
                    <a:pt x="2477" y="2517"/>
                    <a:pt x="2462" y="2516"/>
                    <a:pt x="2457" y="2515"/>
                  </a:cubicBezTo>
                  <a:cubicBezTo>
                    <a:pt x="2456" y="2515"/>
                    <a:pt x="2469" y="2514"/>
                    <a:pt x="2469" y="2514"/>
                  </a:cubicBezTo>
                  <a:cubicBezTo>
                    <a:pt x="2445" y="2512"/>
                    <a:pt x="2470" y="2513"/>
                    <a:pt x="2476" y="2511"/>
                  </a:cubicBezTo>
                  <a:cubicBezTo>
                    <a:pt x="2479" y="2510"/>
                    <a:pt x="2486" y="2509"/>
                    <a:pt x="2475" y="2508"/>
                  </a:cubicBezTo>
                  <a:cubicBezTo>
                    <a:pt x="2460" y="2507"/>
                    <a:pt x="2510" y="2506"/>
                    <a:pt x="2482" y="2505"/>
                  </a:cubicBezTo>
                  <a:cubicBezTo>
                    <a:pt x="2472" y="2505"/>
                    <a:pt x="2497" y="2503"/>
                    <a:pt x="2490" y="2503"/>
                  </a:cubicBezTo>
                  <a:cubicBezTo>
                    <a:pt x="2476" y="2501"/>
                    <a:pt x="2509" y="2500"/>
                    <a:pt x="2499" y="2499"/>
                  </a:cubicBezTo>
                  <a:cubicBezTo>
                    <a:pt x="2486" y="2498"/>
                    <a:pt x="2480" y="2496"/>
                    <a:pt x="2497" y="2495"/>
                  </a:cubicBezTo>
                  <a:cubicBezTo>
                    <a:pt x="2509" y="2493"/>
                    <a:pt x="2411" y="2488"/>
                    <a:pt x="2397" y="2484"/>
                  </a:cubicBezTo>
                  <a:cubicBezTo>
                    <a:pt x="2373" y="2483"/>
                    <a:pt x="2415" y="2480"/>
                    <a:pt x="2403" y="2479"/>
                  </a:cubicBezTo>
                  <a:cubicBezTo>
                    <a:pt x="2401" y="2477"/>
                    <a:pt x="2448" y="2476"/>
                    <a:pt x="2417" y="2475"/>
                  </a:cubicBezTo>
                  <a:cubicBezTo>
                    <a:pt x="2514" y="2457"/>
                    <a:pt x="2182" y="2452"/>
                    <a:pt x="2141" y="2449"/>
                  </a:cubicBezTo>
                  <a:cubicBezTo>
                    <a:pt x="2113" y="2447"/>
                    <a:pt x="2100" y="2446"/>
                    <a:pt x="2082" y="2433"/>
                  </a:cubicBezTo>
                  <a:cubicBezTo>
                    <a:pt x="2081" y="2432"/>
                    <a:pt x="2030" y="2431"/>
                    <a:pt x="2076" y="2429"/>
                  </a:cubicBezTo>
                  <a:cubicBezTo>
                    <a:pt x="2062" y="2429"/>
                    <a:pt x="2030" y="2428"/>
                    <a:pt x="2020" y="2421"/>
                  </a:cubicBezTo>
                  <a:cubicBezTo>
                    <a:pt x="2024" y="2407"/>
                    <a:pt x="1991" y="2411"/>
                    <a:pt x="1988" y="2408"/>
                  </a:cubicBezTo>
                  <a:cubicBezTo>
                    <a:pt x="1994" y="2407"/>
                    <a:pt x="1969" y="2407"/>
                    <a:pt x="1976" y="2406"/>
                  </a:cubicBezTo>
                  <a:cubicBezTo>
                    <a:pt x="1982" y="2405"/>
                    <a:pt x="1971" y="2404"/>
                    <a:pt x="1995" y="2403"/>
                  </a:cubicBezTo>
                  <a:cubicBezTo>
                    <a:pt x="1993" y="2401"/>
                    <a:pt x="1895" y="2396"/>
                    <a:pt x="1955" y="2393"/>
                  </a:cubicBezTo>
                  <a:cubicBezTo>
                    <a:pt x="1940" y="2390"/>
                    <a:pt x="1908" y="2389"/>
                    <a:pt x="1977" y="2387"/>
                  </a:cubicBezTo>
                  <a:cubicBezTo>
                    <a:pt x="1888" y="2384"/>
                    <a:pt x="2016" y="2381"/>
                    <a:pt x="1930" y="2380"/>
                  </a:cubicBezTo>
                  <a:cubicBezTo>
                    <a:pt x="1905" y="2381"/>
                    <a:pt x="1926" y="2379"/>
                    <a:pt x="1936" y="2380"/>
                  </a:cubicBezTo>
                  <a:cubicBezTo>
                    <a:pt x="1919" y="2381"/>
                    <a:pt x="1941" y="2379"/>
                    <a:pt x="1935" y="2375"/>
                  </a:cubicBezTo>
                  <a:cubicBezTo>
                    <a:pt x="1933" y="2374"/>
                    <a:pt x="1915" y="2372"/>
                    <a:pt x="1925" y="2371"/>
                  </a:cubicBezTo>
                  <a:cubicBezTo>
                    <a:pt x="1947" y="2369"/>
                    <a:pt x="1933" y="2366"/>
                    <a:pt x="1933" y="2364"/>
                  </a:cubicBezTo>
                  <a:cubicBezTo>
                    <a:pt x="1938" y="2361"/>
                    <a:pt x="1851" y="2359"/>
                    <a:pt x="1879" y="2358"/>
                  </a:cubicBezTo>
                  <a:cubicBezTo>
                    <a:pt x="1913" y="2357"/>
                    <a:pt x="1856" y="2357"/>
                    <a:pt x="1886" y="2356"/>
                  </a:cubicBezTo>
                  <a:cubicBezTo>
                    <a:pt x="1945" y="2355"/>
                    <a:pt x="1861" y="2346"/>
                    <a:pt x="1861" y="2344"/>
                  </a:cubicBezTo>
                  <a:cubicBezTo>
                    <a:pt x="1803" y="2338"/>
                    <a:pt x="1813" y="2333"/>
                    <a:pt x="1701" y="2327"/>
                  </a:cubicBezTo>
                  <a:cubicBezTo>
                    <a:pt x="1676" y="2328"/>
                    <a:pt x="1697" y="2326"/>
                    <a:pt x="1707" y="2327"/>
                  </a:cubicBezTo>
                  <a:cubicBezTo>
                    <a:pt x="1703" y="2327"/>
                    <a:pt x="1699" y="2328"/>
                    <a:pt x="1701" y="2327"/>
                  </a:cubicBezTo>
                  <a:cubicBezTo>
                    <a:pt x="1707" y="2326"/>
                    <a:pt x="1661" y="2325"/>
                    <a:pt x="1701" y="2324"/>
                  </a:cubicBezTo>
                  <a:cubicBezTo>
                    <a:pt x="1676" y="2323"/>
                    <a:pt x="1716" y="2322"/>
                    <a:pt x="1707" y="2321"/>
                  </a:cubicBezTo>
                  <a:cubicBezTo>
                    <a:pt x="1703" y="2321"/>
                    <a:pt x="1714" y="2320"/>
                    <a:pt x="1680" y="2320"/>
                  </a:cubicBezTo>
                  <a:cubicBezTo>
                    <a:pt x="1655" y="2321"/>
                    <a:pt x="1676" y="2319"/>
                    <a:pt x="1686" y="2320"/>
                  </a:cubicBezTo>
                  <a:cubicBezTo>
                    <a:pt x="1682" y="2320"/>
                    <a:pt x="1678" y="2320"/>
                    <a:pt x="1680" y="2320"/>
                  </a:cubicBezTo>
                  <a:cubicBezTo>
                    <a:pt x="1646" y="2314"/>
                    <a:pt x="1677" y="2315"/>
                    <a:pt x="1587" y="2314"/>
                  </a:cubicBezTo>
                  <a:cubicBezTo>
                    <a:pt x="1582" y="2313"/>
                    <a:pt x="1577" y="2312"/>
                    <a:pt x="1572" y="2312"/>
                  </a:cubicBezTo>
                  <a:cubicBezTo>
                    <a:pt x="1505" y="2312"/>
                    <a:pt x="1528" y="2310"/>
                    <a:pt x="1523" y="2309"/>
                  </a:cubicBezTo>
                  <a:cubicBezTo>
                    <a:pt x="1518" y="2307"/>
                    <a:pt x="1465" y="2306"/>
                    <a:pt x="1519" y="2304"/>
                  </a:cubicBezTo>
                  <a:cubicBezTo>
                    <a:pt x="1498" y="2304"/>
                    <a:pt x="1500" y="2302"/>
                    <a:pt x="1462" y="2302"/>
                  </a:cubicBezTo>
                  <a:cubicBezTo>
                    <a:pt x="1520" y="2298"/>
                    <a:pt x="1395" y="2300"/>
                    <a:pt x="1457" y="2300"/>
                  </a:cubicBezTo>
                  <a:cubicBezTo>
                    <a:pt x="1453" y="2300"/>
                    <a:pt x="1449" y="2300"/>
                    <a:pt x="1451" y="2300"/>
                  </a:cubicBezTo>
                  <a:cubicBezTo>
                    <a:pt x="1431" y="2297"/>
                    <a:pt x="1325" y="2291"/>
                    <a:pt x="1357" y="2289"/>
                  </a:cubicBezTo>
                  <a:cubicBezTo>
                    <a:pt x="1426" y="2282"/>
                    <a:pt x="1453" y="2271"/>
                    <a:pt x="1500" y="2271"/>
                  </a:cubicBezTo>
                  <a:lnTo>
                    <a:pt x="1500" y="2265"/>
                  </a:lnTo>
                  <a:cubicBezTo>
                    <a:pt x="1541" y="2265"/>
                    <a:pt x="1577" y="2261"/>
                    <a:pt x="1558" y="2259"/>
                  </a:cubicBezTo>
                  <a:cubicBezTo>
                    <a:pt x="1579" y="2258"/>
                    <a:pt x="1603" y="2258"/>
                    <a:pt x="1617" y="2257"/>
                  </a:cubicBezTo>
                  <a:cubicBezTo>
                    <a:pt x="1582" y="2253"/>
                    <a:pt x="1676" y="2252"/>
                    <a:pt x="1666" y="2249"/>
                  </a:cubicBezTo>
                  <a:cubicBezTo>
                    <a:pt x="1729" y="2240"/>
                    <a:pt x="1819" y="2232"/>
                    <a:pt x="1852" y="2218"/>
                  </a:cubicBezTo>
                  <a:cubicBezTo>
                    <a:pt x="1895" y="2214"/>
                    <a:pt x="1880" y="2211"/>
                    <a:pt x="1935" y="2205"/>
                  </a:cubicBezTo>
                  <a:cubicBezTo>
                    <a:pt x="1979" y="2186"/>
                    <a:pt x="1978" y="2193"/>
                    <a:pt x="2019" y="2183"/>
                  </a:cubicBezTo>
                  <a:cubicBezTo>
                    <a:pt x="1987" y="2182"/>
                    <a:pt x="2022" y="2181"/>
                    <a:pt x="2020" y="2180"/>
                  </a:cubicBezTo>
                  <a:cubicBezTo>
                    <a:pt x="2017" y="2179"/>
                    <a:pt x="2008" y="2177"/>
                    <a:pt x="2022" y="2176"/>
                  </a:cubicBezTo>
                  <a:cubicBezTo>
                    <a:pt x="2040" y="2173"/>
                    <a:pt x="2056" y="2172"/>
                    <a:pt x="2061" y="2170"/>
                  </a:cubicBezTo>
                  <a:cubicBezTo>
                    <a:pt x="2057" y="2168"/>
                    <a:pt x="2088" y="2167"/>
                    <a:pt x="2061" y="2166"/>
                  </a:cubicBezTo>
                  <a:cubicBezTo>
                    <a:pt x="2107" y="2165"/>
                    <a:pt x="2041" y="2164"/>
                    <a:pt x="2066" y="2163"/>
                  </a:cubicBezTo>
                  <a:cubicBezTo>
                    <a:pt x="2097" y="2162"/>
                    <a:pt x="2075" y="2161"/>
                    <a:pt x="2081" y="2160"/>
                  </a:cubicBezTo>
                  <a:cubicBezTo>
                    <a:pt x="2086" y="2158"/>
                    <a:pt x="2109" y="2156"/>
                    <a:pt x="2102" y="2155"/>
                  </a:cubicBezTo>
                  <a:cubicBezTo>
                    <a:pt x="2069" y="2154"/>
                    <a:pt x="2087" y="2153"/>
                    <a:pt x="2100" y="2152"/>
                  </a:cubicBezTo>
                  <a:cubicBezTo>
                    <a:pt x="2113" y="2151"/>
                    <a:pt x="2139" y="2150"/>
                    <a:pt x="2104" y="2149"/>
                  </a:cubicBezTo>
                  <a:cubicBezTo>
                    <a:pt x="2106" y="2147"/>
                    <a:pt x="2176" y="2141"/>
                    <a:pt x="2163" y="2137"/>
                  </a:cubicBezTo>
                  <a:cubicBezTo>
                    <a:pt x="2159" y="2136"/>
                    <a:pt x="2192" y="2135"/>
                    <a:pt x="2167" y="2134"/>
                  </a:cubicBezTo>
                  <a:cubicBezTo>
                    <a:pt x="2147" y="2133"/>
                    <a:pt x="2181" y="2132"/>
                    <a:pt x="2184" y="2131"/>
                  </a:cubicBezTo>
                  <a:cubicBezTo>
                    <a:pt x="2180" y="2120"/>
                    <a:pt x="2236" y="2124"/>
                    <a:pt x="2186" y="2121"/>
                  </a:cubicBezTo>
                  <a:cubicBezTo>
                    <a:pt x="2226" y="2120"/>
                    <a:pt x="2199" y="2118"/>
                    <a:pt x="2206" y="2116"/>
                  </a:cubicBezTo>
                  <a:cubicBezTo>
                    <a:pt x="2222" y="2114"/>
                    <a:pt x="2170" y="2111"/>
                    <a:pt x="2186" y="2109"/>
                  </a:cubicBezTo>
                  <a:cubicBezTo>
                    <a:pt x="2235" y="2105"/>
                    <a:pt x="2191" y="2104"/>
                    <a:pt x="2206" y="2097"/>
                  </a:cubicBezTo>
                  <a:cubicBezTo>
                    <a:pt x="2207" y="2091"/>
                    <a:pt x="2190" y="2094"/>
                    <a:pt x="2204" y="2092"/>
                  </a:cubicBezTo>
                  <a:cubicBezTo>
                    <a:pt x="2230" y="2083"/>
                    <a:pt x="2283" y="2078"/>
                    <a:pt x="2290" y="2070"/>
                  </a:cubicBezTo>
                  <a:cubicBezTo>
                    <a:pt x="2277" y="2067"/>
                    <a:pt x="2302" y="2065"/>
                    <a:pt x="2307" y="2064"/>
                  </a:cubicBezTo>
                  <a:cubicBezTo>
                    <a:pt x="2320" y="2063"/>
                    <a:pt x="2308" y="2061"/>
                    <a:pt x="2311" y="2060"/>
                  </a:cubicBezTo>
                  <a:cubicBezTo>
                    <a:pt x="2313" y="2059"/>
                    <a:pt x="2334" y="2057"/>
                    <a:pt x="2323" y="2057"/>
                  </a:cubicBezTo>
                  <a:cubicBezTo>
                    <a:pt x="2299" y="2056"/>
                    <a:pt x="2342" y="2055"/>
                    <a:pt x="2323" y="2055"/>
                  </a:cubicBezTo>
                  <a:cubicBezTo>
                    <a:pt x="2297" y="2054"/>
                    <a:pt x="2352" y="2053"/>
                    <a:pt x="2314" y="2053"/>
                  </a:cubicBezTo>
                  <a:cubicBezTo>
                    <a:pt x="2312" y="2053"/>
                    <a:pt x="2330" y="2051"/>
                    <a:pt x="2324" y="2051"/>
                  </a:cubicBezTo>
                  <a:cubicBezTo>
                    <a:pt x="2294" y="2050"/>
                    <a:pt x="2343" y="2050"/>
                    <a:pt x="2333" y="2049"/>
                  </a:cubicBezTo>
                  <a:cubicBezTo>
                    <a:pt x="2323" y="2048"/>
                    <a:pt x="2331" y="2047"/>
                    <a:pt x="2331" y="2045"/>
                  </a:cubicBezTo>
                  <a:cubicBezTo>
                    <a:pt x="2332" y="2044"/>
                    <a:pt x="2326" y="2043"/>
                    <a:pt x="2350" y="2043"/>
                  </a:cubicBezTo>
                  <a:cubicBezTo>
                    <a:pt x="2321" y="2042"/>
                    <a:pt x="2321" y="2040"/>
                    <a:pt x="2337" y="2039"/>
                  </a:cubicBezTo>
                  <a:cubicBezTo>
                    <a:pt x="2364" y="2038"/>
                    <a:pt x="2306" y="2037"/>
                    <a:pt x="2331" y="2036"/>
                  </a:cubicBezTo>
                  <a:cubicBezTo>
                    <a:pt x="2347" y="2036"/>
                    <a:pt x="2351" y="2036"/>
                    <a:pt x="2373" y="2037"/>
                  </a:cubicBezTo>
                  <a:cubicBezTo>
                    <a:pt x="2362" y="2031"/>
                    <a:pt x="2383" y="2028"/>
                    <a:pt x="2398" y="2024"/>
                  </a:cubicBezTo>
                  <a:cubicBezTo>
                    <a:pt x="2425" y="2022"/>
                    <a:pt x="2388" y="2020"/>
                    <a:pt x="2392" y="2018"/>
                  </a:cubicBezTo>
                  <a:cubicBezTo>
                    <a:pt x="2395" y="2017"/>
                    <a:pt x="2394" y="2016"/>
                    <a:pt x="2378" y="2015"/>
                  </a:cubicBezTo>
                  <a:cubicBezTo>
                    <a:pt x="2360" y="2014"/>
                    <a:pt x="2379" y="2012"/>
                    <a:pt x="2351" y="2010"/>
                  </a:cubicBezTo>
                  <a:cubicBezTo>
                    <a:pt x="2334" y="2009"/>
                    <a:pt x="2390" y="2009"/>
                    <a:pt x="2358" y="2008"/>
                  </a:cubicBezTo>
                  <a:cubicBezTo>
                    <a:pt x="2342" y="2005"/>
                    <a:pt x="2336" y="2006"/>
                    <a:pt x="2308" y="2005"/>
                  </a:cubicBezTo>
                  <a:cubicBezTo>
                    <a:pt x="2339" y="2004"/>
                    <a:pt x="2338" y="2007"/>
                    <a:pt x="2358" y="2001"/>
                  </a:cubicBezTo>
                  <a:cubicBezTo>
                    <a:pt x="2369" y="2000"/>
                    <a:pt x="2344" y="1999"/>
                    <a:pt x="2351" y="1998"/>
                  </a:cubicBezTo>
                  <a:cubicBezTo>
                    <a:pt x="2357" y="1997"/>
                    <a:pt x="2348" y="1996"/>
                    <a:pt x="2353" y="1995"/>
                  </a:cubicBezTo>
                  <a:cubicBezTo>
                    <a:pt x="2357" y="1994"/>
                    <a:pt x="2367" y="1993"/>
                    <a:pt x="2362" y="1992"/>
                  </a:cubicBezTo>
                  <a:cubicBezTo>
                    <a:pt x="2340" y="1987"/>
                    <a:pt x="2366" y="1988"/>
                    <a:pt x="2349" y="1985"/>
                  </a:cubicBezTo>
                  <a:cubicBezTo>
                    <a:pt x="2331" y="1983"/>
                    <a:pt x="2362" y="1982"/>
                    <a:pt x="2352" y="1981"/>
                  </a:cubicBezTo>
                  <a:cubicBezTo>
                    <a:pt x="2343" y="1979"/>
                    <a:pt x="2325" y="1978"/>
                    <a:pt x="2334" y="1977"/>
                  </a:cubicBezTo>
                  <a:cubicBezTo>
                    <a:pt x="2354" y="1974"/>
                    <a:pt x="2333" y="1972"/>
                    <a:pt x="2297" y="1970"/>
                  </a:cubicBezTo>
                  <a:cubicBezTo>
                    <a:pt x="2358" y="1970"/>
                    <a:pt x="2339" y="1951"/>
                    <a:pt x="2270" y="1948"/>
                  </a:cubicBezTo>
                  <a:cubicBezTo>
                    <a:pt x="2293" y="1947"/>
                    <a:pt x="2332" y="1946"/>
                    <a:pt x="2283" y="1945"/>
                  </a:cubicBezTo>
                  <a:cubicBezTo>
                    <a:pt x="2258" y="1946"/>
                    <a:pt x="2280" y="1944"/>
                    <a:pt x="2290" y="1945"/>
                  </a:cubicBezTo>
                  <a:cubicBezTo>
                    <a:pt x="2285" y="1945"/>
                    <a:pt x="2281" y="1946"/>
                    <a:pt x="2283" y="1945"/>
                  </a:cubicBezTo>
                  <a:cubicBezTo>
                    <a:pt x="2257" y="1944"/>
                    <a:pt x="2294" y="1943"/>
                    <a:pt x="2274" y="1942"/>
                  </a:cubicBezTo>
                  <a:cubicBezTo>
                    <a:pt x="2259" y="1941"/>
                    <a:pt x="2239" y="1939"/>
                    <a:pt x="2249" y="1938"/>
                  </a:cubicBezTo>
                  <a:cubicBezTo>
                    <a:pt x="2287" y="1937"/>
                    <a:pt x="2216" y="1935"/>
                    <a:pt x="2267" y="1934"/>
                  </a:cubicBezTo>
                  <a:cubicBezTo>
                    <a:pt x="2210" y="1929"/>
                    <a:pt x="2131" y="1911"/>
                    <a:pt x="2079" y="1900"/>
                  </a:cubicBezTo>
                  <a:cubicBezTo>
                    <a:pt x="2029" y="1899"/>
                    <a:pt x="2048" y="1891"/>
                    <a:pt x="1961" y="1888"/>
                  </a:cubicBezTo>
                  <a:cubicBezTo>
                    <a:pt x="1990" y="1887"/>
                    <a:pt x="1966" y="1886"/>
                    <a:pt x="1979" y="1885"/>
                  </a:cubicBezTo>
                  <a:cubicBezTo>
                    <a:pt x="1993" y="1883"/>
                    <a:pt x="1940" y="1882"/>
                    <a:pt x="1977" y="1881"/>
                  </a:cubicBezTo>
                  <a:cubicBezTo>
                    <a:pt x="1923" y="1862"/>
                    <a:pt x="1705" y="1853"/>
                    <a:pt x="1602" y="1832"/>
                  </a:cubicBezTo>
                  <a:cubicBezTo>
                    <a:pt x="1560" y="1831"/>
                    <a:pt x="1602" y="1829"/>
                    <a:pt x="1564" y="1828"/>
                  </a:cubicBezTo>
                  <a:cubicBezTo>
                    <a:pt x="1616" y="1827"/>
                    <a:pt x="1556" y="1825"/>
                    <a:pt x="1558" y="1824"/>
                  </a:cubicBezTo>
                  <a:cubicBezTo>
                    <a:pt x="1562" y="1821"/>
                    <a:pt x="1573" y="1818"/>
                    <a:pt x="1542" y="1815"/>
                  </a:cubicBezTo>
                  <a:cubicBezTo>
                    <a:pt x="1521" y="1811"/>
                    <a:pt x="1569" y="1810"/>
                    <a:pt x="1578" y="1809"/>
                  </a:cubicBezTo>
                  <a:cubicBezTo>
                    <a:pt x="1565" y="1809"/>
                    <a:pt x="1531" y="1809"/>
                    <a:pt x="1550" y="1808"/>
                  </a:cubicBezTo>
                  <a:cubicBezTo>
                    <a:pt x="1563" y="1807"/>
                    <a:pt x="1582" y="1806"/>
                    <a:pt x="1577" y="1805"/>
                  </a:cubicBezTo>
                  <a:cubicBezTo>
                    <a:pt x="1571" y="1805"/>
                    <a:pt x="1617" y="1804"/>
                    <a:pt x="1590" y="1803"/>
                  </a:cubicBezTo>
                  <a:cubicBezTo>
                    <a:pt x="1581" y="1803"/>
                    <a:pt x="1595" y="1802"/>
                    <a:pt x="1592" y="1801"/>
                  </a:cubicBezTo>
                  <a:cubicBezTo>
                    <a:pt x="1587" y="1800"/>
                    <a:pt x="1597" y="1799"/>
                    <a:pt x="1603" y="1798"/>
                  </a:cubicBezTo>
                  <a:cubicBezTo>
                    <a:pt x="1608" y="1798"/>
                    <a:pt x="1617" y="1797"/>
                    <a:pt x="1623" y="1796"/>
                  </a:cubicBezTo>
                  <a:cubicBezTo>
                    <a:pt x="1628" y="1796"/>
                    <a:pt x="1586" y="1795"/>
                    <a:pt x="1620" y="1794"/>
                  </a:cubicBezTo>
                  <a:cubicBezTo>
                    <a:pt x="1576" y="1794"/>
                    <a:pt x="1643" y="1791"/>
                    <a:pt x="1665" y="1786"/>
                  </a:cubicBezTo>
                  <a:cubicBezTo>
                    <a:pt x="1670" y="1776"/>
                    <a:pt x="1752" y="1775"/>
                    <a:pt x="1766" y="1767"/>
                  </a:cubicBezTo>
                  <a:cubicBezTo>
                    <a:pt x="1736" y="1767"/>
                    <a:pt x="1763" y="1766"/>
                    <a:pt x="1775" y="1766"/>
                  </a:cubicBezTo>
                  <a:cubicBezTo>
                    <a:pt x="1785" y="1760"/>
                    <a:pt x="1828" y="1746"/>
                    <a:pt x="1871" y="1746"/>
                  </a:cubicBezTo>
                  <a:cubicBezTo>
                    <a:pt x="1834" y="1745"/>
                    <a:pt x="1884" y="1744"/>
                    <a:pt x="1875" y="1743"/>
                  </a:cubicBezTo>
                  <a:cubicBezTo>
                    <a:pt x="1868" y="1743"/>
                    <a:pt x="1869" y="1741"/>
                    <a:pt x="1890" y="1740"/>
                  </a:cubicBezTo>
                  <a:cubicBezTo>
                    <a:pt x="1908" y="1740"/>
                    <a:pt x="1883" y="1737"/>
                    <a:pt x="1900" y="1736"/>
                  </a:cubicBezTo>
                  <a:cubicBezTo>
                    <a:pt x="1981" y="1728"/>
                    <a:pt x="1984" y="1720"/>
                    <a:pt x="2101" y="1708"/>
                  </a:cubicBezTo>
                  <a:cubicBezTo>
                    <a:pt x="2061" y="1707"/>
                    <a:pt x="2103" y="1706"/>
                    <a:pt x="2108" y="1706"/>
                  </a:cubicBezTo>
                  <a:cubicBezTo>
                    <a:pt x="2123" y="1704"/>
                    <a:pt x="2144" y="1702"/>
                    <a:pt x="2144" y="1699"/>
                  </a:cubicBezTo>
                  <a:cubicBezTo>
                    <a:pt x="2144" y="1698"/>
                    <a:pt x="2131" y="1696"/>
                    <a:pt x="2179" y="1695"/>
                  </a:cubicBezTo>
                  <a:cubicBezTo>
                    <a:pt x="2184" y="1695"/>
                    <a:pt x="2184" y="1694"/>
                    <a:pt x="2185" y="1694"/>
                  </a:cubicBezTo>
                  <a:cubicBezTo>
                    <a:pt x="2195" y="1692"/>
                    <a:pt x="2176" y="1690"/>
                    <a:pt x="2202" y="1687"/>
                  </a:cubicBezTo>
                  <a:cubicBezTo>
                    <a:pt x="2223" y="1686"/>
                    <a:pt x="2216" y="1683"/>
                    <a:pt x="2224" y="1681"/>
                  </a:cubicBezTo>
                  <a:cubicBezTo>
                    <a:pt x="2243" y="1676"/>
                    <a:pt x="2243" y="1669"/>
                    <a:pt x="2249" y="1665"/>
                  </a:cubicBezTo>
                  <a:cubicBezTo>
                    <a:pt x="2288" y="1662"/>
                    <a:pt x="2266" y="1659"/>
                    <a:pt x="2267" y="1656"/>
                  </a:cubicBezTo>
                  <a:cubicBezTo>
                    <a:pt x="2267" y="1654"/>
                    <a:pt x="2226" y="1652"/>
                    <a:pt x="2289" y="1650"/>
                  </a:cubicBezTo>
                  <a:cubicBezTo>
                    <a:pt x="2292" y="1650"/>
                    <a:pt x="2291" y="1650"/>
                    <a:pt x="2287" y="1650"/>
                  </a:cubicBezTo>
                  <a:cubicBezTo>
                    <a:pt x="2253" y="1648"/>
                    <a:pt x="2314" y="1647"/>
                    <a:pt x="2289" y="1647"/>
                  </a:cubicBezTo>
                  <a:cubicBezTo>
                    <a:pt x="2258" y="1645"/>
                    <a:pt x="2295" y="1645"/>
                    <a:pt x="2292" y="1644"/>
                  </a:cubicBezTo>
                  <a:cubicBezTo>
                    <a:pt x="2288" y="1643"/>
                    <a:pt x="2278" y="1641"/>
                    <a:pt x="2303" y="1640"/>
                  </a:cubicBezTo>
                  <a:cubicBezTo>
                    <a:pt x="2336" y="1639"/>
                    <a:pt x="2284" y="1638"/>
                    <a:pt x="2289" y="1637"/>
                  </a:cubicBezTo>
                  <a:cubicBezTo>
                    <a:pt x="2326" y="1633"/>
                    <a:pt x="2299" y="1630"/>
                    <a:pt x="2332" y="1628"/>
                  </a:cubicBezTo>
                  <a:cubicBezTo>
                    <a:pt x="2343" y="1628"/>
                    <a:pt x="2302" y="1627"/>
                    <a:pt x="2327" y="1626"/>
                  </a:cubicBezTo>
                  <a:cubicBezTo>
                    <a:pt x="2347" y="1625"/>
                    <a:pt x="2326" y="1623"/>
                    <a:pt x="2352" y="1621"/>
                  </a:cubicBezTo>
                  <a:cubicBezTo>
                    <a:pt x="2317" y="1620"/>
                    <a:pt x="2358" y="1619"/>
                    <a:pt x="2353" y="1618"/>
                  </a:cubicBezTo>
                  <a:cubicBezTo>
                    <a:pt x="2351" y="1609"/>
                    <a:pt x="2341" y="1611"/>
                    <a:pt x="2384" y="1608"/>
                  </a:cubicBezTo>
                  <a:cubicBezTo>
                    <a:pt x="2393" y="1608"/>
                    <a:pt x="2398" y="1606"/>
                    <a:pt x="2392" y="1606"/>
                  </a:cubicBezTo>
                  <a:cubicBezTo>
                    <a:pt x="2360" y="1605"/>
                    <a:pt x="2391" y="1604"/>
                    <a:pt x="2396" y="1604"/>
                  </a:cubicBezTo>
                  <a:cubicBezTo>
                    <a:pt x="2404" y="1603"/>
                    <a:pt x="2355" y="1602"/>
                    <a:pt x="2388" y="1601"/>
                  </a:cubicBezTo>
                  <a:cubicBezTo>
                    <a:pt x="2420" y="1597"/>
                    <a:pt x="2393" y="1597"/>
                    <a:pt x="2427" y="1593"/>
                  </a:cubicBezTo>
                  <a:cubicBezTo>
                    <a:pt x="2435" y="1592"/>
                    <a:pt x="2409" y="1591"/>
                    <a:pt x="2417" y="1591"/>
                  </a:cubicBezTo>
                  <a:cubicBezTo>
                    <a:pt x="2430" y="1590"/>
                    <a:pt x="2419" y="1589"/>
                    <a:pt x="2426" y="1588"/>
                  </a:cubicBezTo>
                  <a:cubicBezTo>
                    <a:pt x="2436" y="1587"/>
                    <a:pt x="2434" y="1586"/>
                    <a:pt x="2450" y="1585"/>
                  </a:cubicBezTo>
                  <a:cubicBezTo>
                    <a:pt x="2478" y="1584"/>
                    <a:pt x="2421" y="1583"/>
                    <a:pt x="2434" y="1582"/>
                  </a:cubicBezTo>
                  <a:cubicBezTo>
                    <a:pt x="2446" y="1581"/>
                    <a:pt x="2465" y="1580"/>
                    <a:pt x="2456" y="1579"/>
                  </a:cubicBezTo>
                  <a:cubicBezTo>
                    <a:pt x="2441" y="1576"/>
                    <a:pt x="2507" y="1574"/>
                    <a:pt x="2461" y="1572"/>
                  </a:cubicBezTo>
                  <a:cubicBezTo>
                    <a:pt x="2507" y="1569"/>
                    <a:pt x="2438" y="1570"/>
                    <a:pt x="2477" y="1565"/>
                  </a:cubicBezTo>
                  <a:cubicBezTo>
                    <a:pt x="2481" y="1564"/>
                    <a:pt x="2473" y="1563"/>
                    <a:pt x="2490" y="1562"/>
                  </a:cubicBezTo>
                  <a:cubicBezTo>
                    <a:pt x="2501" y="1561"/>
                    <a:pt x="2469" y="1559"/>
                    <a:pt x="2480" y="1559"/>
                  </a:cubicBezTo>
                  <a:cubicBezTo>
                    <a:pt x="2499" y="1558"/>
                    <a:pt x="2477" y="1557"/>
                    <a:pt x="2488" y="1556"/>
                  </a:cubicBezTo>
                  <a:cubicBezTo>
                    <a:pt x="2494" y="1556"/>
                    <a:pt x="2487" y="1555"/>
                    <a:pt x="2488" y="1554"/>
                  </a:cubicBezTo>
                  <a:cubicBezTo>
                    <a:pt x="2445" y="1554"/>
                    <a:pt x="2451" y="1553"/>
                    <a:pt x="2458" y="1553"/>
                  </a:cubicBezTo>
                  <a:cubicBezTo>
                    <a:pt x="2469" y="1551"/>
                    <a:pt x="2497" y="1550"/>
                    <a:pt x="2464" y="1549"/>
                  </a:cubicBezTo>
                  <a:cubicBezTo>
                    <a:pt x="2429" y="1548"/>
                    <a:pt x="2475" y="1547"/>
                    <a:pt x="2465" y="1546"/>
                  </a:cubicBezTo>
                  <a:cubicBezTo>
                    <a:pt x="2445" y="1544"/>
                    <a:pt x="2440" y="1541"/>
                    <a:pt x="2437" y="1538"/>
                  </a:cubicBezTo>
                  <a:cubicBezTo>
                    <a:pt x="2435" y="1537"/>
                    <a:pt x="2418" y="1535"/>
                    <a:pt x="2453" y="1534"/>
                  </a:cubicBezTo>
                  <a:cubicBezTo>
                    <a:pt x="2424" y="1533"/>
                    <a:pt x="2437" y="1531"/>
                    <a:pt x="2436" y="1530"/>
                  </a:cubicBezTo>
                  <a:cubicBezTo>
                    <a:pt x="2434" y="1528"/>
                    <a:pt x="2429" y="1526"/>
                    <a:pt x="2438" y="1524"/>
                  </a:cubicBezTo>
                  <a:cubicBezTo>
                    <a:pt x="2443" y="1522"/>
                    <a:pt x="2394" y="1522"/>
                    <a:pt x="2435" y="1521"/>
                  </a:cubicBezTo>
                  <a:cubicBezTo>
                    <a:pt x="2423" y="1520"/>
                    <a:pt x="2411" y="1518"/>
                    <a:pt x="2401" y="1518"/>
                  </a:cubicBezTo>
                  <a:cubicBezTo>
                    <a:pt x="2412" y="1517"/>
                    <a:pt x="2437" y="1515"/>
                    <a:pt x="2433" y="1515"/>
                  </a:cubicBezTo>
                  <a:cubicBezTo>
                    <a:pt x="2404" y="1514"/>
                    <a:pt x="2442" y="1514"/>
                    <a:pt x="2435" y="1513"/>
                  </a:cubicBezTo>
                  <a:cubicBezTo>
                    <a:pt x="2426" y="1511"/>
                    <a:pt x="2409" y="1510"/>
                    <a:pt x="2406" y="1506"/>
                  </a:cubicBezTo>
                  <a:cubicBezTo>
                    <a:pt x="2408" y="1505"/>
                    <a:pt x="2360" y="1505"/>
                    <a:pt x="2389" y="1503"/>
                  </a:cubicBezTo>
                  <a:cubicBezTo>
                    <a:pt x="2403" y="1502"/>
                    <a:pt x="2395" y="1500"/>
                    <a:pt x="2388" y="1499"/>
                  </a:cubicBezTo>
                  <a:cubicBezTo>
                    <a:pt x="2358" y="1498"/>
                    <a:pt x="2371" y="1497"/>
                    <a:pt x="2375" y="1496"/>
                  </a:cubicBezTo>
                  <a:cubicBezTo>
                    <a:pt x="2345" y="1489"/>
                    <a:pt x="2401" y="1490"/>
                    <a:pt x="2305" y="1488"/>
                  </a:cubicBezTo>
                  <a:cubicBezTo>
                    <a:pt x="2383" y="1487"/>
                    <a:pt x="2366" y="1483"/>
                    <a:pt x="2333" y="1482"/>
                  </a:cubicBezTo>
                  <a:cubicBezTo>
                    <a:pt x="2380" y="1480"/>
                    <a:pt x="2332" y="1480"/>
                    <a:pt x="2350" y="1477"/>
                  </a:cubicBezTo>
                  <a:cubicBezTo>
                    <a:pt x="2357" y="1475"/>
                    <a:pt x="2366" y="1473"/>
                    <a:pt x="2346" y="1472"/>
                  </a:cubicBezTo>
                  <a:cubicBezTo>
                    <a:pt x="2314" y="1471"/>
                    <a:pt x="2349" y="1470"/>
                    <a:pt x="2341" y="1469"/>
                  </a:cubicBezTo>
                  <a:cubicBezTo>
                    <a:pt x="2303" y="1464"/>
                    <a:pt x="2380" y="1464"/>
                    <a:pt x="2331" y="1462"/>
                  </a:cubicBezTo>
                  <a:cubicBezTo>
                    <a:pt x="2309" y="1455"/>
                    <a:pt x="2302" y="1453"/>
                    <a:pt x="2273" y="1445"/>
                  </a:cubicBezTo>
                  <a:cubicBezTo>
                    <a:pt x="2311" y="1444"/>
                    <a:pt x="2246" y="1443"/>
                    <a:pt x="2269" y="1442"/>
                  </a:cubicBezTo>
                  <a:cubicBezTo>
                    <a:pt x="2301" y="1441"/>
                    <a:pt x="2282" y="1441"/>
                    <a:pt x="2270" y="1440"/>
                  </a:cubicBezTo>
                  <a:cubicBezTo>
                    <a:pt x="2206" y="1435"/>
                    <a:pt x="2191" y="1422"/>
                    <a:pt x="2126" y="1417"/>
                  </a:cubicBezTo>
                  <a:cubicBezTo>
                    <a:pt x="2127" y="1416"/>
                    <a:pt x="2092" y="1415"/>
                    <a:pt x="2118" y="1414"/>
                  </a:cubicBezTo>
                  <a:cubicBezTo>
                    <a:pt x="2142" y="1413"/>
                    <a:pt x="2106" y="1412"/>
                    <a:pt x="2102" y="1411"/>
                  </a:cubicBezTo>
                  <a:cubicBezTo>
                    <a:pt x="2073" y="1401"/>
                    <a:pt x="2100" y="1407"/>
                    <a:pt x="2041" y="1401"/>
                  </a:cubicBezTo>
                  <a:cubicBezTo>
                    <a:pt x="2088" y="1399"/>
                    <a:pt x="1995" y="1397"/>
                    <a:pt x="2040" y="1395"/>
                  </a:cubicBezTo>
                  <a:cubicBezTo>
                    <a:pt x="1956" y="1387"/>
                    <a:pt x="1981" y="1383"/>
                    <a:pt x="1860" y="1376"/>
                  </a:cubicBezTo>
                  <a:cubicBezTo>
                    <a:pt x="1874" y="1375"/>
                    <a:pt x="1889" y="1375"/>
                    <a:pt x="1893" y="1375"/>
                  </a:cubicBezTo>
                  <a:cubicBezTo>
                    <a:pt x="1915" y="1371"/>
                    <a:pt x="1828" y="1378"/>
                    <a:pt x="1862" y="1368"/>
                  </a:cubicBezTo>
                  <a:cubicBezTo>
                    <a:pt x="1857" y="1368"/>
                    <a:pt x="1844" y="1368"/>
                    <a:pt x="1830" y="1367"/>
                  </a:cubicBezTo>
                  <a:cubicBezTo>
                    <a:pt x="1848" y="1364"/>
                    <a:pt x="1808" y="1362"/>
                    <a:pt x="1772" y="1359"/>
                  </a:cubicBezTo>
                  <a:cubicBezTo>
                    <a:pt x="1887" y="1358"/>
                    <a:pt x="1675" y="1347"/>
                    <a:pt x="1666" y="1343"/>
                  </a:cubicBezTo>
                  <a:cubicBezTo>
                    <a:pt x="1584" y="1328"/>
                    <a:pt x="1546" y="1326"/>
                    <a:pt x="1509" y="1307"/>
                  </a:cubicBezTo>
                  <a:cubicBezTo>
                    <a:pt x="1511" y="1304"/>
                    <a:pt x="1473" y="1301"/>
                    <a:pt x="1517" y="1298"/>
                  </a:cubicBezTo>
                  <a:cubicBezTo>
                    <a:pt x="1527" y="1298"/>
                    <a:pt x="1515" y="1297"/>
                    <a:pt x="1511" y="1296"/>
                  </a:cubicBezTo>
                  <a:cubicBezTo>
                    <a:pt x="1494" y="1297"/>
                    <a:pt x="1494" y="1281"/>
                    <a:pt x="1508" y="1280"/>
                  </a:cubicBezTo>
                  <a:cubicBezTo>
                    <a:pt x="1508" y="1279"/>
                    <a:pt x="1498" y="1278"/>
                    <a:pt x="1500" y="1276"/>
                  </a:cubicBezTo>
                  <a:cubicBezTo>
                    <a:pt x="1501" y="1275"/>
                    <a:pt x="1527" y="1274"/>
                    <a:pt x="1516" y="1273"/>
                  </a:cubicBezTo>
                  <a:cubicBezTo>
                    <a:pt x="1488" y="1272"/>
                    <a:pt x="1525" y="1271"/>
                    <a:pt x="1528" y="1270"/>
                  </a:cubicBezTo>
                  <a:cubicBezTo>
                    <a:pt x="1553" y="1270"/>
                    <a:pt x="1523" y="1267"/>
                    <a:pt x="1561" y="1265"/>
                  </a:cubicBezTo>
                  <a:cubicBezTo>
                    <a:pt x="1509" y="1263"/>
                    <a:pt x="1570" y="1262"/>
                    <a:pt x="1564" y="1260"/>
                  </a:cubicBezTo>
                  <a:cubicBezTo>
                    <a:pt x="1557" y="1258"/>
                    <a:pt x="1549" y="1256"/>
                    <a:pt x="1580" y="1255"/>
                  </a:cubicBezTo>
                  <a:cubicBezTo>
                    <a:pt x="1590" y="1254"/>
                    <a:pt x="1585" y="1253"/>
                    <a:pt x="1581" y="1252"/>
                  </a:cubicBezTo>
                  <a:cubicBezTo>
                    <a:pt x="1576" y="1252"/>
                    <a:pt x="1621" y="1251"/>
                    <a:pt x="1587" y="1250"/>
                  </a:cubicBezTo>
                  <a:cubicBezTo>
                    <a:pt x="1609" y="1249"/>
                    <a:pt x="1559" y="1247"/>
                    <a:pt x="1587" y="1246"/>
                  </a:cubicBezTo>
                  <a:cubicBezTo>
                    <a:pt x="1623" y="1244"/>
                    <a:pt x="1566" y="1243"/>
                    <a:pt x="1579" y="1241"/>
                  </a:cubicBezTo>
                  <a:cubicBezTo>
                    <a:pt x="1591" y="1240"/>
                    <a:pt x="1590" y="1238"/>
                    <a:pt x="1579" y="1237"/>
                  </a:cubicBezTo>
                  <a:cubicBezTo>
                    <a:pt x="1568" y="1235"/>
                    <a:pt x="1636" y="1234"/>
                    <a:pt x="1584" y="1233"/>
                  </a:cubicBezTo>
                  <a:cubicBezTo>
                    <a:pt x="1621" y="1231"/>
                    <a:pt x="1596" y="1229"/>
                    <a:pt x="1602" y="1227"/>
                  </a:cubicBezTo>
                  <a:cubicBezTo>
                    <a:pt x="1610" y="1215"/>
                    <a:pt x="1587" y="1217"/>
                    <a:pt x="1588" y="1215"/>
                  </a:cubicBezTo>
                  <a:cubicBezTo>
                    <a:pt x="1623" y="1214"/>
                    <a:pt x="1580" y="1213"/>
                    <a:pt x="1590" y="1213"/>
                  </a:cubicBezTo>
                  <a:cubicBezTo>
                    <a:pt x="1602" y="1212"/>
                    <a:pt x="1589" y="1211"/>
                    <a:pt x="1600" y="1210"/>
                  </a:cubicBezTo>
                  <a:cubicBezTo>
                    <a:pt x="1616" y="1205"/>
                    <a:pt x="1580" y="1204"/>
                    <a:pt x="1621" y="1203"/>
                  </a:cubicBezTo>
                  <a:cubicBezTo>
                    <a:pt x="1587" y="1202"/>
                    <a:pt x="1622" y="1200"/>
                    <a:pt x="1613" y="1199"/>
                  </a:cubicBezTo>
                  <a:cubicBezTo>
                    <a:pt x="1593" y="1197"/>
                    <a:pt x="1591" y="1195"/>
                    <a:pt x="1607" y="1194"/>
                  </a:cubicBezTo>
                  <a:cubicBezTo>
                    <a:pt x="1656" y="1182"/>
                    <a:pt x="1575" y="1187"/>
                    <a:pt x="1559" y="1187"/>
                  </a:cubicBezTo>
                  <a:cubicBezTo>
                    <a:pt x="1578" y="1187"/>
                    <a:pt x="1590" y="1187"/>
                    <a:pt x="1602" y="1188"/>
                  </a:cubicBezTo>
                  <a:cubicBezTo>
                    <a:pt x="1584" y="1188"/>
                    <a:pt x="1596" y="1189"/>
                    <a:pt x="1594" y="1190"/>
                  </a:cubicBezTo>
                  <a:cubicBezTo>
                    <a:pt x="1590" y="1190"/>
                    <a:pt x="1586" y="1189"/>
                    <a:pt x="1582" y="1189"/>
                  </a:cubicBezTo>
                  <a:cubicBezTo>
                    <a:pt x="1617" y="1189"/>
                    <a:pt x="1517" y="1190"/>
                    <a:pt x="1603" y="1191"/>
                  </a:cubicBezTo>
                  <a:cubicBezTo>
                    <a:pt x="1588" y="1191"/>
                    <a:pt x="1575" y="1191"/>
                    <a:pt x="1561" y="1192"/>
                  </a:cubicBezTo>
                  <a:cubicBezTo>
                    <a:pt x="1563" y="1198"/>
                    <a:pt x="1550" y="1196"/>
                    <a:pt x="1540" y="1198"/>
                  </a:cubicBezTo>
                  <a:cubicBezTo>
                    <a:pt x="1529" y="1199"/>
                    <a:pt x="1566" y="1199"/>
                    <a:pt x="1543" y="1201"/>
                  </a:cubicBezTo>
                  <a:cubicBezTo>
                    <a:pt x="1527" y="1201"/>
                    <a:pt x="1540" y="1203"/>
                    <a:pt x="1540" y="1204"/>
                  </a:cubicBezTo>
                  <a:cubicBezTo>
                    <a:pt x="1540" y="1205"/>
                    <a:pt x="1547" y="1206"/>
                    <a:pt x="1539" y="1206"/>
                  </a:cubicBezTo>
                  <a:cubicBezTo>
                    <a:pt x="1508" y="1208"/>
                    <a:pt x="1520" y="1210"/>
                    <a:pt x="1520" y="1212"/>
                  </a:cubicBezTo>
                  <a:cubicBezTo>
                    <a:pt x="1520" y="1213"/>
                    <a:pt x="1488" y="1215"/>
                    <a:pt x="1519" y="1216"/>
                  </a:cubicBezTo>
                  <a:cubicBezTo>
                    <a:pt x="1491" y="1217"/>
                    <a:pt x="1516" y="1218"/>
                    <a:pt x="1501" y="1219"/>
                  </a:cubicBezTo>
                  <a:cubicBezTo>
                    <a:pt x="1488" y="1220"/>
                    <a:pt x="1494" y="1222"/>
                    <a:pt x="1500" y="1223"/>
                  </a:cubicBezTo>
                  <a:cubicBezTo>
                    <a:pt x="1505" y="1224"/>
                    <a:pt x="1464" y="1225"/>
                    <a:pt x="1499" y="1226"/>
                  </a:cubicBezTo>
                  <a:cubicBezTo>
                    <a:pt x="1448" y="1241"/>
                    <a:pt x="1437" y="1234"/>
                    <a:pt x="1415" y="1241"/>
                  </a:cubicBezTo>
                  <a:cubicBezTo>
                    <a:pt x="1416" y="1252"/>
                    <a:pt x="1331" y="1251"/>
                    <a:pt x="1374" y="1255"/>
                  </a:cubicBezTo>
                  <a:cubicBezTo>
                    <a:pt x="1321" y="1260"/>
                    <a:pt x="1276" y="1258"/>
                    <a:pt x="1221" y="1256"/>
                  </a:cubicBezTo>
                  <a:cubicBezTo>
                    <a:pt x="1188" y="1255"/>
                    <a:pt x="1252" y="1254"/>
                    <a:pt x="1213" y="1254"/>
                  </a:cubicBezTo>
                  <a:cubicBezTo>
                    <a:pt x="1201" y="1252"/>
                    <a:pt x="1240" y="1252"/>
                    <a:pt x="1249" y="1251"/>
                  </a:cubicBezTo>
                  <a:lnTo>
                    <a:pt x="1249" y="1251"/>
                  </a:lnTo>
                  <a:cubicBezTo>
                    <a:pt x="1170" y="1251"/>
                    <a:pt x="1258" y="1240"/>
                    <a:pt x="1290" y="1239"/>
                  </a:cubicBezTo>
                  <a:cubicBezTo>
                    <a:pt x="1294" y="1252"/>
                    <a:pt x="1283" y="1248"/>
                    <a:pt x="1269" y="1250"/>
                  </a:cubicBezTo>
                  <a:cubicBezTo>
                    <a:pt x="1275" y="1250"/>
                    <a:pt x="1281" y="1250"/>
                    <a:pt x="1287" y="1250"/>
                  </a:cubicBezTo>
                  <a:cubicBezTo>
                    <a:pt x="1274" y="1250"/>
                    <a:pt x="1261" y="1251"/>
                    <a:pt x="1249" y="1251"/>
                  </a:cubicBezTo>
                  <a:cubicBezTo>
                    <a:pt x="1265" y="1258"/>
                    <a:pt x="1328" y="1253"/>
                    <a:pt x="1353" y="1247"/>
                  </a:cubicBezTo>
                  <a:cubicBezTo>
                    <a:pt x="1326" y="1245"/>
                    <a:pt x="1360" y="1243"/>
                    <a:pt x="1354" y="1242"/>
                  </a:cubicBezTo>
                  <a:cubicBezTo>
                    <a:pt x="1330" y="1233"/>
                    <a:pt x="1403" y="1250"/>
                    <a:pt x="1394" y="1222"/>
                  </a:cubicBezTo>
                  <a:cubicBezTo>
                    <a:pt x="1347" y="1223"/>
                    <a:pt x="1383" y="1225"/>
                    <a:pt x="1334" y="1216"/>
                  </a:cubicBezTo>
                  <a:cubicBezTo>
                    <a:pt x="1382" y="1214"/>
                    <a:pt x="1317" y="1215"/>
                    <a:pt x="1347" y="1212"/>
                  </a:cubicBezTo>
                  <a:cubicBezTo>
                    <a:pt x="1307" y="1212"/>
                    <a:pt x="1378" y="1211"/>
                    <a:pt x="1338" y="1210"/>
                  </a:cubicBezTo>
                  <a:cubicBezTo>
                    <a:pt x="1356" y="1209"/>
                    <a:pt x="1326" y="1207"/>
                    <a:pt x="1331" y="1206"/>
                  </a:cubicBezTo>
                  <a:cubicBezTo>
                    <a:pt x="1334" y="1198"/>
                    <a:pt x="1338" y="1201"/>
                    <a:pt x="1353" y="1200"/>
                  </a:cubicBezTo>
                  <a:cubicBezTo>
                    <a:pt x="1394" y="1198"/>
                    <a:pt x="1357" y="1196"/>
                    <a:pt x="1378" y="1191"/>
                  </a:cubicBezTo>
                  <a:cubicBezTo>
                    <a:pt x="1390" y="1188"/>
                    <a:pt x="1437" y="1185"/>
                    <a:pt x="1398" y="1184"/>
                  </a:cubicBezTo>
                  <a:cubicBezTo>
                    <a:pt x="1410" y="1184"/>
                    <a:pt x="1422" y="1184"/>
                    <a:pt x="1434" y="1184"/>
                  </a:cubicBezTo>
                  <a:cubicBezTo>
                    <a:pt x="1433" y="1183"/>
                    <a:pt x="1448" y="1181"/>
                    <a:pt x="1417" y="1181"/>
                  </a:cubicBezTo>
                  <a:cubicBezTo>
                    <a:pt x="1432" y="1179"/>
                    <a:pt x="1472" y="1180"/>
                    <a:pt x="1446" y="1175"/>
                  </a:cubicBezTo>
                  <a:cubicBezTo>
                    <a:pt x="1475" y="1173"/>
                    <a:pt x="1430" y="1171"/>
                    <a:pt x="1496" y="1170"/>
                  </a:cubicBezTo>
                  <a:cubicBezTo>
                    <a:pt x="1500" y="1164"/>
                    <a:pt x="1567" y="1162"/>
                    <a:pt x="1561" y="1159"/>
                  </a:cubicBezTo>
                  <a:cubicBezTo>
                    <a:pt x="1610" y="1158"/>
                    <a:pt x="1557" y="1156"/>
                    <a:pt x="1578" y="1155"/>
                  </a:cubicBezTo>
                  <a:cubicBezTo>
                    <a:pt x="1596" y="1153"/>
                    <a:pt x="1564" y="1152"/>
                    <a:pt x="1600" y="1151"/>
                  </a:cubicBezTo>
                  <a:cubicBezTo>
                    <a:pt x="1568" y="1149"/>
                    <a:pt x="1619" y="1148"/>
                    <a:pt x="1603" y="1147"/>
                  </a:cubicBezTo>
                  <a:cubicBezTo>
                    <a:pt x="1597" y="1147"/>
                    <a:pt x="1591" y="1147"/>
                    <a:pt x="1585" y="11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-966194" y="610897"/>
              <a:ext cx="1566028" cy="1572149"/>
            </a:xfrm>
            <a:custGeom>
              <a:avLst/>
              <a:gdLst/>
              <a:ahLst/>
              <a:cxnLst/>
              <a:rect l="l" t="t" r="r" b="b"/>
              <a:pathLst>
                <a:path w="3577" h="3591" extrusionOk="0">
                  <a:moveTo>
                    <a:pt x="1585" y="1146"/>
                  </a:moveTo>
                  <a:cubicBezTo>
                    <a:pt x="1591" y="1146"/>
                    <a:pt x="1597" y="1146"/>
                    <a:pt x="1603" y="1146"/>
                  </a:cubicBezTo>
                  <a:cubicBezTo>
                    <a:pt x="1587" y="1142"/>
                    <a:pt x="1721" y="1148"/>
                    <a:pt x="1707" y="1140"/>
                  </a:cubicBezTo>
                  <a:cubicBezTo>
                    <a:pt x="1701" y="1140"/>
                    <a:pt x="1695" y="1140"/>
                    <a:pt x="1689" y="1139"/>
                  </a:cubicBezTo>
                  <a:cubicBezTo>
                    <a:pt x="1695" y="1139"/>
                    <a:pt x="1701" y="1139"/>
                    <a:pt x="1707" y="1139"/>
                  </a:cubicBezTo>
                  <a:cubicBezTo>
                    <a:pt x="1751" y="1124"/>
                    <a:pt x="1790" y="1122"/>
                    <a:pt x="1846" y="1118"/>
                  </a:cubicBezTo>
                  <a:cubicBezTo>
                    <a:pt x="1836" y="1116"/>
                    <a:pt x="1826" y="1117"/>
                    <a:pt x="1800" y="1117"/>
                  </a:cubicBezTo>
                  <a:cubicBezTo>
                    <a:pt x="1864" y="1117"/>
                    <a:pt x="1858" y="1113"/>
                    <a:pt x="1906" y="1113"/>
                  </a:cubicBezTo>
                  <a:cubicBezTo>
                    <a:pt x="1889" y="1115"/>
                    <a:pt x="1924" y="1115"/>
                    <a:pt x="1894" y="1116"/>
                  </a:cubicBezTo>
                  <a:cubicBezTo>
                    <a:pt x="1883" y="1129"/>
                    <a:pt x="1927" y="1124"/>
                    <a:pt x="1913" y="1127"/>
                  </a:cubicBezTo>
                  <a:cubicBezTo>
                    <a:pt x="1897" y="1130"/>
                    <a:pt x="1879" y="1132"/>
                    <a:pt x="1907" y="1135"/>
                  </a:cubicBezTo>
                  <a:cubicBezTo>
                    <a:pt x="1894" y="1135"/>
                    <a:pt x="1884" y="1135"/>
                    <a:pt x="1873" y="1136"/>
                  </a:cubicBezTo>
                  <a:cubicBezTo>
                    <a:pt x="1895" y="1137"/>
                    <a:pt x="1868" y="1138"/>
                    <a:pt x="1893" y="1139"/>
                  </a:cubicBezTo>
                  <a:cubicBezTo>
                    <a:pt x="1921" y="1139"/>
                    <a:pt x="1914" y="1140"/>
                    <a:pt x="1915" y="1141"/>
                  </a:cubicBezTo>
                  <a:cubicBezTo>
                    <a:pt x="1956" y="1140"/>
                    <a:pt x="1925" y="1136"/>
                    <a:pt x="1977" y="1130"/>
                  </a:cubicBezTo>
                  <a:cubicBezTo>
                    <a:pt x="1927" y="1129"/>
                    <a:pt x="1999" y="1127"/>
                    <a:pt x="1977" y="1126"/>
                  </a:cubicBezTo>
                  <a:cubicBezTo>
                    <a:pt x="1957" y="1125"/>
                    <a:pt x="1977" y="1124"/>
                    <a:pt x="1978" y="1123"/>
                  </a:cubicBezTo>
                  <a:cubicBezTo>
                    <a:pt x="1986" y="1121"/>
                    <a:pt x="1997" y="1119"/>
                    <a:pt x="1976" y="1117"/>
                  </a:cubicBezTo>
                  <a:cubicBezTo>
                    <a:pt x="1962" y="1116"/>
                    <a:pt x="2016" y="1116"/>
                    <a:pt x="1984" y="1115"/>
                  </a:cubicBezTo>
                  <a:cubicBezTo>
                    <a:pt x="2008" y="1112"/>
                    <a:pt x="1973" y="1113"/>
                    <a:pt x="1958" y="1111"/>
                  </a:cubicBezTo>
                  <a:cubicBezTo>
                    <a:pt x="1975" y="1106"/>
                    <a:pt x="2078" y="1098"/>
                    <a:pt x="2101" y="1090"/>
                  </a:cubicBezTo>
                  <a:cubicBezTo>
                    <a:pt x="2120" y="1089"/>
                    <a:pt x="2132" y="1089"/>
                    <a:pt x="2146" y="1089"/>
                  </a:cubicBezTo>
                  <a:cubicBezTo>
                    <a:pt x="2093" y="1086"/>
                    <a:pt x="2223" y="1080"/>
                    <a:pt x="2206" y="1075"/>
                  </a:cubicBezTo>
                  <a:cubicBezTo>
                    <a:pt x="2249" y="1075"/>
                    <a:pt x="2217" y="1073"/>
                    <a:pt x="2239" y="1072"/>
                  </a:cubicBezTo>
                  <a:cubicBezTo>
                    <a:pt x="2257" y="1071"/>
                    <a:pt x="2235" y="1069"/>
                    <a:pt x="2252" y="1068"/>
                  </a:cubicBezTo>
                  <a:cubicBezTo>
                    <a:pt x="2276" y="1066"/>
                    <a:pt x="2265" y="1065"/>
                    <a:pt x="2268" y="1063"/>
                  </a:cubicBezTo>
                  <a:cubicBezTo>
                    <a:pt x="2271" y="1062"/>
                    <a:pt x="2269" y="1061"/>
                    <a:pt x="2269" y="1059"/>
                  </a:cubicBezTo>
                  <a:cubicBezTo>
                    <a:pt x="2269" y="1058"/>
                    <a:pt x="2275" y="1056"/>
                    <a:pt x="2267" y="1055"/>
                  </a:cubicBezTo>
                  <a:cubicBezTo>
                    <a:pt x="2259" y="1054"/>
                    <a:pt x="2302" y="1053"/>
                    <a:pt x="2269" y="1051"/>
                  </a:cubicBezTo>
                  <a:cubicBezTo>
                    <a:pt x="2309" y="1046"/>
                    <a:pt x="2293" y="1045"/>
                    <a:pt x="2324" y="1043"/>
                  </a:cubicBezTo>
                  <a:cubicBezTo>
                    <a:pt x="2327" y="1043"/>
                    <a:pt x="2320" y="1042"/>
                    <a:pt x="2329" y="1041"/>
                  </a:cubicBezTo>
                  <a:cubicBezTo>
                    <a:pt x="2339" y="1040"/>
                    <a:pt x="2337" y="1039"/>
                    <a:pt x="2330" y="1038"/>
                  </a:cubicBezTo>
                  <a:cubicBezTo>
                    <a:pt x="2321" y="1037"/>
                    <a:pt x="2366" y="1036"/>
                    <a:pt x="2332" y="1035"/>
                  </a:cubicBezTo>
                  <a:cubicBezTo>
                    <a:pt x="2344" y="1035"/>
                    <a:pt x="2403" y="1031"/>
                    <a:pt x="2358" y="1029"/>
                  </a:cubicBezTo>
                  <a:cubicBezTo>
                    <a:pt x="2350" y="1028"/>
                    <a:pt x="2359" y="1027"/>
                    <a:pt x="2365" y="1027"/>
                  </a:cubicBezTo>
                  <a:cubicBezTo>
                    <a:pt x="2371" y="1026"/>
                    <a:pt x="2343" y="1025"/>
                    <a:pt x="2371" y="1025"/>
                  </a:cubicBezTo>
                  <a:cubicBezTo>
                    <a:pt x="2332" y="1024"/>
                    <a:pt x="2384" y="1023"/>
                    <a:pt x="2362" y="1023"/>
                  </a:cubicBezTo>
                  <a:cubicBezTo>
                    <a:pt x="2330" y="1022"/>
                    <a:pt x="2377" y="1021"/>
                    <a:pt x="2366" y="1021"/>
                  </a:cubicBezTo>
                  <a:cubicBezTo>
                    <a:pt x="2336" y="1019"/>
                    <a:pt x="2358" y="1017"/>
                    <a:pt x="2352" y="1015"/>
                  </a:cubicBezTo>
                  <a:cubicBezTo>
                    <a:pt x="2339" y="1011"/>
                    <a:pt x="2380" y="1012"/>
                    <a:pt x="2393" y="1007"/>
                  </a:cubicBezTo>
                  <a:cubicBezTo>
                    <a:pt x="2383" y="996"/>
                    <a:pt x="2453" y="1000"/>
                    <a:pt x="2414" y="996"/>
                  </a:cubicBezTo>
                  <a:cubicBezTo>
                    <a:pt x="2470" y="988"/>
                    <a:pt x="2441" y="986"/>
                    <a:pt x="2479" y="976"/>
                  </a:cubicBezTo>
                  <a:cubicBezTo>
                    <a:pt x="2485" y="975"/>
                    <a:pt x="2508" y="973"/>
                    <a:pt x="2532" y="971"/>
                  </a:cubicBezTo>
                  <a:cubicBezTo>
                    <a:pt x="2581" y="976"/>
                    <a:pt x="2550" y="980"/>
                    <a:pt x="2562" y="985"/>
                  </a:cubicBezTo>
                  <a:cubicBezTo>
                    <a:pt x="2532" y="983"/>
                    <a:pt x="2515" y="982"/>
                    <a:pt x="2498" y="982"/>
                  </a:cubicBezTo>
                  <a:cubicBezTo>
                    <a:pt x="2524" y="992"/>
                    <a:pt x="2550" y="984"/>
                    <a:pt x="2500" y="994"/>
                  </a:cubicBezTo>
                  <a:cubicBezTo>
                    <a:pt x="2577" y="990"/>
                    <a:pt x="2579" y="993"/>
                    <a:pt x="2643" y="978"/>
                  </a:cubicBezTo>
                  <a:cubicBezTo>
                    <a:pt x="2647" y="972"/>
                    <a:pt x="2632" y="974"/>
                    <a:pt x="2663" y="972"/>
                  </a:cubicBezTo>
                  <a:cubicBezTo>
                    <a:pt x="2673" y="971"/>
                    <a:pt x="2667" y="970"/>
                    <a:pt x="2677" y="970"/>
                  </a:cubicBezTo>
                  <a:cubicBezTo>
                    <a:pt x="2695" y="969"/>
                    <a:pt x="2649" y="969"/>
                    <a:pt x="2677" y="968"/>
                  </a:cubicBezTo>
                  <a:cubicBezTo>
                    <a:pt x="2686" y="968"/>
                    <a:pt x="2685" y="967"/>
                    <a:pt x="2685" y="966"/>
                  </a:cubicBezTo>
                  <a:cubicBezTo>
                    <a:pt x="2684" y="966"/>
                    <a:pt x="2693" y="965"/>
                    <a:pt x="2671" y="964"/>
                  </a:cubicBezTo>
                  <a:cubicBezTo>
                    <a:pt x="2688" y="963"/>
                    <a:pt x="2712" y="959"/>
                    <a:pt x="2671" y="956"/>
                  </a:cubicBezTo>
                  <a:cubicBezTo>
                    <a:pt x="2661" y="955"/>
                    <a:pt x="2641" y="954"/>
                    <a:pt x="2648" y="954"/>
                  </a:cubicBezTo>
                  <a:cubicBezTo>
                    <a:pt x="2688" y="952"/>
                    <a:pt x="2652" y="951"/>
                    <a:pt x="2641" y="951"/>
                  </a:cubicBezTo>
                  <a:cubicBezTo>
                    <a:pt x="2624" y="948"/>
                    <a:pt x="2601" y="945"/>
                    <a:pt x="2627" y="943"/>
                  </a:cubicBezTo>
                  <a:cubicBezTo>
                    <a:pt x="2700" y="932"/>
                    <a:pt x="2652" y="932"/>
                    <a:pt x="2747" y="924"/>
                  </a:cubicBezTo>
                  <a:cubicBezTo>
                    <a:pt x="2745" y="924"/>
                    <a:pt x="2743" y="924"/>
                    <a:pt x="2740" y="924"/>
                  </a:cubicBezTo>
                  <a:cubicBezTo>
                    <a:pt x="2711" y="923"/>
                    <a:pt x="2754" y="923"/>
                    <a:pt x="2749" y="922"/>
                  </a:cubicBezTo>
                  <a:cubicBezTo>
                    <a:pt x="2781" y="913"/>
                    <a:pt x="2798" y="912"/>
                    <a:pt x="2866" y="905"/>
                  </a:cubicBezTo>
                  <a:cubicBezTo>
                    <a:pt x="2876" y="900"/>
                    <a:pt x="2928" y="897"/>
                    <a:pt x="2935" y="896"/>
                  </a:cubicBezTo>
                  <a:cubicBezTo>
                    <a:pt x="2931" y="895"/>
                    <a:pt x="2972" y="894"/>
                    <a:pt x="2936" y="893"/>
                  </a:cubicBezTo>
                  <a:cubicBezTo>
                    <a:pt x="3016" y="885"/>
                    <a:pt x="3065" y="884"/>
                    <a:pt x="3143" y="867"/>
                  </a:cubicBezTo>
                  <a:cubicBezTo>
                    <a:pt x="3122" y="867"/>
                    <a:pt x="3050" y="870"/>
                    <a:pt x="3062" y="875"/>
                  </a:cubicBezTo>
                  <a:cubicBezTo>
                    <a:pt x="2971" y="872"/>
                    <a:pt x="2758" y="900"/>
                    <a:pt x="2745" y="886"/>
                  </a:cubicBezTo>
                  <a:cubicBezTo>
                    <a:pt x="2734" y="885"/>
                    <a:pt x="2765" y="884"/>
                    <a:pt x="2758" y="883"/>
                  </a:cubicBezTo>
                  <a:cubicBezTo>
                    <a:pt x="2750" y="878"/>
                    <a:pt x="2857" y="878"/>
                    <a:pt x="2803" y="873"/>
                  </a:cubicBezTo>
                  <a:cubicBezTo>
                    <a:pt x="2780" y="873"/>
                    <a:pt x="2764" y="872"/>
                    <a:pt x="2740" y="872"/>
                  </a:cubicBezTo>
                  <a:cubicBezTo>
                    <a:pt x="2751" y="870"/>
                    <a:pt x="2760" y="869"/>
                    <a:pt x="2768" y="867"/>
                  </a:cubicBezTo>
                  <a:cubicBezTo>
                    <a:pt x="2763" y="867"/>
                    <a:pt x="2757" y="867"/>
                    <a:pt x="2751" y="866"/>
                  </a:cubicBezTo>
                  <a:cubicBezTo>
                    <a:pt x="2791" y="867"/>
                    <a:pt x="2791" y="863"/>
                    <a:pt x="2751" y="863"/>
                  </a:cubicBezTo>
                  <a:cubicBezTo>
                    <a:pt x="2757" y="862"/>
                    <a:pt x="2763" y="862"/>
                    <a:pt x="2768" y="862"/>
                  </a:cubicBezTo>
                  <a:lnTo>
                    <a:pt x="2768" y="862"/>
                  </a:lnTo>
                  <a:cubicBezTo>
                    <a:pt x="2763" y="861"/>
                    <a:pt x="2757" y="861"/>
                    <a:pt x="2751" y="861"/>
                  </a:cubicBezTo>
                  <a:cubicBezTo>
                    <a:pt x="2765" y="862"/>
                    <a:pt x="2812" y="858"/>
                    <a:pt x="2803" y="853"/>
                  </a:cubicBezTo>
                  <a:cubicBezTo>
                    <a:pt x="2776" y="852"/>
                    <a:pt x="2819" y="851"/>
                    <a:pt x="2814" y="850"/>
                  </a:cubicBezTo>
                  <a:cubicBezTo>
                    <a:pt x="2802" y="848"/>
                    <a:pt x="2798" y="845"/>
                    <a:pt x="2846" y="843"/>
                  </a:cubicBezTo>
                  <a:cubicBezTo>
                    <a:pt x="2853" y="843"/>
                    <a:pt x="2821" y="842"/>
                    <a:pt x="2849" y="841"/>
                  </a:cubicBezTo>
                  <a:cubicBezTo>
                    <a:pt x="2821" y="840"/>
                    <a:pt x="2859" y="842"/>
                    <a:pt x="2852" y="837"/>
                  </a:cubicBezTo>
                  <a:cubicBezTo>
                    <a:pt x="2898" y="833"/>
                    <a:pt x="2996" y="825"/>
                    <a:pt x="3040" y="813"/>
                  </a:cubicBezTo>
                  <a:cubicBezTo>
                    <a:pt x="3044" y="812"/>
                    <a:pt x="3099" y="810"/>
                    <a:pt x="3061" y="810"/>
                  </a:cubicBezTo>
                  <a:cubicBezTo>
                    <a:pt x="3088" y="809"/>
                    <a:pt x="3080" y="808"/>
                    <a:pt x="3080" y="807"/>
                  </a:cubicBezTo>
                  <a:cubicBezTo>
                    <a:pt x="3081" y="806"/>
                    <a:pt x="3072" y="804"/>
                    <a:pt x="3083" y="803"/>
                  </a:cubicBezTo>
                  <a:cubicBezTo>
                    <a:pt x="3109" y="801"/>
                    <a:pt x="3116" y="798"/>
                    <a:pt x="3123" y="796"/>
                  </a:cubicBezTo>
                  <a:cubicBezTo>
                    <a:pt x="3156" y="793"/>
                    <a:pt x="3166" y="788"/>
                    <a:pt x="3125" y="789"/>
                  </a:cubicBezTo>
                  <a:cubicBezTo>
                    <a:pt x="3134" y="789"/>
                    <a:pt x="3138" y="788"/>
                    <a:pt x="3152" y="787"/>
                  </a:cubicBezTo>
                  <a:cubicBezTo>
                    <a:pt x="3174" y="787"/>
                    <a:pt x="3143" y="786"/>
                    <a:pt x="3146" y="786"/>
                  </a:cubicBezTo>
                  <a:cubicBezTo>
                    <a:pt x="3151" y="785"/>
                    <a:pt x="3156" y="784"/>
                    <a:pt x="3164" y="784"/>
                  </a:cubicBezTo>
                  <a:cubicBezTo>
                    <a:pt x="3171" y="783"/>
                    <a:pt x="3194" y="783"/>
                    <a:pt x="3165" y="782"/>
                  </a:cubicBezTo>
                  <a:cubicBezTo>
                    <a:pt x="3190" y="772"/>
                    <a:pt x="3243" y="771"/>
                    <a:pt x="3289" y="764"/>
                  </a:cubicBezTo>
                  <a:cubicBezTo>
                    <a:pt x="3266" y="761"/>
                    <a:pt x="3381" y="762"/>
                    <a:pt x="3330" y="763"/>
                  </a:cubicBezTo>
                  <a:lnTo>
                    <a:pt x="3330" y="762"/>
                  </a:lnTo>
                  <a:cubicBezTo>
                    <a:pt x="3316" y="763"/>
                    <a:pt x="3303" y="764"/>
                    <a:pt x="3289" y="764"/>
                  </a:cubicBezTo>
                  <a:cubicBezTo>
                    <a:pt x="3315" y="765"/>
                    <a:pt x="3346" y="765"/>
                    <a:pt x="3372" y="764"/>
                  </a:cubicBezTo>
                  <a:cubicBezTo>
                    <a:pt x="3366" y="764"/>
                    <a:pt x="3360" y="764"/>
                    <a:pt x="3355" y="764"/>
                  </a:cubicBezTo>
                  <a:cubicBezTo>
                    <a:pt x="3369" y="763"/>
                    <a:pt x="3404" y="763"/>
                    <a:pt x="3372" y="763"/>
                  </a:cubicBezTo>
                  <a:lnTo>
                    <a:pt x="3372" y="764"/>
                  </a:lnTo>
                  <a:lnTo>
                    <a:pt x="3414" y="764"/>
                  </a:lnTo>
                  <a:cubicBezTo>
                    <a:pt x="3461" y="790"/>
                    <a:pt x="3502" y="753"/>
                    <a:pt x="3552" y="754"/>
                  </a:cubicBezTo>
                  <a:cubicBezTo>
                    <a:pt x="3515" y="753"/>
                    <a:pt x="3555" y="751"/>
                    <a:pt x="3551" y="750"/>
                  </a:cubicBezTo>
                  <a:cubicBezTo>
                    <a:pt x="3545" y="748"/>
                    <a:pt x="3567" y="747"/>
                    <a:pt x="3555" y="745"/>
                  </a:cubicBezTo>
                  <a:cubicBezTo>
                    <a:pt x="3548" y="744"/>
                    <a:pt x="3540" y="743"/>
                    <a:pt x="3538" y="742"/>
                  </a:cubicBezTo>
                  <a:cubicBezTo>
                    <a:pt x="3533" y="742"/>
                    <a:pt x="3527" y="742"/>
                    <a:pt x="3521" y="742"/>
                  </a:cubicBezTo>
                  <a:cubicBezTo>
                    <a:pt x="3527" y="741"/>
                    <a:pt x="3533" y="741"/>
                    <a:pt x="3538" y="741"/>
                  </a:cubicBezTo>
                  <a:cubicBezTo>
                    <a:pt x="3539" y="740"/>
                    <a:pt x="3583" y="740"/>
                    <a:pt x="3543" y="739"/>
                  </a:cubicBezTo>
                  <a:cubicBezTo>
                    <a:pt x="3574" y="738"/>
                    <a:pt x="3533" y="737"/>
                    <a:pt x="3539" y="736"/>
                  </a:cubicBezTo>
                  <a:cubicBezTo>
                    <a:pt x="3544" y="736"/>
                    <a:pt x="3551" y="735"/>
                    <a:pt x="3560" y="734"/>
                  </a:cubicBezTo>
                  <a:cubicBezTo>
                    <a:pt x="3569" y="734"/>
                    <a:pt x="3520" y="733"/>
                    <a:pt x="3552" y="732"/>
                  </a:cubicBezTo>
                  <a:cubicBezTo>
                    <a:pt x="3556" y="732"/>
                    <a:pt x="3545" y="731"/>
                    <a:pt x="3535" y="731"/>
                  </a:cubicBezTo>
                  <a:cubicBezTo>
                    <a:pt x="3506" y="729"/>
                    <a:pt x="3512" y="728"/>
                    <a:pt x="3530" y="726"/>
                  </a:cubicBezTo>
                  <a:cubicBezTo>
                    <a:pt x="3538" y="726"/>
                    <a:pt x="3505" y="725"/>
                    <a:pt x="3538" y="724"/>
                  </a:cubicBezTo>
                  <a:cubicBezTo>
                    <a:pt x="3514" y="724"/>
                    <a:pt x="3523" y="723"/>
                    <a:pt x="3536" y="723"/>
                  </a:cubicBezTo>
                  <a:cubicBezTo>
                    <a:pt x="3506" y="722"/>
                    <a:pt x="3520" y="721"/>
                    <a:pt x="3518" y="720"/>
                  </a:cubicBezTo>
                  <a:cubicBezTo>
                    <a:pt x="3513" y="714"/>
                    <a:pt x="3533" y="716"/>
                    <a:pt x="3499" y="714"/>
                  </a:cubicBezTo>
                  <a:cubicBezTo>
                    <a:pt x="3528" y="714"/>
                    <a:pt x="3507" y="712"/>
                    <a:pt x="3508" y="712"/>
                  </a:cubicBezTo>
                  <a:cubicBezTo>
                    <a:pt x="3510" y="711"/>
                    <a:pt x="3505" y="709"/>
                    <a:pt x="3518" y="708"/>
                  </a:cubicBezTo>
                  <a:cubicBezTo>
                    <a:pt x="3475" y="705"/>
                    <a:pt x="3508" y="698"/>
                    <a:pt x="3465" y="692"/>
                  </a:cubicBezTo>
                  <a:cubicBezTo>
                    <a:pt x="3501" y="691"/>
                    <a:pt x="3433" y="689"/>
                    <a:pt x="3475" y="688"/>
                  </a:cubicBezTo>
                  <a:cubicBezTo>
                    <a:pt x="3496" y="688"/>
                    <a:pt x="3449" y="687"/>
                    <a:pt x="3473" y="685"/>
                  </a:cubicBezTo>
                  <a:cubicBezTo>
                    <a:pt x="3489" y="685"/>
                    <a:pt x="3486" y="683"/>
                    <a:pt x="3474" y="682"/>
                  </a:cubicBezTo>
                  <a:cubicBezTo>
                    <a:pt x="3441" y="678"/>
                    <a:pt x="3461" y="675"/>
                    <a:pt x="3455" y="672"/>
                  </a:cubicBezTo>
                  <a:cubicBezTo>
                    <a:pt x="3449" y="668"/>
                    <a:pt x="3469" y="665"/>
                    <a:pt x="3436" y="662"/>
                  </a:cubicBezTo>
                  <a:cubicBezTo>
                    <a:pt x="3423" y="660"/>
                    <a:pt x="3442" y="658"/>
                    <a:pt x="3434" y="654"/>
                  </a:cubicBezTo>
                  <a:cubicBezTo>
                    <a:pt x="3431" y="653"/>
                    <a:pt x="3406" y="652"/>
                    <a:pt x="3417" y="651"/>
                  </a:cubicBezTo>
                  <a:cubicBezTo>
                    <a:pt x="3439" y="650"/>
                    <a:pt x="3406" y="649"/>
                    <a:pt x="3412" y="648"/>
                  </a:cubicBezTo>
                  <a:cubicBezTo>
                    <a:pt x="3419" y="646"/>
                    <a:pt x="3411" y="640"/>
                    <a:pt x="3414" y="634"/>
                  </a:cubicBezTo>
                  <a:cubicBezTo>
                    <a:pt x="3414" y="633"/>
                    <a:pt x="3403" y="631"/>
                    <a:pt x="3416" y="630"/>
                  </a:cubicBezTo>
                  <a:cubicBezTo>
                    <a:pt x="3434" y="628"/>
                    <a:pt x="3374" y="627"/>
                    <a:pt x="3404" y="626"/>
                  </a:cubicBezTo>
                  <a:cubicBezTo>
                    <a:pt x="3425" y="624"/>
                    <a:pt x="3365" y="620"/>
                    <a:pt x="3378" y="619"/>
                  </a:cubicBezTo>
                  <a:cubicBezTo>
                    <a:pt x="3410" y="618"/>
                    <a:pt x="3368" y="617"/>
                    <a:pt x="3374" y="616"/>
                  </a:cubicBezTo>
                  <a:cubicBezTo>
                    <a:pt x="3391" y="614"/>
                    <a:pt x="3312" y="613"/>
                    <a:pt x="3351" y="611"/>
                  </a:cubicBezTo>
                  <a:cubicBezTo>
                    <a:pt x="3305" y="608"/>
                    <a:pt x="3349" y="604"/>
                    <a:pt x="3324" y="602"/>
                  </a:cubicBezTo>
                  <a:cubicBezTo>
                    <a:pt x="3296" y="600"/>
                    <a:pt x="3359" y="600"/>
                    <a:pt x="3330" y="599"/>
                  </a:cubicBezTo>
                  <a:cubicBezTo>
                    <a:pt x="3297" y="598"/>
                    <a:pt x="3323" y="596"/>
                    <a:pt x="3307" y="595"/>
                  </a:cubicBezTo>
                  <a:cubicBezTo>
                    <a:pt x="3295" y="592"/>
                    <a:pt x="3281" y="593"/>
                    <a:pt x="3288" y="588"/>
                  </a:cubicBezTo>
                  <a:cubicBezTo>
                    <a:pt x="3282" y="571"/>
                    <a:pt x="3221" y="570"/>
                    <a:pt x="3228" y="567"/>
                  </a:cubicBezTo>
                  <a:cubicBezTo>
                    <a:pt x="3242" y="566"/>
                    <a:pt x="3174" y="564"/>
                    <a:pt x="3220" y="562"/>
                  </a:cubicBezTo>
                  <a:cubicBezTo>
                    <a:pt x="3226" y="562"/>
                    <a:pt x="3189" y="561"/>
                    <a:pt x="3224" y="560"/>
                  </a:cubicBezTo>
                  <a:cubicBezTo>
                    <a:pt x="3205" y="556"/>
                    <a:pt x="3194" y="557"/>
                    <a:pt x="3184" y="550"/>
                  </a:cubicBezTo>
                  <a:cubicBezTo>
                    <a:pt x="3187" y="549"/>
                    <a:pt x="3190" y="548"/>
                    <a:pt x="3180" y="548"/>
                  </a:cubicBezTo>
                  <a:cubicBezTo>
                    <a:pt x="3153" y="547"/>
                    <a:pt x="3203" y="546"/>
                    <a:pt x="3164" y="546"/>
                  </a:cubicBezTo>
                  <a:cubicBezTo>
                    <a:pt x="3169" y="545"/>
                    <a:pt x="3150" y="543"/>
                    <a:pt x="3178" y="543"/>
                  </a:cubicBezTo>
                  <a:cubicBezTo>
                    <a:pt x="3206" y="542"/>
                    <a:pt x="3162" y="541"/>
                    <a:pt x="3177" y="540"/>
                  </a:cubicBezTo>
                  <a:cubicBezTo>
                    <a:pt x="3203" y="538"/>
                    <a:pt x="3169" y="535"/>
                    <a:pt x="3205" y="533"/>
                  </a:cubicBezTo>
                  <a:cubicBezTo>
                    <a:pt x="3209" y="533"/>
                    <a:pt x="3206" y="532"/>
                    <a:pt x="3200" y="532"/>
                  </a:cubicBezTo>
                  <a:cubicBezTo>
                    <a:pt x="3175" y="531"/>
                    <a:pt x="3186" y="530"/>
                    <a:pt x="3185" y="529"/>
                  </a:cubicBezTo>
                  <a:cubicBezTo>
                    <a:pt x="3180" y="514"/>
                    <a:pt x="3197" y="509"/>
                    <a:pt x="3166" y="508"/>
                  </a:cubicBezTo>
                  <a:cubicBezTo>
                    <a:pt x="3153" y="507"/>
                    <a:pt x="3187" y="506"/>
                    <a:pt x="3165" y="504"/>
                  </a:cubicBezTo>
                  <a:cubicBezTo>
                    <a:pt x="3159" y="504"/>
                    <a:pt x="3163" y="503"/>
                    <a:pt x="3166" y="503"/>
                  </a:cubicBezTo>
                  <a:cubicBezTo>
                    <a:pt x="3179" y="499"/>
                    <a:pt x="3207" y="499"/>
                    <a:pt x="3205" y="490"/>
                  </a:cubicBezTo>
                  <a:cubicBezTo>
                    <a:pt x="3205" y="489"/>
                    <a:pt x="3193" y="487"/>
                    <a:pt x="3208" y="486"/>
                  </a:cubicBezTo>
                  <a:cubicBezTo>
                    <a:pt x="3233" y="486"/>
                    <a:pt x="3204" y="485"/>
                    <a:pt x="3220" y="484"/>
                  </a:cubicBezTo>
                  <a:cubicBezTo>
                    <a:pt x="3227" y="482"/>
                    <a:pt x="3247" y="478"/>
                    <a:pt x="3240" y="478"/>
                  </a:cubicBezTo>
                  <a:cubicBezTo>
                    <a:pt x="3215" y="477"/>
                    <a:pt x="3254" y="477"/>
                    <a:pt x="3249" y="476"/>
                  </a:cubicBezTo>
                  <a:cubicBezTo>
                    <a:pt x="3241" y="474"/>
                    <a:pt x="3233" y="472"/>
                    <a:pt x="3251" y="471"/>
                  </a:cubicBezTo>
                  <a:cubicBezTo>
                    <a:pt x="3271" y="469"/>
                    <a:pt x="3215" y="467"/>
                    <a:pt x="3268" y="466"/>
                  </a:cubicBezTo>
                  <a:cubicBezTo>
                    <a:pt x="3257" y="465"/>
                    <a:pt x="3241" y="465"/>
                    <a:pt x="3247" y="463"/>
                  </a:cubicBezTo>
                  <a:cubicBezTo>
                    <a:pt x="3226" y="436"/>
                    <a:pt x="3319" y="449"/>
                    <a:pt x="3310" y="441"/>
                  </a:cubicBezTo>
                  <a:cubicBezTo>
                    <a:pt x="3303" y="440"/>
                    <a:pt x="3326" y="438"/>
                    <a:pt x="3291" y="436"/>
                  </a:cubicBezTo>
                  <a:cubicBezTo>
                    <a:pt x="3330" y="435"/>
                    <a:pt x="3302" y="433"/>
                    <a:pt x="3309" y="431"/>
                  </a:cubicBezTo>
                  <a:cubicBezTo>
                    <a:pt x="3316" y="430"/>
                    <a:pt x="3360" y="428"/>
                    <a:pt x="3311" y="426"/>
                  </a:cubicBezTo>
                  <a:cubicBezTo>
                    <a:pt x="3321" y="425"/>
                    <a:pt x="3399" y="422"/>
                    <a:pt x="3351" y="420"/>
                  </a:cubicBezTo>
                  <a:cubicBezTo>
                    <a:pt x="3392" y="418"/>
                    <a:pt x="3364" y="415"/>
                    <a:pt x="3372" y="413"/>
                  </a:cubicBezTo>
                  <a:cubicBezTo>
                    <a:pt x="3387" y="407"/>
                    <a:pt x="3394" y="408"/>
                    <a:pt x="3413" y="404"/>
                  </a:cubicBezTo>
                  <a:cubicBezTo>
                    <a:pt x="3362" y="403"/>
                    <a:pt x="3421" y="402"/>
                    <a:pt x="3414" y="401"/>
                  </a:cubicBezTo>
                  <a:cubicBezTo>
                    <a:pt x="3406" y="399"/>
                    <a:pt x="3429" y="398"/>
                    <a:pt x="3396" y="397"/>
                  </a:cubicBezTo>
                  <a:cubicBezTo>
                    <a:pt x="3421" y="396"/>
                    <a:pt x="3411" y="395"/>
                    <a:pt x="3414" y="393"/>
                  </a:cubicBezTo>
                  <a:cubicBezTo>
                    <a:pt x="3416" y="393"/>
                    <a:pt x="3434" y="392"/>
                    <a:pt x="3426" y="391"/>
                  </a:cubicBezTo>
                  <a:cubicBezTo>
                    <a:pt x="3403" y="390"/>
                    <a:pt x="3419" y="389"/>
                    <a:pt x="3414" y="387"/>
                  </a:cubicBezTo>
                  <a:cubicBezTo>
                    <a:pt x="3460" y="386"/>
                    <a:pt x="3421" y="385"/>
                    <a:pt x="3423" y="384"/>
                  </a:cubicBezTo>
                  <a:cubicBezTo>
                    <a:pt x="3432" y="379"/>
                    <a:pt x="3438" y="374"/>
                    <a:pt x="3426" y="373"/>
                  </a:cubicBezTo>
                  <a:cubicBezTo>
                    <a:pt x="3399" y="372"/>
                    <a:pt x="3448" y="372"/>
                    <a:pt x="3438" y="371"/>
                  </a:cubicBezTo>
                  <a:cubicBezTo>
                    <a:pt x="3433" y="370"/>
                    <a:pt x="3393" y="369"/>
                    <a:pt x="3430" y="369"/>
                  </a:cubicBezTo>
                  <a:cubicBezTo>
                    <a:pt x="3433" y="368"/>
                    <a:pt x="3418" y="367"/>
                    <a:pt x="3416" y="367"/>
                  </a:cubicBezTo>
                  <a:cubicBezTo>
                    <a:pt x="3415" y="366"/>
                    <a:pt x="3445" y="366"/>
                    <a:pt x="3421" y="365"/>
                  </a:cubicBezTo>
                  <a:cubicBezTo>
                    <a:pt x="3418" y="365"/>
                    <a:pt x="3437" y="364"/>
                    <a:pt x="3433" y="364"/>
                  </a:cubicBezTo>
                  <a:cubicBezTo>
                    <a:pt x="3421" y="363"/>
                    <a:pt x="3412" y="362"/>
                    <a:pt x="3413" y="361"/>
                  </a:cubicBezTo>
                  <a:cubicBezTo>
                    <a:pt x="3414" y="360"/>
                    <a:pt x="3417" y="359"/>
                    <a:pt x="3401" y="358"/>
                  </a:cubicBezTo>
                  <a:cubicBezTo>
                    <a:pt x="3373" y="356"/>
                    <a:pt x="3426" y="356"/>
                    <a:pt x="3413" y="355"/>
                  </a:cubicBezTo>
                  <a:cubicBezTo>
                    <a:pt x="3396" y="354"/>
                    <a:pt x="3398" y="352"/>
                    <a:pt x="3412" y="351"/>
                  </a:cubicBezTo>
                  <a:cubicBezTo>
                    <a:pt x="3425" y="350"/>
                    <a:pt x="3407" y="347"/>
                    <a:pt x="3414" y="343"/>
                  </a:cubicBezTo>
                  <a:cubicBezTo>
                    <a:pt x="3418" y="342"/>
                    <a:pt x="3443" y="340"/>
                    <a:pt x="3431" y="339"/>
                  </a:cubicBezTo>
                  <a:cubicBezTo>
                    <a:pt x="3410" y="338"/>
                    <a:pt x="3444" y="337"/>
                    <a:pt x="3435" y="336"/>
                  </a:cubicBezTo>
                  <a:cubicBezTo>
                    <a:pt x="3428" y="335"/>
                    <a:pt x="3414" y="334"/>
                    <a:pt x="3415" y="331"/>
                  </a:cubicBezTo>
                  <a:cubicBezTo>
                    <a:pt x="3417" y="331"/>
                    <a:pt x="3450" y="330"/>
                    <a:pt x="3427" y="329"/>
                  </a:cubicBezTo>
                  <a:cubicBezTo>
                    <a:pt x="3407" y="329"/>
                    <a:pt x="3408" y="328"/>
                    <a:pt x="3422" y="327"/>
                  </a:cubicBezTo>
                  <a:cubicBezTo>
                    <a:pt x="3448" y="326"/>
                    <a:pt x="3417" y="324"/>
                    <a:pt x="3451" y="323"/>
                  </a:cubicBezTo>
                  <a:cubicBezTo>
                    <a:pt x="3452" y="323"/>
                    <a:pt x="3448" y="323"/>
                    <a:pt x="3444" y="323"/>
                  </a:cubicBezTo>
                  <a:cubicBezTo>
                    <a:pt x="3401" y="322"/>
                    <a:pt x="3468" y="321"/>
                    <a:pt x="3444" y="320"/>
                  </a:cubicBezTo>
                  <a:cubicBezTo>
                    <a:pt x="3419" y="320"/>
                    <a:pt x="3451" y="300"/>
                    <a:pt x="3423" y="299"/>
                  </a:cubicBezTo>
                  <a:cubicBezTo>
                    <a:pt x="3411" y="298"/>
                    <a:pt x="3432" y="297"/>
                    <a:pt x="3434" y="296"/>
                  </a:cubicBezTo>
                  <a:cubicBezTo>
                    <a:pt x="3435" y="294"/>
                    <a:pt x="3400" y="294"/>
                    <a:pt x="3421" y="292"/>
                  </a:cubicBezTo>
                  <a:cubicBezTo>
                    <a:pt x="3433" y="291"/>
                    <a:pt x="3422" y="289"/>
                    <a:pt x="3393" y="289"/>
                  </a:cubicBezTo>
                  <a:cubicBezTo>
                    <a:pt x="3398" y="288"/>
                    <a:pt x="3408" y="288"/>
                    <a:pt x="3407" y="288"/>
                  </a:cubicBezTo>
                  <a:cubicBezTo>
                    <a:pt x="3388" y="287"/>
                    <a:pt x="3434" y="285"/>
                    <a:pt x="3409" y="284"/>
                  </a:cubicBezTo>
                  <a:cubicBezTo>
                    <a:pt x="3376" y="282"/>
                    <a:pt x="3398" y="280"/>
                    <a:pt x="3395" y="278"/>
                  </a:cubicBezTo>
                  <a:cubicBezTo>
                    <a:pt x="3394" y="278"/>
                    <a:pt x="3427" y="277"/>
                    <a:pt x="3402" y="276"/>
                  </a:cubicBezTo>
                  <a:cubicBezTo>
                    <a:pt x="3392" y="276"/>
                    <a:pt x="3411" y="274"/>
                    <a:pt x="3413" y="273"/>
                  </a:cubicBezTo>
                  <a:cubicBezTo>
                    <a:pt x="3415" y="263"/>
                    <a:pt x="3416" y="265"/>
                    <a:pt x="3393" y="263"/>
                  </a:cubicBezTo>
                  <a:cubicBezTo>
                    <a:pt x="3432" y="262"/>
                    <a:pt x="3394" y="261"/>
                    <a:pt x="3393" y="259"/>
                  </a:cubicBezTo>
                  <a:cubicBezTo>
                    <a:pt x="3395" y="249"/>
                    <a:pt x="3382" y="251"/>
                    <a:pt x="3372" y="247"/>
                  </a:cubicBezTo>
                  <a:cubicBezTo>
                    <a:pt x="3367" y="245"/>
                    <a:pt x="3388" y="244"/>
                    <a:pt x="3351" y="243"/>
                  </a:cubicBezTo>
                  <a:cubicBezTo>
                    <a:pt x="3412" y="241"/>
                    <a:pt x="3324" y="240"/>
                    <a:pt x="3356" y="236"/>
                  </a:cubicBezTo>
                  <a:cubicBezTo>
                    <a:pt x="3387" y="235"/>
                    <a:pt x="3367" y="233"/>
                    <a:pt x="3371" y="231"/>
                  </a:cubicBezTo>
                  <a:cubicBezTo>
                    <a:pt x="3372" y="231"/>
                    <a:pt x="3349" y="230"/>
                    <a:pt x="3353" y="229"/>
                  </a:cubicBezTo>
                  <a:cubicBezTo>
                    <a:pt x="3369" y="227"/>
                    <a:pt x="3415" y="226"/>
                    <a:pt x="3380" y="225"/>
                  </a:cubicBezTo>
                  <a:cubicBezTo>
                    <a:pt x="3370" y="224"/>
                    <a:pt x="3397" y="222"/>
                    <a:pt x="3388" y="222"/>
                  </a:cubicBezTo>
                  <a:cubicBezTo>
                    <a:pt x="3354" y="221"/>
                    <a:pt x="3392" y="220"/>
                    <a:pt x="3396" y="220"/>
                  </a:cubicBezTo>
                  <a:cubicBezTo>
                    <a:pt x="3407" y="219"/>
                    <a:pt x="3357" y="219"/>
                    <a:pt x="3384" y="218"/>
                  </a:cubicBezTo>
                  <a:cubicBezTo>
                    <a:pt x="3393" y="217"/>
                    <a:pt x="3381" y="216"/>
                    <a:pt x="3382" y="215"/>
                  </a:cubicBezTo>
                  <a:cubicBezTo>
                    <a:pt x="3382" y="215"/>
                    <a:pt x="3394" y="214"/>
                    <a:pt x="3385" y="213"/>
                  </a:cubicBezTo>
                  <a:cubicBezTo>
                    <a:pt x="3360" y="212"/>
                    <a:pt x="3407" y="211"/>
                    <a:pt x="3396" y="210"/>
                  </a:cubicBezTo>
                  <a:cubicBezTo>
                    <a:pt x="3371" y="207"/>
                    <a:pt x="3420" y="204"/>
                    <a:pt x="3394" y="202"/>
                  </a:cubicBezTo>
                  <a:cubicBezTo>
                    <a:pt x="3386" y="202"/>
                    <a:pt x="3421" y="199"/>
                    <a:pt x="3407" y="198"/>
                  </a:cubicBezTo>
                  <a:cubicBezTo>
                    <a:pt x="3384" y="197"/>
                    <a:pt x="3395" y="196"/>
                    <a:pt x="3393" y="195"/>
                  </a:cubicBezTo>
                  <a:cubicBezTo>
                    <a:pt x="3389" y="193"/>
                    <a:pt x="3442" y="191"/>
                    <a:pt x="3393" y="189"/>
                  </a:cubicBezTo>
                  <a:cubicBezTo>
                    <a:pt x="3392" y="189"/>
                    <a:pt x="3399" y="189"/>
                    <a:pt x="3401" y="189"/>
                  </a:cubicBezTo>
                  <a:cubicBezTo>
                    <a:pt x="3413" y="187"/>
                    <a:pt x="3435" y="185"/>
                    <a:pt x="3437" y="184"/>
                  </a:cubicBezTo>
                  <a:cubicBezTo>
                    <a:pt x="3438" y="182"/>
                    <a:pt x="3410" y="180"/>
                    <a:pt x="3434" y="179"/>
                  </a:cubicBezTo>
                  <a:cubicBezTo>
                    <a:pt x="3403" y="178"/>
                    <a:pt x="3442" y="177"/>
                    <a:pt x="3414" y="176"/>
                  </a:cubicBezTo>
                  <a:cubicBezTo>
                    <a:pt x="3446" y="174"/>
                    <a:pt x="3403" y="173"/>
                    <a:pt x="3412" y="172"/>
                  </a:cubicBezTo>
                  <a:cubicBezTo>
                    <a:pt x="3425" y="170"/>
                    <a:pt x="3402" y="166"/>
                    <a:pt x="3402" y="165"/>
                  </a:cubicBezTo>
                  <a:cubicBezTo>
                    <a:pt x="3429" y="161"/>
                    <a:pt x="3397" y="139"/>
                    <a:pt x="3428" y="140"/>
                  </a:cubicBezTo>
                  <a:cubicBezTo>
                    <a:pt x="3391" y="140"/>
                    <a:pt x="3431" y="139"/>
                    <a:pt x="3426" y="138"/>
                  </a:cubicBezTo>
                  <a:cubicBezTo>
                    <a:pt x="3399" y="137"/>
                    <a:pt x="3431" y="125"/>
                    <a:pt x="3435" y="119"/>
                  </a:cubicBezTo>
                  <a:cubicBezTo>
                    <a:pt x="3481" y="117"/>
                    <a:pt x="3427" y="116"/>
                    <a:pt x="3418" y="114"/>
                  </a:cubicBezTo>
                  <a:cubicBezTo>
                    <a:pt x="3470" y="112"/>
                    <a:pt x="3467" y="109"/>
                    <a:pt x="3473" y="106"/>
                  </a:cubicBezTo>
                  <a:cubicBezTo>
                    <a:pt x="3481" y="102"/>
                    <a:pt x="3513" y="97"/>
                    <a:pt x="3497" y="93"/>
                  </a:cubicBezTo>
                  <a:cubicBezTo>
                    <a:pt x="3496" y="93"/>
                    <a:pt x="3494" y="93"/>
                    <a:pt x="3497" y="93"/>
                  </a:cubicBezTo>
                  <a:cubicBezTo>
                    <a:pt x="3542" y="91"/>
                    <a:pt x="3508" y="89"/>
                    <a:pt x="3528" y="88"/>
                  </a:cubicBezTo>
                  <a:cubicBezTo>
                    <a:pt x="3557" y="85"/>
                    <a:pt x="3518" y="81"/>
                    <a:pt x="3553" y="80"/>
                  </a:cubicBezTo>
                  <a:cubicBezTo>
                    <a:pt x="3563" y="80"/>
                    <a:pt x="3528" y="79"/>
                    <a:pt x="3555" y="78"/>
                  </a:cubicBezTo>
                  <a:cubicBezTo>
                    <a:pt x="3559" y="78"/>
                    <a:pt x="3546" y="77"/>
                    <a:pt x="3538" y="76"/>
                  </a:cubicBezTo>
                  <a:cubicBezTo>
                    <a:pt x="3529" y="76"/>
                    <a:pt x="3572" y="76"/>
                    <a:pt x="3547" y="74"/>
                  </a:cubicBezTo>
                  <a:cubicBezTo>
                    <a:pt x="3509" y="73"/>
                    <a:pt x="3576" y="73"/>
                    <a:pt x="3577" y="73"/>
                  </a:cubicBezTo>
                  <a:cubicBezTo>
                    <a:pt x="3536" y="71"/>
                    <a:pt x="3590" y="66"/>
                    <a:pt x="3523" y="64"/>
                  </a:cubicBezTo>
                  <a:cubicBezTo>
                    <a:pt x="3579" y="62"/>
                    <a:pt x="3479" y="60"/>
                    <a:pt x="3536" y="59"/>
                  </a:cubicBezTo>
                  <a:cubicBezTo>
                    <a:pt x="3503" y="58"/>
                    <a:pt x="3521" y="57"/>
                    <a:pt x="3518" y="55"/>
                  </a:cubicBezTo>
                  <a:cubicBezTo>
                    <a:pt x="3512" y="48"/>
                    <a:pt x="3532" y="50"/>
                    <a:pt x="3497" y="48"/>
                  </a:cubicBezTo>
                  <a:cubicBezTo>
                    <a:pt x="3525" y="47"/>
                    <a:pt x="3497" y="46"/>
                    <a:pt x="3496" y="45"/>
                  </a:cubicBezTo>
                  <a:cubicBezTo>
                    <a:pt x="3495" y="40"/>
                    <a:pt x="3471" y="35"/>
                    <a:pt x="3474" y="31"/>
                  </a:cubicBezTo>
                  <a:cubicBezTo>
                    <a:pt x="3453" y="30"/>
                    <a:pt x="3483" y="29"/>
                    <a:pt x="3456" y="28"/>
                  </a:cubicBezTo>
                  <a:cubicBezTo>
                    <a:pt x="3432" y="28"/>
                    <a:pt x="3497" y="27"/>
                    <a:pt x="3460" y="26"/>
                  </a:cubicBezTo>
                  <a:cubicBezTo>
                    <a:pt x="3479" y="25"/>
                    <a:pt x="3497" y="24"/>
                    <a:pt x="3518" y="24"/>
                  </a:cubicBezTo>
                  <a:cubicBezTo>
                    <a:pt x="3424" y="0"/>
                    <a:pt x="3346" y="11"/>
                    <a:pt x="3225" y="18"/>
                  </a:cubicBezTo>
                  <a:cubicBezTo>
                    <a:pt x="3287" y="8"/>
                    <a:pt x="3253" y="14"/>
                    <a:pt x="3299" y="8"/>
                  </a:cubicBezTo>
                  <a:cubicBezTo>
                    <a:pt x="3331" y="7"/>
                    <a:pt x="3318" y="7"/>
                    <a:pt x="3309" y="6"/>
                  </a:cubicBezTo>
                  <a:cubicBezTo>
                    <a:pt x="3262" y="-1"/>
                    <a:pt x="3113" y="-2"/>
                    <a:pt x="3089" y="6"/>
                  </a:cubicBezTo>
                  <a:cubicBezTo>
                    <a:pt x="3109" y="8"/>
                    <a:pt x="3099" y="10"/>
                    <a:pt x="3098" y="12"/>
                  </a:cubicBezTo>
                  <a:cubicBezTo>
                    <a:pt x="3098" y="12"/>
                    <a:pt x="3084" y="13"/>
                    <a:pt x="3101" y="13"/>
                  </a:cubicBezTo>
                  <a:cubicBezTo>
                    <a:pt x="3132" y="15"/>
                    <a:pt x="3117" y="15"/>
                    <a:pt x="3107" y="17"/>
                  </a:cubicBezTo>
                  <a:cubicBezTo>
                    <a:pt x="3090" y="21"/>
                    <a:pt x="3013" y="21"/>
                    <a:pt x="2939" y="22"/>
                  </a:cubicBezTo>
                  <a:cubicBezTo>
                    <a:pt x="2982" y="26"/>
                    <a:pt x="2998" y="23"/>
                    <a:pt x="3056" y="22"/>
                  </a:cubicBezTo>
                  <a:cubicBezTo>
                    <a:pt x="3002" y="33"/>
                    <a:pt x="2797" y="29"/>
                    <a:pt x="2680" y="28"/>
                  </a:cubicBezTo>
                  <a:cubicBezTo>
                    <a:pt x="2742" y="31"/>
                    <a:pt x="2723" y="34"/>
                    <a:pt x="2747" y="36"/>
                  </a:cubicBezTo>
                  <a:cubicBezTo>
                    <a:pt x="2511" y="43"/>
                    <a:pt x="2264" y="51"/>
                    <a:pt x="2040" y="63"/>
                  </a:cubicBezTo>
                  <a:cubicBezTo>
                    <a:pt x="2045" y="63"/>
                    <a:pt x="2051" y="63"/>
                    <a:pt x="2057" y="63"/>
                  </a:cubicBezTo>
                  <a:cubicBezTo>
                    <a:pt x="2047" y="63"/>
                    <a:pt x="2037" y="64"/>
                    <a:pt x="2027" y="67"/>
                  </a:cubicBezTo>
                  <a:cubicBezTo>
                    <a:pt x="2037" y="67"/>
                    <a:pt x="2049" y="67"/>
                    <a:pt x="2059" y="67"/>
                  </a:cubicBezTo>
                  <a:cubicBezTo>
                    <a:pt x="2045" y="68"/>
                    <a:pt x="2032" y="68"/>
                    <a:pt x="2028" y="69"/>
                  </a:cubicBezTo>
                  <a:cubicBezTo>
                    <a:pt x="2040" y="70"/>
                    <a:pt x="2022" y="70"/>
                    <a:pt x="2019" y="69"/>
                  </a:cubicBezTo>
                  <a:cubicBezTo>
                    <a:pt x="2024" y="69"/>
                    <a:pt x="2038" y="69"/>
                    <a:pt x="2028" y="69"/>
                  </a:cubicBezTo>
                  <a:cubicBezTo>
                    <a:pt x="1971" y="71"/>
                    <a:pt x="2013" y="71"/>
                    <a:pt x="1984" y="74"/>
                  </a:cubicBezTo>
                  <a:cubicBezTo>
                    <a:pt x="1946" y="80"/>
                    <a:pt x="1908" y="80"/>
                    <a:pt x="1870" y="93"/>
                  </a:cubicBezTo>
                  <a:cubicBezTo>
                    <a:pt x="1863" y="94"/>
                    <a:pt x="1845" y="95"/>
                    <a:pt x="1872" y="96"/>
                  </a:cubicBezTo>
                  <a:cubicBezTo>
                    <a:pt x="1827" y="96"/>
                    <a:pt x="1857" y="98"/>
                    <a:pt x="1845" y="99"/>
                  </a:cubicBezTo>
                  <a:cubicBezTo>
                    <a:pt x="1824" y="101"/>
                    <a:pt x="1821" y="102"/>
                    <a:pt x="1841" y="104"/>
                  </a:cubicBezTo>
                  <a:cubicBezTo>
                    <a:pt x="1857" y="105"/>
                    <a:pt x="1800" y="106"/>
                    <a:pt x="1847" y="106"/>
                  </a:cubicBezTo>
                  <a:cubicBezTo>
                    <a:pt x="1840" y="108"/>
                    <a:pt x="1792" y="109"/>
                    <a:pt x="1830" y="110"/>
                  </a:cubicBezTo>
                  <a:cubicBezTo>
                    <a:pt x="1797" y="111"/>
                    <a:pt x="1839" y="111"/>
                    <a:pt x="1832" y="112"/>
                  </a:cubicBezTo>
                  <a:cubicBezTo>
                    <a:pt x="1825" y="114"/>
                    <a:pt x="1812" y="113"/>
                    <a:pt x="1811" y="116"/>
                  </a:cubicBezTo>
                  <a:cubicBezTo>
                    <a:pt x="1817" y="117"/>
                    <a:pt x="1836" y="118"/>
                    <a:pt x="1829" y="118"/>
                  </a:cubicBezTo>
                  <a:cubicBezTo>
                    <a:pt x="1817" y="119"/>
                    <a:pt x="1810" y="120"/>
                    <a:pt x="1810" y="121"/>
                  </a:cubicBezTo>
                  <a:cubicBezTo>
                    <a:pt x="1828" y="138"/>
                    <a:pt x="1719" y="141"/>
                    <a:pt x="1790" y="142"/>
                  </a:cubicBezTo>
                  <a:cubicBezTo>
                    <a:pt x="1754" y="143"/>
                    <a:pt x="1793" y="144"/>
                    <a:pt x="1781" y="144"/>
                  </a:cubicBezTo>
                  <a:cubicBezTo>
                    <a:pt x="1764" y="147"/>
                    <a:pt x="1802" y="147"/>
                    <a:pt x="1769" y="148"/>
                  </a:cubicBezTo>
                  <a:cubicBezTo>
                    <a:pt x="1779" y="150"/>
                    <a:pt x="1735" y="151"/>
                    <a:pt x="1769" y="153"/>
                  </a:cubicBezTo>
                  <a:cubicBezTo>
                    <a:pt x="1787" y="154"/>
                    <a:pt x="1726" y="155"/>
                    <a:pt x="1768" y="156"/>
                  </a:cubicBezTo>
                  <a:cubicBezTo>
                    <a:pt x="1718" y="158"/>
                    <a:pt x="1637" y="162"/>
                    <a:pt x="1666" y="166"/>
                  </a:cubicBezTo>
                  <a:cubicBezTo>
                    <a:pt x="1648" y="166"/>
                    <a:pt x="1636" y="166"/>
                    <a:pt x="1619" y="167"/>
                  </a:cubicBezTo>
                  <a:cubicBezTo>
                    <a:pt x="1635" y="170"/>
                    <a:pt x="1703" y="168"/>
                    <a:pt x="1665" y="169"/>
                  </a:cubicBezTo>
                  <a:lnTo>
                    <a:pt x="1665" y="169"/>
                  </a:lnTo>
                  <a:cubicBezTo>
                    <a:pt x="1658" y="169"/>
                    <a:pt x="1651" y="169"/>
                    <a:pt x="1644" y="170"/>
                  </a:cubicBezTo>
                  <a:cubicBezTo>
                    <a:pt x="1705" y="177"/>
                    <a:pt x="1601" y="174"/>
                    <a:pt x="1570" y="175"/>
                  </a:cubicBezTo>
                  <a:cubicBezTo>
                    <a:pt x="1616" y="176"/>
                    <a:pt x="1576" y="177"/>
                    <a:pt x="1591" y="177"/>
                  </a:cubicBezTo>
                  <a:cubicBezTo>
                    <a:pt x="1615" y="178"/>
                    <a:pt x="1554" y="179"/>
                    <a:pt x="1590" y="180"/>
                  </a:cubicBezTo>
                  <a:cubicBezTo>
                    <a:pt x="1609" y="180"/>
                    <a:pt x="1704" y="176"/>
                    <a:pt x="1665" y="177"/>
                  </a:cubicBezTo>
                  <a:lnTo>
                    <a:pt x="1665" y="177"/>
                  </a:lnTo>
                  <a:cubicBezTo>
                    <a:pt x="1651" y="178"/>
                    <a:pt x="1637" y="178"/>
                    <a:pt x="1623" y="179"/>
                  </a:cubicBezTo>
                  <a:cubicBezTo>
                    <a:pt x="1628" y="180"/>
                    <a:pt x="1633" y="180"/>
                    <a:pt x="1639" y="181"/>
                  </a:cubicBezTo>
                  <a:cubicBezTo>
                    <a:pt x="1613" y="182"/>
                    <a:pt x="1616" y="182"/>
                    <a:pt x="1607" y="184"/>
                  </a:cubicBezTo>
                  <a:cubicBezTo>
                    <a:pt x="1578" y="186"/>
                    <a:pt x="1609" y="189"/>
                    <a:pt x="1620" y="188"/>
                  </a:cubicBezTo>
                  <a:cubicBezTo>
                    <a:pt x="1614" y="188"/>
                    <a:pt x="1608" y="188"/>
                    <a:pt x="1603" y="188"/>
                  </a:cubicBezTo>
                  <a:cubicBezTo>
                    <a:pt x="1590" y="190"/>
                    <a:pt x="1709" y="189"/>
                    <a:pt x="1644" y="189"/>
                  </a:cubicBezTo>
                  <a:cubicBezTo>
                    <a:pt x="1717" y="188"/>
                    <a:pt x="1603" y="191"/>
                    <a:pt x="1603" y="191"/>
                  </a:cubicBezTo>
                  <a:cubicBezTo>
                    <a:pt x="1617" y="191"/>
                    <a:pt x="1630" y="191"/>
                    <a:pt x="1643" y="191"/>
                  </a:cubicBezTo>
                  <a:cubicBezTo>
                    <a:pt x="1599" y="195"/>
                    <a:pt x="1656" y="190"/>
                    <a:pt x="1675" y="193"/>
                  </a:cubicBezTo>
                  <a:cubicBezTo>
                    <a:pt x="1662" y="192"/>
                    <a:pt x="1665" y="192"/>
                    <a:pt x="1677" y="192"/>
                  </a:cubicBezTo>
                  <a:cubicBezTo>
                    <a:pt x="1652" y="194"/>
                    <a:pt x="1638" y="194"/>
                    <a:pt x="1624" y="194"/>
                  </a:cubicBezTo>
                  <a:cubicBezTo>
                    <a:pt x="1665" y="198"/>
                    <a:pt x="1629" y="205"/>
                    <a:pt x="1603" y="203"/>
                  </a:cubicBezTo>
                  <a:cubicBezTo>
                    <a:pt x="1613" y="204"/>
                    <a:pt x="1641" y="206"/>
                    <a:pt x="1621" y="206"/>
                  </a:cubicBezTo>
                  <a:cubicBezTo>
                    <a:pt x="1594" y="207"/>
                    <a:pt x="1624" y="208"/>
                    <a:pt x="1623" y="208"/>
                  </a:cubicBezTo>
                  <a:cubicBezTo>
                    <a:pt x="1672" y="208"/>
                    <a:pt x="1623" y="206"/>
                    <a:pt x="1653" y="205"/>
                  </a:cubicBezTo>
                  <a:cubicBezTo>
                    <a:pt x="1707" y="206"/>
                    <a:pt x="1653" y="207"/>
                    <a:pt x="1665" y="208"/>
                  </a:cubicBezTo>
                  <a:cubicBezTo>
                    <a:pt x="1651" y="209"/>
                    <a:pt x="1637" y="209"/>
                    <a:pt x="1623" y="209"/>
                  </a:cubicBezTo>
                  <a:lnTo>
                    <a:pt x="1623" y="210"/>
                  </a:lnTo>
                  <a:cubicBezTo>
                    <a:pt x="1629" y="210"/>
                    <a:pt x="1635" y="210"/>
                    <a:pt x="1641" y="210"/>
                  </a:cubicBezTo>
                  <a:cubicBezTo>
                    <a:pt x="1635" y="211"/>
                    <a:pt x="1629" y="211"/>
                    <a:pt x="1623" y="211"/>
                  </a:cubicBezTo>
                  <a:lnTo>
                    <a:pt x="1623" y="211"/>
                  </a:lnTo>
                  <a:cubicBezTo>
                    <a:pt x="1640" y="212"/>
                    <a:pt x="1701" y="211"/>
                    <a:pt x="1665" y="211"/>
                  </a:cubicBezTo>
                  <a:lnTo>
                    <a:pt x="1665" y="212"/>
                  </a:lnTo>
                  <a:cubicBezTo>
                    <a:pt x="1671" y="212"/>
                    <a:pt x="1676" y="213"/>
                    <a:pt x="1682" y="213"/>
                  </a:cubicBezTo>
                  <a:cubicBezTo>
                    <a:pt x="1662" y="213"/>
                    <a:pt x="1644" y="214"/>
                    <a:pt x="1623" y="214"/>
                  </a:cubicBezTo>
                  <a:cubicBezTo>
                    <a:pt x="1636" y="214"/>
                    <a:pt x="1648" y="215"/>
                    <a:pt x="1665" y="215"/>
                  </a:cubicBezTo>
                  <a:cubicBezTo>
                    <a:pt x="1662" y="226"/>
                    <a:pt x="1682" y="222"/>
                    <a:pt x="1666" y="228"/>
                  </a:cubicBezTo>
                  <a:cubicBezTo>
                    <a:pt x="1677" y="232"/>
                    <a:pt x="1678" y="231"/>
                    <a:pt x="1666" y="233"/>
                  </a:cubicBezTo>
                  <a:cubicBezTo>
                    <a:pt x="1666" y="234"/>
                    <a:pt x="1681" y="235"/>
                    <a:pt x="1676" y="235"/>
                  </a:cubicBezTo>
                  <a:cubicBezTo>
                    <a:pt x="1640" y="236"/>
                    <a:pt x="1687" y="237"/>
                    <a:pt x="1677" y="238"/>
                  </a:cubicBezTo>
                  <a:cubicBezTo>
                    <a:pt x="1664" y="240"/>
                    <a:pt x="1665" y="239"/>
                    <a:pt x="1665" y="245"/>
                  </a:cubicBezTo>
                  <a:cubicBezTo>
                    <a:pt x="1665" y="246"/>
                    <a:pt x="1654" y="248"/>
                    <a:pt x="1668" y="249"/>
                  </a:cubicBezTo>
                  <a:cubicBezTo>
                    <a:pt x="1683" y="251"/>
                    <a:pt x="1660" y="251"/>
                    <a:pt x="1665" y="253"/>
                  </a:cubicBezTo>
                  <a:cubicBezTo>
                    <a:pt x="1668" y="253"/>
                    <a:pt x="1678" y="254"/>
                    <a:pt x="1679" y="254"/>
                  </a:cubicBezTo>
                  <a:cubicBezTo>
                    <a:pt x="1654" y="257"/>
                    <a:pt x="1690" y="258"/>
                    <a:pt x="1702" y="260"/>
                  </a:cubicBezTo>
                  <a:cubicBezTo>
                    <a:pt x="1686" y="260"/>
                    <a:pt x="1684" y="260"/>
                    <a:pt x="1687" y="261"/>
                  </a:cubicBezTo>
                  <a:cubicBezTo>
                    <a:pt x="1716" y="262"/>
                    <a:pt x="1697" y="263"/>
                    <a:pt x="1724" y="265"/>
                  </a:cubicBezTo>
                  <a:cubicBezTo>
                    <a:pt x="1705" y="267"/>
                    <a:pt x="1667" y="267"/>
                    <a:pt x="1723" y="271"/>
                  </a:cubicBezTo>
                  <a:cubicBezTo>
                    <a:pt x="1708" y="272"/>
                    <a:pt x="1697" y="272"/>
                    <a:pt x="1686" y="272"/>
                  </a:cubicBezTo>
                  <a:cubicBezTo>
                    <a:pt x="1700" y="273"/>
                    <a:pt x="1713" y="273"/>
                    <a:pt x="1730" y="274"/>
                  </a:cubicBezTo>
                  <a:cubicBezTo>
                    <a:pt x="1641" y="275"/>
                    <a:pt x="1751" y="275"/>
                    <a:pt x="1707" y="276"/>
                  </a:cubicBezTo>
                  <a:lnTo>
                    <a:pt x="1707" y="275"/>
                  </a:lnTo>
                  <a:cubicBezTo>
                    <a:pt x="1715" y="278"/>
                    <a:pt x="1736" y="280"/>
                    <a:pt x="1688" y="281"/>
                  </a:cubicBezTo>
                  <a:cubicBezTo>
                    <a:pt x="1692" y="282"/>
                    <a:pt x="1713" y="283"/>
                    <a:pt x="1724" y="283"/>
                  </a:cubicBezTo>
                  <a:cubicBezTo>
                    <a:pt x="1713" y="283"/>
                    <a:pt x="1692" y="284"/>
                    <a:pt x="1687" y="285"/>
                  </a:cubicBezTo>
                  <a:cubicBezTo>
                    <a:pt x="1704" y="288"/>
                    <a:pt x="1753" y="293"/>
                    <a:pt x="1683" y="294"/>
                  </a:cubicBezTo>
                  <a:cubicBezTo>
                    <a:pt x="1700" y="294"/>
                    <a:pt x="1713" y="295"/>
                    <a:pt x="1726" y="295"/>
                  </a:cubicBezTo>
                  <a:cubicBezTo>
                    <a:pt x="1713" y="295"/>
                    <a:pt x="1701" y="296"/>
                    <a:pt x="1689" y="297"/>
                  </a:cubicBezTo>
                  <a:cubicBezTo>
                    <a:pt x="1716" y="297"/>
                    <a:pt x="1681" y="298"/>
                    <a:pt x="1704" y="299"/>
                  </a:cubicBezTo>
                  <a:cubicBezTo>
                    <a:pt x="1714" y="300"/>
                    <a:pt x="1679" y="302"/>
                    <a:pt x="1689" y="302"/>
                  </a:cubicBezTo>
                  <a:cubicBezTo>
                    <a:pt x="1719" y="306"/>
                    <a:pt x="1703" y="304"/>
                    <a:pt x="1707" y="315"/>
                  </a:cubicBezTo>
                  <a:cubicBezTo>
                    <a:pt x="1709" y="321"/>
                    <a:pt x="1691" y="322"/>
                    <a:pt x="1686" y="322"/>
                  </a:cubicBezTo>
                  <a:cubicBezTo>
                    <a:pt x="1690" y="321"/>
                    <a:pt x="1705" y="322"/>
                    <a:pt x="1695" y="322"/>
                  </a:cubicBezTo>
                  <a:cubicBezTo>
                    <a:pt x="1679" y="322"/>
                    <a:pt x="1667" y="322"/>
                    <a:pt x="1666" y="322"/>
                  </a:cubicBezTo>
                  <a:cubicBezTo>
                    <a:pt x="1656" y="326"/>
                    <a:pt x="1715" y="325"/>
                    <a:pt x="1720" y="329"/>
                  </a:cubicBezTo>
                  <a:cubicBezTo>
                    <a:pt x="1712" y="329"/>
                    <a:pt x="1700" y="330"/>
                    <a:pt x="1690" y="330"/>
                  </a:cubicBezTo>
                  <a:cubicBezTo>
                    <a:pt x="1701" y="331"/>
                    <a:pt x="1726" y="332"/>
                    <a:pt x="1719" y="333"/>
                  </a:cubicBezTo>
                  <a:cubicBezTo>
                    <a:pt x="1707" y="334"/>
                    <a:pt x="1721" y="334"/>
                    <a:pt x="1725" y="334"/>
                  </a:cubicBezTo>
                  <a:cubicBezTo>
                    <a:pt x="1728" y="335"/>
                    <a:pt x="1713" y="335"/>
                    <a:pt x="1707" y="336"/>
                  </a:cubicBezTo>
                  <a:cubicBezTo>
                    <a:pt x="1751" y="333"/>
                    <a:pt x="1703" y="345"/>
                    <a:pt x="1744" y="350"/>
                  </a:cubicBezTo>
                  <a:cubicBezTo>
                    <a:pt x="1709" y="353"/>
                    <a:pt x="1737" y="356"/>
                    <a:pt x="1727" y="359"/>
                  </a:cubicBezTo>
                  <a:cubicBezTo>
                    <a:pt x="1711" y="361"/>
                    <a:pt x="1726" y="362"/>
                    <a:pt x="1707" y="364"/>
                  </a:cubicBezTo>
                  <a:cubicBezTo>
                    <a:pt x="1725" y="364"/>
                    <a:pt x="1722" y="365"/>
                    <a:pt x="1737" y="367"/>
                  </a:cubicBezTo>
                  <a:cubicBezTo>
                    <a:pt x="1749" y="368"/>
                    <a:pt x="1730" y="368"/>
                    <a:pt x="1727" y="368"/>
                  </a:cubicBezTo>
                  <a:cubicBezTo>
                    <a:pt x="1758" y="367"/>
                    <a:pt x="1691" y="369"/>
                    <a:pt x="1684" y="369"/>
                  </a:cubicBezTo>
                  <a:cubicBezTo>
                    <a:pt x="1709" y="370"/>
                    <a:pt x="1728" y="370"/>
                    <a:pt x="1748" y="371"/>
                  </a:cubicBezTo>
                  <a:cubicBezTo>
                    <a:pt x="1726" y="371"/>
                    <a:pt x="1707" y="371"/>
                    <a:pt x="1679" y="371"/>
                  </a:cubicBezTo>
                  <a:cubicBezTo>
                    <a:pt x="1717" y="372"/>
                    <a:pt x="1669" y="374"/>
                    <a:pt x="1727" y="374"/>
                  </a:cubicBezTo>
                  <a:cubicBezTo>
                    <a:pt x="1744" y="373"/>
                    <a:pt x="1746" y="374"/>
                    <a:pt x="1727" y="374"/>
                  </a:cubicBezTo>
                  <a:lnTo>
                    <a:pt x="1727" y="374"/>
                  </a:lnTo>
                  <a:cubicBezTo>
                    <a:pt x="1721" y="375"/>
                    <a:pt x="1715" y="375"/>
                    <a:pt x="1708" y="376"/>
                  </a:cubicBezTo>
                  <a:cubicBezTo>
                    <a:pt x="1721" y="376"/>
                    <a:pt x="1734" y="376"/>
                    <a:pt x="1748" y="376"/>
                  </a:cubicBezTo>
                  <a:cubicBezTo>
                    <a:pt x="1708" y="378"/>
                    <a:pt x="1688" y="379"/>
                    <a:pt x="1746" y="379"/>
                  </a:cubicBezTo>
                  <a:cubicBezTo>
                    <a:pt x="1700" y="381"/>
                    <a:pt x="1750" y="382"/>
                    <a:pt x="1749" y="384"/>
                  </a:cubicBezTo>
                  <a:cubicBezTo>
                    <a:pt x="1748" y="400"/>
                    <a:pt x="1747" y="399"/>
                    <a:pt x="1727" y="399"/>
                  </a:cubicBezTo>
                  <a:cubicBezTo>
                    <a:pt x="1746" y="402"/>
                    <a:pt x="1787" y="403"/>
                    <a:pt x="1727" y="404"/>
                  </a:cubicBezTo>
                  <a:cubicBezTo>
                    <a:pt x="1722" y="405"/>
                    <a:pt x="1658" y="406"/>
                    <a:pt x="1707" y="406"/>
                  </a:cubicBezTo>
                  <a:cubicBezTo>
                    <a:pt x="1696" y="405"/>
                    <a:pt x="1767" y="404"/>
                    <a:pt x="1693" y="402"/>
                  </a:cubicBezTo>
                  <a:cubicBezTo>
                    <a:pt x="1661" y="404"/>
                    <a:pt x="1663" y="405"/>
                    <a:pt x="1666" y="407"/>
                  </a:cubicBezTo>
                  <a:cubicBezTo>
                    <a:pt x="1667" y="408"/>
                    <a:pt x="1631" y="409"/>
                    <a:pt x="1665" y="410"/>
                  </a:cubicBezTo>
                  <a:cubicBezTo>
                    <a:pt x="1695" y="409"/>
                    <a:pt x="1705" y="408"/>
                    <a:pt x="1690" y="407"/>
                  </a:cubicBezTo>
                  <a:cubicBezTo>
                    <a:pt x="1705" y="407"/>
                    <a:pt x="1723" y="406"/>
                    <a:pt x="1748" y="406"/>
                  </a:cubicBezTo>
                  <a:cubicBezTo>
                    <a:pt x="1748" y="407"/>
                    <a:pt x="1759" y="409"/>
                    <a:pt x="1746" y="409"/>
                  </a:cubicBezTo>
                  <a:cubicBezTo>
                    <a:pt x="1734" y="412"/>
                    <a:pt x="1726" y="411"/>
                    <a:pt x="1717" y="415"/>
                  </a:cubicBezTo>
                  <a:cubicBezTo>
                    <a:pt x="1720" y="416"/>
                    <a:pt x="1731" y="416"/>
                    <a:pt x="1727" y="424"/>
                  </a:cubicBezTo>
                  <a:cubicBezTo>
                    <a:pt x="1710" y="424"/>
                    <a:pt x="1698" y="424"/>
                    <a:pt x="1682" y="425"/>
                  </a:cubicBezTo>
                  <a:cubicBezTo>
                    <a:pt x="1734" y="426"/>
                    <a:pt x="1682" y="428"/>
                    <a:pt x="1721" y="429"/>
                  </a:cubicBezTo>
                  <a:cubicBezTo>
                    <a:pt x="1723" y="429"/>
                    <a:pt x="1721" y="430"/>
                    <a:pt x="1719" y="430"/>
                  </a:cubicBezTo>
                  <a:cubicBezTo>
                    <a:pt x="1686" y="433"/>
                    <a:pt x="1739" y="434"/>
                    <a:pt x="1723" y="436"/>
                  </a:cubicBezTo>
                  <a:cubicBezTo>
                    <a:pt x="1686" y="437"/>
                    <a:pt x="1725" y="439"/>
                    <a:pt x="1694" y="442"/>
                  </a:cubicBezTo>
                  <a:cubicBezTo>
                    <a:pt x="1664" y="443"/>
                    <a:pt x="1725" y="443"/>
                    <a:pt x="1706" y="444"/>
                  </a:cubicBezTo>
                  <a:cubicBezTo>
                    <a:pt x="1669" y="446"/>
                    <a:pt x="1693" y="447"/>
                    <a:pt x="1686" y="449"/>
                  </a:cubicBezTo>
                  <a:cubicBezTo>
                    <a:pt x="1682" y="450"/>
                    <a:pt x="1717" y="451"/>
                    <a:pt x="1686" y="452"/>
                  </a:cubicBezTo>
                  <a:cubicBezTo>
                    <a:pt x="1720" y="453"/>
                    <a:pt x="1684" y="454"/>
                    <a:pt x="1685" y="455"/>
                  </a:cubicBezTo>
                  <a:cubicBezTo>
                    <a:pt x="1681" y="468"/>
                    <a:pt x="1748" y="458"/>
                    <a:pt x="1707" y="461"/>
                  </a:cubicBezTo>
                  <a:lnTo>
                    <a:pt x="1707" y="461"/>
                  </a:lnTo>
                  <a:cubicBezTo>
                    <a:pt x="1697" y="462"/>
                    <a:pt x="1747" y="462"/>
                    <a:pt x="1712" y="463"/>
                  </a:cubicBezTo>
                  <a:cubicBezTo>
                    <a:pt x="1737" y="464"/>
                    <a:pt x="1691" y="465"/>
                    <a:pt x="1708" y="466"/>
                  </a:cubicBezTo>
                  <a:cubicBezTo>
                    <a:pt x="1744" y="470"/>
                    <a:pt x="1728" y="472"/>
                    <a:pt x="1761" y="470"/>
                  </a:cubicBezTo>
                  <a:cubicBezTo>
                    <a:pt x="1770" y="471"/>
                    <a:pt x="1753" y="471"/>
                    <a:pt x="1748" y="471"/>
                  </a:cubicBezTo>
                  <a:lnTo>
                    <a:pt x="1748" y="471"/>
                  </a:lnTo>
                  <a:cubicBezTo>
                    <a:pt x="1738" y="473"/>
                    <a:pt x="1813" y="471"/>
                    <a:pt x="1769" y="472"/>
                  </a:cubicBezTo>
                  <a:lnTo>
                    <a:pt x="1769" y="472"/>
                  </a:lnTo>
                  <a:cubicBezTo>
                    <a:pt x="1850" y="474"/>
                    <a:pt x="1855" y="476"/>
                    <a:pt x="1875" y="486"/>
                  </a:cubicBezTo>
                  <a:cubicBezTo>
                    <a:pt x="1861" y="487"/>
                    <a:pt x="1869" y="489"/>
                    <a:pt x="1862" y="490"/>
                  </a:cubicBezTo>
                  <a:cubicBezTo>
                    <a:pt x="1865" y="491"/>
                    <a:pt x="1859" y="492"/>
                    <a:pt x="1875" y="493"/>
                  </a:cubicBezTo>
                  <a:cubicBezTo>
                    <a:pt x="1908" y="494"/>
                    <a:pt x="1867" y="495"/>
                    <a:pt x="1886" y="496"/>
                  </a:cubicBezTo>
                  <a:cubicBezTo>
                    <a:pt x="1901" y="497"/>
                    <a:pt x="1859" y="497"/>
                    <a:pt x="1886" y="498"/>
                  </a:cubicBezTo>
                  <a:cubicBezTo>
                    <a:pt x="1899" y="498"/>
                    <a:pt x="1893" y="500"/>
                    <a:pt x="1895" y="500"/>
                  </a:cubicBezTo>
                  <a:cubicBezTo>
                    <a:pt x="1843" y="503"/>
                    <a:pt x="1820" y="502"/>
                    <a:pt x="1771" y="502"/>
                  </a:cubicBezTo>
                  <a:cubicBezTo>
                    <a:pt x="1817" y="503"/>
                    <a:pt x="1764" y="504"/>
                    <a:pt x="1769" y="505"/>
                  </a:cubicBezTo>
                  <a:cubicBezTo>
                    <a:pt x="1773" y="506"/>
                    <a:pt x="1769" y="508"/>
                    <a:pt x="1778" y="509"/>
                  </a:cubicBezTo>
                  <a:cubicBezTo>
                    <a:pt x="1789" y="510"/>
                    <a:pt x="1762" y="511"/>
                    <a:pt x="1768" y="512"/>
                  </a:cubicBezTo>
                  <a:cubicBezTo>
                    <a:pt x="1837" y="520"/>
                    <a:pt x="1779" y="516"/>
                    <a:pt x="1878" y="503"/>
                  </a:cubicBezTo>
                  <a:cubicBezTo>
                    <a:pt x="1903" y="503"/>
                    <a:pt x="1892" y="505"/>
                    <a:pt x="1933" y="505"/>
                  </a:cubicBezTo>
                  <a:cubicBezTo>
                    <a:pt x="1884" y="513"/>
                    <a:pt x="1879" y="514"/>
                    <a:pt x="1811" y="515"/>
                  </a:cubicBezTo>
                  <a:cubicBezTo>
                    <a:pt x="1819" y="517"/>
                    <a:pt x="1835" y="515"/>
                    <a:pt x="1832" y="521"/>
                  </a:cubicBezTo>
                  <a:cubicBezTo>
                    <a:pt x="1915" y="521"/>
                    <a:pt x="1860" y="524"/>
                    <a:pt x="1832" y="526"/>
                  </a:cubicBezTo>
                  <a:cubicBezTo>
                    <a:pt x="1867" y="527"/>
                    <a:pt x="1823" y="528"/>
                    <a:pt x="1829" y="529"/>
                  </a:cubicBezTo>
                  <a:cubicBezTo>
                    <a:pt x="1826" y="530"/>
                    <a:pt x="1790" y="531"/>
                    <a:pt x="1775" y="528"/>
                  </a:cubicBezTo>
                  <a:cubicBezTo>
                    <a:pt x="1772" y="529"/>
                    <a:pt x="1766" y="530"/>
                    <a:pt x="1770" y="530"/>
                  </a:cubicBezTo>
                  <a:cubicBezTo>
                    <a:pt x="1802" y="532"/>
                    <a:pt x="1778" y="533"/>
                    <a:pt x="1832" y="534"/>
                  </a:cubicBezTo>
                  <a:cubicBezTo>
                    <a:pt x="1833" y="561"/>
                    <a:pt x="1871" y="556"/>
                    <a:pt x="1889" y="560"/>
                  </a:cubicBezTo>
                  <a:cubicBezTo>
                    <a:pt x="1876" y="562"/>
                    <a:pt x="1897" y="564"/>
                    <a:pt x="1894" y="565"/>
                  </a:cubicBezTo>
                  <a:cubicBezTo>
                    <a:pt x="1893" y="566"/>
                    <a:pt x="1894" y="567"/>
                    <a:pt x="1894" y="568"/>
                  </a:cubicBezTo>
                  <a:cubicBezTo>
                    <a:pt x="1894" y="569"/>
                    <a:pt x="1886" y="570"/>
                    <a:pt x="1896" y="571"/>
                  </a:cubicBezTo>
                  <a:cubicBezTo>
                    <a:pt x="1946" y="574"/>
                    <a:pt x="1924" y="580"/>
                    <a:pt x="1951" y="582"/>
                  </a:cubicBezTo>
                  <a:cubicBezTo>
                    <a:pt x="1952" y="582"/>
                    <a:pt x="1930" y="583"/>
                    <a:pt x="1948" y="583"/>
                  </a:cubicBezTo>
                  <a:cubicBezTo>
                    <a:pt x="1951" y="583"/>
                    <a:pt x="1956" y="583"/>
                    <a:pt x="1955" y="583"/>
                  </a:cubicBezTo>
                  <a:cubicBezTo>
                    <a:pt x="1902" y="586"/>
                    <a:pt x="1965" y="588"/>
                    <a:pt x="1939" y="591"/>
                  </a:cubicBezTo>
                  <a:cubicBezTo>
                    <a:pt x="1969" y="591"/>
                    <a:pt x="1925" y="592"/>
                    <a:pt x="1953" y="593"/>
                  </a:cubicBezTo>
                  <a:cubicBezTo>
                    <a:pt x="1968" y="594"/>
                    <a:pt x="1954" y="595"/>
                    <a:pt x="1957" y="597"/>
                  </a:cubicBezTo>
                  <a:cubicBezTo>
                    <a:pt x="1960" y="598"/>
                    <a:pt x="1965" y="599"/>
                    <a:pt x="1979" y="599"/>
                  </a:cubicBezTo>
                  <a:cubicBezTo>
                    <a:pt x="2001" y="601"/>
                    <a:pt x="1942" y="601"/>
                    <a:pt x="1971" y="602"/>
                  </a:cubicBezTo>
                  <a:cubicBezTo>
                    <a:pt x="1990" y="604"/>
                    <a:pt x="1969" y="605"/>
                    <a:pt x="1978" y="608"/>
                  </a:cubicBezTo>
                  <a:cubicBezTo>
                    <a:pt x="1985" y="609"/>
                    <a:pt x="1966" y="610"/>
                    <a:pt x="1966" y="611"/>
                  </a:cubicBezTo>
                  <a:cubicBezTo>
                    <a:pt x="1991" y="612"/>
                    <a:pt x="1963" y="631"/>
                    <a:pt x="1989" y="631"/>
                  </a:cubicBezTo>
                  <a:cubicBezTo>
                    <a:pt x="2029" y="632"/>
                    <a:pt x="1976" y="633"/>
                    <a:pt x="1986" y="634"/>
                  </a:cubicBezTo>
                  <a:cubicBezTo>
                    <a:pt x="2006" y="636"/>
                    <a:pt x="1994" y="636"/>
                    <a:pt x="1999" y="642"/>
                  </a:cubicBezTo>
                  <a:cubicBezTo>
                    <a:pt x="2002" y="644"/>
                    <a:pt x="1985" y="646"/>
                    <a:pt x="2015" y="648"/>
                  </a:cubicBezTo>
                  <a:cubicBezTo>
                    <a:pt x="1967" y="650"/>
                    <a:pt x="2048" y="648"/>
                    <a:pt x="2040" y="649"/>
                  </a:cubicBezTo>
                  <a:cubicBezTo>
                    <a:pt x="2032" y="650"/>
                    <a:pt x="2025" y="650"/>
                    <a:pt x="2019" y="650"/>
                  </a:cubicBezTo>
                  <a:cubicBezTo>
                    <a:pt x="2025" y="651"/>
                    <a:pt x="2030" y="651"/>
                    <a:pt x="2036" y="651"/>
                  </a:cubicBezTo>
                  <a:cubicBezTo>
                    <a:pt x="2030" y="651"/>
                    <a:pt x="2025" y="651"/>
                    <a:pt x="2019" y="651"/>
                  </a:cubicBezTo>
                  <a:cubicBezTo>
                    <a:pt x="2030" y="653"/>
                    <a:pt x="2039" y="651"/>
                    <a:pt x="2041" y="658"/>
                  </a:cubicBezTo>
                  <a:cubicBezTo>
                    <a:pt x="2043" y="658"/>
                    <a:pt x="2062" y="659"/>
                    <a:pt x="2043" y="660"/>
                  </a:cubicBezTo>
                  <a:cubicBezTo>
                    <a:pt x="2062" y="660"/>
                    <a:pt x="2081" y="661"/>
                    <a:pt x="2100" y="661"/>
                  </a:cubicBezTo>
                  <a:cubicBezTo>
                    <a:pt x="2088" y="662"/>
                    <a:pt x="2075" y="663"/>
                    <a:pt x="2062" y="663"/>
                  </a:cubicBezTo>
                  <a:cubicBezTo>
                    <a:pt x="2103" y="664"/>
                    <a:pt x="2048" y="665"/>
                    <a:pt x="2058" y="666"/>
                  </a:cubicBezTo>
                  <a:cubicBezTo>
                    <a:pt x="2062" y="666"/>
                    <a:pt x="2092" y="667"/>
                    <a:pt x="2071" y="668"/>
                  </a:cubicBezTo>
                  <a:cubicBezTo>
                    <a:pt x="2066" y="669"/>
                    <a:pt x="2087" y="667"/>
                    <a:pt x="2081" y="675"/>
                  </a:cubicBezTo>
                  <a:cubicBezTo>
                    <a:pt x="2101" y="675"/>
                    <a:pt x="2111" y="673"/>
                    <a:pt x="2122" y="675"/>
                  </a:cubicBezTo>
                  <a:cubicBezTo>
                    <a:pt x="2120" y="675"/>
                    <a:pt x="2104" y="676"/>
                    <a:pt x="2107" y="676"/>
                  </a:cubicBezTo>
                  <a:cubicBezTo>
                    <a:pt x="2134" y="677"/>
                    <a:pt x="2122" y="678"/>
                    <a:pt x="2113" y="680"/>
                  </a:cubicBezTo>
                  <a:cubicBezTo>
                    <a:pt x="2111" y="684"/>
                    <a:pt x="2150" y="689"/>
                    <a:pt x="2158" y="689"/>
                  </a:cubicBezTo>
                  <a:cubicBezTo>
                    <a:pt x="2160" y="690"/>
                    <a:pt x="2148" y="691"/>
                    <a:pt x="2144" y="692"/>
                  </a:cubicBezTo>
                  <a:cubicBezTo>
                    <a:pt x="2155" y="693"/>
                    <a:pt x="2186" y="696"/>
                    <a:pt x="2150" y="699"/>
                  </a:cubicBezTo>
                  <a:cubicBezTo>
                    <a:pt x="2161" y="699"/>
                    <a:pt x="2173" y="700"/>
                    <a:pt x="2185" y="700"/>
                  </a:cubicBezTo>
                  <a:cubicBezTo>
                    <a:pt x="2151" y="700"/>
                    <a:pt x="2185" y="701"/>
                    <a:pt x="2177" y="702"/>
                  </a:cubicBezTo>
                  <a:cubicBezTo>
                    <a:pt x="2170" y="702"/>
                    <a:pt x="2164" y="704"/>
                    <a:pt x="2172" y="704"/>
                  </a:cubicBezTo>
                  <a:cubicBezTo>
                    <a:pt x="2191" y="705"/>
                    <a:pt x="2184" y="706"/>
                    <a:pt x="2185" y="706"/>
                  </a:cubicBezTo>
                  <a:cubicBezTo>
                    <a:pt x="2188" y="709"/>
                    <a:pt x="2176" y="711"/>
                    <a:pt x="2196" y="713"/>
                  </a:cubicBezTo>
                  <a:cubicBezTo>
                    <a:pt x="2231" y="717"/>
                    <a:pt x="2204" y="717"/>
                    <a:pt x="2237" y="723"/>
                  </a:cubicBezTo>
                  <a:cubicBezTo>
                    <a:pt x="2268" y="727"/>
                    <a:pt x="2140" y="729"/>
                    <a:pt x="2124" y="732"/>
                  </a:cubicBezTo>
                  <a:cubicBezTo>
                    <a:pt x="2109" y="734"/>
                    <a:pt x="2079" y="739"/>
                    <a:pt x="2119" y="742"/>
                  </a:cubicBezTo>
                  <a:cubicBezTo>
                    <a:pt x="2039" y="742"/>
                    <a:pt x="2040" y="743"/>
                    <a:pt x="2060" y="746"/>
                  </a:cubicBezTo>
                  <a:cubicBezTo>
                    <a:pt x="2020" y="747"/>
                    <a:pt x="2051" y="749"/>
                    <a:pt x="2039" y="751"/>
                  </a:cubicBezTo>
                  <a:cubicBezTo>
                    <a:pt x="2028" y="753"/>
                    <a:pt x="1997" y="755"/>
                    <a:pt x="2036" y="757"/>
                  </a:cubicBezTo>
                  <a:cubicBezTo>
                    <a:pt x="1996" y="758"/>
                    <a:pt x="1981" y="759"/>
                    <a:pt x="2020" y="762"/>
                  </a:cubicBezTo>
                  <a:cubicBezTo>
                    <a:pt x="1998" y="763"/>
                    <a:pt x="1961" y="764"/>
                    <a:pt x="1965" y="765"/>
                  </a:cubicBezTo>
                  <a:cubicBezTo>
                    <a:pt x="1972" y="766"/>
                    <a:pt x="1937" y="767"/>
                    <a:pt x="1958" y="768"/>
                  </a:cubicBezTo>
                  <a:cubicBezTo>
                    <a:pt x="1985" y="769"/>
                    <a:pt x="1959" y="770"/>
                    <a:pt x="1954" y="771"/>
                  </a:cubicBezTo>
                  <a:cubicBezTo>
                    <a:pt x="1950" y="772"/>
                    <a:pt x="1955" y="773"/>
                    <a:pt x="1943" y="774"/>
                  </a:cubicBezTo>
                  <a:cubicBezTo>
                    <a:pt x="1930" y="774"/>
                    <a:pt x="1970" y="775"/>
                    <a:pt x="1944" y="776"/>
                  </a:cubicBezTo>
                  <a:cubicBezTo>
                    <a:pt x="1895" y="779"/>
                    <a:pt x="2055" y="779"/>
                    <a:pt x="1998" y="779"/>
                  </a:cubicBezTo>
                  <a:lnTo>
                    <a:pt x="1998" y="779"/>
                  </a:lnTo>
                  <a:cubicBezTo>
                    <a:pt x="1979" y="782"/>
                    <a:pt x="1976" y="777"/>
                    <a:pt x="1977" y="786"/>
                  </a:cubicBezTo>
                  <a:cubicBezTo>
                    <a:pt x="1977" y="787"/>
                    <a:pt x="1965" y="789"/>
                    <a:pt x="1981" y="790"/>
                  </a:cubicBezTo>
                  <a:cubicBezTo>
                    <a:pt x="2006" y="791"/>
                    <a:pt x="1971" y="792"/>
                    <a:pt x="1974" y="793"/>
                  </a:cubicBezTo>
                  <a:cubicBezTo>
                    <a:pt x="1979" y="795"/>
                    <a:pt x="2000" y="798"/>
                    <a:pt x="1938" y="799"/>
                  </a:cubicBezTo>
                  <a:cubicBezTo>
                    <a:pt x="1930" y="800"/>
                    <a:pt x="1937" y="800"/>
                    <a:pt x="1936" y="804"/>
                  </a:cubicBezTo>
                  <a:cubicBezTo>
                    <a:pt x="1906" y="805"/>
                    <a:pt x="1874" y="806"/>
                    <a:pt x="1877" y="806"/>
                  </a:cubicBezTo>
                  <a:cubicBezTo>
                    <a:pt x="1881" y="807"/>
                    <a:pt x="1839" y="808"/>
                    <a:pt x="1867" y="809"/>
                  </a:cubicBezTo>
                  <a:cubicBezTo>
                    <a:pt x="1874" y="809"/>
                    <a:pt x="1847" y="811"/>
                    <a:pt x="1854" y="811"/>
                  </a:cubicBezTo>
                  <a:cubicBezTo>
                    <a:pt x="1887" y="812"/>
                    <a:pt x="1842" y="813"/>
                    <a:pt x="1854" y="814"/>
                  </a:cubicBezTo>
                  <a:cubicBezTo>
                    <a:pt x="1861" y="814"/>
                    <a:pt x="1880" y="814"/>
                    <a:pt x="1894" y="814"/>
                  </a:cubicBezTo>
                  <a:lnTo>
                    <a:pt x="1894" y="818"/>
                  </a:lnTo>
                  <a:cubicBezTo>
                    <a:pt x="1960" y="815"/>
                    <a:pt x="1969" y="808"/>
                    <a:pt x="2016" y="803"/>
                  </a:cubicBezTo>
                  <a:cubicBezTo>
                    <a:pt x="2036" y="795"/>
                    <a:pt x="2078" y="788"/>
                    <a:pt x="2123" y="787"/>
                  </a:cubicBezTo>
                  <a:cubicBezTo>
                    <a:pt x="2095" y="786"/>
                    <a:pt x="2129" y="785"/>
                    <a:pt x="2105" y="784"/>
                  </a:cubicBezTo>
                  <a:cubicBezTo>
                    <a:pt x="2122" y="784"/>
                    <a:pt x="2180" y="783"/>
                    <a:pt x="2144" y="784"/>
                  </a:cubicBezTo>
                  <a:lnTo>
                    <a:pt x="2144" y="784"/>
                  </a:lnTo>
                  <a:cubicBezTo>
                    <a:pt x="2144" y="786"/>
                    <a:pt x="2229" y="783"/>
                    <a:pt x="2185" y="785"/>
                  </a:cubicBezTo>
                  <a:cubicBezTo>
                    <a:pt x="2184" y="785"/>
                    <a:pt x="2193" y="788"/>
                    <a:pt x="2185" y="786"/>
                  </a:cubicBezTo>
                  <a:cubicBezTo>
                    <a:pt x="2237" y="788"/>
                    <a:pt x="2158" y="786"/>
                    <a:pt x="2144" y="787"/>
                  </a:cubicBezTo>
                  <a:cubicBezTo>
                    <a:pt x="2150" y="787"/>
                    <a:pt x="2155" y="788"/>
                    <a:pt x="2161" y="788"/>
                  </a:cubicBezTo>
                  <a:cubicBezTo>
                    <a:pt x="2155" y="788"/>
                    <a:pt x="2150" y="788"/>
                    <a:pt x="2144" y="788"/>
                  </a:cubicBezTo>
                  <a:cubicBezTo>
                    <a:pt x="2140" y="796"/>
                    <a:pt x="2166" y="790"/>
                    <a:pt x="2185" y="792"/>
                  </a:cubicBezTo>
                  <a:cubicBezTo>
                    <a:pt x="2183" y="790"/>
                    <a:pt x="2167" y="791"/>
                    <a:pt x="2167" y="791"/>
                  </a:cubicBezTo>
                  <a:cubicBezTo>
                    <a:pt x="2175" y="791"/>
                    <a:pt x="2180" y="790"/>
                    <a:pt x="2185" y="791"/>
                  </a:cubicBezTo>
                  <a:cubicBezTo>
                    <a:pt x="2171" y="791"/>
                    <a:pt x="2202" y="791"/>
                    <a:pt x="2203" y="792"/>
                  </a:cubicBezTo>
                  <a:cubicBezTo>
                    <a:pt x="2197" y="792"/>
                    <a:pt x="2191" y="792"/>
                    <a:pt x="2185" y="792"/>
                  </a:cubicBezTo>
                  <a:cubicBezTo>
                    <a:pt x="2222" y="801"/>
                    <a:pt x="2131" y="809"/>
                    <a:pt x="2102" y="816"/>
                  </a:cubicBezTo>
                  <a:cubicBezTo>
                    <a:pt x="2108" y="816"/>
                    <a:pt x="2114" y="816"/>
                    <a:pt x="2119" y="816"/>
                  </a:cubicBezTo>
                  <a:cubicBezTo>
                    <a:pt x="2114" y="816"/>
                    <a:pt x="2108" y="816"/>
                    <a:pt x="2102" y="816"/>
                  </a:cubicBezTo>
                  <a:lnTo>
                    <a:pt x="2102" y="819"/>
                  </a:lnTo>
                  <a:cubicBezTo>
                    <a:pt x="2121" y="820"/>
                    <a:pt x="2133" y="820"/>
                    <a:pt x="2149" y="820"/>
                  </a:cubicBezTo>
                  <a:cubicBezTo>
                    <a:pt x="2130" y="820"/>
                    <a:pt x="2116" y="821"/>
                    <a:pt x="2098" y="821"/>
                  </a:cubicBezTo>
                  <a:cubicBezTo>
                    <a:pt x="2115" y="821"/>
                    <a:pt x="2126" y="821"/>
                    <a:pt x="2144" y="821"/>
                  </a:cubicBezTo>
                  <a:cubicBezTo>
                    <a:pt x="2150" y="831"/>
                    <a:pt x="2117" y="825"/>
                    <a:pt x="2092" y="828"/>
                  </a:cubicBezTo>
                  <a:cubicBezTo>
                    <a:pt x="2102" y="833"/>
                    <a:pt x="2160" y="830"/>
                    <a:pt x="2123" y="831"/>
                  </a:cubicBezTo>
                  <a:lnTo>
                    <a:pt x="2123" y="831"/>
                  </a:lnTo>
                  <a:cubicBezTo>
                    <a:pt x="2141" y="832"/>
                    <a:pt x="2099" y="833"/>
                    <a:pt x="2113" y="834"/>
                  </a:cubicBezTo>
                  <a:cubicBezTo>
                    <a:pt x="2125" y="836"/>
                    <a:pt x="2088" y="840"/>
                    <a:pt x="2081" y="842"/>
                  </a:cubicBezTo>
                  <a:cubicBezTo>
                    <a:pt x="2087" y="842"/>
                    <a:pt x="2093" y="842"/>
                    <a:pt x="2099" y="842"/>
                  </a:cubicBezTo>
                  <a:cubicBezTo>
                    <a:pt x="2093" y="842"/>
                    <a:pt x="2087" y="842"/>
                    <a:pt x="2081" y="843"/>
                  </a:cubicBezTo>
                  <a:cubicBezTo>
                    <a:pt x="2071" y="845"/>
                    <a:pt x="2146" y="843"/>
                    <a:pt x="2102" y="844"/>
                  </a:cubicBezTo>
                  <a:lnTo>
                    <a:pt x="2102" y="844"/>
                  </a:lnTo>
                  <a:cubicBezTo>
                    <a:pt x="2056" y="846"/>
                    <a:pt x="2136" y="846"/>
                    <a:pt x="2072" y="846"/>
                  </a:cubicBezTo>
                  <a:cubicBezTo>
                    <a:pt x="2072" y="847"/>
                    <a:pt x="2074" y="847"/>
                    <a:pt x="2071" y="847"/>
                  </a:cubicBezTo>
                  <a:cubicBezTo>
                    <a:pt x="2059" y="848"/>
                    <a:pt x="2077" y="849"/>
                    <a:pt x="2069" y="850"/>
                  </a:cubicBezTo>
                  <a:cubicBezTo>
                    <a:pt x="2060" y="852"/>
                    <a:pt x="2090" y="854"/>
                    <a:pt x="2100" y="856"/>
                  </a:cubicBezTo>
                  <a:cubicBezTo>
                    <a:pt x="1977" y="860"/>
                    <a:pt x="1904" y="890"/>
                    <a:pt x="1748" y="887"/>
                  </a:cubicBezTo>
                  <a:cubicBezTo>
                    <a:pt x="1768" y="890"/>
                    <a:pt x="1682" y="893"/>
                    <a:pt x="1670" y="895"/>
                  </a:cubicBezTo>
                  <a:cubicBezTo>
                    <a:pt x="1617" y="895"/>
                    <a:pt x="1666" y="897"/>
                    <a:pt x="1629" y="897"/>
                  </a:cubicBezTo>
                  <a:cubicBezTo>
                    <a:pt x="1621" y="897"/>
                    <a:pt x="1649" y="898"/>
                    <a:pt x="1628" y="899"/>
                  </a:cubicBezTo>
                  <a:cubicBezTo>
                    <a:pt x="1574" y="901"/>
                    <a:pt x="1575" y="903"/>
                    <a:pt x="1569" y="906"/>
                  </a:cubicBezTo>
                  <a:cubicBezTo>
                    <a:pt x="1557" y="906"/>
                    <a:pt x="1528" y="906"/>
                    <a:pt x="1553" y="907"/>
                  </a:cubicBezTo>
                  <a:cubicBezTo>
                    <a:pt x="1560" y="907"/>
                    <a:pt x="1565" y="908"/>
                    <a:pt x="1560" y="908"/>
                  </a:cubicBezTo>
                  <a:cubicBezTo>
                    <a:pt x="1536" y="909"/>
                    <a:pt x="1552" y="910"/>
                    <a:pt x="1551" y="911"/>
                  </a:cubicBezTo>
                  <a:cubicBezTo>
                    <a:pt x="1518" y="921"/>
                    <a:pt x="1516" y="923"/>
                    <a:pt x="1480" y="928"/>
                  </a:cubicBezTo>
                  <a:cubicBezTo>
                    <a:pt x="1467" y="928"/>
                    <a:pt x="1500" y="929"/>
                    <a:pt x="1480" y="931"/>
                  </a:cubicBezTo>
                  <a:cubicBezTo>
                    <a:pt x="1467" y="931"/>
                    <a:pt x="1480" y="933"/>
                    <a:pt x="1477" y="934"/>
                  </a:cubicBezTo>
                  <a:cubicBezTo>
                    <a:pt x="1472" y="935"/>
                    <a:pt x="1495" y="937"/>
                    <a:pt x="1461" y="938"/>
                  </a:cubicBezTo>
                  <a:cubicBezTo>
                    <a:pt x="1484" y="940"/>
                    <a:pt x="1448" y="941"/>
                    <a:pt x="1455" y="943"/>
                  </a:cubicBezTo>
                  <a:cubicBezTo>
                    <a:pt x="1463" y="944"/>
                    <a:pt x="1461" y="946"/>
                    <a:pt x="1436" y="947"/>
                  </a:cubicBezTo>
                  <a:cubicBezTo>
                    <a:pt x="1477" y="948"/>
                    <a:pt x="1424" y="949"/>
                    <a:pt x="1434" y="950"/>
                  </a:cubicBezTo>
                  <a:cubicBezTo>
                    <a:pt x="1444" y="951"/>
                    <a:pt x="1429" y="953"/>
                    <a:pt x="1453" y="954"/>
                  </a:cubicBezTo>
                  <a:cubicBezTo>
                    <a:pt x="1416" y="958"/>
                    <a:pt x="1446" y="961"/>
                    <a:pt x="1436" y="965"/>
                  </a:cubicBezTo>
                  <a:cubicBezTo>
                    <a:pt x="1420" y="970"/>
                    <a:pt x="1413" y="973"/>
                    <a:pt x="1398" y="976"/>
                  </a:cubicBezTo>
                  <a:cubicBezTo>
                    <a:pt x="1406" y="978"/>
                    <a:pt x="1384" y="980"/>
                    <a:pt x="1396" y="983"/>
                  </a:cubicBezTo>
                  <a:cubicBezTo>
                    <a:pt x="1405" y="984"/>
                    <a:pt x="1362" y="986"/>
                    <a:pt x="1393" y="987"/>
                  </a:cubicBezTo>
                  <a:cubicBezTo>
                    <a:pt x="1397" y="987"/>
                    <a:pt x="1381" y="988"/>
                    <a:pt x="1372" y="988"/>
                  </a:cubicBezTo>
                  <a:cubicBezTo>
                    <a:pt x="1333" y="994"/>
                    <a:pt x="1359" y="993"/>
                    <a:pt x="1297" y="997"/>
                  </a:cubicBezTo>
                  <a:cubicBezTo>
                    <a:pt x="1289" y="998"/>
                    <a:pt x="1256" y="998"/>
                    <a:pt x="1287" y="999"/>
                  </a:cubicBezTo>
                  <a:cubicBezTo>
                    <a:pt x="1293" y="1000"/>
                    <a:pt x="1291" y="1000"/>
                    <a:pt x="1290" y="1001"/>
                  </a:cubicBezTo>
                  <a:cubicBezTo>
                    <a:pt x="1281" y="1004"/>
                    <a:pt x="1312" y="1008"/>
                    <a:pt x="1269" y="1011"/>
                  </a:cubicBezTo>
                  <a:cubicBezTo>
                    <a:pt x="1300" y="1013"/>
                    <a:pt x="1260" y="1011"/>
                    <a:pt x="1269" y="1016"/>
                  </a:cubicBezTo>
                  <a:cubicBezTo>
                    <a:pt x="1241" y="1014"/>
                    <a:pt x="1234" y="1015"/>
                    <a:pt x="1207" y="1020"/>
                  </a:cubicBezTo>
                  <a:cubicBezTo>
                    <a:pt x="1213" y="1020"/>
                    <a:pt x="1219" y="1020"/>
                    <a:pt x="1224" y="1020"/>
                  </a:cubicBezTo>
                  <a:cubicBezTo>
                    <a:pt x="1219" y="1020"/>
                    <a:pt x="1213" y="1020"/>
                    <a:pt x="1207" y="1020"/>
                  </a:cubicBezTo>
                  <a:cubicBezTo>
                    <a:pt x="1204" y="1021"/>
                    <a:pt x="1217" y="1022"/>
                    <a:pt x="1186" y="1022"/>
                  </a:cubicBezTo>
                  <a:cubicBezTo>
                    <a:pt x="1156" y="1026"/>
                    <a:pt x="1151" y="1027"/>
                    <a:pt x="1124" y="1029"/>
                  </a:cubicBezTo>
                  <a:cubicBezTo>
                    <a:pt x="1128" y="1029"/>
                    <a:pt x="1143" y="1029"/>
                    <a:pt x="1133" y="1029"/>
                  </a:cubicBezTo>
                  <a:cubicBezTo>
                    <a:pt x="1095" y="1029"/>
                    <a:pt x="1106" y="1030"/>
                    <a:pt x="1103" y="1031"/>
                  </a:cubicBezTo>
                  <a:cubicBezTo>
                    <a:pt x="1098" y="1031"/>
                    <a:pt x="1081" y="1032"/>
                    <a:pt x="1089" y="1033"/>
                  </a:cubicBezTo>
                  <a:cubicBezTo>
                    <a:pt x="1116" y="1034"/>
                    <a:pt x="1063" y="1034"/>
                    <a:pt x="1063" y="1035"/>
                  </a:cubicBezTo>
                  <a:cubicBezTo>
                    <a:pt x="1069" y="1035"/>
                    <a:pt x="1075" y="1036"/>
                    <a:pt x="1081" y="1036"/>
                  </a:cubicBezTo>
                  <a:cubicBezTo>
                    <a:pt x="1068" y="1036"/>
                    <a:pt x="1056" y="1037"/>
                    <a:pt x="1044" y="1037"/>
                  </a:cubicBezTo>
                  <a:cubicBezTo>
                    <a:pt x="1079" y="1038"/>
                    <a:pt x="1023" y="1039"/>
                    <a:pt x="1039" y="1040"/>
                  </a:cubicBezTo>
                  <a:cubicBezTo>
                    <a:pt x="1066" y="1042"/>
                    <a:pt x="995" y="1041"/>
                    <a:pt x="1000" y="1044"/>
                  </a:cubicBezTo>
                  <a:cubicBezTo>
                    <a:pt x="1030" y="1046"/>
                    <a:pt x="974" y="1047"/>
                    <a:pt x="1010" y="1050"/>
                  </a:cubicBezTo>
                  <a:cubicBezTo>
                    <a:pt x="1017" y="1053"/>
                    <a:pt x="975" y="1052"/>
                    <a:pt x="957" y="1050"/>
                  </a:cubicBezTo>
                  <a:cubicBezTo>
                    <a:pt x="957" y="1052"/>
                    <a:pt x="954" y="1053"/>
                    <a:pt x="958" y="1054"/>
                  </a:cubicBezTo>
                  <a:cubicBezTo>
                    <a:pt x="933" y="1060"/>
                    <a:pt x="994" y="1059"/>
                    <a:pt x="942" y="1063"/>
                  </a:cubicBezTo>
                  <a:cubicBezTo>
                    <a:pt x="962" y="1065"/>
                    <a:pt x="918" y="1067"/>
                    <a:pt x="975" y="1068"/>
                  </a:cubicBezTo>
                  <a:cubicBezTo>
                    <a:pt x="969" y="1069"/>
                    <a:pt x="956" y="1069"/>
                    <a:pt x="958" y="1070"/>
                  </a:cubicBezTo>
                  <a:cubicBezTo>
                    <a:pt x="985" y="1070"/>
                    <a:pt x="964" y="1071"/>
                    <a:pt x="957" y="1072"/>
                  </a:cubicBezTo>
                  <a:cubicBezTo>
                    <a:pt x="951" y="1073"/>
                    <a:pt x="926" y="1073"/>
                    <a:pt x="956" y="1074"/>
                  </a:cubicBezTo>
                  <a:cubicBezTo>
                    <a:pt x="939" y="1074"/>
                    <a:pt x="933" y="1075"/>
                    <a:pt x="936" y="1076"/>
                  </a:cubicBezTo>
                  <a:cubicBezTo>
                    <a:pt x="945" y="1075"/>
                    <a:pt x="951" y="1077"/>
                    <a:pt x="957" y="1079"/>
                  </a:cubicBezTo>
                  <a:cubicBezTo>
                    <a:pt x="959" y="1080"/>
                    <a:pt x="968" y="1082"/>
                    <a:pt x="955" y="1082"/>
                  </a:cubicBezTo>
                  <a:cubicBezTo>
                    <a:pt x="928" y="1084"/>
                    <a:pt x="970" y="1084"/>
                    <a:pt x="957" y="1085"/>
                  </a:cubicBezTo>
                  <a:cubicBezTo>
                    <a:pt x="864" y="1090"/>
                    <a:pt x="913" y="1098"/>
                    <a:pt x="825" y="1099"/>
                  </a:cubicBezTo>
                  <a:cubicBezTo>
                    <a:pt x="855" y="1099"/>
                    <a:pt x="879" y="1100"/>
                    <a:pt x="895" y="1099"/>
                  </a:cubicBezTo>
                  <a:cubicBezTo>
                    <a:pt x="889" y="1099"/>
                    <a:pt x="883" y="1098"/>
                    <a:pt x="878" y="1098"/>
                  </a:cubicBezTo>
                  <a:cubicBezTo>
                    <a:pt x="892" y="1098"/>
                    <a:pt x="927" y="1097"/>
                    <a:pt x="895" y="1098"/>
                  </a:cubicBezTo>
                  <a:lnTo>
                    <a:pt x="895" y="1099"/>
                  </a:lnTo>
                  <a:cubicBezTo>
                    <a:pt x="902" y="1099"/>
                    <a:pt x="909" y="1099"/>
                    <a:pt x="916" y="1100"/>
                  </a:cubicBezTo>
                  <a:cubicBezTo>
                    <a:pt x="882" y="1100"/>
                    <a:pt x="917" y="1101"/>
                    <a:pt x="904" y="1102"/>
                  </a:cubicBezTo>
                  <a:cubicBezTo>
                    <a:pt x="891" y="1103"/>
                    <a:pt x="897" y="1104"/>
                    <a:pt x="895" y="1105"/>
                  </a:cubicBezTo>
                  <a:cubicBezTo>
                    <a:pt x="893" y="1106"/>
                    <a:pt x="895" y="1107"/>
                    <a:pt x="876" y="1108"/>
                  </a:cubicBezTo>
                  <a:cubicBezTo>
                    <a:pt x="866" y="1109"/>
                    <a:pt x="886" y="1110"/>
                    <a:pt x="883" y="1111"/>
                  </a:cubicBezTo>
                  <a:cubicBezTo>
                    <a:pt x="881" y="1111"/>
                    <a:pt x="905" y="1112"/>
                    <a:pt x="863" y="1112"/>
                  </a:cubicBezTo>
                  <a:cubicBezTo>
                    <a:pt x="815" y="1113"/>
                    <a:pt x="916" y="1116"/>
                    <a:pt x="891" y="1117"/>
                  </a:cubicBezTo>
                  <a:cubicBezTo>
                    <a:pt x="884" y="1117"/>
                    <a:pt x="830" y="1118"/>
                    <a:pt x="874" y="1119"/>
                  </a:cubicBezTo>
                  <a:cubicBezTo>
                    <a:pt x="840" y="1121"/>
                    <a:pt x="856" y="1117"/>
                    <a:pt x="853" y="1128"/>
                  </a:cubicBezTo>
                  <a:cubicBezTo>
                    <a:pt x="853" y="1129"/>
                    <a:pt x="865" y="1130"/>
                    <a:pt x="851" y="1131"/>
                  </a:cubicBezTo>
                  <a:cubicBezTo>
                    <a:pt x="818" y="1132"/>
                    <a:pt x="866" y="1132"/>
                    <a:pt x="853" y="1133"/>
                  </a:cubicBezTo>
                  <a:cubicBezTo>
                    <a:pt x="847" y="1134"/>
                    <a:pt x="841" y="1134"/>
                    <a:pt x="834" y="1134"/>
                  </a:cubicBezTo>
                  <a:cubicBezTo>
                    <a:pt x="821" y="1135"/>
                    <a:pt x="800" y="1135"/>
                    <a:pt x="823" y="1140"/>
                  </a:cubicBezTo>
                  <a:cubicBezTo>
                    <a:pt x="829" y="1141"/>
                    <a:pt x="786" y="1142"/>
                    <a:pt x="831" y="1143"/>
                  </a:cubicBezTo>
                  <a:cubicBezTo>
                    <a:pt x="815" y="1145"/>
                    <a:pt x="746" y="1147"/>
                    <a:pt x="795" y="1150"/>
                  </a:cubicBezTo>
                  <a:cubicBezTo>
                    <a:pt x="807" y="1151"/>
                    <a:pt x="803" y="1151"/>
                    <a:pt x="794" y="1151"/>
                  </a:cubicBezTo>
                  <a:cubicBezTo>
                    <a:pt x="760" y="1154"/>
                    <a:pt x="787" y="1157"/>
                    <a:pt x="750" y="1159"/>
                  </a:cubicBezTo>
                  <a:cubicBezTo>
                    <a:pt x="800" y="1161"/>
                    <a:pt x="742" y="1163"/>
                    <a:pt x="789" y="1165"/>
                  </a:cubicBezTo>
                  <a:cubicBezTo>
                    <a:pt x="797" y="1165"/>
                    <a:pt x="783" y="1166"/>
                    <a:pt x="778" y="1167"/>
                  </a:cubicBezTo>
                  <a:cubicBezTo>
                    <a:pt x="789" y="1168"/>
                    <a:pt x="894" y="1168"/>
                    <a:pt x="853" y="1168"/>
                  </a:cubicBezTo>
                  <a:lnTo>
                    <a:pt x="853" y="1168"/>
                  </a:lnTo>
                  <a:cubicBezTo>
                    <a:pt x="884" y="1170"/>
                    <a:pt x="872" y="1171"/>
                    <a:pt x="884" y="1173"/>
                  </a:cubicBezTo>
                  <a:cubicBezTo>
                    <a:pt x="895" y="1174"/>
                    <a:pt x="877" y="1173"/>
                    <a:pt x="874" y="1173"/>
                  </a:cubicBezTo>
                  <a:cubicBezTo>
                    <a:pt x="879" y="1173"/>
                    <a:pt x="893" y="1173"/>
                    <a:pt x="884" y="1173"/>
                  </a:cubicBezTo>
                  <a:cubicBezTo>
                    <a:pt x="826" y="1174"/>
                    <a:pt x="807" y="1173"/>
                    <a:pt x="754" y="1170"/>
                  </a:cubicBezTo>
                  <a:lnTo>
                    <a:pt x="754" y="1175"/>
                  </a:lnTo>
                  <a:cubicBezTo>
                    <a:pt x="787" y="1172"/>
                    <a:pt x="870" y="1182"/>
                    <a:pt x="776" y="1184"/>
                  </a:cubicBezTo>
                  <a:cubicBezTo>
                    <a:pt x="744" y="1185"/>
                    <a:pt x="741" y="1168"/>
                    <a:pt x="687" y="1182"/>
                  </a:cubicBezTo>
                  <a:cubicBezTo>
                    <a:pt x="669" y="1196"/>
                    <a:pt x="642" y="1193"/>
                    <a:pt x="644" y="1199"/>
                  </a:cubicBezTo>
                  <a:cubicBezTo>
                    <a:pt x="579" y="1218"/>
                    <a:pt x="707" y="1217"/>
                    <a:pt x="747" y="1217"/>
                  </a:cubicBezTo>
                  <a:cubicBezTo>
                    <a:pt x="683" y="1217"/>
                    <a:pt x="753" y="1219"/>
                    <a:pt x="709" y="1219"/>
                  </a:cubicBezTo>
                  <a:cubicBezTo>
                    <a:pt x="724" y="1220"/>
                    <a:pt x="787" y="1220"/>
                    <a:pt x="767" y="1212"/>
                  </a:cubicBezTo>
                  <a:cubicBezTo>
                    <a:pt x="753" y="1210"/>
                    <a:pt x="782" y="1209"/>
                    <a:pt x="770" y="1208"/>
                  </a:cubicBezTo>
                  <a:cubicBezTo>
                    <a:pt x="756" y="1206"/>
                    <a:pt x="812" y="1205"/>
                    <a:pt x="775" y="1203"/>
                  </a:cubicBezTo>
                  <a:cubicBezTo>
                    <a:pt x="810" y="1203"/>
                    <a:pt x="747" y="1202"/>
                    <a:pt x="777" y="1201"/>
                  </a:cubicBezTo>
                  <a:cubicBezTo>
                    <a:pt x="809" y="1200"/>
                    <a:pt x="747" y="1199"/>
                    <a:pt x="773" y="1199"/>
                  </a:cubicBezTo>
                  <a:cubicBezTo>
                    <a:pt x="801" y="1198"/>
                    <a:pt x="785" y="1197"/>
                    <a:pt x="791" y="1196"/>
                  </a:cubicBezTo>
                  <a:cubicBezTo>
                    <a:pt x="795" y="1195"/>
                    <a:pt x="822" y="1195"/>
                    <a:pt x="792" y="1194"/>
                  </a:cubicBezTo>
                  <a:cubicBezTo>
                    <a:pt x="836" y="1189"/>
                    <a:pt x="830" y="1186"/>
                    <a:pt x="895" y="1180"/>
                  </a:cubicBezTo>
                  <a:cubicBezTo>
                    <a:pt x="857" y="1179"/>
                    <a:pt x="908" y="1178"/>
                    <a:pt x="877" y="1177"/>
                  </a:cubicBezTo>
                  <a:cubicBezTo>
                    <a:pt x="959" y="1179"/>
                    <a:pt x="970" y="1178"/>
                    <a:pt x="1031" y="1164"/>
                  </a:cubicBezTo>
                  <a:cubicBezTo>
                    <a:pt x="1058" y="1162"/>
                    <a:pt x="1027" y="1162"/>
                    <a:pt x="1029" y="1160"/>
                  </a:cubicBezTo>
                  <a:cubicBezTo>
                    <a:pt x="1035" y="1158"/>
                    <a:pt x="1042" y="1160"/>
                    <a:pt x="1041" y="1153"/>
                  </a:cubicBezTo>
                  <a:cubicBezTo>
                    <a:pt x="1067" y="1156"/>
                    <a:pt x="1140" y="1151"/>
                    <a:pt x="1103" y="1153"/>
                  </a:cubicBezTo>
                  <a:lnTo>
                    <a:pt x="1103" y="1153"/>
                  </a:lnTo>
                  <a:cubicBezTo>
                    <a:pt x="1104" y="1155"/>
                    <a:pt x="1117" y="1156"/>
                    <a:pt x="1106" y="1157"/>
                  </a:cubicBezTo>
                  <a:cubicBezTo>
                    <a:pt x="1096" y="1159"/>
                    <a:pt x="1132" y="1158"/>
                    <a:pt x="1124" y="1165"/>
                  </a:cubicBezTo>
                  <a:cubicBezTo>
                    <a:pt x="1140" y="1165"/>
                    <a:pt x="1149" y="1165"/>
                    <a:pt x="1161" y="1164"/>
                  </a:cubicBezTo>
                  <a:lnTo>
                    <a:pt x="1161" y="1169"/>
                  </a:lnTo>
                  <a:cubicBezTo>
                    <a:pt x="1143" y="1169"/>
                    <a:pt x="1133" y="1170"/>
                    <a:pt x="1124" y="1170"/>
                  </a:cubicBezTo>
                  <a:cubicBezTo>
                    <a:pt x="1162" y="1171"/>
                    <a:pt x="1098" y="1173"/>
                    <a:pt x="1144" y="1173"/>
                  </a:cubicBezTo>
                  <a:cubicBezTo>
                    <a:pt x="1077" y="1176"/>
                    <a:pt x="1175" y="1178"/>
                    <a:pt x="1106" y="1180"/>
                  </a:cubicBezTo>
                  <a:cubicBezTo>
                    <a:pt x="1140" y="1183"/>
                    <a:pt x="1115" y="1189"/>
                    <a:pt x="1125" y="1193"/>
                  </a:cubicBezTo>
                  <a:cubicBezTo>
                    <a:pt x="1130" y="1195"/>
                    <a:pt x="1095" y="1194"/>
                    <a:pt x="1082" y="1195"/>
                  </a:cubicBezTo>
                  <a:cubicBezTo>
                    <a:pt x="1082" y="1199"/>
                    <a:pt x="1088" y="1203"/>
                    <a:pt x="1079" y="1207"/>
                  </a:cubicBezTo>
                  <a:cubicBezTo>
                    <a:pt x="1076" y="1208"/>
                    <a:pt x="1099" y="1208"/>
                    <a:pt x="1092" y="1210"/>
                  </a:cubicBezTo>
                  <a:cubicBezTo>
                    <a:pt x="1076" y="1212"/>
                    <a:pt x="1051" y="1215"/>
                    <a:pt x="1061" y="1218"/>
                  </a:cubicBezTo>
                  <a:cubicBezTo>
                    <a:pt x="1068" y="1220"/>
                    <a:pt x="1047" y="1222"/>
                    <a:pt x="1078" y="1224"/>
                  </a:cubicBezTo>
                  <a:cubicBezTo>
                    <a:pt x="1034" y="1226"/>
                    <a:pt x="1087" y="1229"/>
                    <a:pt x="1048" y="1231"/>
                  </a:cubicBezTo>
                  <a:cubicBezTo>
                    <a:pt x="1063" y="1233"/>
                    <a:pt x="1037" y="1235"/>
                    <a:pt x="1040" y="1237"/>
                  </a:cubicBezTo>
                  <a:cubicBezTo>
                    <a:pt x="1043" y="1241"/>
                    <a:pt x="1039" y="1244"/>
                    <a:pt x="1041" y="1250"/>
                  </a:cubicBezTo>
                  <a:cubicBezTo>
                    <a:pt x="1041" y="1250"/>
                    <a:pt x="977" y="1248"/>
                    <a:pt x="1012" y="1250"/>
                  </a:cubicBezTo>
                  <a:cubicBezTo>
                    <a:pt x="1032" y="1251"/>
                    <a:pt x="987" y="1252"/>
                    <a:pt x="1020" y="1253"/>
                  </a:cubicBezTo>
                  <a:cubicBezTo>
                    <a:pt x="982" y="1254"/>
                    <a:pt x="1044" y="1256"/>
                    <a:pt x="1000" y="1256"/>
                  </a:cubicBezTo>
                  <a:cubicBezTo>
                    <a:pt x="1038" y="1258"/>
                    <a:pt x="1007" y="1259"/>
                    <a:pt x="1008" y="1260"/>
                  </a:cubicBezTo>
                  <a:cubicBezTo>
                    <a:pt x="1009" y="1261"/>
                    <a:pt x="1011" y="1262"/>
                    <a:pt x="999" y="1264"/>
                  </a:cubicBezTo>
                  <a:cubicBezTo>
                    <a:pt x="1039" y="1265"/>
                    <a:pt x="1024" y="1267"/>
                    <a:pt x="1016" y="1269"/>
                  </a:cubicBezTo>
                  <a:cubicBezTo>
                    <a:pt x="1007" y="1271"/>
                    <a:pt x="982" y="1273"/>
                    <a:pt x="936" y="1274"/>
                  </a:cubicBezTo>
                  <a:cubicBezTo>
                    <a:pt x="936" y="1294"/>
                    <a:pt x="937" y="1282"/>
                    <a:pt x="999" y="1286"/>
                  </a:cubicBezTo>
                  <a:cubicBezTo>
                    <a:pt x="999" y="1281"/>
                    <a:pt x="999" y="1282"/>
                    <a:pt x="991" y="1282"/>
                  </a:cubicBezTo>
                  <a:cubicBezTo>
                    <a:pt x="954" y="1281"/>
                    <a:pt x="997" y="1280"/>
                    <a:pt x="990" y="1279"/>
                  </a:cubicBezTo>
                  <a:cubicBezTo>
                    <a:pt x="983" y="1278"/>
                    <a:pt x="992" y="1277"/>
                    <a:pt x="1029" y="1276"/>
                  </a:cubicBezTo>
                  <a:cubicBezTo>
                    <a:pt x="1041" y="1278"/>
                    <a:pt x="1071" y="1276"/>
                    <a:pt x="1060" y="1283"/>
                  </a:cubicBezTo>
                  <a:cubicBezTo>
                    <a:pt x="1057" y="1284"/>
                    <a:pt x="1090" y="1285"/>
                    <a:pt x="1061" y="1286"/>
                  </a:cubicBezTo>
                  <a:cubicBezTo>
                    <a:pt x="1074" y="1287"/>
                    <a:pt x="1087" y="1287"/>
                    <a:pt x="1094" y="1287"/>
                  </a:cubicBezTo>
                  <a:cubicBezTo>
                    <a:pt x="1090" y="1288"/>
                    <a:pt x="1075" y="1289"/>
                    <a:pt x="1084" y="1290"/>
                  </a:cubicBezTo>
                  <a:cubicBezTo>
                    <a:pt x="1113" y="1292"/>
                    <a:pt x="1098" y="1294"/>
                    <a:pt x="1103" y="1296"/>
                  </a:cubicBezTo>
                  <a:cubicBezTo>
                    <a:pt x="1134" y="1300"/>
                    <a:pt x="1085" y="1299"/>
                    <a:pt x="1112" y="1301"/>
                  </a:cubicBezTo>
                  <a:cubicBezTo>
                    <a:pt x="1149" y="1305"/>
                    <a:pt x="1145" y="1302"/>
                    <a:pt x="1145" y="1314"/>
                  </a:cubicBezTo>
                  <a:cubicBezTo>
                    <a:pt x="1161" y="1314"/>
                    <a:pt x="1173" y="1314"/>
                    <a:pt x="1186" y="1314"/>
                  </a:cubicBezTo>
                  <a:cubicBezTo>
                    <a:pt x="1186" y="1322"/>
                    <a:pt x="1189" y="1318"/>
                    <a:pt x="1198" y="1322"/>
                  </a:cubicBezTo>
                  <a:cubicBezTo>
                    <a:pt x="1198" y="1323"/>
                    <a:pt x="1171" y="1323"/>
                    <a:pt x="1187" y="1324"/>
                  </a:cubicBezTo>
                  <a:cubicBezTo>
                    <a:pt x="1202" y="1325"/>
                    <a:pt x="1187" y="1326"/>
                    <a:pt x="1194" y="1326"/>
                  </a:cubicBezTo>
                  <a:cubicBezTo>
                    <a:pt x="1214" y="1327"/>
                    <a:pt x="1177" y="1328"/>
                    <a:pt x="1205" y="1329"/>
                  </a:cubicBezTo>
                  <a:cubicBezTo>
                    <a:pt x="1180" y="1329"/>
                    <a:pt x="1224" y="1331"/>
                    <a:pt x="1162" y="1331"/>
                  </a:cubicBezTo>
                  <a:cubicBezTo>
                    <a:pt x="1124" y="1330"/>
                    <a:pt x="1112" y="1333"/>
                    <a:pt x="1141" y="1333"/>
                  </a:cubicBezTo>
                  <a:cubicBezTo>
                    <a:pt x="1135" y="1333"/>
                    <a:pt x="1130" y="1334"/>
                    <a:pt x="1124" y="1334"/>
                  </a:cubicBezTo>
                  <a:cubicBezTo>
                    <a:pt x="1147" y="1335"/>
                    <a:pt x="1141" y="1336"/>
                    <a:pt x="1097" y="1336"/>
                  </a:cubicBezTo>
                  <a:cubicBezTo>
                    <a:pt x="1072" y="1337"/>
                    <a:pt x="1094" y="1336"/>
                    <a:pt x="1103" y="1336"/>
                  </a:cubicBezTo>
                  <a:cubicBezTo>
                    <a:pt x="1088" y="1337"/>
                    <a:pt x="1104" y="1336"/>
                    <a:pt x="1103" y="1334"/>
                  </a:cubicBezTo>
                  <a:cubicBezTo>
                    <a:pt x="1070" y="1333"/>
                    <a:pt x="1084" y="1334"/>
                    <a:pt x="1041" y="1336"/>
                  </a:cubicBezTo>
                  <a:cubicBezTo>
                    <a:pt x="1054" y="1337"/>
                    <a:pt x="1005" y="1338"/>
                    <a:pt x="1041" y="1339"/>
                  </a:cubicBezTo>
                  <a:cubicBezTo>
                    <a:pt x="1055" y="1350"/>
                    <a:pt x="1080" y="1348"/>
                    <a:pt x="1121" y="1355"/>
                  </a:cubicBezTo>
                  <a:cubicBezTo>
                    <a:pt x="1087" y="1356"/>
                    <a:pt x="1120" y="1357"/>
                    <a:pt x="1121" y="1358"/>
                  </a:cubicBezTo>
                  <a:cubicBezTo>
                    <a:pt x="1123" y="1359"/>
                    <a:pt x="1129" y="1361"/>
                    <a:pt x="1137" y="1362"/>
                  </a:cubicBezTo>
                  <a:cubicBezTo>
                    <a:pt x="1106" y="1366"/>
                    <a:pt x="1168" y="1366"/>
                    <a:pt x="1088" y="1369"/>
                  </a:cubicBezTo>
                  <a:cubicBezTo>
                    <a:pt x="1078" y="1369"/>
                    <a:pt x="1017" y="1371"/>
                    <a:pt x="1056" y="1373"/>
                  </a:cubicBezTo>
                  <a:cubicBezTo>
                    <a:pt x="1067" y="1373"/>
                    <a:pt x="1052" y="1375"/>
                    <a:pt x="1039" y="1376"/>
                  </a:cubicBezTo>
                  <a:cubicBezTo>
                    <a:pt x="1023" y="1377"/>
                    <a:pt x="1065" y="1378"/>
                    <a:pt x="1050" y="1379"/>
                  </a:cubicBezTo>
                  <a:cubicBezTo>
                    <a:pt x="1037" y="1380"/>
                    <a:pt x="1043" y="1381"/>
                    <a:pt x="1044" y="1384"/>
                  </a:cubicBezTo>
                  <a:cubicBezTo>
                    <a:pt x="1044" y="1384"/>
                    <a:pt x="1042" y="1383"/>
                    <a:pt x="1041" y="1383"/>
                  </a:cubicBezTo>
                  <a:cubicBezTo>
                    <a:pt x="1090" y="1389"/>
                    <a:pt x="966" y="1376"/>
                    <a:pt x="936" y="1375"/>
                  </a:cubicBezTo>
                  <a:lnTo>
                    <a:pt x="936" y="1376"/>
                  </a:lnTo>
                  <a:cubicBezTo>
                    <a:pt x="942" y="1377"/>
                    <a:pt x="948" y="1377"/>
                    <a:pt x="954" y="1377"/>
                  </a:cubicBezTo>
                  <a:cubicBezTo>
                    <a:pt x="948" y="1377"/>
                    <a:pt x="942" y="1377"/>
                    <a:pt x="936" y="1377"/>
                  </a:cubicBezTo>
                  <a:cubicBezTo>
                    <a:pt x="1014" y="1384"/>
                    <a:pt x="1065" y="1411"/>
                    <a:pt x="1145" y="1412"/>
                  </a:cubicBezTo>
                  <a:cubicBezTo>
                    <a:pt x="1146" y="1414"/>
                    <a:pt x="1142" y="1416"/>
                    <a:pt x="1145" y="1417"/>
                  </a:cubicBezTo>
                  <a:cubicBezTo>
                    <a:pt x="1148" y="1418"/>
                    <a:pt x="1134" y="1419"/>
                    <a:pt x="1157" y="1420"/>
                  </a:cubicBezTo>
                  <a:cubicBezTo>
                    <a:pt x="1168" y="1420"/>
                    <a:pt x="1145" y="1421"/>
                    <a:pt x="1163" y="1422"/>
                  </a:cubicBezTo>
                  <a:cubicBezTo>
                    <a:pt x="1175" y="1423"/>
                    <a:pt x="1159" y="1424"/>
                    <a:pt x="1167" y="1425"/>
                  </a:cubicBezTo>
                  <a:cubicBezTo>
                    <a:pt x="1135" y="1432"/>
                    <a:pt x="970" y="1416"/>
                    <a:pt x="898" y="1410"/>
                  </a:cubicBezTo>
                  <a:cubicBezTo>
                    <a:pt x="929" y="1411"/>
                    <a:pt x="848" y="1411"/>
                    <a:pt x="892" y="1412"/>
                  </a:cubicBezTo>
                  <a:cubicBezTo>
                    <a:pt x="890" y="1415"/>
                    <a:pt x="899" y="1418"/>
                    <a:pt x="957" y="1421"/>
                  </a:cubicBezTo>
                  <a:cubicBezTo>
                    <a:pt x="960" y="1426"/>
                    <a:pt x="1008" y="1429"/>
                    <a:pt x="1025" y="1435"/>
                  </a:cubicBezTo>
                  <a:cubicBezTo>
                    <a:pt x="1059" y="1436"/>
                    <a:pt x="1003" y="1437"/>
                    <a:pt x="1032" y="1437"/>
                  </a:cubicBezTo>
                  <a:cubicBezTo>
                    <a:pt x="1043" y="1438"/>
                    <a:pt x="1020" y="1439"/>
                    <a:pt x="1038" y="1439"/>
                  </a:cubicBezTo>
                  <a:cubicBezTo>
                    <a:pt x="1050" y="1440"/>
                    <a:pt x="1035" y="1441"/>
                    <a:pt x="1042" y="1442"/>
                  </a:cubicBezTo>
                  <a:cubicBezTo>
                    <a:pt x="1049" y="1443"/>
                    <a:pt x="1056" y="1443"/>
                    <a:pt x="1045" y="1444"/>
                  </a:cubicBezTo>
                  <a:cubicBezTo>
                    <a:pt x="1085" y="1445"/>
                    <a:pt x="1017" y="1446"/>
                    <a:pt x="1055" y="1446"/>
                  </a:cubicBezTo>
                  <a:cubicBezTo>
                    <a:pt x="1064" y="1449"/>
                    <a:pt x="1074" y="1451"/>
                    <a:pt x="1081" y="1454"/>
                  </a:cubicBezTo>
                  <a:cubicBezTo>
                    <a:pt x="1073" y="1457"/>
                    <a:pt x="1007" y="1457"/>
                    <a:pt x="1055" y="1459"/>
                  </a:cubicBezTo>
                  <a:cubicBezTo>
                    <a:pt x="1109" y="1460"/>
                    <a:pt x="1053" y="1464"/>
                    <a:pt x="1114" y="1468"/>
                  </a:cubicBezTo>
                  <a:cubicBezTo>
                    <a:pt x="1124" y="1469"/>
                    <a:pt x="1113" y="1469"/>
                    <a:pt x="1106" y="1469"/>
                  </a:cubicBezTo>
                  <a:cubicBezTo>
                    <a:pt x="1140" y="1470"/>
                    <a:pt x="1100" y="1471"/>
                    <a:pt x="1114" y="1471"/>
                  </a:cubicBezTo>
                  <a:cubicBezTo>
                    <a:pt x="1129" y="1472"/>
                    <a:pt x="1110" y="1474"/>
                    <a:pt x="1127" y="1475"/>
                  </a:cubicBezTo>
                  <a:cubicBezTo>
                    <a:pt x="1159" y="1476"/>
                    <a:pt x="1106" y="1477"/>
                    <a:pt x="1127" y="1477"/>
                  </a:cubicBezTo>
                  <a:cubicBezTo>
                    <a:pt x="1152" y="1478"/>
                    <a:pt x="1124" y="1479"/>
                    <a:pt x="1141" y="1480"/>
                  </a:cubicBezTo>
                  <a:cubicBezTo>
                    <a:pt x="1160" y="1481"/>
                    <a:pt x="1140" y="1482"/>
                    <a:pt x="1145" y="1489"/>
                  </a:cubicBezTo>
                  <a:cubicBezTo>
                    <a:pt x="1163" y="1489"/>
                    <a:pt x="1175" y="1490"/>
                    <a:pt x="1188" y="1490"/>
                  </a:cubicBezTo>
                  <a:cubicBezTo>
                    <a:pt x="1166" y="1491"/>
                    <a:pt x="1134" y="1491"/>
                    <a:pt x="1145" y="1493"/>
                  </a:cubicBezTo>
                  <a:cubicBezTo>
                    <a:pt x="1154" y="1494"/>
                    <a:pt x="1167" y="1495"/>
                    <a:pt x="1145" y="1496"/>
                  </a:cubicBezTo>
                  <a:cubicBezTo>
                    <a:pt x="1180" y="1497"/>
                    <a:pt x="1137" y="1498"/>
                    <a:pt x="1155" y="1498"/>
                  </a:cubicBezTo>
                  <a:cubicBezTo>
                    <a:pt x="1179" y="1498"/>
                    <a:pt x="1197" y="1498"/>
                    <a:pt x="1168" y="1499"/>
                  </a:cubicBezTo>
                  <a:cubicBezTo>
                    <a:pt x="1198" y="1500"/>
                    <a:pt x="1153" y="1501"/>
                    <a:pt x="1165" y="1502"/>
                  </a:cubicBezTo>
                  <a:cubicBezTo>
                    <a:pt x="1171" y="1502"/>
                    <a:pt x="1177" y="1502"/>
                    <a:pt x="1183" y="1503"/>
                  </a:cubicBezTo>
                  <a:cubicBezTo>
                    <a:pt x="1173" y="1503"/>
                    <a:pt x="1165" y="1502"/>
                    <a:pt x="1155" y="1506"/>
                  </a:cubicBezTo>
                  <a:cubicBezTo>
                    <a:pt x="1158" y="1506"/>
                    <a:pt x="1170" y="1507"/>
                    <a:pt x="1182" y="1507"/>
                  </a:cubicBezTo>
                  <a:cubicBezTo>
                    <a:pt x="1177" y="1508"/>
                    <a:pt x="1162" y="1508"/>
                    <a:pt x="1167" y="1509"/>
                  </a:cubicBezTo>
                  <a:cubicBezTo>
                    <a:pt x="1204" y="1511"/>
                    <a:pt x="1188" y="1514"/>
                    <a:pt x="1164" y="1516"/>
                  </a:cubicBezTo>
                  <a:cubicBezTo>
                    <a:pt x="1177" y="1516"/>
                    <a:pt x="1189" y="1516"/>
                    <a:pt x="1207" y="1517"/>
                  </a:cubicBezTo>
                  <a:cubicBezTo>
                    <a:pt x="1211" y="1535"/>
                    <a:pt x="1193" y="1534"/>
                    <a:pt x="1231" y="1536"/>
                  </a:cubicBezTo>
                  <a:cubicBezTo>
                    <a:pt x="1277" y="1539"/>
                    <a:pt x="1224" y="1541"/>
                    <a:pt x="1210" y="1543"/>
                  </a:cubicBezTo>
                  <a:cubicBezTo>
                    <a:pt x="1225" y="1543"/>
                    <a:pt x="1237" y="1543"/>
                    <a:pt x="1243" y="1543"/>
                  </a:cubicBezTo>
                  <a:cubicBezTo>
                    <a:pt x="1234" y="1544"/>
                    <a:pt x="1211" y="1546"/>
                    <a:pt x="1219" y="1546"/>
                  </a:cubicBezTo>
                  <a:cubicBezTo>
                    <a:pt x="1234" y="1548"/>
                    <a:pt x="1225" y="1549"/>
                    <a:pt x="1233" y="1550"/>
                  </a:cubicBezTo>
                  <a:cubicBezTo>
                    <a:pt x="1241" y="1551"/>
                    <a:pt x="1227" y="1551"/>
                    <a:pt x="1228" y="1552"/>
                  </a:cubicBezTo>
                  <a:cubicBezTo>
                    <a:pt x="1230" y="1553"/>
                    <a:pt x="1249" y="1555"/>
                    <a:pt x="1236" y="1556"/>
                  </a:cubicBezTo>
                  <a:cubicBezTo>
                    <a:pt x="1228" y="1557"/>
                    <a:pt x="1260" y="1557"/>
                    <a:pt x="1229" y="1558"/>
                  </a:cubicBezTo>
                  <a:cubicBezTo>
                    <a:pt x="1225" y="1558"/>
                    <a:pt x="1238" y="1559"/>
                    <a:pt x="1239" y="1560"/>
                  </a:cubicBezTo>
                  <a:cubicBezTo>
                    <a:pt x="1239" y="1560"/>
                    <a:pt x="1226" y="1562"/>
                    <a:pt x="1232" y="1562"/>
                  </a:cubicBezTo>
                  <a:cubicBezTo>
                    <a:pt x="1259" y="1562"/>
                    <a:pt x="1214" y="1563"/>
                    <a:pt x="1246" y="1564"/>
                  </a:cubicBezTo>
                  <a:cubicBezTo>
                    <a:pt x="1260" y="1565"/>
                    <a:pt x="1246" y="1565"/>
                    <a:pt x="1249" y="1570"/>
                  </a:cubicBezTo>
                  <a:cubicBezTo>
                    <a:pt x="1246" y="1577"/>
                    <a:pt x="1260" y="1574"/>
                    <a:pt x="1228" y="1576"/>
                  </a:cubicBezTo>
                  <a:cubicBezTo>
                    <a:pt x="1262" y="1577"/>
                    <a:pt x="1212" y="1578"/>
                    <a:pt x="1229" y="1579"/>
                  </a:cubicBezTo>
                  <a:cubicBezTo>
                    <a:pt x="1244" y="1580"/>
                    <a:pt x="1235" y="1580"/>
                    <a:pt x="1230" y="1581"/>
                  </a:cubicBezTo>
                  <a:cubicBezTo>
                    <a:pt x="1225" y="1582"/>
                    <a:pt x="1245" y="1583"/>
                    <a:pt x="1241" y="1583"/>
                  </a:cubicBezTo>
                  <a:cubicBezTo>
                    <a:pt x="1207" y="1584"/>
                    <a:pt x="1272" y="1585"/>
                    <a:pt x="1232" y="1585"/>
                  </a:cubicBezTo>
                  <a:cubicBezTo>
                    <a:pt x="1245" y="1586"/>
                    <a:pt x="1232" y="1587"/>
                    <a:pt x="1234" y="1587"/>
                  </a:cubicBezTo>
                  <a:cubicBezTo>
                    <a:pt x="1265" y="1588"/>
                    <a:pt x="1219" y="1588"/>
                    <a:pt x="1236" y="1589"/>
                  </a:cubicBezTo>
                  <a:cubicBezTo>
                    <a:pt x="1257" y="1590"/>
                    <a:pt x="1258" y="1591"/>
                    <a:pt x="1239" y="1591"/>
                  </a:cubicBezTo>
                  <a:cubicBezTo>
                    <a:pt x="1211" y="1592"/>
                    <a:pt x="1246" y="1593"/>
                    <a:pt x="1243" y="1594"/>
                  </a:cubicBezTo>
                  <a:cubicBezTo>
                    <a:pt x="1191" y="1590"/>
                    <a:pt x="1225" y="1601"/>
                    <a:pt x="1186" y="1604"/>
                  </a:cubicBezTo>
                  <a:cubicBezTo>
                    <a:pt x="1187" y="1612"/>
                    <a:pt x="1141" y="1614"/>
                    <a:pt x="1126" y="1618"/>
                  </a:cubicBezTo>
                  <a:cubicBezTo>
                    <a:pt x="1162" y="1618"/>
                    <a:pt x="1104" y="1620"/>
                    <a:pt x="1144" y="1620"/>
                  </a:cubicBezTo>
                  <a:cubicBezTo>
                    <a:pt x="1114" y="1623"/>
                    <a:pt x="1100" y="1629"/>
                    <a:pt x="1041" y="1638"/>
                  </a:cubicBezTo>
                  <a:cubicBezTo>
                    <a:pt x="1046" y="1638"/>
                    <a:pt x="1052" y="1638"/>
                    <a:pt x="1058" y="1639"/>
                  </a:cubicBezTo>
                  <a:cubicBezTo>
                    <a:pt x="1039" y="1640"/>
                    <a:pt x="1006" y="1640"/>
                    <a:pt x="999" y="1653"/>
                  </a:cubicBezTo>
                  <a:cubicBezTo>
                    <a:pt x="976" y="1654"/>
                    <a:pt x="957" y="1655"/>
                    <a:pt x="942" y="1656"/>
                  </a:cubicBezTo>
                  <a:cubicBezTo>
                    <a:pt x="981" y="1659"/>
                    <a:pt x="921" y="1660"/>
                    <a:pt x="924" y="1662"/>
                  </a:cubicBezTo>
                  <a:cubicBezTo>
                    <a:pt x="925" y="1664"/>
                    <a:pt x="909" y="1665"/>
                    <a:pt x="917" y="1666"/>
                  </a:cubicBezTo>
                  <a:cubicBezTo>
                    <a:pt x="921" y="1667"/>
                    <a:pt x="883" y="1667"/>
                    <a:pt x="906" y="1668"/>
                  </a:cubicBezTo>
                  <a:cubicBezTo>
                    <a:pt x="900" y="1670"/>
                    <a:pt x="903" y="1670"/>
                    <a:pt x="882" y="1672"/>
                  </a:cubicBezTo>
                  <a:cubicBezTo>
                    <a:pt x="876" y="1673"/>
                    <a:pt x="895" y="1674"/>
                    <a:pt x="891" y="1674"/>
                  </a:cubicBezTo>
                  <a:cubicBezTo>
                    <a:pt x="876" y="1676"/>
                    <a:pt x="825" y="1678"/>
                    <a:pt x="871" y="1680"/>
                  </a:cubicBezTo>
                  <a:cubicBezTo>
                    <a:pt x="833" y="1683"/>
                    <a:pt x="853" y="1683"/>
                    <a:pt x="817" y="1687"/>
                  </a:cubicBezTo>
                  <a:cubicBezTo>
                    <a:pt x="850" y="1688"/>
                    <a:pt x="929" y="1683"/>
                    <a:pt x="895" y="1685"/>
                  </a:cubicBezTo>
                  <a:lnTo>
                    <a:pt x="895" y="1685"/>
                  </a:lnTo>
                  <a:cubicBezTo>
                    <a:pt x="900" y="1687"/>
                    <a:pt x="868" y="1686"/>
                    <a:pt x="853" y="1687"/>
                  </a:cubicBezTo>
                  <a:cubicBezTo>
                    <a:pt x="843" y="1690"/>
                    <a:pt x="918" y="1688"/>
                    <a:pt x="874" y="1689"/>
                  </a:cubicBezTo>
                  <a:lnTo>
                    <a:pt x="874" y="1689"/>
                  </a:lnTo>
                  <a:cubicBezTo>
                    <a:pt x="815" y="1694"/>
                    <a:pt x="809" y="1702"/>
                    <a:pt x="774" y="1700"/>
                  </a:cubicBezTo>
                  <a:cubicBezTo>
                    <a:pt x="819" y="1702"/>
                    <a:pt x="741" y="1701"/>
                    <a:pt x="749" y="1702"/>
                  </a:cubicBezTo>
                  <a:cubicBezTo>
                    <a:pt x="747" y="1708"/>
                    <a:pt x="760" y="1705"/>
                    <a:pt x="728" y="1707"/>
                  </a:cubicBezTo>
                  <a:cubicBezTo>
                    <a:pt x="767" y="1708"/>
                    <a:pt x="733" y="1709"/>
                    <a:pt x="726" y="1709"/>
                  </a:cubicBezTo>
                  <a:cubicBezTo>
                    <a:pt x="713" y="1710"/>
                    <a:pt x="728" y="1711"/>
                    <a:pt x="716" y="1712"/>
                  </a:cubicBezTo>
                  <a:cubicBezTo>
                    <a:pt x="694" y="1713"/>
                    <a:pt x="727" y="1714"/>
                    <a:pt x="687" y="1715"/>
                  </a:cubicBezTo>
                  <a:cubicBezTo>
                    <a:pt x="693" y="1716"/>
                    <a:pt x="666" y="1717"/>
                    <a:pt x="678" y="1719"/>
                  </a:cubicBezTo>
                  <a:cubicBezTo>
                    <a:pt x="666" y="1719"/>
                    <a:pt x="671" y="1719"/>
                    <a:pt x="676" y="1720"/>
                  </a:cubicBezTo>
                  <a:cubicBezTo>
                    <a:pt x="704" y="1721"/>
                    <a:pt x="640" y="1721"/>
                    <a:pt x="653" y="1723"/>
                  </a:cubicBezTo>
                  <a:cubicBezTo>
                    <a:pt x="672" y="1723"/>
                    <a:pt x="663" y="1724"/>
                    <a:pt x="675" y="1725"/>
                  </a:cubicBezTo>
                  <a:cubicBezTo>
                    <a:pt x="687" y="1726"/>
                    <a:pt x="668" y="1726"/>
                    <a:pt x="666" y="1725"/>
                  </a:cubicBezTo>
                  <a:cubicBezTo>
                    <a:pt x="671" y="1725"/>
                    <a:pt x="684" y="1725"/>
                    <a:pt x="675" y="1725"/>
                  </a:cubicBezTo>
                  <a:cubicBezTo>
                    <a:pt x="591" y="1725"/>
                    <a:pt x="617" y="1726"/>
                    <a:pt x="571" y="1735"/>
                  </a:cubicBezTo>
                  <a:cubicBezTo>
                    <a:pt x="569" y="1738"/>
                    <a:pt x="522" y="1741"/>
                    <a:pt x="503" y="1745"/>
                  </a:cubicBezTo>
                  <a:cubicBezTo>
                    <a:pt x="497" y="1746"/>
                    <a:pt x="462" y="1747"/>
                    <a:pt x="498" y="1748"/>
                  </a:cubicBezTo>
                  <a:cubicBezTo>
                    <a:pt x="446" y="1753"/>
                    <a:pt x="453" y="1756"/>
                    <a:pt x="437" y="1758"/>
                  </a:cubicBezTo>
                  <a:cubicBezTo>
                    <a:pt x="443" y="1759"/>
                    <a:pt x="448" y="1759"/>
                    <a:pt x="454" y="1759"/>
                  </a:cubicBezTo>
                  <a:cubicBezTo>
                    <a:pt x="448" y="1759"/>
                    <a:pt x="443" y="1759"/>
                    <a:pt x="437" y="1759"/>
                  </a:cubicBezTo>
                  <a:cubicBezTo>
                    <a:pt x="440" y="1761"/>
                    <a:pt x="352" y="1763"/>
                    <a:pt x="413" y="1765"/>
                  </a:cubicBezTo>
                  <a:cubicBezTo>
                    <a:pt x="413" y="1765"/>
                    <a:pt x="407" y="1765"/>
                    <a:pt x="406" y="1765"/>
                  </a:cubicBezTo>
                  <a:cubicBezTo>
                    <a:pt x="377" y="1766"/>
                    <a:pt x="390" y="1767"/>
                    <a:pt x="374" y="1769"/>
                  </a:cubicBezTo>
                  <a:cubicBezTo>
                    <a:pt x="441" y="1770"/>
                    <a:pt x="355" y="1773"/>
                    <a:pt x="356" y="1774"/>
                  </a:cubicBezTo>
                  <a:cubicBezTo>
                    <a:pt x="399" y="1775"/>
                    <a:pt x="357" y="1777"/>
                    <a:pt x="382" y="1779"/>
                  </a:cubicBezTo>
                  <a:cubicBezTo>
                    <a:pt x="390" y="1779"/>
                    <a:pt x="400" y="1780"/>
                    <a:pt x="394" y="1781"/>
                  </a:cubicBezTo>
                  <a:cubicBezTo>
                    <a:pt x="358" y="1782"/>
                    <a:pt x="392" y="1785"/>
                    <a:pt x="369" y="1786"/>
                  </a:cubicBezTo>
                  <a:cubicBezTo>
                    <a:pt x="341" y="1789"/>
                    <a:pt x="361" y="1791"/>
                    <a:pt x="354" y="1793"/>
                  </a:cubicBezTo>
                  <a:cubicBezTo>
                    <a:pt x="351" y="1794"/>
                    <a:pt x="355" y="1795"/>
                    <a:pt x="353" y="1796"/>
                  </a:cubicBezTo>
                  <a:cubicBezTo>
                    <a:pt x="338" y="1799"/>
                    <a:pt x="306" y="1797"/>
                    <a:pt x="311" y="1801"/>
                  </a:cubicBezTo>
                  <a:cubicBezTo>
                    <a:pt x="308" y="1802"/>
                    <a:pt x="278" y="1805"/>
                    <a:pt x="283" y="1808"/>
                  </a:cubicBezTo>
                  <a:cubicBezTo>
                    <a:pt x="285" y="1809"/>
                    <a:pt x="254" y="1809"/>
                    <a:pt x="287" y="1810"/>
                  </a:cubicBezTo>
                  <a:cubicBezTo>
                    <a:pt x="331" y="1814"/>
                    <a:pt x="281" y="1811"/>
                    <a:pt x="292" y="1822"/>
                  </a:cubicBezTo>
                  <a:cubicBezTo>
                    <a:pt x="281" y="1828"/>
                    <a:pt x="300" y="1831"/>
                    <a:pt x="300" y="1833"/>
                  </a:cubicBezTo>
                  <a:cubicBezTo>
                    <a:pt x="299" y="1835"/>
                    <a:pt x="336" y="1836"/>
                    <a:pt x="291" y="1837"/>
                  </a:cubicBezTo>
                  <a:cubicBezTo>
                    <a:pt x="335" y="1838"/>
                    <a:pt x="301" y="1839"/>
                    <a:pt x="292" y="1841"/>
                  </a:cubicBezTo>
                  <a:cubicBezTo>
                    <a:pt x="289" y="1841"/>
                    <a:pt x="294" y="1842"/>
                    <a:pt x="302" y="1842"/>
                  </a:cubicBezTo>
                  <a:cubicBezTo>
                    <a:pt x="319" y="1843"/>
                    <a:pt x="277" y="1843"/>
                    <a:pt x="310" y="1844"/>
                  </a:cubicBezTo>
                  <a:cubicBezTo>
                    <a:pt x="320" y="1844"/>
                    <a:pt x="308" y="1846"/>
                    <a:pt x="332" y="1847"/>
                  </a:cubicBezTo>
                  <a:cubicBezTo>
                    <a:pt x="294" y="1847"/>
                    <a:pt x="335" y="1848"/>
                    <a:pt x="333" y="1849"/>
                  </a:cubicBezTo>
                  <a:cubicBezTo>
                    <a:pt x="324" y="1864"/>
                    <a:pt x="386" y="1865"/>
                    <a:pt x="395" y="1864"/>
                  </a:cubicBezTo>
                  <a:cubicBezTo>
                    <a:pt x="392" y="1873"/>
                    <a:pt x="402" y="1872"/>
                    <a:pt x="407" y="1874"/>
                  </a:cubicBezTo>
                  <a:cubicBezTo>
                    <a:pt x="407" y="1875"/>
                    <a:pt x="388" y="1876"/>
                    <a:pt x="398" y="1876"/>
                  </a:cubicBezTo>
                  <a:cubicBezTo>
                    <a:pt x="425" y="1882"/>
                    <a:pt x="461" y="1887"/>
                    <a:pt x="480" y="1891"/>
                  </a:cubicBezTo>
                  <a:cubicBezTo>
                    <a:pt x="540" y="1899"/>
                    <a:pt x="527" y="1904"/>
                    <a:pt x="589" y="1913"/>
                  </a:cubicBezTo>
                  <a:cubicBezTo>
                    <a:pt x="591" y="1913"/>
                    <a:pt x="598" y="1914"/>
                    <a:pt x="595" y="1914"/>
                  </a:cubicBezTo>
                  <a:cubicBezTo>
                    <a:pt x="550" y="1915"/>
                    <a:pt x="639" y="1919"/>
                    <a:pt x="625" y="1924"/>
                  </a:cubicBezTo>
                  <a:cubicBezTo>
                    <a:pt x="656" y="1929"/>
                    <a:pt x="673" y="1934"/>
                    <a:pt x="708" y="1943"/>
                  </a:cubicBezTo>
                  <a:cubicBezTo>
                    <a:pt x="707" y="1944"/>
                    <a:pt x="695" y="1946"/>
                    <a:pt x="711" y="1947"/>
                  </a:cubicBezTo>
                  <a:cubicBezTo>
                    <a:pt x="728" y="1948"/>
                    <a:pt x="704" y="1949"/>
                    <a:pt x="719" y="1950"/>
                  </a:cubicBezTo>
                  <a:cubicBezTo>
                    <a:pt x="697" y="1950"/>
                    <a:pt x="747" y="1951"/>
                    <a:pt x="709" y="1952"/>
                  </a:cubicBezTo>
                  <a:cubicBezTo>
                    <a:pt x="730" y="1952"/>
                    <a:pt x="726" y="1953"/>
                    <a:pt x="709" y="1953"/>
                  </a:cubicBezTo>
                  <a:cubicBezTo>
                    <a:pt x="746" y="1954"/>
                    <a:pt x="698" y="1955"/>
                    <a:pt x="718" y="1955"/>
                  </a:cubicBezTo>
                  <a:cubicBezTo>
                    <a:pt x="749" y="1956"/>
                    <a:pt x="702" y="1957"/>
                    <a:pt x="715" y="1957"/>
                  </a:cubicBezTo>
                  <a:cubicBezTo>
                    <a:pt x="741" y="1959"/>
                    <a:pt x="720" y="1960"/>
                    <a:pt x="729" y="1961"/>
                  </a:cubicBezTo>
                  <a:cubicBezTo>
                    <a:pt x="783" y="1966"/>
                    <a:pt x="769" y="1971"/>
                    <a:pt x="811" y="1977"/>
                  </a:cubicBezTo>
                  <a:cubicBezTo>
                    <a:pt x="756" y="1978"/>
                    <a:pt x="833" y="1980"/>
                    <a:pt x="813" y="1981"/>
                  </a:cubicBezTo>
                  <a:cubicBezTo>
                    <a:pt x="811" y="1981"/>
                    <a:pt x="838" y="1982"/>
                    <a:pt x="818" y="1982"/>
                  </a:cubicBezTo>
                  <a:cubicBezTo>
                    <a:pt x="812" y="1983"/>
                    <a:pt x="830" y="1984"/>
                    <a:pt x="832" y="1984"/>
                  </a:cubicBezTo>
                  <a:cubicBezTo>
                    <a:pt x="834" y="1985"/>
                    <a:pt x="823" y="1987"/>
                    <a:pt x="835" y="1987"/>
                  </a:cubicBezTo>
                  <a:cubicBezTo>
                    <a:pt x="850" y="1988"/>
                    <a:pt x="827" y="1990"/>
                    <a:pt x="847" y="1990"/>
                  </a:cubicBezTo>
                  <a:cubicBezTo>
                    <a:pt x="874" y="1991"/>
                    <a:pt x="812" y="1992"/>
                    <a:pt x="848" y="1993"/>
                  </a:cubicBezTo>
                  <a:cubicBezTo>
                    <a:pt x="826" y="1994"/>
                    <a:pt x="858" y="1995"/>
                    <a:pt x="854" y="1996"/>
                  </a:cubicBezTo>
                  <a:cubicBezTo>
                    <a:pt x="850" y="1997"/>
                    <a:pt x="862" y="1999"/>
                    <a:pt x="851" y="2000"/>
                  </a:cubicBezTo>
                  <a:cubicBezTo>
                    <a:pt x="841" y="2001"/>
                    <a:pt x="890" y="2001"/>
                    <a:pt x="861" y="2002"/>
                  </a:cubicBezTo>
                  <a:cubicBezTo>
                    <a:pt x="850" y="2002"/>
                    <a:pt x="879" y="2003"/>
                    <a:pt x="856" y="2004"/>
                  </a:cubicBezTo>
                  <a:cubicBezTo>
                    <a:pt x="902" y="2006"/>
                    <a:pt x="848" y="2010"/>
                    <a:pt x="890" y="2012"/>
                  </a:cubicBezTo>
                  <a:cubicBezTo>
                    <a:pt x="852" y="2013"/>
                    <a:pt x="897" y="2014"/>
                    <a:pt x="886" y="2014"/>
                  </a:cubicBezTo>
                  <a:cubicBezTo>
                    <a:pt x="870" y="2015"/>
                    <a:pt x="902" y="2016"/>
                    <a:pt x="897" y="2017"/>
                  </a:cubicBezTo>
                  <a:cubicBezTo>
                    <a:pt x="894" y="2019"/>
                    <a:pt x="909" y="2021"/>
                    <a:pt x="914" y="2023"/>
                  </a:cubicBezTo>
                  <a:cubicBezTo>
                    <a:pt x="919" y="2024"/>
                    <a:pt x="925" y="2026"/>
                    <a:pt x="913" y="2027"/>
                  </a:cubicBezTo>
                  <a:cubicBezTo>
                    <a:pt x="901" y="2028"/>
                    <a:pt x="947" y="2029"/>
                    <a:pt x="923" y="2030"/>
                  </a:cubicBezTo>
                  <a:cubicBezTo>
                    <a:pt x="916" y="2030"/>
                    <a:pt x="930" y="2031"/>
                    <a:pt x="918" y="2032"/>
                  </a:cubicBezTo>
                  <a:cubicBezTo>
                    <a:pt x="909" y="2032"/>
                    <a:pt x="912" y="2034"/>
                    <a:pt x="921" y="2034"/>
                  </a:cubicBezTo>
                  <a:cubicBezTo>
                    <a:pt x="957" y="2035"/>
                    <a:pt x="900" y="2035"/>
                    <a:pt x="928" y="2036"/>
                  </a:cubicBezTo>
                  <a:cubicBezTo>
                    <a:pt x="964" y="2037"/>
                    <a:pt x="907" y="2038"/>
                    <a:pt x="916" y="2038"/>
                  </a:cubicBezTo>
                  <a:cubicBezTo>
                    <a:pt x="926" y="2039"/>
                    <a:pt x="949" y="2040"/>
                    <a:pt x="929" y="2041"/>
                  </a:cubicBezTo>
                  <a:cubicBezTo>
                    <a:pt x="918" y="2043"/>
                    <a:pt x="942" y="2042"/>
                    <a:pt x="936" y="2048"/>
                  </a:cubicBezTo>
                  <a:cubicBezTo>
                    <a:pt x="939" y="2053"/>
                    <a:pt x="928" y="2054"/>
                    <a:pt x="939" y="2055"/>
                  </a:cubicBezTo>
                  <a:cubicBezTo>
                    <a:pt x="948" y="2057"/>
                    <a:pt x="910" y="2058"/>
                    <a:pt x="933" y="2059"/>
                  </a:cubicBezTo>
                  <a:cubicBezTo>
                    <a:pt x="950" y="2060"/>
                    <a:pt x="936" y="2062"/>
                    <a:pt x="936" y="2064"/>
                  </a:cubicBezTo>
                  <a:lnTo>
                    <a:pt x="954" y="2064"/>
                  </a:lnTo>
                  <a:cubicBezTo>
                    <a:pt x="948" y="2064"/>
                    <a:pt x="942" y="2064"/>
                    <a:pt x="936" y="2064"/>
                  </a:cubicBezTo>
                  <a:cubicBezTo>
                    <a:pt x="936" y="2067"/>
                    <a:pt x="930" y="2069"/>
                    <a:pt x="938" y="2072"/>
                  </a:cubicBezTo>
                  <a:cubicBezTo>
                    <a:pt x="947" y="2074"/>
                    <a:pt x="902" y="2077"/>
                    <a:pt x="936" y="2079"/>
                  </a:cubicBezTo>
                  <a:cubicBezTo>
                    <a:pt x="938" y="2079"/>
                    <a:pt x="918" y="2081"/>
                    <a:pt x="919" y="2083"/>
                  </a:cubicBezTo>
                  <a:cubicBezTo>
                    <a:pt x="919" y="2083"/>
                    <a:pt x="933" y="2084"/>
                    <a:pt x="918" y="2085"/>
                  </a:cubicBezTo>
                  <a:cubicBezTo>
                    <a:pt x="816" y="2107"/>
                    <a:pt x="744" y="2117"/>
                    <a:pt x="601" y="2128"/>
                  </a:cubicBezTo>
                  <a:cubicBezTo>
                    <a:pt x="640" y="2133"/>
                    <a:pt x="514" y="2143"/>
                    <a:pt x="500" y="2144"/>
                  </a:cubicBezTo>
                  <a:cubicBezTo>
                    <a:pt x="535" y="2145"/>
                    <a:pt x="482" y="2146"/>
                    <a:pt x="496" y="2147"/>
                  </a:cubicBezTo>
                  <a:cubicBezTo>
                    <a:pt x="452" y="2153"/>
                    <a:pt x="426" y="2156"/>
                    <a:pt x="395" y="2161"/>
                  </a:cubicBezTo>
                  <a:cubicBezTo>
                    <a:pt x="379" y="2163"/>
                    <a:pt x="375" y="2164"/>
                    <a:pt x="410" y="2166"/>
                  </a:cubicBezTo>
                  <a:cubicBezTo>
                    <a:pt x="492" y="2171"/>
                    <a:pt x="363" y="2172"/>
                    <a:pt x="414" y="2174"/>
                  </a:cubicBezTo>
                  <a:cubicBezTo>
                    <a:pt x="401" y="2175"/>
                    <a:pt x="388" y="2175"/>
                    <a:pt x="374" y="2176"/>
                  </a:cubicBezTo>
                  <a:cubicBezTo>
                    <a:pt x="409" y="2177"/>
                    <a:pt x="364" y="2178"/>
                    <a:pt x="391" y="2179"/>
                  </a:cubicBezTo>
                  <a:cubicBezTo>
                    <a:pt x="364" y="2179"/>
                    <a:pt x="375" y="2180"/>
                    <a:pt x="375" y="2184"/>
                  </a:cubicBezTo>
                  <a:cubicBezTo>
                    <a:pt x="378" y="2184"/>
                    <a:pt x="336" y="2185"/>
                    <a:pt x="374" y="2186"/>
                  </a:cubicBezTo>
                  <a:cubicBezTo>
                    <a:pt x="352" y="2186"/>
                    <a:pt x="357" y="2187"/>
                    <a:pt x="372" y="2187"/>
                  </a:cubicBezTo>
                  <a:cubicBezTo>
                    <a:pt x="337" y="2192"/>
                    <a:pt x="349" y="2194"/>
                    <a:pt x="311" y="2197"/>
                  </a:cubicBezTo>
                  <a:cubicBezTo>
                    <a:pt x="299" y="2198"/>
                    <a:pt x="347" y="2199"/>
                    <a:pt x="314" y="2200"/>
                  </a:cubicBezTo>
                  <a:cubicBezTo>
                    <a:pt x="297" y="2202"/>
                    <a:pt x="321" y="2204"/>
                    <a:pt x="327" y="2204"/>
                  </a:cubicBezTo>
                  <a:cubicBezTo>
                    <a:pt x="312" y="2205"/>
                    <a:pt x="292" y="2204"/>
                    <a:pt x="275" y="2204"/>
                  </a:cubicBezTo>
                  <a:cubicBezTo>
                    <a:pt x="274" y="2205"/>
                    <a:pt x="273" y="2205"/>
                    <a:pt x="272" y="2205"/>
                  </a:cubicBezTo>
                  <a:cubicBezTo>
                    <a:pt x="267" y="2206"/>
                    <a:pt x="260" y="2206"/>
                    <a:pt x="291" y="2207"/>
                  </a:cubicBezTo>
                  <a:cubicBezTo>
                    <a:pt x="307" y="2205"/>
                    <a:pt x="310" y="2207"/>
                    <a:pt x="291" y="2207"/>
                  </a:cubicBezTo>
                  <a:cubicBezTo>
                    <a:pt x="291" y="2207"/>
                    <a:pt x="291" y="2206"/>
                    <a:pt x="291" y="2207"/>
                  </a:cubicBezTo>
                  <a:cubicBezTo>
                    <a:pt x="285" y="2207"/>
                    <a:pt x="270" y="2208"/>
                    <a:pt x="274" y="2209"/>
                  </a:cubicBezTo>
                  <a:cubicBezTo>
                    <a:pt x="278" y="2209"/>
                    <a:pt x="284" y="2209"/>
                    <a:pt x="277" y="2210"/>
                  </a:cubicBezTo>
                  <a:cubicBezTo>
                    <a:pt x="272" y="2211"/>
                    <a:pt x="230" y="2212"/>
                    <a:pt x="269" y="2213"/>
                  </a:cubicBezTo>
                  <a:cubicBezTo>
                    <a:pt x="245" y="2215"/>
                    <a:pt x="211" y="2216"/>
                    <a:pt x="247" y="2217"/>
                  </a:cubicBezTo>
                  <a:cubicBezTo>
                    <a:pt x="211" y="2219"/>
                    <a:pt x="243" y="2220"/>
                    <a:pt x="227" y="2222"/>
                  </a:cubicBezTo>
                  <a:cubicBezTo>
                    <a:pt x="207" y="2223"/>
                    <a:pt x="221" y="2225"/>
                    <a:pt x="204" y="2226"/>
                  </a:cubicBezTo>
                  <a:cubicBezTo>
                    <a:pt x="190" y="2227"/>
                    <a:pt x="213" y="2228"/>
                    <a:pt x="189" y="2229"/>
                  </a:cubicBezTo>
                  <a:cubicBezTo>
                    <a:pt x="166" y="2230"/>
                    <a:pt x="160" y="2231"/>
                    <a:pt x="166" y="2233"/>
                  </a:cubicBezTo>
                  <a:cubicBezTo>
                    <a:pt x="170" y="2238"/>
                    <a:pt x="155" y="2238"/>
                    <a:pt x="147" y="2241"/>
                  </a:cubicBezTo>
                  <a:cubicBezTo>
                    <a:pt x="140" y="2241"/>
                    <a:pt x="155" y="2243"/>
                    <a:pt x="144" y="2243"/>
                  </a:cubicBezTo>
                  <a:cubicBezTo>
                    <a:pt x="115" y="2244"/>
                    <a:pt x="148" y="2245"/>
                    <a:pt x="131" y="2246"/>
                  </a:cubicBezTo>
                  <a:cubicBezTo>
                    <a:pt x="108" y="2247"/>
                    <a:pt x="143" y="2249"/>
                    <a:pt x="107" y="2250"/>
                  </a:cubicBezTo>
                  <a:cubicBezTo>
                    <a:pt x="136" y="2251"/>
                    <a:pt x="76" y="2252"/>
                    <a:pt x="116" y="2254"/>
                  </a:cubicBezTo>
                  <a:cubicBezTo>
                    <a:pt x="59" y="2256"/>
                    <a:pt x="82" y="2259"/>
                    <a:pt x="64" y="2261"/>
                  </a:cubicBezTo>
                  <a:cubicBezTo>
                    <a:pt x="58" y="2262"/>
                    <a:pt x="77" y="2263"/>
                    <a:pt x="74" y="2264"/>
                  </a:cubicBezTo>
                  <a:cubicBezTo>
                    <a:pt x="56" y="2267"/>
                    <a:pt x="39" y="2271"/>
                    <a:pt x="41" y="2275"/>
                  </a:cubicBezTo>
                  <a:cubicBezTo>
                    <a:pt x="42" y="2277"/>
                    <a:pt x="56" y="2279"/>
                    <a:pt x="38" y="2280"/>
                  </a:cubicBezTo>
                  <a:cubicBezTo>
                    <a:pt x="13" y="2282"/>
                    <a:pt x="49" y="2283"/>
                    <a:pt x="42" y="2285"/>
                  </a:cubicBezTo>
                  <a:cubicBezTo>
                    <a:pt x="-6" y="2290"/>
                    <a:pt x="98" y="2288"/>
                    <a:pt x="42" y="2291"/>
                  </a:cubicBezTo>
                  <a:cubicBezTo>
                    <a:pt x="31" y="2292"/>
                    <a:pt x="21" y="2293"/>
                    <a:pt x="29" y="2293"/>
                  </a:cubicBezTo>
                  <a:cubicBezTo>
                    <a:pt x="55" y="2295"/>
                    <a:pt x="20" y="2295"/>
                    <a:pt x="25" y="2296"/>
                  </a:cubicBezTo>
                  <a:cubicBezTo>
                    <a:pt x="60" y="2297"/>
                    <a:pt x="44" y="2299"/>
                    <a:pt x="38" y="2301"/>
                  </a:cubicBezTo>
                  <a:cubicBezTo>
                    <a:pt x="32" y="2302"/>
                    <a:pt x="49" y="2305"/>
                    <a:pt x="7" y="2306"/>
                  </a:cubicBezTo>
                  <a:cubicBezTo>
                    <a:pt x="5" y="2306"/>
                    <a:pt x="14" y="2306"/>
                    <a:pt x="15" y="2307"/>
                  </a:cubicBezTo>
                  <a:cubicBezTo>
                    <a:pt x="17" y="2307"/>
                    <a:pt x="25" y="2308"/>
                    <a:pt x="17" y="2308"/>
                  </a:cubicBezTo>
                  <a:cubicBezTo>
                    <a:pt x="-11" y="2310"/>
                    <a:pt x="2" y="2311"/>
                    <a:pt x="8" y="2312"/>
                  </a:cubicBezTo>
                  <a:cubicBezTo>
                    <a:pt x="15" y="2313"/>
                    <a:pt x="3" y="2314"/>
                    <a:pt x="0" y="2316"/>
                  </a:cubicBezTo>
                  <a:cubicBezTo>
                    <a:pt x="10" y="2317"/>
                    <a:pt x="31" y="2317"/>
                    <a:pt x="41" y="2318"/>
                  </a:cubicBezTo>
                  <a:cubicBezTo>
                    <a:pt x="49" y="2319"/>
                    <a:pt x="3" y="2319"/>
                    <a:pt x="37" y="2320"/>
                  </a:cubicBezTo>
                  <a:cubicBezTo>
                    <a:pt x="21" y="2321"/>
                    <a:pt x="36" y="2321"/>
                    <a:pt x="40" y="2322"/>
                  </a:cubicBezTo>
                  <a:cubicBezTo>
                    <a:pt x="46" y="2323"/>
                    <a:pt x="34" y="2324"/>
                    <a:pt x="62" y="2325"/>
                  </a:cubicBezTo>
                  <a:cubicBezTo>
                    <a:pt x="85" y="2326"/>
                    <a:pt x="21" y="2326"/>
                    <a:pt x="56" y="2327"/>
                  </a:cubicBezTo>
                  <a:cubicBezTo>
                    <a:pt x="65" y="2327"/>
                    <a:pt x="47" y="2328"/>
                    <a:pt x="56" y="2329"/>
                  </a:cubicBezTo>
                  <a:cubicBezTo>
                    <a:pt x="110" y="2340"/>
                    <a:pt x="133" y="2347"/>
                    <a:pt x="182" y="2353"/>
                  </a:cubicBezTo>
                  <a:cubicBezTo>
                    <a:pt x="190" y="2353"/>
                    <a:pt x="169" y="2354"/>
                    <a:pt x="167" y="2355"/>
                  </a:cubicBezTo>
                  <a:cubicBezTo>
                    <a:pt x="163" y="2356"/>
                    <a:pt x="196" y="2357"/>
                    <a:pt x="188" y="2359"/>
                  </a:cubicBezTo>
                  <a:cubicBezTo>
                    <a:pt x="181" y="2360"/>
                    <a:pt x="214" y="2361"/>
                    <a:pt x="187" y="2362"/>
                  </a:cubicBezTo>
                  <a:cubicBezTo>
                    <a:pt x="283" y="2371"/>
                    <a:pt x="408" y="2388"/>
                    <a:pt x="431" y="2394"/>
                  </a:cubicBezTo>
                  <a:cubicBezTo>
                    <a:pt x="490" y="2396"/>
                    <a:pt x="463" y="2397"/>
                    <a:pt x="444" y="2400"/>
                  </a:cubicBezTo>
                  <a:cubicBezTo>
                    <a:pt x="454" y="2400"/>
                    <a:pt x="463" y="2400"/>
                    <a:pt x="476" y="2400"/>
                  </a:cubicBezTo>
                  <a:cubicBezTo>
                    <a:pt x="402" y="2403"/>
                    <a:pt x="519" y="2411"/>
                    <a:pt x="497" y="2416"/>
                  </a:cubicBezTo>
                  <a:cubicBezTo>
                    <a:pt x="475" y="2416"/>
                    <a:pt x="502" y="2417"/>
                    <a:pt x="491" y="2418"/>
                  </a:cubicBezTo>
                  <a:cubicBezTo>
                    <a:pt x="461" y="2419"/>
                    <a:pt x="527" y="2419"/>
                    <a:pt x="521" y="2425"/>
                  </a:cubicBezTo>
                  <a:cubicBezTo>
                    <a:pt x="520" y="2426"/>
                    <a:pt x="503" y="2427"/>
                    <a:pt x="555" y="2428"/>
                  </a:cubicBezTo>
                  <a:cubicBezTo>
                    <a:pt x="577" y="2430"/>
                    <a:pt x="508" y="2431"/>
                    <a:pt x="559" y="2433"/>
                  </a:cubicBezTo>
                  <a:cubicBezTo>
                    <a:pt x="500" y="2435"/>
                    <a:pt x="577" y="2436"/>
                    <a:pt x="582" y="2442"/>
                  </a:cubicBezTo>
                  <a:cubicBezTo>
                    <a:pt x="583" y="2442"/>
                    <a:pt x="554" y="2443"/>
                    <a:pt x="581" y="2444"/>
                  </a:cubicBezTo>
                  <a:cubicBezTo>
                    <a:pt x="597" y="2446"/>
                    <a:pt x="592" y="2447"/>
                    <a:pt x="603" y="2447"/>
                  </a:cubicBezTo>
                  <a:cubicBezTo>
                    <a:pt x="598" y="2451"/>
                    <a:pt x="637" y="2455"/>
                    <a:pt x="625" y="2458"/>
                  </a:cubicBezTo>
                  <a:cubicBezTo>
                    <a:pt x="622" y="2460"/>
                    <a:pt x="638" y="2461"/>
                    <a:pt x="634" y="2462"/>
                  </a:cubicBezTo>
                  <a:cubicBezTo>
                    <a:pt x="630" y="2463"/>
                    <a:pt x="649" y="2465"/>
                    <a:pt x="646" y="2466"/>
                  </a:cubicBezTo>
                  <a:cubicBezTo>
                    <a:pt x="643" y="2467"/>
                    <a:pt x="635" y="2469"/>
                    <a:pt x="649" y="2470"/>
                  </a:cubicBezTo>
                  <a:cubicBezTo>
                    <a:pt x="659" y="2473"/>
                    <a:pt x="671" y="2470"/>
                    <a:pt x="667" y="2476"/>
                  </a:cubicBezTo>
                  <a:cubicBezTo>
                    <a:pt x="674" y="2480"/>
                    <a:pt x="710" y="2478"/>
                    <a:pt x="707" y="2487"/>
                  </a:cubicBezTo>
                  <a:cubicBezTo>
                    <a:pt x="724" y="2486"/>
                    <a:pt x="733" y="2486"/>
                    <a:pt x="751" y="2486"/>
                  </a:cubicBezTo>
                  <a:cubicBezTo>
                    <a:pt x="751" y="2487"/>
                    <a:pt x="740" y="2489"/>
                    <a:pt x="753" y="2489"/>
                  </a:cubicBezTo>
                  <a:cubicBezTo>
                    <a:pt x="779" y="2491"/>
                    <a:pt x="774" y="2493"/>
                    <a:pt x="760" y="2495"/>
                  </a:cubicBezTo>
                  <a:cubicBezTo>
                    <a:pt x="758" y="2495"/>
                    <a:pt x="752" y="2495"/>
                    <a:pt x="754" y="2495"/>
                  </a:cubicBezTo>
                  <a:cubicBezTo>
                    <a:pt x="796" y="2497"/>
                    <a:pt x="786" y="2498"/>
                    <a:pt x="771" y="2500"/>
                  </a:cubicBezTo>
                  <a:cubicBezTo>
                    <a:pt x="774" y="2503"/>
                    <a:pt x="852" y="2507"/>
                    <a:pt x="817" y="2509"/>
                  </a:cubicBezTo>
                  <a:cubicBezTo>
                    <a:pt x="829" y="2509"/>
                    <a:pt x="841" y="2509"/>
                    <a:pt x="849" y="2509"/>
                  </a:cubicBezTo>
                  <a:cubicBezTo>
                    <a:pt x="846" y="2510"/>
                    <a:pt x="838" y="2510"/>
                    <a:pt x="841" y="2510"/>
                  </a:cubicBezTo>
                  <a:cubicBezTo>
                    <a:pt x="877" y="2511"/>
                    <a:pt x="885" y="2513"/>
                    <a:pt x="869" y="2514"/>
                  </a:cubicBezTo>
                  <a:cubicBezTo>
                    <a:pt x="854" y="2514"/>
                    <a:pt x="896" y="2519"/>
                    <a:pt x="895" y="2520"/>
                  </a:cubicBezTo>
                  <a:cubicBezTo>
                    <a:pt x="902" y="2521"/>
                    <a:pt x="879" y="2523"/>
                    <a:pt x="909" y="2524"/>
                  </a:cubicBezTo>
                  <a:cubicBezTo>
                    <a:pt x="939" y="2525"/>
                    <a:pt x="898" y="2527"/>
                    <a:pt x="909" y="2528"/>
                  </a:cubicBezTo>
                  <a:cubicBezTo>
                    <a:pt x="914" y="2529"/>
                    <a:pt x="887" y="2530"/>
                    <a:pt x="912" y="2531"/>
                  </a:cubicBezTo>
                  <a:cubicBezTo>
                    <a:pt x="933" y="2532"/>
                    <a:pt x="898" y="2533"/>
                    <a:pt x="936" y="2534"/>
                  </a:cubicBezTo>
                  <a:cubicBezTo>
                    <a:pt x="901" y="2535"/>
                    <a:pt x="916" y="2536"/>
                    <a:pt x="910" y="2537"/>
                  </a:cubicBezTo>
                  <a:cubicBezTo>
                    <a:pt x="897" y="2539"/>
                    <a:pt x="891" y="2541"/>
                    <a:pt x="899" y="2542"/>
                  </a:cubicBezTo>
                  <a:cubicBezTo>
                    <a:pt x="902" y="2543"/>
                    <a:pt x="892" y="2544"/>
                    <a:pt x="903" y="2544"/>
                  </a:cubicBezTo>
                  <a:cubicBezTo>
                    <a:pt x="933" y="2545"/>
                    <a:pt x="873" y="2546"/>
                    <a:pt x="912" y="2546"/>
                  </a:cubicBezTo>
                  <a:cubicBezTo>
                    <a:pt x="878" y="2548"/>
                    <a:pt x="930" y="2546"/>
                    <a:pt x="914" y="2551"/>
                  </a:cubicBezTo>
                  <a:cubicBezTo>
                    <a:pt x="901" y="2553"/>
                    <a:pt x="948" y="2554"/>
                    <a:pt x="917" y="2556"/>
                  </a:cubicBezTo>
                  <a:cubicBezTo>
                    <a:pt x="966" y="2560"/>
                    <a:pt x="928" y="2564"/>
                    <a:pt x="921" y="2568"/>
                  </a:cubicBezTo>
                  <a:cubicBezTo>
                    <a:pt x="913" y="2570"/>
                    <a:pt x="947" y="2571"/>
                    <a:pt x="949" y="2572"/>
                  </a:cubicBezTo>
                  <a:cubicBezTo>
                    <a:pt x="944" y="2572"/>
                    <a:pt x="941" y="2572"/>
                    <a:pt x="936" y="2572"/>
                  </a:cubicBezTo>
                  <a:cubicBezTo>
                    <a:pt x="941" y="2571"/>
                    <a:pt x="956" y="2572"/>
                    <a:pt x="946" y="2572"/>
                  </a:cubicBezTo>
                  <a:cubicBezTo>
                    <a:pt x="931" y="2571"/>
                    <a:pt x="919" y="2572"/>
                    <a:pt x="919" y="2572"/>
                  </a:cubicBezTo>
                  <a:cubicBezTo>
                    <a:pt x="943" y="2587"/>
                    <a:pt x="1039" y="2589"/>
                    <a:pt x="1113" y="2602"/>
                  </a:cubicBezTo>
                  <a:cubicBezTo>
                    <a:pt x="1169" y="2603"/>
                    <a:pt x="1123" y="2605"/>
                    <a:pt x="1163" y="2607"/>
                  </a:cubicBezTo>
                  <a:cubicBezTo>
                    <a:pt x="1146" y="2610"/>
                    <a:pt x="1161" y="2611"/>
                    <a:pt x="1183" y="2613"/>
                  </a:cubicBezTo>
                  <a:cubicBezTo>
                    <a:pt x="1204" y="2614"/>
                    <a:pt x="1149" y="2615"/>
                    <a:pt x="1184" y="2616"/>
                  </a:cubicBezTo>
                  <a:cubicBezTo>
                    <a:pt x="1165" y="2616"/>
                    <a:pt x="1177" y="2617"/>
                    <a:pt x="1184" y="2618"/>
                  </a:cubicBezTo>
                  <a:cubicBezTo>
                    <a:pt x="1201" y="2623"/>
                    <a:pt x="1264" y="2629"/>
                    <a:pt x="1272" y="2632"/>
                  </a:cubicBezTo>
                  <a:cubicBezTo>
                    <a:pt x="1275" y="2632"/>
                    <a:pt x="1295" y="2633"/>
                    <a:pt x="1270" y="2633"/>
                  </a:cubicBezTo>
                  <a:cubicBezTo>
                    <a:pt x="1292" y="2634"/>
                    <a:pt x="1309" y="2636"/>
                    <a:pt x="1331" y="2639"/>
                  </a:cubicBezTo>
                  <a:cubicBezTo>
                    <a:pt x="1294" y="2640"/>
                    <a:pt x="1336" y="2641"/>
                    <a:pt x="1333" y="2641"/>
                  </a:cubicBezTo>
                  <a:cubicBezTo>
                    <a:pt x="1331" y="2642"/>
                    <a:pt x="1320" y="2643"/>
                    <a:pt x="1349" y="2644"/>
                  </a:cubicBezTo>
                  <a:cubicBezTo>
                    <a:pt x="1326" y="2645"/>
                    <a:pt x="1361" y="2647"/>
                    <a:pt x="1354" y="2648"/>
                  </a:cubicBezTo>
                  <a:cubicBezTo>
                    <a:pt x="1336" y="2653"/>
                    <a:pt x="1386" y="2654"/>
                    <a:pt x="1370" y="2656"/>
                  </a:cubicBezTo>
                  <a:cubicBezTo>
                    <a:pt x="1343" y="2658"/>
                    <a:pt x="1402" y="2659"/>
                    <a:pt x="1394" y="2661"/>
                  </a:cubicBezTo>
                  <a:cubicBezTo>
                    <a:pt x="1395" y="2662"/>
                    <a:pt x="1390" y="2663"/>
                    <a:pt x="1399" y="2663"/>
                  </a:cubicBezTo>
                  <a:cubicBezTo>
                    <a:pt x="1434" y="2664"/>
                    <a:pt x="1383" y="2665"/>
                    <a:pt x="1406" y="2665"/>
                  </a:cubicBezTo>
                  <a:cubicBezTo>
                    <a:pt x="1433" y="2666"/>
                    <a:pt x="1397" y="2668"/>
                    <a:pt x="1435" y="2669"/>
                  </a:cubicBezTo>
                  <a:cubicBezTo>
                    <a:pt x="1407" y="2670"/>
                    <a:pt x="1446" y="2671"/>
                    <a:pt x="1445" y="2672"/>
                  </a:cubicBezTo>
                  <a:cubicBezTo>
                    <a:pt x="1457" y="2675"/>
                    <a:pt x="1456" y="2677"/>
                    <a:pt x="1475" y="2678"/>
                  </a:cubicBezTo>
                  <a:cubicBezTo>
                    <a:pt x="1482" y="2678"/>
                    <a:pt x="1453" y="2680"/>
                    <a:pt x="1461" y="2680"/>
                  </a:cubicBezTo>
                  <a:cubicBezTo>
                    <a:pt x="1496" y="2682"/>
                    <a:pt x="1469" y="2684"/>
                    <a:pt x="1477" y="2685"/>
                  </a:cubicBezTo>
                  <a:cubicBezTo>
                    <a:pt x="1496" y="2691"/>
                    <a:pt x="1516" y="2692"/>
                    <a:pt x="1520" y="2702"/>
                  </a:cubicBezTo>
                  <a:cubicBezTo>
                    <a:pt x="1561" y="2704"/>
                    <a:pt x="1545" y="2707"/>
                    <a:pt x="1534" y="2709"/>
                  </a:cubicBezTo>
                  <a:cubicBezTo>
                    <a:pt x="1526" y="2710"/>
                    <a:pt x="1566" y="2711"/>
                    <a:pt x="1525" y="2713"/>
                  </a:cubicBezTo>
                  <a:cubicBezTo>
                    <a:pt x="1565" y="2714"/>
                    <a:pt x="1516" y="2717"/>
                    <a:pt x="1559" y="2719"/>
                  </a:cubicBezTo>
                  <a:cubicBezTo>
                    <a:pt x="1569" y="2720"/>
                    <a:pt x="1532" y="2722"/>
                    <a:pt x="1560" y="2724"/>
                  </a:cubicBezTo>
                  <a:cubicBezTo>
                    <a:pt x="1570" y="2724"/>
                    <a:pt x="1523" y="2725"/>
                    <a:pt x="1561" y="2726"/>
                  </a:cubicBezTo>
                  <a:cubicBezTo>
                    <a:pt x="1519" y="2727"/>
                    <a:pt x="1564" y="2728"/>
                    <a:pt x="1563" y="2728"/>
                  </a:cubicBezTo>
                  <a:cubicBezTo>
                    <a:pt x="1558" y="2733"/>
                    <a:pt x="1563" y="2737"/>
                    <a:pt x="1560" y="2741"/>
                  </a:cubicBezTo>
                  <a:cubicBezTo>
                    <a:pt x="1558" y="2745"/>
                    <a:pt x="1572" y="2749"/>
                    <a:pt x="1542" y="2753"/>
                  </a:cubicBezTo>
                  <a:cubicBezTo>
                    <a:pt x="1532" y="2754"/>
                    <a:pt x="1534" y="2756"/>
                    <a:pt x="1542" y="2757"/>
                  </a:cubicBezTo>
                  <a:cubicBezTo>
                    <a:pt x="1551" y="2758"/>
                    <a:pt x="1506" y="2759"/>
                    <a:pt x="1539" y="2761"/>
                  </a:cubicBezTo>
                  <a:cubicBezTo>
                    <a:pt x="1517" y="2762"/>
                    <a:pt x="1533" y="2763"/>
                    <a:pt x="1531" y="2764"/>
                  </a:cubicBezTo>
                  <a:cubicBezTo>
                    <a:pt x="1516" y="2767"/>
                    <a:pt x="1517" y="2772"/>
                    <a:pt x="1531" y="2774"/>
                  </a:cubicBezTo>
                  <a:cubicBezTo>
                    <a:pt x="1529" y="2777"/>
                    <a:pt x="1485" y="2778"/>
                    <a:pt x="1518" y="2779"/>
                  </a:cubicBezTo>
                  <a:cubicBezTo>
                    <a:pt x="1538" y="2780"/>
                    <a:pt x="1493" y="2781"/>
                    <a:pt x="1511" y="2782"/>
                  </a:cubicBezTo>
                  <a:cubicBezTo>
                    <a:pt x="1515" y="2782"/>
                    <a:pt x="1496" y="2783"/>
                    <a:pt x="1500" y="2783"/>
                  </a:cubicBezTo>
                  <a:cubicBezTo>
                    <a:pt x="1510" y="2784"/>
                    <a:pt x="1538" y="2785"/>
                    <a:pt x="1502" y="2787"/>
                  </a:cubicBezTo>
                  <a:cubicBezTo>
                    <a:pt x="1537" y="2789"/>
                    <a:pt x="1511" y="2787"/>
                    <a:pt x="1520" y="2797"/>
                  </a:cubicBezTo>
                  <a:cubicBezTo>
                    <a:pt x="1525" y="2800"/>
                    <a:pt x="1497" y="2802"/>
                    <a:pt x="1539" y="2804"/>
                  </a:cubicBezTo>
                  <a:cubicBezTo>
                    <a:pt x="1477" y="2807"/>
                    <a:pt x="1559" y="2807"/>
                    <a:pt x="1522" y="2808"/>
                  </a:cubicBezTo>
                  <a:cubicBezTo>
                    <a:pt x="1563" y="2809"/>
                    <a:pt x="1506" y="2810"/>
                    <a:pt x="1531" y="2810"/>
                  </a:cubicBezTo>
                  <a:cubicBezTo>
                    <a:pt x="1563" y="2811"/>
                    <a:pt x="1510" y="2812"/>
                    <a:pt x="1528" y="2812"/>
                  </a:cubicBezTo>
                  <a:cubicBezTo>
                    <a:pt x="1556" y="2813"/>
                    <a:pt x="1498" y="2814"/>
                    <a:pt x="1536" y="2814"/>
                  </a:cubicBezTo>
                  <a:cubicBezTo>
                    <a:pt x="1507" y="2815"/>
                    <a:pt x="1546" y="2816"/>
                    <a:pt x="1528" y="2817"/>
                  </a:cubicBezTo>
                  <a:cubicBezTo>
                    <a:pt x="1516" y="2817"/>
                    <a:pt x="1546" y="2818"/>
                    <a:pt x="1522" y="2819"/>
                  </a:cubicBezTo>
                  <a:cubicBezTo>
                    <a:pt x="1558" y="2819"/>
                    <a:pt x="1519" y="2821"/>
                    <a:pt x="1526" y="2821"/>
                  </a:cubicBezTo>
                  <a:cubicBezTo>
                    <a:pt x="1553" y="2822"/>
                    <a:pt x="1489" y="2823"/>
                    <a:pt x="1534" y="2824"/>
                  </a:cubicBezTo>
                  <a:cubicBezTo>
                    <a:pt x="1527" y="2825"/>
                    <a:pt x="1525" y="2827"/>
                    <a:pt x="1540" y="2828"/>
                  </a:cubicBezTo>
                  <a:cubicBezTo>
                    <a:pt x="1506" y="2828"/>
                    <a:pt x="1550" y="2830"/>
                    <a:pt x="1524" y="2830"/>
                  </a:cubicBezTo>
                  <a:cubicBezTo>
                    <a:pt x="1549" y="2831"/>
                    <a:pt x="1514" y="2832"/>
                    <a:pt x="1519" y="2833"/>
                  </a:cubicBezTo>
                  <a:cubicBezTo>
                    <a:pt x="1524" y="2834"/>
                    <a:pt x="1509" y="2835"/>
                    <a:pt x="1539" y="2836"/>
                  </a:cubicBezTo>
                  <a:cubicBezTo>
                    <a:pt x="1495" y="2839"/>
                    <a:pt x="1531" y="2843"/>
                    <a:pt x="1520" y="2846"/>
                  </a:cubicBezTo>
                  <a:cubicBezTo>
                    <a:pt x="1516" y="2847"/>
                    <a:pt x="1496" y="2848"/>
                    <a:pt x="1517" y="2849"/>
                  </a:cubicBezTo>
                  <a:cubicBezTo>
                    <a:pt x="1526" y="2849"/>
                    <a:pt x="1519" y="2851"/>
                    <a:pt x="1508" y="2851"/>
                  </a:cubicBezTo>
                  <a:cubicBezTo>
                    <a:pt x="1493" y="2852"/>
                    <a:pt x="1534" y="2853"/>
                    <a:pt x="1501" y="2853"/>
                  </a:cubicBezTo>
                  <a:cubicBezTo>
                    <a:pt x="1487" y="2854"/>
                    <a:pt x="1479" y="2855"/>
                    <a:pt x="1487" y="2856"/>
                  </a:cubicBezTo>
                  <a:cubicBezTo>
                    <a:pt x="1512" y="2856"/>
                    <a:pt x="1457" y="2857"/>
                    <a:pt x="1495" y="2858"/>
                  </a:cubicBezTo>
                  <a:cubicBezTo>
                    <a:pt x="1490" y="2859"/>
                    <a:pt x="1456" y="2862"/>
                    <a:pt x="1466" y="2864"/>
                  </a:cubicBezTo>
                  <a:cubicBezTo>
                    <a:pt x="1482" y="2865"/>
                    <a:pt x="1447" y="2865"/>
                    <a:pt x="1455" y="2866"/>
                  </a:cubicBezTo>
                  <a:cubicBezTo>
                    <a:pt x="1466" y="2868"/>
                    <a:pt x="1452" y="2870"/>
                    <a:pt x="1457" y="2873"/>
                  </a:cubicBezTo>
                  <a:cubicBezTo>
                    <a:pt x="1469" y="2877"/>
                    <a:pt x="1409" y="2881"/>
                    <a:pt x="1419" y="2882"/>
                  </a:cubicBezTo>
                  <a:cubicBezTo>
                    <a:pt x="1447" y="2884"/>
                    <a:pt x="1408" y="2881"/>
                    <a:pt x="1415" y="2887"/>
                  </a:cubicBezTo>
                  <a:cubicBezTo>
                    <a:pt x="1360" y="2889"/>
                    <a:pt x="1312" y="2896"/>
                    <a:pt x="1251" y="2900"/>
                  </a:cubicBezTo>
                  <a:cubicBezTo>
                    <a:pt x="1299" y="2901"/>
                    <a:pt x="1259" y="2903"/>
                    <a:pt x="1241" y="2904"/>
                  </a:cubicBezTo>
                  <a:cubicBezTo>
                    <a:pt x="1219" y="2905"/>
                    <a:pt x="1257" y="2905"/>
                    <a:pt x="1249" y="2906"/>
                  </a:cubicBezTo>
                  <a:cubicBezTo>
                    <a:pt x="1287" y="2907"/>
                    <a:pt x="1259" y="2913"/>
                    <a:pt x="1228" y="2914"/>
                  </a:cubicBezTo>
                  <a:cubicBezTo>
                    <a:pt x="1234" y="2914"/>
                    <a:pt x="1239" y="2914"/>
                    <a:pt x="1245" y="2914"/>
                  </a:cubicBezTo>
                  <a:cubicBezTo>
                    <a:pt x="1139" y="2914"/>
                    <a:pt x="1234" y="2920"/>
                    <a:pt x="1124" y="2930"/>
                  </a:cubicBezTo>
                  <a:cubicBezTo>
                    <a:pt x="1119" y="2937"/>
                    <a:pt x="1052" y="2943"/>
                    <a:pt x="1062" y="2947"/>
                  </a:cubicBezTo>
                  <a:cubicBezTo>
                    <a:pt x="1064" y="2947"/>
                    <a:pt x="1080" y="2948"/>
                    <a:pt x="1076" y="2948"/>
                  </a:cubicBezTo>
                  <a:cubicBezTo>
                    <a:pt x="1045" y="2954"/>
                    <a:pt x="1026" y="2954"/>
                    <a:pt x="1040" y="2960"/>
                  </a:cubicBezTo>
                  <a:cubicBezTo>
                    <a:pt x="1027" y="2962"/>
                    <a:pt x="1023" y="2962"/>
                    <a:pt x="1037" y="2964"/>
                  </a:cubicBezTo>
                  <a:cubicBezTo>
                    <a:pt x="1006" y="2965"/>
                    <a:pt x="1057" y="2966"/>
                    <a:pt x="1021" y="2966"/>
                  </a:cubicBezTo>
                  <a:cubicBezTo>
                    <a:pt x="995" y="2967"/>
                    <a:pt x="1055" y="2967"/>
                    <a:pt x="1027" y="2969"/>
                  </a:cubicBezTo>
                  <a:cubicBezTo>
                    <a:pt x="1013" y="2969"/>
                    <a:pt x="1018" y="2971"/>
                    <a:pt x="1020" y="2972"/>
                  </a:cubicBezTo>
                  <a:cubicBezTo>
                    <a:pt x="1025" y="2973"/>
                    <a:pt x="1003" y="2976"/>
                    <a:pt x="1037" y="2977"/>
                  </a:cubicBezTo>
                  <a:cubicBezTo>
                    <a:pt x="1008" y="2978"/>
                    <a:pt x="1022" y="2979"/>
                    <a:pt x="1020" y="2980"/>
                  </a:cubicBezTo>
                  <a:cubicBezTo>
                    <a:pt x="1017" y="2985"/>
                    <a:pt x="1025" y="2985"/>
                    <a:pt x="1006" y="2986"/>
                  </a:cubicBezTo>
                  <a:cubicBezTo>
                    <a:pt x="977" y="2987"/>
                    <a:pt x="1033" y="2988"/>
                    <a:pt x="1007" y="2989"/>
                  </a:cubicBezTo>
                  <a:cubicBezTo>
                    <a:pt x="995" y="2990"/>
                    <a:pt x="1041" y="2991"/>
                    <a:pt x="1003" y="2991"/>
                  </a:cubicBezTo>
                  <a:cubicBezTo>
                    <a:pt x="1020" y="2993"/>
                    <a:pt x="989" y="2995"/>
                    <a:pt x="998" y="2997"/>
                  </a:cubicBezTo>
                  <a:cubicBezTo>
                    <a:pt x="1005" y="2998"/>
                    <a:pt x="993" y="3000"/>
                    <a:pt x="1013" y="3001"/>
                  </a:cubicBezTo>
                  <a:cubicBezTo>
                    <a:pt x="984" y="3003"/>
                    <a:pt x="998" y="3005"/>
                    <a:pt x="1001" y="3007"/>
                  </a:cubicBezTo>
                  <a:cubicBezTo>
                    <a:pt x="1006" y="3010"/>
                    <a:pt x="975" y="3014"/>
                    <a:pt x="1018" y="3017"/>
                  </a:cubicBezTo>
                  <a:cubicBezTo>
                    <a:pt x="976" y="3020"/>
                    <a:pt x="1007" y="3023"/>
                    <a:pt x="1000" y="3026"/>
                  </a:cubicBezTo>
                  <a:cubicBezTo>
                    <a:pt x="997" y="3027"/>
                    <a:pt x="1023" y="3029"/>
                    <a:pt x="986" y="3030"/>
                  </a:cubicBezTo>
                  <a:cubicBezTo>
                    <a:pt x="990" y="3031"/>
                    <a:pt x="1024" y="3037"/>
                    <a:pt x="1019" y="3040"/>
                  </a:cubicBezTo>
                  <a:cubicBezTo>
                    <a:pt x="1017" y="3041"/>
                    <a:pt x="1036" y="3043"/>
                    <a:pt x="1007" y="3044"/>
                  </a:cubicBezTo>
                  <a:cubicBezTo>
                    <a:pt x="979" y="3046"/>
                    <a:pt x="1030" y="3047"/>
                    <a:pt x="1001" y="3048"/>
                  </a:cubicBezTo>
                  <a:cubicBezTo>
                    <a:pt x="990" y="3049"/>
                    <a:pt x="1009" y="3050"/>
                    <a:pt x="1009" y="3051"/>
                  </a:cubicBezTo>
                  <a:cubicBezTo>
                    <a:pt x="1006" y="3055"/>
                    <a:pt x="968" y="3062"/>
                    <a:pt x="978" y="3067"/>
                  </a:cubicBezTo>
                  <a:cubicBezTo>
                    <a:pt x="962" y="3067"/>
                    <a:pt x="961" y="3067"/>
                    <a:pt x="965" y="3068"/>
                  </a:cubicBezTo>
                  <a:cubicBezTo>
                    <a:pt x="970" y="3068"/>
                    <a:pt x="983" y="3068"/>
                    <a:pt x="977" y="3069"/>
                  </a:cubicBezTo>
                  <a:cubicBezTo>
                    <a:pt x="930" y="3074"/>
                    <a:pt x="970" y="3073"/>
                    <a:pt x="936" y="3081"/>
                  </a:cubicBezTo>
                  <a:cubicBezTo>
                    <a:pt x="897" y="3082"/>
                    <a:pt x="901" y="3088"/>
                    <a:pt x="889" y="3093"/>
                  </a:cubicBezTo>
                  <a:cubicBezTo>
                    <a:pt x="861" y="3098"/>
                    <a:pt x="877" y="3095"/>
                    <a:pt x="856" y="3099"/>
                  </a:cubicBezTo>
                  <a:cubicBezTo>
                    <a:pt x="842" y="3099"/>
                    <a:pt x="864" y="3101"/>
                    <a:pt x="851" y="3101"/>
                  </a:cubicBezTo>
                  <a:cubicBezTo>
                    <a:pt x="811" y="3102"/>
                    <a:pt x="846" y="3103"/>
                    <a:pt x="845" y="3104"/>
                  </a:cubicBezTo>
                  <a:cubicBezTo>
                    <a:pt x="828" y="3106"/>
                    <a:pt x="837" y="3115"/>
                    <a:pt x="817" y="3114"/>
                  </a:cubicBezTo>
                  <a:cubicBezTo>
                    <a:pt x="783" y="3114"/>
                    <a:pt x="789" y="3112"/>
                    <a:pt x="792" y="3127"/>
                  </a:cubicBezTo>
                  <a:cubicBezTo>
                    <a:pt x="796" y="3129"/>
                    <a:pt x="737" y="3130"/>
                    <a:pt x="786" y="3132"/>
                  </a:cubicBezTo>
                  <a:cubicBezTo>
                    <a:pt x="776" y="3133"/>
                    <a:pt x="718" y="3134"/>
                    <a:pt x="769" y="3136"/>
                  </a:cubicBezTo>
                  <a:cubicBezTo>
                    <a:pt x="727" y="3136"/>
                    <a:pt x="802" y="3138"/>
                    <a:pt x="753" y="3139"/>
                  </a:cubicBezTo>
                  <a:cubicBezTo>
                    <a:pt x="770" y="3140"/>
                    <a:pt x="746" y="3142"/>
                    <a:pt x="747" y="3144"/>
                  </a:cubicBezTo>
                  <a:cubicBezTo>
                    <a:pt x="750" y="3168"/>
                    <a:pt x="764" y="3163"/>
                    <a:pt x="707" y="3168"/>
                  </a:cubicBezTo>
                  <a:cubicBezTo>
                    <a:pt x="725" y="3168"/>
                    <a:pt x="734" y="3168"/>
                    <a:pt x="744" y="3169"/>
                  </a:cubicBezTo>
                  <a:cubicBezTo>
                    <a:pt x="716" y="3169"/>
                    <a:pt x="744" y="3171"/>
                    <a:pt x="738" y="3172"/>
                  </a:cubicBezTo>
                  <a:cubicBezTo>
                    <a:pt x="721" y="3174"/>
                    <a:pt x="727" y="3176"/>
                    <a:pt x="748" y="3180"/>
                  </a:cubicBezTo>
                  <a:cubicBezTo>
                    <a:pt x="765" y="3182"/>
                    <a:pt x="697" y="3185"/>
                    <a:pt x="689" y="3190"/>
                  </a:cubicBezTo>
                  <a:cubicBezTo>
                    <a:pt x="641" y="3201"/>
                    <a:pt x="628" y="3204"/>
                    <a:pt x="605" y="3214"/>
                  </a:cubicBezTo>
                  <a:cubicBezTo>
                    <a:pt x="604" y="3214"/>
                    <a:pt x="612" y="3214"/>
                    <a:pt x="617" y="3214"/>
                  </a:cubicBezTo>
                  <a:cubicBezTo>
                    <a:pt x="633" y="3215"/>
                    <a:pt x="591" y="3215"/>
                    <a:pt x="618" y="3216"/>
                  </a:cubicBezTo>
                  <a:cubicBezTo>
                    <a:pt x="643" y="3218"/>
                    <a:pt x="614" y="3216"/>
                    <a:pt x="608" y="3220"/>
                  </a:cubicBezTo>
                  <a:cubicBezTo>
                    <a:pt x="593" y="3223"/>
                    <a:pt x="615" y="3225"/>
                    <a:pt x="590" y="3228"/>
                  </a:cubicBezTo>
                  <a:cubicBezTo>
                    <a:pt x="630" y="3229"/>
                    <a:pt x="584" y="3235"/>
                    <a:pt x="583" y="3237"/>
                  </a:cubicBezTo>
                  <a:cubicBezTo>
                    <a:pt x="584" y="3238"/>
                    <a:pt x="545" y="3238"/>
                    <a:pt x="582" y="3239"/>
                  </a:cubicBezTo>
                  <a:cubicBezTo>
                    <a:pt x="545" y="3240"/>
                    <a:pt x="599" y="3241"/>
                    <a:pt x="584" y="3242"/>
                  </a:cubicBezTo>
                  <a:cubicBezTo>
                    <a:pt x="573" y="3243"/>
                    <a:pt x="594" y="3245"/>
                    <a:pt x="565" y="3245"/>
                  </a:cubicBezTo>
                  <a:cubicBezTo>
                    <a:pt x="574" y="3248"/>
                    <a:pt x="587" y="3247"/>
                    <a:pt x="581" y="3250"/>
                  </a:cubicBezTo>
                  <a:cubicBezTo>
                    <a:pt x="559" y="3256"/>
                    <a:pt x="602" y="3258"/>
                    <a:pt x="569" y="3262"/>
                  </a:cubicBezTo>
                  <a:cubicBezTo>
                    <a:pt x="560" y="3263"/>
                    <a:pt x="604" y="3264"/>
                    <a:pt x="587" y="3266"/>
                  </a:cubicBezTo>
                  <a:cubicBezTo>
                    <a:pt x="574" y="3267"/>
                    <a:pt x="590" y="3269"/>
                    <a:pt x="607" y="3271"/>
                  </a:cubicBezTo>
                  <a:cubicBezTo>
                    <a:pt x="624" y="3272"/>
                    <a:pt x="583" y="3273"/>
                    <a:pt x="605" y="3274"/>
                  </a:cubicBezTo>
                  <a:cubicBezTo>
                    <a:pt x="629" y="3276"/>
                    <a:pt x="621" y="3277"/>
                    <a:pt x="625" y="3278"/>
                  </a:cubicBezTo>
                  <a:cubicBezTo>
                    <a:pt x="627" y="3279"/>
                    <a:pt x="647" y="3281"/>
                    <a:pt x="636" y="3281"/>
                  </a:cubicBezTo>
                  <a:cubicBezTo>
                    <a:pt x="599" y="3283"/>
                    <a:pt x="666" y="3283"/>
                    <a:pt x="646" y="3285"/>
                  </a:cubicBezTo>
                  <a:cubicBezTo>
                    <a:pt x="611" y="3287"/>
                    <a:pt x="680" y="3293"/>
                    <a:pt x="666" y="3297"/>
                  </a:cubicBezTo>
                  <a:cubicBezTo>
                    <a:pt x="662" y="3303"/>
                    <a:pt x="667" y="3303"/>
                    <a:pt x="680" y="3304"/>
                  </a:cubicBezTo>
                  <a:cubicBezTo>
                    <a:pt x="711" y="3305"/>
                    <a:pt x="712" y="3306"/>
                    <a:pt x="706" y="3307"/>
                  </a:cubicBezTo>
                  <a:cubicBezTo>
                    <a:pt x="697" y="3309"/>
                    <a:pt x="733" y="3311"/>
                    <a:pt x="707" y="3312"/>
                  </a:cubicBezTo>
                  <a:cubicBezTo>
                    <a:pt x="735" y="3313"/>
                    <a:pt x="706" y="3314"/>
                    <a:pt x="726" y="3315"/>
                  </a:cubicBezTo>
                  <a:cubicBezTo>
                    <a:pt x="739" y="3316"/>
                    <a:pt x="727" y="3317"/>
                    <a:pt x="729" y="3318"/>
                  </a:cubicBezTo>
                  <a:cubicBezTo>
                    <a:pt x="730" y="3319"/>
                    <a:pt x="718" y="3321"/>
                    <a:pt x="748" y="3321"/>
                  </a:cubicBezTo>
                  <a:cubicBezTo>
                    <a:pt x="710" y="3322"/>
                    <a:pt x="753" y="3323"/>
                    <a:pt x="740" y="3323"/>
                  </a:cubicBezTo>
                  <a:cubicBezTo>
                    <a:pt x="728" y="3326"/>
                    <a:pt x="744" y="3327"/>
                    <a:pt x="749" y="3328"/>
                  </a:cubicBezTo>
                  <a:cubicBezTo>
                    <a:pt x="747" y="3340"/>
                    <a:pt x="759" y="3338"/>
                    <a:pt x="769" y="3340"/>
                  </a:cubicBezTo>
                  <a:cubicBezTo>
                    <a:pt x="769" y="3346"/>
                    <a:pt x="820" y="3351"/>
                    <a:pt x="811" y="3355"/>
                  </a:cubicBezTo>
                  <a:cubicBezTo>
                    <a:pt x="887" y="3356"/>
                    <a:pt x="825" y="3360"/>
                    <a:pt x="790" y="3361"/>
                  </a:cubicBezTo>
                  <a:cubicBezTo>
                    <a:pt x="808" y="3361"/>
                    <a:pt x="820" y="3361"/>
                    <a:pt x="831" y="3362"/>
                  </a:cubicBezTo>
                  <a:cubicBezTo>
                    <a:pt x="800" y="3362"/>
                    <a:pt x="828" y="3363"/>
                    <a:pt x="825" y="3364"/>
                  </a:cubicBezTo>
                  <a:cubicBezTo>
                    <a:pt x="818" y="3365"/>
                    <a:pt x="806" y="3367"/>
                    <a:pt x="821" y="3368"/>
                  </a:cubicBezTo>
                  <a:cubicBezTo>
                    <a:pt x="832" y="3369"/>
                    <a:pt x="807" y="3369"/>
                    <a:pt x="818" y="3370"/>
                  </a:cubicBezTo>
                  <a:cubicBezTo>
                    <a:pt x="829" y="3371"/>
                    <a:pt x="828" y="3372"/>
                    <a:pt x="832" y="3373"/>
                  </a:cubicBezTo>
                  <a:cubicBezTo>
                    <a:pt x="840" y="3374"/>
                    <a:pt x="816" y="3375"/>
                    <a:pt x="829" y="3377"/>
                  </a:cubicBezTo>
                  <a:cubicBezTo>
                    <a:pt x="848" y="3379"/>
                    <a:pt x="824" y="3382"/>
                    <a:pt x="833" y="3384"/>
                  </a:cubicBezTo>
                  <a:cubicBezTo>
                    <a:pt x="900" y="3390"/>
                    <a:pt x="856" y="3401"/>
                    <a:pt x="905" y="3402"/>
                  </a:cubicBezTo>
                  <a:cubicBezTo>
                    <a:pt x="908" y="3403"/>
                    <a:pt x="915" y="3404"/>
                    <a:pt x="910" y="3404"/>
                  </a:cubicBezTo>
                  <a:cubicBezTo>
                    <a:pt x="883" y="3405"/>
                    <a:pt x="896" y="3406"/>
                    <a:pt x="895" y="3407"/>
                  </a:cubicBezTo>
                  <a:cubicBezTo>
                    <a:pt x="907" y="3427"/>
                    <a:pt x="840" y="3419"/>
                    <a:pt x="837" y="3427"/>
                  </a:cubicBezTo>
                  <a:cubicBezTo>
                    <a:pt x="836" y="3428"/>
                    <a:pt x="831" y="3429"/>
                    <a:pt x="836" y="3430"/>
                  </a:cubicBezTo>
                  <a:cubicBezTo>
                    <a:pt x="847" y="3432"/>
                    <a:pt x="821" y="3434"/>
                    <a:pt x="815" y="3435"/>
                  </a:cubicBezTo>
                  <a:cubicBezTo>
                    <a:pt x="853" y="3435"/>
                    <a:pt x="795" y="3436"/>
                    <a:pt x="824" y="3437"/>
                  </a:cubicBezTo>
                  <a:cubicBezTo>
                    <a:pt x="803" y="3439"/>
                    <a:pt x="822" y="3449"/>
                    <a:pt x="773" y="3449"/>
                  </a:cubicBezTo>
                  <a:cubicBezTo>
                    <a:pt x="786" y="3449"/>
                    <a:pt x="798" y="3450"/>
                    <a:pt x="810" y="3450"/>
                  </a:cubicBezTo>
                  <a:cubicBezTo>
                    <a:pt x="797" y="3452"/>
                    <a:pt x="749" y="3453"/>
                    <a:pt x="759" y="3456"/>
                  </a:cubicBezTo>
                  <a:cubicBezTo>
                    <a:pt x="763" y="3458"/>
                    <a:pt x="781" y="3459"/>
                    <a:pt x="767" y="3460"/>
                  </a:cubicBezTo>
                  <a:cubicBezTo>
                    <a:pt x="743" y="3462"/>
                    <a:pt x="755" y="3464"/>
                    <a:pt x="749" y="3465"/>
                  </a:cubicBezTo>
                  <a:cubicBezTo>
                    <a:pt x="744" y="3467"/>
                    <a:pt x="765" y="3468"/>
                    <a:pt x="729" y="3469"/>
                  </a:cubicBezTo>
                  <a:cubicBezTo>
                    <a:pt x="747" y="3470"/>
                    <a:pt x="750" y="3470"/>
                    <a:pt x="730" y="3471"/>
                  </a:cubicBezTo>
                  <a:cubicBezTo>
                    <a:pt x="762" y="3472"/>
                    <a:pt x="760" y="3474"/>
                    <a:pt x="732" y="3475"/>
                  </a:cubicBezTo>
                  <a:cubicBezTo>
                    <a:pt x="764" y="3477"/>
                    <a:pt x="744" y="3479"/>
                    <a:pt x="749" y="3481"/>
                  </a:cubicBezTo>
                  <a:cubicBezTo>
                    <a:pt x="694" y="3483"/>
                    <a:pt x="762" y="3487"/>
                    <a:pt x="708" y="3489"/>
                  </a:cubicBezTo>
                  <a:cubicBezTo>
                    <a:pt x="734" y="3490"/>
                    <a:pt x="719" y="3491"/>
                    <a:pt x="732" y="3491"/>
                  </a:cubicBezTo>
                  <a:cubicBezTo>
                    <a:pt x="752" y="3492"/>
                    <a:pt x="732" y="3493"/>
                    <a:pt x="733" y="3493"/>
                  </a:cubicBezTo>
                  <a:cubicBezTo>
                    <a:pt x="771" y="3494"/>
                    <a:pt x="719" y="3494"/>
                    <a:pt x="739" y="3495"/>
                  </a:cubicBezTo>
                  <a:cubicBezTo>
                    <a:pt x="758" y="3496"/>
                    <a:pt x="774" y="3498"/>
                    <a:pt x="749" y="3499"/>
                  </a:cubicBezTo>
                  <a:cubicBezTo>
                    <a:pt x="753" y="3500"/>
                    <a:pt x="780" y="3503"/>
                    <a:pt x="782" y="3504"/>
                  </a:cubicBezTo>
                  <a:cubicBezTo>
                    <a:pt x="781" y="3504"/>
                    <a:pt x="771" y="3506"/>
                    <a:pt x="775" y="3506"/>
                  </a:cubicBezTo>
                  <a:cubicBezTo>
                    <a:pt x="813" y="3506"/>
                    <a:pt x="749" y="3507"/>
                    <a:pt x="783" y="3508"/>
                  </a:cubicBezTo>
                  <a:cubicBezTo>
                    <a:pt x="789" y="3508"/>
                    <a:pt x="779" y="3509"/>
                    <a:pt x="780" y="3510"/>
                  </a:cubicBezTo>
                  <a:cubicBezTo>
                    <a:pt x="783" y="3512"/>
                    <a:pt x="794" y="3511"/>
                    <a:pt x="791" y="3516"/>
                  </a:cubicBezTo>
                  <a:cubicBezTo>
                    <a:pt x="795" y="3529"/>
                    <a:pt x="778" y="3533"/>
                    <a:pt x="794" y="3532"/>
                  </a:cubicBezTo>
                  <a:cubicBezTo>
                    <a:pt x="818" y="3534"/>
                    <a:pt x="783" y="3534"/>
                    <a:pt x="791" y="3535"/>
                  </a:cubicBezTo>
                  <a:cubicBezTo>
                    <a:pt x="812" y="3537"/>
                    <a:pt x="801" y="3537"/>
                    <a:pt x="796" y="3539"/>
                  </a:cubicBezTo>
                  <a:cubicBezTo>
                    <a:pt x="811" y="3540"/>
                    <a:pt x="835" y="3541"/>
                    <a:pt x="814" y="3542"/>
                  </a:cubicBezTo>
                  <a:cubicBezTo>
                    <a:pt x="806" y="3543"/>
                    <a:pt x="824" y="3544"/>
                    <a:pt x="833" y="3545"/>
                  </a:cubicBezTo>
                  <a:cubicBezTo>
                    <a:pt x="840" y="3546"/>
                    <a:pt x="854" y="3546"/>
                    <a:pt x="836" y="3547"/>
                  </a:cubicBezTo>
                  <a:cubicBezTo>
                    <a:pt x="1217" y="3610"/>
                    <a:pt x="1864" y="3584"/>
                    <a:pt x="2376" y="3591"/>
                  </a:cubicBezTo>
                  <a:cubicBezTo>
                    <a:pt x="2290" y="3590"/>
                    <a:pt x="2226" y="3589"/>
                    <a:pt x="2185" y="3583"/>
                  </a:cubicBezTo>
                  <a:cubicBezTo>
                    <a:pt x="2262" y="3573"/>
                    <a:pt x="2396" y="3574"/>
                    <a:pt x="2471" y="3566"/>
                  </a:cubicBezTo>
                  <a:cubicBezTo>
                    <a:pt x="2445" y="3561"/>
                    <a:pt x="2716" y="3551"/>
                    <a:pt x="2729" y="3546"/>
                  </a:cubicBezTo>
                  <a:cubicBezTo>
                    <a:pt x="2721" y="3545"/>
                    <a:pt x="2720" y="3544"/>
                    <a:pt x="2740" y="3543"/>
                  </a:cubicBezTo>
                  <a:cubicBezTo>
                    <a:pt x="2748" y="3543"/>
                    <a:pt x="2730" y="3541"/>
                    <a:pt x="2728" y="3541"/>
                  </a:cubicBezTo>
                  <a:cubicBezTo>
                    <a:pt x="2727" y="3539"/>
                    <a:pt x="2781" y="3539"/>
                    <a:pt x="2757" y="3538"/>
                  </a:cubicBezTo>
                  <a:cubicBezTo>
                    <a:pt x="2750" y="3537"/>
                    <a:pt x="2773" y="3536"/>
                    <a:pt x="2767" y="3536"/>
                  </a:cubicBezTo>
                  <a:cubicBezTo>
                    <a:pt x="2744" y="3534"/>
                    <a:pt x="2804" y="3534"/>
                    <a:pt x="2774" y="3533"/>
                  </a:cubicBezTo>
                  <a:cubicBezTo>
                    <a:pt x="2749" y="3532"/>
                    <a:pt x="2786" y="3531"/>
                    <a:pt x="2789" y="3530"/>
                  </a:cubicBezTo>
                  <a:cubicBezTo>
                    <a:pt x="2793" y="3528"/>
                    <a:pt x="2823" y="3527"/>
                    <a:pt x="2791" y="3526"/>
                  </a:cubicBezTo>
                  <a:cubicBezTo>
                    <a:pt x="2809" y="3524"/>
                    <a:pt x="2831" y="3522"/>
                    <a:pt x="2848" y="3520"/>
                  </a:cubicBezTo>
                  <a:cubicBezTo>
                    <a:pt x="2775" y="3517"/>
                    <a:pt x="2933" y="3514"/>
                    <a:pt x="2853" y="3510"/>
                  </a:cubicBezTo>
                  <a:cubicBezTo>
                    <a:pt x="2872" y="3510"/>
                    <a:pt x="2892" y="3509"/>
                    <a:pt x="2914" y="3508"/>
                  </a:cubicBezTo>
                  <a:cubicBezTo>
                    <a:pt x="2915" y="3504"/>
                    <a:pt x="2913" y="3504"/>
                    <a:pt x="2928" y="3503"/>
                  </a:cubicBezTo>
                  <a:cubicBezTo>
                    <a:pt x="2952" y="3502"/>
                    <a:pt x="2901" y="3501"/>
                    <a:pt x="2928" y="3500"/>
                  </a:cubicBezTo>
                  <a:cubicBezTo>
                    <a:pt x="2950" y="3499"/>
                    <a:pt x="2933" y="3498"/>
                    <a:pt x="2917" y="3498"/>
                  </a:cubicBezTo>
                  <a:cubicBezTo>
                    <a:pt x="2970" y="3498"/>
                    <a:pt x="2994" y="3487"/>
                    <a:pt x="3014" y="3481"/>
                  </a:cubicBezTo>
                  <a:cubicBezTo>
                    <a:pt x="2997" y="3479"/>
                    <a:pt x="3027" y="3479"/>
                    <a:pt x="3019" y="3477"/>
                  </a:cubicBezTo>
                  <a:cubicBezTo>
                    <a:pt x="3004" y="3475"/>
                    <a:pt x="2981" y="3473"/>
                    <a:pt x="3012" y="3470"/>
                  </a:cubicBezTo>
                  <a:cubicBezTo>
                    <a:pt x="3025" y="3469"/>
                    <a:pt x="3003" y="3468"/>
                    <a:pt x="2997" y="3466"/>
                  </a:cubicBezTo>
                  <a:cubicBezTo>
                    <a:pt x="3020" y="3464"/>
                    <a:pt x="3018" y="3463"/>
                    <a:pt x="3039" y="3461"/>
                  </a:cubicBezTo>
                  <a:cubicBezTo>
                    <a:pt x="3089" y="3457"/>
                    <a:pt x="3042" y="3455"/>
                    <a:pt x="3044" y="3452"/>
                  </a:cubicBezTo>
                  <a:cubicBezTo>
                    <a:pt x="3056" y="3451"/>
                    <a:pt x="3029" y="3449"/>
                    <a:pt x="3059" y="3448"/>
                  </a:cubicBezTo>
                  <a:cubicBezTo>
                    <a:pt x="3064" y="3448"/>
                    <a:pt x="3062" y="3447"/>
                    <a:pt x="3056" y="3447"/>
                  </a:cubicBezTo>
                  <a:cubicBezTo>
                    <a:pt x="3011" y="3446"/>
                    <a:pt x="3067" y="3442"/>
                    <a:pt x="3019" y="3438"/>
                  </a:cubicBezTo>
                  <a:cubicBezTo>
                    <a:pt x="3002" y="3436"/>
                    <a:pt x="3046" y="3437"/>
                    <a:pt x="3060" y="3436"/>
                  </a:cubicBezTo>
                  <a:cubicBezTo>
                    <a:pt x="3062" y="3429"/>
                    <a:pt x="3056" y="3430"/>
                    <a:pt x="3048" y="3428"/>
                  </a:cubicBezTo>
                  <a:cubicBezTo>
                    <a:pt x="3037" y="3427"/>
                    <a:pt x="3087" y="3426"/>
                    <a:pt x="3048" y="3425"/>
                  </a:cubicBezTo>
                  <a:cubicBezTo>
                    <a:pt x="3057" y="3424"/>
                    <a:pt x="3031" y="3423"/>
                    <a:pt x="3039" y="3421"/>
                  </a:cubicBezTo>
                  <a:cubicBezTo>
                    <a:pt x="3047" y="3420"/>
                    <a:pt x="3023" y="3418"/>
                    <a:pt x="3059" y="3417"/>
                  </a:cubicBezTo>
                  <a:cubicBezTo>
                    <a:pt x="3065" y="3417"/>
                    <a:pt x="3064" y="3416"/>
                    <a:pt x="3057" y="3415"/>
                  </a:cubicBezTo>
                  <a:cubicBezTo>
                    <a:pt x="3022" y="3414"/>
                    <a:pt x="3045" y="3415"/>
                    <a:pt x="3038" y="3396"/>
                  </a:cubicBezTo>
                  <a:cubicBezTo>
                    <a:pt x="3038" y="3395"/>
                    <a:pt x="3028" y="3394"/>
                    <a:pt x="3030" y="3393"/>
                  </a:cubicBezTo>
                  <a:cubicBezTo>
                    <a:pt x="3031" y="3392"/>
                    <a:pt x="3014" y="3391"/>
                    <a:pt x="3038" y="3390"/>
                  </a:cubicBezTo>
                  <a:cubicBezTo>
                    <a:pt x="3004" y="3388"/>
                    <a:pt x="2999" y="3385"/>
                    <a:pt x="2994" y="3383"/>
                  </a:cubicBezTo>
                  <a:cubicBezTo>
                    <a:pt x="2981" y="3380"/>
                    <a:pt x="2978" y="3382"/>
                    <a:pt x="2943" y="3376"/>
                  </a:cubicBezTo>
                  <a:cubicBezTo>
                    <a:pt x="2934" y="3376"/>
                    <a:pt x="2955" y="3374"/>
                    <a:pt x="2955" y="3373"/>
                  </a:cubicBezTo>
                  <a:cubicBezTo>
                    <a:pt x="2931" y="3360"/>
                    <a:pt x="2931" y="3365"/>
                    <a:pt x="2883" y="3361"/>
                  </a:cubicBezTo>
                  <a:cubicBezTo>
                    <a:pt x="2813" y="3358"/>
                    <a:pt x="2885" y="3357"/>
                    <a:pt x="2843" y="3353"/>
                  </a:cubicBezTo>
                  <a:cubicBezTo>
                    <a:pt x="2836" y="3352"/>
                    <a:pt x="2846" y="3351"/>
                    <a:pt x="2842" y="3350"/>
                  </a:cubicBezTo>
                  <a:cubicBezTo>
                    <a:pt x="2840" y="3350"/>
                    <a:pt x="2851" y="3348"/>
                    <a:pt x="2846" y="3348"/>
                  </a:cubicBezTo>
                  <a:cubicBezTo>
                    <a:pt x="2808" y="3348"/>
                    <a:pt x="2870" y="3347"/>
                    <a:pt x="2839" y="3346"/>
                  </a:cubicBezTo>
                  <a:cubicBezTo>
                    <a:pt x="2804" y="3340"/>
                    <a:pt x="2784" y="3340"/>
                    <a:pt x="2748" y="3341"/>
                  </a:cubicBezTo>
                  <a:cubicBezTo>
                    <a:pt x="2744" y="3325"/>
                    <a:pt x="2744" y="3330"/>
                    <a:pt x="2686" y="3324"/>
                  </a:cubicBezTo>
                  <a:cubicBezTo>
                    <a:pt x="2674" y="3312"/>
                    <a:pt x="2604" y="3316"/>
                    <a:pt x="2578" y="3301"/>
                  </a:cubicBezTo>
                  <a:cubicBezTo>
                    <a:pt x="2556" y="3298"/>
                    <a:pt x="2563" y="3293"/>
                    <a:pt x="2549" y="3293"/>
                  </a:cubicBezTo>
                  <a:cubicBezTo>
                    <a:pt x="2550" y="3293"/>
                    <a:pt x="2565" y="3292"/>
                    <a:pt x="2558" y="3291"/>
                  </a:cubicBezTo>
                  <a:cubicBezTo>
                    <a:pt x="2508" y="3290"/>
                    <a:pt x="2584" y="3288"/>
                    <a:pt x="2520" y="3286"/>
                  </a:cubicBezTo>
                  <a:cubicBezTo>
                    <a:pt x="2500" y="3285"/>
                    <a:pt x="2486" y="3284"/>
                    <a:pt x="2500" y="3284"/>
                  </a:cubicBezTo>
                  <a:cubicBezTo>
                    <a:pt x="2532" y="3282"/>
                    <a:pt x="2488" y="3282"/>
                    <a:pt x="2496" y="3281"/>
                  </a:cubicBezTo>
                  <a:cubicBezTo>
                    <a:pt x="2463" y="3268"/>
                    <a:pt x="2389" y="3275"/>
                    <a:pt x="2352" y="3261"/>
                  </a:cubicBezTo>
                  <a:cubicBezTo>
                    <a:pt x="2350" y="3259"/>
                    <a:pt x="2365" y="3257"/>
                    <a:pt x="2313" y="3256"/>
                  </a:cubicBezTo>
                  <a:cubicBezTo>
                    <a:pt x="2302" y="3255"/>
                    <a:pt x="2311" y="3254"/>
                    <a:pt x="2311" y="3253"/>
                  </a:cubicBezTo>
                  <a:cubicBezTo>
                    <a:pt x="2329" y="3253"/>
                    <a:pt x="2341" y="3253"/>
                    <a:pt x="2348" y="3253"/>
                  </a:cubicBezTo>
                  <a:cubicBezTo>
                    <a:pt x="2342" y="3252"/>
                    <a:pt x="2334" y="3252"/>
                    <a:pt x="2334" y="3251"/>
                  </a:cubicBezTo>
                  <a:cubicBezTo>
                    <a:pt x="2374" y="3251"/>
                    <a:pt x="2339" y="3237"/>
                    <a:pt x="2393" y="3235"/>
                  </a:cubicBezTo>
                  <a:cubicBezTo>
                    <a:pt x="2406" y="3234"/>
                    <a:pt x="2421" y="3233"/>
                    <a:pt x="2412" y="3232"/>
                  </a:cubicBezTo>
                  <a:cubicBezTo>
                    <a:pt x="2369" y="3230"/>
                    <a:pt x="2413" y="3229"/>
                    <a:pt x="2438" y="3227"/>
                  </a:cubicBezTo>
                  <a:cubicBezTo>
                    <a:pt x="2446" y="3227"/>
                    <a:pt x="2450" y="3226"/>
                    <a:pt x="2456" y="3225"/>
                  </a:cubicBezTo>
                  <a:cubicBezTo>
                    <a:pt x="2485" y="3223"/>
                    <a:pt x="2479" y="3219"/>
                    <a:pt x="2476" y="3216"/>
                  </a:cubicBezTo>
                  <a:cubicBezTo>
                    <a:pt x="2469" y="3212"/>
                    <a:pt x="2554" y="3212"/>
                    <a:pt x="2499" y="3209"/>
                  </a:cubicBezTo>
                  <a:cubicBezTo>
                    <a:pt x="2468" y="3207"/>
                    <a:pt x="2468" y="3205"/>
                    <a:pt x="2498" y="3204"/>
                  </a:cubicBezTo>
                  <a:cubicBezTo>
                    <a:pt x="2507" y="3203"/>
                    <a:pt x="2528" y="3203"/>
                    <a:pt x="2498" y="3202"/>
                  </a:cubicBezTo>
                  <a:cubicBezTo>
                    <a:pt x="2522" y="3201"/>
                    <a:pt x="2519" y="3201"/>
                    <a:pt x="2519" y="3200"/>
                  </a:cubicBezTo>
                  <a:cubicBezTo>
                    <a:pt x="2516" y="3183"/>
                    <a:pt x="2542" y="3193"/>
                    <a:pt x="2555" y="3190"/>
                  </a:cubicBezTo>
                  <a:cubicBezTo>
                    <a:pt x="2480" y="3186"/>
                    <a:pt x="2558" y="3170"/>
                    <a:pt x="2452" y="3173"/>
                  </a:cubicBezTo>
                  <a:cubicBezTo>
                    <a:pt x="2566" y="3172"/>
                    <a:pt x="2385" y="3159"/>
                    <a:pt x="2375" y="3158"/>
                  </a:cubicBezTo>
                  <a:cubicBezTo>
                    <a:pt x="2398" y="3157"/>
                    <a:pt x="2368" y="3156"/>
                    <a:pt x="2372" y="3155"/>
                  </a:cubicBezTo>
                  <a:cubicBezTo>
                    <a:pt x="2380" y="3154"/>
                    <a:pt x="2357" y="3152"/>
                    <a:pt x="2393" y="3151"/>
                  </a:cubicBezTo>
                  <a:cubicBezTo>
                    <a:pt x="2369" y="3151"/>
                    <a:pt x="2359" y="3150"/>
                    <a:pt x="2383" y="3149"/>
                  </a:cubicBezTo>
                  <a:cubicBezTo>
                    <a:pt x="2416" y="3147"/>
                    <a:pt x="2359" y="3147"/>
                    <a:pt x="2374" y="3146"/>
                  </a:cubicBezTo>
                  <a:cubicBezTo>
                    <a:pt x="2423" y="3141"/>
                    <a:pt x="2381" y="3143"/>
                    <a:pt x="2430" y="3137"/>
                  </a:cubicBezTo>
                  <a:cubicBezTo>
                    <a:pt x="2435" y="3137"/>
                    <a:pt x="2424" y="3136"/>
                    <a:pt x="2425" y="3136"/>
                  </a:cubicBezTo>
                  <a:cubicBezTo>
                    <a:pt x="2428" y="3135"/>
                    <a:pt x="2443" y="3134"/>
                    <a:pt x="2429" y="3133"/>
                  </a:cubicBezTo>
                  <a:cubicBezTo>
                    <a:pt x="2391" y="3133"/>
                    <a:pt x="2457" y="3132"/>
                    <a:pt x="2421" y="3131"/>
                  </a:cubicBezTo>
                  <a:cubicBezTo>
                    <a:pt x="2412" y="3131"/>
                    <a:pt x="2415" y="3129"/>
                    <a:pt x="2426" y="3128"/>
                  </a:cubicBezTo>
                  <a:cubicBezTo>
                    <a:pt x="2438" y="3127"/>
                    <a:pt x="2396" y="3127"/>
                    <a:pt x="2434" y="3126"/>
                  </a:cubicBezTo>
                  <a:cubicBezTo>
                    <a:pt x="2428" y="3125"/>
                    <a:pt x="2451" y="3124"/>
                    <a:pt x="2455" y="3123"/>
                  </a:cubicBezTo>
                  <a:cubicBezTo>
                    <a:pt x="2456" y="3116"/>
                    <a:pt x="2470" y="3116"/>
                    <a:pt x="2476" y="3114"/>
                  </a:cubicBezTo>
                  <a:cubicBezTo>
                    <a:pt x="2483" y="3109"/>
                    <a:pt x="2519" y="3108"/>
                    <a:pt x="2535" y="3104"/>
                  </a:cubicBezTo>
                  <a:cubicBezTo>
                    <a:pt x="2494" y="3103"/>
                    <a:pt x="2558" y="3102"/>
                    <a:pt x="2526" y="3102"/>
                  </a:cubicBezTo>
                  <a:cubicBezTo>
                    <a:pt x="2506" y="3101"/>
                    <a:pt x="2545" y="3100"/>
                    <a:pt x="2519" y="3099"/>
                  </a:cubicBezTo>
                  <a:cubicBezTo>
                    <a:pt x="2543" y="3094"/>
                    <a:pt x="2552" y="3091"/>
                    <a:pt x="2581" y="3086"/>
                  </a:cubicBezTo>
                  <a:cubicBezTo>
                    <a:pt x="2591" y="3083"/>
                    <a:pt x="2558" y="3079"/>
                    <a:pt x="2601" y="3076"/>
                  </a:cubicBezTo>
                  <a:cubicBezTo>
                    <a:pt x="2605" y="3076"/>
                    <a:pt x="2606" y="3075"/>
                    <a:pt x="2601" y="3075"/>
                  </a:cubicBezTo>
                  <a:cubicBezTo>
                    <a:pt x="2572" y="3074"/>
                    <a:pt x="2572" y="3073"/>
                    <a:pt x="2600" y="3071"/>
                  </a:cubicBezTo>
                  <a:cubicBezTo>
                    <a:pt x="2550" y="3069"/>
                    <a:pt x="2606" y="3071"/>
                    <a:pt x="2601" y="3067"/>
                  </a:cubicBezTo>
                  <a:cubicBezTo>
                    <a:pt x="2596" y="3066"/>
                    <a:pt x="2574" y="3064"/>
                    <a:pt x="2584" y="3064"/>
                  </a:cubicBezTo>
                  <a:cubicBezTo>
                    <a:pt x="2612" y="3063"/>
                    <a:pt x="2573" y="3062"/>
                    <a:pt x="2579" y="3061"/>
                  </a:cubicBezTo>
                  <a:cubicBezTo>
                    <a:pt x="2586" y="3060"/>
                    <a:pt x="2583" y="3058"/>
                    <a:pt x="2580" y="3057"/>
                  </a:cubicBezTo>
                  <a:cubicBezTo>
                    <a:pt x="2561" y="3055"/>
                    <a:pt x="2562" y="3047"/>
                    <a:pt x="2556" y="3046"/>
                  </a:cubicBezTo>
                  <a:cubicBezTo>
                    <a:pt x="2530" y="3041"/>
                    <a:pt x="2519" y="3043"/>
                    <a:pt x="2518" y="3036"/>
                  </a:cubicBezTo>
                  <a:cubicBezTo>
                    <a:pt x="2513" y="3022"/>
                    <a:pt x="2536" y="3028"/>
                    <a:pt x="2498" y="3025"/>
                  </a:cubicBezTo>
                  <a:cubicBezTo>
                    <a:pt x="2550" y="3024"/>
                    <a:pt x="2482" y="3023"/>
                    <a:pt x="2515" y="3022"/>
                  </a:cubicBezTo>
                  <a:cubicBezTo>
                    <a:pt x="2486" y="3021"/>
                    <a:pt x="2522" y="3020"/>
                    <a:pt x="2519" y="3019"/>
                  </a:cubicBezTo>
                  <a:cubicBezTo>
                    <a:pt x="2516" y="3018"/>
                    <a:pt x="2518" y="3017"/>
                    <a:pt x="2518" y="3016"/>
                  </a:cubicBezTo>
                  <a:cubicBezTo>
                    <a:pt x="2519" y="3015"/>
                    <a:pt x="2493" y="3015"/>
                    <a:pt x="2515" y="3014"/>
                  </a:cubicBezTo>
                  <a:cubicBezTo>
                    <a:pt x="2529" y="3013"/>
                    <a:pt x="2523" y="3011"/>
                    <a:pt x="2507" y="3010"/>
                  </a:cubicBezTo>
                  <a:cubicBezTo>
                    <a:pt x="2473" y="3009"/>
                    <a:pt x="2546" y="3008"/>
                    <a:pt x="2518" y="3007"/>
                  </a:cubicBezTo>
                  <a:cubicBezTo>
                    <a:pt x="2482" y="3005"/>
                    <a:pt x="2499" y="3003"/>
                    <a:pt x="2499" y="3002"/>
                  </a:cubicBezTo>
                  <a:cubicBezTo>
                    <a:pt x="2500" y="3000"/>
                    <a:pt x="2479" y="2998"/>
                    <a:pt x="2518" y="2997"/>
                  </a:cubicBezTo>
                  <a:cubicBezTo>
                    <a:pt x="2465" y="2995"/>
                    <a:pt x="2519" y="2990"/>
                    <a:pt x="2532" y="2985"/>
                  </a:cubicBezTo>
                  <a:cubicBezTo>
                    <a:pt x="2542" y="2984"/>
                    <a:pt x="2499" y="2982"/>
                    <a:pt x="2537" y="2981"/>
                  </a:cubicBezTo>
                  <a:cubicBezTo>
                    <a:pt x="2508" y="2981"/>
                    <a:pt x="2543" y="2980"/>
                    <a:pt x="2540" y="2979"/>
                  </a:cubicBezTo>
                  <a:cubicBezTo>
                    <a:pt x="2531" y="2969"/>
                    <a:pt x="2565" y="2963"/>
                    <a:pt x="2581" y="2961"/>
                  </a:cubicBezTo>
                  <a:cubicBezTo>
                    <a:pt x="2531" y="2960"/>
                    <a:pt x="2575" y="2958"/>
                    <a:pt x="2584" y="2958"/>
                  </a:cubicBezTo>
                  <a:cubicBezTo>
                    <a:pt x="2636" y="2946"/>
                    <a:pt x="2594" y="2949"/>
                    <a:pt x="2662" y="2943"/>
                  </a:cubicBezTo>
                  <a:lnTo>
                    <a:pt x="2652" y="2942"/>
                  </a:lnTo>
                  <a:cubicBezTo>
                    <a:pt x="2641" y="2939"/>
                    <a:pt x="2634" y="2937"/>
                    <a:pt x="2663" y="2934"/>
                  </a:cubicBezTo>
                  <a:cubicBezTo>
                    <a:pt x="2716" y="2929"/>
                    <a:pt x="2721" y="2925"/>
                    <a:pt x="2748" y="2917"/>
                  </a:cubicBezTo>
                  <a:cubicBezTo>
                    <a:pt x="2750" y="2916"/>
                    <a:pt x="2766" y="2915"/>
                    <a:pt x="2767" y="2914"/>
                  </a:cubicBezTo>
                  <a:cubicBezTo>
                    <a:pt x="2769" y="2913"/>
                    <a:pt x="2748" y="2912"/>
                    <a:pt x="2758" y="2911"/>
                  </a:cubicBezTo>
                  <a:cubicBezTo>
                    <a:pt x="2780" y="2910"/>
                    <a:pt x="2747" y="2909"/>
                    <a:pt x="2752" y="2909"/>
                  </a:cubicBezTo>
                  <a:cubicBezTo>
                    <a:pt x="2784" y="2908"/>
                    <a:pt x="2727" y="2908"/>
                    <a:pt x="2753" y="2907"/>
                  </a:cubicBezTo>
                  <a:cubicBezTo>
                    <a:pt x="2779" y="2906"/>
                    <a:pt x="2767" y="2904"/>
                    <a:pt x="2761" y="2904"/>
                  </a:cubicBezTo>
                  <a:cubicBezTo>
                    <a:pt x="2736" y="2903"/>
                    <a:pt x="2768" y="2903"/>
                    <a:pt x="2765" y="2902"/>
                  </a:cubicBezTo>
                  <a:cubicBezTo>
                    <a:pt x="2747" y="2902"/>
                    <a:pt x="2750" y="2900"/>
                    <a:pt x="2746" y="2887"/>
                  </a:cubicBezTo>
                  <a:cubicBezTo>
                    <a:pt x="2742" y="2883"/>
                    <a:pt x="2767" y="2879"/>
                    <a:pt x="2731" y="2874"/>
                  </a:cubicBezTo>
                  <a:cubicBezTo>
                    <a:pt x="2779" y="2874"/>
                    <a:pt x="2719" y="2873"/>
                    <a:pt x="2738" y="2872"/>
                  </a:cubicBezTo>
                  <a:cubicBezTo>
                    <a:pt x="2768" y="2871"/>
                    <a:pt x="2731" y="2862"/>
                    <a:pt x="2727" y="2855"/>
                  </a:cubicBezTo>
                  <a:cubicBezTo>
                    <a:pt x="2730" y="2851"/>
                    <a:pt x="2716" y="2850"/>
                    <a:pt x="2690" y="2848"/>
                  </a:cubicBezTo>
                  <a:cubicBezTo>
                    <a:pt x="2725" y="2847"/>
                    <a:pt x="2693" y="2846"/>
                    <a:pt x="2687" y="2845"/>
                  </a:cubicBezTo>
                  <a:cubicBezTo>
                    <a:pt x="2680" y="2844"/>
                    <a:pt x="2689" y="2842"/>
                    <a:pt x="2684" y="2841"/>
                  </a:cubicBezTo>
                  <a:cubicBezTo>
                    <a:pt x="2680" y="2840"/>
                    <a:pt x="2649" y="2839"/>
                    <a:pt x="2666" y="2838"/>
                  </a:cubicBezTo>
                  <a:cubicBezTo>
                    <a:pt x="2687" y="2837"/>
                    <a:pt x="2626" y="2836"/>
                    <a:pt x="2658" y="2835"/>
                  </a:cubicBezTo>
                  <a:cubicBezTo>
                    <a:pt x="2663" y="2835"/>
                    <a:pt x="2628" y="2833"/>
                    <a:pt x="2663" y="2833"/>
                  </a:cubicBezTo>
                  <a:cubicBezTo>
                    <a:pt x="2630" y="2826"/>
                    <a:pt x="2570" y="2829"/>
                    <a:pt x="2581" y="2819"/>
                  </a:cubicBezTo>
                  <a:cubicBezTo>
                    <a:pt x="2514" y="2819"/>
                    <a:pt x="2470" y="2815"/>
                    <a:pt x="2437" y="2809"/>
                  </a:cubicBezTo>
                  <a:cubicBezTo>
                    <a:pt x="2469" y="2808"/>
                    <a:pt x="2433" y="2807"/>
                    <a:pt x="2433" y="2806"/>
                  </a:cubicBezTo>
                  <a:cubicBezTo>
                    <a:pt x="2432" y="2805"/>
                    <a:pt x="2454" y="2804"/>
                    <a:pt x="2457" y="2803"/>
                  </a:cubicBezTo>
                  <a:cubicBezTo>
                    <a:pt x="2460" y="2801"/>
                    <a:pt x="2442" y="2799"/>
                    <a:pt x="2472" y="2798"/>
                  </a:cubicBezTo>
                  <a:cubicBezTo>
                    <a:pt x="2450" y="2797"/>
                    <a:pt x="2445" y="2795"/>
                    <a:pt x="2459" y="2794"/>
                  </a:cubicBezTo>
                  <a:cubicBezTo>
                    <a:pt x="2478" y="2793"/>
                    <a:pt x="2441" y="2791"/>
                    <a:pt x="2454" y="2790"/>
                  </a:cubicBezTo>
                  <a:cubicBezTo>
                    <a:pt x="2458" y="2789"/>
                    <a:pt x="2420" y="2788"/>
                    <a:pt x="2418" y="2788"/>
                  </a:cubicBezTo>
                  <a:cubicBezTo>
                    <a:pt x="2408" y="2792"/>
                    <a:pt x="2427" y="2798"/>
                    <a:pt x="2394" y="2801"/>
                  </a:cubicBezTo>
                  <a:cubicBezTo>
                    <a:pt x="2455" y="2806"/>
                    <a:pt x="2295" y="2798"/>
                    <a:pt x="2349" y="2806"/>
                  </a:cubicBezTo>
                  <a:cubicBezTo>
                    <a:pt x="2311" y="2806"/>
                    <a:pt x="2278" y="2806"/>
                    <a:pt x="2248" y="2805"/>
                  </a:cubicBezTo>
                  <a:cubicBezTo>
                    <a:pt x="2248" y="2801"/>
                    <a:pt x="2248" y="2801"/>
                    <a:pt x="2206" y="2798"/>
                  </a:cubicBezTo>
                  <a:cubicBezTo>
                    <a:pt x="2206" y="2800"/>
                    <a:pt x="2210" y="2801"/>
                    <a:pt x="2205" y="2803"/>
                  </a:cubicBezTo>
                  <a:cubicBezTo>
                    <a:pt x="2202" y="2804"/>
                    <a:pt x="2246" y="2804"/>
                    <a:pt x="2208" y="2805"/>
                  </a:cubicBezTo>
                  <a:cubicBezTo>
                    <a:pt x="2304" y="2808"/>
                    <a:pt x="2160" y="2820"/>
                    <a:pt x="2125" y="2806"/>
                  </a:cubicBezTo>
                  <a:cubicBezTo>
                    <a:pt x="2127" y="2805"/>
                    <a:pt x="2145" y="2803"/>
                    <a:pt x="2155" y="2801"/>
                  </a:cubicBezTo>
                  <a:cubicBezTo>
                    <a:pt x="2121" y="2798"/>
                    <a:pt x="2077" y="2798"/>
                    <a:pt x="2112" y="2795"/>
                  </a:cubicBezTo>
                  <a:cubicBezTo>
                    <a:pt x="2136" y="2793"/>
                    <a:pt x="2109" y="2793"/>
                    <a:pt x="2114" y="2791"/>
                  </a:cubicBezTo>
                  <a:cubicBezTo>
                    <a:pt x="2143" y="2790"/>
                    <a:pt x="2097" y="2790"/>
                    <a:pt x="2109" y="2789"/>
                  </a:cubicBezTo>
                  <a:cubicBezTo>
                    <a:pt x="2129" y="2788"/>
                    <a:pt x="2123" y="2788"/>
                    <a:pt x="2123" y="2784"/>
                  </a:cubicBezTo>
                  <a:cubicBezTo>
                    <a:pt x="2081" y="2780"/>
                    <a:pt x="2182" y="2778"/>
                    <a:pt x="2124" y="2775"/>
                  </a:cubicBezTo>
                  <a:cubicBezTo>
                    <a:pt x="2120" y="2775"/>
                    <a:pt x="2123" y="2774"/>
                    <a:pt x="2129" y="2774"/>
                  </a:cubicBezTo>
                  <a:cubicBezTo>
                    <a:pt x="2155" y="2773"/>
                    <a:pt x="2142" y="2772"/>
                    <a:pt x="2143" y="2771"/>
                  </a:cubicBezTo>
                  <a:cubicBezTo>
                    <a:pt x="2150" y="2763"/>
                    <a:pt x="2125" y="2766"/>
                    <a:pt x="2165" y="2764"/>
                  </a:cubicBezTo>
                  <a:cubicBezTo>
                    <a:pt x="2132" y="2763"/>
                    <a:pt x="2145" y="2762"/>
                    <a:pt x="2144" y="2761"/>
                  </a:cubicBezTo>
                  <a:cubicBezTo>
                    <a:pt x="2139" y="2754"/>
                    <a:pt x="2151" y="2745"/>
                    <a:pt x="2142" y="2743"/>
                  </a:cubicBezTo>
                  <a:cubicBezTo>
                    <a:pt x="2134" y="2742"/>
                    <a:pt x="2182" y="2741"/>
                    <a:pt x="2158" y="2739"/>
                  </a:cubicBezTo>
                  <a:cubicBezTo>
                    <a:pt x="2141" y="2738"/>
                    <a:pt x="2205" y="2736"/>
                    <a:pt x="2185" y="2735"/>
                  </a:cubicBezTo>
                  <a:cubicBezTo>
                    <a:pt x="2228" y="2734"/>
                    <a:pt x="2163" y="2732"/>
                    <a:pt x="2184" y="2731"/>
                  </a:cubicBezTo>
                  <a:cubicBezTo>
                    <a:pt x="2129" y="2729"/>
                    <a:pt x="2194" y="2728"/>
                    <a:pt x="2189" y="2726"/>
                  </a:cubicBezTo>
                  <a:cubicBezTo>
                    <a:pt x="2241" y="2726"/>
                    <a:pt x="2218" y="2724"/>
                    <a:pt x="2248" y="2723"/>
                  </a:cubicBezTo>
                  <a:cubicBezTo>
                    <a:pt x="2248" y="2724"/>
                    <a:pt x="2238" y="2725"/>
                    <a:pt x="2250" y="2726"/>
                  </a:cubicBezTo>
                  <a:cubicBezTo>
                    <a:pt x="2281" y="2727"/>
                    <a:pt x="2251" y="2728"/>
                    <a:pt x="2246" y="2728"/>
                  </a:cubicBezTo>
                  <a:cubicBezTo>
                    <a:pt x="2229" y="2730"/>
                    <a:pt x="2244" y="2732"/>
                    <a:pt x="2255" y="2734"/>
                  </a:cubicBezTo>
                  <a:cubicBezTo>
                    <a:pt x="2266" y="2736"/>
                    <a:pt x="2279" y="2738"/>
                    <a:pt x="2250" y="2739"/>
                  </a:cubicBezTo>
                  <a:cubicBezTo>
                    <a:pt x="2244" y="2740"/>
                    <a:pt x="2242" y="2741"/>
                    <a:pt x="2249" y="2741"/>
                  </a:cubicBezTo>
                  <a:cubicBezTo>
                    <a:pt x="2283" y="2747"/>
                    <a:pt x="2297" y="2746"/>
                    <a:pt x="2311" y="2749"/>
                  </a:cubicBezTo>
                  <a:cubicBezTo>
                    <a:pt x="2306" y="2750"/>
                    <a:pt x="2347" y="2751"/>
                    <a:pt x="2315" y="2752"/>
                  </a:cubicBezTo>
                  <a:cubicBezTo>
                    <a:pt x="2369" y="2755"/>
                    <a:pt x="2292" y="2758"/>
                    <a:pt x="2322" y="2761"/>
                  </a:cubicBezTo>
                  <a:cubicBezTo>
                    <a:pt x="2283" y="2763"/>
                    <a:pt x="2341" y="2764"/>
                    <a:pt x="2346" y="2766"/>
                  </a:cubicBezTo>
                  <a:cubicBezTo>
                    <a:pt x="2427" y="2768"/>
                    <a:pt x="2350" y="2754"/>
                    <a:pt x="2471" y="2756"/>
                  </a:cubicBezTo>
                  <a:cubicBezTo>
                    <a:pt x="2481" y="2757"/>
                    <a:pt x="2472" y="2758"/>
                    <a:pt x="2483" y="2759"/>
                  </a:cubicBezTo>
                  <a:cubicBezTo>
                    <a:pt x="2501" y="2760"/>
                    <a:pt x="2460" y="2761"/>
                    <a:pt x="2478" y="2762"/>
                  </a:cubicBezTo>
                  <a:cubicBezTo>
                    <a:pt x="2506" y="2763"/>
                    <a:pt x="2467" y="2764"/>
                    <a:pt x="2477" y="2765"/>
                  </a:cubicBezTo>
                  <a:cubicBezTo>
                    <a:pt x="2489" y="2766"/>
                    <a:pt x="2492" y="2767"/>
                    <a:pt x="2479" y="2769"/>
                  </a:cubicBezTo>
                  <a:cubicBezTo>
                    <a:pt x="2470" y="2769"/>
                    <a:pt x="2499" y="2770"/>
                    <a:pt x="2486" y="2771"/>
                  </a:cubicBezTo>
                  <a:cubicBezTo>
                    <a:pt x="2520" y="2771"/>
                    <a:pt x="2530" y="2771"/>
                    <a:pt x="2540" y="2770"/>
                  </a:cubicBezTo>
                  <a:cubicBezTo>
                    <a:pt x="2546" y="2769"/>
                    <a:pt x="2569" y="2768"/>
                    <a:pt x="2540" y="2768"/>
                  </a:cubicBezTo>
                  <a:cubicBezTo>
                    <a:pt x="2573" y="2767"/>
                    <a:pt x="2539" y="2766"/>
                    <a:pt x="2548" y="2766"/>
                  </a:cubicBezTo>
                  <a:cubicBezTo>
                    <a:pt x="2556" y="2765"/>
                    <a:pt x="2560" y="2764"/>
                    <a:pt x="2559" y="2764"/>
                  </a:cubicBezTo>
                  <a:cubicBezTo>
                    <a:pt x="2545" y="2761"/>
                    <a:pt x="2657" y="2759"/>
                    <a:pt x="2603" y="2757"/>
                  </a:cubicBezTo>
                  <a:cubicBezTo>
                    <a:pt x="2629" y="2752"/>
                    <a:pt x="2659" y="2746"/>
                    <a:pt x="2680" y="2744"/>
                  </a:cubicBezTo>
                  <a:cubicBezTo>
                    <a:pt x="2625" y="2738"/>
                    <a:pt x="2707" y="2748"/>
                    <a:pt x="2706" y="2732"/>
                  </a:cubicBezTo>
                  <a:cubicBezTo>
                    <a:pt x="2673" y="2731"/>
                    <a:pt x="2708" y="2730"/>
                    <a:pt x="2691" y="2729"/>
                  </a:cubicBezTo>
                  <a:cubicBezTo>
                    <a:pt x="2656" y="2727"/>
                    <a:pt x="2693" y="2722"/>
                    <a:pt x="2667" y="2720"/>
                  </a:cubicBezTo>
                  <a:cubicBezTo>
                    <a:pt x="2650" y="2718"/>
                    <a:pt x="2681" y="2715"/>
                    <a:pt x="2662" y="2714"/>
                  </a:cubicBezTo>
                  <a:cubicBezTo>
                    <a:pt x="2638" y="2713"/>
                    <a:pt x="2669" y="2712"/>
                    <a:pt x="2651" y="2711"/>
                  </a:cubicBezTo>
                  <a:cubicBezTo>
                    <a:pt x="2642" y="2711"/>
                    <a:pt x="2678" y="2710"/>
                    <a:pt x="2649" y="2709"/>
                  </a:cubicBezTo>
                  <a:cubicBezTo>
                    <a:pt x="2635" y="2708"/>
                    <a:pt x="2644" y="2707"/>
                    <a:pt x="2644" y="2705"/>
                  </a:cubicBezTo>
                  <a:cubicBezTo>
                    <a:pt x="2639" y="2698"/>
                    <a:pt x="2655" y="2696"/>
                    <a:pt x="2641" y="2695"/>
                  </a:cubicBezTo>
                  <a:cubicBezTo>
                    <a:pt x="2622" y="2680"/>
                    <a:pt x="2536" y="2669"/>
                    <a:pt x="2483" y="2656"/>
                  </a:cubicBezTo>
                  <a:cubicBezTo>
                    <a:pt x="2521" y="2656"/>
                    <a:pt x="2453" y="2655"/>
                    <a:pt x="2493" y="2654"/>
                  </a:cubicBezTo>
                  <a:cubicBezTo>
                    <a:pt x="2454" y="2647"/>
                    <a:pt x="2430" y="2642"/>
                    <a:pt x="2414" y="2634"/>
                  </a:cubicBezTo>
                  <a:cubicBezTo>
                    <a:pt x="2408" y="2633"/>
                    <a:pt x="2398" y="2631"/>
                    <a:pt x="2390" y="2630"/>
                  </a:cubicBezTo>
                  <a:cubicBezTo>
                    <a:pt x="2381" y="2628"/>
                    <a:pt x="2400" y="2627"/>
                    <a:pt x="2393" y="2625"/>
                  </a:cubicBezTo>
                  <a:cubicBezTo>
                    <a:pt x="2387" y="2624"/>
                    <a:pt x="2380" y="2622"/>
                    <a:pt x="2373" y="2621"/>
                  </a:cubicBezTo>
                  <a:cubicBezTo>
                    <a:pt x="2365" y="2620"/>
                    <a:pt x="2390" y="2618"/>
                    <a:pt x="2358" y="2617"/>
                  </a:cubicBezTo>
                  <a:cubicBezTo>
                    <a:pt x="2369" y="2617"/>
                    <a:pt x="2367" y="2616"/>
                    <a:pt x="2364" y="2616"/>
                  </a:cubicBezTo>
                  <a:cubicBezTo>
                    <a:pt x="2346" y="2614"/>
                    <a:pt x="2451" y="2614"/>
                    <a:pt x="2425" y="2612"/>
                  </a:cubicBezTo>
                  <a:cubicBezTo>
                    <a:pt x="2399" y="2600"/>
                    <a:pt x="2311" y="2604"/>
                    <a:pt x="2331" y="2599"/>
                  </a:cubicBezTo>
                  <a:cubicBezTo>
                    <a:pt x="2298" y="2595"/>
                    <a:pt x="2309" y="2594"/>
                    <a:pt x="2280" y="2591"/>
                  </a:cubicBezTo>
                  <a:cubicBezTo>
                    <a:pt x="2231" y="2591"/>
                    <a:pt x="2251" y="2590"/>
                    <a:pt x="2248" y="2589"/>
                  </a:cubicBezTo>
                  <a:cubicBezTo>
                    <a:pt x="2246" y="2588"/>
                    <a:pt x="2251" y="2587"/>
                    <a:pt x="2247" y="2587"/>
                  </a:cubicBezTo>
                  <a:cubicBezTo>
                    <a:pt x="2239" y="2585"/>
                    <a:pt x="2266" y="2584"/>
                    <a:pt x="2257" y="2582"/>
                  </a:cubicBezTo>
                  <a:cubicBezTo>
                    <a:pt x="2272" y="2582"/>
                    <a:pt x="2303" y="2580"/>
                    <a:pt x="2330" y="2572"/>
                  </a:cubicBezTo>
                  <a:cubicBezTo>
                    <a:pt x="2339" y="2571"/>
                    <a:pt x="2336" y="2569"/>
                    <a:pt x="2330" y="2568"/>
                  </a:cubicBezTo>
                  <a:cubicBezTo>
                    <a:pt x="2324" y="2567"/>
                    <a:pt x="2358" y="2566"/>
                    <a:pt x="2339" y="2566"/>
                  </a:cubicBezTo>
                  <a:cubicBezTo>
                    <a:pt x="2306" y="2564"/>
                    <a:pt x="2357" y="2564"/>
                    <a:pt x="2354" y="2563"/>
                  </a:cubicBezTo>
                  <a:cubicBezTo>
                    <a:pt x="2350" y="2561"/>
                    <a:pt x="2354" y="2558"/>
                    <a:pt x="2322" y="2556"/>
                  </a:cubicBezTo>
                  <a:cubicBezTo>
                    <a:pt x="2280" y="2553"/>
                    <a:pt x="2400" y="2552"/>
                    <a:pt x="2391" y="2550"/>
                  </a:cubicBezTo>
                  <a:cubicBezTo>
                    <a:pt x="2402" y="2548"/>
                    <a:pt x="2384" y="2545"/>
                    <a:pt x="2414" y="2542"/>
                  </a:cubicBezTo>
                  <a:cubicBezTo>
                    <a:pt x="2379" y="2540"/>
                    <a:pt x="2440" y="2538"/>
                    <a:pt x="2434" y="2536"/>
                  </a:cubicBezTo>
                  <a:cubicBezTo>
                    <a:pt x="2403" y="2535"/>
                    <a:pt x="2440" y="2535"/>
                    <a:pt x="2436" y="2534"/>
                  </a:cubicBezTo>
                  <a:cubicBezTo>
                    <a:pt x="2435" y="2533"/>
                    <a:pt x="2449" y="2533"/>
                    <a:pt x="2455" y="2533"/>
                  </a:cubicBezTo>
                  <a:cubicBezTo>
                    <a:pt x="2402" y="2531"/>
                    <a:pt x="2465" y="2529"/>
                    <a:pt x="2437" y="2527"/>
                  </a:cubicBezTo>
                  <a:cubicBezTo>
                    <a:pt x="2418" y="2526"/>
                    <a:pt x="2461" y="2526"/>
                    <a:pt x="2476" y="2526"/>
                  </a:cubicBezTo>
                  <a:cubicBezTo>
                    <a:pt x="2460" y="2525"/>
                    <a:pt x="2442" y="2524"/>
                    <a:pt x="2427" y="2523"/>
                  </a:cubicBezTo>
                  <a:cubicBezTo>
                    <a:pt x="2414" y="2521"/>
                    <a:pt x="2462" y="2519"/>
                    <a:pt x="2475" y="2518"/>
                  </a:cubicBezTo>
                  <a:cubicBezTo>
                    <a:pt x="2477" y="2517"/>
                    <a:pt x="2462" y="2516"/>
                    <a:pt x="2457" y="2515"/>
                  </a:cubicBezTo>
                  <a:cubicBezTo>
                    <a:pt x="2456" y="2515"/>
                    <a:pt x="2469" y="2514"/>
                    <a:pt x="2469" y="2514"/>
                  </a:cubicBezTo>
                  <a:cubicBezTo>
                    <a:pt x="2445" y="2512"/>
                    <a:pt x="2470" y="2513"/>
                    <a:pt x="2476" y="2511"/>
                  </a:cubicBezTo>
                  <a:cubicBezTo>
                    <a:pt x="2479" y="2510"/>
                    <a:pt x="2486" y="2509"/>
                    <a:pt x="2475" y="2508"/>
                  </a:cubicBezTo>
                  <a:cubicBezTo>
                    <a:pt x="2460" y="2507"/>
                    <a:pt x="2510" y="2506"/>
                    <a:pt x="2482" y="2505"/>
                  </a:cubicBezTo>
                  <a:cubicBezTo>
                    <a:pt x="2472" y="2505"/>
                    <a:pt x="2497" y="2503"/>
                    <a:pt x="2490" y="2503"/>
                  </a:cubicBezTo>
                  <a:cubicBezTo>
                    <a:pt x="2476" y="2501"/>
                    <a:pt x="2509" y="2500"/>
                    <a:pt x="2499" y="2499"/>
                  </a:cubicBezTo>
                  <a:cubicBezTo>
                    <a:pt x="2486" y="2498"/>
                    <a:pt x="2480" y="2496"/>
                    <a:pt x="2497" y="2495"/>
                  </a:cubicBezTo>
                  <a:cubicBezTo>
                    <a:pt x="2509" y="2493"/>
                    <a:pt x="2411" y="2488"/>
                    <a:pt x="2397" y="2484"/>
                  </a:cubicBezTo>
                  <a:cubicBezTo>
                    <a:pt x="2373" y="2483"/>
                    <a:pt x="2415" y="2480"/>
                    <a:pt x="2403" y="2479"/>
                  </a:cubicBezTo>
                  <a:cubicBezTo>
                    <a:pt x="2401" y="2477"/>
                    <a:pt x="2448" y="2476"/>
                    <a:pt x="2417" y="2475"/>
                  </a:cubicBezTo>
                  <a:cubicBezTo>
                    <a:pt x="2514" y="2457"/>
                    <a:pt x="2182" y="2452"/>
                    <a:pt x="2141" y="2449"/>
                  </a:cubicBezTo>
                  <a:cubicBezTo>
                    <a:pt x="2113" y="2447"/>
                    <a:pt x="2100" y="2446"/>
                    <a:pt x="2082" y="2433"/>
                  </a:cubicBezTo>
                  <a:cubicBezTo>
                    <a:pt x="2081" y="2432"/>
                    <a:pt x="2030" y="2431"/>
                    <a:pt x="2076" y="2429"/>
                  </a:cubicBezTo>
                  <a:cubicBezTo>
                    <a:pt x="2062" y="2429"/>
                    <a:pt x="2030" y="2428"/>
                    <a:pt x="2020" y="2421"/>
                  </a:cubicBezTo>
                  <a:cubicBezTo>
                    <a:pt x="2024" y="2407"/>
                    <a:pt x="1991" y="2411"/>
                    <a:pt x="1988" y="2408"/>
                  </a:cubicBezTo>
                  <a:cubicBezTo>
                    <a:pt x="1994" y="2407"/>
                    <a:pt x="1969" y="2407"/>
                    <a:pt x="1976" y="2406"/>
                  </a:cubicBezTo>
                  <a:cubicBezTo>
                    <a:pt x="1982" y="2405"/>
                    <a:pt x="1971" y="2404"/>
                    <a:pt x="1995" y="2403"/>
                  </a:cubicBezTo>
                  <a:cubicBezTo>
                    <a:pt x="1993" y="2401"/>
                    <a:pt x="1895" y="2396"/>
                    <a:pt x="1955" y="2393"/>
                  </a:cubicBezTo>
                  <a:cubicBezTo>
                    <a:pt x="1940" y="2390"/>
                    <a:pt x="1908" y="2389"/>
                    <a:pt x="1977" y="2387"/>
                  </a:cubicBezTo>
                  <a:cubicBezTo>
                    <a:pt x="1888" y="2384"/>
                    <a:pt x="2016" y="2381"/>
                    <a:pt x="1930" y="2380"/>
                  </a:cubicBezTo>
                  <a:cubicBezTo>
                    <a:pt x="1905" y="2381"/>
                    <a:pt x="1926" y="2379"/>
                    <a:pt x="1936" y="2380"/>
                  </a:cubicBezTo>
                  <a:cubicBezTo>
                    <a:pt x="1919" y="2381"/>
                    <a:pt x="1941" y="2379"/>
                    <a:pt x="1935" y="2375"/>
                  </a:cubicBezTo>
                  <a:cubicBezTo>
                    <a:pt x="1933" y="2374"/>
                    <a:pt x="1915" y="2372"/>
                    <a:pt x="1925" y="2371"/>
                  </a:cubicBezTo>
                  <a:cubicBezTo>
                    <a:pt x="1947" y="2369"/>
                    <a:pt x="1933" y="2366"/>
                    <a:pt x="1933" y="2364"/>
                  </a:cubicBezTo>
                  <a:cubicBezTo>
                    <a:pt x="1938" y="2361"/>
                    <a:pt x="1851" y="2359"/>
                    <a:pt x="1879" y="2358"/>
                  </a:cubicBezTo>
                  <a:cubicBezTo>
                    <a:pt x="1913" y="2357"/>
                    <a:pt x="1856" y="2357"/>
                    <a:pt x="1886" y="2356"/>
                  </a:cubicBezTo>
                  <a:cubicBezTo>
                    <a:pt x="1945" y="2355"/>
                    <a:pt x="1861" y="2346"/>
                    <a:pt x="1861" y="2344"/>
                  </a:cubicBezTo>
                  <a:cubicBezTo>
                    <a:pt x="1803" y="2338"/>
                    <a:pt x="1813" y="2333"/>
                    <a:pt x="1701" y="2327"/>
                  </a:cubicBezTo>
                  <a:cubicBezTo>
                    <a:pt x="1676" y="2328"/>
                    <a:pt x="1697" y="2326"/>
                    <a:pt x="1707" y="2327"/>
                  </a:cubicBezTo>
                  <a:cubicBezTo>
                    <a:pt x="1703" y="2327"/>
                    <a:pt x="1699" y="2328"/>
                    <a:pt x="1701" y="2327"/>
                  </a:cubicBezTo>
                  <a:cubicBezTo>
                    <a:pt x="1707" y="2326"/>
                    <a:pt x="1661" y="2325"/>
                    <a:pt x="1701" y="2324"/>
                  </a:cubicBezTo>
                  <a:cubicBezTo>
                    <a:pt x="1676" y="2323"/>
                    <a:pt x="1716" y="2322"/>
                    <a:pt x="1707" y="2321"/>
                  </a:cubicBezTo>
                  <a:cubicBezTo>
                    <a:pt x="1703" y="2321"/>
                    <a:pt x="1714" y="2320"/>
                    <a:pt x="1680" y="2320"/>
                  </a:cubicBezTo>
                  <a:cubicBezTo>
                    <a:pt x="1655" y="2321"/>
                    <a:pt x="1676" y="2319"/>
                    <a:pt x="1686" y="2320"/>
                  </a:cubicBezTo>
                  <a:cubicBezTo>
                    <a:pt x="1682" y="2320"/>
                    <a:pt x="1678" y="2320"/>
                    <a:pt x="1680" y="2320"/>
                  </a:cubicBezTo>
                  <a:cubicBezTo>
                    <a:pt x="1646" y="2314"/>
                    <a:pt x="1677" y="2315"/>
                    <a:pt x="1587" y="2314"/>
                  </a:cubicBezTo>
                  <a:cubicBezTo>
                    <a:pt x="1582" y="2313"/>
                    <a:pt x="1577" y="2312"/>
                    <a:pt x="1572" y="2312"/>
                  </a:cubicBezTo>
                  <a:cubicBezTo>
                    <a:pt x="1505" y="2312"/>
                    <a:pt x="1528" y="2310"/>
                    <a:pt x="1523" y="2309"/>
                  </a:cubicBezTo>
                  <a:cubicBezTo>
                    <a:pt x="1518" y="2307"/>
                    <a:pt x="1465" y="2306"/>
                    <a:pt x="1519" y="2304"/>
                  </a:cubicBezTo>
                  <a:cubicBezTo>
                    <a:pt x="1498" y="2304"/>
                    <a:pt x="1500" y="2302"/>
                    <a:pt x="1462" y="2302"/>
                  </a:cubicBezTo>
                  <a:cubicBezTo>
                    <a:pt x="1520" y="2298"/>
                    <a:pt x="1395" y="2300"/>
                    <a:pt x="1457" y="2300"/>
                  </a:cubicBezTo>
                  <a:cubicBezTo>
                    <a:pt x="1453" y="2300"/>
                    <a:pt x="1449" y="2300"/>
                    <a:pt x="1451" y="2300"/>
                  </a:cubicBezTo>
                  <a:cubicBezTo>
                    <a:pt x="1431" y="2297"/>
                    <a:pt x="1325" y="2291"/>
                    <a:pt x="1357" y="2289"/>
                  </a:cubicBezTo>
                  <a:cubicBezTo>
                    <a:pt x="1426" y="2282"/>
                    <a:pt x="1453" y="2271"/>
                    <a:pt x="1500" y="2271"/>
                  </a:cubicBezTo>
                  <a:lnTo>
                    <a:pt x="1500" y="2265"/>
                  </a:lnTo>
                  <a:cubicBezTo>
                    <a:pt x="1541" y="2265"/>
                    <a:pt x="1577" y="2261"/>
                    <a:pt x="1558" y="2259"/>
                  </a:cubicBezTo>
                  <a:cubicBezTo>
                    <a:pt x="1579" y="2258"/>
                    <a:pt x="1603" y="2258"/>
                    <a:pt x="1617" y="2257"/>
                  </a:cubicBezTo>
                  <a:cubicBezTo>
                    <a:pt x="1582" y="2253"/>
                    <a:pt x="1676" y="2252"/>
                    <a:pt x="1666" y="2249"/>
                  </a:cubicBezTo>
                  <a:cubicBezTo>
                    <a:pt x="1729" y="2240"/>
                    <a:pt x="1819" y="2232"/>
                    <a:pt x="1852" y="2218"/>
                  </a:cubicBezTo>
                  <a:cubicBezTo>
                    <a:pt x="1895" y="2214"/>
                    <a:pt x="1880" y="2211"/>
                    <a:pt x="1935" y="2205"/>
                  </a:cubicBezTo>
                  <a:cubicBezTo>
                    <a:pt x="1979" y="2186"/>
                    <a:pt x="1978" y="2193"/>
                    <a:pt x="2019" y="2183"/>
                  </a:cubicBezTo>
                  <a:cubicBezTo>
                    <a:pt x="1987" y="2182"/>
                    <a:pt x="2022" y="2181"/>
                    <a:pt x="2020" y="2180"/>
                  </a:cubicBezTo>
                  <a:cubicBezTo>
                    <a:pt x="2017" y="2179"/>
                    <a:pt x="2008" y="2177"/>
                    <a:pt x="2022" y="2176"/>
                  </a:cubicBezTo>
                  <a:cubicBezTo>
                    <a:pt x="2040" y="2173"/>
                    <a:pt x="2056" y="2172"/>
                    <a:pt x="2061" y="2170"/>
                  </a:cubicBezTo>
                  <a:cubicBezTo>
                    <a:pt x="2057" y="2168"/>
                    <a:pt x="2088" y="2167"/>
                    <a:pt x="2061" y="2166"/>
                  </a:cubicBezTo>
                  <a:cubicBezTo>
                    <a:pt x="2107" y="2165"/>
                    <a:pt x="2041" y="2164"/>
                    <a:pt x="2066" y="2163"/>
                  </a:cubicBezTo>
                  <a:cubicBezTo>
                    <a:pt x="2097" y="2162"/>
                    <a:pt x="2075" y="2161"/>
                    <a:pt x="2081" y="2160"/>
                  </a:cubicBezTo>
                  <a:cubicBezTo>
                    <a:pt x="2086" y="2158"/>
                    <a:pt x="2109" y="2156"/>
                    <a:pt x="2102" y="2155"/>
                  </a:cubicBezTo>
                  <a:cubicBezTo>
                    <a:pt x="2069" y="2154"/>
                    <a:pt x="2087" y="2153"/>
                    <a:pt x="2100" y="2152"/>
                  </a:cubicBezTo>
                  <a:cubicBezTo>
                    <a:pt x="2113" y="2151"/>
                    <a:pt x="2139" y="2150"/>
                    <a:pt x="2104" y="2149"/>
                  </a:cubicBezTo>
                  <a:cubicBezTo>
                    <a:pt x="2106" y="2147"/>
                    <a:pt x="2176" y="2141"/>
                    <a:pt x="2163" y="2137"/>
                  </a:cubicBezTo>
                  <a:cubicBezTo>
                    <a:pt x="2159" y="2136"/>
                    <a:pt x="2192" y="2135"/>
                    <a:pt x="2167" y="2134"/>
                  </a:cubicBezTo>
                  <a:cubicBezTo>
                    <a:pt x="2147" y="2133"/>
                    <a:pt x="2181" y="2132"/>
                    <a:pt x="2184" y="2131"/>
                  </a:cubicBezTo>
                  <a:cubicBezTo>
                    <a:pt x="2180" y="2120"/>
                    <a:pt x="2236" y="2124"/>
                    <a:pt x="2186" y="2121"/>
                  </a:cubicBezTo>
                  <a:cubicBezTo>
                    <a:pt x="2226" y="2120"/>
                    <a:pt x="2199" y="2118"/>
                    <a:pt x="2206" y="2116"/>
                  </a:cubicBezTo>
                  <a:cubicBezTo>
                    <a:pt x="2222" y="2114"/>
                    <a:pt x="2170" y="2111"/>
                    <a:pt x="2186" y="2109"/>
                  </a:cubicBezTo>
                  <a:cubicBezTo>
                    <a:pt x="2235" y="2105"/>
                    <a:pt x="2191" y="2104"/>
                    <a:pt x="2206" y="2097"/>
                  </a:cubicBezTo>
                  <a:cubicBezTo>
                    <a:pt x="2207" y="2091"/>
                    <a:pt x="2190" y="2094"/>
                    <a:pt x="2204" y="2092"/>
                  </a:cubicBezTo>
                  <a:cubicBezTo>
                    <a:pt x="2230" y="2083"/>
                    <a:pt x="2283" y="2078"/>
                    <a:pt x="2290" y="2070"/>
                  </a:cubicBezTo>
                  <a:cubicBezTo>
                    <a:pt x="2277" y="2067"/>
                    <a:pt x="2302" y="2065"/>
                    <a:pt x="2307" y="2064"/>
                  </a:cubicBezTo>
                  <a:cubicBezTo>
                    <a:pt x="2320" y="2063"/>
                    <a:pt x="2308" y="2061"/>
                    <a:pt x="2311" y="2060"/>
                  </a:cubicBezTo>
                  <a:cubicBezTo>
                    <a:pt x="2313" y="2059"/>
                    <a:pt x="2334" y="2057"/>
                    <a:pt x="2323" y="2057"/>
                  </a:cubicBezTo>
                  <a:cubicBezTo>
                    <a:pt x="2299" y="2056"/>
                    <a:pt x="2342" y="2055"/>
                    <a:pt x="2323" y="2055"/>
                  </a:cubicBezTo>
                  <a:cubicBezTo>
                    <a:pt x="2297" y="2054"/>
                    <a:pt x="2352" y="2053"/>
                    <a:pt x="2314" y="2053"/>
                  </a:cubicBezTo>
                  <a:cubicBezTo>
                    <a:pt x="2312" y="2053"/>
                    <a:pt x="2330" y="2051"/>
                    <a:pt x="2324" y="2051"/>
                  </a:cubicBezTo>
                  <a:cubicBezTo>
                    <a:pt x="2294" y="2050"/>
                    <a:pt x="2343" y="2050"/>
                    <a:pt x="2333" y="2049"/>
                  </a:cubicBezTo>
                  <a:cubicBezTo>
                    <a:pt x="2323" y="2048"/>
                    <a:pt x="2331" y="2047"/>
                    <a:pt x="2331" y="2045"/>
                  </a:cubicBezTo>
                  <a:cubicBezTo>
                    <a:pt x="2332" y="2044"/>
                    <a:pt x="2326" y="2043"/>
                    <a:pt x="2350" y="2043"/>
                  </a:cubicBezTo>
                  <a:cubicBezTo>
                    <a:pt x="2321" y="2042"/>
                    <a:pt x="2321" y="2040"/>
                    <a:pt x="2337" y="2039"/>
                  </a:cubicBezTo>
                  <a:cubicBezTo>
                    <a:pt x="2364" y="2038"/>
                    <a:pt x="2306" y="2037"/>
                    <a:pt x="2331" y="2036"/>
                  </a:cubicBezTo>
                  <a:cubicBezTo>
                    <a:pt x="2347" y="2036"/>
                    <a:pt x="2351" y="2036"/>
                    <a:pt x="2373" y="2037"/>
                  </a:cubicBezTo>
                  <a:cubicBezTo>
                    <a:pt x="2362" y="2031"/>
                    <a:pt x="2383" y="2028"/>
                    <a:pt x="2398" y="2024"/>
                  </a:cubicBezTo>
                  <a:cubicBezTo>
                    <a:pt x="2425" y="2022"/>
                    <a:pt x="2388" y="2020"/>
                    <a:pt x="2392" y="2018"/>
                  </a:cubicBezTo>
                  <a:cubicBezTo>
                    <a:pt x="2395" y="2017"/>
                    <a:pt x="2394" y="2016"/>
                    <a:pt x="2378" y="2015"/>
                  </a:cubicBezTo>
                  <a:cubicBezTo>
                    <a:pt x="2360" y="2014"/>
                    <a:pt x="2379" y="2012"/>
                    <a:pt x="2351" y="2010"/>
                  </a:cubicBezTo>
                  <a:cubicBezTo>
                    <a:pt x="2334" y="2009"/>
                    <a:pt x="2390" y="2009"/>
                    <a:pt x="2358" y="2008"/>
                  </a:cubicBezTo>
                  <a:cubicBezTo>
                    <a:pt x="2342" y="2005"/>
                    <a:pt x="2336" y="2006"/>
                    <a:pt x="2308" y="2005"/>
                  </a:cubicBezTo>
                  <a:cubicBezTo>
                    <a:pt x="2339" y="2004"/>
                    <a:pt x="2338" y="2007"/>
                    <a:pt x="2358" y="2001"/>
                  </a:cubicBezTo>
                  <a:cubicBezTo>
                    <a:pt x="2369" y="2000"/>
                    <a:pt x="2344" y="1999"/>
                    <a:pt x="2351" y="1998"/>
                  </a:cubicBezTo>
                  <a:cubicBezTo>
                    <a:pt x="2357" y="1997"/>
                    <a:pt x="2348" y="1996"/>
                    <a:pt x="2353" y="1995"/>
                  </a:cubicBezTo>
                  <a:cubicBezTo>
                    <a:pt x="2357" y="1994"/>
                    <a:pt x="2367" y="1993"/>
                    <a:pt x="2362" y="1992"/>
                  </a:cubicBezTo>
                  <a:cubicBezTo>
                    <a:pt x="2340" y="1987"/>
                    <a:pt x="2366" y="1988"/>
                    <a:pt x="2349" y="1985"/>
                  </a:cubicBezTo>
                  <a:cubicBezTo>
                    <a:pt x="2331" y="1983"/>
                    <a:pt x="2362" y="1982"/>
                    <a:pt x="2352" y="1981"/>
                  </a:cubicBezTo>
                  <a:cubicBezTo>
                    <a:pt x="2343" y="1979"/>
                    <a:pt x="2325" y="1978"/>
                    <a:pt x="2334" y="1977"/>
                  </a:cubicBezTo>
                  <a:cubicBezTo>
                    <a:pt x="2354" y="1974"/>
                    <a:pt x="2333" y="1972"/>
                    <a:pt x="2297" y="1970"/>
                  </a:cubicBezTo>
                  <a:cubicBezTo>
                    <a:pt x="2358" y="1970"/>
                    <a:pt x="2339" y="1951"/>
                    <a:pt x="2270" y="1948"/>
                  </a:cubicBezTo>
                  <a:cubicBezTo>
                    <a:pt x="2293" y="1947"/>
                    <a:pt x="2332" y="1946"/>
                    <a:pt x="2283" y="1945"/>
                  </a:cubicBezTo>
                  <a:cubicBezTo>
                    <a:pt x="2258" y="1946"/>
                    <a:pt x="2280" y="1944"/>
                    <a:pt x="2290" y="1945"/>
                  </a:cubicBezTo>
                  <a:cubicBezTo>
                    <a:pt x="2285" y="1945"/>
                    <a:pt x="2281" y="1946"/>
                    <a:pt x="2283" y="1945"/>
                  </a:cubicBezTo>
                  <a:cubicBezTo>
                    <a:pt x="2257" y="1944"/>
                    <a:pt x="2294" y="1943"/>
                    <a:pt x="2274" y="1942"/>
                  </a:cubicBezTo>
                  <a:cubicBezTo>
                    <a:pt x="2259" y="1941"/>
                    <a:pt x="2239" y="1939"/>
                    <a:pt x="2249" y="1938"/>
                  </a:cubicBezTo>
                  <a:cubicBezTo>
                    <a:pt x="2287" y="1937"/>
                    <a:pt x="2216" y="1935"/>
                    <a:pt x="2267" y="1934"/>
                  </a:cubicBezTo>
                  <a:cubicBezTo>
                    <a:pt x="2210" y="1929"/>
                    <a:pt x="2131" y="1911"/>
                    <a:pt x="2079" y="1900"/>
                  </a:cubicBezTo>
                  <a:cubicBezTo>
                    <a:pt x="2029" y="1899"/>
                    <a:pt x="2048" y="1891"/>
                    <a:pt x="1961" y="1888"/>
                  </a:cubicBezTo>
                  <a:cubicBezTo>
                    <a:pt x="1990" y="1887"/>
                    <a:pt x="1966" y="1886"/>
                    <a:pt x="1979" y="1885"/>
                  </a:cubicBezTo>
                  <a:cubicBezTo>
                    <a:pt x="1993" y="1883"/>
                    <a:pt x="1940" y="1882"/>
                    <a:pt x="1977" y="1881"/>
                  </a:cubicBezTo>
                  <a:cubicBezTo>
                    <a:pt x="1923" y="1862"/>
                    <a:pt x="1705" y="1853"/>
                    <a:pt x="1602" y="1832"/>
                  </a:cubicBezTo>
                  <a:cubicBezTo>
                    <a:pt x="1560" y="1831"/>
                    <a:pt x="1602" y="1829"/>
                    <a:pt x="1564" y="1828"/>
                  </a:cubicBezTo>
                  <a:cubicBezTo>
                    <a:pt x="1616" y="1827"/>
                    <a:pt x="1556" y="1825"/>
                    <a:pt x="1558" y="1824"/>
                  </a:cubicBezTo>
                  <a:cubicBezTo>
                    <a:pt x="1562" y="1821"/>
                    <a:pt x="1573" y="1818"/>
                    <a:pt x="1542" y="1815"/>
                  </a:cubicBezTo>
                  <a:cubicBezTo>
                    <a:pt x="1521" y="1811"/>
                    <a:pt x="1569" y="1810"/>
                    <a:pt x="1578" y="1809"/>
                  </a:cubicBezTo>
                  <a:cubicBezTo>
                    <a:pt x="1565" y="1809"/>
                    <a:pt x="1531" y="1809"/>
                    <a:pt x="1550" y="1808"/>
                  </a:cubicBezTo>
                  <a:cubicBezTo>
                    <a:pt x="1563" y="1807"/>
                    <a:pt x="1582" y="1806"/>
                    <a:pt x="1577" y="1805"/>
                  </a:cubicBezTo>
                  <a:cubicBezTo>
                    <a:pt x="1571" y="1805"/>
                    <a:pt x="1617" y="1804"/>
                    <a:pt x="1590" y="1803"/>
                  </a:cubicBezTo>
                  <a:cubicBezTo>
                    <a:pt x="1581" y="1803"/>
                    <a:pt x="1595" y="1802"/>
                    <a:pt x="1592" y="1801"/>
                  </a:cubicBezTo>
                  <a:cubicBezTo>
                    <a:pt x="1587" y="1800"/>
                    <a:pt x="1597" y="1799"/>
                    <a:pt x="1603" y="1798"/>
                  </a:cubicBezTo>
                  <a:cubicBezTo>
                    <a:pt x="1608" y="1798"/>
                    <a:pt x="1617" y="1797"/>
                    <a:pt x="1623" y="1796"/>
                  </a:cubicBezTo>
                  <a:cubicBezTo>
                    <a:pt x="1628" y="1796"/>
                    <a:pt x="1586" y="1795"/>
                    <a:pt x="1620" y="1794"/>
                  </a:cubicBezTo>
                  <a:cubicBezTo>
                    <a:pt x="1576" y="1794"/>
                    <a:pt x="1643" y="1791"/>
                    <a:pt x="1665" y="1786"/>
                  </a:cubicBezTo>
                  <a:cubicBezTo>
                    <a:pt x="1670" y="1776"/>
                    <a:pt x="1752" y="1775"/>
                    <a:pt x="1766" y="1767"/>
                  </a:cubicBezTo>
                  <a:cubicBezTo>
                    <a:pt x="1736" y="1767"/>
                    <a:pt x="1763" y="1766"/>
                    <a:pt x="1775" y="1766"/>
                  </a:cubicBezTo>
                  <a:cubicBezTo>
                    <a:pt x="1785" y="1760"/>
                    <a:pt x="1828" y="1746"/>
                    <a:pt x="1871" y="1746"/>
                  </a:cubicBezTo>
                  <a:cubicBezTo>
                    <a:pt x="1834" y="1745"/>
                    <a:pt x="1884" y="1744"/>
                    <a:pt x="1875" y="1743"/>
                  </a:cubicBezTo>
                  <a:cubicBezTo>
                    <a:pt x="1868" y="1743"/>
                    <a:pt x="1869" y="1741"/>
                    <a:pt x="1890" y="1740"/>
                  </a:cubicBezTo>
                  <a:cubicBezTo>
                    <a:pt x="1908" y="1740"/>
                    <a:pt x="1883" y="1737"/>
                    <a:pt x="1900" y="1736"/>
                  </a:cubicBezTo>
                  <a:cubicBezTo>
                    <a:pt x="1981" y="1728"/>
                    <a:pt x="1984" y="1720"/>
                    <a:pt x="2101" y="1708"/>
                  </a:cubicBezTo>
                  <a:cubicBezTo>
                    <a:pt x="2061" y="1707"/>
                    <a:pt x="2103" y="1706"/>
                    <a:pt x="2108" y="1706"/>
                  </a:cubicBezTo>
                  <a:cubicBezTo>
                    <a:pt x="2123" y="1704"/>
                    <a:pt x="2144" y="1702"/>
                    <a:pt x="2144" y="1699"/>
                  </a:cubicBezTo>
                  <a:cubicBezTo>
                    <a:pt x="2144" y="1698"/>
                    <a:pt x="2131" y="1696"/>
                    <a:pt x="2179" y="1695"/>
                  </a:cubicBezTo>
                  <a:cubicBezTo>
                    <a:pt x="2184" y="1695"/>
                    <a:pt x="2184" y="1694"/>
                    <a:pt x="2185" y="1694"/>
                  </a:cubicBezTo>
                  <a:cubicBezTo>
                    <a:pt x="2195" y="1692"/>
                    <a:pt x="2176" y="1690"/>
                    <a:pt x="2202" y="1687"/>
                  </a:cubicBezTo>
                  <a:cubicBezTo>
                    <a:pt x="2223" y="1686"/>
                    <a:pt x="2216" y="1683"/>
                    <a:pt x="2224" y="1681"/>
                  </a:cubicBezTo>
                  <a:cubicBezTo>
                    <a:pt x="2243" y="1676"/>
                    <a:pt x="2243" y="1669"/>
                    <a:pt x="2249" y="1665"/>
                  </a:cubicBezTo>
                  <a:cubicBezTo>
                    <a:pt x="2288" y="1662"/>
                    <a:pt x="2266" y="1659"/>
                    <a:pt x="2267" y="1656"/>
                  </a:cubicBezTo>
                  <a:cubicBezTo>
                    <a:pt x="2267" y="1654"/>
                    <a:pt x="2226" y="1652"/>
                    <a:pt x="2289" y="1650"/>
                  </a:cubicBezTo>
                  <a:cubicBezTo>
                    <a:pt x="2292" y="1650"/>
                    <a:pt x="2291" y="1650"/>
                    <a:pt x="2287" y="1650"/>
                  </a:cubicBezTo>
                  <a:cubicBezTo>
                    <a:pt x="2253" y="1648"/>
                    <a:pt x="2314" y="1647"/>
                    <a:pt x="2289" y="1647"/>
                  </a:cubicBezTo>
                  <a:cubicBezTo>
                    <a:pt x="2258" y="1645"/>
                    <a:pt x="2295" y="1645"/>
                    <a:pt x="2292" y="1644"/>
                  </a:cubicBezTo>
                  <a:cubicBezTo>
                    <a:pt x="2288" y="1643"/>
                    <a:pt x="2278" y="1641"/>
                    <a:pt x="2303" y="1640"/>
                  </a:cubicBezTo>
                  <a:cubicBezTo>
                    <a:pt x="2336" y="1639"/>
                    <a:pt x="2284" y="1638"/>
                    <a:pt x="2289" y="1637"/>
                  </a:cubicBezTo>
                  <a:cubicBezTo>
                    <a:pt x="2326" y="1633"/>
                    <a:pt x="2299" y="1630"/>
                    <a:pt x="2332" y="1628"/>
                  </a:cubicBezTo>
                  <a:cubicBezTo>
                    <a:pt x="2343" y="1628"/>
                    <a:pt x="2302" y="1627"/>
                    <a:pt x="2327" y="1626"/>
                  </a:cubicBezTo>
                  <a:cubicBezTo>
                    <a:pt x="2347" y="1625"/>
                    <a:pt x="2326" y="1623"/>
                    <a:pt x="2352" y="1621"/>
                  </a:cubicBezTo>
                  <a:cubicBezTo>
                    <a:pt x="2317" y="1620"/>
                    <a:pt x="2358" y="1619"/>
                    <a:pt x="2353" y="1618"/>
                  </a:cubicBezTo>
                  <a:cubicBezTo>
                    <a:pt x="2351" y="1609"/>
                    <a:pt x="2341" y="1611"/>
                    <a:pt x="2384" y="1608"/>
                  </a:cubicBezTo>
                  <a:cubicBezTo>
                    <a:pt x="2393" y="1608"/>
                    <a:pt x="2398" y="1606"/>
                    <a:pt x="2392" y="1606"/>
                  </a:cubicBezTo>
                  <a:cubicBezTo>
                    <a:pt x="2360" y="1605"/>
                    <a:pt x="2391" y="1604"/>
                    <a:pt x="2396" y="1604"/>
                  </a:cubicBezTo>
                  <a:cubicBezTo>
                    <a:pt x="2404" y="1603"/>
                    <a:pt x="2355" y="1602"/>
                    <a:pt x="2388" y="1601"/>
                  </a:cubicBezTo>
                  <a:cubicBezTo>
                    <a:pt x="2420" y="1597"/>
                    <a:pt x="2393" y="1597"/>
                    <a:pt x="2427" y="1593"/>
                  </a:cubicBezTo>
                  <a:cubicBezTo>
                    <a:pt x="2435" y="1592"/>
                    <a:pt x="2409" y="1591"/>
                    <a:pt x="2417" y="1591"/>
                  </a:cubicBezTo>
                  <a:cubicBezTo>
                    <a:pt x="2430" y="1590"/>
                    <a:pt x="2419" y="1589"/>
                    <a:pt x="2426" y="1588"/>
                  </a:cubicBezTo>
                  <a:cubicBezTo>
                    <a:pt x="2436" y="1587"/>
                    <a:pt x="2434" y="1586"/>
                    <a:pt x="2450" y="1585"/>
                  </a:cubicBezTo>
                  <a:cubicBezTo>
                    <a:pt x="2478" y="1584"/>
                    <a:pt x="2421" y="1583"/>
                    <a:pt x="2434" y="1582"/>
                  </a:cubicBezTo>
                  <a:cubicBezTo>
                    <a:pt x="2446" y="1581"/>
                    <a:pt x="2465" y="1580"/>
                    <a:pt x="2456" y="1579"/>
                  </a:cubicBezTo>
                  <a:cubicBezTo>
                    <a:pt x="2441" y="1576"/>
                    <a:pt x="2507" y="1574"/>
                    <a:pt x="2461" y="1572"/>
                  </a:cubicBezTo>
                  <a:cubicBezTo>
                    <a:pt x="2507" y="1569"/>
                    <a:pt x="2438" y="1570"/>
                    <a:pt x="2477" y="1565"/>
                  </a:cubicBezTo>
                  <a:cubicBezTo>
                    <a:pt x="2481" y="1564"/>
                    <a:pt x="2473" y="1563"/>
                    <a:pt x="2490" y="1562"/>
                  </a:cubicBezTo>
                  <a:cubicBezTo>
                    <a:pt x="2501" y="1561"/>
                    <a:pt x="2469" y="1559"/>
                    <a:pt x="2480" y="1559"/>
                  </a:cubicBezTo>
                  <a:cubicBezTo>
                    <a:pt x="2499" y="1558"/>
                    <a:pt x="2477" y="1557"/>
                    <a:pt x="2488" y="1556"/>
                  </a:cubicBezTo>
                  <a:cubicBezTo>
                    <a:pt x="2494" y="1556"/>
                    <a:pt x="2487" y="1555"/>
                    <a:pt x="2488" y="1554"/>
                  </a:cubicBezTo>
                  <a:cubicBezTo>
                    <a:pt x="2445" y="1554"/>
                    <a:pt x="2451" y="1553"/>
                    <a:pt x="2458" y="1553"/>
                  </a:cubicBezTo>
                  <a:cubicBezTo>
                    <a:pt x="2469" y="1551"/>
                    <a:pt x="2497" y="1550"/>
                    <a:pt x="2464" y="1549"/>
                  </a:cubicBezTo>
                  <a:cubicBezTo>
                    <a:pt x="2429" y="1548"/>
                    <a:pt x="2475" y="1547"/>
                    <a:pt x="2465" y="1546"/>
                  </a:cubicBezTo>
                  <a:cubicBezTo>
                    <a:pt x="2445" y="1544"/>
                    <a:pt x="2440" y="1541"/>
                    <a:pt x="2437" y="1538"/>
                  </a:cubicBezTo>
                  <a:cubicBezTo>
                    <a:pt x="2435" y="1537"/>
                    <a:pt x="2418" y="1535"/>
                    <a:pt x="2453" y="1534"/>
                  </a:cubicBezTo>
                  <a:cubicBezTo>
                    <a:pt x="2424" y="1533"/>
                    <a:pt x="2437" y="1531"/>
                    <a:pt x="2436" y="1530"/>
                  </a:cubicBezTo>
                  <a:cubicBezTo>
                    <a:pt x="2434" y="1528"/>
                    <a:pt x="2429" y="1526"/>
                    <a:pt x="2438" y="1524"/>
                  </a:cubicBezTo>
                  <a:cubicBezTo>
                    <a:pt x="2443" y="1522"/>
                    <a:pt x="2394" y="1522"/>
                    <a:pt x="2435" y="1521"/>
                  </a:cubicBezTo>
                  <a:cubicBezTo>
                    <a:pt x="2423" y="1520"/>
                    <a:pt x="2411" y="1518"/>
                    <a:pt x="2401" y="1518"/>
                  </a:cubicBezTo>
                  <a:cubicBezTo>
                    <a:pt x="2412" y="1517"/>
                    <a:pt x="2437" y="1515"/>
                    <a:pt x="2433" y="1515"/>
                  </a:cubicBezTo>
                  <a:cubicBezTo>
                    <a:pt x="2404" y="1514"/>
                    <a:pt x="2442" y="1514"/>
                    <a:pt x="2435" y="1513"/>
                  </a:cubicBezTo>
                  <a:cubicBezTo>
                    <a:pt x="2426" y="1511"/>
                    <a:pt x="2409" y="1510"/>
                    <a:pt x="2406" y="1506"/>
                  </a:cubicBezTo>
                  <a:cubicBezTo>
                    <a:pt x="2408" y="1505"/>
                    <a:pt x="2360" y="1505"/>
                    <a:pt x="2389" y="1503"/>
                  </a:cubicBezTo>
                  <a:cubicBezTo>
                    <a:pt x="2403" y="1502"/>
                    <a:pt x="2395" y="1500"/>
                    <a:pt x="2388" y="1499"/>
                  </a:cubicBezTo>
                  <a:cubicBezTo>
                    <a:pt x="2358" y="1498"/>
                    <a:pt x="2371" y="1497"/>
                    <a:pt x="2375" y="1496"/>
                  </a:cubicBezTo>
                  <a:cubicBezTo>
                    <a:pt x="2345" y="1489"/>
                    <a:pt x="2401" y="1490"/>
                    <a:pt x="2305" y="1488"/>
                  </a:cubicBezTo>
                  <a:cubicBezTo>
                    <a:pt x="2383" y="1487"/>
                    <a:pt x="2366" y="1483"/>
                    <a:pt x="2333" y="1482"/>
                  </a:cubicBezTo>
                  <a:cubicBezTo>
                    <a:pt x="2380" y="1480"/>
                    <a:pt x="2332" y="1480"/>
                    <a:pt x="2350" y="1477"/>
                  </a:cubicBezTo>
                  <a:cubicBezTo>
                    <a:pt x="2357" y="1475"/>
                    <a:pt x="2366" y="1473"/>
                    <a:pt x="2346" y="1472"/>
                  </a:cubicBezTo>
                  <a:cubicBezTo>
                    <a:pt x="2314" y="1471"/>
                    <a:pt x="2349" y="1470"/>
                    <a:pt x="2341" y="1469"/>
                  </a:cubicBezTo>
                  <a:cubicBezTo>
                    <a:pt x="2303" y="1464"/>
                    <a:pt x="2380" y="1464"/>
                    <a:pt x="2331" y="1462"/>
                  </a:cubicBezTo>
                  <a:cubicBezTo>
                    <a:pt x="2309" y="1455"/>
                    <a:pt x="2302" y="1453"/>
                    <a:pt x="2273" y="1445"/>
                  </a:cubicBezTo>
                  <a:cubicBezTo>
                    <a:pt x="2311" y="1444"/>
                    <a:pt x="2246" y="1443"/>
                    <a:pt x="2269" y="1442"/>
                  </a:cubicBezTo>
                  <a:cubicBezTo>
                    <a:pt x="2301" y="1441"/>
                    <a:pt x="2282" y="1441"/>
                    <a:pt x="2270" y="1440"/>
                  </a:cubicBezTo>
                  <a:cubicBezTo>
                    <a:pt x="2206" y="1435"/>
                    <a:pt x="2191" y="1422"/>
                    <a:pt x="2126" y="1417"/>
                  </a:cubicBezTo>
                  <a:cubicBezTo>
                    <a:pt x="2127" y="1416"/>
                    <a:pt x="2092" y="1415"/>
                    <a:pt x="2118" y="1414"/>
                  </a:cubicBezTo>
                  <a:cubicBezTo>
                    <a:pt x="2142" y="1413"/>
                    <a:pt x="2106" y="1412"/>
                    <a:pt x="2102" y="1411"/>
                  </a:cubicBezTo>
                  <a:cubicBezTo>
                    <a:pt x="2073" y="1401"/>
                    <a:pt x="2100" y="1407"/>
                    <a:pt x="2041" y="1401"/>
                  </a:cubicBezTo>
                  <a:cubicBezTo>
                    <a:pt x="2088" y="1399"/>
                    <a:pt x="1995" y="1397"/>
                    <a:pt x="2040" y="1395"/>
                  </a:cubicBezTo>
                  <a:cubicBezTo>
                    <a:pt x="1956" y="1387"/>
                    <a:pt x="1981" y="1383"/>
                    <a:pt x="1860" y="1376"/>
                  </a:cubicBezTo>
                  <a:cubicBezTo>
                    <a:pt x="1874" y="1375"/>
                    <a:pt x="1889" y="1375"/>
                    <a:pt x="1893" y="1375"/>
                  </a:cubicBezTo>
                  <a:cubicBezTo>
                    <a:pt x="1915" y="1371"/>
                    <a:pt x="1828" y="1378"/>
                    <a:pt x="1862" y="1368"/>
                  </a:cubicBezTo>
                  <a:cubicBezTo>
                    <a:pt x="1857" y="1368"/>
                    <a:pt x="1844" y="1368"/>
                    <a:pt x="1830" y="1367"/>
                  </a:cubicBezTo>
                  <a:cubicBezTo>
                    <a:pt x="1848" y="1364"/>
                    <a:pt x="1808" y="1362"/>
                    <a:pt x="1772" y="1359"/>
                  </a:cubicBezTo>
                  <a:cubicBezTo>
                    <a:pt x="1887" y="1358"/>
                    <a:pt x="1675" y="1347"/>
                    <a:pt x="1666" y="1343"/>
                  </a:cubicBezTo>
                  <a:cubicBezTo>
                    <a:pt x="1584" y="1328"/>
                    <a:pt x="1546" y="1326"/>
                    <a:pt x="1509" y="1307"/>
                  </a:cubicBezTo>
                  <a:cubicBezTo>
                    <a:pt x="1511" y="1304"/>
                    <a:pt x="1473" y="1301"/>
                    <a:pt x="1517" y="1298"/>
                  </a:cubicBezTo>
                  <a:cubicBezTo>
                    <a:pt x="1527" y="1298"/>
                    <a:pt x="1515" y="1297"/>
                    <a:pt x="1511" y="1296"/>
                  </a:cubicBezTo>
                  <a:cubicBezTo>
                    <a:pt x="1494" y="1297"/>
                    <a:pt x="1494" y="1281"/>
                    <a:pt x="1508" y="1280"/>
                  </a:cubicBezTo>
                  <a:cubicBezTo>
                    <a:pt x="1508" y="1279"/>
                    <a:pt x="1498" y="1278"/>
                    <a:pt x="1500" y="1276"/>
                  </a:cubicBezTo>
                  <a:cubicBezTo>
                    <a:pt x="1501" y="1275"/>
                    <a:pt x="1527" y="1274"/>
                    <a:pt x="1516" y="1273"/>
                  </a:cubicBezTo>
                  <a:cubicBezTo>
                    <a:pt x="1488" y="1272"/>
                    <a:pt x="1525" y="1271"/>
                    <a:pt x="1528" y="1270"/>
                  </a:cubicBezTo>
                  <a:cubicBezTo>
                    <a:pt x="1553" y="1270"/>
                    <a:pt x="1523" y="1267"/>
                    <a:pt x="1561" y="1265"/>
                  </a:cubicBezTo>
                  <a:cubicBezTo>
                    <a:pt x="1509" y="1263"/>
                    <a:pt x="1570" y="1262"/>
                    <a:pt x="1564" y="1260"/>
                  </a:cubicBezTo>
                  <a:cubicBezTo>
                    <a:pt x="1557" y="1258"/>
                    <a:pt x="1549" y="1256"/>
                    <a:pt x="1580" y="1255"/>
                  </a:cubicBezTo>
                  <a:cubicBezTo>
                    <a:pt x="1590" y="1254"/>
                    <a:pt x="1585" y="1253"/>
                    <a:pt x="1581" y="1252"/>
                  </a:cubicBezTo>
                  <a:cubicBezTo>
                    <a:pt x="1576" y="1252"/>
                    <a:pt x="1621" y="1251"/>
                    <a:pt x="1587" y="1250"/>
                  </a:cubicBezTo>
                  <a:cubicBezTo>
                    <a:pt x="1609" y="1249"/>
                    <a:pt x="1559" y="1247"/>
                    <a:pt x="1587" y="1246"/>
                  </a:cubicBezTo>
                  <a:cubicBezTo>
                    <a:pt x="1623" y="1244"/>
                    <a:pt x="1566" y="1243"/>
                    <a:pt x="1579" y="1241"/>
                  </a:cubicBezTo>
                  <a:cubicBezTo>
                    <a:pt x="1591" y="1240"/>
                    <a:pt x="1590" y="1238"/>
                    <a:pt x="1579" y="1237"/>
                  </a:cubicBezTo>
                  <a:cubicBezTo>
                    <a:pt x="1568" y="1235"/>
                    <a:pt x="1636" y="1234"/>
                    <a:pt x="1584" y="1233"/>
                  </a:cubicBezTo>
                  <a:cubicBezTo>
                    <a:pt x="1621" y="1231"/>
                    <a:pt x="1596" y="1229"/>
                    <a:pt x="1602" y="1227"/>
                  </a:cubicBezTo>
                  <a:cubicBezTo>
                    <a:pt x="1610" y="1215"/>
                    <a:pt x="1587" y="1217"/>
                    <a:pt x="1588" y="1215"/>
                  </a:cubicBezTo>
                  <a:cubicBezTo>
                    <a:pt x="1623" y="1214"/>
                    <a:pt x="1580" y="1213"/>
                    <a:pt x="1590" y="1213"/>
                  </a:cubicBezTo>
                  <a:cubicBezTo>
                    <a:pt x="1602" y="1212"/>
                    <a:pt x="1589" y="1211"/>
                    <a:pt x="1600" y="1210"/>
                  </a:cubicBezTo>
                  <a:cubicBezTo>
                    <a:pt x="1616" y="1205"/>
                    <a:pt x="1580" y="1204"/>
                    <a:pt x="1621" y="1203"/>
                  </a:cubicBezTo>
                  <a:cubicBezTo>
                    <a:pt x="1587" y="1202"/>
                    <a:pt x="1622" y="1200"/>
                    <a:pt x="1613" y="1199"/>
                  </a:cubicBezTo>
                  <a:cubicBezTo>
                    <a:pt x="1593" y="1197"/>
                    <a:pt x="1591" y="1195"/>
                    <a:pt x="1607" y="1194"/>
                  </a:cubicBezTo>
                  <a:cubicBezTo>
                    <a:pt x="1656" y="1182"/>
                    <a:pt x="1575" y="1187"/>
                    <a:pt x="1559" y="1187"/>
                  </a:cubicBezTo>
                  <a:cubicBezTo>
                    <a:pt x="1578" y="1187"/>
                    <a:pt x="1590" y="1187"/>
                    <a:pt x="1602" y="1188"/>
                  </a:cubicBezTo>
                  <a:cubicBezTo>
                    <a:pt x="1584" y="1188"/>
                    <a:pt x="1596" y="1189"/>
                    <a:pt x="1594" y="1190"/>
                  </a:cubicBezTo>
                  <a:cubicBezTo>
                    <a:pt x="1590" y="1190"/>
                    <a:pt x="1586" y="1189"/>
                    <a:pt x="1582" y="1189"/>
                  </a:cubicBezTo>
                  <a:cubicBezTo>
                    <a:pt x="1617" y="1189"/>
                    <a:pt x="1517" y="1190"/>
                    <a:pt x="1603" y="1191"/>
                  </a:cubicBezTo>
                  <a:cubicBezTo>
                    <a:pt x="1588" y="1191"/>
                    <a:pt x="1575" y="1191"/>
                    <a:pt x="1561" y="1192"/>
                  </a:cubicBezTo>
                  <a:cubicBezTo>
                    <a:pt x="1563" y="1198"/>
                    <a:pt x="1550" y="1196"/>
                    <a:pt x="1540" y="1198"/>
                  </a:cubicBezTo>
                  <a:cubicBezTo>
                    <a:pt x="1529" y="1199"/>
                    <a:pt x="1566" y="1199"/>
                    <a:pt x="1543" y="1201"/>
                  </a:cubicBezTo>
                  <a:cubicBezTo>
                    <a:pt x="1527" y="1201"/>
                    <a:pt x="1540" y="1203"/>
                    <a:pt x="1540" y="1204"/>
                  </a:cubicBezTo>
                  <a:cubicBezTo>
                    <a:pt x="1540" y="1205"/>
                    <a:pt x="1547" y="1206"/>
                    <a:pt x="1539" y="1206"/>
                  </a:cubicBezTo>
                  <a:cubicBezTo>
                    <a:pt x="1508" y="1208"/>
                    <a:pt x="1520" y="1210"/>
                    <a:pt x="1520" y="1212"/>
                  </a:cubicBezTo>
                  <a:cubicBezTo>
                    <a:pt x="1520" y="1213"/>
                    <a:pt x="1488" y="1215"/>
                    <a:pt x="1519" y="1216"/>
                  </a:cubicBezTo>
                  <a:cubicBezTo>
                    <a:pt x="1491" y="1217"/>
                    <a:pt x="1516" y="1218"/>
                    <a:pt x="1501" y="1219"/>
                  </a:cubicBezTo>
                  <a:cubicBezTo>
                    <a:pt x="1488" y="1220"/>
                    <a:pt x="1494" y="1222"/>
                    <a:pt x="1500" y="1223"/>
                  </a:cubicBezTo>
                  <a:cubicBezTo>
                    <a:pt x="1505" y="1224"/>
                    <a:pt x="1464" y="1225"/>
                    <a:pt x="1499" y="1226"/>
                  </a:cubicBezTo>
                  <a:cubicBezTo>
                    <a:pt x="1448" y="1241"/>
                    <a:pt x="1437" y="1234"/>
                    <a:pt x="1415" y="1241"/>
                  </a:cubicBezTo>
                  <a:cubicBezTo>
                    <a:pt x="1416" y="1252"/>
                    <a:pt x="1331" y="1251"/>
                    <a:pt x="1374" y="1255"/>
                  </a:cubicBezTo>
                  <a:cubicBezTo>
                    <a:pt x="1321" y="1260"/>
                    <a:pt x="1276" y="1258"/>
                    <a:pt x="1221" y="1256"/>
                  </a:cubicBezTo>
                  <a:cubicBezTo>
                    <a:pt x="1188" y="1255"/>
                    <a:pt x="1252" y="1254"/>
                    <a:pt x="1213" y="1254"/>
                  </a:cubicBezTo>
                  <a:cubicBezTo>
                    <a:pt x="1201" y="1252"/>
                    <a:pt x="1240" y="1252"/>
                    <a:pt x="1249" y="1251"/>
                  </a:cubicBezTo>
                  <a:lnTo>
                    <a:pt x="1249" y="1251"/>
                  </a:lnTo>
                  <a:cubicBezTo>
                    <a:pt x="1170" y="1251"/>
                    <a:pt x="1258" y="1240"/>
                    <a:pt x="1290" y="1239"/>
                  </a:cubicBezTo>
                  <a:cubicBezTo>
                    <a:pt x="1294" y="1252"/>
                    <a:pt x="1283" y="1248"/>
                    <a:pt x="1269" y="1250"/>
                  </a:cubicBezTo>
                  <a:cubicBezTo>
                    <a:pt x="1275" y="1250"/>
                    <a:pt x="1281" y="1250"/>
                    <a:pt x="1287" y="1250"/>
                  </a:cubicBezTo>
                  <a:cubicBezTo>
                    <a:pt x="1274" y="1250"/>
                    <a:pt x="1261" y="1251"/>
                    <a:pt x="1249" y="1251"/>
                  </a:cubicBezTo>
                  <a:cubicBezTo>
                    <a:pt x="1265" y="1258"/>
                    <a:pt x="1328" y="1253"/>
                    <a:pt x="1353" y="1247"/>
                  </a:cubicBezTo>
                  <a:cubicBezTo>
                    <a:pt x="1326" y="1245"/>
                    <a:pt x="1360" y="1243"/>
                    <a:pt x="1354" y="1242"/>
                  </a:cubicBezTo>
                  <a:cubicBezTo>
                    <a:pt x="1330" y="1233"/>
                    <a:pt x="1403" y="1250"/>
                    <a:pt x="1394" y="1222"/>
                  </a:cubicBezTo>
                  <a:cubicBezTo>
                    <a:pt x="1347" y="1223"/>
                    <a:pt x="1383" y="1225"/>
                    <a:pt x="1334" y="1216"/>
                  </a:cubicBezTo>
                  <a:cubicBezTo>
                    <a:pt x="1382" y="1214"/>
                    <a:pt x="1317" y="1215"/>
                    <a:pt x="1347" y="1212"/>
                  </a:cubicBezTo>
                  <a:cubicBezTo>
                    <a:pt x="1307" y="1212"/>
                    <a:pt x="1378" y="1211"/>
                    <a:pt x="1338" y="1210"/>
                  </a:cubicBezTo>
                  <a:cubicBezTo>
                    <a:pt x="1356" y="1209"/>
                    <a:pt x="1326" y="1207"/>
                    <a:pt x="1331" y="1206"/>
                  </a:cubicBezTo>
                  <a:cubicBezTo>
                    <a:pt x="1334" y="1198"/>
                    <a:pt x="1338" y="1201"/>
                    <a:pt x="1353" y="1200"/>
                  </a:cubicBezTo>
                  <a:cubicBezTo>
                    <a:pt x="1394" y="1198"/>
                    <a:pt x="1357" y="1196"/>
                    <a:pt x="1378" y="1191"/>
                  </a:cubicBezTo>
                  <a:cubicBezTo>
                    <a:pt x="1390" y="1188"/>
                    <a:pt x="1437" y="1185"/>
                    <a:pt x="1398" y="1184"/>
                  </a:cubicBezTo>
                  <a:cubicBezTo>
                    <a:pt x="1410" y="1184"/>
                    <a:pt x="1422" y="1184"/>
                    <a:pt x="1434" y="1184"/>
                  </a:cubicBezTo>
                  <a:cubicBezTo>
                    <a:pt x="1433" y="1183"/>
                    <a:pt x="1448" y="1181"/>
                    <a:pt x="1417" y="1181"/>
                  </a:cubicBezTo>
                  <a:cubicBezTo>
                    <a:pt x="1432" y="1179"/>
                    <a:pt x="1472" y="1180"/>
                    <a:pt x="1446" y="1175"/>
                  </a:cubicBezTo>
                  <a:cubicBezTo>
                    <a:pt x="1475" y="1173"/>
                    <a:pt x="1430" y="1171"/>
                    <a:pt x="1496" y="1170"/>
                  </a:cubicBezTo>
                  <a:cubicBezTo>
                    <a:pt x="1500" y="1164"/>
                    <a:pt x="1567" y="1162"/>
                    <a:pt x="1561" y="1159"/>
                  </a:cubicBezTo>
                  <a:cubicBezTo>
                    <a:pt x="1610" y="1158"/>
                    <a:pt x="1557" y="1156"/>
                    <a:pt x="1578" y="1155"/>
                  </a:cubicBezTo>
                  <a:cubicBezTo>
                    <a:pt x="1596" y="1153"/>
                    <a:pt x="1564" y="1152"/>
                    <a:pt x="1600" y="1151"/>
                  </a:cubicBezTo>
                  <a:cubicBezTo>
                    <a:pt x="1568" y="1149"/>
                    <a:pt x="1619" y="1148"/>
                    <a:pt x="1603" y="1147"/>
                  </a:cubicBezTo>
                  <a:cubicBezTo>
                    <a:pt x="1597" y="1147"/>
                    <a:pt x="1591" y="1147"/>
                    <a:pt x="1585" y="11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8"/>
            <p:cNvSpPr/>
            <p:nvPr/>
          </p:nvSpPr>
          <p:spPr>
            <a:xfrm rot="-2480218">
              <a:off x="7598600" y="2502372"/>
              <a:ext cx="2958126" cy="2781931"/>
            </a:xfrm>
            <a:custGeom>
              <a:avLst/>
              <a:gdLst/>
              <a:ahLst/>
              <a:cxnLst/>
              <a:rect l="l" t="t" r="r" b="b"/>
              <a:pathLst>
                <a:path w="3559" h="3347" extrusionOk="0">
                  <a:moveTo>
                    <a:pt x="3539" y="1091"/>
                  </a:moveTo>
                  <a:cubicBezTo>
                    <a:pt x="3569" y="1268"/>
                    <a:pt x="3566" y="1448"/>
                    <a:pt x="3522" y="1611"/>
                  </a:cubicBezTo>
                  <a:cubicBezTo>
                    <a:pt x="3403" y="2053"/>
                    <a:pt x="3042" y="2315"/>
                    <a:pt x="2635" y="2474"/>
                  </a:cubicBezTo>
                  <a:cubicBezTo>
                    <a:pt x="2012" y="2718"/>
                    <a:pt x="719" y="3918"/>
                    <a:pt x="120" y="3014"/>
                  </a:cubicBezTo>
                  <a:cubicBezTo>
                    <a:pt x="-199" y="2533"/>
                    <a:pt x="162" y="1911"/>
                    <a:pt x="658" y="1748"/>
                  </a:cubicBezTo>
                  <a:cubicBezTo>
                    <a:pt x="1604" y="1437"/>
                    <a:pt x="1282" y="447"/>
                    <a:pt x="1990" y="122"/>
                  </a:cubicBezTo>
                  <a:cubicBezTo>
                    <a:pt x="2354" y="-45"/>
                    <a:pt x="2774" y="-67"/>
                    <a:pt x="3084" y="220"/>
                  </a:cubicBezTo>
                  <a:cubicBezTo>
                    <a:pt x="3313" y="431"/>
                    <a:pt x="3483" y="759"/>
                    <a:pt x="3539" y="10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8"/>
            <p:cNvSpPr/>
            <p:nvPr/>
          </p:nvSpPr>
          <p:spPr>
            <a:xfrm rot="-6596896">
              <a:off x="7021316" y="2229908"/>
              <a:ext cx="3120637" cy="3153984"/>
            </a:xfrm>
            <a:custGeom>
              <a:avLst/>
              <a:gdLst/>
              <a:ahLst/>
              <a:cxnLst/>
              <a:rect l="l" t="t" r="r" b="b"/>
              <a:pathLst>
                <a:path w="4771" h="4822" extrusionOk="0">
                  <a:moveTo>
                    <a:pt x="177" y="19"/>
                  </a:moveTo>
                  <a:cubicBezTo>
                    <a:pt x="129" y="19"/>
                    <a:pt x="79" y="33"/>
                    <a:pt x="47" y="82"/>
                  </a:cubicBezTo>
                  <a:cubicBezTo>
                    <a:pt x="5" y="148"/>
                    <a:pt x="-47" y="365"/>
                    <a:pt x="363" y="962"/>
                  </a:cubicBezTo>
                  <a:cubicBezTo>
                    <a:pt x="674" y="1413"/>
                    <a:pt x="993" y="1661"/>
                    <a:pt x="1311" y="1836"/>
                  </a:cubicBezTo>
                  <a:cubicBezTo>
                    <a:pt x="1023" y="1277"/>
                    <a:pt x="891" y="805"/>
                    <a:pt x="888" y="796"/>
                  </a:cubicBezTo>
                  <a:lnTo>
                    <a:pt x="888" y="795"/>
                  </a:lnTo>
                  <a:cubicBezTo>
                    <a:pt x="783" y="368"/>
                    <a:pt x="460" y="61"/>
                    <a:pt x="222" y="22"/>
                  </a:cubicBezTo>
                  <a:cubicBezTo>
                    <a:pt x="208" y="20"/>
                    <a:pt x="192" y="19"/>
                    <a:pt x="177" y="19"/>
                  </a:cubicBezTo>
                  <a:moveTo>
                    <a:pt x="1356" y="1881"/>
                  </a:moveTo>
                  <a:cubicBezTo>
                    <a:pt x="1611" y="2365"/>
                    <a:pt x="1982" y="2904"/>
                    <a:pt x="2483" y="3254"/>
                  </a:cubicBezTo>
                  <a:cubicBezTo>
                    <a:pt x="2780" y="3462"/>
                    <a:pt x="3080" y="3566"/>
                    <a:pt x="3357" y="3628"/>
                  </a:cubicBezTo>
                  <a:cubicBezTo>
                    <a:pt x="3219" y="3429"/>
                    <a:pt x="3093" y="3229"/>
                    <a:pt x="2995" y="3049"/>
                  </a:cubicBezTo>
                  <a:cubicBezTo>
                    <a:pt x="2678" y="2467"/>
                    <a:pt x="2254" y="2284"/>
                    <a:pt x="1805" y="2090"/>
                  </a:cubicBezTo>
                  <a:cubicBezTo>
                    <a:pt x="1660" y="2028"/>
                    <a:pt x="1509" y="1962"/>
                    <a:pt x="1356" y="1881"/>
                  </a:cubicBezTo>
                  <a:moveTo>
                    <a:pt x="3402" y="3657"/>
                  </a:moveTo>
                  <a:cubicBezTo>
                    <a:pt x="3817" y="4243"/>
                    <a:pt x="4337" y="4803"/>
                    <a:pt x="4591" y="4803"/>
                  </a:cubicBezTo>
                  <a:cubicBezTo>
                    <a:pt x="4605" y="4803"/>
                    <a:pt x="4618" y="4801"/>
                    <a:pt x="4630" y="4798"/>
                  </a:cubicBezTo>
                  <a:cubicBezTo>
                    <a:pt x="4719" y="4773"/>
                    <a:pt x="4760" y="4655"/>
                    <a:pt x="4751" y="4446"/>
                  </a:cubicBezTo>
                  <a:cubicBezTo>
                    <a:pt x="4724" y="3844"/>
                    <a:pt x="4355" y="3795"/>
                    <a:pt x="3844" y="3727"/>
                  </a:cubicBezTo>
                  <a:cubicBezTo>
                    <a:pt x="3707" y="3709"/>
                    <a:pt x="3558" y="3689"/>
                    <a:pt x="3402" y="3657"/>
                  </a:cubicBezTo>
                  <a:moveTo>
                    <a:pt x="4592" y="4822"/>
                  </a:moveTo>
                  <a:cubicBezTo>
                    <a:pt x="4323" y="4822"/>
                    <a:pt x="3792" y="4246"/>
                    <a:pt x="3374" y="3651"/>
                  </a:cubicBezTo>
                  <a:cubicBezTo>
                    <a:pt x="3088" y="3590"/>
                    <a:pt x="2779" y="3485"/>
                    <a:pt x="2472" y="3270"/>
                  </a:cubicBezTo>
                  <a:cubicBezTo>
                    <a:pt x="1960" y="2912"/>
                    <a:pt x="1583" y="2358"/>
                    <a:pt x="1326" y="1865"/>
                  </a:cubicBezTo>
                  <a:cubicBezTo>
                    <a:pt x="1001" y="1688"/>
                    <a:pt x="665" y="1434"/>
                    <a:pt x="348" y="973"/>
                  </a:cubicBezTo>
                  <a:cubicBezTo>
                    <a:pt x="54" y="546"/>
                    <a:pt x="-61" y="218"/>
                    <a:pt x="31" y="72"/>
                  </a:cubicBezTo>
                  <a:cubicBezTo>
                    <a:pt x="68" y="14"/>
                    <a:pt x="137" y="-10"/>
                    <a:pt x="225" y="4"/>
                  </a:cubicBezTo>
                  <a:cubicBezTo>
                    <a:pt x="344" y="23"/>
                    <a:pt x="488" y="112"/>
                    <a:pt x="610" y="241"/>
                  </a:cubicBezTo>
                  <a:cubicBezTo>
                    <a:pt x="709" y="346"/>
                    <a:pt x="841" y="527"/>
                    <a:pt x="907" y="791"/>
                  </a:cubicBezTo>
                  <a:cubicBezTo>
                    <a:pt x="910" y="803"/>
                    <a:pt x="1046" y="1287"/>
                    <a:pt x="1341" y="1852"/>
                  </a:cubicBezTo>
                  <a:cubicBezTo>
                    <a:pt x="1499" y="1937"/>
                    <a:pt x="1657" y="2005"/>
                    <a:pt x="1813" y="2073"/>
                  </a:cubicBezTo>
                  <a:cubicBezTo>
                    <a:pt x="2265" y="2268"/>
                    <a:pt x="2691" y="2452"/>
                    <a:pt x="3012" y="3039"/>
                  </a:cubicBezTo>
                  <a:cubicBezTo>
                    <a:pt x="3113" y="3225"/>
                    <a:pt x="3243" y="3431"/>
                    <a:pt x="3386" y="3634"/>
                  </a:cubicBezTo>
                  <a:cubicBezTo>
                    <a:pt x="3549" y="3669"/>
                    <a:pt x="3704" y="3689"/>
                    <a:pt x="3846" y="3708"/>
                  </a:cubicBezTo>
                  <a:cubicBezTo>
                    <a:pt x="4366" y="3777"/>
                    <a:pt x="4742" y="3827"/>
                    <a:pt x="4770" y="4445"/>
                  </a:cubicBezTo>
                  <a:cubicBezTo>
                    <a:pt x="4779" y="4664"/>
                    <a:pt x="4734" y="4789"/>
                    <a:pt x="4635" y="4816"/>
                  </a:cubicBezTo>
                  <a:cubicBezTo>
                    <a:pt x="4621" y="4820"/>
                    <a:pt x="4607" y="4822"/>
                    <a:pt x="4592" y="48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-1297189" y="-1380583"/>
            <a:ext cx="11561541" cy="8073183"/>
            <a:chOff x="-1297189" y="-1380583"/>
            <a:chExt cx="11561541" cy="8073183"/>
          </a:xfrm>
        </p:grpSpPr>
        <p:sp>
          <p:nvSpPr>
            <p:cNvPr id="22" name="Google Shape;22;p3"/>
            <p:cNvSpPr/>
            <p:nvPr/>
          </p:nvSpPr>
          <p:spPr>
            <a:xfrm rot="-5573104">
              <a:off x="-971639" y="3553657"/>
              <a:ext cx="2958129" cy="2781929"/>
            </a:xfrm>
            <a:custGeom>
              <a:avLst/>
              <a:gdLst/>
              <a:ahLst/>
              <a:cxnLst/>
              <a:rect l="l" t="t" r="r" b="b"/>
              <a:pathLst>
                <a:path w="3559" h="3347" extrusionOk="0">
                  <a:moveTo>
                    <a:pt x="3539" y="1091"/>
                  </a:moveTo>
                  <a:cubicBezTo>
                    <a:pt x="3569" y="1268"/>
                    <a:pt x="3566" y="1448"/>
                    <a:pt x="3522" y="1611"/>
                  </a:cubicBezTo>
                  <a:cubicBezTo>
                    <a:pt x="3403" y="2053"/>
                    <a:pt x="3042" y="2315"/>
                    <a:pt x="2635" y="2474"/>
                  </a:cubicBezTo>
                  <a:cubicBezTo>
                    <a:pt x="2012" y="2718"/>
                    <a:pt x="719" y="3918"/>
                    <a:pt x="120" y="3014"/>
                  </a:cubicBezTo>
                  <a:cubicBezTo>
                    <a:pt x="-199" y="2533"/>
                    <a:pt x="162" y="1911"/>
                    <a:pt x="658" y="1748"/>
                  </a:cubicBezTo>
                  <a:cubicBezTo>
                    <a:pt x="1604" y="1437"/>
                    <a:pt x="1282" y="447"/>
                    <a:pt x="1990" y="122"/>
                  </a:cubicBezTo>
                  <a:cubicBezTo>
                    <a:pt x="2354" y="-45"/>
                    <a:pt x="2774" y="-67"/>
                    <a:pt x="3084" y="220"/>
                  </a:cubicBezTo>
                  <a:cubicBezTo>
                    <a:pt x="3313" y="431"/>
                    <a:pt x="3483" y="759"/>
                    <a:pt x="3539" y="10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 rot="9926766">
              <a:off x="-950973" y="3129548"/>
              <a:ext cx="3120632" cy="3153979"/>
            </a:xfrm>
            <a:custGeom>
              <a:avLst/>
              <a:gdLst/>
              <a:ahLst/>
              <a:cxnLst/>
              <a:rect l="l" t="t" r="r" b="b"/>
              <a:pathLst>
                <a:path w="4771" h="4822" extrusionOk="0">
                  <a:moveTo>
                    <a:pt x="177" y="19"/>
                  </a:moveTo>
                  <a:cubicBezTo>
                    <a:pt x="129" y="19"/>
                    <a:pt x="79" y="33"/>
                    <a:pt x="47" y="82"/>
                  </a:cubicBezTo>
                  <a:cubicBezTo>
                    <a:pt x="5" y="148"/>
                    <a:pt x="-47" y="365"/>
                    <a:pt x="363" y="962"/>
                  </a:cubicBezTo>
                  <a:cubicBezTo>
                    <a:pt x="674" y="1413"/>
                    <a:pt x="993" y="1661"/>
                    <a:pt x="1311" y="1836"/>
                  </a:cubicBezTo>
                  <a:cubicBezTo>
                    <a:pt x="1023" y="1277"/>
                    <a:pt x="891" y="805"/>
                    <a:pt x="888" y="796"/>
                  </a:cubicBezTo>
                  <a:lnTo>
                    <a:pt x="888" y="795"/>
                  </a:lnTo>
                  <a:cubicBezTo>
                    <a:pt x="783" y="368"/>
                    <a:pt x="460" y="61"/>
                    <a:pt x="222" y="22"/>
                  </a:cubicBezTo>
                  <a:cubicBezTo>
                    <a:pt x="208" y="20"/>
                    <a:pt x="192" y="19"/>
                    <a:pt x="177" y="19"/>
                  </a:cubicBezTo>
                  <a:moveTo>
                    <a:pt x="1356" y="1881"/>
                  </a:moveTo>
                  <a:cubicBezTo>
                    <a:pt x="1611" y="2365"/>
                    <a:pt x="1982" y="2904"/>
                    <a:pt x="2483" y="3254"/>
                  </a:cubicBezTo>
                  <a:cubicBezTo>
                    <a:pt x="2780" y="3462"/>
                    <a:pt x="3080" y="3566"/>
                    <a:pt x="3357" y="3628"/>
                  </a:cubicBezTo>
                  <a:cubicBezTo>
                    <a:pt x="3219" y="3429"/>
                    <a:pt x="3093" y="3229"/>
                    <a:pt x="2995" y="3049"/>
                  </a:cubicBezTo>
                  <a:cubicBezTo>
                    <a:pt x="2678" y="2467"/>
                    <a:pt x="2254" y="2284"/>
                    <a:pt x="1805" y="2090"/>
                  </a:cubicBezTo>
                  <a:cubicBezTo>
                    <a:pt x="1660" y="2028"/>
                    <a:pt x="1509" y="1962"/>
                    <a:pt x="1356" y="1881"/>
                  </a:cubicBezTo>
                  <a:moveTo>
                    <a:pt x="3402" y="3657"/>
                  </a:moveTo>
                  <a:cubicBezTo>
                    <a:pt x="3817" y="4243"/>
                    <a:pt x="4337" y="4803"/>
                    <a:pt x="4591" y="4803"/>
                  </a:cubicBezTo>
                  <a:cubicBezTo>
                    <a:pt x="4605" y="4803"/>
                    <a:pt x="4618" y="4801"/>
                    <a:pt x="4630" y="4798"/>
                  </a:cubicBezTo>
                  <a:cubicBezTo>
                    <a:pt x="4719" y="4773"/>
                    <a:pt x="4760" y="4655"/>
                    <a:pt x="4751" y="4446"/>
                  </a:cubicBezTo>
                  <a:cubicBezTo>
                    <a:pt x="4724" y="3844"/>
                    <a:pt x="4355" y="3795"/>
                    <a:pt x="3844" y="3727"/>
                  </a:cubicBezTo>
                  <a:cubicBezTo>
                    <a:pt x="3707" y="3709"/>
                    <a:pt x="3558" y="3689"/>
                    <a:pt x="3402" y="3657"/>
                  </a:cubicBezTo>
                  <a:moveTo>
                    <a:pt x="4592" y="4822"/>
                  </a:moveTo>
                  <a:cubicBezTo>
                    <a:pt x="4323" y="4822"/>
                    <a:pt x="3792" y="4246"/>
                    <a:pt x="3374" y="3651"/>
                  </a:cubicBezTo>
                  <a:cubicBezTo>
                    <a:pt x="3088" y="3590"/>
                    <a:pt x="2779" y="3485"/>
                    <a:pt x="2472" y="3270"/>
                  </a:cubicBezTo>
                  <a:cubicBezTo>
                    <a:pt x="1960" y="2912"/>
                    <a:pt x="1583" y="2358"/>
                    <a:pt x="1326" y="1865"/>
                  </a:cubicBezTo>
                  <a:cubicBezTo>
                    <a:pt x="1001" y="1688"/>
                    <a:pt x="665" y="1434"/>
                    <a:pt x="348" y="973"/>
                  </a:cubicBezTo>
                  <a:cubicBezTo>
                    <a:pt x="54" y="546"/>
                    <a:pt x="-61" y="218"/>
                    <a:pt x="31" y="72"/>
                  </a:cubicBezTo>
                  <a:cubicBezTo>
                    <a:pt x="68" y="14"/>
                    <a:pt x="137" y="-10"/>
                    <a:pt x="225" y="4"/>
                  </a:cubicBezTo>
                  <a:cubicBezTo>
                    <a:pt x="344" y="23"/>
                    <a:pt x="488" y="112"/>
                    <a:pt x="610" y="241"/>
                  </a:cubicBezTo>
                  <a:cubicBezTo>
                    <a:pt x="709" y="346"/>
                    <a:pt x="841" y="527"/>
                    <a:pt x="907" y="791"/>
                  </a:cubicBezTo>
                  <a:cubicBezTo>
                    <a:pt x="910" y="803"/>
                    <a:pt x="1046" y="1287"/>
                    <a:pt x="1341" y="1852"/>
                  </a:cubicBezTo>
                  <a:cubicBezTo>
                    <a:pt x="1499" y="1937"/>
                    <a:pt x="1657" y="2005"/>
                    <a:pt x="1813" y="2073"/>
                  </a:cubicBezTo>
                  <a:cubicBezTo>
                    <a:pt x="2265" y="2268"/>
                    <a:pt x="2691" y="2452"/>
                    <a:pt x="3012" y="3039"/>
                  </a:cubicBezTo>
                  <a:cubicBezTo>
                    <a:pt x="3113" y="3225"/>
                    <a:pt x="3243" y="3431"/>
                    <a:pt x="3386" y="3634"/>
                  </a:cubicBezTo>
                  <a:cubicBezTo>
                    <a:pt x="3549" y="3669"/>
                    <a:pt x="3704" y="3689"/>
                    <a:pt x="3846" y="3708"/>
                  </a:cubicBezTo>
                  <a:cubicBezTo>
                    <a:pt x="4366" y="3777"/>
                    <a:pt x="4742" y="3827"/>
                    <a:pt x="4770" y="4445"/>
                  </a:cubicBezTo>
                  <a:cubicBezTo>
                    <a:pt x="4779" y="4664"/>
                    <a:pt x="4734" y="4789"/>
                    <a:pt x="4635" y="4816"/>
                  </a:cubicBezTo>
                  <a:cubicBezTo>
                    <a:pt x="4621" y="4820"/>
                    <a:pt x="4607" y="4822"/>
                    <a:pt x="4592" y="48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4499999" flipH="1">
              <a:off x="-1065623" y="4946737"/>
              <a:ext cx="1566030" cy="1572150"/>
            </a:xfrm>
            <a:custGeom>
              <a:avLst/>
              <a:gdLst/>
              <a:ahLst/>
              <a:cxnLst/>
              <a:rect l="l" t="t" r="r" b="b"/>
              <a:pathLst>
                <a:path w="3577" h="3591" extrusionOk="0">
                  <a:moveTo>
                    <a:pt x="1585" y="1146"/>
                  </a:moveTo>
                  <a:cubicBezTo>
                    <a:pt x="1591" y="1146"/>
                    <a:pt x="1597" y="1146"/>
                    <a:pt x="1603" y="1146"/>
                  </a:cubicBezTo>
                  <a:cubicBezTo>
                    <a:pt x="1587" y="1142"/>
                    <a:pt x="1721" y="1148"/>
                    <a:pt x="1707" y="1140"/>
                  </a:cubicBezTo>
                  <a:cubicBezTo>
                    <a:pt x="1701" y="1140"/>
                    <a:pt x="1695" y="1140"/>
                    <a:pt x="1689" y="1139"/>
                  </a:cubicBezTo>
                  <a:cubicBezTo>
                    <a:pt x="1695" y="1139"/>
                    <a:pt x="1701" y="1139"/>
                    <a:pt x="1707" y="1139"/>
                  </a:cubicBezTo>
                  <a:cubicBezTo>
                    <a:pt x="1751" y="1124"/>
                    <a:pt x="1790" y="1122"/>
                    <a:pt x="1846" y="1118"/>
                  </a:cubicBezTo>
                  <a:cubicBezTo>
                    <a:pt x="1836" y="1116"/>
                    <a:pt x="1826" y="1117"/>
                    <a:pt x="1800" y="1117"/>
                  </a:cubicBezTo>
                  <a:cubicBezTo>
                    <a:pt x="1864" y="1117"/>
                    <a:pt x="1858" y="1113"/>
                    <a:pt x="1906" y="1113"/>
                  </a:cubicBezTo>
                  <a:cubicBezTo>
                    <a:pt x="1889" y="1115"/>
                    <a:pt x="1924" y="1115"/>
                    <a:pt x="1894" y="1116"/>
                  </a:cubicBezTo>
                  <a:cubicBezTo>
                    <a:pt x="1883" y="1129"/>
                    <a:pt x="1927" y="1124"/>
                    <a:pt x="1913" y="1127"/>
                  </a:cubicBezTo>
                  <a:cubicBezTo>
                    <a:pt x="1897" y="1130"/>
                    <a:pt x="1879" y="1132"/>
                    <a:pt x="1907" y="1135"/>
                  </a:cubicBezTo>
                  <a:cubicBezTo>
                    <a:pt x="1894" y="1135"/>
                    <a:pt x="1884" y="1135"/>
                    <a:pt x="1873" y="1136"/>
                  </a:cubicBezTo>
                  <a:cubicBezTo>
                    <a:pt x="1895" y="1137"/>
                    <a:pt x="1868" y="1138"/>
                    <a:pt x="1893" y="1139"/>
                  </a:cubicBezTo>
                  <a:cubicBezTo>
                    <a:pt x="1921" y="1139"/>
                    <a:pt x="1914" y="1140"/>
                    <a:pt x="1915" y="1141"/>
                  </a:cubicBezTo>
                  <a:cubicBezTo>
                    <a:pt x="1956" y="1140"/>
                    <a:pt x="1925" y="1136"/>
                    <a:pt x="1977" y="1130"/>
                  </a:cubicBezTo>
                  <a:cubicBezTo>
                    <a:pt x="1927" y="1129"/>
                    <a:pt x="1999" y="1127"/>
                    <a:pt x="1977" y="1126"/>
                  </a:cubicBezTo>
                  <a:cubicBezTo>
                    <a:pt x="1957" y="1125"/>
                    <a:pt x="1977" y="1124"/>
                    <a:pt x="1978" y="1123"/>
                  </a:cubicBezTo>
                  <a:cubicBezTo>
                    <a:pt x="1986" y="1121"/>
                    <a:pt x="1997" y="1119"/>
                    <a:pt x="1976" y="1117"/>
                  </a:cubicBezTo>
                  <a:cubicBezTo>
                    <a:pt x="1962" y="1116"/>
                    <a:pt x="2016" y="1116"/>
                    <a:pt x="1984" y="1115"/>
                  </a:cubicBezTo>
                  <a:cubicBezTo>
                    <a:pt x="2008" y="1112"/>
                    <a:pt x="1973" y="1113"/>
                    <a:pt x="1958" y="1111"/>
                  </a:cubicBezTo>
                  <a:cubicBezTo>
                    <a:pt x="1975" y="1106"/>
                    <a:pt x="2078" y="1098"/>
                    <a:pt x="2101" y="1090"/>
                  </a:cubicBezTo>
                  <a:cubicBezTo>
                    <a:pt x="2120" y="1089"/>
                    <a:pt x="2132" y="1089"/>
                    <a:pt x="2146" y="1089"/>
                  </a:cubicBezTo>
                  <a:cubicBezTo>
                    <a:pt x="2093" y="1086"/>
                    <a:pt x="2223" y="1080"/>
                    <a:pt x="2206" y="1075"/>
                  </a:cubicBezTo>
                  <a:cubicBezTo>
                    <a:pt x="2249" y="1075"/>
                    <a:pt x="2217" y="1073"/>
                    <a:pt x="2239" y="1072"/>
                  </a:cubicBezTo>
                  <a:cubicBezTo>
                    <a:pt x="2257" y="1071"/>
                    <a:pt x="2235" y="1069"/>
                    <a:pt x="2252" y="1068"/>
                  </a:cubicBezTo>
                  <a:cubicBezTo>
                    <a:pt x="2276" y="1066"/>
                    <a:pt x="2265" y="1065"/>
                    <a:pt x="2268" y="1063"/>
                  </a:cubicBezTo>
                  <a:cubicBezTo>
                    <a:pt x="2271" y="1062"/>
                    <a:pt x="2269" y="1061"/>
                    <a:pt x="2269" y="1059"/>
                  </a:cubicBezTo>
                  <a:cubicBezTo>
                    <a:pt x="2269" y="1058"/>
                    <a:pt x="2275" y="1056"/>
                    <a:pt x="2267" y="1055"/>
                  </a:cubicBezTo>
                  <a:cubicBezTo>
                    <a:pt x="2259" y="1054"/>
                    <a:pt x="2302" y="1053"/>
                    <a:pt x="2269" y="1051"/>
                  </a:cubicBezTo>
                  <a:cubicBezTo>
                    <a:pt x="2309" y="1046"/>
                    <a:pt x="2293" y="1045"/>
                    <a:pt x="2324" y="1043"/>
                  </a:cubicBezTo>
                  <a:cubicBezTo>
                    <a:pt x="2327" y="1043"/>
                    <a:pt x="2320" y="1042"/>
                    <a:pt x="2329" y="1041"/>
                  </a:cubicBezTo>
                  <a:cubicBezTo>
                    <a:pt x="2339" y="1040"/>
                    <a:pt x="2337" y="1039"/>
                    <a:pt x="2330" y="1038"/>
                  </a:cubicBezTo>
                  <a:cubicBezTo>
                    <a:pt x="2321" y="1037"/>
                    <a:pt x="2366" y="1036"/>
                    <a:pt x="2332" y="1035"/>
                  </a:cubicBezTo>
                  <a:cubicBezTo>
                    <a:pt x="2344" y="1035"/>
                    <a:pt x="2403" y="1031"/>
                    <a:pt x="2358" y="1029"/>
                  </a:cubicBezTo>
                  <a:cubicBezTo>
                    <a:pt x="2350" y="1028"/>
                    <a:pt x="2359" y="1027"/>
                    <a:pt x="2365" y="1027"/>
                  </a:cubicBezTo>
                  <a:cubicBezTo>
                    <a:pt x="2371" y="1026"/>
                    <a:pt x="2343" y="1025"/>
                    <a:pt x="2371" y="1025"/>
                  </a:cubicBezTo>
                  <a:cubicBezTo>
                    <a:pt x="2332" y="1024"/>
                    <a:pt x="2384" y="1023"/>
                    <a:pt x="2362" y="1023"/>
                  </a:cubicBezTo>
                  <a:cubicBezTo>
                    <a:pt x="2330" y="1022"/>
                    <a:pt x="2377" y="1021"/>
                    <a:pt x="2366" y="1021"/>
                  </a:cubicBezTo>
                  <a:cubicBezTo>
                    <a:pt x="2336" y="1019"/>
                    <a:pt x="2358" y="1017"/>
                    <a:pt x="2352" y="1015"/>
                  </a:cubicBezTo>
                  <a:cubicBezTo>
                    <a:pt x="2339" y="1011"/>
                    <a:pt x="2380" y="1012"/>
                    <a:pt x="2393" y="1007"/>
                  </a:cubicBezTo>
                  <a:cubicBezTo>
                    <a:pt x="2383" y="996"/>
                    <a:pt x="2453" y="1000"/>
                    <a:pt x="2414" y="996"/>
                  </a:cubicBezTo>
                  <a:cubicBezTo>
                    <a:pt x="2470" y="988"/>
                    <a:pt x="2441" y="986"/>
                    <a:pt x="2479" y="976"/>
                  </a:cubicBezTo>
                  <a:cubicBezTo>
                    <a:pt x="2485" y="975"/>
                    <a:pt x="2508" y="973"/>
                    <a:pt x="2532" y="971"/>
                  </a:cubicBezTo>
                  <a:cubicBezTo>
                    <a:pt x="2581" y="976"/>
                    <a:pt x="2550" y="980"/>
                    <a:pt x="2562" y="985"/>
                  </a:cubicBezTo>
                  <a:cubicBezTo>
                    <a:pt x="2532" y="983"/>
                    <a:pt x="2515" y="982"/>
                    <a:pt x="2498" y="982"/>
                  </a:cubicBezTo>
                  <a:cubicBezTo>
                    <a:pt x="2524" y="992"/>
                    <a:pt x="2550" y="984"/>
                    <a:pt x="2500" y="994"/>
                  </a:cubicBezTo>
                  <a:cubicBezTo>
                    <a:pt x="2577" y="990"/>
                    <a:pt x="2579" y="993"/>
                    <a:pt x="2643" y="978"/>
                  </a:cubicBezTo>
                  <a:cubicBezTo>
                    <a:pt x="2647" y="972"/>
                    <a:pt x="2632" y="974"/>
                    <a:pt x="2663" y="972"/>
                  </a:cubicBezTo>
                  <a:cubicBezTo>
                    <a:pt x="2673" y="971"/>
                    <a:pt x="2667" y="970"/>
                    <a:pt x="2677" y="970"/>
                  </a:cubicBezTo>
                  <a:cubicBezTo>
                    <a:pt x="2695" y="969"/>
                    <a:pt x="2649" y="969"/>
                    <a:pt x="2677" y="968"/>
                  </a:cubicBezTo>
                  <a:cubicBezTo>
                    <a:pt x="2686" y="968"/>
                    <a:pt x="2685" y="967"/>
                    <a:pt x="2685" y="966"/>
                  </a:cubicBezTo>
                  <a:cubicBezTo>
                    <a:pt x="2684" y="966"/>
                    <a:pt x="2693" y="965"/>
                    <a:pt x="2671" y="964"/>
                  </a:cubicBezTo>
                  <a:cubicBezTo>
                    <a:pt x="2688" y="963"/>
                    <a:pt x="2712" y="959"/>
                    <a:pt x="2671" y="956"/>
                  </a:cubicBezTo>
                  <a:cubicBezTo>
                    <a:pt x="2661" y="955"/>
                    <a:pt x="2641" y="954"/>
                    <a:pt x="2648" y="954"/>
                  </a:cubicBezTo>
                  <a:cubicBezTo>
                    <a:pt x="2688" y="952"/>
                    <a:pt x="2652" y="951"/>
                    <a:pt x="2641" y="951"/>
                  </a:cubicBezTo>
                  <a:cubicBezTo>
                    <a:pt x="2624" y="948"/>
                    <a:pt x="2601" y="945"/>
                    <a:pt x="2627" y="943"/>
                  </a:cubicBezTo>
                  <a:cubicBezTo>
                    <a:pt x="2700" y="932"/>
                    <a:pt x="2652" y="932"/>
                    <a:pt x="2747" y="924"/>
                  </a:cubicBezTo>
                  <a:cubicBezTo>
                    <a:pt x="2745" y="924"/>
                    <a:pt x="2743" y="924"/>
                    <a:pt x="2740" y="924"/>
                  </a:cubicBezTo>
                  <a:cubicBezTo>
                    <a:pt x="2711" y="923"/>
                    <a:pt x="2754" y="923"/>
                    <a:pt x="2749" y="922"/>
                  </a:cubicBezTo>
                  <a:cubicBezTo>
                    <a:pt x="2781" y="913"/>
                    <a:pt x="2798" y="912"/>
                    <a:pt x="2866" y="905"/>
                  </a:cubicBezTo>
                  <a:cubicBezTo>
                    <a:pt x="2876" y="900"/>
                    <a:pt x="2928" y="897"/>
                    <a:pt x="2935" y="896"/>
                  </a:cubicBezTo>
                  <a:cubicBezTo>
                    <a:pt x="2931" y="895"/>
                    <a:pt x="2972" y="894"/>
                    <a:pt x="2936" y="893"/>
                  </a:cubicBezTo>
                  <a:cubicBezTo>
                    <a:pt x="3016" y="885"/>
                    <a:pt x="3065" y="884"/>
                    <a:pt x="3143" y="867"/>
                  </a:cubicBezTo>
                  <a:cubicBezTo>
                    <a:pt x="3122" y="867"/>
                    <a:pt x="3050" y="870"/>
                    <a:pt x="3062" y="875"/>
                  </a:cubicBezTo>
                  <a:cubicBezTo>
                    <a:pt x="2971" y="872"/>
                    <a:pt x="2758" y="900"/>
                    <a:pt x="2745" y="886"/>
                  </a:cubicBezTo>
                  <a:cubicBezTo>
                    <a:pt x="2734" y="885"/>
                    <a:pt x="2765" y="884"/>
                    <a:pt x="2758" y="883"/>
                  </a:cubicBezTo>
                  <a:cubicBezTo>
                    <a:pt x="2750" y="878"/>
                    <a:pt x="2857" y="878"/>
                    <a:pt x="2803" y="873"/>
                  </a:cubicBezTo>
                  <a:cubicBezTo>
                    <a:pt x="2780" y="873"/>
                    <a:pt x="2764" y="872"/>
                    <a:pt x="2740" y="872"/>
                  </a:cubicBezTo>
                  <a:cubicBezTo>
                    <a:pt x="2751" y="870"/>
                    <a:pt x="2760" y="869"/>
                    <a:pt x="2768" y="867"/>
                  </a:cubicBezTo>
                  <a:cubicBezTo>
                    <a:pt x="2763" y="867"/>
                    <a:pt x="2757" y="867"/>
                    <a:pt x="2751" y="866"/>
                  </a:cubicBezTo>
                  <a:cubicBezTo>
                    <a:pt x="2791" y="867"/>
                    <a:pt x="2791" y="863"/>
                    <a:pt x="2751" y="863"/>
                  </a:cubicBezTo>
                  <a:cubicBezTo>
                    <a:pt x="2757" y="862"/>
                    <a:pt x="2763" y="862"/>
                    <a:pt x="2768" y="862"/>
                  </a:cubicBezTo>
                  <a:lnTo>
                    <a:pt x="2768" y="862"/>
                  </a:lnTo>
                  <a:cubicBezTo>
                    <a:pt x="2763" y="861"/>
                    <a:pt x="2757" y="861"/>
                    <a:pt x="2751" y="861"/>
                  </a:cubicBezTo>
                  <a:cubicBezTo>
                    <a:pt x="2765" y="862"/>
                    <a:pt x="2812" y="858"/>
                    <a:pt x="2803" y="853"/>
                  </a:cubicBezTo>
                  <a:cubicBezTo>
                    <a:pt x="2776" y="852"/>
                    <a:pt x="2819" y="851"/>
                    <a:pt x="2814" y="850"/>
                  </a:cubicBezTo>
                  <a:cubicBezTo>
                    <a:pt x="2802" y="848"/>
                    <a:pt x="2798" y="845"/>
                    <a:pt x="2846" y="843"/>
                  </a:cubicBezTo>
                  <a:cubicBezTo>
                    <a:pt x="2853" y="843"/>
                    <a:pt x="2821" y="842"/>
                    <a:pt x="2849" y="841"/>
                  </a:cubicBezTo>
                  <a:cubicBezTo>
                    <a:pt x="2821" y="840"/>
                    <a:pt x="2859" y="842"/>
                    <a:pt x="2852" y="837"/>
                  </a:cubicBezTo>
                  <a:cubicBezTo>
                    <a:pt x="2898" y="833"/>
                    <a:pt x="2996" y="825"/>
                    <a:pt x="3040" y="813"/>
                  </a:cubicBezTo>
                  <a:cubicBezTo>
                    <a:pt x="3044" y="812"/>
                    <a:pt x="3099" y="810"/>
                    <a:pt x="3061" y="810"/>
                  </a:cubicBezTo>
                  <a:cubicBezTo>
                    <a:pt x="3088" y="809"/>
                    <a:pt x="3080" y="808"/>
                    <a:pt x="3080" y="807"/>
                  </a:cubicBezTo>
                  <a:cubicBezTo>
                    <a:pt x="3081" y="806"/>
                    <a:pt x="3072" y="804"/>
                    <a:pt x="3083" y="803"/>
                  </a:cubicBezTo>
                  <a:cubicBezTo>
                    <a:pt x="3109" y="801"/>
                    <a:pt x="3116" y="798"/>
                    <a:pt x="3123" y="796"/>
                  </a:cubicBezTo>
                  <a:cubicBezTo>
                    <a:pt x="3156" y="793"/>
                    <a:pt x="3166" y="788"/>
                    <a:pt x="3125" y="789"/>
                  </a:cubicBezTo>
                  <a:cubicBezTo>
                    <a:pt x="3134" y="789"/>
                    <a:pt x="3138" y="788"/>
                    <a:pt x="3152" y="787"/>
                  </a:cubicBezTo>
                  <a:cubicBezTo>
                    <a:pt x="3174" y="787"/>
                    <a:pt x="3143" y="786"/>
                    <a:pt x="3146" y="786"/>
                  </a:cubicBezTo>
                  <a:cubicBezTo>
                    <a:pt x="3151" y="785"/>
                    <a:pt x="3156" y="784"/>
                    <a:pt x="3164" y="784"/>
                  </a:cubicBezTo>
                  <a:cubicBezTo>
                    <a:pt x="3171" y="783"/>
                    <a:pt x="3194" y="783"/>
                    <a:pt x="3165" y="782"/>
                  </a:cubicBezTo>
                  <a:cubicBezTo>
                    <a:pt x="3190" y="772"/>
                    <a:pt x="3243" y="771"/>
                    <a:pt x="3289" y="764"/>
                  </a:cubicBezTo>
                  <a:cubicBezTo>
                    <a:pt x="3266" y="761"/>
                    <a:pt x="3381" y="762"/>
                    <a:pt x="3330" y="763"/>
                  </a:cubicBezTo>
                  <a:lnTo>
                    <a:pt x="3330" y="762"/>
                  </a:lnTo>
                  <a:cubicBezTo>
                    <a:pt x="3316" y="763"/>
                    <a:pt x="3303" y="764"/>
                    <a:pt x="3289" y="764"/>
                  </a:cubicBezTo>
                  <a:cubicBezTo>
                    <a:pt x="3315" y="765"/>
                    <a:pt x="3346" y="765"/>
                    <a:pt x="3372" y="764"/>
                  </a:cubicBezTo>
                  <a:cubicBezTo>
                    <a:pt x="3366" y="764"/>
                    <a:pt x="3360" y="764"/>
                    <a:pt x="3355" y="764"/>
                  </a:cubicBezTo>
                  <a:cubicBezTo>
                    <a:pt x="3369" y="763"/>
                    <a:pt x="3404" y="763"/>
                    <a:pt x="3372" y="763"/>
                  </a:cubicBezTo>
                  <a:lnTo>
                    <a:pt x="3372" y="764"/>
                  </a:lnTo>
                  <a:lnTo>
                    <a:pt x="3414" y="764"/>
                  </a:lnTo>
                  <a:cubicBezTo>
                    <a:pt x="3461" y="790"/>
                    <a:pt x="3502" y="753"/>
                    <a:pt x="3552" y="754"/>
                  </a:cubicBezTo>
                  <a:cubicBezTo>
                    <a:pt x="3515" y="753"/>
                    <a:pt x="3555" y="751"/>
                    <a:pt x="3551" y="750"/>
                  </a:cubicBezTo>
                  <a:cubicBezTo>
                    <a:pt x="3545" y="748"/>
                    <a:pt x="3567" y="747"/>
                    <a:pt x="3555" y="745"/>
                  </a:cubicBezTo>
                  <a:cubicBezTo>
                    <a:pt x="3548" y="744"/>
                    <a:pt x="3540" y="743"/>
                    <a:pt x="3538" y="742"/>
                  </a:cubicBezTo>
                  <a:cubicBezTo>
                    <a:pt x="3533" y="742"/>
                    <a:pt x="3527" y="742"/>
                    <a:pt x="3521" y="742"/>
                  </a:cubicBezTo>
                  <a:cubicBezTo>
                    <a:pt x="3527" y="741"/>
                    <a:pt x="3533" y="741"/>
                    <a:pt x="3538" y="741"/>
                  </a:cubicBezTo>
                  <a:cubicBezTo>
                    <a:pt x="3539" y="740"/>
                    <a:pt x="3583" y="740"/>
                    <a:pt x="3543" y="739"/>
                  </a:cubicBezTo>
                  <a:cubicBezTo>
                    <a:pt x="3574" y="738"/>
                    <a:pt x="3533" y="737"/>
                    <a:pt x="3539" y="736"/>
                  </a:cubicBezTo>
                  <a:cubicBezTo>
                    <a:pt x="3544" y="736"/>
                    <a:pt x="3551" y="735"/>
                    <a:pt x="3560" y="734"/>
                  </a:cubicBezTo>
                  <a:cubicBezTo>
                    <a:pt x="3569" y="734"/>
                    <a:pt x="3520" y="733"/>
                    <a:pt x="3552" y="732"/>
                  </a:cubicBezTo>
                  <a:cubicBezTo>
                    <a:pt x="3556" y="732"/>
                    <a:pt x="3545" y="731"/>
                    <a:pt x="3535" y="731"/>
                  </a:cubicBezTo>
                  <a:cubicBezTo>
                    <a:pt x="3506" y="729"/>
                    <a:pt x="3512" y="728"/>
                    <a:pt x="3530" y="726"/>
                  </a:cubicBezTo>
                  <a:cubicBezTo>
                    <a:pt x="3538" y="726"/>
                    <a:pt x="3505" y="725"/>
                    <a:pt x="3538" y="724"/>
                  </a:cubicBezTo>
                  <a:cubicBezTo>
                    <a:pt x="3514" y="724"/>
                    <a:pt x="3523" y="723"/>
                    <a:pt x="3536" y="723"/>
                  </a:cubicBezTo>
                  <a:cubicBezTo>
                    <a:pt x="3506" y="722"/>
                    <a:pt x="3520" y="721"/>
                    <a:pt x="3518" y="720"/>
                  </a:cubicBezTo>
                  <a:cubicBezTo>
                    <a:pt x="3513" y="714"/>
                    <a:pt x="3533" y="716"/>
                    <a:pt x="3499" y="714"/>
                  </a:cubicBezTo>
                  <a:cubicBezTo>
                    <a:pt x="3528" y="714"/>
                    <a:pt x="3507" y="712"/>
                    <a:pt x="3508" y="712"/>
                  </a:cubicBezTo>
                  <a:cubicBezTo>
                    <a:pt x="3510" y="711"/>
                    <a:pt x="3505" y="709"/>
                    <a:pt x="3518" y="708"/>
                  </a:cubicBezTo>
                  <a:cubicBezTo>
                    <a:pt x="3475" y="705"/>
                    <a:pt x="3508" y="698"/>
                    <a:pt x="3465" y="692"/>
                  </a:cubicBezTo>
                  <a:cubicBezTo>
                    <a:pt x="3501" y="691"/>
                    <a:pt x="3433" y="689"/>
                    <a:pt x="3475" y="688"/>
                  </a:cubicBezTo>
                  <a:cubicBezTo>
                    <a:pt x="3496" y="688"/>
                    <a:pt x="3449" y="687"/>
                    <a:pt x="3473" y="685"/>
                  </a:cubicBezTo>
                  <a:cubicBezTo>
                    <a:pt x="3489" y="685"/>
                    <a:pt x="3486" y="683"/>
                    <a:pt x="3474" y="682"/>
                  </a:cubicBezTo>
                  <a:cubicBezTo>
                    <a:pt x="3441" y="678"/>
                    <a:pt x="3461" y="675"/>
                    <a:pt x="3455" y="672"/>
                  </a:cubicBezTo>
                  <a:cubicBezTo>
                    <a:pt x="3449" y="668"/>
                    <a:pt x="3469" y="665"/>
                    <a:pt x="3436" y="662"/>
                  </a:cubicBezTo>
                  <a:cubicBezTo>
                    <a:pt x="3423" y="660"/>
                    <a:pt x="3442" y="658"/>
                    <a:pt x="3434" y="654"/>
                  </a:cubicBezTo>
                  <a:cubicBezTo>
                    <a:pt x="3431" y="653"/>
                    <a:pt x="3406" y="652"/>
                    <a:pt x="3417" y="651"/>
                  </a:cubicBezTo>
                  <a:cubicBezTo>
                    <a:pt x="3439" y="650"/>
                    <a:pt x="3406" y="649"/>
                    <a:pt x="3412" y="648"/>
                  </a:cubicBezTo>
                  <a:cubicBezTo>
                    <a:pt x="3419" y="646"/>
                    <a:pt x="3411" y="640"/>
                    <a:pt x="3414" y="634"/>
                  </a:cubicBezTo>
                  <a:cubicBezTo>
                    <a:pt x="3414" y="633"/>
                    <a:pt x="3403" y="631"/>
                    <a:pt x="3416" y="630"/>
                  </a:cubicBezTo>
                  <a:cubicBezTo>
                    <a:pt x="3434" y="628"/>
                    <a:pt x="3374" y="627"/>
                    <a:pt x="3404" y="626"/>
                  </a:cubicBezTo>
                  <a:cubicBezTo>
                    <a:pt x="3425" y="624"/>
                    <a:pt x="3365" y="620"/>
                    <a:pt x="3378" y="619"/>
                  </a:cubicBezTo>
                  <a:cubicBezTo>
                    <a:pt x="3410" y="618"/>
                    <a:pt x="3368" y="617"/>
                    <a:pt x="3374" y="616"/>
                  </a:cubicBezTo>
                  <a:cubicBezTo>
                    <a:pt x="3391" y="614"/>
                    <a:pt x="3312" y="613"/>
                    <a:pt x="3351" y="611"/>
                  </a:cubicBezTo>
                  <a:cubicBezTo>
                    <a:pt x="3305" y="608"/>
                    <a:pt x="3349" y="604"/>
                    <a:pt x="3324" y="602"/>
                  </a:cubicBezTo>
                  <a:cubicBezTo>
                    <a:pt x="3296" y="600"/>
                    <a:pt x="3359" y="600"/>
                    <a:pt x="3330" y="599"/>
                  </a:cubicBezTo>
                  <a:cubicBezTo>
                    <a:pt x="3297" y="598"/>
                    <a:pt x="3323" y="596"/>
                    <a:pt x="3307" y="595"/>
                  </a:cubicBezTo>
                  <a:cubicBezTo>
                    <a:pt x="3295" y="592"/>
                    <a:pt x="3281" y="593"/>
                    <a:pt x="3288" y="588"/>
                  </a:cubicBezTo>
                  <a:cubicBezTo>
                    <a:pt x="3282" y="571"/>
                    <a:pt x="3221" y="570"/>
                    <a:pt x="3228" y="567"/>
                  </a:cubicBezTo>
                  <a:cubicBezTo>
                    <a:pt x="3242" y="566"/>
                    <a:pt x="3174" y="564"/>
                    <a:pt x="3220" y="562"/>
                  </a:cubicBezTo>
                  <a:cubicBezTo>
                    <a:pt x="3226" y="562"/>
                    <a:pt x="3189" y="561"/>
                    <a:pt x="3224" y="560"/>
                  </a:cubicBezTo>
                  <a:cubicBezTo>
                    <a:pt x="3205" y="556"/>
                    <a:pt x="3194" y="557"/>
                    <a:pt x="3184" y="550"/>
                  </a:cubicBezTo>
                  <a:cubicBezTo>
                    <a:pt x="3187" y="549"/>
                    <a:pt x="3190" y="548"/>
                    <a:pt x="3180" y="548"/>
                  </a:cubicBezTo>
                  <a:cubicBezTo>
                    <a:pt x="3153" y="547"/>
                    <a:pt x="3203" y="546"/>
                    <a:pt x="3164" y="546"/>
                  </a:cubicBezTo>
                  <a:cubicBezTo>
                    <a:pt x="3169" y="545"/>
                    <a:pt x="3150" y="543"/>
                    <a:pt x="3178" y="543"/>
                  </a:cubicBezTo>
                  <a:cubicBezTo>
                    <a:pt x="3206" y="542"/>
                    <a:pt x="3162" y="541"/>
                    <a:pt x="3177" y="540"/>
                  </a:cubicBezTo>
                  <a:cubicBezTo>
                    <a:pt x="3203" y="538"/>
                    <a:pt x="3169" y="535"/>
                    <a:pt x="3205" y="533"/>
                  </a:cubicBezTo>
                  <a:cubicBezTo>
                    <a:pt x="3209" y="533"/>
                    <a:pt x="3206" y="532"/>
                    <a:pt x="3200" y="532"/>
                  </a:cubicBezTo>
                  <a:cubicBezTo>
                    <a:pt x="3175" y="531"/>
                    <a:pt x="3186" y="530"/>
                    <a:pt x="3185" y="529"/>
                  </a:cubicBezTo>
                  <a:cubicBezTo>
                    <a:pt x="3180" y="514"/>
                    <a:pt x="3197" y="509"/>
                    <a:pt x="3166" y="508"/>
                  </a:cubicBezTo>
                  <a:cubicBezTo>
                    <a:pt x="3153" y="507"/>
                    <a:pt x="3187" y="506"/>
                    <a:pt x="3165" y="504"/>
                  </a:cubicBezTo>
                  <a:cubicBezTo>
                    <a:pt x="3159" y="504"/>
                    <a:pt x="3163" y="503"/>
                    <a:pt x="3166" y="503"/>
                  </a:cubicBezTo>
                  <a:cubicBezTo>
                    <a:pt x="3179" y="499"/>
                    <a:pt x="3207" y="499"/>
                    <a:pt x="3205" y="490"/>
                  </a:cubicBezTo>
                  <a:cubicBezTo>
                    <a:pt x="3205" y="489"/>
                    <a:pt x="3193" y="487"/>
                    <a:pt x="3208" y="486"/>
                  </a:cubicBezTo>
                  <a:cubicBezTo>
                    <a:pt x="3233" y="486"/>
                    <a:pt x="3204" y="485"/>
                    <a:pt x="3220" y="484"/>
                  </a:cubicBezTo>
                  <a:cubicBezTo>
                    <a:pt x="3227" y="482"/>
                    <a:pt x="3247" y="478"/>
                    <a:pt x="3240" y="478"/>
                  </a:cubicBezTo>
                  <a:cubicBezTo>
                    <a:pt x="3215" y="477"/>
                    <a:pt x="3254" y="477"/>
                    <a:pt x="3249" y="476"/>
                  </a:cubicBezTo>
                  <a:cubicBezTo>
                    <a:pt x="3241" y="474"/>
                    <a:pt x="3233" y="472"/>
                    <a:pt x="3251" y="471"/>
                  </a:cubicBezTo>
                  <a:cubicBezTo>
                    <a:pt x="3271" y="469"/>
                    <a:pt x="3215" y="467"/>
                    <a:pt x="3268" y="466"/>
                  </a:cubicBezTo>
                  <a:cubicBezTo>
                    <a:pt x="3257" y="465"/>
                    <a:pt x="3241" y="465"/>
                    <a:pt x="3247" y="463"/>
                  </a:cubicBezTo>
                  <a:cubicBezTo>
                    <a:pt x="3226" y="436"/>
                    <a:pt x="3319" y="449"/>
                    <a:pt x="3310" y="441"/>
                  </a:cubicBezTo>
                  <a:cubicBezTo>
                    <a:pt x="3303" y="440"/>
                    <a:pt x="3326" y="438"/>
                    <a:pt x="3291" y="436"/>
                  </a:cubicBezTo>
                  <a:cubicBezTo>
                    <a:pt x="3330" y="435"/>
                    <a:pt x="3302" y="433"/>
                    <a:pt x="3309" y="431"/>
                  </a:cubicBezTo>
                  <a:cubicBezTo>
                    <a:pt x="3316" y="430"/>
                    <a:pt x="3360" y="428"/>
                    <a:pt x="3311" y="426"/>
                  </a:cubicBezTo>
                  <a:cubicBezTo>
                    <a:pt x="3321" y="425"/>
                    <a:pt x="3399" y="422"/>
                    <a:pt x="3351" y="420"/>
                  </a:cubicBezTo>
                  <a:cubicBezTo>
                    <a:pt x="3392" y="418"/>
                    <a:pt x="3364" y="415"/>
                    <a:pt x="3372" y="413"/>
                  </a:cubicBezTo>
                  <a:cubicBezTo>
                    <a:pt x="3387" y="407"/>
                    <a:pt x="3394" y="408"/>
                    <a:pt x="3413" y="404"/>
                  </a:cubicBezTo>
                  <a:cubicBezTo>
                    <a:pt x="3362" y="403"/>
                    <a:pt x="3421" y="402"/>
                    <a:pt x="3414" y="401"/>
                  </a:cubicBezTo>
                  <a:cubicBezTo>
                    <a:pt x="3406" y="399"/>
                    <a:pt x="3429" y="398"/>
                    <a:pt x="3396" y="397"/>
                  </a:cubicBezTo>
                  <a:cubicBezTo>
                    <a:pt x="3421" y="396"/>
                    <a:pt x="3411" y="395"/>
                    <a:pt x="3414" y="393"/>
                  </a:cubicBezTo>
                  <a:cubicBezTo>
                    <a:pt x="3416" y="393"/>
                    <a:pt x="3434" y="392"/>
                    <a:pt x="3426" y="391"/>
                  </a:cubicBezTo>
                  <a:cubicBezTo>
                    <a:pt x="3403" y="390"/>
                    <a:pt x="3419" y="389"/>
                    <a:pt x="3414" y="387"/>
                  </a:cubicBezTo>
                  <a:cubicBezTo>
                    <a:pt x="3460" y="386"/>
                    <a:pt x="3421" y="385"/>
                    <a:pt x="3423" y="384"/>
                  </a:cubicBezTo>
                  <a:cubicBezTo>
                    <a:pt x="3432" y="379"/>
                    <a:pt x="3438" y="374"/>
                    <a:pt x="3426" y="373"/>
                  </a:cubicBezTo>
                  <a:cubicBezTo>
                    <a:pt x="3399" y="372"/>
                    <a:pt x="3448" y="372"/>
                    <a:pt x="3438" y="371"/>
                  </a:cubicBezTo>
                  <a:cubicBezTo>
                    <a:pt x="3433" y="370"/>
                    <a:pt x="3393" y="369"/>
                    <a:pt x="3430" y="369"/>
                  </a:cubicBezTo>
                  <a:cubicBezTo>
                    <a:pt x="3433" y="368"/>
                    <a:pt x="3418" y="367"/>
                    <a:pt x="3416" y="367"/>
                  </a:cubicBezTo>
                  <a:cubicBezTo>
                    <a:pt x="3415" y="366"/>
                    <a:pt x="3445" y="366"/>
                    <a:pt x="3421" y="365"/>
                  </a:cubicBezTo>
                  <a:cubicBezTo>
                    <a:pt x="3418" y="365"/>
                    <a:pt x="3437" y="364"/>
                    <a:pt x="3433" y="364"/>
                  </a:cubicBezTo>
                  <a:cubicBezTo>
                    <a:pt x="3421" y="363"/>
                    <a:pt x="3412" y="362"/>
                    <a:pt x="3413" y="361"/>
                  </a:cubicBezTo>
                  <a:cubicBezTo>
                    <a:pt x="3414" y="360"/>
                    <a:pt x="3417" y="359"/>
                    <a:pt x="3401" y="358"/>
                  </a:cubicBezTo>
                  <a:cubicBezTo>
                    <a:pt x="3373" y="356"/>
                    <a:pt x="3426" y="356"/>
                    <a:pt x="3413" y="355"/>
                  </a:cubicBezTo>
                  <a:cubicBezTo>
                    <a:pt x="3396" y="354"/>
                    <a:pt x="3398" y="352"/>
                    <a:pt x="3412" y="351"/>
                  </a:cubicBezTo>
                  <a:cubicBezTo>
                    <a:pt x="3425" y="350"/>
                    <a:pt x="3407" y="347"/>
                    <a:pt x="3414" y="343"/>
                  </a:cubicBezTo>
                  <a:cubicBezTo>
                    <a:pt x="3418" y="342"/>
                    <a:pt x="3443" y="340"/>
                    <a:pt x="3431" y="339"/>
                  </a:cubicBezTo>
                  <a:cubicBezTo>
                    <a:pt x="3410" y="338"/>
                    <a:pt x="3444" y="337"/>
                    <a:pt x="3435" y="336"/>
                  </a:cubicBezTo>
                  <a:cubicBezTo>
                    <a:pt x="3428" y="335"/>
                    <a:pt x="3414" y="334"/>
                    <a:pt x="3415" y="331"/>
                  </a:cubicBezTo>
                  <a:cubicBezTo>
                    <a:pt x="3417" y="331"/>
                    <a:pt x="3450" y="330"/>
                    <a:pt x="3427" y="329"/>
                  </a:cubicBezTo>
                  <a:cubicBezTo>
                    <a:pt x="3407" y="329"/>
                    <a:pt x="3408" y="328"/>
                    <a:pt x="3422" y="327"/>
                  </a:cubicBezTo>
                  <a:cubicBezTo>
                    <a:pt x="3448" y="326"/>
                    <a:pt x="3417" y="324"/>
                    <a:pt x="3451" y="323"/>
                  </a:cubicBezTo>
                  <a:cubicBezTo>
                    <a:pt x="3452" y="323"/>
                    <a:pt x="3448" y="323"/>
                    <a:pt x="3444" y="323"/>
                  </a:cubicBezTo>
                  <a:cubicBezTo>
                    <a:pt x="3401" y="322"/>
                    <a:pt x="3468" y="321"/>
                    <a:pt x="3444" y="320"/>
                  </a:cubicBezTo>
                  <a:cubicBezTo>
                    <a:pt x="3419" y="320"/>
                    <a:pt x="3451" y="300"/>
                    <a:pt x="3423" y="299"/>
                  </a:cubicBezTo>
                  <a:cubicBezTo>
                    <a:pt x="3411" y="298"/>
                    <a:pt x="3432" y="297"/>
                    <a:pt x="3434" y="296"/>
                  </a:cubicBezTo>
                  <a:cubicBezTo>
                    <a:pt x="3435" y="294"/>
                    <a:pt x="3400" y="294"/>
                    <a:pt x="3421" y="292"/>
                  </a:cubicBezTo>
                  <a:cubicBezTo>
                    <a:pt x="3433" y="291"/>
                    <a:pt x="3422" y="289"/>
                    <a:pt x="3393" y="289"/>
                  </a:cubicBezTo>
                  <a:cubicBezTo>
                    <a:pt x="3398" y="288"/>
                    <a:pt x="3408" y="288"/>
                    <a:pt x="3407" y="288"/>
                  </a:cubicBezTo>
                  <a:cubicBezTo>
                    <a:pt x="3388" y="287"/>
                    <a:pt x="3434" y="285"/>
                    <a:pt x="3409" y="284"/>
                  </a:cubicBezTo>
                  <a:cubicBezTo>
                    <a:pt x="3376" y="282"/>
                    <a:pt x="3398" y="280"/>
                    <a:pt x="3395" y="278"/>
                  </a:cubicBezTo>
                  <a:cubicBezTo>
                    <a:pt x="3394" y="278"/>
                    <a:pt x="3427" y="277"/>
                    <a:pt x="3402" y="276"/>
                  </a:cubicBezTo>
                  <a:cubicBezTo>
                    <a:pt x="3392" y="276"/>
                    <a:pt x="3411" y="274"/>
                    <a:pt x="3413" y="273"/>
                  </a:cubicBezTo>
                  <a:cubicBezTo>
                    <a:pt x="3415" y="263"/>
                    <a:pt x="3416" y="265"/>
                    <a:pt x="3393" y="263"/>
                  </a:cubicBezTo>
                  <a:cubicBezTo>
                    <a:pt x="3432" y="262"/>
                    <a:pt x="3394" y="261"/>
                    <a:pt x="3393" y="259"/>
                  </a:cubicBezTo>
                  <a:cubicBezTo>
                    <a:pt x="3395" y="249"/>
                    <a:pt x="3382" y="251"/>
                    <a:pt x="3372" y="247"/>
                  </a:cubicBezTo>
                  <a:cubicBezTo>
                    <a:pt x="3367" y="245"/>
                    <a:pt x="3388" y="244"/>
                    <a:pt x="3351" y="243"/>
                  </a:cubicBezTo>
                  <a:cubicBezTo>
                    <a:pt x="3412" y="241"/>
                    <a:pt x="3324" y="240"/>
                    <a:pt x="3356" y="236"/>
                  </a:cubicBezTo>
                  <a:cubicBezTo>
                    <a:pt x="3387" y="235"/>
                    <a:pt x="3367" y="233"/>
                    <a:pt x="3371" y="231"/>
                  </a:cubicBezTo>
                  <a:cubicBezTo>
                    <a:pt x="3372" y="231"/>
                    <a:pt x="3349" y="230"/>
                    <a:pt x="3353" y="229"/>
                  </a:cubicBezTo>
                  <a:cubicBezTo>
                    <a:pt x="3369" y="227"/>
                    <a:pt x="3415" y="226"/>
                    <a:pt x="3380" y="225"/>
                  </a:cubicBezTo>
                  <a:cubicBezTo>
                    <a:pt x="3370" y="224"/>
                    <a:pt x="3397" y="222"/>
                    <a:pt x="3388" y="222"/>
                  </a:cubicBezTo>
                  <a:cubicBezTo>
                    <a:pt x="3354" y="221"/>
                    <a:pt x="3392" y="220"/>
                    <a:pt x="3396" y="220"/>
                  </a:cubicBezTo>
                  <a:cubicBezTo>
                    <a:pt x="3407" y="219"/>
                    <a:pt x="3357" y="219"/>
                    <a:pt x="3384" y="218"/>
                  </a:cubicBezTo>
                  <a:cubicBezTo>
                    <a:pt x="3393" y="217"/>
                    <a:pt x="3381" y="216"/>
                    <a:pt x="3382" y="215"/>
                  </a:cubicBezTo>
                  <a:cubicBezTo>
                    <a:pt x="3382" y="215"/>
                    <a:pt x="3394" y="214"/>
                    <a:pt x="3385" y="213"/>
                  </a:cubicBezTo>
                  <a:cubicBezTo>
                    <a:pt x="3360" y="212"/>
                    <a:pt x="3407" y="211"/>
                    <a:pt x="3396" y="210"/>
                  </a:cubicBezTo>
                  <a:cubicBezTo>
                    <a:pt x="3371" y="207"/>
                    <a:pt x="3420" y="204"/>
                    <a:pt x="3394" y="202"/>
                  </a:cubicBezTo>
                  <a:cubicBezTo>
                    <a:pt x="3386" y="202"/>
                    <a:pt x="3421" y="199"/>
                    <a:pt x="3407" y="198"/>
                  </a:cubicBezTo>
                  <a:cubicBezTo>
                    <a:pt x="3384" y="197"/>
                    <a:pt x="3395" y="196"/>
                    <a:pt x="3393" y="195"/>
                  </a:cubicBezTo>
                  <a:cubicBezTo>
                    <a:pt x="3389" y="193"/>
                    <a:pt x="3442" y="191"/>
                    <a:pt x="3393" y="189"/>
                  </a:cubicBezTo>
                  <a:cubicBezTo>
                    <a:pt x="3392" y="189"/>
                    <a:pt x="3399" y="189"/>
                    <a:pt x="3401" y="189"/>
                  </a:cubicBezTo>
                  <a:cubicBezTo>
                    <a:pt x="3413" y="187"/>
                    <a:pt x="3435" y="185"/>
                    <a:pt x="3437" y="184"/>
                  </a:cubicBezTo>
                  <a:cubicBezTo>
                    <a:pt x="3438" y="182"/>
                    <a:pt x="3410" y="180"/>
                    <a:pt x="3434" y="179"/>
                  </a:cubicBezTo>
                  <a:cubicBezTo>
                    <a:pt x="3403" y="178"/>
                    <a:pt x="3442" y="177"/>
                    <a:pt x="3414" y="176"/>
                  </a:cubicBezTo>
                  <a:cubicBezTo>
                    <a:pt x="3446" y="174"/>
                    <a:pt x="3403" y="173"/>
                    <a:pt x="3412" y="172"/>
                  </a:cubicBezTo>
                  <a:cubicBezTo>
                    <a:pt x="3425" y="170"/>
                    <a:pt x="3402" y="166"/>
                    <a:pt x="3402" y="165"/>
                  </a:cubicBezTo>
                  <a:cubicBezTo>
                    <a:pt x="3429" y="161"/>
                    <a:pt x="3397" y="139"/>
                    <a:pt x="3428" y="140"/>
                  </a:cubicBezTo>
                  <a:cubicBezTo>
                    <a:pt x="3391" y="140"/>
                    <a:pt x="3431" y="139"/>
                    <a:pt x="3426" y="138"/>
                  </a:cubicBezTo>
                  <a:cubicBezTo>
                    <a:pt x="3399" y="137"/>
                    <a:pt x="3431" y="125"/>
                    <a:pt x="3435" y="119"/>
                  </a:cubicBezTo>
                  <a:cubicBezTo>
                    <a:pt x="3481" y="117"/>
                    <a:pt x="3427" y="116"/>
                    <a:pt x="3418" y="114"/>
                  </a:cubicBezTo>
                  <a:cubicBezTo>
                    <a:pt x="3470" y="112"/>
                    <a:pt x="3467" y="109"/>
                    <a:pt x="3473" y="106"/>
                  </a:cubicBezTo>
                  <a:cubicBezTo>
                    <a:pt x="3481" y="102"/>
                    <a:pt x="3513" y="97"/>
                    <a:pt x="3497" y="93"/>
                  </a:cubicBezTo>
                  <a:cubicBezTo>
                    <a:pt x="3496" y="93"/>
                    <a:pt x="3494" y="93"/>
                    <a:pt x="3497" y="93"/>
                  </a:cubicBezTo>
                  <a:cubicBezTo>
                    <a:pt x="3542" y="91"/>
                    <a:pt x="3508" y="89"/>
                    <a:pt x="3528" y="88"/>
                  </a:cubicBezTo>
                  <a:cubicBezTo>
                    <a:pt x="3557" y="85"/>
                    <a:pt x="3518" y="81"/>
                    <a:pt x="3553" y="80"/>
                  </a:cubicBezTo>
                  <a:cubicBezTo>
                    <a:pt x="3563" y="80"/>
                    <a:pt x="3528" y="79"/>
                    <a:pt x="3555" y="78"/>
                  </a:cubicBezTo>
                  <a:cubicBezTo>
                    <a:pt x="3559" y="78"/>
                    <a:pt x="3546" y="77"/>
                    <a:pt x="3538" y="76"/>
                  </a:cubicBezTo>
                  <a:cubicBezTo>
                    <a:pt x="3529" y="76"/>
                    <a:pt x="3572" y="76"/>
                    <a:pt x="3547" y="74"/>
                  </a:cubicBezTo>
                  <a:cubicBezTo>
                    <a:pt x="3509" y="73"/>
                    <a:pt x="3576" y="73"/>
                    <a:pt x="3577" y="73"/>
                  </a:cubicBezTo>
                  <a:cubicBezTo>
                    <a:pt x="3536" y="71"/>
                    <a:pt x="3590" y="66"/>
                    <a:pt x="3523" y="64"/>
                  </a:cubicBezTo>
                  <a:cubicBezTo>
                    <a:pt x="3579" y="62"/>
                    <a:pt x="3479" y="60"/>
                    <a:pt x="3536" y="59"/>
                  </a:cubicBezTo>
                  <a:cubicBezTo>
                    <a:pt x="3503" y="58"/>
                    <a:pt x="3521" y="57"/>
                    <a:pt x="3518" y="55"/>
                  </a:cubicBezTo>
                  <a:cubicBezTo>
                    <a:pt x="3512" y="48"/>
                    <a:pt x="3532" y="50"/>
                    <a:pt x="3497" y="48"/>
                  </a:cubicBezTo>
                  <a:cubicBezTo>
                    <a:pt x="3525" y="47"/>
                    <a:pt x="3497" y="46"/>
                    <a:pt x="3496" y="45"/>
                  </a:cubicBezTo>
                  <a:cubicBezTo>
                    <a:pt x="3495" y="40"/>
                    <a:pt x="3471" y="35"/>
                    <a:pt x="3474" y="31"/>
                  </a:cubicBezTo>
                  <a:cubicBezTo>
                    <a:pt x="3453" y="30"/>
                    <a:pt x="3483" y="29"/>
                    <a:pt x="3456" y="28"/>
                  </a:cubicBezTo>
                  <a:cubicBezTo>
                    <a:pt x="3432" y="28"/>
                    <a:pt x="3497" y="27"/>
                    <a:pt x="3460" y="26"/>
                  </a:cubicBezTo>
                  <a:cubicBezTo>
                    <a:pt x="3479" y="25"/>
                    <a:pt x="3497" y="24"/>
                    <a:pt x="3518" y="24"/>
                  </a:cubicBezTo>
                  <a:cubicBezTo>
                    <a:pt x="3424" y="0"/>
                    <a:pt x="3346" y="11"/>
                    <a:pt x="3225" y="18"/>
                  </a:cubicBezTo>
                  <a:cubicBezTo>
                    <a:pt x="3287" y="8"/>
                    <a:pt x="3253" y="14"/>
                    <a:pt x="3299" y="8"/>
                  </a:cubicBezTo>
                  <a:cubicBezTo>
                    <a:pt x="3331" y="7"/>
                    <a:pt x="3318" y="7"/>
                    <a:pt x="3309" y="6"/>
                  </a:cubicBezTo>
                  <a:cubicBezTo>
                    <a:pt x="3262" y="-1"/>
                    <a:pt x="3113" y="-2"/>
                    <a:pt x="3089" y="6"/>
                  </a:cubicBezTo>
                  <a:cubicBezTo>
                    <a:pt x="3109" y="8"/>
                    <a:pt x="3099" y="10"/>
                    <a:pt x="3098" y="12"/>
                  </a:cubicBezTo>
                  <a:cubicBezTo>
                    <a:pt x="3098" y="12"/>
                    <a:pt x="3084" y="13"/>
                    <a:pt x="3101" y="13"/>
                  </a:cubicBezTo>
                  <a:cubicBezTo>
                    <a:pt x="3132" y="15"/>
                    <a:pt x="3117" y="15"/>
                    <a:pt x="3107" y="17"/>
                  </a:cubicBezTo>
                  <a:cubicBezTo>
                    <a:pt x="3090" y="21"/>
                    <a:pt x="3013" y="21"/>
                    <a:pt x="2939" y="22"/>
                  </a:cubicBezTo>
                  <a:cubicBezTo>
                    <a:pt x="2982" y="26"/>
                    <a:pt x="2998" y="23"/>
                    <a:pt x="3056" y="22"/>
                  </a:cubicBezTo>
                  <a:cubicBezTo>
                    <a:pt x="3002" y="33"/>
                    <a:pt x="2797" y="29"/>
                    <a:pt x="2680" y="28"/>
                  </a:cubicBezTo>
                  <a:cubicBezTo>
                    <a:pt x="2742" y="31"/>
                    <a:pt x="2723" y="34"/>
                    <a:pt x="2747" y="36"/>
                  </a:cubicBezTo>
                  <a:cubicBezTo>
                    <a:pt x="2511" y="43"/>
                    <a:pt x="2264" y="51"/>
                    <a:pt x="2040" y="63"/>
                  </a:cubicBezTo>
                  <a:cubicBezTo>
                    <a:pt x="2045" y="63"/>
                    <a:pt x="2051" y="63"/>
                    <a:pt x="2057" y="63"/>
                  </a:cubicBezTo>
                  <a:cubicBezTo>
                    <a:pt x="2047" y="63"/>
                    <a:pt x="2037" y="64"/>
                    <a:pt x="2027" y="67"/>
                  </a:cubicBezTo>
                  <a:cubicBezTo>
                    <a:pt x="2037" y="67"/>
                    <a:pt x="2049" y="67"/>
                    <a:pt x="2059" y="67"/>
                  </a:cubicBezTo>
                  <a:cubicBezTo>
                    <a:pt x="2045" y="68"/>
                    <a:pt x="2032" y="68"/>
                    <a:pt x="2028" y="69"/>
                  </a:cubicBezTo>
                  <a:cubicBezTo>
                    <a:pt x="2040" y="70"/>
                    <a:pt x="2022" y="70"/>
                    <a:pt x="2019" y="69"/>
                  </a:cubicBezTo>
                  <a:cubicBezTo>
                    <a:pt x="2024" y="69"/>
                    <a:pt x="2038" y="69"/>
                    <a:pt x="2028" y="69"/>
                  </a:cubicBezTo>
                  <a:cubicBezTo>
                    <a:pt x="1971" y="71"/>
                    <a:pt x="2013" y="71"/>
                    <a:pt x="1984" y="74"/>
                  </a:cubicBezTo>
                  <a:cubicBezTo>
                    <a:pt x="1946" y="80"/>
                    <a:pt x="1908" y="80"/>
                    <a:pt x="1870" y="93"/>
                  </a:cubicBezTo>
                  <a:cubicBezTo>
                    <a:pt x="1863" y="94"/>
                    <a:pt x="1845" y="95"/>
                    <a:pt x="1872" y="96"/>
                  </a:cubicBezTo>
                  <a:cubicBezTo>
                    <a:pt x="1827" y="96"/>
                    <a:pt x="1857" y="98"/>
                    <a:pt x="1845" y="99"/>
                  </a:cubicBezTo>
                  <a:cubicBezTo>
                    <a:pt x="1824" y="101"/>
                    <a:pt x="1821" y="102"/>
                    <a:pt x="1841" y="104"/>
                  </a:cubicBezTo>
                  <a:cubicBezTo>
                    <a:pt x="1857" y="105"/>
                    <a:pt x="1800" y="106"/>
                    <a:pt x="1847" y="106"/>
                  </a:cubicBezTo>
                  <a:cubicBezTo>
                    <a:pt x="1840" y="108"/>
                    <a:pt x="1792" y="109"/>
                    <a:pt x="1830" y="110"/>
                  </a:cubicBezTo>
                  <a:cubicBezTo>
                    <a:pt x="1797" y="111"/>
                    <a:pt x="1839" y="111"/>
                    <a:pt x="1832" y="112"/>
                  </a:cubicBezTo>
                  <a:cubicBezTo>
                    <a:pt x="1825" y="114"/>
                    <a:pt x="1812" y="113"/>
                    <a:pt x="1811" y="116"/>
                  </a:cubicBezTo>
                  <a:cubicBezTo>
                    <a:pt x="1817" y="117"/>
                    <a:pt x="1836" y="118"/>
                    <a:pt x="1829" y="118"/>
                  </a:cubicBezTo>
                  <a:cubicBezTo>
                    <a:pt x="1817" y="119"/>
                    <a:pt x="1810" y="120"/>
                    <a:pt x="1810" y="121"/>
                  </a:cubicBezTo>
                  <a:cubicBezTo>
                    <a:pt x="1828" y="138"/>
                    <a:pt x="1719" y="141"/>
                    <a:pt x="1790" y="142"/>
                  </a:cubicBezTo>
                  <a:cubicBezTo>
                    <a:pt x="1754" y="143"/>
                    <a:pt x="1793" y="144"/>
                    <a:pt x="1781" y="144"/>
                  </a:cubicBezTo>
                  <a:cubicBezTo>
                    <a:pt x="1764" y="147"/>
                    <a:pt x="1802" y="147"/>
                    <a:pt x="1769" y="148"/>
                  </a:cubicBezTo>
                  <a:cubicBezTo>
                    <a:pt x="1779" y="150"/>
                    <a:pt x="1735" y="151"/>
                    <a:pt x="1769" y="153"/>
                  </a:cubicBezTo>
                  <a:cubicBezTo>
                    <a:pt x="1787" y="154"/>
                    <a:pt x="1726" y="155"/>
                    <a:pt x="1768" y="156"/>
                  </a:cubicBezTo>
                  <a:cubicBezTo>
                    <a:pt x="1718" y="158"/>
                    <a:pt x="1637" y="162"/>
                    <a:pt x="1666" y="166"/>
                  </a:cubicBezTo>
                  <a:cubicBezTo>
                    <a:pt x="1648" y="166"/>
                    <a:pt x="1636" y="166"/>
                    <a:pt x="1619" y="167"/>
                  </a:cubicBezTo>
                  <a:cubicBezTo>
                    <a:pt x="1635" y="170"/>
                    <a:pt x="1703" y="168"/>
                    <a:pt x="1665" y="169"/>
                  </a:cubicBezTo>
                  <a:lnTo>
                    <a:pt x="1665" y="169"/>
                  </a:lnTo>
                  <a:cubicBezTo>
                    <a:pt x="1658" y="169"/>
                    <a:pt x="1651" y="169"/>
                    <a:pt x="1644" y="170"/>
                  </a:cubicBezTo>
                  <a:cubicBezTo>
                    <a:pt x="1705" y="177"/>
                    <a:pt x="1601" y="174"/>
                    <a:pt x="1570" y="175"/>
                  </a:cubicBezTo>
                  <a:cubicBezTo>
                    <a:pt x="1616" y="176"/>
                    <a:pt x="1576" y="177"/>
                    <a:pt x="1591" y="177"/>
                  </a:cubicBezTo>
                  <a:cubicBezTo>
                    <a:pt x="1615" y="178"/>
                    <a:pt x="1554" y="179"/>
                    <a:pt x="1590" y="180"/>
                  </a:cubicBezTo>
                  <a:cubicBezTo>
                    <a:pt x="1609" y="180"/>
                    <a:pt x="1704" y="176"/>
                    <a:pt x="1665" y="177"/>
                  </a:cubicBezTo>
                  <a:lnTo>
                    <a:pt x="1665" y="177"/>
                  </a:lnTo>
                  <a:cubicBezTo>
                    <a:pt x="1651" y="178"/>
                    <a:pt x="1637" y="178"/>
                    <a:pt x="1623" y="179"/>
                  </a:cubicBezTo>
                  <a:cubicBezTo>
                    <a:pt x="1628" y="180"/>
                    <a:pt x="1633" y="180"/>
                    <a:pt x="1639" y="181"/>
                  </a:cubicBezTo>
                  <a:cubicBezTo>
                    <a:pt x="1613" y="182"/>
                    <a:pt x="1616" y="182"/>
                    <a:pt x="1607" y="184"/>
                  </a:cubicBezTo>
                  <a:cubicBezTo>
                    <a:pt x="1578" y="186"/>
                    <a:pt x="1609" y="189"/>
                    <a:pt x="1620" y="188"/>
                  </a:cubicBezTo>
                  <a:cubicBezTo>
                    <a:pt x="1614" y="188"/>
                    <a:pt x="1608" y="188"/>
                    <a:pt x="1603" y="188"/>
                  </a:cubicBezTo>
                  <a:cubicBezTo>
                    <a:pt x="1590" y="190"/>
                    <a:pt x="1709" y="189"/>
                    <a:pt x="1644" y="189"/>
                  </a:cubicBezTo>
                  <a:cubicBezTo>
                    <a:pt x="1717" y="188"/>
                    <a:pt x="1603" y="191"/>
                    <a:pt x="1603" y="191"/>
                  </a:cubicBezTo>
                  <a:cubicBezTo>
                    <a:pt x="1617" y="191"/>
                    <a:pt x="1630" y="191"/>
                    <a:pt x="1643" y="191"/>
                  </a:cubicBezTo>
                  <a:cubicBezTo>
                    <a:pt x="1599" y="195"/>
                    <a:pt x="1656" y="190"/>
                    <a:pt x="1675" y="193"/>
                  </a:cubicBezTo>
                  <a:cubicBezTo>
                    <a:pt x="1662" y="192"/>
                    <a:pt x="1665" y="192"/>
                    <a:pt x="1677" y="192"/>
                  </a:cubicBezTo>
                  <a:cubicBezTo>
                    <a:pt x="1652" y="194"/>
                    <a:pt x="1638" y="194"/>
                    <a:pt x="1624" y="194"/>
                  </a:cubicBezTo>
                  <a:cubicBezTo>
                    <a:pt x="1665" y="198"/>
                    <a:pt x="1629" y="205"/>
                    <a:pt x="1603" y="203"/>
                  </a:cubicBezTo>
                  <a:cubicBezTo>
                    <a:pt x="1613" y="204"/>
                    <a:pt x="1641" y="206"/>
                    <a:pt x="1621" y="206"/>
                  </a:cubicBezTo>
                  <a:cubicBezTo>
                    <a:pt x="1594" y="207"/>
                    <a:pt x="1624" y="208"/>
                    <a:pt x="1623" y="208"/>
                  </a:cubicBezTo>
                  <a:cubicBezTo>
                    <a:pt x="1672" y="208"/>
                    <a:pt x="1623" y="206"/>
                    <a:pt x="1653" y="205"/>
                  </a:cubicBezTo>
                  <a:cubicBezTo>
                    <a:pt x="1707" y="206"/>
                    <a:pt x="1653" y="207"/>
                    <a:pt x="1665" y="208"/>
                  </a:cubicBezTo>
                  <a:cubicBezTo>
                    <a:pt x="1651" y="209"/>
                    <a:pt x="1637" y="209"/>
                    <a:pt x="1623" y="209"/>
                  </a:cubicBezTo>
                  <a:lnTo>
                    <a:pt x="1623" y="210"/>
                  </a:lnTo>
                  <a:cubicBezTo>
                    <a:pt x="1629" y="210"/>
                    <a:pt x="1635" y="210"/>
                    <a:pt x="1641" y="210"/>
                  </a:cubicBezTo>
                  <a:cubicBezTo>
                    <a:pt x="1635" y="211"/>
                    <a:pt x="1629" y="211"/>
                    <a:pt x="1623" y="211"/>
                  </a:cubicBezTo>
                  <a:lnTo>
                    <a:pt x="1623" y="211"/>
                  </a:lnTo>
                  <a:cubicBezTo>
                    <a:pt x="1640" y="212"/>
                    <a:pt x="1701" y="211"/>
                    <a:pt x="1665" y="211"/>
                  </a:cubicBezTo>
                  <a:lnTo>
                    <a:pt x="1665" y="212"/>
                  </a:lnTo>
                  <a:cubicBezTo>
                    <a:pt x="1671" y="212"/>
                    <a:pt x="1676" y="213"/>
                    <a:pt x="1682" y="213"/>
                  </a:cubicBezTo>
                  <a:cubicBezTo>
                    <a:pt x="1662" y="213"/>
                    <a:pt x="1644" y="214"/>
                    <a:pt x="1623" y="214"/>
                  </a:cubicBezTo>
                  <a:cubicBezTo>
                    <a:pt x="1636" y="214"/>
                    <a:pt x="1648" y="215"/>
                    <a:pt x="1665" y="215"/>
                  </a:cubicBezTo>
                  <a:cubicBezTo>
                    <a:pt x="1662" y="226"/>
                    <a:pt x="1682" y="222"/>
                    <a:pt x="1666" y="228"/>
                  </a:cubicBezTo>
                  <a:cubicBezTo>
                    <a:pt x="1677" y="232"/>
                    <a:pt x="1678" y="231"/>
                    <a:pt x="1666" y="233"/>
                  </a:cubicBezTo>
                  <a:cubicBezTo>
                    <a:pt x="1666" y="234"/>
                    <a:pt x="1681" y="235"/>
                    <a:pt x="1676" y="235"/>
                  </a:cubicBezTo>
                  <a:cubicBezTo>
                    <a:pt x="1640" y="236"/>
                    <a:pt x="1687" y="237"/>
                    <a:pt x="1677" y="238"/>
                  </a:cubicBezTo>
                  <a:cubicBezTo>
                    <a:pt x="1664" y="240"/>
                    <a:pt x="1665" y="239"/>
                    <a:pt x="1665" y="245"/>
                  </a:cubicBezTo>
                  <a:cubicBezTo>
                    <a:pt x="1665" y="246"/>
                    <a:pt x="1654" y="248"/>
                    <a:pt x="1668" y="249"/>
                  </a:cubicBezTo>
                  <a:cubicBezTo>
                    <a:pt x="1683" y="251"/>
                    <a:pt x="1660" y="251"/>
                    <a:pt x="1665" y="253"/>
                  </a:cubicBezTo>
                  <a:cubicBezTo>
                    <a:pt x="1668" y="253"/>
                    <a:pt x="1678" y="254"/>
                    <a:pt x="1679" y="254"/>
                  </a:cubicBezTo>
                  <a:cubicBezTo>
                    <a:pt x="1654" y="257"/>
                    <a:pt x="1690" y="258"/>
                    <a:pt x="1702" y="260"/>
                  </a:cubicBezTo>
                  <a:cubicBezTo>
                    <a:pt x="1686" y="260"/>
                    <a:pt x="1684" y="260"/>
                    <a:pt x="1687" y="261"/>
                  </a:cubicBezTo>
                  <a:cubicBezTo>
                    <a:pt x="1716" y="262"/>
                    <a:pt x="1697" y="263"/>
                    <a:pt x="1724" y="265"/>
                  </a:cubicBezTo>
                  <a:cubicBezTo>
                    <a:pt x="1705" y="267"/>
                    <a:pt x="1667" y="267"/>
                    <a:pt x="1723" y="271"/>
                  </a:cubicBezTo>
                  <a:cubicBezTo>
                    <a:pt x="1708" y="272"/>
                    <a:pt x="1697" y="272"/>
                    <a:pt x="1686" y="272"/>
                  </a:cubicBezTo>
                  <a:cubicBezTo>
                    <a:pt x="1700" y="273"/>
                    <a:pt x="1713" y="273"/>
                    <a:pt x="1730" y="274"/>
                  </a:cubicBezTo>
                  <a:cubicBezTo>
                    <a:pt x="1641" y="275"/>
                    <a:pt x="1751" y="275"/>
                    <a:pt x="1707" y="276"/>
                  </a:cubicBezTo>
                  <a:lnTo>
                    <a:pt x="1707" y="275"/>
                  </a:lnTo>
                  <a:cubicBezTo>
                    <a:pt x="1715" y="278"/>
                    <a:pt x="1736" y="280"/>
                    <a:pt x="1688" y="281"/>
                  </a:cubicBezTo>
                  <a:cubicBezTo>
                    <a:pt x="1692" y="282"/>
                    <a:pt x="1713" y="283"/>
                    <a:pt x="1724" y="283"/>
                  </a:cubicBezTo>
                  <a:cubicBezTo>
                    <a:pt x="1713" y="283"/>
                    <a:pt x="1692" y="284"/>
                    <a:pt x="1687" y="285"/>
                  </a:cubicBezTo>
                  <a:cubicBezTo>
                    <a:pt x="1704" y="288"/>
                    <a:pt x="1753" y="293"/>
                    <a:pt x="1683" y="294"/>
                  </a:cubicBezTo>
                  <a:cubicBezTo>
                    <a:pt x="1700" y="294"/>
                    <a:pt x="1713" y="295"/>
                    <a:pt x="1726" y="295"/>
                  </a:cubicBezTo>
                  <a:cubicBezTo>
                    <a:pt x="1713" y="295"/>
                    <a:pt x="1701" y="296"/>
                    <a:pt x="1689" y="297"/>
                  </a:cubicBezTo>
                  <a:cubicBezTo>
                    <a:pt x="1716" y="297"/>
                    <a:pt x="1681" y="298"/>
                    <a:pt x="1704" y="299"/>
                  </a:cubicBezTo>
                  <a:cubicBezTo>
                    <a:pt x="1714" y="300"/>
                    <a:pt x="1679" y="302"/>
                    <a:pt x="1689" y="302"/>
                  </a:cubicBezTo>
                  <a:cubicBezTo>
                    <a:pt x="1719" y="306"/>
                    <a:pt x="1703" y="304"/>
                    <a:pt x="1707" y="315"/>
                  </a:cubicBezTo>
                  <a:cubicBezTo>
                    <a:pt x="1709" y="321"/>
                    <a:pt x="1691" y="322"/>
                    <a:pt x="1686" y="322"/>
                  </a:cubicBezTo>
                  <a:cubicBezTo>
                    <a:pt x="1690" y="321"/>
                    <a:pt x="1705" y="322"/>
                    <a:pt x="1695" y="322"/>
                  </a:cubicBezTo>
                  <a:cubicBezTo>
                    <a:pt x="1679" y="322"/>
                    <a:pt x="1667" y="322"/>
                    <a:pt x="1666" y="322"/>
                  </a:cubicBezTo>
                  <a:cubicBezTo>
                    <a:pt x="1656" y="326"/>
                    <a:pt x="1715" y="325"/>
                    <a:pt x="1720" y="329"/>
                  </a:cubicBezTo>
                  <a:cubicBezTo>
                    <a:pt x="1712" y="329"/>
                    <a:pt x="1700" y="330"/>
                    <a:pt x="1690" y="330"/>
                  </a:cubicBezTo>
                  <a:cubicBezTo>
                    <a:pt x="1701" y="331"/>
                    <a:pt x="1726" y="332"/>
                    <a:pt x="1719" y="333"/>
                  </a:cubicBezTo>
                  <a:cubicBezTo>
                    <a:pt x="1707" y="334"/>
                    <a:pt x="1721" y="334"/>
                    <a:pt x="1725" y="334"/>
                  </a:cubicBezTo>
                  <a:cubicBezTo>
                    <a:pt x="1728" y="335"/>
                    <a:pt x="1713" y="335"/>
                    <a:pt x="1707" y="336"/>
                  </a:cubicBezTo>
                  <a:cubicBezTo>
                    <a:pt x="1751" y="333"/>
                    <a:pt x="1703" y="345"/>
                    <a:pt x="1744" y="350"/>
                  </a:cubicBezTo>
                  <a:cubicBezTo>
                    <a:pt x="1709" y="353"/>
                    <a:pt x="1737" y="356"/>
                    <a:pt x="1727" y="359"/>
                  </a:cubicBezTo>
                  <a:cubicBezTo>
                    <a:pt x="1711" y="361"/>
                    <a:pt x="1726" y="362"/>
                    <a:pt x="1707" y="364"/>
                  </a:cubicBezTo>
                  <a:cubicBezTo>
                    <a:pt x="1725" y="364"/>
                    <a:pt x="1722" y="365"/>
                    <a:pt x="1737" y="367"/>
                  </a:cubicBezTo>
                  <a:cubicBezTo>
                    <a:pt x="1749" y="368"/>
                    <a:pt x="1730" y="368"/>
                    <a:pt x="1727" y="368"/>
                  </a:cubicBezTo>
                  <a:cubicBezTo>
                    <a:pt x="1758" y="367"/>
                    <a:pt x="1691" y="369"/>
                    <a:pt x="1684" y="369"/>
                  </a:cubicBezTo>
                  <a:cubicBezTo>
                    <a:pt x="1709" y="370"/>
                    <a:pt x="1728" y="370"/>
                    <a:pt x="1748" y="371"/>
                  </a:cubicBezTo>
                  <a:cubicBezTo>
                    <a:pt x="1726" y="371"/>
                    <a:pt x="1707" y="371"/>
                    <a:pt x="1679" y="371"/>
                  </a:cubicBezTo>
                  <a:cubicBezTo>
                    <a:pt x="1717" y="372"/>
                    <a:pt x="1669" y="374"/>
                    <a:pt x="1727" y="374"/>
                  </a:cubicBezTo>
                  <a:cubicBezTo>
                    <a:pt x="1744" y="373"/>
                    <a:pt x="1746" y="374"/>
                    <a:pt x="1727" y="374"/>
                  </a:cubicBezTo>
                  <a:lnTo>
                    <a:pt x="1727" y="374"/>
                  </a:lnTo>
                  <a:cubicBezTo>
                    <a:pt x="1721" y="375"/>
                    <a:pt x="1715" y="375"/>
                    <a:pt x="1708" y="376"/>
                  </a:cubicBezTo>
                  <a:cubicBezTo>
                    <a:pt x="1721" y="376"/>
                    <a:pt x="1734" y="376"/>
                    <a:pt x="1748" y="376"/>
                  </a:cubicBezTo>
                  <a:cubicBezTo>
                    <a:pt x="1708" y="378"/>
                    <a:pt x="1688" y="379"/>
                    <a:pt x="1746" y="379"/>
                  </a:cubicBezTo>
                  <a:cubicBezTo>
                    <a:pt x="1700" y="381"/>
                    <a:pt x="1750" y="382"/>
                    <a:pt x="1749" y="384"/>
                  </a:cubicBezTo>
                  <a:cubicBezTo>
                    <a:pt x="1748" y="400"/>
                    <a:pt x="1747" y="399"/>
                    <a:pt x="1727" y="399"/>
                  </a:cubicBezTo>
                  <a:cubicBezTo>
                    <a:pt x="1746" y="402"/>
                    <a:pt x="1787" y="403"/>
                    <a:pt x="1727" y="404"/>
                  </a:cubicBezTo>
                  <a:cubicBezTo>
                    <a:pt x="1722" y="405"/>
                    <a:pt x="1658" y="406"/>
                    <a:pt x="1707" y="406"/>
                  </a:cubicBezTo>
                  <a:cubicBezTo>
                    <a:pt x="1696" y="405"/>
                    <a:pt x="1767" y="404"/>
                    <a:pt x="1693" y="402"/>
                  </a:cubicBezTo>
                  <a:cubicBezTo>
                    <a:pt x="1661" y="404"/>
                    <a:pt x="1663" y="405"/>
                    <a:pt x="1666" y="407"/>
                  </a:cubicBezTo>
                  <a:cubicBezTo>
                    <a:pt x="1667" y="408"/>
                    <a:pt x="1631" y="409"/>
                    <a:pt x="1665" y="410"/>
                  </a:cubicBezTo>
                  <a:cubicBezTo>
                    <a:pt x="1695" y="409"/>
                    <a:pt x="1705" y="408"/>
                    <a:pt x="1690" y="407"/>
                  </a:cubicBezTo>
                  <a:cubicBezTo>
                    <a:pt x="1705" y="407"/>
                    <a:pt x="1723" y="406"/>
                    <a:pt x="1748" y="406"/>
                  </a:cubicBezTo>
                  <a:cubicBezTo>
                    <a:pt x="1748" y="407"/>
                    <a:pt x="1759" y="409"/>
                    <a:pt x="1746" y="409"/>
                  </a:cubicBezTo>
                  <a:cubicBezTo>
                    <a:pt x="1734" y="412"/>
                    <a:pt x="1726" y="411"/>
                    <a:pt x="1717" y="415"/>
                  </a:cubicBezTo>
                  <a:cubicBezTo>
                    <a:pt x="1720" y="416"/>
                    <a:pt x="1731" y="416"/>
                    <a:pt x="1727" y="424"/>
                  </a:cubicBezTo>
                  <a:cubicBezTo>
                    <a:pt x="1710" y="424"/>
                    <a:pt x="1698" y="424"/>
                    <a:pt x="1682" y="425"/>
                  </a:cubicBezTo>
                  <a:cubicBezTo>
                    <a:pt x="1734" y="426"/>
                    <a:pt x="1682" y="428"/>
                    <a:pt x="1721" y="429"/>
                  </a:cubicBezTo>
                  <a:cubicBezTo>
                    <a:pt x="1723" y="429"/>
                    <a:pt x="1721" y="430"/>
                    <a:pt x="1719" y="430"/>
                  </a:cubicBezTo>
                  <a:cubicBezTo>
                    <a:pt x="1686" y="433"/>
                    <a:pt x="1739" y="434"/>
                    <a:pt x="1723" y="436"/>
                  </a:cubicBezTo>
                  <a:cubicBezTo>
                    <a:pt x="1686" y="437"/>
                    <a:pt x="1725" y="439"/>
                    <a:pt x="1694" y="442"/>
                  </a:cubicBezTo>
                  <a:cubicBezTo>
                    <a:pt x="1664" y="443"/>
                    <a:pt x="1725" y="443"/>
                    <a:pt x="1706" y="444"/>
                  </a:cubicBezTo>
                  <a:cubicBezTo>
                    <a:pt x="1669" y="446"/>
                    <a:pt x="1693" y="447"/>
                    <a:pt x="1686" y="449"/>
                  </a:cubicBezTo>
                  <a:cubicBezTo>
                    <a:pt x="1682" y="450"/>
                    <a:pt x="1717" y="451"/>
                    <a:pt x="1686" y="452"/>
                  </a:cubicBezTo>
                  <a:cubicBezTo>
                    <a:pt x="1720" y="453"/>
                    <a:pt x="1684" y="454"/>
                    <a:pt x="1685" y="455"/>
                  </a:cubicBezTo>
                  <a:cubicBezTo>
                    <a:pt x="1681" y="468"/>
                    <a:pt x="1748" y="458"/>
                    <a:pt x="1707" y="461"/>
                  </a:cubicBezTo>
                  <a:lnTo>
                    <a:pt x="1707" y="461"/>
                  </a:lnTo>
                  <a:cubicBezTo>
                    <a:pt x="1697" y="462"/>
                    <a:pt x="1747" y="462"/>
                    <a:pt x="1712" y="463"/>
                  </a:cubicBezTo>
                  <a:cubicBezTo>
                    <a:pt x="1737" y="464"/>
                    <a:pt x="1691" y="465"/>
                    <a:pt x="1708" y="466"/>
                  </a:cubicBezTo>
                  <a:cubicBezTo>
                    <a:pt x="1744" y="470"/>
                    <a:pt x="1728" y="472"/>
                    <a:pt x="1761" y="470"/>
                  </a:cubicBezTo>
                  <a:cubicBezTo>
                    <a:pt x="1770" y="471"/>
                    <a:pt x="1753" y="471"/>
                    <a:pt x="1748" y="471"/>
                  </a:cubicBezTo>
                  <a:lnTo>
                    <a:pt x="1748" y="471"/>
                  </a:lnTo>
                  <a:cubicBezTo>
                    <a:pt x="1738" y="473"/>
                    <a:pt x="1813" y="471"/>
                    <a:pt x="1769" y="472"/>
                  </a:cubicBezTo>
                  <a:lnTo>
                    <a:pt x="1769" y="472"/>
                  </a:lnTo>
                  <a:cubicBezTo>
                    <a:pt x="1850" y="474"/>
                    <a:pt x="1855" y="476"/>
                    <a:pt x="1875" y="486"/>
                  </a:cubicBezTo>
                  <a:cubicBezTo>
                    <a:pt x="1861" y="487"/>
                    <a:pt x="1869" y="489"/>
                    <a:pt x="1862" y="490"/>
                  </a:cubicBezTo>
                  <a:cubicBezTo>
                    <a:pt x="1865" y="491"/>
                    <a:pt x="1859" y="492"/>
                    <a:pt x="1875" y="493"/>
                  </a:cubicBezTo>
                  <a:cubicBezTo>
                    <a:pt x="1908" y="494"/>
                    <a:pt x="1867" y="495"/>
                    <a:pt x="1886" y="496"/>
                  </a:cubicBezTo>
                  <a:cubicBezTo>
                    <a:pt x="1901" y="497"/>
                    <a:pt x="1859" y="497"/>
                    <a:pt x="1886" y="498"/>
                  </a:cubicBezTo>
                  <a:cubicBezTo>
                    <a:pt x="1899" y="498"/>
                    <a:pt x="1893" y="500"/>
                    <a:pt x="1895" y="500"/>
                  </a:cubicBezTo>
                  <a:cubicBezTo>
                    <a:pt x="1843" y="503"/>
                    <a:pt x="1820" y="502"/>
                    <a:pt x="1771" y="502"/>
                  </a:cubicBezTo>
                  <a:cubicBezTo>
                    <a:pt x="1817" y="503"/>
                    <a:pt x="1764" y="504"/>
                    <a:pt x="1769" y="505"/>
                  </a:cubicBezTo>
                  <a:cubicBezTo>
                    <a:pt x="1773" y="506"/>
                    <a:pt x="1769" y="508"/>
                    <a:pt x="1778" y="509"/>
                  </a:cubicBezTo>
                  <a:cubicBezTo>
                    <a:pt x="1789" y="510"/>
                    <a:pt x="1762" y="511"/>
                    <a:pt x="1768" y="512"/>
                  </a:cubicBezTo>
                  <a:cubicBezTo>
                    <a:pt x="1837" y="520"/>
                    <a:pt x="1779" y="516"/>
                    <a:pt x="1878" y="503"/>
                  </a:cubicBezTo>
                  <a:cubicBezTo>
                    <a:pt x="1903" y="503"/>
                    <a:pt x="1892" y="505"/>
                    <a:pt x="1933" y="505"/>
                  </a:cubicBezTo>
                  <a:cubicBezTo>
                    <a:pt x="1884" y="513"/>
                    <a:pt x="1879" y="514"/>
                    <a:pt x="1811" y="515"/>
                  </a:cubicBezTo>
                  <a:cubicBezTo>
                    <a:pt x="1819" y="517"/>
                    <a:pt x="1835" y="515"/>
                    <a:pt x="1832" y="521"/>
                  </a:cubicBezTo>
                  <a:cubicBezTo>
                    <a:pt x="1915" y="521"/>
                    <a:pt x="1860" y="524"/>
                    <a:pt x="1832" y="526"/>
                  </a:cubicBezTo>
                  <a:cubicBezTo>
                    <a:pt x="1867" y="527"/>
                    <a:pt x="1823" y="528"/>
                    <a:pt x="1829" y="529"/>
                  </a:cubicBezTo>
                  <a:cubicBezTo>
                    <a:pt x="1826" y="530"/>
                    <a:pt x="1790" y="531"/>
                    <a:pt x="1775" y="528"/>
                  </a:cubicBezTo>
                  <a:cubicBezTo>
                    <a:pt x="1772" y="529"/>
                    <a:pt x="1766" y="530"/>
                    <a:pt x="1770" y="530"/>
                  </a:cubicBezTo>
                  <a:cubicBezTo>
                    <a:pt x="1802" y="532"/>
                    <a:pt x="1778" y="533"/>
                    <a:pt x="1832" y="534"/>
                  </a:cubicBezTo>
                  <a:cubicBezTo>
                    <a:pt x="1833" y="561"/>
                    <a:pt x="1871" y="556"/>
                    <a:pt x="1889" y="560"/>
                  </a:cubicBezTo>
                  <a:cubicBezTo>
                    <a:pt x="1876" y="562"/>
                    <a:pt x="1897" y="564"/>
                    <a:pt x="1894" y="565"/>
                  </a:cubicBezTo>
                  <a:cubicBezTo>
                    <a:pt x="1893" y="566"/>
                    <a:pt x="1894" y="567"/>
                    <a:pt x="1894" y="568"/>
                  </a:cubicBezTo>
                  <a:cubicBezTo>
                    <a:pt x="1894" y="569"/>
                    <a:pt x="1886" y="570"/>
                    <a:pt x="1896" y="571"/>
                  </a:cubicBezTo>
                  <a:cubicBezTo>
                    <a:pt x="1946" y="574"/>
                    <a:pt x="1924" y="580"/>
                    <a:pt x="1951" y="582"/>
                  </a:cubicBezTo>
                  <a:cubicBezTo>
                    <a:pt x="1952" y="582"/>
                    <a:pt x="1930" y="583"/>
                    <a:pt x="1948" y="583"/>
                  </a:cubicBezTo>
                  <a:cubicBezTo>
                    <a:pt x="1951" y="583"/>
                    <a:pt x="1956" y="583"/>
                    <a:pt x="1955" y="583"/>
                  </a:cubicBezTo>
                  <a:cubicBezTo>
                    <a:pt x="1902" y="586"/>
                    <a:pt x="1965" y="588"/>
                    <a:pt x="1939" y="591"/>
                  </a:cubicBezTo>
                  <a:cubicBezTo>
                    <a:pt x="1969" y="591"/>
                    <a:pt x="1925" y="592"/>
                    <a:pt x="1953" y="593"/>
                  </a:cubicBezTo>
                  <a:cubicBezTo>
                    <a:pt x="1968" y="594"/>
                    <a:pt x="1954" y="595"/>
                    <a:pt x="1957" y="597"/>
                  </a:cubicBezTo>
                  <a:cubicBezTo>
                    <a:pt x="1960" y="598"/>
                    <a:pt x="1965" y="599"/>
                    <a:pt x="1979" y="599"/>
                  </a:cubicBezTo>
                  <a:cubicBezTo>
                    <a:pt x="2001" y="601"/>
                    <a:pt x="1942" y="601"/>
                    <a:pt x="1971" y="602"/>
                  </a:cubicBezTo>
                  <a:cubicBezTo>
                    <a:pt x="1990" y="604"/>
                    <a:pt x="1969" y="605"/>
                    <a:pt x="1978" y="608"/>
                  </a:cubicBezTo>
                  <a:cubicBezTo>
                    <a:pt x="1985" y="609"/>
                    <a:pt x="1966" y="610"/>
                    <a:pt x="1966" y="611"/>
                  </a:cubicBezTo>
                  <a:cubicBezTo>
                    <a:pt x="1991" y="612"/>
                    <a:pt x="1963" y="631"/>
                    <a:pt x="1989" y="631"/>
                  </a:cubicBezTo>
                  <a:cubicBezTo>
                    <a:pt x="2029" y="632"/>
                    <a:pt x="1976" y="633"/>
                    <a:pt x="1986" y="634"/>
                  </a:cubicBezTo>
                  <a:cubicBezTo>
                    <a:pt x="2006" y="636"/>
                    <a:pt x="1994" y="636"/>
                    <a:pt x="1999" y="642"/>
                  </a:cubicBezTo>
                  <a:cubicBezTo>
                    <a:pt x="2002" y="644"/>
                    <a:pt x="1985" y="646"/>
                    <a:pt x="2015" y="648"/>
                  </a:cubicBezTo>
                  <a:cubicBezTo>
                    <a:pt x="1967" y="650"/>
                    <a:pt x="2048" y="648"/>
                    <a:pt x="2040" y="649"/>
                  </a:cubicBezTo>
                  <a:cubicBezTo>
                    <a:pt x="2032" y="650"/>
                    <a:pt x="2025" y="650"/>
                    <a:pt x="2019" y="650"/>
                  </a:cubicBezTo>
                  <a:cubicBezTo>
                    <a:pt x="2025" y="651"/>
                    <a:pt x="2030" y="651"/>
                    <a:pt x="2036" y="651"/>
                  </a:cubicBezTo>
                  <a:cubicBezTo>
                    <a:pt x="2030" y="651"/>
                    <a:pt x="2025" y="651"/>
                    <a:pt x="2019" y="651"/>
                  </a:cubicBezTo>
                  <a:cubicBezTo>
                    <a:pt x="2030" y="653"/>
                    <a:pt x="2039" y="651"/>
                    <a:pt x="2041" y="658"/>
                  </a:cubicBezTo>
                  <a:cubicBezTo>
                    <a:pt x="2043" y="658"/>
                    <a:pt x="2062" y="659"/>
                    <a:pt x="2043" y="660"/>
                  </a:cubicBezTo>
                  <a:cubicBezTo>
                    <a:pt x="2062" y="660"/>
                    <a:pt x="2081" y="661"/>
                    <a:pt x="2100" y="661"/>
                  </a:cubicBezTo>
                  <a:cubicBezTo>
                    <a:pt x="2088" y="662"/>
                    <a:pt x="2075" y="663"/>
                    <a:pt x="2062" y="663"/>
                  </a:cubicBezTo>
                  <a:cubicBezTo>
                    <a:pt x="2103" y="664"/>
                    <a:pt x="2048" y="665"/>
                    <a:pt x="2058" y="666"/>
                  </a:cubicBezTo>
                  <a:cubicBezTo>
                    <a:pt x="2062" y="666"/>
                    <a:pt x="2092" y="667"/>
                    <a:pt x="2071" y="668"/>
                  </a:cubicBezTo>
                  <a:cubicBezTo>
                    <a:pt x="2066" y="669"/>
                    <a:pt x="2087" y="667"/>
                    <a:pt x="2081" y="675"/>
                  </a:cubicBezTo>
                  <a:cubicBezTo>
                    <a:pt x="2101" y="675"/>
                    <a:pt x="2111" y="673"/>
                    <a:pt x="2122" y="675"/>
                  </a:cubicBezTo>
                  <a:cubicBezTo>
                    <a:pt x="2120" y="675"/>
                    <a:pt x="2104" y="676"/>
                    <a:pt x="2107" y="676"/>
                  </a:cubicBezTo>
                  <a:cubicBezTo>
                    <a:pt x="2134" y="677"/>
                    <a:pt x="2122" y="678"/>
                    <a:pt x="2113" y="680"/>
                  </a:cubicBezTo>
                  <a:cubicBezTo>
                    <a:pt x="2111" y="684"/>
                    <a:pt x="2150" y="689"/>
                    <a:pt x="2158" y="689"/>
                  </a:cubicBezTo>
                  <a:cubicBezTo>
                    <a:pt x="2160" y="690"/>
                    <a:pt x="2148" y="691"/>
                    <a:pt x="2144" y="692"/>
                  </a:cubicBezTo>
                  <a:cubicBezTo>
                    <a:pt x="2155" y="693"/>
                    <a:pt x="2186" y="696"/>
                    <a:pt x="2150" y="699"/>
                  </a:cubicBezTo>
                  <a:cubicBezTo>
                    <a:pt x="2161" y="699"/>
                    <a:pt x="2173" y="700"/>
                    <a:pt x="2185" y="700"/>
                  </a:cubicBezTo>
                  <a:cubicBezTo>
                    <a:pt x="2151" y="700"/>
                    <a:pt x="2185" y="701"/>
                    <a:pt x="2177" y="702"/>
                  </a:cubicBezTo>
                  <a:cubicBezTo>
                    <a:pt x="2170" y="702"/>
                    <a:pt x="2164" y="704"/>
                    <a:pt x="2172" y="704"/>
                  </a:cubicBezTo>
                  <a:cubicBezTo>
                    <a:pt x="2191" y="705"/>
                    <a:pt x="2184" y="706"/>
                    <a:pt x="2185" y="706"/>
                  </a:cubicBezTo>
                  <a:cubicBezTo>
                    <a:pt x="2188" y="709"/>
                    <a:pt x="2176" y="711"/>
                    <a:pt x="2196" y="713"/>
                  </a:cubicBezTo>
                  <a:cubicBezTo>
                    <a:pt x="2231" y="717"/>
                    <a:pt x="2204" y="717"/>
                    <a:pt x="2237" y="723"/>
                  </a:cubicBezTo>
                  <a:cubicBezTo>
                    <a:pt x="2268" y="727"/>
                    <a:pt x="2140" y="729"/>
                    <a:pt x="2124" y="732"/>
                  </a:cubicBezTo>
                  <a:cubicBezTo>
                    <a:pt x="2109" y="734"/>
                    <a:pt x="2079" y="739"/>
                    <a:pt x="2119" y="742"/>
                  </a:cubicBezTo>
                  <a:cubicBezTo>
                    <a:pt x="2039" y="742"/>
                    <a:pt x="2040" y="743"/>
                    <a:pt x="2060" y="746"/>
                  </a:cubicBezTo>
                  <a:cubicBezTo>
                    <a:pt x="2020" y="747"/>
                    <a:pt x="2051" y="749"/>
                    <a:pt x="2039" y="751"/>
                  </a:cubicBezTo>
                  <a:cubicBezTo>
                    <a:pt x="2028" y="753"/>
                    <a:pt x="1997" y="755"/>
                    <a:pt x="2036" y="757"/>
                  </a:cubicBezTo>
                  <a:cubicBezTo>
                    <a:pt x="1996" y="758"/>
                    <a:pt x="1981" y="759"/>
                    <a:pt x="2020" y="762"/>
                  </a:cubicBezTo>
                  <a:cubicBezTo>
                    <a:pt x="1998" y="763"/>
                    <a:pt x="1961" y="764"/>
                    <a:pt x="1965" y="765"/>
                  </a:cubicBezTo>
                  <a:cubicBezTo>
                    <a:pt x="1972" y="766"/>
                    <a:pt x="1937" y="767"/>
                    <a:pt x="1958" y="768"/>
                  </a:cubicBezTo>
                  <a:cubicBezTo>
                    <a:pt x="1985" y="769"/>
                    <a:pt x="1959" y="770"/>
                    <a:pt x="1954" y="771"/>
                  </a:cubicBezTo>
                  <a:cubicBezTo>
                    <a:pt x="1950" y="772"/>
                    <a:pt x="1955" y="773"/>
                    <a:pt x="1943" y="774"/>
                  </a:cubicBezTo>
                  <a:cubicBezTo>
                    <a:pt x="1930" y="774"/>
                    <a:pt x="1970" y="775"/>
                    <a:pt x="1944" y="776"/>
                  </a:cubicBezTo>
                  <a:cubicBezTo>
                    <a:pt x="1895" y="779"/>
                    <a:pt x="2055" y="779"/>
                    <a:pt x="1998" y="779"/>
                  </a:cubicBezTo>
                  <a:lnTo>
                    <a:pt x="1998" y="779"/>
                  </a:lnTo>
                  <a:cubicBezTo>
                    <a:pt x="1979" y="782"/>
                    <a:pt x="1976" y="777"/>
                    <a:pt x="1977" y="786"/>
                  </a:cubicBezTo>
                  <a:cubicBezTo>
                    <a:pt x="1977" y="787"/>
                    <a:pt x="1965" y="789"/>
                    <a:pt x="1981" y="790"/>
                  </a:cubicBezTo>
                  <a:cubicBezTo>
                    <a:pt x="2006" y="791"/>
                    <a:pt x="1971" y="792"/>
                    <a:pt x="1974" y="793"/>
                  </a:cubicBezTo>
                  <a:cubicBezTo>
                    <a:pt x="1979" y="795"/>
                    <a:pt x="2000" y="798"/>
                    <a:pt x="1938" y="799"/>
                  </a:cubicBezTo>
                  <a:cubicBezTo>
                    <a:pt x="1930" y="800"/>
                    <a:pt x="1937" y="800"/>
                    <a:pt x="1936" y="804"/>
                  </a:cubicBezTo>
                  <a:cubicBezTo>
                    <a:pt x="1906" y="805"/>
                    <a:pt x="1874" y="806"/>
                    <a:pt x="1877" y="806"/>
                  </a:cubicBezTo>
                  <a:cubicBezTo>
                    <a:pt x="1881" y="807"/>
                    <a:pt x="1839" y="808"/>
                    <a:pt x="1867" y="809"/>
                  </a:cubicBezTo>
                  <a:cubicBezTo>
                    <a:pt x="1874" y="809"/>
                    <a:pt x="1847" y="811"/>
                    <a:pt x="1854" y="811"/>
                  </a:cubicBezTo>
                  <a:cubicBezTo>
                    <a:pt x="1887" y="812"/>
                    <a:pt x="1842" y="813"/>
                    <a:pt x="1854" y="814"/>
                  </a:cubicBezTo>
                  <a:cubicBezTo>
                    <a:pt x="1861" y="814"/>
                    <a:pt x="1880" y="814"/>
                    <a:pt x="1894" y="814"/>
                  </a:cubicBezTo>
                  <a:lnTo>
                    <a:pt x="1894" y="818"/>
                  </a:lnTo>
                  <a:cubicBezTo>
                    <a:pt x="1960" y="815"/>
                    <a:pt x="1969" y="808"/>
                    <a:pt x="2016" y="803"/>
                  </a:cubicBezTo>
                  <a:cubicBezTo>
                    <a:pt x="2036" y="795"/>
                    <a:pt x="2078" y="788"/>
                    <a:pt x="2123" y="787"/>
                  </a:cubicBezTo>
                  <a:cubicBezTo>
                    <a:pt x="2095" y="786"/>
                    <a:pt x="2129" y="785"/>
                    <a:pt x="2105" y="784"/>
                  </a:cubicBezTo>
                  <a:cubicBezTo>
                    <a:pt x="2122" y="784"/>
                    <a:pt x="2180" y="783"/>
                    <a:pt x="2144" y="784"/>
                  </a:cubicBezTo>
                  <a:lnTo>
                    <a:pt x="2144" y="784"/>
                  </a:lnTo>
                  <a:cubicBezTo>
                    <a:pt x="2144" y="786"/>
                    <a:pt x="2229" y="783"/>
                    <a:pt x="2185" y="785"/>
                  </a:cubicBezTo>
                  <a:cubicBezTo>
                    <a:pt x="2184" y="785"/>
                    <a:pt x="2193" y="788"/>
                    <a:pt x="2185" y="786"/>
                  </a:cubicBezTo>
                  <a:cubicBezTo>
                    <a:pt x="2237" y="788"/>
                    <a:pt x="2158" y="786"/>
                    <a:pt x="2144" y="787"/>
                  </a:cubicBezTo>
                  <a:cubicBezTo>
                    <a:pt x="2150" y="787"/>
                    <a:pt x="2155" y="788"/>
                    <a:pt x="2161" y="788"/>
                  </a:cubicBezTo>
                  <a:cubicBezTo>
                    <a:pt x="2155" y="788"/>
                    <a:pt x="2150" y="788"/>
                    <a:pt x="2144" y="788"/>
                  </a:cubicBezTo>
                  <a:cubicBezTo>
                    <a:pt x="2140" y="796"/>
                    <a:pt x="2166" y="790"/>
                    <a:pt x="2185" y="792"/>
                  </a:cubicBezTo>
                  <a:cubicBezTo>
                    <a:pt x="2183" y="790"/>
                    <a:pt x="2167" y="791"/>
                    <a:pt x="2167" y="791"/>
                  </a:cubicBezTo>
                  <a:cubicBezTo>
                    <a:pt x="2175" y="791"/>
                    <a:pt x="2180" y="790"/>
                    <a:pt x="2185" y="791"/>
                  </a:cubicBezTo>
                  <a:cubicBezTo>
                    <a:pt x="2171" y="791"/>
                    <a:pt x="2202" y="791"/>
                    <a:pt x="2203" y="792"/>
                  </a:cubicBezTo>
                  <a:cubicBezTo>
                    <a:pt x="2197" y="792"/>
                    <a:pt x="2191" y="792"/>
                    <a:pt x="2185" y="792"/>
                  </a:cubicBezTo>
                  <a:cubicBezTo>
                    <a:pt x="2222" y="801"/>
                    <a:pt x="2131" y="809"/>
                    <a:pt x="2102" y="816"/>
                  </a:cubicBezTo>
                  <a:cubicBezTo>
                    <a:pt x="2108" y="816"/>
                    <a:pt x="2114" y="816"/>
                    <a:pt x="2119" y="816"/>
                  </a:cubicBezTo>
                  <a:cubicBezTo>
                    <a:pt x="2114" y="816"/>
                    <a:pt x="2108" y="816"/>
                    <a:pt x="2102" y="816"/>
                  </a:cubicBezTo>
                  <a:lnTo>
                    <a:pt x="2102" y="819"/>
                  </a:lnTo>
                  <a:cubicBezTo>
                    <a:pt x="2121" y="820"/>
                    <a:pt x="2133" y="820"/>
                    <a:pt x="2149" y="820"/>
                  </a:cubicBezTo>
                  <a:cubicBezTo>
                    <a:pt x="2130" y="820"/>
                    <a:pt x="2116" y="821"/>
                    <a:pt x="2098" y="821"/>
                  </a:cubicBezTo>
                  <a:cubicBezTo>
                    <a:pt x="2115" y="821"/>
                    <a:pt x="2126" y="821"/>
                    <a:pt x="2144" y="821"/>
                  </a:cubicBezTo>
                  <a:cubicBezTo>
                    <a:pt x="2150" y="831"/>
                    <a:pt x="2117" y="825"/>
                    <a:pt x="2092" y="828"/>
                  </a:cubicBezTo>
                  <a:cubicBezTo>
                    <a:pt x="2102" y="833"/>
                    <a:pt x="2160" y="830"/>
                    <a:pt x="2123" y="831"/>
                  </a:cubicBezTo>
                  <a:lnTo>
                    <a:pt x="2123" y="831"/>
                  </a:lnTo>
                  <a:cubicBezTo>
                    <a:pt x="2141" y="832"/>
                    <a:pt x="2099" y="833"/>
                    <a:pt x="2113" y="834"/>
                  </a:cubicBezTo>
                  <a:cubicBezTo>
                    <a:pt x="2125" y="836"/>
                    <a:pt x="2088" y="840"/>
                    <a:pt x="2081" y="842"/>
                  </a:cubicBezTo>
                  <a:cubicBezTo>
                    <a:pt x="2087" y="842"/>
                    <a:pt x="2093" y="842"/>
                    <a:pt x="2099" y="842"/>
                  </a:cubicBezTo>
                  <a:cubicBezTo>
                    <a:pt x="2093" y="842"/>
                    <a:pt x="2087" y="842"/>
                    <a:pt x="2081" y="843"/>
                  </a:cubicBezTo>
                  <a:cubicBezTo>
                    <a:pt x="2071" y="845"/>
                    <a:pt x="2146" y="843"/>
                    <a:pt x="2102" y="844"/>
                  </a:cubicBezTo>
                  <a:lnTo>
                    <a:pt x="2102" y="844"/>
                  </a:lnTo>
                  <a:cubicBezTo>
                    <a:pt x="2056" y="846"/>
                    <a:pt x="2136" y="846"/>
                    <a:pt x="2072" y="846"/>
                  </a:cubicBezTo>
                  <a:cubicBezTo>
                    <a:pt x="2072" y="847"/>
                    <a:pt x="2074" y="847"/>
                    <a:pt x="2071" y="847"/>
                  </a:cubicBezTo>
                  <a:cubicBezTo>
                    <a:pt x="2059" y="848"/>
                    <a:pt x="2077" y="849"/>
                    <a:pt x="2069" y="850"/>
                  </a:cubicBezTo>
                  <a:cubicBezTo>
                    <a:pt x="2060" y="852"/>
                    <a:pt x="2090" y="854"/>
                    <a:pt x="2100" y="856"/>
                  </a:cubicBezTo>
                  <a:cubicBezTo>
                    <a:pt x="1977" y="860"/>
                    <a:pt x="1904" y="890"/>
                    <a:pt x="1748" y="887"/>
                  </a:cubicBezTo>
                  <a:cubicBezTo>
                    <a:pt x="1768" y="890"/>
                    <a:pt x="1682" y="893"/>
                    <a:pt x="1670" y="895"/>
                  </a:cubicBezTo>
                  <a:cubicBezTo>
                    <a:pt x="1617" y="895"/>
                    <a:pt x="1666" y="897"/>
                    <a:pt x="1629" y="897"/>
                  </a:cubicBezTo>
                  <a:cubicBezTo>
                    <a:pt x="1621" y="897"/>
                    <a:pt x="1649" y="898"/>
                    <a:pt x="1628" y="899"/>
                  </a:cubicBezTo>
                  <a:cubicBezTo>
                    <a:pt x="1574" y="901"/>
                    <a:pt x="1575" y="903"/>
                    <a:pt x="1569" y="906"/>
                  </a:cubicBezTo>
                  <a:cubicBezTo>
                    <a:pt x="1557" y="906"/>
                    <a:pt x="1528" y="906"/>
                    <a:pt x="1553" y="907"/>
                  </a:cubicBezTo>
                  <a:cubicBezTo>
                    <a:pt x="1560" y="907"/>
                    <a:pt x="1565" y="908"/>
                    <a:pt x="1560" y="908"/>
                  </a:cubicBezTo>
                  <a:cubicBezTo>
                    <a:pt x="1536" y="909"/>
                    <a:pt x="1552" y="910"/>
                    <a:pt x="1551" y="911"/>
                  </a:cubicBezTo>
                  <a:cubicBezTo>
                    <a:pt x="1518" y="921"/>
                    <a:pt x="1516" y="923"/>
                    <a:pt x="1480" y="928"/>
                  </a:cubicBezTo>
                  <a:cubicBezTo>
                    <a:pt x="1467" y="928"/>
                    <a:pt x="1500" y="929"/>
                    <a:pt x="1480" y="931"/>
                  </a:cubicBezTo>
                  <a:cubicBezTo>
                    <a:pt x="1467" y="931"/>
                    <a:pt x="1480" y="933"/>
                    <a:pt x="1477" y="934"/>
                  </a:cubicBezTo>
                  <a:cubicBezTo>
                    <a:pt x="1472" y="935"/>
                    <a:pt x="1495" y="937"/>
                    <a:pt x="1461" y="938"/>
                  </a:cubicBezTo>
                  <a:cubicBezTo>
                    <a:pt x="1484" y="940"/>
                    <a:pt x="1448" y="941"/>
                    <a:pt x="1455" y="943"/>
                  </a:cubicBezTo>
                  <a:cubicBezTo>
                    <a:pt x="1463" y="944"/>
                    <a:pt x="1461" y="946"/>
                    <a:pt x="1436" y="947"/>
                  </a:cubicBezTo>
                  <a:cubicBezTo>
                    <a:pt x="1477" y="948"/>
                    <a:pt x="1424" y="949"/>
                    <a:pt x="1434" y="950"/>
                  </a:cubicBezTo>
                  <a:cubicBezTo>
                    <a:pt x="1444" y="951"/>
                    <a:pt x="1429" y="953"/>
                    <a:pt x="1453" y="954"/>
                  </a:cubicBezTo>
                  <a:cubicBezTo>
                    <a:pt x="1416" y="958"/>
                    <a:pt x="1446" y="961"/>
                    <a:pt x="1436" y="965"/>
                  </a:cubicBezTo>
                  <a:cubicBezTo>
                    <a:pt x="1420" y="970"/>
                    <a:pt x="1413" y="973"/>
                    <a:pt x="1398" y="976"/>
                  </a:cubicBezTo>
                  <a:cubicBezTo>
                    <a:pt x="1406" y="978"/>
                    <a:pt x="1384" y="980"/>
                    <a:pt x="1396" y="983"/>
                  </a:cubicBezTo>
                  <a:cubicBezTo>
                    <a:pt x="1405" y="984"/>
                    <a:pt x="1362" y="986"/>
                    <a:pt x="1393" y="987"/>
                  </a:cubicBezTo>
                  <a:cubicBezTo>
                    <a:pt x="1397" y="987"/>
                    <a:pt x="1381" y="988"/>
                    <a:pt x="1372" y="988"/>
                  </a:cubicBezTo>
                  <a:cubicBezTo>
                    <a:pt x="1333" y="994"/>
                    <a:pt x="1359" y="993"/>
                    <a:pt x="1297" y="997"/>
                  </a:cubicBezTo>
                  <a:cubicBezTo>
                    <a:pt x="1289" y="998"/>
                    <a:pt x="1256" y="998"/>
                    <a:pt x="1287" y="999"/>
                  </a:cubicBezTo>
                  <a:cubicBezTo>
                    <a:pt x="1293" y="1000"/>
                    <a:pt x="1291" y="1000"/>
                    <a:pt x="1290" y="1001"/>
                  </a:cubicBezTo>
                  <a:cubicBezTo>
                    <a:pt x="1281" y="1004"/>
                    <a:pt x="1312" y="1008"/>
                    <a:pt x="1269" y="1011"/>
                  </a:cubicBezTo>
                  <a:cubicBezTo>
                    <a:pt x="1300" y="1013"/>
                    <a:pt x="1260" y="1011"/>
                    <a:pt x="1269" y="1016"/>
                  </a:cubicBezTo>
                  <a:cubicBezTo>
                    <a:pt x="1241" y="1014"/>
                    <a:pt x="1234" y="1015"/>
                    <a:pt x="1207" y="1020"/>
                  </a:cubicBezTo>
                  <a:cubicBezTo>
                    <a:pt x="1213" y="1020"/>
                    <a:pt x="1219" y="1020"/>
                    <a:pt x="1224" y="1020"/>
                  </a:cubicBezTo>
                  <a:cubicBezTo>
                    <a:pt x="1219" y="1020"/>
                    <a:pt x="1213" y="1020"/>
                    <a:pt x="1207" y="1020"/>
                  </a:cubicBezTo>
                  <a:cubicBezTo>
                    <a:pt x="1204" y="1021"/>
                    <a:pt x="1217" y="1022"/>
                    <a:pt x="1186" y="1022"/>
                  </a:cubicBezTo>
                  <a:cubicBezTo>
                    <a:pt x="1156" y="1026"/>
                    <a:pt x="1151" y="1027"/>
                    <a:pt x="1124" y="1029"/>
                  </a:cubicBezTo>
                  <a:cubicBezTo>
                    <a:pt x="1128" y="1029"/>
                    <a:pt x="1143" y="1029"/>
                    <a:pt x="1133" y="1029"/>
                  </a:cubicBezTo>
                  <a:cubicBezTo>
                    <a:pt x="1095" y="1029"/>
                    <a:pt x="1106" y="1030"/>
                    <a:pt x="1103" y="1031"/>
                  </a:cubicBezTo>
                  <a:cubicBezTo>
                    <a:pt x="1098" y="1031"/>
                    <a:pt x="1081" y="1032"/>
                    <a:pt x="1089" y="1033"/>
                  </a:cubicBezTo>
                  <a:cubicBezTo>
                    <a:pt x="1116" y="1034"/>
                    <a:pt x="1063" y="1034"/>
                    <a:pt x="1063" y="1035"/>
                  </a:cubicBezTo>
                  <a:cubicBezTo>
                    <a:pt x="1069" y="1035"/>
                    <a:pt x="1075" y="1036"/>
                    <a:pt x="1081" y="1036"/>
                  </a:cubicBezTo>
                  <a:cubicBezTo>
                    <a:pt x="1068" y="1036"/>
                    <a:pt x="1056" y="1037"/>
                    <a:pt x="1044" y="1037"/>
                  </a:cubicBezTo>
                  <a:cubicBezTo>
                    <a:pt x="1079" y="1038"/>
                    <a:pt x="1023" y="1039"/>
                    <a:pt x="1039" y="1040"/>
                  </a:cubicBezTo>
                  <a:cubicBezTo>
                    <a:pt x="1066" y="1042"/>
                    <a:pt x="995" y="1041"/>
                    <a:pt x="1000" y="1044"/>
                  </a:cubicBezTo>
                  <a:cubicBezTo>
                    <a:pt x="1030" y="1046"/>
                    <a:pt x="974" y="1047"/>
                    <a:pt x="1010" y="1050"/>
                  </a:cubicBezTo>
                  <a:cubicBezTo>
                    <a:pt x="1017" y="1053"/>
                    <a:pt x="975" y="1052"/>
                    <a:pt x="957" y="1050"/>
                  </a:cubicBezTo>
                  <a:cubicBezTo>
                    <a:pt x="957" y="1052"/>
                    <a:pt x="954" y="1053"/>
                    <a:pt x="958" y="1054"/>
                  </a:cubicBezTo>
                  <a:cubicBezTo>
                    <a:pt x="933" y="1060"/>
                    <a:pt x="994" y="1059"/>
                    <a:pt x="942" y="1063"/>
                  </a:cubicBezTo>
                  <a:cubicBezTo>
                    <a:pt x="962" y="1065"/>
                    <a:pt x="918" y="1067"/>
                    <a:pt x="975" y="1068"/>
                  </a:cubicBezTo>
                  <a:cubicBezTo>
                    <a:pt x="969" y="1069"/>
                    <a:pt x="956" y="1069"/>
                    <a:pt x="958" y="1070"/>
                  </a:cubicBezTo>
                  <a:cubicBezTo>
                    <a:pt x="985" y="1070"/>
                    <a:pt x="964" y="1071"/>
                    <a:pt x="957" y="1072"/>
                  </a:cubicBezTo>
                  <a:cubicBezTo>
                    <a:pt x="951" y="1073"/>
                    <a:pt x="926" y="1073"/>
                    <a:pt x="956" y="1074"/>
                  </a:cubicBezTo>
                  <a:cubicBezTo>
                    <a:pt x="939" y="1074"/>
                    <a:pt x="933" y="1075"/>
                    <a:pt x="936" y="1076"/>
                  </a:cubicBezTo>
                  <a:cubicBezTo>
                    <a:pt x="945" y="1075"/>
                    <a:pt x="951" y="1077"/>
                    <a:pt x="957" y="1079"/>
                  </a:cubicBezTo>
                  <a:cubicBezTo>
                    <a:pt x="959" y="1080"/>
                    <a:pt x="968" y="1082"/>
                    <a:pt x="955" y="1082"/>
                  </a:cubicBezTo>
                  <a:cubicBezTo>
                    <a:pt x="928" y="1084"/>
                    <a:pt x="970" y="1084"/>
                    <a:pt x="957" y="1085"/>
                  </a:cubicBezTo>
                  <a:cubicBezTo>
                    <a:pt x="864" y="1090"/>
                    <a:pt x="913" y="1098"/>
                    <a:pt x="825" y="1099"/>
                  </a:cubicBezTo>
                  <a:cubicBezTo>
                    <a:pt x="855" y="1099"/>
                    <a:pt x="879" y="1100"/>
                    <a:pt x="895" y="1099"/>
                  </a:cubicBezTo>
                  <a:cubicBezTo>
                    <a:pt x="889" y="1099"/>
                    <a:pt x="883" y="1098"/>
                    <a:pt x="878" y="1098"/>
                  </a:cubicBezTo>
                  <a:cubicBezTo>
                    <a:pt x="892" y="1098"/>
                    <a:pt x="927" y="1097"/>
                    <a:pt x="895" y="1098"/>
                  </a:cubicBezTo>
                  <a:lnTo>
                    <a:pt x="895" y="1099"/>
                  </a:lnTo>
                  <a:cubicBezTo>
                    <a:pt x="902" y="1099"/>
                    <a:pt x="909" y="1099"/>
                    <a:pt x="916" y="1100"/>
                  </a:cubicBezTo>
                  <a:cubicBezTo>
                    <a:pt x="882" y="1100"/>
                    <a:pt x="917" y="1101"/>
                    <a:pt x="904" y="1102"/>
                  </a:cubicBezTo>
                  <a:cubicBezTo>
                    <a:pt x="891" y="1103"/>
                    <a:pt x="897" y="1104"/>
                    <a:pt x="895" y="1105"/>
                  </a:cubicBezTo>
                  <a:cubicBezTo>
                    <a:pt x="893" y="1106"/>
                    <a:pt x="895" y="1107"/>
                    <a:pt x="876" y="1108"/>
                  </a:cubicBezTo>
                  <a:cubicBezTo>
                    <a:pt x="866" y="1109"/>
                    <a:pt x="886" y="1110"/>
                    <a:pt x="883" y="1111"/>
                  </a:cubicBezTo>
                  <a:cubicBezTo>
                    <a:pt x="881" y="1111"/>
                    <a:pt x="905" y="1112"/>
                    <a:pt x="863" y="1112"/>
                  </a:cubicBezTo>
                  <a:cubicBezTo>
                    <a:pt x="815" y="1113"/>
                    <a:pt x="916" y="1116"/>
                    <a:pt x="891" y="1117"/>
                  </a:cubicBezTo>
                  <a:cubicBezTo>
                    <a:pt x="884" y="1117"/>
                    <a:pt x="830" y="1118"/>
                    <a:pt x="874" y="1119"/>
                  </a:cubicBezTo>
                  <a:cubicBezTo>
                    <a:pt x="840" y="1121"/>
                    <a:pt x="856" y="1117"/>
                    <a:pt x="853" y="1128"/>
                  </a:cubicBezTo>
                  <a:cubicBezTo>
                    <a:pt x="853" y="1129"/>
                    <a:pt x="865" y="1130"/>
                    <a:pt x="851" y="1131"/>
                  </a:cubicBezTo>
                  <a:cubicBezTo>
                    <a:pt x="818" y="1132"/>
                    <a:pt x="866" y="1132"/>
                    <a:pt x="853" y="1133"/>
                  </a:cubicBezTo>
                  <a:cubicBezTo>
                    <a:pt x="847" y="1134"/>
                    <a:pt x="841" y="1134"/>
                    <a:pt x="834" y="1134"/>
                  </a:cubicBezTo>
                  <a:cubicBezTo>
                    <a:pt x="821" y="1135"/>
                    <a:pt x="800" y="1135"/>
                    <a:pt x="823" y="1140"/>
                  </a:cubicBezTo>
                  <a:cubicBezTo>
                    <a:pt x="829" y="1141"/>
                    <a:pt x="786" y="1142"/>
                    <a:pt x="831" y="1143"/>
                  </a:cubicBezTo>
                  <a:cubicBezTo>
                    <a:pt x="815" y="1145"/>
                    <a:pt x="746" y="1147"/>
                    <a:pt x="795" y="1150"/>
                  </a:cubicBezTo>
                  <a:cubicBezTo>
                    <a:pt x="807" y="1151"/>
                    <a:pt x="803" y="1151"/>
                    <a:pt x="794" y="1151"/>
                  </a:cubicBezTo>
                  <a:cubicBezTo>
                    <a:pt x="760" y="1154"/>
                    <a:pt x="787" y="1157"/>
                    <a:pt x="750" y="1159"/>
                  </a:cubicBezTo>
                  <a:cubicBezTo>
                    <a:pt x="800" y="1161"/>
                    <a:pt x="742" y="1163"/>
                    <a:pt x="789" y="1165"/>
                  </a:cubicBezTo>
                  <a:cubicBezTo>
                    <a:pt x="797" y="1165"/>
                    <a:pt x="783" y="1166"/>
                    <a:pt x="778" y="1167"/>
                  </a:cubicBezTo>
                  <a:cubicBezTo>
                    <a:pt x="789" y="1168"/>
                    <a:pt x="894" y="1168"/>
                    <a:pt x="853" y="1168"/>
                  </a:cubicBezTo>
                  <a:lnTo>
                    <a:pt x="853" y="1168"/>
                  </a:lnTo>
                  <a:cubicBezTo>
                    <a:pt x="884" y="1170"/>
                    <a:pt x="872" y="1171"/>
                    <a:pt x="884" y="1173"/>
                  </a:cubicBezTo>
                  <a:cubicBezTo>
                    <a:pt x="895" y="1174"/>
                    <a:pt x="877" y="1173"/>
                    <a:pt x="874" y="1173"/>
                  </a:cubicBezTo>
                  <a:cubicBezTo>
                    <a:pt x="879" y="1173"/>
                    <a:pt x="893" y="1173"/>
                    <a:pt x="884" y="1173"/>
                  </a:cubicBezTo>
                  <a:cubicBezTo>
                    <a:pt x="826" y="1174"/>
                    <a:pt x="807" y="1173"/>
                    <a:pt x="754" y="1170"/>
                  </a:cubicBezTo>
                  <a:lnTo>
                    <a:pt x="754" y="1175"/>
                  </a:lnTo>
                  <a:cubicBezTo>
                    <a:pt x="787" y="1172"/>
                    <a:pt x="870" y="1182"/>
                    <a:pt x="776" y="1184"/>
                  </a:cubicBezTo>
                  <a:cubicBezTo>
                    <a:pt x="744" y="1185"/>
                    <a:pt x="741" y="1168"/>
                    <a:pt x="687" y="1182"/>
                  </a:cubicBezTo>
                  <a:cubicBezTo>
                    <a:pt x="669" y="1196"/>
                    <a:pt x="642" y="1193"/>
                    <a:pt x="644" y="1199"/>
                  </a:cubicBezTo>
                  <a:cubicBezTo>
                    <a:pt x="579" y="1218"/>
                    <a:pt x="707" y="1217"/>
                    <a:pt x="747" y="1217"/>
                  </a:cubicBezTo>
                  <a:cubicBezTo>
                    <a:pt x="683" y="1217"/>
                    <a:pt x="753" y="1219"/>
                    <a:pt x="709" y="1219"/>
                  </a:cubicBezTo>
                  <a:cubicBezTo>
                    <a:pt x="724" y="1220"/>
                    <a:pt x="787" y="1220"/>
                    <a:pt x="767" y="1212"/>
                  </a:cubicBezTo>
                  <a:cubicBezTo>
                    <a:pt x="753" y="1210"/>
                    <a:pt x="782" y="1209"/>
                    <a:pt x="770" y="1208"/>
                  </a:cubicBezTo>
                  <a:cubicBezTo>
                    <a:pt x="756" y="1206"/>
                    <a:pt x="812" y="1205"/>
                    <a:pt x="775" y="1203"/>
                  </a:cubicBezTo>
                  <a:cubicBezTo>
                    <a:pt x="810" y="1203"/>
                    <a:pt x="747" y="1202"/>
                    <a:pt x="777" y="1201"/>
                  </a:cubicBezTo>
                  <a:cubicBezTo>
                    <a:pt x="809" y="1200"/>
                    <a:pt x="747" y="1199"/>
                    <a:pt x="773" y="1199"/>
                  </a:cubicBezTo>
                  <a:cubicBezTo>
                    <a:pt x="801" y="1198"/>
                    <a:pt x="785" y="1197"/>
                    <a:pt x="791" y="1196"/>
                  </a:cubicBezTo>
                  <a:cubicBezTo>
                    <a:pt x="795" y="1195"/>
                    <a:pt x="822" y="1195"/>
                    <a:pt x="792" y="1194"/>
                  </a:cubicBezTo>
                  <a:cubicBezTo>
                    <a:pt x="836" y="1189"/>
                    <a:pt x="830" y="1186"/>
                    <a:pt x="895" y="1180"/>
                  </a:cubicBezTo>
                  <a:cubicBezTo>
                    <a:pt x="857" y="1179"/>
                    <a:pt x="908" y="1178"/>
                    <a:pt x="877" y="1177"/>
                  </a:cubicBezTo>
                  <a:cubicBezTo>
                    <a:pt x="959" y="1179"/>
                    <a:pt x="970" y="1178"/>
                    <a:pt x="1031" y="1164"/>
                  </a:cubicBezTo>
                  <a:cubicBezTo>
                    <a:pt x="1058" y="1162"/>
                    <a:pt x="1027" y="1162"/>
                    <a:pt x="1029" y="1160"/>
                  </a:cubicBezTo>
                  <a:cubicBezTo>
                    <a:pt x="1035" y="1158"/>
                    <a:pt x="1042" y="1160"/>
                    <a:pt x="1041" y="1153"/>
                  </a:cubicBezTo>
                  <a:cubicBezTo>
                    <a:pt x="1067" y="1156"/>
                    <a:pt x="1140" y="1151"/>
                    <a:pt x="1103" y="1153"/>
                  </a:cubicBezTo>
                  <a:lnTo>
                    <a:pt x="1103" y="1153"/>
                  </a:lnTo>
                  <a:cubicBezTo>
                    <a:pt x="1104" y="1155"/>
                    <a:pt x="1117" y="1156"/>
                    <a:pt x="1106" y="1157"/>
                  </a:cubicBezTo>
                  <a:cubicBezTo>
                    <a:pt x="1096" y="1159"/>
                    <a:pt x="1132" y="1158"/>
                    <a:pt x="1124" y="1165"/>
                  </a:cubicBezTo>
                  <a:cubicBezTo>
                    <a:pt x="1140" y="1165"/>
                    <a:pt x="1149" y="1165"/>
                    <a:pt x="1161" y="1164"/>
                  </a:cubicBezTo>
                  <a:lnTo>
                    <a:pt x="1161" y="1169"/>
                  </a:lnTo>
                  <a:cubicBezTo>
                    <a:pt x="1143" y="1169"/>
                    <a:pt x="1133" y="1170"/>
                    <a:pt x="1124" y="1170"/>
                  </a:cubicBezTo>
                  <a:cubicBezTo>
                    <a:pt x="1162" y="1171"/>
                    <a:pt x="1098" y="1173"/>
                    <a:pt x="1144" y="1173"/>
                  </a:cubicBezTo>
                  <a:cubicBezTo>
                    <a:pt x="1077" y="1176"/>
                    <a:pt x="1175" y="1178"/>
                    <a:pt x="1106" y="1180"/>
                  </a:cubicBezTo>
                  <a:cubicBezTo>
                    <a:pt x="1140" y="1183"/>
                    <a:pt x="1115" y="1189"/>
                    <a:pt x="1125" y="1193"/>
                  </a:cubicBezTo>
                  <a:cubicBezTo>
                    <a:pt x="1130" y="1195"/>
                    <a:pt x="1095" y="1194"/>
                    <a:pt x="1082" y="1195"/>
                  </a:cubicBezTo>
                  <a:cubicBezTo>
                    <a:pt x="1082" y="1199"/>
                    <a:pt x="1088" y="1203"/>
                    <a:pt x="1079" y="1207"/>
                  </a:cubicBezTo>
                  <a:cubicBezTo>
                    <a:pt x="1076" y="1208"/>
                    <a:pt x="1099" y="1208"/>
                    <a:pt x="1092" y="1210"/>
                  </a:cubicBezTo>
                  <a:cubicBezTo>
                    <a:pt x="1076" y="1212"/>
                    <a:pt x="1051" y="1215"/>
                    <a:pt x="1061" y="1218"/>
                  </a:cubicBezTo>
                  <a:cubicBezTo>
                    <a:pt x="1068" y="1220"/>
                    <a:pt x="1047" y="1222"/>
                    <a:pt x="1078" y="1224"/>
                  </a:cubicBezTo>
                  <a:cubicBezTo>
                    <a:pt x="1034" y="1226"/>
                    <a:pt x="1087" y="1229"/>
                    <a:pt x="1048" y="1231"/>
                  </a:cubicBezTo>
                  <a:cubicBezTo>
                    <a:pt x="1063" y="1233"/>
                    <a:pt x="1037" y="1235"/>
                    <a:pt x="1040" y="1237"/>
                  </a:cubicBezTo>
                  <a:cubicBezTo>
                    <a:pt x="1043" y="1241"/>
                    <a:pt x="1039" y="1244"/>
                    <a:pt x="1041" y="1250"/>
                  </a:cubicBezTo>
                  <a:cubicBezTo>
                    <a:pt x="1041" y="1250"/>
                    <a:pt x="977" y="1248"/>
                    <a:pt x="1012" y="1250"/>
                  </a:cubicBezTo>
                  <a:cubicBezTo>
                    <a:pt x="1032" y="1251"/>
                    <a:pt x="987" y="1252"/>
                    <a:pt x="1020" y="1253"/>
                  </a:cubicBezTo>
                  <a:cubicBezTo>
                    <a:pt x="982" y="1254"/>
                    <a:pt x="1044" y="1256"/>
                    <a:pt x="1000" y="1256"/>
                  </a:cubicBezTo>
                  <a:cubicBezTo>
                    <a:pt x="1038" y="1258"/>
                    <a:pt x="1007" y="1259"/>
                    <a:pt x="1008" y="1260"/>
                  </a:cubicBezTo>
                  <a:cubicBezTo>
                    <a:pt x="1009" y="1261"/>
                    <a:pt x="1011" y="1262"/>
                    <a:pt x="999" y="1264"/>
                  </a:cubicBezTo>
                  <a:cubicBezTo>
                    <a:pt x="1039" y="1265"/>
                    <a:pt x="1024" y="1267"/>
                    <a:pt x="1016" y="1269"/>
                  </a:cubicBezTo>
                  <a:cubicBezTo>
                    <a:pt x="1007" y="1271"/>
                    <a:pt x="982" y="1273"/>
                    <a:pt x="936" y="1274"/>
                  </a:cubicBezTo>
                  <a:cubicBezTo>
                    <a:pt x="936" y="1294"/>
                    <a:pt x="937" y="1282"/>
                    <a:pt x="999" y="1286"/>
                  </a:cubicBezTo>
                  <a:cubicBezTo>
                    <a:pt x="999" y="1281"/>
                    <a:pt x="999" y="1282"/>
                    <a:pt x="991" y="1282"/>
                  </a:cubicBezTo>
                  <a:cubicBezTo>
                    <a:pt x="954" y="1281"/>
                    <a:pt x="997" y="1280"/>
                    <a:pt x="990" y="1279"/>
                  </a:cubicBezTo>
                  <a:cubicBezTo>
                    <a:pt x="983" y="1278"/>
                    <a:pt x="992" y="1277"/>
                    <a:pt x="1029" y="1276"/>
                  </a:cubicBezTo>
                  <a:cubicBezTo>
                    <a:pt x="1041" y="1278"/>
                    <a:pt x="1071" y="1276"/>
                    <a:pt x="1060" y="1283"/>
                  </a:cubicBezTo>
                  <a:cubicBezTo>
                    <a:pt x="1057" y="1284"/>
                    <a:pt x="1090" y="1285"/>
                    <a:pt x="1061" y="1286"/>
                  </a:cubicBezTo>
                  <a:cubicBezTo>
                    <a:pt x="1074" y="1287"/>
                    <a:pt x="1087" y="1287"/>
                    <a:pt x="1094" y="1287"/>
                  </a:cubicBezTo>
                  <a:cubicBezTo>
                    <a:pt x="1090" y="1288"/>
                    <a:pt x="1075" y="1289"/>
                    <a:pt x="1084" y="1290"/>
                  </a:cubicBezTo>
                  <a:cubicBezTo>
                    <a:pt x="1113" y="1292"/>
                    <a:pt x="1098" y="1294"/>
                    <a:pt x="1103" y="1296"/>
                  </a:cubicBezTo>
                  <a:cubicBezTo>
                    <a:pt x="1134" y="1300"/>
                    <a:pt x="1085" y="1299"/>
                    <a:pt x="1112" y="1301"/>
                  </a:cubicBezTo>
                  <a:cubicBezTo>
                    <a:pt x="1149" y="1305"/>
                    <a:pt x="1145" y="1302"/>
                    <a:pt x="1145" y="1314"/>
                  </a:cubicBezTo>
                  <a:cubicBezTo>
                    <a:pt x="1161" y="1314"/>
                    <a:pt x="1173" y="1314"/>
                    <a:pt x="1186" y="1314"/>
                  </a:cubicBezTo>
                  <a:cubicBezTo>
                    <a:pt x="1186" y="1322"/>
                    <a:pt x="1189" y="1318"/>
                    <a:pt x="1198" y="1322"/>
                  </a:cubicBezTo>
                  <a:cubicBezTo>
                    <a:pt x="1198" y="1323"/>
                    <a:pt x="1171" y="1323"/>
                    <a:pt x="1187" y="1324"/>
                  </a:cubicBezTo>
                  <a:cubicBezTo>
                    <a:pt x="1202" y="1325"/>
                    <a:pt x="1187" y="1326"/>
                    <a:pt x="1194" y="1326"/>
                  </a:cubicBezTo>
                  <a:cubicBezTo>
                    <a:pt x="1214" y="1327"/>
                    <a:pt x="1177" y="1328"/>
                    <a:pt x="1205" y="1329"/>
                  </a:cubicBezTo>
                  <a:cubicBezTo>
                    <a:pt x="1180" y="1329"/>
                    <a:pt x="1224" y="1331"/>
                    <a:pt x="1162" y="1331"/>
                  </a:cubicBezTo>
                  <a:cubicBezTo>
                    <a:pt x="1124" y="1330"/>
                    <a:pt x="1112" y="1333"/>
                    <a:pt x="1141" y="1333"/>
                  </a:cubicBezTo>
                  <a:cubicBezTo>
                    <a:pt x="1135" y="1333"/>
                    <a:pt x="1130" y="1334"/>
                    <a:pt x="1124" y="1334"/>
                  </a:cubicBezTo>
                  <a:cubicBezTo>
                    <a:pt x="1147" y="1335"/>
                    <a:pt x="1141" y="1336"/>
                    <a:pt x="1097" y="1336"/>
                  </a:cubicBezTo>
                  <a:cubicBezTo>
                    <a:pt x="1072" y="1337"/>
                    <a:pt x="1094" y="1336"/>
                    <a:pt x="1103" y="1336"/>
                  </a:cubicBezTo>
                  <a:cubicBezTo>
                    <a:pt x="1088" y="1337"/>
                    <a:pt x="1104" y="1336"/>
                    <a:pt x="1103" y="1334"/>
                  </a:cubicBezTo>
                  <a:cubicBezTo>
                    <a:pt x="1070" y="1333"/>
                    <a:pt x="1084" y="1334"/>
                    <a:pt x="1041" y="1336"/>
                  </a:cubicBezTo>
                  <a:cubicBezTo>
                    <a:pt x="1054" y="1337"/>
                    <a:pt x="1005" y="1338"/>
                    <a:pt x="1041" y="1339"/>
                  </a:cubicBezTo>
                  <a:cubicBezTo>
                    <a:pt x="1055" y="1350"/>
                    <a:pt x="1080" y="1348"/>
                    <a:pt x="1121" y="1355"/>
                  </a:cubicBezTo>
                  <a:cubicBezTo>
                    <a:pt x="1087" y="1356"/>
                    <a:pt x="1120" y="1357"/>
                    <a:pt x="1121" y="1358"/>
                  </a:cubicBezTo>
                  <a:cubicBezTo>
                    <a:pt x="1123" y="1359"/>
                    <a:pt x="1129" y="1361"/>
                    <a:pt x="1137" y="1362"/>
                  </a:cubicBezTo>
                  <a:cubicBezTo>
                    <a:pt x="1106" y="1366"/>
                    <a:pt x="1168" y="1366"/>
                    <a:pt x="1088" y="1369"/>
                  </a:cubicBezTo>
                  <a:cubicBezTo>
                    <a:pt x="1078" y="1369"/>
                    <a:pt x="1017" y="1371"/>
                    <a:pt x="1056" y="1373"/>
                  </a:cubicBezTo>
                  <a:cubicBezTo>
                    <a:pt x="1067" y="1373"/>
                    <a:pt x="1052" y="1375"/>
                    <a:pt x="1039" y="1376"/>
                  </a:cubicBezTo>
                  <a:cubicBezTo>
                    <a:pt x="1023" y="1377"/>
                    <a:pt x="1065" y="1378"/>
                    <a:pt x="1050" y="1379"/>
                  </a:cubicBezTo>
                  <a:cubicBezTo>
                    <a:pt x="1037" y="1380"/>
                    <a:pt x="1043" y="1381"/>
                    <a:pt x="1044" y="1384"/>
                  </a:cubicBezTo>
                  <a:cubicBezTo>
                    <a:pt x="1044" y="1384"/>
                    <a:pt x="1042" y="1383"/>
                    <a:pt x="1041" y="1383"/>
                  </a:cubicBezTo>
                  <a:cubicBezTo>
                    <a:pt x="1090" y="1389"/>
                    <a:pt x="966" y="1376"/>
                    <a:pt x="936" y="1375"/>
                  </a:cubicBezTo>
                  <a:lnTo>
                    <a:pt x="936" y="1376"/>
                  </a:lnTo>
                  <a:cubicBezTo>
                    <a:pt x="942" y="1377"/>
                    <a:pt x="948" y="1377"/>
                    <a:pt x="954" y="1377"/>
                  </a:cubicBezTo>
                  <a:cubicBezTo>
                    <a:pt x="948" y="1377"/>
                    <a:pt x="942" y="1377"/>
                    <a:pt x="936" y="1377"/>
                  </a:cubicBezTo>
                  <a:cubicBezTo>
                    <a:pt x="1014" y="1384"/>
                    <a:pt x="1065" y="1411"/>
                    <a:pt x="1145" y="1412"/>
                  </a:cubicBezTo>
                  <a:cubicBezTo>
                    <a:pt x="1146" y="1414"/>
                    <a:pt x="1142" y="1416"/>
                    <a:pt x="1145" y="1417"/>
                  </a:cubicBezTo>
                  <a:cubicBezTo>
                    <a:pt x="1148" y="1418"/>
                    <a:pt x="1134" y="1419"/>
                    <a:pt x="1157" y="1420"/>
                  </a:cubicBezTo>
                  <a:cubicBezTo>
                    <a:pt x="1168" y="1420"/>
                    <a:pt x="1145" y="1421"/>
                    <a:pt x="1163" y="1422"/>
                  </a:cubicBezTo>
                  <a:cubicBezTo>
                    <a:pt x="1175" y="1423"/>
                    <a:pt x="1159" y="1424"/>
                    <a:pt x="1167" y="1425"/>
                  </a:cubicBezTo>
                  <a:cubicBezTo>
                    <a:pt x="1135" y="1432"/>
                    <a:pt x="970" y="1416"/>
                    <a:pt x="898" y="1410"/>
                  </a:cubicBezTo>
                  <a:cubicBezTo>
                    <a:pt x="929" y="1411"/>
                    <a:pt x="848" y="1411"/>
                    <a:pt x="892" y="1412"/>
                  </a:cubicBezTo>
                  <a:cubicBezTo>
                    <a:pt x="890" y="1415"/>
                    <a:pt x="899" y="1418"/>
                    <a:pt x="957" y="1421"/>
                  </a:cubicBezTo>
                  <a:cubicBezTo>
                    <a:pt x="960" y="1426"/>
                    <a:pt x="1008" y="1429"/>
                    <a:pt x="1025" y="1435"/>
                  </a:cubicBezTo>
                  <a:cubicBezTo>
                    <a:pt x="1059" y="1436"/>
                    <a:pt x="1003" y="1437"/>
                    <a:pt x="1032" y="1437"/>
                  </a:cubicBezTo>
                  <a:cubicBezTo>
                    <a:pt x="1043" y="1438"/>
                    <a:pt x="1020" y="1439"/>
                    <a:pt x="1038" y="1439"/>
                  </a:cubicBezTo>
                  <a:cubicBezTo>
                    <a:pt x="1050" y="1440"/>
                    <a:pt x="1035" y="1441"/>
                    <a:pt x="1042" y="1442"/>
                  </a:cubicBezTo>
                  <a:cubicBezTo>
                    <a:pt x="1049" y="1443"/>
                    <a:pt x="1056" y="1443"/>
                    <a:pt x="1045" y="1444"/>
                  </a:cubicBezTo>
                  <a:cubicBezTo>
                    <a:pt x="1085" y="1445"/>
                    <a:pt x="1017" y="1446"/>
                    <a:pt x="1055" y="1446"/>
                  </a:cubicBezTo>
                  <a:cubicBezTo>
                    <a:pt x="1064" y="1449"/>
                    <a:pt x="1074" y="1451"/>
                    <a:pt x="1081" y="1454"/>
                  </a:cubicBezTo>
                  <a:cubicBezTo>
                    <a:pt x="1073" y="1457"/>
                    <a:pt x="1007" y="1457"/>
                    <a:pt x="1055" y="1459"/>
                  </a:cubicBezTo>
                  <a:cubicBezTo>
                    <a:pt x="1109" y="1460"/>
                    <a:pt x="1053" y="1464"/>
                    <a:pt x="1114" y="1468"/>
                  </a:cubicBezTo>
                  <a:cubicBezTo>
                    <a:pt x="1124" y="1469"/>
                    <a:pt x="1113" y="1469"/>
                    <a:pt x="1106" y="1469"/>
                  </a:cubicBezTo>
                  <a:cubicBezTo>
                    <a:pt x="1140" y="1470"/>
                    <a:pt x="1100" y="1471"/>
                    <a:pt x="1114" y="1471"/>
                  </a:cubicBezTo>
                  <a:cubicBezTo>
                    <a:pt x="1129" y="1472"/>
                    <a:pt x="1110" y="1474"/>
                    <a:pt x="1127" y="1475"/>
                  </a:cubicBezTo>
                  <a:cubicBezTo>
                    <a:pt x="1159" y="1476"/>
                    <a:pt x="1106" y="1477"/>
                    <a:pt x="1127" y="1477"/>
                  </a:cubicBezTo>
                  <a:cubicBezTo>
                    <a:pt x="1152" y="1478"/>
                    <a:pt x="1124" y="1479"/>
                    <a:pt x="1141" y="1480"/>
                  </a:cubicBezTo>
                  <a:cubicBezTo>
                    <a:pt x="1160" y="1481"/>
                    <a:pt x="1140" y="1482"/>
                    <a:pt x="1145" y="1489"/>
                  </a:cubicBezTo>
                  <a:cubicBezTo>
                    <a:pt x="1163" y="1489"/>
                    <a:pt x="1175" y="1490"/>
                    <a:pt x="1188" y="1490"/>
                  </a:cubicBezTo>
                  <a:cubicBezTo>
                    <a:pt x="1166" y="1491"/>
                    <a:pt x="1134" y="1491"/>
                    <a:pt x="1145" y="1493"/>
                  </a:cubicBezTo>
                  <a:cubicBezTo>
                    <a:pt x="1154" y="1494"/>
                    <a:pt x="1167" y="1495"/>
                    <a:pt x="1145" y="1496"/>
                  </a:cubicBezTo>
                  <a:cubicBezTo>
                    <a:pt x="1180" y="1497"/>
                    <a:pt x="1137" y="1498"/>
                    <a:pt x="1155" y="1498"/>
                  </a:cubicBezTo>
                  <a:cubicBezTo>
                    <a:pt x="1179" y="1498"/>
                    <a:pt x="1197" y="1498"/>
                    <a:pt x="1168" y="1499"/>
                  </a:cubicBezTo>
                  <a:cubicBezTo>
                    <a:pt x="1198" y="1500"/>
                    <a:pt x="1153" y="1501"/>
                    <a:pt x="1165" y="1502"/>
                  </a:cubicBezTo>
                  <a:cubicBezTo>
                    <a:pt x="1171" y="1502"/>
                    <a:pt x="1177" y="1502"/>
                    <a:pt x="1183" y="1503"/>
                  </a:cubicBezTo>
                  <a:cubicBezTo>
                    <a:pt x="1173" y="1503"/>
                    <a:pt x="1165" y="1502"/>
                    <a:pt x="1155" y="1506"/>
                  </a:cubicBezTo>
                  <a:cubicBezTo>
                    <a:pt x="1158" y="1506"/>
                    <a:pt x="1170" y="1507"/>
                    <a:pt x="1182" y="1507"/>
                  </a:cubicBezTo>
                  <a:cubicBezTo>
                    <a:pt x="1177" y="1508"/>
                    <a:pt x="1162" y="1508"/>
                    <a:pt x="1167" y="1509"/>
                  </a:cubicBezTo>
                  <a:cubicBezTo>
                    <a:pt x="1204" y="1511"/>
                    <a:pt x="1188" y="1514"/>
                    <a:pt x="1164" y="1516"/>
                  </a:cubicBezTo>
                  <a:cubicBezTo>
                    <a:pt x="1177" y="1516"/>
                    <a:pt x="1189" y="1516"/>
                    <a:pt x="1207" y="1517"/>
                  </a:cubicBezTo>
                  <a:cubicBezTo>
                    <a:pt x="1211" y="1535"/>
                    <a:pt x="1193" y="1534"/>
                    <a:pt x="1231" y="1536"/>
                  </a:cubicBezTo>
                  <a:cubicBezTo>
                    <a:pt x="1277" y="1539"/>
                    <a:pt x="1224" y="1541"/>
                    <a:pt x="1210" y="1543"/>
                  </a:cubicBezTo>
                  <a:cubicBezTo>
                    <a:pt x="1225" y="1543"/>
                    <a:pt x="1237" y="1543"/>
                    <a:pt x="1243" y="1543"/>
                  </a:cubicBezTo>
                  <a:cubicBezTo>
                    <a:pt x="1234" y="1544"/>
                    <a:pt x="1211" y="1546"/>
                    <a:pt x="1219" y="1546"/>
                  </a:cubicBezTo>
                  <a:cubicBezTo>
                    <a:pt x="1234" y="1548"/>
                    <a:pt x="1225" y="1549"/>
                    <a:pt x="1233" y="1550"/>
                  </a:cubicBezTo>
                  <a:cubicBezTo>
                    <a:pt x="1241" y="1551"/>
                    <a:pt x="1227" y="1551"/>
                    <a:pt x="1228" y="1552"/>
                  </a:cubicBezTo>
                  <a:cubicBezTo>
                    <a:pt x="1230" y="1553"/>
                    <a:pt x="1249" y="1555"/>
                    <a:pt x="1236" y="1556"/>
                  </a:cubicBezTo>
                  <a:cubicBezTo>
                    <a:pt x="1228" y="1557"/>
                    <a:pt x="1260" y="1557"/>
                    <a:pt x="1229" y="1558"/>
                  </a:cubicBezTo>
                  <a:cubicBezTo>
                    <a:pt x="1225" y="1558"/>
                    <a:pt x="1238" y="1559"/>
                    <a:pt x="1239" y="1560"/>
                  </a:cubicBezTo>
                  <a:cubicBezTo>
                    <a:pt x="1239" y="1560"/>
                    <a:pt x="1226" y="1562"/>
                    <a:pt x="1232" y="1562"/>
                  </a:cubicBezTo>
                  <a:cubicBezTo>
                    <a:pt x="1259" y="1562"/>
                    <a:pt x="1214" y="1563"/>
                    <a:pt x="1246" y="1564"/>
                  </a:cubicBezTo>
                  <a:cubicBezTo>
                    <a:pt x="1260" y="1565"/>
                    <a:pt x="1246" y="1565"/>
                    <a:pt x="1249" y="1570"/>
                  </a:cubicBezTo>
                  <a:cubicBezTo>
                    <a:pt x="1246" y="1577"/>
                    <a:pt x="1260" y="1574"/>
                    <a:pt x="1228" y="1576"/>
                  </a:cubicBezTo>
                  <a:cubicBezTo>
                    <a:pt x="1262" y="1577"/>
                    <a:pt x="1212" y="1578"/>
                    <a:pt x="1229" y="1579"/>
                  </a:cubicBezTo>
                  <a:cubicBezTo>
                    <a:pt x="1244" y="1580"/>
                    <a:pt x="1235" y="1580"/>
                    <a:pt x="1230" y="1581"/>
                  </a:cubicBezTo>
                  <a:cubicBezTo>
                    <a:pt x="1225" y="1582"/>
                    <a:pt x="1245" y="1583"/>
                    <a:pt x="1241" y="1583"/>
                  </a:cubicBezTo>
                  <a:cubicBezTo>
                    <a:pt x="1207" y="1584"/>
                    <a:pt x="1272" y="1585"/>
                    <a:pt x="1232" y="1585"/>
                  </a:cubicBezTo>
                  <a:cubicBezTo>
                    <a:pt x="1245" y="1586"/>
                    <a:pt x="1232" y="1587"/>
                    <a:pt x="1234" y="1587"/>
                  </a:cubicBezTo>
                  <a:cubicBezTo>
                    <a:pt x="1265" y="1588"/>
                    <a:pt x="1219" y="1588"/>
                    <a:pt x="1236" y="1589"/>
                  </a:cubicBezTo>
                  <a:cubicBezTo>
                    <a:pt x="1257" y="1590"/>
                    <a:pt x="1258" y="1591"/>
                    <a:pt x="1239" y="1591"/>
                  </a:cubicBezTo>
                  <a:cubicBezTo>
                    <a:pt x="1211" y="1592"/>
                    <a:pt x="1246" y="1593"/>
                    <a:pt x="1243" y="1594"/>
                  </a:cubicBezTo>
                  <a:cubicBezTo>
                    <a:pt x="1191" y="1590"/>
                    <a:pt x="1225" y="1601"/>
                    <a:pt x="1186" y="1604"/>
                  </a:cubicBezTo>
                  <a:cubicBezTo>
                    <a:pt x="1187" y="1612"/>
                    <a:pt x="1141" y="1614"/>
                    <a:pt x="1126" y="1618"/>
                  </a:cubicBezTo>
                  <a:cubicBezTo>
                    <a:pt x="1162" y="1618"/>
                    <a:pt x="1104" y="1620"/>
                    <a:pt x="1144" y="1620"/>
                  </a:cubicBezTo>
                  <a:cubicBezTo>
                    <a:pt x="1114" y="1623"/>
                    <a:pt x="1100" y="1629"/>
                    <a:pt x="1041" y="1638"/>
                  </a:cubicBezTo>
                  <a:cubicBezTo>
                    <a:pt x="1046" y="1638"/>
                    <a:pt x="1052" y="1638"/>
                    <a:pt x="1058" y="1639"/>
                  </a:cubicBezTo>
                  <a:cubicBezTo>
                    <a:pt x="1039" y="1640"/>
                    <a:pt x="1006" y="1640"/>
                    <a:pt x="999" y="1653"/>
                  </a:cubicBezTo>
                  <a:cubicBezTo>
                    <a:pt x="976" y="1654"/>
                    <a:pt x="957" y="1655"/>
                    <a:pt x="942" y="1656"/>
                  </a:cubicBezTo>
                  <a:cubicBezTo>
                    <a:pt x="981" y="1659"/>
                    <a:pt x="921" y="1660"/>
                    <a:pt x="924" y="1662"/>
                  </a:cubicBezTo>
                  <a:cubicBezTo>
                    <a:pt x="925" y="1664"/>
                    <a:pt x="909" y="1665"/>
                    <a:pt x="917" y="1666"/>
                  </a:cubicBezTo>
                  <a:cubicBezTo>
                    <a:pt x="921" y="1667"/>
                    <a:pt x="883" y="1667"/>
                    <a:pt x="906" y="1668"/>
                  </a:cubicBezTo>
                  <a:cubicBezTo>
                    <a:pt x="900" y="1670"/>
                    <a:pt x="903" y="1670"/>
                    <a:pt x="882" y="1672"/>
                  </a:cubicBezTo>
                  <a:cubicBezTo>
                    <a:pt x="876" y="1673"/>
                    <a:pt x="895" y="1674"/>
                    <a:pt x="891" y="1674"/>
                  </a:cubicBezTo>
                  <a:cubicBezTo>
                    <a:pt x="876" y="1676"/>
                    <a:pt x="825" y="1678"/>
                    <a:pt x="871" y="1680"/>
                  </a:cubicBezTo>
                  <a:cubicBezTo>
                    <a:pt x="833" y="1683"/>
                    <a:pt x="853" y="1683"/>
                    <a:pt x="817" y="1687"/>
                  </a:cubicBezTo>
                  <a:cubicBezTo>
                    <a:pt x="850" y="1688"/>
                    <a:pt x="929" y="1683"/>
                    <a:pt x="895" y="1685"/>
                  </a:cubicBezTo>
                  <a:lnTo>
                    <a:pt x="895" y="1685"/>
                  </a:lnTo>
                  <a:cubicBezTo>
                    <a:pt x="900" y="1687"/>
                    <a:pt x="868" y="1686"/>
                    <a:pt x="853" y="1687"/>
                  </a:cubicBezTo>
                  <a:cubicBezTo>
                    <a:pt x="843" y="1690"/>
                    <a:pt x="918" y="1688"/>
                    <a:pt x="874" y="1689"/>
                  </a:cubicBezTo>
                  <a:lnTo>
                    <a:pt x="874" y="1689"/>
                  </a:lnTo>
                  <a:cubicBezTo>
                    <a:pt x="815" y="1694"/>
                    <a:pt x="809" y="1702"/>
                    <a:pt x="774" y="1700"/>
                  </a:cubicBezTo>
                  <a:cubicBezTo>
                    <a:pt x="819" y="1702"/>
                    <a:pt x="741" y="1701"/>
                    <a:pt x="749" y="1702"/>
                  </a:cubicBezTo>
                  <a:cubicBezTo>
                    <a:pt x="747" y="1708"/>
                    <a:pt x="760" y="1705"/>
                    <a:pt x="728" y="1707"/>
                  </a:cubicBezTo>
                  <a:cubicBezTo>
                    <a:pt x="767" y="1708"/>
                    <a:pt x="733" y="1709"/>
                    <a:pt x="726" y="1709"/>
                  </a:cubicBezTo>
                  <a:cubicBezTo>
                    <a:pt x="713" y="1710"/>
                    <a:pt x="728" y="1711"/>
                    <a:pt x="716" y="1712"/>
                  </a:cubicBezTo>
                  <a:cubicBezTo>
                    <a:pt x="694" y="1713"/>
                    <a:pt x="727" y="1714"/>
                    <a:pt x="687" y="1715"/>
                  </a:cubicBezTo>
                  <a:cubicBezTo>
                    <a:pt x="693" y="1716"/>
                    <a:pt x="666" y="1717"/>
                    <a:pt x="678" y="1719"/>
                  </a:cubicBezTo>
                  <a:cubicBezTo>
                    <a:pt x="666" y="1719"/>
                    <a:pt x="671" y="1719"/>
                    <a:pt x="676" y="1720"/>
                  </a:cubicBezTo>
                  <a:cubicBezTo>
                    <a:pt x="704" y="1721"/>
                    <a:pt x="640" y="1721"/>
                    <a:pt x="653" y="1723"/>
                  </a:cubicBezTo>
                  <a:cubicBezTo>
                    <a:pt x="672" y="1723"/>
                    <a:pt x="663" y="1724"/>
                    <a:pt x="675" y="1725"/>
                  </a:cubicBezTo>
                  <a:cubicBezTo>
                    <a:pt x="687" y="1726"/>
                    <a:pt x="668" y="1726"/>
                    <a:pt x="666" y="1725"/>
                  </a:cubicBezTo>
                  <a:cubicBezTo>
                    <a:pt x="671" y="1725"/>
                    <a:pt x="684" y="1725"/>
                    <a:pt x="675" y="1725"/>
                  </a:cubicBezTo>
                  <a:cubicBezTo>
                    <a:pt x="591" y="1725"/>
                    <a:pt x="617" y="1726"/>
                    <a:pt x="571" y="1735"/>
                  </a:cubicBezTo>
                  <a:cubicBezTo>
                    <a:pt x="569" y="1738"/>
                    <a:pt x="522" y="1741"/>
                    <a:pt x="503" y="1745"/>
                  </a:cubicBezTo>
                  <a:cubicBezTo>
                    <a:pt x="497" y="1746"/>
                    <a:pt x="462" y="1747"/>
                    <a:pt x="498" y="1748"/>
                  </a:cubicBezTo>
                  <a:cubicBezTo>
                    <a:pt x="446" y="1753"/>
                    <a:pt x="453" y="1756"/>
                    <a:pt x="437" y="1758"/>
                  </a:cubicBezTo>
                  <a:cubicBezTo>
                    <a:pt x="443" y="1759"/>
                    <a:pt x="448" y="1759"/>
                    <a:pt x="454" y="1759"/>
                  </a:cubicBezTo>
                  <a:cubicBezTo>
                    <a:pt x="448" y="1759"/>
                    <a:pt x="443" y="1759"/>
                    <a:pt x="437" y="1759"/>
                  </a:cubicBezTo>
                  <a:cubicBezTo>
                    <a:pt x="440" y="1761"/>
                    <a:pt x="352" y="1763"/>
                    <a:pt x="413" y="1765"/>
                  </a:cubicBezTo>
                  <a:cubicBezTo>
                    <a:pt x="413" y="1765"/>
                    <a:pt x="407" y="1765"/>
                    <a:pt x="406" y="1765"/>
                  </a:cubicBezTo>
                  <a:cubicBezTo>
                    <a:pt x="377" y="1766"/>
                    <a:pt x="390" y="1767"/>
                    <a:pt x="374" y="1769"/>
                  </a:cubicBezTo>
                  <a:cubicBezTo>
                    <a:pt x="441" y="1770"/>
                    <a:pt x="355" y="1773"/>
                    <a:pt x="356" y="1774"/>
                  </a:cubicBezTo>
                  <a:cubicBezTo>
                    <a:pt x="399" y="1775"/>
                    <a:pt x="357" y="1777"/>
                    <a:pt x="382" y="1779"/>
                  </a:cubicBezTo>
                  <a:cubicBezTo>
                    <a:pt x="390" y="1779"/>
                    <a:pt x="400" y="1780"/>
                    <a:pt x="394" y="1781"/>
                  </a:cubicBezTo>
                  <a:cubicBezTo>
                    <a:pt x="358" y="1782"/>
                    <a:pt x="392" y="1785"/>
                    <a:pt x="369" y="1786"/>
                  </a:cubicBezTo>
                  <a:cubicBezTo>
                    <a:pt x="341" y="1789"/>
                    <a:pt x="361" y="1791"/>
                    <a:pt x="354" y="1793"/>
                  </a:cubicBezTo>
                  <a:cubicBezTo>
                    <a:pt x="351" y="1794"/>
                    <a:pt x="355" y="1795"/>
                    <a:pt x="353" y="1796"/>
                  </a:cubicBezTo>
                  <a:cubicBezTo>
                    <a:pt x="338" y="1799"/>
                    <a:pt x="306" y="1797"/>
                    <a:pt x="311" y="1801"/>
                  </a:cubicBezTo>
                  <a:cubicBezTo>
                    <a:pt x="308" y="1802"/>
                    <a:pt x="278" y="1805"/>
                    <a:pt x="283" y="1808"/>
                  </a:cubicBezTo>
                  <a:cubicBezTo>
                    <a:pt x="285" y="1809"/>
                    <a:pt x="254" y="1809"/>
                    <a:pt x="287" y="1810"/>
                  </a:cubicBezTo>
                  <a:cubicBezTo>
                    <a:pt x="331" y="1814"/>
                    <a:pt x="281" y="1811"/>
                    <a:pt x="292" y="1822"/>
                  </a:cubicBezTo>
                  <a:cubicBezTo>
                    <a:pt x="281" y="1828"/>
                    <a:pt x="300" y="1831"/>
                    <a:pt x="300" y="1833"/>
                  </a:cubicBezTo>
                  <a:cubicBezTo>
                    <a:pt x="299" y="1835"/>
                    <a:pt x="336" y="1836"/>
                    <a:pt x="291" y="1837"/>
                  </a:cubicBezTo>
                  <a:cubicBezTo>
                    <a:pt x="335" y="1838"/>
                    <a:pt x="301" y="1839"/>
                    <a:pt x="292" y="1841"/>
                  </a:cubicBezTo>
                  <a:cubicBezTo>
                    <a:pt x="289" y="1841"/>
                    <a:pt x="294" y="1842"/>
                    <a:pt x="302" y="1842"/>
                  </a:cubicBezTo>
                  <a:cubicBezTo>
                    <a:pt x="319" y="1843"/>
                    <a:pt x="277" y="1843"/>
                    <a:pt x="310" y="1844"/>
                  </a:cubicBezTo>
                  <a:cubicBezTo>
                    <a:pt x="320" y="1844"/>
                    <a:pt x="308" y="1846"/>
                    <a:pt x="332" y="1847"/>
                  </a:cubicBezTo>
                  <a:cubicBezTo>
                    <a:pt x="294" y="1847"/>
                    <a:pt x="335" y="1848"/>
                    <a:pt x="333" y="1849"/>
                  </a:cubicBezTo>
                  <a:cubicBezTo>
                    <a:pt x="324" y="1864"/>
                    <a:pt x="386" y="1865"/>
                    <a:pt x="395" y="1864"/>
                  </a:cubicBezTo>
                  <a:cubicBezTo>
                    <a:pt x="392" y="1873"/>
                    <a:pt x="402" y="1872"/>
                    <a:pt x="407" y="1874"/>
                  </a:cubicBezTo>
                  <a:cubicBezTo>
                    <a:pt x="407" y="1875"/>
                    <a:pt x="388" y="1876"/>
                    <a:pt x="398" y="1876"/>
                  </a:cubicBezTo>
                  <a:cubicBezTo>
                    <a:pt x="425" y="1882"/>
                    <a:pt x="461" y="1887"/>
                    <a:pt x="480" y="1891"/>
                  </a:cubicBezTo>
                  <a:cubicBezTo>
                    <a:pt x="540" y="1899"/>
                    <a:pt x="527" y="1904"/>
                    <a:pt x="589" y="1913"/>
                  </a:cubicBezTo>
                  <a:cubicBezTo>
                    <a:pt x="591" y="1913"/>
                    <a:pt x="598" y="1914"/>
                    <a:pt x="595" y="1914"/>
                  </a:cubicBezTo>
                  <a:cubicBezTo>
                    <a:pt x="550" y="1915"/>
                    <a:pt x="639" y="1919"/>
                    <a:pt x="625" y="1924"/>
                  </a:cubicBezTo>
                  <a:cubicBezTo>
                    <a:pt x="656" y="1929"/>
                    <a:pt x="673" y="1934"/>
                    <a:pt x="708" y="1943"/>
                  </a:cubicBezTo>
                  <a:cubicBezTo>
                    <a:pt x="707" y="1944"/>
                    <a:pt x="695" y="1946"/>
                    <a:pt x="711" y="1947"/>
                  </a:cubicBezTo>
                  <a:cubicBezTo>
                    <a:pt x="728" y="1948"/>
                    <a:pt x="704" y="1949"/>
                    <a:pt x="719" y="1950"/>
                  </a:cubicBezTo>
                  <a:cubicBezTo>
                    <a:pt x="697" y="1950"/>
                    <a:pt x="747" y="1951"/>
                    <a:pt x="709" y="1952"/>
                  </a:cubicBezTo>
                  <a:cubicBezTo>
                    <a:pt x="730" y="1952"/>
                    <a:pt x="726" y="1953"/>
                    <a:pt x="709" y="1953"/>
                  </a:cubicBezTo>
                  <a:cubicBezTo>
                    <a:pt x="746" y="1954"/>
                    <a:pt x="698" y="1955"/>
                    <a:pt x="718" y="1955"/>
                  </a:cubicBezTo>
                  <a:cubicBezTo>
                    <a:pt x="749" y="1956"/>
                    <a:pt x="702" y="1957"/>
                    <a:pt x="715" y="1957"/>
                  </a:cubicBezTo>
                  <a:cubicBezTo>
                    <a:pt x="741" y="1959"/>
                    <a:pt x="720" y="1960"/>
                    <a:pt x="729" y="1961"/>
                  </a:cubicBezTo>
                  <a:cubicBezTo>
                    <a:pt x="783" y="1966"/>
                    <a:pt x="769" y="1971"/>
                    <a:pt x="811" y="1977"/>
                  </a:cubicBezTo>
                  <a:cubicBezTo>
                    <a:pt x="756" y="1978"/>
                    <a:pt x="833" y="1980"/>
                    <a:pt x="813" y="1981"/>
                  </a:cubicBezTo>
                  <a:cubicBezTo>
                    <a:pt x="811" y="1981"/>
                    <a:pt x="838" y="1982"/>
                    <a:pt x="818" y="1982"/>
                  </a:cubicBezTo>
                  <a:cubicBezTo>
                    <a:pt x="812" y="1983"/>
                    <a:pt x="830" y="1984"/>
                    <a:pt x="832" y="1984"/>
                  </a:cubicBezTo>
                  <a:cubicBezTo>
                    <a:pt x="834" y="1985"/>
                    <a:pt x="823" y="1987"/>
                    <a:pt x="835" y="1987"/>
                  </a:cubicBezTo>
                  <a:cubicBezTo>
                    <a:pt x="850" y="1988"/>
                    <a:pt x="827" y="1990"/>
                    <a:pt x="847" y="1990"/>
                  </a:cubicBezTo>
                  <a:cubicBezTo>
                    <a:pt x="874" y="1991"/>
                    <a:pt x="812" y="1992"/>
                    <a:pt x="848" y="1993"/>
                  </a:cubicBezTo>
                  <a:cubicBezTo>
                    <a:pt x="826" y="1994"/>
                    <a:pt x="858" y="1995"/>
                    <a:pt x="854" y="1996"/>
                  </a:cubicBezTo>
                  <a:cubicBezTo>
                    <a:pt x="850" y="1997"/>
                    <a:pt x="862" y="1999"/>
                    <a:pt x="851" y="2000"/>
                  </a:cubicBezTo>
                  <a:cubicBezTo>
                    <a:pt x="841" y="2001"/>
                    <a:pt x="890" y="2001"/>
                    <a:pt x="861" y="2002"/>
                  </a:cubicBezTo>
                  <a:cubicBezTo>
                    <a:pt x="850" y="2002"/>
                    <a:pt x="879" y="2003"/>
                    <a:pt x="856" y="2004"/>
                  </a:cubicBezTo>
                  <a:cubicBezTo>
                    <a:pt x="902" y="2006"/>
                    <a:pt x="848" y="2010"/>
                    <a:pt x="890" y="2012"/>
                  </a:cubicBezTo>
                  <a:cubicBezTo>
                    <a:pt x="852" y="2013"/>
                    <a:pt x="897" y="2014"/>
                    <a:pt x="886" y="2014"/>
                  </a:cubicBezTo>
                  <a:cubicBezTo>
                    <a:pt x="870" y="2015"/>
                    <a:pt x="902" y="2016"/>
                    <a:pt x="897" y="2017"/>
                  </a:cubicBezTo>
                  <a:cubicBezTo>
                    <a:pt x="894" y="2019"/>
                    <a:pt x="909" y="2021"/>
                    <a:pt x="914" y="2023"/>
                  </a:cubicBezTo>
                  <a:cubicBezTo>
                    <a:pt x="919" y="2024"/>
                    <a:pt x="925" y="2026"/>
                    <a:pt x="913" y="2027"/>
                  </a:cubicBezTo>
                  <a:cubicBezTo>
                    <a:pt x="901" y="2028"/>
                    <a:pt x="947" y="2029"/>
                    <a:pt x="923" y="2030"/>
                  </a:cubicBezTo>
                  <a:cubicBezTo>
                    <a:pt x="916" y="2030"/>
                    <a:pt x="930" y="2031"/>
                    <a:pt x="918" y="2032"/>
                  </a:cubicBezTo>
                  <a:cubicBezTo>
                    <a:pt x="909" y="2032"/>
                    <a:pt x="912" y="2034"/>
                    <a:pt x="921" y="2034"/>
                  </a:cubicBezTo>
                  <a:cubicBezTo>
                    <a:pt x="957" y="2035"/>
                    <a:pt x="900" y="2035"/>
                    <a:pt x="928" y="2036"/>
                  </a:cubicBezTo>
                  <a:cubicBezTo>
                    <a:pt x="964" y="2037"/>
                    <a:pt x="907" y="2038"/>
                    <a:pt x="916" y="2038"/>
                  </a:cubicBezTo>
                  <a:cubicBezTo>
                    <a:pt x="926" y="2039"/>
                    <a:pt x="949" y="2040"/>
                    <a:pt x="929" y="2041"/>
                  </a:cubicBezTo>
                  <a:cubicBezTo>
                    <a:pt x="918" y="2043"/>
                    <a:pt x="942" y="2042"/>
                    <a:pt x="936" y="2048"/>
                  </a:cubicBezTo>
                  <a:cubicBezTo>
                    <a:pt x="939" y="2053"/>
                    <a:pt x="928" y="2054"/>
                    <a:pt x="939" y="2055"/>
                  </a:cubicBezTo>
                  <a:cubicBezTo>
                    <a:pt x="948" y="2057"/>
                    <a:pt x="910" y="2058"/>
                    <a:pt x="933" y="2059"/>
                  </a:cubicBezTo>
                  <a:cubicBezTo>
                    <a:pt x="950" y="2060"/>
                    <a:pt x="936" y="2062"/>
                    <a:pt x="936" y="2064"/>
                  </a:cubicBezTo>
                  <a:lnTo>
                    <a:pt x="954" y="2064"/>
                  </a:lnTo>
                  <a:cubicBezTo>
                    <a:pt x="948" y="2064"/>
                    <a:pt x="942" y="2064"/>
                    <a:pt x="936" y="2064"/>
                  </a:cubicBezTo>
                  <a:cubicBezTo>
                    <a:pt x="936" y="2067"/>
                    <a:pt x="930" y="2069"/>
                    <a:pt x="938" y="2072"/>
                  </a:cubicBezTo>
                  <a:cubicBezTo>
                    <a:pt x="947" y="2074"/>
                    <a:pt x="902" y="2077"/>
                    <a:pt x="936" y="2079"/>
                  </a:cubicBezTo>
                  <a:cubicBezTo>
                    <a:pt x="938" y="2079"/>
                    <a:pt x="918" y="2081"/>
                    <a:pt x="919" y="2083"/>
                  </a:cubicBezTo>
                  <a:cubicBezTo>
                    <a:pt x="919" y="2083"/>
                    <a:pt x="933" y="2084"/>
                    <a:pt x="918" y="2085"/>
                  </a:cubicBezTo>
                  <a:cubicBezTo>
                    <a:pt x="816" y="2107"/>
                    <a:pt x="744" y="2117"/>
                    <a:pt x="601" y="2128"/>
                  </a:cubicBezTo>
                  <a:cubicBezTo>
                    <a:pt x="640" y="2133"/>
                    <a:pt x="514" y="2143"/>
                    <a:pt x="500" y="2144"/>
                  </a:cubicBezTo>
                  <a:cubicBezTo>
                    <a:pt x="535" y="2145"/>
                    <a:pt x="482" y="2146"/>
                    <a:pt x="496" y="2147"/>
                  </a:cubicBezTo>
                  <a:cubicBezTo>
                    <a:pt x="452" y="2153"/>
                    <a:pt x="426" y="2156"/>
                    <a:pt x="395" y="2161"/>
                  </a:cubicBezTo>
                  <a:cubicBezTo>
                    <a:pt x="379" y="2163"/>
                    <a:pt x="375" y="2164"/>
                    <a:pt x="410" y="2166"/>
                  </a:cubicBezTo>
                  <a:cubicBezTo>
                    <a:pt x="492" y="2171"/>
                    <a:pt x="363" y="2172"/>
                    <a:pt x="414" y="2174"/>
                  </a:cubicBezTo>
                  <a:cubicBezTo>
                    <a:pt x="401" y="2175"/>
                    <a:pt x="388" y="2175"/>
                    <a:pt x="374" y="2176"/>
                  </a:cubicBezTo>
                  <a:cubicBezTo>
                    <a:pt x="409" y="2177"/>
                    <a:pt x="364" y="2178"/>
                    <a:pt x="391" y="2179"/>
                  </a:cubicBezTo>
                  <a:cubicBezTo>
                    <a:pt x="364" y="2179"/>
                    <a:pt x="375" y="2180"/>
                    <a:pt x="375" y="2184"/>
                  </a:cubicBezTo>
                  <a:cubicBezTo>
                    <a:pt x="378" y="2184"/>
                    <a:pt x="336" y="2185"/>
                    <a:pt x="374" y="2186"/>
                  </a:cubicBezTo>
                  <a:cubicBezTo>
                    <a:pt x="352" y="2186"/>
                    <a:pt x="357" y="2187"/>
                    <a:pt x="372" y="2187"/>
                  </a:cubicBezTo>
                  <a:cubicBezTo>
                    <a:pt x="337" y="2192"/>
                    <a:pt x="349" y="2194"/>
                    <a:pt x="311" y="2197"/>
                  </a:cubicBezTo>
                  <a:cubicBezTo>
                    <a:pt x="299" y="2198"/>
                    <a:pt x="347" y="2199"/>
                    <a:pt x="314" y="2200"/>
                  </a:cubicBezTo>
                  <a:cubicBezTo>
                    <a:pt x="297" y="2202"/>
                    <a:pt x="321" y="2204"/>
                    <a:pt x="327" y="2204"/>
                  </a:cubicBezTo>
                  <a:cubicBezTo>
                    <a:pt x="312" y="2205"/>
                    <a:pt x="292" y="2204"/>
                    <a:pt x="275" y="2204"/>
                  </a:cubicBezTo>
                  <a:cubicBezTo>
                    <a:pt x="274" y="2205"/>
                    <a:pt x="273" y="2205"/>
                    <a:pt x="272" y="2205"/>
                  </a:cubicBezTo>
                  <a:cubicBezTo>
                    <a:pt x="267" y="2206"/>
                    <a:pt x="260" y="2206"/>
                    <a:pt x="291" y="2207"/>
                  </a:cubicBezTo>
                  <a:cubicBezTo>
                    <a:pt x="307" y="2205"/>
                    <a:pt x="310" y="2207"/>
                    <a:pt x="291" y="2207"/>
                  </a:cubicBezTo>
                  <a:cubicBezTo>
                    <a:pt x="291" y="2207"/>
                    <a:pt x="291" y="2206"/>
                    <a:pt x="291" y="2207"/>
                  </a:cubicBezTo>
                  <a:cubicBezTo>
                    <a:pt x="285" y="2207"/>
                    <a:pt x="270" y="2208"/>
                    <a:pt x="274" y="2209"/>
                  </a:cubicBezTo>
                  <a:cubicBezTo>
                    <a:pt x="278" y="2209"/>
                    <a:pt x="284" y="2209"/>
                    <a:pt x="277" y="2210"/>
                  </a:cubicBezTo>
                  <a:cubicBezTo>
                    <a:pt x="272" y="2211"/>
                    <a:pt x="230" y="2212"/>
                    <a:pt x="269" y="2213"/>
                  </a:cubicBezTo>
                  <a:cubicBezTo>
                    <a:pt x="245" y="2215"/>
                    <a:pt x="211" y="2216"/>
                    <a:pt x="247" y="2217"/>
                  </a:cubicBezTo>
                  <a:cubicBezTo>
                    <a:pt x="211" y="2219"/>
                    <a:pt x="243" y="2220"/>
                    <a:pt x="227" y="2222"/>
                  </a:cubicBezTo>
                  <a:cubicBezTo>
                    <a:pt x="207" y="2223"/>
                    <a:pt x="221" y="2225"/>
                    <a:pt x="204" y="2226"/>
                  </a:cubicBezTo>
                  <a:cubicBezTo>
                    <a:pt x="190" y="2227"/>
                    <a:pt x="213" y="2228"/>
                    <a:pt x="189" y="2229"/>
                  </a:cubicBezTo>
                  <a:cubicBezTo>
                    <a:pt x="166" y="2230"/>
                    <a:pt x="160" y="2231"/>
                    <a:pt x="166" y="2233"/>
                  </a:cubicBezTo>
                  <a:cubicBezTo>
                    <a:pt x="170" y="2238"/>
                    <a:pt x="155" y="2238"/>
                    <a:pt x="147" y="2241"/>
                  </a:cubicBezTo>
                  <a:cubicBezTo>
                    <a:pt x="140" y="2241"/>
                    <a:pt x="155" y="2243"/>
                    <a:pt x="144" y="2243"/>
                  </a:cubicBezTo>
                  <a:cubicBezTo>
                    <a:pt x="115" y="2244"/>
                    <a:pt x="148" y="2245"/>
                    <a:pt x="131" y="2246"/>
                  </a:cubicBezTo>
                  <a:cubicBezTo>
                    <a:pt x="108" y="2247"/>
                    <a:pt x="143" y="2249"/>
                    <a:pt x="107" y="2250"/>
                  </a:cubicBezTo>
                  <a:cubicBezTo>
                    <a:pt x="136" y="2251"/>
                    <a:pt x="76" y="2252"/>
                    <a:pt x="116" y="2254"/>
                  </a:cubicBezTo>
                  <a:cubicBezTo>
                    <a:pt x="59" y="2256"/>
                    <a:pt x="82" y="2259"/>
                    <a:pt x="64" y="2261"/>
                  </a:cubicBezTo>
                  <a:cubicBezTo>
                    <a:pt x="58" y="2262"/>
                    <a:pt x="77" y="2263"/>
                    <a:pt x="74" y="2264"/>
                  </a:cubicBezTo>
                  <a:cubicBezTo>
                    <a:pt x="56" y="2267"/>
                    <a:pt x="39" y="2271"/>
                    <a:pt x="41" y="2275"/>
                  </a:cubicBezTo>
                  <a:cubicBezTo>
                    <a:pt x="42" y="2277"/>
                    <a:pt x="56" y="2279"/>
                    <a:pt x="38" y="2280"/>
                  </a:cubicBezTo>
                  <a:cubicBezTo>
                    <a:pt x="13" y="2282"/>
                    <a:pt x="49" y="2283"/>
                    <a:pt x="42" y="2285"/>
                  </a:cubicBezTo>
                  <a:cubicBezTo>
                    <a:pt x="-6" y="2290"/>
                    <a:pt x="98" y="2288"/>
                    <a:pt x="42" y="2291"/>
                  </a:cubicBezTo>
                  <a:cubicBezTo>
                    <a:pt x="31" y="2292"/>
                    <a:pt x="21" y="2293"/>
                    <a:pt x="29" y="2293"/>
                  </a:cubicBezTo>
                  <a:cubicBezTo>
                    <a:pt x="55" y="2295"/>
                    <a:pt x="20" y="2295"/>
                    <a:pt x="25" y="2296"/>
                  </a:cubicBezTo>
                  <a:cubicBezTo>
                    <a:pt x="60" y="2297"/>
                    <a:pt x="44" y="2299"/>
                    <a:pt x="38" y="2301"/>
                  </a:cubicBezTo>
                  <a:cubicBezTo>
                    <a:pt x="32" y="2302"/>
                    <a:pt x="49" y="2305"/>
                    <a:pt x="7" y="2306"/>
                  </a:cubicBezTo>
                  <a:cubicBezTo>
                    <a:pt x="5" y="2306"/>
                    <a:pt x="14" y="2306"/>
                    <a:pt x="15" y="2307"/>
                  </a:cubicBezTo>
                  <a:cubicBezTo>
                    <a:pt x="17" y="2307"/>
                    <a:pt x="25" y="2308"/>
                    <a:pt x="17" y="2308"/>
                  </a:cubicBezTo>
                  <a:cubicBezTo>
                    <a:pt x="-11" y="2310"/>
                    <a:pt x="2" y="2311"/>
                    <a:pt x="8" y="2312"/>
                  </a:cubicBezTo>
                  <a:cubicBezTo>
                    <a:pt x="15" y="2313"/>
                    <a:pt x="3" y="2314"/>
                    <a:pt x="0" y="2316"/>
                  </a:cubicBezTo>
                  <a:cubicBezTo>
                    <a:pt x="10" y="2317"/>
                    <a:pt x="31" y="2317"/>
                    <a:pt x="41" y="2318"/>
                  </a:cubicBezTo>
                  <a:cubicBezTo>
                    <a:pt x="49" y="2319"/>
                    <a:pt x="3" y="2319"/>
                    <a:pt x="37" y="2320"/>
                  </a:cubicBezTo>
                  <a:cubicBezTo>
                    <a:pt x="21" y="2321"/>
                    <a:pt x="36" y="2321"/>
                    <a:pt x="40" y="2322"/>
                  </a:cubicBezTo>
                  <a:cubicBezTo>
                    <a:pt x="46" y="2323"/>
                    <a:pt x="34" y="2324"/>
                    <a:pt x="62" y="2325"/>
                  </a:cubicBezTo>
                  <a:cubicBezTo>
                    <a:pt x="85" y="2326"/>
                    <a:pt x="21" y="2326"/>
                    <a:pt x="56" y="2327"/>
                  </a:cubicBezTo>
                  <a:cubicBezTo>
                    <a:pt x="65" y="2327"/>
                    <a:pt x="47" y="2328"/>
                    <a:pt x="56" y="2329"/>
                  </a:cubicBezTo>
                  <a:cubicBezTo>
                    <a:pt x="110" y="2340"/>
                    <a:pt x="133" y="2347"/>
                    <a:pt x="182" y="2353"/>
                  </a:cubicBezTo>
                  <a:cubicBezTo>
                    <a:pt x="190" y="2353"/>
                    <a:pt x="169" y="2354"/>
                    <a:pt x="167" y="2355"/>
                  </a:cubicBezTo>
                  <a:cubicBezTo>
                    <a:pt x="163" y="2356"/>
                    <a:pt x="196" y="2357"/>
                    <a:pt x="188" y="2359"/>
                  </a:cubicBezTo>
                  <a:cubicBezTo>
                    <a:pt x="181" y="2360"/>
                    <a:pt x="214" y="2361"/>
                    <a:pt x="187" y="2362"/>
                  </a:cubicBezTo>
                  <a:cubicBezTo>
                    <a:pt x="283" y="2371"/>
                    <a:pt x="408" y="2388"/>
                    <a:pt x="431" y="2394"/>
                  </a:cubicBezTo>
                  <a:cubicBezTo>
                    <a:pt x="490" y="2396"/>
                    <a:pt x="463" y="2397"/>
                    <a:pt x="444" y="2400"/>
                  </a:cubicBezTo>
                  <a:cubicBezTo>
                    <a:pt x="454" y="2400"/>
                    <a:pt x="463" y="2400"/>
                    <a:pt x="476" y="2400"/>
                  </a:cubicBezTo>
                  <a:cubicBezTo>
                    <a:pt x="402" y="2403"/>
                    <a:pt x="519" y="2411"/>
                    <a:pt x="497" y="2416"/>
                  </a:cubicBezTo>
                  <a:cubicBezTo>
                    <a:pt x="475" y="2416"/>
                    <a:pt x="502" y="2417"/>
                    <a:pt x="491" y="2418"/>
                  </a:cubicBezTo>
                  <a:cubicBezTo>
                    <a:pt x="461" y="2419"/>
                    <a:pt x="527" y="2419"/>
                    <a:pt x="521" y="2425"/>
                  </a:cubicBezTo>
                  <a:cubicBezTo>
                    <a:pt x="520" y="2426"/>
                    <a:pt x="503" y="2427"/>
                    <a:pt x="555" y="2428"/>
                  </a:cubicBezTo>
                  <a:cubicBezTo>
                    <a:pt x="577" y="2430"/>
                    <a:pt x="508" y="2431"/>
                    <a:pt x="559" y="2433"/>
                  </a:cubicBezTo>
                  <a:cubicBezTo>
                    <a:pt x="500" y="2435"/>
                    <a:pt x="577" y="2436"/>
                    <a:pt x="582" y="2442"/>
                  </a:cubicBezTo>
                  <a:cubicBezTo>
                    <a:pt x="583" y="2442"/>
                    <a:pt x="554" y="2443"/>
                    <a:pt x="581" y="2444"/>
                  </a:cubicBezTo>
                  <a:cubicBezTo>
                    <a:pt x="597" y="2446"/>
                    <a:pt x="592" y="2447"/>
                    <a:pt x="603" y="2447"/>
                  </a:cubicBezTo>
                  <a:cubicBezTo>
                    <a:pt x="598" y="2451"/>
                    <a:pt x="637" y="2455"/>
                    <a:pt x="625" y="2458"/>
                  </a:cubicBezTo>
                  <a:cubicBezTo>
                    <a:pt x="622" y="2460"/>
                    <a:pt x="638" y="2461"/>
                    <a:pt x="634" y="2462"/>
                  </a:cubicBezTo>
                  <a:cubicBezTo>
                    <a:pt x="630" y="2463"/>
                    <a:pt x="649" y="2465"/>
                    <a:pt x="646" y="2466"/>
                  </a:cubicBezTo>
                  <a:cubicBezTo>
                    <a:pt x="643" y="2467"/>
                    <a:pt x="635" y="2469"/>
                    <a:pt x="649" y="2470"/>
                  </a:cubicBezTo>
                  <a:cubicBezTo>
                    <a:pt x="659" y="2473"/>
                    <a:pt x="671" y="2470"/>
                    <a:pt x="667" y="2476"/>
                  </a:cubicBezTo>
                  <a:cubicBezTo>
                    <a:pt x="674" y="2480"/>
                    <a:pt x="710" y="2478"/>
                    <a:pt x="707" y="2487"/>
                  </a:cubicBezTo>
                  <a:cubicBezTo>
                    <a:pt x="724" y="2486"/>
                    <a:pt x="733" y="2486"/>
                    <a:pt x="751" y="2486"/>
                  </a:cubicBezTo>
                  <a:cubicBezTo>
                    <a:pt x="751" y="2487"/>
                    <a:pt x="740" y="2489"/>
                    <a:pt x="753" y="2489"/>
                  </a:cubicBezTo>
                  <a:cubicBezTo>
                    <a:pt x="779" y="2491"/>
                    <a:pt x="774" y="2493"/>
                    <a:pt x="760" y="2495"/>
                  </a:cubicBezTo>
                  <a:cubicBezTo>
                    <a:pt x="758" y="2495"/>
                    <a:pt x="752" y="2495"/>
                    <a:pt x="754" y="2495"/>
                  </a:cubicBezTo>
                  <a:cubicBezTo>
                    <a:pt x="796" y="2497"/>
                    <a:pt x="786" y="2498"/>
                    <a:pt x="771" y="2500"/>
                  </a:cubicBezTo>
                  <a:cubicBezTo>
                    <a:pt x="774" y="2503"/>
                    <a:pt x="852" y="2507"/>
                    <a:pt x="817" y="2509"/>
                  </a:cubicBezTo>
                  <a:cubicBezTo>
                    <a:pt x="829" y="2509"/>
                    <a:pt x="841" y="2509"/>
                    <a:pt x="849" y="2509"/>
                  </a:cubicBezTo>
                  <a:cubicBezTo>
                    <a:pt x="846" y="2510"/>
                    <a:pt x="838" y="2510"/>
                    <a:pt x="841" y="2510"/>
                  </a:cubicBezTo>
                  <a:cubicBezTo>
                    <a:pt x="877" y="2511"/>
                    <a:pt x="885" y="2513"/>
                    <a:pt x="869" y="2514"/>
                  </a:cubicBezTo>
                  <a:cubicBezTo>
                    <a:pt x="854" y="2514"/>
                    <a:pt x="896" y="2519"/>
                    <a:pt x="895" y="2520"/>
                  </a:cubicBezTo>
                  <a:cubicBezTo>
                    <a:pt x="902" y="2521"/>
                    <a:pt x="879" y="2523"/>
                    <a:pt x="909" y="2524"/>
                  </a:cubicBezTo>
                  <a:cubicBezTo>
                    <a:pt x="939" y="2525"/>
                    <a:pt x="898" y="2527"/>
                    <a:pt x="909" y="2528"/>
                  </a:cubicBezTo>
                  <a:cubicBezTo>
                    <a:pt x="914" y="2529"/>
                    <a:pt x="887" y="2530"/>
                    <a:pt x="912" y="2531"/>
                  </a:cubicBezTo>
                  <a:cubicBezTo>
                    <a:pt x="933" y="2532"/>
                    <a:pt x="898" y="2533"/>
                    <a:pt x="936" y="2534"/>
                  </a:cubicBezTo>
                  <a:cubicBezTo>
                    <a:pt x="901" y="2535"/>
                    <a:pt x="916" y="2536"/>
                    <a:pt x="910" y="2537"/>
                  </a:cubicBezTo>
                  <a:cubicBezTo>
                    <a:pt x="897" y="2539"/>
                    <a:pt x="891" y="2541"/>
                    <a:pt x="899" y="2542"/>
                  </a:cubicBezTo>
                  <a:cubicBezTo>
                    <a:pt x="902" y="2543"/>
                    <a:pt x="892" y="2544"/>
                    <a:pt x="903" y="2544"/>
                  </a:cubicBezTo>
                  <a:cubicBezTo>
                    <a:pt x="933" y="2545"/>
                    <a:pt x="873" y="2546"/>
                    <a:pt x="912" y="2546"/>
                  </a:cubicBezTo>
                  <a:cubicBezTo>
                    <a:pt x="878" y="2548"/>
                    <a:pt x="930" y="2546"/>
                    <a:pt x="914" y="2551"/>
                  </a:cubicBezTo>
                  <a:cubicBezTo>
                    <a:pt x="901" y="2553"/>
                    <a:pt x="948" y="2554"/>
                    <a:pt x="917" y="2556"/>
                  </a:cubicBezTo>
                  <a:cubicBezTo>
                    <a:pt x="966" y="2560"/>
                    <a:pt x="928" y="2564"/>
                    <a:pt x="921" y="2568"/>
                  </a:cubicBezTo>
                  <a:cubicBezTo>
                    <a:pt x="913" y="2570"/>
                    <a:pt x="947" y="2571"/>
                    <a:pt x="949" y="2572"/>
                  </a:cubicBezTo>
                  <a:cubicBezTo>
                    <a:pt x="944" y="2572"/>
                    <a:pt x="941" y="2572"/>
                    <a:pt x="936" y="2572"/>
                  </a:cubicBezTo>
                  <a:cubicBezTo>
                    <a:pt x="941" y="2571"/>
                    <a:pt x="956" y="2572"/>
                    <a:pt x="946" y="2572"/>
                  </a:cubicBezTo>
                  <a:cubicBezTo>
                    <a:pt x="931" y="2571"/>
                    <a:pt x="919" y="2572"/>
                    <a:pt x="919" y="2572"/>
                  </a:cubicBezTo>
                  <a:cubicBezTo>
                    <a:pt x="943" y="2587"/>
                    <a:pt x="1039" y="2589"/>
                    <a:pt x="1113" y="2602"/>
                  </a:cubicBezTo>
                  <a:cubicBezTo>
                    <a:pt x="1169" y="2603"/>
                    <a:pt x="1123" y="2605"/>
                    <a:pt x="1163" y="2607"/>
                  </a:cubicBezTo>
                  <a:cubicBezTo>
                    <a:pt x="1146" y="2610"/>
                    <a:pt x="1161" y="2611"/>
                    <a:pt x="1183" y="2613"/>
                  </a:cubicBezTo>
                  <a:cubicBezTo>
                    <a:pt x="1204" y="2614"/>
                    <a:pt x="1149" y="2615"/>
                    <a:pt x="1184" y="2616"/>
                  </a:cubicBezTo>
                  <a:cubicBezTo>
                    <a:pt x="1165" y="2616"/>
                    <a:pt x="1177" y="2617"/>
                    <a:pt x="1184" y="2618"/>
                  </a:cubicBezTo>
                  <a:cubicBezTo>
                    <a:pt x="1201" y="2623"/>
                    <a:pt x="1264" y="2629"/>
                    <a:pt x="1272" y="2632"/>
                  </a:cubicBezTo>
                  <a:cubicBezTo>
                    <a:pt x="1275" y="2632"/>
                    <a:pt x="1295" y="2633"/>
                    <a:pt x="1270" y="2633"/>
                  </a:cubicBezTo>
                  <a:cubicBezTo>
                    <a:pt x="1292" y="2634"/>
                    <a:pt x="1309" y="2636"/>
                    <a:pt x="1331" y="2639"/>
                  </a:cubicBezTo>
                  <a:cubicBezTo>
                    <a:pt x="1294" y="2640"/>
                    <a:pt x="1336" y="2641"/>
                    <a:pt x="1333" y="2641"/>
                  </a:cubicBezTo>
                  <a:cubicBezTo>
                    <a:pt x="1331" y="2642"/>
                    <a:pt x="1320" y="2643"/>
                    <a:pt x="1349" y="2644"/>
                  </a:cubicBezTo>
                  <a:cubicBezTo>
                    <a:pt x="1326" y="2645"/>
                    <a:pt x="1361" y="2647"/>
                    <a:pt x="1354" y="2648"/>
                  </a:cubicBezTo>
                  <a:cubicBezTo>
                    <a:pt x="1336" y="2653"/>
                    <a:pt x="1386" y="2654"/>
                    <a:pt x="1370" y="2656"/>
                  </a:cubicBezTo>
                  <a:cubicBezTo>
                    <a:pt x="1343" y="2658"/>
                    <a:pt x="1402" y="2659"/>
                    <a:pt x="1394" y="2661"/>
                  </a:cubicBezTo>
                  <a:cubicBezTo>
                    <a:pt x="1395" y="2662"/>
                    <a:pt x="1390" y="2663"/>
                    <a:pt x="1399" y="2663"/>
                  </a:cubicBezTo>
                  <a:cubicBezTo>
                    <a:pt x="1434" y="2664"/>
                    <a:pt x="1383" y="2665"/>
                    <a:pt x="1406" y="2665"/>
                  </a:cubicBezTo>
                  <a:cubicBezTo>
                    <a:pt x="1433" y="2666"/>
                    <a:pt x="1397" y="2668"/>
                    <a:pt x="1435" y="2669"/>
                  </a:cubicBezTo>
                  <a:cubicBezTo>
                    <a:pt x="1407" y="2670"/>
                    <a:pt x="1446" y="2671"/>
                    <a:pt x="1445" y="2672"/>
                  </a:cubicBezTo>
                  <a:cubicBezTo>
                    <a:pt x="1457" y="2675"/>
                    <a:pt x="1456" y="2677"/>
                    <a:pt x="1475" y="2678"/>
                  </a:cubicBezTo>
                  <a:cubicBezTo>
                    <a:pt x="1482" y="2678"/>
                    <a:pt x="1453" y="2680"/>
                    <a:pt x="1461" y="2680"/>
                  </a:cubicBezTo>
                  <a:cubicBezTo>
                    <a:pt x="1496" y="2682"/>
                    <a:pt x="1469" y="2684"/>
                    <a:pt x="1477" y="2685"/>
                  </a:cubicBezTo>
                  <a:cubicBezTo>
                    <a:pt x="1496" y="2691"/>
                    <a:pt x="1516" y="2692"/>
                    <a:pt x="1520" y="2702"/>
                  </a:cubicBezTo>
                  <a:cubicBezTo>
                    <a:pt x="1561" y="2704"/>
                    <a:pt x="1545" y="2707"/>
                    <a:pt x="1534" y="2709"/>
                  </a:cubicBezTo>
                  <a:cubicBezTo>
                    <a:pt x="1526" y="2710"/>
                    <a:pt x="1566" y="2711"/>
                    <a:pt x="1525" y="2713"/>
                  </a:cubicBezTo>
                  <a:cubicBezTo>
                    <a:pt x="1565" y="2714"/>
                    <a:pt x="1516" y="2717"/>
                    <a:pt x="1559" y="2719"/>
                  </a:cubicBezTo>
                  <a:cubicBezTo>
                    <a:pt x="1569" y="2720"/>
                    <a:pt x="1532" y="2722"/>
                    <a:pt x="1560" y="2724"/>
                  </a:cubicBezTo>
                  <a:cubicBezTo>
                    <a:pt x="1570" y="2724"/>
                    <a:pt x="1523" y="2725"/>
                    <a:pt x="1561" y="2726"/>
                  </a:cubicBezTo>
                  <a:cubicBezTo>
                    <a:pt x="1519" y="2727"/>
                    <a:pt x="1564" y="2728"/>
                    <a:pt x="1563" y="2728"/>
                  </a:cubicBezTo>
                  <a:cubicBezTo>
                    <a:pt x="1558" y="2733"/>
                    <a:pt x="1563" y="2737"/>
                    <a:pt x="1560" y="2741"/>
                  </a:cubicBezTo>
                  <a:cubicBezTo>
                    <a:pt x="1558" y="2745"/>
                    <a:pt x="1572" y="2749"/>
                    <a:pt x="1542" y="2753"/>
                  </a:cubicBezTo>
                  <a:cubicBezTo>
                    <a:pt x="1532" y="2754"/>
                    <a:pt x="1534" y="2756"/>
                    <a:pt x="1542" y="2757"/>
                  </a:cubicBezTo>
                  <a:cubicBezTo>
                    <a:pt x="1551" y="2758"/>
                    <a:pt x="1506" y="2759"/>
                    <a:pt x="1539" y="2761"/>
                  </a:cubicBezTo>
                  <a:cubicBezTo>
                    <a:pt x="1517" y="2762"/>
                    <a:pt x="1533" y="2763"/>
                    <a:pt x="1531" y="2764"/>
                  </a:cubicBezTo>
                  <a:cubicBezTo>
                    <a:pt x="1516" y="2767"/>
                    <a:pt x="1517" y="2772"/>
                    <a:pt x="1531" y="2774"/>
                  </a:cubicBezTo>
                  <a:cubicBezTo>
                    <a:pt x="1529" y="2777"/>
                    <a:pt x="1485" y="2778"/>
                    <a:pt x="1518" y="2779"/>
                  </a:cubicBezTo>
                  <a:cubicBezTo>
                    <a:pt x="1538" y="2780"/>
                    <a:pt x="1493" y="2781"/>
                    <a:pt x="1511" y="2782"/>
                  </a:cubicBezTo>
                  <a:cubicBezTo>
                    <a:pt x="1515" y="2782"/>
                    <a:pt x="1496" y="2783"/>
                    <a:pt x="1500" y="2783"/>
                  </a:cubicBezTo>
                  <a:cubicBezTo>
                    <a:pt x="1510" y="2784"/>
                    <a:pt x="1538" y="2785"/>
                    <a:pt x="1502" y="2787"/>
                  </a:cubicBezTo>
                  <a:cubicBezTo>
                    <a:pt x="1537" y="2789"/>
                    <a:pt x="1511" y="2787"/>
                    <a:pt x="1520" y="2797"/>
                  </a:cubicBezTo>
                  <a:cubicBezTo>
                    <a:pt x="1525" y="2800"/>
                    <a:pt x="1497" y="2802"/>
                    <a:pt x="1539" y="2804"/>
                  </a:cubicBezTo>
                  <a:cubicBezTo>
                    <a:pt x="1477" y="2807"/>
                    <a:pt x="1559" y="2807"/>
                    <a:pt x="1522" y="2808"/>
                  </a:cubicBezTo>
                  <a:cubicBezTo>
                    <a:pt x="1563" y="2809"/>
                    <a:pt x="1506" y="2810"/>
                    <a:pt x="1531" y="2810"/>
                  </a:cubicBezTo>
                  <a:cubicBezTo>
                    <a:pt x="1563" y="2811"/>
                    <a:pt x="1510" y="2812"/>
                    <a:pt x="1528" y="2812"/>
                  </a:cubicBezTo>
                  <a:cubicBezTo>
                    <a:pt x="1556" y="2813"/>
                    <a:pt x="1498" y="2814"/>
                    <a:pt x="1536" y="2814"/>
                  </a:cubicBezTo>
                  <a:cubicBezTo>
                    <a:pt x="1507" y="2815"/>
                    <a:pt x="1546" y="2816"/>
                    <a:pt x="1528" y="2817"/>
                  </a:cubicBezTo>
                  <a:cubicBezTo>
                    <a:pt x="1516" y="2817"/>
                    <a:pt x="1546" y="2818"/>
                    <a:pt x="1522" y="2819"/>
                  </a:cubicBezTo>
                  <a:cubicBezTo>
                    <a:pt x="1558" y="2819"/>
                    <a:pt x="1519" y="2821"/>
                    <a:pt x="1526" y="2821"/>
                  </a:cubicBezTo>
                  <a:cubicBezTo>
                    <a:pt x="1553" y="2822"/>
                    <a:pt x="1489" y="2823"/>
                    <a:pt x="1534" y="2824"/>
                  </a:cubicBezTo>
                  <a:cubicBezTo>
                    <a:pt x="1527" y="2825"/>
                    <a:pt x="1525" y="2827"/>
                    <a:pt x="1540" y="2828"/>
                  </a:cubicBezTo>
                  <a:cubicBezTo>
                    <a:pt x="1506" y="2828"/>
                    <a:pt x="1550" y="2830"/>
                    <a:pt x="1524" y="2830"/>
                  </a:cubicBezTo>
                  <a:cubicBezTo>
                    <a:pt x="1549" y="2831"/>
                    <a:pt x="1514" y="2832"/>
                    <a:pt x="1519" y="2833"/>
                  </a:cubicBezTo>
                  <a:cubicBezTo>
                    <a:pt x="1524" y="2834"/>
                    <a:pt x="1509" y="2835"/>
                    <a:pt x="1539" y="2836"/>
                  </a:cubicBezTo>
                  <a:cubicBezTo>
                    <a:pt x="1495" y="2839"/>
                    <a:pt x="1531" y="2843"/>
                    <a:pt x="1520" y="2846"/>
                  </a:cubicBezTo>
                  <a:cubicBezTo>
                    <a:pt x="1516" y="2847"/>
                    <a:pt x="1496" y="2848"/>
                    <a:pt x="1517" y="2849"/>
                  </a:cubicBezTo>
                  <a:cubicBezTo>
                    <a:pt x="1526" y="2849"/>
                    <a:pt x="1519" y="2851"/>
                    <a:pt x="1508" y="2851"/>
                  </a:cubicBezTo>
                  <a:cubicBezTo>
                    <a:pt x="1493" y="2852"/>
                    <a:pt x="1534" y="2853"/>
                    <a:pt x="1501" y="2853"/>
                  </a:cubicBezTo>
                  <a:cubicBezTo>
                    <a:pt x="1487" y="2854"/>
                    <a:pt x="1479" y="2855"/>
                    <a:pt x="1487" y="2856"/>
                  </a:cubicBezTo>
                  <a:cubicBezTo>
                    <a:pt x="1512" y="2856"/>
                    <a:pt x="1457" y="2857"/>
                    <a:pt x="1495" y="2858"/>
                  </a:cubicBezTo>
                  <a:cubicBezTo>
                    <a:pt x="1490" y="2859"/>
                    <a:pt x="1456" y="2862"/>
                    <a:pt x="1466" y="2864"/>
                  </a:cubicBezTo>
                  <a:cubicBezTo>
                    <a:pt x="1482" y="2865"/>
                    <a:pt x="1447" y="2865"/>
                    <a:pt x="1455" y="2866"/>
                  </a:cubicBezTo>
                  <a:cubicBezTo>
                    <a:pt x="1466" y="2868"/>
                    <a:pt x="1452" y="2870"/>
                    <a:pt x="1457" y="2873"/>
                  </a:cubicBezTo>
                  <a:cubicBezTo>
                    <a:pt x="1469" y="2877"/>
                    <a:pt x="1409" y="2881"/>
                    <a:pt x="1419" y="2882"/>
                  </a:cubicBezTo>
                  <a:cubicBezTo>
                    <a:pt x="1447" y="2884"/>
                    <a:pt x="1408" y="2881"/>
                    <a:pt x="1415" y="2887"/>
                  </a:cubicBezTo>
                  <a:cubicBezTo>
                    <a:pt x="1360" y="2889"/>
                    <a:pt x="1312" y="2896"/>
                    <a:pt x="1251" y="2900"/>
                  </a:cubicBezTo>
                  <a:cubicBezTo>
                    <a:pt x="1299" y="2901"/>
                    <a:pt x="1259" y="2903"/>
                    <a:pt x="1241" y="2904"/>
                  </a:cubicBezTo>
                  <a:cubicBezTo>
                    <a:pt x="1219" y="2905"/>
                    <a:pt x="1257" y="2905"/>
                    <a:pt x="1249" y="2906"/>
                  </a:cubicBezTo>
                  <a:cubicBezTo>
                    <a:pt x="1287" y="2907"/>
                    <a:pt x="1259" y="2913"/>
                    <a:pt x="1228" y="2914"/>
                  </a:cubicBezTo>
                  <a:cubicBezTo>
                    <a:pt x="1234" y="2914"/>
                    <a:pt x="1239" y="2914"/>
                    <a:pt x="1245" y="2914"/>
                  </a:cubicBezTo>
                  <a:cubicBezTo>
                    <a:pt x="1139" y="2914"/>
                    <a:pt x="1234" y="2920"/>
                    <a:pt x="1124" y="2930"/>
                  </a:cubicBezTo>
                  <a:cubicBezTo>
                    <a:pt x="1119" y="2937"/>
                    <a:pt x="1052" y="2943"/>
                    <a:pt x="1062" y="2947"/>
                  </a:cubicBezTo>
                  <a:cubicBezTo>
                    <a:pt x="1064" y="2947"/>
                    <a:pt x="1080" y="2948"/>
                    <a:pt x="1076" y="2948"/>
                  </a:cubicBezTo>
                  <a:cubicBezTo>
                    <a:pt x="1045" y="2954"/>
                    <a:pt x="1026" y="2954"/>
                    <a:pt x="1040" y="2960"/>
                  </a:cubicBezTo>
                  <a:cubicBezTo>
                    <a:pt x="1027" y="2962"/>
                    <a:pt x="1023" y="2962"/>
                    <a:pt x="1037" y="2964"/>
                  </a:cubicBezTo>
                  <a:cubicBezTo>
                    <a:pt x="1006" y="2965"/>
                    <a:pt x="1057" y="2966"/>
                    <a:pt x="1021" y="2966"/>
                  </a:cubicBezTo>
                  <a:cubicBezTo>
                    <a:pt x="995" y="2967"/>
                    <a:pt x="1055" y="2967"/>
                    <a:pt x="1027" y="2969"/>
                  </a:cubicBezTo>
                  <a:cubicBezTo>
                    <a:pt x="1013" y="2969"/>
                    <a:pt x="1018" y="2971"/>
                    <a:pt x="1020" y="2972"/>
                  </a:cubicBezTo>
                  <a:cubicBezTo>
                    <a:pt x="1025" y="2973"/>
                    <a:pt x="1003" y="2976"/>
                    <a:pt x="1037" y="2977"/>
                  </a:cubicBezTo>
                  <a:cubicBezTo>
                    <a:pt x="1008" y="2978"/>
                    <a:pt x="1022" y="2979"/>
                    <a:pt x="1020" y="2980"/>
                  </a:cubicBezTo>
                  <a:cubicBezTo>
                    <a:pt x="1017" y="2985"/>
                    <a:pt x="1025" y="2985"/>
                    <a:pt x="1006" y="2986"/>
                  </a:cubicBezTo>
                  <a:cubicBezTo>
                    <a:pt x="977" y="2987"/>
                    <a:pt x="1033" y="2988"/>
                    <a:pt x="1007" y="2989"/>
                  </a:cubicBezTo>
                  <a:cubicBezTo>
                    <a:pt x="995" y="2990"/>
                    <a:pt x="1041" y="2991"/>
                    <a:pt x="1003" y="2991"/>
                  </a:cubicBezTo>
                  <a:cubicBezTo>
                    <a:pt x="1020" y="2993"/>
                    <a:pt x="989" y="2995"/>
                    <a:pt x="998" y="2997"/>
                  </a:cubicBezTo>
                  <a:cubicBezTo>
                    <a:pt x="1005" y="2998"/>
                    <a:pt x="993" y="3000"/>
                    <a:pt x="1013" y="3001"/>
                  </a:cubicBezTo>
                  <a:cubicBezTo>
                    <a:pt x="984" y="3003"/>
                    <a:pt x="998" y="3005"/>
                    <a:pt x="1001" y="3007"/>
                  </a:cubicBezTo>
                  <a:cubicBezTo>
                    <a:pt x="1006" y="3010"/>
                    <a:pt x="975" y="3014"/>
                    <a:pt x="1018" y="3017"/>
                  </a:cubicBezTo>
                  <a:cubicBezTo>
                    <a:pt x="976" y="3020"/>
                    <a:pt x="1007" y="3023"/>
                    <a:pt x="1000" y="3026"/>
                  </a:cubicBezTo>
                  <a:cubicBezTo>
                    <a:pt x="997" y="3027"/>
                    <a:pt x="1023" y="3029"/>
                    <a:pt x="986" y="3030"/>
                  </a:cubicBezTo>
                  <a:cubicBezTo>
                    <a:pt x="990" y="3031"/>
                    <a:pt x="1024" y="3037"/>
                    <a:pt x="1019" y="3040"/>
                  </a:cubicBezTo>
                  <a:cubicBezTo>
                    <a:pt x="1017" y="3041"/>
                    <a:pt x="1036" y="3043"/>
                    <a:pt x="1007" y="3044"/>
                  </a:cubicBezTo>
                  <a:cubicBezTo>
                    <a:pt x="979" y="3046"/>
                    <a:pt x="1030" y="3047"/>
                    <a:pt x="1001" y="3048"/>
                  </a:cubicBezTo>
                  <a:cubicBezTo>
                    <a:pt x="990" y="3049"/>
                    <a:pt x="1009" y="3050"/>
                    <a:pt x="1009" y="3051"/>
                  </a:cubicBezTo>
                  <a:cubicBezTo>
                    <a:pt x="1006" y="3055"/>
                    <a:pt x="968" y="3062"/>
                    <a:pt x="978" y="3067"/>
                  </a:cubicBezTo>
                  <a:cubicBezTo>
                    <a:pt x="962" y="3067"/>
                    <a:pt x="961" y="3067"/>
                    <a:pt x="965" y="3068"/>
                  </a:cubicBezTo>
                  <a:cubicBezTo>
                    <a:pt x="970" y="3068"/>
                    <a:pt x="983" y="3068"/>
                    <a:pt x="977" y="3069"/>
                  </a:cubicBezTo>
                  <a:cubicBezTo>
                    <a:pt x="930" y="3074"/>
                    <a:pt x="970" y="3073"/>
                    <a:pt x="936" y="3081"/>
                  </a:cubicBezTo>
                  <a:cubicBezTo>
                    <a:pt x="897" y="3082"/>
                    <a:pt x="901" y="3088"/>
                    <a:pt x="889" y="3093"/>
                  </a:cubicBezTo>
                  <a:cubicBezTo>
                    <a:pt x="861" y="3098"/>
                    <a:pt x="877" y="3095"/>
                    <a:pt x="856" y="3099"/>
                  </a:cubicBezTo>
                  <a:cubicBezTo>
                    <a:pt x="842" y="3099"/>
                    <a:pt x="864" y="3101"/>
                    <a:pt x="851" y="3101"/>
                  </a:cubicBezTo>
                  <a:cubicBezTo>
                    <a:pt x="811" y="3102"/>
                    <a:pt x="846" y="3103"/>
                    <a:pt x="845" y="3104"/>
                  </a:cubicBezTo>
                  <a:cubicBezTo>
                    <a:pt x="828" y="3106"/>
                    <a:pt x="837" y="3115"/>
                    <a:pt x="817" y="3114"/>
                  </a:cubicBezTo>
                  <a:cubicBezTo>
                    <a:pt x="783" y="3114"/>
                    <a:pt x="789" y="3112"/>
                    <a:pt x="792" y="3127"/>
                  </a:cubicBezTo>
                  <a:cubicBezTo>
                    <a:pt x="796" y="3129"/>
                    <a:pt x="737" y="3130"/>
                    <a:pt x="786" y="3132"/>
                  </a:cubicBezTo>
                  <a:cubicBezTo>
                    <a:pt x="776" y="3133"/>
                    <a:pt x="718" y="3134"/>
                    <a:pt x="769" y="3136"/>
                  </a:cubicBezTo>
                  <a:cubicBezTo>
                    <a:pt x="727" y="3136"/>
                    <a:pt x="802" y="3138"/>
                    <a:pt x="753" y="3139"/>
                  </a:cubicBezTo>
                  <a:cubicBezTo>
                    <a:pt x="770" y="3140"/>
                    <a:pt x="746" y="3142"/>
                    <a:pt x="747" y="3144"/>
                  </a:cubicBezTo>
                  <a:cubicBezTo>
                    <a:pt x="750" y="3168"/>
                    <a:pt x="764" y="3163"/>
                    <a:pt x="707" y="3168"/>
                  </a:cubicBezTo>
                  <a:cubicBezTo>
                    <a:pt x="725" y="3168"/>
                    <a:pt x="734" y="3168"/>
                    <a:pt x="744" y="3169"/>
                  </a:cubicBezTo>
                  <a:cubicBezTo>
                    <a:pt x="716" y="3169"/>
                    <a:pt x="744" y="3171"/>
                    <a:pt x="738" y="3172"/>
                  </a:cubicBezTo>
                  <a:cubicBezTo>
                    <a:pt x="721" y="3174"/>
                    <a:pt x="727" y="3176"/>
                    <a:pt x="748" y="3180"/>
                  </a:cubicBezTo>
                  <a:cubicBezTo>
                    <a:pt x="765" y="3182"/>
                    <a:pt x="697" y="3185"/>
                    <a:pt x="689" y="3190"/>
                  </a:cubicBezTo>
                  <a:cubicBezTo>
                    <a:pt x="641" y="3201"/>
                    <a:pt x="628" y="3204"/>
                    <a:pt x="605" y="3214"/>
                  </a:cubicBezTo>
                  <a:cubicBezTo>
                    <a:pt x="604" y="3214"/>
                    <a:pt x="612" y="3214"/>
                    <a:pt x="617" y="3214"/>
                  </a:cubicBezTo>
                  <a:cubicBezTo>
                    <a:pt x="633" y="3215"/>
                    <a:pt x="591" y="3215"/>
                    <a:pt x="618" y="3216"/>
                  </a:cubicBezTo>
                  <a:cubicBezTo>
                    <a:pt x="643" y="3218"/>
                    <a:pt x="614" y="3216"/>
                    <a:pt x="608" y="3220"/>
                  </a:cubicBezTo>
                  <a:cubicBezTo>
                    <a:pt x="593" y="3223"/>
                    <a:pt x="615" y="3225"/>
                    <a:pt x="590" y="3228"/>
                  </a:cubicBezTo>
                  <a:cubicBezTo>
                    <a:pt x="630" y="3229"/>
                    <a:pt x="584" y="3235"/>
                    <a:pt x="583" y="3237"/>
                  </a:cubicBezTo>
                  <a:cubicBezTo>
                    <a:pt x="584" y="3238"/>
                    <a:pt x="545" y="3238"/>
                    <a:pt x="582" y="3239"/>
                  </a:cubicBezTo>
                  <a:cubicBezTo>
                    <a:pt x="545" y="3240"/>
                    <a:pt x="599" y="3241"/>
                    <a:pt x="584" y="3242"/>
                  </a:cubicBezTo>
                  <a:cubicBezTo>
                    <a:pt x="573" y="3243"/>
                    <a:pt x="594" y="3245"/>
                    <a:pt x="565" y="3245"/>
                  </a:cubicBezTo>
                  <a:cubicBezTo>
                    <a:pt x="574" y="3248"/>
                    <a:pt x="587" y="3247"/>
                    <a:pt x="581" y="3250"/>
                  </a:cubicBezTo>
                  <a:cubicBezTo>
                    <a:pt x="559" y="3256"/>
                    <a:pt x="602" y="3258"/>
                    <a:pt x="569" y="3262"/>
                  </a:cubicBezTo>
                  <a:cubicBezTo>
                    <a:pt x="560" y="3263"/>
                    <a:pt x="604" y="3264"/>
                    <a:pt x="587" y="3266"/>
                  </a:cubicBezTo>
                  <a:cubicBezTo>
                    <a:pt x="574" y="3267"/>
                    <a:pt x="590" y="3269"/>
                    <a:pt x="607" y="3271"/>
                  </a:cubicBezTo>
                  <a:cubicBezTo>
                    <a:pt x="624" y="3272"/>
                    <a:pt x="583" y="3273"/>
                    <a:pt x="605" y="3274"/>
                  </a:cubicBezTo>
                  <a:cubicBezTo>
                    <a:pt x="629" y="3276"/>
                    <a:pt x="621" y="3277"/>
                    <a:pt x="625" y="3278"/>
                  </a:cubicBezTo>
                  <a:cubicBezTo>
                    <a:pt x="627" y="3279"/>
                    <a:pt x="647" y="3281"/>
                    <a:pt x="636" y="3281"/>
                  </a:cubicBezTo>
                  <a:cubicBezTo>
                    <a:pt x="599" y="3283"/>
                    <a:pt x="666" y="3283"/>
                    <a:pt x="646" y="3285"/>
                  </a:cubicBezTo>
                  <a:cubicBezTo>
                    <a:pt x="611" y="3287"/>
                    <a:pt x="680" y="3293"/>
                    <a:pt x="666" y="3297"/>
                  </a:cubicBezTo>
                  <a:cubicBezTo>
                    <a:pt x="662" y="3303"/>
                    <a:pt x="667" y="3303"/>
                    <a:pt x="680" y="3304"/>
                  </a:cubicBezTo>
                  <a:cubicBezTo>
                    <a:pt x="711" y="3305"/>
                    <a:pt x="712" y="3306"/>
                    <a:pt x="706" y="3307"/>
                  </a:cubicBezTo>
                  <a:cubicBezTo>
                    <a:pt x="697" y="3309"/>
                    <a:pt x="733" y="3311"/>
                    <a:pt x="707" y="3312"/>
                  </a:cubicBezTo>
                  <a:cubicBezTo>
                    <a:pt x="735" y="3313"/>
                    <a:pt x="706" y="3314"/>
                    <a:pt x="726" y="3315"/>
                  </a:cubicBezTo>
                  <a:cubicBezTo>
                    <a:pt x="739" y="3316"/>
                    <a:pt x="727" y="3317"/>
                    <a:pt x="729" y="3318"/>
                  </a:cubicBezTo>
                  <a:cubicBezTo>
                    <a:pt x="730" y="3319"/>
                    <a:pt x="718" y="3321"/>
                    <a:pt x="748" y="3321"/>
                  </a:cubicBezTo>
                  <a:cubicBezTo>
                    <a:pt x="710" y="3322"/>
                    <a:pt x="753" y="3323"/>
                    <a:pt x="740" y="3323"/>
                  </a:cubicBezTo>
                  <a:cubicBezTo>
                    <a:pt x="728" y="3326"/>
                    <a:pt x="744" y="3327"/>
                    <a:pt x="749" y="3328"/>
                  </a:cubicBezTo>
                  <a:cubicBezTo>
                    <a:pt x="747" y="3340"/>
                    <a:pt x="759" y="3338"/>
                    <a:pt x="769" y="3340"/>
                  </a:cubicBezTo>
                  <a:cubicBezTo>
                    <a:pt x="769" y="3346"/>
                    <a:pt x="820" y="3351"/>
                    <a:pt x="811" y="3355"/>
                  </a:cubicBezTo>
                  <a:cubicBezTo>
                    <a:pt x="887" y="3356"/>
                    <a:pt x="825" y="3360"/>
                    <a:pt x="790" y="3361"/>
                  </a:cubicBezTo>
                  <a:cubicBezTo>
                    <a:pt x="808" y="3361"/>
                    <a:pt x="820" y="3361"/>
                    <a:pt x="831" y="3362"/>
                  </a:cubicBezTo>
                  <a:cubicBezTo>
                    <a:pt x="800" y="3362"/>
                    <a:pt x="828" y="3363"/>
                    <a:pt x="825" y="3364"/>
                  </a:cubicBezTo>
                  <a:cubicBezTo>
                    <a:pt x="818" y="3365"/>
                    <a:pt x="806" y="3367"/>
                    <a:pt x="821" y="3368"/>
                  </a:cubicBezTo>
                  <a:cubicBezTo>
                    <a:pt x="832" y="3369"/>
                    <a:pt x="807" y="3369"/>
                    <a:pt x="818" y="3370"/>
                  </a:cubicBezTo>
                  <a:cubicBezTo>
                    <a:pt x="829" y="3371"/>
                    <a:pt x="828" y="3372"/>
                    <a:pt x="832" y="3373"/>
                  </a:cubicBezTo>
                  <a:cubicBezTo>
                    <a:pt x="840" y="3374"/>
                    <a:pt x="816" y="3375"/>
                    <a:pt x="829" y="3377"/>
                  </a:cubicBezTo>
                  <a:cubicBezTo>
                    <a:pt x="848" y="3379"/>
                    <a:pt x="824" y="3382"/>
                    <a:pt x="833" y="3384"/>
                  </a:cubicBezTo>
                  <a:cubicBezTo>
                    <a:pt x="900" y="3390"/>
                    <a:pt x="856" y="3401"/>
                    <a:pt x="905" y="3402"/>
                  </a:cubicBezTo>
                  <a:cubicBezTo>
                    <a:pt x="908" y="3403"/>
                    <a:pt x="915" y="3404"/>
                    <a:pt x="910" y="3404"/>
                  </a:cubicBezTo>
                  <a:cubicBezTo>
                    <a:pt x="883" y="3405"/>
                    <a:pt x="896" y="3406"/>
                    <a:pt x="895" y="3407"/>
                  </a:cubicBezTo>
                  <a:cubicBezTo>
                    <a:pt x="907" y="3427"/>
                    <a:pt x="840" y="3419"/>
                    <a:pt x="837" y="3427"/>
                  </a:cubicBezTo>
                  <a:cubicBezTo>
                    <a:pt x="836" y="3428"/>
                    <a:pt x="831" y="3429"/>
                    <a:pt x="836" y="3430"/>
                  </a:cubicBezTo>
                  <a:cubicBezTo>
                    <a:pt x="847" y="3432"/>
                    <a:pt x="821" y="3434"/>
                    <a:pt x="815" y="3435"/>
                  </a:cubicBezTo>
                  <a:cubicBezTo>
                    <a:pt x="853" y="3435"/>
                    <a:pt x="795" y="3436"/>
                    <a:pt x="824" y="3437"/>
                  </a:cubicBezTo>
                  <a:cubicBezTo>
                    <a:pt x="803" y="3439"/>
                    <a:pt x="822" y="3449"/>
                    <a:pt x="773" y="3449"/>
                  </a:cubicBezTo>
                  <a:cubicBezTo>
                    <a:pt x="786" y="3449"/>
                    <a:pt x="798" y="3450"/>
                    <a:pt x="810" y="3450"/>
                  </a:cubicBezTo>
                  <a:cubicBezTo>
                    <a:pt x="797" y="3452"/>
                    <a:pt x="749" y="3453"/>
                    <a:pt x="759" y="3456"/>
                  </a:cubicBezTo>
                  <a:cubicBezTo>
                    <a:pt x="763" y="3458"/>
                    <a:pt x="781" y="3459"/>
                    <a:pt x="767" y="3460"/>
                  </a:cubicBezTo>
                  <a:cubicBezTo>
                    <a:pt x="743" y="3462"/>
                    <a:pt x="755" y="3464"/>
                    <a:pt x="749" y="3465"/>
                  </a:cubicBezTo>
                  <a:cubicBezTo>
                    <a:pt x="744" y="3467"/>
                    <a:pt x="765" y="3468"/>
                    <a:pt x="729" y="3469"/>
                  </a:cubicBezTo>
                  <a:cubicBezTo>
                    <a:pt x="747" y="3470"/>
                    <a:pt x="750" y="3470"/>
                    <a:pt x="730" y="3471"/>
                  </a:cubicBezTo>
                  <a:cubicBezTo>
                    <a:pt x="762" y="3472"/>
                    <a:pt x="760" y="3474"/>
                    <a:pt x="732" y="3475"/>
                  </a:cubicBezTo>
                  <a:cubicBezTo>
                    <a:pt x="764" y="3477"/>
                    <a:pt x="744" y="3479"/>
                    <a:pt x="749" y="3481"/>
                  </a:cubicBezTo>
                  <a:cubicBezTo>
                    <a:pt x="694" y="3483"/>
                    <a:pt x="762" y="3487"/>
                    <a:pt x="708" y="3489"/>
                  </a:cubicBezTo>
                  <a:cubicBezTo>
                    <a:pt x="734" y="3490"/>
                    <a:pt x="719" y="3491"/>
                    <a:pt x="732" y="3491"/>
                  </a:cubicBezTo>
                  <a:cubicBezTo>
                    <a:pt x="752" y="3492"/>
                    <a:pt x="732" y="3493"/>
                    <a:pt x="733" y="3493"/>
                  </a:cubicBezTo>
                  <a:cubicBezTo>
                    <a:pt x="771" y="3494"/>
                    <a:pt x="719" y="3494"/>
                    <a:pt x="739" y="3495"/>
                  </a:cubicBezTo>
                  <a:cubicBezTo>
                    <a:pt x="758" y="3496"/>
                    <a:pt x="774" y="3498"/>
                    <a:pt x="749" y="3499"/>
                  </a:cubicBezTo>
                  <a:cubicBezTo>
                    <a:pt x="753" y="3500"/>
                    <a:pt x="780" y="3503"/>
                    <a:pt x="782" y="3504"/>
                  </a:cubicBezTo>
                  <a:cubicBezTo>
                    <a:pt x="781" y="3504"/>
                    <a:pt x="771" y="3506"/>
                    <a:pt x="775" y="3506"/>
                  </a:cubicBezTo>
                  <a:cubicBezTo>
                    <a:pt x="813" y="3506"/>
                    <a:pt x="749" y="3507"/>
                    <a:pt x="783" y="3508"/>
                  </a:cubicBezTo>
                  <a:cubicBezTo>
                    <a:pt x="789" y="3508"/>
                    <a:pt x="779" y="3509"/>
                    <a:pt x="780" y="3510"/>
                  </a:cubicBezTo>
                  <a:cubicBezTo>
                    <a:pt x="783" y="3512"/>
                    <a:pt x="794" y="3511"/>
                    <a:pt x="791" y="3516"/>
                  </a:cubicBezTo>
                  <a:cubicBezTo>
                    <a:pt x="795" y="3529"/>
                    <a:pt x="778" y="3533"/>
                    <a:pt x="794" y="3532"/>
                  </a:cubicBezTo>
                  <a:cubicBezTo>
                    <a:pt x="818" y="3534"/>
                    <a:pt x="783" y="3534"/>
                    <a:pt x="791" y="3535"/>
                  </a:cubicBezTo>
                  <a:cubicBezTo>
                    <a:pt x="812" y="3537"/>
                    <a:pt x="801" y="3537"/>
                    <a:pt x="796" y="3539"/>
                  </a:cubicBezTo>
                  <a:cubicBezTo>
                    <a:pt x="811" y="3540"/>
                    <a:pt x="835" y="3541"/>
                    <a:pt x="814" y="3542"/>
                  </a:cubicBezTo>
                  <a:cubicBezTo>
                    <a:pt x="806" y="3543"/>
                    <a:pt x="824" y="3544"/>
                    <a:pt x="833" y="3545"/>
                  </a:cubicBezTo>
                  <a:cubicBezTo>
                    <a:pt x="840" y="3546"/>
                    <a:pt x="854" y="3546"/>
                    <a:pt x="836" y="3547"/>
                  </a:cubicBezTo>
                  <a:cubicBezTo>
                    <a:pt x="1217" y="3610"/>
                    <a:pt x="1864" y="3584"/>
                    <a:pt x="2376" y="3591"/>
                  </a:cubicBezTo>
                  <a:cubicBezTo>
                    <a:pt x="2290" y="3590"/>
                    <a:pt x="2226" y="3589"/>
                    <a:pt x="2185" y="3583"/>
                  </a:cubicBezTo>
                  <a:cubicBezTo>
                    <a:pt x="2262" y="3573"/>
                    <a:pt x="2396" y="3574"/>
                    <a:pt x="2471" y="3566"/>
                  </a:cubicBezTo>
                  <a:cubicBezTo>
                    <a:pt x="2445" y="3561"/>
                    <a:pt x="2716" y="3551"/>
                    <a:pt x="2729" y="3546"/>
                  </a:cubicBezTo>
                  <a:cubicBezTo>
                    <a:pt x="2721" y="3545"/>
                    <a:pt x="2720" y="3544"/>
                    <a:pt x="2740" y="3543"/>
                  </a:cubicBezTo>
                  <a:cubicBezTo>
                    <a:pt x="2748" y="3543"/>
                    <a:pt x="2730" y="3541"/>
                    <a:pt x="2728" y="3541"/>
                  </a:cubicBezTo>
                  <a:cubicBezTo>
                    <a:pt x="2727" y="3539"/>
                    <a:pt x="2781" y="3539"/>
                    <a:pt x="2757" y="3538"/>
                  </a:cubicBezTo>
                  <a:cubicBezTo>
                    <a:pt x="2750" y="3537"/>
                    <a:pt x="2773" y="3536"/>
                    <a:pt x="2767" y="3536"/>
                  </a:cubicBezTo>
                  <a:cubicBezTo>
                    <a:pt x="2744" y="3534"/>
                    <a:pt x="2804" y="3534"/>
                    <a:pt x="2774" y="3533"/>
                  </a:cubicBezTo>
                  <a:cubicBezTo>
                    <a:pt x="2749" y="3532"/>
                    <a:pt x="2786" y="3531"/>
                    <a:pt x="2789" y="3530"/>
                  </a:cubicBezTo>
                  <a:cubicBezTo>
                    <a:pt x="2793" y="3528"/>
                    <a:pt x="2823" y="3527"/>
                    <a:pt x="2791" y="3526"/>
                  </a:cubicBezTo>
                  <a:cubicBezTo>
                    <a:pt x="2809" y="3524"/>
                    <a:pt x="2831" y="3522"/>
                    <a:pt x="2848" y="3520"/>
                  </a:cubicBezTo>
                  <a:cubicBezTo>
                    <a:pt x="2775" y="3517"/>
                    <a:pt x="2933" y="3514"/>
                    <a:pt x="2853" y="3510"/>
                  </a:cubicBezTo>
                  <a:cubicBezTo>
                    <a:pt x="2872" y="3510"/>
                    <a:pt x="2892" y="3509"/>
                    <a:pt x="2914" y="3508"/>
                  </a:cubicBezTo>
                  <a:cubicBezTo>
                    <a:pt x="2915" y="3504"/>
                    <a:pt x="2913" y="3504"/>
                    <a:pt x="2928" y="3503"/>
                  </a:cubicBezTo>
                  <a:cubicBezTo>
                    <a:pt x="2952" y="3502"/>
                    <a:pt x="2901" y="3501"/>
                    <a:pt x="2928" y="3500"/>
                  </a:cubicBezTo>
                  <a:cubicBezTo>
                    <a:pt x="2950" y="3499"/>
                    <a:pt x="2933" y="3498"/>
                    <a:pt x="2917" y="3498"/>
                  </a:cubicBezTo>
                  <a:cubicBezTo>
                    <a:pt x="2970" y="3498"/>
                    <a:pt x="2994" y="3487"/>
                    <a:pt x="3014" y="3481"/>
                  </a:cubicBezTo>
                  <a:cubicBezTo>
                    <a:pt x="2997" y="3479"/>
                    <a:pt x="3027" y="3479"/>
                    <a:pt x="3019" y="3477"/>
                  </a:cubicBezTo>
                  <a:cubicBezTo>
                    <a:pt x="3004" y="3475"/>
                    <a:pt x="2981" y="3473"/>
                    <a:pt x="3012" y="3470"/>
                  </a:cubicBezTo>
                  <a:cubicBezTo>
                    <a:pt x="3025" y="3469"/>
                    <a:pt x="3003" y="3468"/>
                    <a:pt x="2997" y="3466"/>
                  </a:cubicBezTo>
                  <a:cubicBezTo>
                    <a:pt x="3020" y="3464"/>
                    <a:pt x="3018" y="3463"/>
                    <a:pt x="3039" y="3461"/>
                  </a:cubicBezTo>
                  <a:cubicBezTo>
                    <a:pt x="3089" y="3457"/>
                    <a:pt x="3042" y="3455"/>
                    <a:pt x="3044" y="3452"/>
                  </a:cubicBezTo>
                  <a:cubicBezTo>
                    <a:pt x="3056" y="3451"/>
                    <a:pt x="3029" y="3449"/>
                    <a:pt x="3059" y="3448"/>
                  </a:cubicBezTo>
                  <a:cubicBezTo>
                    <a:pt x="3064" y="3448"/>
                    <a:pt x="3062" y="3447"/>
                    <a:pt x="3056" y="3447"/>
                  </a:cubicBezTo>
                  <a:cubicBezTo>
                    <a:pt x="3011" y="3446"/>
                    <a:pt x="3067" y="3442"/>
                    <a:pt x="3019" y="3438"/>
                  </a:cubicBezTo>
                  <a:cubicBezTo>
                    <a:pt x="3002" y="3436"/>
                    <a:pt x="3046" y="3437"/>
                    <a:pt x="3060" y="3436"/>
                  </a:cubicBezTo>
                  <a:cubicBezTo>
                    <a:pt x="3062" y="3429"/>
                    <a:pt x="3056" y="3430"/>
                    <a:pt x="3048" y="3428"/>
                  </a:cubicBezTo>
                  <a:cubicBezTo>
                    <a:pt x="3037" y="3427"/>
                    <a:pt x="3087" y="3426"/>
                    <a:pt x="3048" y="3425"/>
                  </a:cubicBezTo>
                  <a:cubicBezTo>
                    <a:pt x="3057" y="3424"/>
                    <a:pt x="3031" y="3423"/>
                    <a:pt x="3039" y="3421"/>
                  </a:cubicBezTo>
                  <a:cubicBezTo>
                    <a:pt x="3047" y="3420"/>
                    <a:pt x="3023" y="3418"/>
                    <a:pt x="3059" y="3417"/>
                  </a:cubicBezTo>
                  <a:cubicBezTo>
                    <a:pt x="3065" y="3417"/>
                    <a:pt x="3064" y="3416"/>
                    <a:pt x="3057" y="3415"/>
                  </a:cubicBezTo>
                  <a:cubicBezTo>
                    <a:pt x="3022" y="3414"/>
                    <a:pt x="3045" y="3415"/>
                    <a:pt x="3038" y="3396"/>
                  </a:cubicBezTo>
                  <a:cubicBezTo>
                    <a:pt x="3038" y="3395"/>
                    <a:pt x="3028" y="3394"/>
                    <a:pt x="3030" y="3393"/>
                  </a:cubicBezTo>
                  <a:cubicBezTo>
                    <a:pt x="3031" y="3392"/>
                    <a:pt x="3014" y="3391"/>
                    <a:pt x="3038" y="3390"/>
                  </a:cubicBezTo>
                  <a:cubicBezTo>
                    <a:pt x="3004" y="3388"/>
                    <a:pt x="2999" y="3385"/>
                    <a:pt x="2994" y="3383"/>
                  </a:cubicBezTo>
                  <a:cubicBezTo>
                    <a:pt x="2981" y="3380"/>
                    <a:pt x="2978" y="3382"/>
                    <a:pt x="2943" y="3376"/>
                  </a:cubicBezTo>
                  <a:cubicBezTo>
                    <a:pt x="2934" y="3376"/>
                    <a:pt x="2955" y="3374"/>
                    <a:pt x="2955" y="3373"/>
                  </a:cubicBezTo>
                  <a:cubicBezTo>
                    <a:pt x="2931" y="3360"/>
                    <a:pt x="2931" y="3365"/>
                    <a:pt x="2883" y="3361"/>
                  </a:cubicBezTo>
                  <a:cubicBezTo>
                    <a:pt x="2813" y="3358"/>
                    <a:pt x="2885" y="3357"/>
                    <a:pt x="2843" y="3353"/>
                  </a:cubicBezTo>
                  <a:cubicBezTo>
                    <a:pt x="2836" y="3352"/>
                    <a:pt x="2846" y="3351"/>
                    <a:pt x="2842" y="3350"/>
                  </a:cubicBezTo>
                  <a:cubicBezTo>
                    <a:pt x="2840" y="3350"/>
                    <a:pt x="2851" y="3348"/>
                    <a:pt x="2846" y="3348"/>
                  </a:cubicBezTo>
                  <a:cubicBezTo>
                    <a:pt x="2808" y="3348"/>
                    <a:pt x="2870" y="3347"/>
                    <a:pt x="2839" y="3346"/>
                  </a:cubicBezTo>
                  <a:cubicBezTo>
                    <a:pt x="2804" y="3340"/>
                    <a:pt x="2784" y="3340"/>
                    <a:pt x="2748" y="3341"/>
                  </a:cubicBezTo>
                  <a:cubicBezTo>
                    <a:pt x="2744" y="3325"/>
                    <a:pt x="2744" y="3330"/>
                    <a:pt x="2686" y="3324"/>
                  </a:cubicBezTo>
                  <a:cubicBezTo>
                    <a:pt x="2674" y="3312"/>
                    <a:pt x="2604" y="3316"/>
                    <a:pt x="2578" y="3301"/>
                  </a:cubicBezTo>
                  <a:cubicBezTo>
                    <a:pt x="2556" y="3298"/>
                    <a:pt x="2563" y="3293"/>
                    <a:pt x="2549" y="3293"/>
                  </a:cubicBezTo>
                  <a:cubicBezTo>
                    <a:pt x="2550" y="3293"/>
                    <a:pt x="2565" y="3292"/>
                    <a:pt x="2558" y="3291"/>
                  </a:cubicBezTo>
                  <a:cubicBezTo>
                    <a:pt x="2508" y="3290"/>
                    <a:pt x="2584" y="3288"/>
                    <a:pt x="2520" y="3286"/>
                  </a:cubicBezTo>
                  <a:cubicBezTo>
                    <a:pt x="2500" y="3285"/>
                    <a:pt x="2486" y="3284"/>
                    <a:pt x="2500" y="3284"/>
                  </a:cubicBezTo>
                  <a:cubicBezTo>
                    <a:pt x="2532" y="3282"/>
                    <a:pt x="2488" y="3282"/>
                    <a:pt x="2496" y="3281"/>
                  </a:cubicBezTo>
                  <a:cubicBezTo>
                    <a:pt x="2463" y="3268"/>
                    <a:pt x="2389" y="3275"/>
                    <a:pt x="2352" y="3261"/>
                  </a:cubicBezTo>
                  <a:cubicBezTo>
                    <a:pt x="2350" y="3259"/>
                    <a:pt x="2365" y="3257"/>
                    <a:pt x="2313" y="3256"/>
                  </a:cubicBezTo>
                  <a:cubicBezTo>
                    <a:pt x="2302" y="3255"/>
                    <a:pt x="2311" y="3254"/>
                    <a:pt x="2311" y="3253"/>
                  </a:cubicBezTo>
                  <a:cubicBezTo>
                    <a:pt x="2329" y="3253"/>
                    <a:pt x="2341" y="3253"/>
                    <a:pt x="2348" y="3253"/>
                  </a:cubicBezTo>
                  <a:cubicBezTo>
                    <a:pt x="2342" y="3252"/>
                    <a:pt x="2334" y="3252"/>
                    <a:pt x="2334" y="3251"/>
                  </a:cubicBezTo>
                  <a:cubicBezTo>
                    <a:pt x="2374" y="3251"/>
                    <a:pt x="2339" y="3237"/>
                    <a:pt x="2393" y="3235"/>
                  </a:cubicBezTo>
                  <a:cubicBezTo>
                    <a:pt x="2406" y="3234"/>
                    <a:pt x="2421" y="3233"/>
                    <a:pt x="2412" y="3232"/>
                  </a:cubicBezTo>
                  <a:cubicBezTo>
                    <a:pt x="2369" y="3230"/>
                    <a:pt x="2413" y="3229"/>
                    <a:pt x="2438" y="3227"/>
                  </a:cubicBezTo>
                  <a:cubicBezTo>
                    <a:pt x="2446" y="3227"/>
                    <a:pt x="2450" y="3226"/>
                    <a:pt x="2456" y="3225"/>
                  </a:cubicBezTo>
                  <a:cubicBezTo>
                    <a:pt x="2485" y="3223"/>
                    <a:pt x="2479" y="3219"/>
                    <a:pt x="2476" y="3216"/>
                  </a:cubicBezTo>
                  <a:cubicBezTo>
                    <a:pt x="2469" y="3212"/>
                    <a:pt x="2554" y="3212"/>
                    <a:pt x="2499" y="3209"/>
                  </a:cubicBezTo>
                  <a:cubicBezTo>
                    <a:pt x="2468" y="3207"/>
                    <a:pt x="2468" y="3205"/>
                    <a:pt x="2498" y="3204"/>
                  </a:cubicBezTo>
                  <a:cubicBezTo>
                    <a:pt x="2507" y="3203"/>
                    <a:pt x="2528" y="3203"/>
                    <a:pt x="2498" y="3202"/>
                  </a:cubicBezTo>
                  <a:cubicBezTo>
                    <a:pt x="2522" y="3201"/>
                    <a:pt x="2519" y="3201"/>
                    <a:pt x="2519" y="3200"/>
                  </a:cubicBezTo>
                  <a:cubicBezTo>
                    <a:pt x="2516" y="3183"/>
                    <a:pt x="2542" y="3193"/>
                    <a:pt x="2555" y="3190"/>
                  </a:cubicBezTo>
                  <a:cubicBezTo>
                    <a:pt x="2480" y="3186"/>
                    <a:pt x="2558" y="3170"/>
                    <a:pt x="2452" y="3173"/>
                  </a:cubicBezTo>
                  <a:cubicBezTo>
                    <a:pt x="2566" y="3172"/>
                    <a:pt x="2385" y="3159"/>
                    <a:pt x="2375" y="3158"/>
                  </a:cubicBezTo>
                  <a:cubicBezTo>
                    <a:pt x="2398" y="3157"/>
                    <a:pt x="2368" y="3156"/>
                    <a:pt x="2372" y="3155"/>
                  </a:cubicBezTo>
                  <a:cubicBezTo>
                    <a:pt x="2380" y="3154"/>
                    <a:pt x="2357" y="3152"/>
                    <a:pt x="2393" y="3151"/>
                  </a:cubicBezTo>
                  <a:cubicBezTo>
                    <a:pt x="2369" y="3151"/>
                    <a:pt x="2359" y="3150"/>
                    <a:pt x="2383" y="3149"/>
                  </a:cubicBezTo>
                  <a:cubicBezTo>
                    <a:pt x="2416" y="3147"/>
                    <a:pt x="2359" y="3147"/>
                    <a:pt x="2374" y="3146"/>
                  </a:cubicBezTo>
                  <a:cubicBezTo>
                    <a:pt x="2423" y="3141"/>
                    <a:pt x="2381" y="3143"/>
                    <a:pt x="2430" y="3137"/>
                  </a:cubicBezTo>
                  <a:cubicBezTo>
                    <a:pt x="2435" y="3137"/>
                    <a:pt x="2424" y="3136"/>
                    <a:pt x="2425" y="3136"/>
                  </a:cubicBezTo>
                  <a:cubicBezTo>
                    <a:pt x="2428" y="3135"/>
                    <a:pt x="2443" y="3134"/>
                    <a:pt x="2429" y="3133"/>
                  </a:cubicBezTo>
                  <a:cubicBezTo>
                    <a:pt x="2391" y="3133"/>
                    <a:pt x="2457" y="3132"/>
                    <a:pt x="2421" y="3131"/>
                  </a:cubicBezTo>
                  <a:cubicBezTo>
                    <a:pt x="2412" y="3131"/>
                    <a:pt x="2415" y="3129"/>
                    <a:pt x="2426" y="3128"/>
                  </a:cubicBezTo>
                  <a:cubicBezTo>
                    <a:pt x="2438" y="3127"/>
                    <a:pt x="2396" y="3127"/>
                    <a:pt x="2434" y="3126"/>
                  </a:cubicBezTo>
                  <a:cubicBezTo>
                    <a:pt x="2428" y="3125"/>
                    <a:pt x="2451" y="3124"/>
                    <a:pt x="2455" y="3123"/>
                  </a:cubicBezTo>
                  <a:cubicBezTo>
                    <a:pt x="2456" y="3116"/>
                    <a:pt x="2470" y="3116"/>
                    <a:pt x="2476" y="3114"/>
                  </a:cubicBezTo>
                  <a:cubicBezTo>
                    <a:pt x="2483" y="3109"/>
                    <a:pt x="2519" y="3108"/>
                    <a:pt x="2535" y="3104"/>
                  </a:cubicBezTo>
                  <a:cubicBezTo>
                    <a:pt x="2494" y="3103"/>
                    <a:pt x="2558" y="3102"/>
                    <a:pt x="2526" y="3102"/>
                  </a:cubicBezTo>
                  <a:cubicBezTo>
                    <a:pt x="2506" y="3101"/>
                    <a:pt x="2545" y="3100"/>
                    <a:pt x="2519" y="3099"/>
                  </a:cubicBezTo>
                  <a:cubicBezTo>
                    <a:pt x="2543" y="3094"/>
                    <a:pt x="2552" y="3091"/>
                    <a:pt x="2581" y="3086"/>
                  </a:cubicBezTo>
                  <a:cubicBezTo>
                    <a:pt x="2591" y="3083"/>
                    <a:pt x="2558" y="3079"/>
                    <a:pt x="2601" y="3076"/>
                  </a:cubicBezTo>
                  <a:cubicBezTo>
                    <a:pt x="2605" y="3076"/>
                    <a:pt x="2606" y="3075"/>
                    <a:pt x="2601" y="3075"/>
                  </a:cubicBezTo>
                  <a:cubicBezTo>
                    <a:pt x="2572" y="3074"/>
                    <a:pt x="2572" y="3073"/>
                    <a:pt x="2600" y="3071"/>
                  </a:cubicBezTo>
                  <a:cubicBezTo>
                    <a:pt x="2550" y="3069"/>
                    <a:pt x="2606" y="3071"/>
                    <a:pt x="2601" y="3067"/>
                  </a:cubicBezTo>
                  <a:cubicBezTo>
                    <a:pt x="2596" y="3066"/>
                    <a:pt x="2574" y="3064"/>
                    <a:pt x="2584" y="3064"/>
                  </a:cubicBezTo>
                  <a:cubicBezTo>
                    <a:pt x="2612" y="3063"/>
                    <a:pt x="2573" y="3062"/>
                    <a:pt x="2579" y="3061"/>
                  </a:cubicBezTo>
                  <a:cubicBezTo>
                    <a:pt x="2586" y="3060"/>
                    <a:pt x="2583" y="3058"/>
                    <a:pt x="2580" y="3057"/>
                  </a:cubicBezTo>
                  <a:cubicBezTo>
                    <a:pt x="2561" y="3055"/>
                    <a:pt x="2562" y="3047"/>
                    <a:pt x="2556" y="3046"/>
                  </a:cubicBezTo>
                  <a:cubicBezTo>
                    <a:pt x="2530" y="3041"/>
                    <a:pt x="2519" y="3043"/>
                    <a:pt x="2518" y="3036"/>
                  </a:cubicBezTo>
                  <a:cubicBezTo>
                    <a:pt x="2513" y="3022"/>
                    <a:pt x="2536" y="3028"/>
                    <a:pt x="2498" y="3025"/>
                  </a:cubicBezTo>
                  <a:cubicBezTo>
                    <a:pt x="2550" y="3024"/>
                    <a:pt x="2482" y="3023"/>
                    <a:pt x="2515" y="3022"/>
                  </a:cubicBezTo>
                  <a:cubicBezTo>
                    <a:pt x="2486" y="3021"/>
                    <a:pt x="2522" y="3020"/>
                    <a:pt x="2519" y="3019"/>
                  </a:cubicBezTo>
                  <a:cubicBezTo>
                    <a:pt x="2516" y="3018"/>
                    <a:pt x="2518" y="3017"/>
                    <a:pt x="2518" y="3016"/>
                  </a:cubicBezTo>
                  <a:cubicBezTo>
                    <a:pt x="2519" y="3015"/>
                    <a:pt x="2493" y="3015"/>
                    <a:pt x="2515" y="3014"/>
                  </a:cubicBezTo>
                  <a:cubicBezTo>
                    <a:pt x="2529" y="3013"/>
                    <a:pt x="2523" y="3011"/>
                    <a:pt x="2507" y="3010"/>
                  </a:cubicBezTo>
                  <a:cubicBezTo>
                    <a:pt x="2473" y="3009"/>
                    <a:pt x="2546" y="3008"/>
                    <a:pt x="2518" y="3007"/>
                  </a:cubicBezTo>
                  <a:cubicBezTo>
                    <a:pt x="2482" y="3005"/>
                    <a:pt x="2499" y="3003"/>
                    <a:pt x="2499" y="3002"/>
                  </a:cubicBezTo>
                  <a:cubicBezTo>
                    <a:pt x="2500" y="3000"/>
                    <a:pt x="2479" y="2998"/>
                    <a:pt x="2518" y="2997"/>
                  </a:cubicBezTo>
                  <a:cubicBezTo>
                    <a:pt x="2465" y="2995"/>
                    <a:pt x="2519" y="2990"/>
                    <a:pt x="2532" y="2985"/>
                  </a:cubicBezTo>
                  <a:cubicBezTo>
                    <a:pt x="2542" y="2984"/>
                    <a:pt x="2499" y="2982"/>
                    <a:pt x="2537" y="2981"/>
                  </a:cubicBezTo>
                  <a:cubicBezTo>
                    <a:pt x="2508" y="2981"/>
                    <a:pt x="2543" y="2980"/>
                    <a:pt x="2540" y="2979"/>
                  </a:cubicBezTo>
                  <a:cubicBezTo>
                    <a:pt x="2531" y="2969"/>
                    <a:pt x="2565" y="2963"/>
                    <a:pt x="2581" y="2961"/>
                  </a:cubicBezTo>
                  <a:cubicBezTo>
                    <a:pt x="2531" y="2960"/>
                    <a:pt x="2575" y="2958"/>
                    <a:pt x="2584" y="2958"/>
                  </a:cubicBezTo>
                  <a:cubicBezTo>
                    <a:pt x="2636" y="2946"/>
                    <a:pt x="2594" y="2949"/>
                    <a:pt x="2662" y="2943"/>
                  </a:cubicBezTo>
                  <a:lnTo>
                    <a:pt x="2652" y="2942"/>
                  </a:lnTo>
                  <a:cubicBezTo>
                    <a:pt x="2641" y="2939"/>
                    <a:pt x="2634" y="2937"/>
                    <a:pt x="2663" y="2934"/>
                  </a:cubicBezTo>
                  <a:cubicBezTo>
                    <a:pt x="2716" y="2929"/>
                    <a:pt x="2721" y="2925"/>
                    <a:pt x="2748" y="2917"/>
                  </a:cubicBezTo>
                  <a:cubicBezTo>
                    <a:pt x="2750" y="2916"/>
                    <a:pt x="2766" y="2915"/>
                    <a:pt x="2767" y="2914"/>
                  </a:cubicBezTo>
                  <a:cubicBezTo>
                    <a:pt x="2769" y="2913"/>
                    <a:pt x="2748" y="2912"/>
                    <a:pt x="2758" y="2911"/>
                  </a:cubicBezTo>
                  <a:cubicBezTo>
                    <a:pt x="2780" y="2910"/>
                    <a:pt x="2747" y="2909"/>
                    <a:pt x="2752" y="2909"/>
                  </a:cubicBezTo>
                  <a:cubicBezTo>
                    <a:pt x="2784" y="2908"/>
                    <a:pt x="2727" y="2908"/>
                    <a:pt x="2753" y="2907"/>
                  </a:cubicBezTo>
                  <a:cubicBezTo>
                    <a:pt x="2779" y="2906"/>
                    <a:pt x="2767" y="2904"/>
                    <a:pt x="2761" y="2904"/>
                  </a:cubicBezTo>
                  <a:cubicBezTo>
                    <a:pt x="2736" y="2903"/>
                    <a:pt x="2768" y="2903"/>
                    <a:pt x="2765" y="2902"/>
                  </a:cubicBezTo>
                  <a:cubicBezTo>
                    <a:pt x="2747" y="2902"/>
                    <a:pt x="2750" y="2900"/>
                    <a:pt x="2746" y="2887"/>
                  </a:cubicBezTo>
                  <a:cubicBezTo>
                    <a:pt x="2742" y="2883"/>
                    <a:pt x="2767" y="2879"/>
                    <a:pt x="2731" y="2874"/>
                  </a:cubicBezTo>
                  <a:cubicBezTo>
                    <a:pt x="2779" y="2874"/>
                    <a:pt x="2719" y="2873"/>
                    <a:pt x="2738" y="2872"/>
                  </a:cubicBezTo>
                  <a:cubicBezTo>
                    <a:pt x="2768" y="2871"/>
                    <a:pt x="2731" y="2862"/>
                    <a:pt x="2727" y="2855"/>
                  </a:cubicBezTo>
                  <a:cubicBezTo>
                    <a:pt x="2730" y="2851"/>
                    <a:pt x="2716" y="2850"/>
                    <a:pt x="2690" y="2848"/>
                  </a:cubicBezTo>
                  <a:cubicBezTo>
                    <a:pt x="2725" y="2847"/>
                    <a:pt x="2693" y="2846"/>
                    <a:pt x="2687" y="2845"/>
                  </a:cubicBezTo>
                  <a:cubicBezTo>
                    <a:pt x="2680" y="2844"/>
                    <a:pt x="2689" y="2842"/>
                    <a:pt x="2684" y="2841"/>
                  </a:cubicBezTo>
                  <a:cubicBezTo>
                    <a:pt x="2680" y="2840"/>
                    <a:pt x="2649" y="2839"/>
                    <a:pt x="2666" y="2838"/>
                  </a:cubicBezTo>
                  <a:cubicBezTo>
                    <a:pt x="2687" y="2837"/>
                    <a:pt x="2626" y="2836"/>
                    <a:pt x="2658" y="2835"/>
                  </a:cubicBezTo>
                  <a:cubicBezTo>
                    <a:pt x="2663" y="2835"/>
                    <a:pt x="2628" y="2833"/>
                    <a:pt x="2663" y="2833"/>
                  </a:cubicBezTo>
                  <a:cubicBezTo>
                    <a:pt x="2630" y="2826"/>
                    <a:pt x="2570" y="2829"/>
                    <a:pt x="2581" y="2819"/>
                  </a:cubicBezTo>
                  <a:cubicBezTo>
                    <a:pt x="2514" y="2819"/>
                    <a:pt x="2470" y="2815"/>
                    <a:pt x="2437" y="2809"/>
                  </a:cubicBezTo>
                  <a:cubicBezTo>
                    <a:pt x="2469" y="2808"/>
                    <a:pt x="2433" y="2807"/>
                    <a:pt x="2433" y="2806"/>
                  </a:cubicBezTo>
                  <a:cubicBezTo>
                    <a:pt x="2432" y="2805"/>
                    <a:pt x="2454" y="2804"/>
                    <a:pt x="2457" y="2803"/>
                  </a:cubicBezTo>
                  <a:cubicBezTo>
                    <a:pt x="2460" y="2801"/>
                    <a:pt x="2442" y="2799"/>
                    <a:pt x="2472" y="2798"/>
                  </a:cubicBezTo>
                  <a:cubicBezTo>
                    <a:pt x="2450" y="2797"/>
                    <a:pt x="2445" y="2795"/>
                    <a:pt x="2459" y="2794"/>
                  </a:cubicBezTo>
                  <a:cubicBezTo>
                    <a:pt x="2478" y="2793"/>
                    <a:pt x="2441" y="2791"/>
                    <a:pt x="2454" y="2790"/>
                  </a:cubicBezTo>
                  <a:cubicBezTo>
                    <a:pt x="2458" y="2789"/>
                    <a:pt x="2420" y="2788"/>
                    <a:pt x="2418" y="2788"/>
                  </a:cubicBezTo>
                  <a:cubicBezTo>
                    <a:pt x="2408" y="2792"/>
                    <a:pt x="2427" y="2798"/>
                    <a:pt x="2394" y="2801"/>
                  </a:cubicBezTo>
                  <a:cubicBezTo>
                    <a:pt x="2455" y="2806"/>
                    <a:pt x="2295" y="2798"/>
                    <a:pt x="2349" y="2806"/>
                  </a:cubicBezTo>
                  <a:cubicBezTo>
                    <a:pt x="2311" y="2806"/>
                    <a:pt x="2278" y="2806"/>
                    <a:pt x="2248" y="2805"/>
                  </a:cubicBezTo>
                  <a:cubicBezTo>
                    <a:pt x="2248" y="2801"/>
                    <a:pt x="2248" y="2801"/>
                    <a:pt x="2206" y="2798"/>
                  </a:cubicBezTo>
                  <a:cubicBezTo>
                    <a:pt x="2206" y="2800"/>
                    <a:pt x="2210" y="2801"/>
                    <a:pt x="2205" y="2803"/>
                  </a:cubicBezTo>
                  <a:cubicBezTo>
                    <a:pt x="2202" y="2804"/>
                    <a:pt x="2246" y="2804"/>
                    <a:pt x="2208" y="2805"/>
                  </a:cubicBezTo>
                  <a:cubicBezTo>
                    <a:pt x="2304" y="2808"/>
                    <a:pt x="2160" y="2820"/>
                    <a:pt x="2125" y="2806"/>
                  </a:cubicBezTo>
                  <a:cubicBezTo>
                    <a:pt x="2127" y="2805"/>
                    <a:pt x="2145" y="2803"/>
                    <a:pt x="2155" y="2801"/>
                  </a:cubicBezTo>
                  <a:cubicBezTo>
                    <a:pt x="2121" y="2798"/>
                    <a:pt x="2077" y="2798"/>
                    <a:pt x="2112" y="2795"/>
                  </a:cubicBezTo>
                  <a:cubicBezTo>
                    <a:pt x="2136" y="2793"/>
                    <a:pt x="2109" y="2793"/>
                    <a:pt x="2114" y="2791"/>
                  </a:cubicBezTo>
                  <a:cubicBezTo>
                    <a:pt x="2143" y="2790"/>
                    <a:pt x="2097" y="2790"/>
                    <a:pt x="2109" y="2789"/>
                  </a:cubicBezTo>
                  <a:cubicBezTo>
                    <a:pt x="2129" y="2788"/>
                    <a:pt x="2123" y="2788"/>
                    <a:pt x="2123" y="2784"/>
                  </a:cubicBezTo>
                  <a:cubicBezTo>
                    <a:pt x="2081" y="2780"/>
                    <a:pt x="2182" y="2778"/>
                    <a:pt x="2124" y="2775"/>
                  </a:cubicBezTo>
                  <a:cubicBezTo>
                    <a:pt x="2120" y="2775"/>
                    <a:pt x="2123" y="2774"/>
                    <a:pt x="2129" y="2774"/>
                  </a:cubicBezTo>
                  <a:cubicBezTo>
                    <a:pt x="2155" y="2773"/>
                    <a:pt x="2142" y="2772"/>
                    <a:pt x="2143" y="2771"/>
                  </a:cubicBezTo>
                  <a:cubicBezTo>
                    <a:pt x="2150" y="2763"/>
                    <a:pt x="2125" y="2766"/>
                    <a:pt x="2165" y="2764"/>
                  </a:cubicBezTo>
                  <a:cubicBezTo>
                    <a:pt x="2132" y="2763"/>
                    <a:pt x="2145" y="2762"/>
                    <a:pt x="2144" y="2761"/>
                  </a:cubicBezTo>
                  <a:cubicBezTo>
                    <a:pt x="2139" y="2754"/>
                    <a:pt x="2151" y="2745"/>
                    <a:pt x="2142" y="2743"/>
                  </a:cubicBezTo>
                  <a:cubicBezTo>
                    <a:pt x="2134" y="2742"/>
                    <a:pt x="2182" y="2741"/>
                    <a:pt x="2158" y="2739"/>
                  </a:cubicBezTo>
                  <a:cubicBezTo>
                    <a:pt x="2141" y="2738"/>
                    <a:pt x="2205" y="2736"/>
                    <a:pt x="2185" y="2735"/>
                  </a:cubicBezTo>
                  <a:cubicBezTo>
                    <a:pt x="2228" y="2734"/>
                    <a:pt x="2163" y="2732"/>
                    <a:pt x="2184" y="2731"/>
                  </a:cubicBezTo>
                  <a:cubicBezTo>
                    <a:pt x="2129" y="2729"/>
                    <a:pt x="2194" y="2728"/>
                    <a:pt x="2189" y="2726"/>
                  </a:cubicBezTo>
                  <a:cubicBezTo>
                    <a:pt x="2241" y="2726"/>
                    <a:pt x="2218" y="2724"/>
                    <a:pt x="2248" y="2723"/>
                  </a:cubicBezTo>
                  <a:cubicBezTo>
                    <a:pt x="2248" y="2724"/>
                    <a:pt x="2238" y="2725"/>
                    <a:pt x="2250" y="2726"/>
                  </a:cubicBezTo>
                  <a:cubicBezTo>
                    <a:pt x="2281" y="2727"/>
                    <a:pt x="2251" y="2728"/>
                    <a:pt x="2246" y="2728"/>
                  </a:cubicBezTo>
                  <a:cubicBezTo>
                    <a:pt x="2229" y="2730"/>
                    <a:pt x="2244" y="2732"/>
                    <a:pt x="2255" y="2734"/>
                  </a:cubicBezTo>
                  <a:cubicBezTo>
                    <a:pt x="2266" y="2736"/>
                    <a:pt x="2279" y="2738"/>
                    <a:pt x="2250" y="2739"/>
                  </a:cubicBezTo>
                  <a:cubicBezTo>
                    <a:pt x="2244" y="2740"/>
                    <a:pt x="2242" y="2741"/>
                    <a:pt x="2249" y="2741"/>
                  </a:cubicBezTo>
                  <a:cubicBezTo>
                    <a:pt x="2283" y="2747"/>
                    <a:pt x="2297" y="2746"/>
                    <a:pt x="2311" y="2749"/>
                  </a:cubicBezTo>
                  <a:cubicBezTo>
                    <a:pt x="2306" y="2750"/>
                    <a:pt x="2347" y="2751"/>
                    <a:pt x="2315" y="2752"/>
                  </a:cubicBezTo>
                  <a:cubicBezTo>
                    <a:pt x="2369" y="2755"/>
                    <a:pt x="2292" y="2758"/>
                    <a:pt x="2322" y="2761"/>
                  </a:cubicBezTo>
                  <a:cubicBezTo>
                    <a:pt x="2283" y="2763"/>
                    <a:pt x="2341" y="2764"/>
                    <a:pt x="2346" y="2766"/>
                  </a:cubicBezTo>
                  <a:cubicBezTo>
                    <a:pt x="2427" y="2768"/>
                    <a:pt x="2350" y="2754"/>
                    <a:pt x="2471" y="2756"/>
                  </a:cubicBezTo>
                  <a:cubicBezTo>
                    <a:pt x="2481" y="2757"/>
                    <a:pt x="2472" y="2758"/>
                    <a:pt x="2483" y="2759"/>
                  </a:cubicBezTo>
                  <a:cubicBezTo>
                    <a:pt x="2501" y="2760"/>
                    <a:pt x="2460" y="2761"/>
                    <a:pt x="2478" y="2762"/>
                  </a:cubicBezTo>
                  <a:cubicBezTo>
                    <a:pt x="2506" y="2763"/>
                    <a:pt x="2467" y="2764"/>
                    <a:pt x="2477" y="2765"/>
                  </a:cubicBezTo>
                  <a:cubicBezTo>
                    <a:pt x="2489" y="2766"/>
                    <a:pt x="2492" y="2767"/>
                    <a:pt x="2479" y="2769"/>
                  </a:cubicBezTo>
                  <a:cubicBezTo>
                    <a:pt x="2470" y="2769"/>
                    <a:pt x="2499" y="2770"/>
                    <a:pt x="2486" y="2771"/>
                  </a:cubicBezTo>
                  <a:cubicBezTo>
                    <a:pt x="2520" y="2771"/>
                    <a:pt x="2530" y="2771"/>
                    <a:pt x="2540" y="2770"/>
                  </a:cubicBezTo>
                  <a:cubicBezTo>
                    <a:pt x="2546" y="2769"/>
                    <a:pt x="2569" y="2768"/>
                    <a:pt x="2540" y="2768"/>
                  </a:cubicBezTo>
                  <a:cubicBezTo>
                    <a:pt x="2573" y="2767"/>
                    <a:pt x="2539" y="2766"/>
                    <a:pt x="2548" y="2766"/>
                  </a:cubicBezTo>
                  <a:cubicBezTo>
                    <a:pt x="2556" y="2765"/>
                    <a:pt x="2560" y="2764"/>
                    <a:pt x="2559" y="2764"/>
                  </a:cubicBezTo>
                  <a:cubicBezTo>
                    <a:pt x="2545" y="2761"/>
                    <a:pt x="2657" y="2759"/>
                    <a:pt x="2603" y="2757"/>
                  </a:cubicBezTo>
                  <a:cubicBezTo>
                    <a:pt x="2629" y="2752"/>
                    <a:pt x="2659" y="2746"/>
                    <a:pt x="2680" y="2744"/>
                  </a:cubicBezTo>
                  <a:cubicBezTo>
                    <a:pt x="2625" y="2738"/>
                    <a:pt x="2707" y="2748"/>
                    <a:pt x="2706" y="2732"/>
                  </a:cubicBezTo>
                  <a:cubicBezTo>
                    <a:pt x="2673" y="2731"/>
                    <a:pt x="2708" y="2730"/>
                    <a:pt x="2691" y="2729"/>
                  </a:cubicBezTo>
                  <a:cubicBezTo>
                    <a:pt x="2656" y="2727"/>
                    <a:pt x="2693" y="2722"/>
                    <a:pt x="2667" y="2720"/>
                  </a:cubicBezTo>
                  <a:cubicBezTo>
                    <a:pt x="2650" y="2718"/>
                    <a:pt x="2681" y="2715"/>
                    <a:pt x="2662" y="2714"/>
                  </a:cubicBezTo>
                  <a:cubicBezTo>
                    <a:pt x="2638" y="2713"/>
                    <a:pt x="2669" y="2712"/>
                    <a:pt x="2651" y="2711"/>
                  </a:cubicBezTo>
                  <a:cubicBezTo>
                    <a:pt x="2642" y="2711"/>
                    <a:pt x="2678" y="2710"/>
                    <a:pt x="2649" y="2709"/>
                  </a:cubicBezTo>
                  <a:cubicBezTo>
                    <a:pt x="2635" y="2708"/>
                    <a:pt x="2644" y="2707"/>
                    <a:pt x="2644" y="2705"/>
                  </a:cubicBezTo>
                  <a:cubicBezTo>
                    <a:pt x="2639" y="2698"/>
                    <a:pt x="2655" y="2696"/>
                    <a:pt x="2641" y="2695"/>
                  </a:cubicBezTo>
                  <a:cubicBezTo>
                    <a:pt x="2622" y="2680"/>
                    <a:pt x="2536" y="2669"/>
                    <a:pt x="2483" y="2656"/>
                  </a:cubicBezTo>
                  <a:cubicBezTo>
                    <a:pt x="2521" y="2656"/>
                    <a:pt x="2453" y="2655"/>
                    <a:pt x="2493" y="2654"/>
                  </a:cubicBezTo>
                  <a:cubicBezTo>
                    <a:pt x="2454" y="2647"/>
                    <a:pt x="2430" y="2642"/>
                    <a:pt x="2414" y="2634"/>
                  </a:cubicBezTo>
                  <a:cubicBezTo>
                    <a:pt x="2408" y="2633"/>
                    <a:pt x="2398" y="2631"/>
                    <a:pt x="2390" y="2630"/>
                  </a:cubicBezTo>
                  <a:cubicBezTo>
                    <a:pt x="2381" y="2628"/>
                    <a:pt x="2400" y="2627"/>
                    <a:pt x="2393" y="2625"/>
                  </a:cubicBezTo>
                  <a:cubicBezTo>
                    <a:pt x="2387" y="2624"/>
                    <a:pt x="2380" y="2622"/>
                    <a:pt x="2373" y="2621"/>
                  </a:cubicBezTo>
                  <a:cubicBezTo>
                    <a:pt x="2365" y="2620"/>
                    <a:pt x="2390" y="2618"/>
                    <a:pt x="2358" y="2617"/>
                  </a:cubicBezTo>
                  <a:cubicBezTo>
                    <a:pt x="2369" y="2617"/>
                    <a:pt x="2367" y="2616"/>
                    <a:pt x="2364" y="2616"/>
                  </a:cubicBezTo>
                  <a:cubicBezTo>
                    <a:pt x="2346" y="2614"/>
                    <a:pt x="2451" y="2614"/>
                    <a:pt x="2425" y="2612"/>
                  </a:cubicBezTo>
                  <a:cubicBezTo>
                    <a:pt x="2399" y="2600"/>
                    <a:pt x="2311" y="2604"/>
                    <a:pt x="2331" y="2599"/>
                  </a:cubicBezTo>
                  <a:cubicBezTo>
                    <a:pt x="2298" y="2595"/>
                    <a:pt x="2309" y="2594"/>
                    <a:pt x="2280" y="2591"/>
                  </a:cubicBezTo>
                  <a:cubicBezTo>
                    <a:pt x="2231" y="2591"/>
                    <a:pt x="2251" y="2590"/>
                    <a:pt x="2248" y="2589"/>
                  </a:cubicBezTo>
                  <a:cubicBezTo>
                    <a:pt x="2246" y="2588"/>
                    <a:pt x="2251" y="2587"/>
                    <a:pt x="2247" y="2587"/>
                  </a:cubicBezTo>
                  <a:cubicBezTo>
                    <a:pt x="2239" y="2585"/>
                    <a:pt x="2266" y="2584"/>
                    <a:pt x="2257" y="2582"/>
                  </a:cubicBezTo>
                  <a:cubicBezTo>
                    <a:pt x="2272" y="2582"/>
                    <a:pt x="2303" y="2580"/>
                    <a:pt x="2330" y="2572"/>
                  </a:cubicBezTo>
                  <a:cubicBezTo>
                    <a:pt x="2339" y="2571"/>
                    <a:pt x="2336" y="2569"/>
                    <a:pt x="2330" y="2568"/>
                  </a:cubicBezTo>
                  <a:cubicBezTo>
                    <a:pt x="2324" y="2567"/>
                    <a:pt x="2358" y="2566"/>
                    <a:pt x="2339" y="2566"/>
                  </a:cubicBezTo>
                  <a:cubicBezTo>
                    <a:pt x="2306" y="2564"/>
                    <a:pt x="2357" y="2564"/>
                    <a:pt x="2354" y="2563"/>
                  </a:cubicBezTo>
                  <a:cubicBezTo>
                    <a:pt x="2350" y="2561"/>
                    <a:pt x="2354" y="2558"/>
                    <a:pt x="2322" y="2556"/>
                  </a:cubicBezTo>
                  <a:cubicBezTo>
                    <a:pt x="2280" y="2553"/>
                    <a:pt x="2400" y="2552"/>
                    <a:pt x="2391" y="2550"/>
                  </a:cubicBezTo>
                  <a:cubicBezTo>
                    <a:pt x="2402" y="2548"/>
                    <a:pt x="2384" y="2545"/>
                    <a:pt x="2414" y="2542"/>
                  </a:cubicBezTo>
                  <a:cubicBezTo>
                    <a:pt x="2379" y="2540"/>
                    <a:pt x="2440" y="2538"/>
                    <a:pt x="2434" y="2536"/>
                  </a:cubicBezTo>
                  <a:cubicBezTo>
                    <a:pt x="2403" y="2535"/>
                    <a:pt x="2440" y="2535"/>
                    <a:pt x="2436" y="2534"/>
                  </a:cubicBezTo>
                  <a:cubicBezTo>
                    <a:pt x="2435" y="2533"/>
                    <a:pt x="2449" y="2533"/>
                    <a:pt x="2455" y="2533"/>
                  </a:cubicBezTo>
                  <a:cubicBezTo>
                    <a:pt x="2402" y="2531"/>
                    <a:pt x="2465" y="2529"/>
                    <a:pt x="2437" y="2527"/>
                  </a:cubicBezTo>
                  <a:cubicBezTo>
                    <a:pt x="2418" y="2526"/>
                    <a:pt x="2461" y="2526"/>
                    <a:pt x="2476" y="2526"/>
                  </a:cubicBezTo>
                  <a:cubicBezTo>
                    <a:pt x="2460" y="2525"/>
                    <a:pt x="2442" y="2524"/>
                    <a:pt x="2427" y="2523"/>
                  </a:cubicBezTo>
                  <a:cubicBezTo>
                    <a:pt x="2414" y="2521"/>
                    <a:pt x="2462" y="2519"/>
                    <a:pt x="2475" y="2518"/>
                  </a:cubicBezTo>
                  <a:cubicBezTo>
                    <a:pt x="2477" y="2517"/>
                    <a:pt x="2462" y="2516"/>
                    <a:pt x="2457" y="2515"/>
                  </a:cubicBezTo>
                  <a:cubicBezTo>
                    <a:pt x="2456" y="2515"/>
                    <a:pt x="2469" y="2514"/>
                    <a:pt x="2469" y="2514"/>
                  </a:cubicBezTo>
                  <a:cubicBezTo>
                    <a:pt x="2445" y="2512"/>
                    <a:pt x="2470" y="2513"/>
                    <a:pt x="2476" y="2511"/>
                  </a:cubicBezTo>
                  <a:cubicBezTo>
                    <a:pt x="2479" y="2510"/>
                    <a:pt x="2486" y="2509"/>
                    <a:pt x="2475" y="2508"/>
                  </a:cubicBezTo>
                  <a:cubicBezTo>
                    <a:pt x="2460" y="2507"/>
                    <a:pt x="2510" y="2506"/>
                    <a:pt x="2482" y="2505"/>
                  </a:cubicBezTo>
                  <a:cubicBezTo>
                    <a:pt x="2472" y="2505"/>
                    <a:pt x="2497" y="2503"/>
                    <a:pt x="2490" y="2503"/>
                  </a:cubicBezTo>
                  <a:cubicBezTo>
                    <a:pt x="2476" y="2501"/>
                    <a:pt x="2509" y="2500"/>
                    <a:pt x="2499" y="2499"/>
                  </a:cubicBezTo>
                  <a:cubicBezTo>
                    <a:pt x="2486" y="2498"/>
                    <a:pt x="2480" y="2496"/>
                    <a:pt x="2497" y="2495"/>
                  </a:cubicBezTo>
                  <a:cubicBezTo>
                    <a:pt x="2509" y="2493"/>
                    <a:pt x="2411" y="2488"/>
                    <a:pt x="2397" y="2484"/>
                  </a:cubicBezTo>
                  <a:cubicBezTo>
                    <a:pt x="2373" y="2483"/>
                    <a:pt x="2415" y="2480"/>
                    <a:pt x="2403" y="2479"/>
                  </a:cubicBezTo>
                  <a:cubicBezTo>
                    <a:pt x="2401" y="2477"/>
                    <a:pt x="2448" y="2476"/>
                    <a:pt x="2417" y="2475"/>
                  </a:cubicBezTo>
                  <a:cubicBezTo>
                    <a:pt x="2514" y="2457"/>
                    <a:pt x="2182" y="2452"/>
                    <a:pt x="2141" y="2449"/>
                  </a:cubicBezTo>
                  <a:cubicBezTo>
                    <a:pt x="2113" y="2447"/>
                    <a:pt x="2100" y="2446"/>
                    <a:pt x="2082" y="2433"/>
                  </a:cubicBezTo>
                  <a:cubicBezTo>
                    <a:pt x="2081" y="2432"/>
                    <a:pt x="2030" y="2431"/>
                    <a:pt x="2076" y="2429"/>
                  </a:cubicBezTo>
                  <a:cubicBezTo>
                    <a:pt x="2062" y="2429"/>
                    <a:pt x="2030" y="2428"/>
                    <a:pt x="2020" y="2421"/>
                  </a:cubicBezTo>
                  <a:cubicBezTo>
                    <a:pt x="2024" y="2407"/>
                    <a:pt x="1991" y="2411"/>
                    <a:pt x="1988" y="2408"/>
                  </a:cubicBezTo>
                  <a:cubicBezTo>
                    <a:pt x="1994" y="2407"/>
                    <a:pt x="1969" y="2407"/>
                    <a:pt x="1976" y="2406"/>
                  </a:cubicBezTo>
                  <a:cubicBezTo>
                    <a:pt x="1982" y="2405"/>
                    <a:pt x="1971" y="2404"/>
                    <a:pt x="1995" y="2403"/>
                  </a:cubicBezTo>
                  <a:cubicBezTo>
                    <a:pt x="1993" y="2401"/>
                    <a:pt x="1895" y="2396"/>
                    <a:pt x="1955" y="2393"/>
                  </a:cubicBezTo>
                  <a:cubicBezTo>
                    <a:pt x="1940" y="2390"/>
                    <a:pt x="1908" y="2389"/>
                    <a:pt x="1977" y="2387"/>
                  </a:cubicBezTo>
                  <a:cubicBezTo>
                    <a:pt x="1888" y="2384"/>
                    <a:pt x="2016" y="2381"/>
                    <a:pt x="1930" y="2380"/>
                  </a:cubicBezTo>
                  <a:cubicBezTo>
                    <a:pt x="1905" y="2381"/>
                    <a:pt x="1926" y="2379"/>
                    <a:pt x="1936" y="2380"/>
                  </a:cubicBezTo>
                  <a:cubicBezTo>
                    <a:pt x="1919" y="2381"/>
                    <a:pt x="1941" y="2379"/>
                    <a:pt x="1935" y="2375"/>
                  </a:cubicBezTo>
                  <a:cubicBezTo>
                    <a:pt x="1933" y="2374"/>
                    <a:pt x="1915" y="2372"/>
                    <a:pt x="1925" y="2371"/>
                  </a:cubicBezTo>
                  <a:cubicBezTo>
                    <a:pt x="1947" y="2369"/>
                    <a:pt x="1933" y="2366"/>
                    <a:pt x="1933" y="2364"/>
                  </a:cubicBezTo>
                  <a:cubicBezTo>
                    <a:pt x="1938" y="2361"/>
                    <a:pt x="1851" y="2359"/>
                    <a:pt x="1879" y="2358"/>
                  </a:cubicBezTo>
                  <a:cubicBezTo>
                    <a:pt x="1913" y="2357"/>
                    <a:pt x="1856" y="2357"/>
                    <a:pt x="1886" y="2356"/>
                  </a:cubicBezTo>
                  <a:cubicBezTo>
                    <a:pt x="1945" y="2355"/>
                    <a:pt x="1861" y="2346"/>
                    <a:pt x="1861" y="2344"/>
                  </a:cubicBezTo>
                  <a:cubicBezTo>
                    <a:pt x="1803" y="2338"/>
                    <a:pt x="1813" y="2333"/>
                    <a:pt x="1701" y="2327"/>
                  </a:cubicBezTo>
                  <a:cubicBezTo>
                    <a:pt x="1676" y="2328"/>
                    <a:pt x="1697" y="2326"/>
                    <a:pt x="1707" y="2327"/>
                  </a:cubicBezTo>
                  <a:cubicBezTo>
                    <a:pt x="1703" y="2327"/>
                    <a:pt x="1699" y="2328"/>
                    <a:pt x="1701" y="2327"/>
                  </a:cubicBezTo>
                  <a:cubicBezTo>
                    <a:pt x="1707" y="2326"/>
                    <a:pt x="1661" y="2325"/>
                    <a:pt x="1701" y="2324"/>
                  </a:cubicBezTo>
                  <a:cubicBezTo>
                    <a:pt x="1676" y="2323"/>
                    <a:pt x="1716" y="2322"/>
                    <a:pt x="1707" y="2321"/>
                  </a:cubicBezTo>
                  <a:cubicBezTo>
                    <a:pt x="1703" y="2321"/>
                    <a:pt x="1714" y="2320"/>
                    <a:pt x="1680" y="2320"/>
                  </a:cubicBezTo>
                  <a:cubicBezTo>
                    <a:pt x="1655" y="2321"/>
                    <a:pt x="1676" y="2319"/>
                    <a:pt x="1686" y="2320"/>
                  </a:cubicBezTo>
                  <a:cubicBezTo>
                    <a:pt x="1682" y="2320"/>
                    <a:pt x="1678" y="2320"/>
                    <a:pt x="1680" y="2320"/>
                  </a:cubicBezTo>
                  <a:cubicBezTo>
                    <a:pt x="1646" y="2314"/>
                    <a:pt x="1677" y="2315"/>
                    <a:pt x="1587" y="2314"/>
                  </a:cubicBezTo>
                  <a:cubicBezTo>
                    <a:pt x="1582" y="2313"/>
                    <a:pt x="1577" y="2312"/>
                    <a:pt x="1572" y="2312"/>
                  </a:cubicBezTo>
                  <a:cubicBezTo>
                    <a:pt x="1505" y="2312"/>
                    <a:pt x="1528" y="2310"/>
                    <a:pt x="1523" y="2309"/>
                  </a:cubicBezTo>
                  <a:cubicBezTo>
                    <a:pt x="1518" y="2307"/>
                    <a:pt x="1465" y="2306"/>
                    <a:pt x="1519" y="2304"/>
                  </a:cubicBezTo>
                  <a:cubicBezTo>
                    <a:pt x="1498" y="2304"/>
                    <a:pt x="1500" y="2302"/>
                    <a:pt x="1462" y="2302"/>
                  </a:cubicBezTo>
                  <a:cubicBezTo>
                    <a:pt x="1520" y="2298"/>
                    <a:pt x="1395" y="2300"/>
                    <a:pt x="1457" y="2300"/>
                  </a:cubicBezTo>
                  <a:cubicBezTo>
                    <a:pt x="1453" y="2300"/>
                    <a:pt x="1449" y="2300"/>
                    <a:pt x="1451" y="2300"/>
                  </a:cubicBezTo>
                  <a:cubicBezTo>
                    <a:pt x="1431" y="2297"/>
                    <a:pt x="1325" y="2291"/>
                    <a:pt x="1357" y="2289"/>
                  </a:cubicBezTo>
                  <a:cubicBezTo>
                    <a:pt x="1426" y="2282"/>
                    <a:pt x="1453" y="2271"/>
                    <a:pt x="1500" y="2271"/>
                  </a:cubicBezTo>
                  <a:lnTo>
                    <a:pt x="1500" y="2265"/>
                  </a:lnTo>
                  <a:cubicBezTo>
                    <a:pt x="1541" y="2265"/>
                    <a:pt x="1577" y="2261"/>
                    <a:pt x="1558" y="2259"/>
                  </a:cubicBezTo>
                  <a:cubicBezTo>
                    <a:pt x="1579" y="2258"/>
                    <a:pt x="1603" y="2258"/>
                    <a:pt x="1617" y="2257"/>
                  </a:cubicBezTo>
                  <a:cubicBezTo>
                    <a:pt x="1582" y="2253"/>
                    <a:pt x="1676" y="2252"/>
                    <a:pt x="1666" y="2249"/>
                  </a:cubicBezTo>
                  <a:cubicBezTo>
                    <a:pt x="1729" y="2240"/>
                    <a:pt x="1819" y="2232"/>
                    <a:pt x="1852" y="2218"/>
                  </a:cubicBezTo>
                  <a:cubicBezTo>
                    <a:pt x="1895" y="2214"/>
                    <a:pt x="1880" y="2211"/>
                    <a:pt x="1935" y="2205"/>
                  </a:cubicBezTo>
                  <a:cubicBezTo>
                    <a:pt x="1979" y="2186"/>
                    <a:pt x="1978" y="2193"/>
                    <a:pt x="2019" y="2183"/>
                  </a:cubicBezTo>
                  <a:cubicBezTo>
                    <a:pt x="1987" y="2182"/>
                    <a:pt x="2022" y="2181"/>
                    <a:pt x="2020" y="2180"/>
                  </a:cubicBezTo>
                  <a:cubicBezTo>
                    <a:pt x="2017" y="2179"/>
                    <a:pt x="2008" y="2177"/>
                    <a:pt x="2022" y="2176"/>
                  </a:cubicBezTo>
                  <a:cubicBezTo>
                    <a:pt x="2040" y="2173"/>
                    <a:pt x="2056" y="2172"/>
                    <a:pt x="2061" y="2170"/>
                  </a:cubicBezTo>
                  <a:cubicBezTo>
                    <a:pt x="2057" y="2168"/>
                    <a:pt x="2088" y="2167"/>
                    <a:pt x="2061" y="2166"/>
                  </a:cubicBezTo>
                  <a:cubicBezTo>
                    <a:pt x="2107" y="2165"/>
                    <a:pt x="2041" y="2164"/>
                    <a:pt x="2066" y="2163"/>
                  </a:cubicBezTo>
                  <a:cubicBezTo>
                    <a:pt x="2097" y="2162"/>
                    <a:pt x="2075" y="2161"/>
                    <a:pt x="2081" y="2160"/>
                  </a:cubicBezTo>
                  <a:cubicBezTo>
                    <a:pt x="2086" y="2158"/>
                    <a:pt x="2109" y="2156"/>
                    <a:pt x="2102" y="2155"/>
                  </a:cubicBezTo>
                  <a:cubicBezTo>
                    <a:pt x="2069" y="2154"/>
                    <a:pt x="2087" y="2153"/>
                    <a:pt x="2100" y="2152"/>
                  </a:cubicBezTo>
                  <a:cubicBezTo>
                    <a:pt x="2113" y="2151"/>
                    <a:pt x="2139" y="2150"/>
                    <a:pt x="2104" y="2149"/>
                  </a:cubicBezTo>
                  <a:cubicBezTo>
                    <a:pt x="2106" y="2147"/>
                    <a:pt x="2176" y="2141"/>
                    <a:pt x="2163" y="2137"/>
                  </a:cubicBezTo>
                  <a:cubicBezTo>
                    <a:pt x="2159" y="2136"/>
                    <a:pt x="2192" y="2135"/>
                    <a:pt x="2167" y="2134"/>
                  </a:cubicBezTo>
                  <a:cubicBezTo>
                    <a:pt x="2147" y="2133"/>
                    <a:pt x="2181" y="2132"/>
                    <a:pt x="2184" y="2131"/>
                  </a:cubicBezTo>
                  <a:cubicBezTo>
                    <a:pt x="2180" y="2120"/>
                    <a:pt x="2236" y="2124"/>
                    <a:pt x="2186" y="2121"/>
                  </a:cubicBezTo>
                  <a:cubicBezTo>
                    <a:pt x="2226" y="2120"/>
                    <a:pt x="2199" y="2118"/>
                    <a:pt x="2206" y="2116"/>
                  </a:cubicBezTo>
                  <a:cubicBezTo>
                    <a:pt x="2222" y="2114"/>
                    <a:pt x="2170" y="2111"/>
                    <a:pt x="2186" y="2109"/>
                  </a:cubicBezTo>
                  <a:cubicBezTo>
                    <a:pt x="2235" y="2105"/>
                    <a:pt x="2191" y="2104"/>
                    <a:pt x="2206" y="2097"/>
                  </a:cubicBezTo>
                  <a:cubicBezTo>
                    <a:pt x="2207" y="2091"/>
                    <a:pt x="2190" y="2094"/>
                    <a:pt x="2204" y="2092"/>
                  </a:cubicBezTo>
                  <a:cubicBezTo>
                    <a:pt x="2230" y="2083"/>
                    <a:pt x="2283" y="2078"/>
                    <a:pt x="2290" y="2070"/>
                  </a:cubicBezTo>
                  <a:cubicBezTo>
                    <a:pt x="2277" y="2067"/>
                    <a:pt x="2302" y="2065"/>
                    <a:pt x="2307" y="2064"/>
                  </a:cubicBezTo>
                  <a:cubicBezTo>
                    <a:pt x="2320" y="2063"/>
                    <a:pt x="2308" y="2061"/>
                    <a:pt x="2311" y="2060"/>
                  </a:cubicBezTo>
                  <a:cubicBezTo>
                    <a:pt x="2313" y="2059"/>
                    <a:pt x="2334" y="2057"/>
                    <a:pt x="2323" y="2057"/>
                  </a:cubicBezTo>
                  <a:cubicBezTo>
                    <a:pt x="2299" y="2056"/>
                    <a:pt x="2342" y="2055"/>
                    <a:pt x="2323" y="2055"/>
                  </a:cubicBezTo>
                  <a:cubicBezTo>
                    <a:pt x="2297" y="2054"/>
                    <a:pt x="2352" y="2053"/>
                    <a:pt x="2314" y="2053"/>
                  </a:cubicBezTo>
                  <a:cubicBezTo>
                    <a:pt x="2312" y="2053"/>
                    <a:pt x="2330" y="2051"/>
                    <a:pt x="2324" y="2051"/>
                  </a:cubicBezTo>
                  <a:cubicBezTo>
                    <a:pt x="2294" y="2050"/>
                    <a:pt x="2343" y="2050"/>
                    <a:pt x="2333" y="2049"/>
                  </a:cubicBezTo>
                  <a:cubicBezTo>
                    <a:pt x="2323" y="2048"/>
                    <a:pt x="2331" y="2047"/>
                    <a:pt x="2331" y="2045"/>
                  </a:cubicBezTo>
                  <a:cubicBezTo>
                    <a:pt x="2332" y="2044"/>
                    <a:pt x="2326" y="2043"/>
                    <a:pt x="2350" y="2043"/>
                  </a:cubicBezTo>
                  <a:cubicBezTo>
                    <a:pt x="2321" y="2042"/>
                    <a:pt x="2321" y="2040"/>
                    <a:pt x="2337" y="2039"/>
                  </a:cubicBezTo>
                  <a:cubicBezTo>
                    <a:pt x="2364" y="2038"/>
                    <a:pt x="2306" y="2037"/>
                    <a:pt x="2331" y="2036"/>
                  </a:cubicBezTo>
                  <a:cubicBezTo>
                    <a:pt x="2347" y="2036"/>
                    <a:pt x="2351" y="2036"/>
                    <a:pt x="2373" y="2037"/>
                  </a:cubicBezTo>
                  <a:cubicBezTo>
                    <a:pt x="2362" y="2031"/>
                    <a:pt x="2383" y="2028"/>
                    <a:pt x="2398" y="2024"/>
                  </a:cubicBezTo>
                  <a:cubicBezTo>
                    <a:pt x="2425" y="2022"/>
                    <a:pt x="2388" y="2020"/>
                    <a:pt x="2392" y="2018"/>
                  </a:cubicBezTo>
                  <a:cubicBezTo>
                    <a:pt x="2395" y="2017"/>
                    <a:pt x="2394" y="2016"/>
                    <a:pt x="2378" y="2015"/>
                  </a:cubicBezTo>
                  <a:cubicBezTo>
                    <a:pt x="2360" y="2014"/>
                    <a:pt x="2379" y="2012"/>
                    <a:pt x="2351" y="2010"/>
                  </a:cubicBezTo>
                  <a:cubicBezTo>
                    <a:pt x="2334" y="2009"/>
                    <a:pt x="2390" y="2009"/>
                    <a:pt x="2358" y="2008"/>
                  </a:cubicBezTo>
                  <a:cubicBezTo>
                    <a:pt x="2342" y="2005"/>
                    <a:pt x="2336" y="2006"/>
                    <a:pt x="2308" y="2005"/>
                  </a:cubicBezTo>
                  <a:cubicBezTo>
                    <a:pt x="2339" y="2004"/>
                    <a:pt x="2338" y="2007"/>
                    <a:pt x="2358" y="2001"/>
                  </a:cubicBezTo>
                  <a:cubicBezTo>
                    <a:pt x="2369" y="2000"/>
                    <a:pt x="2344" y="1999"/>
                    <a:pt x="2351" y="1998"/>
                  </a:cubicBezTo>
                  <a:cubicBezTo>
                    <a:pt x="2357" y="1997"/>
                    <a:pt x="2348" y="1996"/>
                    <a:pt x="2353" y="1995"/>
                  </a:cubicBezTo>
                  <a:cubicBezTo>
                    <a:pt x="2357" y="1994"/>
                    <a:pt x="2367" y="1993"/>
                    <a:pt x="2362" y="1992"/>
                  </a:cubicBezTo>
                  <a:cubicBezTo>
                    <a:pt x="2340" y="1987"/>
                    <a:pt x="2366" y="1988"/>
                    <a:pt x="2349" y="1985"/>
                  </a:cubicBezTo>
                  <a:cubicBezTo>
                    <a:pt x="2331" y="1983"/>
                    <a:pt x="2362" y="1982"/>
                    <a:pt x="2352" y="1981"/>
                  </a:cubicBezTo>
                  <a:cubicBezTo>
                    <a:pt x="2343" y="1979"/>
                    <a:pt x="2325" y="1978"/>
                    <a:pt x="2334" y="1977"/>
                  </a:cubicBezTo>
                  <a:cubicBezTo>
                    <a:pt x="2354" y="1974"/>
                    <a:pt x="2333" y="1972"/>
                    <a:pt x="2297" y="1970"/>
                  </a:cubicBezTo>
                  <a:cubicBezTo>
                    <a:pt x="2358" y="1970"/>
                    <a:pt x="2339" y="1951"/>
                    <a:pt x="2270" y="1948"/>
                  </a:cubicBezTo>
                  <a:cubicBezTo>
                    <a:pt x="2293" y="1947"/>
                    <a:pt x="2332" y="1946"/>
                    <a:pt x="2283" y="1945"/>
                  </a:cubicBezTo>
                  <a:cubicBezTo>
                    <a:pt x="2258" y="1946"/>
                    <a:pt x="2280" y="1944"/>
                    <a:pt x="2290" y="1945"/>
                  </a:cubicBezTo>
                  <a:cubicBezTo>
                    <a:pt x="2285" y="1945"/>
                    <a:pt x="2281" y="1946"/>
                    <a:pt x="2283" y="1945"/>
                  </a:cubicBezTo>
                  <a:cubicBezTo>
                    <a:pt x="2257" y="1944"/>
                    <a:pt x="2294" y="1943"/>
                    <a:pt x="2274" y="1942"/>
                  </a:cubicBezTo>
                  <a:cubicBezTo>
                    <a:pt x="2259" y="1941"/>
                    <a:pt x="2239" y="1939"/>
                    <a:pt x="2249" y="1938"/>
                  </a:cubicBezTo>
                  <a:cubicBezTo>
                    <a:pt x="2287" y="1937"/>
                    <a:pt x="2216" y="1935"/>
                    <a:pt x="2267" y="1934"/>
                  </a:cubicBezTo>
                  <a:cubicBezTo>
                    <a:pt x="2210" y="1929"/>
                    <a:pt x="2131" y="1911"/>
                    <a:pt x="2079" y="1900"/>
                  </a:cubicBezTo>
                  <a:cubicBezTo>
                    <a:pt x="2029" y="1899"/>
                    <a:pt x="2048" y="1891"/>
                    <a:pt x="1961" y="1888"/>
                  </a:cubicBezTo>
                  <a:cubicBezTo>
                    <a:pt x="1990" y="1887"/>
                    <a:pt x="1966" y="1886"/>
                    <a:pt x="1979" y="1885"/>
                  </a:cubicBezTo>
                  <a:cubicBezTo>
                    <a:pt x="1993" y="1883"/>
                    <a:pt x="1940" y="1882"/>
                    <a:pt x="1977" y="1881"/>
                  </a:cubicBezTo>
                  <a:cubicBezTo>
                    <a:pt x="1923" y="1862"/>
                    <a:pt x="1705" y="1853"/>
                    <a:pt x="1602" y="1832"/>
                  </a:cubicBezTo>
                  <a:cubicBezTo>
                    <a:pt x="1560" y="1831"/>
                    <a:pt x="1602" y="1829"/>
                    <a:pt x="1564" y="1828"/>
                  </a:cubicBezTo>
                  <a:cubicBezTo>
                    <a:pt x="1616" y="1827"/>
                    <a:pt x="1556" y="1825"/>
                    <a:pt x="1558" y="1824"/>
                  </a:cubicBezTo>
                  <a:cubicBezTo>
                    <a:pt x="1562" y="1821"/>
                    <a:pt x="1573" y="1818"/>
                    <a:pt x="1542" y="1815"/>
                  </a:cubicBezTo>
                  <a:cubicBezTo>
                    <a:pt x="1521" y="1811"/>
                    <a:pt x="1569" y="1810"/>
                    <a:pt x="1578" y="1809"/>
                  </a:cubicBezTo>
                  <a:cubicBezTo>
                    <a:pt x="1565" y="1809"/>
                    <a:pt x="1531" y="1809"/>
                    <a:pt x="1550" y="1808"/>
                  </a:cubicBezTo>
                  <a:cubicBezTo>
                    <a:pt x="1563" y="1807"/>
                    <a:pt x="1582" y="1806"/>
                    <a:pt x="1577" y="1805"/>
                  </a:cubicBezTo>
                  <a:cubicBezTo>
                    <a:pt x="1571" y="1805"/>
                    <a:pt x="1617" y="1804"/>
                    <a:pt x="1590" y="1803"/>
                  </a:cubicBezTo>
                  <a:cubicBezTo>
                    <a:pt x="1581" y="1803"/>
                    <a:pt x="1595" y="1802"/>
                    <a:pt x="1592" y="1801"/>
                  </a:cubicBezTo>
                  <a:cubicBezTo>
                    <a:pt x="1587" y="1800"/>
                    <a:pt x="1597" y="1799"/>
                    <a:pt x="1603" y="1798"/>
                  </a:cubicBezTo>
                  <a:cubicBezTo>
                    <a:pt x="1608" y="1798"/>
                    <a:pt x="1617" y="1797"/>
                    <a:pt x="1623" y="1796"/>
                  </a:cubicBezTo>
                  <a:cubicBezTo>
                    <a:pt x="1628" y="1796"/>
                    <a:pt x="1586" y="1795"/>
                    <a:pt x="1620" y="1794"/>
                  </a:cubicBezTo>
                  <a:cubicBezTo>
                    <a:pt x="1576" y="1794"/>
                    <a:pt x="1643" y="1791"/>
                    <a:pt x="1665" y="1786"/>
                  </a:cubicBezTo>
                  <a:cubicBezTo>
                    <a:pt x="1670" y="1776"/>
                    <a:pt x="1752" y="1775"/>
                    <a:pt x="1766" y="1767"/>
                  </a:cubicBezTo>
                  <a:cubicBezTo>
                    <a:pt x="1736" y="1767"/>
                    <a:pt x="1763" y="1766"/>
                    <a:pt x="1775" y="1766"/>
                  </a:cubicBezTo>
                  <a:cubicBezTo>
                    <a:pt x="1785" y="1760"/>
                    <a:pt x="1828" y="1746"/>
                    <a:pt x="1871" y="1746"/>
                  </a:cubicBezTo>
                  <a:cubicBezTo>
                    <a:pt x="1834" y="1745"/>
                    <a:pt x="1884" y="1744"/>
                    <a:pt x="1875" y="1743"/>
                  </a:cubicBezTo>
                  <a:cubicBezTo>
                    <a:pt x="1868" y="1743"/>
                    <a:pt x="1869" y="1741"/>
                    <a:pt x="1890" y="1740"/>
                  </a:cubicBezTo>
                  <a:cubicBezTo>
                    <a:pt x="1908" y="1740"/>
                    <a:pt x="1883" y="1737"/>
                    <a:pt x="1900" y="1736"/>
                  </a:cubicBezTo>
                  <a:cubicBezTo>
                    <a:pt x="1981" y="1728"/>
                    <a:pt x="1984" y="1720"/>
                    <a:pt x="2101" y="1708"/>
                  </a:cubicBezTo>
                  <a:cubicBezTo>
                    <a:pt x="2061" y="1707"/>
                    <a:pt x="2103" y="1706"/>
                    <a:pt x="2108" y="1706"/>
                  </a:cubicBezTo>
                  <a:cubicBezTo>
                    <a:pt x="2123" y="1704"/>
                    <a:pt x="2144" y="1702"/>
                    <a:pt x="2144" y="1699"/>
                  </a:cubicBezTo>
                  <a:cubicBezTo>
                    <a:pt x="2144" y="1698"/>
                    <a:pt x="2131" y="1696"/>
                    <a:pt x="2179" y="1695"/>
                  </a:cubicBezTo>
                  <a:cubicBezTo>
                    <a:pt x="2184" y="1695"/>
                    <a:pt x="2184" y="1694"/>
                    <a:pt x="2185" y="1694"/>
                  </a:cubicBezTo>
                  <a:cubicBezTo>
                    <a:pt x="2195" y="1692"/>
                    <a:pt x="2176" y="1690"/>
                    <a:pt x="2202" y="1687"/>
                  </a:cubicBezTo>
                  <a:cubicBezTo>
                    <a:pt x="2223" y="1686"/>
                    <a:pt x="2216" y="1683"/>
                    <a:pt x="2224" y="1681"/>
                  </a:cubicBezTo>
                  <a:cubicBezTo>
                    <a:pt x="2243" y="1676"/>
                    <a:pt x="2243" y="1669"/>
                    <a:pt x="2249" y="1665"/>
                  </a:cubicBezTo>
                  <a:cubicBezTo>
                    <a:pt x="2288" y="1662"/>
                    <a:pt x="2266" y="1659"/>
                    <a:pt x="2267" y="1656"/>
                  </a:cubicBezTo>
                  <a:cubicBezTo>
                    <a:pt x="2267" y="1654"/>
                    <a:pt x="2226" y="1652"/>
                    <a:pt x="2289" y="1650"/>
                  </a:cubicBezTo>
                  <a:cubicBezTo>
                    <a:pt x="2292" y="1650"/>
                    <a:pt x="2291" y="1650"/>
                    <a:pt x="2287" y="1650"/>
                  </a:cubicBezTo>
                  <a:cubicBezTo>
                    <a:pt x="2253" y="1648"/>
                    <a:pt x="2314" y="1647"/>
                    <a:pt x="2289" y="1647"/>
                  </a:cubicBezTo>
                  <a:cubicBezTo>
                    <a:pt x="2258" y="1645"/>
                    <a:pt x="2295" y="1645"/>
                    <a:pt x="2292" y="1644"/>
                  </a:cubicBezTo>
                  <a:cubicBezTo>
                    <a:pt x="2288" y="1643"/>
                    <a:pt x="2278" y="1641"/>
                    <a:pt x="2303" y="1640"/>
                  </a:cubicBezTo>
                  <a:cubicBezTo>
                    <a:pt x="2336" y="1639"/>
                    <a:pt x="2284" y="1638"/>
                    <a:pt x="2289" y="1637"/>
                  </a:cubicBezTo>
                  <a:cubicBezTo>
                    <a:pt x="2326" y="1633"/>
                    <a:pt x="2299" y="1630"/>
                    <a:pt x="2332" y="1628"/>
                  </a:cubicBezTo>
                  <a:cubicBezTo>
                    <a:pt x="2343" y="1628"/>
                    <a:pt x="2302" y="1627"/>
                    <a:pt x="2327" y="1626"/>
                  </a:cubicBezTo>
                  <a:cubicBezTo>
                    <a:pt x="2347" y="1625"/>
                    <a:pt x="2326" y="1623"/>
                    <a:pt x="2352" y="1621"/>
                  </a:cubicBezTo>
                  <a:cubicBezTo>
                    <a:pt x="2317" y="1620"/>
                    <a:pt x="2358" y="1619"/>
                    <a:pt x="2353" y="1618"/>
                  </a:cubicBezTo>
                  <a:cubicBezTo>
                    <a:pt x="2351" y="1609"/>
                    <a:pt x="2341" y="1611"/>
                    <a:pt x="2384" y="1608"/>
                  </a:cubicBezTo>
                  <a:cubicBezTo>
                    <a:pt x="2393" y="1608"/>
                    <a:pt x="2398" y="1606"/>
                    <a:pt x="2392" y="1606"/>
                  </a:cubicBezTo>
                  <a:cubicBezTo>
                    <a:pt x="2360" y="1605"/>
                    <a:pt x="2391" y="1604"/>
                    <a:pt x="2396" y="1604"/>
                  </a:cubicBezTo>
                  <a:cubicBezTo>
                    <a:pt x="2404" y="1603"/>
                    <a:pt x="2355" y="1602"/>
                    <a:pt x="2388" y="1601"/>
                  </a:cubicBezTo>
                  <a:cubicBezTo>
                    <a:pt x="2420" y="1597"/>
                    <a:pt x="2393" y="1597"/>
                    <a:pt x="2427" y="1593"/>
                  </a:cubicBezTo>
                  <a:cubicBezTo>
                    <a:pt x="2435" y="1592"/>
                    <a:pt x="2409" y="1591"/>
                    <a:pt x="2417" y="1591"/>
                  </a:cubicBezTo>
                  <a:cubicBezTo>
                    <a:pt x="2430" y="1590"/>
                    <a:pt x="2419" y="1589"/>
                    <a:pt x="2426" y="1588"/>
                  </a:cubicBezTo>
                  <a:cubicBezTo>
                    <a:pt x="2436" y="1587"/>
                    <a:pt x="2434" y="1586"/>
                    <a:pt x="2450" y="1585"/>
                  </a:cubicBezTo>
                  <a:cubicBezTo>
                    <a:pt x="2478" y="1584"/>
                    <a:pt x="2421" y="1583"/>
                    <a:pt x="2434" y="1582"/>
                  </a:cubicBezTo>
                  <a:cubicBezTo>
                    <a:pt x="2446" y="1581"/>
                    <a:pt x="2465" y="1580"/>
                    <a:pt x="2456" y="1579"/>
                  </a:cubicBezTo>
                  <a:cubicBezTo>
                    <a:pt x="2441" y="1576"/>
                    <a:pt x="2507" y="1574"/>
                    <a:pt x="2461" y="1572"/>
                  </a:cubicBezTo>
                  <a:cubicBezTo>
                    <a:pt x="2507" y="1569"/>
                    <a:pt x="2438" y="1570"/>
                    <a:pt x="2477" y="1565"/>
                  </a:cubicBezTo>
                  <a:cubicBezTo>
                    <a:pt x="2481" y="1564"/>
                    <a:pt x="2473" y="1563"/>
                    <a:pt x="2490" y="1562"/>
                  </a:cubicBezTo>
                  <a:cubicBezTo>
                    <a:pt x="2501" y="1561"/>
                    <a:pt x="2469" y="1559"/>
                    <a:pt x="2480" y="1559"/>
                  </a:cubicBezTo>
                  <a:cubicBezTo>
                    <a:pt x="2499" y="1558"/>
                    <a:pt x="2477" y="1557"/>
                    <a:pt x="2488" y="1556"/>
                  </a:cubicBezTo>
                  <a:cubicBezTo>
                    <a:pt x="2494" y="1556"/>
                    <a:pt x="2487" y="1555"/>
                    <a:pt x="2488" y="1554"/>
                  </a:cubicBezTo>
                  <a:cubicBezTo>
                    <a:pt x="2445" y="1554"/>
                    <a:pt x="2451" y="1553"/>
                    <a:pt x="2458" y="1553"/>
                  </a:cubicBezTo>
                  <a:cubicBezTo>
                    <a:pt x="2469" y="1551"/>
                    <a:pt x="2497" y="1550"/>
                    <a:pt x="2464" y="1549"/>
                  </a:cubicBezTo>
                  <a:cubicBezTo>
                    <a:pt x="2429" y="1548"/>
                    <a:pt x="2475" y="1547"/>
                    <a:pt x="2465" y="1546"/>
                  </a:cubicBezTo>
                  <a:cubicBezTo>
                    <a:pt x="2445" y="1544"/>
                    <a:pt x="2440" y="1541"/>
                    <a:pt x="2437" y="1538"/>
                  </a:cubicBezTo>
                  <a:cubicBezTo>
                    <a:pt x="2435" y="1537"/>
                    <a:pt x="2418" y="1535"/>
                    <a:pt x="2453" y="1534"/>
                  </a:cubicBezTo>
                  <a:cubicBezTo>
                    <a:pt x="2424" y="1533"/>
                    <a:pt x="2437" y="1531"/>
                    <a:pt x="2436" y="1530"/>
                  </a:cubicBezTo>
                  <a:cubicBezTo>
                    <a:pt x="2434" y="1528"/>
                    <a:pt x="2429" y="1526"/>
                    <a:pt x="2438" y="1524"/>
                  </a:cubicBezTo>
                  <a:cubicBezTo>
                    <a:pt x="2443" y="1522"/>
                    <a:pt x="2394" y="1522"/>
                    <a:pt x="2435" y="1521"/>
                  </a:cubicBezTo>
                  <a:cubicBezTo>
                    <a:pt x="2423" y="1520"/>
                    <a:pt x="2411" y="1518"/>
                    <a:pt x="2401" y="1518"/>
                  </a:cubicBezTo>
                  <a:cubicBezTo>
                    <a:pt x="2412" y="1517"/>
                    <a:pt x="2437" y="1515"/>
                    <a:pt x="2433" y="1515"/>
                  </a:cubicBezTo>
                  <a:cubicBezTo>
                    <a:pt x="2404" y="1514"/>
                    <a:pt x="2442" y="1514"/>
                    <a:pt x="2435" y="1513"/>
                  </a:cubicBezTo>
                  <a:cubicBezTo>
                    <a:pt x="2426" y="1511"/>
                    <a:pt x="2409" y="1510"/>
                    <a:pt x="2406" y="1506"/>
                  </a:cubicBezTo>
                  <a:cubicBezTo>
                    <a:pt x="2408" y="1505"/>
                    <a:pt x="2360" y="1505"/>
                    <a:pt x="2389" y="1503"/>
                  </a:cubicBezTo>
                  <a:cubicBezTo>
                    <a:pt x="2403" y="1502"/>
                    <a:pt x="2395" y="1500"/>
                    <a:pt x="2388" y="1499"/>
                  </a:cubicBezTo>
                  <a:cubicBezTo>
                    <a:pt x="2358" y="1498"/>
                    <a:pt x="2371" y="1497"/>
                    <a:pt x="2375" y="1496"/>
                  </a:cubicBezTo>
                  <a:cubicBezTo>
                    <a:pt x="2345" y="1489"/>
                    <a:pt x="2401" y="1490"/>
                    <a:pt x="2305" y="1488"/>
                  </a:cubicBezTo>
                  <a:cubicBezTo>
                    <a:pt x="2383" y="1487"/>
                    <a:pt x="2366" y="1483"/>
                    <a:pt x="2333" y="1482"/>
                  </a:cubicBezTo>
                  <a:cubicBezTo>
                    <a:pt x="2380" y="1480"/>
                    <a:pt x="2332" y="1480"/>
                    <a:pt x="2350" y="1477"/>
                  </a:cubicBezTo>
                  <a:cubicBezTo>
                    <a:pt x="2357" y="1475"/>
                    <a:pt x="2366" y="1473"/>
                    <a:pt x="2346" y="1472"/>
                  </a:cubicBezTo>
                  <a:cubicBezTo>
                    <a:pt x="2314" y="1471"/>
                    <a:pt x="2349" y="1470"/>
                    <a:pt x="2341" y="1469"/>
                  </a:cubicBezTo>
                  <a:cubicBezTo>
                    <a:pt x="2303" y="1464"/>
                    <a:pt x="2380" y="1464"/>
                    <a:pt x="2331" y="1462"/>
                  </a:cubicBezTo>
                  <a:cubicBezTo>
                    <a:pt x="2309" y="1455"/>
                    <a:pt x="2302" y="1453"/>
                    <a:pt x="2273" y="1445"/>
                  </a:cubicBezTo>
                  <a:cubicBezTo>
                    <a:pt x="2311" y="1444"/>
                    <a:pt x="2246" y="1443"/>
                    <a:pt x="2269" y="1442"/>
                  </a:cubicBezTo>
                  <a:cubicBezTo>
                    <a:pt x="2301" y="1441"/>
                    <a:pt x="2282" y="1441"/>
                    <a:pt x="2270" y="1440"/>
                  </a:cubicBezTo>
                  <a:cubicBezTo>
                    <a:pt x="2206" y="1435"/>
                    <a:pt x="2191" y="1422"/>
                    <a:pt x="2126" y="1417"/>
                  </a:cubicBezTo>
                  <a:cubicBezTo>
                    <a:pt x="2127" y="1416"/>
                    <a:pt x="2092" y="1415"/>
                    <a:pt x="2118" y="1414"/>
                  </a:cubicBezTo>
                  <a:cubicBezTo>
                    <a:pt x="2142" y="1413"/>
                    <a:pt x="2106" y="1412"/>
                    <a:pt x="2102" y="1411"/>
                  </a:cubicBezTo>
                  <a:cubicBezTo>
                    <a:pt x="2073" y="1401"/>
                    <a:pt x="2100" y="1407"/>
                    <a:pt x="2041" y="1401"/>
                  </a:cubicBezTo>
                  <a:cubicBezTo>
                    <a:pt x="2088" y="1399"/>
                    <a:pt x="1995" y="1397"/>
                    <a:pt x="2040" y="1395"/>
                  </a:cubicBezTo>
                  <a:cubicBezTo>
                    <a:pt x="1956" y="1387"/>
                    <a:pt x="1981" y="1383"/>
                    <a:pt x="1860" y="1376"/>
                  </a:cubicBezTo>
                  <a:cubicBezTo>
                    <a:pt x="1874" y="1375"/>
                    <a:pt x="1889" y="1375"/>
                    <a:pt x="1893" y="1375"/>
                  </a:cubicBezTo>
                  <a:cubicBezTo>
                    <a:pt x="1915" y="1371"/>
                    <a:pt x="1828" y="1378"/>
                    <a:pt x="1862" y="1368"/>
                  </a:cubicBezTo>
                  <a:cubicBezTo>
                    <a:pt x="1857" y="1368"/>
                    <a:pt x="1844" y="1368"/>
                    <a:pt x="1830" y="1367"/>
                  </a:cubicBezTo>
                  <a:cubicBezTo>
                    <a:pt x="1848" y="1364"/>
                    <a:pt x="1808" y="1362"/>
                    <a:pt x="1772" y="1359"/>
                  </a:cubicBezTo>
                  <a:cubicBezTo>
                    <a:pt x="1887" y="1358"/>
                    <a:pt x="1675" y="1347"/>
                    <a:pt x="1666" y="1343"/>
                  </a:cubicBezTo>
                  <a:cubicBezTo>
                    <a:pt x="1584" y="1328"/>
                    <a:pt x="1546" y="1326"/>
                    <a:pt x="1509" y="1307"/>
                  </a:cubicBezTo>
                  <a:cubicBezTo>
                    <a:pt x="1511" y="1304"/>
                    <a:pt x="1473" y="1301"/>
                    <a:pt x="1517" y="1298"/>
                  </a:cubicBezTo>
                  <a:cubicBezTo>
                    <a:pt x="1527" y="1298"/>
                    <a:pt x="1515" y="1297"/>
                    <a:pt x="1511" y="1296"/>
                  </a:cubicBezTo>
                  <a:cubicBezTo>
                    <a:pt x="1494" y="1297"/>
                    <a:pt x="1494" y="1281"/>
                    <a:pt x="1508" y="1280"/>
                  </a:cubicBezTo>
                  <a:cubicBezTo>
                    <a:pt x="1508" y="1279"/>
                    <a:pt x="1498" y="1278"/>
                    <a:pt x="1500" y="1276"/>
                  </a:cubicBezTo>
                  <a:cubicBezTo>
                    <a:pt x="1501" y="1275"/>
                    <a:pt x="1527" y="1274"/>
                    <a:pt x="1516" y="1273"/>
                  </a:cubicBezTo>
                  <a:cubicBezTo>
                    <a:pt x="1488" y="1272"/>
                    <a:pt x="1525" y="1271"/>
                    <a:pt x="1528" y="1270"/>
                  </a:cubicBezTo>
                  <a:cubicBezTo>
                    <a:pt x="1553" y="1270"/>
                    <a:pt x="1523" y="1267"/>
                    <a:pt x="1561" y="1265"/>
                  </a:cubicBezTo>
                  <a:cubicBezTo>
                    <a:pt x="1509" y="1263"/>
                    <a:pt x="1570" y="1262"/>
                    <a:pt x="1564" y="1260"/>
                  </a:cubicBezTo>
                  <a:cubicBezTo>
                    <a:pt x="1557" y="1258"/>
                    <a:pt x="1549" y="1256"/>
                    <a:pt x="1580" y="1255"/>
                  </a:cubicBezTo>
                  <a:cubicBezTo>
                    <a:pt x="1590" y="1254"/>
                    <a:pt x="1585" y="1253"/>
                    <a:pt x="1581" y="1252"/>
                  </a:cubicBezTo>
                  <a:cubicBezTo>
                    <a:pt x="1576" y="1252"/>
                    <a:pt x="1621" y="1251"/>
                    <a:pt x="1587" y="1250"/>
                  </a:cubicBezTo>
                  <a:cubicBezTo>
                    <a:pt x="1609" y="1249"/>
                    <a:pt x="1559" y="1247"/>
                    <a:pt x="1587" y="1246"/>
                  </a:cubicBezTo>
                  <a:cubicBezTo>
                    <a:pt x="1623" y="1244"/>
                    <a:pt x="1566" y="1243"/>
                    <a:pt x="1579" y="1241"/>
                  </a:cubicBezTo>
                  <a:cubicBezTo>
                    <a:pt x="1591" y="1240"/>
                    <a:pt x="1590" y="1238"/>
                    <a:pt x="1579" y="1237"/>
                  </a:cubicBezTo>
                  <a:cubicBezTo>
                    <a:pt x="1568" y="1235"/>
                    <a:pt x="1636" y="1234"/>
                    <a:pt x="1584" y="1233"/>
                  </a:cubicBezTo>
                  <a:cubicBezTo>
                    <a:pt x="1621" y="1231"/>
                    <a:pt x="1596" y="1229"/>
                    <a:pt x="1602" y="1227"/>
                  </a:cubicBezTo>
                  <a:cubicBezTo>
                    <a:pt x="1610" y="1215"/>
                    <a:pt x="1587" y="1217"/>
                    <a:pt x="1588" y="1215"/>
                  </a:cubicBezTo>
                  <a:cubicBezTo>
                    <a:pt x="1623" y="1214"/>
                    <a:pt x="1580" y="1213"/>
                    <a:pt x="1590" y="1213"/>
                  </a:cubicBezTo>
                  <a:cubicBezTo>
                    <a:pt x="1602" y="1212"/>
                    <a:pt x="1589" y="1211"/>
                    <a:pt x="1600" y="1210"/>
                  </a:cubicBezTo>
                  <a:cubicBezTo>
                    <a:pt x="1616" y="1205"/>
                    <a:pt x="1580" y="1204"/>
                    <a:pt x="1621" y="1203"/>
                  </a:cubicBezTo>
                  <a:cubicBezTo>
                    <a:pt x="1587" y="1202"/>
                    <a:pt x="1622" y="1200"/>
                    <a:pt x="1613" y="1199"/>
                  </a:cubicBezTo>
                  <a:cubicBezTo>
                    <a:pt x="1593" y="1197"/>
                    <a:pt x="1591" y="1195"/>
                    <a:pt x="1607" y="1194"/>
                  </a:cubicBezTo>
                  <a:cubicBezTo>
                    <a:pt x="1656" y="1182"/>
                    <a:pt x="1575" y="1187"/>
                    <a:pt x="1559" y="1187"/>
                  </a:cubicBezTo>
                  <a:cubicBezTo>
                    <a:pt x="1578" y="1187"/>
                    <a:pt x="1590" y="1187"/>
                    <a:pt x="1602" y="1188"/>
                  </a:cubicBezTo>
                  <a:cubicBezTo>
                    <a:pt x="1584" y="1188"/>
                    <a:pt x="1596" y="1189"/>
                    <a:pt x="1594" y="1190"/>
                  </a:cubicBezTo>
                  <a:cubicBezTo>
                    <a:pt x="1590" y="1190"/>
                    <a:pt x="1586" y="1189"/>
                    <a:pt x="1582" y="1189"/>
                  </a:cubicBezTo>
                  <a:cubicBezTo>
                    <a:pt x="1617" y="1189"/>
                    <a:pt x="1517" y="1190"/>
                    <a:pt x="1603" y="1191"/>
                  </a:cubicBezTo>
                  <a:cubicBezTo>
                    <a:pt x="1588" y="1191"/>
                    <a:pt x="1575" y="1191"/>
                    <a:pt x="1561" y="1192"/>
                  </a:cubicBezTo>
                  <a:cubicBezTo>
                    <a:pt x="1563" y="1198"/>
                    <a:pt x="1550" y="1196"/>
                    <a:pt x="1540" y="1198"/>
                  </a:cubicBezTo>
                  <a:cubicBezTo>
                    <a:pt x="1529" y="1199"/>
                    <a:pt x="1566" y="1199"/>
                    <a:pt x="1543" y="1201"/>
                  </a:cubicBezTo>
                  <a:cubicBezTo>
                    <a:pt x="1527" y="1201"/>
                    <a:pt x="1540" y="1203"/>
                    <a:pt x="1540" y="1204"/>
                  </a:cubicBezTo>
                  <a:cubicBezTo>
                    <a:pt x="1540" y="1205"/>
                    <a:pt x="1547" y="1206"/>
                    <a:pt x="1539" y="1206"/>
                  </a:cubicBezTo>
                  <a:cubicBezTo>
                    <a:pt x="1508" y="1208"/>
                    <a:pt x="1520" y="1210"/>
                    <a:pt x="1520" y="1212"/>
                  </a:cubicBezTo>
                  <a:cubicBezTo>
                    <a:pt x="1520" y="1213"/>
                    <a:pt x="1488" y="1215"/>
                    <a:pt x="1519" y="1216"/>
                  </a:cubicBezTo>
                  <a:cubicBezTo>
                    <a:pt x="1491" y="1217"/>
                    <a:pt x="1516" y="1218"/>
                    <a:pt x="1501" y="1219"/>
                  </a:cubicBezTo>
                  <a:cubicBezTo>
                    <a:pt x="1488" y="1220"/>
                    <a:pt x="1494" y="1222"/>
                    <a:pt x="1500" y="1223"/>
                  </a:cubicBezTo>
                  <a:cubicBezTo>
                    <a:pt x="1505" y="1224"/>
                    <a:pt x="1464" y="1225"/>
                    <a:pt x="1499" y="1226"/>
                  </a:cubicBezTo>
                  <a:cubicBezTo>
                    <a:pt x="1448" y="1241"/>
                    <a:pt x="1437" y="1234"/>
                    <a:pt x="1415" y="1241"/>
                  </a:cubicBezTo>
                  <a:cubicBezTo>
                    <a:pt x="1416" y="1252"/>
                    <a:pt x="1331" y="1251"/>
                    <a:pt x="1374" y="1255"/>
                  </a:cubicBezTo>
                  <a:cubicBezTo>
                    <a:pt x="1321" y="1260"/>
                    <a:pt x="1276" y="1258"/>
                    <a:pt x="1221" y="1256"/>
                  </a:cubicBezTo>
                  <a:cubicBezTo>
                    <a:pt x="1188" y="1255"/>
                    <a:pt x="1252" y="1254"/>
                    <a:pt x="1213" y="1254"/>
                  </a:cubicBezTo>
                  <a:cubicBezTo>
                    <a:pt x="1201" y="1252"/>
                    <a:pt x="1240" y="1252"/>
                    <a:pt x="1249" y="1251"/>
                  </a:cubicBezTo>
                  <a:lnTo>
                    <a:pt x="1249" y="1251"/>
                  </a:lnTo>
                  <a:cubicBezTo>
                    <a:pt x="1170" y="1251"/>
                    <a:pt x="1258" y="1240"/>
                    <a:pt x="1290" y="1239"/>
                  </a:cubicBezTo>
                  <a:cubicBezTo>
                    <a:pt x="1294" y="1252"/>
                    <a:pt x="1283" y="1248"/>
                    <a:pt x="1269" y="1250"/>
                  </a:cubicBezTo>
                  <a:cubicBezTo>
                    <a:pt x="1275" y="1250"/>
                    <a:pt x="1281" y="1250"/>
                    <a:pt x="1287" y="1250"/>
                  </a:cubicBezTo>
                  <a:cubicBezTo>
                    <a:pt x="1274" y="1250"/>
                    <a:pt x="1261" y="1251"/>
                    <a:pt x="1249" y="1251"/>
                  </a:cubicBezTo>
                  <a:cubicBezTo>
                    <a:pt x="1265" y="1258"/>
                    <a:pt x="1328" y="1253"/>
                    <a:pt x="1353" y="1247"/>
                  </a:cubicBezTo>
                  <a:cubicBezTo>
                    <a:pt x="1326" y="1245"/>
                    <a:pt x="1360" y="1243"/>
                    <a:pt x="1354" y="1242"/>
                  </a:cubicBezTo>
                  <a:cubicBezTo>
                    <a:pt x="1330" y="1233"/>
                    <a:pt x="1403" y="1250"/>
                    <a:pt x="1394" y="1222"/>
                  </a:cubicBezTo>
                  <a:cubicBezTo>
                    <a:pt x="1347" y="1223"/>
                    <a:pt x="1383" y="1225"/>
                    <a:pt x="1334" y="1216"/>
                  </a:cubicBezTo>
                  <a:cubicBezTo>
                    <a:pt x="1382" y="1214"/>
                    <a:pt x="1317" y="1215"/>
                    <a:pt x="1347" y="1212"/>
                  </a:cubicBezTo>
                  <a:cubicBezTo>
                    <a:pt x="1307" y="1212"/>
                    <a:pt x="1378" y="1211"/>
                    <a:pt x="1338" y="1210"/>
                  </a:cubicBezTo>
                  <a:cubicBezTo>
                    <a:pt x="1356" y="1209"/>
                    <a:pt x="1326" y="1207"/>
                    <a:pt x="1331" y="1206"/>
                  </a:cubicBezTo>
                  <a:cubicBezTo>
                    <a:pt x="1334" y="1198"/>
                    <a:pt x="1338" y="1201"/>
                    <a:pt x="1353" y="1200"/>
                  </a:cubicBezTo>
                  <a:cubicBezTo>
                    <a:pt x="1394" y="1198"/>
                    <a:pt x="1357" y="1196"/>
                    <a:pt x="1378" y="1191"/>
                  </a:cubicBezTo>
                  <a:cubicBezTo>
                    <a:pt x="1390" y="1188"/>
                    <a:pt x="1437" y="1185"/>
                    <a:pt x="1398" y="1184"/>
                  </a:cubicBezTo>
                  <a:cubicBezTo>
                    <a:pt x="1410" y="1184"/>
                    <a:pt x="1422" y="1184"/>
                    <a:pt x="1434" y="1184"/>
                  </a:cubicBezTo>
                  <a:cubicBezTo>
                    <a:pt x="1433" y="1183"/>
                    <a:pt x="1448" y="1181"/>
                    <a:pt x="1417" y="1181"/>
                  </a:cubicBezTo>
                  <a:cubicBezTo>
                    <a:pt x="1432" y="1179"/>
                    <a:pt x="1472" y="1180"/>
                    <a:pt x="1446" y="1175"/>
                  </a:cubicBezTo>
                  <a:cubicBezTo>
                    <a:pt x="1475" y="1173"/>
                    <a:pt x="1430" y="1171"/>
                    <a:pt x="1496" y="1170"/>
                  </a:cubicBezTo>
                  <a:cubicBezTo>
                    <a:pt x="1500" y="1164"/>
                    <a:pt x="1567" y="1162"/>
                    <a:pt x="1561" y="1159"/>
                  </a:cubicBezTo>
                  <a:cubicBezTo>
                    <a:pt x="1610" y="1158"/>
                    <a:pt x="1557" y="1156"/>
                    <a:pt x="1578" y="1155"/>
                  </a:cubicBezTo>
                  <a:cubicBezTo>
                    <a:pt x="1596" y="1153"/>
                    <a:pt x="1564" y="1152"/>
                    <a:pt x="1600" y="1151"/>
                  </a:cubicBezTo>
                  <a:cubicBezTo>
                    <a:pt x="1568" y="1149"/>
                    <a:pt x="1619" y="1148"/>
                    <a:pt x="1603" y="1147"/>
                  </a:cubicBezTo>
                  <a:cubicBezTo>
                    <a:pt x="1597" y="1147"/>
                    <a:pt x="1591" y="1147"/>
                    <a:pt x="1585" y="11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 rot="5226896">
              <a:off x="6980674" y="-1091154"/>
              <a:ext cx="2958129" cy="2781929"/>
            </a:xfrm>
            <a:custGeom>
              <a:avLst/>
              <a:gdLst/>
              <a:ahLst/>
              <a:cxnLst/>
              <a:rect l="l" t="t" r="r" b="b"/>
              <a:pathLst>
                <a:path w="3559" h="3347" extrusionOk="0">
                  <a:moveTo>
                    <a:pt x="3539" y="1091"/>
                  </a:moveTo>
                  <a:cubicBezTo>
                    <a:pt x="3569" y="1268"/>
                    <a:pt x="3566" y="1448"/>
                    <a:pt x="3522" y="1611"/>
                  </a:cubicBezTo>
                  <a:cubicBezTo>
                    <a:pt x="3403" y="2053"/>
                    <a:pt x="3042" y="2315"/>
                    <a:pt x="2635" y="2474"/>
                  </a:cubicBezTo>
                  <a:cubicBezTo>
                    <a:pt x="2012" y="2718"/>
                    <a:pt x="719" y="3918"/>
                    <a:pt x="120" y="3014"/>
                  </a:cubicBezTo>
                  <a:cubicBezTo>
                    <a:pt x="-199" y="2533"/>
                    <a:pt x="162" y="1911"/>
                    <a:pt x="658" y="1748"/>
                  </a:cubicBezTo>
                  <a:cubicBezTo>
                    <a:pt x="1604" y="1437"/>
                    <a:pt x="1282" y="447"/>
                    <a:pt x="1990" y="122"/>
                  </a:cubicBezTo>
                  <a:cubicBezTo>
                    <a:pt x="2354" y="-45"/>
                    <a:pt x="2774" y="-67"/>
                    <a:pt x="3084" y="220"/>
                  </a:cubicBezTo>
                  <a:cubicBezTo>
                    <a:pt x="3313" y="431"/>
                    <a:pt x="3483" y="759"/>
                    <a:pt x="3539" y="10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rot="-873234">
              <a:off x="6797504" y="-1039094"/>
              <a:ext cx="3120632" cy="3153979"/>
            </a:xfrm>
            <a:custGeom>
              <a:avLst/>
              <a:gdLst/>
              <a:ahLst/>
              <a:cxnLst/>
              <a:rect l="l" t="t" r="r" b="b"/>
              <a:pathLst>
                <a:path w="4771" h="4822" extrusionOk="0">
                  <a:moveTo>
                    <a:pt x="177" y="19"/>
                  </a:moveTo>
                  <a:cubicBezTo>
                    <a:pt x="129" y="19"/>
                    <a:pt x="79" y="33"/>
                    <a:pt x="47" y="82"/>
                  </a:cubicBezTo>
                  <a:cubicBezTo>
                    <a:pt x="5" y="148"/>
                    <a:pt x="-47" y="365"/>
                    <a:pt x="363" y="962"/>
                  </a:cubicBezTo>
                  <a:cubicBezTo>
                    <a:pt x="674" y="1413"/>
                    <a:pt x="993" y="1661"/>
                    <a:pt x="1311" y="1836"/>
                  </a:cubicBezTo>
                  <a:cubicBezTo>
                    <a:pt x="1023" y="1277"/>
                    <a:pt x="891" y="805"/>
                    <a:pt x="888" y="796"/>
                  </a:cubicBezTo>
                  <a:lnTo>
                    <a:pt x="888" y="795"/>
                  </a:lnTo>
                  <a:cubicBezTo>
                    <a:pt x="783" y="368"/>
                    <a:pt x="460" y="61"/>
                    <a:pt x="222" y="22"/>
                  </a:cubicBezTo>
                  <a:cubicBezTo>
                    <a:pt x="208" y="20"/>
                    <a:pt x="192" y="19"/>
                    <a:pt x="177" y="19"/>
                  </a:cubicBezTo>
                  <a:moveTo>
                    <a:pt x="1356" y="1881"/>
                  </a:moveTo>
                  <a:cubicBezTo>
                    <a:pt x="1611" y="2365"/>
                    <a:pt x="1982" y="2904"/>
                    <a:pt x="2483" y="3254"/>
                  </a:cubicBezTo>
                  <a:cubicBezTo>
                    <a:pt x="2780" y="3462"/>
                    <a:pt x="3080" y="3566"/>
                    <a:pt x="3357" y="3628"/>
                  </a:cubicBezTo>
                  <a:cubicBezTo>
                    <a:pt x="3219" y="3429"/>
                    <a:pt x="3093" y="3229"/>
                    <a:pt x="2995" y="3049"/>
                  </a:cubicBezTo>
                  <a:cubicBezTo>
                    <a:pt x="2678" y="2467"/>
                    <a:pt x="2254" y="2284"/>
                    <a:pt x="1805" y="2090"/>
                  </a:cubicBezTo>
                  <a:cubicBezTo>
                    <a:pt x="1660" y="2028"/>
                    <a:pt x="1509" y="1962"/>
                    <a:pt x="1356" y="1881"/>
                  </a:cubicBezTo>
                  <a:moveTo>
                    <a:pt x="3402" y="3657"/>
                  </a:moveTo>
                  <a:cubicBezTo>
                    <a:pt x="3817" y="4243"/>
                    <a:pt x="4337" y="4803"/>
                    <a:pt x="4591" y="4803"/>
                  </a:cubicBezTo>
                  <a:cubicBezTo>
                    <a:pt x="4605" y="4803"/>
                    <a:pt x="4618" y="4801"/>
                    <a:pt x="4630" y="4798"/>
                  </a:cubicBezTo>
                  <a:cubicBezTo>
                    <a:pt x="4719" y="4773"/>
                    <a:pt x="4760" y="4655"/>
                    <a:pt x="4751" y="4446"/>
                  </a:cubicBezTo>
                  <a:cubicBezTo>
                    <a:pt x="4724" y="3844"/>
                    <a:pt x="4355" y="3795"/>
                    <a:pt x="3844" y="3727"/>
                  </a:cubicBezTo>
                  <a:cubicBezTo>
                    <a:pt x="3707" y="3709"/>
                    <a:pt x="3558" y="3689"/>
                    <a:pt x="3402" y="3657"/>
                  </a:cubicBezTo>
                  <a:moveTo>
                    <a:pt x="4592" y="4822"/>
                  </a:moveTo>
                  <a:cubicBezTo>
                    <a:pt x="4323" y="4822"/>
                    <a:pt x="3792" y="4246"/>
                    <a:pt x="3374" y="3651"/>
                  </a:cubicBezTo>
                  <a:cubicBezTo>
                    <a:pt x="3088" y="3590"/>
                    <a:pt x="2779" y="3485"/>
                    <a:pt x="2472" y="3270"/>
                  </a:cubicBezTo>
                  <a:cubicBezTo>
                    <a:pt x="1960" y="2912"/>
                    <a:pt x="1583" y="2358"/>
                    <a:pt x="1326" y="1865"/>
                  </a:cubicBezTo>
                  <a:cubicBezTo>
                    <a:pt x="1001" y="1688"/>
                    <a:pt x="665" y="1434"/>
                    <a:pt x="348" y="973"/>
                  </a:cubicBezTo>
                  <a:cubicBezTo>
                    <a:pt x="54" y="546"/>
                    <a:pt x="-61" y="218"/>
                    <a:pt x="31" y="72"/>
                  </a:cubicBezTo>
                  <a:cubicBezTo>
                    <a:pt x="68" y="14"/>
                    <a:pt x="137" y="-10"/>
                    <a:pt x="225" y="4"/>
                  </a:cubicBezTo>
                  <a:cubicBezTo>
                    <a:pt x="344" y="23"/>
                    <a:pt x="488" y="112"/>
                    <a:pt x="610" y="241"/>
                  </a:cubicBezTo>
                  <a:cubicBezTo>
                    <a:pt x="709" y="346"/>
                    <a:pt x="841" y="527"/>
                    <a:pt x="907" y="791"/>
                  </a:cubicBezTo>
                  <a:cubicBezTo>
                    <a:pt x="910" y="803"/>
                    <a:pt x="1046" y="1287"/>
                    <a:pt x="1341" y="1852"/>
                  </a:cubicBezTo>
                  <a:cubicBezTo>
                    <a:pt x="1499" y="1937"/>
                    <a:pt x="1657" y="2005"/>
                    <a:pt x="1813" y="2073"/>
                  </a:cubicBezTo>
                  <a:cubicBezTo>
                    <a:pt x="2265" y="2268"/>
                    <a:pt x="2691" y="2452"/>
                    <a:pt x="3012" y="3039"/>
                  </a:cubicBezTo>
                  <a:cubicBezTo>
                    <a:pt x="3113" y="3225"/>
                    <a:pt x="3243" y="3431"/>
                    <a:pt x="3386" y="3634"/>
                  </a:cubicBezTo>
                  <a:cubicBezTo>
                    <a:pt x="3549" y="3669"/>
                    <a:pt x="3704" y="3689"/>
                    <a:pt x="3846" y="3708"/>
                  </a:cubicBezTo>
                  <a:cubicBezTo>
                    <a:pt x="4366" y="3777"/>
                    <a:pt x="4742" y="3827"/>
                    <a:pt x="4770" y="4445"/>
                  </a:cubicBezTo>
                  <a:cubicBezTo>
                    <a:pt x="4779" y="4664"/>
                    <a:pt x="4734" y="4789"/>
                    <a:pt x="4635" y="4816"/>
                  </a:cubicBezTo>
                  <a:cubicBezTo>
                    <a:pt x="4621" y="4820"/>
                    <a:pt x="4607" y="4822"/>
                    <a:pt x="4592" y="48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rot="-6300001" flipH="1">
              <a:off x="-173681" y="-597868"/>
              <a:ext cx="1566030" cy="1572150"/>
            </a:xfrm>
            <a:custGeom>
              <a:avLst/>
              <a:gdLst/>
              <a:ahLst/>
              <a:cxnLst/>
              <a:rect l="l" t="t" r="r" b="b"/>
              <a:pathLst>
                <a:path w="3577" h="3591" extrusionOk="0">
                  <a:moveTo>
                    <a:pt x="1585" y="1146"/>
                  </a:moveTo>
                  <a:cubicBezTo>
                    <a:pt x="1591" y="1146"/>
                    <a:pt x="1597" y="1146"/>
                    <a:pt x="1603" y="1146"/>
                  </a:cubicBezTo>
                  <a:cubicBezTo>
                    <a:pt x="1587" y="1142"/>
                    <a:pt x="1721" y="1148"/>
                    <a:pt x="1707" y="1140"/>
                  </a:cubicBezTo>
                  <a:cubicBezTo>
                    <a:pt x="1701" y="1140"/>
                    <a:pt x="1695" y="1140"/>
                    <a:pt x="1689" y="1139"/>
                  </a:cubicBezTo>
                  <a:cubicBezTo>
                    <a:pt x="1695" y="1139"/>
                    <a:pt x="1701" y="1139"/>
                    <a:pt x="1707" y="1139"/>
                  </a:cubicBezTo>
                  <a:cubicBezTo>
                    <a:pt x="1751" y="1124"/>
                    <a:pt x="1790" y="1122"/>
                    <a:pt x="1846" y="1118"/>
                  </a:cubicBezTo>
                  <a:cubicBezTo>
                    <a:pt x="1836" y="1116"/>
                    <a:pt x="1826" y="1117"/>
                    <a:pt x="1800" y="1117"/>
                  </a:cubicBezTo>
                  <a:cubicBezTo>
                    <a:pt x="1864" y="1117"/>
                    <a:pt x="1858" y="1113"/>
                    <a:pt x="1906" y="1113"/>
                  </a:cubicBezTo>
                  <a:cubicBezTo>
                    <a:pt x="1889" y="1115"/>
                    <a:pt x="1924" y="1115"/>
                    <a:pt x="1894" y="1116"/>
                  </a:cubicBezTo>
                  <a:cubicBezTo>
                    <a:pt x="1883" y="1129"/>
                    <a:pt x="1927" y="1124"/>
                    <a:pt x="1913" y="1127"/>
                  </a:cubicBezTo>
                  <a:cubicBezTo>
                    <a:pt x="1897" y="1130"/>
                    <a:pt x="1879" y="1132"/>
                    <a:pt x="1907" y="1135"/>
                  </a:cubicBezTo>
                  <a:cubicBezTo>
                    <a:pt x="1894" y="1135"/>
                    <a:pt x="1884" y="1135"/>
                    <a:pt x="1873" y="1136"/>
                  </a:cubicBezTo>
                  <a:cubicBezTo>
                    <a:pt x="1895" y="1137"/>
                    <a:pt x="1868" y="1138"/>
                    <a:pt x="1893" y="1139"/>
                  </a:cubicBezTo>
                  <a:cubicBezTo>
                    <a:pt x="1921" y="1139"/>
                    <a:pt x="1914" y="1140"/>
                    <a:pt x="1915" y="1141"/>
                  </a:cubicBezTo>
                  <a:cubicBezTo>
                    <a:pt x="1956" y="1140"/>
                    <a:pt x="1925" y="1136"/>
                    <a:pt x="1977" y="1130"/>
                  </a:cubicBezTo>
                  <a:cubicBezTo>
                    <a:pt x="1927" y="1129"/>
                    <a:pt x="1999" y="1127"/>
                    <a:pt x="1977" y="1126"/>
                  </a:cubicBezTo>
                  <a:cubicBezTo>
                    <a:pt x="1957" y="1125"/>
                    <a:pt x="1977" y="1124"/>
                    <a:pt x="1978" y="1123"/>
                  </a:cubicBezTo>
                  <a:cubicBezTo>
                    <a:pt x="1986" y="1121"/>
                    <a:pt x="1997" y="1119"/>
                    <a:pt x="1976" y="1117"/>
                  </a:cubicBezTo>
                  <a:cubicBezTo>
                    <a:pt x="1962" y="1116"/>
                    <a:pt x="2016" y="1116"/>
                    <a:pt x="1984" y="1115"/>
                  </a:cubicBezTo>
                  <a:cubicBezTo>
                    <a:pt x="2008" y="1112"/>
                    <a:pt x="1973" y="1113"/>
                    <a:pt x="1958" y="1111"/>
                  </a:cubicBezTo>
                  <a:cubicBezTo>
                    <a:pt x="1975" y="1106"/>
                    <a:pt x="2078" y="1098"/>
                    <a:pt x="2101" y="1090"/>
                  </a:cubicBezTo>
                  <a:cubicBezTo>
                    <a:pt x="2120" y="1089"/>
                    <a:pt x="2132" y="1089"/>
                    <a:pt x="2146" y="1089"/>
                  </a:cubicBezTo>
                  <a:cubicBezTo>
                    <a:pt x="2093" y="1086"/>
                    <a:pt x="2223" y="1080"/>
                    <a:pt x="2206" y="1075"/>
                  </a:cubicBezTo>
                  <a:cubicBezTo>
                    <a:pt x="2249" y="1075"/>
                    <a:pt x="2217" y="1073"/>
                    <a:pt x="2239" y="1072"/>
                  </a:cubicBezTo>
                  <a:cubicBezTo>
                    <a:pt x="2257" y="1071"/>
                    <a:pt x="2235" y="1069"/>
                    <a:pt x="2252" y="1068"/>
                  </a:cubicBezTo>
                  <a:cubicBezTo>
                    <a:pt x="2276" y="1066"/>
                    <a:pt x="2265" y="1065"/>
                    <a:pt x="2268" y="1063"/>
                  </a:cubicBezTo>
                  <a:cubicBezTo>
                    <a:pt x="2271" y="1062"/>
                    <a:pt x="2269" y="1061"/>
                    <a:pt x="2269" y="1059"/>
                  </a:cubicBezTo>
                  <a:cubicBezTo>
                    <a:pt x="2269" y="1058"/>
                    <a:pt x="2275" y="1056"/>
                    <a:pt x="2267" y="1055"/>
                  </a:cubicBezTo>
                  <a:cubicBezTo>
                    <a:pt x="2259" y="1054"/>
                    <a:pt x="2302" y="1053"/>
                    <a:pt x="2269" y="1051"/>
                  </a:cubicBezTo>
                  <a:cubicBezTo>
                    <a:pt x="2309" y="1046"/>
                    <a:pt x="2293" y="1045"/>
                    <a:pt x="2324" y="1043"/>
                  </a:cubicBezTo>
                  <a:cubicBezTo>
                    <a:pt x="2327" y="1043"/>
                    <a:pt x="2320" y="1042"/>
                    <a:pt x="2329" y="1041"/>
                  </a:cubicBezTo>
                  <a:cubicBezTo>
                    <a:pt x="2339" y="1040"/>
                    <a:pt x="2337" y="1039"/>
                    <a:pt x="2330" y="1038"/>
                  </a:cubicBezTo>
                  <a:cubicBezTo>
                    <a:pt x="2321" y="1037"/>
                    <a:pt x="2366" y="1036"/>
                    <a:pt x="2332" y="1035"/>
                  </a:cubicBezTo>
                  <a:cubicBezTo>
                    <a:pt x="2344" y="1035"/>
                    <a:pt x="2403" y="1031"/>
                    <a:pt x="2358" y="1029"/>
                  </a:cubicBezTo>
                  <a:cubicBezTo>
                    <a:pt x="2350" y="1028"/>
                    <a:pt x="2359" y="1027"/>
                    <a:pt x="2365" y="1027"/>
                  </a:cubicBezTo>
                  <a:cubicBezTo>
                    <a:pt x="2371" y="1026"/>
                    <a:pt x="2343" y="1025"/>
                    <a:pt x="2371" y="1025"/>
                  </a:cubicBezTo>
                  <a:cubicBezTo>
                    <a:pt x="2332" y="1024"/>
                    <a:pt x="2384" y="1023"/>
                    <a:pt x="2362" y="1023"/>
                  </a:cubicBezTo>
                  <a:cubicBezTo>
                    <a:pt x="2330" y="1022"/>
                    <a:pt x="2377" y="1021"/>
                    <a:pt x="2366" y="1021"/>
                  </a:cubicBezTo>
                  <a:cubicBezTo>
                    <a:pt x="2336" y="1019"/>
                    <a:pt x="2358" y="1017"/>
                    <a:pt x="2352" y="1015"/>
                  </a:cubicBezTo>
                  <a:cubicBezTo>
                    <a:pt x="2339" y="1011"/>
                    <a:pt x="2380" y="1012"/>
                    <a:pt x="2393" y="1007"/>
                  </a:cubicBezTo>
                  <a:cubicBezTo>
                    <a:pt x="2383" y="996"/>
                    <a:pt x="2453" y="1000"/>
                    <a:pt x="2414" y="996"/>
                  </a:cubicBezTo>
                  <a:cubicBezTo>
                    <a:pt x="2470" y="988"/>
                    <a:pt x="2441" y="986"/>
                    <a:pt x="2479" y="976"/>
                  </a:cubicBezTo>
                  <a:cubicBezTo>
                    <a:pt x="2485" y="975"/>
                    <a:pt x="2508" y="973"/>
                    <a:pt x="2532" y="971"/>
                  </a:cubicBezTo>
                  <a:cubicBezTo>
                    <a:pt x="2581" y="976"/>
                    <a:pt x="2550" y="980"/>
                    <a:pt x="2562" y="985"/>
                  </a:cubicBezTo>
                  <a:cubicBezTo>
                    <a:pt x="2532" y="983"/>
                    <a:pt x="2515" y="982"/>
                    <a:pt x="2498" y="982"/>
                  </a:cubicBezTo>
                  <a:cubicBezTo>
                    <a:pt x="2524" y="992"/>
                    <a:pt x="2550" y="984"/>
                    <a:pt x="2500" y="994"/>
                  </a:cubicBezTo>
                  <a:cubicBezTo>
                    <a:pt x="2577" y="990"/>
                    <a:pt x="2579" y="993"/>
                    <a:pt x="2643" y="978"/>
                  </a:cubicBezTo>
                  <a:cubicBezTo>
                    <a:pt x="2647" y="972"/>
                    <a:pt x="2632" y="974"/>
                    <a:pt x="2663" y="972"/>
                  </a:cubicBezTo>
                  <a:cubicBezTo>
                    <a:pt x="2673" y="971"/>
                    <a:pt x="2667" y="970"/>
                    <a:pt x="2677" y="970"/>
                  </a:cubicBezTo>
                  <a:cubicBezTo>
                    <a:pt x="2695" y="969"/>
                    <a:pt x="2649" y="969"/>
                    <a:pt x="2677" y="968"/>
                  </a:cubicBezTo>
                  <a:cubicBezTo>
                    <a:pt x="2686" y="968"/>
                    <a:pt x="2685" y="967"/>
                    <a:pt x="2685" y="966"/>
                  </a:cubicBezTo>
                  <a:cubicBezTo>
                    <a:pt x="2684" y="966"/>
                    <a:pt x="2693" y="965"/>
                    <a:pt x="2671" y="964"/>
                  </a:cubicBezTo>
                  <a:cubicBezTo>
                    <a:pt x="2688" y="963"/>
                    <a:pt x="2712" y="959"/>
                    <a:pt x="2671" y="956"/>
                  </a:cubicBezTo>
                  <a:cubicBezTo>
                    <a:pt x="2661" y="955"/>
                    <a:pt x="2641" y="954"/>
                    <a:pt x="2648" y="954"/>
                  </a:cubicBezTo>
                  <a:cubicBezTo>
                    <a:pt x="2688" y="952"/>
                    <a:pt x="2652" y="951"/>
                    <a:pt x="2641" y="951"/>
                  </a:cubicBezTo>
                  <a:cubicBezTo>
                    <a:pt x="2624" y="948"/>
                    <a:pt x="2601" y="945"/>
                    <a:pt x="2627" y="943"/>
                  </a:cubicBezTo>
                  <a:cubicBezTo>
                    <a:pt x="2700" y="932"/>
                    <a:pt x="2652" y="932"/>
                    <a:pt x="2747" y="924"/>
                  </a:cubicBezTo>
                  <a:cubicBezTo>
                    <a:pt x="2745" y="924"/>
                    <a:pt x="2743" y="924"/>
                    <a:pt x="2740" y="924"/>
                  </a:cubicBezTo>
                  <a:cubicBezTo>
                    <a:pt x="2711" y="923"/>
                    <a:pt x="2754" y="923"/>
                    <a:pt x="2749" y="922"/>
                  </a:cubicBezTo>
                  <a:cubicBezTo>
                    <a:pt x="2781" y="913"/>
                    <a:pt x="2798" y="912"/>
                    <a:pt x="2866" y="905"/>
                  </a:cubicBezTo>
                  <a:cubicBezTo>
                    <a:pt x="2876" y="900"/>
                    <a:pt x="2928" y="897"/>
                    <a:pt x="2935" y="896"/>
                  </a:cubicBezTo>
                  <a:cubicBezTo>
                    <a:pt x="2931" y="895"/>
                    <a:pt x="2972" y="894"/>
                    <a:pt x="2936" y="893"/>
                  </a:cubicBezTo>
                  <a:cubicBezTo>
                    <a:pt x="3016" y="885"/>
                    <a:pt x="3065" y="884"/>
                    <a:pt x="3143" y="867"/>
                  </a:cubicBezTo>
                  <a:cubicBezTo>
                    <a:pt x="3122" y="867"/>
                    <a:pt x="3050" y="870"/>
                    <a:pt x="3062" y="875"/>
                  </a:cubicBezTo>
                  <a:cubicBezTo>
                    <a:pt x="2971" y="872"/>
                    <a:pt x="2758" y="900"/>
                    <a:pt x="2745" y="886"/>
                  </a:cubicBezTo>
                  <a:cubicBezTo>
                    <a:pt x="2734" y="885"/>
                    <a:pt x="2765" y="884"/>
                    <a:pt x="2758" y="883"/>
                  </a:cubicBezTo>
                  <a:cubicBezTo>
                    <a:pt x="2750" y="878"/>
                    <a:pt x="2857" y="878"/>
                    <a:pt x="2803" y="873"/>
                  </a:cubicBezTo>
                  <a:cubicBezTo>
                    <a:pt x="2780" y="873"/>
                    <a:pt x="2764" y="872"/>
                    <a:pt x="2740" y="872"/>
                  </a:cubicBezTo>
                  <a:cubicBezTo>
                    <a:pt x="2751" y="870"/>
                    <a:pt x="2760" y="869"/>
                    <a:pt x="2768" y="867"/>
                  </a:cubicBezTo>
                  <a:cubicBezTo>
                    <a:pt x="2763" y="867"/>
                    <a:pt x="2757" y="867"/>
                    <a:pt x="2751" y="866"/>
                  </a:cubicBezTo>
                  <a:cubicBezTo>
                    <a:pt x="2791" y="867"/>
                    <a:pt x="2791" y="863"/>
                    <a:pt x="2751" y="863"/>
                  </a:cubicBezTo>
                  <a:cubicBezTo>
                    <a:pt x="2757" y="862"/>
                    <a:pt x="2763" y="862"/>
                    <a:pt x="2768" y="862"/>
                  </a:cubicBezTo>
                  <a:lnTo>
                    <a:pt x="2768" y="862"/>
                  </a:lnTo>
                  <a:cubicBezTo>
                    <a:pt x="2763" y="861"/>
                    <a:pt x="2757" y="861"/>
                    <a:pt x="2751" y="861"/>
                  </a:cubicBezTo>
                  <a:cubicBezTo>
                    <a:pt x="2765" y="862"/>
                    <a:pt x="2812" y="858"/>
                    <a:pt x="2803" y="853"/>
                  </a:cubicBezTo>
                  <a:cubicBezTo>
                    <a:pt x="2776" y="852"/>
                    <a:pt x="2819" y="851"/>
                    <a:pt x="2814" y="850"/>
                  </a:cubicBezTo>
                  <a:cubicBezTo>
                    <a:pt x="2802" y="848"/>
                    <a:pt x="2798" y="845"/>
                    <a:pt x="2846" y="843"/>
                  </a:cubicBezTo>
                  <a:cubicBezTo>
                    <a:pt x="2853" y="843"/>
                    <a:pt x="2821" y="842"/>
                    <a:pt x="2849" y="841"/>
                  </a:cubicBezTo>
                  <a:cubicBezTo>
                    <a:pt x="2821" y="840"/>
                    <a:pt x="2859" y="842"/>
                    <a:pt x="2852" y="837"/>
                  </a:cubicBezTo>
                  <a:cubicBezTo>
                    <a:pt x="2898" y="833"/>
                    <a:pt x="2996" y="825"/>
                    <a:pt x="3040" y="813"/>
                  </a:cubicBezTo>
                  <a:cubicBezTo>
                    <a:pt x="3044" y="812"/>
                    <a:pt x="3099" y="810"/>
                    <a:pt x="3061" y="810"/>
                  </a:cubicBezTo>
                  <a:cubicBezTo>
                    <a:pt x="3088" y="809"/>
                    <a:pt x="3080" y="808"/>
                    <a:pt x="3080" y="807"/>
                  </a:cubicBezTo>
                  <a:cubicBezTo>
                    <a:pt x="3081" y="806"/>
                    <a:pt x="3072" y="804"/>
                    <a:pt x="3083" y="803"/>
                  </a:cubicBezTo>
                  <a:cubicBezTo>
                    <a:pt x="3109" y="801"/>
                    <a:pt x="3116" y="798"/>
                    <a:pt x="3123" y="796"/>
                  </a:cubicBezTo>
                  <a:cubicBezTo>
                    <a:pt x="3156" y="793"/>
                    <a:pt x="3166" y="788"/>
                    <a:pt x="3125" y="789"/>
                  </a:cubicBezTo>
                  <a:cubicBezTo>
                    <a:pt x="3134" y="789"/>
                    <a:pt x="3138" y="788"/>
                    <a:pt x="3152" y="787"/>
                  </a:cubicBezTo>
                  <a:cubicBezTo>
                    <a:pt x="3174" y="787"/>
                    <a:pt x="3143" y="786"/>
                    <a:pt x="3146" y="786"/>
                  </a:cubicBezTo>
                  <a:cubicBezTo>
                    <a:pt x="3151" y="785"/>
                    <a:pt x="3156" y="784"/>
                    <a:pt x="3164" y="784"/>
                  </a:cubicBezTo>
                  <a:cubicBezTo>
                    <a:pt x="3171" y="783"/>
                    <a:pt x="3194" y="783"/>
                    <a:pt x="3165" y="782"/>
                  </a:cubicBezTo>
                  <a:cubicBezTo>
                    <a:pt x="3190" y="772"/>
                    <a:pt x="3243" y="771"/>
                    <a:pt x="3289" y="764"/>
                  </a:cubicBezTo>
                  <a:cubicBezTo>
                    <a:pt x="3266" y="761"/>
                    <a:pt x="3381" y="762"/>
                    <a:pt x="3330" y="763"/>
                  </a:cubicBezTo>
                  <a:lnTo>
                    <a:pt x="3330" y="762"/>
                  </a:lnTo>
                  <a:cubicBezTo>
                    <a:pt x="3316" y="763"/>
                    <a:pt x="3303" y="764"/>
                    <a:pt x="3289" y="764"/>
                  </a:cubicBezTo>
                  <a:cubicBezTo>
                    <a:pt x="3315" y="765"/>
                    <a:pt x="3346" y="765"/>
                    <a:pt x="3372" y="764"/>
                  </a:cubicBezTo>
                  <a:cubicBezTo>
                    <a:pt x="3366" y="764"/>
                    <a:pt x="3360" y="764"/>
                    <a:pt x="3355" y="764"/>
                  </a:cubicBezTo>
                  <a:cubicBezTo>
                    <a:pt x="3369" y="763"/>
                    <a:pt x="3404" y="763"/>
                    <a:pt x="3372" y="763"/>
                  </a:cubicBezTo>
                  <a:lnTo>
                    <a:pt x="3372" y="764"/>
                  </a:lnTo>
                  <a:lnTo>
                    <a:pt x="3414" y="764"/>
                  </a:lnTo>
                  <a:cubicBezTo>
                    <a:pt x="3461" y="790"/>
                    <a:pt x="3502" y="753"/>
                    <a:pt x="3552" y="754"/>
                  </a:cubicBezTo>
                  <a:cubicBezTo>
                    <a:pt x="3515" y="753"/>
                    <a:pt x="3555" y="751"/>
                    <a:pt x="3551" y="750"/>
                  </a:cubicBezTo>
                  <a:cubicBezTo>
                    <a:pt x="3545" y="748"/>
                    <a:pt x="3567" y="747"/>
                    <a:pt x="3555" y="745"/>
                  </a:cubicBezTo>
                  <a:cubicBezTo>
                    <a:pt x="3548" y="744"/>
                    <a:pt x="3540" y="743"/>
                    <a:pt x="3538" y="742"/>
                  </a:cubicBezTo>
                  <a:cubicBezTo>
                    <a:pt x="3533" y="742"/>
                    <a:pt x="3527" y="742"/>
                    <a:pt x="3521" y="742"/>
                  </a:cubicBezTo>
                  <a:cubicBezTo>
                    <a:pt x="3527" y="741"/>
                    <a:pt x="3533" y="741"/>
                    <a:pt x="3538" y="741"/>
                  </a:cubicBezTo>
                  <a:cubicBezTo>
                    <a:pt x="3539" y="740"/>
                    <a:pt x="3583" y="740"/>
                    <a:pt x="3543" y="739"/>
                  </a:cubicBezTo>
                  <a:cubicBezTo>
                    <a:pt x="3574" y="738"/>
                    <a:pt x="3533" y="737"/>
                    <a:pt x="3539" y="736"/>
                  </a:cubicBezTo>
                  <a:cubicBezTo>
                    <a:pt x="3544" y="736"/>
                    <a:pt x="3551" y="735"/>
                    <a:pt x="3560" y="734"/>
                  </a:cubicBezTo>
                  <a:cubicBezTo>
                    <a:pt x="3569" y="734"/>
                    <a:pt x="3520" y="733"/>
                    <a:pt x="3552" y="732"/>
                  </a:cubicBezTo>
                  <a:cubicBezTo>
                    <a:pt x="3556" y="732"/>
                    <a:pt x="3545" y="731"/>
                    <a:pt x="3535" y="731"/>
                  </a:cubicBezTo>
                  <a:cubicBezTo>
                    <a:pt x="3506" y="729"/>
                    <a:pt x="3512" y="728"/>
                    <a:pt x="3530" y="726"/>
                  </a:cubicBezTo>
                  <a:cubicBezTo>
                    <a:pt x="3538" y="726"/>
                    <a:pt x="3505" y="725"/>
                    <a:pt x="3538" y="724"/>
                  </a:cubicBezTo>
                  <a:cubicBezTo>
                    <a:pt x="3514" y="724"/>
                    <a:pt x="3523" y="723"/>
                    <a:pt x="3536" y="723"/>
                  </a:cubicBezTo>
                  <a:cubicBezTo>
                    <a:pt x="3506" y="722"/>
                    <a:pt x="3520" y="721"/>
                    <a:pt x="3518" y="720"/>
                  </a:cubicBezTo>
                  <a:cubicBezTo>
                    <a:pt x="3513" y="714"/>
                    <a:pt x="3533" y="716"/>
                    <a:pt x="3499" y="714"/>
                  </a:cubicBezTo>
                  <a:cubicBezTo>
                    <a:pt x="3528" y="714"/>
                    <a:pt x="3507" y="712"/>
                    <a:pt x="3508" y="712"/>
                  </a:cubicBezTo>
                  <a:cubicBezTo>
                    <a:pt x="3510" y="711"/>
                    <a:pt x="3505" y="709"/>
                    <a:pt x="3518" y="708"/>
                  </a:cubicBezTo>
                  <a:cubicBezTo>
                    <a:pt x="3475" y="705"/>
                    <a:pt x="3508" y="698"/>
                    <a:pt x="3465" y="692"/>
                  </a:cubicBezTo>
                  <a:cubicBezTo>
                    <a:pt x="3501" y="691"/>
                    <a:pt x="3433" y="689"/>
                    <a:pt x="3475" y="688"/>
                  </a:cubicBezTo>
                  <a:cubicBezTo>
                    <a:pt x="3496" y="688"/>
                    <a:pt x="3449" y="687"/>
                    <a:pt x="3473" y="685"/>
                  </a:cubicBezTo>
                  <a:cubicBezTo>
                    <a:pt x="3489" y="685"/>
                    <a:pt x="3486" y="683"/>
                    <a:pt x="3474" y="682"/>
                  </a:cubicBezTo>
                  <a:cubicBezTo>
                    <a:pt x="3441" y="678"/>
                    <a:pt x="3461" y="675"/>
                    <a:pt x="3455" y="672"/>
                  </a:cubicBezTo>
                  <a:cubicBezTo>
                    <a:pt x="3449" y="668"/>
                    <a:pt x="3469" y="665"/>
                    <a:pt x="3436" y="662"/>
                  </a:cubicBezTo>
                  <a:cubicBezTo>
                    <a:pt x="3423" y="660"/>
                    <a:pt x="3442" y="658"/>
                    <a:pt x="3434" y="654"/>
                  </a:cubicBezTo>
                  <a:cubicBezTo>
                    <a:pt x="3431" y="653"/>
                    <a:pt x="3406" y="652"/>
                    <a:pt x="3417" y="651"/>
                  </a:cubicBezTo>
                  <a:cubicBezTo>
                    <a:pt x="3439" y="650"/>
                    <a:pt x="3406" y="649"/>
                    <a:pt x="3412" y="648"/>
                  </a:cubicBezTo>
                  <a:cubicBezTo>
                    <a:pt x="3419" y="646"/>
                    <a:pt x="3411" y="640"/>
                    <a:pt x="3414" y="634"/>
                  </a:cubicBezTo>
                  <a:cubicBezTo>
                    <a:pt x="3414" y="633"/>
                    <a:pt x="3403" y="631"/>
                    <a:pt x="3416" y="630"/>
                  </a:cubicBezTo>
                  <a:cubicBezTo>
                    <a:pt x="3434" y="628"/>
                    <a:pt x="3374" y="627"/>
                    <a:pt x="3404" y="626"/>
                  </a:cubicBezTo>
                  <a:cubicBezTo>
                    <a:pt x="3425" y="624"/>
                    <a:pt x="3365" y="620"/>
                    <a:pt x="3378" y="619"/>
                  </a:cubicBezTo>
                  <a:cubicBezTo>
                    <a:pt x="3410" y="618"/>
                    <a:pt x="3368" y="617"/>
                    <a:pt x="3374" y="616"/>
                  </a:cubicBezTo>
                  <a:cubicBezTo>
                    <a:pt x="3391" y="614"/>
                    <a:pt x="3312" y="613"/>
                    <a:pt x="3351" y="611"/>
                  </a:cubicBezTo>
                  <a:cubicBezTo>
                    <a:pt x="3305" y="608"/>
                    <a:pt x="3349" y="604"/>
                    <a:pt x="3324" y="602"/>
                  </a:cubicBezTo>
                  <a:cubicBezTo>
                    <a:pt x="3296" y="600"/>
                    <a:pt x="3359" y="600"/>
                    <a:pt x="3330" y="599"/>
                  </a:cubicBezTo>
                  <a:cubicBezTo>
                    <a:pt x="3297" y="598"/>
                    <a:pt x="3323" y="596"/>
                    <a:pt x="3307" y="595"/>
                  </a:cubicBezTo>
                  <a:cubicBezTo>
                    <a:pt x="3295" y="592"/>
                    <a:pt x="3281" y="593"/>
                    <a:pt x="3288" y="588"/>
                  </a:cubicBezTo>
                  <a:cubicBezTo>
                    <a:pt x="3282" y="571"/>
                    <a:pt x="3221" y="570"/>
                    <a:pt x="3228" y="567"/>
                  </a:cubicBezTo>
                  <a:cubicBezTo>
                    <a:pt x="3242" y="566"/>
                    <a:pt x="3174" y="564"/>
                    <a:pt x="3220" y="562"/>
                  </a:cubicBezTo>
                  <a:cubicBezTo>
                    <a:pt x="3226" y="562"/>
                    <a:pt x="3189" y="561"/>
                    <a:pt x="3224" y="560"/>
                  </a:cubicBezTo>
                  <a:cubicBezTo>
                    <a:pt x="3205" y="556"/>
                    <a:pt x="3194" y="557"/>
                    <a:pt x="3184" y="550"/>
                  </a:cubicBezTo>
                  <a:cubicBezTo>
                    <a:pt x="3187" y="549"/>
                    <a:pt x="3190" y="548"/>
                    <a:pt x="3180" y="548"/>
                  </a:cubicBezTo>
                  <a:cubicBezTo>
                    <a:pt x="3153" y="547"/>
                    <a:pt x="3203" y="546"/>
                    <a:pt x="3164" y="546"/>
                  </a:cubicBezTo>
                  <a:cubicBezTo>
                    <a:pt x="3169" y="545"/>
                    <a:pt x="3150" y="543"/>
                    <a:pt x="3178" y="543"/>
                  </a:cubicBezTo>
                  <a:cubicBezTo>
                    <a:pt x="3206" y="542"/>
                    <a:pt x="3162" y="541"/>
                    <a:pt x="3177" y="540"/>
                  </a:cubicBezTo>
                  <a:cubicBezTo>
                    <a:pt x="3203" y="538"/>
                    <a:pt x="3169" y="535"/>
                    <a:pt x="3205" y="533"/>
                  </a:cubicBezTo>
                  <a:cubicBezTo>
                    <a:pt x="3209" y="533"/>
                    <a:pt x="3206" y="532"/>
                    <a:pt x="3200" y="532"/>
                  </a:cubicBezTo>
                  <a:cubicBezTo>
                    <a:pt x="3175" y="531"/>
                    <a:pt x="3186" y="530"/>
                    <a:pt x="3185" y="529"/>
                  </a:cubicBezTo>
                  <a:cubicBezTo>
                    <a:pt x="3180" y="514"/>
                    <a:pt x="3197" y="509"/>
                    <a:pt x="3166" y="508"/>
                  </a:cubicBezTo>
                  <a:cubicBezTo>
                    <a:pt x="3153" y="507"/>
                    <a:pt x="3187" y="506"/>
                    <a:pt x="3165" y="504"/>
                  </a:cubicBezTo>
                  <a:cubicBezTo>
                    <a:pt x="3159" y="504"/>
                    <a:pt x="3163" y="503"/>
                    <a:pt x="3166" y="503"/>
                  </a:cubicBezTo>
                  <a:cubicBezTo>
                    <a:pt x="3179" y="499"/>
                    <a:pt x="3207" y="499"/>
                    <a:pt x="3205" y="490"/>
                  </a:cubicBezTo>
                  <a:cubicBezTo>
                    <a:pt x="3205" y="489"/>
                    <a:pt x="3193" y="487"/>
                    <a:pt x="3208" y="486"/>
                  </a:cubicBezTo>
                  <a:cubicBezTo>
                    <a:pt x="3233" y="486"/>
                    <a:pt x="3204" y="485"/>
                    <a:pt x="3220" y="484"/>
                  </a:cubicBezTo>
                  <a:cubicBezTo>
                    <a:pt x="3227" y="482"/>
                    <a:pt x="3247" y="478"/>
                    <a:pt x="3240" y="478"/>
                  </a:cubicBezTo>
                  <a:cubicBezTo>
                    <a:pt x="3215" y="477"/>
                    <a:pt x="3254" y="477"/>
                    <a:pt x="3249" y="476"/>
                  </a:cubicBezTo>
                  <a:cubicBezTo>
                    <a:pt x="3241" y="474"/>
                    <a:pt x="3233" y="472"/>
                    <a:pt x="3251" y="471"/>
                  </a:cubicBezTo>
                  <a:cubicBezTo>
                    <a:pt x="3271" y="469"/>
                    <a:pt x="3215" y="467"/>
                    <a:pt x="3268" y="466"/>
                  </a:cubicBezTo>
                  <a:cubicBezTo>
                    <a:pt x="3257" y="465"/>
                    <a:pt x="3241" y="465"/>
                    <a:pt x="3247" y="463"/>
                  </a:cubicBezTo>
                  <a:cubicBezTo>
                    <a:pt x="3226" y="436"/>
                    <a:pt x="3319" y="449"/>
                    <a:pt x="3310" y="441"/>
                  </a:cubicBezTo>
                  <a:cubicBezTo>
                    <a:pt x="3303" y="440"/>
                    <a:pt x="3326" y="438"/>
                    <a:pt x="3291" y="436"/>
                  </a:cubicBezTo>
                  <a:cubicBezTo>
                    <a:pt x="3330" y="435"/>
                    <a:pt x="3302" y="433"/>
                    <a:pt x="3309" y="431"/>
                  </a:cubicBezTo>
                  <a:cubicBezTo>
                    <a:pt x="3316" y="430"/>
                    <a:pt x="3360" y="428"/>
                    <a:pt x="3311" y="426"/>
                  </a:cubicBezTo>
                  <a:cubicBezTo>
                    <a:pt x="3321" y="425"/>
                    <a:pt x="3399" y="422"/>
                    <a:pt x="3351" y="420"/>
                  </a:cubicBezTo>
                  <a:cubicBezTo>
                    <a:pt x="3392" y="418"/>
                    <a:pt x="3364" y="415"/>
                    <a:pt x="3372" y="413"/>
                  </a:cubicBezTo>
                  <a:cubicBezTo>
                    <a:pt x="3387" y="407"/>
                    <a:pt x="3394" y="408"/>
                    <a:pt x="3413" y="404"/>
                  </a:cubicBezTo>
                  <a:cubicBezTo>
                    <a:pt x="3362" y="403"/>
                    <a:pt x="3421" y="402"/>
                    <a:pt x="3414" y="401"/>
                  </a:cubicBezTo>
                  <a:cubicBezTo>
                    <a:pt x="3406" y="399"/>
                    <a:pt x="3429" y="398"/>
                    <a:pt x="3396" y="397"/>
                  </a:cubicBezTo>
                  <a:cubicBezTo>
                    <a:pt x="3421" y="396"/>
                    <a:pt x="3411" y="395"/>
                    <a:pt x="3414" y="393"/>
                  </a:cubicBezTo>
                  <a:cubicBezTo>
                    <a:pt x="3416" y="393"/>
                    <a:pt x="3434" y="392"/>
                    <a:pt x="3426" y="391"/>
                  </a:cubicBezTo>
                  <a:cubicBezTo>
                    <a:pt x="3403" y="390"/>
                    <a:pt x="3419" y="389"/>
                    <a:pt x="3414" y="387"/>
                  </a:cubicBezTo>
                  <a:cubicBezTo>
                    <a:pt x="3460" y="386"/>
                    <a:pt x="3421" y="385"/>
                    <a:pt x="3423" y="384"/>
                  </a:cubicBezTo>
                  <a:cubicBezTo>
                    <a:pt x="3432" y="379"/>
                    <a:pt x="3438" y="374"/>
                    <a:pt x="3426" y="373"/>
                  </a:cubicBezTo>
                  <a:cubicBezTo>
                    <a:pt x="3399" y="372"/>
                    <a:pt x="3448" y="372"/>
                    <a:pt x="3438" y="371"/>
                  </a:cubicBezTo>
                  <a:cubicBezTo>
                    <a:pt x="3433" y="370"/>
                    <a:pt x="3393" y="369"/>
                    <a:pt x="3430" y="369"/>
                  </a:cubicBezTo>
                  <a:cubicBezTo>
                    <a:pt x="3433" y="368"/>
                    <a:pt x="3418" y="367"/>
                    <a:pt x="3416" y="367"/>
                  </a:cubicBezTo>
                  <a:cubicBezTo>
                    <a:pt x="3415" y="366"/>
                    <a:pt x="3445" y="366"/>
                    <a:pt x="3421" y="365"/>
                  </a:cubicBezTo>
                  <a:cubicBezTo>
                    <a:pt x="3418" y="365"/>
                    <a:pt x="3437" y="364"/>
                    <a:pt x="3433" y="364"/>
                  </a:cubicBezTo>
                  <a:cubicBezTo>
                    <a:pt x="3421" y="363"/>
                    <a:pt x="3412" y="362"/>
                    <a:pt x="3413" y="361"/>
                  </a:cubicBezTo>
                  <a:cubicBezTo>
                    <a:pt x="3414" y="360"/>
                    <a:pt x="3417" y="359"/>
                    <a:pt x="3401" y="358"/>
                  </a:cubicBezTo>
                  <a:cubicBezTo>
                    <a:pt x="3373" y="356"/>
                    <a:pt x="3426" y="356"/>
                    <a:pt x="3413" y="355"/>
                  </a:cubicBezTo>
                  <a:cubicBezTo>
                    <a:pt x="3396" y="354"/>
                    <a:pt x="3398" y="352"/>
                    <a:pt x="3412" y="351"/>
                  </a:cubicBezTo>
                  <a:cubicBezTo>
                    <a:pt x="3425" y="350"/>
                    <a:pt x="3407" y="347"/>
                    <a:pt x="3414" y="343"/>
                  </a:cubicBezTo>
                  <a:cubicBezTo>
                    <a:pt x="3418" y="342"/>
                    <a:pt x="3443" y="340"/>
                    <a:pt x="3431" y="339"/>
                  </a:cubicBezTo>
                  <a:cubicBezTo>
                    <a:pt x="3410" y="338"/>
                    <a:pt x="3444" y="337"/>
                    <a:pt x="3435" y="336"/>
                  </a:cubicBezTo>
                  <a:cubicBezTo>
                    <a:pt x="3428" y="335"/>
                    <a:pt x="3414" y="334"/>
                    <a:pt x="3415" y="331"/>
                  </a:cubicBezTo>
                  <a:cubicBezTo>
                    <a:pt x="3417" y="331"/>
                    <a:pt x="3450" y="330"/>
                    <a:pt x="3427" y="329"/>
                  </a:cubicBezTo>
                  <a:cubicBezTo>
                    <a:pt x="3407" y="329"/>
                    <a:pt x="3408" y="328"/>
                    <a:pt x="3422" y="327"/>
                  </a:cubicBezTo>
                  <a:cubicBezTo>
                    <a:pt x="3448" y="326"/>
                    <a:pt x="3417" y="324"/>
                    <a:pt x="3451" y="323"/>
                  </a:cubicBezTo>
                  <a:cubicBezTo>
                    <a:pt x="3452" y="323"/>
                    <a:pt x="3448" y="323"/>
                    <a:pt x="3444" y="323"/>
                  </a:cubicBezTo>
                  <a:cubicBezTo>
                    <a:pt x="3401" y="322"/>
                    <a:pt x="3468" y="321"/>
                    <a:pt x="3444" y="320"/>
                  </a:cubicBezTo>
                  <a:cubicBezTo>
                    <a:pt x="3419" y="320"/>
                    <a:pt x="3451" y="300"/>
                    <a:pt x="3423" y="299"/>
                  </a:cubicBezTo>
                  <a:cubicBezTo>
                    <a:pt x="3411" y="298"/>
                    <a:pt x="3432" y="297"/>
                    <a:pt x="3434" y="296"/>
                  </a:cubicBezTo>
                  <a:cubicBezTo>
                    <a:pt x="3435" y="294"/>
                    <a:pt x="3400" y="294"/>
                    <a:pt x="3421" y="292"/>
                  </a:cubicBezTo>
                  <a:cubicBezTo>
                    <a:pt x="3433" y="291"/>
                    <a:pt x="3422" y="289"/>
                    <a:pt x="3393" y="289"/>
                  </a:cubicBezTo>
                  <a:cubicBezTo>
                    <a:pt x="3398" y="288"/>
                    <a:pt x="3408" y="288"/>
                    <a:pt x="3407" y="288"/>
                  </a:cubicBezTo>
                  <a:cubicBezTo>
                    <a:pt x="3388" y="287"/>
                    <a:pt x="3434" y="285"/>
                    <a:pt x="3409" y="284"/>
                  </a:cubicBezTo>
                  <a:cubicBezTo>
                    <a:pt x="3376" y="282"/>
                    <a:pt x="3398" y="280"/>
                    <a:pt x="3395" y="278"/>
                  </a:cubicBezTo>
                  <a:cubicBezTo>
                    <a:pt x="3394" y="278"/>
                    <a:pt x="3427" y="277"/>
                    <a:pt x="3402" y="276"/>
                  </a:cubicBezTo>
                  <a:cubicBezTo>
                    <a:pt x="3392" y="276"/>
                    <a:pt x="3411" y="274"/>
                    <a:pt x="3413" y="273"/>
                  </a:cubicBezTo>
                  <a:cubicBezTo>
                    <a:pt x="3415" y="263"/>
                    <a:pt x="3416" y="265"/>
                    <a:pt x="3393" y="263"/>
                  </a:cubicBezTo>
                  <a:cubicBezTo>
                    <a:pt x="3432" y="262"/>
                    <a:pt x="3394" y="261"/>
                    <a:pt x="3393" y="259"/>
                  </a:cubicBezTo>
                  <a:cubicBezTo>
                    <a:pt x="3395" y="249"/>
                    <a:pt x="3382" y="251"/>
                    <a:pt x="3372" y="247"/>
                  </a:cubicBezTo>
                  <a:cubicBezTo>
                    <a:pt x="3367" y="245"/>
                    <a:pt x="3388" y="244"/>
                    <a:pt x="3351" y="243"/>
                  </a:cubicBezTo>
                  <a:cubicBezTo>
                    <a:pt x="3412" y="241"/>
                    <a:pt x="3324" y="240"/>
                    <a:pt x="3356" y="236"/>
                  </a:cubicBezTo>
                  <a:cubicBezTo>
                    <a:pt x="3387" y="235"/>
                    <a:pt x="3367" y="233"/>
                    <a:pt x="3371" y="231"/>
                  </a:cubicBezTo>
                  <a:cubicBezTo>
                    <a:pt x="3372" y="231"/>
                    <a:pt x="3349" y="230"/>
                    <a:pt x="3353" y="229"/>
                  </a:cubicBezTo>
                  <a:cubicBezTo>
                    <a:pt x="3369" y="227"/>
                    <a:pt x="3415" y="226"/>
                    <a:pt x="3380" y="225"/>
                  </a:cubicBezTo>
                  <a:cubicBezTo>
                    <a:pt x="3370" y="224"/>
                    <a:pt x="3397" y="222"/>
                    <a:pt x="3388" y="222"/>
                  </a:cubicBezTo>
                  <a:cubicBezTo>
                    <a:pt x="3354" y="221"/>
                    <a:pt x="3392" y="220"/>
                    <a:pt x="3396" y="220"/>
                  </a:cubicBezTo>
                  <a:cubicBezTo>
                    <a:pt x="3407" y="219"/>
                    <a:pt x="3357" y="219"/>
                    <a:pt x="3384" y="218"/>
                  </a:cubicBezTo>
                  <a:cubicBezTo>
                    <a:pt x="3393" y="217"/>
                    <a:pt x="3381" y="216"/>
                    <a:pt x="3382" y="215"/>
                  </a:cubicBezTo>
                  <a:cubicBezTo>
                    <a:pt x="3382" y="215"/>
                    <a:pt x="3394" y="214"/>
                    <a:pt x="3385" y="213"/>
                  </a:cubicBezTo>
                  <a:cubicBezTo>
                    <a:pt x="3360" y="212"/>
                    <a:pt x="3407" y="211"/>
                    <a:pt x="3396" y="210"/>
                  </a:cubicBezTo>
                  <a:cubicBezTo>
                    <a:pt x="3371" y="207"/>
                    <a:pt x="3420" y="204"/>
                    <a:pt x="3394" y="202"/>
                  </a:cubicBezTo>
                  <a:cubicBezTo>
                    <a:pt x="3386" y="202"/>
                    <a:pt x="3421" y="199"/>
                    <a:pt x="3407" y="198"/>
                  </a:cubicBezTo>
                  <a:cubicBezTo>
                    <a:pt x="3384" y="197"/>
                    <a:pt x="3395" y="196"/>
                    <a:pt x="3393" y="195"/>
                  </a:cubicBezTo>
                  <a:cubicBezTo>
                    <a:pt x="3389" y="193"/>
                    <a:pt x="3442" y="191"/>
                    <a:pt x="3393" y="189"/>
                  </a:cubicBezTo>
                  <a:cubicBezTo>
                    <a:pt x="3392" y="189"/>
                    <a:pt x="3399" y="189"/>
                    <a:pt x="3401" y="189"/>
                  </a:cubicBezTo>
                  <a:cubicBezTo>
                    <a:pt x="3413" y="187"/>
                    <a:pt x="3435" y="185"/>
                    <a:pt x="3437" y="184"/>
                  </a:cubicBezTo>
                  <a:cubicBezTo>
                    <a:pt x="3438" y="182"/>
                    <a:pt x="3410" y="180"/>
                    <a:pt x="3434" y="179"/>
                  </a:cubicBezTo>
                  <a:cubicBezTo>
                    <a:pt x="3403" y="178"/>
                    <a:pt x="3442" y="177"/>
                    <a:pt x="3414" y="176"/>
                  </a:cubicBezTo>
                  <a:cubicBezTo>
                    <a:pt x="3446" y="174"/>
                    <a:pt x="3403" y="173"/>
                    <a:pt x="3412" y="172"/>
                  </a:cubicBezTo>
                  <a:cubicBezTo>
                    <a:pt x="3425" y="170"/>
                    <a:pt x="3402" y="166"/>
                    <a:pt x="3402" y="165"/>
                  </a:cubicBezTo>
                  <a:cubicBezTo>
                    <a:pt x="3429" y="161"/>
                    <a:pt x="3397" y="139"/>
                    <a:pt x="3428" y="140"/>
                  </a:cubicBezTo>
                  <a:cubicBezTo>
                    <a:pt x="3391" y="140"/>
                    <a:pt x="3431" y="139"/>
                    <a:pt x="3426" y="138"/>
                  </a:cubicBezTo>
                  <a:cubicBezTo>
                    <a:pt x="3399" y="137"/>
                    <a:pt x="3431" y="125"/>
                    <a:pt x="3435" y="119"/>
                  </a:cubicBezTo>
                  <a:cubicBezTo>
                    <a:pt x="3481" y="117"/>
                    <a:pt x="3427" y="116"/>
                    <a:pt x="3418" y="114"/>
                  </a:cubicBezTo>
                  <a:cubicBezTo>
                    <a:pt x="3470" y="112"/>
                    <a:pt x="3467" y="109"/>
                    <a:pt x="3473" y="106"/>
                  </a:cubicBezTo>
                  <a:cubicBezTo>
                    <a:pt x="3481" y="102"/>
                    <a:pt x="3513" y="97"/>
                    <a:pt x="3497" y="93"/>
                  </a:cubicBezTo>
                  <a:cubicBezTo>
                    <a:pt x="3496" y="93"/>
                    <a:pt x="3494" y="93"/>
                    <a:pt x="3497" y="93"/>
                  </a:cubicBezTo>
                  <a:cubicBezTo>
                    <a:pt x="3542" y="91"/>
                    <a:pt x="3508" y="89"/>
                    <a:pt x="3528" y="88"/>
                  </a:cubicBezTo>
                  <a:cubicBezTo>
                    <a:pt x="3557" y="85"/>
                    <a:pt x="3518" y="81"/>
                    <a:pt x="3553" y="80"/>
                  </a:cubicBezTo>
                  <a:cubicBezTo>
                    <a:pt x="3563" y="80"/>
                    <a:pt x="3528" y="79"/>
                    <a:pt x="3555" y="78"/>
                  </a:cubicBezTo>
                  <a:cubicBezTo>
                    <a:pt x="3559" y="78"/>
                    <a:pt x="3546" y="77"/>
                    <a:pt x="3538" y="76"/>
                  </a:cubicBezTo>
                  <a:cubicBezTo>
                    <a:pt x="3529" y="76"/>
                    <a:pt x="3572" y="76"/>
                    <a:pt x="3547" y="74"/>
                  </a:cubicBezTo>
                  <a:cubicBezTo>
                    <a:pt x="3509" y="73"/>
                    <a:pt x="3576" y="73"/>
                    <a:pt x="3577" y="73"/>
                  </a:cubicBezTo>
                  <a:cubicBezTo>
                    <a:pt x="3536" y="71"/>
                    <a:pt x="3590" y="66"/>
                    <a:pt x="3523" y="64"/>
                  </a:cubicBezTo>
                  <a:cubicBezTo>
                    <a:pt x="3579" y="62"/>
                    <a:pt x="3479" y="60"/>
                    <a:pt x="3536" y="59"/>
                  </a:cubicBezTo>
                  <a:cubicBezTo>
                    <a:pt x="3503" y="58"/>
                    <a:pt x="3521" y="57"/>
                    <a:pt x="3518" y="55"/>
                  </a:cubicBezTo>
                  <a:cubicBezTo>
                    <a:pt x="3512" y="48"/>
                    <a:pt x="3532" y="50"/>
                    <a:pt x="3497" y="48"/>
                  </a:cubicBezTo>
                  <a:cubicBezTo>
                    <a:pt x="3525" y="47"/>
                    <a:pt x="3497" y="46"/>
                    <a:pt x="3496" y="45"/>
                  </a:cubicBezTo>
                  <a:cubicBezTo>
                    <a:pt x="3495" y="40"/>
                    <a:pt x="3471" y="35"/>
                    <a:pt x="3474" y="31"/>
                  </a:cubicBezTo>
                  <a:cubicBezTo>
                    <a:pt x="3453" y="30"/>
                    <a:pt x="3483" y="29"/>
                    <a:pt x="3456" y="28"/>
                  </a:cubicBezTo>
                  <a:cubicBezTo>
                    <a:pt x="3432" y="28"/>
                    <a:pt x="3497" y="27"/>
                    <a:pt x="3460" y="26"/>
                  </a:cubicBezTo>
                  <a:cubicBezTo>
                    <a:pt x="3479" y="25"/>
                    <a:pt x="3497" y="24"/>
                    <a:pt x="3518" y="24"/>
                  </a:cubicBezTo>
                  <a:cubicBezTo>
                    <a:pt x="3424" y="0"/>
                    <a:pt x="3346" y="11"/>
                    <a:pt x="3225" y="18"/>
                  </a:cubicBezTo>
                  <a:cubicBezTo>
                    <a:pt x="3287" y="8"/>
                    <a:pt x="3253" y="14"/>
                    <a:pt x="3299" y="8"/>
                  </a:cubicBezTo>
                  <a:cubicBezTo>
                    <a:pt x="3331" y="7"/>
                    <a:pt x="3318" y="7"/>
                    <a:pt x="3309" y="6"/>
                  </a:cubicBezTo>
                  <a:cubicBezTo>
                    <a:pt x="3262" y="-1"/>
                    <a:pt x="3113" y="-2"/>
                    <a:pt x="3089" y="6"/>
                  </a:cubicBezTo>
                  <a:cubicBezTo>
                    <a:pt x="3109" y="8"/>
                    <a:pt x="3099" y="10"/>
                    <a:pt x="3098" y="12"/>
                  </a:cubicBezTo>
                  <a:cubicBezTo>
                    <a:pt x="3098" y="12"/>
                    <a:pt x="3084" y="13"/>
                    <a:pt x="3101" y="13"/>
                  </a:cubicBezTo>
                  <a:cubicBezTo>
                    <a:pt x="3132" y="15"/>
                    <a:pt x="3117" y="15"/>
                    <a:pt x="3107" y="17"/>
                  </a:cubicBezTo>
                  <a:cubicBezTo>
                    <a:pt x="3090" y="21"/>
                    <a:pt x="3013" y="21"/>
                    <a:pt x="2939" y="22"/>
                  </a:cubicBezTo>
                  <a:cubicBezTo>
                    <a:pt x="2982" y="26"/>
                    <a:pt x="2998" y="23"/>
                    <a:pt x="3056" y="22"/>
                  </a:cubicBezTo>
                  <a:cubicBezTo>
                    <a:pt x="3002" y="33"/>
                    <a:pt x="2797" y="29"/>
                    <a:pt x="2680" y="28"/>
                  </a:cubicBezTo>
                  <a:cubicBezTo>
                    <a:pt x="2742" y="31"/>
                    <a:pt x="2723" y="34"/>
                    <a:pt x="2747" y="36"/>
                  </a:cubicBezTo>
                  <a:cubicBezTo>
                    <a:pt x="2511" y="43"/>
                    <a:pt x="2264" y="51"/>
                    <a:pt x="2040" y="63"/>
                  </a:cubicBezTo>
                  <a:cubicBezTo>
                    <a:pt x="2045" y="63"/>
                    <a:pt x="2051" y="63"/>
                    <a:pt x="2057" y="63"/>
                  </a:cubicBezTo>
                  <a:cubicBezTo>
                    <a:pt x="2047" y="63"/>
                    <a:pt x="2037" y="64"/>
                    <a:pt x="2027" y="67"/>
                  </a:cubicBezTo>
                  <a:cubicBezTo>
                    <a:pt x="2037" y="67"/>
                    <a:pt x="2049" y="67"/>
                    <a:pt x="2059" y="67"/>
                  </a:cubicBezTo>
                  <a:cubicBezTo>
                    <a:pt x="2045" y="68"/>
                    <a:pt x="2032" y="68"/>
                    <a:pt x="2028" y="69"/>
                  </a:cubicBezTo>
                  <a:cubicBezTo>
                    <a:pt x="2040" y="70"/>
                    <a:pt x="2022" y="70"/>
                    <a:pt x="2019" y="69"/>
                  </a:cubicBezTo>
                  <a:cubicBezTo>
                    <a:pt x="2024" y="69"/>
                    <a:pt x="2038" y="69"/>
                    <a:pt x="2028" y="69"/>
                  </a:cubicBezTo>
                  <a:cubicBezTo>
                    <a:pt x="1971" y="71"/>
                    <a:pt x="2013" y="71"/>
                    <a:pt x="1984" y="74"/>
                  </a:cubicBezTo>
                  <a:cubicBezTo>
                    <a:pt x="1946" y="80"/>
                    <a:pt x="1908" y="80"/>
                    <a:pt x="1870" y="93"/>
                  </a:cubicBezTo>
                  <a:cubicBezTo>
                    <a:pt x="1863" y="94"/>
                    <a:pt x="1845" y="95"/>
                    <a:pt x="1872" y="96"/>
                  </a:cubicBezTo>
                  <a:cubicBezTo>
                    <a:pt x="1827" y="96"/>
                    <a:pt x="1857" y="98"/>
                    <a:pt x="1845" y="99"/>
                  </a:cubicBezTo>
                  <a:cubicBezTo>
                    <a:pt x="1824" y="101"/>
                    <a:pt x="1821" y="102"/>
                    <a:pt x="1841" y="104"/>
                  </a:cubicBezTo>
                  <a:cubicBezTo>
                    <a:pt x="1857" y="105"/>
                    <a:pt x="1800" y="106"/>
                    <a:pt x="1847" y="106"/>
                  </a:cubicBezTo>
                  <a:cubicBezTo>
                    <a:pt x="1840" y="108"/>
                    <a:pt x="1792" y="109"/>
                    <a:pt x="1830" y="110"/>
                  </a:cubicBezTo>
                  <a:cubicBezTo>
                    <a:pt x="1797" y="111"/>
                    <a:pt x="1839" y="111"/>
                    <a:pt x="1832" y="112"/>
                  </a:cubicBezTo>
                  <a:cubicBezTo>
                    <a:pt x="1825" y="114"/>
                    <a:pt x="1812" y="113"/>
                    <a:pt x="1811" y="116"/>
                  </a:cubicBezTo>
                  <a:cubicBezTo>
                    <a:pt x="1817" y="117"/>
                    <a:pt x="1836" y="118"/>
                    <a:pt x="1829" y="118"/>
                  </a:cubicBezTo>
                  <a:cubicBezTo>
                    <a:pt x="1817" y="119"/>
                    <a:pt x="1810" y="120"/>
                    <a:pt x="1810" y="121"/>
                  </a:cubicBezTo>
                  <a:cubicBezTo>
                    <a:pt x="1828" y="138"/>
                    <a:pt x="1719" y="141"/>
                    <a:pt x="1790" y="142"/>
                  </a:cubicBezTo>
                  <a:cubicBezTo>
                    <a:pt x="1754" y="143"/>
                    <a:pt x="1793" y="144"/>
                    <a:pt x="1781" y="144"/>
                  </a:cubicBezTo>
                  <a:cubicBezTo>
                    <a:pt x="1764" y="147"/>
                    <a:pt x="1802" y="147"/>
                    <a:pt x="1769" y="148"/>
                  </a:cubicBezTo>
                  <a:cubicBezTo>
                    <a:pt x="1779" y="150"/>
                    <a:pt x="1735" y="151"/>
                    <a:pt x="1769" y="153"/>
                  </a:cubicBezTo>
                  <a:cubicBezTo>
                    <a:pt x="1787" y="154"/>
                    <a:pt x="1726" y="155"/>
                    <a:pt x="1768" y="156"/>
                  </a:cubicBezTo>
                  <a:cubicBezTo>
                    <a:pt x="1718" y="158"/>
                    <a:pt x="1637" y="162"/>
                    <a:pt x="1666" y="166"/>
                  </a:cubicBezTo>
                  <a:cubicBezTo>
                    <a:pt x="1648" y="166"/>
                    <a:pt x="1636" y="166"/>
                    <a:pt x="1619" y="167"/>
                  </a:cubicBezTo>
                  <a:cubicBezTo>
                    <a:pt x="1635" y="170"/>
                    <a:pt x="1703" y="168"/>
                    <a:pt x="1665" y="169"/>
                  </a:cubicBezTo>
                  <a:lnTo>
                    <a:pt x="1665" y="169"/>
                  </a:lnTo>
                  <a:cubicBezTo>
                    <a:pt x="1658" y="169"/>
                    <a:pt x="1651" y="169"/>
                    <a:pt x="1644" y="170"/>
                  </a:cubicBezTo>
                  <a:cubicBezTo>
                    <a:pt x="1705" y="177"/>
                    <a:pt x="1601" y="174"/>
                    <a:pt x="1570" y="175"/>
                  </a:cubicBezTo>
                  <a:cubicBezTo>
                    <a:pt x="1616" y="176"/>
                    <a:pt x="1576" y="177"/>
                    <a:pt x="1591" y="177"/>
                  </a:cubicBezTo>
                  <a:cubicBezTo>
                    <a:pt x="1615" y="178"/>
                    <a:pt x="1554" y="179"/>
                    <a:pt x="1590" y="180"/>
                  </a:cubicBezTo>
                  <a:cubicBezTo>
                    <a:pt x="1609" y="180"/>
                    <a:pt x="1704" y="176"/>
                    <a:pt x="1665" y="177"/>
                  </a:cubicBezTo>
                  <a:lnTo>
                    <a:pt x="1665" y="177"/>
                  </a:lnTo>
                  <a:cubicBezTo>
                    <a:pt x="1651" y="178"/>
                    <a:pt x="1637" y="178"/>
                    <a:pt x="1623" y="179"/>
                  </a:cubicBezTo>
                  <a:cubicBezTo>
                    <a:pt x="1628" y="180"/>
                    <a:pt x="1633" y="180"/>
                    <a:pt x="1639" y="181"/>
                  </a:cubicBezTo>
                  <a:cubicBezTo>
                    <a:pt x="1613" y="182"/>
                    <a:pt x="1616" y="182"/>
                    <a:pt x="1607" y="184"/>
                  </a:cubicBezTo>
                  <a:cubicBezTo>
                    <a:pt x="1578" y="186"/>
                    <a:pt x="1609" y="189"/>
                    <a:pt x="1620" y="188"/>
                  </a:cubicBezTo>
                  <a:cubicBezTo>
                    <a:pt x="1614" y="188"/>
                    <a:pt x="1608" y="188"/>
                    <a:pt x="1603" y="188"/>
                  </a:cubicBezTo>
                  <a:cubicBezTo>
                    <a:pt x="1590" y="190"/>
                    <a:pt x="1709" y="189"/>
                    <a:pt x="1644" y="189"/>
                  </a:cubicBezTo>
                  <a:cubicBezTo>
                    <a:pt x="1717" y="188"/>
                    <a:pt x="1603" y="191"/>
                    <a:pt x="1603" y="191"/>
                  </a:cubicBezTo>
                  <a:cubicBezTo>
                    <a:pt x="1617" y="191"/>
                    <a:pt x="1630" y="191"/>
                    <a:pt x="1643" y="191"/>
                  </a:cubicBezTo>
                  <a:cubicBezTo>
                    <a:pt x="1599" y="195"/>
                    <a:pt x="1656" y="190"/>
                    <a:pt x="1675" y="193"/>
                  </a:cubicBezTo>
                  <a:cubicBezTo>
                    <a:pt x="1662" y="192"/>
                    <a:pt x="1665" y="192"/>
                    <a:pt x="1677" y="192"/>
                  </a:cubicBezTo>
                  <a:cubicBezTo>
                    <a:pt x="1652" y="194"/>
                    <a:pt x="1638" y="194"/>
                    <a:pt x="1624" y="194"/>
                  </a:cubicBezTo>
                  <a:cubicBezTo>
                    <a:pt x="1665" y="198"/>
                    <a:pt x="1629" y="205"/>
                    <a:pt x="1603" y="203"/>
                  </a:cubicBezTo>
                  <a:cubicBezTo>
                    <a:pt x="1613" y="204"/>
                    <a:pt x="1641" y="206"/>
                    <a:pt x="1621" y="206"/>
                  </a:cubicBezTo>
                  <a:cubicBezTo>
                    <a:pt x="1594" y="207"/>
                    <a:pt x="1624" y="208"/>
                    <a:pt x="1623" y="208"/>
                  </a:cubicBezTo>
                  <a:cubicBezTo>
                    <a:pt x="1672" y="208"/>
                    <a:pt x="1623" y="206"/>
                    <a:pt x="1653" y="205"/>
                  </a:cubicBezTo>
                  <a:cubicBezTo>
                    <a:pt x="1707" y="206"/>
                    <a:pt x="1653" y="207"/>
                    <a:pt x="1665" y="208"/>
                  </a:cubicBezTo>
                  <a:cubicBezTo>
                    <a:pt x="1651" y="209"/>
                    <a:pt x="1637" y="209"/>
                    <a:pt x="1623" y="209"/>
                  </a:cubicBezTo>
                  <a:lnTo>
                    <a:pt x="1623" y="210"/>
                  </a:lnTo>
                  <a:cubicBezTo>
                    <a:pt x="1629" y="210"/>
                    <a:pt x="1635" y="210"/>
                    <a:pt x="1641" y="210"/>
                  </a:cubicBezTo>
                  <a:cubicBezTo>
                    <a:pt x="1635" y="211"/>
                    <a:pt x="1629" y="211"/>
                    <a:pt x="1623" y="211"/>
                  </a:cubicBezTo>
                  <a:lnTo>
                    <a:pt x="1623" y="211"/>
                  </a:lnTo>
                  <a:cubicBezTo>
                    <a:pt x="1640" y="212"/>
                    <a:pt x="1701" y="211"/>
                    <a:pt x="1665" y="211"/>
                  </a:cubicBezTo>
                  <a:lnTo>
                    <a:pt x="1665" y="212"/>
                  </a:lnTo>
                  <a:cubicBezTo>
                    <a:pt x="1671" y="212"/>
                    <a:pt x="1676" y="213"/>
                    <a:pt x="1682" y="213"/>
                  </a:cubicBezTo>
                  <a:cubicBezTo>
                    <a:pt x="1662" y="213"/>
                    <a:pt x="1644" y="214"/>
                    <a:pt x="1623" y="214"/>
                  </a:cubicBezTo>
                  <a:cubicBezTo>
                    <a:pt x="1636" y="214"/>
                    <a:pt x="1648" y="215"/>
                    <a:pt x="1665" y="215"/>
                  </a:cubicBezTo>
                  <a:cubicBezTo>
                    <a:pt x="1662" y="226"/>
                    <a:pt x="1682" y="222"/>
                    <a:pt x="1666" y="228"/>
                  </a:cubicBezTo>
                  <a:cubicBezTo>
                    <a:pt x="1677" y="232"/>
                    <a:pt x="1678" y="231"/>
                    <a:pt x="1666" y="233"/>
                  </a:cubicBezTo>
                  <a:cubicBezTo>
                    <a:pt x="1666" y="234"/>
                    <a:pt x="1681" y="235"/>
                    <a:pt x="1676" y="235"/>
                  </a:cubicBezTo>
                  <a:cubicBezTo>
                    <a:pt x="1640" y="236"/>
                    <a:pt x="1687" y="237"/>
                    <a:pt x="1677" y="238"/>
                  </a:cubicBezTo>
                  <a:cubicBezTo>
                    <a:pt x="1664" y="240"/>
                    <a:pt x="1665" y="239"/>
                    <a:pt x="1665" y="245"/>
                  </a:cubicBezTo>
                  <a:cubicBezTo>
                    <a:pt x="1665" y="246"/>
                    <a:pt x="1654" y="248"/>
                    <a:pt x="1668" y="249"/>
                  </a:cubicBezTo>
                  <a:cubicBezTo>
                    <a:pt x="1683" y="251"/>
                    <a:pt x="1660" y="251"/>
                    <a:pt x="1665" y="253"/>
                  </a:cubicBezTo>
                  <a:cubicBezTo>
                    <a:pt x="1668" y="253"/>
                    <a:pt x="1678" y="254"/>
                    <a:pt x="1679" y="254"/>
                  </a:cubicBezTo>
                  <a:cubicBezTo>
                    <a:pt x="1654" y="257"/>
                    <a:pt x="1690" y="258"/>
                    <a:pt x="1702" y="260"/>
                  </a:cubicBezTo>
                  <a:cubicBezTo>
                    <a:pt x="1686" y="260"/>
                    <a:pt x="1684" y="260"/>
                    <a:pt x="1687" y="261"/>
                  </a:cubicBezTo>
                  <a:cubicBezTo>
                    <a:pt x="1716" y="262"/>
                    <a:pt x="1697" y="263"/>
                    <a:pt x="1724" y="265"/>
                  </a:cubicBezTo>
                  <a:cubicBezTo>
                    <a:pt x="1705" y="267"/>
                    <a:pt x="1667" y="267"/>
                    <a:pt x="1723" y="271"/>
                  </a:cubicBezTo>
                  <a:cubicBezTo>
                    <a:pt x="1708" y="272"/>
                    <a:pt x="1697" y="272"/>
                    <a:pt x="1686" y="272"/>
                  </a:cubicBezTo>
                  <a:cubicBezTo>
                    <a:pt x="1700" y="273"/>
                    <a:pt x="1713" y="273"/>
                    <a:pt x="1730" y="274"/>
                  </a:cubicBezTo>
                  <a:cubicBezTo>
                    <a:pt x="1641" y="275"/>
                    <a:pt x="1751" y="275"/>
                    <a:pt x="1707" y="276"/>
                  </a:cubicBezTo>
                  <a:lnTo>
                    <a:pt x="1707" y="275"/>
                  </a:lnTo>
                  <a:cubicBezTo>
                    <a:pt x="1715" y="278"/>
                    <a:pt x="1736" y="280"/>
                    <a:pt x="1688" y="281"/>
                  </a:cubicBezTo>
                  <a:cubicBezTo>
                    <a:pt x="1692" y="282"/>
                    <a:pt x="1713" y="283"/>
                    <a:pt x="1724" y="283"/>
                  </a:cubicBezTo>
                  <a:cubicBezTo>
                    <a:pt x="1713" y="283"/>
                    <a:pt x="1692" y="284"/>
                    <a:pt x="1687" y="285"/>
                  </a:cubicBezTo>
                  <a:cubicBezTo>
                    <a:pt x="1704" y="288"/>
                    <a:pt x="1753" y="293"/>
                    <a:pt x="1683" y="294"/>
                  </a:cubicBezTo>
                  <a:cubicBezTo>
                    <a:pt x="1700" y="294"/>
                    <a:pt x="1713" y="295"/>
                    <a:pt x="1726" y="295"/>
                  </a:cubicBezTo>
                  <a:cubicBezTo>
                    <a:pt x="1713" y="295"/>
                    <a:pt x="1701" y="296"/>
                    <a:pt x="1689" y="297"/>
                  </a:cubicBezTo>
                  <a:cubicBezTo>
                    <a:pt x="1716" y="297"/>
                    <a:pt x="1681" y="298"/>
                    <a:pt x="1704" y="299"/>
                  </a:cubicBezTo>
                  <a:cubicBezTo>
                    <a:pt x="1714" y="300"/>
                    <a:pt x="1679" y="302"/>
                    <a:pt x="1689" y="302"/>
                  </a:cubicBezTo>
                  <a:cubicBezTo>
                    <a:pt x="1719" y="306"/>
                    <a:pt x="1703" y="304"/>
                    <a:pt x="1707" y="315"/>
                  </a:cubicBezTo>
                  <a:cubicBezTo>
                    <a:pt x="1709" y="321"/>
                    <a:pt x="1691" y="322"/>
                    <a:pt x="1686" y="322"/>
                  </a:cubicBezTo>
                  <a:cubicBezTo>
                    <a:pt x="1690" y="321"/>
                    <a:pt x="1705" y="322"/>
                    <a:pt x="1695" y="322"/>
                  </a:cubicBezTo>
                  <a:cubicBezTo>
                    <a:pt x="1679" y="322"/>
                    <a:pt x="1667" y="322"/>
                    <a:pt x="1666" y="322"/>
                  </a:cubicBezTo>
                  <a:cubicBezTo>
                    <a:pt x="1656" y="326"/>
                    <a:pt x="1715" y="325"/>
                    <a:pt x="1720" y="329"/>
                  </a:cubicBezTo>
                  <a:cubicBezTo>
                    <a:pt x="1712" y="329"/>
                    <a:pt x="1700" y="330"/>
                    <a:pt x="1690" y="330"/>
                  </a:cubicBezTo>
                  <a:cubicBezTo>
                    <a:pt x="1701" y="331"/>
                    <a:pt x="1726" y="332"/>
                    <a:pt x="1719" y="333"/>
                  </a:cubicBezTo>
                  <a:cubicBezTo>
                    <a:pt x="1707" y="334"/>
                    <a:pt x="1721" y="334"/>
                    <a:pt x="1725" y="334"/>
                  </a:cubicBezTo>
                  <a:cubicBezTo>
                    <a:pt x="1728" y="335"/>
                    <a:pt x="1713" y="335"/>
                    <a:pt x="1707" y="336"/>
                  </a:cubicBezTo>
                  <a:cubicBezTo>
                    <a:pt x="1751" y="333"/>
                    <a:pt x="1703" y="345"/>
                    <a:pt x="1744" y="350"/>
                  </a:cubicBezTo>
                  <a:cubicBezTo>
                    <a:pt x="1709" y="353"/>
                    <a:pt x="1737" y="356"/>
                    <a:pt x="1727" y="359"/>
                  </a:cubicBezTo>
                  <a:cubicBezTo>
                    <a:pt x="1711" y="361"/>
                    <a:pt x="1726" y="362"/>
                    <a:pt x="1707" y="364"/>
                  </a:cubicBezTo>
                  <a:cubicBezTo>
                    <a:pt x="1725" y="364"/>
                    <a:pt x="1722" y="365"/>
                    <a:pt x="1737" y="367"/>
                  </a:cubicBezTo>
                  <a:cubicBezTo>
                    <a:pt x="1749" y="368"/>
                    <a:pt x="1730" y="368"/>
                    <a:pt x="1727" y="368"/>
                  </a:cubicBezTo>
                  <a:cubicBezTo>
                    <a:pt x="1758" y="367"/>
                    <a:pt x="1691" y="369"/>
                    <a:pt x="1684" y="369"/>
                  </a:cubicBezTo>
                  <a:cubicBezTo>
                    <a:pt x="1709" y="370"/>
                    <a:pt x="1728" y="370"/>
                    <a:pt x="1748" y="371"/>
                  </a:cubicBezTo>
                  <a:cubicBezTo>
                    <a:pt x="1726" y="371"/>
                    <a:pt x="1707" y="371"/>
                    <a:pt x="1679" y="371"/>
                  </a:cubicBezTo>
                  <a:cubicBezTo>
                    <a:pt x="1717" y="372"/>
                    <a:pt x="1669" y="374"/>
                    <a:pt x="1727" y="374"/>
                  </a:cubicBezTo>
                  <a:cubicBezTo>
                    <a:pt x="1744" y="373"/>
                    <a:pt x="1746" y="374"/>
                    <a:pt x="1727" y="374"/>
                  </a:cubicBezTo>
                  <a:lnTo>
                    <a:pt x="1727" y="374"/>
                  </a:lnTo>
                  <a:cubicBezTo>
                    <a:pt x="1721" y="375"/>
                    <a:pt x="1715" y="375"/>
                    <a:pt x="1708" y="376"/>
                  </a:cubicBezTo>
                  <a:cubicBezTo>
                    <a:pt x="1721" y="376"/>
                    <a:pt x="1734" y="376"/>
                    <a:pt x="1748" y="376"/>
                  </a:cubicBezTo>
                  <a:cubicBezTo>
                    <a:pt x="1708" y="378"/>
                    <a:pt x="1688" y="379"/>
                    <a:pt x="1746" y="379"/>
                  </a:cubicBezTo>
                  <a:cubicBezTo>
                    <a:pt x="1700" y="381"/>
                    <a:pt x="1750" y="382"/>
                    <a:pt x="1749" y="384"/>
                  </a:cubicBezTo>
                  <a:cubicBezTo>
                    <a:pt x="1748" y="400"/>
                    <a:pt x="1747" y="399"/>
                    <a:pt x="1727" y="399"/>
                  </a:cubicBezTo>
                  <a:cubicBezTo>
                    <a:pt x="1746" y="402"/>
                    <a:pt x="1787" y="403"/>
                    <a:pt x="1727" y="404"/>
                  </a:cubicBezTo>
                  <a:cubicBezTo>
                    <a:pt x="1722" y="405"/>
                    <a:pt x="1658" y="406"/>
                    <a:pt x="1707" y="406"/>
                  </a:cubicBezTo>
                  <a:cubicBezTo>
                    <a:pt x="1696" y="405"/>
                    <a:pt x="1767" y="404"/>
                    <a:pt x="1693" y="402"/>
                  </a:cubicBezTo>
                  <a:cubicBezTo>
                    <a:pt x="1661" y="404"/>
                    <a:pt x="1663" y="405"/>
                    <a:pt x="1666" y="407"/>
                  </a:cubicBezTo>
                  <a:cubicBezTo>
                    <a:pt x="1667" y="408"/>
                    <a:pt x="1631" y="409"/>
                    <a:pt x="1665" y="410"/>
                  </a:cubicBezTo>
                  <a:cubicBezTo>
                    <a:pt x="1695" y="409"/>
                    <a:pt x="1705" y="408"/>
                    <a:pt x="1690" y="407"/>
                  </a:cubicBezTo>
                  <a:cubicBezTo>
                    <a:pt x="1705" y="407"/>
                    <a:pt x="1723" y="406"/>
                    <a:pt x="1748" y="406"/>
                  </a:cubicBezTo>
                  <a:cubicBezTo>
                    <a:pt x="1748" y="407"/>
                    <a:pt x="1759" y="409"/>
                    <a:pt x="1746" y="409"/>
                  </a:cubicBezTo>
                  <a:cubicBezTo>
                    <a:pt x="1734" y="412"/>
                    <a:pt x="1726" y="411"/>
                    <a:pt x="1717" y="415"/>
                  </a:cubicBezTo>
                  <a:cubicBezTo>
                    <a:pt x="1720" y="416"/>
                    <a:pt x="1731" y="416"/>
                    <a:pt x="1727" y="424"/>
                  </a:cubicBezTo>
                  <a:cubicBezTo>
                    <a:pt x="1710" y="424"/>
                    <a:pt x="1698" y="424"/>
                    <a:pt x="1682" y="425"/>
                  </a:cubicBezTo>
                  <a:cubicBezTo>
                    <a:pt x="1734" y="426"/>
                    <a:pt x="1682" y="428"/>
                    <a:pt x="1721" y="429"/>
                  </a:cubicBezTo>
                  <a:cubicBezTo>
                    <a:pt x="1723" y="429"/>
                    <a:pt x="1721" y="430"/>
                    <a:pt x="1719" y="430"/>
                  </a:cubicBezTo>
                  <a:cubicBezTo>
                    <a:pt x="1686" y="433"/>
                    <a:pt x="1739" y="434"/>
                    <a:pt x="1723" y="436"/>
                  </a:cubicBezTo>
                  <a:cubicBezTo>
                    <a:pt x="1686" y="437"/>
                    <a:pt x="1725" y="439"/>
                    <a:pt x="1694" y="442"/>
                  </a:cubicBezTo>
                  <a:cubicBezTo>
                    <a:pt x="1664" y="443"/>
                    <a:pt x="1725" y="443"/>
                    <a:pt x="1706" y="444"/>
                  </a:cubicBezTo>
                  <a:cubicBezTo>
                    <a:pt x="1669" y="446"/>
                    <a:pt x="1693" y="447"/>
                    <a:pt x="1686" y="449"/>
                  </a:cubicBezTo>
                  <a:cubicBezTo>
                    <a:pt x="1682" y="450"/>
                    <a:pt x="1717" y="451"/>
                    <a:pt x="1686" y="452"/>
                  </a:cubicBezTo>
                  <a:cubicBezTo>
                    <a:pt x="1720" y="453"/>
                    <a:pt x="1684" y="454"/>
                    <a:pt x="1685" y="455"/>
                  </a:cubicBezTo>
                  <a:cubicBezTo>
                    <a:pt x="1681" y="468"/>
                    <a:pt x="1748" y="458"/>
                    <a:pt x="1707" y="461"/>
                  </a:cubicBezTo>
                  <a:lnTo>
                    <a:pt x="1707" y="461"/>
                  </a:lnTo>
                  <a:cubicBezTo>
                    <a:pt x="1697" y="462"/>
                    <a:pt x="1747" y="462"/>
                    <a:pt x="1712" y="463"/>
                  </a:cubicBezTo>
                  <a:cubicBezTo>
                    <a:pt x="1737" y="464"/>
                    <a:pt x="1691" y="465"/>
                    <a:pt x="1708" y="466"/>
                  </a:cubicBezTo>
                  <a:cubicBezTo>
                    <a:pt x="1744" y="470"/>
                    <a:pt x="1728" y="472"/>
                    <a:pt x="1761" y="470"/>
                  </a:cubicBezTo>
                  <a:cubicBezTo>
                    <a:pt x="1770" y="471"/>
                    <a:pt x="1753" y="471"/>
                    <a:pt x="1748" y="471"/>
                  </a:cubicBezTo>
                  <a:lnTo>
                    <a:pt x="1748" y="471"/>
                  </a:lnTo>
                  <a:cubicBezTo>
                    <a:pt x="1738" y="473"/>
                    <a:pt x="1813" y="471"/>
                    <a:pt x="1769" y="472"/>
                  </a:cubicBezTo>
                  <a:lnTo>
                    <a:pt x="1769" y="472"/>
                  </a:lnTo>
                  <a:cubicBezTo>
                    <a:pt x="1850" y="474"/>
                    <a:pt x="1855" y="476"/>
                    <a:pt x="1875" y="486"/>
                  </a:cubicBezTo>
                  <a:cubicBezTo>
                    <a:pt x="1861" y="487"/>
                    <a:pt x="1869" y="489"/>
                    <a:pt x="1862" y="490"/>
                  </a:cubicBezTo>
                  <a:cubicBezTo>
                    <a:pt x="1865" y="491"/>
                    <a:pt x="1859" y="492"/>
                    <a:pt x="1875" y="493"/>
                  </a:cubicBezTo>
                  <a:cubicBezTo>
                    <a:pt x="1908" y="494"/>
                    <a:pt x="1867" y="495"/>
                    <a:pt x="1886" y="496"/>
                  </a:cubicBezTo>
                  <a:cubicBezTo>
                    <a:pt x="1901" y="497"/>
                    <a:pt x="1859" y="497"/>
                    <a:pt x="1886" y="498"/>
                  </a:cubicBezTo>
                  <a:cubicBezTo>
                    <a:pt x="1899" y="498"/>
                    <a:pt x="1893" y="500"/>
                    <a:pt x="1895" y="500"/>
                  </a:cubicBezTo>
                  <a:cubicBezTo>
                    <a:pt x="1843" y="503"/>
                    <a:pt x="1820" y="502"/>
                    <a:pt x="1771" y="502"/>
                  </a:cubicBezTo>
                  <a:cubicBezTo>
                    <a:pt x="1817" y="503"/>
                    <a:pt x="1764" y="504"/>
                    <a:pt x="1769" y="505"/>
                  </a:cubicBezTo>
                  <a:cubicBezTo>
                    <a:pt x="1773" y="506"/>
                    <a:pt x="1769" y="508"/>
                    <a:pt x="1778" y="509"/>
                  </a:cubicBezTo>
                  <a:cubicBezTo>
                    <a:pt x="1789" y="510"/>
                    <a:pt x="1762" y="511"/>
                    <a:pt x="1768" y="512"/>
                  </a:cubicBezTo>
                  <a:cubicBezTo>
                    <a:pt x="1837" y="520"/>
                    <a:pt x="1779" y="516"/>
                    <a:pt x="1878" y="503"/>
                  </a:cubicBezTo>
                  <a:cubicBezTo>
                    <a:pt x="1903" y="503"/>
                    <a:pt x="1892" y="505"/>
                    <a:pt x="1933" y="505"/>
                  </a:cubicBezTo>
                  <a:cubicBezTo>
                    <a:pt x="1884" y="513"/>
                    <a:pt x="1879" y="514"/>
                    <a:pt x="1811" y="515"/>
                  </a:cubicBezTo>
                  <a:cubicBezTo>
                    <a:pt x="1819" y="517"/>
                    <a:pt x="1835" y="515"/>
                    <a:pt x="1832" y="521"/>
                  </a:cubicBezTo>
                  <a:cubicBezTo>
                    <a:pt x="1915" y="521"/>
                    <a:pt x="1860" y="524"/>
                    <a:pt x="1832" y="526"/>
                  </a:cubicBezTo>
                  <a:cubicBezTo>
                    <a:pt x="1867" y="527"/>
                    <a:pt x="1823" y="528"/>
                    <a:pt x="1829" y="529"/>
                  </a:cubicBezTo>
                  <a:cubicBezTo>
                    <a:pt x="1826" y="530"/>
                    <a:pt x="1790" y="531"/>
                    <a:pt x="1775" y="528"/>
                  </a:cubicBezTo>
                  <a:cubicBezTo>
                    <a:pt x="1772" y="529"/>
                    <a:pt x="1766" y="530"/>
                    <a:pt x="1770" y="530"/>
                  </a:cubicBezTo>
                  <a:cubicBezTo>
                    <a:pt x="1802" y="532"/>
                    <a:pt x="1778" y="533"/>
                    <a:pt x="1832" y="534"/>
                  </a:cubicBezTo>
                  <a:cubicBezTo>
                    <a:pt x="1833" y="561"/>
                    <a:pt x="1871" y="556"/>
                    <a:pt x="1889" y="560"/>
                  </a:cubicBezTo>
                  <a:cubicBezTo>
                    <a:pt x="1876" y="562"/>
                    <a:pt x="1897" y="564"/>
                    <a:pt x="1894" y="565"/>
                  </a:cubicBezTo>
                  <a:cubicBezTo>
                    <a:pt x="1893" y="566"/>
                    <a:pt x="1894" y="567"/>
                    <a:pt x="1894" y="568"/>
                  </a:cubicBezTo>
                  <a:cubicBezTo>
                    <a:pt x="1894" y="569"/>
                    <a:pt x="1886" y="570"/>
                    <a:pt x="1896" y="571"/>
                  </a:cubicBezTo>
                  <a:cubicBezTo>
                    <a:pt x="1946" y="574"/>
                    <a:pt x="1924" y="580"/>
                    <a:pt x="1951" y="582"/>
                  </a:cubicBezTo>
                  <a:cubicBezTo>
                    <a:pt x="1952" y="582"/>
                    <a:pt x="1930" y="583"/>
                    <a:pt x="1948" y="583"/>
                  </a:cubicBezTo>
                  <a:cubicBezTo>
                    <a:pt x="1951" y="583"/>
                    <a:pt x="1956" y="583"/>
                    <a:pt x="1955" y="583"/>
                  </a:cubicBezTo>
                  <a:cubicBezTo>
                    <a:pt x="1902" y="586"/>
                    <a:pt x="1965" y="588"/>
                    <a:pt x="1939" y="591"/>
                  </a:cubicBezTo>
                  <a:cubicBezTo>
                    <a:pt x="1969" y="591"/>
                    <a:pt x="1925" y="592"/>
                    <a:pt x="1953" y="593"/>
                  </a:cubicBezTo>
                  <a:cubicBezTo>
                    <a:pt x="1968" y="594"/>
                    <a:pt x="1954" y="595"/>
                    <a:pt x="1957" y="597"/>
                  </a:cubicBezTo>
                  <a:cubicBezTo>
                    <a:pt x="1960" y="598"/>
                    <a:pt x="1965" y="599"/>
                    <a:pt x="1979" y="599"/>
                  </a:cubicBezTo>
                  <a:cubicBezTo>
                    <a:pt x="2001" y="601"/>
                    <a:pt x="1942" y="601"/>
                    <a:pt x="1971" y="602"/>
                  </a:cubicBezTo>
                  <a:cubicBezTo>
                    <a:pt x="1990" y="604"/>
                    <a:pt x="1969" y="605"/>
                    <a:pt x="1978" y="608"/>
                  </a:cubicBezTo>
                  <a:cubicBezTo>
                    <a:pt x="1985" y="609"/>
                    <a:pt x="1966" y="610"/>
                    <a:pt x="1966" y="611"/>
                  </a:cubicBezTo>
                  <a:cubicBezTo>
                    <a:pt x="1991" y="612"/>
                    <a:pt x="1963" y="631"/>
                    <a:pt x="1989" y="631"/>
                  </a:cubicBezTo>
                  <a:cubicBezTo>
                    <a:pt x="2029" y="632"/>
                    <a:pt x="1976" y="633"/>
                    <a:pt x="1986" y="634"/>
                  </a:cubicBezTo>
                  <a:cubicBezTo>
                    <a:pt x="2006" y="636"/>
                    <a:pt x="1994" y="636"/>
                    <a:pt x="1999" y="642"/>
                  </a:cubicBezTo>
                  <a:cubicBezTo>
                    <a:pt x="2002" y="644"/>
                    <a:pt x="1985" y="646"/>
                    <a:pt x="2015" y="648"/>
                  </a:cubicBezTo>
                  <a:cubicBezTo>
                    <a:pt x="1967" y="650"/>
                    <a:pt x="2048" y="648"/>
                    <a:pt x="2040" y="649"/>
                  </a:cubicBezTo>
                  <a:cubicBezTo>
                    <a:pt x="2032" y="650"/>
                    <a:pt x="2025" y="650"/>
                    <a:pt x="2019" y="650"/>
                  </a:cubicBezTo>
                  <a:cubicBezTo>
                    <a:pt x="2025" y="651"/>
                    <a:pt x="2030" y="651"/>
                    <a:pt x="2036" y="651"/>
                  </a:cubicBezTo>
                  <a:cubicBezTo>
                    <a:pt x="2030" y="651"/>
                    <a:pt x="2025" y="651"/>
                    <a:pt x="2019" y="651"/>
                  </a:cubicBezTo>
                  <a:cubicBezTo>
                    <a:pt x="2030" y="653"/>
                    <a:pt x="2039" y="651"/>
                    <a:pt x="2041" y="658"/>
                  </a:cubicBezTo>
                  <a:cubicBezTo>
                    <a:pt x="2043" y="658"/>
                    <a:pt x="2062" y="659"/>
                    <a:pt x="2043" y="660"/>
                  </a:cubicBezTo>
                  <a:cubicBezTo>
                    <a:pt x="2062" y="660"/>
                    <a:pt x="2081" y="661"/>
                    <a:pt x="2100" y="661"/>
                  </a:cubicBezTo>
                  <a:cubicBezTo>
                    <a:pt x="2088" y="662"/>
                    <a:pt x="2075" y="663"/>
                    <a:pt x="2062" y="663"/>
                  </a:cubicBezTo>
                  <a:cubicBezTo>
                    <a:pt x="2103" y="664"/>
                    <a:pt x="2048" y="665"/>
                    <a:pt x="2058" y="666"/>
                  </a:cubicBezTo>
                  <a:cubicBezTo>
                    <a:pt x="2062" y="666"/>
                    <a:pt x="2092" y="667"/>
                    <a:pt x="2071" y="668"/>
                  </a:cubicBezTo>
                  <a:cubicBezTo>
                    <a:pt x="2066" y="669"/>
                    <a:pt x="2087" y="667"/>
                    <a:pt x="2081" y="675"/>
                  </a:cubicBezTo>
                  <a:cubicBezTo>
                    <a:pt x="2101" y="675"/>
                    <a:pt x="2111" y="673"/>
                    <a:pt x="2122" y="675"/>
                  </a:cubicBezTo>
                  <a:cubicBezTo>
                    <a:pt x="2120" y="675"/>
                    <a:pt x="2104" y="676"/>
                    <a:pt x="2107" y="676"/>
                  </a:cubicBezTo>
                  <a:cubicBezTo>
                    <a:pt x="2134" y="677"/>
                    <a:pt x="2122" y="678"/>
                    <a:pt x="2113" y="680"/>
                  </a:cubicBezTo>
                  <a:cubicBezTo>
                    <a:pt x="2111" y="684"/>
                    <a:pt x="2150" y="689"/>
                    <a:pt x="2158" y="689"/>
                  </a:cubicBezTo>
                  <a:cubicBezTo>
                    <a:pt x="2160" y="690"/>
                    <a:pt x="2148" y="691"/>
                    <a:pt x="2144" y="692"/>
                  </a:cubicBezTo>
                  <a:cubicBezTo>
                    <a:pt x="2155" y="693"/>
                    <a:pt x="2186" y="696"/>
                    <a:pt x="2150" y="699"/>
                  </a:cubicBezTo>
                  <a:cubicBezTo>
                    <a:pt x="2161" y="699"/>
                    <a:pt x="2173" y="700"/>
                    <a:pt x="2185" y="700"/>
                  </a:cubicBezTo>
                  <a:cubicBezTo>
                    <a:pt x="2151" y="700"/>
                    <a:pt x="2185" y="701"/>
                    <a:pt x="2177" y="702"/>
                  </a:cubicBezTo>
                  <a:cubicBezTo>
                    <a:pt x="2170" y="702"/>
                    <a:pt x="2164" y="704"/>
                    <a:pt x="2172" y="704"/>
                  </a:cubicBezTo>
                  <a:cubicBezTo>
                    <a:pt x="2191" y="705"/>
                    <a:pt x="2184" y="706"/>
                    <a:pt x="2185" y="706"/>
                  </a:cubicBezTo>
                  <a:cubicBezTo>
                    <a:pt x="2188" y="709"/>
                    <a:pt x="2176" y="711"/>
                    <a:pt x="2196" y="713"/>
                  </a:cubicBezTo>
                  <a:cubicBezTo>
                    <a:pt x="2231" y="717"/>
                    <a:pt x="2204" y="717"/>
                    <a:pt x="2237" y="723"/>
                  </a:cubicBezTo>
                  <a:cubicBezTo>
                    <a:pt x="2268" y="727"/>
                    <a:pt x="2140" y="729"/>
                    <a:pt x="2124" y="732"/>
                  </a:cubicBezTo>
                  <a:cubicBezTo>
                    <a:pt x="2109" y="734"/>
                    <a:pt x="2079" y="739"/>
                    <a:pt x="2119" y="742"/>
                  </a:cubicBezTo>
                  <a:cubicBezTo>
                    <a:pt x="2039" y="742"/>
                    <a:pt x="2040" y="743"/>
                    <a:pt x="2060" y="746"/>
                  </a:cubicBezTo>
                  <a:cubicBezTo>
                    <a:pt x="2020" y="747"/>
                    <a:pt x="2051" y="749"/>
                    <a:pt x="2039" y="751"/>
                  </a:cubicBezTo>
                  <a:cubicBezTo>
                    <a:pt x="2028" y="753"/>
                    <a:pt x="1997" y="755"/>
                    <a:pt x="2036" y="757"/>
                  </a:cubicBezTo>
                  <a:cubicBezTo>
                    <a:pt x="1996" y="758"/>
                    <a:pt x="1981" y="759"/>
                    <a:pt x="2020" y="762"/>
                  </a:cubicBezTo>
                  <a:cubicBezTo>
                    <a:pt x="1998" y="763"/>
                    <a:pt x="1961" y="764"/>
                    <a:pt x="1965" y="765"/>
                  </a:cubicBezTo>
                  <a:cubicBezTo>
                    <a:pt x="1972" y="766"/>
                    <a:pt x="1937" y="767"/>
                    <a:pt x="1958" y="768"/>
                  </a:cubicBezTo>
                  <a:cubicBezTo>
                    <a:pt x="1985" y="769"/>
                    <a:pt x="1959" y="770"/>
                    <a:pt x="1954" y="771"/>
                  </a:cubicBezTo>
                  <a:cubicBezTo>
                    <a:pt x="1950" y="772"/>
                    <a:pt x="1955" y="773"/>
                    <a:pt x="1943" y="774"/>
                  </a:cubicBezTo>
                  <a:cubicBezTo>
                    <a:pt x="1930" y="774"/>
                    <a:pt x="1970" y="775"/>
                    <a:pt x="1944" y="776"/>
                  </a:cubicBezTo>
                  <a:cubicBezTo>
                    <a:pt x="1895" y="779"/>
                    <a:pt x="2055" y="779"/>
                    <a:pt x="1998" y="779"/>
                  </a:cubicBezTo>
                  <a:lnTo>
                    <a:pt x="1998" y="779"/>
                  </a:lnTo>
                  <a:cubicBezTo>
                    <a:pt x="1979" y="782"/>
                    <a:pt x="1976" y="777"/>
                    <a:pt x="1977" y="786"/>
                  </a:cubicBezTo>
                  <a:cubicBezTo>
                    <a:pt x="1977" y="787"/>
                    <a:pt x="1965" y="789"/>
                    <a:pt x="1981" y="790"/>
                  </a:cubicBezTo>
                  <a:cubicBezTo>
                    <a:pt x="2006" y="791"/>
                    <a:pt x="1971" y="792"/>
                    <a:pt x="1974" y="793"/>
                  </a:cubicBezTo>
                  <a:cubicBezTo>
                    <a:pt x="1979" y="795"/>
                    <a:pt x="2000" y="798"/>
                    <a:pt x="1938" y="799"/>
                  </a:cubicBezTo>
                  <a:cubicBezTo>
                    <a:pt x="1930" y="800"/>
                    <a:pt x="1937" y="800"/>
                    <a:pt x="1936" y="804"/>
                  </a:cubicBezTo>
                  <a:cubicBezTo>
                    <a:pt x="1906" y="805"/>
                    <a:pt x="1874" y="806"/>
                    <a:pt x="1877" y="806"/>
                  </a:cubicBezTo>
                  <a:cubicBezTo>
                    <a:pt x="1881" y="807"/>
                    <a:pt x="1839" y="808"/>
                    <a:pt x="1867" y="809"/>
                  </a:cubicBezTo>
                  <a:cubicBezTo>
                    <a:pt x="1874" y="809"/>
                    <a:pt x="1847" y="811"/>
                    <a:pt x="1854" y="811"/>
                  </a:cubicBezTo>
                  <a:cubicBezTo>
                    <a:pt x="1887" y="812"/>
                    <a:pt x="1842" y="813"/>
                    <a:pt x="1854" y="814"/>
                  </a:cubicBezTo>
                  <a:cubicBezTo>
                    <a:pt x="1861" y="814"/>
                    <a:pt x="1880" y="814"/>
                    <a:pt x="1894" y="814"/>
                  </a:cubicBezTo>
                  <a:lnTo>
                    <a:pt x="1894" y="818"/>
                  </a:lnTo>
                  <a:cubicBezTo>
                    <a:pt x="1960" y="815"/>
                    <a:pt x="1969" y="808"/>
                    <a:pt x="2016" y="803"/>
                  </a:cubicBezTo>
                  <a:cubicBezTo>
                    <a:pt x="2036" y="795"/>
                    <a:pt x="2078" y="788"/>
                    <a:pt x="2123" y="787"/>
                  </a:cubicBezTo>
                  <a:cubicBezTo>
                    <a:pt x="2095" y="786"/>
                    <a:pt x="2129" y="785"/>
                    <a:pt x="2105" y="784"/>
                  </a:cubicBezTo>
                  <a:cubicBezTo>
                    <a:pt x="2122" y="784"/>
                    <a:pt x="2180" y="783"/>
                    <a:pt x="2144" y="784"/>
                  </a:cubicBezTo>
                  <a:lnTo>
                    <a:pt x="2144" y="784"/>
                  </a:lnTo>
                  <a:cubicBezTo>
                    <a:pt x="2144" y="786"/>
                    <a:pt x="2229" y="783"/>
                    <a:pt x="2185" y="785"/>
                  </a:cubicBezTo>
                  <a:cubicBezTo>
                    <a:pt x="2184" y="785"/>
                    <a:pt x="2193" y="788"/>
                    <a:pt x="2185" y="786"/>
                  </a:cubicBezTo>
                  <a:cubicBezTo>
                    <a:pt x="2237" y="788"/>
                    <a:pt x="2158" y="786"/>
                    <a:pt x="2144" y="787"/>
                  </a:cubicBezTo>
                  <a:cubicBezTo>
                    <a:pt x="2150" y="787"/>
                    <a:pt x="2155" y="788"/>
                    <a:pt x="2161" y="788"/>
                  </a:cubicBezTo>
                  <a:cubicBezTo>
                    <a:pt x="2155" y="788"/>
                    <a:pt x="2150" y="788"/>
                    <a:pt x="2144" y="788"/>
                  </a:cubicBezTo>
                  <a:cubicBezTo>
                    <a:pt x="2140" y="796"/>
                    <a:pt x="2166" y="790"/>
                    <a:pt x="2185" y="792"/>
                  </a:cubicBezTo>
                  <a:cubicBezTo>
                    <a:pt x="2183" y="790"/>
                    <a:pt x="2167" y="791"/>
                    <a:pt x="2167" y="791"/>
                  </a:cubicBezTo>
                  <a:cubicBezTo>
                    <a:pt x="2175" y="791"/>
                    <a:pt x="2180" y="790"/>
                    <a:pt x="2185" y="791"/>
                  </a:cubicBezTo>
                  <a:cubicBezTo>
                    <a:pt x="2171" y="791"/>
                    <a:pt x="2202" y="791"/>
                    <a:pt x="2203" y="792"/>
                  </a:cubicBezTo>
                  <a:cubicBezTo>
                    <a:pt x="2197" y="792"/>
                    <a:pt x="2191" y="792"/>
                    <a:pt x="2185" y="792"/>
                  </a:cubicBezTo>
                  <a:cubicBezTo>
                    <a:pt x="2222" y="801"/>
                    <a:pt x="2131" y="809"/>
                    <a:pt x="2102" y="816"/>
                  </a:cubicBezTo>
                  <a:cubicBezTo>
                    <a:pt x="2108" y="816"/>
                    <a:pt x="2114" y="816"/>
                    <a:pt x="2119" y="816"/>
                  </a:cubicBezTo>
                  <a:cubicBezTo>
                    <a:pt x="2114" y="816"/>
                    <a:pt x="2108" y="816"/>
                    <a:pt x="2102" y="816"/>
                  </a:cubicBezTo>
                  <a:lnTo>
                    <a:pt x="2102" y="819"/>
                  </a:lnTo>
                  <a:cubicBezTo>
                    <a:pt x="2121" y="820"/>
                    <a:pt x="2133" y="820"/>
                    <a:pt x="2149" y="820"/>
                  </a:cubicBezTo>
                  <a:cubicBezTo>
                    <a:pt x="2130" y="820"/>
                    <a:pt x="2116" y="821"/>
                    <a:pt x="2098" y="821"/>
                  </a:cubicBezTo>
                  <a:cubicBezTo>
                    <a:pt x="2115" y="821"/>
                    <a:pt x="2126" y="821"/>
                    <a:pt x="2144" y="821"/>
                  </a:cubicBezTo>
                  <a:cubicBezTo>
                    <a:pt x="2150" y="831"/>
                    <a:pt x="2117" y="825"/>
                    <a:pt x="2092" y="828"/>
                  </a:cubicBezTo>
                  <a:cubicBezTo>
                    <a:pt x="2102" y="833"/>
                    <a:pt x="2160" y="830"/>
                    <a:pt x="2123" y="831"/>
                  </a:cubicBezTo>
                  <a:lnTo>
                    <a:pt x="2123" y="831"/>
                  </a:lnTo>
                  <a:cubicBezTo>
                    <a:pt x="2141" y="832"/>
                    <a:pt x="2099" y="833"/>
                    <a:pt x="2113" y="834"/>
                  </a:cubicBezTo>
                  <a:cubicBezTo>
                    <a:pt x="2125" y="836"/>
                    <a:pt x="2088" y="840"/>
                    <a:pt x="2081" y="842"/>
                  </a:cubicBezTo>
                  <a:cubicBezTo>
                    <a:pt x="2087" y="842"/>
                    <a:pt x="2093" y="842"/>
                    <a:pt x="2099" y="842"/>
                  </a:cubicBezTo>
                  <a:cubicBezTo>
                    <a:pt x="2093" y="842"/>
                    <a:pt x="2087" y="842"/>
                    <a:pt x="2081" y="843"/>
                  </a:cubicBezTo>
                  <a:cubicBezTo>
                    <a:pt x="2071" y="845"/>
                    <a:pt x="2146" y="843"/>
                    <a:pt x="2102" y="844"/>
                  </a:cubicBezTo>
                  <a:lnTo>
                    <a:pt x="2102" y="844"/>
                  </a:lnTo>
                  <a:cubicBezTo>
                    <a:pt x="2056" y="846"/>
                    <a:pt x="2136" y="846"/>
                    <a:pt x="2072" y="846"/>
                  </a:cubicBezTo>
                  <a:cubicBezTo>
                    <a:pt x="2072" y="847"/>
                    <a:pt x="2074" y="847"/>
                    <a:pt x="2071" y="847"/>
                  </a:cubicBezTo>
                  <a:cubicBezTo>
                    <a:pt x="2059" y="848"/>
                    <a:pt x="2077" y="849"/>
                    <a:pt x="2069" y="850"/>
                  </a:cubicBezTo>
                  <a:cubicBezTo>
                    <a:pt x="2060" y="852"/>
                    <a:pt x="2090" y="854"/>
                    <a:pt x="2100" y="856"/>
                  </a:cubicBezTo>
                  <a:cubicBezTo>
                    <a:pt x="1977" y="860"/>
                    <a:pt x="1904" y="890"/>
                    <a:pt x="1748" y="887"/>
                  </a:cubicBezTo>
                  <a:cubicBezTo>
                    <a:pt x="1768" y="890"/>
                    <a:pt x="1682" y="893"/>
                    <a:pt x="1670" y="895"/>
                  </a:cubicBezTo>
                  <a:cubicBezTo>
                    <a:pt x="1617" y="895"/>
                    <a:pt x="1666" y="897"/>
                    <a:pt x="1629" y="897"/>
                  </a:cubicBezTo>
                  <a:cubicBezTo>
                    <a:pt x="1621" y="897"/>
                    <a:pt x="1649" y="898"/>
                    <a:pt x="1628" y="899"/>
                  </a:cubicBezTo>
                  <a:cubicBezTo>
                    <a:pt x="1574" y="901"/>
                    <a:pt x="1575" y="903"/>
                    <a:pt x="1569" y="906"/>
                  </a:cubicBezTo>
                  <a:cubicBezTo>
                    <a:pt x="1557" y="906"/>
                    <a:pt x="1528" y="906"/>
                    <a:pt x="1553" y="907"/>
                  </a:cubicBezTo>
                  <a:cubicBezTo>
                    <a:pt x="1560" y="907"/>
                    <a:pt x="1565" y="908"/>
                    <a:pt x="1560" y="908"/>
                  </a:cubicBezTo>
                  <a:cubicBezTo>
                    <a:pt x="1536" y="909"/>
                    <a:pt x="1552" y="910"/>
                    <a:pt x="1551" y="911"/>
                  </a:cubicBezTo>
                  <a:cubicBezTo>
                    <a:pt x="1518" y="921"/>
                    <a:pt x="1516" y="923"/>
                    <a:pt x="1480" y="928"/>
                  </a:cubicBezTo>
                  <a:cubicBezTo>
                    <a:pt x="1467" y="928"/>
                    <a:pt x="1500" y="929"/>
                    <a:pt x="1480" y="931"/>
                  </a:cubicBezTo>
                  <a:cubicBezTo>
                    <a:pt x="1467" y="931"/>
                    <a:pt x="1480" y="933"/>
                    <a:pt x="1477" y="934"/>
                  </a:cubicBezTo>
                  <a:cubicBezTo>
                    <a:pt x="1472" y="935"/>
                    <a:pt x="1495" y="937"/>
                    <a:pt x="1461" y="938"/>
                  </a:cubicBezTo>
                  <a:cubicBezTo>
                    <a:pt x="1484" y="940"/>
                    <a:pt x="1448" y="941"/>
                    <a:pt x="1455" y="943"/>
                  </a:cubicBezTo>
                  <a:cubicBezTo>
                    <a:pt x="1463" y="944"/>
                    <a:pt x="1461" y="946"/>
                    <a:pt x="1436" y="947"/>
                  </a:cubicBezTo>
                  <a:cubicBezTo>
                    <a:pt x="1477" y="948"/>
                    <a:pt x="1424" y="949"/>
                    <a:pt x="1434" y="950"/>
                  </a:cubicBezTo>
                  <a:cubicBezTo>
                    <a:pt x="1444" y="951"/>
                    <a:pt x="1429" y="953"/>
                    <a:pt x="1453" y="954"/>
                  </a:cubicBezTo>
                  <a:cubicBezTo>
                    <a:pt x="1416" y="958"/>
                    <a:pt x="1446" y="961"/>
                    <a:pt x="1436" y="965"/>
                  </a:cubicBezTo>
                  <a:cubicBezTo>
                    <a:pt x="1420" y="970"/>
                    <a:pt x="1413" y="973"/>
                    <a:pt x="1398" y="976"/>
                  </a:cubicBezTo>
                  <a:cubicBezTo>
                    <a:pt x="1406" y="978"/>
                    <a:pt x="1384" y="980"/>
                    <a:pt x="1396" y="983"/>
                  </a:cubicBezTo>
                  <a:cubicBezTo>
                    <a:pt x="1405" y="984"/>
                    <a:pt x="1362" y="986"/>
                    <a:pt x="1393" y="987"/>
                  </a:cubicBezTo>
                  <a:cubicBezTo>
                    <a:pt x="1397" y="987"/>
                    <a:pt x="1381" y="988"/>
                    <a:pt x="1372" y="988"/>
                  </a:cubicBezTo>
                  <a:cubicBezTo>
                    <a:pt x="1333" y="994"/>
                    <a:pt x="1359" y="993"/>
                    <a:pt x="1297" y="997"/>
                  </a:cubicBezTo>
                  <a:cubicBezTo>
                    <a:pt x="1289" y="998"/>
                    <a:pt x="1256" y="998"/>
                    <a:pt x="1287" y="999"/>
                  </a:cubicBezTo>
                  <a:cubicBezTo>
                    <a:pt x="1293" y="1000"/>
                    <a:pt x="1291" y="1000"/>
                    <a:pt x="1290" y="1001"/>
                  </a:cubicBezTo>
                  <a:cubicBezTo>
                    <a:pt x="1281" y="1004"/>
                    <a:pt x="1312" y="1008"/>
                    <a:pt x="1269" y="1011"/>
                  </a:cubicBezTo>
                  <a:cubicBezTo>
                    <a:pt x="1300" y="1013"/>
                    <a:pt x="1260" y="1011"/>
                    <a:pt x="1269" y="1016"/>
                  </a:cubicBezTo>
                  <a:cubicBezTo>
                    <a:pt x="1241" y="1014"/>
                    <a:pt x="1234" y="1015"/>
                    <a:pt x="1207" y="1020"/>
                  </a:cubicBezTo>
                  <a:cubicBezTo>
                    <a:pt x="1213" y="1020"/>
                    <a:pt x="1219" y="1020"/>
                    <a:pt x="1224" y="1020"/>
                  </a:cubicBezTo>
                  <a:cubicBezTo>
                    <a:pt x="1219" y="1020"/>
                    <a:pt x="1213" y="1020"/>
                    <a:pt x="1207" y="1020"/>
                  </a:cubicBezTo>
                  <a:cubicBezTo>
                    <a:pt x="1204" y="1021"/>
                    <a:pt x="1217" y="1022"/>
                    <a:pt x="1186" y="1022"/>
                  </a:cubicBezTo>
                  <a:cubicBezTo>
                    <a:pt x="1156" y="1026"/>
                    <a:pt x="1151" y="1027"/>
                    <a:pt x="1124" y="1029"/>
                  </a:cubicBezTo>
                  <a:cubicBezTo>
                    <a:pt x="1128" y="1029"/>
                    <a:pt x="1143" y="1029"/>
                    <a:pt x="1133" y="1029"/>
                  </a:cubicBezTo>
                  <a:cubicBezTo>
                    <a:pt x="1095" y="1029"/>
                    <a:pt x="1106" y="1030"/>
                    <a:pt x="1103" y="1031"/>
                  </a:cubicBezTo>
                  <a:cubicBezTo>
                    <a:pt x="1098" y="1031"/>
                    <a:pt x="1081" y="1032"/>
                    <a:pt x="1089" y="1033"/>
                  </a:cubicBezTo>
                  <a:cubicBezTo>
                    <a:pt x="1116" y="1034"/>
                    <a:pt x="1063" y="1034"/>
                    <a:pt x="1063" y="1035"/>
                  </a:cubicBezTo>
                  <a:cubicBezTo>
                    <a:pt x="1069" y="1035"/>
                    <a:pt x="1075" y="1036"/>
                    <a:pt x="1081" y="1036"/>
                  </a:cubicBezTo>
                  <a:cubicBezTo>
                    <a:pt x="1068" y="1036"/>
                    <a:pt x="1056" y="1037"/>
                    <a:pt x="1044" y="1037"/>
                  </a:cubicBezTo>
                  <a:cubicBezTo>
                    <a:pt x="1079" y="1038"/>
                    <a:pt x="1023" y="1039"/>
                    <a:pt x="1039" y="1040"/>
                  </a:cubicBezTo>
                  <a:cubicBezTo>
                    <a:pt x="1066" y="1042"/>
                    <a:pt x="995" y="1041"/>
                    <a:pt x="1000" y="1044"/>
                  </a:cubicBezTo>
                  <a:cubicBezTo>
                    <a:pt x="1030" y="1046"/>
                    <a:pt x="974" y="1047"/>
                    <a:pt x="1010" y="1050"/>
                  </a:cubicBezTo>
                  <a:cubicBezTo>
                    <a:pt x="1017" y="1053"/>
                    <a:pt x="975" y="1052"/>
                    <a:pt x="957" y="1050"/>
                  </a:cubicBezTo>
                  <a:cubicBezTo>
                    <a:pt x="957" y="1052"/>
                    <a:pt x="954" y="1053"/>
                    <a:pt x="958" y="1054"/>
                  </a:cubicBezTo>
                  <a:cubicBezTo>
                    <a:pt x="933" y="1060"/>
                    <a:pt x="994" y="1059"/>
                    <a:pt x="942" y="1063"/>
                  </a:cubicBezTo>
                  <a:cubicBezTo>
                    <a:pt x="962" y="1065"/>
                    <a:pt x="918" y="1067"/>
                    <a:pt x="975" y="1068"/>
                  </a:cubicBezTo>
                  <a:cubicBezTo>
                    <a:pt x="969" y="1069"/>
                    <a:pt x="956" y="1069"/>
                    <a:pt x="958" y="1070"/>
                  </a:cubicBezTo>
                  <a:cubicBezTo>
                    <a:pt x="985" y="1070"/>
                    <a:pt x="964" y="1071"/>
                    <a:pt x="957" y="1072"/>
                  </a:cubicBezTo>
                  <a:cubicBezTo>
                    <a:pt x="951" y="1073"/>
                    <a:pt x="926" y="1073"/>
                    <a:pt x="956" y="1074"/>
                  </a:cubicBezTo>
                  <a:cubicBezTo>
                    <a:pt x="939" y="1074"/>
                    <a:pt x="933" y="1075"/>
                    <a:pt x="936" y="1076"/>
                  </a:cubicBezTo>
                  <a:cubicBezTo>
                    <a:pt x="945" y="1075"/>
                    <a:pt x="951" y="1077"/>
                    <a:pt x="957" y="1079"/>
                  </a:cubicBezTo>
                  <a:cubicBezTo>
                    <a:pt x="959" y="1080"/>
                    <a:pt x="968" y="1082"/>
                    <a:pt x="955" y="1082"/>
                  </a:cubicBezTo>
                  <a:cubicBezTo>
                    <a:pt x="928" y="1084"/>
                    <a:pt x="970" y="1084"/>
                    <a:pt x="957" y="1085"/>
                  </a:cubicBezTo>
                  <a:cubicBezTo>
                    <a:pt x="864" y="1090"/>
                    <a:pt x="913" y="1098"/>
                    <a:pt x="825" y="1099"/>
                  </a:cubicBezTo>
                  <a:cubicBezTo>
                    <a:pt x="855" y="1099"/>
                    <a:pt x="879" y="1100"/>
                    <a:pt x="895" y="1099"/>
                  </a:cubicBezTo>
                  <a:cubicBezTo>
                    <a:pt x="889" y="1099"/>
                    <a:pt x="883" y="1098"/>
                    <a:pt x="878" y="1098"/>
                  </a:cubicBezTo>
                  <a:cubicBezTo>
                    <a:pt x="892" y="1098"/>
                    <a:pt x="927" y="1097"/>
                    <a:pt x="895" y="1098"/>
                  </a:cubicBezTo>
                  <a:lnTo>
                    <a:pt x="895" y="1099"/>
                  </a:lnTo>
                  <a:cubicBezTo>
                    <a:pt x="902" y="1099"/>
                    <a:pt x="909" y="1099"/>
                    <a:pt x="916" y="1100"/>
                  </a:cubicBezTo>
                  <a:cubicBezTo>
                    <a:pt x="882" y="1100"/>
                    <a:pt x="917" y="1101"/>
                    <a:pt x="904" y="1102"/>
                  </a:cubicBezTo>
                  <a:cubicBezTo>
                    <a:pt x="891" y="1103"/>
                    <a:pt x="897" y="1104"/>
                    <a:pt x="895" y="1105"/>
                  </a:cubicBezTo>
                  <a:cubicBezTo>
                    <a:pt x="893" y="1106"/>
                    <a:pt x="895" y="1107"/>
                    <a:pt x="876" y="1108"/>
                  </a:cubicBezTo>
                  <a:cubicBezTo>
                    <a:pt x="866" y="1109"/>
                    <a:pt x="886" y="1110"/>
                    <a:pt x="883" y="1111"/>
                  </a:cubicBezTo>
                  <a:cubicBezTo>
                    <a:pt x="881" y="1111"/>
                    <a:pt x="905" y="1112"/>
                    <a:pt x="863" y="1112"/>
                  </a:cubicBezTo>
                  <a:cubicBezTo>
                    <a:pt x="815" y="1113"/>
                    <a:pt x="916" y="1116"/>
                    <a:pt x="891" y="1117"/>
                  </a:cubicBezTo>
                  <a:cubicBezTo>
                    <a:pt x="884" y="1117"/>
                    <a:pt x="830" y="1118"/>
                    <a:pt x="874" y="1119"/>
                  </a:cubicBezTo>
                  <a:cubicBezTo>
                    <a:pt x="840" y="1121"/>
                    <a:pt x="856" y="1117"/>
                    <a:pt x="853" y="1128"/>
                  </a:cubicBezTo>
                  <a:cubicBezTo>
                    <a:pt x="853" y="1129"/>
                    <a:pt x="865" y="1130"/>
                    <a:pt x="851" y="1131"/>
                  </a:cubicBezTo>
                  <a:cubicBezTo>
                    <a:pt x="818" y="1132"/>
                    <a:pt x="866" y="1132"/>
                    <a:pt x="853" y="1133"/>
                  </a:cubicBezTo>
                  <a:cubicBezTo>
                    <a:pt x="847" y="1134"/>
                    <a:pt x="841" y="1134"/>
                    <a:pt x="834" y="1134"/>
                  </a:cubicBezTo>
                  <a:cubicBezTo>
                    <a:pt x="821" y="1135"/>
                    <a:pt x="800" y="1135"/>
                    <a:pt x="823" y="1140"/>
                  </a:cubicBezTo>
                  <a:cubicBezTo>
                    <a:pt x="829" y="1141"/>
                    <a:pt x="786" y="1142"/>
                    <a:pt x="831" y="1143"/>
                  </a:cubicBezTo>
                  <a:cubicBezTo>
                    <a:pt x="815" y="1145"/>
                    <a:pt x="746" y="1147"/>
                    <a:pt x="795" y="1150"/>
                  </a:cubicBezTo>
                  <a:cubicBezTo>
                    <a:pt x="807" y="1151"/>
                    <a:pt x="803" y="1151"/>
                    <a:pt x="794" y="1151"/>
                  </a:cubicBezTo>
                  <a:cubicBezTo>
                    <a:pt x="760" y="1154"/>
                    <a:pt x="787" y="1157"/>
                    <a:pt x="750" y="1159"/>
                  </a:cubicBezTo>
                  <a:cubicBezTo>
                    <a:pt x="800" y="1161"/>
                    <a:pt x="742" y="1163"/>
                    <a:pt x="789" y="1165"/>
                  </a:cubicBezTo>
                  <a:cubicBezTo>
                    <a:pt x="797" y="1165"/>
                    <a:pt x="783" y="1166"/>
                    <a:pt x="778" y="1167"/>
                  </a:cubicBezTo>
                  <a:cubicBezTo>
                    <a:pt x="789" y="1168"/>
                    <a:pt x="894" y="1168"/>
                    <a:pt x="853" y="1168"/>
                  </a:cubicBezTo>
                  <a:lnTo>
                    <a:pt x="853" y="1168"/>
                  </a:lnTo>
                  <a:cubicBezTo>
                    <a:pt x="884" y="1170"/>
                    <a:pt x="872" y="1171"/>
                    <a:pt x="884" y="1173"/>
                  </a:cubicBezTo>
                  <a:cubicBezTo>
                    <a:pt x="895" y="1174"/>
                    <a:pt x="877" y="1173"/>
                    <a:pt x="874" y="1173"/>
                  </a:cubicBezTo>
                  <a:cubicBezTo>
                    <a:pt x="879" y="1173"/>
                    <a:pt x="893" y="1173"/>
                    <a:pt x="884" y="1173"/>
                  </a:cubicBezTo>
                  <a:cubicBezTo>
                    <a:pt x="826" y="1174"/>
                    <a:pt x="807" y="1173"/>
                    <a:pt x="754" y="1170"/>
                  </a:cubicBezTo>
                  <a:lnTo>
                    <a:pt x="754" y="1175"/>
                  </a:lnTo>
                  <a:cubicBezTo>
                    <a:pt x="787" y="1172"/>
                    <a:pt x="870" y="1182"/>
                    <a:pt x="776" y="1184"/>
                  </a:cubicBezTo>
                  <a:cubicBezTo>
                    <a:pt x="744" y="1185"/>
                    <a:pt x="741" y="1168"/>
                    <a:pt x="687" y="1182"/>
                  </a:cubicBezTo>
                  <a:cubicBezTo>
                    <a:pt x="669" y="1196"/>
                    <a:pt x="642" y="1193"/>
                    <a:pt x="644" y="1199"/>
                  </a:cubicBezTo>
                  <a:cubicBezTo>
                    <a:pt x="579" y="1218"/>
                    <a:pt x="707" y="1217"/>
                    <a:pt x="747" y="1217"/>
                  </a:cubicBezTo>
                  <a:cubicBezTo>
                    <a:pt x="683" y="1217"/>
                    <a:pt x="753" y="1219"/>
                    <a:pt x="709" y="1219"/>
                  </a:cubicBezTo>
                  <a:cubicBezTo>
                    <a:pt x="724" y="1220"/>
                    <a:pt x="787" y="1220"/>
                    <a:pt x="767" y="1212"/>
                  </a:cubicBezTo>
                  <a:cubicBezTo>
                    <a:pt x="753" y="1210"/>
                    <a:pt x="782" y="1209"/>
                    <a:pt x="770" y="1208"/>
                  </a:cubicBezTo>
                  <a:cubicBezTo>
                    <a:pt x="756" y="1206"/>
                    <a:pt x="812" y="1205"/>
                    <a:pt x="775" y="1203"/>
                  </a:cubicBezTo>
                  <a:cubicBezTo>
                    <a:pt x="810" y="1203"/>
                    <a:pt x="747" y="1202"/>
                    <a:pt x="777" y="1201"/>
                  </a:cubicBezTo>
                  <a:cubicBezTo>
                    <a:pt x="809" y="1200"/>
                    <a:pt x="747" y="1199"/>
                    <a:pt x="773" y="1199"/>
                  </a:cubicBezTo>
                  <a:cubicBezTo>
                    <a:pt x="801" y="1198"/>
                    <a:pt x="785" y="1197"/>
                    <a:pt x="791" y="1196"/>
                  </a:cubicBezTo>
                  <a:cubicBezTo>
                    <a:pt x="795" y="1195"/>
                    <a:pt x="822" y="1195"/>
                    <a:pt x="792" y="1194"/>
                  </a:cubicBezTo>
                  <a:cubicBezTo>
                    <a:pt x="836" y="1189"/>
                    <a:pt x="830" y="1186"/>
                    <a:pt x="895" y="1180"/>
                  </a:cubicBezTo>
                  <a:cubicBezTo>
                    <a:pt x="857" y="1179"/>
                    <a:pt x="908" y="1178"/>
                    <a:pt x="877" y="1177"/>
                  </a:cubicBezTo>
                  <a:cubicBezTo>
                    <a:pt x="959" y="1179"/>
                    <a:pt x="970" y="1178"/>
                    <a:pt x="1031" y="1164"/>
                  </a:cubicBezTo>
                  <a:cubicBezTo>
                    <a:pt x="1058" y="1162"/>
                    <a:pt x="1027" y="1162"/>
                    <a:pt x="1029" y="1160"/>
                  </a:cubicBezTo>
                  <a:cubicBezTo>
                    <a:pt x="1035" y="1158"/>
                    <a:pt x="1042" y="1160"/>
                    <a:pt x="1041" y="1153"/>
                  </a:cubicBezTo>
                  <a:cubicBezTo>
                    <a:pt x="1067" y="1156"/>
                    <a:pt x="1140" y="1151"/>
                    <a:pt x="1103" y="1153"/>
                  </a:cubicBezTo>
                  <a:lnTo>
                    <a:pt x="1103" y="1153"/>
                  </a:lnTo>
                  <a:cubicBezTo>
                    <a:pt x="1104" y="1155"/>
                    <a:pt x="1117" y="1156"/>
                    <a:pt x="1106" y="1157"/>
                  </a:cubicBezTo>
                  <a:cubicBezTo>
                    <a:pt x="1096" y="1159"/>
                    <a:pt x="1132" y="1158"/>
                    <a:pt x="1124" y="1165"/>
                  </a:cubicBezTo>
                  <a:cubicBezTo>
                    <a:pt x="1140" y="1165"/>
                    <a:pt x="1149" y="1165"/>
                    <a:pt x="1161" y="1164"/>
                  </a:cubicBezTo>
                  <a:lnTo>
                    <a:pt x="1161" y="1169"/>
                  </a:lnTo>
                  <a:cubicBezTo>
                    <a:pt x="1143" y="1169"/>
                    <a:pt x="1133" y="1170"/>
                    <a:pt x="1124" y="1170"/>
                  </a:cubicBezTo>
                  <a:cubicBezTo>
                    <a:pt x="1162" y="1171"/>
                    <a:pt x="1098" y="1173"/>
                    <a:pt x="1144" y="1173"/>
                  </a:cubicBezTo>
                  <a:cubicBezTo>
                    <a:pt x="1077" y="1176"/>
                    <a:pt x="1175" y="1178"/>
                    <a:pt x="1106" y="1180"/>
                  </a:cubicBezTo>
                  <a:cubicBezTo>
                    <a:pt x="1140" y="1183"/>
                    <a:pt x="1115" y="1189"/>
                    <a:pt x="1125" y="1193"/>
                  </a:cubicBezTo>
                  <a:cubicBezTo>
                    <a:pt x="1130" y="1195"/>
                    <a:pt x="1095" y="1194"/>
                    <a:pt x="1082" y="1195"/>
                  </a:cubicBezTo>
                  <a:cubicBezTo>
                    <a:pt x="1082" y="1199"/>
                    <a:pt x="1088" y="1203"/>
                    <a:pt x="1079" y="1207"/>
                  </a:cubicBezTo>
                  <a:cubicBezTo>
                    <a:pt x="1076" y="1208"/>
                    <a:pt x="1099" y="1208"/>
                    <a:pt x="1092" y="1210"/>
                  </a:cubicBezTo>
                  <a:cubicBezTo>
                    <a:pt x="1076" y="1212"/>
                    <a:pt x="1051" y="1215"/>
                    <a:pt x="1061" y="1218"/>
                  </a:cubicBezTo>
                  <a:cubicBezTo>
                    <a:pt x="1068" y="1220"/>
                    <a:pt x="1047" y="1222"/>
                    <a:pt x="1078" y="1224"/>
                  </a:cubicBezTo>
                  <a:cubicBezTo>
                    <a:pt x="1034" y="1226"/>
                    <a:pt x="1087" y="1229"/>
                    <a:pt x="1048" y="1231"/>
                  </a:cubicBezTo>
                  <a:cubicBezTo>
                    <a:pt x="1063" y="1233"/>
                    <a:pt x="1037" y="1235"/>
                    <a:pt x="1040" y="1237"/>
                  </a:cubicBezTo>
                  <a:cubicBezTo>
                    <a:pt x="1043" y="1241"/>
                    <a:pt x="1039" y="1244"/>
                    <a:pt x="1041" y="1250"/>
                  </a:cubicBezTo>
                  <a:cubicBezTo>
                    <a:pt x="1041" y="1250"/>
                    <a:pt x="977" y="1248"/>
                    <a:pt x="1012" y="1250"/>
                  </a:cubicBezTo>
                  <a:cubicBezTo>
                    <a:pt x="1032" y="1251"/>
                    <a:pt x="987" y="1252"/>
                    <a:pt x="1020" y="1253"/>
                  </a:cubicBezTo>
                  <a:cubicBezTo>
                    <a:pt x="982" y="1254"/>
                    <a:pt x="1044" y="1256"/>
                    <a:pt x="1000" y="1256"/>
                  </a:cubicBezTo>
                  <a:cubicBezTo>
                    <a:pt x="1038" y="1258"/>
                    <a:pt x="1007" y="1259"/>
                    <a:pt x="1008" y="1260"/>
                  </a:cubicBezTo>
                  <a:cubicBezTo>
                    <a:pt x="1009" y="1261"/>
                    <a:pt x="1011" y="1262"/>
                    <a:pt x="999" y="1264"/>
                  </a:cubicBezTo>
                  <a:cubicBezTo>
                    <a:pt x="1039" y="1265"/>
                    <a:pt x="1024" y="1267"/>
                    <a:pt x="1016" y="1269"/>
                  </a:cubicBezTo>
                  <a:cubicBezTo>
                    <a:pt x="1007" y="1271"/>
                    <a:pt x="982" y="1273"/>
                    <a:pt x="936" y="1274"/>
                  </a:cubicBezTo>
                  <a:cubicBezTo>
                    <a:pt x="936" y="1294"/>
                    <a:pt x="937" y="1282"/>
                    <a:pt x="999" y="1286"/>
                  </a:cubicBezTo>
                  <a:cubicBezTo>
                    <a:pt x="999" y="1281"/>
                    <a:pt x="999" y="1282"/>
                    <a:pt x="991" y="1282"/>
                  </a:cubicBezTo>
                  <a:cubicBezTo>
                    <a:pt x="954" y="1281"/>
                    <a:pt x="997" y="1280"/>
                    <a:pt x="990" y="1279"/>
                  </a:cubicBezTo>
                  <a:cubicBezTo>
                    <a:pt x="983" y="1278"/>
                    <a:pt x="992" y="1277"/>
                    <a:pt x="1029" y="1276"/>
                  </a:cubicBezTo>
                  <a:cubicBezTo>
                    <a:pt x="1041" y="1278"/>
                    <a:pt x="1071" y="1276"/>
                    <a:pt x="1060" y="1283"/>
                  </a:cubicBezTo>
                  <a:cubicBezTo>
                    <a:pt x="1057" y="1284"/>
                    <a:pt x="1090" y="1285"/>
                    <a:pt x="1061" y="1286"/>
                  </a:cubicBezTo>
                  <a:cubicBezTo>
                    <a:pt x="1074" y="1287"/>
                    <a:pt x="1087" y="1287"/>
                    <a:pt x="1094" y="1287"/>
                  </a:cubicBezTo>
                  <a:cubicBezTo>
                    <a:pt x="1090" y="1288"/>
                    <a:pt x="1075" y="1289"/>
                    <a:pt x="1084" y="1290"/>
                  </a:cubicBezTo>
                  <a:cubicBezTo>
                    <a:pt x="1113" y="1292"/>
                    <a:pt x="1098" y="1294"/>
                    <a:pt x="1103" y="1296"/>
                  </a:cubicBezTo>
                  <a:cubicBezTo>
                    <a:pt x="1134" y="1300"/>
                    <a:pt x="1085" y="1299"/>
                    <a:pt x="1112" y="1301"/>
                  </a:cubicBezTo>
                  <a:cubicBezTo>
                    <a:pt x="1149" y="1305"/>
                    <a:pt x="1145" y="1302"/>
                    <a:pt x="1145" y="1314"/>
                  </a:cubicBezTo>
                  <a:cubicBezTo>
                    <a:pt x="1161" y="1314"/>
                    <a:pt x="1173" y="1314"/>
                    <a:pt x="1186" y="1314"/>
                  </a:cubicBezTo>
                  <a:cubicBezTo>
                    <a:pt x="1186" y="1322"/>
                    <a:pt x="1189" y="1318"/>
                    <a:pt x="1198" y="1322"/>
                  </a:cubicBezTo>
                  <a:cubicBezTo>
                    <a:pt x="1198" y="1323"/>
                    <a:pt x="1171" y="1323"/>
                    <a:pt x="1187" y="1324"/>
                  </a:cubicBezTo>
                  <a:cubicBezTo>
                    <a:pt x="1202" y="1325"/>
                    <a:pt x="1187" y="1326"/>
                    <a:pt x="1194" y="1326"/>
                  </a:cubicBezTo>
                  <a:cubicBezTo>
                    <a:pt x="1214" y="1327"/>
                    <a:pt x="1177" y="1328"/>
                    <a:pt x="1205" y="1329"/>
                  </a:cubicBezTo>
                  <a:cubicBezTo>
                    <a:pt x="1180" y="1329"/>
                    <a:pt x="1224" y="1331"/>
                    <a:pt x="1162" y="1331"/>
                  </a:cubicBezTo>
                  <a:cubicBezTo>
                    <a:pt x="1124" y="1330"/>
                    <a:pt x="1112" y="1333"/>
                    <a:pt x="1141" y="1333"/>
                  </a:cubicBezTo>
                  <a:cubicBezTo>
                    <a:pt x="1135" y="1333"/>
                    <a:pt x="1130" y="1334"/>
                    <a:pt x="1124" y="1334"/>
                  </a:cubicBezTo>
                  <a:cubicBezTo>
                    <a:pt x="1147" y="1335"/>
                    <a:pt x="1141" y="1336"/>
                    <a:pt x="1097" y="1336"/>
                  </a:cubicBezTo>
                  <a:cubicBezTo>
                    <a:pt x="1072" y="1337"/>
                    <a:pt x="1094" y="1336"/>
                    <a:pt x="1103" y="1336"/>
                  </a:cubicBezTo>
                  <a:cubicBezTo>
                    <a:pt x="1088" y="1337"/>
                    <a:pt x="1104" y="1336"/>
                    <a:pt x="1103" y="1334"/>
                  </a:cubicBezTo>
                  <a:cubicBezTo>
                    <a:pt x="1070" y="1333"/>
                    <a:pt x="1084" y="1334"/>
                    <a:pt x="1041" y="1336"/>
                  </a:cubicBezTo>
                  <a:cubicBezTo>
                    <a:pt x="1054" y="1337"/>
                    <a:pt x="1005" y="1338"/>
                    <a:pt x="1041" y="1339"/>
                  </a:cubicBezTo>
                  <a:cubicBezTo>
                    <a:pt x="1055" y="1350"/>
                    <a:pt x="1080" y="1348"/>
                    <a:pt x="1121" y="1355"/>
                  </a:cubicBezTo>
                  <a:cubicBezTo>
                    <a:pt x="1087" y="1356"/>
                    <a:pt x="1120" y="1357"/>
                    <a:pt x="1121" y="1358"/>
                  </a:cubicBezTo>
                  <a:cubicBezTo>
                    <a:pt x="1123" y="1359"/>
                    <a:pt x="1129" y="1361"/>
                    <a:pt x="1137" y="1362"/>
                  </a:cubicBezTo>
                  <a:cubicBezTo>
                    <a:pt x="1106" y="1366"/>
                    <a:pt x="1168" y="1366"/>
                    <a:pt x="1088" y="1369"/>
                  </a:cubicBezTo>
                  <a:cubicBezTo>
                    <a:pt x="1078" y="1369"/>
                    <a:pt x="1017" y="1371"/>
                    <a:pt x="1056" y="1373"/>
                  </a:cubicBezTo>
                  <a:cubicBezTo>
                    <a:pt x="1067" y="1373"/>
                    <a:pt x="1052" y="1375"/>
                    <a:pt x="1039" y="1376"/>
                  </a:cubicBezTo>
                  <a:cubicBezTo>
                    <a:pt x="1023" y="1377"/>
                    <a:pt x="1065" y="1378"/>
                    <a:pt x="1050" y="1379"/>
                  </a:cubicBezTo>
                  <a:cubicBezTo>
                    <a:pt x="1037" y="1380"/>
                    <a:pt x="1043" y="1381"/>
                    <a:pt x="1044" y="1384"/>
                  </a:cubicBezTo>
                  <a:cubicBezTo>
                    <a:pt x="1044" y="1384"/>
                    <a:pt x="1042" y="1383"/>
                    <a:pt x="1041" y="1383"/>
                  </a:cubicBezTo>
                  <a:cubicBezTo>
                    <a:pt x="1090" y="1389"/>
                    <a:pt x="966" y="1376"/>
                    <a:pt x="936" y="1375"/>
                  </a:cubicBezTo>
                  <a:lnTo>
                    <a:pt x="936" y="1376"/>
                  </a:lnTo>
                  <a:cubicBezTo>
                    <a:pt x="942" y="1377"/>
                    <a:pt x="948" y="1377"/>
                    <a:pt x="954" y="1377"/>
                  </a:cubicBezTo>
                  <a:cubicBezTo>
                    <a:pt x="948" y="1377"/>
                    <a:pt x="942" y="1377"/>
                    <a:pt x="936" y="1377"/>
                  </a:cubicBezTo>
                  <a:cubicBezTo>
                    <a:pt x="1014" y="1384"/>
                    <a:pt x="1065" y="1411"/>
                    <a:pt x="1145" y="1412"/>
                  </a:cubicBezTo>
                  <a:cubicBezTo>
                    <a:pt x="1146" y="1414"/>
                    <a:pt x="1142" y="1416"/>
                    <a:pt x="1145" y="1417"/>
                  </a:cubicBezTo>
                  <a:cubicBezTo>
                    <a:pt x="1148" y="1418"/>
                    <a:pt x="1134" y="1419"/>
                    <a:pt x="1157" y="1420"/>
                  </a:cubicBezTo>
                  <a:cubicBezTo>
                    <a:pt x="1168" y="1420"/>
                    <a:pt x="1145" y="1421"/>
                    <a:pt x="1163" y="1422"/>
                  </a:cubicBezTo>
                  <a:cubicBezTo>
                    <a:pt x="1175" y="1423"/>
                    <a:pt x="1159" y="1424"/>
                    <a:pt x="1167" y="1425"/>
                  </a:cubicBezTo>
                  <a:cubicBezTo>
                    <a:pt x="1135" y="1432"/>
                    <a:pt x="970" y="1416"/>
                    <a:pt x="898" y="1410"/>
                  </a:cubicBezTo>
                  <a:cubicBezTo>
                    <a:pt x="929" y="1411"/>
                    <a:pt x="848" y="1411"/>
                    <a:pt x="892" y="1412"/>
                  </a:cubicBezTo>
                  <a:cubicBezTo>
                    <a:pt x="890" y="1415"/>
                    <a:pt x="899" y="1418"/>
                    <a:pt x="957" y="1421"/>
                  </a:cubicBezTo>
                  <a:cubicBezTo>
                    <a:pt x="960" y="1426"/>
                    <a:pt x="1008" y="1429"/>
                    <a:pt x="1025" y="1435"/>
                  </a:cubicBezTo>
                  <a:cubicBezTo>
                    <a:pt x="1059" y="1436"/>
                    <a:pt x="1003" y="1437"/>
                    <a:pt x="1032" y="1437"/>
                  </a:cubicBezTo>
                  <a:cubicBezTo>
                    <a:pt x="1043" y="1438"/>
                    <a:pt x="1020" y="1439"/>
                    <a:pt x="1038" y="1439"/>
                  </a:cubicBezTo>
                  <a:cubicBezTo>
                    <a:pt x="1050" y="1440"/>
                    <a:pt x="1035" y="1441"/>
                    <a:pt x="1042" y="1442"/>
                  </a:cubicBezTo>
                  <a:cubicBezTo>
                    <a:pt x="1049" y="1443"/>
                    <a:pt x="1056" y="1443"/>
                    <a:pt x="1045" y="1444"/>
                  </a:cubicBezTo>
                  <a:cubicBezTo>
                    <a:pt x="1085" y="1445"/>
                    <a:pt x="1017" y="1446"/>
                    <a:pt x="1055" y="1446"/>
                  </a:cubicBezTo>
                  <a:cubicBezTo>
                    <a:pt x="1064" y="1449"/>
                    <a:pt x="1074" y="1451"/>
                    <a:pt x="1081" y="1454"/>
                  </a:cubicBezTo>
                  <a:cubicBezTo>
                    <a:pt x="1073" y="1457"/>
                    <a:pt x="1007" y="1457"/>
                    <a:pt x="1055" y="1459"/>
                  </a:cubicBezTo>
                  <a:cubicBezTo>
                    <a:pt x="1109" y="1460"/>
                    <a:pt x="1053" y="1464"/>
                    <a:pt x="1114" y="1468"/>
                  </a:cubicBezTo>
                  <a:cubicBezTo>
                    <a:pt x="1124" y="1469"/>
                    <a:pt x="1113" y="1469"/>
                    <a:pt x="1106" y="1469"/>
                  </a:cubicBezTo>
                  <a:cubicBezTo>
                    <a:pt x="1140" y="1470"/>
                    <a:pt x="1100" y="1471"/>
                    <a:pt x="1114" y="1471"/>
                  </a:cubicBezTo>
                  <a:cubicBezTo>
                    <a:pt x="1129" y="1472"/>
                    <a:pt x="1110" y="1474"/>
                    <a:pt x="1127" y="1475"/>
                  </a:cubicBezTo>
                  <a:cubicBezTo>
                    <a:pt x="1159" y="1476"/>
                    <a:pt x="1106" y="1477"/>
                    <a:pt x="1127" y="1477"/>
                  </a:cubicBezTo>
                  <a:cubicBezTo>
                    <a:pt x="1152" y="1478"/>
                    <a:pt x="1124" y="1479"/>
                    <a:pt x="1141" y="1480"/>
                  </a:cubicBezTo>
                  <a:cubicBezTo>
                    <a:pt x="1160" y="1481"/>
                    <a:pt x="1140" y="1482"/>
                    <a:pt x="1145" y="1489"/>
                  </a:cubicBezTo>
                  <a:cubicBezTo>
                    <a:pt x="1163" y="1489"/>
                    <a:pt x="1175" y="1490"/>
                    <a:pt x="1188" y="1490"/>
                  </a:cubicBezTo>
                  <a:cubicBezTo>
                    <a:pt x="1166" y="1491"/>
                    <a:pt x="1134" y="1491"/>
                    <a:pt x="1145" y="1493"/>
                  </a:cubicBezTo>
                  <a:cubicBezTo>
                    <a:pt x="1154" y="1494"/>
                    <a:pt x="1167" y="1495"/>
                    <a:pt x="1145" y="1496"/>
                  </a:cubicBezTo>
                  <a:cubicBezTo>
                    <a:pt x="1180" y="1497"/>
                    <a:pt x="1137" y="1498"/>
                    <a:pt x="1155" y="1498"/>
                  </a:cubicBezTo>
                  <a:cubicBezTo>
                    <a:pt x="1179" y="1498"/>
                    <a:pt x="1197" y="1498"/>
                    <a:pt x="1168" y="1499"/>
                  </a:cubicBezTo>
                  <a:cubicBezTo>
                    <a:pt x="1198" y="1500"/>
                    <a:pt x="1153" y="1501"/>
                    <a:pt x="1165" y="1502"/>
                  </a:cubicBezTo>
                  <a:cubicBezTo>
                    <a:pt x="1171" y="1502"/>
                    <a:pt x="1177" y="1502"/>
                    <a:pt x="1183" y="1503"/>
                  </a:cubicBezTo>
                  <a:cubicBezTo>
                    <a:pt x="1173" y="1503"/>
                    <a:pt x="1165" y="1502"/>
                    <a:pt x="1155" y="1506"/>
                  </a:cubicBezTo>
                  <a:cubicBezTo>
                    <a:pt x="1158" y="1506"/>
                    <a:pt x="1170" y="1507"/>
                    <a:pt x="1182" y="1507"/>
                  </a:cubicBezTo>
                  <a:cubicBezTo>
                    <a:pt x="1177" y="1508"/>
                    <a:pt x="1162" y="1508"/>
                    <a:pt x="1167" y="1509"/>
                  </a:cubicBezTo>
                  <a:cubicBezTo>
                    <a:pt x="1204" y="1511"/>
                    <a:pt x="1188" y="1514"/>
                    <a:pt x="1164" y="1516"/>
                  </a:cubicBezTo>
                  <a:cubicBezTo>
                    <a:pt x="1177" y="1516"/>
                    <a:pt x="1189" y="1516"/>
                    <a:pt x="1207" y="1517"/>
                  </a:cubicBezTo>
                  <a:cubicBezTo>
                    <a:pt x="1211" y="1535"/>
                    <a:pt x="1193" y="1534"/>
                    <a:pt x="1231" y="1536"/>
                  </a:cubicBezTo>
                  <a:cubicBezTo>
                    <a:pt x="1277" y="1539"/>
                    <a:pt x="1224" y="1541"/>
                    <a:pt x="1210" y="1543"/>
                  </a:cubicBezTo>
                  <a:cubicBezTo>
                    <a:pt x="1225" y="1543"/>
                    <a:pt x="1237" y="1543"/>
                    <a:pt x="1243" y="1543"/>
                  </a:cubicBezTo>
                  <a:cubicBezTo>
                    <a:pt x="1234" y="1544"/>
                    <a:pt x="1211" y="1546"/>
                    <a:pt x="1219" y="1546"/>
                  </a:cubicBezTo>
                  <a:cubicBezTo>
                    <a:pt x="1234" y="1548"/>
                    <a:pt x="1225" y="1549"/>
                    <a:pt x="1233" y="1550"/>
                  </a:cubicBezTo>
                  <a:cubicBezTo>
                    <a:pt x="1241" y="1551"/>
                    <a:pt x="1227" y="1551"/>
                    <a:pt x="1228" y="1552"/>
                  </a:cubicBezTo>
                  <a:cubicBezTo>
                    <a:pt x="1230" y="1553"/>
                    <a:pt x="1249" y="1555"/>
                    <a:pt x="1236" y="1556"/>
                  </a:cubicBezTo>
                  <a:cubicBezTo>
                    <a:pt x="1228" y="1557"/>
                    <a:pt x="1260" y="1557"/>
                    <a:pt x="1229" y="1558"/>
                  </a:cubicBezTo>
                  <a:cubicBezTo>
                    <a:pt x="1225" y="1558"/>
                    <a:pt x="1238" y="1559"/>
                    <a:pt x="1239" y="1560"/>
                  </a:cubicBezTo>
                  <a:cubicBezTo>
                    <a:pt x="1239" y="1560"/>
                    <a:pt x="1226" y="1562"/>
                    <a:pt x="1232" y="1562"/>
                  </a:cubicBezTo>
                  <a:cubicBezTo>
                    <a:pt x="1259" y="1562"/>
                    <a:pt x="1214" y="1563"/>
                    <a:pt x="1246" y="1564"/>
                  </a:cubicBezTo>
                  <a:cubicBezTo>
                    <a:pt x="1260" y="1565"/>
                    <a:pt x="1246" y="1565"/>
                    <a:pt x="1249" y="1570"/>
                  </a:cubicBezTo>
                  <a:cubicBezTo>
                    <a:pt x="1246" y="1577"/>
                    <a:pt x="1260" y="1574"/>
                    <a:pt x="1228" y="1576"/>
                  </a:cubicBezTo>
                  <a:cubicBezTo>
                    <a:pt x="1262" y="1577"/>
                    <a:pt x="1212" y="1578"/>
                    <a:pt x="1229" y="1579"/>
                  </a:cubicBezTo>
                  <a:cubicBezTo>
                    <a:pt x="1244" y="1580"/>
                    <a:pt x="1235" y="1580"/>
                    <a:pt x="1230" y="1581"/>
                  </a:cubicBezTo>
                  <a:cubicBezTo>
                    <a:pt x="1225" y="1582"/>
                    <a:pt x="1245" y="1583"/>
                    <a:pt x="1241" y="1583"/>
                  </a:cubicBezTo>
                  <a:cubicBezTo>
                    <a:pt x="1207" y="1584"/>
                    <a:pt x="1272" y="1585"/>
                    <a:pt x="1232" y="1585"/>
                  </a:cubicBezTo>
                  <a:cubicBezTo>
                    <a:pt x="1245" y="1586"/>
                    <a:pt x="1232" y="1587"/>
                    <a:pt x="1234" y="1587"/>
                  </a:cubicBezTo>
                  <a:cubicBezTo>
                    <a:pt x="1265" y="1588"/>
                    <a:pt x="1219" y="1588"/>
                    <a:pt x="1236" y="1589"/>
                  </a:cubicBezTo>
                  <a:cubicBezTo>
                    <a:pt x="1257" y="1590"/>
                    <a:pt x="1258" y="1591"/>
                    <a:pt x="1239" y="1591"/>
                  </a:cubicBezTo>
                  <a:cubicBezTo>
                    <a:pt x="1211" y="1592"/>
                    <a:pt x="1246" y="1593"/>
                    <a:pt x="1243" y="1594"/>
                  </a:cubicBezTo>
                  <a:cubicBezTo>
                    <a:pt x="1191" y="1590"/>
                    <a:pt x="1225" y="1601"/>
                    <a:pt x="1186" y="1604"/>
                  </a:cubicBezTo>
                  <a:cubicBezTo>
                    <a:pt x="1187" y="1612"/>
                    <a:pt x="1141" y="1614"/>
                    <a:pt x="1126" y="1618"/>
                  </a:cubicBezTo>
                  <a:cubicBezTo>
                    <a:pt x="1162" y="1618"/>
                    <a:pt x="1104" y="1620"/>
                    <a:pt x="1144" y="1620"/>
                  </a:cubicBezTo>
                  <a:cubicBezTo>
                    <a:pt x="1114" y="1623"/>
                    <a:pt x="1100" y="1629"/>
                    <a:pt x="1041" y="1638"/>
                  </a:cubicBezTo>
                  <a:cubicBezTo>
                    <a:pt x="1046" y="1638"/>
                    <a:pt x="1052" y="1638"/>
                    <a:pt x="1058" y="1639"/>
                  </a:cubicBezTo>
                  <a:cubicBezTo>
                    <a:pt x="1039" y="1640"/>
                    <a:pt x="1006" y="1640"/>
                    <a:pt x="999" y="1653"/>
                  </a:cubicBezTo>
                  <a:cubicBezTo>
                    <a:pt x="976" y="1654"/>
                    <a:pt x="957" y="1655"/>
                    <a:pt x="942" y="1656"/>
                  </a:cubicBezTo>
                  <a:cubicBezTo>
                    <a:pt x="981" y="1659"/>
                    <a:pt x="921" y="1660"/>
                    <a:pt x="924" y="1662"/>
                  </a:cubicBezTo>
                  <a:cubicBezTo>
                    <a:pt x="925" y="1664"/>
                    <a:pt x="909" y="1665"/>
                    <a:pt x="917" y="1666"/>
                  </a:cubicBezTo>
                  <a:cubicBezTo>
                    <a:pt x="921" y="1667"/>
                    <a:pt x="883" y="1667"/>
                    <a:pt x="906" y="1668"/>
                  </a:cubicBezTo>
                  <a:cubicBezTo>
                    <a:pt x="900" y="1670"/>
                    <a:pt x="903" y="1670"/>
                    <a:pt x="882" y="1672"/>
                  </a:cubicBezTo>
                  <a:cubicBezTo>
                    <a:pt x="876" y="1673"/>
                    <a:pt x="895" y="1674"/>
                    <a:pt x="891" y="1674"/>
                  </a:cubicBezTo>
                  <a:cubicBezTo>
                    <a:pt x="876" y="1676"/>
                    <a:pt x="825" y="1678"/>
                    <a:pt x="871" y="1680"/>
                  </a:cubicBezTo>
                  <a:cubicBezTo>
                    <a:pt x="833" y="1683"/>
                    <a:pt x="853" y="1683"/>
                    <a:pt x="817" y="1687"/>
                  </a:cubicBezTo>
                  <a:cubicBezTo>
                    <a:pt x="850" y="1688"/>
                    <a:pt x="929" y="1683"/>
                    <a:pt x="895" y="1685"/>
                  </a:cubicBezTo>
                  <a:lnTo>
                    <a:pt x="895" y="1685"/>
                  </a:lnTo>
                  <a:cubicBezTo>
                    <a:pt x="900" y="1687"/>
                    <a:pt x="868" y="1686"/>
                    <a:pt x="853" y="1687"/>
                  </a:cubicBezTo>
                  <a:cubicBezTo>
                    <a:pt x="843" y="1690"/>
                    <a:pt x="918" y="1688"/>
                    <a:pt x="874" y="1689"/>
                  </a:cubicBezTo>
                  <a:lnTo>
                    <a:pt x="874" y="1689"/>
                  </a:lnTo>
                  <a:cubicBezTo>
                    <a:pt x="815" y="1694"/>
                    <a:pt x="809" y="1702"/>
                    <a:pt x="774" y="1700"/>
                  </a:cubicBezTo>
                  <a:cubicBezTo>
                    <a:pt x="819" y="1702"/>
                    <a:pt x="741" y="1701"/>
                    <a:pt x="749" y="1702"/>
                  </a:cubicBezTo>
                  <a:cubicBezTo>
                    <a:pt x="747" y="1708"/>
                    <a:pt x="760" y="1705"/>
                    <a:pt x="728" y="1707"/>
                  </a:cubicBezTo>
                  <a:cubicBezTo>
                    <a:pt x="767" y="1708"/>
                    <a:pt x="733" y="1709"/>
                    <a:pt x="726" y="1709"/>
                  </a:cubicBezTo>
                  <a:cubicBezTo>
                    <a:pt x="713" y="1710"/>
                    <a:pt x="728" y="1711"/>
                    <a:pt x="716" y="1712"/>
                  </a:cubicBezTo>
                  <a:cubicBezTo>
                    <a:pt x="694" y="1713"/>
                    <a:pt x="727" y="1714"/>
                    <a:pt x="687" y="1715"/>
                  </a:cubicBezTo>
                  <a:cubicBezTo>
                    <a:pt x="693" y="1716"/>
                    <a:pt x="666" y="1717"/>
                    <a:pt x="678" y="1719"/>
                  </a:cubicBezTo>
                  <a:cubicBezTo>
                    <a:pt x="666" y="1719"/>
                    <a:pt x="671" y="1719"/>
                    <a:pt x="676" y="1720"/>
                  </a:cubicBezTo>
                  <a:cubicBezTo>
                    <a:pt x="704" y="1721"/>
                    <a:pt x="640" y="1721"/>
                    <a:pt x="653" y="1723"/>
                  </a:cubicBezTo>
                  <a:cubicBezTo>
                    <a:pt x="672" y="1723"/>
                    <a:pt x="663" y="1724"/>
                    <a:pt x="675" y="1725"/>
                  </a:cubicBezTo>
                  <a:cubicBezTo>
                    <a:pt x="687" y="1726"/>
                    <a:pt x="668" y="1726"/>
                    <a:pt x="666" y="1725"/>
                  </a:cubicBezTo>
                  <a:cubicBezTo>
                    <a:pt x="671" y="1725"/>
                    <a:pt x="684" y="1725"/>
                    <a:pt x="675" y="1725"/>
                  </a:cubicBezTo>
                  <a:cubicBezTo>
                    <a:pt x="591" y="1725"/>
                    <a:pt x="617" y="1726"/>
                    <a:pt x="571" y="1735"/>
                  </a:cubicBezTo>
                  <a:cubicBezTo>
                    <a:pt x="569" y="1738"/>
                    <a:pt x="522" y="1741"/>
                    <a:pt x="503" y="1745"/>
                  </a:cubicBezTo>
                  <a:cubicBezTo>
                    <a:pt x="497" y="1746"/>
                    <a:pt x="462" y="1747"/>
                    <a:pt x="498" y="1748"/>
                  </a:cubicBezTo>
                  <a:cubicBezTo>
                    <a:pt x="446" y="1753"/>
                    <a:pt x="453" y="1756"/>
                    <a:pt x="437" y="1758"/>
                  </a:cubicBezTo>
                  <a:cubicBezTo>
                    <a:pt x="443" y="1759"/>
                    <a:pt x="448" y="1759"/>
                    <a:pt x="454" y="1759"/>
                  </a:cubicBezTo>
                  <a:cubicBezTo>
                    <a:pt x="448" y="1759"/>
                    <a:pt x="443" y="1759"/>
                    <a:pt x="437" y="1759"/>
                  </a:cubicBezTo>
                  <a:cubicBezTo>
                    <a:pt x="440" y="1761"/>
                    <a:pt x="352" y="1763"/>
                    <a:pt x="413" y="1765"/>
                  </a:cubicBezTo>
                  <a:cubicBezTo>
                    <a:pt x="413" y="1765"/>
                    <a:pt x="407" y="1765"/>
                    <a:pt x="406" y="1765"/>
                  </a:cubicBezTo>
                  <a:cubicBezTo>
                    <a:pt x="377" y="1766"/>
                    <a:pt x="390" y="1767"/>
                    <a:pt x="374" y="1769"/>
                  </a:cubicBezTo>
                  <a:cubicBezTo>
                    <a:pt x="441" y="1770"/>
                    <a:pt x="355" y="1773"/>
                    <a:pt x="356" y="1774"/>
                  </a:cubicBezTo>
                  <a:cubicBezTo>
                    <a:pt x="399" y="1775"/>
                    <a:pt x="357" y="1777"/>
                    <a:pt x="382" y="1779"/>
                  </a:cubicBezTo>
                  <a:cubicBezTo>
                    <a:pt x="390" y="1779"/>
                    <a:pt x="400" y="1780"/>
                    <a:pt x="394" y="1781"/>
                  </a:cubicBezTo>
                  <a:cubicBezTo>
                    <a:pt x="358" y="1782"/>
                    <a:pt x="392" y="1785"/>
                    <a:pt x="369" y="1786"/>
                  </a:cubicBezTo>
                  <a:cubicBezTo>
                    <a:pt x="341" y="1789"/>
                    <a:pt x="361" y="1791"/>
                    <a:pt x="354" y="1793"/>
                  </a:cubicBezTo>
                  <a:cubicBezTo>
                    <a:pt x="351" y="1794"/>
                    <a:pt x="355" y="1795"/>
                    <a:pt x="353" y="1796"/>
                  </a:cubicBezTo>
                  <a:cubicBezTo>
                    <a:pt x="338" y="1799"/>
                    <a:pt x="306" y="1797"/>
                    <a:pt x="311" y="1801"/>
                  </a:cubicBezTo>
                  <a:cubicBezTo>
                    <a:pt x="308" y="1802"/>
                    <a:pt x="278" y="1805"/>
                    <a:pt x="283" y="1808"/>
                  </a:cubicBezTo>
                  <a:cubicBezTo>
                    <a:pt x="285" y="1809"/>
                    <a:pt x="254" y="1809"/>
                    <a:pt x="287" y="1810"/>
                  </a:cubicBezTo>
                  <a:cubicBezTo>
                    <a:pt x="331" y="1814"/>
                    <a:pt x="281" y="1811"/>
                    <a:pt x="292" y="1822"/>
                  </a:cubicBezTo>
                  <a:cubicBezTo>
                    <a:pt x="281" y="1828"/>
                    <a:pt x="300" y="1831"/>
                    <a:pt x="300" y="1833"/>
                  </a:cubicBezTo>
                  <a:cubicBezTo>
                    <a:pt x="299" y="1835"/>
                    <a:pt x="336" y="1836"/>
                    <a:pt x="291" y="1837"/>
                  </a:cubicBezTo>
                  <a:cubicBezTo>
                    <a:pt x="335" y="1838"/>
                    <a:pt x="301" y="1839"/>
                    <a:pt x="292" y="1841"/>
                  </a:cubicBezTo>
                  <a:cubicBezTo>
                    <a:pt x="289" y="1841"/>
                    <a:pt x="294" y="1842"/>
                    <a:pt x="302" y="1842"/>
                  </a:cubicBezTo>
                  <a:cubicBezTo>
                    <a:pt x="319" y="1843"/>
                    <a:pt x="277" y="1843"/>
                    <a:pt x="310" y="1844"/>
                  </a:cubicBezTo>
                  <a:cubicBezTo>
                    <a:pt x="320" y="1844"/>
                    <a:pt x="308" y="1846"/>
                    <a:pt x="332" y="1847"/>
                  </a:cubicBezTo>
                  <a:cubicBezTo>
                    <a:pt x="294" y="1847"/>
                    <a:pt x="335" y="1848"/>
                    <a:pt x="333" y="1849"/>
                  </a:cubicBezTo>
                  <a:cubicBezTo>
                    <a:pt x="324" y="1864"/>
                    <a:pt x="386" y="1865"/>
                    <a:pt x="395" y="1864"/>
                  </a:cubicBezTo>
                  <a:cubicBezTo>
                    <a:pt x="392" y="1873"/>
                    <a:pt x="402" y="1872"/>
                    <a:pt x="407" y="1874"/>
                  </a:cubicBezTo>
                  <a:cubicBezTo>
                    <a:pt x="407" y="1875"/>
                    <a:pt x="388" y="1876"/>
                    <a:pt x="398" y="1876"/>
                  </a:cubicBezTo>
                  <a:cubicBezTo>
                    <a:pt x="425" y="1882"/>
                    <a:pt x="461" y="1887"/>
                    <a:pt x="480" y="1891"/>
                  </a:cubicBezTo>
                  <a:cubicBezTo>
                    <a:pt x="540" y="1899"/>
                    <a:pt x="527" y="1904"/>
                    <a:pt x="589" y="1913"/>
                  </a:cubicBezTo>
                  <a:cubicBezTo>
                    <a:pt x="591" y="1913"/>
                    <a:pt x="598" y="1914"/>
                    <a:pt x="595" y="1914"/>
                  </a:cubicBezTo>
                  <a:cubicBezTo>
                    <a:pt x="550" y="1915"/>
                    <a:pt x="639" y="1919"/>
                    <a:pt x="625" y="1924"/>
                  </a:cubicBezTo>
                  <a:cubicBezTo>
                    <a:pt x="656" y="1929"/>
                    <a:pt x="673" y="1934"/>
                    <a:pt x="708" y="1943"/>
                  </a:cubicBezTo>
                  <a:cubicBezTo>
                    <a:pt x="707" y="1944"/>
                    <a:pt x="695" y="1946"/>
                    <a:pt x="711" y="1947"/>
                  </a:cubicBezTo>
                  <a:cubicBezTo>
                    <a:pt x="728" y="1948"/>
                    <a:pt x="704" y="1949"/>
                    <a:pt x="719" y="1950"/>
                  </a:cubicBezTo>
                  <a:cubicBezTo>
                    <a:pt x="697" y="1950"/>
                    <a:pt x="747" y="1951"/>
                    <a:pt x="709" y="1952"/>
                  </a:cubicBezTo>
                  <a:cubicBezTo>
                    <a:pt x="730" y="1952"/>
                    <a:pt x="726" y="1953"/>
                    <a:pt x="709" y="1953"/>
                  </a:cubicBezTo>
                  <a:cubicBezTo>
                    <a:pt x="746" y="1954"/>
                    <a:pt x="698" y="1955"/>
                    <a:pt x="718" y="1955"/>
                  </a:cubicBezTo>
                  <a:cubicBezTo>
                    <a:pt x="749" y="1956"/>
                    <a:pt x="702" y="1957"/>
                    <a:pt x="715" y="1957"/>
                  </a:cubicBezTo>
                  <a:cubicBezTo>
                    <a:pt x="741" y="1959"/>
                    <a:pt x="720" y="1960"/>
                    <a:pt x="729" y="1961"/>
                  </a:cubicBezTo>
                  <a:cubicBezTo>
                    <a:pt x="783" y="1966"/>
                    <a:pt x="769" y="1971"/>
                    <a:pt x="811" y="1977"/>
                  </a:cubicBezTo>
                  <a:cubicBezTo>
                    <a:pt x="756" y="1978"/>
                    <a:pt x="833" y="1980"/>
                    <a:pt x="813" y="1981"/>
                  </a:cubicBezTo>
                  <a:cubicBezTo>
                    <a:pt x="811" y="1981"/>
                    <a:pt x="838" y="1982"/>
                    <a:pt x="818" y="1982"/>
                  </a:cubicBezTo>
                  <a:cubicBezTo>
                    <a:pt x="812" y="1983"/>
                    <a:pt x="830" y="1984"/>
                    <a:pt x="832" y="1984"/>
                  </a:cubicBezTo>
                  <a:cubicBezTo>
                    <a:pt x="834" y="1985"/>
                    <a:pt x="823" y="1987"/>
                    <a:pt x="835" y="1987"/>
                  </a:cubicBezTo>
                  <a:cubicBezTo>
                    <a:pt x="850" y="1988"/>
                    <a:pt x="827" y="1990"/>
                    <a:pt x="847" y="1990"/>
                  </a:cubicBezTo>
                  <a:cubicBezTo>
                    <a:pt x="874" y="1991"/>
                    <a:pt x="812" y="1992"/>
                    <a:pt x="848" y="1993"/>
                  </a:cubicBezTo>
                  <a:cubicBezTo>
                    <a:pt x="826" y="1994"/>
                    <a:pt x="858" y="1995"/>
                    <a:pt x="854" y="1996"/>
                  </a:cubicBezTo>
                  <a:cubicBezTo>
                    <a:pt x="850" y="1997"/>
                    <a:pt x="862" y="1999"/>
                    <a:pt x="851" y="2000"/>
                  </a:cubicBezTo>
                  <a:cubicBezTo>
                    <a:pt x="841" y="2001"/>
                    <a:pt x="890" y="2001"/>
                    <a:pt x="861" y="2002"/>
                  </a:cubicBezTo>
                  <a:cubicBezTo>
                    <a:pt x="850" y="2002"/>
                    <a:pt x="879" y="2003"/>
                    <a:pt x="856" y="2004"/>
                  </a:cubicBezTo>
                  <a:cubicBezTo>
                    <a:pt x="902" y="2006"/>
                    <a:pt x="848" y="2010"/>
                    <a:pt x="890" y="2012"/>
                  </a:cubicBezTo>
                  <a:cubicBezTo>
                    <a:pt x="852" y="2013"/>
                    <a:pt x="897" y="2014"/>
                    <a:pt x="886" y="2014"/>
                  </a:cubicBezTo>
                  <a:cubicBezTo>
                    <a:pt x="870" y="2015"/>
                    <a:pt x="902" y="2016"/>
                    <a:pt x="897" y="2017"/>
                  </a:cubicBezTo>
                  <a:cubicBezTo>
                    <a:pt x="894" y="2019"/>
                    <a:pt x="909" y="2021"/>
                    <a:pt x="914" y="2023"/>
                  </a:cubicBezTo>
                  <a:cubicBezTo>
                    <a:pt x="919" y="2024"/>
                    <a:pt x="925" y="2026"/>
                    <a:pt x="913" y="2027"/>
                  </a:cubicBezTo>
                  <a:cubicBezTo>
                    <a:pt x="901" y="2028"/>
                    <a:pt x="947" y="2029"/>
                    <a:pt x="923" y="2030"/>
                  </a:cubicBezTo>
                  <a:cubicBezTo>
                    <a:pt x="916" y="2030"/>
                    <a:pt x="930" y="2031"/>
                    <a:pt x="918" y="2032"/>
                  </a:cubicBezTo>
                  <a:cubicBezTo>
                    <a:pt x="909" y="2032"/>
                    <a:pt x="912" y="2034"/>
                    <a:pt x="921" y="2034"/>
                  </a:cubicBezTo>
                  <a:cubicBezTo>
                    <a:pt x="957" y="2035"/>
                    <a:pt x="900" y="2035"/>
                    <a:pt x="928" y="2036"/>
                  </a:cubicBezTo>
                  <a:cubicBezTo>
                    <a:pt x="964" y="2037"/>
                    <a:pt x="907" y="2038"/>
                    <a:pt x="916" y="2038"/>
                  </a:cubicBezTo>
                  <a:cubicBezTo>
                    <a:pt x="926" y="2039"/>
                    <a:pt x="949" y="2040"/>
                    <a:pt x="929" y="2041"/>
                  </a:cubicBezTo>
                  <a:cubicBezTo>
                    <a:pt x="918" y="2043"/>
                    <a:pt x="942" y="2042"/>
                    <a:pt x="936" y="2048"/>
                  </a:cubicBezTo>
                  <a:cubicBezTo>
                    <a:pt x="939" y="2053"/>
                    <a:pt x="928" y="2054"/>
                    <a:pt x="939" y="2055"/>
                  </a:cubicBezTo>
                  <a:cubicBezTo>
                    <a:pt x="948" y="2057"/>
                    <a:pt x="910" y="2058"/>
                    <a:pt x="933" y="2059"/>
                  </a:cubicBezTo>
                  <a:cubicBezTo>
                    <a:pt x="950" y="2060"/>
                    <a:pt x="936" y="2062"/>
                    <a:pt x="936" y="2064"/>
                  </a:cubicBezTo>
                  <a:lnTo>
                    <a:pt x="954" y="2064"/>
                  </a:lnTo>
                  <a:cubicBezTo>
                    <a:pt x="948" y="2064"/>
                    <a:pt x="942" y="2064"/>
                    <a:pt x="936" y="2064"/>
                  </a:cubicBezTo>
                  <a:cubicBezTo>
                    <a:pt x="936" y="2067"/>
                    <a:pt x="930" y="2069"/>
                    <a:pt x="938" y="2072"/>
                  </a:cubicBezTo>
                  <a:cubicBezTo>
                    <a:pt x="947" y="2074"/>
                    <a:pt x="902" y="2077"/>
                    <a:pt x="936" y="2079"/>
                  </a:cubicBezTo>
                  <a:cubicBezTo>
                    <a:pt x="938" y="2079"/>
                    <a:pt x="918" y="2081"/>
                    <a:pt x="919" y="2083"/>
                  </a:cubicBezTo>
                  <a:cubicBezTo>
                    <a:pt x="919" y="2083"/>
                    <a:pt x="933" y="2084"/>
                    <a:pt x="918" y="2085"/>
                  </a:cubicBezTo>
                  <a:cubicBezTo>
                    <a:pt x="816" y="2107"/>
                    <a:pt x="744" y="2117"/>
                    <a:pt x="601" y="2128"/>
                  </a:cubicBezTo>
                  <a:cubicBezTo>
                    <a:pt x="640" y="2133"/>
                    <a:pt x="514" y="2143"/>
                    <a:pt x="500" y="2144"/>
                  </a:cubicBezTo>
                  <a:cubicBezTo>
                    <a:pt x="535" y="2145"/>
                    <a:pt x="482" y="2146"/>
                    <a:pt x="496" y="2147"/>
                  </a:cubicBezTo>
                  <a:cubicBezTo>
                    <a:pt x="452" y="2153"/>
                    <a:pt x="426" y="2156"/>
                    <a:pt x="395" y="2161"/>
                  </a:cubicBezTo>
                  <a:cubicBezTo>
                    <a:pt x="379" y="2163"/>
                    <a:pt x="375" y="2164"/>
                    <a:pt x="410" y="2166"/>
                  </a:cubicBezTo>
                  <a:cubicBezTo>
                    <a:pt x="492" y="2171"/>
                    <a:pt x="363" y="2172"/>
                    <a:pt x="414" y="2174"/>
                  </a:cubicBezTo>
                  <a:cubicBezTo>
                    <a:pt x="401" y="2175"/>
                    <a:pt x="388" y="2175"/>
                    <a:pt x="374" y="2176"/>
                  </a:cubicBezTo>
                  <a:cubicBezTo>
                    <a:pt x="409" y="2177"/>
                    <a:pt x="364" y="2178"/>
                    <a:pt x="391" y="2179"/>
                  </a:cubicBezTo>
                  <a:cubicBezTo>
                    <a:pt x="364" y="2179"/>
                    <a:pt x="375" y="2180"/>
                    <a:pt x="375" y="2184"/>
                  </a:cubicBezTo>
                  <a:cubicBezTo>
                    <a:pt x="378" y="2184"/>
                    <a:pt x="336" y="2185"/>
                    <a:pt x="374" y="2186"/>
                  </a:cubicBezTo>
                  <a:cubicBezTo>
                    <a:pt x="352" y="2186"/>
                    <a:pt x="357" y="2187"/>
                    <a:pt x="372" y="2187"/>
                  </a:cubicBezTo>
                  <a:cubicBezTo>
                    <a:pt x="337" y="2192"/>
                    <a:pt x="349" y="2194"/>
                    <a:pt x="311" y="2197"/>
                  </a:cubicBezTo>
                  <a:cubicBezTo>
                    <a:pt x="299" y="2198"/>
                    <a:pt x="347" y="2199"/>
                    <a:pt x="314" y="2200"/>
                  </a:cubicBezTo>
                  <a:cubicBezTo>
                    <a:pt x="297" y="2202"/>
                    <a:pt x="321" y="2204"/>
                    <a:pt x="327" y="2204"/>
                  </a:cubicBezTo>
                  <a:cubicBezTo>
                    <a:pt x="312" y="2205"/>
                    <a:pt x="292" y="2204"/>
                    <a:pt x="275" y="2204"/>
                  </a:cubicBezTo>
                  <a:cubicBezTo>
                    <a:pt x="274" y="2205"/>
                    <a:pt x="273" y="2205"/>
                    <a:pt x="272" y="2205"/>
                  </a:cubicBezTo>
                  <a:cubicBezTo>
                    <a:pt x="267" y="2206"/>
                    <a:pt x="260" y="2206"/>
                    <a:pt x="291" y="2207"/>
                  </a:cubicBezTo>
                  <a:cubicBezTo>
                    <a:pt x="307" y="2205"/>
                    <a:pt x="310" y="2207"/>
                    <a:pt x="291" y="2207"/>
                  </a:cubicBezTo>
                  <a:cubicBezTo>
                    <a:pt x="291" y="2207"/>
                    <a:pt x="291" y="2206"/>
                    <a:pt x="291" y="2207"/>
                  </a:cubicBezTo>
                  <a:cubicBezTo>
                    <a:pt x="285" y="2207"/>
                    <a:pt x="270" y="2208"/>
                    <a:pt x="274" y="2209"/>
                  </a:cubicBezTo>
                  <a:cubicBezTo>
                    <a:pt x="278" y="2209"/>
                    <a:pt x="284" y="2209"/>
                    <a:pt x="277" y="2210"/>
                  </a:cubicBezTo>
                  <a:cubicBezTo>
                    <a:pt x="272" y="2211"/>
                    <a:pt x="230" y="2212"/>
                    <a:pt x="269" y="2213"/>
                  </a:cubicBezTo>
                  <a:cubicBezTo>
                    <a:pt x="245" y="2215"/>
                    <a:pt x="211" y="2216"/>
                    <a:pt x="247" y="2217"/>
                  </a:cubicBezTo>
                  <a:cubicBezTo>
                    <a:pt x="211" y="2219"/>
                    <a:pt x="243" y="2220"/>
                    <a:pt x="227" y="2222"/>
                  </a:cubicBezTo>
                  <a:cubicBezTo>
                    <a:pt x="207" y="2223"/>
                    <a:pt x="221" y="2225"/>
                    <a:pt x="204" y="2226"/>
                  </a:cubicBezTo>
                  <a:cubicBezTo>
                    <a:pt x="190" y="2227"/>
                    <a:pt x="213" y="2228"/>
                    <a:pt x="189" y="2229"/>
                  </a:cubicBezTo>
                  <a:cubicBezTo>
                    <a:pt x="166" y="2230"/>
                    <a:pt x="160" y="2231"/>
                    <a:pt x="166" y="2233"/>
                  </a:cubicBezTo>
                  <a:cubicBezTo>
                    <a:pt x="170" y="2238"/>
                    <a:pt x="155" y="2238"/>
                    <a:pt x="147" y="2241"/>
                  </a:cubicBezTo>
                  <a:cubicBezTo>
                    <a:pt x="140" y="2241"/>
                    <a:pt x="155" y="2243"/>
                    <a:pt x="144" y="2243"/>
                  </a:cubicBezTo>
                  <a:cubicBezTo>
                    <a:pt x="115" y="2244"/>
                    <a:pt x="148" y="2245"/>
                    <a:pt x="131" y="2246"/>
                  </a:cubicBezTo>
                  <a:cubicBezTo>
                    <a:pt x="108" y="2247"/>
                    <a:pt x="143" y="2249"/>
                    <a:pt x="107" y="2250"/>
                  </a:cubicBezTo>
                  <a:cubicBezTo>
                    <a:pt x="136" y="2251"/>
                    <a:pt x="76" y="2252"/>
                    <a:pt x="116" y="2254"/>
                  </a:cubicBezTo>
                  <a:cubicBezTo>
                    <a:pt x="59" y="2256"/>
                    <a:pt x="82" y="2259"/>
                    <a:pt x="64" y="2261"/>
                  </a:cubicBezTo>
                  <a:cubicBezTo>
                    <a:pt x="58" y="2262"/>
                    <a:pt x="77" y="2263"/>
                    <a:pt x="74" y="2264"/>
                  </a:cubicBezTo>
                  <a:cubicBezTo>
                    <a:pt x="56" y="2267"/>
                    <a:pt x="39" y="2271"/>
                    <a:pt x="41" y="2275"/>
                  </a:cubicBezTo>
                  <a:cubicBezTo>
                    <a:pt x="42" y="2277"/>
                    <a:pt x="56" y="2279"/>
                    <a:pt x="38" y="2280"/>
                  </a:cubicBezTo>
                  <a:cubicBezTo>
                    <a:pt x="13" y="2282"/>
                    <a:pt x="49" y="2283"/>
                    <a:pt x="42" y="2285"/>
                  </a:cubicBezTo>
                  <a:cubicBezTo>
                    <a:pt x="-6" y="2290"/>
                    <a:pt x="98" y="2288"/>
                    <a:pt x="42" y="2291"/>
                  </a:cubicBezTo>
                  <a:cubicBezTo>
                    <a:pt x="31" y="2292"/>
                    <a:pt x="21" y="2293"/>
                    <a:pt x="29" y="2293"/>
                  </a:cubicBezTo>
                  <a:cubicBezTo>
                    <a:pt x="55" y="2295"/>
                    <a:pt x="20" y="2295"/>
                    <a:pt x="25" y="2296"/>
                  </a:cubicBezTo>
                  <a:cubicBezTo>
                    <a:pt x="60" y="2297"/>
                    <a:pt x="44" y="2299"/>
                    <a:pt x="38" y="2301"/>
                  </a:cubicBezTo>
                  <a:cubicBezTo>
                    <a:pt x="32" y="2302"/>
                    <a:pt x="49" y="2305"/>
                    <a:pt x="7" y="2306"/>
                  </a:cubicBezTo>
                  <a:cubicBezTo>
                    <a:pt x="5" y="2306"/>
                    <a:pt x="14" y="2306"/>
                    <a:pt x="15" y="2307"/>
                  </a:cubicBezTo>
                  <a:cubicBezTo>
                    <a:pt x="17" y="2307"/>
                    <a:pt x="25" y="2308"/>
                    <a:pt x="17" y="2308"/>
                  </a:cubicBezTo>
                  <a:cubicBezTo>
                    <a:pt x="-11" y="2310"/>
                    <a:pt x="2" y="2311"/>
                    <a:pt x="8" y="2312"/>
                  </a:cubicBezTo>
                  <a:cubicBezTo>
                    <a:pt x="15" y="2313"/>
                    <a:pt x="3" y="2314"/>
                    <a:pt x="0" y="2316"/>
                  </a:cubicBezTo>
                  <a:cubicBezTo>
                    <a:pt x="10" y="2317"/>
                    <a:pt x="31" y="2317"/>
                    <a:pt x="41" y="2318"/>
                  </a:cubicBezTo>
                  <a:cubicBezTo>
                    <a:pt x="49" y="2319"/>
                    <a:pt x="3" y="2319"/>
                    <a:pt x="37" y="2320"/>
                  </a:cubicBezTo>
                  <a:cubicBezTo>
                    <a:pt x="21" y="2321"/>
                    <a:pt x="36" y="2321"/>
                    <a:pt x="40" y="2322"/>
                  </a:cubicBezTo>
                  <a:cubicBezTo>
                    <a:pt x="46" y="2323"/>
                    <a:pt x="34" y="2324"/>
                    <a:pt x="62" y="2325"/>
                  </a:cubicBezTo>
                  <a:cubicBezTo>
                    <a:pt x="85" y="2326"/>
                    <a:pt x="21" y="2326"/>
                    <a:pt x="56" y="2327"/>
                  </a:cubicBezTo>
                  <a:cubicBezTo>
                    <a:pt x="65" y="2327"/>
                    <a:pt x="47" y="2328"/>
                    <a:pt x="56" y="2329"/>
                  </a:cubicBezTo>
                  <a:cubicBezTo>
                    <a:pt x="110" y="2340"/>
                    <a:pt x="133" y="2347"/>
                    <a:pt x="182" y="2353"/>
                  </a:cubicBezTo>
                  <a:cubicBezTo>
                    <a:pt x="190" y="2353"/>
                    <a:pt x="169" y="2354"/>
                    <a:pt x="167" y="2355"/>
                  </a:cubicBezTo>
                  <a:cubicBezTo>
                    <a:pt x="163" y="2356"/>
                    <a:pt x="196" y="2357"/>
                    <a:pt x="188" y="2359"/>
                  </a:cubicBezTo>
                  <a:cubicBezTo>
                    <a:pt x="181" y="2360"/>
                    <a:pt x="214" y="2361"/>
                    <a:pt x="187" y="2362"/>
                  </a:cubicBezTo>
                  <a:cubicBezTo>
                    <a:pt x="283" y="2371"/>
                    <a:pt x="408" y="2388"/>
                    <a:pt x="431" y="2394"/>
                  </a:cubicBezTo>
                  <a:cubicBezTo>
                    <a:pt x="490" y="2396"/>
                    <a:pt x="463" y="2397"/>
                    <a:pt x="444" y="2400"/>
                  </a:cubicBezTo>
                  <a:cubicBezTo>
                    <a:pt x="454" y="2400"/>
                    <a:pt x="463" y="2400"/>
                    <a:pt x="476" y="2400"/>
                  </a:cubicBezTo>
                  <a:cubicBezTo>
                    <a:pt x="402" y="2403"/>
                    <a:pt x="519" y="2411"/>
                    <a:pt x="497" y="2416"/>
                  </a:cubicBezTo>
                  <a:cubicBezTo>
                    <a:pt x="475" y="2416"/>
                    <a:pt x="502" y="2417"/>
                    <a:pt x="491" y="2418"/>
                  </a:cubicBezTo>
                  <a:cubicBezTo>
                    <a:pt x="461" y="2419"/>
                    <a:pt x="527" y="2419"/>
                    <a:pt x="521" y="2425"/>
                  </a:cubicBezTo>
                  <a:cubicBezTo>
                    <a:pt x="520" y="2426"/>
                    <a:pt x="503" y="2427"/>
                    <a:pt x="555" y="2428"/>
                  </a:cubicBezTo>
                  <a:cubicBezTo>
                    <a:pt x="577" y="2430"/>
                    <a:pt x="508" y="2431"/>
                    <a:pt x="559" y="2433"/>
                  </a:cubicBezTo>
                  <a:cubicBezTo>
                    <a:pt x="500" y="2435"/>
                    <a:pt x="577" y="2436"/>
                    <a:pt x="582" y="2442"/>
                  </a:cubicBezTo>
                  <a:cubicBezTo>
                    <a:pt x="583" y="2442"/>
                    <a:pt x="554" y="2443"/>
                    <a:pt x="581" y="2444"/>
                  </a:cubicBezTo>
                  <a:cubicBezTo>
                    <a:pt x="597" y="2446"/>
                    <a:pt x="592" y="2447"/>
                    <a:pt x="603" y="2447"/>
                  </a:cubicBezTo>
                  <a:cubicBezTo>
                    <a:pt x="598" y="2451"/>
                    <a:pt x="637" y="2455"/>
                    <a:pt x="625" y="2458"/>
                  </a:cubicBezTo>
                  <a:cubicBezTo>
                    <a:pt x="622" y="2460"/>
                    <a:pt x="638" y="2461"/>
                    <a:pt x="634" y="2462"/>
                  </a:cubicBezTo>
                  <a:cubicBezTo>
                    <a:pt x="630" y="2463"/>
                    <a:pt x="649" y="2465"/>
                    <a:pt x="646" y="2466"/>
                  </a:cubicBezTo>
                  <a:cubicBezTo>
                    <a:pt x="643" y="2467"/>
                    <a:pt x="635" y="2469"/>
                    <a:pt x="649" y="2470"/>
                  </a:cubicBezTo>
                  <a:cubicBezTo>
                    <a:pt x="659" y="2473"/>
                    <a:pt x="671" y="2470"/>
                    <a:pt x="667" y="2476"/>
                  </a:cubicBezTo>
                  <a:cubicBezTo>
                    <a:pt x="674" y="2480"/>
                    <a:pt x="710" y="2478"/>
                    <a:pt x="707" y="2487"/>
                  </a:cubicBezTo>
                  <a:cubicBezTo>
                    <a:pt x="724" y="2486"/>
                    <a:pt x="733" y="2486"/>
                    <a:pt x="751" y="2486"/>
                  </a:cubicBezTo>
                  <a:cubicBezTo>
                    <a:pt x="751" y="2487"/>
                    <a:pt x="740" y="2489"/>
                    <a:pt x="753" y="2489"/>
                  </a:cubicBezTo>
                  <a:cubicBezTo>
                    <a:pt x="779" y="2491"/>
                    <a:pt x="774" y="2493"/>
                    <a:pt x="760" y="2495"/>
                  </a:cubicBezTo>
                  <a:cubicBezTo>
                    <a:pt x="758" y="2495"/>
                    <a:pt x="752" y="2495"/>
                    <a:pt x="754" y="2495"/>
                  </a:cubicBezTo>
                  <a:cubicBezTo>
                    <a:pt x="796" y="2497"/>
                    <a:pt x="786" y="2498"/>
                    <a:pt x="771" y="2500"/>
                  </a:cubicBezTo>
                  <a:cubicBezTo>
                    <a:pt x="774" y="2503"/>
                    <a:pt x="852" y="2507"/>
                    <a:pt x="817" y="2509"/>
                  </a:cubicBezTo>
                  <a:cubicBezTo>
                    <a:pt x="829" y="2509"/>
                    <a:pt x="841" y="2509"/>
                    <a:pt x="849" y="2509"/>
                  </a:cubicBezTo>
                  <a:cubicBezTo>
                    <a:pt x="846" y="2510"/>
                    <a:pt x="838" y="2510"/>
                    <a:pt x="841" y="2510"/>
                  </a:cubicBezTo>
                  <a:cubicBezTo>
                    <a:pt x="877" y="2511"/>
                    <a:pt x="885" y="2513"/>
                    <a:pt x="869" y="2514"/>
                  </a:cubicBezTo>
                  <a:cubicBezTo>
                    <a:pt x="854" y="2514"/>
                    <a:pt x="896" y="2519"/>
                    <a:pt x="895" y="2520"/>
                  </a:cubicBezTo>
                  <a:cubicBezTo>
                    <a:pt x="902" y="2521"/>
                    <a:pt x="879" y="2523"/>
                    <a:pt x="909" y="2524"/>
                  </a:cubicBezTo>
                  <a:cubicBezTo>
                    <a:pt x="939" y="2525"/>
                    <a:pt x="898" y="2527"/>
                    <a:pt x="909" y="2528"/>
                  </a:cubicBezTo>
                  <a:cubicBezTo>
                    <a:pt x="914" y="2529"/>
                    <a:pt x="887" y="2530"/>
                    <a:pt x="912" y="2531"/>
                  </a:cubicBezTo>
                  <a:cubicBezTo>
                    <a:pt x="933" y="2532"/>
                    <a:pt x="898" y="2533"/>
                    <a:pt x="936" y="2534"/>
                  </a:cubicBezTo>
                  <a:cubicBezTo>
                    <a:pt x="901" y="2535"/>
                    <a:pt x="916" y="2536"/>
                    <a:pt x="910" y="2537"/>
                  </a:cubicBezTo>
                  <a:cubicBezTo>
                    <a:pt x="897" y="2539"/>
                    <a:pt x="891" y="2541"/>
                    <a:pt x="899" y="2542"/>
                  </a:cubicBezTo>
                  <a:cubicBezTo>
                    <a:pt x="902" y="2543"/>
                    <a:pt x="892" y="2544"/>
                    <a:pt x="903" y="2544"/>
                  </a:cubicBezTo>
                  <a:cubicBezTo>
                    <a:pt x="933" y="2545"/>
                    <a:pt x="873" y="2546"/>
                    <a:pt x="912" y="2546"/>
                  </a:cubicBezTo>
                  <a:cubicBezTo>
                    <a:pt x="878" y="2548"/>
                    <a:pt x="930" y="2546"/>
                    <a:pt x="914" y="2551"/>
                  </a:cubicBezTo>
                  <a:cubicBezTo>
                    <a:pt x="901" y="2553"/>
                    <a:pt x="948" y="2554"/>
                    <a:pt x="917" y="2556"/>
                  </a:cubicBezTo>
                  <a:cubicBezTo>
                    <a:pt x="966" y="2560"/>
                    <a:pt x="928" y="2564"/>
                    <a:pt x="921" y="2568"/>
                  </a:cubicBezTo>
                  <a:cubicBezTo>
                    <a:pt x="913" y="2570"/>
                    <a:pt x="947" y="2571"/>
                    <a:pt x="949" y="2572"/>
                  </a:cubicBezTo>
                  <a:cubicBezTo>
                    <a:pt x="944" y="2572"/>
                    <a:pt x="941" y="2572"/>
                    <a:pt x="936" y="2572"/>
                  </a:cubicBezTo>
                  <a:cubicBezTo>
                    <a:pt x="941" y="2571"/>
                    <a:pt x="956" y="2572"/>
                    <a:pt x="946" y="2572"/>
                  </a:cubicBezTo>
                  <a:cubicBezTo>
                    <a:pt x="931" y="2571"/>
                    <a:pt x="919" y="2572"/>
                    <a:pt x="919" y="2572"/>
                  </a:cubicBezTo>
                  <a:cubicBezTo>
                    <a:pt x="943" y="2587"/>
                    <a:pt x="1039" y="2589"/>
                    <a:pt x="1113" y="2602"/>
                  </a:cubicBezTo>
                  <a:cubicBezTo>
                    <a:pt x="1169" y="2603"/>
                    <a:pt x="1123" y="2605"/>
                    <a:pt x="1163" y="2607"/>
                  </a:cubicBezTo>
                  <a:cubicBezTo>
                    <a:pt x="1146" y="2610"/>
                    <a:pt x="1161" y="2611"/>
                    <a:pt x="1183" y="2613"/>
                  </a:cubicBezTo>
                  <a:cubicBezTo>
                    <a:pt x="1204" y="2614"/>
                    <a:pt x="1149" y="2615"/>
                    <a:pt x="1184" y="2616"/>
                  </a:cubicBezTo>
                  <a:cubicBezTo>
                    <a:pt x="1165" y="2616"/>
                    <a:pt x="1177" y="2617"/>
                    <a:pt x="1184" y="2618"/>
                  </a:cubicBezTo>
                  <a:cubicBezTo>
                    <a:pt x="1201" y="2623"/>
                    <a:pt x="1264" y="2629"/>
                    <a:pt x="1272" y="2632"/>
                  </a:cubicBezTo>
                  <a:cubicBezTo>
                    <a:pt x="1275" y="2632"/>
                    <a:pt x="1295" y="2633"/>
                    <a:pt x="1270" y="2633"/>
                  </a:cubicBezTo>
                  <a:cubicBezTo>
                    <a:pt x="1292" y="2634"/>
                    <a:pt x="1309" y="2636"/>
                    <a:pt x="1331" y="2639"/>
                  </a:cubicBezTo>
                  <a:cubicBezTo>
                    <a:pt x="1294" y="2640"/>
                    <a:pt x="1336" y="2641"/>
                    <a:pt x="1333" y="2641"/>
                  </a:cubicBezTo>
                  <a:cubicBezTo>
                    <a:pt x="1331" y="2642"/>
                    <a:pt x="1320" y="2643"/>
                    <a:pt x="1349" y="2644"/>
                  </a:cubicBezTo>
                  <a:cubicBezTo>
                    <a:pt x="1326" y="2645"/>
                    <a:pt x="1361" y="2647"/>
                    <a:pt x="1354" y="2648"/>
                  </a:cubicBezTo>
                  <a:cubicBezTo>
                    <a:pt x="1336" y="2653"/>
                    <a:pt x="1386" y="2654"/>
                    <a:pt x="1370" y="2656"/>
                  </a:cubicBezTo>
                  <a:cubicBezTo>
                    <a:pt x="1343" y="2658"/>
                    <a:pt x="1402" y="2659"/>
                    <a:pt x="1394" y="2661"/>
                  </a:cubicBezTo>
                  <a:cubicBezTo>
                    <a:pt x="1395" y="2662"/>
                    <a:pt x="1390" y="2663"/>
                    <a:pt x="1399" y="2663"/>
                  </a:cubicBezTo>
                  <a:cubicBezTo>
                    <a:pt x="1434" y="2664"/>
                    <a:pt x="1383" y="2665"/>
                    <a:pt x="1406" y="2665"/>
                  </a:cubicBezTo>
                  <a:cubicBezTo>
                    <a:pt x="1433" y="2666"/>
                    <a:pt x="1397" y="2668"/>
                    <a:pt x="1435" y="2669"/>
                  </a:cubicBezTo>
                  <a:cubicBezTo>
                    <a:pt x="1407" y="2670"/>
                    <a:pt x="1446" y="2671"/>
                    <a:pt x="1445" y="2672"/>
                  </a:cubicBezTo>
                  <a:cubicBezTo>
                    <a:pt x="1457" y="2675"/>
                    <a:pt x="1456" y="2677"/>
                    <a:pt x="1475" y="2678"/>
                  </a:cubicBezTo>
                  <a:cubicBezTo>
                    <a:pt x="1482" y="2678"/>
                    <a:pt x="1453" y="2680"/>
                    <a:pt x="1461" y="2680"/>
                  </a:cubicBezTo>
                  <a:cubicBezTo>
                    <a:pt x="1496" y="2682"/>
                    <a:pt x="1469" y="2684"/>
                    <a:pt x="1477" y="2685"/>
                  </a:cubicBezTo>
                  <a:cubicBezTo>
                    <a:pt x="1496" y="2691"/>
                    <a:pt x="1516" y="2692"/>
                    <a:pt x="1520" y="2702"/>
                  </a:cubicBezTo>
                  <a:cubicBezTo>
                    <a:pt x="1561" y="2704"/>
                    <a:pt x="1545" y="2707"/>
                    <a:pt x="1534" y="2709"/>
                  </a:cubicBezTo>
                  <a:cubicBezTo>
                    <a:pt x="1526" y="2710"/>
                    <a:pt x="1566" y="2711"/>
                    <a:pt x="1525" y="2713"/>
                  </a:cubicBezTo>
                  <a:cubicBezTo>
                    <a:pt x="1565" y="2714"/>
                    <a:pt x="1516" y="2717"/>
                    <a:pt x="1559" y="2719"/>
                  </a:cubicBezTo>
                  <a:cubicBezTo>
                    <a:pt x="1569" y="2720"/>
                    <a:pt x="1532" y="2722"/>
                    <a:pt x="1560" y="2724"/>
                  </a:cubicBezTo>
                  <a:cubicBezTo>
                    <a:pt x="1570" y="2724"/>
                    <a:pt x="1523" y="2725"/>
                    <a:pt x="1561" y="2726"/>
                  </a:cubicBezTo>
                  <a:cubicBezTo>
                    <a:pt x="1519" y="2727"/>
                    <a:pt x="1564" y="2728"/>
                    <a:pt x="1563" y="2728"/>
                  </a:cubicBezTo>
                  <a:cubicBezTo>
                    <a:pt x="1558" y="2733"/>
                    <a:pt x="1563" y="2737"/>
                    <a:pt x="1560" y="2741"/>
                  </a:cubicBezTo>
                  <a:cubicBezTo>
                    <a:pt x="1558" y="2745"/>
                    <a:pt x="1572" y="2749"/>
                    <a:pt x="1542" y="2753"/>
                  </a:cubicBezTo>
                  <a:cubicBezTo>
                    <a:pt x="1532" y="2754"/>
                    <a:pt x="1534" y="2756"/>
                    <a:pt x="1542" y="2757"/>
                  </a:cubicBezTo>
                  <a:cubicBezTo>
                    <a:pt x="1551" y="2758"/>
                    <a:pt x="1506" y="2759"/>
                    <a:pt x="1539" y="2761"/>
                  </a:cubicBezTo>
                  <a:cubicBezTo>
                    <a:pt x="1517" y="2762"/>
                    <a:pt x="1533" y="2763"/>
                    <a:pt x="1531" y="2764"/>
                  </a:cubicBezTo>
                  <a:cubicBezTo>
                    <a:pt x="1516" y="2767"/>
                    <a:pt x="1517" y="2772"/>
                    <a:pt x="1531" y="2774"/>
                  </a:cubicBezTo>
                  <a:cubicBezTo>
                    <a:pt x="1529" y="2777"/>
                    <a:pt x="1485" y="2778"/>
                    <a:pt x="1518" y="2779"/>
                  </a:cubicBezTo>
                  <a:cubicBezTo>
                    <a:pt x="1538" y="2780"/>
                    <a:pt x="1493" y="2781"/>
                    <a:pt x="1511" y="2782"/>
                  </a:cubicBezTo>
                  <a:cubicBezTo>
                    <a:pt x="1515" y="2782"/>
                    <a:pt x="1496" y="2783"/>
                    <a:pt x="1500" y="2783"/>
                  </a:cubicBezTo>
                  <a:cubicBezTo>
                    <a:pt x="1510" y="2784"/>
                    <a:pt x="1538" y="2785"/>
                    <a:pt x="1502" y="2787"/>
                  </a:cubicBezTo>
                  <a:cubicBezTo>
                    <a:pt x="1537" y="2789"/>
                    <a:pt x="1511" y="2787"/>
                    <a:pt x="1520" y="2797"/>
                  </a:cubicBezTo>
                  <a:cubicBezTo>
                    <a:pt x="1525" y="2800"/>
                    <a:pt x="1497" y="2802"/>
                    <a:pt x="1539" y="2804"/>
                  </a:cubicBezTo>
                  <a:cubicBezTo>
                    <a:pt x="1477" y="2807"/>
                    <a:pt x="1559" y="2807"/>
                    <a:pt x="1522" y="2808"/>
                  </a:cubicBezTo>
                  <a:cubicBezTo>
                    <a:pt x="1563" y="2809"/>
                    <a:pt x="1506" y="2810"/>
                    <a:pt x="1531" y="2810"/>
                  </a:cubicBezTo>
                  <a:cubicBezTo>
                    <a:pt x="1563" y="2811"/>
                    <a:pt x="1510" y="2812"/>
                    <a:pt x="1528" y="2812"/>
                  </a:cubicBezTo>
                  <a:cubicBezTo>
                    <a:pt x="1556" y="2813"/>
                    <a:pt x="1498" y="2814"/>
                    <a:pt x="1536" y="2814"/>
                  </a:cubicBezTo>
                  <a:cubicBezTo>
                    <a:pt x="1507" y="2815"/>
                    <a:pt x="1546" y="2816"/>
                    <a:pt x="1528" y="2817"/>
                  </a:cubicBezTo>
                  <a:cubicBezTo>
                    <a:pt x="1516" y="2817"/>
                    <a:pt x="1546" y="2818"/>
                    <a:pt x="1522" y="2819"/>
                  </a:cubicBezTo>
                  <a:cubicBezTo>
                    <a:pt x="1558" y="2819"/>
                    <a:pt x="1519" y="2821"/>
                    <a:pt x="1526" y="2821"/>
                  </a:cubicBezTo>
                  <a:cubicBezTo>
                    <a:pt x="1553" y="2822"/>
                    <a:pt x="1489" y="2823"/>
                    <a:pt x="1534" y="2824"/>
                  </a:cubicBezTo>
                  <a:cubicBezTo>
                    <a:pt x="1527" y="2825"/>
                    <a:pt x="1525" y="2827"/>
                    <a:pt x="1540" y="2828"/>
                  </a:cubicBezTo>
                  <a:cubicBezTo>
                    <a:pt x="1506" y="2828"/>
                    <a:pt x="1550" y="2830"/>
                    <a:pt x="1524" y="2830"/>
                  </a:cubicBezTo>
                  <a:cubicBezTo>
                    <a:pt x="1549" y="2831"/>
                    <a:pt x="1514" y="2832"/>
                    <a:pt x="1519" y="2833"/>
                  </a:cubicBezTo>
                  <a:cubicBezTo>
                    <a:pt x="1524" y="2834"/>
                    <a:pt x="1509" y="2835"/>
                    <a:pt x="1539" y="2836"/>
                  </a:cubicBezTo>
                  <a:cubicBezTo>
                    <a:pt x="1495" y="2839"/>
                    <a:pt x="1531" y="2843"/>
                    <a:pt x="1520" y="2846"/>
                  </a:cubicBezTo>
                  <a:cubicBezTo>
                    <a:pt x="1516" y="2847"/>
                    <a:pt x="1496" y="2848"/>
                    <a:pt x="1517" y="2849"/>
                  </a:cubicBezTo>
                  <a:cubicBezTo>
                    <a:pt x="1526" y="2849"/>
                    <a:pt x="1519" y="2851"/>
                    <a:pt x="1508" y="2851"/>
                  </a:cubicBezTo>
                  <a:cubicBezTo>
                    <a:pt x="1493" y="2852"/>
                    <a:pt x="1534" y="2853"/>
                    <a:pt x="1501" y="2853"/>
                  </a:cubicBezTo>
                  <a:cubicBezTo>
                    <a:pt x="1487" y="2854"/>
                    <a:pt x="1479" y="2855"/>
                    <a:pt x="1487" y="2856"/>
                  </a:cubicBezTo>
                  <a:cubicBezTo>
                    <a:pt x="1512" y="2856"/>
                    <a:pt x="1457" y="2857"/>
                    <a:pt x="1495" y="2858"/>
                  </a:cubicBezTo>
                  <a:cubicBezTo>
                    <a:pt x="1490" y="2859"/>
                    <a:pt x="1456" y="2862"/>
                    <a:pt x="1466" y="2864"/>
                  </a:cubicBezTo>
                  <a:cubicBezTo>
                    <a:pt x="1482" y="2865"/>
                    <a:pt x="1447" y="2865"/>
                    <a:pt x="1455" y="2866"/>
                  </a:cubicBezTo>
                  <a:cubicBezTo>
                    <a:pt x="1466" y="2868"/>
                    <a:pt x="1452" y="2870"/>
                    <a:pt x="1457" y="2873"/>
                  </a:cubicBezTo>
                  <a:cubicBezTo>
                    <a:pt x="1469" y="2877"/>
                    <a:pt x="1409" y="2881"/>
                    <a:pt x="1419" y="2882"/>
                  </a:cubicBezTo>
                  <a:cubicBezTo>
                    <a:pt x="1447" y="2884"/>
                    <a:pt x="1408" y="2881"/>
                    <a:pt x="1415" y="2887"/>
                  </a:cubicBezTo>
                  <a:cubicBezTo>
                    <a:pt x="1360" y="2889"/>
                    <a:pt x="1312" y="2896"/>
                    <a:pt x="1251" y="2900"/>
                  </a:cubicBezTo>
                  <a:cubicBezTo>
                    <a:pt x="1299" y="2901"/>
                    <a:pt x="1259" y="2903"/>
                    <a:pt x="1241" y="2904"/>
                  </a:cubicBezTo>
                  <a:cubicBezTo>
                    <a:pt x="1219" y="2905"/>
                    <a:pt x="1257" y="2905"/>
                    <a:pt x="1249" y="2906"/>
                  </a:cubicBezTo>
                  <a:cubicBezTo>
                    <a:pt x="1287" y="2907"/>
                    <a:pt x="1259" y="2913"/>
                    <a:pt x="1228" y="2914"/>
                  </a:cubicBezTo>
                  <a:cubicBezTo>
                    <a:pt x="1234" y="2914"/>
                    <a:pt x="1239" y="2914"/>
                    <a:pt x="1245" y="2914"/>
                  </a:cubicBezTo>
                  <a:cubicBezTo>
                    <a:pt x="1139" y="2914"/>
                    <a:pt x="1234" y="2920"/>
                    <a:pt x="1124" y="2930"/>
                  </a:cubicBezTo>
                  <a:cubicBezTo>
                    <a:pt x="1119" y="2937"/>
                    <a:pt x="1052" y="2943"/>
                    <a:pt x="1062" y="2947"/>
                  </a:cubicBezTo>
                  <a:cubicBezTo>
                    <a:pt x="1064" y="2947"/>
                    <a:pt x="1080" y="2948"/>
                    <a:pt x="1076" y="2948"/>
                  </a:cubicBezTo>
                  <a:cubicBezTo>
                    <a:pt x="1045" y="2954"/>
                    <a:pt x="1026" y="2954"/>
                    <a:pt x="1040" y="2960"/>
                  </a:cubicBezTo>
                  <a:cubicBezTo>
                    <a:pt x="1027" y="2962"/>
                    <a:pt x="1023" y="2962"/>
                    <a:pt x="1037" y="2964"/>
                  </a:cubicBezTo>
                  <a:cubicBezTo>
                    <a:pt x="1006" y="2965"/>
                    <a:pt x="1057" y="2966"/>
                    <a:pt x="1021" y="2966"/>
                  </a:cubicBezTo>
                  <a:cubicBezTo>
                    <a:pt x="995" y="2967"/>
                    <a:pt x="1055" y="2967"/>
                    <a:pt x="1027" y="2969"/>
                  </a:cubicBezTo>
                  <a:cubicBezTo>
                    <a:pt x="1013" y="2969"/>
                    <a:pt x="1018" y="2971"/>
                    <a:pt x="1020" y="2972"/>
                  </a:cubicBezTo>
                  <a:cubicBezTo>
                    <a:pt x="1025" y="2973"/>
                    <a:pt x="1003" y="2976"/>
                    <a:pt x="1037" y="2977"/>
                  </a:cubicBezTo>
                  <a:cubicBezTo>
                    <a:pt x="1008" y="2978"/>
                    <a:pt x="1022" y="2979"/>
                    <a:pt x="1020" y="2980"/>
                  </a:cubicBezTo>
                  <a:cubicBezTo>
                    <a:pt x="1017" y="2985"/>
                    <a:pt x="1025" y="2985"/>
                    <a:pt x="1006" y="2986"/>
                  </a:cubicBezTo>
                  <a:cubicBezTo>
                    <a:pt x="977" y="2987"/>
                    <a:pt x="1033" y="2988"/>
                    <a:pt x="1007" y="2989"/>
                  </a:cubicBezTo>
                  <a:cubicBezTo>
                    <a:pt x="995" y="2990"/>
                    <a:pt x="1041" y="2991"/>
                    <a:pt x="1003" y="2991"/>
                  </a:cubicBezTo>
                  <a:cubicBezTo>
                    <a:pt x="1020" y="2993"/>
                    <a:pt x="989" y="2995"/>
                    <a:pt x="998" y="2997"/>
                  </a:cubicBezTo>
                  <a:cubicBezTo>
                    <a:pt x="1005" y="2998"/>
                    <a:pt x="993" y="3000"/>
                    <a:pt x="1013" y="3001"/>
                  </a:cubicBezTo>
                  <a:cubicBezTo>
                    <a:pt x="984" y="3003"/>
                    <a:pt x="998" y="3005"/>
                    <a:pt x="1001" y="3007"/>
                  </a:cubicBezTo>
                  <a:cubicBezTo>
                    <a:pt x="1006" y="3010"/>
                    <a:pt x="975" y="3014"/>
                    <a:pt x="1018" y="3017"/>
                  </a:cubicBezTo>
                  <a:cubicBezTo>
                    <a:pt x="976" y="3020"/>
                    <a:pt x="1007" y="3023"/>
                    <a:pt x="1000" y="3026"/>
                  </a:cubicBezTo>
                  <a:cubicBezTo>
                    <a:pt x="997" y="3027"/>
                    <a:pt x="1023" y="3029"/>
                    <a:pt x="986" y="3030"/>
                  </a:cubicBezTo>
                  <a:cubicBezTo>
                    <a:pt x="990" y="3031"/>
                    <a:pt x="1024" y="3037"/>
                    <a:pt x="1019" y="3040"/>
                  </a:cubicBezTo>
                  <a:cubicBezTo>
                    <a:pt x="1017" y="3041"/>
                    <a:pt x="1036" y="3043"/>
                    <a:pt x="1007" y="3044"/>
                  </a:cubicBezTo>
                  <a:cubicBezTo>
                    <a:pt x="979" y="3046"/>
                    <a:pt x="1030" y="3047"/>
                    <a:pt x="1001" y="3048"/>
                  </a:cubicBezTo>
                  <a:cubicBezTo>
                    <a:pt x="990" y="3049"/>
                    <a:pt x="1009" y="3050"/>
                    <a:pt x="1009" y="3051"/>
                  </a:cubicBezTo>
                  <a:cubicBezTo>
                    <a:pt x="1006" y="3055"/>
                    <a:pt x="968" y="3062"/>
                    <a:pt x="978" y="3067"/>
                  </a:cubicBezTo>
                  <a:cubicBezTo>
                    <a:pt x="962" y="3067"/>
                    <a:pt x="961" y="3067"/>
                    <a:pt x="965" y="3068"/>
                  </a:cubicBezTo>
                  <a:cubicBezTo>
                    <a:pt x="970" y="3068"/>
                    <a:pt x="983" y="3068"/>
                    <a:pt x="977" y="3069"/>
                  </a:cubicBezTo>
                  <a:cubicBezTo>
                    <a:pt x="930" y="3074"/>
                    <a:pt x="970" y="3073"/>
                    <a:pt x="936" y="3081"/>
                  </a:cubicBezTo>
                  <a:cubicBezTo>
                    <a:pt x="897" y="3082"/>
                    <a:pt x="901" y="3088"/>
                    <a:pt x="889" y="3093"/>
                  </a:cubicBezTo>
                  <a:cubicBezTo>
                    <a:pt x="861" y="3098"/>
                    <a:pt x="877" y="3095"/>
                    <a:pt x="856" y="3099"/>
                  </a:cubicBezTo>
                  <a:cubicBezTo>
                    <a:pt x="842" y="3099"/>
                    <a:pt x="864" y="3101"/>
                    <a:pt x="851" y="3101"/>
                  </a:cubicBezTo>
                  <a:cubicBezTo>
                    <a:pt x="811" y="3102"/>
                    <a:pt x="846" y="3103"/>
                    <a:pt x="845" y="3104"/>
                  </a:cubicBezTo>
                  <a:cubicBezTo>
                    <a:pt x="828" y="3106"/>
                    <a:pt x="837" y="3115"/>
                    <a:pt x="817" y="3114"/>
                  </a:cubicBezTo>
                  <a:cubicBezTo>
                    <a:pt x="783" y="3114"/>
                    <a:pt x="789" y="3112"/>
                    <a:pt x="792" y="3127"/>
                  </a:cubicBezTo>
                  <a:cubicBezTo>
                    <a:pt x="796" y="3129"/>
                    <a:pt x="737" y="3130"/>
                    <a:pt x="786" y="3132"/>
                  </a:cubicBezTo>
                  <a:cubicBezTo>
                    <a:pt x="776" y="3133"/>
                    <a:pt x="718" y="3134"/>
                    <a:pt x="769" y="3136"/>
                  </a:cubicBezTo>
                  <a:cubicBezTo>
                    <a:pt x="727" y="3136"/>
                    <a:pt x="802" y="3138"/>
                    <a:pt x="753" y="3139"/>
                  </a:cubicBezTo>
                  <a:cubicBezTo>
                    <a:pt x="770" y="3140"/>
                    <a:pt x="746" y="3142"/>
                    <a:pt x="747" y="3144"/>
                  </a:cubicBezTo>
                  <a:cubicBezTo>
                    <a:pt x="750" y="3168"/>
                    <a:pt x="764" y="3163"/>
                    <a:pt x="707" y="3168"/>
                  </a:cubicBezTo>
                  <a:cubicBezTo>
                    <a:pt x="725" y="3168"/>
                    <a:pt x="734" y="3168"/>
                    <a:pt x="744" y="3169"/>
                  </a:cubicBezTo>
                  <a:cubicBezTo>
                    <a:pt x="716" y="3169"/>
                    <a:pt x="744" y="3171"/>
                    <a:pt x="738" y="3172"/>
                  </a:cubicBezTo>
                  <a:cubicBezTo>
                    <a:pt x="721" y="3174"/>
                    <a:pt x="727" y="3176"/>
                    <a:pt x="748" y="3180"/>
                  </a:cubicBezTo>
                  <a:cubicBezTo>
                    <a:pt x="765" y="3182"/>
                    <a:pt x="697" y="3185"/>
                    <a:pt x="689" y="3190"/>
                  </a:cubicBezTo>
                  <a:cubicBezTo>
                    <a:pt x="641" y="3201"/>
                    <a:pt x="628" y="3204"/>
                    <a:pt x="605" y="3214"/>
                  </a:cubicBezTo>
                  <a:cubicBezTo>
                    <a:pt x="604" y="3214"/>
                    <a:pt x="612" y="3214"/>
                    <a:pt x="617" y="3214"/>
                  </a:cubicBezTo>
                  <a:cubicBezTo>
                    <a:pt x="633" y="3215"/>
                    <a:pt x="591" y="3215"/>
                    <a:pt x="618" y="3216"/>
                  </a:cubicBezTo>
                  <a:cubicBezTo>
                    <a:pt x="643" y="3218"/>
                    <a:pt x="614" y="3216"/>
                    <a:pt x="608" y="3220"/>
                  </a:cubicBezTo>
                  <a:cubicBezTo>
                    <a:pt x="593" y="3223"/>
                    <a:pt x="615" y="3225"/>
                    <a:pt x="590" y="3228"/>
                  </a:cubicBezTo>
                  <a:cubicBezTo>
                    <a:pt x="630" y="3229"/>
                    <a:pt x="584" y="3235"/>
                    <a:pt x="583" y="3237"/>
                  </a:cubicBezTo>
                  <a:cubicBezTo>
                    <a:pt x="584" y="3238"/>
                    <a:pt x="545" y="3238"/>
                    <a:pt x="582" y="3239"/>
                  </a:cubicBezTo>
                  <a:cubicBezTo>
                    <a:pt x="545" y="3240"/>
                    <a:pt x="599" y="3241"/>
                    <a:pt x="584" y="3242"/>
                  </a:cubicBezTo>
                  <a:cubicBezTo>
                    <a:pt x="573" y="3243"/>
                    <a:pt x="594" y="3245"/>
                    <a:pt x="565" y="3245"/>
                  </a:cubicBezTo>
                  <a:cubicBezTo>
                    <a:pt x="574" y="3248"/>
                    <a:pt x="587" y="3247"/>
                    <a:pt x="581" y="3250"/>
                  </a:cubicBezTo>
                  <a:cubicBezTo>
                    <a:pt x="559" y="3256"/>
                    <a:pt x="602" y="3258"/>
                    <a:pt x="569" y="3262"/>
                  </a:cubicBezTo>
                  <a:cubicBezTo>
                    <a:pt x="560" y="3263"/>
                    <a:pt x="604" y="3264"/>
                    <a:pt x="587" y="3266"/>
                  </a:cubicBezTo>
                  <a:cubicBezTo>
                    <a:pt x="574" y="3267"/>
                    <a:pt x="590" y="3269"/>
                    <a:pt x="607" y="3271"/>
                  </a:cubicBezTo>
                  <a:cubicBezTo>
                    <a:pt x="624" y="3272"/>
                    <a:pt x="583" y="3273"/>
                    <a:pt x="605" y="3274"/>
                  </a:cubicBezTo>
                  <a:cubicBezTo>
                    <a:pt x="629" y="3276"/>
                    <a:pt x="621" y="3277"/>
                    <a:pt x="625" y="3278"/>
                  </a:cubicBezTo>
                  <a:cubicBezTo>
                    <a:pt x="627" y="3279"/>
                    <a:pt x="647" y="3281"/>
                    <a:pt x="636" y="3281"/>
                  </a:cubicBezTo>
                  <a:cubicBezTo>
                    <a:pt x="599" y="3283"/>
                    <a:pt x="666" y="3283"/>
                    <a:pt x="646" y="3285"/>
                  </a:cubicBezTo>
                  <a:cubicBezTo>
                    <a:pt x="611" y="3287"/>
                    <a:pt x="680" y="3293"/>
                    <a:pt x="666" y="3297"/>
                  </a:cubicBezTo>
                  <a:cubicBezTo>
                    <a:pt x="662" y="3303"/>
                    <a:pt x="667" y="3303"/>
                    <a:pt x="680" y="3304"/>
                  </a:cubicBezTo>
                  <a:cubicBezTo>
                    <a:pt x="711" y="3305"/>
                    <a:pt x="712" y="3306"/>
                    <a:pt x="706" y="3307"/>
                  </a:cubicBezTo>
                  <a:cubicBezTo>
                    <a:pt x="697" y="3309"/>
                    <a:pt x="733" y="3311"/>
                    <a:pt x="707" y="3312"/>
                  </a:cubicBezTo>
                  <a:cubicBezTo>
                    <a:pt x="735" y="3313"/>
                    <a:pt x="706" y="3314"/>
                    <a:pt x="726" y="3315"/>
                  </a:cubicBezTo>
                  <a:cubicBezTo>
                    <a:pt x="739" y="3316"/>
                    <a:pt x="727" y="3317"/>
                    <a:pt x="729" y="3318"/>
                  </a:cubicBezTo>
                  <a:cubicBezTo>
                    <a:pt x="730" y="3319"/>
                    <a:pt x="718" y="3321"/>
                    <a:pt x="748" y="3321"/>
                  </a:cubicBezTo>
                  <a:cubicBezTo>
                    <a:pt x="710" y="3322"/>
                    <a:pt x="753" y="3323"/>
                    <a:pt x="740" y="3323"/>
                  </a:cubicBezTo>
                  <a:cubicBezTo>
                    <a:pt x="728" y="3326"/>
                    <a:pt x="744" y="3327"/>
                    <a:pt x="749" y="3328"/>
                  </a:cubicBezTo>
                  <a:cubicBezTo>
                    <a:pt x="747" y="3340"/>
                    <a:pt x="759" y="3338"/>
                    <a:pt x="769" y="3340"/>
                  </a:cubicBezTo>
                  <a:cubicBezTo>
                    <a:pt x="769" y="3346"/>
                    <a:pt x="820" y="3351"/>
                    <a:pt x="811" y="3355"/>
                  </a:cubicBezTo>
                  <a:cubicBezTo>
                    <a:pt x="887" y="3356"/>
                    <a:pt x="825" y="3360"/>
                    <a:pt x="790" y="3361"/>
                  </a:cubicBezTo>
                  <a:cubicBezTo>
                    <a:pt x="808" y="3361"/>
                    <a:pt x="820" y="3361"/>
                    <a:pt x="831" y="3362"/>
                  </a:cubicBezTo>
                  <a:cubicBezTo>
                    <a:pt x="800" y="3362"/>
                    <a:pt x="828" y="3363"/>
                    <a:pt x="825" y="3364"/>
                  </a:cubicBezTo>
                  <a:cubicBezTo>
                    <a:pt x="818" y="3365"/>
                    <a:pt x="806" y="3367"/>
                    <a:pt x="821" y="3368"/>
                  </a:cubicBezTo>
                  <a:cubicBezTo>
                    <a:pt x="832" y="3369"/>
                    <a:pt x="807" y="3369"/>
                    <a:pt x="818" y="3370"/>
                  </a:cubicBezTo>
                  <a:cubicBezTo>
                    <a:pt x="829" y="3371"/>
                    <a:pt x="828" y="3372"/>
                    <a:pt x="832" y="3373"/>
                  </a:cubicBezTo>
                  <a:cubicBezTo>
                    <a:pt x="840" y="3374"/>
                    <a:pt x="816" y="3375"/>
                    <a:pt x="829" y="3377"/>
                  </a:cubicBezTo>
                  <a:cubicBezTo>
                    <a:pt x="848" y="3379"/>
                    <a:pt x="824" y="3382"/>
                    <a:pt x="833" y="3384"/>
                  </a:cubicBezTo>
                  <a:cubicBezTo>
                    <a:pt x="900" y="3390"/>
                    <a:pt x="856" y="3401"/>
                    <a:pt x="905" y="3402"/>
                  </a:cubicBezTo>
                  <a:cubicBezTo>
                    <a:pt x="908" y="3403"/>
                    <a:pt x="915" y="3404"/>
                    <a:pt x="910" y="3404"/>
                  </a:cubicBezTo>
                  <a:cubicBezTo>
                    <a:pt x="883" y="3405"/>
                    <a:pt x="896" y="3406"/>
                    <a:pt x="895" y="3407"/>
                  </a:cubicBezTo>
                  <a:cubicBezTo>
                    <a:pt x="907" y="3427"/>
                    <a:pt x="840" y="3419"/>
                    <a:pt x="837" y="3427"/>
                  </a:cubicBezTo>
                  <a:cubicBezTo>
                    <a:pt x="836" y="3428"/>
                    <a:pt x="831" y="3429"/>
                    <a:pt x="836" y="3430"/>
                  </a:cubicBezTo>
                  <a:cubicBezTo>
                    <a:pt x="847" y="3432"/>
                    <a:pt x="821" y="3434"/>
                    <a:pt x="815" y="3435"/>
                  </a:cubicBezTo>
                  <a:cubicBezTo>
                    <a:pt x="853" y="3435"/>
                    <a:pt x="795" y="3436"/>
                    <a:pt x="824" y="3437"/>
                  </a:cubicBezTo>
                  <a:cubicBezTo>
                    <a:pt x="803" y="3439"/>
                    <a:pt x="822" y="3449"/>
                    <a:pt x="773" y="3449"/>
                  </a:cubicBezTo>
                  <a:cubicBezTo>
                    <a:pt x="786" y="3449"/>
                    <a:pt x="798" y="3450"/>
                    <a:pt x="810" y="3450"/>
                  </a:cubicBezTo>
                  <a:cubicBezTo>
                    <a:pt x="797" y="3452"/>
                    <a:pt x="749" y="3453"/>
                    <a:pt x="759" y="3456"/>
                  </a:cubicBezTo>
                  <a:cubicBezTo>
                    <a:pt x="763" y="3458"/>
                    <a:pt x="781" y="3459"/>
                    <a:pt x="767" y="3460"/>
                  </a:cubicBezTo>
                  <a:cubicBezTo>
                    <a:pt x="743" y="3462"/>
                    <a:pt x="755" y="3464"/>
                    <a:pt x="749" y="3465"/>
                  </a:cubicBezTo>
                  <a:cubicBezTo>
                    <a:pt x="744" y="3467"/>
                    <a:pt x="765" y="3468"/>
                    <a:pt x="729" y="3469"/>
                  </a:cubicBezTo>
                  <a:cubicBezTo>
                    <a:pt x="747" y="3470"/>
                    <a:pt x="750" y="3470"/>
                    <a:pt x="730" y="3471"/>
                  </a:cubicBezTo>
                  <a:cubicBezTo>
                    <a:pt x="762" y="3472"/>
                    <a:pt x="760" y="3474"/>
                    <a:pt x="732" y="3475"/>
                  </a:cubicBezTo>
                  <a:cubicBezTo>
                    <a:pt x="764" y="3477"/>
                    <a:pt x="744" y="3479"/>
                    <a:pt x="749" y="3481"/>
                  </a:cubicBezTo>
                  <a:cubicBezTo>
                    <a:pt x="694" y="3483"/>
                    <a:pt x="762" y="3487"/>
                    <a:pt x="708" y="3489"/>
                  </a:cubicBezTo>
                  <a:cubicBezTo>
                    <a:pt x="734" y="3490"/>
                    <a:pt x="719" y="3491"/>
                    <a:pt x="732" y="3491"/>
                  </a:cubicBezTo>
                  <a:cubicBezTo>
                    <a:pt x="752" y="3492"/>
                    <a:pt x="732" y="3493"/>
                    <a:pt x="733" y="3493"/>
                  </a:cubicBezTo>
                  <a:cubicBezTo>
                    <a:pt x="771" y="3494"/>
                    <a:pt x="719" y="3494"/>
                    <a:pt x="739" y="3495"/>
                  </a:cubicBezTo>
                  <a:cubicBezTo>
                    <a:pt x="758" y="3496"/>
                    <a:pt x="774" y="3498"/>
                    <a:pt x="749" y="3499"/>
                  </a:cubicBezTo>
                  <a:cubicBezTo>
                    <a:pt x="753" y="3500"/>
                    <a:pt x="780" y="3503"/>
                    <a:pt x="782" y="3504"/>
                  </a:cubicBezTo>
                  <a:cubicBezTo>
                    <a:pt x="781" y="3504"/>
                    <a:pt x="771" y="3506"/>
                    <a:pt x="775" y="3506"/>
                  </a:cubicBezTo>
                  <a:cubicBezTo>
                    <a:pt x="813" y="3506"/>
                    <a:pt x="749" y="3507"/>
                    <a:pt x="783" y="3508"/>
                  </a:cubicBezTo>
                  <a:cubicBezTo>
                    <a:pt x="789" y="3508"/>
                    <a:pt x="779" y="3509"/>
                    <a:pt x="780" y="3510"/>
                  </a:cubicBezTo>
                  <a:cubicBezTo>
                    <a:pt x="783" y="3512"/>
                    <a:pt x="794" y="3511"/>
                    <a:pt x="791" y="3516"/>
                  </a:cubicBezTo>
                  <a:cubicBezTo>
                    <a:pt x="795" y="3529"/>
                    <a:pt x="778" y="3533"/>
                    <a:pt x="794" y="3532"/>
                  </a:cubicBezTo>
                  <a:cubicBezTo>
                    <a:pt x="818" y="3534"/>
                    <a:pt x="783" y="3534"/>
                    <a:pt x="791" y="3535"/>
                  </a:cubicBezTo>
                  <a:cubicBezTo>
                    <a:pt x="812" y="3537"/>
                    <a:pt x="801" y="3537"/>
                    <a:pt x="796" y="3539"/>
                  </a:cubicBezTo>
                  <a:cubicBezTo>
                    <a:pt x="811" y="3540"/>
                    <a:pt x="835" y="3541"/>
                    <a:pt x="814" y="3542"/>
                  </a:cubicBezTo>
                  <a:cubicBezTo>
                    <a:pt x="806" y="3543"/>
                    <a:pt x="824" y="3544"/>
                    <a:pt x="833" y="3545"/>
                  </a:cubicBezTo>
                  <a:cubicBezTo>
                    <a:pt x="840" y="3546"/>
                    <a:pt x="854" y="3546"/>
                    <a:pt x="836" y="3547"/>
                  </a:cubicBezTo>
                  <a:cubicBezTo>
                    <a:pt x="1217" y="3610"/>
                    <a:pt x="1864" y="3584"/>
                    <a:pt x="2376" y="3591"/>
                  </a:cubicBezTo>
                  <a:cubicBezTo>
                    <a:pt x="2290" y="3590"/>
                    <a:pt x="2226" y="3589"/>
                    <a:pt x="2185" y="3583"/>
                  </a:cubicBezTo>
                  <a:cubicBezTo>
                    <a:pt x="2262" y="3573"/>
                    <a:pt x="2396" y="3574"/>
                    <a:pt x="2471" y="3566"/>
                  </a:cubicBezTo>
                  <a:cubicBezTo>
                    <a:pt x="2445" y="3561"/>
                    <a:pt x="2716" y="3551"/>
                    <a:pt x="2729" y="3546"/>
                  </a:cubicBezTo>
                  <a:cubicBezTo>
                    <a:pt x="2721" y="3545"/>
                    <a:pt x="2720" y="3544"/>
                    <a:pt x="2740" y="3543"/>
                  </a:cubicBezTo>
                  <a:cubicBezTo>
                    <a:pt x="2748" y="3543"/>
                    <a:pt x="2730" y="3541"/>
                    <a:pt x="2728" y="3541"/>
                  </a:cubicBezTo>
                  <a:cubicBezTo>
                    <a:pt x="2727" y="3539"/>
                    <a:pt x="2781" y="3539"/>
                    <a:pt x="2757" y="3538"/>
                  </a:cubicBezTo>
                  <a:cubicBezTo>
                    <a:pt x="2750" y="3537"/>
                    <a:pt x="2773" y="3536"/>
                    <a:pt x="2767" y="3536"/>
                  </a:cubicBezTo>
                  <a:cubicBezTo>
                    <a:pt x="2744" y="3534"/>
                    <a:pt x="2804" y="3534"/>
                    <a:pt x="2774" y="3533"/>
                  </a:cubicBezTo>
                  <a:cubicBezTo>
                    <a:pt x="2749" y="3532"/>
                    <a:pt x="2786" y="3531"/>
                    <a:pt x="2789" y="3530"/>
                  </a:cubicBezTo>
                  <a:cubicBezTo>
                    <a:pt x="2793" y="3528"/>
                    <a:pt x="2823" y="3527"/>
                    <a:pt x="2791" y="3526"/>
                  </a:cubicBezTo>
                  <a:cubicBezTo>
                    <a:pt x="2809" y="3524"/>
                    <a:pt x="2831" y="3522"/>
                    <a:pt x="2848" y="3520"/>
                  </a:cubicBezTo>
                  <a:cubicBezTo>
                    <a:pt x="2775" y="3517"/>
                    <a:pt x="2933" y="3514"/>
                    <a:pt x="2853" y="3510"/>
                  </a:cubicBezTo>
                  <a:cubicBezTo>
                    <a:pt x="2872" y="3510"/>
                    <a:pt x="2892" y="3509"/>
                    <a:pt x="2914" y="3508"/>
                  </a:cubicBezTo>
                  <a:cubicBezTo>
                    <a:pt x="2915" y="3504"/>
                    <a:pt x="2913" y="3504"/>
                    <a:pt x="2928" y="3503"/>
                  </a:cubicBezTo>
                  <a:cubicBezTo>
                    <a:pt x="2952" y="3502"/>
                    <a:pt x="2901" y="3501"/>
                    <a:pt x="2928" y="3500"/>
                  </a:cubicBezTo>
                  <a:cubicBezTo>
                    <a:pt x="2950" y="3499"/>
                    <a:pt x="2933" y="3498"/>
                    <a:pt x="2917" y="3498"/>
                  </a:cubicBezTo>
                  <a:cubicBezTo>
                    <a:pt x="2970" y="3498"/>
                    <a:pt x="2994" y="3487"/>
                    <a:pt x="3014" y="3481"/>
                  </a:cubicBezTo>
                  <a:cubicBezTo>
                    <a:pt x="2997" y="3479"/>
                    <a:pt x="3027" y="3479"/>
                    <a:pt x="3019" y="3477"/>
                  </a:cubicBezTo>
                  <a:cubicBezTo>
                    <a:pt x="3004" y="3475"/>
                    <a:pt x="2981" y="3473"/>
                    <a:pt x="3012" y="3470"/>
                  </a:cubicBezTo>
                  <a:cubicBezTo>
                    <a:pt x="3025" y="3469"/>
                    <a:pt x="3003" y="3468"/>
                    <a:pt x="2997" y="3466"/>
                  </a:cubicBezTo>
                  <a:cubicBezTo>
                    <a:pt x="3020" y="3464"/>
                    <a:pt x="3018" y="3463"/>
                    <a:pt x="3039" y="3461"/>
                  </a:cubicBezTo>
                  <a:cubicBezTo>
                    <a:pt x="3089" y="3457"/>
                    <a:pt x="3042" y="3455"/>
                    <a:pt x="3044" y="3452"/>
                  </a:cubicBezTo>
                  <a:cubicBezTo>
                    <a:pt x="3056" y="3451"/>
                    <a:pt x="3029" y="3449"/>
                    <a:pt x="3059" y="3448"/>
                  </a:cubicBezTo>
                  <a:cubicBezTo>
                    <a:pt x="3064" y="3448"/>
                    <a:pt x="3062" y="3447"/>
                    <a:pt x="3056" y="3447"/>
                  </a:cubicBezTo>
                  <a:cubicBezTo>
                    <a:pt x="3011" y="3446"/>
                    <a:pt x="3067" y="3442"/>
                    <a:pt x="3019" y="3438"/>
                  </a:cubicBezTo>
                  <a:cubicBezTo>
                    <a:pt x="3002" y="3436"/>
                    <a:pt x="3046" y="3437"/>
                    <a:pt x="3060" y="3436"/>
                  </a:cubicBezTo>
                  <a:cubicBezTo>
                    <a:pt x="3062" y="3429"/>
                    <a:pt x="3056" y="3430"/>
                    <a:pt x="3048" y="3428"/>
                  </a:cubicBezTo>
                  <a:cubicBezTo>
                    <a:pt x="3037" y="3427"/>
                    <a:pt x="3087" y="3426"/>
                    <a:pt x="3048" y="3425"/>
                  </a:cubicBezTo>
                  <a:cubicBezTo>
                    <a:pt x="3057" y="3424"/>
                    <a:pt x="3031" y="3423"/>
                    <a:pt x="3039" y="3421"/>
                  </a:cubicBezTo>
                  <a:cubicBezTo>
                    <a:pt x="3047" y="3420"/>
                    <a:pt x="3023" y="3418"/>
                    <a:pt x="3059" y="3417"/>
                  </a:cubicBezTo>
                  <a:cubicBezTo>
                    <a:pt x="3065" y="3417"/>
                    <a:pt x="3064" y="3416"/>
                    <a:pt x="3057" y="3415"/>
                  </a:cubicBezTo>
                  <a:cubicBezTo>
                    <a:pt x="3022" y="3414"/>
                    <a:pt x="3045" y="3415"/>
                    <a:pt x="3038" y="3396"/>
                  </a:cubicBezTo>
                  <a:cubicBezTo>
                    <a:pt x="3038" y="3395"/>
                    <a:pt x="3028" y="3394"/>
                    <a:pt x="3030" y="3393"/>
                  </a:cubicBezTo>
                  <a:cubicBezTo>
                    <a:pt x="3031" y="3392"/>
                    <a:pt x="3014" y="3391"/>
                    <a:pt x="3038" y="3390"/>
                  </a:cubicBezTo>
                  <a:cubicBezTo>
                    <a:pt x="3004" y="3388"/>
                    <a:pt x="2999" y="3385"/>
                    <a:pt x="2994" y="3383"/>
                  </a:cubicBezTo>
                  <a:cubicBezTo>
                    <a:pt x="2981" y="3380"/>
                    <a:pt x="2978" y="3382"/>
                    <a:pt x="2943" y="3376"/>
                  </a:cubicBezTo>
                  <a:cubicBezTo>
                    <a:pt x="2934" y="3376"/>
                    <a:pt x="2955" y="3374"/>
                    <a:pt x="2955" y="3373"/>
                  </a:cubicBezTo>
                  <a:cubicBezTo>
                    <a:pt x="2931" y="3360"/>
                    <a:pt x="2931" y="3365"/>
                    <a:pt x="2883" y="3361"/>
                  </a:cubicBezTo>
                  <a:cubicBezTo>
                    <a:pt x="2813" y="3358"/>
                    <a:pt x="2885" y="3357"/>
                    <a:pt x="2843" y="3353"/>
                  </a:cubicBezTo>
                  <a:cubicBezTo>
                    <a:pt x="2836" y="3352"/>
                    <a:pt x="2846" y="3351"/>
                    <a:pt x="2842" y="3350"/>
                  </a:cubicBezTo>
                  <a:cubicBezTo>
                    <a:pt x="2840" y="3350"/>
                    <a:pt x="2851" y="3348"/>
                    <a:pt x="2846" y="3348"/>
                  </a:cubicBezTo>
                  <a:cubicBezTo>
                    <a:pt x="2808" y="3348"/>
                    <a:pt x="2870" y="3347"/>
                    <a:pt x="2839" y="3346"/>
                  </a:cubicBezTo>
                  <a:cubicBezTo>
                    <a:pt x="2804" y="3340"/>
                    <a:pt x="2784" y="3340"/>
                    <a:pt x="2748" y="3341"/>
                  </a:cubicBezTo>
                  <a:cubicBezTo>
                    <a:pt x="2744" y="3325"/>
                    <a:pt x="2744" y="3330"/>
                    <a:pt x="2686" y="3324"/>
                  </a:cubicBezTo>
                  <a:cubicBezTo>
                    <a:pt x="2674" y="3312"/>
                    <a:pt x="2604" y="3316"/>
                    <a:pt x="2578" y="3301"/>
                  </a:cubicBezTo>
                  <a:cubicBezTo>
                    <a:pt x="2556" y="3298"/>
                    <a:pt x="2563" y="3293"/>
                    <a:pt x="2549" y="3293"/>
                  </a:cubicBezTo>
                  <a:cubicBezTo>
                    <a:pt x="2550" y="3293"/>
                    <a:pt x="2565" y="3292"/>
                    <a:pt x="2558" y="3291"/>
                  </a:cubicBezTo>
                  <a:cubicBezTo>
                    <a:pt x="2508" y="3290"/>
                    <a:pt x="2584" y="3288"/>
                    <a:pt x="2520" y="3286"/>
                  </a:cubicBezTo>
                  <a:cubicBezTo>
                    <a:pt x="2500" y="3285"/>
                    <a:pt x="2486" y="3284"/>
                    <a:pt x="2500" y="3284"/>
                  </a:cubicBezTo>
                  <a:cubicBezTo>
                    <a:pt x="2532" y="3282"/>
                    <a:pt x="2488" y="3282"/>
                    <a:pt x="2496" y="3281"/>
                  </a:cubicBezTo>
                  <a:cubicBezTo>
                    <a:pt x="2463" y="3268"/>
                    <a:pt x="2389" y="3275"/>
                    <a:pt x="2352" y="3261"/>
                  </a:cubicBezTo>
                  <a:cubicBezTo>
                    <a:pt x="2350" y="3259"/>
                    <a:pt x="2365" y="3257"/>
                    <a:pt x="2313" y="3256"/>
                  </a:cubicBezTo>
                  <a:cubicBezTo>
                    <a:pt x="2302" y="3255"/>
                    <a:pt x="2311" y="3254"/>
                    <a:pt x="2311" y="3253"/>
                  </a:cubicBezTo>
                  <a:cubicBezTo>
                    <a:pt x="2329" y="3253"/>
                    <a:pt x="2341" y="3253"/>
                    <a:pt x="2348" y="3253"/>
                  </a:cubicBezTo>
                  <a:cubicBezTo>
                    <a:pt x="2342" y="3252"/>
                    <a:pt x="2334" y="3252"/>
                    <a:pt x="2334" y="3251"/>
                  </a:cubicBezTo>
                  <a:cubicBezTo>
                    <a:pt x="2374" y="3251"/>
                    <a:pt x="2339" y="3237"/>
                    <a:pt x="2393" y="3235"/>
                  </a:cubicBezTo>
                  <a:cubicBezTo>
                    <a:pt x="2406" y="3234"/>
                    <a:pt x="2421" y="3233"/>
                    <a:pt x="2412" y="3232"/>
                  </a:cubicBezTo>
                  <a:cubicBezTo>
                    <a:pt x="2369" y="3230"/>
                    <a:pt x="2413" y="3229"/>
                    <a:pt x="2438" y="3227"/>
                  </a:cubicBezTo>
                  <a:cubicBezTo>
                    <a:pt x="2446" y="3227"/>
                    <a:pt x="2450" y="3226"/>
                    <a:pt x="2456" y="3225"/>
                  </a:cubicBezTo>
                  <a:cubicBezTo>
                    <a:pt x="2485" y="3223"/>
                    <a:pt x="2479" y="3219"/>
                    <a:pt x="2476" y="3216"/>
                  </a:cubicBezTo>
                  <a:cubicBezTo>
                    <a:pt x="2469" y="3212"/>
                    <a:pt x="2554" y="3212"/>
                    <a:pt x="2499" y="3209"/>
                  </a:cubicBezTo>
                  <a:cubicBezTo>
                    <a:pt x="2468" y="3207"/>
                    <a:pt x="2468" y="3205"/>
                    <a:pt x="2498" y="3204"/>
                  </a:cubicBezTo>
                  <a:cubicBezTo>
                    <a:pt x="2507" y="3203"/>
                    <a:pt x="2528" y="3203"/>
                    <a:pt x="2498" y="3202"/>
                  </a:cubicBezTo>
                  <a:cubicBezTo>
                    <a:pt x="2522" y="3201"/>
                    <a:pt x="2519" y="3201"/>
                    <a:pt x="2519" y="3200"/>
                  </a:cubicBezTo>
                  <a:cubicBezTo>
                    <a:pt x="2516" y="3183"/>
                    <a:pt x="2542" y="3193"/>
                    <a:pt x="2555" y="3190"/>
                  </a:cubicBezTo>
                  <a:cubicBezTo>
                    <a:pt x="2480" y="3186"/>
                    <a:pt x="2558" y="3170"/>
                    <a:pt x="2452" y="3173"/>
                  </a:cubicBezTo>
                  <a:cubicBezTo>
                    <a:pt x="2566" y="3172"/>
                    <a:pt x="2385" y="3159"/>
                    <a:pt x="2375" y="3158"/>
                  </a:cubicBezTo>
                  <a:cubicBezTo>
                    <a:pt x="2398" y="3157"/>
                    <a:pt x="2368" y="3156"/>
                    <a:pt x="2372" y="3155"/>
                  </a:cubicBezTo>
                  <a:cubicBezTo>
                    <a:pt x="2380" y="3154"/>
                    <a:pt x="2357" y="3152"/>
                    <a:pt x="2393" y="3151"/>
                  </a:cubicBezTo>
                  <a:cubicBezTo>
                    <a:pt x="2369" y="3151"/>
                    <a:pt x="2359" y="3150"/>
                    <a:pt x="2383" y="3149"/>
                  </a:cubicBezTo>
                  <a:cubicBezTo>
                    <a:pt x="2416" y="3147"/>
                    <a:pt x="2359" y="3147"/>
                    <a:pt x="2374" y="3146"/>
                  </a:cubicBezTo>
                  <a:cubicBezTo>
                    <a:pt x="2423" y="3141"/>
                    <a:pt x="2381" y="3143"/>
                    <a:pt x="2430" y="3137"/>
                  </a:cubicBezTo>
                  <a:cubicBezTo>
                    <a:pt x="2435" y="3137"/>
                    <a:pt x="2424" y="3136"/>
                    <a:pt x="2425" y="3136"/>
                  </a:cubicBezTo>
                  <a:cubicBezTo>
                    <a:pt x="2428" y="3135"/>
                    <a:pt x="2443" y="3134"/>
                    <a:pt x="2429" y="3133"/>
                  </a:cubicBezTo>
                  <a:cubicBezTo>
                    <a:pt x="2391" y="3133"/>
                    <a:pt x="2457" y="3132"/>
                    <a:pt x="2421" y="3131"/>
                  </a:cubicBezTo>
                  <a:cubicBezTo>
                    <a:pt x="2412" y="3131"/>
                    <a:pt x="2415" y="3129"/>
                    <a:pt x="2426" y="3128"/>
                  </a:cubicBezTo>
                  <a:cubicBezTo>
                    <a:pt x="2438" y="3127"/>
                    <a:pt x="2396" y="3127"/>
                    <a:pt x="2434" y="3126"/>
                  </a:cubicBezTo>
                  <a:cubicBezTo>
                    <a:pt x="2428" y="3125"/>
                    <a:pt x="2451" y="3124"/>
                    <a:pt x="2455" y="3123"/>
                  </a:cubicBezTo>
                  <a:cubicBezTo>
                    <a:pt x="2456" y="3116"/>
                    <a:pt x="2470" y="3116"/>
                    <a:pt x="2476" y="3114"/>
                  </a:cubicBezTo>
                  <a:cubicBezTo>
                    <a:pt x="2483" y="3109"/>
                    <a:pt x="2519" y="3108"/>
                    <a:pt x="2535" y="3104"/>
                  </a:cubicBezTo>
                  <a:cubicBezTo>
                    <a:pt x="2494" y="3103"/>
                    <a:pt x="2558" y="3102"/>
                    <a:pt x="2526" y="3102"/>
                  </a:cubicBezTo>
                  <a:cubicBezTo>
                    <a:pt x="2506" y="3101"/>
                    <a:pt x="2545" y="3100"/>
                    <a:pt x="2519" y="3099"/>
                  </a:cubicBezTo>
                  <a:cubicBezTo>
                    <a:pt x="2543" y="3094"/>
                    <a:pt x="2552" y="3091"/>
                    <a:pt x="2581" y="3086"/>
                  </a:cubicBezTo>
                  <a:cubicBezTo>
                    <a:pt x="2591" y="3083"/>
                    <a:pt x="2558" y="3079"/>
                    <a:pt x="2601" y="3076"/>
                  </a:cubicBezTo>
                  <a:cubicBezTo>
                    <a:pt x="2605" y="3076"/>
                    <a:pt x="2606" y="3075"/>
                    <a:pt x="2601" y="3075"/>
                  </a:cubicBezTo>
                  <a:cubicBezTo>
                    <a:pt x="2572" y="3074"/>
                    <a:pt x="2572" y="3073"/>
                    <a:pt x="2600" y="3071"/>
                  </a:cubicBezTo>
                  <a:cubicBezTo>
                    <a:pt x="2550" y="3069"/>
                    <a:pt x="2606" y="3071"/>
                    <a:pt x="2601" y="3067"/>
                  </a:cubicBezTo>
                  <a:cubicBezTo>
                    <a:pt x="2596" y="3066"/>
                    <a:pt x="2574" y="3064"/>
                    <a:pt x="2584" y="3064"/>
                  </a:cubicBezTo>
                  <a:cubicBezTo>
                    <a:pt x="2612" y="3063"/>
                    <a:pt x="2573" y="3062"/>
                    <a:pt x="2579" y="3061"/>
                  </a:cubicBezTo>
                  <a:cubicBezTo>
                    <a:pt x="2586" y="3060"/>
                    <a:pt x="2583" y="3058"/>
                    <a:pt x="2580" y="3057"/>
                  </a:cubicBezTo>
                  <a:cubicBezTo>
                    <a:pt x="2561" y="3055"/>
                    <a:pt x="2562" y="3047"/>
                    <a:pt x="2556" y="3046"/>
                  </a:cubicBezTo>
                  <a:cubicBezTo>
                    <a:pt x="2530" y="3041"/>
                    <a:pt x="2519" y="3043"/>
                    <a:pt x="2518" y="3036"/>
                  </a:cubicBezTo>
                  <a:cubicBezTo>
                    <a:pt x="2513" y="3022"/>
                    <a:pt x="2536" y="3028"/>
                    <a:pt x="2498" y="3025"/>
                  </a:cubicBezTo>
                  <a:cubicBezTo>
                    <a:pt x="2550" y="3024"/>
                    <a:pt x="2482" y="3023"/>
                    <a:pt x="2515" y="3022"/>
                  </a:cubicBezTo>
                  <a:cubicBezTo>
                    <a:pt x="2486" y="3021"/>
                    <a:pt x="2522" y="3020"/>
                    <a:pt x="2519" y="3019"/>
                  </a:cubicBezTo>
                  <a:cubicBezTo>
                    <a:pt x="2516" y="3018"/>
                    <a:pt x="2518" y="3017"/>
                    <a:pt x="2518" y="3016"/>
                  </a:cubicBezTo>
                  <a:cubicBezTo>
                    <a:pt x="2519" y="3015"/>
                    <a:pt x="2493" y="3015"/>
                    <a:pt x="2515" y="3014"/>
                  </a:cubicBezTo>
                  <a:cubicBezTo>
                    <a:pt x="2529" y="3013"/>
                    <a:pt x="2523" y="3011"/>
                    <a:pt x="2507" y="3010"/>
                  </a:cubicBezTo>
                  <a:cubicBezTo>
                    <a:pt x="2473" y="3009"/>
                    <a:pt x="2546" y="3008"/>
                    <a:pt x="2518" y="3007"/>
                  </a:cubicBezTo>
                  <a:cubicBezTo>
                    <a:pt x="2482" y="3005"/>
                    <a:pt x="2499" y="3003"/>
                    <a:pt x="2499" y="3002"/>
                  </a:cubicBezTo>
                  <a:cubicBezTo>
                    <a:pt x="2500" y="3000"/>
                    <a:pt x="2479" y="2998"/>
                    <a:pt x="2518" y="2997"/>
                  </a:cubicBezTo>
                  <a:cubicBezTo>
                    <a:pt x="2465" y="2995"/>
                    <a:pt x="2519" y="2990"/>
                    <a:pt x="2532" y="2985"/>
                  </a:cubicBezTo>
                  <a:cubicBezTo>
                    <a:pt x="2542" y="2984"/>
                    <a:pt x="2499" y="2982"/>
                    <a:pt x="2537" y="2981"/>
                  </a:cubicBezTo>
                  <a:cubicBezTo>
                    <a:pt x="2508" y="2981"/>
                    <a:pt x="2543" y="2980"/>
                    <a:pt x="2540" y="2979"/>
                  </a:cubicBezTo>
                  <a:cubicBezTo>
                    <a:pt x="2531" y="2969"/>
                    <a:pt x="2565" y="2963"/>
                    <a:pt x="2581" y="2961"/>
                  </a:cubicBezTo>
                  <a:cubicBezTo>
                    <a:pt x="2531" y="2960"/>
                    <a:pt x="2575" y="2958"/>
                    <a:pt x="2584" y="2958"/>
                  </a:cubicBezTo>
                  <a:cubicBezTo>
                    <a:pt x="2636" y="2946"/>
                    <a:pt x="2594" y="2949"/>
                    <a:pt x="2662" y="2943"/>
                  </a:cubicBezTo>
                  <a:lnTo>
                    <a:pt x="2652" y="2942"/>
                  </a:lnTo>
                  <a:cubicBezTo>
                    <a:pt x="2641" y="2939"/>
                    <a:pt x="2634" y="2937"/>
                    <a:pt x="2663" y="2934"/>
                  </a:cubicBezTo>
                  <a:cubicBezTo>
                    <a:pt x="2716" y="2929"/>
                    <a:pt x="2721" y="2925"/>
                    <a:pt x="2748" y="2917"/>
                  </a:cubicBezTo>
                  <a:cubicBezTo>
                    <a:pt x="2750" y="2916"/>
                    <a:pt x="2766" y="2915"/>
                    <a:pt x="2767" y="2914"/>
                  </a:cubicBezTo>
                  <a:cubicBezTo>
                    <a:pt x="2769" y="2913"/>
                    <a:pt x="2748" y="2912"/>
                    <a:pt x="2758" y="2911"/>
                  </a:cubicBezTo>
                  <a:cubicBezTo>
                    <a:pt x="2780" y="2910"/>
                    <a:pt x="2747" y="2909"/>
                    <a:pt x="2752" y="2909"/>
                  </a:cubicBezTo>
                  <a:cubicBezTo>
                    <a:pt x="2784" y="2908"/>
                    <a:pt x="2727" y="2908"/>
                    <a:pt x="2753" y="2907"/>
                  </a:cubicBezTo>
                  <a:cubicBezTo>
                    <a:pt x="2779" y="2906"/>
                    <a:pt x="2767" y="2904"/>
                    <a:pt x="2761" y="2904"/>
                  </a:cubicBezTo>
                  <a:cubicBezTo>
                    <a:pt x="2736" y="2903"/>
                    <a:pt x="2768" y="2903"/>
                    <a:pt x="2765" y="2902"/>
                  </a:cubicBezTo>
                  <a:cubicBezTo>
                    <a:pt x="2747" y="2902"/>
                    <a:pt x="2750" y="2900"/>
                    <a:pt x="2746" y="2887"/>
                  </a:cubicBezTo>
                  <a:cubicBezTo>
                    <a:pt x="2742" y="2883"/>
                    <a:pt x="2767" y="2879"/>
                    <a:pt x="2731" y="2874"/>
                  </a:cubicBezTo>
                  <a:cubicBezTo>
                    <a:pt x="2779" y="2874"/>
                    <a:pt x="2719" y="2873"/>
                    <a:pt x="2738" y="2872"/>
                  </a:cubicBezTo>
                  <a:cubicBezTo>
                    <a:pt x="2768" y="2871"/>
                    <a:pt x="2731" y="2862"/>
                    <a:pt x="2727" y="2855"/>
                  </a:cubicBezTo>
                  <a:cubicBezTo>
                    <a:pt x="2730" y="2851"/>
                    <a:pt x="2716" y="2850"/>
                    <a:pt x="2690" y="2848"/>
                  </a:cubicBezTo>
                  <a:cubicBezTo>
                    <a:pt x="2725" y="2847"/>
                    <a:pt x="2693" y="2846"/>
                    <a:pt x="2687" y="2845"/>
                  </a:cubicBezTo>
                  <a:cubicBezTo>
                    <a:pt x="2680" y="2844"/>
                    <a:pt x="2689" y="2842"/>
                    <a:pt x="2684" y="2841"/>
                  </a:cubicBezTo>
                  <a:cubicBezTo>
                    <a:pt x="2680" y="2840"/>
                    <a:pt x="2649" y="2839"/>
                    <a:pt x="2666" y="2838"/>
                  </a:cubicBezTo>
                  <a:cubicBezTo>
                    <a:pt x="2687" y="2837"/>
                    <a:pt x="2626" y="2836"/>
                    <a:pt x="2658" y="2835"/>
                  </a:cubicBezTo>
                  <a:cubicBezTo>
                    <a:pt x="2663" y="2835"/>
                    <a:pt x="2628" y="2833"/>
                    <a:pt x="2663" y="2833"/>
                  </a:cubicBezTo>
                  <a:cubicBezTo>
                    <a:pt x="2630" y="2826"/>
                    <a:pt x="2570" y="2829"/>
                    <a:pt x="2581" y="2819"/>
                  </a:cubicBezTo>
                  <a:cubicBezTo>
                    <a:pt x="2514" y="2819"/>
                    <a:pt x="2470" y="2815"/>
                    <a:pt x="2437" y="2809"/>
                  </a:cubicBezTo>
                  <a:cubicBezTo>
                    <a:pt x="2469" y="2808"/>
                    <a:pt x="2433" y="2807"/>
                    <a:pt x="2433" y="2806"/>
                  </a:cubicBezTo>
                  <a:cubicBezTo>
                    <a:pt x="2432" y="2805"/>
                    <a:pt x="2454" y="2804"/>
                    <a:pt x="2457" y="2803"/>
                  </a:cubicBezTo>
                  <a:cubicBezTo>
                    <a:pt x="2460" y="2801"/>
                    <a:pt x="2442" y="2799"/>
                    <a:pt x="2472" y="2798"/>
                  </a:cubicBezTo>
                  <a:cubicBezTo>
                    <a:pt x="2450" y="2797"/>
                    <a:pt x="2445" y="2795"/>
                    <a:pt x="2459" y="2794"/>
                  </a:cubicBezTo>
                  <a:cubicBezTo>
                    <a:pt x="2478" y="2793"/>
                    <a:pt x="2441" y="2791"/>
                    <a:pt x="2454" y="2790"/>
                  </a:cubicBezTo>
                  <a:cubicBezTo>
                    <a:pt x="2458" y="2789"/>
                    <a:pt x="2420" y="2788"/>
                    <a:pt x="2418" y="2788"/>
                  </a:cubicBezTo>
                  <a:cubicBezTo>
                    <a:pt x="2408" y="2792"/>
                    <a:pt x="2427" y="2798"/>
                    <a:pt x="2394" y="2801"/>
                  </a:cubicBezTo>
                  <a:cubicBezTo>
                    <a:pt x="2455" y="2806"/>
                    <a:pt x="2295" y="2798"/>
                    <a:pt x="2349" y="2806"/>
                  </a:cubicBezTo>
                  <a:cubicBezTo>
                    <a:pt x="2311" y="2806"/>
                    <a:pt x="2278" y="2806"/>
                    <a:pt x="2248" y="2805"/>
                  </a:cubicBezTo>
                  <a:cubicBezTo>
                    <a:pt x="2248" y="2801"/>
                    <a:pt x="2248" y="2801"/>
                    <a:pt x="2206" y="2798"/>
                  </a:cubicBezTo>
                  <a:cubicBezTo>
                    <a:pt x="2206" y="2800"/>
                    <a:pt x="2210" y="2801"/>
                    <a:pt x="2205" y="2803"/>
                  </a:cubicBezTo>
                  <a:cubicBezTo>
                    <a:pt x="2202" y="2804"/>
                    <a:pt x="2246" y="2804"/>
                    <a:pt x="2208" y="2805"/>
                  </a:cubicBezTo>
                  <a:cubicBezTo>
                    <a:pt x="2304" y="2808"/>
                    <a:pt x="2160" y="2820"/>
                    <a:pt x="2125" y="2806"/>
                  </a:cubicBezTo>
                  <a:cubicBezTo>
                    <a:pt x="2127" y="2805"/>
                    <a:pt x="2145" y="2803"/>
                    <a:pt x="2155" y="2801"/>
                  </a:cubicBezTo>
                  <a:cubicBezTo>
                    <a:pt x="2121" y="2798"/>
                    <a:pt x="2077" y="2798"/>
                    <a:pt x="2112" y="2795"/>
                  </a:cubicBezTo>
                  <a:cubicBezTo>
                    <a:pt x="2136" y="2793"/>
                    <a:pt x="2109" y="2793"/>
                    <a:pt x="2114" y="2791"/>
                  </a:cubicBezTo>
                  <a:cubicBezTo>
                    <a:pt x="2143" y="2790"/>
                    <a:pt x="2097" y="2790"/>
                    <a:pt x="2109" y="2789"/>
                  </a:cubicBezTo>
                  <a:cubicBezTo>
                    <a:pt x="2129" y="2788"/>
                    <a:pt x="2123" y="2788"/>
                    <a:pt x="2123" y="2784"/>
                  </a:cubicBezTo>
                  <a:cubicBezTo>
                    <a:pt x="2081" y="2780"/>
                    <a:pt x="2182" y="2778"/>
                    <a:pt x="2124" y="2775"/>
                  </a:cubicBezTo>
                  <a:cubicBezTo>
                    <a:pt x="2120" y="2775"/>
                    <a:pt x="2123" y="2774"/>
                    <a:pt x="2129" y="2774"/>
                  </a:cubicBezTo>
                  <a:cubicBezTo>
                    <a:pt x="2155" y="2773"/>
                    <a:pt x="2142" y="2772"/>
                    <a:pt x="2143" y="2771"/>
                  </a:cubicBezTo>
                  <a:cubicBezTo>
                    <a:pt x="2150" y="2763"/>
                    <a:pt x="2125" y="2766"/>
                    <a:pt x="2165" y="2764"/>
                  </a:cubicBezTo>
                  <a:cubicBezTo>
                    <a:pt x="2132" y="2763"/>
                    <a:pt x="2145" y="2762"/>
                    <a:pt x="2144" y="2761"/>
                  </a:cubicBezTo>
                  <a:cubicBezTo>
                    <a:pt x="2139" y="2754"/>
                    <a:pt x="2151" y="2745"/>
                    <a:pt x="2142" y="2743"/>
                  </a:cubicBezTo>
                  <a:cubicBezTo>
                    <a:pt x="2134" y="2742"/>
                    <a:pt x="2182" y="2741"/>
                    <a:pt x="2158" y="2739"/>
                  </a:cubicBezTo>
                  <a:cubicBezTo>
                    <a:pt x="2141" y="2738"/>
                    <a:pt x="2205" y="2736"/>
                    <a:pt x="2185" y="2735"/>
                  </a:cubicBezTo>
                  <a:cubicBezTo>
                    <a:pt x="2228" y="2734"/>
                    <a:pt x="2163" y="2732"/>
                    <a:pt x="2184" y="2731"/>
                  </a:cubicBezTo>
                  <a:cubicBezTo>
                    <a:pt x="2129" y="2729"/>
                    <a:pt x="2194" y="2728"/>
                    <a:pt x="2189" y="2726"/>
                  </a:cubicBezTo>
                  <a:cubicBezTo>
                    <a:pt x="2241" y="2726"/>
                    <a:pt x="2218" y="2724"/>
                    <a:pt x="2248" y="2723"/>
                  </a:cubicBezTo>
                  <a:cubicBezTo>
                    <a:pt x="2248" y="2724"/>
                    <a:pt x="2238" y="2725"/>
                    <a:pt x="2250" y="2726"/>
                  </a:cubicBezTo>
                  <a:cubicBezTo>
                    <a:pt x="2281" y="2727"/>
                    <a:pt x="2251" y="2728"/>
                    <a:pt x="2246" y="2728"/>
                  </a:cubicBezTo>
                  <a:cubicBezTo>
                    <a:pt x="2229" y="2730"/>
                    <a:pt x="2244" y="2732"/>
                    <a:pt x="2255" y="2734"/>
                  </a:cubicBezTo>
                  <a:cubicBezTo>
                    <a:pt x="2266" y="2736"/>
                    <a:pt x="2279" y="2738"/>
                    <a:pt x="2250" y="2739"/>
                  </a:cubicBezTo>
                  <a:cubicBezTo>
                    <a:pt x="2244" y="2740"/>
                    <a:pt x="2242" y="2741"/>
                    <a:pt x="2249" y="2741"/>
                  </a:cubicBezTo>
                  <a:cubicBezTo>
                    <a:pt x="2283" y="2747"/>
                    <a:pt x="2297" y="2746"/>
                    <a:pt x="2311" y="2749"/>
                  </a:cubicBezTo>
                  <a:cubicBezTo>
                    <a:pt x="2306" y="2750"/>
                    <a:pt x="2347" y="2751"/>
                    <a:pt x="2315" y="2752"/>
                  </a:cubicBezTo>
                  <a:cubicBezTo>
                    <a:pt x="2369" y="2755"/>
                    <a:pt x="2292" y="2758"/>
                    <a:pt x="2322" y="2761"/>
                  </a:cubicBezTo>
                  <a:cubicBezTo>
                    <a:pt x="2283" y="2763"/>
                    <a:pt x="2341" y="2764"/>
                    <a:pt x="2346" y="2766"/>
                  </a:cubicBezTo>
                  <a:cubicBezTo>
                    <a:pt x="2427" y="2768"/>
                    <a:pt x="2350" y="2754"/>
                    <a:pt x="2471" y="2756"/>
                  </a:cubicBezTo>
                  <a:cubicBezTo>
                    <a:pt x="2481" y="2757"/>
                    <a:pt x="2472" y="2758"/>
                    <a:pt x="2483" y="2759"/>
                  </a:cubicBezTo>
                  <a:cubicBezTo>
                    <a:pt x="2501" y="2760"/>
                    <a:pt x="2460" y="2761"/>
                    <a:pt x="2478" y="2762"/>
                  </a:cubicBezTo>
                  <a:cubicBezTo>
                    <a:pt x="2506" y="2763"/>
                    <a:pt x="2467" y="2764"/>
                    <a:pt x="2477" y="2765"/>
                  </a:cubicBezTo>
                  <a:cubicBezTo>
                    <a:pt x="2489" y="2766"/>
                    <a:pt x="2492" y="2767"/>
                    <a:pt x="2479" y="2769"/>
                  </a:cubicBezTo>
                  <a:cubicBezTo>
                    <a:pt x="2470" y="2769"/>
                    <a:pt x="2499" y="2770"/>
                    <a:pt x="2486" y="2771"/>
                  </a:cubicBezTo>
                  <a:cubicBezTo>
                    <a:pt x="2520" y="2771"/>
                    <a:pt x="2530" y="2771"/>
                    <a:pt x="2540" y="2770"/>
                  </a:cubicBezTo>
                  <a:cubicBezTo>
                    <a:pt x="2546" y="2769"/>
                    <a:pt x="2569" y="2768"/>
                    <a:pt x="2540" y="2768"/>
                  </a:cubicBezTo>
                  <a:cubicBezTo>
                    <a:pt x="2573" y="2767"/>
                    <a:pt x="2539" y="2766"/>
                    <a:pt x="2548" y="2766"/>
                  </a:cubicBezTo>
                  <a:cubicBezTo>
                    <a:pt x="2556" y="2765"/>
                    <a:pt x="2560" y="2764"/>
                    <a:pt x="2559" y="2764"/>
                  </a:cubicBezTo>
                  <a:cubicBezTo>
                    <a:pt x="2545" y="2761"/>
                    <a:pt x="2657" y="2759"/>
                    <a:pt x="2603" y="2757"/>
                  </a:cubicBezTo>
                  <a:cubicBezTo>
                    <a:pt x="2629" y="2752"/>
                    <a:pt x="2659" y="2746"/>
                    <a:pt x="2680" y="2744"/>
                  </a:cubicBezTo>
                  <a:cubicBezTo>
                    <a:pt x="2625" y="2738"/>
                    <a:pt x="2707" y="2748"/>
                    <a:pt x="2706" y="2732"/>
                  </a:cubicBezTo>
                  <a:cubicBezTo>
                    <a:pt x="2673" y="2731"/>
                    <a:pt x="2708" y="2730"/>
                    <a:pt x="2691" y="2729"/>
                  </a:cubicBezTo>
                  <a:cubicBezTo>
                    <a:pt x="2656" y="2727"/>
                    <a:pt x="2693" y="2722"/>
                    <a:pt x="2667" y="2720"/>
                  </a:cubicBezTo>
                  <a:cubicBezTo>
                    <a:pt x="2650" y="2718"/>
                    <a:pt x="2681" y="2715"/>
                    <a:pt x="2662" y="2714"/>
                  </a:cubicBezTo>
                  <a:cubicBezTo>
                    <a:pt x="2638" y="2713"/>
                    <a:pt x="2669" y="2712"/>
                    <a:pt x="2651" y="2711"/>
                  </a:cubicBezTo>
                  <a:cubicBezTo>
                    <a:pt x="2642" y="2711"/>
                    <a:pt x="2678" y="2710"/>
                    <a:pt x="2649" y="2709"/>
                  </a:cubicBezTo>
                  <a:cubicBezTo>
                    <a:pt x="2635" y="2708"/>
                    <a:pt x="2644" y="2707"/>
                    <a:pt x="2644" y="2705"/>
                  </a:cubicBezTo>
                  <a:cubicBezTo>
                    <a:pt x="2639" y="2698"/>
                    <a:pt x="2655" y="2696"/>
                    <a:pt x="2641" y="2695"/>
                  </a:cubicBezTo>
                  <a:cubicBezTo>
                    <a:pt x="2622" y="2680"/>
                    <a:pt x="2536" y="2669"/>
                    <a:pt x="2483" y="2656"/>
                  </a:cubicBezTo>
                  <a:cubicBezTo>
                    <a:pt x="2521" y="2656"/>
                    <a:pt x="2453" y="2655"/>
                    <a:pt x="2493" y="2654"/>
                  </a:cubicBezTo>
                  <a:cubicBezTo>
                    <a:pt x="2454" y="2647"/>
                    <a:pt x="2430" y="2642"/>
                    <a:pt x="2414" y="2634"/>
                  </a:cubicBezTo>
                  <a:cubicBezTo>
                    <a:pt x="2408" y="2633"/>
                    <a:pt x="2398" y="2631"/>
                    <a:pt x="2390" y="2630"/>
                  </a:cubicBezTo>
                  <a:cubicBezTo>
                    <a:pt x="2381" y="2628"/>
                    <a:pt x="2400" y="2627"/>
                    <a:pt x="2393" y="2625"/>
                  </a:cubicBezTo>
                  <a:cubicBezTo>
                    <a:pt x="2387" y="2624"/>
                    <a:pt x="2380" y="2622"/>
                    <a:pt x="2373" y="2621"/>
                  </a:cubicBezTo>
                  <a:cubicBezTo>
                    <a:pt x="2365" y="2620"/>
                    <a:pt x="2390" y="2618"/>
                    <a:pt x="2358" y="2617"/>
                  </a:cubicBezTo>
                  <a:cubicBezTo>
                    <a:pt x="2369" y="2617"/>
                    <a:pt x="2367" y="2616"/>
                    <a:pt x="2364" y="2616"/>
                  </a:cubicBezTo>
                  <a:cubicBezTo>
                    <a:pt x="2346" y="2614"/>
                    <a:pt x="2451" y="2614"/>
                    <a:pt x="2425" y="2612"/>
                  </a:cubicBezTo>
                  <a:cubicBezTo>
                    <a:pt x="2399" y="2600"/>
                    <a:pt x="2311" y="2604"/>
                    <a:pt x="2331" y="2599"/>
                  </a:cubicBezTo>
                  <a:cubicBezTo>
                    <a:pt x="2298" y="2595"/>
                    <a:pt x="2309" y="2594"/>
                    <a:pt x="2280" y="2591"/>
                  </a:cubicBezTo>
                  <a:cubicBezTo>
                    <a:pt x="2231" y="2591"/>
                    <a:pt x="2251" y="2590"/>
                    <a:pt x="2248" y="2589"/>
                  </a:cubicBezTo>
                  <a:cubicBezTo>
                    <a:pt x="2246" y="2588"/>
                    <a:pt x="2251" y="2587"/>
                    <a:pt x="2247" y="2587"/>
                  </a:cubicBezTo>
                  <a:cubicBezTo>
                    <a:pt x="2239" y="2585"/>
                    <a:pt x="2266" y="2584"/>
                    <a:pt x="2257" y="2582"/>
                  </a:cubicBezTo>
                  <a:cubicBezTo>
                    <a:pt x="2272" y="2582"/>
                    <a:pt x="2303" y="2580"/>
                    <a:pt x="2330" y="2572"/>
                  </a:cubicBezTo>
                  <a:cubicBezTo>
                    <a:pt x="2339" y="2571"/>
                    <a:pt x="2336" y="2569"/>
                    <a:pt x="2330" y="2568"/>
                  </a:cubicBezTo>
                  <a:cubicBezTo>
                    <a:pt x="2324" y="2567"/>
                    <a:pt x="2358" y="2566"/>
                    <a:pt x="2339" y="2566"/>
                  </a:cubicBezTo>
                  <a:cubicBezTo>
                    <a:pt x="2306" y="2564"/>
                    <a:pt x="2357" y="2564"/>
                    <a:pt x="2354" y="2563"/>
                  </a:cubicBezTo>
                  <a:cubicBezTo>
                    <a:pt x="2350" y="2561"/>
                    <a:pt x="2354" y="2558"/>
                    <a:pt x="2322" y="2556"/>
                  </a:cubicBezTo>
                  <a:cubicBezTo>
                    <a:pt x="2280" y="2553"/>
                    <a:pt x="2400" y="2552"/>
                    <a:pt x="2391" y="2550"/>
                  </a:cubicBezTo>
                  <a:cubicBezTo>
                    <a:pt x="2402" y="2548"/>
                    <a:pt x="2384" y="2545"/>
                    <a:pt x="2414" y="2542"/>
                  </a:cubicBezTo>
                  <a:cubicBezTo>
                    <a:pt x="2379" y="2540"/>
                    <a:pt x="2440" y="2538"/>
                    <a:pt x="2434" y="2536"/>
                  </a:cubicBezTo>
                  <a:cubicBezTo>
                    <a:pt x="2403" y="2535"/>
                    <a:pt x="2440" y="2535"/>
                    <a:pt x="2436" y="2534"/>
                  </a:cubicBezTo>
                  <a:cubicBezTo>
                    <a:pt x="2435" y="2533"/>
                    <a:pt x="2449" y="2533"/>
                    <a:pt x="2455" y="2533"/>
                  </a:cubicBezTo>
                  <a:cubicBezTo>
                    <a:pt x="2402" y="2531"/>
                    <a:pt x="2465" y="2529"/>
                    <a:pt x="2437" y="2527"/>
                  </a:cubicBezTo>
                  <a:cubicBezTo>
                    <a:pt x="2418" y="2526"/>
                    <a:pt x="2461" y="2526"/>
                    <a:pt x="2476" y="2526"/>
                  </a:cubicBezTo>
                  <a:cubicBezTo>
                    <a:pt x="2460" y="2525"/>
                    <a:pt x="2442" y="2524"/>
                    <a:pt x="2427" y="2523"/>
                  </a:cubicBezTo>
                  <a:cubicBezTo>
                    <a:pt x="2414" y="2521"/>
                    <a:pt x="2462" y="2519"/>
                    <a:pt x="2475" y="2518"/>
                  </a:cubicBezTo>
                  <a:cubicBezTo>
                    <a:pt x="2477" y="2517"/>
                    <a:pt x="2462" y="2516"/>
                    <a:pt x="2457" y="2515"/>
                  </a:cubicBezTo>
                  <a:cubicBezTo>
                    <a:pt x="2456" y="2515"/>
                    <a:pt x="2469" y="2514"/>
                    <a:pt x="2469" y="2514"/>
                  </a:cubicBezTo>
                  <a:cubicBezTo>
                    <a:pt x="2445" y="2512"/>
                    <a:pt x="2470" y="2513"/>
                    <a:pt x="2476" y="2511"/>
                  </a:cubicBezTo>
                  <a:cubicBezTo>
                    <a:pt x="2479" y="2510"/>
                    <a:pt x="2486" y="2509"/>
                    <a:pt x="2475" y="2508"/>
                  </a:cubicBezTo>
                  <a:cubicBezTo>
                    <a:pt x="2460" y="2507"/>
                    <a:pt x="2510" y="2506"/>
                    <a:pt x="2482" y="2505"/>
                  </a:cubicBezTo>
                  <a:cubicBezTo>
                    <a:pt x="2472" y="2505"/>
                    <a:pt x="2497" y="2503"/>
                    <a:pt x="2490" y="2503"/>
                  </a:cubicBezTo>
                  <a:cubicBezTo>
                    <a:pt x="2476" y="2501"/>
                    <a:pt x="2509" y="2500"/>
                    <a:pt x="2499" y="2499"/>
                  </a:cubicBezTo>
                  <a:cubicBezTo>
                    <a:pt x="2486" y="2498"/>
                    <a:pt x="2480" y="2496"/>
                    <a:pt x="2497" y="2495"/>
                  </a:cubicBezTo>
                  <a:cubicBezTo>
                    <a:pt x="2509" y="2493"/>
                    <a:pt x="2411" y="2488"/>
                    <a:pt x="2397" y="2484"/>
                  </a:cubicBezTo>
                  <a:cubicBezTo>
                    <a:pt x="2373" y="2483"/>
                    <a:pt x="2415" y="2480"/>
                    <a:pt x="2403" y="2479"/>
                  </a:cubicBezTo>
                  <a:cubicBezTo>
                    <a:pt x="2401" y="2477"/>
                    <a:pt x="2448" y="2476"/>
                    <a:pt x="2417" y="2475"/>
                  </a:cubicBezTo>
                  <a:cubicBezTo>
                    <a:pt x="2514" y="2457"/>
                    <a:pt x="2182" y="2452"/>
                    <a:pt x="2141" y="2449"/>
                  </a:cubicBezTo>
                  <a:cubicBezTo>
                    <a:pt x="2113" y="2447"/>
                    <a:pt x="2100" y="2446"/>
                    <a:pt x="2082" y="2433"/>
                  </a:cubicBezTo>
                  <a:cubicBezTo>
                    <a:pt x="2081" y="2432"/>
                    <a:pt x="2030" y="2431"/>
                    <a:pt x="2076" y="2429"/>
                  </a:cubicBezTo>
                  <a:cubicBezTo>
                    <a:pt x="2062" y="2429"/>
                    <a:pt x="2030" y="2428"/>
                    <a:pt x="2020" y="2421"/>
                  </a:cubicBezTo>
                  <a:cubicBezTo>
                    <a:pt x="2024" y="2407"/>
                    <a:pt x="1991" y="2411"/>
                    <a:pt x="1988" y="2408"/>
                  </a:cubicBezTo>
                  <a:cubicBezTo>
                    <a:pt x="1994" y="2407"/>
                    <a:pt x="1969" y="2407"/>
                    <a:pt x="1976" y="2406"/>
                  </a:cubicBezTo>
                  <a:cubicBezTo>
                    <a:pt x="1982" y="2405"/>
                    <a:pt x="1971" y="2404"/>
                    <a:pt x="1995" y="2403"/>
                  </a:cubicBezTo>
                  <a:cubicBezTo>
                    <a:pt x="1993" y="2401"/>
                    <a:pt x="1895" y="2396"/>
                    <a:pt x="1955" y="2393"/>
                  </a:cubicBezTo>
                  <a:cubicBezTo>
                    <a:pt x="1940" y="2390"/>
                    <a:pt x="1908" y="2389"/>
                    <a:pt x="1977" y="2387"/>
                  </a:cubicBezTo>
                  <a:cubicBezTo>
                    <a:pt x="1888" y="2384"/>
                    <a:pt x="2016" y="2381"/>
                    <a:pt x="1930" y="2380"/>
                  </a:cubicBezTo>
                  <a:cubicBezTo>
                    <a:pt x="1905" y="2381"/>
                    <a:pt x="1926" y="2379"/>
                    <a:pt x="1936" y="2380"/>
                  </a:cubicBezTo>
                  <a:cubicBezTo>
                    <a:pt x="1919" y="2381"/>
                    <a:pt x="1941" y="2379"/>
                    <a:pt x="1935" y="2375"/>
                  </a:cubicBezTo>
                  <a:cubicBezTo>
                    <a:pt x="1933" y="2374"/>
                    <a:pt x="1915" y="2372"/>
                    <a:pt x="1925" y="2371"/>
                  </a:cubicBezTo>
                  <a:cubicBezTo>
                    <a:pt x="1947" y="2369"/>
                    <a:pt x="1933" y="2366"/>
                    <a:pt x="1933" y="2364"/>
                  </a:cubicBezTo>
                  <a:cubicBezTo>
                    <a:pt x="1938" y="2361"/>
                    <a:pt x="1851" y="2359"/>
                    <a:pt x="1879" y="2358"/>
                  </a:cubicBezTo>
                  <a:cubicBezTo>
                    <a:pt x="1913" y="2357"/>
                    <a:pt x="1856" y="2357"/>
                    <a:pt x="1886" y="2356"/>
                  </a:cubicBezTo>
                  <a:cubicBezTo>
                    <a:pt x="1945" y="2355"/>
                    <a:pt x="1861" y="2346"/>
                    <a:pt x="1861" y="2344"/>
                  </a:cubicBezTo>
                  <a:cubicBezTo>
                    <a:pt x="1803" y="2338"/>
                    <a:pt x="1813" y="2333"/>
                    <a:pt x="1701" y="2327"/>
                  </a:cubicBezTo>
                  <a:cubicBezTo>
                    <a:pt x="1676" y="2328"/>
                    <a:pt x="1697" y="2326"/>
                    <a:pt x="1707" y="2327"/>
                  </a:cubicBezTo>
                  <a:cubicBezTo>
                    <a:pt x="1703" y="2327"/>
                    <a:pt x="1699" y="2328"/>
                    <a:pt x="1701" y="2327"/>
                  </a:cubicBezTo>
                  <a:cubicBezTo>
                    <a:pt x="1707" y="2326"/>
                    <a:pt x="1661" y="2325"/>
                    <a:pt x="1701" y="2324"/>
                  </a:cubicBezTo>
                  <a:cubicBezTo>
                    <a:pt x="1676" y="2323"/>
                    <a:pt x="1716" y="2322"/>
                    <a:pt x="1707" y="2321"/>
                  </a:cubicBezTo>
                  <a:cubicBezTo>
                    <a:pt x="1703" y="2321"/>
                    <a:pt x="1714" y="2320"/>
                    <a:pt x="1680" y="2320"/>
                  </a:cubicBezTo>
                  <a:cubicBezTo>
                    <a:pt x="1655" y="2321"/>
                    <a:pt x="1676" y="2319"/>
                    <a:pt x="1686" y="2320"/>
                  </a:cubicBezTo>
                  <a:cubicBezTo>
                    <a:pt x="1682" y="2320"/>
                    <a:pt x="1678" y="2320"/>
                    <a:pt x="1680" y="2320"/>
                  </a:cubicBezTo>
                  <a:cubicBezTo>
                    <a:pt x="1646" y="2314"/>
                    <a:pt x="1677" y="2315"/>
                    <a:pt x="1587" y="2314"/>
                  </a:cubicBezTo>
                  <a:cubicBezTo>
                    <a:pt x="1582" y="2313"/>
                    <a:pt x="1577" y="2312"/>
                    <a:pt x="1572" y="2312"/>
                  </a:cubicBezTo>
                  <a:cubicBezTo>
                    <a:pt x="1505" y="2312"/>
                    <a:pt x="1528" y="2310"/>
                    <a:pt x="1523" y="2309"/>
                  </a:cubicBezTo>
                  <a:cubicBezTo>
                    <a:pt x="1518" y="2307"/>
                    <a:pt x="1465" y="2306"/>
                    <a:pt x="1519" y="2304"/>
                  </a:cubicBezTo>
                  <a:cubicBezTo>
                    <a:pt x="1498" y="2304"/>
                    <a:pt x="1500" y="2302"/>
                    <a:pt x="1462" y="2302"/>
                  </a:cubicBezTo>
                  <a:cubicBezTo>
                    <a:pt x="1520" y="2298"/>
                    <a:pt x="1395" y="2300"/>
                    <a:pt x="1457" y="2300"/>
                  </a:cubicBezTo>
                  <a:cubicBezTo>
                    <a:pt x="1453" y="2300"/>
                    <a:pt x="1449" y="2300"/>
                    <a:pt x="1451" y="2300"/>
                  </a:cubicBezTo>
                  <a:cubicBezTo>
                    <a:pt x="1431" y="2297"/>
                    <a:pt x="1325" y="2291"/>
                    <a:pt x="1357" y="2289"/>
                  </a:cubicBezTo>
                  <a:cubicBezTo>
                    <a:pt x="1426" y="2282"/>
                    <a:pt x="1453" y="2271"/>
                    <a:pt x="1500" y="2271"/>
                  </a:cubicBezTo>
                  <a:lnTo>
                    <a:pt x="1500" y="2265"/>
                  </a:lnTo>
                  <a:cubicBezTo>
                    <a:pt x="1541" y="2265"/>
                    <a:pt x="1577" y="2261"/>
                    <a:pt x="1558" y="2259"/>
                  </a:cubicBezTo>
                  <a:cubicBezTo>
                    <a:pt x="1579" y="2258"/>
                    <a:pt x="1603" y="2258"/>
                    <a:pt x="1617" y="2257"/>
                  </a:cubicBezTo>
                  <a:cubicBezTo>
                    <a:pt x="1582" y="2253"/>
                    <a:pt x="1676" y="2252"/>
                    <a:pt x="1666" y="2249"/>
                  </a:cubicBezTo>
                  <a:cubicBezTo>
                    <a:pt x="1729" y="2240"/>
                    <a:pt x="1819" y="2232"/>
                    <a:pt x="1852" y="2218"/>
                  </a:cubicBezTo>
                  <a:cubicBezTo>
                    <a:pt x="1895" y="2214"/>
                    <a:pt x="1880" y="2211"/>
                    <a:pt x="1935" y="2205"/>
                  </a:cubicBezTo>
                  <a:cubicBezTo>
                    <a:pt x="1979" y="2186"/>
                    <a:pt x="1978" y="2193"/>
                    <a:pt x="2019" y="2183"/>
                  </a:cubicBezTo>
                  <a:cubicBezTo>
                    <a:pt x="1987" y="2182"/>
                    <a:pt x="2022" y="2181"/>
                    <a:pt x="2020" y="2180"/>
                  </a:cubicBezTo>
                  <a:cubicBezTo>
                    <a:pt x="2017" y="2179"/>
                    <a:pt x="2008" y="2177"/>
                    <a:pt x="2022" y="2176"/>
                  </a:cubicBezTo>
                  <a:cubicBezTo>
                    <a:pt x="2040" y="2173"/>
                    <a:pt x="2056" y="2172"/>
                    <a:pt x="2061" y="2170"/>
                  </a:cubicBezTo>
                  <a:cubicBezTo>
                    <a:pt x="2057" y="2168"/>
                    <a:pt x="2088" y="2167"/>
                    <a:pt x="2061" y="2166"/>
                  </a:cubicBezTo>
                  <a:cubicBezTo>
                    <a:pt x="2107" y="2165"/>
                    <a:pt x="2041" y="2164"/>
                    <a:pt x="2066" y="2163"/>
                  </a:cubicBezTo>
                  <a:cubicBezTo>
                    <a:pt x="2097" y="2162"/>
                    <a:pt x="2075" y="2161"/>
                    <a:pt x="2081" y="2160"/>
                  </a:cubicBezTo>
                  <a:cubicBezTo>
                    <a:pt x="2086" y="2158"/>
                    <a:pt x="2109" y="2156"/>
                    <a:pt x="2102" y="2155"/>
                  </a:cubicBezTo>
                  <a:cubicBezTo>
                    <a:pt x="2069" y="2154"/>
                    <a:pt x="2087" y="2153"/>
                    <a:pt x="2100" y="2152"/>
                  </a:cubicBezTo>
                  <a:cubicBezTo>
                    <a:pt x="2113" y="2151"/>
                    <a:pt x="2139" y="2150"/>
                    <a:pt x="2104" y="2149"/>
                  </a:cubicBezTo>
                  <a:cubicBezTo>
                    <a:pt x="2106" y="2147"/>
                    <a:pt x="2176" y="2141"/>
                    <a:pt x="2163" y="2137"/>
                  </a:cubicBezTo>
                  <a:cubicBezTo>
                    <a:pt x="2159" y="2136"/>
                    <a:pt x="2192" y="2135"/>
                    <a:pt x="2167" y="2134"/>
                  </a:cubicBezTo>
                  <a:cubicBezTo>
                    <a:pt x="2147" y="2133"/>
                    <a:pt x="2181" y="2132"/>
                    <a:pt x="2184" y="2131"/>
                  </a:cubicBezTo>
                  <a:cubicBezTo>
                    <a:pt x="2180" y="2120"/>
                    <a:pt x="2236" y="2124"/>
                    <a:pt x="2186" y="2121"/>
                  </a:cubicBezTo>
                  <a:cubicBezTo>
                    <a:pt x="2226" y="2120"/>
                    <a:pt x="2199" y="2118"/>
                    <a:pt x="2206" y="2116"/>
                  </a:cubicBezTo>
                  <a:cubicBezTo>
                    <a:pt x="2222" y="2114"/>
                    <a:pt x="2170" y="2111"/>
                    <a:pt x="2186" y="2109"/>
                  </a:cubicBezTo>
                  <a:cubicBezTo>
                    <a:pt x="2235" y="2105"/>
                    <a:pt x="2191" y="2104"/>
                    <a:pt x="2206" y="2097"/>
                  </a:cubicBezTo>
                  <a:cubicBezTo>
                    <a:pt x="2207" y="2091"/>
                    <a:pt x="2190" y="2094"/>
                    <a:pt x="2204" y="2092"/>
                  </a:cubicBezTo>
                  <a:cubicBezTo>
                    <a:pt x="2230" y="2083"/>
                    <a:pt x="2283" y="2078"/>
                    <a:pt x="2290" y="2070"/>
                  </a:cubicBezTo>
                  <a:cubicBezTo>
                    <a:pt x="2277" y="2067"/>
                    <a:pt x="2302" y="2065"/>
                    <a:pt x="2307" y="2064"/>
                  </a:cubicBezTo>
                  <a:cubicBezTo>
                    <a:pt x="2320" y="2063"/>
                    <a:pt x="2308" y="2061"/>
                    <a:pt x="2311" y="2060"/>
                  </a:cubicBezTo>
                  <a:cubicBezTo>
                    <a:pt x="2313" y="2059"/>
                    <a:pt x="2334" y="2057"/>
                    <a:pt x="2323" y="2057"/>
                  </a:cubicBezTo>
                  <a:cubicBezTo>
                    <a:pt x="2299" y="2056"/>
                    <a:pt x="2342" y="2055"/>
                    <a:pt x="2323" y="2055"/>
                  </a:cubicBezTo>
                  <a:cubicBezTo>
                    <a:pt x="2297" y="2054"/>
                    <a:pt x="2352" y="2053"/>
                    <a:pt x="2314" y="2053"/>
                  </a:cubicBezTo>
                  <a:cubicBezTo>
                    <a:pt x="2312" y="2053"/>
                    <a:pt x="2330" y="2051"/>
                    <a:pt x="2324" y="2051"/>
                  </a:cubicBezTo>
                  <a:cubicBezTo>
                    <a:pt x="2294" y="2050"/>
                    <a:pt x="2343" y="2050"/>
                    <a:pt x="2333" y="2049"/>
                  </a:cubicBezTo>
                  <a:cubicBezTo>
                    <a:pt x="2323" y="2048"/>
                    <a:pt x="2331" y="2047"/>
                    <a:pt x="2331" y="2045"/>
                  </a:cubicBezTo>
                  <a:cubicBezTo>
                    <a:pt x="2332" y="2044"/>
                    <a:pt x="2326" y="2043"/>
                    <a:pt x="2350" y="2043"/>
                  </a:cubicBezTo>
                  <a:cubicBezTo>
                    <a:pt x="2321" y="2042"/>
                    <a:pt x="2321" y="2040"/>
                    <a:pt x="2337" y="2039"/>
                  </a:cubicBezTo>
                  <a:cubicBezTo>
                    <a:pt x="2364" y="2038"/>
                    <a:pt x="2306" y="2037"/>
                    <a:pt x="2331" y="2036"/>
                  </a:cubicBezTo>
                  <a:cubicBezTo>
                    <a:pt x="2347" y="2036"/>
                    <a:pt x="2351" y="2036"/>
                    <a:pt x="2373" y="2037"/>
                  </a:cubicBezTo>
                  <a:cubicBezTo>
                    <a:pt x="2362" y="2031"/>
                    <a:pt x="2383" y="2028"/>
                    <a:pt x="2398" y="2024"/>
                  </a:cubicBezTo>
                  <a:cubicBezTo>
                    <a:pt x="2425" y="2022"/>
                    <a:pt x="2388" y="2020"/>
                    <a:pt x="2392" y="2018"/>
                  </a:cubicBezTo>
                  <a:cubicBezTo>
                    <a:pt x="2395" y="2017"/>
                    <a:pt x="2394" y="2016"/>
                    <a:pt x="2378" y="2015"/>
                  </a:cubicBezTo>
                  <a:cubicBezTo>
                    <a:pt x="2360" y="2014"/>
                    <a:pt x="2379" y="2012"/>
                    <a:pt x="2351" y="2010"/>
                  </a:cubicBezTo>
                  <a:cubicBezTo>
                    <a:pt x="2334" y="2009"/>
                    <a:pt x="2390" y="2009"/>
                    <a:pt x="2358" y="2008"/>
                  </a:cubicBezTo>
                  <a:cubicBezTo>
                    <a:pt x="2342" y="2005"/>
                    <a:pt x="2336" y="2006"/>
                    <a:pt x="2308" y="2005"/>
                  </a:cubicBezTo>
                  <a:cubicBezTo>
                    <a:pt x="2339" y="2004"/>
                    <a:pt x="2338" y="2007"/>
                    <a:pt x="2358" y="2001"/>
                  </a:cubicBezTo>
                  <a:cubicBezTo>
                    <a:pt x="2369" y="2000"/>
                    <a:pt x="2344" y="1999"/>
                    <a:pt x="2351" y="1998"/>
                  </a:cubicBezTo>
                  <a:cubicBezTo>
                    <a:pt x="2357" y="1997"/>
                    <a:pt x="2348" y="1996"/>
                    <a:pt x="2353" y="1995"/>
                  </a:cubicBezTo>
                  <a:cubicBezTo>
                    <a:pt x="2357" y="1994"/>
                    <a:pt x="2367" y="1993"/>
                    <a:pt x="2362" y="1992"/>
                  </a:cubicBezTo>
                  <a:cubicBezTo>
                    <a:pt x="2340" y="1987"/>
                    <a:pt x="2366" y="1988"/>
                    <a:pt x="2349" y="1985"/>
                  </a:cubicBezTo>
                  <a:cubicBezTo>
                    <a:pt x="2331" y="1983"/>
                    <a:pt x="2362" y="1982"/>
                    <a:pt x="2352" y="1981"/>
                  </a:cubicBezTo>
                  <a:cubicBezTo>
                    <a:pt x="2343" y="1979"/>
                    <a:pt x="2325" y="1978"/>
                    <a:pt x="2334" y="1977"/>
                  </a:cubicBezTo>
                  <a:cubicBezTo>
                    <a:pt x="2354" y="1974"/>
                    <a:pt x="2333" y="1972"/>
                    <a:pt x="2297" y="1970"/>
                  </a:cubicBezTo>
                  <a:cubicBezTo>
                    <a:pt x="2358" y="1970"/>
                    <a:pt x="2339" y="1951"/>
                    <a:pt x="2270" y="1948"/>
                  </a:cubicBezTo>
                  <a:cubicBezTo>
                    <a:pt x="2293" y="1947"/>
                    <a:pt x="2332" y="1946"/>
                    <a:pt x="2283" y="1945"/>
                  </a:cubicBezTo>
                  <a:cubicBezTo>
                    <a:pt x="2258" y="1946"/>
                    <a:pt x="2280" y="1944"/>
                    <a:pt x="2290" y="1945"/>
                  </a:cubicBezTo>
                  <a:cubicBezTo>
                    <a:pt x="2285" y="1945"/>
                    <a:pt x="2281" y="1946"/>
                    <a:pt x="2283" y="1945"/>
                  </a:cubicBezTo>
                  <a:cubicBezTo>
                    <a:pt x="2257" y="1944"/>
                    <a:pt x="2294" y="1943"/>
                    <a:pt x="2274" y="1942"/>
                  </a:cubicBezTo>
                  <a:cubicBezTo>
                    <a:pt x="2259" y="1941"/>
                    <a:pt x="2239" y="1939"/>
                    <a:pt x="2249" y="1938"/>
                  </a:cubicBezTo>
                  <a:cubicBezTo>
                    <a:pt x="2287" y="1937"/>
                    <a:pt x="2216" y="1935"/>
                    <a:pt x="2267" y="1934"/>
                  </a:cubicBezTo>
                  <a:cubicBezTo>
                    <a:pt x="2210" y="1929"/>
                    <a:pt x="2131" y="1911"/>
                    <a:pt x="2079" y="1900"/>
                  </a:cubicBezTo>
                  <a:cubicBezTo>
                    <a:pt x="2029" y="1899"/>
                    <a:pt x="2048" y="1891"/>
                    <a:pt x="1961" y="1888"/>
                  </a:cubicBezTo>
                  <a:cubicBezTo>
                    <a:pt x="1990" y="1887"/>
                    <a:pt x="1966" y="1886"/>
                    <a:pt x="1979" y="1885"/>
                  </a:cubicBezTo>
                  <a:cubicBezTo>
                    <a:pt x="1993" y="1883"/>
                    <a:pt x="1940" y="1882"/>
                    <a:pt x="1977" y="1881"/>
                  </a:cubicBezTo>
                  <a:cubicBezTo>
                    <a:pt x="1923" y="1862"/>
                    <a:pt x="1705" y="1853"/>
                    <a:pt x="1602" y="1832"/>
                  </a:cubicBezTo>
                  <a:cubicBezTo>
                    <a:pt x="1560" y="1831"/>
                    <a:pt x="1602" y="1829"/>
                    <a:pt x="1564" y="1828"/>
                  </a:cubicBezTo>
                  <a:cubicBezTo>
                    <a:pt x="1616" y="1827"/>
                    <a:pt x="1556" y="1825"/>
                    <a:pt x="1558" y="1824"/>
                  </a:cubicBezTo>
                  <a:cubicBezTo>
                    <a:pt x="1562" y="1821"/>
                    <a:pt x="1573" y="1818"/>
                    <a:pt x="1542" y="1815"/>
                  </a:cubicBezTo>
                  <a:cubicBezTo>
                    <a:pt x="1521" y="1811"/>
                    <a:pt x="1569" y="1810"/>
                    <a:pt x="1578" y="1809"/>
                  </a:cubicBezTo>
                  <a:cubicBezTo>
                    <a:pt x="1565" y="1809"/>
                    <a:pt x="1531" y="1809"/>
                    <a:pt x="1550" y="1808"/>
                  </a:cubicBezTo>
                  <a:cubicBezTo>
                    <a:pt x="1563" y="1807"/>
                    <a:pt x="1582" y="1806"/>
                    <a:pt x="1577" y="1805"/>
                  </a:cubicBezTo>
                  <a:cubicBezTo>
                    <a:pt x="1571" y="1805"/>
                    <a:pt x="1617" y="1804"/>
                    <a:pt x="1590" y="1803"/>
                  </a:cubicBezTo>
                  <a:cubicBezTo>
                    <a:pt x="1581" y="1803"/>
                    <a:pt x="1595" y="1802"/>
                    <a:pt x="1592" y="1801"/>
                  </a:cubicBezTo>
                  <a:cubicBezTo>
                    <a:pt x="1587" y="1800"/>
                    <a:pt x="1597" y="1799"/>
                    <a:pt x="1603" y="1798"/>
                  </a:cubicBezTo>
                  <a:cubicBezTo>
                    <a:pt x="1608" y="1798"/>
                    <a:pt x="1617" y="1797"/>
                    <a:pt x="1623" y="1796"/>
                  </a:cubicBezTo>
                  <a:cubicBezTo>
                    <a:pt x="1628" y="1796"/>
                    <a:pt x="1586" y="1795"/>
                    <a:pt x="1620" y="1794"/>
                  </a:cubicBezTo>
                  <a:cubicBezTo>
                    <a:pt x="1576" y="1794"/>
                    <a:pt x="1643" y="1791"/>
                    <a:pt x="1665" y="1786"/>
                  </a:cubicBezTo>
                  <a:cubicBezTo>
                    <a:pt x="1670" y="1776"/>
                    <a:pt x="1752" y="1775"/>
                    <a:pt x="1766" y="1767"/>
                  </a:cubicBezTo>
                  <a:cubicBezTo>
                    <a:pt x="1736" y="1767"/>
                    <a:pt x="1763" y="1766"/>
                    <a:pt x="1775" y="1766"/>
                  </a:cubicBezTo>
                  <a:cubicBezTo>
                    <a:pt x="1785" y="1760"/>
                    <a:pt x="1828" y="1746"/>
                    <a:pt x="1871" y="1746"/>
                  </a:cubicBezTo>
                  <a:cubicBezTo>
                    <a:pt x="1834" y="1745"/>
                    <a:pt x="1884" y="1744"/>
                    <a:pt x="1875" y="1743"/>
                  </a:cubicBezTo>
                  <a:cubicBezTo>
                    <a:pt x="1868" y="1743"/>
                    <a:pt x="1869" y="1741"/>
                    <a:pt x="1890" y="1740"/>
                  </a:cubicBezTo>
                  <a:cubicBezTo>
                    <a:pt x="1908" y="1740"/>
                    <a:pt x="1883" y="1737"/>
                    <a:pt x="1900" y="1736"/>
                  </a:cubicBezTo>
                  <a:cubicBezTo>
                    <a:pt x="1981" y="1728"/>
                    <a:pt x="1984" y="1720"/>
                    <a:pt x="2101" y="1708"/>
                  </a:cubicBezTo>
                  <a:cubicBezTo>
                    <a:pt x="2061" y="1707"/>
                    <a:pt x="2103" y="1706"/>
                    <a:pt x="2108" y="1706"/>
                  </a:cubicBezTo>
                  <a:cubicBezTo>
                    <a:pt x="2123" y="1704"/>
                    <a:pt x="2144" y="1702"/>
                    <a:pt x="2144" y="1699"/>
                  </a:cubicBezTo>
                  <a:cubicBezTo>
                    <a:pt x="2144" y="1698"/>
                    <a:pt x="2131" y="1696"/>
                    <a:pt x="2179" y="1695"/>
                  </a:cubicBezTo>
                  <a:cubicBezTo>
                    <a:pt x="2184" y="1695"/>
                    <a:pt x="2184" y="1694"/>
                    <a:pt x="2185" y="1694"/>
                  </a:cubicBezTo>
                  <a:cubicBezTo>
                    <a:pt x="2195" y="1692"/>
                    <a:pt x="2176" y="1690"/>
                    <a:pt x="2202" y="1687"/>
                  </a:cubicBezTo>
                  <a:cubicBezTo>
                    <a:pt x="2223" y="1686"/>
                    <a:pt x="2216" y="1683"/>
                    <a:pt x="2224" y="1681"/>
                  </a:cubicBezTo>
                  <a:cubicBezTo>
                    <a:pt x="2243" y="1676"/>
                    <a:pt x="2243" y="1669"/>
                    <a:pt x="2249" y="1665"/>
                  </a:cubicBezTo>
                  <a:cubicBezTo>
                    <a:pt x="2288" y="1662"/>
                    <a:pt x="2266" y="1659"/>
                    <a:pt x="2267" y="1656"/>
                  </a:cubicBezTo>
                  <a:cubicBezTo>
                    <a:pt x="2267" y="1654"/>
                    <a:pt x="2226" y="1652"/>
                    <a:pt x="2289" y="1650"/>
                  </a:cubicBezTo>
                  <a:cubicBezTo>
                    <a:pt x="2292" y="1650"/>
                    <a:pt x="2291" y="1650"/>
                    <a:pt x="2287" y="1650"/>
                  </a:cubicBezTo>
                  <a:cubicBezTo>
                    <a:pt x="2253" y="1648"/>
                    <a:pt x="2314" y="1647"/>
                    <a:pt x="2289" y="1647"/>
                  </a:cubicBezTo>
                  <a:cubicBezTo>
                    <a:pt x="2258" y="1645"/>
                    <a:pt x="2295" y="1645"/>
                    <a:pt x="2292" y="1644"/>
                  </a:cubicBezTo>
                  <a:cubicBezTo>
                    <a:pt x="2288" y="1643"/>
                    <a:pt x="2278" y="1641"/>
                    <a:pt x="2303" y="1640"/>
                  </a:cubicBezTo>
                  <a:cubicBezTo>
                    <a:pt x="2336" y="1639"/>
                    <a:pt x="2284" y="1638"/>
                    <a:pt x="2289" y="1637"/>
                  </a:cubicBezTo>
                  <a:cubicBezTo>
                    <a:pt x="2326" y="1633"/>
                    <a:pt x="2299" y="1630"/>
                    <a:pt x="2332" y="1628"/>
                  </a:cubicBezTo>
                  <a:cubicBezTo>
                    <a:pt x="2343" y="1628"/>
                    <a:pt x="2302" y="1627"/>
                    <a:pt x="2327" y="1626"/>
                  </a:cubicBezTo>
                  <a:cubicBezTo>
                    <a:pt x="2347" y="1625"/>
                    <a:pt x="2326" y="1623"/>
                    <a:pt x="2352" y="1621"/>
                  </a:cubicBezTo>
                  <a:cubicBezTo>
                    <a:pt x="2317" y="1620"/>
                    <a:pt x="2358" y="1619"/>
                    <a:pt x="2353" y="1618"/>
                  </a:cubicBezTo>
                  <a:cubicBezTo>
                    <a:pt x="2351" y="1609"/>
                    <a:pt x="2341" y="1611"/>
                    <a:pt x="2384" y="1608"/>
                  </a:cubicBezTo>
                  <a:cubicBezTo>
                    <a:pt x="2393" y="1608"/>
                    <a:pt x="2398" y="1606"/>
                    <a:pt x="2392" y="1606"/>
                  </a:cubicBezTo>
                  <a:cubicBezTo>
                    <a:pt x="2360" y="1605"/>
                    <a:pt x="2391" y="1604"/>
                    <a:pt x="2396" y="1604"/>
                  </a:cubicBezTo>
                  <a:cubicBezTo>
                    <a:pt x="2404" y="1603"/>
                    <a:pt x="2355" y="1602"/>
                    <a:pt x="2388" y="1601"/>
                  </a:cubicBezTo>
                  <a:cubicBezTo>
                    <a:pt x="2420" y="1597"/>
                    <a:pt x="2393" y="1597"/>
                    <a:pt x="2427" y="1593"/>
                  </a:cubicBezTo>
                  <a:cubicBezTo>
                    <a:pt x="2435" y="1592"/>
                    <a:pt x="2409" y="1591"/>
                    <a:pt x="2417" y="1591"/>
                  </a:cubicBezTo>
                  <a:cubicBezTo>
                    <a:pt x="2430" y="1590"/>
                    <a:pt x="2419" y="1589"/>
                    <a:pt x="2426" y="1588"/>
                  </a:cubicBezTo>
                  <a:cubicBezTo>
                    <a:pt x="2436" y="1587"/>
                    <a:pt x="2434" y="1586"/>
                    <a:pt x="2450" y="1585"/>
                  </a:cubicBezTo>
                  <a:cubicBezTo>
                    <a:pt x="2478" y="1584"/>
                    <a:pt x="2421" y="1583"/>
                    <a:pt x="2434" y="1582"/>
                  </a:cubicBezTo>
                  <a:cubicBezTo>
                    <a:pt x="2446" y="1581"/>
                    <a:pt x="2465" y="1580"/>
                    <a:pt x="2456" y="1579"/>
                  </a:cubicBezTo>
                  <a:cubicBezTo>
                    <a:pt x="2441" y="1576"/>
                    <a:pt x="2507" y="1574"/>
                    <a:pt x="2461" y="1572"/>
                  </a:cubicBezTo>
                  <a:cubicBezTo>
                    <a:pt x="2507" y="1569"/>
                    <a:pt x="2438" y="1570"/>
                    <a:pt x="2477" y="1565"/>
                  </a:cubicBezTo>
                  <a:cubicBezTo>
                    <a:pt x="2481" y="1564"/>
                    <a:pt x="2473" y="1563"/>
                    <a:pt x="2490" y="1562"/>
                  </a:cubicBezTo>
                  <a:cubicBezTo>
                    <a:pt x="2501" y="1561"/>
                    <a:pt x="2469" y="1559"/>
                    <a:pt x="2480" y="1559"/>
                  </a:cubicBezTo>
                  <a:cubicBezTo>
                    <a:pt x="2499" y="1558"/>
                    <a:pt x="2477" y="1557"/>
                    <a:pt x="2488" y="1556"/>
                  </a:cubicBezTo>
                  <a:cubicBezTo>
                    <a:pt x="2494" y="1556"/>
                    <a:pt x="2487" y="1555"/>
                    <a:pt x="2488" y="1554"/>
                  </a:cubicBezTo>
                  <a:cubicBezTo>
                    <a:pt x="2445" y="1554"/>
                    <a:pt x="2451" y="1553"/>
                    <a:pt x="2458" y="1553"/>
                  </a:cubicBezTo>
                  <a:cubicBezTo>
                    <a:pt x="2469" y="1551"/>
                    <a:pt x="2497" y="1550"/>
                    <a:pt x="2464" y="1549"/>
                  </a:cubicBezTo>
                  <a:cubicBezTo>
                    <a:pt x="2429" y="1548"/>
                    <a:pt x="2475" y="1547"/>
                    <a:pt x="2465" y="1546"/>
                  </a:cubicBezTo>
                  <a:cubicBezTo>
                    <a:pt x="2445" y="1544"/>
                    <a:pt x="2440" y="1541"/>
                    <a:pt x="2437" y="1538"/>
                  </a:cubicBezTo>
                  <a:cubicBezTo>
                    <a:pt x="2435" y="1537"/>
                    <a:pt x="2418" y="1535"/>
                    <a:pt x="2453" y="1534"/>
                  </a:cubicBezTo>
                  <a:cubicBezTo>
                    <a:pt x="2424" y="1533"/>
                    <a:pt x="2437" y="1531"/>
                    <a:pt x="2436" y="1530"/>
                  </a:cubicBezTo>
                  <a:cubicBezTo>
                    <a:pt x="2434" y="1528"/>
                    <a:pt x="2429" y="1526"/>
                    <a:pt x="2438" y="1524"/>
                  </a:cubicBezTo>
                  <a:cubicBezTo>
                    <a:pt x="2443" y="1522"/>
                    <a:pt x="2394" y="1522"/>
                    <a:pt x="2435" y="1521"/>
                  </a:cubicBezTo>
                  <a:cubicBezTo>
                    <a:pt x="2423" y="1520"/>
                    <a:pt x="2411" y="1518"/>
                    <a:pt x="2401" y="1518"/>
                  </a:cubicBezTo>
                  <a:cubicBezTo>
                    <a:pt x="2412" y="1517"/>
                    <a:pt x="2437" y="1515"/>
                    <a:pt x="2433" y="1515"/>
                  </a:cubicBezTo>
                  <a:cubicBezTo>
                    <a:pt x="2404" y="1514"/>
                    <a:pt x="2442" y="1514"/>
                    <a:pt x="2435" y="1513"/>
                  </a:cubicBezTo>
                  <a:cubicBezTo>
                    <a:pt x="2426" y="1511"/>
                    <a:pt x="2409" y="1510"/>
                    <a:pt x="2406" y="1506"/>
                  </a:cubicBezTo>
                  <a:cubicBezTo>
                    <a:pt x="2408" y="1505"/>
                    <a:pt x="2360" y="1505"/>
                    <a:pt x="2389" y="1503"/>
                  </a:cubicBezTo>
                  <a:cubicBezTo>
                    <a:pt x="2403" y="1502"/>
                    <a:pt x="2395" y="1500"/>
                    <a:pt x="2388" y="1499"/>
                  </a:cubicBezTo>
                  <a:cubicBezTo>
                    <a:pt x="2358" y="1498"/>
                    <a:pt x="2371" y="1497"/>
                    <a:pt x="2375" y="1496"/>
                  </a:cubicBezTo>
                  <a:cubicBezTo>
                    <a:pt x="2345" y="1489"/>
                    <a:pt x="2401" y="1490"/>
                    <a:pt x="2305" y="1488"/>
                  </a:cubicBezTo>
                  <a:cubicBezTo>
                    <a:pt x="2383" y="1487"/>
                    <a:pt x="2366" y="1483"/>
                    <a:pt x="2333" y="1482"/>
                  </a:cubicBezTo>
                  <a:cubicBezTo>
                    <a:pt x="2380" y="1480"/>
                    <a:pt x="2332" y="1480"/>
                    <a:pt x="2350" y="1477"/>
                  </a:cubicBezTo>
                  <a:cubicBezTo>
                    <a:pt x="2357" y="1475"/>
                    <a:pt x="2366" y="1473"/>
                    <a:pt x="2346" y="1472"/>
                  </a:cubicBezTo>
                  <a:cubicBezTo>
                    <a:pt x="2314" y="1471"/>
                    <a:pt x="2349" y="1470"/>
                    <a:pt x="2341" y="1469"/>
                  </a:cubicBezTo>
                  <a:cubicBezTo>
                    <a:pt x="2303" y="1464"/>
                    <a:pt x="2380" y="1464"/>
                    <a:pt x="2331" y="1462"/>
                  </a:cubicBezTo>
                  <a:cubicBezTo>
                    <a:pt x="2309" y="1455"/>
                    <a:pt x="2302" y="1453"/>
                    <a:pt x="2273" y="1445"/>
                  </a:cubicBezTo>
                  <a:cubicBezTo>
                    <a:pt x="2311" y="1444"/>
                    <a:pt x="2246" y="1443"/>
                    <a:pt x="2269" y="1442"/>
                  </a:cubicBezTo>
                  <a:cubicBezTo>
                    <a:pt x="2301" y="1441"/>
                    <a:pt x="2282" y="1441"/>
                    <a:pt x="2270" y="1440"/>
                  </a:cubicBezTo>
                  <a:cubicBezTo>
                    <a:pt x="2206" y="1435"/>
                    <a:pt x="2191" y="1422"/>
                    <a:pt x="2126" y="1417"/>
                  </a:cubicBezTo>
                  <a:cubicBezTo>
                    <a:pt x="2127" y="1416"/>
                    <a:pt x="2092" y="1415"/>
                    <a:pt x="2118" y="1414"/>
                  </a:cubicBezTo>
                  <a:cubicBezTo>
                    <a:pt x="2142" y="1413"/>
                    <a:pt x="2106" y="1412"/>
                    <a:pt x="2102" y="1411"/>
                  </a:cubicBezTo>
                  <a:cubicBezTo>
                    <a:pt x="2073" y="1401"/>
                    <a:pt x="2100" y="1407"/>
                    <a:pt x="2041" y="1401"/>
                  </a:cubicBezTo>
                  <a:cubicBezTo>
                    <a:pt x="2088" y="1399"/>
                    <a:pt x="1995" y="1397"/>
                    <a:pt x="2040" y="1395"/>
                  </a:cubicBezTo>
                  <a:cubicBezTo>
                    <a:pt x="1956" y="1387"/>
                    <a:pt x="1981" y="1383"/>
                    <a:pt x="1860" y="1376"/>
                  </a:cubicBezTo>
                  <a:cubicBezTo>
                    <a:pt x="1874" y="1375"/>
                    <a:pt x="1889" y="1375"/>
                    <a:pt x="1893" y="1375"/>
                  </a:cubicBezTo>
                  <a:cubicBezTo>
                    <a:pt x="1915" y="1371"/>
                    <a:pt x="1828" y="1378"/>
                    <a:pt x="1862" y="1368"/>
                  </a:cubicBezTo>
                  <a:cubicBezTo>
                    <a:pt x="1857" y="1368"/>
                    <a:pt x="1844" y="1368"/>
                    <a:pt x="1830" y="1367"/>
                  </a:cubicBezTo>
                  <a:cubicBezTo>
                    <a:pt x="1848" y="1364"/>
                    <a:pt x="1808" y="1362"/>
                    <a:pt x="1772" y="1359"/>
                  </a:cubicBezTo>
                  <a:cubicBezTo>
                    <a:pt x="1887" y="1358"/>
                    <a:pt x="1675" y="1347"/>
                    <a:pt x="1666" y="1343"/>
                  </a:cubicBezTo>
                  <a:cubicBezTo>
                    <a:pt x="1584" y="1328"/>
                    <a:pt x="1546" y="1326"/>
                    <a:pt x="1509" y="1307"/>
                  </a:cubicBezTo>
                  <a:cubicBezTo>
                    <a:pt x="1511" y="1304"/>
                    <a:pt x="1473" y="1301"/>
                    <a:pt x="1517" y="1298"/>
                  </a:cubicBezTo>
                  <a:cubicBezTo>
                    <a:pt x="1527" y="1298"/>
                    <a:pt x="1515" y="1297"/>
                    <a:pt x="1511" y="1296"/>
                  </a:cubicBezTo>
                  <a:cubicBezTo>
                    <a:pt x="1494" y="1297"/>
                    <a:pt x="1494" y="1281"/>
                    <a:pt x="1508" y="1280"/>
                  </a:cubicBezTo>
                  <a:cubicBezTo>
                    <a:pt x="1508" y="1279"/>
                    <a:pt x="1498" y="1278"/>
                    <a:pt x="1500" y="1276"/>
                  </a:cubicBezTo>
                  <a:cubicBezTo>
                    <a:pt x="1501" y="1275"/>
                    <a:pt x="1527" y="1274"/>
                    <a:pt x="1516" y="1273"/>
                  </a:cubicBezTo>
                  <a:cubicBezTo>
                    <a:pt x="1488" y="1272"/>
                    <a:pt x="1525" y="1271"/>
                    <a:pt x="1528" y="1270"/>
                  </a:cubicBezTo>
                  <a:cubicBezTo>
                    <a:pt x="1553" y="1270"/>
                    <a:pt x="1523" y="1267"/>
                    <a:pt x="1561" y="1265"/>
                  </a:cubicBezTo>
                  <a:cubicBezTo>
                    <a:pt x="1509" y="1263"/>
                    <a:pt x="1570" y="1262"/>
                    <a:pt x="1564" y="1260"/>
                  </a:cubicBezTo>
                  <a:cubicBezTo>
                    <a:pt x="1557" y="1258"/>
                    <a:pt x="1549" y="1256"/>
                    <a:pt x="1580" y="1255"/>
                  </a:cubicBezTo>
                  <a:cubicBezTo>
                    <a:pt x="1590" y="1254"/>
                    <a:pt x="1585" y="1253"/>
                    <a:pt x="1581" y="1252"/>
                  </a:cubicBezTo>
                  <a:cubicBezTo>
                    <a:pt x="1576" y="1252"/>
                    <a:pt x="1621" y="1251"/>
                    <a:pt x="1587" y="1250"/>
                  </a:cubicBezTo>
                  <a:cubicBezTo>
                    <a:pt x="1609" y="1249"/>
                    <a:pt x="1559" y="1247"/>
                    <a:pt x="1587" y="1246"/>
                  </a:cubicBezTo>
                  <a:cubicBezTo>
                    <a:pt x="1623" y="1244"/>
                    <a:pt x="1566" y="1243"/>
                    <a:pt x="1579" y="1241"/>
                  </a:cubicBezTo>
                  <a:cubicBezTo>
                    <a:pt x="1591" y="1240"/>
                    <a:pt x="1590" y="1238"/>
                    <a:pt x="1579" y="1237"/>
                  </a:cubicBezTo>
                  <a:cubicBezTo>
                    <a:pt x="1568" y="1235"/>
                    <a:pt x="1636" y="1234"/>
                    <a:pt x="1584" y="1233"/>
                  </a:cubicBezTo>
                  <a:cubicBezTo>
                    <a:pt x="1621" y="1231"/>
                    <a:pt x="1596" y="1229"/>
                    <a:pt x="1602" y="1227"/>
                  </a:cubicBezTo>
                  <a:cubicBezTo>
                    <a:pt x="1610" y="1215"/>
                    <a:pt x="1587" y="1217"/>
                    <a:pt x="1588" y="1215"/>
                  </a:cubicBezTo>
                  <a:cubicBezTo>
                    <a:pt x="1623" y="1214"/>
                    <a:pt x="1580" y="1213"/>
                    <a:pt x="1590" y="1213"/>
                  </a:cubicBezTo>
                  <a:cubicBezTo>
                    <a:pt x="1602" y="1212"/>
                    <a:pt x="1589" y="1211"/>
                    <a:pt x="1600" y="1210"/>
                  </a:cubicBezTo>
                  <a:cubicBezTo>
                    <a:pt x="1616" y="1205"/>
                    <a:pt x="1580" y="1204"/>
                    <a:pt x="1621" y="1203"/>
                  </a:cubicBezTo>
                  <a:cubicBezTo>
                    <a:pt x="1587" y="1202"/>
                    <a:pt x="1622" y="1200"/>
                    <a:pt x="1613" y="1199"/>
                  </a:cubicBezTo>
                  <a:cubicBezTo>
                    <a:pt x="1593" y="1197"/>
                    <a:pt x="1591" y="1195"/>
                    <a:pt x="1607" y="1194"/>
                  </a:cubicBezTo>
                  <a:cubicBezTo>
                    <a:pt x="1656" y="1182"/>
                    <a:pt x="1575" y="1187"/>
                    <a:pt x="1559" y="1187"/>
                  </a:cubicBezTo>
                  <a:cubicBezTo>
                    <a:pt x="1578" y="1187"/>
                    <a:pt x="1590" y="1187"/>
                    <a:pt x="1602" y="1188"/>
                  </a:cubicBezTo>
                  <a:cubicBezTo>
                    <a:pt x="1584" y="1188"/>
                    <a:pt x="1596" y="1189"/>
                    <a:pt x="1594" y="1190"/>
                  </a:cubicBezTo>
                  <a:cubicBezTo>
                    <a:pt x="1590" y="1190"/>
                    <a:pt x="1586" y="1189"/>
                    <a:pt x="1582" y="1189"/>
                  </a:cubicBezTo>
                  <a:cubicBezTo>
                    <a:pt x="1617" y="1189"/>
                    <a:pt x="1517" y="1190"/>
                    <a:pt x="1603" y="1191"/>
                  </a:cubicBezTo>
                  <a:cubicBezTo>
                    <a:pt x="1588" y="1191"/>
                    <a:pt x="1575" y="1191"/>
                    <a:pt x="1561" y="1192"/>
                  </a:cubicBezTo>
                  <a:cubicBezTo>
                    <a:pt x="1563" y="1198"/>
                    <a:pt x="1550" y="1196"/>
                    <a:pt x="1540" y="1198"/>
                  </a:cubicBezTo>
                  <a:cubicBezTo>
                    <a:pt x="1529" y="1199"/>
                    <a:pt x="1566" y="1199"/>
                    <a:pt x="1543" y="1201"/>
                  </a:cubicBezTo>
                  <a:cubicBezTo>
                    <a:pt x="1527" y="1201"/>
                    <a:pt x="1540" y="1203"/>
                    <a:pt x="1540" y="1204"/>
                  </a:cubicBezTo>
                  <a:cubicBezTo>
                    <a:pt x="1540" y="1205"/>
                    <a:pt x="1547" y="1206"/>
                    <a:pt x="1539" y="1206"/>
                  </a:cubicBezTo>
                  <a:cubicBezTo>
                    <a:pt x="1508" y="1208"/>
                    <a:pt x="1520" y="1210"/>
                    <a:pt x="1520" y="1212"/>
                  </a:cubicBezTo>
                  <a:cubicBezTo>
                    <a:pt x="1520" y="1213"/>
                    <a:pt x="1488" y="1215"/>
                    <a:pt x="1519" y="1216"/>
                  </a:cubicBezTo>
                  <a:cubicBezTo>
                    <a:pt x="1491" y="1217"/>
                    <a:pt x="1516" y="1218"/>
                    <a:pt x="1501" y="1219"/>
                  </a:cubicBezTo>
                  <a:cubicBezTo>
                    <a:pt x="1488" y="1220"/>
                    <a:pt x="1494" y="1222"/>
                    <a:pt x="1500" y="1223"/>
                  </a:cubicBezTo>
                  <a:cubicBezTo>
                    <a:pt x="1505" y="1224"/>
                    <a:pt x="1464" y="1225"/>
                    <a:pt x="1499" y="1226"/>
                  </a:cubicBezTo>
                  <a:cubicBezTo>
                    <a:pt x="1448" y="1241"/>
                    <a:pt x="1437" y="1234"/>
                    <a:pt x="1415" y="1241"/>
                  </a:cubicBezTo>
                  <a:cubicBezTo>
                    <a:pt x="1416" y="1252"/>
                    <a:pt x="1331" y="1251"/>
                    <a:pt x="1374" y="1255"/>
                  </a:cubicBezTo>
                  <a:cubicBezTo>
                    <a:pt x="1321" y="1260"/>
                    <a:pt x="1276" y="1258"/>
                    <a:pt x="1221" y="1256"/>
                  </a:cubicBezTo>
                  <a:cubicBezTo>
                    <a:pt x="1188" y="1255"/>
                    <a:pt x="1252" y="1254"/>
                    <a:pt x="1213" y="1254"/>
                  </a:cubicBezTo>
                  <a:cubicBezTo>
                    <a:pt x="1201" y="1252"/>
                    <a:pt x="1240" y="1252"/>
                    <a:pt x="1249" y="1251"/>
                  </a:cubicBezTo>
                  <a:lnTo>
                    <a:pt x="1249" y="1251"/>
                  </a:lnTo>
                  <a:cubicBezTo>
                    <a:pt x="1170" y="1251"/>
                    <a:pt x="1258" y="1240"/>
                    <a:pt x="1290" y="1239"/>
                  </a:cubicBezTo>
                  <a:cubicBezTo>
                    <a:pt x="1294" y="1252"/>
                    <a:pt x="1283" y="1248"/>
                    <a:pt x="1269" y="1250"/>
                  </a:cubicBezTo>
                  <a:cubicBezTo>
                    <a:pt x="1275" y="1250"/>
                    <a:pt x="1281" y="1250"/>
                    <a:pt x="1287" y="1250"/>
                  </a:cubicBezTo>
                  <a:cubicBezTo>
                    <a:pt x="1274" y="1250"/>
                    <a:pt x="1261" y="1251"/>
                    <a:pt x="1249" y="1251"/>
                  </a:cubicBezTo>
                  <a:cubicBezTo>
                    <a:pt x="1265" y="1258"/>
                    <a:pt x="1328" y="1253"/>
                    <a:pt x="1353" y="1247"/>
                  </a:cubicBezTo>
                  <a:cubicBezTo>
                    <a:pt x="1326" y="1245"/>
                    <a:pt x="1360" y="1243"/>
                    <a:pt x="1354" y="1242"/>
                  </a:cubicBezTo>
                  <a:cubicBezTo>
                    <a:pt x="1330" y="1233"/>
                    <a:pt x="1403" y="1250"/>
                    <a:pt x="1394" y="1222"/>
                  </a:cubicBezTo>
                  <a:cubicBezTo>
                    <a:pt x="1347" y="1223"/>
                    <a:pt x="1383" y="1225"/>
                    <a:pt x="1334" y="1216"/>
                  </a:cubicBezTo>
                  <a:cubicBezTo>
                    <a:pt x="1382" y="1214"/>
                    <a:pt x="1317" y="1215"/>
                    <a:pt x="1347" y="1212"/>
                  </a:cubicBezTo>
                  <a:cubicBezTo>
                    <a:pt x="1307" y="1212"/>
                    <a:pt x="1378" y="1211"/>
                    <a:pt x="1338" y="1210"/>
                  </a:cubicBezTo>
                  <a:cubicBezTo>
                    <a:pt x="1356" y="1209"/>
                    <a:pt x="1326" y="1207"/>
                    <a:pt x="1331" y="1206"/>
                  </a:cubicBezTo>
                  <a:cubicBezTo>
                    <a:pt x="1334" y="1198"/>
                    <a:pt x="1338" y="1201"/>
                    <a:pt x="1353" y="1200"/>
                  </a:cubicBezTo>
                  <a:cubicBezTo>
                    <a:pt x="1394" y="1198"/>
                    <a:pt x="1357" y="1196"/>
                    <a:pt x="1378" y="1191"/>
                  </a:cubicBezTo>
                  <a:cubicBezTo>
                    <a:pt x="1390" y="1188"/>
                    <a:pt x="1437" y="1185"/>
                    <a:pt x="1398" y="1184"/>
                  </a:cubicBezTo>
                  <a:cubicBezTo>
                    <a:pt x="1410" y="1184"/>
                    <a:pt x="1422" y="1184"/>
                    <a:pt x="1434" y="1184"/>
                  </a:cubicBezTo>
                  <a:cubicBezTo>
                    <a:pt x="1433" y="1183"/>
                    <a:pt x="1448" y="1181"/>
                    <a:pt x="1417" y="1181"/>
                  </a:cubicBezTo>
                  <a:cubicBezTo>
                    <a:pt x="1432" y="1179"/>
                    <a:pt x="1472" y="1180"/>
                    <a:pt x="1446" y="1175"/>
                  </a:cubicBezTo>
                  <a:cubicBezTo>
                    <a:pt x="1475" y="1173"/>
                    <a:pt x="1430" y="1171"/>
                    <a:pt x="1496" y="1170"/>
                  </a:cubicBezTo>
                  <a:cubicBezTo>
                    <a:pt x="1500" y="1164"/>
                    <a:pt x="1567" y="1162"/>
                    <a:pt x="1561" y="1159"/>
                  </a:cubicBezTo>
                  <a:cubicBezTo>
                    <a:pt x="1610" y="1158"/>
                    <a:pt x="1557" y="1156"/>
                    <a:pt x="1578" y="1155"/>
                  </a:cubicBezTo>
                  <a:cubicBezTo>
                    <a:pt x="1596" y="1153"/>
                    <a:pt x="1564" y="1152"/>
                    <a:pt x="1600" y="1151"/>
                  </a:cubicBezTo>
                  <a:cubicBezTo>
                    <a:pt x="1568" y="1149"/>
                    <a:pt x="1619" y="1148"/>
                    <a:pt x="1603" y="1147"/>
                  </a:cubicBezTo>
                  <a:cubicBezTo>
                    <a:pt x="1597" y="1147"/>
                    <a:pt x="1591" y="1147"/>
                    <a:pt x="1585" y="11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 rot="10800000" flipH="1">
              <a:off x="8357356" y="1564858"/>
              <a:ext cx="1566028" cy="1572149"/>
            </a:xfrm>
            <a:custGeom>
              <a:avLst/>
              <a:gdLst/>
              <a:ahLst/>
              <a:cxnLst/>
              <a:rect l="l" t="t" r="r" b="b"/>
              <a:pathLst>
                <a:path w="3577" h="3591" extrusionOk="0">
                  <a:moveTo>
                    <a:pt x="1585" y="1146"/>
                  </a:moveTo>
                  <a:cubicBezTo>
                    <a:pt x="1591" y="1146"/>
                    <a:pt x="1597" y="1146"/>
                    <a:pt x="1603" y="1146"/>
                  </a:cubicBezTo>
                  <a:cubicBezTo>
                    <a:pt x="1587" y="1142"/>
                    <a:pt x="1721" y="1148"/>
                    <a:pt x="1707" y="1140"/>
                  </a:cubicBezTo>
                  <a:cubicBezTo>
                    <a:pt x="1701" y="1140"/>
                    <a:pt x="1695" y="1140"/>
                    <a:pt x="1689" y="1139"/>
                  </a:cubicBezTo>
                  <a:cubicBezTo>
                    <a:pt x="1695" y="1139"/>
                    <a:pt x="1701" y="1139"/>
                    <a:pt x="1707" y="1139"/>
                  </a:cubicBezTo>
                  <a:cubicBezTo>
                    <a:pt x="1751" y="1124"/>
                    <a:pt x="1790" y="1122"/>
                    <a:pt x="1846" y="1118"/>
                  </a:cubicBezTo>
                  <a:cubicBezTo>
                    <a:pt x="1836" y="1116"/>
                    <a:pt x="1826" y="1117"/>
                    <a:pt x="1800" y="1117"/>
                  </a:cubicBezTo>
                  <a:cubicBezTo>
                    <a:pt x="1864" y="1117"/>
                    <a:pt x="1858" y="1113"/>
                    <a:pt x="1906" y="1113"/>
                  </a:cubicBezTo>
                  <a:cubicBezTo>
                    <a:pt x="1889" y="1115"/>
                    <a:pt x="1924" y="1115"/>
                    <a:pt x="1894" y="1116"/>
                  </a:cubicBezTo>
                  <a:cubicBezTo>
                    <a:pt x="1883" y="1129"/>
                    <a:pt x="1927" y="1124"/>
                    <a:pt x="1913" y="1127"/>
                  </a:cubicBezTo>
                  <a:cubicBezTo>
                    <a:pt x="1897" y="1130"/>
                    <a:pt x="1879" y="1132"/>
                    <a:pt x="1907" y="1135"/>
                  </a:cubicBezTo>
                  <a:cubicBezTo>
                    <a:pt x="1894" y="1135"/>
                    <a:pt x="1884" y="1135"/>
                    <a:pt x="1873" y="1136"/>
                  </a:cubicBezTo>
                  <a:cubicBezTo>
                    <a:pt x="1895" y="1137"/>
                    <a:pt x="1868" y="1138"/>
                    <a:pt x="1893" y="1139"/>
                  </a:cubicBezTo>
                  <a:cubicBezTo>
                    <a:pt x="1921" y="1139"/>
                    <a:pt x="1914" y="1140"/>
                    <a:pt x="1915" y="1141"/>
                  </a:cubicBezTo>
                  <a:cubicBezTo>
                    <a:pt x="1956" y="1140"/>
                    <a:pt x="1925" y="1136"/>
                    <a:pt x="1977" y="1130"/>
                  </a:cubicBezTo>
                  <a:cubicBezTo>
                    <a:pt x="1927" y="1129"/>
                    <a:pt x="1999" y="1127"/>
                    <a:pt x="1977" y="1126"/>
                  </a:cubicBezTo>
                  <a:cubicBezTo>
                    <a:pt x="1957" y="1125"/>
                    <a:pt x="1977" y="1124"/>
                    <a:pt x="1978" y="1123"/>
                  </a:cubicBezTo>
                  <a:cubicBezTo>
                    <a:pt x="1986" y="1121"/>
                    <a:pt x="1997" y="1119"/>
                    <a:pt x="1976" y="1117"/>
                  </a:cubicBezTo>
                  <a:cubicBezTo>
                    <a:pt x="1962" y="1116"/>
                    <a:pt x="2016" y="1116"/>
                    <a:pt x="1984" y="1115"/>
                  </a:cubicBezTo>
                  <a:cubicBezTo>
                    <a:pt x="2008" y="1112"/>
                    <a:pt x="1973" y="1113"/>
                    <a:pt x="1958" y="1111"/>
                  </a:cubicBezTo>
                  <a:cubicBezTo>
                    <a:pt x="1975" y="1106"/>
                    <a:pt x="2078" y="1098"/>
                    <a:pt x="2101" y="1090"/>
                  </a:cubicBezTo>
                  <a:cubicBezTo>
                    <a:pt x="2120" y="1089"/>
                    <a:pt x="2132" y="1089"/>
                    <a:pt x="2146" y="1089"/>
                  </a:cubicBezTo>
                  <a:cubicBezTo>
                    <a:pt x="2093" y="1086"/>
                    <a:pt x="2223" y="1080"/>
                    <a:pt x="2206" y="1075"/>
                  </a:cubicBezTo>
                  <a:cubicBezTo>
                    <a:pt x="2249" y="1075"/>
                    <a:pt x="2217" y="1073"/>
                    <a:pt x="2239" y="1072"/>
                  </a:cubicBezTo>
                  <a:cubicBezTo>
                    <a:pt x="2257" y="1071"/>
                    <a:pt x="2235" y="1069"/>
                    <a:pt x="2252" y="1068"/>
                  </a:cubicBezTo>
                  <a:cubicBezTo>
                    <a:pt x="2276" y="1066"/>
                    <a:pt x="2265" y="1065"/>
                    <a:pt x="2268" y="1063"/>
                  </a:cubicBezTo>
                  <a:cubicBezTo>
                    <a:pt x="2271" y="1062"/>
                    <a:pt x="2269" y="1061"/>
                    <a:pt x="2269" y="1059"/>
                  </a:cubicBezTo>
                  <a:cubicBezTo>
                    <a:pt x="2269" y="1058"/>
                    <a:pt x="2275" y="1056"/>
                    <a:pt x="2267" y="1055"/>
                  </a:cubicBezTo>
                  <a:cubicBezTo>
                    <a:pt x="2259" y="1054"/>
                    <a:pt x="2302" y="1053"/>
                    <a:pt x="2269" y="1051"/>
                  </a:cubicBezTo>
                  <a:cubicBezTo>
                    <a:pt x="2309" y="1046"/>
                    <a:pt x="2293" y="1045"/>
                    <a:pt x="2324" y="1043"/>
                  </a:cubicBezTo>
                  <a:cubicBezTo>
                    <a:pt x="2327" y="1043"/>
                    <a:pt x="2320" y="1042"/>
                    <a:pt x="2329" y="1041"/>
                  </a:cubicBezTo>
                  <a:cubicBezTo>
                    <a:pt x="2339" y="1040"/>
                    <a:pt x="2337" y="1039"/>
                    <a:pt x="2330" y="1038"/>
                  </a:cubicBezTo>
                  <a:cubicBezTo>
                    <a:pt x="2321" y="1037"/>
                    <a:pt x="2366" y="1036"/>
                    <a:pt x="2332" y="1035"/>
                  </a:cubicBezTo>
                  <a:cubicBezTo>
                    <a:pt x="2344" y="1035"/>
                    <a:pt x="2403" y="1031"/>
                    <a:pt x="2358" y="1029"/>
                  </a:cubicBezTo>
                  <a:cubicBezTo>
                    <a:pt x="2350" y="1028"/>
                    <a:pt x="2359" y="1027"/>
                    <a:pt x="2365" y="1027"/>
                  </a:cubicBezTo>
                  <a:cubicBezTo>
                    <a:pt x="2371" y="1026"/>
                    <a:pt x="2343" y="1025"/>
                    <a:pt x="2371" y="1025"/>
                  </a:cubicBezTo>
                  <a:cubicBezTo>
                    <a:pt x="2332" y="1024"/>
                    <a:pt x="2384" y="1023"/>
                    <a:pt x="2362" y="1023"/>
                  </a:cubicBezTo>
                  <a:cubicBezTo>
                    <a:pt x="2330" y="1022"/>
                    <a:pt x="2377" y="1021"/>
                    <a:pt x="2366" y="1021"/>
                  </a:cubicBezTo>
                  <a:cubicBezTo>
                    <a:pt x="2336" y="1019"/>
                    <a:pt x="2358" y="1017"/>
                    <a:pt x="2352" y="1015"/>
                  </a:cubicBezTo>
                  <a:cubicBezTo>
                    <a:pt x="2339" y="1011"/>
                    <a:pt x="2380" y="1012"/>
                    <a:pt x="2393" y="1007"/>
                  </a:cubicBezTo>
                  <a:cubicBezTo>
                    <a:pt x="2383" y="996"/>
                    <a:pt x="2453" y="1000"/>
                    <a:pt x="2414" y="996"/>
                  </a:cubicBezTo>
                  <a:cubicBezTo>
                    <a:pt x="2470" y="988"/>
                    <a:pt x="2441" y="986"/>
                    <a:pt x="2479" y="976"/>
                  </a:cubicBezTo>
                  <a:cubicBezTo>
                    <a:pt x="2485" y="975"/>
                    <a:pt x="2508" y="973"/>
                    <a:pt x="2532" y="971"/>
                  </a:cubicBezTo>
                  <a:cubicBezTo>
                    <a:pt x="2581" y="976"/>
                    <a:pt x="2550" y="980"/>
                    <a:pt x="2562" y="985"/>
                  </a:cubicBezTo>
                  <a:cubicBezTo>
                    <a:pt x="2532" y="983"/>
                    <a:pt x="2515" y="982"/>
                    <a:pt x="2498" y="982"/>
                  </a:cubicBezTo>
                  <a:cubicBezTo>
                    <a:pt x="2524" y="992"/>
                    <a:pt x="2550" y="984"/>
                    <a:pt x="2500" y="994"/>
                  </a:cubicBezTo>
                  <a:cubicBezTo>
                    <a:pt x="2577" y="990"/>
                    <a:pt x="2579" y="993"/>
                    <a:pt x="2643" y="978"/>
                  </a:cubicBezTo>
                  <a:cubicBezTo>
                    <a:pt x="2647" y="972"/>
                    <a:pt x="2632" y="974"/>
                    <a:pt x="2663" y="972"/>
                  </a:cubicBezTo>
                  <a:cubicBezTo>
                    <a:pt x="2673" y="971"/>
                    <a:pt x="2667" y="970"/>
                    <a:pt x="2677" y="970"/>
                  </a:cubicBezTo>
                  <a:cubicBezTo>
                    <a:pt x="2695" y="969"/>
                    <a:pt x="2649" y="969"/>
                    <a:pt x="2677" y="968"/>
                  </a:cubicBezTo>
                  <a:cubicBezTo>
                    <a:pt x="2686" y="968"/>
                    <a:pt x="2685" y="967"/>
                    <a:pt x="2685" y="966"/>
                  </a:cubicBezTo>
                  <a:cubicBezTo>
                    <a:pt x="2684" y="966"/>
                    <a:pt x="2693" y="965"/>
                    <a:pt x="2671" y="964"/>
                  </a:cubicBezTo>
                  <a:cubicBezTo>
                    <a:pt x="2688" y="963"/>
                    <a:pt x="2712" y="959"/>
                    <a:pt x="2671" y="956"/>
                  </a:cubicBezTo>
                  <a:cubicBezTo>
                    <a:pt x="2661" y="955"/>
                    <a:pt x="2641" y="954"/>
                    <a:pt x="2648" y="954"/>
                  </a:cubicBezTo>
                  <a:cubicBezTo>
                    <a:pt x="2688" y="952"/>
                    <a:pt x="2652" y="951"/>
                    <a:pt x="2641" y="951"/>
                  </a:cubicBezTo>
                  <a:cubicBezTo>
                    <a:pt x="2624" y="948"/>
                    <a:pt x="2601" y="945"/>
                    <a:pt x="2627" y="943"/>
                  </a:cubicBezTo>
                  <a:cubicBezTo>
                    <a:pt x="2700" y="932"/>
                    <a:pt x="2652" y="932"/>
                    <a:pt x="2747" y="924"/>
                  </a:cubicBezTo>
                  <a:cubicBezTo>
                    <a:pt x="2745" y="924"/>
                    <a:pt x="2743" y="924"/>
                    <a:pt x="2740" y="924"/>
                  </a:cubicBezTo>
                  <a:cubicBezTo>
                    <a:pt x="2711" y="923"/>
                    <a:pt x="2754" y="923"/>
                    <a:pt x="2749" y="922"/>
                  </a:cubicBezTo>
                  <a:cubicBezTo>
                    <a:pt x="2781" y="913"/>
                    <a:pt x="2798" y="912"/>
                    <a:pt x="2866" y="905"/>
                  </a:cubicBezTo>
                  <a:cubicBezTo>
                    <a:pt x="2876" y="900"/>
                    <a:pt x="2928" y="897"/>
                    <a:pt x="2935" y="896"/>
                  </a:cubicBezTo>
                  <a:cubicBezTo>
                    <a:pt x="2931" y="895"/>
                    <a:pt x="2972" y="894"/>
                    <a:pt x="2936" y="893"/>
                  </a:cubicBezTo>
                  <a:cubicBezTo>
                    <a:pt x="3016" y="885"/>
                    <a:pt x="3065" y="884"/>
                    <a:pt x="3143" y="867"/>
                  </a:cubicBezTo>
                  <a:cubicBezTo>
                    <a:pt x="3122" y="867"/>
                    <a:pt x="3050" y="870"/>
                    <a:pt x="3062" y="875"/>
                  </a:cubicBezTo>
                  <a:cubicBezTo>
                    <a:pt x="2971" y="872"/>
                    <a:pt x="2758" y="900"/>
                    <a:pt x="2745" y="886"/>
                  </a:cubicBezTo>
                  <a:cubicBezTo>
                    <a:pt x="2734" y="885"/>
                    <a:pt x="2765" y="884"/>
                    <a:pt x="2758" y="883"/>
                  </a:cubicBezTo>
                  <a:cubicBezTo>
                    <a:pt x="2750" y="878"/>
                    <a:pt x="2857" y="878"/>
                    <a:pt x="2803" y="873"/>
                  </a:cubicBezTo>
                  <a:cubicBezTo>
                    <a:pt x="2780" y="873"/>
                    <a:pt x="2764" y="872"/>
                    <a:pt x="2740" y="872"/>
                  </a:cubicBezTo>
                  <a:cubicBezTo>
                    <a:pt x="2751" y="870"/>
                    <a:pt x="2760" y="869"/>
                    <a:pt x="2768" y="867"/>
                  </a:cubicBezTo>
                  <a:cubicBezTo>
                    <a:pt x="2763" y="867"/>
                    <a:pt x="2757" y="867"/>
                    <a:pt x="2751" y="866"/>
                  </a:cubicBezTo>
                  <a:cubicBezTo>
                    <a:pt x="2791" y="867"/>
                    <a:pt x="2791" y="863"/>
                    <a:pt x="2751" y="863"/>
                  </a:cubicBezTo>
                  <a:cubicBezTo>
                    <a:pt x="2757" y="862"/>
                    <a:pt x="2763" y="862"/>
                    <a:pt x="2768" y="862"/>
                  </a:cubicBezTo>
                  <a:lnTo>
                    <a:pt x="2768" y="862"/>
                  </a:lnTo>
                  <a:cubicBezTo>
                    <a:pt x="2763" y="861"/>
                    <a:pt x="2757" y="861"/>
                    <a:pt x="2751" y="861"/>
                  </a:cubicBezTo>
                  <a:cubicBezTo>
                    <a:pt x="2765" y="862"/>
                    <a:pt x="2812" y="858"/>
                    <a:pt x="2803" y="853"/>
                  </a:cubicBezTo>
                  <a:cubicBezTo>
                    <a:pt x="2776" y="852"/>
                    <a:pt x="2819" y="851"/>
                    <a:pt x="2814" y="850"/>
                  </a:cubicBezTo>
                  <a:cubicBezTo>
                    <a:pt x="2802" y="848"/>
                    <a:pt x="2798" y="845"/>
                    <a:pt x="2846" y="843"/>
                  </a:cubicBezTo>
                  <a:cubicBezTo>
                    <a:pt x="2853" y="843"/>
                    <a:pt x="2821" y="842"/>
                    <a:pt x="2849" y="841"/>
                  </a:cubicBezTo>
                  <a:cubicBezTo>
                    <a:pt x="2821" y="840"/>
                    <a:pt x="2859" y="842"/>
                    <a:pt x="2852" y="837"/>
                  </a:cubicBezTo>
                  <a:cubicBezTo>
                    <a:pt x="2898" y="833"/>
                    <a:pt x="2996" y="825"/>
                    <a:pt x="3040" y="813"/>
                  </a:cubicBezTo>
                  <a:cubicBezTo>
                    <a:pt x="3044" y="812"/>
                    <a:pt x="3099" y="810"/>
                    <a:pt x="3061" y="810"/>
                  </a:cubicBezTo>
                  <a:cubicBezTo>
                    <a:pt x="3088" y="809"/>
                    <a:pt x="3080" y="808"/>
                    <a:pt x="3080" y="807"/>
                  </a:cubicBezTo>
                  <a:cubicBezTo>
                    <a:pt x="3081" y="806"/>
                    <a:pt x="3072" y="804"/>
                    <a:pt x="3083" y="803"/>
                  </a:cubicBezTo>
                  <a:cubicBezTo>
                    <a:pt x="3109" y="801"/>
                    <a:pt x="3116" y="798"/>
                    <a:pt x="3123" y="796"/>
                  </a:cubicBezTo>
                  <a:cubicBezTo>
                    <a:pt x="3156" y="793"/>
                    <a:pt x="3166" y="788"/>
                    <a:pt x="3125" y="789"/>
                  </a:cubicBezTo>
                  <a:cubicBezTo>
                    <a:pt x="3134" y="789"/>
                    <a:pt x="3138" y="788"/>
                    <a:pt x="3152" y="787"/>
                  </a:cubicBezTo>
                  <a:cubicBezTo>
                    <a:pt x="3174" y="787"/>
                    <a:pt x="3143" y="786"/>
                    <a:pt x="3146" y="786"/>
                  </a:cubicBezTo>
                  <a:cubicBezTo>
                    <a:pt x="3151" y="785"/>
                    <a:pt x="3156" y="784"/>
                    <a:pt x="3164" y="784"/>
                  </a:cubicBezTo>
                  <a:cubicBezTo>
                    <a:pt x="3171" y="783"/>
                    <a:pt x="3194" y="783"/>
                    <a:pt x="3165" y="782"/>
                  </a:cubicBezTo>
                  <a:cubicBezTo>
                    <a:pt x="3190" y="772"/>
                    <a:pt x="3243" y="771"/>
                    <a:pt x="3289" y="764"/>
                  </a:cubicBezTo>
                  <a:cubicBezTo>
                    <a:pt x="3266" y="761"/>
                    <a:pt x="3381" y="762"/>
                    <a:pt x="3330" y="763"/>
                  </a:cubicBezTo>
                  <a:lnTo>
                    <a:pt x="3330" y="762"/>
                  </a:lnTo>
                  <a:cubicBezTo>
                    <a:pt x="3316" y="763"/>
                    <a:pt x="3303" y="764"/>
                    <a:pt x="3289" y="764"/>
                  </a:cubicBezTo>
                  <a:cubicBezTo>
                    <a:pt x="3315" y="765"/>
                    <a:pt x="3346" y="765"/>
                    <a:pt x="3372" y="764"/>
                  </a:cubicBezTo>
                  <a:cubicBezTo>
                    <a:pt x="3366" y="764"/>
                    <a:pt x="3360" y="764"/>
                    <a:pt x="3355" y="764"/>
                  </a:cubicBezTo>
                  <a:cubicBezTo>
                    <a:pt x="3369" y="763"/>
                    <a:pt x="3404" y="763"/>
                    <a:pt x="3372" y="763"/>
                  </a:cubicBezTo>
                  <a:lnTo>
                    <a:pt x="3372" y="764"/>
                  </a:lnTo>
                  <a:lnTo>
                    <a:pt x="3414" y="764"/>
                  </a:lnTo>
                  <a:cubicBezTo>
                    <a:pt x="3461" y="790"/>
                    <a:pt x="3502" y="753"/>
                    <a:pt x="3552" y="754"/>
                  </a:cubicBezTo>
                  <a:cubicBezTo>
                    <a:pt x="3515" y="753"/>
                    <a:pt x="3555" y="751"/>
                    <a:pt x="3551" y="750"/>
                  </a:cubicBezTo>
                  <a:cubicBezTo>
                    <a:pt x="3545" y="748"/>
                    <a:pt x="3567" y="747"/>
                    <a:pt x="3555" y="745"/>
                  </a:cubicBezTo>
                  <a:cubicBezTo>
                    <a:pt x="3548" y="744"/>
                    <a:pt x="3540" y="743"/>
                    <a:pt x="3538" y="742"/>
                  </a:cubicBezTo>
                  <a:cubicBezTo>
                    <a:pt x="3533" y="742"/>
                    <a:pt x="3527" y="742"/>
                    <a:pt x="3521" y="742"/>
                  </a:cubicBezTo>
                  <a:cubicBezTo>
                    <a:pt x="3527" y="741"/>
                    <a:pt x="3533" y="741"/>
                    <a:pt x="3538" y="741"/>
                  </a:cubicBezTo>
                  <a:cubicBezTo>
                    <a:pt x="3539" y="740"/>
                    <a:pt x="3583" y="740"/>
                    <a:pt x="3543" y="739"/>
                  </a:cubicBezTo>
                  <a:cubicBezTo>
                    <a:pt x="3574" y="738"/>
                    <a:pt x="3533" y="737"/>
                    <a:pt x="3539" y="736"/>
                  </a:cubicBezTo>
                  <a:cubicBezTo>
                    <a:pt x="3544" y="736"/>
                    <a:pt x="3551" y="735"/>
                    <a:pt x="3560" y="734"/>
                  </a:cubicBezTo>
                  <a:cubicBezTo>
                    <a:pt x="3569" y="734"/>
                    <a:pt x="3520" y="733"/>
                    <a:pt x="3552" y="732"/>
                  </a:cubicBezTo>
                  <a:cubicBezTo>
                    <a:pt x="3556" y="732"/>
                    <a:pt x="3545" y="731"/>
                    <a:pt x="3535" y="731"/>
                  </a:cubicBezTo>
                  <a:cubicBezTo>
                    <a:pt x="3506" y="729"/>
                    <a:pt x="3512" y="728"/>
                    <a:pt x="3530" y="726"/>
                  </a:cubicBezTo>
                  <a:cubicBezTo>
                    <a:pt x="3538" y="726"/>
                    <a:pt x="3505" y="725"/>
                    <a:pt x="3538" y="724"/>
                  </a:cubicBezTo>
                  <a:cubicBezTo>
                    <a:pt x="3514" y="724"/>
                    <a:pt x="3523" y="723"/>
                    <a:pt x="3536" y="723"/>
                  </a:cubicBezTo>
                  <a:cubicBezTo>
                    <a:pt x="3506" y="722"/>
                    <a:pt x="3520" y="721"/>
                    <a:pt x="3518" y="720"/>
                  </a:cubicBezTo>
                  <a:cubicBezTo>
                    <a:pt x="3513" y="714"/>
                    <a:pt x="3533" y="716"/>
                    <a:pt x="3499" y="714"/>
                  </a:cubicBezTo>
                  <a:cubicBezTo>
                    <a:pt x="3528" y="714"/>
                    <a:pt x="3507" y="712"/>
                    <a:pt x="3508" y="712"/>
                  </a:cubicBezTo>
                  <a:cubicBezTo>
                    <a:pt x="3510" y="711"/>
                    <a:pt x="3505" y="709"/>
                    <a:pt x="3518" y="708"/>
                  </a:cubicBezTo>
                  <a:cubicBezTo>
                    <a:pt x="3475" y="705"/>
                    <a:pt x="3508" y="698"/>
                    <a:pt x="3465" y="692"/>
                  </a:cubicBezTo>
                  <a:cubicBezTo>
                    <a:pt x="3501" y="691"/>
                    <a:pt x="3433" y="689"/>
                    <a:pt x="3475" y="688"/>
                  </a:cubicBezTo>
                  <a:cubicBezTo>
                    <a:pt x="3496" y="688"/>
                    <a:pt x="3449" y="687"/>
                    <a:pt x="3473" y="685"/>
                  </a:cubicBezTo>
                  <a:cubicBezTo>
                    <a:pt x="3489" y="685"/>
                    <a:pt x="3486" y="683"/>
                    <a:pt x="3474" y="682"/>
                  </a:cubicBezTo>
                  <a:cubicBezTo>
                    <a:pt x="3441" y="678"/>
                    <a:pt x="3461" y="675"/>
                    <a:pt x="3455" y="672"/>
                  </a:cubicBezTo>
                  <a:cubicBezTo>
                    <a:pt x="3449" y="668"/>
                    <a:pt x="3469" y="665"/>
                    <a:pt x="3436" y="662"/>
                  </a:cubicBezTo>
                  <a:cubicBezTo>
                    <a:pt x="3423" y="660"/>
                    <a:pt x="3442" y="658"/>
                    <a:pt x="3434" y="654"/>
                  </a:cubicBezTo>
                  <a:cubicBezTo>
                    <a:pt x="3431" y="653"/>
                    <a:pt x="3406" y="652"/>
                    <a:pt x="3417" y="651"/>
                  </a:cubicBezTo>
                  <a:cubicBezTo>
                    <a:pt x="3439" y="650"/>
                    <a:pt x="3406" y="649"/>
                    <a:pt x="3412" y="648"/>
                  </a:cubicBezTo>
                  <a:cubicBezTo>
                    <a:pt x="3419" y="646"/>
                    <a:pt x="3411" y="640"/>
                    <a:pt x="3414" y="634"/>
                  </a:cubicBezTo>
                  <a:cubicBezTo>
                    <a:pt x="3414" y="633"/>
                    <a:pt x="3403" y="631"/>
                    <a:pt x="3416" y="630"/>
                  </a:cubicBezTo>
                  <a:cubicBezTo>
                    <a:pt x="3434" y="628"/>
                    <a:pt x="3374" y="627"/>
                    <a:pt x="3404" y="626"/>
                  </a:cubicBezTo>
                  <a:cubicBezTo>
                    <a:pt x="3425" y="624"/>
                    <a:pt x="3365" y="620"/>
                    <a:pt x="3378" y="619"/>
                  </a:cubicBezTo>
                  <a:cubicBezTo>
                    <a:pt x="3410" y="618"/>
                    <a:pt x="3368" y="617"/>
                    <a:pt x="3374" y="616"/>
                  </a:cubicBezTo>
                  <a:cubicBezTo>
                    <a:pt x="3391" y="614"/>
                    <a:pt x="3312" y="613"/>
                    <a:pt x="3351" y="611"/>
                  </a:cubicBezTo>
                  <a:cubicBezTo>
                    <a:pt x="3305" y="608"/>
                    <a:pt x="3349" y="604"/>
                    <a:pt x="3324" y="602"/>
                  </a:cubicBezTo>
                  <a:cubicBezTo>
                    <a:pt x="3296" y="600"/>
                    <a:pt x="3359" y="600"/>
                    <a:pt x="3330" y="599"/>
                  </a:cubicBezTo>
                  <a:cubicBezTo>
                    <a:pt x="3297" y="598"/>
                    <a:pt x="3323" y="596"/>
                    <a:pt x="3307" y="595"/>
                  </a:cubicBezTo>
                  <a:cubicBezTo>
                    <a:pt x="3295" y="592"/>
                    <a:pt x="3281" y="593"/>
                    <a:pt x="3288" y="588"/>
                  </a:cubicBezTo>
                  <a:cubicBezTo>
                    <a:pt x="3282" y="571"/>
                    <a:pt x="3221" y="570"/>
                    <a:pt x="3228" y="567"/>
                  </a:cubicBezTo>
                  <a:cubicBezTo>
                    <a:pt x="3242" y="566"/>
                    <a:pt x="3174" y="564"/>
                    <a:pt x="3220" y="562"/>
                  </a:cubicBezTo>
                  <a:cubicBezTo>
                    <a:pt x="3226" y="562"/>
                    <a:pt x="3189" y="561"/>
                    <a:pt x="3224" y="560"/>
                  </a:cubicBezTo>
                  <a:cubicBezTo>
                    <a:pt x="3205" y="556"/>
                    <a:pt x="3194" y="557"/>
                    <a:pt x="3184" y="550"/>
                  </a:cubicBezTo>
                  <a:cubicBezTo>
                    <a:pt x="3187" y="549"/>
                    <a:pt x="3190" y="548"/>
                    <a:pt x="3180" y="548"/>
                  </a:cubicBezTo>
                  <a:cubicBezTo>
                    <a:pt x="3153" y="547"/>
                    <a:pt x="3203" y="546"/>
                    <a:pt x="3164" y="546"/>
                  </a:cubicBezTo>
                  <a:cubicBezTo>
                    <a:pt x="3169" y="545"/>
                    <a:pt x="3150" y="543"/>
                    <a:pt x="3178" y="543"/>
                  </a:cubicBezTo>
                  <a:cubicBezTo>
                    <a:pt x="3206" y="542"/>
                    <a:pt x="3162" y="541"/>
                    <a:pt x="3177" y="540"/>
                  </a:cubicBezTo>
                  <a:cubicBezTo>
                    <a:pt x="3203" y="538"/>
                    <a:pt x="3169" y="535"/>
                    <a:pt x="3205" y="533"/>
                  </a:cubicBezTo>
                  <a:cubicBezTo>
                    <a:pt x="3209" y="533"/>
                    <a:pt x="3206" y="532"/>
                    <a:pt x="3200" y="532"/>
                  </a:cubicBezTo>
                  <a:cubicBezTo>
                    <a:pt x="3175" y="531"/>
                    <a:pt x="3186" y="530"/>
                    <a:pt x="3185" y="529"/>
                  </a:cubicBezTo>
                  <a:cubicBezTo>
                    <a:pt x="3180" y="514"/>
                    <a:pt x="3197" y="509"/>
                    <a:pt x="3166" y="508"/>
                  </a:cubicBezTo>
                  <a:cubicBezTo>
                    <a:pt x="3153" y="507"/>
                    <a:pt x="3187" y="506"/>
                    <a:pt x="3165" y="504"/>
                  </a:cubicBezTo>
                  <a:cubicBezTo>
                    <a:pt x="3159" y="504"/>
                    <a:pt x="3163" y="503"/>
                    <a:pt x="3166" y="503"/>
                  </a:cubicBezTo>
                  <a:cubicBezTo>
                    <a:pt x="3179" y="499"/>
                    <a:pt x="3207" y="499"/>
                    <a:pt x="3205" y="490"/>
                  </a:cubicBezTo>
                  <a:cubicBezTo>
                    <a:pt x="3205" y="489"/>
                    <a:pt x="3193" y="487"/>
                    <a:pt x="3208" y="486"/>
                  </a:cubicBezTo>
                  <a:cubicBezTo>
                    <a:pt x="3233" y="486"/>
                    <a:pt x="3204" y="485"/>
                    <a:pt x="3220" y="484"/>
                  </a:cubicBezTo>
                  <a:cubicBezTo>
                    <a:pt x="3227" y="482"/>
                    <a:pt x="3247" y="478"/>
                    <a:pt x="3240" y="478"/>
                  </a:cubicBezTo>
                  <a:cubicBezTo>
                    <a:pt x="3215" y="477"/>
                    <a:pt x="3254" y="477"/>
                    <a:pt x="3249" y="476"/>
                  </a:cubicBezTo>
                  <a:cubicBezTo>
                    <a:pt x="3241" y="474"/>
                    <a:pt x="3233" y="472"/>
                    <a:pt x="3251" y="471"/>
                  </a:cubicBezTo>
                  <a:cubicBezTo>
                    <a:pt x="3271" y="469"/>
                    <a:pt x="3215" y="467"/>
                    <a:pt x="3268" y="466"/>
                  </a:cubicBezTo>
                  <a:cubicBezTo>
                    <a:pt x="3257" y="465"/>
                    <a:pt x="3241" y="465"/>
                    <a:pt x="3247" y="463"/>
                  </a:cubicBezTo>
                  <a:cubicBezTo>
                    <a:pt x="3226" y="436"/>
                    <a:pt x="3319" y="449"/>
                    <a:pt x="3310" y="441"/>
                  </a:cubicBezTo>
                  <a:cubicBezTo>
                    <a:pt x="3303" y="440"/>
                    <a:pt x="3326" y="438"/>
                    <a:pt x="3291" y="436"/>
                  </a:cubicBezTo>
                  <a:cubicBezTo>
                    <a:pt x="3330" y="435"/>
                    <a:pt x="3302" y="433"/>
                    <a:pt x="3309" y="431"/>
                  </a:cubicBezTo>
                  <a:cubicBezTo>
                    <a:pt x="3316" y="430"/>
                    <a:pt x="3360" y="428"/>
                    <a:pt x="3311" y="426"/>
                  </a:cubicBezTo>
                  <a:cubicBezTo>
                    <a:pt x="3321" y="425"/>
                    <a:pt x="3399" y="422"/>
                    <a:pt x="3351" y="420"/>
                  </a:cubicBezTo>
                  <a:cubicBezTo>
                    <a:pt x="3392" y="418"/>
                    <a:pt x="3364" y="415"/>
                    <a:pt x="3372" y="413"/>
                  </a:cubicBezTo>
                  <a:cubicBezTo>
                    <a:pt x="3387" y="407"/>
                    <a:pt x="3394" y="408"/>
                    <a:pt x="3413" y="404"/>
                  </a:cubicBezTo>
                  <a:cubicBezTo>
                    <a:pt x="3362" y="403"/>
                    <a:pt x="3421" y="402"/>
                    <a:pt x="3414" y="401"/>
                  </a:cubicBezTo>
                  <a:cubicBezTo>
                    <a:pt x="3406" y="399"/>
                    <a:pt x="3429" y="398"/>
                    <a:pt x="3396" y="397"/>
                  </a:cubicBezTo>
                  <a:cubicBezTo>
                    <a:pt x="3421" y="396"/>
                    <a:pt x="3411" y="395"/>
                    <a:pt x="3414" y="393"/>
                  </a:cubicBezTo>
                  <a:cubicBezTo>
                    <a:pt x="3416" y="393"/>
                    <a:pt x="3434" y="392"/>
                    <a:pt x="3426" y="391"/>
                  </a:cubicBezTo>
                  <a:cubicBezTo>
                    <a:pt x="3403" y="390"/>
                    <a:pt x="3419" y="389"/>
                    <a:pt x="3414" y="387"/>
                  </a:cubicBezTo>
                  <a:cubicBezTo>
                    <a:pt x="3460" y="386"/>
                    <a:pt x="3421" y="385"/>
                    <a:pt x="3423" y="384"/>
                  </a:cubicBezTo>
                  <a:cubicBezTo>
                    <a:pt x="3432" y="379"/>
                    <a:pt x="3438" y="374"/>
                    <a:pt x="3426" y="373"/>
                  </a:cubicBezTo>
                  <a:cubicBezTo>
                    <a:pt x="3399" y="372"/>
                    <a:pt x="3448" y="372"/>
                    <a:pt x="3438" y="371"/>
                  </a:cubicBezTo>
                  <a:cubicBezTo>
                    <a:pt x="3433" y="370"/>
                    <a:pt x="3393" y="369"/>
                    <a:pt x="3430" y="369"/>
                  </a:cubicBezTo>
                  <a:cubicBezTo>
                    <a:pt x="3433" y="368"/>
                    <a:pt x="3418" y="367"/>
                    <a:pt x="3416" y="367"/>
                  </a:cubicBezTo>
                  <a:cubicBezTo>
                    <a:pt x="3415" y="366"/>
                    <a:pt x="3445" y="366"/>
                    <a:pt x="3421" y="365"/>
                  </a:cubicBezTo>
                  <a:cubicBezTo>
                    <a:pt x="3418" y="365"/>
                    <a:pt x="3437" y="364"/>
                    <a:pt x="3433" y="364"/>
                  </a:cubicBezTo>
                  <a:cubicBezTo>
                    <a:pt x="3421" y="363"/>
                    <a:pt x="3412" y="362"/>
                    <a:pt x="3413" y="361"/>
                  </a:cubicBezTo>
                  <a:cubicBezTo>
                    <a:pt x="3414" y="360"/>
                    <a:pt x="3417" y="359"/>
                    <a:pt x="3401" y="358"/>
                  </a:cubicBezTo>
                  <a:cubicBezTo>
                    <a:pt x="3373" y="356"/>
                    <a:pt x="3426" y="356"/>
                    <a:pt x="3413" y="355"/>
                  </a:cubicBezTo>
                  <a:cubicBezTo>
                    <a:pt x="3396" y="354"/>
                    <a:pt x="3398" y="352"/>
                    <a:pt x="3412" y="351"/>
                  </a:cubicBezTo>
                  <a:cubicBezTo>
                    <a:pt x="3425" y="350"/>
                    <a:pt x="3407" y="347"/>
                    <a:pt x="3414" y="343"/>
                  </a:cubicBezTo>
                  <a:cubicBezTo>
                    <a:pt x="3418" y="342"/>
                    <a:pt x="3443" y="340"/>
                    <a:pt x="3431" y="339"/>
                  </a:cubicBezTo>
                  <a:cubicBezTo>
                    <a:pt x="3410" y="338"/>
                    <a:pt x="3444" y="337"/>
                    <a:pt x="3435" y="336"/>
                  </a:cubicBezTo>
                  <a:cubicBezTo>
                    <a:pt x="3428" y="335"/>
                    <a:pt x="3414" y="334"/>
                    <a:pt x="3415" y="331"/>
                  </a:cubicBezTo>
                  <a:cubicBezTo>
                    <a:pt x="3417" y="331"/>
                    <a:pt x="3450" y="330"/>
                    <a:pt x="3427" y="329"/>
                  </a:cubicBezTo>
                  <a:cubicBezTo>
                    <a:pt x="3407" y="329"/>
                    <a:pt x="3408" y="328"/>
                    <a:pt x="3422" y="327"/>
                  </a:cubicBezTo>
                  <a:cubicBezTo>
                    <a:pt x="3448" y="326"/>
                    <a:pt x="3417" y="324"/>
                    <a:pt x="3451" y="323"/>
                  </a:cubicBezTo>
                  <a:cubicBezTo>
                    <a:pt x="3452" y="323"/>
                    <a:pt x="3448" y="323"/>
                    <a:pt x="3444" y="323"/>
                  </a:cubicBezTo>
                  <a:cubicBezTo>
                    <a:pt x="3401" y="322"/>
                    <a:pt x="3468" y="321"/>
                    <a:pt x="3444" y="320"/>
                  </a:cubicBezTo>
                  <a:cubicBezTo>
                    <a:pt x="3419" y="320"/>
                    <a:pt x="3451" y="300"/>
                    <a:pt x="3423" y="299"/>
                  </a:cubicBezTo>
                  <a:cubicBezTo>
                    <a:pt x="3411" y="298"/>
                    <a:pt x="3432" y="297"/>
                    <a:pt x="3434" y="296"/>
                  </a:cubicBezTo>
                  <a:cubicBezTo>
                    <a:pt x="3435" y="294"/>
                    <a:pt x="3400" y="294"/>
                    <a:pt x="3421" y="292"/>
                  </a:cubicBezTo>
                  <a:cubicBezTo>
                    <a:pt x="3433" y="291"/>
                    <a:pt x="3422" y="289"/>
                    <a:pt x="3393" y="289"/>
                  </a:cubicBezTo>
                  <a:cubicBezTo>
                    <a:pt x="3398" y="288"/>
                    <a:pt x="3408" y="288"/>
                    <a:pt x="3407" y="288"/>
                  </a:cubicBezTo>
                  <a:cubicBezTo>
                    <a:pt x="3388" y="287"/>
                    <a:pt x="3434" y="285"/>
                    <a:pt x="3409" y="284"/>
                  </a:cubicBezTo>
                  <a:cubicBezTo>
                    <a:pt x="3376" y="282"/>
                    <a:pt x="3398" y="280"/>
                    <a:pt x="3395" y="278"/>
                  </a:cubicBezTo>
                  <a:cubicBezTo>
                    <a:pt x="3394" y="278"/>
                    <a:pt x="3427" y="277"/>
                    <a:pt x="3402" y="276"/>
                  </a:cubicBezTo>
                  <a:cubicBezTo>
                    <a:pt x="3392" y="276"/>
                    <a:pt x="3411" y="274"/>
                    <a:pt x="3413" y="273"/>
                  </a:cubicBezTo>
                  <a:cubicBezTo>
                    <a:pt x="3415" y="263"/>
                    <a:pt x="3416" y="265"/>
                    <a:pt x="3393" y="263"/>
                  </a:cubicBezTo>
                  <a:cubicBezTo>
                    <a:pt x="3432" y="262"/>
                    <a:pt x="3394" y="261"/>
                    <a:pt x="3393" y="259"/>
                  </a:cubicBezTo>
                  <a:cubicBezTo>
                    <a:pt x="3395" y="249"/>
                    <a:pt x="3382" y="251"/>
                    <a:pt x="3372" y="247"/>
                  </a:cubicBezTo>
                  <a:cubicBezTo>
                    <a:pt x="3367" y="245"/>
                    <a:pt x="3388" y="244"/>
                    <a:pt x="3351" y="243"/>
                  </a:cubicBezTo>
                  <a:cubicBezTo>
                    <a:pt x="3412" y="241"/>
                    <a:pt x="3324" y="240"/>
                    <a:pt x="3356" y="236"/>
                  </a:cubicBezTo>
                  <a:cubicBezTo>
                    <a:pt x="3387" y="235"/>
                    <a:pt x="3367" y="233"/>
                    <a:pt x="3371" y="231"/>
                  </a:cubicBezTo>
                  <a:cubicBezTo>
                    <a:pt x="3372" y="231"/>
                    <a:pt x="3349" y="230"/>
                    <a:pt x="3353" y="229"/>
                  </a:cubicBezTo>
                  <a:cubicBezTo>
                    <a:pt x="3369" y="227"/>
                    <a:pt x="3415" y="226"/>
                    <a:pt x="3380" y="225"/>
                  </a:cubicBezTo>
                  <a:cubicBezTo>
                    <a:pt x="3370" y="224"/>
                    <a:pt x="3397" y="222"/>
                    <a:pt x="3388" y="222"/>
                  </a:cubicBezTo>
                  <a:cubicBezTo>
                    <a:pt x="3354" y="221"/>
                    <a:pt x="3392" y="220"/>
                    <a:pt x="3396" y="220"/>
                  </a:cubicBezTo>
                  <a:cubicBezTo>
                    <a:pt x="3407" y="219"/>
                    <a:pt x="3357" y="219"/>
                    <a:pt x="3384" y="218"/>
                  </a:cubicBezTo>
                  <a:cubicBezTo>
                    <a:pt x="3393" y="217"/>
                    <a:pt x="3381" y="216"/>
                    <a:pt x="3382" y="215"/>
                  </a:cubicBezTo>
                  <a:cubicBezTo>
                    <a:pt x="3382" y="215"/>
                    <a:pt x="3394" y="214"/>
                    <a:pt x="3385" y="213"/>
                  </a:cubicBezTo>
                  <a:cubicBezTo>
                    <a:pt x="3360" y="212"/>
                    <a:pt x="3407" y="211"/>
                    <a:pt x="3396" y="210"/>
                  </a:cubicBezTo>
                  <a:cubicBezTo>
                    <a:pt x="3371" y="207"/>
                    <a:pt x="3420" y="204"/>
                    <a:pt x="3394" y="202"/>
                  </a:cubicBezTo>
                  <a:cubicBezTo>
                    <a:pt x="3386" y="202"/>
                    <a:pt x="3421" y="199"/>
                    <a:pt x="3407" y="198"/>
                  </a:cubicBezTo>
                  <a:cubicBezTo>
                    <a:pt x="3384" y="197"/>
                    <a:pt x="3395" y="196"/>
                    <a:pt x="3393" y="195"/>
                  </a:cubicBezTo>
                  <a:cubicBezTo>
                    <a:pt x="3389" y="193"/>
                    <a:pt x="3442" y="191"/>
                    <a:pt x="3393" y="189"/>
                  </a:cubicBezTo>
                  <a:cubicBezTo>
                    <a:pt x="3392" y="189"/>
                    <a:pt x="3399" y="189"/>
                    <a:pt x="3401" y="189"/>
                  </a:cubicBezTo>
                  <a:cubicBezTo>
                    <a:pt x="3413" y="187"/>
                    <a:pt x="3435" y="185"/>
                    <a:pt x="3437" y="184"/>
                  </a:cubicBezTo>
                  <a:cubicBezTo>
                    <a:pt x="3438" y="182"/>
                    <a:pt x="3410" y="180"/>
                    <a:pt x="3434" y="179"/>
                  </a:cubicBezTo>
                  <a:cubicBezTo>
                    <a:pt x="3403" y="178"/>
                    <a:pt x="3442" y="177"/>
                    <a:pt x="3414" y="176"/>
                  </a:cubicBezTo>
                  <a:cubicBezTo>
                    <a:pt x="3446" y="174"/>
                    <a:pt x="3403" y="173"/>
                    <a:pt x="3412" y="172"/>
                  </a:cubicBezTo>
                  <a:cubicBezTo>
                    <a:pt x="3425" y="170"/>
                    <a:pt x="3402" y="166"/>
                    <a:pt x="3402" y="165"/>
                  </a:cubicBezTo>
                  <a:cubicBezTo>
                    <a:pt x="3429" y="161"/>
                    <a:pt x="3397" y="139"/>
                    <a:pt x="3428" y="140"/>
                  </a:cubicBezTo>
                  <a:cubicBezTo>
                    <a:pt x="3391" y="140"/>
                    <a:pt x="3431" y="139"/>
                    <a:pt x="3426" y="138"/>
                  </a:cubicBezTo>
                  <a:cubicBezTo>
                    <a:pt x="3399" y="137"/>
                    <a:pt x="3431" y="125"/>
                    <a:pt x="3435" y="119"/>
                  </a:cubicBezTo>
                  <a:cubicBezTo>
                    <a:pt x="3481" y="117"/>
                    <a:pt x="3427" y="116"/>
                    <a:pt x="3418" y="114"/>
                  </a:cubicBezTo>
                  <a:cubicBezTo>
                    <a:pt x="3470" y="112"/>
                    <a:pt x="3467" y="109"/>
                    <a:pt x="3473" y="106"/>
                  </a:cubicBezTo>
                  <a:cubicBezTo>
                    <a:pt x="3481" y="102"/>
                    <a:pt x="3513" y="97"/>
                    <a:pt x="3497" y="93"/>
                  </a:cubicBezTo>
                  <a:cubicBezTo>
                    <a:pt x="3496" y="93"/>
                    <a:pt x="3494" y="93"/>
                    <a:pt x="3497" y="93"/>
                  </a:cubicBezTo>
                  <a:cubicBezTo>
                    <a:pt x="3542" y="91"/>
                    <a:pt x="3508" y="89"/>
                    <a:pt x="3528" y="88"/>
                  </a:cubicBezTo>
                  <a:cubicBezTo>
                    <a:pt x="3557" y="85"/>
                    <a:pt x="3518" y="81"/>
                    <a:pt x="3553" y="80"/>
                  </a:cubicBezTo>
                  <a:cubicBezTo>
                    <a:pt x="3563" y="80"/>
                    <a:pt x="3528" y="79"/>
                    <a:pt x="3555" y="78"/>
                  </a:cubicBezTo>
                  <a:cubicBezTo>
                    <a:pt x="3559" y="78"/>
                    <a:pt x="3546" y="77"/>
                    <a:pt x="3538" y="76"/>
                  </a:cubicBezTo>
                  <a:cubicBezTo>
                    <a:pt x="3529" y="76"/>
                    <a:pt x="3572" y="76"/>
                    <a:pt x="3547" y="74"/>
                  </a:cubicBezTo>
                  <a:cubicBezTo>
                    <a:pt x="3509" y="73"/>
                    <a:pt x="3576" y="73"/>
                    <a:pt x="3577" y="73"/>
                  </a:cubicBezTo>
                  <a:cubicBezTo>
                    <a:pt x="3536" y="71"/>
                    <a:pt x="3590" y="66"/>
                    <a:pt x="3523" y="64"/>
                  </a:cubicBezTo>
                  <a:cubicBezTo>
                    <a:pt x="3579" y="62"/>
                    <a:pt x="3479" y="60"/>
                    <a:pt x="3536" y="59"/>
                  </a:cubicBezTo>
                  <a:cubicBezTo>
                    <a:pt x="3503" y="58"/>
                    <a:pt x="3521" y="57"/>
                    <a:pt x="3518" y="55"/>
                  </a:cubicBezTo>
                  <a:cubicBezTo>
                    <a:pt x="3512" y="48"/>
                    <a:pt x="3532" y="50"/>
                    <a:pt x="3497" y="48"/>
                  </a:cubicBezTo>
                  <a:cubicBezTo>
                    <a:pt x="3525" y="47"/>
                    <a:pt x="3497" y="46"/>
                    <a:pt x="3496" y="45"/>
                  </a:cubicBezTo>
                  <a:cubicBezTo>
                    <a:pt x="3495" y="40"/>
                    <a:pt x="3471" y="35"/>
                    <a:pt x="3474" y="31"/>
                  </a:cubicBezTo>
                  <a:cubicBezTo>
                    <a:pt x="3453" y="30"/>
                    <a:pt x="3483" y="29"/>
                    <a:pt x="3456" y="28"/>
                  </a:cubicBezTo>
                  <a:cubicBezTo>
                    <a:pt x="3432" y="28"/>
                    <a:pt x="3497" y="27"/>
                    <a:pt x="3460" y="26"/>
                  </a:cubicBezTo>
                  <a:cubicBezTo>
                    <a:pt x="3479" y="25"/>
                    <a:pt x="3497" y="24"/>
                    <a:pt x="3518" y="24"/>
                  </a:cubicBezTo>
                  <a:cubicBezTo>
                    <a:pt x="3424" y="0"/>
                    <a:pt x="3346" y="11"/>
                    <a:pt x="3225" y="18"/>
                  </a:cubicBezTo>
                  <a:cubicBezTo>
                    <a:pt x="3287" y="8"/>
                    <a:pt x="3253" y="14"/>
                    <a:pt x="3299" y="8"/>
                  </a:cubicBezTo>
                  <a:cubicBezTo>
                    <a:pt x="3331" y="7"/>
                    <a:pt x="3318" y="7"/>
                    <a:pt x="3309" y="6"/>
                  </a:cubicBezTo>
                  <a:cubicBezTo>
                    <a:pt x="3262" y="-1"/>
                    <a:pt x="3113" y="-2"/>
                    <a:pt x="3089" y="6"/>
                  </a:cubicBezTo>
                  <a:cubicBezTo>
                    <a:pt x="3109" y="8"/>
                    <a:pt x="3099" y="10"/>
                    <a:pt x="3098" y="12"/>
                  </a:cubicBezTo>
                  <a:cubicBezTo>
                    <a:pt x="3098" y="12"/>
                    <a:pt x="3084" y="13"/>
                    <a:pt x="3101" y="13"/>
                  </a:cubicBezTo>
                  <a:cubicBezTo>
                    <a:pt x="3132" y="15"/>
                    <a:pt x="3117" y="15"/>
                    <a:pt x="3107" y="17"/>
                  </a:cubicBezTo>
                  <a:cubicBezTo>
                    <a:pt x="3090" y="21"/>
                    <a:pt x="3013" y="21"/>
                    <a:pt x="2939" y="22"/>
                  </a:cubicBezTo>
                  <a:cubicBezTo>
                    <a:pt x="2982" y="26"/>
                    <a:pt x="2998" y="23"/>
                    <a:pt x="3056" y="22"/>
                  </a:cubicBezTo>
                  <a:cubicBezTo>
                    <a:pt x="3002" y="33"/>
                    <a:pt x="2797" y="29"/>
                    <a:pt x="2680" y="28"/>
                  </a:cubicBezTo>
                  <a:cubicBezTo>
                    <a:pt x="2742" y="31"/>
                    <a:pt x="2723" y="34"/>
                    <a:pt x="2747" y="36"/>
                  </a:cubicBezTo>
                  <a:cubicBezTo>
                    <a:pt x="2511" y="43"/>
                    <a:pt x="2264" y="51"/>
                    <a:pt x="2040" y="63"/>
                  </a:cubicBezTo>
                  <a:cubicBezTo>
                    <a:pt x="2045" y="63"/>
                    <a:pt x="2051" y="63"/>
                    <a:pt x="2057" y="63"/>
                  </a:cubicBezTo>
                  <a:cubicBezTo>
                    <a:pt x="2047" y="63"/>
                    <a:pt x="2037" y="64"/>
                    <a:pt x="2027" y="67"/>
                  </a:cubicBezTo>
                  <a:cubicBezTo>
                    <a:pt x="2037" y="67"/>
                    <a:pt x="2049" y="67"/>
                    <a:pt x="2059" y="67"/>
                  </a:cubicBezTo>
                  <a:cubicBezTo>
                    <a:pt x="2045" y="68"/>
                    <a:pt x="2032" y="68"/>
                    <a:pt x="2028" y="69"/>
                  </a:cubicBezTo>
                  <a:cubicBezTo>
                    <a:pt x="2040" y="70"/>
                    <a:pt x="2022" y="70"/>
                    <a:pt x="2019" y="69"/>
                  </a:cubicBezTo>
                  <a:cubicBezTo>
                    <a:pt x="2024" y="69"/>
                    <a:pt x="2038" y="69"/>
                    <a:pt x="2028" y="69"/>
                  </a:cubicBezTo>
                  <a:cubicBezTo>
                    <a:pt x="1971" y="71"/>
                    <a:pt x="2013" y="71"/>
                    <a:pt x="1984" y="74"/>
                  </a:cubicBezTo>
                  <a:cubicBezTo>
                    <a:pt x="1946" y="80"/>
                    <a:pt x="1908" y="80"/>
                    <a:pt x="1870" y="93"/>
                  </a:cubicBezTo>
                  <a:cubicBezTo>
                    <a:pt x="1863" y="94"/>
                    <a:pt x="1845" y="95"/>
                    <a:pt x="1872" y="96"/>
                  </a:cubicBezTo>
                  <a:cubicBezTo>
                    <a:pt x="1827" y="96"/>
                    <a:pt x="1857" y="98"/>
                    <a:pt x="1845" y="99"/>
                  </a:cubicBezTo>
                  <a:cubicBezTo>
                    <a:pt x="1824" y="101"/>
                    <a:pt x="1821" y="102"/>
                    <a:pt x="1841" y="104"/>
                  </a:cubicBezTo>
                  <a:cubicBezTo>
                    <a:pt x="1857" y="105"/>
                    <a:pt x="1800" y="106"/>
                    <a:pt x="1847" y="106"/>
                  </a:cubicBezTo>
                  <a:cubicBezTo>
                    <a:pt x="1840" y="108"/>
                    <a:pt x="1792" y="109"/>
                    <a:pt x="1830" y="110"/>
                  </a:cubicBezTo>
                  <a:cubicBezTo>
                    <a:pt x="1797" y="111"/>
                    <a:pt x="1839" y="111"/>
                    <a:pt x="1832" y="112"/>
                  </a:cubicBezTo>
                  <a:cubicBezTo>
                    <a:pt x="1825" y="114"/>
                    <a:pt x="1812" y="113"/>
                    <a:pt x="1811" y="116"/>
                  </a:cubicBezTo>
                  <a:cubicBezTo>
                    <a:pt x="1817" y="117"/>
                    <a:pt x="1836" y="118"/>
                    <a:pt x="1829" y="118"/>
                  </a:cubicBezTo>
                  <a:cubicBezTo>
                    <a:pt x="1817" y="119"/>
                    <a:pt x="1810" y="120"/>
                    <a:pt x="1810" y="121"/>
                  </a:cubicBezTo>
                  <a:cubicBezTo>
                    <a:pt x="1828" y="138"/>
                    <a:pt x="1719" y="141"/>
                    <a:pt x="1790" y="142"/>
                  </a:cubicBezTo>
                  <a:cubicBezTo>
                    <a:pt x="1754" y="143"/>
                    <a:pt x="1793" y="144"/>
                    <a:pt x="1781" y="144"/>
                  </a:cubicBezTo>
                  <a:cubicBezTo>
                    <a:pt x="1764" y="147"/>
                    <a:pt x="1802" y="147"/>
                    <a:pt x="1769" y="148"/>
                  </a:cubicBezTo>
                  <a:cubicBezTo>
                    <a:pt x="1779" y="150"/>
                    <a:pt x="1735" y="151"/>
                    <a:pt x="1769" y="153"/>
                  </a:cubicBezTo>
                  <a:cubicBezTo>
                    <a:pt x="1787" y="154"/>
                    <a:pt x="1726" y="155"/>
                    <a:pt x="1768" y="156"/>
                  </a:cubicBezTo>
                  <a:cubicBezTo>
                    <a:pt x="1718" y="158"/>
                    <a:pt x="1637" y="162"/>
                    <a:pt x="1666" y="166"/>
                  </a:cubicBezTo>
                  <a:cubicBezTo>
                    <a:pt x="1648" y="166"/>
                    <a:pt x="1636" y="166"/>
                    <a:pt x="1619" y="167"/>
                  </a:cubicBezTo>
                  <a:cubicBezTo>
                    <a:pt x="1635" y="170"/>
                    <a:pt x="1703" y="168"/>
                    <a:pt x="1665" y="169"/>
                  </a:cubicBezTo>
                  <a:lnTo>
                    <a:pt x="1665" y="169"/>
                  </a:lnTo>
                  <a:cubicBezTo>
                    <a:pt x="1658" y="169"/>
                    <a:pt x="1651" y="169"/>
                    <a:pt x="1644" y="170"/>
                  </a:cubicBezTo>
                  <a:cubicBezTo>
                    <a:pt x="1705" y="177"/>
                    <a:pt x="1601" y="174"/>
                    <a:pt x="1570" y="175"/>
                  </a:cubicBezTo>
                  <a:cubicBezTo>
                    <a:pt x="1616" y="176"/>
                    <a:pt x="1576" y="177"/>
                    <a:pt x="1591" y="177"/>
                  </a:cubicBezTo>
                  <a:cubicBezTo>
                    <a:pt x="1615" y="178"/>
                    <a:pt x="1554" y="179"/>
                    <a:pt x="1590" y="180"/>
                  </a:cubicBezTo>
                  <a:cubicBezTo>
                    <a:pt x="1609" y="180"/>
                    <a:pt x="1704" y="176"/>
                    <a:pt x="1665" y="177"/>
                  </a:cubicBezTo>
                  <a:lnTo>
                    <a:pt x="1665" y="177"/>
                  </a:lnTo>
                  <a:cubicBezTo>
                    <a:pt x="1651" y="178"/>
                    <a:pt x="1637" y="178"/>
                    <a:pt x="1623" y="179"/>
                  </a:cubicBezTo>
                  <a:cubicBezTo>
                    <a:pt x="1628" y="180"/>
                    <a:pt x="1633" y="180"/>
                    <a:pt x="1639" y="181"/>
                  </a:cubicBezTo>
                  <a:cubicBezTo>
                    <a:pt x="1613" y="182"/>
                    <a:pt x="1616" y="182"/>
                    <a:pt x="1607" y="184"/>
                  </a:cubicBezTo>
                  <a:cubicBezTo>
                    <a:pt x="1578" y="186"/>
                    <a:pt x="1609" y="189"/>
                    <a:pt x="1620" y="188"/>
                  </a:cubicBezTo>
                  <a:cubicBezTo>
                    <a:pt x="1614" y="188"/>
                    <a:pt x="1608" y="188"/>
                    <a:pt x="1603" y="188"/>
                  </a:cubicBezTo>
                  <a:cubicBezTo>
                    <a:pt x="1590" y="190"/>
                    <a:pt x="1709" y="189"/>
                    <a:pt x="1644" y="189"/>
                  </a:cubicBezTo>
                  <a:cubicBezTo>
                    <a:pt x="1717" y="188"/>
                    <a:pt x="1603" y="191"/>
                    <a:pt x="1603" y="191"/>
                  </a:cubicBezTo>
                  <a:cubicBezTo>
                    <a:pt x="1617" y="191"/>
                    <a:pt x="1630" y="191"/>
                    <a:pt x="1643" y="191"/>
                  </a:cubicBezTo>
                  <a:cubicBezTo>
                    <a:pt x="1599" y="195"/>
                    <a:pt x="1656" y="190"/>
                    <a:pt x="1675" y="193"/>
                  </a:cubicBezTo>
                  <a:cubicBezTo>
                    <a:pt x="1662" y="192"/>
                    <a:pt x="1665" y="192"/>
                    <a:pt x="1677" y="192"/>
                  </a:cubicBezTo>
                  <a:cubicBezTo>
                    <a:pt x="1652" y="194"/>
                    <a:pt x="1638" y="194"/>
                    <a:pt x="1624" y="194"/>
                  </a:cubicBezTo>
                  <a:cubicBezTo>
                    <a:pt x="1665" y="198"/>
                    <a:pt x="1629" y="205"/>
                    <a:pt x="1603" y="203"/>
                  </a:cubicBezTo>
                  <a:cubicBezTo>
                    <a:pt x="1613" y="204"/>
                    <a:pt x="1641" y="206"/>
                    <a:pt x="1621" y="206"/>
                  </a:cubicBezTo>
                  <a:cubicBezTo>
                    <a:pt x="1594" y="207"/>
                    <a:pt x="1624" y="208"/>
                    <a:pt x="1623" y="208"/>
                  </a:cubicBezTo>
                  <a:cubicBezTo>
                    <a:pt x="1672" y="208"/>
                    <a:pt x="1623" y="206"/>
                    <a:pt x="1653" y="205"/>
                  </a:cubicBezTo>
                  <a:cubicBezTo>
                    <a:pt x="1707" y="206"/>
                    <a:pt x="1653" y="207"/>
                    <a:pt x="1665" y="208"/>
                  </a:cubicBezTo>
                  <a:cubicBezTo>
                    <a:pt x="1651" y="209"/>
                    <a:pt x="1637" y="209"/>
                    <a:pt x="1623" y="209"/>
                  </a:cubicBezTo>
                  <a:lnTo>
                    <a:pt x="1623" y="210"/>
                  </a:lnTo>
                  <a:cubicBezTo>
                    <a:pt x="1629" y="210"/>
                    <a:pt x="1635" y="210"/>
                    <a:pt x="1641" y="210"/>
                  </a:cubicBezTo>
                  <a:cubicBezTo>
                    <a:pt x="1635" y="211"/>
                    <a:pt x="1629" y="211"/>
                    <a:pt x="1623" y="211"/>
                  </a:cubicBezTo>
                  <a:lnTo>
                    <a:pt x="1623" y="211"/>
                  </a:lnTo>
                  <a:cubicBezTo>
                    <a:pt x="1640" y="212"/>
                    <a:pt x="1701" y="211"/>
                    <a:pt x="1665" y="211"/>
                  </a:cubicBezTo>
                  <a:lnTo>
                    <a:pt x="1665" y="212"/>
                  </a:lnTo>
                  <a:cubicBezTo>
                    <a:pt x="1671" y="212"/>
                    <a:pt x="1676" y="213"/>
                    <a:pt x="1682" y="213"/>
                  </a:cubicBezTo>
                  <a:cubicBezTo>
                    <a:pt x="1662" y="213"/>
                    <a:pt x="1644" y="214"/>
                    <a:pt x="1623" y="214"/>
                  </a:cubicBezTo>
                  <a:cubicBezTo>
                    <a:pt x="1636" y="214"/>
                    <a:pt x="1648" y="215"/>
                    <a:pt x="1665" y="215"/>
                  </a:cubicBezTo>
                  <a:cubicBezTo>
                    <a:pt x="1662" y="226"/>
                    <a:pt x="1682" y="222"/>
                    <a:pt x="1666" y="228"/>
                  </a:cubicBezTo>
                  <a:cubicBezTo>
                    <a:pt x="1677" y="232"/>
                    <a:pt x="1678" y="231"/>
                    <a:pt x="1666" y="233"/>
                  </a:cubicBezTo>
                  <a:cubicBezTo>
                    <a:pt x="1666" y="234"/>
                    <a:pt x="1681" y="235"/>
                    <a:pt x="1676" y="235"/>
                  </a:cubicBezTo>
                  <a:cubicBezTo>
                    <a:pt x="1640" y="236"/>
                    <a:pt x="1687" y="237"/>
                    <a:pt x="1677" y="238"/>
                  </a:cubicBezTo>
                  <a:cubicBezTo>
                    <a:pt x="1664" y="240"/>
                    <a:pt x="1665" y="239"/>
                    <a:pt x="1665" y="245"/>
                  </a:cubicBezTo>
                  <a:cubicBezTo>
                    <a:pt x="1665" y="246"/>
                    <a:pt x="1654" y="248"/>
                    <a:pt x="1668" y="249"/>
                  </a:cubicBezTo>
                  <a:cubicBezTo>
                    <a:pt x="1683" y="251"/>
                    <a:pt x="1660" y="251"/>
                    <a:pt x="1665" y="253"/>
                  </a:cubicBezTo>
                  <a:cubicBezTo>
                    <a:pt x="1668" y="253"/>
                    <a:pt x="1678" y="254"/>
                    <a:pt x="1679" y="254"/>
                  </a:cubicBezTo>
                  <a:cubicBezTo>
                    <a:pt x="1654" y="257"/>
                    <a:pt x="1690" y="258"/>
                    <a:pt x="1702" y="260"/>
                  </a:cubicBezTo>
                  <a:cubicBezTo>
                    <a:pt x="1686" y="260"/>
                    <a:pt x="1684" y="260"/>
                    <a:pt x="1687" y="261"/>
                  </a:cubicBezTo>
                  <a:cubicBezTo>
                    <a:pt x="1716" y="262"/>
                    <a:pt x="1697" y="263"/>
                    <a:pt x="1724" y="265"/>
                  </a:cubicBezTo>
                  <a:cubicBezTo>
                    <a:pt x="1705" y="267"/>
                    <a:pt x="1667" y="267"/>
                    <a:pt x="1723" y="271"/>
                  </a:cubicBezTo>
                  <a:cubicBezTo>
                    <a:pt x="1708" y="272"/>
                    <a:pt x="1697" y="272"/>
                    <a:pt x="1686" y="272"/>
                  </a:cubicBezTo>
                  <a:cubicBezTo>
                    <a:pt x="1700" y="273"/>
                    <a:pt x="1713" y="273"/>
                    <a:pt x="1730" y="274"/>
                  </a:cubicBezTo>
                  <a:cubicBezTo>
                    <a:pt x="1641" y="275"/>
                    <a:pt x="1751" y="275"/>
                    <a:pt x="1707" y="276"/>
                  </a:cubicBezTo>
                  <a:lnTo>
                    <a:pt x="1707" y="275"/>
                  </a:lnTo>
                  <a:cubicBezTo>
                    <a:pt x="1715" y="278"/>
                    <a:pt x="1736" y="280"/>
                    <a:pt x="1688" y="281"/>
                  </a:cubicBezTo>
                  <a:cubicBezTo>
                    <a:pt x="1692" y="282"/>
                    <a:pt x="1713" y="283"/>
                    <a:pt x="1724" y="283"/>
                  </a:cubicBezTo>
                  <a:cubicBezTo>
                    <a:pt x="1713" y="283"/>
                    <a:pt x="1692" y="284"/>
                    <a:pt x="1687" y="285"/>
                  </a:cubicBezTo>
                  <a:cubicBezTo>
                    <a:pt x="1704" y="288"/>
                    <a:pt x="1753" y="293"/>
                    <a:pt x="1683" y="294"/>
                  </a:cubicBezTo>
                  <a:cubicBezTo>
                    <a:pt x="1700" y="294"/>
                    <a:pt x="1713" y="295"/>
                    <a:pt x="1726" y="295"/>
                  </a:cubicBezTo>
                  <a:cubicBezTo>
                    <a:pt x="1713" y="295"/>
                    <a:pt x="1701" y="296"/>
                    <a:pt x="1689" y="297"/>
                  </a:cubicBezTo>
                  <a:cubicBezTo>
                    <a:pt x="1716" y="297"/>
                    <a:pt x="1681" y="298"/>
                    <a:pt x="1704" y="299"/>
                  </a:cubicBezTo>
                  <a:cubicBezTo>
                    <a:pt x="1714" y="300"/>
                    <a:pt x="1679" y="302"/>
                    <a:pt x="1689" y="302"/>
                  </a:cubicBezTo>
                  <a:cubicBezTo>
                    <a:pt x="1719" y="306"/>
                    <a:pt x="1703" y="304"/>
                    <a:pt x="1707" y="315"/>
                  </a:cubicBezTo>
                  <a:cubicBezTo>
                    <a:pt x="1709" y="321"/>
                    <a:pt x="1691" y="322"/>
                    <a:pt x="1686" y="322"/>
                  </a:cubicBezTo>
                  <a:cubicBezTo>
                    <a:pt x="1690" y="321"/>
                    <a:pt x="1705" y="322"/>
                    <a:pt x="1695" y="322"/>
                  </a:cubicBezTo>
                  <a:cubicBezTo>
                    <a:pt x="1679" y="322"/>
                    <a:pt x="1667" y="322"/>
                    <a:pt x="1666" y="322"/>
                  </a:cubicBezTo>
                  <a:cubicBezTo>
                    <a:pt x="1656" y="326"/>
                    <a:pt x="1715" y="325"/>
                    <a:pt x="1720" y="329"/>
                  </a:cubicBezTo>
                  <a:cubicBezTo>
                    <a:pt x="1712" y="329"/>
                    <a:pt x="1700" y="330"/>
                    <a:pt x="1690" y="330"/>
                  </a:cubicBezTo>
                  <a:cubicBezTo>
                    <a:pt x="1701" y="331"/>
                    <a:pt x="1726" y="332"/>
                    <a:pt x="1719" y="333"/>
                  </a:cubicBezTo>
                  <a:cubicBezTo>
                    <a:pt x="1707" y="334"/>
                    <a:pt x="1721" y="334"/>
                    <a:pt x="1725" y="334"/>
                  </a:cubicBezTo>
                  <a:cubicBezTo>
                    <a:pt x="1728" y="335"/>
                    <a:pt x="1713" y="335"/>
                    <a:pt x="1707" y="336"/>
                  </a:cubicBezTo>
                  <a:cubicBezTo>
                    <a:pt x="1751" y="333"/>
                    <a:pt x="1703" y="345"/>
                    <a:pt x="1744" y="350"/>
                  </a:cubicBezTo>
                  <a:cubicBezTo>
                    <a:pt x="1709" y="353"/>
                    <a:pt x="1737" y="356"/>
                    <a:pt x="1727" y="359"/>
                  </a:cubicBezTo>
                  <a:cubicBezTo>
                    <a:pt x="1711" y="361"/>
                    <a:pt x="1726" y="362"/>
                    <a:pt x="1707" y="364"/>
                  </a:cubicBezTo>
                  <a:cubicBezTo>
                    <a:pt x="1725" y="364"/>
                    <a:pt x="1722" y="365"/>
                    <a:pt x="1737" y="367"/>
                  </a:cubicBezTo>
                  <a:cubicBezTo>
                    <a:pt x="1749" y="368"/>
                    <a:pt x="1730" y="368"/>
                    <a:pt x="1727" y="368"/>
                  </a:cubicBezTo>
                  <a:cubicBezTo>
                    <a:pt x="1758" y="367"/>
                    <a:pt x="1691" y="369"/>
                    <a:pt x="1684" y="369"/>
                  </a:cubicBezTo>
                  <a:cubicBezTo>
                    <a:pt x="1709" y="370"/>
                    <a:pt x="1728" y="370"/>
                    <a:pt x="1748" y="371"/>
                  </a:cubicBezTo>
                  <a:cubicBezTo>
                    <a:pt x="1726" y="371"/>
                    <a:pt x="1707" y="371"/>
                    <a:pt x="1679" y="371"/>
                  </a:cubicBezTo>
                  <a:cubicBezTo>
                    <a:pt x="1717" y="372"/>
                    <a:pt x="1669" y="374"/>
                    <a:pt x="1727" y="374"/>
                  </a:cubicBezTo>
                  <a:cubicBezTo>
                    <a:pt x="1744" y="373"/>
                    <a:pt x="1746" y="374"/>
                    <a:pt x="1727" y="374"/>
                  </a:cubicBezTo>
                  <a:lnTo>
                    <a:pt x="1727" y="374"/>
                  </a:lnTo>
                  <a:cubicBezTo>
                    <a:pt x="1721" y="375"/>
                    <a:pt x="1715" y="375"/>
                    <a:pt x="1708" y="376"/>
                  </a:cubicBezTo>
                  <a:cubicBezTo>
                    <a:pt x="1721" y="376"/>
                    <a:pt x="1734" y="376"/>
                    <a:pt x="1748" y="376"/>
                  </a:cubicBezTo>
                  <a:cubicBezTo>
                    <a:pt x="1708" y="378"/>
                    <a:pt x="1688" y="379"/>
                    <a:pt x="1746" y="379"/>
                  </a:cubicBezTo>
                  <a:cubicBezTo>
                    <a:pt x="1700" y="381"/>
                    <a:pt x="1750" y="382"/>
                    <a:pt x="1749" y="384"/>
                  </a:cubicBezTo>
                  <a:cubicBezTo>
                    <a:pt x="1748" y="400"/>
                    <a:pt x="1747" y="399"/>
                    <a:pt x="1727" y="399"/>
                  </a:cubicBezTo>
                  <a:cubicBezTo>
                    <a:pt x="1746" y="402"/>
                    <a:pt x="1787" y="403"/>
                    <a:pt x="1727" y="404"/>
                  </a:cubicBezTo>
                  <a:cubicBezTo>
                    <a:pt x="1722" y="405"/>
                    <a:pt x="1658" y="406"/>
                    <a:pt x="1707" y="406"/>
                  </a:cubicBezTo>
                  <a:cubicBezTo>
                    <a:pt x="1696" y="405"/>
                    <a:pt x="1767" y="404"/>
                    <a:pt x="1693" y="402"/>
                  </a:cubicBezTo>
                  <a:cubicBezTo>
                    <a:pt x="1661" y="404"/>
                    <a:pt x="1663" y="405"/>
                    <a:pt x="1666" y="407"/>
                  </a:cubicBezTo>
                  <a:cubicBezTo>
                    <a:pt x="1667" y="408"/>
                    <a:pt x="1631" y="409"/>
                    <a:pt x="1665" y="410"/>
                  </a:cubicBezTo>
                  <a:cubicBezTo>
                    <a:pt x="1695" y="409"/>
                    <a:pt x="1705" y="408"/>
                    <a:pt x="1690" y="407"/>
                  </a:cubicBezTo>
                  <a:cubicBezTo>
                    <a:pt x="1705" y="407"/>
                    <a:pt x="1723" y="406"/>
                    <a:pt x="1748" y="406"/>
                  </a:cubicBezTo>
                  <a:cubicBezTo>
                    <a:pt x="1748" y="407"/>
                    <a:pt x="1759" y="409"/>
                    <a:pt x="1746" y="409"/>
                  </a:cubicBezTo>
                  <a:cubicBezTo>
                    <a:pt x="1734" y="412"/>
                    <a:pt x="1726" y="411"/>
                    <a:pt x="1717" y="415"/>
                  </a:cubicBezTo>
                  <a:cubicBezTo>
                    <a:pt x="1720" y="416"/>
                    <a:pt x="1731" y="416"/>
                    <a:pt x="1727" y="424"/>
                  </a:cubicBezTo>
                  <a:cubicBezTo>
                    <a:pt x="1710" y="424"/>
                    <a:pt x="1698" y="424"/>
                    <a:pt x="1682" y="425"/>
                  </a:cubicBezTo>
                  <a:cubicBezTo>
                    <a:pt x="1734" y="426"/>
                    <a:pt x="1682" y="428"/>
                    <a:pt x="1721" y="429"/>
                  </a:cubicBezTo>
                  <a:cubicBezTo>
                    <a:pt x="1723" y="429"/>
                    <a:pt x="1721" y="430"/>
                    <a:pt x="1719" y="430"/>
                  </a:cubicBezTo>
                  <a:cubicBezTo>
                    <a:pt x="1686" y="433"/>
                    <a:pt x="1739" y="434"/>
                    <a:pt x="1723" y="436"/>
                  </a:cubicBezTo>
                  <a:cubicBezTo>
                    <a:pt x="1686" y="437"/>
                    <a:pt x="1725" y="439"/>
                    <a:pt x="1694" y="442"/>
                  </a:cubicBezTo>
                  <a:cubicBezTo>
                    <a:pt x="1664" y="443"/>
                    <a:pt x="1725" y="443"/>
                    <a:pt x="1706" y="444"/>
                  </a:cubicBezTo>
                  <a:cubicBezTo>
                    <a:pt x="1669" y="446"/>
                    <a:pt x="1693" y="447"/>
                    <a:pt x="1686" y="449"/>
                  </a:cubicBezTo>
                  <a:cubicBezTo>
                    <a:pt x="1682" y="450"/>
                    <a:pt x="1717" y="451"/>
                    <a:pt x="1686" y="452"/>
                  </a:cubicBezTo>
                  <a:cubicBezTo>
                    <a:pt x="1720" y="453"/>
                    <a:pt x="1684" y="454"/>
                    <a:pt x="1685" y="455"/>
                  </a:cubicBezTo>
                  <a:cubicBezTo>
                    <a:pt x="1681" y="468"/>
                    <a:pt x="1748" y="458"/>
                    <a:pt x="1707" y="461"/>
                  </a:cubicBezTo>
                  <a:lnTo>
                    <a:pt x="1707" y="461"/>
                  </a:lnTo>
                  <a:cubicBezTo>
                    <a:pt x="1697" y="462"/>
                    <a:pt x="1747" y="462"/>
                    <a:pt x="1712" y="463"/>
                  </a:cubicBezTo>
                  <a:cubicBezTo>
                    <a:pt x="1737" y="464"/>
                    <a:pt x="1691" y="465"/>
                    <a:pt x="1708" y="466"/>
                  </a:cubicBezTo>
                  <a:cubicBezTo>
                    <a:pt x="1744" y="470"/>
                    <a:pt x="1728" y="472"/>
                    <a:pt x="1761" y="470"/>
                  </a:cubicBezTo>
                  <a:cubicBezTo>
                    <a:pt x="1770" y="471"/>
                    <a:pt x="1753" y="471"/>
                    <a:pt x="1748" y="471"/>
                  </a:cubicBezTo>
                  <a:lnTo>
                    <a:pt x="1748" y="471"/>
                  </a:lnTo>
                  <a:cubicBezTo>
                    <a:pt x="1738" y="473"/>
                    <a:pt x="1813" y="471"/>
                    <a:pt x="1769" y="472"/>
                  </a:cubicBezTo>
                  <a:lnTo>
                    <a:pt x="1769" y="472"/>
                  </a:lnTo>
                  <a:cubicBezTo>
                    <a:pt x="1850" y="474"/>
                    <a:pt x="1855" y="476"/>
                    <a:pt x="1875" y="486"/>
                  </a:cubicBezTo>
                  <a:cubicBezTo>
                    <a:pt x="1861" y="487"/>
                    <a:pt x="1869" y="489"/>
                    <a:pt x="1862" y="490"/>
                  </a:cubicBezTo>
                  <a:cubicBezTo>
                    <a:pt x="1865" y="491"/>
                    <a:pt x="1859" y="492"/>
                    <a:pt x="1875" y="493"/>
                  </a:cubicBezTo>
                  <a:cubicBezTo>
                    <a:pt x="1908" y="494"/>
                    <a:pt x="1867" y="495"/>
                    <a:pt x="1886" y="496"/>
                  </a:cubicBezTo>
                  <a:cubicBezTo>
                    <a:pt x="1901" y="497"/>
                    <a:pt x="1859" y="497"/>
                    <a:pt x="1886" y="498"/>
                  </a:cubicBezTo>
                  <a:cubicBezTo>
                    <a:pt x="1899" y="498"/>
                    <a:pt x="1893" y="500"/>
                    <a:pt x="1895" y="500"/>
                  </a:cubicBezTo>
                  <a:cubicBezTo>
                    <a:pt x="1843" y="503"/>
                    <a:pt x="1820" y="502"/>
                    <a:pt x="1771" y="502"/>
                  </a:cubicBezTo>
                  <a:cubicBezTo>
                    <a:pt x="1817" y="503"/>
                    <a:pt x="1764" y="504"/>
                    <a:pt x="1769" y="505"/>
                  </a:cubicBezTo>
                  <a:cubicBezTo>
                    <a:pt x="1773" y="506"/>
                    <a:pt x="1769" y="508"/>
                    <a:pt x="1778" y="509"/>
                  </a:cubicBezTo>
                  <a:cubicBezTo>
                    <a:pt x="1789" y="510"/>
                    <a:pt x="1762" y="511"/>
                    <a:pt x="1768" y="512"/>
                  </a:cubicBezTo>
                  <a:cubicBezTo>
                    <a:pt x="1837" y="520"/>
                    <a:pt x="1779" y="516"/>
                    <a:pt x="1878" y="503"/>
                  </a:cubicBezTo>
                  <a:cubicBezTo>
                    <a:pt x="1903" y="503"/>
                    <a:pt x="1892" y="505"/>
                    <a:pt x="1933" y="505"/>
                  </a:cubicBezTo>
                  <a:cubicBezTo>
                    <a:pt x="1884" y="513"/>
                    <a:pt x="1879" y="514"/>
                    <a:pt x="1811" y="515"/>
                  </a:cubicBezTo>
                  <a:cubicBezTo>
                    <a:pt x="1819" y="517"/>
                    <a:pt x="1835" y="515"/>
                    <a:pt x="1832" y="521"/>
                  </a:cubicBezTo>
                  <a:cubicBezTo>
                    <a:pt x="1915" y="521"/>
                    <a:pt x="1860" y="524"/>
                    <a:pt x="1832" y="526"/>
                  </a:cubicBezTo>
                  <a:cubicBezTo>
                    <a:pt x="1867" y="527"/>
                    <a:pt x="1823" y="528"/>
                    <a:pt x="1829" y="529"/>
                  </a:cubicBezTo>
                  <a:cubicBezTo>
                    <a:pt x="1826" y="530"/>
                    <a:pt x="1790" y="531"/>
                    <a:pt x="1775" y="528"/>
                  </a:cubicBezTo>
                  <a:cubicBezTo>
                    <a:pt x="1772" y="529"/>
                    <a:pt x="1766" y="530"/>
                    <a:pt x="1770" y="530"/>
                  </a:cubicBezTo>
                  <a:cubicBezTo>
                    <a:pt x="1802" y="532"/>
                    <a:pt x="1778" y="533"/>
                    <a:pt x="1832" y="534"/>
                  </a:cubicBezTo>
                  <a:cubicBezTo>
                    <a:pt x="1833" y="561"/>
                    <a:pt x="1871" y="556"/>
                    <a:pt x="1889" y="560"/>
                  </a:cubicBezTo>
                  <a:cubicBezTo>
                    <a:pt x="1876" y="562"/>
                    <a:pt x="1897" y="564"/>
                    <a:pt x="1894" y="565"/>
                  </a:cubicBezTo>
                  <a:cubicBezTo>
                    <a:pt x="1893" y="566"/>
                    <a:pt x="1894" y="567"/>
                    <a:pt x="1894" y="568"/>
                  </a:cubicBezTo>
                  <a:cubicBezTo>
                    <a:pt x="1894" y="569"/>
                    <a:pt x="1886" y="570"/>
                    <a:pt x="1896" y="571"/>
                  </a:cubicBezTo>
                  <a:cubicBezTo>
                    <a:pt x="1946" y="574"/>
                    <a:pt x="1924" y="580"/>
                    <a:pt x="1951" y="582"/>
                  </a:cubicBezTo>
                  <a:cubicBezTo>
                    <a:pt x="1952" y="582"/>
                    <a:pt x="1930" y="583"/>
                    <a:pt x="1948" y="583"/>
                  </a:cubicBezTo>
                  <a:cubicBezTo>
                    <a:pt x="1951" y="583"/>
                    <a:pt x="1956" y="583"/>
                    <a:pt x="1955" y="583"/>
                  </a:cubicBezTo>
                  <a:cubicBezTo>
                    <a:pt x="1902" y="586"/>
                    <a:pt x="1965" y="588"/>
                    <a:pt x="1939" y="591"/>
                  </a:cubicBezTo>
                  <a:cubicBezTo>
                    <a:pt x="1969" y="591"/>
                    <a:pt x="1925" y="592"/>
                    <a:pt x="1953" y="593"/>
                  </a:cubicBezTo>
                  <a:cubicBezTo>
                    <a:pt x="1968" y="594"/>
                    <a:pt x="1954" y="595"/>
                    <a:pt x="1957" y="597"/>
                  </a:cubicBezTo>
                  <a:cubicBezTo>
                    <a:pt x="1960" y="598"/>
                    <a:pt x="1965" y="599"/>
                    <a:pt x="1979" y="599"/>
                  </a:cubicBezTo>
                  <a:cubicBezTo>
                    <a:pt x="2001" y="601"/>
                    <a:pt x="1942" y="601"/>
                    <a:pt x="1971" y="602"/>
                  </a:cubicBezTo>
                  <a:cubicBezTo>
                    <a:pt x="1990" y="604"/>
                    <a:pt x="1969" y="605"/>
                    <a:pt x="1978" y="608"/>
                  </a:cubicBezTo>
                  <a:cubicBezTo>
                    <a:pt x="1985" y="609"/>
                    <a:pt x="1966" y="610"/>
                    <a:pt x="1966" y="611"/>
                  </a:cubicBezTo>
                  <a:cubicBezTo>
                    <a:pt x="1991" y="612"/>
                    <a:pt x="1963" y="631"/>
                    <a:pt x="1989" y="631"/>
                  </a:cubicBezTo>
                  <a:cubicBezTo>
                    <a:pt x="2029" y="632"/>
                    <a:pt x="1976" y="633"/>
                    <a:pt x="1986" y="634"/>
                  </a:cubicBezTo>
                  <a:cubicBezTo>
                    <a:pt x="2006" y="636"/>
                    <a:pt x="1994" y="636"/>
                    <a:pt x="1999" y="642"/>
                  </a:cubicBezTo>
                  <a:cubicBezTo>
                    <a:pt x="2002" y="644"/>
                    <a:pt x="1985" y="646"/>
                    <a:pt x="2015" y="648"/>
                  </a:cubicBezTo>
                  <a:cubicBezTo>
                    <a:pt x="1967" y="650"/>
                    <a:pt x="2048" y="648"/>
                    <a:pt x="2040" y="649"/>
                  </a:cubicBezTo>
                  <a:cubicBezTo>
                    <a:pt x="2032" y="650"/>
                    <a:pt x="2025" y="650"/>
                    <a:pt x="2019" y="650"/>
                  </a:cubicBezTo>
                  <a:cubicBezTo>
                    <a:pt x="2025" y="651"/>
                    <a:pt x="2030" y="651"/>
                    <a:pt x="2036" y="651"/>
                  </a:cubicBezTo>
                  <a:cubicBezTo>
                    <a:pt x="2030" y="651"/>
                    <a:pt x="2025" y="651"/>
                    <a:pt x="2019" y="651"/>
                  </a:cubicBezTo>
                  <a:cubicBezTo>
                    <a:pt x="2030" y="653"/>
                    <a:pt x="2039" y="651"/>
                    <a:pt x="2041" y="658"/>
                  </a:cubicBezTo>
                  <a:cubicBezTo>
                    <a:pt x="2043" y="658"/>
                    <a:pt x="2062" y="659"/>
                    <a:pt x="2043" y="660"/>
                  </a:cubicBezTo>
                  <a:cubicBezTo>
                    <a:pt x="2062" y="660"/>
                    <a:pt x="2081" y="661"/>
                    <a:pt x="2100" y="661"/>
                  </a:cubicBezTo>
                  <a:cubicBezTo>
                    <a:pt x="2088" y="662"/>
                    <a:pt x="2075" y="663"/>
                    <a:pt x="2062" y="663"/>
                  </a:cubicBezTo>
                  <a:cubicBezTo>
                    <a:pt x="2103" y="664"/>
                    <a:pt x="2048" y="665"/>
                    <a:pt x="2058" y="666"/>
                  </a:cubicBezTo>
                  <a:cubicBezTo>
                    <a:pt x="2062" y="666"/>
                    <a:pt x="2092" y="667"/>
                    <a:pt x="2071" y="668"/>
                  </a:cubicBezTo>
                  <a:cubicBezTo>
                    <a:pt x="2066" y="669"/>
                    <a:pt x="2087" y="667"/>
                    <a:pt x="2081" y="675"/>
                  </a:cubicBezTo>
                  <a:cubicBezTo>
                    <a:pt x="2101" y="675"/>
                    <a:pt x="2111" y="673"/>
                    <a:pt x="2122" y="675"/>
                  </a:cubicBezTo>
                  <a:cubicBezTo>
                    <a:pt x="2120" y="675"/>
                    <a:pt x="2104" y="676"/>
                    <a:pt x="2107" y="676"/>
                  </a:cubicBezTo>
                  <a:cubicBezTo>
                    <a:pt x="2134" y="677"/>
                    <a:pt x="2122" y="678"/>
                    <a:pt x="2113" y="680"/>
                  </a:cubicBezTo>
                  <a:cubicBezTo>
                    <a:pt x="2111" y="684"/>
                    <a:pt x="2150" y="689"/>
                    <a:pt x="2158" y="689"/>
                  </a:cubicBezTo>
                  <a:cubicBezTo>
                    <a:pt x="2160" y="690"/>
                    <a:pt x="2148" y="691"/>
                    <a:pt x="2144" y="692"/>
                  </a:cubicBezTo>
                  <a:cubicBezTo>
                    <a:pt x="2155" y="693"/>
                    <a:pt x="2186" y="696"/>
                    <a:pt x="2150" y="699"/>
                  </a:cubicBezTo>
                  <a:cubicBezTo>
                    <a:pt x="2161" y="699"/>
                    <a:pt x="2173" y="700"/>
                    <a:pt x="2185" y="700"/>
                  </a:cubicBezTo>
                  <a:cubicBezTo>
                    <a:pt x="2151" y="700"/>
                    <a:pt x="2185" y="701"/>
                    <a:pt x="2177" y="702"/>
                  </a:cubicBezTo>
                  <a:cubicBezTo>
                    <a:pt x="2170" y="702"/>
                    <a:pt x="2164" y="704"/>
                    <a:pt x="2172" y="704"/>
                  </a:cubicBezTo>
                  <a:cubicBezTo>
                    <a:pt x="2191" y="705"/>
                    <a:pt x="2184" y="706"/>
                    <a:pt x="2185" y="706"/>
                  </a:cubicBezTo>
                  <a:cubicBezTo>
                    <a:pt x="2188" y="709"/>
                    <a:pt x="2176" y="711"/>
                    <a:pt x="2196" y="713"/>
                  </a:cubicBezTo>
                  <a:cubicBezTo>
                    <a:pt x="2231" y="717"/>
                    <a:pt x="2204" y="717"/>
                    <a:pt x="2237" y="723"/>
                  </a:cubicBezTo>
                  <a:cubicBezTo>
                    <a:pt x="2268" y="727"/>
                    <a:pt x="2140" y="729"/>
                    <a:pt x="2124" y="732"/>
                  </a:cubicBezTo>
                  <a:cubicBezTo>
                    <a:pt x="2109" y="734"/>
                    <a:pt x="2079" y="739"/>
                    <a:pt x="2119" y="742"/>
                  </a:cubicBezTo>
                  <a:cubicBezTo>
                    <a:pt x="2039" y="742"/>
                    <a:pt x="2040" y="743"/>
                    <a:pt x="2060" y="746"/>
                  </a:cubicBezTo>
                  <a:cubicBezTo>
                    <a:pt x="2020" y="747"/>
                    <a:pt x="2051" y="749"/>
                    <a:pt x="2039" y="751"/>
                  </a:cubicBezTo>
                  <a:cubicBezTo>
                    <a:pt x="2028" y="753"/>
                    <a:pt x="1997" y="755"/>
                    <a:pt x="2036" y="757"/>
                  </a:cubicBezTo>
                  <a:cubicBezTo>
                    <a:pt x="1996" y="758"/>
                    <a:pt x="1981" y="759"/>
                    <a:pt x="2020" y="762"/>
                  </a:cubicBezTo>
                  <a:cubicBezTo>
                    <a:pt x="1998" y="763"/>
                    <a:pt x="1961" y="764"/>
                    <a:pt x="1965" y="765"/>
                  </a:cubicBezTo>
                  <a:cubicBezTo>
                    <a:pt x="1972" y="766"/>
                    <a:pt x="1937" y="767"/>
                    <a:pt x="1958" y="768"/>
                  </a:cubicBezTo>
                  <a:cubicBezTo>
                    <a:pt x="1985" y="769"/>
                    <a:pt x="1959" y="770"/>
                    <a:pt x="1954" y="771"/>
                  </a:cubicBezTo>
                  <a:cubicBezTo>
                    <a:pt x="1950" y="772"/>
                    <a:pt x="1955" y="773"/>
                    <a:pt x="1943" y="774"/>
                  </a:cubicBezTo>
                  <a:cubicBezTo>
                    <a:pt x="1930" y="774"/>
                    <a:pt x="1970" y="775"/>
                    <a:pt x="1944" y="776"/>
                  </a:cubicBezTo>
                  <a:cubicBezTo>
                    <a:pt x="1895" y="779"/>
                    <a:pt x="2055" y="779"/>
                    <a:pt x="1998" y="779"/>
                  </a:cubicBezTo>
                  <a:lnTo>
                    <a:pt x="1998" y="779"/>
                  </a:lnTo>
                  <a:cubicBezTo>
                    <a:pt x="1979" y="782"/>
                    <a:pt x="1976" y="777"/>
                    <a:pt x="1977" y="786"/>
                  </a:cubicBezTo>
                  <a:cubicBezTo>
                    <a:pt x="1977" y="787"/>
                    <a:pt x="1965" y="789"/>
                    <a:pt x="1981" y="790"/>
                  </a:cubicBezTo>
                  <a:cubicBezTo>
                    <a:pt x="2006" y="791"/>
                    <a:pt x="1971" y="792"/>
                    <a:pt x="1974" y="793"/>
                  </a:cubicBezTo>
                  <a:cubicBezTo>
                    <a:pt x="1979" y="795"/>
                    <a:pt x="2000" y="798"/>
                    <a:pt x="1938" y="799"/>
                  </a:cubicBezTo>
                  <a:cubicBezTo>
                    <a:pt x="1930" y="800"/>
                    <a:pt x="1937" y="800"/>
                    <a:pt x="1936" y="804"/>
                  </a:cubicBezTo>
                  <a:cubicBezTo>
                    <a:pt x="1906" y="805"/>
                    <a:pt x="1874" y="806"/>
                    <a:pt x="1877" y="806"/>
                  </a:cubicBezTo>
                  <a:cubicBezTo>
                    <a:pt x="1881" y="807"/>
                    <a:pt x="1839" y="808"/>
                    <a:pt x="1867" y="809"/>
                  </a:cubicBezTo>
                  <a:cubicBezTo>
                    <a:pt x="1874" y="809"/>
                    <a:pt x="1847" y="811"/>
                    <a:pt x="1854" y="811"/>
                  </a:cubicBezTo>
                  <a:cubicBezTo>
                    <a:pt x="1887" y="812"/>
                    <a:pt x="1842" y="813"/>
                    <a:pt x="1854" y="814"/>
                  </a:cubicBezTo>
                  <a:cubicBezTo>
                    <a:pt x="1861" y="814"/>
                    <a:pt x="1880" y="814"/>
                    <a:pt x="1894" y="814"/>
                  </a:cubicBezTo>
                  <a:lnTo>
                    <a:pt x="1894" y="818"/>
                  </a:lnTo>
                  <a:cubicBezTo>
                    <a:pt x="1960" y="815"/>
                    <a:pt x="1969" y="808"/>
                    <a:pt x="2016" y="803"/>
                  </a:cubicBezTo>
                  <a:cubicBezTo>
                    <a:pt x="2036" y="795"/>
                    <a:pt x="2078" y="788"/>
                    <a:pt x="2123" y="787"/>
                  </a:cubicBezTo>
                  <a:cubicBezTo>
                    <a:pt x="2095" y="786"/>
                    <a:pt x="2129" y="785"/>
                    <a:pt x="2105" y="784"/>
                  </a:cubicBezTo>
                  <a:cubicBezTo>
                    <a:pt x="2122" y="784"/>
                    <a:pt x="2180" y="783"/>
                    <a:pt x="2144" y="784"/>
                  </a:cubicBezTo>
                  <a:lnTo>
                    <a:pt x="2144" y="784"/>
                  </a:lnTo>
                  <a:cubicBezTo>
                    <a:pt x="2144" y="786"/>
                    <a:pt x="2229" y="783"/>
                    <a:pt x="2185" y="785"/>
                  </a:cubicBezTo>
                  <a:cubicBezTo>
                    <a:pt x="2184" y="785"/>
                    <a:pt x="2193" y="788"/>
                    <a:pt x="2185" y="786"/>
                  </a:cubicBezTo>
                  <a:cubicBezTo>
                    <a:pt x="2237" y="788"/>
                    <a:pt x="2158" y="786"/>
                    <a:pt x="2144" y="787"/>
                  </a:cubicBezTo>
                  <a:cubicBezTo>
                    <a:pt x="2150" y="787"/>
                    <a:pt x="2155" y="788"/>
                    <a:pt x="2161" y="788"/>
                  </a:cubicBezTo>
                  <a:cubicBezTo>
                    <a:pt x="2155" y="788"/>
                    <a:pt x="2150" y="788"/>
                    <a:pt x="2144" y="788"/>
                  </a:cubicBezTo>
                  <a:cubicBezTo>
                    <a:pt x="2140" y="796"/>
                    <a:pt x="2166" y="790"/>
                    <a:pt x="2185" y="792"/>
                  </a:cubicBezTo>
                  <a:cubicBezTo>
                    <a:pt x="2183" y="790"/>
                    <a:pt x="2167" y="791"/>
                    <a:pt x="2167" y="791"/>
                  </a:cubicBezTo>
                  <a:cubicBezTo>
                    <a:pt x="2175" y="791"/>
                    <a:pt x="2180" y="790"/>
                    <a:pt x="2185" y="791"/>
                  </a:cubicBezTo>
                  <a:cubicBezTo>
                    <a:pt x="2171" y="791"/>
                    <a:pt x="2202" y="791"/>
                    <a:pt x="2203" y="792"/>
                  </a:cubicBezTo>
                  <a:cubicBezTo>
                    <a:pt x="2197" y="792"/>
                    <a:pt x="2191" y="792"/>
                    <a:pt x="2185" y="792"/>
                  </a:cubicBezTo>
                  <a:cubicBezTo>
                    <a:pt x="2222" y="801"/>
                    <a:pt x="2131" y="809"/>
                    <a:pt x="2102" y="816"/>
                  </a:cubicBezTo>
                  <a:cubicBezTo>
                    <a:pt x="2108" y="816"/>
                    <a:pt x="2114" y="816"/>
                    <a:pt x="2119" y="816"/>
                  </a:cubicBezTo>
                  <a:cubicBezTo>
                    <a:pt x="2114" y="816"/>
                    <a:pt x="2108" y="816"/>
                    <a:pt x="2102" y="816"/>
                  </a:cubicBezTo>
                  <a:lnTo>
                    <a:pt x="2102" y="819"/>
                  </a:lnTo>
                  <a:cubicBezTo>
                    <a:pt x="2121" y="820"/>
                    <a:pt x="2133" y="820"/>
                    <a:pt x="2149" y="820"/>
                  </a:cubicBezTo>
                  <a:cubicBezTo>
                    <a:pt x="2130" y="820"/>
                    <a:pt x="2116" y="821"/>
                    <a:pt x="2098" y="821"/>
                  </a:cubicBezTo>
                  <a:cubicBezTo>
                    <a:pt x="2115" y="821"/>
                    <a:pt x="2126" y="821"/>
                    <a:pt x="2144" y="821"/>
                  </a:cubicBezTo>
                  <a:cubicBezTo>
                    <a:pt x="2150" y="831"/>
                    <a:pt x="2117" y="825"/>
                    <a:pt x="2092" y="828"/>
                  </a:cubicBezTo>
                  <a:cubicBezTo>
                    <a:pt x="2102" y="833"/>
                    <a:pt x="2160" y="830"/>
                    <a:pt x="2123" y="831"/>
                  </a:cubicBezTo>
                  <a:lnTo>
                    <a:pt x="2123" y="831"/>
                  </a:lnTo>
                  <a:cubicBezTo>
                    <a:pt x="2141" y="832"/>
                    <a:pt x="2099" y="833"/>
                    <a:pt x="2113" y="834"/>
                  </a:cubicBezTo>
                  <a:cubicBezTo>
                    <a:pt x="2125" y="836"/>
                    <a:pt x="2088" y="840"/>
                    <a:pt x="2081" y="842"/>
                  </a:cubicBezTo>
                  <a:cubicBezTo>
                    <a:pt x="2087" y="842"/>
                    <a:pt x="2093" y="842"/>
                    <a:pt x="2099" y="842"/>
                  </a:cubicBezTo>
                  <a:cubicBezTo>
                    <a:pt x="2093" y="842"/>
                    <a:pt x="2087" y="842"/>
                    <a:pt x="2081" y="843"/>
                  </a:cubicBezTo>
                  <a:cubicBezTo>
                    <a:pt x="2071" y="845"/>
                    <a:pt x="2146" y="843"/>
                    <a:pt x="2102" y="844"/>
                  </a:cubicBezTo>
                  <a:lnTo>
                    <a:pt x="2102" y="844"/>
                  </a:lnTo>
                  <a:cubicBezTo>
                    <a:pt x="2056" y="846"/>
                    <a:pt x="2136" y="846"/>
                    <a:pt x="2072" y="846"/>
                  </a:cubicBezTo>
                  <a:cubicBezTo>
                    <a:pt x="2072" y="847"/>
                    <a:pt x="2074" y="847"/>
                    <a:pt x="2071" y="847"/>
                  </a:cubicBezTo>
                  <a:cubicBezTo>
                    <a:pt x="2059" y="848"/>
                    <a:pt x="2077" y="849"/>
                    <a:pt x="2069" y="850"/>
                  </a:cubicBezTo>
                  <a:cubicBezTo>
                    <a:pt x="2060" y="852"/>
                    <a:pt x="2090" y="854"/>
                    <a:pt x="2100" y="856"/>
                  </a:cubicBezTo>
                  <a:cubicBezTo>
                    <a:pt x="1977" y="860"/>
                    <a:pt x="1904" y="890"/>
                    <a:pt x="1748" y="887"/>
                  </a:cubicBezTo>
                  <a:cubicBezTo>
                    <a:pt x="1768" y="890"/>
                    <a:pt x="1682" y="893"/>
                    <a:pt x="1670" y="895"/>
                  </a:cubicBezTo>
                  <a:cubicBezTo>
                    <a:pt x="1617" y="895"/>
                    <a:pt x="1666" y="897"/>
                    <a:pt x="1629" y="897"/>
                  </a:cubicBezTo>
                  <a:cubicBezTo>
                    <a:pt x="1621" y="897"/>
                    <a:pt x="1649" y="898"/>
                    <a:pt x="1628" y="899"/>
                  </a:cubicBezTo>
                  <a:cubicBezTo>
                    <a:pt x="1574" y="901"/>
                    <a:pt x="1575" y="903"/>
                    <a:pt x="1569" y="906"/>
                  </a:cubicBezTo>
                  <a:cubicBezTo>
                    <a:pt x="1557" y="906"/>
                    <a:pt x="1528" y="906"/>
                    <a:pt x="1553" y="907"/>
                  </a:cubicBezTo>
                  <a:cubicBezTo>
                    <a:pt x="1560" y="907"/>
                    <a:pt x="1565" y="908"/>
                    <a:pt x="1560" y="908"/>
                  </a:cubicBezTo>
                  <a:cubicBezTo>
                    <a:pt x="1536" y="909"/>
                    <a:pt x="1552" y="910"/>
                    <a:pt x="1551" y="911"/>
                  </a:cubicBezTo>
                  <a:cubicBezTo>
                    <a:pt x="1518" y="921"/>
                    <a:pt x="1516" y="923"/>
                    <a:pt x="1480" y="928"/>
                  </a:cubicBezTo>
                  <a:cubicBezTo>
                    <a:pt x="1467" y="928"/>
                    <a:pt x="1500" y="929"/>
                    <a:pt x="1480" y="931"/>
                  </a:cubicBezTo>
                  <a:cubicBezTo>
                    <a:pt x="1467" y="931"/>
                    <a:pt x="1480" y="933"/>
                    <a:pt x="1477" y="934"/>
                  </a:cubicBezTo>
                  <a:cubicBezTo>
                    <a:pt x="1472" y="935"/>
                    <a:pt x="1495" y="937"/>
                    <a:pt x="1461" y="938"/>
                  </a:cubicBezTo>
                  <a:cubicBezTo>
                    <a:pt x="1484" y="940"/>
                    <a:pt x="1448" y="941"/>
                    <a:pt x="1455" y="943"/>
                  </a:cubicBezTo>
                  <a:cubicBezTo>
                    <a:pt x="1463" y="944"/>
                    <a:pt x="1461" y="946"/>
                    <a:pt x="1436" y="947"/>
                  </a:cubicBezTo>
                  <a:cubicBezTo>
                    <a:pt x="1477" y="948"/>
                    <a:pt x="1424" y="949"/>
                    <a:pt x="1434" y="950"/>
                  </a:cubicBezTo>
                  <a:cubicBezTo>
                    <a:pt x="1444" y="951"/>
                    <a:pt x="1429" y="953"/>
                    <a:pt x="1453" y="954"/>
                  </a:cubicBezTo>
                  <a:cubicBezTo>
                    <a:pt x="1416" y="958"/>
                    <a:pt x="1446" y="961"/>
                    <a:pt x="1436" y="965"/>
                  </a:cubicBezTo>
                  <a:cubicBezTo>
                    <a:pt x="1420" y="970"/>
                    <a:pt x="1413" y="973"/>
                    <a:pt x="1398" y="976"/>
                  </a:cubicBezTo>
                  <a:cubicBezTo>
                    <a:pt x="1406" y="978"/>
                    <a:pt x="1384" y="980"/>
                    <a:pt x="1396" y="983"/>
                  </a:cubicBezTo>
                  <a:cubicBezTo>
                    <a:pt x="1405" y="984"/>
                    <a:pt x="1362" y="986"/>
                    <a:pt x="1393" y="987"/>
                  </a:cubicBezTo>
                  <a:cubicBezTo>
                    <a:pt x="1397" y="987"/>
                    <a:pt x="1381" y="988"/>
                    <a:pt x="1372" y="988"/>
                  </a:cubicBezTo>
                  <a:cubicBezTo>
                    <a:pt x="1333" y="994"/>
                    <a:pt x="1359" y="993"/>
                    <a:pt x="1297" y="997"/>
                  </a:cubicBezTo>
                  <a:cubicBezTo>
                    <a:pt x="1289" y="998"/>
                    <a:pt x="1256" y="998"/>
                    <a:pt x="1287" y="999"/>
                  </a:cubicBezTo>
                  <a:cubicBezTo>
                    <a:pt x="1293" y="1000"/>
                    <a:pt x="1291" y="1000"/>
                    <a:pt x="1290" y="1001"/>
                  </a:cubicBezTo>
                  <a:cubicBezTo>
                    <a:pt x="1281" y="1004"/>
                    <a:pt x="1312" y="1008"/>
                    <a:pt x="1269" y="1011"/>
                  </a:cubicBezTo>
                  <a:cubicBezTo>
                    <a:pt x="1300" y="1013"/>
                    <a:pt x="1260" y="1011"/>
                    <a:pt x="1269" y="1016"/>
                  </a:cubicBezTo>
                  <a:cubicBezTo>
                    <a:pt x="1241" y="1014"/>
                    <a:pt x="1234" y="1015"/>
                    <a:pt x="1207" y="1020"/>
                  </a:cubicBezTo>
                  <a:cubicBezTo>
                    <a:pt x="1213" y="1020"/>
                    <a:pt x="1219" y="1020"/>
                    <a:pt x="1224" y="1020"/>
                  </a:cubicBezTo>
                  <a:cubicBezTo>
                    <a:pt x="1219" y="1020"/>
                    <a:pt x="1213" y="1020"/>
                    <a:pt x="1207" y="1020"/>
                  </a:cubicBezTo>
                  <a:cubicBezTo>
                    <a:pt x="1204" y="1021"/>
                    <a:pt x="1217" y="1022"/>
                    <a:pt x="1186" y="1022"/>
                  </a:cubicBezTo>
                  <a:cubicBezTo>
                    <a:pt x="1156" y="1026"/>
                    <a:pt x="1151" y="1027"/>
                    <a:pt x="1124" y="1029"/>
                  </a:cubicBezTo>
                  <a:cubicBezTo>
                    <a:pt x="1128" y="1029"/>
                    <a:pt x="1143" y="1029"/>
                    <a:pt x="1133" y="1029"/>
                  </a:cubicBezTo>
                  <a:cubicBezTo>
                    <a:pt x="1095" y="1029"/>
                    <a:pt x="1106" y="1030"/>
                    <a:pt x="1103" y="1031"/>
                  </a:cubicBezTo>
                  <a:cubicBezTo>
                    <a:pt x="1098" y="1031"/>
                    <a:pt x="1081" y="1032"/>
                    <a:pt x="1089" y="1033"/>
                  </a:cubicBezTo>
                  <a:cubicBezTo>
                    <a:pt x="1116" y="1034"/>
                    <a:pt x="1063" y="1034"/>
                    <a:pt x="1063" y="1035"/>
                  </a:cubicBezTo>
                  <a:cubicBezTo>
                    <a:pt x="1069" y="1035"/>
                    <a:pt x="1075" y="1036"/>
                    <a:pt x="1081" y="1036"/>
                  </a:cubicBezTo>
                  <a:cubicBezTo>
                    <a:pt x="1068" y="1036"/>
                    <a:pt x="1056" y="1037"/>
                    <a:pt x="1044" y="1037"/>
                  </a:cubicBezTo>
                  <a:cubicBezTo>
                    <a:pt x="1079" y="1038"/>
                    <a:pt x="1023" y="1039"/>
                    <a:pt x="1039" y="1040"/>
                  </a:cubicBezTo>
                  <a:cubicBezTo>
                    <a:pt x="1066" y="1042"/>
                    <a:pt x="995" y="1041"/>
                    <a:pt x="1000" y="1044"/>
                  </a:cubicBezTo>
                  <a:cubicBezTo>
                    <a:pt x="1030" y="1046"/>
                    <a:pt x="974" y="1047"/>
                    <a:pt x="1010" y="1050"/>
                  </a:cubicBezTo>
                  <a:cubicBezTo>
                    <a:pt x="1017" y="1053"/>
                    <a:pt x="975" y="1052"/>
                    <a:pt x="957" y="1050"/>
                  </a:cubicBezTo>
                  <a:cubicBezTo>
                    <a:pt x="957" y="1052"/>
                    <a:pt x="954" y="1053"/>
                    <a:pt x="958" y="1054"/>
                  </a:cubicBezTo>
                  <a:cubicBezTo>
                    <a:pt x="933" y="1060"/>
                    <a:pt x="994" y="1059"/>
                    <a:pt x="942" y="1063"/>
                  </a:cubicBezTo>
                  <a:cubicBezTo>
                    <a:pt x="962" y="1065"/>
                    <a:pt x="918" y="1067"/>
                    <a:pt x="975" y="1068"/>
                  </a:cubicBezTo>
                  <a:cubicBezTo>
                    <a:pt x="969" y="1069"/>
                    <a:pt x="956" y="1069"/>
                    <a:pt x="958" y="1070"/>
                  </a:cubicBezTo>
                  <a:cubicBezTo>
                    <a:pt x="985" y="1070"/>
                    <a:pt x="964" y="1071"/>
                    <a:pt x="957" y="1072"/>
                  </a:cubicBezTo>
                  <a:cubicBezTo>
                    <a:pt x="951" y="1073"/>
                    <a:pt x="926" y="1073"/>
                    <a:pt x="956" y="1074"/>
                  </a:cubicBezTo>
                  <a:cubicBezTo>
                    <a:pt x="939" y="1074"/>
                    <a:pt x="933" y="1075"/>
                    <a:pt x="936" y="1076"/>
                  </a:cubicBezTo>
                  <a:cubicBezTo>
                    <a:pt x="945" y="1075"/>
                    <a:pt x="951" y="1077"/>
                    <a:pt x="957" y="1079"/>
                  </a:cubicBezTo>
                  <a:cubicBezTo>
                    <a:pt x="959" y="1080"/>
                    <a:pt x="968" y="1082"/>
                    <a:pt x="955" y="1082"/>
                  </a:cubicBezTo>
                  <a:cubicBezTo>
                    <a:pt x="928" y="1084"/>
                    <a:pt x="970" y="1084"/>
                    <a:pt x="957" y="1085"/>
                  </a:cubicBezTo>
                  <a:cubicBezTo>
                    <a:pt x="864" y="1090"/>
                    <a:pt x="913" y="1098"/>
                    <a:pt x="825" y="1099"/>
                  </a:cubicBezTo>
                  <a:cubicBezTo>
                    <a:pt x="855" y="1099"/>
                    <a:pt x="879" y="1100"/>
                    <a:pt x="895" y="1099"/>
                  </a:cubicBezTo>
                  <a:cubicBezTo>
                    <a:pt x="889" y="1099"/>
                    <a:pt x="883" y="1098"/>
                    <a:pt x="878" y="1098"/>
                  </a:cubicBezTo>
                  <a:cubicBezTo>
                    <a:pt x="892" y="1098"/>
                    <a:pt x="927" y="1097"/>
                    <a:pt x="895" y="1098"/>
                  </a:cubicBezTo>
                  <a:lnTo>
                    <a:pt x="895" y="1099"/>
                  </a:lnTo>
                  <a:cubicBezTo>
                    <a:pt x="902" y="1099"/>
                    <a:pt x="909" y="1099"/>
                    <a:pt x="916" y="1100"/>
                  </a:cubicBezTo>
                  <a:cubicBezTo>
                    <a:pt x="882" y="1100"/>
                    <a:pt x="917" y="1101"/>
                    <a:pt x="904" y="1102"/>
                  </a:cubicBezTo>
                  <a:cubicBezTo>
                    <a:pt x="891" y="1103"/>
                    <a:pt x="897" y="1104"/>
                    <a:pt x="895" y="1105"/>
                  </a:cubicBezTo>
                  <a:cubicBezTo>
                    <a:pt x="893" y="1106"/>
                    <a:pt x="895" y="1107"/>
                    <a:pt x="876" y="1108"/>
                  </a:cubicBezTo>
                  <a:cubicBezTo>
                    <a:pt x="866" y="1109"/>
                    <a:pt x="886" y="1110"/>
                    <a:pt x="883" y="1111"/>
                  </a:cubicBezTo>
                  <a:cubicBezTo>
                    <a:pt x="881" y="1111"/>
                    <a:pt x="905" y="1112"/>
                    <a:pt x="863" y="1112"/>
                  </a:cubicBezTo>
                  <a:cubicBezTo>
                    <a:pt x="815" y="1113"/>
                    <a:pt x="916" y="1116"/>
                    <a:pt x="891" y="1117"/>
                  </a:cubicBezTo>
                  <a:cubicBezTo>
                    <a:pt x="884" y="1117"/>
                    <a:pt x="830" y="1118"/>
                    <a:pt x="874" y="1119"/>
                  </a:cubicBezTo>
                  <a:cubicBezTo>
                    <a:pt x="840" y="1121"/>
                    <a:pt x="856" y="1117"/>
                    <a:pt x="853" y="1128"/>
                  </a:cubicBezTo>
                  <a:cubicBezTo>
                    <a:pt x="853" y="1129"/>
                    <a:pt x="865" y="1130"/>
                    <a:pt x="851" y="1131"/>
                  </a:cubicBezTo>
                  <a:cubicBezTo>
                    <a:pt x="818" y="1132"/>
                    <a:pt x="866" y="1132"/>
                    <a:pt x="853" y="1133"/>
                  </a:cubicBezTo>
                  <a:cubicBezTo>
                    <a:pt x="847" y="1134"/>
                    <a:pt x="841" y="1134"/>
                    <a:pt x="834" y="1134"/>
                  </a:cubicBezTo>
                  <a:cubicBezTo>
                    <a:pt x="821" y="1135"/>
                    <a:pt x="800" y="1135"/>
                    <a:pt x="823" y="1140"/>
                  </a:cubicBezTo>
                  <a:cubicBezTo>
                    <a:pt x="829" y="1141"/>
                    <a:pt x="786" y="1142"/>
                    <a:pt x="831" y="1143"/>
                  </a:cubicBezTo>
                  <a:cubicBezTo>
                    <a:pt x="815" y="1145"/>
                    <a:pt x="746" y="1147"/>
                    <a:pt x="795" y="1150"/>
                  </a:cubicBezTo>
                  <a:cubicBezTo>
                    <a:pt x="807" y="1151"/>
                    <a:pt x="803" y="1151"/>
                    <a:pt x="794" y="1151"/>
                  </a:cubicBezTo>
                  <a:cubicBezTo>
                    <a:pt x="760" y="1154"/>
                    <a:pt x="787" y="1157"/>
                    <a:pt x="750" y="1159"/>
                  </a:cubicBezTo>
                  <a:cubicBezTo>
                    <a:pt x="800" y="1161"/>
                    <a:pt x="742" y="1163"/>
                    <a:pt x="789" y="1165"/>
                  </a:cubicBezTo>
                  <a:cubicBezTo>
                    <a:pt x="797" y="1165"/>
                    <a:pt x="783" y="1166"/>
                    <a:pt x="778" y="1167"/>
                  </a:cubicBezTo>
                  <a:cubicBezTo>
                    <a:pt x="789" y="1168"/>
                    <a:pt x="894" y="1168"/>
                    <a:pt x="853" y="1168"/>
                  </a:cubicBezTo>
                  <a:lnTo>
                    <a:pt x="853" y="1168"/>
                  </a:lnTo>
                  <a:cubicBezTo>
                    <a:pt x="884" y="1170"/>
                    <a:pt x="872" y="1171"/>
                    <a:pt x="884" y="1173"/>
                  </a:cubicBezTo>
                  <a:cubicBezTo>
                    <a:pt x="895" y="1174"/>
                    <a:pt x="877" y="1173"/>
                    <a:pt x="874" y="1173"/>
                  </a:cubicBezTo>
                  <a:cubicBezTo>
                    <a:pt x="879" y="1173"/>
                    <a:pt x="893" y="1173"/>
                    <a:pt x="884" y="1173"/>
                  </a:cubicBezTo>
                  <a:cubicBezTo>
                    <a:pt x="826" y="1174"/>
                    <a:pt x="807" y="1173"/>
                    <a:pt x="754" y="1170"/>
                  </a:cubicBezTo>
                  <a:lnTo>
                    <a:pt x="754" y="1175"/>
                  </a:lnTo>
                  <a:cubicBezTo>
                    <a:pt x="787" y="1172"/>
                    <a:pt x="870" y="1182"/>
                    <a:pt x="776" y="1184"/>
                  </a:cubicBezTo>
                  <a:cubicBezTo>
                    <a:pt x="744" y="1185"/>
                    <a:pt x="741" y="1168"/>
                    <a:pt x="687" y="1182"/>
                  </a:cubicBezTo>
                  <a:cubicBezTo>
                    <a:pt x="669" y="1196"/>
                    <a:pt x="642" y="1193"/>
                    <a:pt x="644" y="1199"/>
                  </a:cubicBezTo>
                  <a:cubicBezTo>
                    <a:pt x="579" y="1218"/>
                    <a:pt x="707" y="1217"/>
                    <a:pt x="747" y="1217"/>
                  </a:cubicBezTo>
                  <a:cubicBezTo>
                    <a:pt x="683" y="1217"/>
                    <a:pt x="753" y="1219"/>
                    <a:pt x="709" y="1219"/>
                  </a:cubicBezTo>
                  <a:cubicBezTo>
                    <a:pt x="724" y="1220"/>
                    <a:pt x="787" y="1220"/>
                    <a:pt x="767" y="1212"/>
                  </a:cubicBezTo>
                  <a:cubicBezTo>
                    <a:pt x="753" y="1210"/>
                    <a:pt x="782" y="1209"/>
                    <a:pt x="770" y="1208"/>
                  </a:cubicBezTo>
                  <a:cubicBezTo>
                    <a:pt x="756" y="1206"/>
                    <a:pt x="812" y="1205"/>
                    <a:pt x="775" y="1203"/>
                  </a:cubicBezTo>
                  <a:cubicBezTo>
                    <a:pt x="810" y="1203"/>
                    <a:pt x="747" y="1202"/>
                    <a:pt x="777" y="1201"/>
                  </a:cubicBezTo>
                  <a:cubicBezTo>
                    <a:pt x="809" y="1200"/>
                    <a:pt x="747" y="1199"/>
                    <a:pt x="773" y="1199"/>
                  </a:cubicBezTo>
                  <a:cubicBezTo>
                    <a:pt x="801" y="1198"/>
                    <a:pt x="785" y="1197"/>
                    <a:pt x="791" y="1196"/>
                  </a:cubicBezTo>
                  <a:cubicBezTo>
                    <a:pt x="795" y="1195"/>
                    <a:pt x="822" y="1195"/>
                    <a:pt x="792" y="1194"/>
                  </a:cubicBezTo>
                  <a:cubicBezTo>
                    <a:pt x="836" y="1189"/>
                    <a:pt x="830" y="1186"/>
                    <a:pt x="895" y="1180"/>
                  </a:cubicBezTo>
                  <a:cubicBezTo>
                    <a:pt x="857" y="1179"/>
                    <a:pt x="908" y="1178"/>
                    <a:pt x="877" y="1177"/>
                  </a:cubicBezTo>
                  <a:cubicBezTo>
                    <a:pt x="959" y="1179"/>
                    <a:pt x="970" y="1178"/>
                    <a:pt x="1031" y="1164"/>
                  </a:cubicBezTo>
                  <a:cubicBezTo>
                    <a:pt x="1058" y="1162"/>
                    <a:pt x="1027" y="1162"/>
                    <a:pt x="1029" y="1160"/>
                  </a:cubicBezTo>
                  <a:cubicBezTo>
                    <a:pt x="1035" y="1158"/>
                    <a:pt x="1042" y="1160"/>
                    <a:pt x="1041" y="1153"/>
                  </a:cubicBezTo>
                  <a:cubicBezTo>
                    <a:pt x="1067" y="1156"/>
                    <a:pt x="1140" y="1151"/>
                    <a:pt x="1103" y="1153"/>
                  </a:cubicBezTo>
                  <a:lnTo>
                    <a:pt x="1103" y="1153"/>
                  </a:lnTo>
                  <a:cubicBezTo>
                    <a:pt x="1104" y="1155"/>
                    <a:pt x="1117" y="1156"/>
                    <a:pt x="1106" y="1157"/>
                  </a:cubicBezTo>
                  <a:cubicBezTo>
                    <a:pt x="1096" y="1159"/>
                    <a:pt x="1132" y="1158"/>
                    <a:pt x="1124" y="1165"/>
                  </a:cubicBezTo>
                  <a:cubicBezTo>
                    <a:pt x="1140" y="1165"/>
                    <a:pt x="1149" y="1165"/>
                    <a:pt x="1161" y="1164"/>
                  </a:cubicBezTo>
                  <a:lnTo>
                    <a:pt x="1161" y="1169"/>
                  </a:lnTo>
                  <a:cubicBezTo>
                    <a:pt x="1143" y="1169"/>
                    <a:pt x="1133" y="1170"/>
                    <a:pt x="1124" y="1170"/>
                  </a:cubicBezTo>
                  <a:cubicBezTo>
                    <a:pt x="1162" y="1171"/>
                    <a:pt x="1098" y="1173"/>
                    <a:pt x="1144" y="1173"/>
                  </a:cubicBezTo>
                  <a:cubicBezTo>
                    <a:pt x="1077" y="1176"/>
                    <a:pt x="1175" y="1178"/>
                    <a:pt x="1106" y="1180"/>
                  </a:cubicBezTo>
                  <a:cubicBezTo>
                    <a:pt x="1140" y="1183"/>
                    <a:pt x="1115" y="1189"/>
                    <a:pt x="1125" y="1193"/>
                  </a:cubicBezTo>
                  <a:cubicBezTo>
                    <a:pt x="1130" y="1195"/>
                    <a:pt x="1095" y="1194"/>
                    <a:pt x="1082" y="1195"/>
                  </a:cubicBezTo>
                  <a:cubicBezTo>
                    <a:pt x="1082" y="1199"/>
                    <a:pt x="1088" y="1203"/>
                    <a:pt x="1079" y="1207"/>
                  </a:cubicBezTo>
                  <a:cubicBezTo>
                    <a:pt x="1076" y="1208"/>
                    <a:pt x="1099" y="1208"/>
                    <a:pt x="1092" y="1210"/>
                  </a:cubicBezTo>
                  <a:cubicBezTo>
                    <a:pt x="1076" y="1212"/>
                    <a:pt x="1051" y="1215"/>
                    <a:pt x="1061" y="1218"/>
                  </a:cubicBezTo>
                  <a:cubicBezTo>
                    <a:pt x="1068" y="1220"/>
                    <a:pt x="1047" y="1222"/>
                    <a:pt x="1078" y="1224"/>
                  </a:cubicBezTo>
                  <a:cubicBezTo>
                    <a:pt x="1034" y="1226"/>
                    <a:pt x="1087" y="1229"/>
                    <a:pt x="1048" y="1231"/>
                  </a:cubicBezTo>
                  <a:cubicBezTo>
                    <a:pt x="1063" y="1233"/>
                    <a:pt x="1037" y="1235"/>
                    <a:pt x="1040" y="1237"/>
                  </a:cubicBezTo>
                  <a:cubicBezTo>
                    <a:pt x="1043" y="1241"/>
                    <a:pt x="1039" y="1244"/>
                    <a:pt x="1041" y="1250"/>
                  </a:cubicBezTo>
                  <a:cubicBezTo>
                    <a:pt x="1041" y="1250"/>
                    <a:pt x="977" y="1248"/>
                    <a:pt x="1012" y="1250"/>
                  </a:cubicBezTo>
                  <a:cubicBezTo>
                    <a:pt x="1032" y="1251"/>
                    <a:pt x="987" y="1252"/>
                    <a:pt x="1020" y="1253"/>
                  </a:cubicBezTo>
                  <a:cubicBezTo>
                    <a:pt x="982" y="1254"/>
                    <a:pt x="1044" y="1256"/>
                    <a:pt x="1000" y="1256"/>
                  </a:cubicBezTo>
                  <a:cubicBezTo>
                    <a:pt x="1038" y="1258"/>
                    <a:pt x="1007" y="1259"/>
                    <a:pt x="1008" y="1260"/>
                  </a:cubicBezTo>
                  <a:cubicBezTo>
                    <a:pt x="1009" y="1261"/>
                    <a:pt x="1011" y="1262"/>
                    <a:pt x="999" y="1264"/>
                  </a:cubicBezTo>
                  <a:cubicBezTo>
                    <a:pt x="1039" y="1265"/>
                    <a:pt x="1024" y="1267"/>
                    <a:pt x="1016" y="1269"/>
                  </a:cubicBezTo>
                  <a:cubicBezTo>
                    <a:pt x="1007" y="1271"/>
                    <a:pt x="982" y="1273"/>
                    <a:pt x="936" y="1274"/>
                  </a:cubicBezTo>
                  <a:cubicBezTo>
                    <a:pt x="936" y="1294"/>
                    <a:pt x="937" y="1282"/>
                    <a:pt x="999" y="1286"/>
                  </a:cubicBezTo>
                  <a:cubicBezTo>
                    <a:pt x="999" y="1281"/>
                    <a:pt x="999" y="1282"/>
                    <a:pt x="991" y="1282"/>
                  </a:cubicBezTo>
                  <a:cubicBezTo>
                    <a:pt x="954" y="1281"/>
                    <a:pt x="997" y="1280"/>
                    <a:pt x="990" y="1279"/>
                  </a:cubicBezTo>
                  <a:cubicBezTo>
                    <a:pt x="983" y="1278"/>
                    <a:pt x="992" y="1277"/>
                    <a:pt x="1029" y="1276"/>
                  </a:cubicBezTo>
                  <a:cubicBezTo>
                    <a:pt x="1041" y="1278"/>
                    <a:pt x="1071" y="1276"/>
                    <a:pt x="1060" y="1283"/>
                  </a:cubicBezTo>
                  <a:cubicBezTo>
                    <a:pt x="1057" y="1284"/>
                    <a:pt x="1090" y="1285"/>
                    <a:pt x="1061" y="1286"/>
                  </a:cubicBezTo>
                  <a:cubicBezTo>
                    <a:pt x="1074" y="1287"/>
                    <a:pt x="1087" y="1287"/>
                    <a:pt x="1094" y="1287"/>
                  </a:cubicBezTo>
                  <a:cubicBezTo>
                    <a:pt x="1090" y="1288"/>
                    <a:pt x="1075" y="1289"/>
                    <a:pt x="1084" y="1290"/>
                  </a:cubicBezTo>
                  <a:cubicBezTo>
                    <a:pt x="1113" y="1292"/>
                    <a:pt x="1098" y="1294"/>
                    <a:pt x="1103" y="1296"/>
                  </a:cubicBezTo>
                  <a:cubicBezTo>
                    <a:pt x="1134" y="1300"/>
                    <a:pt x="1085" y="1299"/>
                    <a:pt x="1112" y="1301"/>
                  </a:cubicBezTo>
                  <a:cubicBezTo>
                    <a:pt x="1149" y="1305"/>
                    <a:pt x="1145" y="1302"/>
                    <a:pt x="1145" y="1314"/>
                  </a:cubicBezTo>
                  <a:cubicBezTo>
                    <a:pt x="1161" y="1314"/>
                    <a:pt x="1173" y="1314"/>
                    <a:pt x="1186" y="1314"/>
                  </a:cubicBezTo>
                  <a:cubicBezTo>
                    <a:pt x="1186" y="1322"/>
                    <a:pt x="1189" y="1318"/>
                    <a:pt x="1198" y="1322"/>
                  </a:cubicBezTo>
                  <a:cubicBezTo>
                    <a:pt x="1198" y="1323"/>
                    <a:pt x="1171" y="1323"/>
                    <a:pt x="1187" y="1324"/>
                  </a:cubicBezTo>
                  <a:cubicBezTo>
                    <a:pt x="1202" y="1325"/>
                    <a:pt x="1187" y="1326"/>
                    <a:pt x="1194" y="1326"/>
                  </a:cubicBezTo>
                  <a:cubicBezTo>
                    <a:pt x="1214" y="1327"/>
                    <a:pt x="1177" y="1328"/>
                    <a:pt x="1205" y="1329"/>
                  </a:cubicBezTo>
                  <a:cubicBezTo>
                    <a:pt x="1180" y="1329"/>
                    <a:pt x="1224" y="1331"/>
                    <a:pt x="1162" y="1331"/>
                  </a:cubicBezTo>
                  <a:cubicBezTo>
                    <a:pt x="1124" y="1330"/>
                    <a:pt x="1112" y="1333"/>
                    <a:pt x="1141" y="1333"/>
                  </a:cubicBezTo>
                  <a:cubicBezTo>
                    <a:pt x="1135" y="1333"/>
                    <a:pt x="1130" y="1334"/>
                    <a:pt x="1124" y="1334"/>
                  </a:cubicBezTo>
                  <a:cubicBezTo>
                    <a:pt x="1147" y="1335"/>
                    <a:pt x="1141" y="1336"/>
                    <a:pt x="1097" y="1336"/>
                  </a:cubicBezTo>
                  <a:cubicBezTo>
                    <a:pt x="1072" y="1337"/>
                    <a:pt x="1094" y="1336"/>
                    <a:pt x="1103" y="1336"/>
                  </a:cubicBezTo>
                  <a:cubicBezTo>
                    <a:pt x="1088" y="1337"/>
                    <a:pt x="1104" y="1336"/>
                    <a:pt x="1103" y="1334"/>
                  </a:cubicBezTo>
                  <a:cubicBezTo>
                    <a:pt x="1070" y="1333"/>
                    <a:pt x="1084" y="1334"/>
                    <a:pt x="1041" y="1336"/>
                  </a:cubicBezTo>
                  <a:cubicBezTo>
                    <a:pt x="1054" y="1337"/>
                    <a:pt x="1005" y="1338"/>
                    <a:pt x="1041" y="1339"/>
                  </a:cubicBezTo>
                  <a:cubicBezTo>
                    <a:pt x="1055" y="1350"/>
                    <a:pt x="1080" y="1348"/>
                    <a:pt x="1121" y="1355"/>
                  </a:cubicBezTo>
                  <a:cubicBezTo>
                    <a:pt x="1087" y="1356"/>
                    <a:pt x="1120" y="1357"/>
                    <a:pt x="1121" y="1358"/>
                  </a:cubicBezTo>
                  <a:cubicBezTo>
                    <a:pt x="1123" y="1359"/>
                    <a:pt x="1129" y="1361"/>
                    <a:pt x="1137" y="1362"/>
                  </a:cubicBezTo>
                  <a:cubicBezTo>
                    <a:pt x="1106" y="1366"/>
                    <a:pt x="1168" y="1366"/>
                    <a:pt x="1088" y="1369"/>
                  </a:cubicBezTo>
                  <a:cubicBezTo>
                    <a:pt x="1078" y="1369"/>
                    <a:pt x="1017" y="1371"/>
                    <a:pt x="1056" y="1373"/>
                  </a:cubicBezTo>
                  <a:cubicBezTo>
                    <a:pt x="1067" y="1373"/>
                    <a:pt x="1052" y="1375"/>
                    <a:pt x="1039" y="1376"/>
                  </a:cubicBezTo>
                  <a:cubicBezTo>
                    <a:pt x="1023" y="1377"/>
                    <a:pt x="1065" y="1378"/>
                    <a:pt x="1050" y="1379"/>
                  </a:cubicBezTo>
                  <a:cubicBezTo>
                    <a:pt x="1037" y="1380"/>
                    <a:pt x="1043" y="1381"/>
                    <a:pt x="1044" y="1384"/>
                  </a:cubicBezTo>
                  <a:cubicBezTo>
                    <a:pt x="1044" y="1384"/>
                    <a:pt x="1042" y="1383"/>
                    <a:pt x="1041" y="1383"/>
                  </a:cubicBezTo>
                  <a:cubicBezTo>
                    <a:pt x="1090" y="1389"/>
                    <a:pt x="966" y="1376"/>
                    <a:pt x="936" y="1375"/>
                  </a:cubicBezTo>
                  <a:lnTo>
                    <a:pt x="936" y="1376"/>
                  </a:lnTo>
                  <a:cubicBezTo>
                    <a:pt x="942" y="1377"/>
                    <a:pt x="948" y="1377"/>
                    <a:pt x="954" y="1377"/>
                  </a:cubicBezTo>
                  <a:cubicBezTo>
                    <a:pt x="948" y="1377"/>
                    <a:pt x="942" y="1377"/>
                    <a:pt x="936" y="1377"/>
                  </a:cubicBezTo>
                  <a:cubicBezTo>
                    <a:pt x="1014" y="1384"/>
                    <a:pt x="1065" y="1411"/>
                    <a:pt x="1145" y="1412"/>
                  </a:cubicBezTo>
                  <a:cubicBezTo>
                    <a:pt x="1146" y="1414"/>
                    <a:pt x="1142" y="1416"/>
                    <a:pt x="1145" y="1417"/>
                  </a:cubicBezTo>
                  <a:cubicBezTo>
                    <a:pt x="1148" y="1418"/>
                    <a:pt x="1134" y="1419"/>
                    <a:pt x="1157" y="1420"/>
                  </a:cubicBezTo>
                  <a:cubicBezTo>
                    <a:pt x="1168" y="1420"/>
                    <a:pt x="1145" y="1421"/>
                    <a:pt x="1163" y="1422"/>
                  </a:cubicBezTo>
                  <a:cubicBezTo>
                    <a:pt x="1175" y="1423"/>
                    <a:pt x="1159" y="1424"/>
                    <a:pt x="1167" y="1425"/>
                  </a:cubicBezTo>
                  <a:cubicBezTo>
                    <a:pt x="1135" y="1432"/>
                    <a:pt x="970" y="1416"/>
                    <a:pt x="898" y="1410"/>
                  </a:cubicBezTo>
                  <a:cubicBezTo>
                    <a:pt x="929" y="1411"/>
                    <a:pt x="848" y="1411"/>
                    <a:pt x="892" y="1412"/>
                  </a:cubicBezTo>
                  <a:cubicBezTo>
                    <a:pt x="890" y="1415"/>
                    <a:pt x="899" y="1418"/>
                    <a:pt x="957" y="1421"/>
                  </a:cubicBezTo>
                  <a:cubicBezTo>
                    <a:pt x="960" y="1426"/>
                    <a:pt x="1008" y="1429"/>
                    <a:pt x="1025" y="1435"/>
                  </a:cubicBezTo>
                  <a:cubicBezTo>
                    <a:pt x="1059" y="1436"/>
                    <a:pt x="1003" y="1437"/>
                    <a:pt x="1032" y="1437"/>
                  </a:cubicBezTo>
                  <a:cubicBezTo>
                    <a:pt x="1043" y="1438"/>
                    <a:pt x="1020" y="1439"/>
                    <a:pt x="1038" y="1439"/>
                  </a:cubicBezTo>
                  <a:cubicBezTo>
                    <a:pt x="1050" y="1440"/>
                    <a:pt x="1035" y="1441"/>
                    <a:pt x="1042" y="1442"/>
                  </a:cubicBezTo>
                  <a:cubicBezTo>
                    <a:pt x="1049" y="1443"/>
                    <a:pt x="1056" y="1443"/>
                    <a:pt x="1045" y="1444"/>
                  </a:cubicBezTo>
                  <a:cubicBezTo>
                    <a:pt x="1085" y="1445"/>
                    <a:pt x="1017" y="1446"/>
                    <a:pt x="1055" y="1446"/>
                  </a:cubicBezTo>
                  <a:cubicBezTo>
                    <a:pt x="1064" y="1449"/>
                    <a:pt x="1074" y="1451"/>
                    <a:pt x="1081" y="1454"/>
                  </a:cubicBezTo>
                  <a:cubicBezTo>
                    <a:pt x="1073" y="1457"/>
                    <a:pt x="1007" y="1457"/>
                    <a:pt x="1055" y="1459"/>
                  </a:cubicBezTo>
                  <a:cubicBezTo>
                    <a:pt x="1109" y="1460"/>
                    <a:pt x="1053" y="1464"/>
                    <a:pt x="1114" y="1468"/>
                  </a:cubicBezTo>
                  <a:cubicBezTo>
                    <a:pt x="1124" y="1469"/>
                    <a:pt x="1113" y="1469"/>
                    <a:pt x="1106" y="1469"/>
                  </a:cubicBezTo>
                  <a:cubicBezTo>
                    <a:pt x="1140" y="1470"/>
                    <a:pt x="1100" y="1471"/>
                    <a:pt x="1114" y="1471"/>
                  </a:cubicBezTo>
                  <a:cubicBezTo>
                    <a:pt x="1129" y="1472"/>
                    <a:pt x="1110" y="1474"/>
                    <a:pt x="1127" y="1475"/>
                  </a:cubicBezTo>
                  <a:cubicBezTo>
                    <a:pt x="1159" y="1476"/>
                    <a:pt x="1106" y="1477"/>
                    <a:pt x="1127" y="1477"/>
                  </a:cubicBezTo>
                  <a:cubicBezTo>
                    <a:pt x="1152" y="1478"/>
                    <a:pt x="1124" y="1479"/>
                    <a:pt x="1141" y="1480"/>
                  </a:cubicBezTo>
                  <a:cubicBezTo>
                    <a:pt x="1160" y="1481"/>
                    <a:pt x="1140" y="1482"/>
                    <a:pt x="1145" y="1489"/>
                  </a:cubicBezTo>
                  <a:cubicBezTo>
                    <a:pt x="1163" y="1489"/>
                    <a:pt x="1175" y="1490"/>
                    <a:pt x="1188" y="1490"/>
                  </a:cubicBezTo>
                  <a:cubicBezTo>
                    <a:pt x="1166" y="1491"/>
                    <a:pt x="1134" y="1491"/>
                    <a:pt x="1145" y="1493"/>
                  </a:cubicBezTo>
                  <a:cubicBezTo>
                    <a:pt x="1154" y="1494"/>
                    <a:pt x="1167" y="1495"/>
                    <a:pt x="1145" y="1496"/>
                  </a:cubicBezTo>
                  <a:cubicBezTo>
                    <a:pt x="1180" y="1497"/>
                    <a:pt x="1137" y="1498"/>
                    <a:pt x="1155" y="1498"/>
                  </a:cubicBezTo>
                  <a:cubicBezTo>
                    <a:pt x="1179" y="1498"/>
                    <a:pt x="1197" y="1498"/>
                    <a:pt x="1168" y="1499"/>
                  </a:cubicBezTo>
                  <a:cubicBezTo>
                    <a:pt x="1198" y="1500"/>
                    <a:pt x="1153" y="1501"/>
                    <a:pt x="1165" y="1502"/>
                  </a:cubicBezTo>
                  <a:cubicBezTo>
                    <a:pt x="1171" y="1502"/>
                    <a:pt x="1177" y="1502"/>
                    <a:pt x="1183" y="1503"/>
                  </a:cubicBezTo>
                  <a:cubicBezTo>
                    <a:pt x="1173" y="1503"/>
                    <a:pt x="1165" y="1502"/>
                    <a:pt x="1155" y="1506"/>
                  </a:cubicBezTo>
                  <a:cubicBezTo>
                    <a:pt x="1158" y="1506"/>
                    <a:pt x="1170" y="1507"/>
                    <a:pt x="1182" y="1507"/>
                  </a:cubicBezTo>
                  <a:cubicBezTo>
                    <a:pt x="1177" y="1508"/>
                    <a:pt x="1162" y="1508"/>
                    <a:pt x="1167" y="1509"/>
                  </a:cubicBezTo>
                  <a:cubicBezTo>
                    <a:pt x="1204" y="1511"/>
                    <a:pt x="1188" y="1514"/>
                    <a:pt x="1164" y="1516"/>
                  </a:cubicBezTo>
                  <a:cubicBezTo>
                    <a:pt x="1177" y="1516"/>
                    <a:pt x="1189" y="1516"/>
                    <a:pt x="1207" y="1517"/>
                  </a:cubicBezTo>
                  <a:cubicBezTo>
                    <a:pt x="1211" y="1535"/>
                    <a:pt x="1193" y="1534"/>
                    <a:pt x="1231" y="1536"/>
                  </a:cubicBezTo>
                  <a:cubicBezTo>
                    <a:pt x="1277" y="1539"/>
                    <a:pt x="1224" y="1541"/>
                    <a:pt x="1210" y="1543"/>
                  </a:cubicBezTo>
                  <a:cubicBezTo>
                    <a:pt x="1225" y="1543"/>
                    <a:pt x="1237" y="1543"/>
                    <a:pt x="1243" y="1543"/>
                  </a:cubicBezTo>
                  <a:cubicBezTo>
                    <a:pt x="1234" y="1544"/>
                    <a:pt x="1211" y="1546"/>
                    <a:pt x="1219" y="1546"/>
                  </a:cubicBezTo>
                  <a:cubicBezTo>
                    <a:pt x="1234" y="1548"/>
                    <a:pt x="1225" y="1549"/>
                    <a:pt x="1233" y="1550"/>
                  </a:cubicBezTo>
                  <a:cubicBezTo>
                    <a:pt x="1241" y="1551"/>
                    <a:pt x="1227" y="1551"/>
                    <a:pt x="1228" y="1552"/>
                  </a:cubicBezTo>
                  <a:cubicBezTo>
                    <a:pt x="1230" y="1553"/>
                    <a:pt x="1249" y="1555"/>
                    <a:pt x="1236" y="1556"/>
                  </a:cubicBezTo>
                  <a:cubicBezTo>
                    <a:pt x="1228" y="1557"/>
                    <a:pt x="1260" y="1557"/>
                    <a:pt x="1229" y="1558"/>
                  </a:cubicBezTo>
                  <a:cubicBezTo>
                    <a:pt x="1225" y="1558"/>
                    <a:pt x="1238" y="1559"/>
                    <a:pt x="1239" y="1560"/>
                  </a:cubicBezTo>
                  <a:cubicBezTo>
                    <a:pt x="1239" y="1560"/>
                    <a:pt x="1226" y="1562"/>
                    <a:pt x="1232" y="1562"/>
                  </a:cubicBezTo>
                  <a:cubicBezTo>
                    <a:pt x="1259" y="1562"/>
                    <a:pt x="1214" y="1563"/>
                    <a:pt x="1246" y="1564"/>
                  </a:cubicBezTo>
                  <a:cubicBezTo>
                    <a:pt x="1260" y="1565"/>
                    <a:pt x="1246" y="1565"/>
                    <a:pt x="1249" y="1570"/>
                  </a:cubicBezTo>
                  <a:cubicBezTo>
                    <a:pt x="1246" y="1577"/>
                    <a:pt x="1260" y="1574"/>
                    <a:pt x="1228" y="1576"/>
                  </a:cubicBezTo>
                  <a:cubicBezTo>
                    <a:pt x="1262" y="1577"/>
                    <a:pt x="1212" y="1578"/>
                    <a:pt x="1229" y="1579"/>
                  </a:cubicBezTo>
                  <a:cubicBezTo>
                    <a:pt x="1244" y="1580"/>
                    <a:pt x="1235" y="1580"/>
                    <a:pt x="1230" y="1581"/>
                  </a:cubicBezTo>
                  <a:cubicBezTo>
                    <a:pt x="1225" y="1582"/>
                    <a:pt x="1245" y="1583"/>
                    <a:pt x="1241" y="1583"/>
                  </a:cubicBezTo>
                  <a:cubicBezTo>
                    <a:pt x="1207" y="1584"/>
                    <a:pt x="1272" y="1585"/>
                    <a:pt x="1232" y="1585"/>
                  </a:cubicBezTo>
                  <a:cubicBezTo>
                    <a:pt x="1245" y="1586"/>
                    <a:pt x="1232" y="1587"/>
                    <a:pt x="1234" y="1587"/>
                  </a:cubicBezTo>
                  <a:cubicBezTo>
                    <a:pt x="1265" y="1588"/>
                    <a:pt x="1219" y="1588"/>
                    <a:pt x="1236" y="1589"/>
                  </a:cubicBezTo>
                  <a:cubicBezTo>
                    <a:pt x="1257" y="1590"/>
                    <a:pt x="1258" y="1591"/>
                    <a:pt x="1239" y="1591"/>
                  </a:cubicBezTo>
                  <a:cubicBezTo>
                    <a:pt x="1211" y="1592"/>
                    <a:pt x="1246" y="1593"/>
                    <a:pt x="1243" y="1594"/>
                  </a:cubicBezTo>
                  <a:cubicBezTo>
                    <a:pt x="1191" y="1590"/>
                    <a:pt x="1225" y="1601"/>
                    <a:pt x="1186" y="1604"/>
                  </a:cubicBezTo>
                  <a:cubicBezTo>
                    <a:pt x="1187" y="1612"/>
                    <a:pt x="1141" y="1614"/>
                    <a:pt x="1126" y="1618"/>
                  </a:cubicBezTo>
                  <a:cubicBezTo>
                    <a:pt x="1162" y="1618"/>
                    <a:pt x="1104" y="1620"/>
                    <a:pt x="1144" y="1620"/>
                  </a:cubicBezTo>
                  <a:cubicBezTo>
                    <a:pt x="1114" y="1623"/>
                    <a:pt x="1100" y="1629"/>
                    <a:pt x="1041" y="1638"/>
                  </a:cubicBezTo>
                  <a:cubicBezTo>
                    <a:pt x="1046" y="1638"/>
                    <a:pt x="1052" y="1638"/>
                    <a:pt x="1058" y="1639"/>
                  </a:cubicBezTo>
                  <a:cubicBezTo>
                    <a:pt x="1039" y="1640"/>
                    <a:pt x="1006" y="1640"/>
                    <a:pt x="999" y="1653"/>
                  </a:cubicBezTo>
                  <a:cubicBezTo>
                    <a:pt x="976" y="1654"/>
                    <a:pt x="957" y="1655"/>
                    <a:pt x="942" y="1656"/>
                  </a:cubicBezTo>
                  <a:cubicBezTo>
                    <a:pt x="981" y="1659"/>
                    <a:pt x="921" y="1660"/>
                    <a:pt x="924" y="1662"/>
                  </a:cubicBezTo>
                  <a:cubicBezTo>
                    <a:pt x="925" y="1664"/>
                    <a:pt x="909" y="1665"/>
                    <a:pt x="917" y="1666"/>
                  </a:cubicBezTo>
                  <a:cubicBezTo>
                    <a:pt x="921" y="1667"/>
                    <a:pt x="883" y="1667"/>
                    <a:pt x="906" y="1668"/>
                  </a:cubicBezTo>
                  <a:cubicBezTo>
                    <a:pt x="900" y="1670"/>
                    <a:pt x="903" y="1670"/>
                    <a:pt x="882" y="1672"/>
                  </a:cubicBezTo>
                  <a:cubicBezTo>
                    <a:pt x="876" y="1673"/>
                    <a:pt x="895" y="1674"/>
                    <a:pt x="891" y="1674"/>
                  </a:cubicBezTo>
                  <a:cubicBezTo>
                    <a:pt x="876" y="1676"/>
                    <a:pt x="825" y="1678"/>
                    <a:pt x="871" y="1680"/>
                  </a:cubicBezTo>
                  <a:cubicBezTo>
                    <a:pt x="833" y="1683"/>
                    <a:pt x="853" y="1683"/>
                    <a:pt x="817" y="1687"/>
                  </a:cubicBezTo>
                  <a:cubicBezTo>
                    <a:pt x="850" y="1688"/>
                    <a:pt x="929" y="1683"/>
                    <a:pt x="895" y="1685"/>
                  </a:cubicBezTo>
                  <a:lnTo>
                    <a:pt x="895" y="1685"/>
                  </a:lnTo>
                  <a:cubicBezTo>
                    <a:pt x="900" y="1687"/>
                    <a:pt x="868" y="1686"/>
                    <a:pt x="853" y="1687"/>
                  </a:cubicBezTo>
                  <a:cubicBezTo>
                    <a:pt x="843" y="1690"/>
                    <a:pt x="918" y="1688"/>
                    <a:pt x="874" y="1689"/>
                  </a:cubicBezTo>
                  <a:lnTo>
                    <a:pt x="874" y="1689"/>
                  </a:lnTo>
                  <a:cubicBezTo>
                    <a:pt x="815" y="1694"/>
                    <a:pt x="809" y="1702"/>
                    <a:pt x="774" y="1700"/>
                  </a:cubicBezTo>
                  <a:cubicBezTo>
                    <a:pt x="819" y="1702"/>
                    <a:pt x="741" y="1701"/>
                    <a:pt x="749" y="1702"/>
                  </a:cubicBezTo>
                  <a:cubicBezTo>
                    <a:pt x="747" y="1708"/>
                    <a:pt x="760" y="1705"/>
                    <a:pt x="728" y="1707"/>
                  </a:cubicBezTo>
                  <a:cubicBezTo>
                    <a:pt x="767" y="1708"/>
                    <a:pt x="733" y="1709"/>
                    <a:pt x="726" y="1709"/>
                  </a:cubicBezTo>
                  <a:cubicBezTo>
                    <a:pt x="713" y="1710"/>
                    <a:pt x="728" y="1711"/>
                    <a:pt x="716" y="1712"/>
                  </a:cubicBezTo>
                  <a:cubicBezTo>
                    <a:pt x="694" y="1713"/>
                    <a:pt x="727" y="1714"/>
                    <a:pt x="687" y="1715"/>
                  </a:cubicBezTo>
                  <a:cubicBezTo>
                    <a:pt x="693" y="1716"/>
                    <a:pt x="666" y="1717"/>
                    <a:pt x="678" y="1719"/>
                  </a:cubicBezTo>
                  <a:cubicBezTo>
                    <a:pt x="666" y="1719"/>
                    <a:pt x="671" y="1719"/>
                    <a:pt x="676" y="1720"/>
                  </a:cubicBezTo>
                  <a:cubicBezTo>
                    <a:pt x="704" y="1721"/>
                    <a:pt x="640" y="1721"/>
                    <a:pt x="653" y="1723"/>
                  </a:cubicBezTo>
                  <a:cubicBezTo>
                    <a:pt x="672" y="1723"/>
                    <a:pt x="663" y="1724"/>
                    <a:pt x="675" y="1725"/>
                  </a:cubicBezTo>
                  <a:cubicBezTo>
                    <a:pt x="687" y="1726"/>
                    <a:pt x="668" y="1726"/>
                    <a:pt x="666" y="1725"/>
                  </a:cubicBezTo>
                  <a:cubicBezTo>
                    <a:pt x="671" y="1725"/>
                    <a:pt x="684" y="1725"/>
                    <a:pt x="675" y="1725"/>
                  </a:cubicBezTo>
                  <a:cubicBezTo>
                    <a:pt x="591" y="1725"/>
                    <a:pt x="617" y="1726"/>
                    <a:pt x="571" y="1735"/>
                  </a:cubicBezTo>
                  <a:cubicBezTo>
                    <a:pt x="569" y="1738"/>
                    <a:pt x="522" y="1741"/>
                    <a:pt x="503" y="1745"/>
                  </a:cubicBezTo>
                  <a:cubicBezTo>
                    <a:pt x="497" y="1746"/>
                    <a:pt x="462" y="1747"/>
                    <a:pt x="498" y="1748"/>
                  </a:cubicBezTo>
                  <a:cubicBezTo>
                    <a:pt x="446" y="1753"/>
                    <a:pt x="453" y="1756"/>
                    <a:pt x="437" y="1758"/>
                  </a:cubicBezTo>
                  <a:cubicBezTo>
                    <a:pt x="443" y="1759"/>
                    <a:pt x="448" y="1759"/>
                    <a:pt x="454" y="1759"/>
                  </a:cubicBezTo>
                  <a:cubicBezTo>
                    <a:pt x="448" y="1759"/>
                    <a:pt x="443" y="1759"/>
                    <a:pt x="437" y="1759"/>
                  </a:cubicBezTo>
                  <a:cubicBezTo>
                    <a:pt x="440" y="1761"/>
                    <a:pt x="352" y="1763"/>
                    <a:pt x="413" y="1765"/>
                  </a:cubicBezTo>
                  <a:cubicBezTo>
                    <a:pt x="413" y="1765"/>
                    <a:pt x="407" y="1765"/>
                    <a:pt x="406" y="1765"/>
                  </a:cubicBezTo>
                  <a:cubicBezTo>
                    <a:pt x="377" y="1766"/>
                    <a:pt x="390" y="1767"/>
                    <a:pt x="374" y="1769"/>
                  </a:cubicBezTo>
                  <a:cubicBezTo>
                    <a:pt x="441" y="1770"/>
                    <a:pt x="355" y="1773"/>
                    <a:pt x="356" y="1774"/>
                  </a:cubicBezTo>
                  <a:cubicBezTo>
                    <a:pt x="399" y="1775"/>
                    <a:pt x="357" y="1777"/>
                    <a:pt x="382" y="1779"/>
                  </a:cubicBezTo>
                  <a:cubicBezTo>
                    <a:pt x="390" y="1779"/>
                    <a:pt x="400" y="1780"/>
                    <a:pt x="394" y="1781"/>
                  </a:cubicBezTo>
                  <a:cubicBezTo>
                    <a:pt x="358" y="1782"/>
                    <a:pt x="392" y="1785"/>
                    <a:pt x="369" y="1786"/>
                  </a:cubicBezTo>
                  <a:cubicBezTo>
                    <a:pt x="341" y="1789"/>
                    <a:pt x="361" y="1791"/>
                    <a:pt x="354" y="1793"/>
                  </a:cubicBezTo>
                  <a:cubicBezTo>
                    <a:pt x="351" y="1794"/>
                    <a:pt x="355" y="1795"/>
                    <a:pt x="353" y="1796"/>
                  </a:cubicBezTo>
                  <a:cubicBezTo>
                    <a:pt x="338" y="1799"/>
                    <a:pt x="306" y="1797"/>
                    <a:pt x="311" y="1801"/>
                  </a:cubicBezTo>
                  <a:cubicBezTo>
                    <a:pt x="308" y="1802"/>
                    <a:pt x="278" y="1805"/>
                    <a:pt x="283" y="1808"/>
                  </a:cubicBezTo>
                  <a:cubicBezTo>
                    <a:pt x="285" y="1809"/>
                    <a:pt x="254" y="1809"/>
                    <a:pt x="287" y="1810"/>
                  </a:cubicBezTo>
                  <a:cubicBezTo>
                    <a:pt x="331" y="1814"/>
                    <a:pt x="281" y="1811"/>
                    <a:pt x="292" y="1822"/>
                  </a:cubicBezTo>
                  <a:cubicBezTo>
                    <a:pt x="281" y="1828"/>
                    <a:pt x="300" y="1831"/>
                    <a:pt x="300" y="1833"/>
                  </a:cubicBezTo>
                  <a:cubicBezTo>
                    <a:pt x="299" y="1835"/>
                    <a:pt x="336" y="1836"/>
                    <a:pt x="291" y="1837"/>
                  </a:cubicBezTo>
                  <a:cubicBezTo>
                    <a:pt x="335" y="1838"/>
                    <a:pt x="301" y="1839"/>
                    <a:pt x="292" y="1841"/>
                  </a:cubicBezTo>
                  <a:cubicBezTo>
                    <a:pt x="289" y="1841"/>
                    <a:pt x="294" y="1842"/>
                    <a:pt x="302" y="1842"/>
                  </a:cubicBezTo>
                  <a:cubicBezTo>
                    <a:pt x="319" y="1843"/>
                    <a:pt x="277" y="1843"/>
                    <a:pt x="310" y="1844"/>
                  </a:cubicBezTo>
                  <a:cubicBezTo>
                    <a:pt x="320" y="1844"/>
                    <a:pt x="308" y="1846"/>
                    <a:pt x="332" y="1847"/>
                  </a:cubicBezTo>
                  <a:cubicBezTo>
                    <a:pt x="294" y="1847"/>
                    <a:pt x="335" y="1848"/>
                    <a:pt x="333" y="1849"/>
                  </a:cubicBezTo>
                  <a:cubicBezTo>
                    <a:pt x="324" y="1864"/>
                    <a:pt x="386" y="1865"/>
                    <a:pt x="395" y="1864"/>
                  </a:cubicBezTo>
                  <a:cubicBezTo>
                    <a:pt x="392" y="1873"/>
                    <a:pt x="402" y="1872"/>
                    <a:pt x="407" y="1874"/>
                  </a:cubicBezTo>
                  <a:cubicBezTo>
                    <a:pt x="407" y="1875"/>
                    <a:pt x="388" y="1876"/>
                    <a:pt x="398" y="1876"/>
                  </a:cubicBezTo>
                  <a:cubicBezTo>
                    <a:pt x="425" y="1882"/>
                    <a:pt x="461" y="1887"/>
                    <a:pt x="480" y="1891"/>
                  </a:cubicBezTo>
                  <a:cubicBezTo>
                    <a:pt x="540" y="1899"/>
                    <a:pt x="527" y="1904"/>
                    <a:pt x="589" y="1913"/>
                  </a:cubicBezTo>
                  <a:cubicBezTo>
                    <a:pt x="591" y="1913"/>
                    <a:pt x="598" y="1914"/>
                    <a:pt x="595" y="1914"/>
                  </a:cubicBezTo>
                  <a:cubicBezTo>
                    <a:pt x="550" y="1915"/>
                    <a:pt x="639" y="1919"/>
                    <a:pt x="625" y="1924"/>
                  </a:cubicBezTo>
                  <a:cubicBezTo>
                    <a:pt x="656" y="1929"/>
                    <a:pt x="673" y="1934"/>
                    <a:pt x="708" y="1943"/>
                  </a:cubicBezTo>
                  <a:cubicBezTo>
                    <a:pt x="707" y="1944"/>
                    <a:pt x="695" y="1946"/>
                    <a:pt x="711" y="1947"/>
                  </a:cubicBezTo>
                  <a:cubicBezTo>
                    <a:pt x="728" y="1948"/>
                    <a:pt x="704" y="1949"/>
                    <a:pt x="719" y="1950"/>
                  </a:cubicBezTo>
                  <a:cubicBezTo>
                    <a:pt x="697" y="1950"/>
                    <a:pt x="747" y="1951"/>
                    <a:pt x="709" y="1952"/>
                  </a:cubicBezTo>
                  <a:cubicBezTo>
                    <a:pt x="730" y="1952"/>
                    <a:pt x="726" y="1953"/>
                    <a:pt x="709" y="1953"/>
                  </a:cubicBezTo>
                  <a:cubicBezTo>
                    <a:pt x="746" y="1954"/>
                    <a:pt x="698" y="1955"/>
                    <a:pt x="718" y="1955"/>
                  </a:cubicBezTo>
                  <a:cubicBezTo>
                    <a:pt x="749" y="1956"/>
                    <a:pt x="702" y="1957"/>
                    <a:pt x="715" y="1957"/>
                  </a:cubicBezTo>
                  <a:cubicBezTo>
                    <a:pt x="741" y="1959"/>
                    <a:pt x="720" y="1960"/>
                    <a:pt x="729" y="1961"/>
                  </a:cubicBezTo>
                  <a:cubicBezTo>
                    <a:pt x="783" y="1966"/>
                    <a:pt x="769" y="1971"/>
                    <a:pt x="811" y="1977"/>
                  </a:cubicBezTo>
                  <a:cubicBezTo>
                    <a:pt x="756" y="1978"/>
                    <a:pt x="833" y="1980"/>
                    <a:pt x="813" y="1981"/>
                  </a:cubicBezTo>
                  <a:cubicBezTo>
                    <a:pt x="811" y="1981"/>
                    <a:pt x="838" y="1982"/>
                    <a:pt x="818" y="1982"/>
                  </a:cubicBezTo>
                  <a:cubicBezTo>
                    <a:pt x="812" y="1983"/>
                    <a:pt x="830" y="1984"/>
                    <a:pt x="832" y="1984"/>
                  </a:cubicBezTo>
                  <a:cubicBezTo>
                    <a:pt x="834" y="1985"/>
                    <a:pt x="823" y="1987"/>
                    <a:pt x="835" y="1987"/>
                  </a:cubicBezTo>
                  <a:cubicBezTo>
                    <a:pt x="850" y="1988"/>
                    <a:pt x="827" y="1990"/>
                    <a:pt x="847" y="1990"/>
                  </a:cubicBezTo>
                  <a:cubicBezTo>
                    <a:pt x="874" y="1991"/>
                    <a:pt x="812" y="1992"/>
                    <a:pt x="848" y="1993"/>
                  </a:cubicBezTo>
                  <a:cubicBezTo>
                    <a:pt x="826" y="1994"/>
                    <a:pt x="858" y="1995"/>
                    <a:pt x="854" y="1996"/>
                  </a:cubicBezTo>
                  <a:cubicBezTo>
                    <a:pt x="850" y="1997"/>
                    <a:pt x="862" y="1999"/>
                    <a:pt x="851" y="2000"/>
                  </a:cubicBezTo>
                  <a:cubicBezTo>
                    <a:pt x="841" y="2001"/>
                    <a:pt x="890" y="2001"/>
                    <a:pt x="861" y="2002"/>
                  </a:cubicBezTo>
                  <a:cubicBezTo>
                    <a:pt x="850" y="2002"/>
                    <a:pt x="879" y="2003"/>
                    <a:pt x="856" y="2004"/>
                  </a:cubicBezTo>
                  <a:cubicBezTo>
                    <a:pt x="902" y="2006"/>
                    <a:pt x="848" y="2010"/>
                    <a:pt x="890" y="2012"/>
                  </a:cubicBezTo>
                  <a:cubicBezTo>
                    <a:pt x="852" y="2013"/>
                    <a:pt x="897" y="2014"/>
                    <a:pt x="886" y="2014"/>
                  </a:cubicBezTo>
                  <a:cubicBezTo>
                    <a:pt x="870" y="2015"/>
                    <a:pt x="902" y="2016"/>
                    <a:pt x="897" y="2017"/>
                  </a:cubicBezTo>
                  <a:cubicBezTo>
                    <a:pt x="894" y="2019"/>
                    <a:pt x="909" y="2021"/>
                    <a:pt x="914" y="2023"/>
                  </a:cubicBezTo>
                  <a:cubicBezTo>
                    <a:pt x="919" y="2024"/>
                    <a:pt x="925" y="2026"/>
                    <a:pt x="913" y="2027"/>
                  </a:cubicBezTo>
                  <a:cubicBezTo>
                    <a:pt x="901" y="2028"/>
                    <a:pt x="947" y="2029"/>
                    <a:pt x="923" y="2030"/>
                  </a:cubicBezTo>
                  <a:cubicBezTo>
                    <a:pt x="916" y="2030"/>
                    <a:pt x="930" y="2031"/>
                    <a:pt x="918" y="2032"/>
                  </a:cubicBezTo>
                  <a:cubicBezTo>
                    <a:pt x="909" y="2032"/>
                    <a:pt x="912" y="2034"/>
                    <a:pt x="921" y="2034"/>
                  </a:cubicBezTo>
                  <a:cubicBezTo>
                    <a:pt x="957" y="2035"/>
                    <a:pt x="900" y="2035"/>
                    <a:pt x="928" y="2036"/>
                  </a:cubicBezTo>
                  <a:cubicBezTo>
                    <a:pt x="964" y="2037"/>
                    <a:pt x="907" y="2038"/>
                    <a:pt x="916" y="2038"/>
                  </a:cubicBezTo>
                  <a:cubicBezTo>
                    <a:pt x="926" y="2039"/>
                    <a:pt x="949" y="2040"/>
                    <a:pt x="929" y="2041"/>
                  </a:cubicBezTo>
                  <a:cubicBezTo>
                    <a:pt x="918" y="2043"/>
                    <a:pt x="942" y="2042"/>
                    <a:pt x="936" y="2048"/>
                  </a:cubicBezTo>
                  <a:cubicBezTo>
                    <a:pt x="939" y="2053"/>
                    <a:pt x="928" y="2054"/>
                    <a:pt x="939" y="2055"/>
                  </a:cubicBezTo>
                  <a:cubicBezTo>
                    <a:pt x="948" y="2057"/>
                    <a:pt x="910" y="2058"/>
                    <a:pt x="933" y="2059"/>
                  </a:cubicBezTo>
                  <a:cubicBezTo>
                    <a:pt x="950" y="2060"/>
                    <a:pt x="936" y="2062"/>
                    <a:pt x="936" y="2064"/>
                  </a:cubicBezTo>
                  <a:lnTo>
                    <a:pt x="954" y="2064"/>
                  </a:lnTo>
                  <a:cubicBezTo>
                    <a:pt x="948" y="2064"/>
                    <a:pt x="942" y="2064"/>
                    <a:pt x="936" y="2064"/>
                  </a:cubicBezTo>
                  <a:cubicBezTo>
                    <a:pt x="936" y="2067"/>
                    <a:pt x="930" y="2069"/>
                    <a:pt x="938" y="2072"/>
                  </a:cubicBezTo>
                  <a:cubicBezTo>
                    <a:pt x="947" y="2074"/>
                    <a:pt x="902" y="2077"/>
                    <a:pt x="936" y="2079"/>
                  </a:cubicBezTo>
                  <a:cubicBezTo>
                    <a:pt x="938" y="2079"/>
                    <a:pt x="918" y="2081"/>
                    <a:pt x="919" y="2083"/>
                  </a:cubicBezTo>
                  <a:cubicBezTo>
                    <a:pt x="919" y="2083"/>
                    <a:pt x="933" y="2084"/>
                    <a:pt x="918" y="2085"/>
                  </a:cubicBezTo>
                  <a:cubicBezTo>
                    <a:pt x="816" y="2107"/>
                    <a:pt x="744" y="2117"/>
                    <a:pt x="601" y="2128"/>
                  </a:cubicBezTo>
                  <a:cubicBezTo>
                    <a:pt x="640" y="2133"/>
                    <a:pt x="514" y="2143"/>
                    <a:pt x="500" y="2144"/>
                  </a:cubicBezTo>
                  <a:cubicBezTo>
                    <a:pt x="535" y="2145"/>
                    <a:pt x="482" y="2146"/>
                    <a:pt x="496" y="2147"/>
                  </a:cubicBezTo>
                  <a:cubicBezTo>
                    <a:pt x="452" y="2153"/>
                    <a:pt x="426" y="2156"/>
                    <a:pt x="395" y="2161"/>
                  </a:cubicBezTo>
                  <a:cubicBezTo>
                    <a:pt x="379" y="2163"/>
                    <a:pt x="375" y="2164"/>
                    <a:pt x="410" y="2166"/>
                  </a:cubicBezTo>
                  <a:cubicBezTo>
                    <a:pt x="492" y="2171"/>
                    <a:pt x="363" y="2172"/>
                    <a:pt x="414" y="2174"/>
                  </a:cubicBezTo>
                  <a:cubicBezTo>
                    <a:pt x="401" y="2175"/>
                    <a:pt x="388" y="2175"/>
                    <a:pt x="374" y="2176"/>
                  </a:cubicBezTo>
                  <a:cubicBezTo>
                    <a:pt x="409" y="2177"/>
                    <a:pt x="364" y="2178"/>
                    <a:pt x="391" y="2179"/>
                  </a:cubicBezTo>
                  <a:cubicBezTo>
                    <a:pt x="364" y="2179"/>
                    <a:pt x="375" y="2180"/>
                    <a:pt x="375" y="2184"/>
                  </a:cubicBezTo>
                  <a:cubicBezTo>
                    <a:pt x="378" y="2184"/>
                    <a:pt x="336" y="2185"/>
                    <a:pt x="374" y="2186"/>
                  </a:cubicBezTo>
                  <a:cubicBezTo>
                    <a:pt x="352" y="2186"/>
                    <a:pt x="357" y="2187"/>
                    <a:pt x="372" y="2187"/>
                  </a:cubicBezTo>
                  <a:cubicBezTo>
                    <a:pt x="337" y="2192"/>
                    <a:pt x="349" y="2194"/>
                    <a:pt x="311" y="2197"/>
                  </a:cubicBezTo>
                  <a:cubicBezTo>
                    <a:pt x="299" y="2198"/>
                    <a:pt x="347" y="2199"/>
                    <a:pt x="314" y="2200"/>
                  </a:cubicBezTo>
                  <a:cubicBezTo>
                    <a:pt x="297" y="2202"/>
                    <a:pt x="321" y="2204"/>
                    <a:pt x="327" y="2204"/>
                  </a:cubicBezTo>
                  <a:cubicBezTo>
                    <a:pt x="312" y="2205"/>
                    <a:pt x="292" y="2204"/>
                    <a:pt x="275" y="2204"/>
                  </a:cubicBezTo>
                  <a:cubicBezTo>
                    <a:pt x="274" y="2205"/>
                    <a:pt x="273" y="2205"/>
                    <a:pt x="272" y="2205"/>
                  </a:cubicBezTo>
                  <a:cubicBezTo>
                    <a:pt x="267" y="2206"/>
                    <a:pt x="260" y="2206"/>
                    <a:pt x="291" y="2207"/>
                  </a:cubicBezTo>
                  <a:cubicBezTo>
                    <a:pt x="307" y="2205"/>
                    <a:pt x="310" y="2207"/>
                    <a:pt x="291" y="2207"/>
                  </a:cubicBezTo>
                  <a:cubicBezTo>
                    <a:pt x="291" y="2207"/>
                    <a:pt x="291" y="2206"/>
                    <a:pt x="291" y="2207"/>
                  </a:cubicBezTo>
                  <a:cubicBezTo>
                    <a:pt x="285" y="2207"/>
                    <a:pt x="270" y="2208"/>
                    <a:pt x="274" y="2209"/>
                  </a:cubicBezTo>
                  <a:cubicBezTo>
                    <a:pt x="278" y="2209"/>
                    <a:pt x="284" y="2209"/>
                    <a:pt x="277" y="2210"/>
                  </a:cubicBezTo>
                  <a:cubicBezTo>
                    <a:pt x="272" y="2211"/>
                    <a:pt x="230" y="2212"/>
                    <a:pt x="269" y="2213"/>
                  </a:cubicBezTo>
                  <a:cubicBezTo>
                    <a:pt x="245" y="2215"/>
                    <a:pt x="211" y="2216"/>
                    <a:pt x="247" y="2217"/>
                  </a:cubicBezTo>
                  <a:cubicBezTo>
                    <a:pt x="211" y="2219"/>
                    <a:pt x="243" y="2220"/>
                    <a:pt x="227" y="2222"/>
                  </a:cubicBezTo>
                  <a:cubicBezTo>
                    <a:pt x="207" y="2223"/>
                    <a:pt x="221" y="2225"/>
                    <a:pt x="204" y="2226"/>
                  </a:cubicBezTo>
                  <a:cubicBezTo>
                    <a:pt x="190" y="2227"/>
                    <a:pt x="213" y="2228"/>
                    <a:pt x="189" y="2229"/>
                  </a:cubicBezTo>
                  <a:cubicBezTo>
                    <a:pt x="166" y="2230"/>
                    <a:pt x="160" y="2231"/>
                    <a:pt x="166" y="2233"/>
                  </a:cubicBezTo>
                  <a:cubicBezTo>
                    <a:pt x="170" y="2238"/>
                    <a:pt x="155" y="2238"/>
                    <a:pt x="147" y="2241"/>
                  </a:cubicBezTo>
                  <a:cubicBezTo>
                    <a:pt x="140" y="2241"/>
                    <a:pt x="155" y="2243"/>
                    <a:pt x="144" y="2243"/>
                  </a:cubicBezTo>
                  <a:cubicBezTo>
                    <a:pt x="115" y="2244"/>
                    <a:pt x="148" y="2245"/>
                    <a:pt x="131" y="2246"/>
                  </a:cubicBezTo>
                  <a:cubicBezTo>
                    <a:pt x="108" y="2247"/>
                    <a:pt x="143" y="2249"/>
                    <a:pt x="107" y="2250"/>
                  </a:cubicBezTo>
                  <a:cubicBezTo>
                    <a:pt x="136" y="2251"/>
                    <a:pt x="76" y="2252"/>
                    <a:pt x="116" y="2254"/>
                  </a:cubicBezTo>
                  <a:cubicBezTo>
                    <a:pt x="59" y="2256"/>
                    <a:pt x="82" y="2259"/>
                    <a:pt x="64" y="2261"/>
                  </a:cubicBezTo>
                  <a:cubicBezTo>
                    <a:pt x="58" y="2262"/>
                    <a:pt x="77" y="2263"/>
                    <a:pt x="74" y="2264"/>
                  </a:cubicBezTo>
                  <a:cubicBezTo>
                    <a:pt x="56" y="2267"/>
                    <a:pt x="39" y="2271"/>
                    <a:pt x="41" y="2275"/>
                  </a:cubicBezTo>
                  <a:cubicBezTo>
                    <a:pt x="42" y="2277"/>
                    <a:pt x="56" y="2279"/>
                    <a:pt x="38" y="2280"/>
                  </a:cubicBezTo>
                  <a:cubicBezTo>
                    <a:pt x="13" y="2282"/>
                    <a:pt x="49" y="2283"/>
                    <a:pt x="42" y="2285"/>
                  </a:cubicBezTo>
                  <a:cubicBezTo>
                    <a:pt x="-6" y="2290"/>
                    <a:pt x="98" y="2288"/>
                    <a:pt x="42" y="2291"/>
                  </a:cubicBezTo>
                  <a:cubicBezTo>
                    <a:pt x="31" y="2292"/>
                    <a:pt x="21" y="2293"/>
                    <a:pt x="29" y="2293"/>
                  </a:cubicBezTo>
                  <a:cubicBezTo>
                    <a:pt x="55" y="2295"/>
                    <a:pt x="20" y="2295"/>
                    <a:pt x="25" y="2296"/>
                  </a:cubicBezTo>
                  <a:cubicBezTo>
                    <a:pt x="60" y="2297"/>
                    <a:pt x="44" y="2299"/>
                    <a:pt x="38" y="2301"/>
                  </a:cubicBezTo>
                  <a:cubicBezTo>
                    <a:pt x="32" y="2302"/>
                    <a:pt x="49" y="2305"/>
                    <a:pt x="7" y="2306"/>
                  </a:cubicBezTo>
                  <a:cubicBezTo>
                    <a:pt x="5" y="2306"/>
                    <a:pt x="14" y="2306"/>
                    <a:pt x="15" y="2307"/>
                  </a:cubicBezTo>
                  <a:cubicBezTo>
                    <a:pt x="17" y="2307"/>
                    <a:pt x="25" y="2308"/>
                    <a:pt x="17" y="2308"/>
                  </a:cubicBezTo>
                  <a:cubicBezTo>
                    <a:pt x="-11" y="2310"/>
                    <a:pt x="2" y="2311"/>
                    <a:pt x="8" y="2312"/>
                  </a:cubicBezTo>
                  <a:cubicBezTo>
                    <a:pt x="15" y="2313"/>
                    <a:pt x="3" y="2314"/>
                    <a:pt x="0" y="2316"/>
                  </a:cubicBezTo>
                  <a:cubicBezTo>
                    <a:pt x="10" y="2317"/>
                    <a:pt x="31" y="2317"/>
                    <a:pt x="41" y="2318"/>
                  </a:cubicBezTo>
                  <a:cubicBezTo>
                    <a:pt x="49" y="2319"/>
                    <a:pt x="3" y="2319"/>
                    <a:pt x="37" y="2320"/>
                  </a:cubicBezTo>
                  <a:cubicBezTo>
                    <a:pt x="21" y="2321"/>
                    <a:pt x="36" y="2321"/>
                    <a:pt x="40" y="2322"/>
                  </a:cubicBezTo>
                  <a:cubicBezTo>
                    <a:pt x="46" y="2323"/>
                    <a:pt x="34" y="2324"/>
                    <a:pt x="62" y="2325"/>
                  </a:cubicBezTo>
                  <a:cubicBezTo>
                    <a:pt x="85" y="2326"/>
                    <a:pt x="21" y="2326"/>
                    <a:pt x="56" y="2327"/>
                  </a:cubicBezTo>
                  <a:cubicBezTo>
                    <a:pt x="65" y="2327"/>
                    <a:pt x="47" y="2328"/>
                    <a:pt x="56" y="2329"/>
                  </a:cubicBezTo>
                  <a:cubicBezTo>
                    <a:pt x="110" y="2340"/>
                    <a:pt x="133" y="2347"/>
                    <a:pt x="182" y="2353"/>
                  </a:cubicBezTo>
                  <a:cubicBezTo>
                    <a:pt x="190" y="2353"/>
                    <a:pt x="169" y="2354"/>
                    <a:pt x="167" y="2355"/>
                  </a:cubicBezTo>
                  <a:cubicBezTo>
                    <a:pt x="163" y="2356"/>
                    <a:pt x="196" y="2357"/>
                    <a:pt x="188" y="2359"/>
                  </a:cubicBezTo>
                  <a:cubicBezTo>
                    <a:pt x="181" y="2360"/>
                    <a:pt x="214" y="2361"/>
                    <a:pt x="187" y="2362"/>
                  </a:cubicBezTo>
                  <a:cubicBezTo>
                    <a:pt x="283" y="2371"/>
                    <a:pt x="408" y="2388"/>
                    <a:pt x="431" y="2394"/>
                  </a:cubicBezTo>
                  <a:cubicBezTo>
                    <a:pt x="490" y="2396"/>
                    <a:pt x="463" y="2397"/>
                    <a:pt x="444" y="2400"/>
                  </a:cubicBezTo>
                  <a:cubicBezTo>
                    <a:pt x="454" y="2400"/>
                    <a:pt x="463" y="2400"/>
                    <a:pt x="476" y="2400"/>
                  </a:cubicBezTo>
                  <a:cubicBezTo>
                    <a:pt x="402" y="2403"/>
                    <a:pt x="519" y="2411"/>
                    <a:pt x="497" y="2416"/>
                  </a:cubicBezTo>
                  <a:cubicBezTo>
                    <a:pt x="475" y="2416"/>
                    <a:pt x="502" y="2417"/>
                    <a:pt x="491" y="2418"/>
                  </a:cubicBezTo>
                  <a:cubicBezTo>
                    <a:pt x="461" y="2419"/>
                    <a:pt x="527" y="2419"/>
                    <a:pt x="521" y="2425"/>
                  </a:cubicBezTo>
                  <a:cubicBezTo>
                    <a:pt x="520" y="2426"/>
                    <a:pt x="503" y="2427"/>
                    <a:pt x="555" y="2428"/>
                  </a:cubicBezTo>
                  <a:cubicBezTo>
                    <a:pt x="577" y="2430"/>
                    <a:pt x="508" y="2431"/>
                    <a:pt x="559" y="2433"/>
                  </a:cubicBezTo>
                  <a:cubicBezTo>
                    <a:pt x="500" y="2435"/>
                    <a:pt x="577" y="2436"/>
                    <a:pt x="582" y="2442"/>
                  </a:cubicBezTo>
                  <a:cubicBezTo>
                    <a:pt x="583" y="2442"/>
                    <a:pt x="554" y="2443"/>
                    <a:pt x="581" y="2444"/>
                  </a:cubicBezTo>
                  <a:cubicBezTo>
                    <a:pt x="597" y="2446"/>
                    <a:pt x="592" y="2447"/>
                    <a:pt x="603" y="2447"/>
                  </a:cubicBezTo>
                  <a:cubicBezTo>
                    <a:pt x="598" y="2451"/>
                    <a:pt x="637" y="2455"/>
                    <a:pt x="625" y="2458"/>
                  </a:cubicBezTo>
                  <a:cubicBezTo>
                    <a:pt x="622" y="2460"/>
                    <a:pt x="638" y="2461"/>
                    <a:pt x="634" y="2462"/>
                  </a:cubicBezTo>
                  <a:cubicBezTo>
                    <a:pt x="630" y="2463"/>
                    <a:pt x="649" y="2465"/>
                    <a:pt x="646" y="2466"/>
                  </a:cubicBezTo>
                  <a:cubicBezTo>
                    <a:pt x="643" y="2467"/>
                    <a:pt x="635" y="2469"/>
                    <a:pt x="649" y="2470"/>
                  </a:cubicBezTo>
                  <a:cubicBezTo>
                    <a:pt x="659" y="2473"/>
                    <a:pt x="671" y="2470"/>
                    <a:pt x="667" y="2476"/>
                  </a:cubicBezTo>
                  <a:cubicBezTo>
                    <a:pt x="674" y="2480"/>
                    <a:pt x="710" y="2478"/>
                    <a:pt x="707" y="2487"/>
                  </a:cubicBezTo>
                  <a:cubicBezTo>
                    <a:pt x="724" y="2486"/>
                    <a:pt x="733" y="2486"/>
                    <a:pt x="751" y="2486"/>
                  </a:cubicBezTo>
                  <a:cubicBezTo>
                    <a:pt x="751" y="2487"/>
                    <a:pt x="740" y="2489"/>
                    <a:pt x="753" y="2489"/>
                  </a:cubicBezTo>
                  <a:cubicBezTo>
                    <a:pt x="779" y="2491"/>
                    <a:pt x="774" y="2493"/>
                    <a:pt x="760" y="2495"/>
                  </a:cubicBezTo>
                  <a:cubicBezTo>
                    <a:pt x="758" y="2495"/>
                    <a:pt x="752" y="2495"/>
                    <a:pt x="754" y="2495"/>
                  </a:cubicBezTo>
                  <a:cubicBezTo>
                    <a:pt x="796" y="2497"/>
                    <a:pt x="786" y="2498"/>
                    <a:pt x="771" y="2500"/>
                  </a:cubicBezTo>
                  <a:cubicBezTo>
                    <a:pt x="774" y="2503"/>
                    <a:pt x="852" y="2507"/>
                    <a:pt x="817" y="2509"/>
                  </a:cubicBezTo>
                  <a:cubicBezTo>
                    <a:pt x="829" y="2509"/>
                    <a:pt x="841" y="2509"/>
                    <a:pt x="849" y="2509"/>
                  </a:cubicBezTo>
                  <a:cubicBezTo>
                    <a:pt x="846" y="2510"/>
                    <a:pt x="838" y="2510"/>
                    <a:pt x="841" y="2510"/>
                  </a:cubicBezTo>
                  <a:cubicBezTo>
                    <a:pt x="877" y="2511"/>
                    <a:pt x="885" y="2513"/>
                    <a:pt x="869" y="2514"/>
                  </a:cubicBezTo>
                  <a:cubicBezTo>
                    <a:pt x="854" y="2514"/>
                    <a:pt x="896" y="2519"/>
                    <a:pt x="895" y="2520"/>
                  </a:cubicBezTo>
                  <a:cubicBezTo>
                    <a:pt x="902" y="2521"/>
                    <a:pt x="879" y="2523"/>
                    <a:pt x="909" y="2524"/>
                  </a:cubicBezTo>
                  <a:cubicBezTo>
                    <a:pt x="939" y="2525"/>
                    <a:pt x="898" y="2527"/>
                    <a:pt x="909" y="2528"/>
                  </a:cubicBezTo>
                  <a:cubicBezTo>
                    <a:pt x="914" y="2529"/>
                    <a:pt x="887" y="2530"/>
                    <a:pt x="912" y="2531"/>
                  </a:cubicBezTo>
                  <a:cubicBezTo>
                    <a:pt x="933" y="2532"/>
                    <a:pt x="898" y="2533"/>
                    <a:pt x="936" y="2534"/>
                  </a:cubicBezTo>
                  <a:cubicBezTo>
                    <a:pt x="901" y="2535"/>
                    <a:pt x="916" y="2536"/>
                    <a:pt x="910" y="2537"/>
                  </a:cubicBezTo>
                  <a:cubicBezTo>
                    <a:pt x="897" y="2539"/>
                    <a:pt x="891" y="2541"/>
                    <a:pt x="899" y="2542"/>
                  </a:cubicBezTo>
                  <a:cubicBezTo>
                    <a:pt x="902" y="2543"/>
                    <a:pt x="892" y="2544"/>
                    <a:pt x="903" y="2544"/>
                  </a:cubicBezTo>
                  <a:cubicBezTo>
                    <a:pt x="933" y="2545"/>
                    <a:pt x="873" y="2546"/>
                    <a:pt x="912" y="2546"/>
                  </a:cubicBezTo>
                  <a:cubicBezTo>
                    <a:pt x="878" y="2548"/>
                    <a:pt x="930" y="2546"/>
                    <a:pt x="914" y="2551"/>
                  </a:cubicBezTo>
                  <a:cubicBezTo>
                    <a:pt x="901" y="2553"/>
                    <a:pt x="948" y="2554"/>
                    <a:pt x="917" y="2556"/>
                  </a:cubicBezTo>
                  <a:cubicBezTo>
                    <a:pt x="966" y="2560"/>
                    <a:pt x="928" y="2564"/>
                    <a:pt x="921" y="2568"/>
                  </a:cubicBezTo>
                  <a:cubicBezTo>
                    <a:pt x="913" y="2570"/>
                    <a:pt x="947" y="2571"/>
                    <a:pt x="949" y="2572"/>
                  </a:cubicBezTo>
                  <a:cubicBezTo>
                    <a:pt x="944" y="2572"/>
                    <a:pt x="941" y="2572"/>
                    <a:pt x="936" y="2572"/>
                  </a:cubicBezTo>
                  <a:cubicBezTo>
                    <a:pt x="941" y="2571"/>
                    <a:pt x="956" y="2572"/>
                    <a:pt x="946" y="2572"/>
                  </a:cubicBezTo>
                  <a:cubicBezTo>
                    <a:pt x="931" y="2571"/>
                    <a:pt x="919" y="2572"/>
                    <a:pt x="919" y="2572"/>
                  </a:cubicBezTo>
                  <a:cubicBezTo>
                    <a:pt x="943" y="2587"/>
                    <a:pt x="1039" y="2589"/>
                    <a:pt x="1113" y="2602"/>
                  </a:cubicBezTo>
                  <a:cubicBezTo>
                    <a:pt x="1169" y="2603"/>
                    <a:pt x="1123" y="2605"/>
                    <a:pt x="1163" y="2607"/>
                  </a:cubicBezTo>
                  <a:cubicBezTo>
                    <a:pt x="1146" y="2610"/>
                    <a:pt x="1161" y="2611"/>
                    <a:pt x="1183" y="2613"/>
                  </a:cubicBezTo>
                  <a:cubicBezTo>
                    <a:pt x="1204" y="2614"/>
                    <a:pt x="1149" y="2615"/>
                    <a:pt x="1184" y="2616"/>
                  </a:cubicBezTo>
                  <a:cubicBezTo>
                    <a:pt x="1165" y="2616"/>
                    <a:pt x="1177" y="2617"/>
                    <a:pt x="1184" y="2618"/>
                  </a:cubicBezTo>
                  <a:cubicBezTo>
                    <a:pt x="1201" y="2623"/>
                    <a:pt x="1264" y="2629"/>
                    <a:pt x="1272" y="2632"/>
                  </a:cubicBezTo>
                  <a:cubicBezTo>
                    <a:pt x="1275" y="2632"/>
                    <a:pt x="1295" y="2633"/>
                    <a:pt x="1270" y="2633"/>
                  </a:cubicBezTo>
                  <a:cubicBezTo>
                    <a:pt x="1292" y="2634"/>
                    <a:pt x="1309" y="2636"/>
                    <a:pt x="1331" y="2639"/>
                  </a:cubicBezTo>
                  <a:cubicBezTo>
                    <a:pt x="1294" y="2640"/>
                    <a:pt x="1336" y="2641"/>
                    <a:pt x="1333" y="2641"/>
                  </a:cubicBezTo>
                  <a:cubicBezTo>
                    <a:pt x="1331" y="2642"/>
                    <a:pt x="1320" y="2643"/>
                    <a:pt x="1349" y="2644"/>
                  </a:cubicBezTo>
                  <a:cubicBezTo>
                    <a:pt x="1326" y="2645"/>
                    <a:pt x="1361" y="2647"/>
                    <a:pt x="1354" y="2648"/>
                  </a:cubicBezTo>
                  <a:cubicBezTo>
                    <a:pt x="1336" y="2653"/>
                    <a:pt x="1386" y="2654"/>
                    <a:pt x="1370" y="2656"/>
                  </a:cubicBezTo>
                  <a:cubicBezTo>
                    <a:pt x="1343" y="2658"/>
                    <a:pt x="1402" y="2659"/>
                    <a:pt x="1394" y="2661"/>
                  </a:cubicBezTo>
                  <a:cubicBezTo>
                    <a:pt x="1395" y="2662"/>
                    <a:pt x="1390" y="2663"/>
                    <a:pt x="1399" y="2663"/>
                  </a:cubicBezTo>
                  <a:cubicBezTo>
                    <a:pt x="1434" y="2664"/>
                    <a:pt x="1383" y="2665"/>
                    <a:pt x="1406" y="2665"/>
                  </a:cubicBezTo>
                  <a:cubicBezTo>
                    <a:pt x="1433" y="2666"/>
                    <a:pt x="1397" y="2668"/>
                    <a:pt x="1435" y="2669"/>
                  </a:cubicBezTo>
                  <a:cubicBezTo>
                    <a:pt x="1407" y="2670"/>
                    <a:pt x="1446" y="2671"/>
                    <a:pt x="1445" y="2672"/>
                  </a:cubicBezTo>
                  <a:cubicBezTo>
                    <a:pt x="1457" y="2675"/>
                    <a:pt x="1456" y="2677"/>
                    <a:pt x="1475" y="2678"/>
                  </a:cubicBezTo>
                  <a:cubicBezTo>
                    <a:pt x="1482" y="2678"/>
                    <a:pt x="1453" y="2680"/>
                    <a:pt x="1461" y="2680"/>
                  </a:cubicBezTo>
                  <a:cubicBezTo>
                    <a:pt x="1496" y="2682"/>
                    <a:pt x="1469" y="2684"/>
                    <a:pt x="1477" y="2685"/>
                  </a:cubicBezTo>
                  <a:cubicBezTo>
                    <a:pt x="1496" y="2691"/>
                    <a:pt x="1516" y="2692"/>
                    <a:pt x="1520" y="2702"/>
                  </a:cubicBezTo>
                  <a:cubicBezTo>
                    <a:pt x="1561" y="2704"/>
                    <a:pt x="1545" y="2707"/>
                    <a:pt x="1534" y="2709"/>
                  </a:cubicBezTo>
                  <a:cubicBezTo>
                    <a:pt x="1526" y="2710"/>
                    <a:pt x="1566" y="2711"/>
                    <a:pt x="1525" y="2713"/>
                  </a:cubicBezTo>
                  <a:cubicBezTo>
                    <a:pt x="1565" y="2714"/>
                    <a:pt x="1516" y="2717"/>
                    <a:pt x="1559" y="2719"/>
                  </a:cubicBezTo>
                  <a:cubicBezTo>
                    <a:pt x="1569" y="2720"/>
                    <a:pt x="1532" y="2722"/>
                    <a:pt x="1560" y="2724"/>
                  </a:cubicBezTo>
                  <a:cubicBezTo>
                    <a:pt x="1570" y="2724"/>
                    <a:pt x="1523" y="2725"/>
                    <a:pt x="1561" y="2726"/>
                  </a:cubicBezTo>
                  <a:cubicBezTo>
                    <a:pt x="1519" y="2727"/>
                    <a:pt x="1564" y="2728"/>
                    <a:pt x="1563" y="2728"/>
                  </a:cubicBezTo>
                  <a:cubicBezTo>
                    <a:pt x="1558" y="2733"/>
                    <a:pt x="1563" y="2737"/>
                    <a:pt x="1560" y="2741"/>
                  </a:cubicBezTo>
                  <a:cubicBezTo>
                    <a:pt x="1558" y="2745"/>
                    <a:pt x="1572" y="2749"/>
                    <a:pt x="1542" y="2753"/>
                  </a:cubicBezTo>
                  <a:cubicBezTo>
                    <a:pt x="1532" y="2754"/>
                    <a:pt x="1534" y="2756"/>
                    <a:pt x="1542" y="2757"/>
                  </a:cubicBezTo>
                  <a:cubicBezTo>
                    <a:pt x="1551" y="2758"/>
                    <a:pt x="1506" y="2759"/>
                    <a:pt x="1539" y="2761"/>
                  </a:cubicBezTo>
                  <a:cubicBezTo>
                    <a:pt x="1517" y="2762"/>
                    <a:pt x="1533" y="2763"/>
                    <a:pt x="1531" y="2764"/>
                  </a:cubicBezTo>
                  <a:cubicBezTo>
                    <a:pt x="1516" y="2767"/>
                    <a:pt x="1517" y="2772"/>
                    <a:pt x="1531" y="2774"/>
                  </a:cubicBezTo>
                  <a:cubicBezTo>
                    <a:pt x="1529" y="2777"/>
                    <a:pt x="1485" y="2778"/>
                    <a:pt x="1518" y="2779"/>
                  </a:cubicBezTo>
                  <a:cubicBezTo>
                    <a:pt x="1538" y="2780"/>
                    <a:pt x="1493" y="2781"/>
                    <a:pt x="1511" y="2782"/>
                  </a:cubicBezTo>
                  <a:cubicBezTo>
                    <a:pt x="1515" y="2782"/>
                    <a:pt x="1496" y="2783"/>
                    <a:pt x="1500" y="2783"/>
                  </a:cubicBezTo>
                  <a:cubicBezTo>
                    <a:pt x="1510" y="2784"/>
                    <a:pt x="1538" y="2785"/>
                    <a:pt x="1502" y="2787"/>
                  </a:cubicBezTo>
                  <a:cubicBezTo>
                    <a:pt x="1537" y="2789"/>
                    <a:pt x="1511" y="2787"/>
                    <a:pt x="1520" y="2797"/>
                  </a:cubicBezTo>
                  <a:cubicBezTo>
                    <a:pt x="1525" y="2800"/>
                    <a:pt x="1497" y="2802"/>
                    <a:pt x="1539" y="2804"/>
                  </a:cubicBezTo>
                  <a:cubicBezTo>
                    <a:pt x="1477" y="2807"/>
                    <a:pt x="1559" y="2807"/>
                    <a:pt x="1522" y="2808"/>
                  </a:cubicBezTo>
                  <a:cubicBezTo>
                    <a:pt x="1563" y="2809"/>
                    <a:pt x="1506" y="2810"/>
                    <a:pt x="1531" y="2810"/>
                  </a:cubicBezTo>
                  <a:cubicBezTo>
                    <a:pt x="1563" y="2811"/>
                    <a:pt x="1510" y="2812"/>
                    <a:pt x="1528" y="2812"/>
                  </a:cubicBezTo>
                  <a:cubicBezTo>
                    <a:pt x="1556" y="2813"/>
                    <a:pt x="1498" y="2814"/>
                    <a:pt x="1536" y="2814"/>
                  </a:cubicBezTo>
                  <a:cubicBezTo>
                    <a:pt x="1507" y="2815"/>
                    <a:pt x="1546" y="2816"/>
                    <a:pt x="1528" y="2817"/>
                  </a:cubicBezTo>
                  <a:cubicBezTo>
                    <a:pt x="1516" y="2817"/>
                    <a:pt x="1546" y="2818"/>
                    <a:pt x="1522" y="2819"/>
                  </a:cubicBezTo>
                  <a:cubicBezTo>
                    <a:pt x="1558" y="2819"/>
                    <a:pt x="1519" y="2821"/>
                    <a:pt x="1526" y="2821"/>
                  </a:cubicBezTo>
                  <a:cubicBezTo>
                    <a:pt x="1553" y="2822"/>
                    <a:pt x="1489" y="2823"/>
                    <a:pt x="1534" y="2824"/>
                  </a:cubicBezTo>
                  <a:cubicBezTo>
                    <a:pt x="1527" y="2825"/>
                    <a:pt x="1525" y="2827"/>
                    <a:pt x="1540" y="2828"/>
                  </a:cubicBezTo>
                  <a:cubicBezTo>
                    <a:pt x="1506" y="2828"/>
                    <a:pt x="1550" y="2830"/>
                    <a:pt x="1524" y="2830"/>
                  </a:cubicBezTo>
                  <a:cubicBezTo>
                    <a:pt x="1549" y="2831"/>
                    <a:pt x="1514" y="2832"/>
                    <a:pt x="1519" y="2833"/>
                  </a:cubicBezTo>
                  <a:cubicBezTo>
                    <a:pt x="1524" y="2834"/>
                    <a:pt x="1509" y="2835"/>
                    <a:pt x="1539" y="2836"/>
                  </a:cubicBezTo>
                  <a:cubicBezTo>
                    <a:pt x="1495" y="2839"/>
                    <a:pt x="1531" y="2843"/>
                    <a:pt x="1520" y="2846"/>
                  </a:cubicBezTo>
                  <a:cubicBezTo>
                    <a:pt x="1516" y="2847"/>
                    <a:pt x="1496" y="2848"/>
                    <a:pt x="1517" y="2849"/>
                  </a:cubicBezTo>
                  <a:cubicBezTo>
                    <a:pt x="1526" y="2849"/>
                    <a:pt x="1519" y="2851"/>
                    <a:pt x="1508" y="2851"/>
                  </a:cubicBezTo>
                  <a:cubicBezTo>
                    <a:pt x="1493" y="2852"/>
                    <a:pt x="1534" y="2853"/>
                    <a:pt x="1501" y="2853"/>
                  </a:cubicBezTo>
                  <a:cubicBezTo>
                    <a:pt x="1487" y="2854"/>
                    <a:pt x="1479" y="2855"/>
                    <a:pt x="1487" y="2856"/>
                  </a:cubicBezTo>
                  <a:cubicBezTo>
                    <a:pt x="1512" y="2856"/>
                    <a:pt x="1457" y="2857"/>
                    <a:pt x="1495" y="2858"/>
                  </a:cubicBezTo>
                  <a:cubicBezTo>
                    <a:pt x="1490" y="2859"/>
                    <a:pt x="1456" y="2862"/>
                    <a:pt x="1466" y="2864"/>
                  </a:cubicBezTo>
                  <a:cubicBezTo>
                    <a:pt x="1482" y="2865"/>
                    <a:pt x="1447" y="2865"/>
                    <a:pt x="1455" y="2866"/>
                  </a:cubicBezTo>
                  <a:cubicBezTo>
                    <a:pt x="1466" y="2868"/>
                    <a:pt x="1452" y="2870"/>
                    <a:pt x="1457" y="2873"/>
                  </a:cubicBezTo>
                  <a:cubicBezTo>
                    <a:pt x="1469" y="2877"/>
                    <a:pt x="1409" y="2881"/>
                    <a:pt x="1419" y="2882"/>
                  </a:cubicBezTo>
                  <a:cubicBezTo>
                    <a:pt x="1447" y="2884"/>
                    <a:pt x="1408" y="2881"/>
                    <a:pt x="1415" y="2887"/>
                  </a:cubicBezTo>
                  <a:cubicBezTo>
                    <a:pt x="1360" y="2889"/>
                    <a:pt x="1312" y="2896"/>
                    <a:pt x="1251" y="2900"/>
                  </a:cubicBezTo>
                  <a:cubicBezTo>
                    <a:pt x="1299" y="2901"/>
                    <a:pt x="1259" y="2903"/>
                    <a:pt x="1241" y="2904"/>
                  </a:cubicBezTo>
                  <a:cubicBezTo>
                    <a:pt x="1219" y="2905"/>
                    <a:pt x="1257" y="2905"/>
                    <a:pt x="1249" y="2906"/>
                  </a:cubicBezTo>
                  <a:cubicBezTo>
                    <a:pt x="1287" y="2907"/>
                    <a:pt x="1259" y="2913"/>
                    <a:pt x="1228" y="2914"/>
                  </a:cubicBezTo>
                  <a:cubicBezTo>
                    <a:pt x="1234" y="2914"/>
                    <a:pt x="1239" y="2914"/>
                    <a:pt x="1245" y="2914"/>
                  </a:cubicBezTo>
                  <a:cubicBezTo>
                    <a:pt x="1139" y="2914"/>
                    <a:pt x="1234" y="2920"/>
                    <a:pt x="1124" y="2930"/>
                  </a:cubicBezTo>
                  <a:cubicBezTo>
                    <a:pt x="1119" y="2937"/>
                    <a:pt x="1052" y="2943"/>
                    <a:pt x="1062" y="2947"/>
                  </a:cubicBezTo>
                  <a:cubicBezTo>
                    <a:pt x="1064" y="2947"/>
                    <a:pt x="1080" y="2948"/>
                    <a:pt x="1076" y="2948"/>
                  </a:cubicBezTo>
                  <a:cubicBezTo>
                    <a:pt x="1045" y="2954"/>
                    <a:pt x="1026" y="2954"/>
                    <a:pt x="1040" y="2960"/>
                  </a:cubicBezTo>
                  <a:cubicBezTo>
                    <a:pt x="1027" y="2962"/>
                    <a:pt x="1023" y="2962"/>
                    <a:pt x="1037" y="2964"/>
                  </a:cubicBezTo>
                  <a:cubicBezTo>
                    <a:pt x="1006" y="2965"/>
                    <a:pt x="1057" y="2966"/>
                    <a:pt x="1021" y="2966"/>
                  </a:cubicBezTo>
                  <a:cubicBezTo>
                    <a:pt x="995" y="2967"/>
                    <a:pt x="1055" y="2967"/>
                    <a:pt x="1027" y="2969"/>
                  </a:cubicBezTo>
                  <a:cubicBezTo>
                    <a:pt x="1013" y="2969"/>
                    <a:pt x="1018" y="2971"/>
                    <a:pt x="1020" y="2972"/>
                  </a:cubicBezTo>
                  <a:cubicBezTo>
                    <a:pt x="1025" y="2973"/>
                    <a:pt x="1003" y="2976"/>
                    <a:pt x="1037" y="2977"/>
                  </a:cubicBezTo>
                  <a:cubicBezTo>
                    <a:pt x="1008" y="2978"/>
                    <a:pt x="1022" y="2979"/>
                    <a:pt x="1020" y="2980"/>
                  </a:cubicBezTo>
                  <a:cubicBezTo>
                    <a:pt x="1017" y="2985"/>
                    <a:pt x="1025" y="2985"/>
                    <a:pt x="1006" y="2986"/>
                  </a:cubicBezTo>
                  <a:cubicBezTo>
                    <a:pt x="977" y="2987"/>
                    <a:pt x="1033" y="2988"/>
                    <a:pt x="1007" y="2989"/>
                  </a:cubicBezTo>
                  <a:cubicBezTo>
                    <a:pt x="995" y="2990"/>
                    <a:pt x="1041" y="2991"/>
                    <a:pt x="1003" y="2991"/>
                  </a:cubicBezTo>
                  <a:cubicBezTo>
                    <a:pt x="1020" y="2993"/>
                    <a:pt x="989" y="2995"/>
                    <a:pt x="998" y="2997"/>
                  </a:cubicBezTo>
                  <a:cubicBezTo>
                    <a:pt x="1005" y="2998"/>
                    <a:pt x="993" y="3000"/>
                    <a:pt x="1013" y="3001"/>
                  </a:cubicBezTo>
                  <a:cubicBezTo>
                    <a:pt x="984" y="3003"/>
                    <a:pt x="998" y="3005"/>
                    <a:pt x="1001" y="3007"/>
                  </a:cubicBezTo>
                  <a:cubicBezTo>
                    <a:pt x="1006" y="3010"/>
                    <a:pt x="975" y="3014"/>
                    <a:pt x="1018" y="3017"/>
                  </a:cubicBezTo>
                  <a:cubicBezTo>
                    <a:pt x="976" y="3020"/>
                    <a:pt x="1007" y="3023"/>
                    <a:pt x="1000" y="3026"/>
                  </a:cubicBezTo>
                  <a:cubicBezTo>
                    <a:pt x="997" y="3027"/>
                    <a:pt x="1023" y="3029"/>
                    <a:pt x="986" y="3030"/>
                  </a:cubicBezTo>
                  <a:cubicBezTo>
                    <a:pt x="990" y="3031"/>
                    <a:pt x="1024" y="3037"/>
                    <a:pt x="1019" y="3040"/>
                  </a:cubicBezTo>
                  <a:cubicBezTo>
                    <a:pt x="1017" y="3041"/>
                    <a:pt x="1036" y="3043"/>
                    <a:pt x="1007" y="3044"/>
                  </a:cubicBezTo>
                  <a:cubicBezTo>
                    <a:pt x="979" y="3046"/>
                    <a:pt x="1030" y="3047"/>
                    <a:pt x="1001" y="3048"/>
                  </a:cubicBezTo>
                  <a:cubicBezTo>
                    <a:pt x="990" y="3049"/>
                    <a:pt x="1009" y="3050"/>
                    <a:pt x="1009" y="3051"/>
                  </a:cubicBezTo>
                  <a:cubicBezTo>
                    <a:pt x="1006" y="3055"/>
                    <a:pt x="968" y="3062"/>
                    <a:pt x="978" y="3067"/>
                  </a:cubicBezTo>
                  <a:cubicBezTo>
                    <a:pt x="962" y="3067"/>
                    <a:pt x="961" y="3067"/>
                    <a:pt x="965" y="3068"/>
                  </a:cubicBezTo>
                  <a:cubicBezTo>
                    <a:pt x="970" y="3068"/>
                    <a:pt x="983" y="3068"/>
                    <a:pt x="977" y="3069"/>
                  </a:cubicBezTo>
                  <a:cubicBezTo>
                    <a:pt x="930" y="3074"/>
                    <a:pt x="970" y="3073"/>
                    <a:pt x="936" y="3081"/>
                  </a:cubicBezTo>
                  <a:cubicBezTo>
                    <a:pt x="897" y="3082"/>
                    <a:pt x="901" y="3088"/>
                    <a:pt x="889" y="3093"/>
                  </a:cubicBezTo>
                  <a:cubicBezTo>
                    <a:pt x="861" y="3098"/>
                    <a:pt x="877" y="3095"/>
                    <a:pt x="856" y="3099"/>
                  </a:cubicBezTo>
                  <a:cubicBezTo>
                    <a:pt x="842" y="3099"/>
                    <a:pt x="864" y="3101"/>
                    <a:pt x="851" y="3101"/>
                  </a:cubicBezTo>
                  <a:cubicBezTo>
                    <a:pt x="811" y="3102"/>
                    <a:pt x="846" y="3103"/>
                    <a:pt x="845" y="3104"/>
                  </a:cubicBezTo>
                  <a:cubicBezTo>
                    <a:pt x="828" y="3106"/>
                    <a:pt x="837" y="3115"/>
                    <a:pt x="817" y="3114"/>
                  </a:cubicBezTo>
                  <a:cubicBezTo>
                    <a:pt x="783" y="3114"/>
                    <a:pt x="789" y="3112"/>
                    <a:pt x="792" y="3127"/>
                  </a:cubicBezTo>
                  <a:cubicBezTo>
                    <a:pt x="796" y="3129"/>
                    <a:pt x="737" y="3130"/>
                    <a:pt x="786" y="3132"/>
                  </a:cubicBezTo>
                  <a:cubicBezTo>
                    <a:pt x="776" y="3133"/>
                    <a:pt x="718" y="3134"/>
                    <a:pt x="769" y="3136"/>
                  </a:cubicBezTo>
                  <a:cubicBezTo>
                    <a:pt x="727" y="3136"/>
                    <a:pt x="802" y="3138"/>
                    <a:pt x="753" y="3139"/>
                  </a:cubicBezTo>
                  <a:cubicBezTo>
                    <a:pt x="770" y="3140"/>
                    <a:pt x="746" y="3142"/>
                    <a:pt x="747" y="3144"/>
                  </a:cubicBezTo>
                  <a:cubicBezTo>
                    <a:pt x="750" y="3168"/>
                    <a:pt x="764" y="3163"/>
                    <a:pt x="707" y="3168"/>
                  </a:cubicBezTo>
                  <a:cubicBezTo>
                    <a:pt x="725" y="3168"/>
                    <a:pt x="734" y="3168"/>
                    <a:pt x="744" y="3169"/>
                  </a:cubicBezTo>
                  <a:cubicBezTo>
                    <a:pt x="716" y="3169"/>
                    <a:pt x="744" y="3171"/>
                    <a:pt x="738" y="3172"/>
                  </a:cubicBezTo>
                  <a:cubicBezTo>
                    <a:pt x="721" y="3174"/>
                    <a:pt x="727" y="3176"/>
                    <a:pt x="748" y="3180"/>
                  </a:cubicBezTo>
                  <a:cubicBezTo>
                    <a:pt x="765" y="3182"/>
                    <a:pt x="697" y="3185"/>
                    <a:pt x="689" y="3190"/>
                  </a:cubicBezTo>
                  <a:cubicBezTo>
                    <a:pt x="641" y="3201"/>
                    <a:pt x="628" y="3204"/>
                    <a:pt x="605" y="3214"/>
                  </a:cubicBezTo>
                  <a:cubicBezTo>
                    <a:pt x="604" y="3214"/>
                    <a:pt x="612" y="3214"/>
                    <a:pt x="617" y="3214"/>
                  </a:cubicBezTo>
                  <a:cubicBezTo>
                    <a:pt x="633" y="3215"/>
                    <a:pt x="591" y="3215"/>
                    <a:pt x="618" y="3216"/>
                  </a:cubicBezTo>
                  <a:cubicBezTo>
                    <a:pt x="643" y="3218"/>
                    <a:pt x="614" y="3216"/>
                    <a:pt x="608" y="3220"/>
                  </a:cubicBezTo>
                  <a:cubicBezTo>
                    <a:pt x="593" y="3223"/>
                    <a:pt x="615" y="3225"/>
                    <a:pt x="590" y="3228"/>
                  </a:cubicBezTo>
                  <a:cubicBezTo>
                    <a:pt x="630" y="3229"/>
                    <a:pt x="584" y="3235"/>
                    <a:pt x="583" y="3237"/>
                  </a:cubicBezTo>
                  <a:cubicBezTo>
                    <a:pt x="584" y="3238"/>
                    <a:pt x="545" y="3238"/>
                    <a:pt x="582" y="3239"/>
                  </a:cubicBezTo>
                  <a:cubicBezTo>
                    <a:pt x="545" y="3240"/>
                    <a:pt x="599" y="3241"/>
                    <a:pt x="584" y="3242"/>
                  </a:cubicBezTo>
                  <a:cubicBezTo>
                    <a:pt x="573" y="3243"/>
                    <a:pt x="594" y="3245"/>
                    <a:pt x="565" y="3245"/>
                  </a:cubicBezTo>
                  <a:cubicBezTo>
                    <a:pt x="574" y="3248"/>
                    <a:pt x="587" y="3247"/>
                    <a:pt x="581" y="3250"/>
                  </a:cubicBezTo>
                  <a:cubicBezTo>
                    <a:pt x="559" y="3256"/>
                    <a:pt x="602" y="3258"/>
                    <a:pt x="569" y="3262"/>
                  </a:cubicBezTo>
                  <a:cubicBezTo>
                    <a:pt x="560" y="3263"/>
                    <a:pt x="604" y="3264"/>
                    <a:pt x="587" y="3266"/>
                  </a:cubicBezTo>
                  <a:cubicBezTo>
                    <a:pt x="574" y="3267"/>
                    <a:pt x="590" y="3269"/>
                    <a:pt x="607" y="3271"/>
                  </a:cubicBezTo>
                  <a:cubicBezTo>
                    <a:pt x="624" y="3272"/>
                    <a:pt x="583" y="3273"/>
                    <a:pt x="605" y="3274"/>
                  </a:cubicBezTo>
                  <a:cubicBezTo>
                    <a:pt x="629" y="3276"/>
                    <a:pt x="621" y="3277"/>
                    <a:pt x="625" y="3278"/>
                  </a:cubicBezTo>
                  <a:cubicBezTo>
                    <a:pt x="627" y="3279"/>
                    <a:pt x="647" y="3281"/>
                    <a:pt x="636" y="3281"/>
                  </a:cubicBezTo>
                  <a:cubicBezTo>
                    <a:pt x="599" y="3283"/>
                    <a:pt x="666" y="3283"/>
                    <a:pt x="646" y="3285"/>
                  </a:cubicBezTo>
                  <a:cubicBezTo>
                    <a:pt x="611" y="3287"/>
                    <a:pt x="680" y="3293"/>
                    <a:pt x="666" y="3297"/>
                  </a:cubicBezTo>
                  <a:cubicBezTo>
                    <a:pt x="662" y="3303"/>
                    <a:pt x="667" y="3303"/>
                    <a:pt x="680" y="3304"/>
                  </a:cubicBezTo>
                  <a:cubicBezTo>
                    <a:pt x="711" y="3305"/>
                    <a:pt x="712" y="3306"/>
                    <a:pt x="706" y="3307"/>
                  </a:cubicBezTo>
                  <a:cubicBezTo>
                    <a:pt x="697" y="3309"/>
                    <a:pt x="733" y="3311"/>
                    <a:pt x="707" y="3312"/>
                  </a:cubicBezTo>
                  <a:cubicBezTo>
                    <a:pt x="735" y="3313"/>
                    <a:pt x="706" y="3314"/>
                    <a:pt x="726" y="3315"/>
                  </a:cubicBezTo>
                  <a:cubicBezTo>
                    <a:pt x="739" y="3316"/>
                    <a:pt x="727" y="3317"/>
                    <a:pt x="729" y="3318"/>
                  </a:cubicBezTo>
                  <a:cubicBezTo>
                    <a:pt x="730" y="3319"/>
                    <a:pt x="718" y="3321"/>
                    <a:pt x="748" y="3321"/>
                  </a:cubicBezTo>
                  <a:cubicBezTo>
                    <a:pt x="710" y="3322"/>
                    <a:pt x="753" y="3323"/>
                    <a:pt x="740" y="3323"/>
                  </a:cubicBezTo>
                  <a:cubicBezTo>
                    <a:pt x="728" y="3326"/>
                    <a:pt x="744" y="3327"/>
                    <a:pt x="749" y="3328"/>
                  </a:cubicBezTo>
                  <a:cubicBezTo>
                    <a:pt x="747" y="3340"/>
                    <a:pt x="759" y="3338"/>
                    <a:pt x="769" y="3340"/>
                  </a:cubicBezTo>
                  <a:cubicBezTo>
                    <a:pt x="769" y="3346"/>
                    <a:pt x="820" y="3351"/>
                    <a:pt x="811" y="3355"/>
                  </a:cubicBezTo>
                  <a:cubicBezTo>
                    <a:pt x="887" y="3356"/>
                    <a:pt x="825" y="3360"/>
                    <a:pt x="790" y="3361"/>
                  </a:cubicBezTo>
                  <a:cubicBezTo>
                    <a:pt x="808" y="3361"/>
                    <a:pt x="820" y="3361"/>
                    <a:pt x="831" y="3362"/>
                  </a:cubicBezTo>
                  <a:cubicBezTo>
                    <a:pt x="800" y="3362"/>
                    <a:pt x="828" y="3363"/>
                    <a:pt x="825" y="3364"/>
                  </a:cubicBezTo>
                  <a:cubicBezTo>
                    <a:pt x="818" y="3365"/>
                    <a:pt x="806" y="3367"/>
                    <a:pt x="821" y="3368"/>
                  </a:cubicBezTo>
                  <a:cubicBezTo>
                    <a:pt x="832" y="3369"/>
                    <a:pt x="807" y="3369"/>
                    <a:pt x="818" y="3370"/>
                  </a:cubicBezTo>
                  <a:cubicBezTo>
                    <a:pt x="829" y="3371"/>
                    <a:pt x="828" y="3372"/>
                    <a:pt x="832" y="3373"/>
                  </a:cubicBezTo>
                  <a:cubicBezTo>
                    <a:pt x="840" y="3374"/>
                    <a:pt x="816" y="3375"/>
                    <a:pt x="829" y="3377"/>
                  </a:cubicBezTo>
                  <a:cubicBezTo>
                    <a:pt x="848" y="3379"/>
                    <a:pt x="824" y="3382"/>
                    <a:pt x="833" y="3384"/>
                  </a:cubicBezTo>
                  <a:cubicBezTo>
                    <a:pt x="900" y="3390"/>
                    <a:pt x="856" y="3401"/>
                    <a:pt x="905" y="3402"/>
                  </a:cubicBezTo>
                  <a:cubicBezTo>
                    <a:pt x="908" y="3403"/>
                    <a:pt x="915" y="3404"/>
                    <a:pt x="910" y="3404"/>
                  </a:cubicBezTo>
                  <a:cubicBezTo>
                    <a:pt x="883" y="3405"/>
                    <a:pt x="896" y="3406"/>
                    <a:pt x="895" y="3407"/>
                  </a:cubicBezTo>
                  <a:cubicBezTo>
                    <a:pt x="907" y="3427"/>
                    <a:pt x="840" y="3419"/>
                    <a:pt x="837" y="3427"/>
                  </a:cubicBezTo>
                  <a:cubicBezTo>
                    <a:pt x="836" y="3428"/>
                    <a:pt x="831" y="3429"/>
                    <a:pt x="836" y="3430"/>
                  </a:cubicBezTo>
                  <a:cubicBezTo>
                    <a:pt x="847" y="3432"/>
                    <a:pt x="821" y="3434"/>
                    <a:pt x="815" y="3435"/>
                  </a:cubicBezTo>
                  <a:cubicBezTo>
                    <a:pt x="853" y="3435"/>
                    <a:pt x="795" y="3436"/>
                    <a:pt x="824" y="3437"/>
                  </a:cubicBezTo>
                  <a:cubicBezTo>
                    <a:pt x="803" y="3439"/>
                    <a:pt x="822" y="3449"/>
                    <a:pt x="773" y="3449"/>
                  </a:cubicBezTo>
                  <a:cubicBezTo>
                    <a:pt x="786" y="3449"/>
                    <a:pt x="798" y="3450"/>
                    <a:pt x="810" y="3450"/>
                  </a:cubicBezTo>
                  <a:cubicBezTo>
                    <a:pt x="797" y="3452"/>
                    <a:pt x="749" y="3453"/>
                    <a:pt x="759" y="3456"/>
                  </a:cubicBezTo>
                  <a:cubicBezTo>
                    <a:pt x="763" y="3458"/>
                    <a:pt x="781" y="3459"/>
                    <a:pt x="767" y="3460"/>
                  </a:cubicBezTo>
                  <a:cubicBezTo>
                    <a:pt x="743" y="3462"/>
                    <a:pt x="755" y="3464"/>
                    <a:pt x="749" y="3465"/>
                  </a:cubicBezTo>
                  <a:cubicBezTo>
                    <a:pt x="744" y="3467"/>
                    <a:pt x="765" y="3468"/>
                    <a:pt x="729" y="3469"/>
                  </a:cubicBezTo>
                  <a:cubicBezTo>
                    <a:pt x="747" y="3470"/>
                    <a:pt x="750" y="3470"/>
                    <a:pt x="730" y="3471"/>
                  </a:cubicBezTo>
                  <a:cubicBezTo>
                    <a:pt x="762" y="3472"/>
                    <a:pt x="760" y="3474"/>
                    <a:pt x="732" y="3475"/>
                  </a:cubicBezTo>
                  <a:cubicBezTo>
                    <a:pt x="764" y="3477"/>
                    <a:pt x="744" y="3479"/>
                    <a:pt x="749" y="3481"/>
                  </a:cubicBezTo>
                  <a:cubicBezTo>
                    <a:pt x="694" y="3483"/>
                    <a:pt x="762" y="3487"/>
                    <a:pt x="708" y="3489"/>
                  </a:cubicBezTo>
                  <a:cubicBezTo>
                    <a:pt x="734" y="3490"/>
                    <a:pt x="719" y="3491"/>
                    <a:pt x="732" y="3491"/>
                  </a:cubicBezTo>
                  <a:cubicBezTo>
                    <a:pt x="752" y="3492"/>
                    <a:pt x="732" y="3493"/>
                    <a:pt x="733" y="3493"/>
                  </a:cubicBezTo>
                  <a:cubicBezTo>
                    <a:pt x="771" y="3494"/>
                    <a:pt x="719" y="3494"/>
                    <a:pt x="739" y="3495"/>
                  </a:cubicBezTo>
                  <a:cubicBezTo>
                    <a:pt x="758" y="3496"/>
                    <a:pt x="774" y="3498"/>
                    <a:pt x="749" y="3499"/>
                  </a:cubicBezTo>
                  <a:cubicBezTo>
                    <a:pt x="753" y="3500"/>
                    <a:pt x="780" y="3503"/>
                    <a:pt x="782" y="3504"/>
                  </a:cubicBezTo>
                  <a:cubicBezTo>
                    <a:pt x="781" y="3504"/>
                    <a:pt x="771" y="3506"/>
                    <a:pt x="775" y="3506"/>
                  </a:cubicBezTo>
                  <a:cubicBezTo>
                    <a:pt x="813" y="3506"/>
                    <a:pt x="749" y="3507"/>
                    <a:pt x="783" y="3508"/>
                  </a:cubicBezTo>
                  <a:cubicBezTo>
                    <a:pt x="789" y="3508"/>
                    <a:pt x="779" y="3509"/>
                    <a:pt x="780" y="3510"/>
                  </a:cubicBezTo>
                  <a:cubicBezTo>
                    <a:pt x="783" y="3512"/>
                    <a:pt x="794" y="3511"/>
                    <a:pt x="791" y="3516"/>
                  </a:cubicBezTo>
                  <a:cubicBezTo>
                    <a:pt x="795" y="3529"/>
                    <a:pt x="778" y="3533"/>
                    <a:pt x="794" y="3532"/>
                  </a:cubicBezTo>
                  <a:cubicBezTo>
                    <a:pt x="818" y="3534"/>
                    <a:pt x="783" y="3534"/>
                    <a:pt x="791" y="3535"/>
                  </a:cubicBezTo>
                  <a:cubicBezTo>
                    <a:pt x="812" y="3537"/>
                    <a:pt x="801" y="3537"/>
                    <a:pt x="796" y="3539"/>
                  </a:cubicBezTo>
                  <a:cubicBezTo>
                    <a:pt x="811" y="3540"/>
                    <a:pt x="835" y="3541"/>
                    <a:pt x="814" y="3542"/>
                  </a:cubicBezTo>
                  <a:cubicBezTo>
                    <a:pt x="806" y="3543"/>
                    <a:pt x="824" y="3544"/>
                    <a:pt x="833" y="3545"/>
                  </a:cubicBezTo>
                  <a:cubicBezTo>
                    <a:pt x="840" y="3546"/>
                    <a:pt x="854" y="3546"/>
                    <a:pt x="836" y="3547"/>
                  </a:cubicBezTo>
                  <a:cubicBezTo>
                    <a:pt x="1217" y="3610"/>
                    <a:pt x="1864" y="3584"/>
                    <a:pt x="2376" y="3591"/>
                  </a:cubicBezTo>
                  <a:cubicBezTo>
                    <a:pt x="2290" y="3590"/>
                    <a:pt x="2226" y="3589"/>
                    <a:pt x="2185" y="3583"/>
                  </a:cubicBezTo>
                  <a:cubicBezTo>
                    <a:pt x="2262" y="3573"/>
                    <a:pt x="2396" y="3574"/>
                    <a:pt x="2471" y="3566"/>
                  </a:cubicBezTo>
                  <a:cubicBezTo>
                    <a:pt x="2445" y="3561"/>
                    <a:pt x="2716" y="3551"/>
                    <a:pt x="2729" y="3546"/>
                  </a:cubicBezTo>
                  <a:cubicBezTo>
                    <a:pt x="2721" y="3545"/>
                    <a:pt x="2720" y="3544"/>
                    <a:pt x="2740" y="3543"/>
                  </a:cubicBezTo>
                  <a:cubicBezTo>
                    <a:pt x="2748" y="3543"/>
                    <a:pt x="2730" y="3541"/>
                    <a:pt x="2728" y="3541"/>
                  </a:cubicBezTo>
                  <a:cubicBezTo>
                    <a:pt x="2727" y="3539"/>
                    <a:pt x="2781" y="3539"/>
                    <a:pt x="2757" y="3538"/>
                  </a:cubicBezTo>
                  <a:cubicBezTo>
                    <a:pt x="2750" y="3537"/>
                    <a:pt x="2773" y="3536"/>
                    <a:pt x="2767" y="3536"/>
                  </a:cubicBezTo>
                  <a:cubicBezTo>
                    <a:pt x="2744" y="3534"/>
                    <a:pt x="2804" y="3534"/>
                    <a:pt x="2774" y="3533"/>
                  </a:cubicBezTo>
                  <a:cubicBezTo>
                    <a:pt x="2749" y="3532"/>
                    <a:pt x="2786" y="3531"/>
                    <a:pt x="2789" y="3530"/>
                  </a:cubicBezTo>
                  <a:cubicBezTo>
                    <a:pt x="2793" y="3528"/>
                    <a:pt x="2823" y="3527"/>
                    <a:pt x="2791" y="3526"/>
                  </a:cubicBezTo>
                  <a:cubicBezTo>
                    <a:pt x="2809" y="3524"/>
                    <a:pt x="2831" y="3522"/>
                    <a:pt x="2848" y="3520"/>
                  </a:cubicBezTo>
                  <a:cubicBezTo>
                    <a:pt x="2775" y="3517"/>
                    <a:pt x="2933" y="3514"/>
                    <a:pt x="2853" y="3510"/>
                  </a:cubicBezTo>
                  <a:cubicBezTo>
                    <a:pt x="2872" y="3510"/>
                    <a:pt x="2892" y="3509"/>
                    <a:pt x="2914" y="3508"/>
                  </a:cubicBezTo>
                  <a:cubicBezTo>
                    <a:pt x="2915" y="3504"/>
                    <a:pt x="2913" y="3504"/>
                    <a:pt x="2928" y="3503"/>
                  </a:cubicBezTo>
                  <a:cubicBezTo>
                    <a:pt x="2952" y="3502"/>
                    <a:pt x="2901" y="3501"/>
                    <a:pt x="2928" y="3500"/>
                  </a:cubicBezTo>
                  <a:cubicBezTo>
                    <a:pt x="2950" y="3499"/>
                    <a:pt x="2933" y="3498"/>
                    <a:pt x="2917" y="3498"/>
                  </a:cubicBezTo>
                  <a:cubicBezTo>
                    <a:pt x="2970" y="3498"/>
                    <a:pt x="2994" y="3487"/>
                    <a:pt x="3014" y="3481"/>
                  </a:cubicBezTo>
                  <a:cubicBezTo>
                    <a:pt x="2997" y="3479"/>
                    <a:pt x="3027" y="3479"/>
                    <a:pt x="3019" y="3477"/>
                  </a:cubicBezTo>
                  <a:cubicBezTo>
                    <a:pt x="3004" y="3475"/>
                    <a:pt x="2981" y="3473"/>
                    <a:pt x="3012" y="3470"/>
                  </a:cubicBezTo>
                  <a:cubicBezTo>
                    <a:pt x="3025" y="3469"/>
                    <a:pt x="3003" y="3468"/>
                    <a:pt x="2997" y="3466"/>
                  </a:cubicBezTo>
                  <a:cubicBezTo>
                    <a:pt x="3020" y="3464"/>
                    <a:pt x="3018" y="3463"/>
                    <a:pt x="3039" y="3461"/>
                  </a:cubicBezTo>
                  <a:cubicBezTo>
                    <a:pt x="3089" y="3457"/>
                    <a:pt x="3042" y="3455"/>
                    <a:pt x="3044" y="3452"/>
                  </a:cubicBezTo>
                  <a:cubicBezTo>
                    <a:pt x="3056" y="3451"/>
                    <a:pt x="3029" y="3449"/>
                    <a:pt x="3059" y="3448"/>
                  </a:cubicBezTo>
                  <a:cubicBezTo>
                    <a:pt x="3064" y="3448"/>
                    <a:pt x="3062" y="3447"/>
                    <a:pt x="3056" y="3447"/>
                  </a:cubicBezTo>
                  <a:cubicBezTo>
                    <a:pt x="3011" y="3446"/>
                    <a:pt x="3067" y="3442"/>
                    <a:pt x="3019" y="3438"/>
                  </a:cubicBezTo>
                  <a:cubicBezTo>
                    <a:pt x="3002" y="3436"/>
                    <a:pt x="3046" y="3437"/>
                    <a:pt x="3060" y="3436"/>
                  </a:cubicBezTo>
                  <a:cubicBezTo>
                    <a:pt x="3062" y="3429"/>
                    <a:pt x="3056" y="3430"/>
                    <a:pt x="3048" y="3428"/>
                  </a:cubicBezTo>
                  <a:cubicBezTo>
                    <a:pt x="3037" y="3427"/>
                    <a:pt x="3087" y="3426"/>
                    <a:pt x="3048" y="3425"/>
                  </a:cubicBezTo>
                  <a:cubicBezTo>
                    <a:pt x="3057" y="3424"/>
                    <a:pt x="3031" y="3423"/>
                    <a:pt x="3039" y="3421"/>
                  </a:cubicBezTo>
                  <a:cubicBezTo>
                    <a:pt x="3047" y="3420"/>
                    <a:pt x="3023" y="3418"/>
                    <a:pt x="3059" y="3417"/>
                  </a:cubicBezTo>
                  <a:cubicBezTo>
                    <a:pt x="3065" y="3417"/>
                    <a:pt x="3064" y="3416"/>
                    <a:pt x="3057" y="3415"/>
                  </a:cubicBezTo>
                  <a:cubicBezTo>
                    <a:pt x="3022" y="3414"/>
                    <a:pt x="3045" y="3415"/>
                    <a:pt x="3038" y="3396"/>
                  </a:cubicBezTo>
                  <a:cubicBezTo>
                    <a:pt x="3038" y="3395"/>
                    <a:pt x="3028" y="3394"/>
                    <a:pt x="3030" y="3393"/>
                  </a:cubicBezTo>
                  <a:cubicBezTo>
                    <a:pt x="3031" y="3392"/>
                    <a:pt x="3014" y="3391"/>
                    <a:pt x="3038" y="3390"/>
                  </a:cubicBezTo>
                  <a:cubicBezTo>
                    <a:pt x="3004" y="3388"/>
                    <a:pt x="2999" y="3385"/>
                    <a:pt x="2994" y="3383"/>
                  </a:cubicBezTo>
                  <a:cubicBezTo>
                    <a:pt x="2981" y="3380"/>
                    <a:pt x="2978" y="3382"/>
                    <a:pt x="2943" y="3376"/>
                  </a:cubicBezTo>
                  <a:cubicBezTo>
                    <a:pt x="2934" y="3376"/>
                    <a:pt x="2955" y="3374"/>
                    <a:pt x="2955" y="3373"/>
                  </a:cubicBezTo>
                  <a:cubicBezTo>
                    <a:pt x="2931" y="3360"/>
                    <a:pt x="2931" y="3365"/>
                    <a:pt x="2883" y="3361"/>
                  </a:cubicBezTo>
                  <a:cubicBezTo>
                    <a:pt x="2813" y="3358"/>
                    <a:pt x="2885" y="3357"/>
                    <a:pt x="2843" y="3353"/>
                  </a:cubicBezTo>
                  <a:cubicBezTo>
                    <a:pt x="2836" y="3352"/>
                    <a:pt x="2846" y="3351"/>
                    <a:pt x="2842" y="3350"/>
                  </a:cubicBezTo>
                  <a:cubicBezTo>
                    <a:pt x="2840" y="3350"/>
                    <a:pt x="2851" y="3348"/>
                    <a:pt x="2846" y="3348"/>
                  </a:cubicBezTo>
                  <a:cubicBezTo>
                    <a:pt x="2808" y="3348"/>
                    <a:pt x="2870" y="3347"/>
                    <a:pt x="2839" y="3346"/>
                  </a:cubicBezTo>
                  <a:cubicBezTo>
                    <a:pt x="2804" y="3340"/>
                    <a:pt x="2784" y="3340"/>
                    <a:pt x="2748" y="3341"/>
                  </a:cubicBezTo>
                  <a:cubicBezTo>
                    <a:pt x="2744" y="3325"/>
                    <a:pt x="2744" y="3330"/>
                    <a:pt x="2686" y="3324"/>
                  </a:cubicBezTo>
                  <a:cubicBezTo>
                    <a:pt x="2674" y="3312"/>
                    <a:pt x="2604" y="3316"/>
                    <a:pt x="2578" y="3301"/>
                  </a:cubicBezTo>
                  <a:cubicBezTo>
                    <a:pt x="2556" y="3298"/>
                    <a:pt x="2563" y="3293"/>
                    <a:pt x="2549" y="3293"/>
                  </a:cubicBezTo>
                  <a:cubicBezTo>
                    <a:pt x="2550" y="3293"/>
                    <a:pt x="2565" y="3292"/>
                    <a:pt x="2558" y="3291"/>
                  </a:cubicBezTo>
                  <a:cubicBezTo>
                    <a:pt x="2508" y="3290"/>
                    <a:pt x="2584" y="3288"/>
                    <a:pt x="2520" y="3286"/>
                  </a:cubicBezTo>
                  <a:cubicBezTo>
                    <a:pt x="2500" y="3285"/>
                    <a:pt x="2486" y="3284"/>
                    <a:pt x="2500" y="3284"/>
                  </a:cubicBezTo>
                  <a:cubicBezTo>
                    <a:pt x="2532" y="3282"/>
                    <a:pt x="2488" y="3282"/>
                    <a:pt x="2496" y="3281"/>
                  </a:cubicBezTo>
                  <a:cubicBezTo>
                    <a:pt x="2463" y="3268"/>
                    <a:pt x="2389" y="3275"/>
                    <a:pt x="2352" y="3261"/>
                  </a:cubicBezTo>
                  <a:cubicBezTo>
                    <a:pt x="2350" y="3259"/>
                    <a:pt x="2365" y="3257"/>
                    <a:pt x="2313" y="3256"/>
                  </a:cubicBezTo>
                  <a:cubicBezTo>
                    <a:pt x="2302" y="3255"/>
                    <a:pt x="2311" y="3254"/>
                    <a:pt x="2311" y="3253"/>
                  </a:cubicBezTo>
                  <a:cubicBezTo>
                    <a:pt x="2329" y="3253"/>
                    <a:pt x="2341" y="3253"/>
                    <a:pt x="2348" y="3253"/>
                  </a:cubicBezTo>
                  <a:cubicBezTo>
                    <a:pt x="2342" y="3252"/>
                    <a:pt x="2334" y="3252"/>
                    <a:pt x="2334" y="3251"/>
                  </a:cubicBezTo>
                  <a:cubicBezTo>
                    <a:pt x="2374" y="3251"/>
                    <a:pt x="2339" y="3237"/>
                    <a:pt x="2393" y="3235"/>
                  </a:cubicBezTo>
                  <a:cubicBezTo>
                    <a:pt x="2406" y="3234"/>
                    <a:pt x="2421" y="3233"/>
                    <a:pt x="2412" y="3232"/>
                  </a:cubicBezTo>
                  <a:cubicBezTo>
                    <a:pt x="2369" y="3230"/>
                    <a:pt x="2413" y="3229"/>
                    <a:pt x="2438" y="3227"/>
                  </a:cubicBezTo>
                  <a:cubicBezTo>
                    <a:pt x="2446" y="3227"/>
                    <a:pt x="2450" y="3226"/>
                    <a:pt x="2456" y="3225"/>
                  </a:cubicBezTo>
                  <a:cubicBezTo>
                    <a:pt x="2485" y="3223"/>
                    <a:pt x="2479" y="3219"/>
                    <a:pt x="2476" y="3216"/>
                  </a:cubicBezTo>
                  <a:cubicBezTo>
                    <a:pt x="2469" y="3212"/>
                    <a:pt x="2554" y="3212"/>
                    <a:pt x="2499" y="3209"/>
                  </a:cubicBezTo>
                  <a:cubicBezTo>
                    <a:pt x="2468" y="3207"/>
                    <a:pt x="2468" y="3205"/>
                    <a:pt x="2498" y="3204"/>
                  </a:cubicBezTo>
                  <a:cubicBezTo>
                    <a:pt x="2507" y="3203"/>
                    <a:pt x="2528" y="3203"/>
                    <a:pt x="2498" y="3202"/>
                  </a:cubicBezTo>
                  <a:cubicBezTo>
                    <a:pt x="2522" y="3201"/>
                    <a:pt x="2519" y="3201"/>
                    <a:pt x="2519" y="3200"/>
                  </a:cubicBezTo>
                  <a:cubicBezTo>
                    <a:pt x="2516" y="3183"/>
                    <a:pt x="2542" y="3193"/>
                    <a:pt x="2555" y="3190"/>
                  </a:cubicBezTo>
                  <a:cubicBezTo>
                    <a:pt x="2480" y="3186"/>
                    <a:pt x="2558" y="3170"/>
                    <a:pt x="2452" y="3173"/>
                  </a:cubicBezTo>
                  <a:cubicBezTo>
                    <a:pt x="2566" y="3172"/>
                    <a:pt x="2385" y="3159"/>
                    <a:pt x="2375" y="3158"/>
                  </a:cubicBezTo>
                  <a:cubicBezTo>
                    <a:pt x="2398" y="3157"/>
                    <a:pt x="2368" y="3156"/>
                    <a:pt x="2372" y="3155"/>
                  </a:cubicBezTo>
                  <a:cubicBezTo>
                    <a:pt x="2380" y="3154"/>
                    <a:pt x="2357" y="3152"/>
                    <a:pt x="2393" y="3151"/>
                  </a:cubicBezTo>
                  <a:cubicBezTo>
                    <a:pt x="2369" y="3151"/>
                    <a:pt x="2359" y="3150"/>
                    <a:pt x="2383" y="3149"/>
                  </a:cubicBezTo>
                  <a:cubicBezTo>
                    <a:pt x="2416" y="3147"/>
                    <a:pt x="2359" y="3147"/>
                    <a:pt x="2374" y="3146"/>
                  </a:cubicBezTo>
                  <a:cubicBezTo>
                    <a:pt x="2423" y="3141"/>
                    <a:pt x="2381" y="3143"/>
                    <a:pt x="2430" y="3137"/>
                  </a:cubicBezTo>
                  <a:cubicBezTo>
                    <a:pt x="2435" y="3137"/>
                    <a:pt x="2424" y="3136"/>
                    <a:pt x="2425" y="3136"/>
                  </a:cubicBezTo>
                  <a:cubicBezTo>
                    <a:pt x="2428" y="3135"/>
                    <a:pt x="2443" y="3134"/>
                    <a:pt x="2429" y="3133"/>
                  </a:cubicBezTo>
                  <a:cubicBezTo>
                    <a:pt x="2391" y="3133"/>
                    <a:pt x="2457" y="3132"/>
                    <a:pt x="2421" y="3131"/>
                  </a:cubicBezTo>
                  <a:cubicBezTo>
                    <a:pt x="2412" y="3131"/>
                    <a:pt x="2415" y="3129"/>
                    <a:pt x="2426" y="3128"/>
                  </a:cubicBezTo>
                  <a:cubicBezTo>
                    <a:pt x="2438" y="3127"/>
                    <a:pt x="2396" y="3127"/>
                    <a:pt x="2434" y="3126"/>
                  </a:cubicBezTo>
                  <a:cubicBezTo>
                    <a:pt x="2428" y="3125"/>
                    <a:pt x="2451" y="3124"/>
                    <a:pt x="2455" y="3123"/>
                  </a:cubicBezTo>
                  <a:cubicBezTo>
                    <a:pt x="2456" y="3116"/>
                    <a:pt x="2470" y="3116"/>
                    <a:pt x="2476" y="3114"/>
                  </a:cubicBezTo>
                  <a:cubicBezTo>
                    <a:pt x="2483" y="3109"/>
                    <a:pt x="2519" y="3108"/>
                    <a:pt x="2535" y="3104"/>
                  </a:cubicBezTo>
                  <a:cubicBezTo>
                    <a:pt x="2494" y="3103"/>
                    <a:pt x="2558" y="3102"/>
                    <a:pt x="2526" y="3102"/>
                  </a:cubicBezTo>
                  <a:cubicBezTo>
                    <a:pt x="2506" y="3101"/>
                    <a:pt x="2545" y="3100"/>
                    <a:pt x="2519" y="3099"/>
                  </a:cubicBezTo>
                  <a:cubicBezTo>
                    <a:pt x="2543" y="3094"/>
                    <a:pt x="2552" y="3091"/>
                    <a:pt x="2581" y="3086"/>
                  </a:cubicBezTo>
                  <a:cubicBezTo>
                    <a:pt x="2591" y="3083"/>
                    <a:pt x="2558" y="3079"/>
                    <a:pt x="2601" y="3076"/>
                  </a:cubicBezTo>
                  <a:cubicBezTo>
                    <a:pt x="2605" y="3076"/>
                    <a:pt x="2606" y="3075"/>
                    <a:pt x="2601" y="3075"/>
                  </a:cubicBezTo>
                  <a:cubicBezTo>
                    <a:pt x="2572" y="3074"/>
                    <a:pt x="2572" y="3073"/>
                    <a:pt x="2600" y="3071"/>
                  </a:cubicBezTo>
                  <a:cubicBezTo>
                    <a:pt x="2550" y="3069"/>
                    <a:pt x="2606" y="3071"/>
                    <a:pt x="2601" y="3067"/>
                  </a:cubicBezTo>
                  <a:cubicBezTo>
                    <a:pt x="2596" y="3066"/>
                    <a:pt x="2574" y="3064"/>
                    <a:pt x="2584" y="3064"/>
                  </a:cubicBezTo>
                  <a:cubicBezTo>
                    <a:pt x="2612" y="3063"/>
                    <a:pt x="2573" y="3062"/>
                    <a:pt x="2579" y="3061"/>
                  </a:cubicBezTo>
                  <a:cubicBezTo>
                    <a:pt x="2586" y="3060"/>
                    <a:pt x="2583" y="3058"/>
                    <a:pt x="2580" y="3057"/>
                  </a:cubicBezTo>
                  <a:cubicBezTo>
                    <a:pt x="2561" y="3055"/>
                    <a:pt x="2562" y="3047"/>
                    <a:pt x="2556" y="3046"/>
                  </a:cubicBezTo>
                  <a:cubicBezTo>
                    <a:pt x="2530" y="3041"/>
                    <a:pt x="2519" y="3043"/>
                    <a:pt x="2518" y="3036"/>
                  </a:cubicBezTo>
                  <a:cubicBezTo>
                    <a:pt x="2513" y="3022"/>
                    <a:pt x="2536" y="3028"/>
                    <a:pt x="2498" y="3025"/>
                  </a:cubicBezTo>
                  <a:cubicBezTo>
                    <a:pt x="2550" y="3024"/>
                    <a:pt x="2482" y="3023"/>
                    <a:pt x="2515" y="3022"/>
                  </a:cubicBezTo>
                  <a:cubicBezTo>
                    <a:pt x="2486" y="3021"/>
                    <a:pt x="2522" y="3020"/>
                    <a:pt x="2519" y="3019"/>
                  </a:cubicBezTo>
                  <a:cubicBezTo>
                    <a:pt x="2516" y="3018"/>
                    <a:pt x="2518" y="3017"/>
                    <a:pt x="2518" y="3016"/>
                  </a:cubicBezTo>
                  <a:cubicBezTo>
                    <a:pt x="2519" y="3015"/>
                    <a:pt x="2493" y="3015"/>
                    <a:pt x="2515" y="3014"/>
                  </a:cubicBezTo>
                  <a:cubicBezTo>
                    <a:pt x="2529" y="3013"/>
                    <a:pt x="2523" y="3011"/>
                    <a:pt x="2507" y="3010"/>
                  </a:cubicBezTo>
                  <a:cubicBezTo>
                    <a:pt x="2473" y="3009"/>
                    <a:pt x="2546" y="3008"/>
                    <a:pt x="2518" y="3007"/>
                  </a:cubicBezTo>
                  <a:cubicBezTo>
                    <a:pt x="2482" y="3005"/>
                    <a:pt x="2499" y="3003"/>
                    <a:pt x="2499" y="3002"/>
                  </a:cubicBezTo>
                  <a:cubicBezTo>
                    <a:pt x="2500" y="3000"/>
                    <a:pt x="2479" y="2998"/>
                    <a:pt x="2518" y="2997"/>
                  </a:cubicBezTo>
                  <a:cubicBezTo>
                    <a:pt x="2465" y="2995"/>
                    <a:pt x="2519" y="2990"/>
                    <a:pt x="2532" y="2985"/>
                  </a:cubicBezTo>
                  <a:cubicBezTo>
                    <a:pt x="2542" y="2984"/>
                    <a:pt x="2499" y="2982"/>
                    <a:pt x="2537" y="2981"/>
                  </a:cubicBezTo>
                  <a:cubicBezTo>
                    <a:pt x="2508" y="2981"/>
                    <a:pt x="2543" y="2980"/>
                    <a:pt x="2540" y="2979"/>
                  </a:cubicBezTo>
                  <a:cubicBezTo>
                    <a:pt x="2531" y="2969"/>
                    <a:pt x="2565" y="2963"/>
                    <a:pt x="2581" y="2961"/>
                  </a:cubicBezTo>
                  <a:cubicBezTo>
                    <a:pt x="2531" y="2960"/>
                    <a:pt x="2575" y="2958"/>
                    <a:pt x="2584" y="2958"/>
                  </a:cubicBezTo>
                  <a:cubicBezTo>
                    <a:pt x="2636" y="2946"/>
                    <a:pt x="2594" y="2949"/>
                    <a:pt x="2662" y="2943"/>
                  </a:cubicBezTo>
                  <a:lnTo>
                    <a:pt x="2652" y="2942"/>
                  </a:lnTo>
                  <a:cubicBezTo>
                    <a:pt x="2641" y="2939"/>
                    <a:pt x="2634" y="2937"/>
                    <a:pt x="2663" y="2934"/>
                  </a:cubicBezTo>
                  <a:cubicBezTo>
                    <a:pt x="2716" y="2929"/>
                    <a:pt x="2721" y="2925"/>
                    <a:pt x="2748" y="2917"/>
                  </a:cubicBezTo>
                  <a:cubicBezTo>
                    <a:pt x="2750" y="2916"/>
                    <a:pt x="2766" y="2915"/>
                    <a:pt x="2767" y="2914"/>
                  </a:cubicBezTo>
                  <a:cubicBezTo>
                    <a:pt x="2769" y="2913"/>
                    <a:pt x="2748" y="2912"/>
                    <a:pt x="2758" y="2911"/>
                  </a:cubicBezTo>
                  <a:cubicBezTo>
                    <a:pt x="2780" y="2910"/>
                    <a:pt x="2747" y="2909"/>
                    <a:pt x="2752" y="2909"/>
                  </a:cubicBezTo>
                  <a:cubicBezTo>
                    <a:pt x="2784" y="2908"/>
                    <a:pt x="2727" y="2908"/>
                    <a:pt x="2753" y="2907"/>
                  </a:cubicBezTo>
                  <a:cubicBezTo>
                    <a:pt x="2779" y="2906"/>
                    <a:pt x="2767" y="2904"/>
                    <a:pt x="2761" y="2904"/>
                  </a:cubicBezTo>
                  <a:cubicBezTo>
                    <a:pt x="2736" y="2903"/>
                    <a:pt x="2768" y="2903"/>
                    <a:pt x="2765" y="2902"/>
                  </a:cubicBezTo>
                  <a:cubicBezTo>
                    <a:pt x="2747" y="2902"/>
                    <a:pt x="2750" y="2900"/>
                    <a:pt x="2746" y="2887"/>
                  </a:cubicBezTo>
                  <a:cubicBezTo>
                    <a:pt x="2742" y="2883"/>
                    <a:pt x="2767" y="2879"/>
                    <a:pt x="2731" y="2874"/>
                  </a:cubicBezTo>
                  <a:cubicBezTo>
                    <a:pt x="2779" y="2874"/>
                    <a:pt x="2719" y="2873"/>
                    <a:pt x="2738" y="2872"/>
                  </a:cubicBezTo>
                  <a:cubicBezTo>
                    <a:pt x="2768" y="2871"/>
                    <a:pt x="2731" y="2862"/>
                    <a:pt x="2727" y="2855"/>
                  </a:cubicBezTo>
                  <a:cubicBezTo>
                    <a:pt x="2730" y="2851"/>
                    <a:pt x="2716" y="2850"/>
                    <a:pt x="2690" y="2848"/>
                  </a:cubicBezTo>
                  <a:cubicBezTo>
                    <a:pt x="2725" y="2847"/>
                    <a:pt x="2693" y="2846"/>
                    <a:pt x="2687" y="2845"/>
                  </a:cubicBezTo>
                  <a:cubicBezTo>
                    <a:pt x="2680" y="2844"/>
                    <a:pt x="2689" y="2842"/>
                    <a:pt x="2684" y="2841"/>
                  </a:cubicBezTo>
                  <a:cubicBezTo>
                    <a:pt x="2680" y="2840"/>
                    <a:pt x="2649" y="2839"/>
                    <a:pt x="2666" y="2838"/>
                  </a:cubicBezTo>
                  <a:cubicBezTo>
                    <a:pt x="2687" y="2837"/>
                    <a:pt x="2626" y="2836"/>
                    <a:pt x="2658" y="2835"/>
                  </a:cubicBezTo>
                  <a:cubicBezTo>
                    <a:pt x="2663" y="2835"/>
                    <a:pt x="2628" y="2833"/>
                    <a:pt x="2663" y="2833"/>
                  </a:cubicBezTo>
                  <a:cubicBezTo>
                    <a:pt x="2630" y="2826"/>
                    <a:pt x="2570" y="2829"/>
                    <a:pt x="2581" y="2819"/>
                  </a:cubicBezTo>
                  <a:cubicBezTo>
                    <a:pt x="2514" y="2819"/>
                    <a:pt x="2470" y="2815"/>
                    <a:pt x="2437" y="2809"/>
                  </a:cubicBezTo>
                  <a:cubicBezTo>
                    <a:pt x="2469" y="2808"/>
                    <a:pt x="2433" y="2807"/>
                    <a:pt x="2433" y="2806"/>
                  </a:cubicBezTo>
                  <a:cubicBezTo>
                    <a:pt x="2432" y="2805"/>
                    <a:pt x="2454" y="2804"/>
                    <a:pt x="2457" y="2803"/>
                  </a:cubicBezTo>
                  <a:cubicBezTo>
                    <a:pt x="2460" y="2801"/>
                    <a:pt x="2442" y="2799"/>
                    <a:pt x="2472" y="2798"/>
                  </a:cubicBezTo>
                  <a:cubicBezTo>
                    <a:pt x="2450" y="2797"/>
                    <a:pt x="2445" y="2795"/>
                    <a:pt x="2459" y="2794"/>
                  </a:cubicBezTo>
                  <a:cubicBezTo>
                    <a:pt x="2478" y="2793"/>
                    <a:pt x="2441" y="2791"/>
                    <a:pt x="2454" y="2790"/>
                  </a:cubicBezTo>
                  <a:cubicBezTo>
                    <a:pt x="2458" y="2789"/>
                    <a:pt x="2420" y="2788"/>
                    <a:pt x="2418" y="2788"/>
                  </a:cubicBezTo>
                  <a:cubicBezTo>
                    <a:pt x="2408" y="2792"/>
                    <a:pt x="2427" y="2798"/>
                    <a:pt x="2394" y="2801"/>
                  </a:cubicBezTo>
                  <a:cubicBezTo>
                    <a:pt x="2455" y="2806"/>
                    <a:pt x="2295" y="2798"/>
                    <a:pt x="2349" y="2806"/>
                  </a:cubicBezTo>
                  <a:cubicBezTo>
                    <a:pt x="2311" y="2806"/>
                    <a:pt x="2278" y="2806"/>
                    <a:pt x="2248" y="2805"/>
                  </a:cubicBezTo>
                  <a:cubicBezTo>
                    <a:pt x="2248" y="2801"/>
                    <a:pt x="2248" y="2801"/>
                    <a:pt x="2206" y="2798"/>
                  </a:cubicBezTo>
                  <a:cubicBezTo>
                    <a:pt x="2206" y="2800"/>
                    <a:pt x="2210" y="2801"/>
                    <a:pt x="2205" y="2803"/>
                  </a:cubicBezTo>
                  <a:cubicBezTo>
                    <a:pt x="2202" y="2804"/>
                    <a:pt x="2246" y="2804"/>
                    <a:pt x="2208" y="2805"/>
                  </a:cubicBezTo>
                  <a:cubicBezTo>
                    <a:pt x="2304" y="2808"/>
                    <a:pt x="2160" y="2820"/>
                    <a:pt x="2125" y="2806"/>
                  </a:cubicBezTo>
                  <a:cubicBezTo>
                    <a:pt x="2127" y="2805"/>
                    <a:pt x="2145" y="2803"/>
                    <a:pt x="2155" y="2801"/>
                  </a:cubicBezTo>
                  <a:cubicBezTo>
                    <a:pt x="2121" y="2798"/>
                    <a:pt x="2077" y="2798"/>
                    <a:pt x="2112" y="2795"/>
                  </a:cubicBezTo>
                  <a:cubicBezTo>
                    <a:pt x="2136" y="2793"/>
                    <a:pt x="2109" y="2793"/>
                    <a:pt x="2114" y="2791"/>
                  </a:cubicBezTo>
                  <a:cubicBezTo>
                    <a:pt x="2143" y="2790"/>
                    <a:pt x="2097" y="2790"/>
                    <a:pt x="2109" y="2789"/>
                  </a:cubicBezTo>
                  <a:cubicBezTo>
                    <a:pt x="2129" y="2788"/>
                    <a:pt x="2123" y="2788"/>
                    <a:pt x="2123" y="2784"/>
                  </a:cubicBezTo>
                  <a:cubicBezTo>
                    <a:pt x="2081" y="2780"/>
                    <a:pt x="2182" y="2778"/>
                    <a:pt x="2124" y="2775"/>
                  </a:cubicBezTo>
                  <a:cubicBezTo>
                    <a:pt x="2120" y="2775"/>
                    <a:pt x="2123" y="2774"/>
                    <a:pt x="2129" y="2774"/>
                  </a:cubicBezTo>
                  <a:cubicBezTo>
                    <a:pt x="2155" y="2773"/>
                    <a:pt x="2142" y="2772"/>
                    <a:pt x="2143" y="2771"/>
                  </a:cubicBezTo>
                  <a:cubicBezTo>
                    <a:pt x="2150" y="2763"/>
                    <a:pt x="2125" y="2766"/>
                    <a:pt x="2165" y="2764"/>
                  </a:cubicBezTo>
                  <a:cubicBezTo>
                    <a:pt x="2132" y="2763"/>
                    <a:pt x="2145" y="2762"/>
                    <a:pt x="2144" y="2761"/>
                  </a:cubicBezTo>
                  <a:cubicBezTo>
                    <a:pt x="2139" y="2754"/>
                    <a:pt x="2151" y="2745"/>
                    <a:pt x="2142" y="2743"/>
                  </a:cubicBezTo>
                  <a:cubicBezTo>
                    <a:pt x="2134" y="2742"/>
                    <a:pt x="2182" y="2741"/>
                    <a:pt x="2158" y="2739"/>
                  </a:cubicBezTo>
                  <a:cubicBezTo>
                    <a:pt x="2141" y="2738"/>
                    <a:pt x="2205" y="2736"/>
                    <a:pt x="2185" y="2735"/>
                  </a:cubicBezTo>
                  <a:cubicBezTo>
                    <a:pt x="2228" y="2734"/>
                    <a:pt x="2163" y="2732"/>
                    <a:pt x="2184" y="2731"/>
                  </a:cubicBezTo>
                  <a:cubicBezTo>
                    <a:pt x="2129" y="2729"/>
                    <a:pt x="2194" y="2728"/>
                    <a:pt x="2189" y="2726"/>
                  </a:cubicBezTo>
                  <a:cubicBezTo>
                    <a:pt x="2241" y="2726"/>
                    <a:pt x="2218" y="2724"/>
                    <a:pt x="2248" y="2723"/>
                  </a:cubicBezTo>
                  <a:cubicBezTo>
                    <a:pt x="2248" y="2724"/>
                    <a:pt x="2238" y="2725"/>
                    <a:pt x="2250" y="2726"/>
                  </a:cubicBezTo>
                  <a:cubicBezTo>
                    <a:pt x="2281" y="2727"/>
                    <a:pt x="2251" y="2728"/>
                    <a:pt x="2246" y="2728"/>
                  </a:cubicBezTo>
                  <a:cubicBezTo>
                    <a:pt x="2229" y="2730"/>
                    <a:pt x="2244" y="2732"/>
                    <a:pt x="2255" y="2734"/>
                  </a:cubicBezTo>
                  <a:cubicBezTo>
                    <a:pt x="2266" y="2736"/>
                    <a:pt x="2279" y="2738"/>
                    <a:pt x="2250" y="2739"/>
                  </a:cubicBezTo>
                  <a:cubicBezTo>
                    <a:pt x="2244" y="2740"/>
                    <a:pt x="2242" y="2741"/>
                    <a:pt x="2249" y="2741"/>
                  </a:cubicBezTo>
                  <a:cubicBezTo>
                    <a:pt x="2283" y="2747"/>
                    <a:pt x="2297" y="2746"/>
                    <a:pt x="2311" y="2749"/>
                  </a:cubicBezTo>
                  <a:cubicBezTo>
                    <a:pt x="2306" y="2750"/>
                    <a:pt x="2347" y="2751"/>
                    <a:pt x="2315" y="2752"/>
                  </a:cubicBezTo>
                  <a:cubicBezTo>
                    <a:pt x="2369" y="2755"/>
                    <a:pt x="2292" y="2758"/>
                    <a:pt x="2322" y="2761"/>
                  </a:cubicBezTo>
                  <a:cubicBezTo>
                    <a:pt x="2283" y="2763"/>
                    <a:pt x="2341" y="2764"/>
                    <a:pt x="2346" y="2766"/>
                  </a:cubicBezTo>
                  <a:cubicBezTo>
                    <a:pt x="2427" y="2768"/>
                    <a:pt x="2350" y="2754"/>
                    <a:pt x="2471" y="2756"/>
                  </a:cubicBezTo>
                  <a:cubicBezTo>
                    <a:pt x="2481" y="2757"/>
                    <a:pt x="2472" y="2758"/>
                    <a:pt x="2483" y="2759"/>
                  </a:cubicBezTo>
                  <a:cubicBezTo>
                    <a:pt x="2501" y="2760"/>
                    <a:pt x="2460" y="2761"/>
                    <a:pt x="2478" y="2762"/>
                  </a:cubicBezTo>
                  <a:cubicBezTo>
                    <a:pt x="2506" y="2763"/>
                    <a:pt x="2467" y="2764"/>
                    <a:pt x="2477" y="2765"/>
                  </a:cubicBezTo>
                  <a:cubicBezTo>
                    <a:pt x="2489" y="2766"/>
                    <a:pt x="2492" y="2767"/>
                    <a:pt x="2479" y="2769"/>
                  </a:cubicBezTo>
                  <a:cubicBezTo>
                    <a:pt x="2470" y="2769"/>
                    <a:pt x="2499" y="2770"/>
                    <a:pt x="2486" y="2771"/>
                  </a:cubicBezTo>
                  <a:cubicBezTo>
                    <a:pt x="2520" y="2771"/>
                    <a:pt x="2530" y="2771"/>
                    <a:pt x="2540" y="2770"/>
                  </a:cubicBezTo>
                  <a:cubicBezTo>
                    <a:pt x="2546" y="2769"/>
                    <a:pt x="2569" y="2768"/>
                    <a:pt x="2540" y="2768"/>
                  </a:cubicBezTo>
                  <a:cubicBezTo>
                    <a:pt x="2573" y="2767"/>
                    <a:pt x="2539" y="2766"/>
                    <a:pt x="2548" y="2766"/>
                  </a:cubicBezTo>
                  <a:cubicBezTo>
                    <a:pt x="2556" y="2765"/>
                    <a:pt x="2560" y="2764"/>
                    <a:pt x="2559" y="2764"/>
                  </a:cubicBezTo>
                  <a:cubicBezTo>
                    <a:pt x="2545" y="2761"/>
                    <a:pt x="2657" y="2759"/>
                    <a:pt x="2603" y="2757"/>
                  </a:cubicBezTo>
                  <a:cubicBezTo>
                    <a:pt x="2629" y="2752"/>
                    <a:pt x="2659" y="2746"/>
                    <a:pt x="2680" y="2744"/>
                  </a:cubicBezTo>
                  <a:cubicBezTo>
                    <a:pt x="2625" y="2738"/>
                    <a:pt x="2707" y="2748"/>
                    <a:pt x="2706" y="2732"/>
                  </a:cubicBezTo>
                  <a:cubicBezTo>
                    <a:pt x="2673" y="2731"/>
                    <a:pt x="2708" y="2730"/>
                    <a:pt x="2691" y="2729"/>
                  </a:cubicBezTo>
                  <a:cubicBezTo>
                    <a:pt x="2656" y="2727"/>
                    <a:pt x="2693" y="2722"/>
                    <a:pt x="2667" y="2720"/>
                  </a:cubicBezTo>
                  <a:cubicBezTo>
                    <a:pt x="2650" y="2718"/>
                    <a:pt x="2681" y="2715"/>
                    <a:pt x="2662" y="2714"/>
                  </a:cubicBezTo>
                  <a:cubicBezTo>
                    <a:pt x="2638" y="2713"/>
                    <a:pt x="2669" y="2712"/>
                    <a:pt x="2651" y="2711"/>
                  </a:cubicBezTo>
                  <a:cubicBezTo>
                    <a:pt x="2642" y="2711"/>
                    <a:pt x="2678" y="2710"/>
                    <a:pt x="2649" y="2709"/>
                  </a:cubicBezTo>
                  <a:cubicBezTo>
                    <a:pt x="2635" y="2708"/>
                    <a:pt x="2644" y="2707"/>
                    <a:pt x="2644" y="2705"/>
                  </a:cubicBezTo>
                  <a:cubicBezTo>
                    <a:pt x="2639" y="2698"/>
                    <a:pt x="2655" y="2696"/>
                    <a:pt x="2641" y="2695"/>
                  </a:cubicBezTo>
                  <a:cubicBezTo>
                    <a:pt x="2622" y="2680"/>
                    <a:pt x="2536" y="2669"/>
                    <a:pt x="2483" y="2656"/>
                  </a:cubicBezTo>
                  <a:cubicBezTo>
                    <a:pt x="2521" y="2656"/>
                    <a:pt x="2453" y="2655"/>
                    <a:pt x="2493" y="2654"/>
                  </a:cubicBezTo>
                  <a:cubicBezTo>
                    <a:pt x="2454" y="2647"/>
                    <a:pt x="2430" y="2642"/>
                    <a:pt x="2414" y="2634"/>
                  </a:cubicBezTo>
                  <a:cubicBezTo>
                    <a:pt x="2408" y="2633"/>
                    <a:pt x="2398" y="2631"/>
                    <a:pt x="2390" y="2630"/>
                  </a:cubicBezTo>
                  <a:cubicBezTo>
                    <a:pt x="2381" y="2628"/>
                    <a:pt x="2400" y="2627"/>
                    <a:pt x="2393" y="2625"/>
                  </a:cubicBezTo>
                  <a:cubicBezTo>
                    <a:pt x="2387" y="2624"/>
                    <a:pt x="2380" y="2622"/>
                    <a:pt x="2373" y="2621"/>
                  </a:cubicBezTo>
                  <a:cubicBezTo>
                    <a:pt x="2365" y="2620"/>
                    <a:pt x="2390" y="2618"/>
                    <a:pt x="2358" y="2617"/>
                  </a:cubicBezTo>
                  <a:cubicBezTo>
                    <a:pt x="2369" y="2617"/>
                    <a:pt x="2367" y="2616"/>
                    <a:pt x="2364" y="2616"/>
                  </a:cubicBezTo>
                  <a:cubicBezTo>
                    <a:pt x="2346" y="2614"/>
                    <a:pt x="2451" y="2614"/>
                    <a:pt x="2425" y="2612"/>
                  </a:cubicBezTo>
                  <a:cubicBezTo>
                    <a:pt x="2399" y="2600"/>
                    <a:pt x="2311" y="2604"/>
                    <a:pt x="2331" y="2599"/>
                  </a:cubicBezTo>
                  <a:cubicBezTo>
                    <a:pt x="2298" y="2595"/>
                    <a:pt x="2309" y="2594"/>
                    <a:pt x="2280" y="2591"/>
                  </a:cubicBezTo>
                  <a:cubicBezTo>
                    <a:pt x="2231" y="2591"/>
                    <a:pt x="2251" y="2590"/>
                    <a:pt x="2248" y="2589"/>
                  </a:cubicBezTo>
                  <a:cubicBezTo>
                    <a:pt x="2246" y="2588"/>
                    <a:pt x="2251" y="2587"/>
                    <a:pt x="2247" y="2587"/>
                  </a:cubicBezTo>
                  <a:cubicBezTo>
                    <a:pt x="2239" y="2585"/>
                    <a:pt x="2266" y="2584"/>
                    <a:pt x="2257" y="2582"/>
                  </a:cubicBezTo>
                  <a:cubicBezTo>
                    <a:pt x="2272" y="2582"/>
                    <a:pt x="2303" y="2580"/>
                    <a:pt x="2330" y="2572"/>
                  </a:cubicBezTo>
                  <a:cubicBezTo>
                    <a:pt x="2339" y="2571"/>
                    <a:pt x="2336" y="2569"/>
                    <a:pt x="2330" y="2568"/>
                  </a:cubicBezTo>
                  <a:cubicBezTo>
                    <a:pt x="2324" y="2567"/>
                    <a:pt x="2358" y="2566"/>
                    <a:pt x="2339" y="2566"/>
                  </a:cubicBezTo>
                  <a:cubicBezTo>
                    <a:pt x="2306" y="2564"/>
                    <a:pt x="2357" y="2564"/>
                    <a:pt x="2354" y="2563"/>
                  </a:cubicBezTo>
                  <a:cubicBezTo>
                    <a:pt x="2350" y="2561"/>
                    <a:pt x="2354" y="2558"/>
                    <a:pt x="2322" y="2556"/>
                  </a:cubicBezTo>
                  <a:cubicBezTo>
                    <a:pt x="2280" y="2553"/>
                    <a:pt x="2400" y="2552"/>
                    <a:pt x="2391" y="2550"/>
                  </a:cubicBezTo>
                  <a:cubicBezTo>
                    <a:pt x="2402" y="2548"/>
                    <a:pt x="2384" y="2545"/>
                    <a:pt x="2414" y="2542"/>
                  </a:cubicBezTo>
                  <a:cubicBezTo>
                    <a:pt x="2379" y="2540"/>
                    <a:pt x="2440" y="2538"/>
                    <a:pt x="2434" y="2536"/>
                  </a:cubicBezTo>
                  <a:cubicBezTo>
                    <a:pt x="2403" y="2535"/>
                    <a:pt x="2440" y="2535"/>
                    <a:pt x="2436" y="2534"/>
                  </a:cubicBezTo>
                  <a:cubicBezTo>
                    <a:pt x="2435" y="2533"/>
                    <a:pt x="2449" y="2533"/>
                    <a:pt x="2455" y="2533"/>
                  </a:cubicBezTo>
                  <a:cubicBezTo>
                    <a:pt x="2402" y="2531"/>
                    <a:pt x="2465" y="2529"/>
                    <a:pt x="2437" y="2527"/>
                  </a:cubicBezTo>
                  <a:cubicBezTo>
                    <a:pt x="2418" y="2526"/>
                    <a:pt x="2461" y="2526"/>
                    <a:pt x="2476" y="2526"/>
                  </a:cubicBezTo>
                  <a:cubicBezTo>
                    <a:pt x="2460" y="2525"/>
                    <a:pt x="2442" y="2524"/>
                    <a:pt x="2427" y="2523"/>
                  </a:cubicBezTo>
                  <a:cubicBezTo>
                    <a:pt x="2414" y="2521"/>
                    <a:pt x="2462" y="2519"/>
                    <a:pt x="2475" y="2518"/>
                  </a:cubicBezTo>
                  <a:cubicBezTo>
                    <a:pt x="2477" y="2517"/>
                    <a:pt x="2462" y="2516"/>
                    <a:pt x="2457" y="2515"/>
                  </a:cubicBezTo>
                  <a:cubicBezTo>
                    <a:pt x="2456" y="2515"/>
                    <a:pt x="2469" y="2514"/>
                    <a:pt x="2469" y="2514"/>
                  </a:cubicBezTo>
                  <a:cubicBezTo>
                    <a:pt x="2445" y="2512"/>
                    <a:pt x="2470" y="2513"/>
                    <a:pt x="2476" y="2511"/>
                  </a:cubicBezTo>
                  <a:cubicBezTo>
                    <a:pt x="2479" y="2510"/>
                    <a:pt x="2486" y="2509"/>
                    <a:pt x="2475" y="2508"/>
                  </a:cubicBezTo>
                  <a:cubicBezTo>
                    <a:pt x="2460" y="2507"/>
                    <a:pt x="2510" y="2506"/>
                    <a:pt x="2482" y="2505"/>
                  </a:cubicBezTo>
                  <a:cubicBezTo>
                    <a:pt x="2472" y="2505"/>
                    <a:pt x="2497" y="2503"/>
                    <a:pt x="2490" y="2503"/>
                  </a:cubicBezTo>
                  <a:cubicBezTo>
                    <a:pt x="2476" y="2501"/>
                    <a:pt x="2509" y="2500"/>
                    <a:pt x="2499" y="2499"/>
                  </a:cubicBezTo>
                  <a:cubicBezTo>
                    <a:pt x="2486" y="2498"/>
                    <a:pt x="2480" y="2496"/>
                    <a:pt x="2497" y="2495"/>
                  </a:cubicBezTo>
                  <a:cubicBezTo>
                    <a:pt x="2509" y="2493"/>
                    <a:pt x="2411" y="2488"/>
                    <a:pt x="2397" y="2484"/>
                  </a:cubicBezTo>
                  <a:cubicBezTo>
                    <a:pt x="2373" y="2483"/>
                    <a:pt x="2415" y="2480"/>
                    <a:pt x="2403" y="2479"/>
                  </a:cubicBezTo>
                  <a:cubicBezTo>
                    <a:pt x="2401" y="2477"/>
                    <a:pt x="2448" y="2476"/>
                    <a:pt x="2417" y="2475"/>
                  </a:cubicBezTo>
                  <a:cubicBezTo>
                    <a:pt x="2514" y="2457"/>
                    <a:pt x="2182" y="2452"/>
                    <a:pt x="2141" y="2449"/>
                  </a:cubicBezTo>
                  <a:cubicBezTo>
                    <a:pt x="2113" y="2447"/>
                    <a:pt x="2100" y="2446"/>
                    <a:pt x="2082" y="2433"/>
                  </a:cubicBezTo>
                  <a:cubicBezTo>
                    <a:pt x="2081" y="2432"/>
                    <a:pt x="2030" y="2431"/>
                    <a:pt x="2076" y="2429"/>
                  </a:cubicBezTo>
                  <a:cubicBezTo>
                    <a:pt x="2062" y="2429"/>
                    <a:pt x="2030" y="2428"/>
                    <a:pt x="2020" y="2421"/>
                  </a:cubicBezTo>
                  <a:cubicBezTo>
                    <a:pt x="2024" y="2407"/>
                    <a:pt x="1991" y="2411"/>
                    <a:pt x="1988" y="2408"/>
                  </a:cubicBezTo>
                  <a:cubicBezTo>
                    <a:pt x="1994" y="2407"/>
                    <a:pt x="1969" y="2407"/>
                    <a:pt x="1976" y="2406"/>
                  </a:cubicBezTo>
                  <a:cubicBezTo>
                    <a:pt x="1982" y="2405"/>
                    <a:pt x="1971" y="2404"/>
                    <a:pt x="1995" y="2403"/>
                  </a:cubicBezTo>
                  <a:cubicBezTo>
                    <a:pt x="1993" y="2401"/>
                    <a:pt x="1895" y="2396"/>
                    <a:pt x="1955" y="2393"/>
                  </a:cubicBezTo>
                  <a:cubicBezTo>
                    <a:pt x="1940" y="2390"/>
                    <a:pt x="1908" y="2389"/>
                    <a:pt x="1977" y="2387"/>
                  </a:cubicBezTo>
                  <a:cubicBezTo>
                    <a:pt x="1888" y="2384"/>
                    <a:pt x="2016" y="2381"/>
                    <a:pt x="1930" y="2380"/>
                  </a:cubicBezTo>
                  <a:cubicBezTo>
                    <a:pt x="1905" y="2381"/>
                    <a:pt x="1926" y="2379"/>
                    <a:pt x="1936" y="2380"/>
                  </a:cubicBezTo>
                  <a:cubicBezTo>
                    <a:pt x="1919" y="2381"/>
                    <a:pt x="1941" y="2379"/>
                    <a:pt x="1935" y="2375"/>
                  </a:cubicBezTo>
                  <a:cubicBezTo>
                    <a:pt x="1933" y="2374"/>
                    <a:pt x="1915" y="2372"/>
                    <a:pt x="1925" y="2371"/>
                  </a:cubicBezTo>
                  <a:cubicBezTo>
                    <a:pt x="1947" y="2369"/>
                    <a:pt x="1933" y="2366"/>
                    <a:pt x="1933" y="2364"/>
                  </a:cubicBezTo>
                  <a:cubicBezTo>
                    <a:pt x="1938" y="2361"/>
                    <a:pt x="1851" y="2359"/>
                    <a:pt x="1879" y="2358"/>
                  </a:cubicBezTo>
                  <a:cubicBezTo>
                    <a:pt x="1913" y="2357"/>
                    <a:pt x="1856" y="2357"/>
                    <a:pt x="1886" y="2356"/>
                  </a:cubicBezTo>
                  <a:cubicBezTo>
                    <a:pt x="1945" y="2355"/>
                    <a:pt x="1861" y="2346"/>
                    <a:pt x="1861" y="2344"/>
                  </a:cubicBezTo>
                  <a:cubicBezTo>
                    <a:pt x="1803" y="2338"/>
                    <a:pt x="1813" y="2333"/>
                    <a:pt x="1701" y="2327"/>
                  </a:cubicBezTo>
                  <a:cubicBezTo>
                    <a:pt x="1676" y="2328"/>
                    <a:pt x="1697" y="2326"/>
                    <a:pt x="1707" y="2327"/>
                  </a:cubicBezTo>
                  <a:cubicBezTo>
                    <a:pt x="1703" y="2327"/>
                    <a:pt x="1699" y="2328"/>
                    <a:pt x="1701" y="2327"/>
                  </a:cubicBezTo>
                  <a:cubicBezTo>
                    <a:pt x="1707" y="2326"/>
                    <a:pt x="1661" y="2325"/>
                    <a:pt x="1701" y="2324"/>
                  </a:cubicBezTo>
                  <a:cubicBezTo>
                    <a:pt x="1676" y="2323"/>
                    <a:pt x="1716" y="2322"/>
                    <a:pt x="1707" y="2321"/>
                  </a:cubicBezTo>
                  <a:cubicBezTo>
                    <a:pt x="1703" y="2321"/>
                    <a:pt x="1714" y="2320"/>
                    <a:pt x="1680" y="2320"/>
                  </a:cubicBezTo>
                  <a:cubicBezTo>
                    <a:pt x="1655" y="2321"/>
                    <a:pt x="1676" y="2319"/>
                    <a:pt x="1686" y="2320"/>
                  </a:cubicBezTo>
                  <a:cubicBezTo>
                    <a:pt x="1682" y="2320"/>
                    <a:pt x="1678" y="2320"/>
                    <a:pt x="1680" y="2320"/>
                  </a:cubicBezTo>
                  <a:cubicBezTo>
                    <a:pt x="1646" y="2314"/>
                    <a:pt x="1677" y="2315"/>
                    <a:pt x="1587" y="2314"/>
                  </a:cubicBezTo>
                  <a:cubicBezTo>
                    <a:pt x="1582" y="2313"/>
                    <a:pt x="1577" y="2312"/>
                    <a:pt x="1572" y="2312"/>
                  </a:cubicBezTo>
                  <a:cubicBezTo>
                    <a:pt x="1505" y="2312"/>
                    <a:pt x="1528" y="2310"/>
                    <a:pt x="1523" y="2309"/>
                  </a:cubicBezTo>
                  <a:cubicBezTo>
                    <a:pt x="1518" y="2307"/>
                    <a:pt x="1465" y="2306"/>
                    <a:pt x="1519" y="2304"/>
                  </a:cubicBezTo>
                  <a:cubicBezTo>
                    <a:pt x="1498" y="2304"/>
                    <a:pt x="1500" y="2302"/>
                    <a:pt x="1462" y="2302"/>
                  </a:cubicBezTo>
                  <a:cubicBezTo>
                    <a:pt x="1520" y="2298"/>
                    <a:pt x="1395" y="2300"/>
                    <a:pt x="1457" y="2300"/>
                  </a:cubicBezTo>
                  <a:cubicBezTo>
                    <a:pt x="1453" y="2300"/>
                    <a:pt x="1449" y="2300"/>
                    <a:pt x="1451" y="2300"/>
                  </a:cubicBezTo>
                  <a:cubicBezTo>
                    <a:pt x="1431" y="2297"/>
                    <a:pt x="1325" y="2291"/>
                    <a:pt x="1357" y="2289"/>
                  </a:cubicBezTo>
                  <a:cubicBezTo>
                    <a:pt x="1426" y="2282"/>
                    <a:pt x="1453" y="2271"/>
                    <a:pt x="1500" y="2271"/>
                  </a:cubicBezTo>
                  <a:lnTo>
                    <a:pt x="1500" y="2265"/>
                  </a:lnTo>
                  <a:cubicBezTo>
                    <a:pt x="1541" y="2265"/>
                    <a:pt x="1577" y="2261"/>
                    <a:pt x="1558" y="2259"/>
                  </a:cubicBezTo>
                  <a:cubicBezTo>
                    <a:pt x="1579" y="2258"/>
                    <a:pt x="1603" y="2258"/>
                    <a:pt x="1617" y="2257"/>
                  </a:cubicBezTo>
                  <a:cubicBezTo>
                    <a:pt x="1582" y="2253"/>
                    <a:pt x="1676" y="2252"/>
                    <a:pt x="1666" y="2249"/>
                  </a:cubicBezTo>
                  <a:cubicBezTo>
                    <a:pt x="1729" y="2240"/>
                    <a:pt x="1819" y="2232"/>
                    <a:pt x="1852" y="2218"/>
                  </a:cubicBezTo>
                  <a:cubicBezTo>
                    <a:pt x="1895" y="2214"/>
                    <a:pt x="1880" y="2211"/>
                    <a:pt x="1935" y="2205"/>
                  </a:cubicBezTo>
                  <a:cubicBezTo>
                    <a:pt x="1979" y="2186"/>
                    <a:pt x="1978" y="2193"/>
                    <a:pt x="2019" y="2183"/>
                  </a:cubicBezTo>
                  <a:cubicBezTo>
                    <a:pt x="1987" y="2182"/>
                    <a:pt x="2022" y="2181"/>
                    <a:pt x="2020" y="2180"/>
                  </a:cubicBezTo>
                  <a:cubicBezTo>
                    <a:pt x="2017" y="2179"/>
                    <a:pt x="2008" y="2177"/>
                    <a:pt x="2022" y="2176"/>
                  </a:cubicBezTo>
                  <a:cubicBezTo>
                    <a:pt x="2040" y="2173"/>
                    <a:pt x="2056" y="2172"/>
                    <a:pt x="2061" y="2170"/>
                  </a:cubicBezTo>
                  <a:cubicBezTo>
                    <a:pt x="2057" y="2168"/>
                    <a:pt x="2088" y="2167"/>
                    <a:pt x="2061" y="2166"/>
                  </a:cubicBezTo>
                  <a:cubicBezTo>
                    <a:pt x="2107" y="2165"/>
                    <a:pt x="2041" y="2164"/>
                    <a:pt x="2066" y="2163"/>
                  </a:cubicBezTo>
                  <a:cubicBezTo>
                    <a:pt x="2097" y="2162"/>
                    <a:pt x="2075" y="2161"/>
                    <a:pt x="2081" y="2160"/>
                  </a:cubicBezTo>
                  <a:cubicBezTo>
                    <a:pt x="2086" y="2158"/>
                    <a:pt x="2109" y="2156"/>
                    <a:pt x="2102" y="2155"/>
                  </a:cubicBezTo>
                  <a:cubicBezTo>
                    <a:pt x="2069" y="2154"/>
                    <a:pt x="2087" y="2153"/>
                    <a:pt x="2100" y="2152"/>
                  </a:cubicBezTo>
                  <a:cubicBezTo>
                    <a:pt x="2113" y="2151"/>
                    <a:pt x="2139" y="2150"/>
                    <a:pt x="2104" y="2149"/>
                  </a:cubicBezTo>
                  <a:cubicBezTo>
                    <a:pt x="2106" y="2147"/>
                    <a:pt x="2176" y="2141"/>
                    <a:pt x="2163" y="2137"/>
                  </a:cubicBezTo>
                  <a:cubicBezTo>
                    <a:pt x="2159" y="2136"/>
                    <a:pt x="2192" y="2135"/>
                    <a:pt x="2167" y="2134"/>
                  </a:cubicBezTo>
                  <a:cubicBezTo>
                    <a:pt x="2147" y="2133"/>
                    <a:pt x="2181" y="2132"/>
                    <a:pt x="2184" y="2131"/>
                  </a:cubicBezTo>
                  <a:cubicBezTo>
                    <a:pt x="2180" y="2120"/>
                    <a:pt x="2236" y="2124"/>
                    <a:pt x="2186" y="2121"/>
                  </a:cubicBezTo>
                  <a:cubicBezTo>
                    <a:pt x="2226" y="2120"/>
                    <a:pt x="2199" y="2118"/>
                    <a:pt x="2206" y="2116"/>
                  </a:cubicBezTo>
                  <a:cubicBezTo>
                    <a:pt x="2222" y="2114"/>
                    <a:pt x="2170" y="2111"/>
                    <a:pt x="2186" y="2109"/>
                  </a:cubicBezTo>
                  <a:cubicBezTo>
                    <a:pt x="2235" y="2105"/>
                    <a:pt x="2191" y="2104"/>
                    <a:pt x="2206" y="2097"/>
                  </a:cubicBezTo>
                  <a:cubicBezTo>
                    <a:pt x="2207" y="2091"/>
                    <a:pt x="2190" y="2094"/>
                    <a:pt x="2204" y="2092"/>
                  </a:cubicBezTo>
                  <a:cubicBezTo>
                    <a:pt x="2230" y="2083"/>
                    <a:pt x="2283" y="2078"/>
                    <a:pt x="2290" y="2070"/>
                  </a:cubicBezTo>
                  <a:cubicBezTo>
                    <a:pt x="2277" y="2067"/>
                    <a:pt x="2302" y="2065"/>
                    <a:pt x="2307" y="2064"/>
                  </a:cubicBezTo>
                  <a:cubicBezTo>
                    <a:pt x="2320" y="2063"/>
                    <a:pt x="2308" y="2061"/>
                    <a:pt x="2311" y="2060"/>
                  </a:cubicBezTo>
                  <a:cubicBezTo>
                    <a:pt x="2313" y="2059"/>
                    <a:pt x="2334" y="2057"/>
                    <a:pt x="2323" y="2057"/>
                  </a:cubicBezTo>
                  <a:cubicBezTo>
                    <a:pt x="2299" y="2056"/>
                    <a:pt x="2342" y="2055"/>
                    <a:pt x="2323" y="2055"/>
                  </a:cubicBezTo>
                  <a:cubicBezTo>
                    <a:pt x="2297" y="2054"/>
                    <a:pt x="2352" y="2053"/>
                    <a:pt x="2314" y="2053"/>
                  </a:cubicBezTo>
                  <a:cubicBezTo>
                    <a:pt x="2312" y="2053"/>
                    <a:pt x="2330" y="2051"/>
                    <a:pt x="2324" y="2051"/>
                  </a:cubicBezTo>
                  <a:cubicBezTo>
                    <a:pt x="2294" y="2050"/>
                    <a:pt x="2343" y="2050"/>
                    <a:pt x="2333" y="2049"/>
                  </a:cubicBezTo>
                  <a:cubicBezTo>
                    <a:pt x="2323" y="2048"/>
                    <a:pt x="2331" y="2047"/>
                    <a:pt x="2331" y="2045"/>
                  </a:cubicBezTo>
                  <a:cubicBezTo>
                    <a:pt x="2332" y="2044"/>
                    <a:pt x="2326" y="2043"/>
                    <a:pt x="2350" y="2043"/>
                  </a:cubicBezTo>
                  <a:cubicBezTo>
                    <a:pt x="2321" y="2042"/>
                    <a:pt x="2321" y="2040"/>
                    <a:pt x="2337" y="2039"/>
                  </a:cubicBezTo>
                  <a:cubicBezTo>
                    <a:pt x="2364" y="2038"/>
                    <a:pt x="2306" y="2037"/>
                    <a:pt x="2331" y="2036"/>
                  </a:cubicBezTo>
                  <a:cubicBezTo>
                    <a:pt x="2347" y="2036"/>
                    <a:pt x="2351" y="2036"/>
                    <a:pt x="2373" y="2037"/>
                  </a:cubicBezTo>
                  <a:cubicBezTo>
                    <a:pt x="2362" y="2031"/>
                    <a:pt x="2383" y="2028"/>
                    <a:pt x="2398" y="2024"/>
                  </a:cubicBezTo>
                  <a:cubicBezTo>
                    <a:pt x="2425" y="2022"/>
                    <a:pt x="2388" y="2020"/>
                    <a:pt x="2392" y="2018"/>
                  </a:cubicBezTo>
                  <a:cubicBezTo>
                    <a:pt x="2395" y="2017"/>
                    <a:pt x="2394" y="2016"/>
                    <a:pt x="2378" y="2015"/>
                  </a:cubicBezTo>
                  <a:cubicBezTo>
                    <a:pt x="2360" y="2014"/>
                    <a:pt x="2379" y="2012"/>
                    <a:pt x="2351" y="2010"/>
                  </a:cubicBezTo>
                  <a:cubicBezTo>
                    <a:pt x="2334" y="2009"/>
                    <a:pt x="2390" y="2009"/>
                    <a:pt x="2358" y="2008"/>
                  </a:cubicBezTo>
                  <a:cubicBezTo>
                    <a:pt x="2342" y="2005"/>
                    <a:pt x="2336" y="2006"/>
                    <a:pt x="2308" y="2005"/>
                  </a:cubicBezTo>
                  <a:cubicBezTo>
                    <a:pt x="2339" y="2004"/>
                    <a:pt x="2338" y="2007"/>
                    <a:pt x="2358" y="2001"/>
                  </a:cubicBezTo>
                  <a:cubicBezTo>
                    <a:pt x="2369" y="2000"/>
                    <a:pt x="2344" y="1999"/>
                    <a:pt x="2351" y="1998"/>
                  </a:cubicBezTo>
                  <a:cubicBezTo>
                    <a:pt x="2357" y="1997"/>
                    <a:pt x="2348" y="1996"/>
                    <a:pt x="2353" y="1995"/>
                  </a:cubicBezTo>
                  <a:cubicBezTo>
                    <a:pt x="2357" y="1994"/>
                    <a:pt x="2367" y="1993"/>
                    <a:pt x="2362" y="1992"/>
                  </a:cubicBezTo>
                  <a:cubicBezTo>
                    <a:pt x="2340" y="1987"/>
                    <a:pt x="2366" y="1988"/>
                    <a:pt x="2349" y="1985"/>
                  </a:cubicBezTo>
                  <a:cubicBezTo>
                    <a:pt x="2331" y="1983"/>
                    <a:pt x="2362" y="1982"/>
                    <a:pt x="2352" y="1981"/>
                  </a:cubicBezTo>
                  <a:cubicBezTo>
                    <a:pt x="2343" y="1979"/>
                    <a:pt x="2325" y="1978"/>
                    <a:pt x="2334" y="1977"/>
                  </a:cubicBezTo>
                  <a:cubicBezTo>
                    <a:pt x="2354" y="1974"/>
                    <a:pt x="2333" y="1972"/>
                    <a:pt x="2297" y="1970"/>
                  </a:cubicBezTo>
                  <a:cubicBezTo>
                    <a:pt x="2358" y="1970"/>
                    <a:pt x="2339" y="1951"/>
                    <a:pt x="2270" y="1948"/>
                  </a:cubicBezTo>
                  <a:cubicBezTo>
                    <a:pt x="2293" y="1947"/>
                    <a:pt x="2332" y="1946"/>
                    <a:pt x="2283" y="1945"/>
                  </a:cubicBezTo>
                  <a:cubicBezTo>
                    <a:pt x="2258" y="1946"/>
                    <a:pt x="2280" y="1944"/>
                    <a:pt x="2290" y="1945"/>
                  </a:cubicBezTo>
                  <a:cubicBezTo>
                    <a:pt x="2285" y="1945"/>
                    <a:pt x="2281" y="1946"/>
                    <a:pt x="2283" y="1945"/>
                  </a:cubicBezTo>
                  <a:cubicBezTo>
                    <a:pt x="2257" y="1944"/>
                    <a:pt x="2294" y="1943"/>
                    <a:pt x="2274" y="1942"/>
                  </a:cubicBezTo>
                  <a:cubicBezTo>
                    <a:pt x="2259" y="1941"/>
                    <a:pt x="2239" y="1939"/>
                    <a:pt x="2249" y="1938"/>
                  </a:cubicBezTo>
                  <a:cubicBezTo>
                    <a:pt x="2287" y="1937"/>
                    <a:pt x="2216" y="1935"/>
                    <a:pt x="2267" y="1934"/>
                  </a:cubicBezTo>
                  <a:cubicBezTo>
                    <a:pt x="2210" y="1929"/>
                    <a:pt x="2131" y="1911"/>
                    <a:pt x="2079" y="1900"/>
                  </a:cubicBezTo>
                  <a:cubicBezTo>
                    <a:pt x="2029" y="1899"/>
                    <a:pt x="2048" y="1891"/>
                    <a:pt x="1961" y="1888"/>
                  </a:cubicBezTo>
                  <a:cubicBezTo>
                    <a:pt x="1990" y="1887"/>
                    <a:pt x="1966" y="1886"/>
                    <a:pt x="1979" y="1885"/>
                  </a:cubicBezTo>
                  <a:cubicBezTo>
                    <a:pt x="1993" y="1883"/>
                    <a:pt x="1940" y="1882"/>
                    <a:pt x="1977" y="1881"/>
                  </a:cubicBezTo>
                  <a:cubicBezTo>
                    <a:pt x="1923" y="1862"/>
                    <a:pt x="1705" y="1853"/>
                    <a:pt x="1602" y="1832"/>
                  </a:cubicBezTo>
                  <a:cubicBezTo>
                    <a:pt x="1560" y="1831"/>
                    <a:pt x="1602" y="1829"/>
                    <a:pt x="1564" y="1828"/>
                  </a:cubicBezTo>
                  <a:cubicBezTo>
                    <a:pt x="1616" y="1827"/>
                    <a:pt x="1556" y="1825"/>
                    <a:pt x="1558" y="1824"/>
                  </a:cubicBezTo>
                  <a:cubicBezTo>
                    <a:pt x="1562" y="1821"/>
                    <a:pt x="1573" y="1818"/>
                    <a:pt x="1542" y="1815"/>
                  </a:cubicBezTo>
                  <a:cubicBezTo>
                    <a:pt x="1521" y="1811"/>
                    <a:pt x="1569" y="1810"/>
                    <a:pt x="1578" y="1809"/>
                  </a:cubicBezTo>
                  <a:cubicBezTo>
                    <a:pt x="1565" y="1809"/>
                    <a:pt x="1531" y="1809"/>
                    <a:pt x="1550" y="1808"/>
                  </a:cubicBezTo>
                  <a:cubicBezTo>
                    <a:pt x="1563" y="1807"/>
                    <a:pt x="1582" y="1806"/>
                    <a:pt x="1577" y="1805"/>
                  </a:cubicBezTo>
                  <a:cubicBezTo>
                    <a:pt x="1571" y="1805"/>
                    <a:pt x="1617" y="1804"/>
                    <a:pt x="1590" y="1803"/>
                  </a:cubicBezTo>
                  <a:cubicBezTo>
                    <a:pt x="1581" y="1803"/>
                    <a:pt x="1595" y="1802"/>
                    <a:pt x="1592" y="1801"/>
                  </a:cubicBezTo>
                  <a:cubicBezTo>
                    <a:pt x="1587" y="1800"/>
                    <a:pt x="1597" y="1799"/>
                    <a:pt x="1603" y="1798"/>
                  </a:cubicBezTo>
                  <a:cubicBezTo>
                    <a:pt x="1608" y="1798"/>
                    <a:pt x="1617" y="1797"/>
                    <a:pt x="1623" y="1796"/>
                  </a:cubicBezTo>
                  <a:cubicBezTo>
                    <a:pt x="1628" y="1796"/>
                    <a:pt x="1586" y="1795"/>
                    <a:pt x="1620" y="1794"/>
                  </a:cubicBezTo>
                  <a:cubicBezTo>
                    <a:pt x="1576" y="1794"/>
                    <a:pt x="1643" y="1791"/>
                    <a:pt x="1665" y="1786"/>
                  </a:cubicBezTo>
                  <a:cubicBezTo>
                    <a:pt x="1670" y="1776"/>
                    <a:pt x="1752" y="1775"/>
                    <a:pt x="1766" y="1767"/>
                  </a:cubicBezTo>
                  <a:cubicBezTo>
                    <a:pt x="1736" y="1767"/>
                    <a:pt x="1763" y="1766"/>
                    <a:pt x="1775" y="1766"/>
                  </a:cubicBezTo>
                  <a:cubicBezTo>
                    <a:pt x="1785" y="1760"/>
                    <a:pt x="1828" y="1746"/>
                    <a:pt x="1871" y="1746"/>
                  </a:cubicBezTo>
                  <a:cubicBezTo>
                    <a:pt x="1834" y="1745"/>
                    <a:pt x="1884" y="1744"/>
                    <a:pt x="1875" y="1743"/>
                  </a:cubicBezTo>
                  <a:cubicBezTo>
                    <a:pt x="1868" y="1743"/>
                    <a:pt x="1869" y="1741"/>
                    <a:pt x="1890" y="1740"/>
                  </a:cubicBezTo>
                  <a:cubicBezTo>
                    <a:pt x="1908" y="1740"/>
                    <a:pt x="1883" y="1737"/>
                    <a:pt x="1900" y="1736"/>
                  </a:cubicBezTo>
                  <a:cubicBezTo>
                    <a:pt x="1981" y="1728"/>
                    <a:pt x="1984" y="1720"/>
                    <a:pt x="2101" y="1708"/>
                  </a:cubicBezTo>
                  <a:cubicBezTo>
                    <a:pt x="2061" y="1707"/>
                    <a:pt x="2103" y="1706"/>
                    <a:pt x="2108" y="1706"/>
                  </a:cubicBezTo>
                  <a:cubicBezTo>
                    <a:pt x="2123" y="1704"/>
                    <a:pt x="2144" y="1702"/>
                    <a:pt x="2144" y="1699"/>
                  </a:cubicBezTo>
                  <a:cubicBezTo>
                    <a:pt x="2144" y="1698"/>
                    <a:pt x="2131" y="1696"/>
                    <a:pt x="2179" y="1695"/>
                  </a:cubicBezTo>
                  <a:cubicBezTo>
                    <a:pt x="2184" y="1695"/>
                    <a:pt x="2184" y="1694"/>
                    <a:pt x="2185" y="1694"/>
                  </a:cubicBezTo>
                  <a:cubicBezTo>
                    <a:pt x="2195" y="1692"/>
                    <a:pt x="2176" y="1690"/>
                    <a:pt x="2202" y="1687"/>
                  </a:cubicBezTo>
                  <a:cubicBezTo>
                    <a:pt x="2223" y="1686"/>
                    <a:pt x="2216" y="1683"/>
                    <a:pt x="2224" y="1681"/>
                  </a:cubicBezTo>
                  <a:cubicBezTo>
                    <a:pt x="2243" y="1676"/>
                    <a:pt x="2243" y="1669"/>
                    <a:pt x="2249" y="1665"/>
                  </a:cubicBezTo>
                  <a:cubicBezTo>
                    <a:pt x="2288" y="1662"/>
                    <a:pt x="2266" y="1659"/>
                    <a:pt x="2267" y="1656"/>
                  </a:cubicBezTo>
                  <a:cubicBezTo>
                    <a:pt x="2267" y="1654"/>
                    <a:pt x="2226" y="1652"/>
                    <a:pt x="2289" y="1650"/>
                  </a:cubicBezTo>
                  <a:cubicBezTo>
                    <a:pt x="2292" y="1650"/>
                    <a:pt x="2291" y="1650"/>
                    <a:pt x="2287" y="1650"/>
                  </a:cubicBezTo>
                  <a:cubicBezTo>
                    <a:pt x="2253" y="1648"/>
                    <a:pt x="2314" y="1647"/>
                    <a:pt x="2289" y="1647"/>
                  </a:cubicBezTo>
                  <a:cubicBezTo>
                    <a:pt x="2258" y="1645"/>
                    <a:pt x="2295" y="1645"/>
                    <a:pt x="2292" y="1644"/>
                  </a:cubicBezTo>
                  <a:cubicBezTo>
                    <a:pt x="2288" y="1643"/>
                    <a:pt x="2278" y="1641"/>
                    <a:pt x="2303" y="1640"/>
                  </a:cubicBezTo>
                  <a:cubicBezTo>
                    <a:pt x="2336" y="1639"/>
                    <a:pt x="2284" y="1638"/>
                    <a:pt x="2289" y="1637"/>
                  </a:cubicBezTo>
                  <a:cubicBezTo>
                    <a:pt x="2326" y="1633"/>
                    <a:pt x="2299" y="1630"/>
                    <a:pt x="2332" y="1628"/>
                  </a:cubicBezTo>
                  <a:cubicBezTo>
                    <a:pt x="2343" y="1628"/>
                    <a:pt x="2302" y="1627"/>
                    <a:pt x="2327" y="1626"/>
                  </a:cubicBezTo>
                  <a:cubicBezTo>
                    <a:pt x="2347" y="1625"/>
                    <a:pt x="2326" y="1623"/>
                    <a:pt x="2352" y="1621"/>
                  </a:cubicBezTo>
                  <a:cubicBezTo>
                    <a:pt x="2317" y="1620"/>
                    <a:pt x="2358" y="1619"/>
                    <a:pt x="2353" y="1618"/>
                  </a:cubicBezTo>
                  <a:cubicBezTo>
                    <a:pt x="2351" y="1609"/>
                    <a:pt x="2341" y="1611"/>
                    <a:pt x="2384" y="1608"/>
                  </a:cubicBezTo>
                  <a:cubicBezTo>
                    <a:pt x="2393" y="1608"/>
                    <a:pt x="2398" y="1606"/>
                    <a:pt x="2392" y="1606"/>
                  </a:cubicBezTo>
                  <a:cubicBezTo>
                    <a:pt x="2360" y="1605"/>
                    <a:pt x="2391" y="1604"/>
                    <a:pt x="2396" y="1604"/>
                  </a:cubicBezTo>
                  <a:cubicBezTo>
                    <a:pt x="2404" y="1603"/>
                    <a:pt x="2355" y="1602"/>
                    <a:pt x="2388" y="1601"/>
                  </a:cubicBezTo>
                  <a:cubicBezTo>
                    <a:pt x="2420" y="1597"/>
                    <a:pt x="2393" y="1597"/>
                    <a:pt x="2427" y="1593"/>
                  </a:cubicBezTo>
                  <a:cubicBezTo>
                    <a:pt x="2435" y="1592"/>
                    <a:pt x="2409" y="1591"/>
                    <a:pt x="2417" y="1591"/>
                  </a:cubicBezTo>
                  <a:cubicBezTo>
                    <a:pt x="2430" y="1590"/>
                    <a:pt x="2419" y="1589"/>
                    <a:pt x="2426" y="1588"/>
                  </a:cubicBezTo>
                  <a:cubicBezTo>
                    <a:pt x="2436" y="1587"/>
                    <a:pt x="2434" y="1586"/>
                    <a:pt x="2450" y="1585"/>
                  </a:cubicBezTo>
                  <a:cubicBezTo>
                    <a:pt x="2478" y="1584"/>
                    <a:pt x="2421" y="1583"/>
                    <a:pt x="2434" y="1582"/>
                  </a:cubicBezTo>
                  <a:cubicBezTo>
                    <a:pt x="2446" y="1581"/>
                    <a:pt x="2465" y="1580"/>
                    <a:pt x="2456" y="1579"/>
                  </a:cubicBezTo>
                  <a:cubicBezTo>
                    <a:pt x="2441" y="1576"/>
                    <a:pt x="2507" y="1574"/>
                    <a:pt x="2461" y="1572"/>
                  </a:cubicBezTo>
                  <a:cubicBezTo>
                    <a:pt x="2507" y="1569"/>
                    <a:pt x="2438" y="1570"/>
                    <a:pt x="2477" y="1565"/>
                  </a:cubicBezTo>
                  <a:cubicBezTo>
                    <a:pt x="2481" y="1564"/>
                    <a:pt x="2473" y="1563"/>
                    <a:pt x="2490" y="1562"/>
                  </a:cubicBezTo>
                  <a:cubicBezTo>
                    <a:pt x="2501" y="1561"/>
                    <a:pt x="2469" y="1559"/>
                    <a:pt x="2480" y="1559"/>
                  </a:cubicBezTo>
                  <a:cubicBezTo>
                    <a:pt x="2499" y="1558"/>
                    <a:pt x="2477" y="1557"/>
                    <a:pt x="2488" y="1556"/>
                  </a:cubicBezTo>
                  <a:cubicBezTo>
                    <a:pt x="2494" y="1556"/>
                    <a:pt x="2487" y="1555"/>
                    <a:pt x="2488" y="1554"/>
                  </a:cubicBezTo>
                  <a:cubicBezTo>
                    <a:pt x="2445" y="1554"/>
                    <a:pt x="2451" y="1553"/>
                    <a:pt x="2458" y="1553"/>
                  </a:cubicBezTo>
                  <a:cubicBezTo>
                    <a:pt x="2469" y="1551"/>
                    <a:pt x="2497" y="1550"/>
                    <a:pt x="2464" y="1549"/>
                  </a:cubicBezTo>
                  <a:cubicBezTo>
                    <a:pt x="2429" y="1548"/>
                    <a:pt x="2475" y="1547"/>
                    <a:pt x="2465" y="1546"/>
                  </a:cubicBezTo>
                  <a:cubicBezTo>
                    <a:pt x="2445" y="1544"/>
                    <a:pt x="2440" y="1541"/>
                    <a:pt x="2437" y="1538"/>
                  </a:cubicBezTo>
                  <a:cubicBezTo>
                    <a:pt x="2435" y="1537"/>
                    <a:pt x="2418" y="1535"/>
                    <a:pt x="2453" y="1534"/>
                  </a:cubicBezTo>
                  <a:cubicBezTo>
                    <a:pt x="2424" y="1533"/>
                    <a:pt x="2437" y="1531"/>
                    <a:pt x="2436" y="1530"/>
                  </a:cubicBezTo>
                  <a:cubicBezTo>
                    <a:pt x="2434" y="1528"/>
                    <a:pt x="2429" y="1526"/>
                    <a:pt x="2438" y="1524"/>
                  </a:cubicBezTo>
                  <a:cubicBezTo>
                    <a:pt x="2443" y="1522"/>
                    <a:pt x="2394" y="1522"/>
                    <a:pt x="2435" y="1521"/>
                  </a:cubicBezTo>
                  <a:cubicBezTo>
                    <a:pt x="2423" y="1520"/>
                    <a:pt x="2411" y="1518"/>
                    <a:pt x="2401" y="1518"/>
                  </a:cubicBezTo>
                  <a:cubicBezTo>
                    <a:pt x="2412" y="1517"/>
                    <a:pt x="2437" y="1515"/>
                    <a:pt x="2433" y="1515"/>
                  </a:cubicBezTo>
                  <a:cubicBezTo>
                    <a:pt x="2404" y="1514"/>
                    <a:pt x="2442" y="1514"/>
                    <a:pt x="2435" y="1513"/>
                  </a:cubicBezTo>
                  <a:cubicBezTo>
                    <a:pt x="2426" y="1511"/>
                    <a:pt x="2409" y="1510"/>
                    <a:pt x="2406" y="1506"/>
                  </a:cubicBezTo>
                  <a:cubicBezTo>
                    <a:pt x="2408" y="1505"/>
                    <a:pt x="2360" y="1505"/>
                    <a:pt x="2389" y="1503"/>
                  </a:cubicBezTo>
                  <a:cubicBezTo>
                    <a:pt x="2403" y="1502"/>
                    <a:pt x="2395" y="1500"/>
                    <a:pt x="2388" y="1499"/>
                  </a:cubicBezTo>
                  <a:cubicBezTo>
                    <a:pt x="2358" y="1498"/>
                    <a:pt x="2371" y="1497"/>
                    <a:pt x="2375" y="1496"/>
                  </a:cubicBezTo>
                  <a:cubicBezTo>
                    <a:pt x="2345" y="1489"/>
                    <a:pt x="2401" y="1490"/>
                    <a:pt x="2305" y="1488"/>
                  </a:cubicBezTo>
                  <a:cubicBezTo>
                    <a:pt x="2383" y="1487"/>
                    <a:pt x="2366" y="1483"/>
                    <a:pt x="2333" y="1482"/>
                  </a:cubicBezTo>
                  <a:cubicBezTo>
                    <a:pt x="2380" y="1480"/>
                    <a:pt x="2332" y="1480"/>
                    <a:pt x="2350" y="1477"/>
                  </a:cubicBezTo>
                  <a:cubicBezTo>
                    <a:pt x="2357" y="1475"/>
                    <a:pt x="2366" y="1473"/>
                    <a:pt x="2346" y="1472"/>
                  </a:cubicBezTo>
                  <a:cubicBezTo>
                    <a:pt x="2314" y="1471"/>
                    <a:pt x="2349" y="1470"/>
                    <a:pt x="2341" y="1469"/>
                  </a:cubicBezTo>
                  <a:cubicBezTo>
                    <a:pt x="2303" y="1464"/>
                    <a:pt x="2380" y="1464"/>
                    <a:pt x="2331" y="1462"/>
                  </a:cubicBezTo>
                  <a:cubicBezTo>
                    <a:pt x="2309" y="1455"/>
                    <a:pt x="2302" y="1453"/>
                    <a:pt x="2273" y="1445"/>
                  </a:cubicBezTo>
                  <a:cubicBezTo>
                    <a:pt x="2311" y="1444"/>
                    <a:pt x="2246" y="1443"/>
                    <a:pt x="2269" y="1442"/>
                  </a:cubicBezTo>
                  <a:cubicBezTo>
                    <a:pt x="2301" y="1441"/>
                    <a:pt x="2282" y="1441"/>
                    <a:pt x="2270" y="1440"/>
                  </a:cubicBezTo>
                  <a:cubicBezTo>
                    <a:pt x="2206" y="1435"/>
                    <a:pt x="2191" y="1422"/>
                    <a:pt x="2126" y="1417"/>
                  </a:cubicBezTo>
                  <a:cubicBezTo>
                    <a:pt x="2127" y="1416"/>
                    <a:pt x="2092" y="1415"/>
                    <a:pt x="2118" y="1414"/>
                  </a:cubicBezTo>
                  <a:cubicBezTo>
                    <a:pt x="2142" y="1413"/>
                    <a:pt x="2106" y="1412"/>
                    <a:pt x="2102" y="1411"/>
                  </a:cubicBezTo>
                  <a:cubicBezTo>
                    <a:pt x="2073" y="1401"/>
                    <a:pt x="2100" y="1407"/>
                    <a:pt x="2041" y="1401"/>
                  </a:cubicBezTo>
                  <a:cubicBezTo>
                    <a:pt x="2088" y="1399"/>
                    <a:pt x="1995" y="1397"/>
                    <a:pt x="2040" y="1395"/>
                  </a:cubicBezTo>
                  <a:cubicBezTo>
                    <a:pt x="1956" y="1387"/>
                    <a:pt x="1981" y="1383"/>
                    <a:pt x="1860" y="1376"/>
                  </a:cubicBezTo>
                  <a:cubicBezTo>
                    <a:pt x="1874" y="1375"/>
                    <a:pt x="1889" y="1375"/>
                    <a:pt x="1893" y="1375"/>
                  </a:cubicBezTo>
                  <a:cubicBezTo>
                    <a:pt x="1915" y="1371"/>
                    <a:pt x="1828" y="1378"/>
                    <a:pt x="1862" y="1368"/>
                  </a:cubicBezTo>
                  <a:cubicBezTo>
                    <a:pt x="1857" y="1368"/>
                    <a:pt x="1844" y="1368"/>
                    <a:pt x="1830" y="1367"/>
                  </a:cubicBezTo>
                  <a:cubicBezTo>
                    <a:pt x="1848" y="1364"/>
                    <a:pt x="1808" y="1362"/>
                    <a:pt x="1772" y="1359"/>
                  </a:cubicBezTo>
                  <a:cubicBezTo>
                    <a:pt x="1887" y="1358"/>
                    <a:pt x="1675" y="1347"/>
                    <a:pt x="1666" y="1343"/>
                  </a:cubicBezTo>
                  <a:cubicBezTo>
                    <a:pt x="1584" y="1328"/>
                    <a:pt x="1546" y="1326"/>
                    <a:pt x="1509" y="1307"/>
                  </a:cubicBezTo>
                  <a:cubicBezTo>
                    <a:pt x="1511" y="1304"/>
                    <a:pt x="1473" y="1301"/>
                    <a:pt x="1517" y="1298"/>
                  </a:cubicBezTo>
                  <a:cubicBezTo>
                    <a:pt x="1527" y="1298"/>
                    <a:pt x="1515" y="1297"/>
                    <a:pt x="1511" y="1296"/>
                  </a:cubicBezTo>
                  <a:cubicBezTo>
                    <a:pt x="1494" y="1297"/>
                    <a:pt x="1494" y="1281"/>
                    <a:pt x="1508" y="1280"/>
                  </a:cubicBezTo>
                  <a:cubicBezTo>
                    <a:pt x="1508" y="1279"/>
                    <a:pt x="1498" y="1278"/>
                    <a:pt x="1500" y="1276"/>
                  </a:cubicBezTo>
                  <a:cubicBezTo>
                    <a:pt x="1501" y="1275"/>
                    <a:pt x="1527" y="1274"/>
                    <a:pt x="1516" y="1273"/>
                  </a:cubicBezTo>
                  <a:cubicBezTo>
                    <a:pt x="1488" y="1272"/>
                    <a:pt x="1525" y="1271"/>
                    <a:pt x="1528" y="1270"/>
                  </a:cubicBezTo>
                  <a:cubicBezTo>
                    <a:pt x="1553" y="1270"/>
                    <a:pt x="1523" y="1267"/>
                    <a:pt x="1561" y="1265"/>
                  </a:cubicBezTo>
                  <a:cubicBezTo>
                    <a:pt x="1509" y="1263"/>
                    <a:pt x="1570" y="1262"/>
                    <a:pt x="1564" y="1260"/>
                  </a:cubicBezTo>
                  <a:cubicBezTo>
                    <a:pt x="1557" y="1258"/>
                    <a:pt x="1549" y="1256"/>
                    <a:pt x="1580" y="1255"/>
                  </a:cubicBezTo>
                  <a:cubicBezTo>
                    <a:pt x="1590" y="1254"/>
                    <a:pt x="1585" y="1253"/>
                    <a:pt x="1581" y="1252"/>
                  </a:cubicBezTo>
                  <a:cubicBezTo>
                    <a:pt x="1576" y="1252"/>
                    <a:pt x="1621" y="1251"/>
                    <a:pt x="1587" y="1250"/>
                  </a:cubicBezTo>
                  <a:cubicBezTo>
                    <a:pt x="1609" y="1249"/>
                    <a:pt x="1559" y="1247"/>
                    <a:pt x="1587" y="1246"/>
                  </a:cubicBezTo>
                  <a:cubicBezTo>
                    <a:pt x="1623" y="1244"/>
                    <a:pt x="1566" y="1243"/>
                    <a:pt x="1579" y="1241"/>
                  </a:cubicBezTo>
                  <a:cubicBezTo>
                    <a:pt x="1591" y="1240"/>
                    <a:pt x="1590" y="1238"/>
                    <a:pt x="1579" y="1237"/>
                  </a:cubicBezTo>
                  <a:cubicBezTo>
                    <a:pt x="1568" y="1235"/>
                    <a:pt x="1636" y="1234"/>
                    <a:pt x="1584" y="1233"/>
                  </a:cubicBezTo>
                  <a:cubicBezTo>
                    <a:pt x="1621" y="1231"/>
                    <a:pt x="1596" y="1229"/>
                    <a:pt x="1602" y="1227"/>
                  </a:cubicBezTo>
                  <a:cubicBezTo>
                    <a:pt x="1610" y="1215"/>
                    <a:pt x="1587" y="1217"/>
                    <a:pt x="1588" y="1215"/>
                  </a:cubicBezTo>
                  <a:cubicBezTo>
                    <a:pt x="1623" y="1214"/>
                    <a:pt x="1580" y="1213"/>
                    <a:pt x="1590" y="1213"/>
                  </a:cubicBezTo>
                  <a:cubicBezTo>
                    <a:pt x="1602" y="1212"/>
                    <a:pt x="1589" y="1211"/>
                    <a:pt x="1600" y="1210"/>
                  </a:cubicBezTo>
                  <a:cubicBezTo>
                    <a:pt x="1616" y="1205"/>
                    <a:pt x="1580" y="1204"/>
                    <a:pt x="1621" y="1203"/>
                  </a:cubicBezTo>
                  <a:cubicBezTo>
                    <a:pt x="1587" y="1202"/>
                    <a:pt x="1622" y="1200"/>
                    <a:pt x="1613" y="1199"/>
                  </a:cubicBezTo>
                  <a:cubicBezTo>
                    <a:pt x="1593" y="1197"/>
                    <a:pt x="1591" y="1195"/>
                    <a:pt x="1607" y="1194"/>
                  </a:cubicBezTo>
                  <a:cubicBezTo>
                    <a:pt x="1656" y="1182"/>
                    <a:pt x="1575" y="1187"/>
                    <a:pt x="1559" y="1187"/>
                  </a:cubicBezTo>
                  <a:cubicBezTo>
                    <a:pt x="1578" y="1187"/>
                    <a:pt x="1590" y="1187"/>
                    <a:pt x="1602" y="1188"/>
                  </a:cubicBezTo>
                  <a:cubicBezTo>
                    <a:pt x="1584" y="1188"/>
                    <a:pt x="1596" y="1189"/>
                    <a:pt x="1594" y="1190"/>
                  </a:cubicBezTo>
                  <a:cubicBezTo>
                    <a:pt x="1590" y="1190"/>
                    <a:pt x="1586" y="1189"/>
                    <a:pt x="1582" y="1189"/>
                  </a:cubicBezTo>
                  <a:cubicBezTo>
                    <a:pt x="1617" y="1189"/>
                    <a:pt x="1517" y="1190"/>
                    <a:pt x="1603" y="1191"/>
                  </a:cubicBezTo>
                  <a:cubicBezTo>
                    <a:pt x="1588" y="1191"/>
                    <a:pt x="1575" y="1191"/>
                    <a:pt x="1561" y="1192"/>
                  </a:cubicBezTo>
                  <a:cubicBezTo>
                    <a:pt x="1563" y="1198"/>
                    <a:pt x="1550" y="1196"/>
                    <a:pt x="1540" y="1198"/>
                  </a:cubicBezTo>
                  <a:cubicBezTo>
                    <a:pt x="1529" y="1199"/>
                    <a:pt x="1566" y="1199"/>
                    <a:pt x="1543" y="1201"/>
                  </a:cubicBezTo>
                  <a:cubicBezTo>
                    <a:pt x="1527" y="1201"/>
                    <a:pt x="1540" y="1203"/>
                    <a:pt x="1540" y="1204"/>
                  </a:cubicBezTo>
                  <a:cubicBezTo>
                    <a:pt x="1540" y="1205"/>
                    <a:pt x="1547" y="1206"/>
                    <a:pt x="1539" y="1206"/>
                  </a:cubicBezTo>
                  <a:cubicBezTo>
                    <a:pt x="1508" y="1208"/>
                    <a:pt x="1520" y="1210"/>
                    <a:pt x="1520" y="1212"/>
                  </a:cubicBezTo>
                  <a:cubicBezTo>
                    <a:pt x="1520" y="1213"/>
                    <a:pt x="1488" y="1215"/>
                    <a:pt x="1519" y="1216"/>
                  </a:cubicBezTo>
                  <a:cubicBezTo>
                    <a:pt x="1491" y="1217"/>
                    <a:pt x="1516" y="1218"/>
                    <a:pt x="1501" y="1219"/>
                  </a:cubicBezTo>
                  <a:cubicBezTo>
                    <a:pt x="1488" y="1220"/>
                    <a:pt x="1494" y="1222"/>
                    <a:pt x="1500" y="1223"/>
                  </a:cubicBezTo>
                  <a:cubicBezTo>
                    <a:pt x="1505" y="1224"/>
                    <a:pt x="1464" y="1225"/>
                    <a:pt x="1499" y="1226"/>
                  </a:cubicBezTo>
                  <a:cubicBezTo>
                    <a:pt x="1448" y="1241"/>
                    <a:pt x="1437" y="1234"/>
                    <a:pt x="1415" y="1241"/>
                  </a:cubicBezTo>
                  <a:cubicBezTo>
                    <a:pt x="1416" y="1252"/>
                    <a:pt x="1331" y="1251"/>
                    <a:pt x="1374" y="1255"/>
                  </a:cubicBezTo>
                  <a:cubicBezTo>
                    <a:pt x="1321" y="1260"/>
                    <a:pt x="1276" y="1258"/>
                    <a:pt x="1221" y="1256"/>
                  </a:cubicBezTo>
                  <a:cubicBezTo>
                    <a:pt x="1188" y="1255"/>
                    <a:pt x="1252" y="1254"/>
                    <a:pt x="1213" y="1254"/>
                  </a:cubicBezTo>
                  <a:cubicBezTo>
                    <a:pt x="1201" y="1252"/>
                    <a:pt x="1240" y="1252"/>
                    <a:pt x="1249" y="1251"/>
                  </a:cubicBezTo>
                  <a:lnTo>
                    <a:pt x="1249" y="1251"/>
                  </a:lnTo>
                  <a:cubicBezTo>
                    <a:pt x="1170" y="1251"/>
                    <a:pt x="1258" y="1240"/>
                    <a:pt x="1290" y="1239"/>
                  </a:cubicBezTo>
                  <a:cubicBezTo>
                    <a:pt x="1294" y="1252"/>
                    <a:pt x="1283" y="1248"/>
                    <a:pt x="1269" y="1250"/>
                  </a:cubicBezTo>
                  <a:cubicBezTo>
                    <a:pt x="1275" y="1250"/>
                    <a:pt x="1281" y="1250"/>
                    <a:pt x="1287" y="1250"/>
                  </a:cubicBezTo>
                  <a:cubicBezTo>
                    <a:pt x="1274" y="1250"/>
                    <a:pt x="1261" y="1251"/>
                    <a:pt x="1249" y="1251"/>
                  </a:cubicBezTo>
                  <a:cubicBezTo>
                    <a:pt x="1265" y="1258"/>
                    <a:pt x="1328" y="1253"/>
                    <a:pt x="1353" y="1247"/>
                  </a:cubicBezTo>
                  <a:cubicBezTo>
                    <a:pt x="1326" y="1245"/>
                    <a:pt x="1360" y="1243"/>
                    <a:pt x="1354" y="1242"/>
                  </a:cubicBezTo>
                  <a:cubicBezTo>
                    <a:pt x="1330" y="1233"/>
                    <a:pt x="1403" y="1250"/>
                    <a:pt x="1394" y="1222"/>
                  </a:cubicBezTo>
                  <a:cubicBezTo>
                    <a:pt x="1347" y="1223"/>
                    <a:pt x="1383" y="1225"/>
                    <a:pt x="1334" y="1216"/>
                  </a:cubicBezTo>
                  <a:cubicBezTo>
                    <a:pt x="1382" y="1214"/>
                    <a:pt x="1317" y="1215"/>
                    <a:pt x="1347" y="1212"/>
                  </a:cubicBezTo>
                  <a:cubicBezTo>
                    <a:pt x="1307" y="1212"/>
                    <a:pt x="1378" y="1211"/>
                    <a:pt x="1338" y="1210"/>
                  </a:cubicBezTo>
                  <a:cubicBezTo>
                    <a:pt x="1356" y="1209"/>
                    <a:pt x="1326" y="1207"/>
                    <a:pt x="1331" y="1206"/>
                  </a:cubicBezTo>
                  <a:cubicBezTo>
                    <a:pt x="1334" y="1198"/>
                    <a:pt x="1338" y="1201"/>
                    <a:pt x="1353" y="1200"/>
                  </a:cubicBezTo>
                  <a:cubicBezTo>
                    <a:pt x="1394" y="1198"/>
                    <a:pt x="1357" y="1196"/>
                    <a:pt x="1378" y="1191"/>
                  </a:cubicBezTo>
                  <a:cubicBezTo>
                    <a:pt x="1390" y="1188"/>
                    <a:pt x="1437" y="1185"/>
                    <a:pt x="1398" y="1184"/>
                  </a:cubicBezTo>
                  <a:cubicBezTo>
                    <a:pt x="1410" y="1184"/>
                    <a:pt x="1422" y="1184"/>
                    <a:pt x="1434" y="1184"/>
                  </a:cubicBezTo>
                  <a:cubicBezTo>
                    <a:pt x="1433" y="1183"/>
                    <a:pt x="1448" y="1181"/>
                    <a:pt x="1417" y="1181"/>
                  </a:cubicBezTo>
                  <a:cubicBezTo>
                    <a:pt x="1432" y="1179"/>
                    <a:pt x="1472" y="1180"/>
                    <a:pt x="1446" y="1175"/>
                  </a:cubicBezTo>
                  <a:cubicBezTo>
                    <a:pt x="1475" y="1173"/>
                    <a:pt x="1430" y="1171"/>
                    <a:pt x="1496" y="1170"/>
                  </a:cubicBezTo>
                  <a:cubicBezTo>
                    <a:pt x="1500" y="1164"/>
                    <a:pt x="1567" y="1162"/>
                    <a:pt x="1561" y="1159"/>
                  </a:cubicBezTo>
                  <a:cubicBezTo>
                    <a:pt x="1610" y="1158"/>
                    <a:pt x="1557" y="1156"/>
                    <a:pt x="1578" y="1155"/>
                  </a:cubicBezTo>
                  <a:cubicBezTo>
                    <a:pt x="1596" y="1153"/>
                    <a:pt x="1564" y="1152"/>
                    <a:pt x="1600" y="1151"/>
                  </a:cubicBezTo>
                  <a:cubicBezTo>
                    <a:pt x="1568" y="1149"/>
                    <a:pt x="1619" y="1148"/>
                    <a:pt x="1603" y="1147"/>
                  </a:cubicBezTo>
                  <a:cubicBezTo>
                    <a:pt x="1597" y="1147"/>
                    <a:pt x="1591" y="1147"/>
                    <a:pt x="1585" y="11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2813281" y="4703783"/>
              <a:ext cx="1566028" cy="1572149"/>
            </a:xfrm>
            <a:custGeom>
              <a:avLst/>
              <a:gdLst/>
              <a:ahLst/>
              <a:cxnLst/>
              <a:rect l="l" t="t" r="r" b="b"/>
              <a:pathLst>
                <a:path w="3577" h="3591" extrusionOk="0">
                  <a:moveTo>
                    <a:pt x="1585" y="1146"/>
                  </a:moveTo>
                  <a:cubicBezTo>
                    <a:pt x="1591" y="1146"/>
                    <a:pt x="1597" y="1146"/>
                    <a:pt x="1603" y="1146"/>
                  </a:cubicBezTo>
                  <a:cubicBezTo>
                    <a:pt x="1587" y="1142"/>
                    <a:pt x="1721" y="1148"/>
                    <a:pt x="1707" y="1140"/>
                  </a:cubicBezTo>
                  <a:cubicBezTo>
                    <a:pt x="1701" y="1140"/>
                    <a:pt x="1695" y="1140"/>
                    <a:pt x="1689" y="1139"/>
                  </a:cubicBezTo>
                  <a:cubicBezTo>
                    <a:pt x="1695" y="1139"/>
                    <a:pt x="1701" y="1139"/>
                    <a:pt x="1707" y="1139"/>
                  </a:cubicBezTo>
                  <a:cubicBezTo>
                    <a:pt x="1751" y="1124"/>
                    <a:pt x="1790" y="1122"/>
                    <a:pt x="1846" y="1118"/>
                  </a:cubicBezTo>
                  <a:cubicBezTo>
                    <a:pt x="1836" y="1116"/>
                    <a:pt x="1826" y="1117"/>
                    <a:pt x="1800" y="1117"/>
                  </a:cubicBezTo>
                  <a:cubicBezTo>
                    <a:pt x="1864" y="1117"/>
                    <a:pt x="1858" y="1113"/>
                    <a:pt x="1906" y="1113"/>
                  </a:cubicBezTo>
                  <a:cubicBezTo>
                    <a:pt x="1889" y="1115"/>
                    <a:pt x="1924" y="1115"/>
                    <a:pt x="1894" y="1116"/>
                  </a:cubicBezTo>
                  <a:cubicBezTo>
                    <a:pt x="1883" y="1129"/>
                    <a:pt x="1927" y="1124"/>
                    <a:pt x="1913" y="1127"/>
                  </a:cubicBezTo>
                  <a:cubicBezTo>
                    <a:pt x="1897" y="1130"/>
                    <a:pt x="1879" y="1132"/>
                    <a:pt x="1907" y="1135"/>
                  </a:cubicBezTo>
                  <a:cubicBezTo>
                    <a:pt x="1894" y="1135"/>
                    <a:pt x="1884" y="1135"/>
                    <a:pt x="1873" y="1136"/>
                  </a:cubicBezTo>
                  <a:cubicBezTo>
                    <a:pt x="1895" y="1137"/>
                    <a:pt x="1868" y="1138"/>
                    <a:pt x="1893" y="1139"/>
                  </a:cubicBezTo>
                  <a:cubicBezTo>
                    <a:pt x="1921" y="1139"/>
                    <a:pt x="1914" y="1140"/>
                    <a:pt x="1915" y="1141"/>
                  </a:cubicBezTo>
                  <a:cubicBezTo>
                    <a:pt x="1956" y="1140"/>
                    <a:pt x="1925" y="1136"/>
                    <a:pt x="1977" y="1130"/>
                  </a:cubicBezTo>
                  <a:cubicBezTo>
                    <a:pt x="1927" y="1129"/>
                    <a:pt x="1999" y="1127"/>
                    <a:pt x="1977" y="1126"/>
                  </a:cubicBezTo>
                  <a:cubicBezTo>
                    <a:pt x="1957" y="1125"/>
                    <a:pt x="1977" y="1124"/>
                    <a:pt x="1978" y="1123"/>
                  </a:cubicBezTo>
                  <a:cubicBezTo>
                    <a:pt x="1986" y="1121"/>
                    <a:pt x="1997" y="1119"/>
                    <a:pt x="1976" y="1117"/>
                  </a:cubicBezTo>
                  <a:cubicBezTo>
                    <a:pt x="1962" y="1116"/>
                    <a:pt x="2016" y="1116"/>
                    <a:pt x="1984" y="1115"/>
                  </a:cubicBezTo>
                  <a:cubicBezTo>
                    <a:pt x="2008" y="1112"/>
                    <a:pt x="1973" y="1113"/>
                    <a:pt x="1958" y="1111"/>
                  </a:cubicBezTo>
                  <a:cubicBezTo>
                    <a:pt x="1975" y="1106"/>
                    <a:pt x="2078" y="1098"/>
                    <a:pt x="2101" y="1090"/>
                  </a:cubicBezTo>
                  <a:cubicBezTo>
                    <a:pt x="2120" y="1089"/>
                    <a:pt x="2132" y="1089"/>
                    <a:pt x="2146" y="1089"/>
                  </a:cubicBezTo>
                  <a:cubicBezTo>
                    <a:pt x="2093" y="1086"/>
                    <a:pt x="2223" y="1080"/>
                    <a:pt x="2206" y="1075"/>
                  </a:cubicBezTo>
                  <a:cubicBezTo>
                    <a:pt x="2249" y="1075"/>
                    <a:pt x="2217" y="1073"/>
                    <a:pt x="2239" y="1072"/>
                  </a:cubicBezTo>
                  <a:cubicBezTo>
                    <a:pt x="2257" y="1071"/>
                    <a:pt x="2235" y="1069"/>
                    <a:pt x="2252" y="1068"/>
                  </a:cubicBezTo>
                  <a:cubicBezTo>
                    <a:pt x="2276" y="1066"/>
                    <a:pt x="2265" y="1065"/>
                    <a:pt x="2268" y="1063"/>
                  </a:cubicBezTo>
                  <a:cubicBezTo>
                    <a:pt x="2271" y="1062"/>
                    <a:pt x="2269" y="1061"/>
                    <a:pt x="2269" y="1059"/>
                  </a:cubicBezTo>
                  <a:cubicBezTo>
                    <a:pt x="2269" y="1058"/>
                    <a:pt x="2275" y="1056"/>
                    <a:pt x="2267" y="1055"/>
                  </a:cubicBezTo>
                  <a:cubicBezTo>
                    <a:pt x="2259" y="1054"/>
                    <a:pt x="2302" y="1053"/>
                    <a:pt x="2269" y="1051"/>
                  </a:cubicBezTo>
                  <a:cubicBezTo>
                    <a:pt x="2309" y="1046"/>
                    <a:pt x="2293" y="1045"/>
                    <a:pt x="2324" y="1043"/>
                  </a:cubicBezTo>
                  <a:cubicBezTo>
                    <a:pt x="2327" y="1043"/>
                    <a:pt x="2320" y="1042"/>
                    <a:pt x="2329" y="1041"/>
                  </a:cubicBezTo>
                  <a:cubicBezTo>
                    <a:pt x="2339" y="1040"/>
                    <a:pt x="2337" y="1039"/>
                    <a:pt x="2330" y="1038"/>
                  </a:cubicBezTo>
                  <a:cubicBezTo>
                    <a:pt x="2321" y="1037"/>
                    <a:pt x="2366" y="1036"/>
                    <a:pt x="2332" y="1035"/>
                  </a:cubicBezTo>
                  <a:cubicBezTo>
                    <a:pt x="2344" y="1035"/>
                    <a:pt x="2403" y="1031"/>
                    <a:pt x="2358" y="1029"/>
                  </a:cubicBezTo>
                  <a:cubicBezTo>
                    <a:pt x="2350" y="1028"/>
                    <a:pt x="2359" y="1027"/>
                    <a:pt x="2365" y="1027"/>
                  </a:cubicBezTo>
                  <a:cubicBezTo>
                    <a:pt x="2371" y="1026"/>
                    <a:pt x="2343" y="1025"/>
                    <a:pt x="2371" y="1025"/>
                  </a:cubicBezTo>
                  <a:cubicBezTo>
                    <a:pt x="2332" y="1024"/>
                    <a:pt x="2384" y="1023"/>
                    <a:pt x="2362" y="1023"/>
                  </a:cubicBezTo>
                  <a:cubicBezTo>
                    <a:pt x="2330" y="1022"/>
                    <a:pt x="2377" y="1021"/>
                    <a:pt x="2366" y="1021"/>
                  </a:cubicBezTo>
                  <a:cubicBezTo>
                    <a:pt x="2336" y="1019"/>
                    <a:pt x="2358" y="1017"/>
                    <a:pt x="2352" y="1015"/>
                  </a:cubicBezTo>
                  <a:cubicBezTo>
                    <a:pt x="2339" y="1011"/>
                    <a:pt x="2380" y="1012"/>
                    <a:pt x="2393" y="1007"/>
                  </a:cubicBezTo>
                  <a:cubicBezTo>
                    <a:pt x="2383" y="996"/>
                    <a:pt x="2453" y="1000"/>
                    <a:pt x="2414" y="996"/>
                  </a:cubicBezTo>
                  <a:cubicBezTo>
                    <a:pt x="2470" y="988"/>
                    <a:pt x="2441" y="986"/>
                    <a:pt x="2479" y="976"/>
                  </a:cubicBezTo>
                  <a:cubicBezTo>
                    <a:pt x="2485" y="975"/>
                    <a:pt x="2508" y="973"/>
                    <a:pt x="2532" y="971"/>
                  </a:cubicBezTo>
                  <a:cubicBezTo>
                    <a:pt x="2581" y="976"/>
                    <a:pt x="2550" y="980"/>
                    <a:pt x="2562" y="985"/>
                  </a:cubicBezTo>
                  <a:cubicBezTo>
                    <a:pt x="2532" y="983"/>
                    <a:pt x="2515" y="982"/>
                    <a:pt x="2498" y="982"/>
                  </a:cubicBezTo>
                  <a:cubicBezTo>
                    <a:pt x="2524" y="992"/>
                    <a:pt x="2550" y="984"/>
                    <a:pt x="2500" y="994"/>
                  </a:cubicBezTo>
                  <a:cubicBezTo>
                    <a:pt x="2577" y="990"/>
                    <a:pt x="2579" y="993"/>
                    <a:pt x="2643" y="978"/>
                  </a:cubicBezTo>
                  <a:cubicBezTo>
                    <a:pt x="2647" y="972"/>
                    <a:pt x="2632" y="974"/>
                    <a:pt x="2663" y="972"/>
                  </a:cubicBezTo>
                  <a:cubicBezTo>
                    <a:pt x="2673" y="971"/>
                    <a:pt x="2667" y="970"/>
                    <a:pt x="2677" y="970"/>
                  </a:cubicBezTo>
                  <a:cubicBezTo>
                    <a:pt x="2695" y="969"/>
                    <a:pt x="2649" y="969"/>
                    <a:pt x="2677" y="968"/>
                  </a:cubicBezTo>
                  <a:cubicBezTo>
                    <a:pt x="2686" y="968"/>
                    <a:pt x="2685" y="967"/>
                    <a:pt x="2685" y="966"/>
                  </a:cubicBezTo>
                  <a:cubicBezTo>
                    <a:pt x="2684" y="966"/>
                    <a:pt x="2693" y="965"/>
                    <a:pt x="2671" y="964"/>
                  </a:cubicBezTo>
                  <a:cubicBezTo>
                    <a:pt x="2688" y="963"/>
                    <a:pt x="2712" y="959"/>
                    <a:pt x="2671" y="956"/>
                  </a:cubicBezTo>
                  <a:cubicBezTo>
                    <a:pt x="2661" y="955"/>
                    <a:pt x="2641" y="954"/>
                    <a:pt x="2648" y="954"/>
                  </a:cubicBezTo>
                  <a:cubicBezTo>
                    <a:pt x="2688" y="952"/>
                    <a:pt x="2652" y="951"/>
                    <a:pt x="2641" y="951"/>
                  </a:cubicBezTo>
                  <a:cubicBezTo>
                    <a:pt x="2624" y="948"/>
                    <a:pt x="2601" y="945"/>
                    <a:pt x="2627" y="943"/>
                  </a:cubicBezTo>
                  <a:cubicBezTo>
                    <a:pt x="2700" y="932"/>
                    <a:pt x="2652" y="932"/>
                    <a:pt x="2747" y="924"/>
                  </a:cubicBezTo>
                  <a:cubicBezTo>
                    <a:pt x="2745" y="924"/>
                    <a:pt x="2743" y="924"/>
                    <a:pt x="2740" y="924"/>
                  </a:cubicBezTo>
                  <a:cubicBezTo>
                    <a:pt x="2711" y="923"/>
                    <a:pt x="2754" y="923"/>
                    <a:pt x="2749" y="922"/>
                  </a:cubicBezTo>
                  <a:cubicBezTo>
                    <a:pt x="2781" y="913"/>
                    <a:pt x="2798" y="912"/>
                    <a:pt x="2866" y="905"/>
                  </a:cubicBezTo>
                  <a:cubicBezTo>
                    <a:pt x="2876" y="900"/>
                    <a:pt x="2928" y="897"/>
                    <a:pt x="2935" y="896"/>
                  </a:cubicBezTo>
                  <a:cubicBezTo>
                    <a:pt x="2931" y="895"/>
                    <a:pt x="2972" y="894"/>
                    <a:pt x="2936" y="893"/>
                  </a:cubicBezTo>
                  <a:cubicBezTo>
                    <a:pt x="3016" y="885"/>
                    <a:pt x="3065" y="884"/>
                    <a:pt x="3143" y="867"/>
                  </a:cubicBezTo>
                  <a:cubicBezTo>
                    <a:pt x="3122" y="867"/>
                    <a:pt x="3050" y="870"/>
                    <a:pt x="3062" y="875"/>
                  </a:cubicBezTo>
                  <a:cubicBezTo>
                    <a:pt x="2971" y="872"/>
                    <a:pt x="2758" y="900"/>
                    <a:pt x="2745" y="886"/>
                  </a:cubicBezTo>
                  <a:cubicBezTo>
                    <a:pt x="2734" y="885"/>
                    <a:pt x="2765" y="884"/>
                    <a:pt x="2758" y="883"/>
                  </a:cubicBezTo>
                  <a:cubicBezTo>
                    <a:pt x="2750" y="878"/>
                    <a:pt x="2857" y="878"/>
                    <a:pt x="2803" y="873"/>
                  </a:cubicBezTo>
                  <a:cubicBezTo>
                    <a:pt x="2780" y="873"/>
                    <a:pt x="2764" y="872"/>
                    <a:pt x="2740" y="872"/>
                  </a:cubicBezTo>
                  <a:cubicBezTo>
                    <a:pt x="2751" y="870"/>
                    <a:pt x="2760" y="869"/>
                    <a:pt x="2768" y="867"/>
                  </a:cubicBezTo>
                  <a:cubicBezTo>
                    <a:pt x="2763" y="867"/>
                    <a:pt x="2757" y="867"/>
                    <a:pt x="2751" y="866"/>
                  </a:cubicBezTo>
                  <a:cubicBezTo>
                    <a:pt x="2791" y="867"/>
                    <a:pt x="2791" y="863"/>
                    <a:pt x="2751" y="863"/>
                  </a:cubicBezTo>
                  <a:cubicBezTo>
                    <a:pt x="2757" y="862"/>
                    <a:pt x="2763" y="862"/>
                    <a:pt x="2768" y="862"/>
                  </a:cubicBezTo>
                  <a:lnTo>
                    <a:pt x="2768" y="862"/>
                  </a:lnTo>
                  <a:cubicBezTo>
                    <a:pt x="2763" y="861"/>
                    <a:pt x="2757" y="861"/>
                    <a:pt x="2751" y="861"/>
                  </a:cubicBezTo>
                  <a:cubicBezTo>
                    <a:pt x="2765" y="862"/>
                    <a:pt x="2812" y="858"/>
                    <a:pt x="2803" y="853"/>
                  </a:cubicBezTo>
                  <a:cubicBezTo>
                    <a:pt x="2776" y="852"/>
                    <a:pt x="2819" y="851"/>
                    <a:pt x="2814" y="850"/>
                  </a:cubicBezTo>
                  <a:cubicBezTo>
                    <a:pt x="2802" y="848"/>
                    <a:pt x="2798" y="845"/>
                    <a:pt x="2846" y="843"/>
                  </a:cubicBezTo>
                  <a:cubicBezTo>
                    <a:pt x="2853" y="843"/>
                    <a:pt x="2821" y="842"/>
                    <a:pt x="2849" y="841"/>
                  </a:cubicBezTo>
                  <a:cubicBezTo>
                    <a:pt x="2821" y="840"/>
                    <a:pt x="2859" y="842"/>
                    <a:pt x="2852" y="837"/>
                  </a:cubicBezTo>
                  <a:cubicBezTo>
                    <a:pt x="2898" y="833"/>
                    <a:pt x="2996" y="825"/>
                    <a:pt x="3040" y="813"/>
                  </a:cubicBezTo>
                  <a:cubicBezTo>
                    <a:pt x="3044" y="812"/>
                    <a:pt x="3099" y="810"/>
                    <a:pt x="3061" y="810"/>
                  </a:cubicBezTo>
                  <a:cubicBezTo>
                    <a:pt x="3088" y="809"/>
                    <a:pt x="3080" y="808"/>
                    <a:pt x="3080" y="807"/>
                  </a:cubicBezTo>
                  <a:cubicBezTo>
                    <a:pt x="3081" y="806"/>
                    <a:pt x="3072" y="804"/>
                    <a:pt x="3083" y="803"/>
                  </a:cubicBezTo>
                  <a:cubicBezTo>
                    <a:pt x="3109" y="801"/>
                    <a:pt x="3116" y="798"/>
                    <a:pt x="3123" y="796"/>
                  </a:cubicBezTo>
                  <a:cubicBezTo>
                    <a:pt x="3156" y="793"/>
                    <a:pt x="3166" y="788"/>
                    <a:pt x="3125" y="789"/>
                  </a:cubicBezTo>
                  <a:cubicBezTo>
                    <a:pt x="3134" y="789"/>
                    <a:pt x="3138" y="788"/>
                    <a:pt x="3152" y="787"/>
                  </a:cubicBezTo>
                  <a:cubicBezTo>
                    <a:pt x="3174" y="787"/>
                    <a:pt x="3143" y="786"/>
                    <a:pt x="3146" y="786"/>
                  </a:cubicBezTo>
                  <a:cubicBezTo>
                    <a:pt x="3151" y="785"/>
                    <a:pt x="3156" y="784"/>
                    <a:pt x="3164" y="784"/>
                  </a:cubicBezTo>
                  <a:cubicBezTo>
                    <a:pt x="3171" y="783"/>
                    <a:pt x="3194" y="783"/>
                    <a:pt x="3165" y="782"/>
                  </a:cubicBezTo>
                  <a:cubicBezTo>
                    <a:pt x="3190" y="772"/>
                    <a:pt x="3243" y="771"/>
                    <a:pt x="3289" y="764"/>
                  </a:cubicBezTo>
                  <a:cubicBezTo>
                    <a:pt x="3266" y="761"/>
                    <a:pt x="3381" y="762"/>
                    <a:pt x="3330" y="763"/>
                  </a:cubicBezTo>
                  <a:lnTo>
                    <a:pt x="3330" y="762"/>
                  </a:lnTo>
                  <a:cubicBezTo>
                    <a:pt x="3316" y="763"/>
                    <a:pt x="3303" y="764"/>
                    <a:pt x="3289" y="764"/>
                  </a:cubicBezTo>
                  <a:cubicBezTo>
                    <a:pt x="3315" y="765"/>
                    <a:pt x="3346" y="765"/>
                    <a:pt x="3372" y="764"/>
                  </a:cubicBezTo>
                  <a:cubicBezTo>
                    <a:pt x="3366" y="764"/>
                    <a:pt x="3360" y="764"/>
                    <a:pt x="3355" y="764"/>
                  </a:cubicBezTo>
                  <a:cubicBezTo>
                    <a:pt x="3369" y="763"/>
                    <a:pt x="3404" y="763"/>
                    <a:pt x="3372" y="763"/>
                  </a:cubicBezTo>
                  <a:lnTo>
                    <a:pt x="3372" y="764"/>
                  </a:lnTo>
                  <a:lnTo>
                    <a:pt x="3414" y="764"/>
                  </a:lnTo>
                  <a:cubicBezTo>
                    <a:pt x="3461" y="790"/>
                    <a:pt x="3502" y="753"/>
                    <a:pt x="3552" y="754"/>
                  </a:cubicBezTo>
                  <a:cubicBezTo>
                    <a:pt x="3515" y="753"/>
                    <a:pt x="3555" y="751"/>
                    <a:pt x="3551" y="750"/>
                  </a:cubicBezTo>
                  <a:cubicBezTo>
                    <a:pt x="3545" y="748"/>
                    <a:pt x="3567" y="747"/>
                    <a:pt x="3555" y="745"/>
                  </a:cubicBezTo>
                  <a:cubicBezTo>
                    <a:pt x="3548" y="744"/>
                    <a:pt x="3540" y="743"/>
                    <a:pt x="3538" y="742"/>
                  </a:cubicBezTo>
                  <a:cubicBezTo>
                    <a:pt x="3533" y="742"/>
                    <a:pt x="3527" y="742"/>
                    <a:pt x="3521" y="742"/>
                  </a:cubicBezTo>
                  <a:cubicBezTo>
                    <a:pt x="3527" y="741"/>
                    <a:pt x="3533" y="741"/>
                    <a:pt x="3538" y="741"/>
                  </a:cubicBezTo>
                  <a:cubicBezTo>
                    <a:pt x="3539" y="740"/>
                    <a:pt x="3583" y="740"/>
                    <a:pt x="3543" y="739"/>
                  </a:cubicBezTo>
                  <a:cubicBezTo>
                    <a:pt x="3574" y="738"/>
                    <a:pt x="3533" y="737"/>
                    <a:pt x="3539" y="736"/>
                  </a:cubicBezTo>
                  <a:cubicBezTo>
                    <a:pt x="3544" y="736"/>
                    <a:pt x="3551" y="735"/>
                    <a:pt x="3560" y="734"/>
                  </a:cubicBezTo>
                  <a:cubicBezTo>
                    <a:pt x="3569" y="734"/>
                    <a:pt x="3520" y="733"/>
                    <a:pt x="3552" y="732"/>
                  </a:cubicBezTo>
                  <a:cubicBezTo>
                    <a:pt x="3556" y="732"/>
                    <a:pt x="3545" y="731"/>
                    <a:pt x="3535" y="731"/>
                  </a:cubicBezTo>
                  <a:cubicBezTo>
                    <a:pt x="3506" y="729"/>
                    <a:pt x="3512" y="728"/>
                    <a:pt x="3530" y="726"/>
                  </a:cubicBezTo>
                  <a:cubicBezTo>
                    <a:pt x="3538" y="726"/>
                    <a:pt x="3505" y="725"/>
                    <a:pt x="3538" y="724"/>
                  </a:cubicBezTo>
                  <a:cubicBezTo>
                    <a:pt x="3514" y="724"/>
                    <a:pt x="3523" y="723"/>
                    <a:pt x="3536" y="723"/>
                  </a:cubicBezTo>
                  <a:cubicBezTo>
                    <a:pt x="3506" y="722"/>
                    <a:pt x="3520" y="721"/>
                    <a:pt x="3518" y="720"/>
                  </a:cubicBezTo>
                  <a:cubicBezTo>
                    <a:pt x="3513" y="714"/>
                    <a:pt x="3533" y="716"/>
                    <a:pt x="3499" y="714"/>
                  </a:cubicBezTo>
                  <a:cubicBezTo>
                    <a:pt x="3528" y="714"/>
                    <a:pt x="3507" y="712"/>
                    <a:pt x="3508" y="712"/>
                  </a:cubicBezTo>
                  <a:cubicBezTo>
                    <a:pt x="3510" y="711"/>
                    <a:pt x="3505" y="709"/>
                    <a:pt x="3518" y="708"/>
                  </a:cubicBezTo>
                  <a:cubicBezTo>
                    <a:pt x="3475" y="705"/>
                    <a:pt x="3508" y="698"/>
                    <a:pt x="3465" y="692"/>
                  </a:cubicBezTo>
                  <a:cubicBezTo>
                    <a:pt x="3501" y="691"/>
                    <a:pt x="3433" y="689"/>
                    <a:pt x="3475" y="688"/>
                  </a:cubicBezTo>
                  <a:cubicBezTo>
                    <a:pt x="3496" y="688"/>
                    <a:pt x="3449" y="687"/>
                    <a:pt x="3473" y="685"/>
                  </a:cubicBezTo>
                  <a:cubicBezTo>
                    <a:pt x="3489" y="685"/>
                    <a:pt x="3486" y="683"/>
                    <a:pt x="3474" y="682"/>
                  </a:cubicBezTo>
                  <a:cubicBezTo>
                    <a:pt x="3441" y="678"/>
                    <a:pt x="3461" y="675"/>
                    <a:pt x="3455" y="672"/>
                  </a:cubicBezTo>
                  <a:cubicBezTo>
                    <a:pt x="3449" y="668"/>
                    <a:pt x="3469" y="665"/>
                    <a:pt x="3436" y="662"/>
                  </a:cubicBezTo>
                  <a:cubicBezTo>
                    <a:pt x="3423" y="660"/>
                    <a:pt x="3442" y="658"/>
                    <a:pt x="3434" y="654"/>
                  </a:cubicBezTo>
                  <a:cubicBezTo>
                    <a:pt x="3431" y="653"/>
                    <a:pt x="3406" y="652"/>
                    <a:pt x="3417" y="651"/>
                  </a:cubicBezTo>
                  <a:cubicBezTo>
                    <a:pt x="3439" y="650"/>
                    <a:pt x="3406" y="649"/>
                    <a:pt x="3412" y="648"/>
                  </a:cubicBezTo>
                  <a:cubicBezTo>
                    <a:pt x="3419" y="646"/>
                    <a:pt x="3411" y="640"/>
                    <a:pt x="3414" y="634"/>
                  </a:cubicBezTo>
                  <a:cubicBezTo>
                    <a:pt x="3414" y="633"/>
                    <a:pt x="3403" y="631"/>
                    <a:pt x="3416" y="630"/>
                  </a:cubicBezTo>
                  <a:cubicBezTo>
                    <a:pt x="3434" y="628"/>
                    <a:pt x="3374" y="627"/>
                    <a:pt x="3404" y="626"/>
                  </a:cubicBezTo>
                  <a:cubicBezTo>
                    <a:pt x="3425" y="624"/>
                    <a:pt x="3365" y="620"/>
                    <a:pt x="3378" y="619"/>
                  </a:cubicBezTo>
                  <a:cubicBezTo>
                    <a:pt x="3410" y="618"/>
                    <a:pt x="3368" y="617"/>
                    <a:pt x="3374" y="616"/>
                  </a:cubicBezTo>
                  <a:cubicBezTo>
                    <a:pt x="3391" y="614"/>
                    <a:pt x="3312" y="613"/>
                    <a:pt x="3351" y="611"/>
                  </a:cubicBezTo>
                  <a:cubicBezTo>
                    <a:pt x="3305" y="608"/>
                    <a:pt x="3349" y="604"/>
                    <a:pt x="3324" y="602"/>
                  </a:cubicBezTo>
                  <a:cubicBezTo>
                    <a:pt x="3296" y="600"/>
                    <a:pt x="3359" y="600"/>
                    <a:pt x="3330" y="599"/>
                  </a:cubicBezTo>
                  <a:cubicBezTo>
                    <a:pt x="3297" y="598"/>
                    <a:pt x="3323" y="596"/>
                    <a:pt x="3307" y="595"/>
                  </a:cubicBezTo>
                  <a:cubicBezTo>
                    <a:pt x="3295" y="592"/>
                    <a:pt x="3281" y="593"/>
                    <a:pt x="3288" y="588"/>
                  </a:cubicBezTo>
                  <a:cubicBezTo>
                    <a:pt x="3282" y="571"/>
                    <a:pt x="3221" y="570"/>
                    <a:pt x="3228" y="567"/>
                  </a:cubicBezTo>
                  <a:cubicBezTo>
                    <a:pt x="3242" y="566"/>
                    <a:pt x="3174" y="564"/>
                    <a:pt x="3220" y="562"/>
                  </a:cubicBezTo>
                  <a:cubicBezTo>
                    <a:pt x="3226" y="562"/>
                    <a:pt x="3189" y="561"/>
                    <a:pt x="3224" y="560"/>
                  </a:cubicBezTo>
                  <a:cubicBezTo>
                    <a:pt x="3205" y="556"/>
                    <a:pt x="3194" y="557"/>
                    <a:pt x="3184" y="550"/>
                  </a:cubicBezTo>
                  <a:cubicBezTo>
                    <a:pt x="3187" y="549"/>
                    <a:pt x="3190" y="548"/>
                    <a:pt x="3180" y="548"/>
                  </a:cubicBezTo>
                  <a:cubicBezTo>
                    <a:pt x="3153" y="547"/>
                    <a:pt x="3203" y="546"/>
                    <a:pt x="3164" y="546"/>
                  </a:cubicBezTo>
                  <a:cubicBezTo>
                    <a:pt x="3169" y="545"/>
                    <a:pt x="3150" y="543"/>
                    <a:pt x="3178" y="543"/>
                  </a:cubicBezTo>
                  <a:cubicBezTo>
                    <a:pt x="3206" y="542"/>
                    <a:pt x="3162" y="541"/>
                    <a:pt x="3177" y="540"/>
                  </a:cubicBezTo>
                  <a:cubicBezTo>
                    <a:pt x="3203" y="538"/>
                    <a:pt x="3169" y="535"/>
                    <a:pt x="3205" y="533"/>
                  </a:cubicBezTo>
                  <a:cubicBezTo>
                    <a:pt x="3209" y="533"/>
                    <a:pt x="3206" y="532"/>
                    <a:pt x="3200" y="532"/>
                  </a:cubicBezTo>
                  <a:cubicBezTo>
                    <a:pt x="3175" y="531"/>
                    <a:pt x="3186" y="530"/>
                    <a:pt x="3185" y="529"/>
                  </a:cubicBezTo>
                  <a:cubicBezTo>
                    <a:pt x="3180" y="514"/>
                    <a:pt x="3197" y="509"/>
                    <a:pt x="3166" y="508"/>
                  </a:cubicBezTo>
                  <a:cubicBezTo>
                    <a:pt x="3153" y="507"/>
                    <a:pt x="3187" y="506"/>
                    <a:pt x="3165" y="504"/>
                  </a:cubicBezTo>
                  <a:cubicBezTo>
                    <a:pt x="3159" y="504"/>
                    <a:pt x="3163" y="503"/>
                    <a:pt x="3166" y="503"/>
                  </a:cubicBezTo>
                  <a:cubicBezTo>
                    <a:pt x="3179" y="499"/>
                    <a:pt x="3207" y="499"/>
                    <a:pt x="3205" y="490"/>
                  </a:cubicBezTo>
                  <a:cubicBezTo>
                    <a:pt x="3205" y="489"/>
                    <a:pt x="3193" y="487"/>
                    <a:pt x="3208" y="486"/>
                  </a:cubicBezTo>
                  <a:cubicBezTo>
                    <a:pt x="3233" y="486"/>
                    <a:pt x="3204" y="485"/>
                    <a:pt x="3220" y="484"/>
                  </a:cubicBezTo>
                  <a:cubicBezTo>
                    <a:pt x="3227" y="482"/>
                    <a:pt x="3247" y="478"/>
                    <a:pt x="3240" y="478"/>
                  </a:cubicBezTo>
                  <a:cubicBezTo>
                    <a:pt x="3215" y="477"/>
                    <a:pt x="3254" y="477"/>
                    <a:pt x="3249" y="476"/>
                  </a:cubicBezTo>
                  <a:cubicBezTo>
                    <a:pt x="3241" y="474"/>
                    <a:pt x="3233" y="472"/>
                    <a:pt x="3251" y="471"/>
                  </a:cubicBezTo>
                  <a:cubicBezTo>
                    <a:pt x="3271" y="469"/>
                    <a:pt x="3215" y="467"/>
                    <a:pt x="3268" y="466"/>
                  </a:cubicBezTo>
                  <a:cubicBezTo>
                    <a:pt x="3257" y="465"/>
                    <a:pt x="3241" y="465"/>
                    <a:pt x="3247" y="463"/>
                  </a:cubicBezTo>
                  <a:cubicBezTo>
                    <a:pt x="3226" y="436"/>
                    <a:pt x="3319" y="449"/>
                    <a:pt x="3310" y="441"/>
                  </a:cubicBezTo>
                  <a:cubicBezTo>
                    <a:pt x="3303" y="440"/>
                    <a:pt x="3326" y="438"/>
                    <a:pt x="3291" y="436"/>
                  </a:cubicBezTo>
                  <a:cubicBezTo>
                    <a:pt x="3330" y="435"/>
                    <a:pt x="3302" y="433"/>
                    <a:pt x="3309" y="431"/>
                  </a:cubicBezTo>
                  <a:cubicBezTo>
                    <a:pt x="3316" y="430"/>
                    <a:pt x="3360" y="428"/>
                    <a:pt x="3311" y="426"/>
                  </a:cubicBezTo>
                  <a:cubicBezTo>
                    <a:pt x="3321" y="425"/>
                    <a:pt x="3399" y="422"/>
                    <a:pt x="3351" y="420"/>
                  </a:cubicBezTo>
                  <a:cubicBezTo>
                    <a:pt x="3392" y="418"/>
                    <a:pt x="3364" y="415"/>
                    <a:pt x="3372" y="413"/>
                  </a:cubicBezTo>
                  <a:cubicBezTo>
                    <a:pt x="3387" y="407"/>
                    <a:pt x="3394" y="408"/>
                    <a:pt x="3413" y="404"/>
                  </a:cubicBezTo>
                  <a:cubicBezTo>
                    <a:pt x="3362" y="403"/>
                    <a:pt x="3421" y="402"/>
                    <a:pt x="3414" y="401"/>
                  </a:cubicBezTo>
                  <a:cubicBezTo>
                    <a:pt x="3406" y="399"/>
                    <a:pt x="3429" y="398"/>
                    <a:pt x="3396" y="397"/>
                  </a:cubicBezTo>
                  <a:cubicBezTo>
                    <a:pt x="3421" y="396"/>
                    <a:pt x="3411" y="395"/>
                    <a:pt x="3414" y="393"/>
                  </a:cubicBezTo>
                  <a:cubicBezTo>
                    <a:pt x="3416" y="393"/>
                    <a:pt x="3434" y="392"/>
                    <a:pt x="3426" y="391"/>
                  </a:cubicBezTo>
                  <a:cubicBezTo>
                    <a:pt x="3403" y="390"/>
                    <a:pt x="3419" y="389"/>
                    <a:pt x="3414" y="387"/>
                  </a:cubicBezTo>
                  <a:cubicBezTo>
                    <a:pt x="3460" y="386"/>
                    <a:pt x="3421" y="385"/>
                    <a:pt x="3423" y="384"/>
                  </a:cubicBezTo>
                  <a:cubicBezTo>
                    <a:pt x="3432" y="379"/>
                    <a:pt x="3438" y="374"/>
                    <a:pt x="3426" y="373"/>
                  </a:cubicBezTo>
                  <a:cubicBezTo>
                    <a:pt x="3399" y="372"/>
                    <a:pt x="3448" y="372"/>
                    <a:pt x="3438" y="371"/>
                  </a:cubicBezTo>
                  <a:cubicBezTo>
                    <a:pt x="3433" y="370"/>
                    <a:pt x="3393" y="369"/>
                    <a:pt x="3430" y="369"/>
                  </a:cubicBezTo>
                  <a:cubicBezTo>
                    <a:pt x="3433" y="368"/>
                    <a:pt x="3418" y="367"/>
                    <a:pt x="3416" y="367"/>
                  </a:cubicBezTo>
                  <a:cubicBezTo>
                    <a:pt x="3415" y="366"/>
                    <a:pt x="3445" y="366"/>
                    <a:pt x="3421" y="365"/>
                  </a:cubicBezTo>
                  <a:cubicBezTo>
                    <a:pt x="3418" y="365"/>
                    <a:pt x="3437" y="364"/>
                    <a:pt x="3433" y="364"/>
                  </a:cubicBezTo>
                  <a:cubicBezTo>
                    <a:pt x="3421" y="363"/>
                    <a:pt x="3412" y="362"/>
                    <a:pt x="3413" y="361"/>
                  </a:cubicBezTo>
                  <a:cubicBezTo>
                    <a:pt x="3414" y="360"/>
                    <a:pt x="3417" y="359"/>
                    <a:pt x="3401" y="358"/>
                  </a:cubicBezTo>
                  <a:cubicBezTo>
                    <a:pt x="3373" y="356"/>
                    <a:pt x="3426" y="356"/>
                    <a:pt x="3413" y="355"/>
                  </a:cubicBezTo>
                  <a:cubicBezTo>
                    <a:pt x="3396" y="354"/>
                    <a:pt x="3398" y="352"/>
                    <a:pt x="3412" y="351"/>
                  </a:cubicBezTo>
                  <a:cubicBezTo>
                    <a:pt x="3425" y="350"/>
                    <a:pt x="3407" y="347"/>
                    <a:pt x="3414" y="343"/>
                  </a:cubicBezTo>
                  <a:cubicBezTo>
                    <a:pt x="3418" y="342"/>
                    <a:pt x="3443" y="340"/>
                    <a:pt x="3431" y="339"/>
                  </a:cubicBezTo>
                  <a:cubicBezTo>
                    <a:pt x="3410" y="338"/>
                    <a:pt x="3444" y="337"/>
                    <a:pt x="3435" y="336"/>
                  </a:cubicBezTo>
                  <a:cubicBezTo>
                    <a:pt x="3428" y="335"/>
                    <a:pt x="3414" y="334"/>
                    <a:pt x="3415" y="331"/>
                  </a:cubicBezTo>
                  <a:cubicBezTo>
                    <a:pt x="3417" y="331"/>
                    <a:pt x="3450" y="330"/>
                    <a:pt x="3427" y="329"/>
                  </a:cubicBezTo>
                  <a:cubicBezTo>
                    <a:pt x="3407" y="329"/>
                    <a:pt x="3408" y="328"/>
                    <a:pt x="3422" y="327"/>
                  </a:cubicBezTo>
                  <a:cubicBezTo>
                    <a:pt x="3448" y="326"/>
                    <a:pt x="3417" y="324"/>
                    <a:pt x="3451" y="323"/>
                  </a:cubicBezTo>
                  <a:cubicBezTo>
                    <a:pt x="3452" y="323"/>
                    <a:pt x="3448" y="323"/>
                    <a:pt x="3444" y="323"/>
                  </a:cubicBezTo>
                  <a:cubicBezTo>
                    <a:pt x="3401" y="322"/>
                    <a:pt x="3468" y="321"/>
                    <a:pt x="3444" y="320"/>
                  </a:cubicBezTo>
                  <a:cubicBezTo>
                    <a:pt x="3419" y="320"/>
                    <a:pt x="3451" y="300"/>
                    <a:pt x="3423" y="299"/>
                  </a:cubicBezTo>
                  <a:cubicBezTo>
                    <a:pt x="3411" y="298"/>
                    <a:pt x="3432" y="297"/>
                    <a:pt x="3434" y="296"/>
                  </a:cubicBezTo>
                  <a:cubicBezTo>
                    <a:pt x="3435" y="294"/>
                    <a:pt x="3400" y="294"/>
                    <a:pt x="3421" y="292"/>
                  </a:cubicBezTo>
                  <a:cubicBezTo>
                    <a:pt x="3433" y="291"/>
                    <a:pt x="3422" y="289"/>
                    <a:pt x="3393" y="289"/>
                  </a:cubicBezTo>
                  <a:cubicBezTo>
                    <a:pt x="3398" y="288"/>
                    <a:pt x="3408" y="288"/>
                    <a:pt x="3407" y="288"/>
                  </a:cubicBezTo>
                  <a:cubicBezTo>
                    <a:pt x="3388" y="287"/>
                    <a:pt x="3434" y="285"/>
                    <a:pt x="3409" y="284"/>
                  </a:cubicBezTo>
                  <a:cubicBezTo>
                    <a:pt x="3376" y="282"/>
                    <a:pt x="3398" y="280"/>
                    <a:pt x="3395" y="278"/>
                  </a:cubicBezTo>
                  <a:cubicBezTo>
                    <a:pt x="3394" y="278"/>
                    <a:pt x="3427" y="277"/>
                    <a:pt x="3402" y="276"/>
                  </a:cubicBezTo>
                  <a:cubicBezTo>
                    <a:pt x="3392" y="276"/>
                    <a:pt x="3411" y="274"/>
                    <a:pt x="3413" y="273"/>
                  </a:cubicBezTo>
                  <a:cubicBezTo>
                    <a:pt x="3415" y="263"/>
                    <a:pt x="3416" y="265"/>
                    <a:pt x="3393" y="263"/>
                  </a:cubicBezTo>
                  <a:cubicBezTo>
                    <a:pt x="3432" y="262"/>
                    <a:pt x="3394" y="261"/>
                    <a:pt x="3393" y="259"/>
                  </a:cubicBezTo>
                  <a:cubicBezTo>
                    <a:pt x="3395" y="249"/>
                    <a:pt x="3382" y="251"/>
                    <a:pt x="3372" y="247"/>
                  </a:cubicBezTo>
                  <a:cubicBezTo>
                    <a:pt x="3367" y="245"/>
                    <a:pt x="3388" y="244"/>
                    <a:pt x="3351" y="243"/>
                  </a:cubicBezTo>
                  <a:cubicBezTo>
                    <a:pt x="3412" y="241"/>
                    <a:pt x="3324" y="240"/>
                    <a:pt x="3356" y="236"/>
                  </a:cubicBezTo>
                  <a:cubicBezTo>
                    <a:pt x="3387" y="235"/>
                    <a:pt x="3367" y="233"/>
                    <a:pt x="3371" y="231"/>
                  </a:cubicBezTo>
                  <a:cubicBezTo>
                    <a:pt x="3372" y="231"/>
                    <a:pt x="3349" y="230"/>
                    <a:pt x="3353" y="229"/>
                  </a:cubicBezTo>
                  <a:cubicBezTo>
                    <a:pt x="3369" y="227"/>
                    <a:pt x="3415" y="226"/>
                    <a:pt x="3380" y="225"/>
                  </a:cubicBezTo>
                  <a:cubicBezTo>
                    <a:pt x="3370" y="224"/>
                    <a:pt x="3397" y="222"/>
                    <a:pt x="3388" y="222"/>
                  </a:cubicBezTo>
                  <a:cubicBezTo>
                    <a:pt x="3354" y="221"/>
                    <a:pt x="3392" y="220"/>
                    <a:pt x="3396" y="220"/>
                  </a:cubicBezTo>
                  <a:cubicBezTo>
                    <a:pt x="3407" y="219"/>
                    <a:pt x="3357" y="219"/>
                    <a:pt x="3384" y="218"/>
                  </a:cubicBezTo>
                  <a:cubicBezTo>
                    <a:pt x="3393" y="217"/>
                    <a:pt x="3381" y="216"/>
                    <a:pt x="3382" y="215"/>
                  </a:cubicBezTo>
                  <a:cubicBezTo>
                    <a:pt x="3382" y="215"/>
                    <a:pt x="3394" y="214"/>
                    <a:pt x="3385" y="213"/>
                  </a:cubicBezTo>
                  <a:cubicBezTo>
                    <a:pt x="3360" y="212"/>
                    <a:pt x="3407" y="211"/>
                    <a:pt x="3396" y="210"/>
                  </a:cubicBezTo>
                  <a:cubicBezTo>
                    <a:pt x="3371" y="207"/>
                    <a:pt x="3420" y="204"/>
                    <a:pt x="3394" y="202"/>
                  </a:cubicBezTo>
                  <a:cubicBezTo>
                    <a:pt x="3386" y="202"/>
                    <a:pt x="3421" y="199"/>
                    <a:pt x="3407" y="198"/>
                  </a:cubicBezTo>
                  <a:cubicBezTo>
                    <a:pt x="3384" y="197"/>
                    <a:pt x="3395" y="196"/>
                    <a:pt x="3393" y="195"/>
                  </a:cubicBezTo>
                  <a:cubicBezTo>
                    <a:pt x="3389" y="193"/>
                    <a:pt x="3442" y="191"/>
                    <a:pt x="3393" y="189"/>
                  </a:cubicBezTo>
                  <a:cubicBezTo>
                    <a:pt x="3392" y="189"/>
                    <a:pt x="3399" y="189"/>
                    <a:pt x="3401" y="189"/>
                  </a:cubicBezTo>
                  <a:cubicBezTo>
                    <a:pt x="3413" y="187"/>
                    <a:pt x="3435" y="185"/>
                    <a:pt x="3437" y="184"/>
                  </a:cubicBezTo>
                  <a:cubicBezTo>
                    <a:pt x="3438" y="182"/>
                    <a:pt x="3410" y="180"/>
                    <a:pt x="3434" y="179"/>
                  </a:cubicBezTo>
                  <a:cubicBezTo>
                    <a:pt x="3403" y="178"/>
                    <a:pt x="3442" y="177"/>
                    <a:pt x="3414" y="176"/>
                  </a:cubicBezTo>
                  <a:cubicBezTo>
                    <a:pt x="3446" y="174"/>
                    <a:pt x="3403" y="173"/>
                    <a:pt x="3412" y="172"/>
                  </a:cubicBezTo>
                  <a:cubicBezTo>
                    <a:pt x="3425" y="170"/>
                    <a:pt x="3402" y="166"/>
                    <a:pt x="3402" y="165"/>
                  </a:cubicBezTo>
                  <a:cubicBezTo>
                    <a:pt x="3429" y="161"/>
                    <a:pt x="3397" y="139"/>
                    <a:pt x="3428" y="140"/>
                  </a:cubicBezTo>
                  <a:cubicBezTo>
                    <a:pt x="3391" y="140"/>
                    <a:pt x="3431" y="139"/>
                    <a:pt x="3426" y="138"/>
                  </a:cubicBezTo>
                  <a:cubicBezTo>
                    <a:pt x="3399" y="137"/>
                    <a:pt x="3431" y="125"/>
                    <a:pt x="3435" y="119"/>
                  </a:cubicBezTo>
                  <a:cubicBezTo>
                    <a:pt x="3481" y="117"/>
                    <a:pt x="3427" y="116"/>
                    <a:pt x="3418" y="114"/>
                  </a:cubicBezTo>
                  <a:cubicBezTo>
                    <a:pt x="3470" y="112"/>
                    <a:pt x="3467" y="109"/>
                    <a:pt x="3473" y="106"/>
                  </a:cubicBezTo>
                  <a:cubicBezTo>
                    <a:pt x="3481" y="102"/>
                    <a:pt x="3513" y="97"/>
                    <a:pt x="3497" y="93"/>
                  </a:cubicBezTo>
                  <a:cubicBezTo>
                    <a:pt x="3496" y="93"/>
                    <a:pt x="3494" y="93"/>
                    <a:pt x="3497" y="93"/>
                  </a:cubicBezTo>
                  <a:cubicBezTo>
                    <a:pt x="3542" y="91"/>
                    <a:pt x="3508" y="89"/>
                    <a:pt x="3528" y="88"/>
                  </a:cubicBezTo>
                  <a:cubicBezTo>
                    <a:pt x="3557" y="85"/>
                    <a:pt x="3518" y="81"/>
                    <a:pt x="3553" y="80"/>
                  </a:cubicBezTo>
                  <a:cubicBezTo>
                    <a:pt x="3563" y="80"/>
                    <a:pt x="3528" y="79"/>
                    <a:pt x="3555" y="78"/>
                  </a:cubicBezTo>
                  <a:cubicBezTo>
                    <a:pt x="3559" y="78"/>
                    <a:pt x="3546" y="77"/>
                    <a:pt x="3538" y="76"/>
                  </a:cubicBezTo>
                  <a:cubicBezTo>
                    <a:pt x="3529" y="76"/>
                    <a:pt x="3572" y="76"/>
                    <a:pt x="3547" y="74"/>
                  </a:cubicBezTo>
                  <a:cubicBezTo>
                    <a:pt x="3509" y="73"/>
                    <a:pt x="3576" y="73"/>
                    <a:pt x="3577" y="73"/>
                  </a:cubicBezTo>
                  <a:cubicBezTo>
                    <a:pt x="3536" y="71"/>
                    <a:pt x="3590" y="66"/>
                    <a:pt x="3523" y="64"/>
                  </a:cubicBezTo>
                  <a:cubicBezTo>
                    <a:pt x="3579" y="62"/>
                    <a:pt x="3479" y="60"/>
                    <a:pt x="3536" y="59"/>
                  </a:cubicBezTo>
                  <a:cubicBezTo>
                    <a:pt x="3503" y="58"/>
                    <a:pt x="3521" y="57"/>
                    <a:pt x="3518" y="55"/>
                  </a:cubicBezTo>
                  <a:cubicBezTo>
                    <a:pt x="3512" y="48"/>
                    <a:pt x="3532" y="50"/>
                    <a:pt x="3497" y="48"/>
                  </a:cubicBezTo>
                  <a:cubicBezTo>
                    <a:pt x="3525" y="47"/>
                    <a:pt x="3497" y="46"/>
                    <a:pt x="3496" y="45"/>
                  </a:cubicBezTo>
                  <a:cubicBezTo>
                    <a:pt x="3495" y="40"/>
                    <a:pt x="3471" y="35"/>
                    <a:pt x="3474" y="31"/>
                  </a:cubicBezTo>
                  <a:cubicBezTo>
                    <a:pt x="3453" y="30"/>
                    <a:pt x="3483" y="29"/>
                    <a:pt x="3456" y="28"/>
                  </a:cubicBezTo>
                  <a:cubicBezTo>
                    <a:pt x="3432" y="28"/>
                    <a:pt x="3497" y="27"/>
                    <a:pt x="3460" y="26"/>
                  </a:cubicBezTo>
                  <a:cubicBezTo>
                    <a:pt x="3479" y="25"/>
                    <a:pt x="3497" y="24"/>
                    <a:pt x="3518" y="24"/>
                  </a:cubicBezTo>
                  <a:cubicBezTo>
                    <a:pt x="3424" y="0"/>
                    <a:pt x="3346" y="11"/>
                    <a:pt x="3225" y="18"/>
                  </a:cubicBezTo>
                  <a:cubicBezTo>
                    <a:pt x="3287" y="8"/>
                    <a:pt x="3253" y="14"/>
                    <a:pt x="3299" y="8"/>
                  </a:cubicBezTo>
                  <a:cubicBezTo>
                    <a:pt x="3331" y="7"/>
                    <a:pt x="3318" y="7"/>
                    <a:pt x="3309" y="6"/>
                  </a:cubicBezTo>
                  <a:cubicBezTo>
                    <a:pt x="3262" y="-1"/>
                    <a:pt x="3113" y="-2"/>
                    <a:pt x="3089" y="6"/>
                  </a:cubicBezTo>
                  <a:cubicBezTo>
                    <a:pt x="3109" y="8"/>
                    <a:pt x="3099" y="10"/>
                    <a:pt x="3098" y="12"/>
                  </a:cubicBezTo>
                  <a:cubicBezTo>
                    <a:pt x="3098" y="12"/>
                    <a:pt x="3084" y="13"/>
                    <a:pt x="3101" y="13"/>
                  </a:cubicBezTo>
                  <a:cubicBezTo>
                    <a:pt x="3132" y="15"/>
                    <a:pt x="3117" y="15"/>
                    <a:pt x="3107" y="17"/>
                  </a:cubicBezTo>
                  <a:cubicBezTo>
                    <a:pt x="3090" y="21"/>
                    <a:pt x="3013" y="21"/>
                    <a:pt x="2939" y="22"/>
                  </a:cubicBezTo>
                  <a:cubicBezTo>
                    <a:pt x="2982" y="26"/>
                    <a:pt x="2998" y="23"/>
                    <a:pt x="3056" y="22"/>
                  </a:cubicBezTo>
                  <a:cubicBezTo>
                    <a:pt x="3002" y="33"/>
                    <a:pt x="2797" y="29"/>
                    <a:pt x="2680" y="28"/>
                  </a:cubicBezTo>
                  <a:cubicBezTo>
                    <a:pt x="2742" y="31"/>
                    <a:pt x="2723" y="34"/>
                    <a:pt x="2747" y="36"/>
                  </a:cubicBezTo>
                  <a:cubicBezTo>
                    <a:pt x="2511" y="43"/>
                    <a:pt x="2264" y="51"/>
                    <a:pt x="2040" y="63"/>
                  </a:cubicBezTo>
                  <a:cubicBezTo>
                    <a:pt x="2045" y="63"/>
                    <a:pt x="2051" y="63"/>
                    <a:pt x="2057" y="63"/>
                  </a:cubicBezTo>
                  <a:cubicBezTo>
                    <a:pt x="2047" y="63"/>
                    <a:pt x="2037" y="64"/>
                    <a:pt x="2027" y="67"/>
                  </a:cubicBezTo>
                  <a:cubicBezTo>
                    <a:pt x="2037" y="67"/>
                    <a:pt x="2049" y="67"/>
                    <a:pt x="2059" y="67"/>
                  </a:cubicBezTo>
                  <a:cubicBezTo>
                    <a:pt x="2045" y="68"/>
                    <a:pt x="2032" y="68"/>
                    <a:pt x="2028" y="69"/>
                  </a:cubicBezTo>
                  <a:cubicBezTo>
                    <a:pt x="2040" y="70"/>
                    <a:pt x="2022" y="70"/>
                    <a:pt x="2019" y="69"/>
                  </a:cubicBezTo>
                  <a:cubicBezTo>
                    <a:pt x="2024" y="69"/>
                    <a:pt x="2038" y="69"/>
                    <a:pt x="2028" y="69"/>
                  </a:cubicBezTo>
                  <a:cubicBezTo>
                    <a:pt x="1971" y="71"/>
                    <a:pt x="2013" y="71"/>
                    <a:pt x="1984" y="74"/>
                  </a:cubicBezTo>
                  <a:cubicBezTo>
                    <a:pt x="1946" y="80"/>
                    <a:pt x="1908" y="80"/>
                    <a:pt x="1870" y="93"/>
                  </a:cubicBezTo>
                  <a:cubicBezTo>
                    <a:pt x="1863" y="94"/>
                    <a:pt x="1845" y="95"/>
                    <a:pt x="1872" y="96"/>
                  </a:cubicBezTo>
                  <a:cubicBezTo>
                    <a:pt x="1827" y="96"/>
                    <a:pt x="1857" y="98"/>
                    <a:pt x="1845" y="99"/>
                  </a:cubicBezTo>
                  <a:cubicBezTo>
                    <a:pt x="1824" y="101"/>
                    <a:pt x="1821" y="102"/>
                    <a:pt x="1841" y="104"/>
                  </a:cubicBezTo>
                  <a:cubicBezTo>
                    <a:pt x="1857" y="105"/>
                    <a:pt x="1800" y="106"/>
                    <a:pt x="1847" y="106"/>
                  </a:cubicBezTo>
                  <a:cubicBezTo>
                    <a:pt x="1840" y="108"/>
                    <a:pt x="1792" y="109"/>
                    <a:pt x="1830" y="110"/>
                  </a:cubicBezTo>
                  <a:cubicBezTo>
                    <a:pt x="1797" y="111"/>
                    <a:pt x="1839" y="111"/>
                    <a:pt x="1832" y="112"/>
                  </a:cubicBezTo>
                  <a:cubicBezTo>
                    <a:pt x="1825" y="114"/>
                    <a:pt x="1812" y="113"/>
                    <a:pt x="1811" y="116"/>
                  </a:cubicBezTo>
                  <a:cubicBezTo>
                    <a:pt x="1817" y="117"/>
                    <a:pt x="1836" y="118"/>
                    <a:pt x="1829" y="118"/>
                  </a:cubicBezTo>
                  <a:cubicBezTo>
                    <a:pt x="1817" y="119"/>
                    <a:pt x="1810" y="120"/>
                    <a:pt x="1810" y="121"/>
                  </a:cubicBezTo>
                  <a:cubicBezTo>
                    <a:pt x="1828" y="138"/>
                    <a:pt x="1719" y="141"/>
                    <a:pt x="1790" y="142"/>
                  </a:cubicBezTo>
                  <a:cubicBezTo>
                    <a:pt x="1754" y="143"/>
                    <a:pt x="1793" y="144"/>
                    <a:pt x="1781" y="144"/>
                  </a:cubicBezTo>
                  <a:cubicBezTo>
                    <a:pt x="1764" y="147"/>
                    <a:pt x="1802" y="147"/>
                    <a:pt x="1769" y="148"/>
                  </a:cubicBezTo>
                  <a:cubicBezTo>
                    <a:pt x="1779" y="150"/>
                    <a:pt x="1735" y="151"/>
                    <a:pt x="1769" y="153"/>
                  </a:cubicBezTo>
                  <a:cubicBezTo>
                    <a:pt x="1787" y="154"/>
                    <a:pt x="1726" y="155"/>
                    <a:pt x="1768" y="156"/>
                  </a:cubicBezTo>
                  <a:cubicBezTo>
                    <a:pt x="1718" y="158"/>
                    <a:pt x="1637" y="162"/>
                    <a:pt x="1666" y="166"/>
                  </a:cubicBezTo>
                  <a:cubicBezTo>
                    <a:pt x="1648" y="166"/>
                    <a:pt x="1636" y="166"/>
                    <a:pt x="1619" y="167"/>
                  </a:cubicBezTo>
                  <a:cubicBezTo>
                    <a:pt x="1635" y="170"/>
                    <a:pt x="1703" y="168"/>
                    <a:pt x="1665" y="169"/>
                  </a:cubicBezTo>
                  <a:lnTo>
                    <a:pt x="1665" y="169"/>
                  </a:lnTo>
                  <a:cubicBezTo>
                    <a:pt x="1658" y="169"/>
                    <a:pt x="1651" y="169"/>
                    <a:pt x="1644" y="170"/>
                  </a:cubicBezTo>
                  <a:cubicBezTo>
                    <a:pt x="1705" y="177"/>
                    <a:pt x="1601" y="174"/>
                    <a:pt x="1570" y="175"/>
                  </a:cubicBezTo>
                  <a:cubicBezTo>
                    <a:pt x="1616" y="176"/>
                    <a:pt x="1576" y="177"/>
                    <a:pt x="1591" y="177"/>
                  </a:cubicBezTo>
                  <a:cubicBezTo>
                    <a:pt x="1615" y="178"/>
                    <a:pt x="1554" y="179"/>
                    <a:pt x="1590" y="180"/>
                  </a:cubicBezTo>
                  <a:cubicBezTo>
                    <a:pt x="1609" y="180"/>
                    <a:pt x="1704" y="176"/>
                    <a:pt x="1665" y="177"/>
                  </a:cubicBezTo>
                  <a:lnTo>
                    <a:pt x="1665" y="177"/>
                  </a:lnTo>
                  <a:cubicBezTo>
                    <a:pt x="1651" y="178"/>
                    <a:pt x="1637" y="178"/>
                    <a:pt x="1623" y="179"/>
                  </a:cubicBezTo>
                  <a:cubicBezTo>
                    <a:pt x="1628" y="180"/>
                    <a:pt x="1633" y="180"/>
                    <a:pt x="1639" y="181"/>
                  </a:cubicBezTo>
                  <a:cubicBezTo>
                    <a:pt x="1613" y="182"/>
                    <a:pt x="1616" y="182"/>
                    <a:pt x="1607" y="184"/>
                  </a:cubicBezTo>
                  <a:cubicBezTo>
                    <a:pt x="1578" y="186"/>
                    <a:pt x="1609" y="189"/>
                    <a:pt x="1620" y="188"/>
                  </a:cubicBezTo>
                  <a:cubicBezTo>
                    <a:pt x="1614" y="188"/>
                    <a:pt x="1608" y="188"/>
                    <a:pt x="1603" y="188"/>
                  </a:cubicBezTo>
                  <a:cubicBezTo>
                    <a:pt x="1590" y="190"/>
                    <a:pt x="1709" y="189"/>
                    <a:pt x="1644" y="189"/>
                  </a:cubicBezTo>
                  <a:cubicBezTo>
                    <a:pt x="1717" y="188"/>
                    <a:pt x="1603" y="191"/>
                    <a:pt x="1603" y="191"/>
                  </a:cubicBezTo>
                  <a:cubicBezTo>
                    <a:pt x="1617" y="191"/>
                    <a:pt x="1630" y="191"/>
                    <a:pt x="1643" y="191"/>
                  </a:cubicBezTo>
                  <a:cubicBezTo>
                    <a:pt x="1599" y="195"/>
                    <a:pt x="1656" y="190"/>
                    <a:pt x="1675" y="193"/>
                  </a:cubicBezTo>
                  <a:cubicBezTo>
                    <a:pt x="1662" y="192"/>
                    <a:pt x="1665" y="192"/>
                    <a:pt x="1677" y="192"/>
                  </a:cubicBezTo>
                  <a:cubicBezTo>
                    <a:pt x="1652" y="194"/>
                    <a:pt x="1638" y="194"/>
                    <a:pt x="1624" y="194"/>
                  </a:cubicBezTo>
                  <a:cubicBezTo>
                    <a:pt x="1665" y="198"/>
                    <a:pt x="1629" y="205"/>
                    <a:pt x="1603" y="203"/>
                  </a:cubicBezTo>
                  <a:cubicBezTo>
                    <a:pt x="1613" y="204"/>
                    <a:pt x="1641" y="206"/>
                    <a:pt x="1621" y="206"/>
                  </a:cubicBezTo>
                  <a:cubicBezTo>
                    <a:pt x="1594" y="207"/>
                    <a:pt x="1624" y="208"/>
                    <a:pt x="1623" y="208"/>
                  </a:cubicBezTo>
                  <a:cubicBezTo>
                    <a:pt x="1672" y="208"/>
                    <a:pt x="1623" y="206"/>
                    <a:pt x="1653" y="205"/>
                  </a:cubicBezTo>
                  <a:cubicBezTo>
                    <a:pt x="1707" y="206"/>
                    <a:pt x="1653" y="207"/>
                    <a:pt x="1665" y="208"/>
                  </a:cubicBezTo>
                  <a:cubicBezTo>
                    <a:pt x="1651" y="209"/>
                    <a:pt x="1637" y="209"/>
                    <a:pt x="1623" y="209"/>
                  </a:cubicBezTo>
                  <a:lnTo>
                    <a:pt x="1623" y="210"/>
                  </a:lnTo>
                  <a:cubicBezTo>
                    <a:pt x="1629" y="210"/>
                    <a:pt x="1635" y="210"/>
                    <a:pt x="1641" y="210"/>
                  </a:cubicBezTo>
                  <a:cubicBezTo>
                    <a:pt x="1635" y="211"/>
                    <a:pt x="1629" y="211"/>
                    <a:pt x="1623" y="211"/>
                  </a:cubicBezTo>
                  <a:lnTo>
                    <a:pt x="1623" y="211"/>
                  </a:lnTo>
                  <a:cubicBezTo>
                    <a:pt x="1640" y="212"/>
                    <a:pt x="1701" y="211"/>
                    <a:pt x="1665" y="211"/>
                  </a:cubicBezTo>
                  <a:lnTo>
                    <a:pt x="1665" y="212"/>
                  </a:lnTo>
                  <a:cubicBezTo>
                    <a:pt x="1671" y="212"/>
                    <a:pt x="1676" y="213"/>
                    <a:pt x="1682" y="213"/>
                  </a:cubicBezTo>
                  <a:cubicBezTo>
                    <a:pt x="1662" y="213"/>
                    <a:pt x="1644" y="214"/>
                    <a:pt x="1623" y="214"/>
                  </a:cubicBezTo>
                  <a:cubicBezTo>
                    <a:pt x="1636" y="214"/>
                    <a:pt x="1648" y="215"/>
                    <a:pt x="1665" y="215"/>
                  </a:cubicBezTo>
                  <a:cubicBezTo>
                    <a:pt x="1662" y="226"/>
                    <a:pt x="1682" y="222"/>
                    <a:pt x="1666" y="228"/>
                  </a:cubicBezTo>
                  <a:cubicBezTo>
                    <a:pt x="1677" y="232"/>
                    <a:pt x="1678" y="231"/>
                    <a:pt x="1666" y="233"/>
                  </a:cubicBezTo>
                  <a:cubicBezTo>
                    <a:pt x="1666" y="234"/>
                    <a:pt x="1681" y="235"/>
                    <a:pt x="1676" y="235"/>
                  </a:cubicBezTo>
                  <a:cubicBezTo>
                    <a:pt x="1640" y="236"/>
                    <a:pt x="1687" y="237"/>
                    <a:pt x="1677" y="238"/>
                  </a:cubicBezTo>
                  <a:cubicBezTo>
                    <a:pt x="1664" y="240"/>
                    <a:pt x="1665" y="239"/>
                    <a:pt x="1665" y="245"/>
                  </a:cubicBezTo>
                  <a:cubicBezTo>
                    <a:pt x="1665" y="246"/>
                    <a:pt x="1654" y="248"/>
                    <a:pt x="1668" y="249"/>
                  </a:cubicBezTo>
                  <a:cubicBezTo>
                    <a:pt x="1683" y="251"/>
                    <a:pt x="1660" y="251"/>
                    <a:pt x="1665" y="253"/>
                  </a:cubicBezTo>
                  <a:cubicBezTo>
                    <a:pt x="1668" y="253"/>
                    <a:pt x="1678" y="254"/>
                    <a:pt x="1679" y="254"/>
                  </a:cubicBezTo>
                  <a:cubicBezTo>
                    <a:pt x="1654" y="257"/>
                    <a:pt x="1690" y="258"/>
                    <a:pt x="1702" y="260"/>
                  </a:cubicBezTo>
                  <a:cubicBezTo>
                    <a:pt x="1686" y="260"/>
                    <a:pt x="1684" y="260"/>
                    <a:pt x="1687" y="261"/>
                  </a:cubicBezTo>
                  <a:cubicBezTo>
                    <a:pt x="1716" y="262"/>
                    <a:pt x="1697" y="263"/>
                    <a:pt x="1724" y="265"/>
                  </a:cubicBezTo>
                  <a:cubicBezTo>
                    <a:pt x="1705" y="267"/>
                    <a:pt x="1667" y="267"/>
                    <a:pt x="1723" y="271"/>
                  </a:cubicBezTo>
                  <a:cubicBezTo>
                    <a:pt x="1708" y="272"/>
                    <a:pt x="1697" y="272"/>
                    <a:pt x="1686" y="272"/>
                  </a:cubicBezTo>
                  <a:cubicBezTo>
                    <a:pt x="1700" y="273"/>
                    <a:pt x="1713" y="273"/>
                    <a:pt x="1730" y="274"/>
                  </a:cubicBezTo>
                  <a:cubicBezTo>
                    <a:pt x="1641" y="275"/>
                    <a:pt x="1751" y="275"/>
                    <a:pt x="1707" y="276"/>
                  </a:cubicBezTo>
                  <a:lnTo>
                    <a:pt x="1707" y="275"/>
                  </a:lnTo>
                  <a:cubicBezTo>
                    <a:pt x="1715" y="278"/>
                    <a:pt x="1736" y="280"/>
                    <a:pt x="1688" y="281"/>
                  </a:cubicBezTo>
                  <a:cubicBezTo>
                    <a:pt x="1692" y="282"/>
                    <a:pt x="1713" y="283"/>
                    <a:pt x="1724" y="283"/>
                  </a:cubicBezTo>
                  <a:cubicBezTo>
                    <a:pt x="1713" y="283"/>
                    <a:pt x="1692" y="284"/>
                    <a:pt x="1687" y="285"/>
                  </a:cubicBezTo>
                  <a:cubicBezTo>
                    <a:pt x="1704" y="288"/>
                    <a:pt x="1753" y="293"/>
                    <a:pt x="1683" y="294"/>
                  </a:cubicBezTo>
                  <a:cubicBezTo>
                    <a:pt x="1700" y="294"/>
                    <a:pt x="1713" y="295"/>
                    <a:pt x="1726" y="295"/>
                  </a:cubicBezTo>
                  <a:cubicBezTo>
                    <a:pt x="1713" y="295"/>
                    <a:pt x="1701" y="296"/>
                    <a:pt x="1689" y="297"/>
                  </a:cubicBezTo>
                  <a:cubicBezTo>
                    <a:pt x="1716" y="297"/>
                    <a:pt x="1681" y="298"/>
                    <a:pt x="1704" y="299"/>
                  </a:cubicBezTo>
                  <a:cubicBezTo>
                    <a:pt x="1714" y="300"/>
                    <a:pt x="1679" y="302"/>
                    <a:pt x="1689" y="302"/>
                  </a:cubicBezTo>
                  <a:cubicBezTo>
                    <a:pt x="1719" y="306"/>
                    <a:pt x="1703" y="304"/>
                    <a:pt x="1707" y="315"/>
                  </a:cubicBezTo>
                  <a:cubicBezTo>
                    <a:pt x="1709" y="321"/>
                    <a:pt x="1691" y="322"/>
                    <a:pt x="1686" y="322"/>
                  </a:cubicBezTo>
                  <a:cubicBezTo>
                    <a:pt x="1690" y="321"/>
                    <a:pt x="1705" y="322"/>
                    <a:pt x="1695" y="322"/>
                  </a:cubicBezTo>
                  <a:cubicBezTo>
                    <a:pt x="1679" y="322"/>
                    <a:pt x="1667" y="322"/>
                    <a:pt x="1666" y="322"/>
                  </a:cubicBezTo>
                  <a:cubicBezTo>
                    <a:pt x="1656" y="326"/>
                    <a:pt x="1715" y="325"/>
                    <a:pt x="1720" y="329"/>
                  </a:cubicBezTo>
                  <a:cubicBezTo>
                    <a:pt x="1712" y="329"/>
                    <a:pt x="1700" y="330"/>
                    <a:pt x="1690" y="330"/>
                  </a:cubicBezTo>
                  <a:cubicBezTo>
                    <a:pt x="1701" y="331"/>
                    <a:pt x="1726" y="332"/>
                    <a:pt x="1719" y="333"/>
                  </a:cubicBezTo>
                  <a:cubicBezTo>
                    <a:pt x="1707" y="334"/>
                    <a:pt x="1721" y="334"/>
                    <a:pt x="1725" y="334"/>
                  </a:cubicBezTo>
                  <a:cubicBezTo>
                    <a:pt x="1728" y="335"/>
                    <a:pt x="1713" y="335"/>
                    <a:pt x="1707" y="336"/>
                  </a:cubicBezTo>
                  <a:cubicBezTo>
                    <a:pt x="1751" y="333"/>
                    <a:pt x="1703" y="345"/>
                    <a:pt x="1744" y="350"/>
                  </a:cubicBezTo>
                  <a:cubicBezTo>
                    <a:pt x="1709" y="353"/>
                    <a:pt x="1737" y="356"/>
                    <a:pt x="1727" y="359"/>
                  </a:cubicBezTo>
                  <a:cubicBezTo>
                    <a:pt x="1711" y="361"/>
                    <a:pt x="1726" y="362"/>
                    <a:pt x="1707" y="364"/>
                  </a:cubicBezTo>
                  <a:cubicBezTo>
                    <a:pt x="1725" y="364"/>
                    <a:pt x="1722" y="365"/>
                    <a:pt x="1737" y="367"/>
                  </a:cubicBezTo>
                  <a:cubicBezTo>
                    <a:pt x="1749" y="368"/>
                    <a:pt x="1730" y="368"/>
                    <a:pt x="1727" y="368"/>
                  </a:cubicBezTo>
                  <a:cubicBezTo>
                    <a:pt x="1758" y="367"/>
                    <a:pt x="1691" y="369"/>
                    <a:pt x="1684" y="369"/>
                  </a:cubicBezTo>
                  <a:cubicBezTo>
                    <a:pt x="1709" y="370"/>
                    <a:pt x="1728" y="370"/>
                    <a:pt x="1748" y="371"/>
                  </a:cubicBezTo>
                  <a:cubicBezTo>
                    <a:pt x="1726" y="371"/>
                    <a:pt x="1707" y="371"/>
                    <a:pt x="1679" y="371"/>
                  </a:cubicBezTo>
                  <a:cubicBezTo>
                    <a:pt x="1717" y="372"/>
                    <a:pt x="1669" y="374"/>
                    <a:pt x="1727" y="374"/>
                  </a:cubicBezTo>
                  <a:cubicBezTo>
                    <a:pt x="1744" y="373"/>
                    <a:pt x="1746" y="374"/>
                    <a:pt x="1727" y="374"/>
                  </a:cubicBezTo>
                  <a:lnTo>
                    <a:pt x="1727" y="374"/>
                  </a:lnTo>
                  <a:cubicBezTo>
                    <a:pt x="1721" y="375"/>
                    <a:pt x="1715" y="375"/>
                    <a:pt x="1708" y="376"/>
                  </a:cubicBezTo>
                  <a:cubicBezTo>
                    <a:pt x="1721" y="376"/>
                    <a:pt x="1734" y="376"/>
                    <a:pt x="1748" y="376"/>
                  </a:cubicBezTo>
                  <a:cubicBezTo>
                    <a:pt x="1708" y="378"/>
                    <a:pt x="1688" y="379"/>
                    <a:pt x="1746" y="379"/>
                  </a:cubicBezTo>
                  <a:cubicBezTo>
                    <a:pt x="1700" y="381"/>
                    <a:pt x="1750" y="382"/>
                    <a:pt x="1749" y="384"/>
                  </a:cubicBezTo>
                  <a:cubicBezTo>
                    <a:pt x="1748" y="400"/>
                    <a:pt x="1747" y="399"/>
                    <a:pt x="1727" y="399"/>
                  </a:cubicBezTo>
                  <a:cubicBezTo>
                    <a:pt x="1746" y="402"/>
                    <a:pt x="1787" y="403"/>
                    <a:pt x="1727" y="404"/>
                  </a:cubicBezTo>
                  <a:cubicBezTo>
                    <a:pt x="1722" y="405"/>
                    <a:pt x="1658" y="406"/>
                    <a:pt x="1707" y="406"/>
                  </a:cubicBezTo>
                  <a:cubicBezTo>
                    <a:pt x="1696" y="405"/>
                    <a:pt x="1767" y="404"/>
                    <a:pt x="1693" y="402"/>
                  </a:cubicBezTo>
                  <a:cubicBezTo>
                    <a:pt x="1661" y="404"/>
                    <a:pt x="1663" y="405"/>
                    <a:pt x="1666" y="407"/>
                  </a:cubicBezTo>
                  <a:cubicBezTo>
                    <a:pt x="1667" y="408"/>
                    <a:pt x="1631" y="409"/>
                    <a:pt x="1665" y="410"/>
                  </a:cubicBezTo>
                  <a:cubicBezTo>
                    <a:pt x="1695" y="409"/>
                    <a:pt x="1705" y="408"/>
                    <a:pt x="1690" y="407"/>
                  </a:cubicBezTo>
                  <a:cubicBezTo>
                    <a:pt x="1705" y="407"/>
                    <a:pt x="1723" y="406"/>
                    <a:pt x="1748" y="406"/>
                  </a:cubicBezTo>
                  <a:cubicBezTo>
                    <a:pt x="1748" y="407"/>
                    <a:pt x="1759" y="409"/>
                    <a:pt x="1746" y="409"/>
                  </a:cubicBezTo>
                  <a:cubicBezTo>
                    <a:pt x="1734" y="412"/>
                    <a:pt x="1726" y="411"/>
                    <a:pt x="1717" y="415"/>
                  </a:cubicBezTo>
                  <a:cubicBezTo>
                    <a:pt x="1720" y="416"/>
                    <a:pt x="1731" y="416"/>
                    <a:pt x="1727" y="424"/>
                  </a:cubicBezTo>
                  <a:cubicBezTo>
                    <a:pt x="1710" y="424"/>
                    <a:pt x="1698" y="424"/>
                    <a:pt x="1682" y="425"/>
                  </a:cubicBezTo>
                  <a:cubicBezTo>
                    <a:pt x="1734" y="426"/>
                    <a:pt x="1682" y="428"/>
                    <a:pt x="1721" y="429"/>
                  </a:cubicBezTo>
                  <a:cubicBezTo>
                    <a:pt x="1723" y="429"/>
                    <a:pt x="1721" y="430"/>
                    <a:pt x="1719" y="430"/>
                  </a:cubicBezTo>
                  <a:cubicBezTo>
                    <a:pt x="1686" y="433"/>
                    <a:pt x="1739" y="434"/>
                    <a:pt x="1723" y="436"/>
                  </a:cubicBezTo>
                  <a:cubicBezTo>
                    <a:pt x="1686" y="437"/>
                    <a:pt x="1725" y="439"/>
                    <a:pt x="1694" y="442"/>
                  </a:cubicBezTo>
                  <a:cubicBezTo>
                    <a:pt x="1664" y="443"/>
                    <a:pt x="1725" y="443"/>
                    <a:pt x="1706" y="444"/>
                  </a:cubicBezTo>
                  <a:cubicBezTo>
                    <a:pt x="1669" y="446"/>
                    <a:pt x="1693" y="447"/>
                    <a:pt x="1686" y="449"/>
                  </a:cubicBezTo>
                  <a:cubicBezTo>
                    <a:pt x="1682" y="450"/>
                    <a:pt x="1717" y="451"/>
                    <a:pt x="1686" y="452"/>
                  </a:cubicBezTo>
                  <a:cubicBezTo>
                    <a:pt x="1720" y="453"/>
                    <a:pt x="1684" y="454"/>
                    <a:pt x="1685" y="455"/>
                  </a:cubicBezTo>
                  <a:cubicBezTo>
                    <a:pt x="1681" y="468"/>
                    <a:pt x="1748" y="458"/>
                    <a:pt x="1707" y="461"/>
                  </a:cubicBezTo>
                  <a:lnTo>
                    <a:pt x="1707" y="461"/>
                  </a:lnTo>
                  <a:cubicBezTo>
                    <a:pt x="1697" y="462"/>
                    <a:pt x="1747" y="462"/>
                    <a:pt x="1712" y="463"/>
                  </a:cubicBezTo>
                  <a:cubicBezTo>
                    <a:pt x="1737" y="464"/>
                    <a:pt x="1691" y="465"/>
                    <a:pt x="1708" y="466"/>
                  </a:cubicBezTo>
                  <a:cubicBezTo>
                    <a:pt x="1744" y="470"/>
                    <a:pt x="1728" y="472"/>
                    <a:pt x="1761" y="470"/>
                  </a:cubicBezTo>
                  <a:cubicBezTo>
                    <a:pt x="1770" y="471"/>
                    <a:pt x="1753" y="471"/>
                    <a:pt x="1748" y="471"/>
                  </a:cubicBezTo>
                  <a:lnTo>
                    <a:pt x="1748" y="471"/>
                  </a:lnTo>
                  <a:cubicBezTo>
                    <a:pt x="1738" y="473"/>
                    <a:pt x="1813" y="471"/>
                    <a:pt x="1769" y="472"/>
                  </a:cubicBezTo>
                  <a:lnTo>
                    <a:pt x="1769" y="472"/>
                  </a:lnTo>
                  <a:cubicBezTo>
                    <a:pt x="1850" y="474"/>
                    <a:pt x="1855" y="476"/>
                    <a:pt x="1875" y="486"/>
                  </a:cubicBezTo>
                  <a:cubicBezTo>
                    <a:pt x="1861" y="487"/>
                    <a:pt x="1869" y="489"/>
                    <a:pt x="1862" y="490"/>
                  </a:cubicBezTo>
                  <a:cubicBezTo>
                    <a:pt x="1865" y="491"/>
                    <a:pt x="1859" y="492"/>
                    <a:pt x="1875" y="493"/>
                  </a:cubicBezTo>
                  <a:cubicBezTo>
                    <a:pt x="1908" y="494"/>
                    <a:pt x="1867" y="495"/>
                    <a:pt x="1886" y="496"/>
                  </a:cubicBezTo>
                  <a:cubicBezTo>
                    <a:pt x="1901" y="497"/>
                    <a:pt x="1859" y="497"/>
                    <a:pt x="1886" y="498"/>
                  </a:cubicBezTo>
                  <a:cubicBezTo>
                    <a:pt x="1899" y="498"/>
                    <a:pt x="1893" y="500"/>
                    <a:pt x="1895" y="500"/>
                  </a:cubicBezTo>
                  <a:cubicBezTo>
                    <a:pt x="1843" y="503"/>
                    <a:pt x="1820" y="502"/>
                    <a:pt x="1771" y="502"/>
                  </a:cubicBezTo>
                  <a:cubicBezTo>
                    <a:pt x="1817" y="503"/>
                    <a:pt x="1764" y="504"/>
                    <a:pt x="1769" y="505"/>
                  </a:cubicBezTo>
                  <a:cubicBezTo>
                    <a:pt x="1773" y="506"/>
                    <a:pt x="1769" y="508"/>
                    <a:pt x="1778" y="509"/>
                  </a:cubicBezTo>
                  <a:cubicBezTo>
                    <a:pt x="1789" y="510"/>
                    <a:pt x="1762" y="511"/>
                    <a:pt x="1768" y="512"/>
                  </a:cubicBezTo>
                  <a:cubicBezTo>
                    <a:pt x="1837" y="520"/>
                    <a:pt x="1779" y="516"/>
                    <a:pt x="1878" y="503"/>
                  </a:cubicBezTo>
                  <a:cubicBezTo>
                    <a:pt x="1903" y="503"/>
                    <a:pt x="1892" y="505"/>
                    <a:pt x="1933" y="505"/>
                  </a:cubicBezTo>
                  <a:cubicBezTo>
                    <a:pt x="1884" y="513"/>
                    <a:pt x="1879" y="514"/>
                    <a:pt x="1811" y="515"/>
                  </a:cubicBezTo>
                  <a:cubicBezTo>
                    <a:pt x="1819" y="517"/>
                    <a:pt x="1835" y="515"/>
                    <a:pt x="1832" y="521"/>
                  </a:cubicBezTo>
                  <a:cubicBezTo>
                    <a:pt x="1915" y="521"/>
                    <a:pt x="1860" y="524"/>
                    <a:pt x="1832" y="526"/>
                  </a:cubicBezTo>
                  <a:cubicBezTo>
                    <a:pt x="1867" y="527"/>
                    <a:pt x="1823" y="528"/>
                    <a:pt x="1829" y="529"/>
                  </a:cubicBezTo>
                  <a:cubicBezTo>
                    <a:pt x="1826" y="530"/>
                    <a:pt x="1790" y="531"/>
                    <a:pt x="1775" y="528"/>
                  </a:cubicBezTo>
                  <a:cubicBezTo>
                    <a:pt x="1772" y="529"/>
                    <a:pt x="1766" y="530"/>
                    <a:pt x="1770" y="530"/>
                  </a:cubicBezTo>
                  <a:cubicBezTo>
                    <a:pt x="1802" y="532"/>
                    <a:pt x="1778" y="533"/>
                    <a:pt x="1832" y="534"/>
                  </a:cubicBezTo>
                  <a:cubicBezTo>
                    <a:pt x="1833" y="561"/>
                    <a:pt x="1871" y="556"/>
                    <a:pt x="1889" y="560"/>
                  </a:cubicBezTo>
                  <a:cubicBezTo>
                    <a:pt x="1876" y="562"/>
                    <a:pt x="1897" y="564"/>
                    <a:pt x="1894" y="565"/>
                  </a:cubicBezTo>
                  <a:cubicBezTo>
                    <a:pt x="1893" y="566"/>
                    <a:pt x="1894" y="567"/>
                    <a:pt x="1894" y="568"/>
                  </a:cubicBezTo>
                  <a:cubicBezTo>
                    <a:pt x="1894" y="569"/>
                    <a:pt x="1886" y="570"/>
                    <a:pt x="1896" y="571"/>
                  </a:cubicBezTo>
                  <a:cubicBezTo>
                    <a:pt x="1946" y="574"/>
                    <a:pt x="1924" y="580"/>
                    <a:pt x="1951" y="582"/>
                  </a:cubicBezTo>
                  <a:cubicBezTo>
                    <a:pt x="1952" y="582"/>
                    <a:pt x="1930" y="583"/>
                    <a:pt x="1948" y="583"/>
                  </a:cubicBezTo>
                  <a:cubicBezTo>
                    <a:pt x="1951" y="583"/>
                    <a:pt x="1956" y="583"/>
                    <a:pt x="1955" y="583"/>
                  </a:cubicBezTo>
                  <a:cubicBezTo>
                    <a:pt x="1902" y="586"/>
                    <a:pt x="1965" y="588"/>
                    <a:pt x="1939" y="591"/>
                  </a:cubicBezTo>
                  <a:cubicBezTo>
                    <a:pt x="1969" y="591"/>
                    <a:pt x="1925" y="592"/>
                    <a:pt x="1953" y="593"/>
                  </a:cubicBezTo>
                  <a:cubicBezTo>
                    <a:pt x="1968" y="594"/>
                    <a:pt x="1954" y="595"/>
                    <a:pt x="1957" y="597"/>
                  </a:cubicBezTo>
                  <a:cubicBezTo>
                    <a:pt x="1960" y="598"/>
                    <a:pt x="1965" y="599"/>
                    <a:pt x="1979" y="599"/>
                  </a:cubicBezTo>
                  <a:cubicBezTo>
                    <a:pt x="2001" y="601"/>
                    <a:pt x="1942" y="601"/>
                    <a:pt x="1971" y="602"/>
                  </a:cubicBezTo>
                  <a:cubicBezTo>
                    <a:pt x="1990" y="604"/>
                    <a:pt x="1969" y="605"/>
                    <a:pt x="1978" y="608"/>
                  </a:cubicBezTo>
                  <a:cubicBezTo>
                    <a:pt x="1985" y="609"/>
                    <a:pt x="1966" y="610"/>
                    <a:pt x="1966" y="611"/>
                  </a:cubicBezTo>
                  <a:cubicBezTo>
                    <a:pt x="1991" y="612"/>
                    <a:pt x="1963" y="631"/>
                    <a:pt x="1989" y="631"/>
                  </a:cubicBezTo>
                  <a:cubicBezTo>
                    <a:pt x="2029" y="632"/>
                    <a:pt x="1976" y="633"/>
                    <a:pt x="1986" y="634"/>
                  </a:cubicBezTo>
                  <a:cubicBezTo>
                    <a:pt x="2006" y="636"/>
                    <a:pt x="1994" y="636"/>
                    <a:pt x="1999" y="642"/>
                  </a:cubicBezTo>
                  <a:cubicBezTo>
                    <a:pt x="2002" y="644"/>
                    <a:pt x="1985" y="646"/>
                    <a:pt x="2015" y="648"/>
                  </a:cubicBezTo>
                  <a:cubicBezTo>
                    <a:pt x="1967" y="650"/>
                    <a:pt x="2048" y="648"/>
                    <a:pt x="2040" y="649"/>
                  </a:cubicBezTo>
                  <a:cubicBezTo>
                    <a:pt x="2032" y="650"/>
                    <a:pt x="2025" y="650"/>
                    <a:pt x="2019" y="650"/>
                  </a:cubicBezTo>
                  <a:cubicBezTo>
                    <a:pt x="2025" y="651"/>
                    <a:pt x="2030" y="651"/>
                    <a:pt x="2036" y="651"/>
                  </a:cubicBezTo>
                  <a:cubicBezTo>
                    <a:pt x="2030" y="651"/>
                    <a:pt x="2025" y="651"/>
                    <a:pt x="2019" y="651"/>
                  </a:cubicBezTo>
                  <a:cubicBezTo>
                    <a:pt x="2030" y="653"/>
                    <a:pt x="2039" y="651"/>
                    <a:pt x="2041" y="658"/>
                  </a:cubicBezTo>
                  <a:cubicBezTo>
                    <a:pt x="2043" y="658"/>
                    <a:pt x="2062" y="659"/>
                    <a:pt x="2043" y="660"/>
                  </a:cubicBezTo>
                  <a:cubicBezTo>
                    <a:pt x="2062" y="660"/>
                    <a:pt x="2081" y="661"/>
                    <a:pt x="2100" y="661"/>
                  </a:cubicBezTo>
                  <a:cubicBezTo>
                    <a:pt x="2088" y="662"/>
                    <a:pt x="2075" y="663"/>
                    <a:pt x="2062" y="663"/>
                  </a:cubicBezTo>
                  <a:cubicBezTo>
                    <a:pt x="2103" y="664"/>
                    <a:pt x="2048" y="665"/>
                    <a:pt x="2058" y="666"/>
                  </a:cubicBezTo>
                  <a:cubicBezTo>
                    <a:pt x="2062" y="666"/>
                    <a:pt x="2092" y="667"/>
                    <a:pt x="2071" y="668"/>
                  </a:cubicBezTo>
                  <a:cubicBezTo>
                    <a:pt x="2066" y="669"/>
                    <a:pt x="2087" y="667"/>
                    <a:pt x="2081" y="675"/>
                  </a:cubicBezTo>
                  <a:cubicBezTo>
                    <a:pt x="2101" y="675"/>
                    <a:pt x="2111" y="673"/>
                    <a:pt x="2122" y="675"/>
                  </a:cubicBezTo>
                  <a:cubicBezTo>
                    <a:pt x="2120" y="675"/>
                    <a:pt x="2104" y="676"/>
                    <a:pt x="2107" y="676"/>
                  </a:cubicBezTo>
                  <a:cubicBezTo>
                    <a:pt x="2134" y="677"/>
                    <a:pt x="2122" y="678"/>
                    <a:pt x="2113" y="680"/>
                  </a:cubicBezTo>
                  <a:cubicBezTo>
                    <a:pt x="2111" y="684"/>
                    <a:pt x="2150" y="689"/>
                    <a:pt x="2158" y="689"/>
                  </a:cubicBezTo>
                  <a:cubicBezTo>
                    <a:pt x="2160" y="690"/>
                    <a:pt x="2148" y="691"/>
                    <a:pt x="2144" y="692"/>
                  </a:cubicBezTo>
                  <a:cubicBezTo>
                    <a:pt x="2155" y="693"/>
                    <a:pt x="2186" y="696"/>
                    <a:pt x="2150" y="699"/>
                  </a:cubicBezTo>
                  <a:cubicBezTo>
                    <a:pt x="2161" y="699"/>
                    <a:pt x="2173" y="700"/>
                    <a:pt x="2185" y="700"/>
                  </a:cubicBezTo>
                  <a:cubicBezTo>
                    <a:pt x="2151" y="700"/>
                    <a:pt x="2185" y="701"/>
                    <a:pt x="2177" y="702"/>
                  </a:cubicBezTo>
                  <a:cubicBezTo>
                    <a:pt x="2170" y="702"/>
                    <a:pt x="2164" y="704"/>
                    <a:pt x="2172" y="704"/>
                  </a:cubicBezTo>
                  <a:cubicBezTo>
                    <a:pt x="2191" y="705"/>
                    <a:pt x="2184" y="706"/>
                    <a:pt x="2185" y="706"/>
                  </a:cubicBezTo>
                  <a:cubicBezTo>
                    <a:pt x="2188" y="709"/>
                    <a:pt x="2176" y="711"/>
                    <a:pt x="2196" y="713"/>
                  </a:cubicBezTo>
                  <a:cubicBezTo>
                    <a:pt x="2231" y="717"/>
                    <a:pt x="2204" y="717"/>
                    <a:pt x="2237" y="723"/>
                  </a:cubicBezTo>
                  <a:cubicBezTo>
                    <a:pt x="2268" y="727"/>
                    <a:pt x="2140" y="729"/>
                    <a:pt x="2124" y="732"/>
                  </a:cubicBezTo>
                  <a:cubicBezTo>
                    <a:pt x="2109" y="734"/>
                    <a:pt x="2079" y="739"/>
                    <a:pt x="2119" y="742"/>
                  </a:cubicBezTo>
                  <a:cubicBezTo>
                    <a:pt x="2039" y="742"/>
                    <a:pt x="2040" y="743"/>
                    <a:pt x="2060" y="746"/>
                  </a:cubicBezTo>
                  <a:cubicBezTo>
                    <a:pt x="2020" y="747"/>
                    <a:pt x="2051" y="749"/>
                    <a:pt x="2039" y="751"/>
                  </a:cubicBezTo>
                  <a:cubicBezTo>
                    <a:pt x="2028" y="753"/>
                    <a:pt x="1997" y="755"/>
                    <a:pt x="2036" y="757"/>
                  </a:cubicBezTo>
                  <a:cubicBezTo>
                    <a:pt x="1996" y="758"/>
                    <a:pt x="1981" y="759"/>
                    <a:pt x="2020" y="762"/>
                  </a:cubicBezTo>
                  <a:cubicBezTo>
                    <a:pt x="1998" y="763"/>
                    <a:pt x="1961" y="764"/>
                    <a:pt x="1965" y="765"/>
                  </a:cubicBezTo>
                  <a:cubicBezTo>
                    <a:pt x="1972" y="766"/>
                    <a:pt x="1937" y="767"/>
                    <a:pt x="1958" y="768"/>
                  </a:cubicBezTo>
                  <a:cubicBezTo>
                    <a:pt x="1985" y="769"/>
                    <a:pt x="1959" y="770"/>
                    <a:pt x="1954" y="771"/>
                  </a:cubicBezTo>
                  <a:cubicBezTo>
                    <a:pt x="1950" y="772"/>
                    <a:pt x="1955" y="773"/>
                    <a:pt x="1943" y="774"/>
                  </a:cubicBezTo>
                  <a:cubicBezTo>
                    <a:pt x="1930" y="774"/>
                    <a:pt x="1970" y="775"/>
                    <a:pt x="1944" y="776"/>
                  </a:cubicBezTo>
                  <a:cubicBezTo>
                    <a:pt x="1895" y="779"/>
                    <a:pt x="2055" y="779"/>
                    <a:pt x="1998" y="779"/>
                  </a:cubicBezTo>
                  <a:lnTo>
                    <a:pt x="1998" y="779"/>
                  </a:lnTo>
                  <a:cubicBezTo>
                    <a:pt x="1979" y="782"/>
                    <a:pt x="1976" y="777"/>
                    <a:pt x="1977" y="786"/>
                  </a:cubicBezTo>
                  <a:cubicBezTo>
                    <a:pt x="1977" y="787"/>
                    <a:pt x="1965" y="789"/>
                    <a:pt x="1981" y="790"/>
                  </a:cubicBezTo>
                  <a:cubicBezTo>
                    <a:pt x="2006" y="791"/>
                    <a:pt x="1971" y="792"/>
                    <a:pt x="1974" y="793"/>
                  </a:cubicBezTo>
                  <a:cubicBezTo>
                    <a:pt x="1979" y="795"/>
                    <a:pt x="2000" y="798"/>
                    <a:pt x="1938" y="799"/>
                  </a:cubicBezTo>
                  <a:cubicBezTo>
                    <a:pt x="1930" y="800"/>
                    <a:pt x="1937" y="800"/>
                    <a:pt x="1936" y="804"/>
                  </a:cubicBezTo>
                  <a:cubicBezTo>
                    <a:pt x="1906" y="805"/>
                    <a:pt x="1874" y="806"/>
                    <a:pt x="1877" y="806"/>
                  </a:cubicBezTo>
                  <a:cubicBezTo>
                    <a:pt x="1881" y="807"/>
                    <a:pt x="1839" y="808"/>
                    <a:pt x="1867" y="809"/>
                  </a:cubicBezTo>
                  <a:cubicBezTo>
                    <a:pt x="1874" y="809"/>
                    <a:pt x="1847" y="811"/>
                    <a:pt x="1854" y="811"/>
                  </a:cubicBezTo>
                  <a:cubicBezTo>
                    <a:pt x="1887" y="812"/>
                    <a:pt x="1842" y="813"/>
                    <a:pt x="1854" y="814"/>
                  </a:cubicBezTo>
                  <a:cubicBezTo>
                    <a:pt x="1861" y="814"/>
                    <a:pt x="1880" y="814"/>
                    <a:pt x="1894" y="814"/>
                  </a:cubicBezTo>
                  <a:lnTo>
                    <a:pt x="1894" y="818"/>
                  </a:lnTo>
                  <a:cubicBezTo>
                    <a:pt x="1960" y="815"/>
                    <a:pt x="1969" y="808"/>
                    <a:pt x="2016" y="803"/>
                  </a:cubicBezTo>
                  <a:cubicBezTo>
                    <a:pt x="2036" y="795"/>
                    <a:pt x="2078" y="788"/>
                    <a:pt x="2123" y="787"/>
                  </a:cubicBezTo>
                  <a:cubicBezTo>
                    <a:pt x="2095" y="786"/>
                    <a:pt x="2129" y="785"/>
                    <a:pt x="2105" y="784"/>
                  </a:cubicBezTo>
                  <a:cubicBezTo>
                    <a:pt x="2122" y="784"/>
                    <a:pt x="2180" y="783"/>
                    <a:pt x="2144" y="784"/>
                  </a:cubicBezTo>
                  <a:lnTo>
                    <a:pt x="2144" y="784"/>
                  </a:lnTo>
                  <a:cubicBezTo>
                    <a:pt x="2144" y="786"/>
                    <a:pt x="2229" y="783"/>
                    <a:pt x="2185" y="785"/>
                  </a:cubicBezTo>
                  <a:cubicBezTo>
                    <a:pt x="2184" y="785"/>
                    <a:pt x="2193" y="788"/>
                    <a:pt x="2185" y="786"/>
                  </a:cubicBezTo>
                  <a:cubicBezTo>
                    <a:pt x="2237" y="788"/>
                    <a:pt x="2158" y="786"/>
                    <a:pt x="2144" y="787"/>
                  </a:cubicBezTo>
                  <a:cubicBezTo>
                    <a:pt x="2150" y="787"/>
                    <a:pt x="2155" y="788"/>
                    <a:pt x="2161" y="788"/>
                  </a:cubicBezTo>
                  <a:cubicBezTo>
                    <a:pt x="2155" y="788"/>
                    <a:pt x="2150" y="788"/>
                    <a:pt x="2144" y="788"/>
                  </a:cubicBezTo>
                  <a:cubicBezTo>
                    <a:pt x="2140" y="796"/>
                    <a:pt x="2166" y="790"/>
                    <a:pt x="2185" y="792"/>
                  </a:cubicBezTo>
                  <a:cubicBezTo>
                    <a:pt x="2183" y="790"/>
                    <a:pt x="2167" y="791"/>
                    <a:pt x="2167" y="791"/>
                  </a:cubicBezTo>
                  <a:cubicBezTo>
                    <a:pt x="2175" y="791"/>
                    <a:pt x="2180" y="790"/>
                    <a:pt x="2185" y="791"/>
                  </a:cubicBezTo>
                  <a:cubicBezTo>
                    <a:pt x="2171" y="791"/>
                    <a:pt x="2202" y="791"/>
                    <a:pt x="2203" y="792"/>
                  </a:cubicBezTo>
                  <a:cubicBezTo>
                    <a:pt x="2197" y="792"/>
                    <a:pt x="2191" y="792"/>
                    <a:pt x="2185" y="792"/>
                  </a:cubicBezTo>
                  <a:cubicBezTo>
                    <a:pt x="2222" y="801"/>
                    <a:pt x="2131" y="809"/>
                    <a:pt x="2102" y="816"/>
                  </a:cubicBezTo>
                  <a:cubicBezTo>
                    <a:pt x="2108" y="816"/>
                    <a:pt x="2114" y="816"/>
                    <a:pt x="2119" y="816"/>
                  </a:cubicBezTo>
                  <a:cubicBezTo>
                    <a:pt x="2114" y="816"/>
                    <a:pt x="2108" y="816"/>
                    <a:pt x="2102" y="816"/>
                  </a:cubicBezTo>
                  <a:lnTo>
                    <a:pt x="2102" y="819"/>
                  </a:lnTo>
                  <a:cubicBezTo>
                    <a:pt x="2121" y="820"/>
                    <a:pt x="2133" y="820"/>
                    <a:pt x="2149" y="820"/>
                  </a:cubicBezTo>
                  <a:cubicBezTo>
                    <a:pt x="2130" y="820"/>
                    <a:pt x="2116" y="821"/>
                    <a:pt x="2098" y="821"/>
                  </a:cubicBezTo>
                  <a:cubicBezTo>
                    <a:pt x="2115" y="821"/>
                    <a:pt x="2126" y="821"/>
                    <a:pt x="2144" y="821"/>
                  </a:cubicBezTo>
                  <a:cubicBezTo>
                    <a:pt x="2150" y="831"/>
                    <a:pt x="2117" y="825"/>
                    <a:pt x="2092" y="828"/>
                  </a:cubicBezTo>
                  <a:cubicBezTo>
                    <a:pt x="2102" y="833"/>
                    <a:pt x="2160" y="830"/>
                    <a:pt x="2123" y="831"/>
                  </a:cubicBezTo>
                  <a:lnTo>
                    <a:pt x="2123" y="831"/>
                  </a:lnTo>
                  <a:cubicBezTo>
                    <a:pt x="2141" y="832"/>
                    <a:pt x="2099" y="833"/>
                    <a:pt x="2113" y="834"/>
                  </a:cubicBezTo>
                  <a:cubicBezTo>
                    <a:pt x="2125" y="836"/>
                    <a:pt x="2088" y="840"/>
                    <a:pt x="2081" y="842"/>
                  </a:cubicBezTo>
                  <a:cubicBezTo>
                    <a:pt x="2087" y="842"/>
                    <a:pt x="2093" y="842"/>
                    <a:pt x="2099" y="842"/>
                  </a:cubicBezTo>
                  <a:cubicBezTo>
                    <a:pt x="2093" y="842"/>
                    <a:pt x="2087" y="842"/>
                    <a:pt x="2081" y="843"/>
                  </a:cubicBezTo>
                  <a:cubicBezTo>
                    <a:pt x="2071" y="845"/>
                    <a:pt x="2146" y="843"/>
                    <a:pt x="2102" y="844"/>
                  </a:cubicBezTo>
                  <a:lnTo>
                    <a:pt x="2102" y="844"/>
                  </a:lnTo>
                  <a:cubicBezTo>
                    <a:pt x="2056" y="846"/>
                    <a:pt x="2136" y="846"/>
                    <a:pt x="2072" y="846"/>
                  </a:cubicBezTo>
                  <a:cubicBezTo>
                    <a:pt x="2072" y="847"/>
                    <a:pt x="2074" y="847"/>
                    <a:pt x="2071" y="847"/>
                  </a:cubicBezTo>
                  <a:cubicBezTo>
                    <a:pt x="2059" y="848"/>
                    <a:pt x="2077" y="849"/>
                    <a:pt x="2069" y="850"/>
                  </a:cubicBezTo>
                  <a:cubicBezTo>
                    <a:pt x="2060" y="852"/>
                    <a:pt x="2090" y="854"/>
                    <a:pt x="2100" y="856"/>
                  </a:cubicBezTo>
                  <a:cubicBezTo>
                    <a:pt x="1977" y="860"/>
                    <a:pt x="1904" y="890"/>
                    <a:pt x="1748" y="887"/>
                  </a:cubicBezTo>
                  <a:cubicBezTo>
                    <a:pt x="1768" y="890"/>
                    <a:pt x="1682" y="893"/>
                    <a:pt x="1670" y="895"/>
                  </a:cubicBezTo>
                  <a:cubicBezTo>
                    <a:pt x="1617" y="895"/>
                    <a:pt x="1666" y="897"/>
                    <a:pt x="1629" y="897"/>
                  </a:cubicBezTo>
                  <a:cubicBezTo>
                    <a:pt x="1621" y="897"/>
                    <a:pt x="1649" y="898"/>
                    <a:pt x="1628" y="899"/>
                  </a:cubicBezTo>
                  <a:cubicBezTo>
                    <a:pt x="1574" y="901"/>
                    <a:pt x="1575" y="903"/>
                    <a:pt x="1569" y="906"/>
                  </a:cubicBezTo>
                  <a:cubicBezTo>
                    <a:pt x="1557" y="906"/>
                    <a:pt x="1528" y="906"/>
                    <a:pt x="1553" y="907"/>
                  </a:cubicBezTo>
                  <a:cubicBezTo>
                    <a:pt x="1560" y="907"/>
                    <a:pt x="1565" y="908"/>
                    <a:pt x="1560" y="908"/>
                  </a:cubicBezTo>
                  <a:cubicBezTo>
                    <a:pt x="1536" y="909"/>
                    <a:pt x="1552" y="910"/>
                    <a:pt x="1551" y="911"/>
                  </a:cubicBezTo>
                  <a:cubicBezTo>
                    <a:pt x="1518" y="921"/>
                    <a:pt x="1516" y="923"/>
                    <a:pt x="1480" y="928"/>
                  </a:cubicBezTo>
                  <a:cubicBezTo>
                    <a:pt x="1467" y="928"/>
                    <a:pt x="1500" y="929"/>
                    <a:pt x="1480" y="931"/>
                  </a:cubicBezTo>
                  <a:cubicBezTo>
                    <a:pt x="1467" y="931"/>
                    <a:pt x="1480" y="933"/>
                    <a:pt x="1477" y="934"/>
                  </a:cubicBezTo>
                  <a:cubicBezTo>
                    <a:pt x="1472" y="935"/>
                    <a:pt x="1495" y="937"/>
                    <a:pt x="1461" y="938"/>
                  </a:cubicBezTo>
                  <a:cubicBezTo>
                    <a:pt x="1484" y="940"/>
                    <a:pt x="1448" y="941"/>
                    <a:pt x="1455" y="943"/>
                  </a:cubicBezTo>
                  <a:cubicBezTo>
                    <a:pt x="1463" y="944"/>
                    <a:pt x="1461" y="946"/>
                    <a:pt x="1436" y="947"/>
                  </a:cubicBezTo>
                  <a:cubicBezTo>
                    <a:pt x="1477" y="948"/>
                    <a:pt x="1424" y="949"/>
                    <a:pt x="1434" y="950"/>
                  </a:cubicBezTo>
                  <a:cubicBezTo>
                    <a:pt x="1444" y="951"/>
                    <a:pt x="1429" y="953"/>
                    <a:pt x="1453" y="954"/>
                  </a:cubicBezTo>
                  <a:cubicBezTo>
                    <a:pt x="1416" y="958"/>
                    <a:pt x="1446" y="961"/>
                    <a:pt x="1436" y="965"/>
                  </a:cubicBezTo>
                  <a:cubicBezTo>
                    <a:pt x="1420" y="970"/>
                    <a:pt x="1413" y="973"/>
                    <a:pt x="1398" y="976"/>
                  </a:cubicBezTo>
                  <a:cubicBezTo>
                    <a:pt x="1406" y="978"/>
                    <a:pt x="1384" y="980"/>
                    <a:pt x="1396" y="983"/>
                  </a:cubicBezTo>
                  <a:cubicBezTo>
                    <a:pt x="1405" y="984"/>
                    <a:pt x="1362" y="986"/>
                    <a:pt x="1393" y="987"/>
                  </a:cubicBezTo>
                  <a:cubicBezTo>
                    <a:pt x="1397" y="987"/>
                    <a:pt x="1381" y="988"/>
                    <a:pt x="1372" y="988"/>
                  </a:cubicBezTo>
                  <a:cubicBezTo>
                    <a:pt x="1333" y="994"/>
                    <a:pt x="1359" y="993"/>
                    <a:pt x="1297" y="997"/>
                  </a:cubicBezTo>
                  <a:cubicBezTo>
                    <a:pt x="1289" y="998"/>
                    <a:pt x="1256" y="998"/>
                    <a:pt x="1287" y="999"/>
                  </a:cubicBezTo>
                  <a:cubicBezTo>
                    <a:pt x="1293" y="1000"/>
                    <a:pt x="1291" y="1000"/>
                    <a:pt x="1290" y="1001"/>
                  </a:cubicBezTo>
                  <a:cubicBezTo>
                    <a:pt x="1281" y="1004"/>
                    <a:pt x="1312" y="1008"/>
                    <a:pt x="1269" y="1011"/>
                  </a:cubicBezTo>
                  <a:cubicBezTo>
                    <a:pt x="1300" y="1013"/>
                    <a:pt x="1260" y="1011"/>
                    <a:pt x="1269" y="1016"/>
                  </a:cubicBezTo>
                  <a:cubicBezTo>
                    <a:pt x="1241" y="1014"/>
                    <a:pt x="1234" y="1015"/>
                    <a:pt x="1207" y="1020"/>
                  </a:cubicBezTo>
                  <a:cubicBezTo>
                    <a:pt x="1213" y="1020"/>
                    <a:pt x="1219" y="1020"/>
                    <a:pt x="1224" y="1020"/>
                  </a:cubicBezTo>
                  <a:cubicBezTo>
                    <a:pt x="1219" y="1020"/>
                    <a:pt x="1213" y="1020"/>
                    <a:pt x="1207" y="1020"/>
                  </a:cubicBezTo>
                  <a:cubicBezTo>
                    <a:pt x="1204" y="1021"/>
                    <a:pt x="1217" y="1022"/>
                    <a:pt x="1186" y="1022"/>
                  </a:cubicBezTo>
                  <a:cubicBezTo>
                    <a:pt x="1156" y="1026"/>
                    <a:pt x="1151" y="1027"/>
                    <a:pt x="1124" y="1029"/>
                  </a:cubicBezTo>
                  <a:cubicBezTo>
                    <a:pt x="1128" y="1029"/>
                    <a:pt x="1143" y="1029"/>
                    <a:pt x="1133" y="1029"/>
                  </a:cubicBezTo>
                  <a:cubicBezTo>
                    <a:pt x="1095" y="1029"/>
                    <a:pt x="1106" y="1030"/>
                    <a:pt x="1103" y="1031"/>
                  </a:cubicBezTo>
                  <a:cubicBezTo>
                    <a:pt x="1098" y="1031"/>
                    <a:pt x="1081" y="1032"/>
                    <a:pt x="1089" y="1033"/>
                  </a:cubicBezTo>
                  <a:cubicBezTo>
                    <a:pt x="1116" y="1034"/>
                    <a:pt x="1063" y="1034"/>
                    <a:pt x="1063" y="1035"/>
                  </a:cubicBezTo>
                  <a:cubicBezTo>
                    <a:pt x="1069" y="1035"/>
                    <a:pt x="1075" y="1036"/>
                    <a:pt x="1081" y="1036"/>
                  </a:cubicBezTo>
                  <a:cubicBezTo>
                    <a:pt x="1068" y="1036"/>
                    <a:pt x="1056" y="1037"/>
                    <a:pt x="1044" y="1037"/>
                  </a:cubicBezTo>
                  <a:cubicBezTo>
                    <a:pt x="1079" y="1038"/>
                    <a:pt x="1023" y="1039"/>
                    <a:pt x="1039" y="1040"/>
                  </a:cubicBezTo>
                  <a:cubicBezTo>
                    <a:pt x="1066" y="1042"/>
                    <a:pt x="995" y="1041"/>
                    <a:pt x="1000" y="1044"/>
                  </a:cubicBezTo>
                  <a:cubicBezTo>
                    <a:pt x="1030" y="1046"/>
                    <a:pt x="974" y="1047"/>
                    <a:pt x="1010" y="1050"/>
                  </a:cubicBezTo>
                  <a:cubicBezTo>
                    <a:pt x="1017" y="1053"/>
                    <a:pt x="975" y="1052"/>
                    <a:pt x="957" y="1050"/>
                  </a:cubicBezTo>
                  <a:cubicBezTo>
                    <a:pt x="957" y="1052"/>
                    <a:pt x="954" y="1053"/>
                    <a:pt x="958" y="1054"/>
                  </a:cubicBezTo>
                  <a:cubicBezTo>
                    <a:pt x="933" y="1060"/>
                    <a:pt x="994" y="1059"/>
                    <a:pt x="942" y="1063"/>
                  </a:cubicBezTo>
                  <a:cubicBezTo>
                    <a:pt x="962" y="1065"/>
                    <a:pt x="918" y="1067"/>
                    <a:pt x="975" y="1068"/>
                  </a:cubicBezTo>
                  <a:cubicBezTo>
                    <a:pt x="969" y="1069"/>
                    <a:pt x="956" y="1069"/>
                    <a:pt x="958" y="1070"/>
                  </a:cubicBezTo>
                  <a:cubicBezTo>
                    <a:pt x="985" y="1070"/>
                    <a:pt x="964" y="1071"/>
                    <a:pt x="957" y="1072"/>
                  </a:cubicBezTo>
                  <a:cubicBezTo>
                    <a:pt x="951" y="1073"/>
                    <a:pt x="926" y="1073"/>
                    <a:pt x="956" y="1074"/>
                  </a:cubicBezTo>
                  <a:cubicBezTo>
                    <a:pt x="939" y="1074"/>
                    <a:pt x="933" y="1075"/>
                    <a:pt x="936" y="1076"/>
                  </a:cubicBezTo>
                  <a:cubicBezTo>
                    <a:pt x="945" y="1075"/>
                    <a:pt x="951" y="1077"/>
                    <a:pt x="957" y="1079"/>
                  </a:cubicBezTo>
                  <a:cubicBezTo>
                    <a:pt x="959" y="1080"/>
                    <a:pt x="968" y="1082"/>
                    <a:pt x="955" y="1082"/>
                  </a:cubicBezTo>
                  <a:cubicBezTo>
                    <a:pt x="928" y="1084"/>
                    <a:pt x="970" y="1084"/>
                    <a:pt x="957" y="1085"/>
                  </a:cubicBezTo>
                  <a:cubicBezTo>
                    <a:pt x="864" y="1090"/>
                    <a:pt x="913" y="1098"/>
                    <a:pt x="825" y="1099"/>
                  </a:cubicBezTo>
                  <a:cubicBezTo>
                    <a:pt x="855" y="1099"/>
                    <a:pt x="879" y="1100"/>
                    <a:pt x="895" y="1099"/>
                  </a:cubicBezTo>
                  <a:cubicBezTo>
                    <a:pt x="889" y="1099"/>
                    <a:pt x="883" y="1098"/>
                    <a:pt x="878" y="1098"/>
                  </a:cubicBezTo>
                  <a:cubicBezTo>
                    <a:pt x="892" y="1098"/>
                    <a:pt x="927" y="1097"/>
                    <a:pt x="895" y="1098"/>
                  </a:cubicBezTo>
                  <a:lnTo>
                    <a:pt x="895" y="1099"/>
                  </a:lnTo>
                  <a:cubicBezTo>
                    <a:pt x="902" y="1099"/>
                    <a:pt x="909" y="1099"/>
                    <a:pt x="916" y="1100"/>
                  </a:cubicBezTo>
                  <a:cubicBezTo>
                    <a:pt x="882" y="1100"/>
                    <a:pt x="917" y="1101"/>
                    <a:pt x="904" y="1102"/>
                  </a:cubicBezTo>
                  <a:cubicBezTo>
                    <a:pt x="891" y="1103"/>
                    <a:pt x="897" y="1104"/>
                    <a:pt x="895" y="1105"/>
                  </a:cubicBezTo>
                  <a:cubicBezTo>
                    <a:pt x="893" y="1106"/>
                    <a:pt x="895" y="1107"/>
                    <a:pt x="876" y="1108"/>
                  </a:cubicBezTo>
                  <a:cubicBezTo>
                    <a:pt x="866" y="1109"/>
                    <a:pt x="886" y="1110"/>
                    <a:pt x="883" y="1111"/>
                  </a:cubicBezTo>
                  <a:cubicBezTo>
                    <a:pt x="881" y="1111"/>
                    <a:pt x="905" y="1112"/>
                    <a:pt x="863" y="1112"/>
                  </a:cubicBezTo>
                  <a:cubicBezTo>
                    <a:pt x="815" y="1113"/>
                    <a:pt x="916" y="1116"/>
                    <a:pt x="891" y="1117"/>
                  </a:cubicBezTo>
                  <a:cubicBezTo>
                    <a:pt x="884" y="1117"/>
                    <a:pt x="830" y="1118"/>
                    <a:pt x="874" y="1119"/>
                  </a:cubicBezTo>
                  <a:cubicBezTo>
                    <a:pt x="840" y="1121"/>
                    <a:pt x="856" y="1117"/>
                    <a:pt x="853" y="1128"/>
                  </a:cubicBezTo>
                  <a:cubicBezTo>
                    <a:pt x="853" y="1129"/>
                    <a:pt x="865" y="1130"/>
                    <a:pt x="851" y="1131"/>
                  </a:cubicBezTo>
                  <a:cubicBezTo>
                    <a:pt x="818" y="1132"/>
                    <a:pt x="866" y="1132"/>
                    <a:pt x="853" y="1133"/>
                  </a:cubicBezTo>
                  <a:cubicBezTo>
                    <a:pt x="847" y="1134"/>
                    <a:pt x="841" y="1134"/>
                    <a:pt x="834" y="1134"/>
                  </a:cubicBezTo>
                  <a:cubicBezTo>
                    <a:pt x="821" y="1135"/>
                    <a:pt x="800" y="1135"/>
                    <a:pt x="823" y="1140"/>
                  </a:cubicBezTo>
                  <a:cubicBezTo>
                    <a:pt x="829" y="1141"/>
                    <a:pt x="786" y="1142"/>
                    <a:pt x="831" y="1143"/>
                  </a:cubicBezTo>
                  <a:cubicBezTo>
                    <a:pt x="815" y="1145"/>
                    <a:pt x="746" y="1147"/>
                    <a:pt x="795" y="1150"/>
                  </a:cubicBezTo>
                  <a:cubicBezTo>
                    <a:pt x="807" y="1151"/>
                    <a:pt x="803" y="1151"/>
                    <a:pt x="794" y="1151"/>
                  </a:cubicBezTo>
                  <a:cubicBezTo>
                    <a:pt x="760" y="1154"/>
                    <a:pt x="787" y="1157"/>
                    <a:pt x="750" y="1159"/>
                  </a:cubicBezTo>
                  <a:cubicBezTo>
                    <a:pt x="800" y="1161"/>
                    <a:pt x="742" y="1163"/>
                    <a:pt x="789" y="1165"/>
                  </a:cubicBezTo>
                  <a:cubicBezTo>
                    <a:pt x="797" y="1165"/>
                    <a:pt x="783" y="1166"/>
                    <a:pt x="778" y="1167"/>
                  </a:cubicBezTo>
                  <a:cubicBezTo>
                    <a:pt x="789" y="1168"/>
                    <a:pt x="894" y="1168"/>
                    <a:pt x="853" y="1168"/>
                  </a:cubicBezTo>
                  <a:lnTo>
                    <a:pt x="853" y="1168"/>
                  </a:lnTo>
                  <a:cubicBezTo>
                    <a:pt x="884" y="1170"/>
                    <a:pt x="872" y="1171"/>
                    <a:pt x="884" y="1173"/>
                  </a:cubicBezTo>
                  <a:cubicBezTo>
                    <a:pt x="895" y="1174"/>
                    <a:pt x="877" y="1173"/>
                    <a:pt x="874" y="1173"/>
                  </a:cubicBezTo>
                  <a:cubicBezTo>
                    <a:pt x="879" y="1173"/>
                    <a:pt x="893" y="1173"/>
                    <a:pt x="884" y="1173"/>
                  </a:cubicBezTo>
                  <a:cubicBezTo>
                    <a:pt x="826" y="1174"/>
                    <a:pt x="807" y="1173"/>
                    <a:pt x="754" y="1170"/>
                  </a:cubicBezTo>
                  <a:lnTo>
                    <a:pt x="754" y="1175"/>
                  </a:lnTo>
                  <a:cubicBezTo>
                    <a:pt x="787" y="1172"/>
                    <a:pt x="870" y="1182"/>
                    <a:pt x="776" y="1184"/>
                  </a:cubicBezTo>
                  <a:cubicBezTo>
                    <a:pt x="744" y="1185"/>
                    <a:pt x="741" y="1168"/>
                    <a:pt x="687" y="1182"/>
                  </a:cubicBezTo>
                  <a:cubicBezTo>
                    <a:pt x="669" y="1196"/>
                    <a:pt x="642" y="1193"/>
                    <a:pt x="644" y="1199"/>
                  </a:cubicBezTo>
                  <a:cubicBezTo>
                    <a:pt x="579" y="1218"/>
                    <a:pt x="707" y="1217"/>
                    <a:pt x="747" y="1217"/>
                  </a:cubicBezTo>
                  <a:cubicBezTo>
                    <a:pt x="683" y="1217"/>
                    <a:pt x="753" y="1219"/>
                    <a:pt x="709" y="1219"/>
                  </a:cubicBezTo>
                  <a:cubicBezTo>
                    <a:pt x="724" y="1220"/>
                    <a:pt x="787" y="1220"/>
                    <a:pt x="767" y="1212"/>
                  </a:cubicBezTo>
                  <a:cubicBezTo>
                    <a:pt x="753" y="1210"/>
                    <a:pt x="782" y="1209"/>
                    <a:pt x="770" y="1208"/>
                  </a:cubicBezTo>
                  <a:cubicBezTo>
                    <a:pt x="756" y="1206"/>
                    <a:pt x="812" y="1205"/>
                    <a:pt x="775" y="1203"/>
                  </a:cubicBezTo>
                  <a:cubicBezTo>
                    <a:pt x="810" y="1203"/>
                    <a:pt x="747" y="1202"/>
                    <a:pt x="777" y="1201"/>
                  </a:cubicBezTo>
                  <a:cubicBezTo>
                    <a:pt x="809" y="1200"/>
                    <a:pt x="747" y="1199"/>
                    <a:pt x="773" y="1199"/>
                  </a:cubicBezTo>
                  <a:cubicBezTo>
                    <a:pt x="801" y="1198"/>
                    <a:pt x="785" y="1197"/>
                    <a:pt x="791" y="1196"/>
                  </a:cubicBezTo>
                  <a:cubicBezTo>
                    <a:pt x="795" y="1195"/>
                    <a:pt x="822" y="1195"/>
                    <a:pt x="792" y="1194"/>
                  </a:cubicBezTo>
                  <a:cubicBezTo>
                    <a:pt x="836" y="1189"/>
                    <a:pt x="830" y="1186"/>
                    <a:pt x="895" y="1180"/>
                  </a:cubicBezTo>
                  <a:cubicBezTo>
                    <a:pt x="857" y="1179"/>
                    <a:pt x="908" y="1178"/>
                    <a:pt x="877" y="1177"/>
                  </a:cubicBezTo>
                  <a:cubicBezTo>
                    <a:pt x="959" y="1179"/>
                    <a:pt x="970" y="1178"/>
                    <a:pt x="1031" y="1164"/>
                  </a:cubicBezTo>
                  <a:cubicBezTo>
                    <a:pt x="1058" y="1162"/>
                    <a:pt x="1027" y="1162"/>
                    <a:pt x="1029" y="1160"/>
                  </a:cubicBezTo>
                  <a:cubicBezTo>
                    <a:pt x="1035" y="1158"/>
                    <a:pt x="1042" y="1160"/>
                    <a:pt x="1041" y="1153"/>
                  </a:cubicBezTo>
                  <a:cubicBezTo>
                    <a:pt x="1067" y="1156"/>
                    <a:pt x="1140" y="1151"/>
                    <a:pt x="1103" y="1153"/>
                  </a:cubicBezTo>
                  <a:lnTo>
                    <a:pt x="1103" y="1153"/>
                  </a:lnTo>
                  <a:cubicBezTo>
                    <a:pt x="1104" y="1155"/>
                    <a:pt x="1117" y="1156"/>
                    <a:pt x="1106" y="1157"/>
                  </a:cubicBezTo>
                  <a:cubicBezTo>
                    <a:pt x="1096" y="1159"/>
                    <a:pt x="1132" y="1158"/>
                    <a:pt x="1124" y="1165"/>
                  </a:cubicBezTo>
                  <a:cubicBezTo>
                    <a:pt x="1140" y="1165"/>
                    <a:pt x="1149" y="1165"/>
                    <a:pt x="1161" y="1164"/>
                  </a:cubicBezTo>
                  <a:lnTo>
                    <a:pt x="1161" y="1169"/>
                  </a:lnTo>
                  <a:cubicBezTo>
                    <a:pt x="1143" y="1169"/>
                    <a:pt x="1133" y="1170"/>
                    <a:pt x="1124" y="1170"/>
                  </a:cubicBezTo>
                  <a:cubicBezTo>
                    <a:pt x="1162" y="1171"/>
                    <a:pt x="1098" y="1173"/>
                    <a:pt x="1144" y="1173"/>
                  </a:cubicBezTo>
                  <a:cubicBezTo>
                    <a:pt x="1077" y="1176"/>
                    <a:pt x="1175" y="1178"/>
                    <a:pt x="1106" y="1180"/>
                  </a:cubicBezTo>
                  <a:cubicBezTo>
                    <a:pt x="1140" y="1183"/>
                    <a:pt x="1115" y="1189"/>
                    <a:pt x="1125" y="1193"/>
                  </a:cubicBezTo>
                  <a:cubicBezTo>
                    <a:pt x="1130" y="1195"/>
                    <a:pt x="1095" y="1194"/>
                    <a:pt x="1082" y="1195"/>
                  </a:cubicBezTo>
                  <a:cubicBezTo>
                    <a:pt x="1082" y="1199"/>
                    <a:pt x="1088" y="1203"/>
                    <a:pt x="1079" y="1207"/>
                  </a:cubicBezTo>
                  <a:cubicBezTo>
                    <a:pt x="1076" y="1208"/>
                    <a:pt x="1099" y="1208"/>
                    <a:pt x="1092" y="1210"/>
                  </a:cubicBezTo>
                  <a:cubicBezTo>
                    <a:pt x="1076" y="1212"/>
                    <a:pt x="1051" y="1215"/>
                    <a:pt x="1061" y="1218"/>
                  </a:cubicBezTo>
                  <a:cubicBezTo>
                    <a:pt x="1068" y="1220"/>
                    <a:pt x="1047" y="1222"/>
                    <a:pt x="1078" y="1224"/>
                  </a:cubicBezTo>
                  <a:cubicBezTo>
                    <a:pt x="1034" y="1226"/>
                    <a:pt x="1087" y="1229"/>
                    <a:pt x="1048" y="1231"/>
                  </a:cubicBezTo>
                  <a:cubicBezTo>
                    <a:pt x="1063" y="1233"/>
                    <a:pt x="1037" y="1235"/>
                    <a:pt x="1040" y="1237"/>
                  </a:cubicBezTo>
                  <a:cubicBezTo>
                    <a:pt x="1043" y="1241"/>
                    <a:pt x="1039" y="1244"/>
                    <a:pt x="1041" y="1250"/>
                  </a:cubicBezTo>
                  <a:cubicBezTo>
                    <a:pt x="1041" y="1250"/>
                    <a:pt x="977" y="1248"/>
                    <a:pt x="1012" y="1250"/>
                  </a:cubicBezTo>
                  <a:cubicBezTo>
                    <a:pt x="1032" y="1251"/>
                    <a:pt x="987" y="1252"/>
                    <a:pt x="1020" y="1253"/>
                  </a:cubicBezTo>
                  <a:cubicBezTo>
                    <a:pt x="982" y="1254"/>
                    <a:pt x="1044" y="1256"/>
                    <a:pt x="1000" y="1256"/>
                  </a:cubicBezTo>
                  <a:cubicBezTo>
                    <a:pt x="1038" y="1258"/>
                    <a:pt x="1007" y="1259"/>
                    <a:pt x="1008" y="1260"/>
                  </a:cubicBezTo>
                  <a:cubicBezTo>
                    <a:pt x="1009" y="1261"/>
                    <a:pt x="1011" y="1262"/>
                    <a:pt x="999" y="1264"/>
                  </a:cubicBezTo>
                  <a:cubicBezTo>
                    <a:pt x="1039" y="1265"/>
                    <a:pt x="1024" y="1267"/>
                    <a:pt x="1016" y="1269"/>
                  </a:cubicBezTo>
                  <a:cubicBezTo>
                    <a:pt x="1007" y="1271"/>
                    <a:pt x="982" y="1273"/>
                    <a:pt x="936" y="1274"/>
                  </a:cubicBezTo>
                  <a:cubicBezTo>
                    <a:pt x="936" y="1294"/>
                    <a:pt x="937" y="1282"/>
                    <a:pt x="999" y="1286"/>
                  </a:cubicBezTo>
                  <a:cubicBezTo>
                    <a:pt x="999" y="1281"/>
                    <a:pt x="999" y="1282"/>
                    <a:pt x="991" y="1282"/>
                  </a:cubicBezTo>
                  <a:cubicBezTo>
                    <a:pt x="954" y="1281"/>
                    <a:pt x="997" y="1280"/>
                    <a:pt x="990" y="1279"/>
                  </a:cubicBezTo>
                  <a:cubicBezTo>
                    <a:pt x="983" y="1278"/>
                    <a:pt x="992" y="1277"/>
                    <a:pt x="1029" y="1276"/>
                  </a:cubicBezTo>
                  <a:cubicBezTo>
                    <a:pt x="1041" y="1278"/>
                    <a:pt x="1071" y="1276"/>
                    <a:pt x="1060" y="1283"/>
                  </a:cubicBezTo>
                  <a:cubicBezTo>
                    <a:pt x="1057" y="1284"/>
                    <a:pt x="1090" y="1285"/>
                    <a:pt x="1061" y="1286"/>
                  </a:cubicBezTo>
                  <a:cubicBezTo>
                    <a:pt x="1074" y="1287"/>
                    <a:pt x="1087" y="1287"/>
                    <a:pt x="1094" y="1287"/>
                  </a:cubicBezTo>
                  <a:cubicBezTo>
                    <a:pt x="1090" y="1288"/>
                    <a:pt x="1075" y="1289"/>
                    <a:pt x="1084" y="1290"/>
                  </a:cubicBezTo>
                  <a:cubicBezTo>
                    <a:pt x="1113" y="1292"/>
                    <a:pt x="1098" y="1294"/>
                    <a:pt x="1103" y="1296"/>
                  </a:cubicBezTo>
                  <a:cubicBezTo>
                    <a:pt x="1134" y="1300"/>
                    <a:pt x="1085" y="1299"/>
                    <a:pt x="1112" y="1301"/>
                  </a:cubicBezTo>
                  <a:cubicBezTo>
                    <a:pt x="1149" y="1305"/>
                    <a:pt x="1145" y="1302"/>
                    <a:pt x="1145" y="1314"/>
                  </a:cubicBezTo>
                  <a:cubicBezTo>
                    <a:pt x="1161" y="1314"/>
                    <a:pt x="1173" y="1314"/>
                    <a:pt x="1186" y="1314"/>
                  </a:cubicBezTo>
                  <a:cubicBezTo>
                    <a:pt x="1186" y="1322"/>
                    <a:pt x="1189" y="1318"/>
                    <a:pt x="1198" y="1322"/>
                  </a:cubicBezTo>
                  <a:cubicBezTo>
                    <a:pt x="1198" y="1323"/>
                    <a:pt x="1171" y="1323"/>
                    <a:pt x="1187" y="1324"/>
                  </a:cubicBezTo>
                  <a:cubicBezTo>
                    <a:pt x="1202" y="1325"/>
                    <a:pt x="1187" y="1326"/>
                    <a:pt x="1194" y="1326"/>
                  </a:cubicBezTo>
                  <a:cubicBezTo>
                    <a:pt x="1214" y="1327"/>
                    <a:pt x="1177" y="1328"/>
                    <a:pt x="1205" y="1329"/>
                  </a:cubicBezTo>
                  <a:cubicBezTo>
                    <a:pt x="1180" y="1329"/>
                    <a:pt x="1224" y="1331"/>
                    <a:pt x="1162" y="1331"/>
                  </a:cubicBezTo>
                  <a:cubicBezTo>
                    <a:pt x="1124" y="1330"/>
                    <a:pt x="1112" y="1333"/>
                    <a:pt x="1141" y="1333"/>
                  </a:cubicBezTo>
                  <a:cubicBezTo>
                    <a:pt x="1135" y="1333"/>
                    <a:pt x="1130" y="1334"/>
                    <a:pt x="1124" y="1334"/>
                  </a:cubicBezTo>
                  <a:cubicBezTo>
                    <a:pt x="1147" y="1335"/>
                    <a:pt x="1141" y="1336"/>
                    <a:pt x="1097" y="1336"/>
                  </a:cubicBezTo>
                  <a:cubicBezTo>
                    <a:pt x="1072" y="1337"/>
                    <a:pt x="1094" y="1336"/>
                    <a:pt x="1103" y="1336"/>
                  </a:cubicBezTo>
                  <a:cubicBezTo>
                    <a:pt x="1088" y="1337"/>
                    <a:pt x="1104" y="1336"/>
                    <a:pt x="1103" y="1334"/>
                  </a:cubicBezTo>
                  <a:cubicBezTo>
                    <a:pt x="1070" y="1333"/>
                    <a:pt x="1084" y="1334"/>
                    <a:pt x="1041" y="1336"/>
                  </a:cubicBezTo>
                  <a:cubicBezTo>
                    <a:pt x="1054" y="1337"/>
                    <a:pt x="1005" y="1338"/>
                    <a:pt x="1041" y="1339"/>
                  </a:cubicBezTo>
                  <a:cubicBezTo>
                    <a:pt x="1055" y="1350"/>
                    <a:pt x="1080" y="1348"/>
                    <a:pt x="1121" y="1355"/>
                  </a:cubicBezTo>
                  <a:cubicBezTo>
                    <a:pt x="1087" y="1356"/>
                    <a:pt x="1120" y="1357"/>
                    <a:pt x="1121" y="1358"/>
                  </a:cubicBezTo>
                  <a:cubicBezTo>
                    <a:pt x="1123" y="1359"/>
                    <a:pt x="1129" y="1361"/>
                    <a:pt x="1137" y="1362"/>
                  </a:cubicBezTo>
                  <a:cubicBezTo>
                    <a:pt x="1106" y="1366"/>
                    <a:pt x="1168" y="1366"/>
                    <a:pt x="1088" y="1369"/>
                  </a:cubicBezTo>
                  <a:cubicBezTo>
                    <a:pt x="1078" y="1369"/>
                    <a:pt x="1017" y="1371"/>
                    <a:pt x="1056" y="1373"/>
                  </a:cubicBezTo>
                  <a:cubicBezTo>
                    <a:pt x="1067" y="1373"/>
                    <a:pt x="1052" y="1375"/>
                    <a:pt x="1039" y="1376"/>
                  </a:cubicBezTo>
                  <a:cubicBezTo>
                    <a:pt x="1023" y="1377"/>
                    <a:pt x="1065" y="1378"/>
                    <a:pt x="1050" y="1379"/>
                  </a:cubicBezTo>
                  <a:cubicBezTo>
                    <a:pt x="1037" y="1380"/>
                    <a:pt x="1043" y="1381"/>
                    <a:pt x="1044" y="1384"/>
                  </a:cubicBezTo>
                  <a:cubicBezTo>
                    <a:pt x="1044" y="1384"/>
                    <a:pt x="1042" y="1383"/>
                    <a:pt x="1041" y="1383"/>
                  </a:cubicBezTo>
                  <a:cubicBezTo>
                    <a:pt x="1090" y="1389"/>
                    <a:pt x="966" y="1376"/>
                    <a:pt x="936" y="1375"/>
                  </a:cubicBezTo>
                  <a:lnTo>
                    <a:pt x="936" y="1376"/>
                  </a:lnTo>
                  <a:cubicBezTo>
                    <a:pt x="942" y="1377"/>
                    <a:pt x="948" y="1377"/>
                    <a:pt x="954" y="1377"/>
                  </a:cubicBezTo>
                  <a:cubicBezTo>
                    <a:pt x="948" y="1377"/>
                    <a:pt x="942" y="1377"/>
                    <a:pt x="936" y="1377"/>
                  </a:cubicBezTo>
                  <a:cubicBezTo>
                    <a:pt x="1014" y="1384"/>
                    <a:pt x="1065" y="1411"/>
                    <a:pt x="1145" y="1412"/>
                  </a:cubicBezTo>
                  <a:cubicBezTo>
                    <a:pt x="1146" y="1414"/>
                    <a:pt x="1142" y="1416"/>
                    <a:pt x="1145" y="1417"/>
                  </a:cubicBezTo>
                  <a:cubicBezTo>
                    <a:pt x="1148" y="1418"/>
                    <a:pt x="1134" y="1419"/>
                    <a:pt x="1157" y="1420"/>
                  </a:cubicBezTo>
                  <a:cubicBezTo>
                    <a:pt x="1168" y="1420"/>
                    <a:pt x="1145" y="1421"/>
                    <a:pt x="1163" y="1422"/>
                  </a:cubicBezTo>
                  <a:cubicBezTo>
                    <a:pt x="1175" y="1423"/>
                    <a:pt x="1159" y="1424"/>
                    <a:pt x="1167" y="1425"/>
                  </a:cubicBezTo>
                  <a:cubicBezTo>
                    <a:pt x="1135" y="1432"/>
                    <a:pt x="970" y="1416"/>
                    <a:pt x="898" y="1410"/>
                  </a:cubicBezTo>
                  <a:cubicBezTo>
                    <a:pt x="929" y="1411"/>
                    <a:pt x="848" y="1411"/>
                    <a:pt x="892" y="1412"/>
                  </a:cubicBezTo>
                  <a:cubicBezTo>
                    <a:pt x="890" y="1415"/>
                    <a:pt x="899" y="1418"/>
                    <a:pt x="957" y="1421"/>
                  </a:cubicBezTo>
                  <a:cubicBezTo>
                    <a:pt x="960" y="1426"/>
                    <a:pt x="1008" y="1429"/>
                    <a:pt x="1025" y="1435"/>
                  </a:cubicBezTo>
                  <a:cubicBezTo>
                    <a:pt x="1059" y="1436"/>
                    <a:pt x="1003" y="1437"/>
                    <a:pt x="1032" y="1437"/>
                  </a:cubicBezTo>
                  <a:cubicBezTo>
                    <a:pt x="1043" y="1438"/>
                    <a:pt x="1020" y="1439"/>
                    <a:pt x="1038" y="1439"/>
                  </a:cubicBezTo>
                  <a:cubicBezTo>
                    <a:pt x="1050" y="1440"/>
                    <a:pt x="1035" y="1441"/>
                    <a:pt x="1042" y="1442"/>
                  </a:cubicBezTo>
                  <a:cubicBezTo>
                    <a:pt x="1049" y="1443"/>
                    <a:pt x="1056" y="1443"/>
                    <a:pt x="1045" y="1444"/>
                  </a:cubicBezTo>
                  <a:cubicBezTo>
                    <a:pt x="1085" y="1445"/>
                    <a:pt x="1017" y="1446"/>
                    <a:pt x="1055" y="1446"/>
                  </a:cubicBezTo>
                  <a:cubicBezTo>
                    <a:pt x="1064" y="1449"/>
                    <a:pt x="1074" y="1451"/>
                    <a:pt x="1081" y="1454"/>
                  </a:cubicBezTo>
                  <a:cubicBezTo>
                    <a:pt x="1073" y="1457"/>
                    <a:pt x="1007" y="1457"/>
                    <a:pt x="1055" y="1459"/>
                  </a:cubicBezTo>
                  <a:cubicBezTo>
                    <a:pt x="1109" y="1460"/>
                    <a:pt x="1053" y="1464"/>
                    <a:pt x="1114" y="1468"/>
                  </a:cubicBezTo>
                  <a:cubicBezTo>
                    <a:pt x="1124" y="1469"/>
                    <a:pt x="1113" y="1469"/>
                    <a:pt x="1106" y="1469"/>
                  </a:cubicBezTo>
                  <a:cubicBezTo>
                    <a:pt x="1140" y="1470"/>
                    <a:pt x="1100" y="1471"/>
                    <a:pt x="1114" y="1471"/>
                  </a:cubicBezTo>
                  <a:cubicBezTo>
                    <a:pt x="1129" y="1472"/>
                    <a:pt x="1110" y="1474"/>
                    <a:pt x="1127" y="1475"/>
                  </a:cubicBezTo>
                  <a:cubicBezTo>
                    <a:pt x="1159" y="1476"/>
                    <a:pt x="1106" y="1477"/>
                    <a:pt x="1127" y="1477"/>
                  </a:cubicBezTo>
                  <a:cubicBezTo>
                    <a:pt x="1152" y="1478"/>
                    <a:pt x="1124" y="1479"/>
                    <a:pt x="1141" y="1480"/>
                  </a:cubicBezTo>
                  <a:cubicBezTo>
                    <a:pt x="1160" y="1481"/>
                    <a:pt x="1140" y="1482"/>
                    <a:pt x="1145" y="1489"/>
                  </a:cubicBezTo>
                  <a:cubicBezTo>
                    <a:pt x="1163" y="1489"/>
                    <a:pt x="1175" y="1490"/>
                    <a:pt x="1188" y="1490"/>
                  </a:cubicBezTo>
                  <a:cubicBezTo>
                    <a:pt x="1166" y="1491"/>
                    <a:pt x="1134" y="1491"/>
                    <a:pt x="1145" y="1493"/>
                  </a:cubicBezTo>
                  <a:cubicBezTo>
                    <a:pt x="1154" y="1494"/>
                    <a:pt x="1167" y="1495"/>
                    <a:pt x="1145" y="1496"/>
                  </a:cubicBezTo>
                  <a:cubicBezTo>
                    <a:pt x="1180" y="1497"/>
                    <a:pt x="1137" y="1498"/>
                    <a:pt x="1155" y="1498"/>
                  </a:cubicBezTo>
                  <a:cubicBezTo>
                    <a:pt x="1179" y="1498"/>
                    <a:pt x="1197" y="1498"/>
                    <a:pt x="1168" y="1499"/>
                  </a:cubicBezTo>
                  <a:cubicBezTo>
                    <a:pt x="1198" y="1500"/>
                    <a:pt x="1153" y="1501"/>
                    <a:pt x="1165" y="1502"/>
                  </a:cubicBezTo>
                  <a:cubicBezTo>
                    <a:pt x="1171" y="1502"/>
                    <a:pt x="1177" y="1502"/>
                    <a:pt x="1183" y="1503"/>
                  </a:cubicBezTo>
                  <a:cubicBezTo>
                    <a:pt x="1173" y="1503"/>
                    <a:pt x="1165" y="1502"/>
                    <a:pt x="1155" y="1506"/>
                  </a:cubicBezTo>
                  <a:cubicBezTo>
                    <a:pt x="1158" y="1506"/>
                    <a:pt x="1170" y="1507"/>
                    <a:pt x="1182" y="1507"/>
                  </a:cubicBezTo>
                  <a:cubicBezTo>
                    <a:pt x="1177" y="1508"/>
                    <a:pt x="1162" y="1508"/>
                    <a:pt x="1167" y="1509"/>
                  </a:cubicBezTo>
                  <a:cubicBezTo>
                    <a:pt x="1204" y="1511"/>
                    <a:pt x="1188" y="1514"/>
                    <a:pt x="1164" y="1516"/>
                  </a:cubicBezTo>
                  <a:cubicBezTo>
                    <a:pt x="1177" y="1516"/>
                    <a:pt x="1189" y="1516"/>
                    <a:pt x="1207" y="1517"/>
                  </a:cubicBezTo>
                  <a:cubicBezTo>
                    <a:pt x="1211" y="1535"/>
                    <a:pt x="1193" y="1534"/>
                    <a:pt x="1231" y="1536"/>
                  </a:cubicBezTo>
                  <a:cubicBezTo>
                    <a:pt x="1277" y="1539"/>
                    <a:pt x="1224" y="1541"/>
                    <a:pt x="1210" y="1543"/>
                  </a:cubicBezTo>
                  <a:cubicBezTo>
                    <a:pt x="1225" y="1543"/>
                    <a:pt x="1237" y="1543"/>
                    <a:pt x="1243" y="1543"/>
                  </a:cubicBezTo>
                  <a:cubicBezTo>
                    <a:pt x="1234" y="1544"/>
                    <a:pt x="1211" y="1546"/>
                    <a:pt x="1219" y="1546"/>
                  </a:cubicBezTo>
                  <a:cubicBezTo>
                    <a:pt x="1234" y="1548"/>
                    <a:pt x="1225" y="1549"/>
                    <a:pt x="1233" y="1550"/>
                  </a:cubicBezTo>
                  <a:cubicBezTo>
                    <a:pt x="1241" y="1551"/>
                    <a:pt x="1227" y="1551"/>
                    <a:pt x="1228" y="1552"/>
                  </a:cubicBezTo>
                  <a:cubicBezTo>
                    <a:pt x="1230" y="1553"/>
                    <a:pt x="1249" y="1555"/>
                    <a:pt x="1236" y="1556"/>
                  </a:cubicBezTo>
                  <a:cubicBezTo>
                    <a:pt x="1228" y="1557"/>
                    <a:pt x="1260" y="1557"/>
                    <a:pt x="1229" y="1558"/>
                  </a:cubicBezTo>
                  <a:cubicBezTo>
                    <a:pt x="1225" y="1558"/>
                    <a:pt x="1238" y="1559"/>
                    <a:pt x="1239" y="1560"/>
                  </a:cubicBezTo>
                  <a:cubicBezTo>
                    <a:pt x="1239" y="1560"/>
                    <a:pt x="1226" y="1562"/>
                    <a:pt x="1232" y="1562"/>
                  </a:cubicBezTo>
                  <a:cubicBezTo>
                    <a:pt x="1259" y="1562"/>
                    <a:pt x="1214" y="1563"/>
                    <a:pt x="1246" y="1564"/>
                  </a:cubicBezTo>
                  <a:cubicBezTo>
                    <a:pt x="1260" y="1565"/>
                    <a:pt x="1246" y="1565"/>
                    <a:pt x="1249" y="1570"/>
                  </a:cubicBezTo>
                  <a:cubicBezTo>
                    <a:pt x="1246" y="1577"/>
                    <a:pt x="1260" y="1574"/>
                    <a:pt x="1228" y="1576"/>
                  </a:cubicBezTo>
                  <a:cubicBezTo>
                    <a:pt x="1262" y="1577"/>
                    <a:pt x="1212" y="1578"/>
                    <a:pt x="1229" y="1579"/>
                  </a:cubicBezTo>
                  <a:cubicBezTo>
                    <a:pt x="1244" y="1580"/>
                    <a:pt x="1235" y="1580"/>
                    <a:pt x="1230" y="1581"/>
                  </a:cubicBezTo>
                  <a:cubicBezTo>
                    <a:pt x="1225" y="1582"/>
                    <a:pt x="1245" y="1583"/>
                    <a:pt x="1241" y="1583"/>
                  </a:cubicBezTo>
                  <a:cubicBezTo>
                    <a:pt x="1207" y="1584"/>
                    <a:pt x="1272" y="1585"/>
                    <a:pt x="1232" y="1585"/>
                  </a:cubicBezTo>
                  <a:cubicBezTo>
                    <a:pt x="1245" y="1586"/>
                    <a:pt x="1232" y="1587"/>
                    <a:pt x="1234" y="1587"/>
                  </a:cubicBezTo>
                  <a:cubicBezTo>
                    <a:pt x="1265" y="1588"/>
                    <a:pt x="1219" y="1588"/>
                    <a:pt x="1236" y="1589"/>
                  </a:cubicBezTo>
                  <a:cubicBezTo>
                    <a:pt x="1257" y="1590"/>
                    <a:pt x="1258" y="1591"/>
                    <a:pt x="1239" y="1591"/>
                  </a:cubicBezTo>
                  <a:cubicBezTo>
                    <a:pt x="1211" y="1592"/>
                    <a:pt x="1246" y="1593"/>
                    <a:pt x="1243" y="1594"/>
                  </a:cubicBezTo>
                  <a:cubicBezTo>
                    <a:pt x="1191" y="1590"/>
                    <a:pt x="1225" y="1601"/>
                    <a:pt x="1186" y="1604"/>
                  </a:cubicBezTo>
                  <a:cubicBezTo>
                    <a:pt x="1187" y="1612"/>
                    <a:pt x="1141" y="1614"/>
                    <a:pt x="1126" y="1618"/>
                  </a:cubicBezTo>
                  <a:cubicBezTo>
                    <a:pt x="1162" y="1618"/>
                    <a:pt x="1104" y="1620"/>
                    <a:pt x="1144" y="1620"/>
                  </a:cubicBezTo>
                  <a:cubicBezTo>
                    <a:pt x="1114" y="1623"/>
                    <a:pt x="1100" y="1629"/>
                    <a:pt x="1041" y="1638"/>
                  </a:cubicBezTo>
                  <a:cubicBezTo>
                    <a:pt x="1046" y="1638"/>
                    <a:pt x="1052" y="1638"/>
                    <a:pt x="1058" y="1639"/>
                  </a:cubicBezTo>
                  <a:cubicBezTo>
                    <a:pt x="1039" y="1640"/>
                    <a:pt x="1006" y="1640"/>
                    <a:pt x="999" y="1653"/>
                  </a:cubicBezTo>
                  <a:cubicBezTo>
                    <a:pt x="976" y="1654"/>
                    <a:pt x="957" y="1655"/>
                    <a:pt x="942" y="1656"/>
                  </a:cubicBezTo>
                  <a:cubicBezTo>
                    <a:pt x="981" y="1659"/>
                    <a:pt x="921" y="1660"/>
                    <a:pt x="924" y="1662"/>
                  </a:cubicBezTo>
                  <a:cubicBezTo>
                    <a:pt x="925" y="1664"/>
                    <a:pt x="909" y="1665"/>
                    <a:pt x="917" y="1666"/>
                  </a:cubicBezTo>
                  <a:cubicBezTo>
                    <a:pt x="921" y="1667"/>
                    <a:pt x="883" y="1667"/>
                    <a:pt x="906" y="1668"/>
                  </a:cubicBezTo>
                  <a:cubicBezTo>
                    <a:pt x="900" y="1670"/>
                    <a:pt x="903" y="1670"/>
                    <a:pt x="882" y="1672"/>
                  </a:cubicBezTo>
                  <a:cubicBezTo>
                    <a:pt x="876" y="1673"/>
                    <a:pt x="895" y="1674"/>
                    <a:pt x="891" y="1674"/>
                  </a:cubicBezTo>
                  <a:cubicBezTo>
                    <a:pt x="876" y="1676"/>
                    <a:pt x="825" y="1678"/>
                    <a:pt x="871" y="1680"/>
                  </a:cubicBezTo>
                  <a:cubicBezTo>
                    <a:pt x="833" y="1683"/>
                    <a:pt x="853" y="1683"/>
                    <a:pt x="817" y="1687"/>
                  </a:cubicBezTo>
                  <a:cubicBezTo>
                    <a:pt x="850" y="1688"/>
                    <a:pt x="929" y="1683"/>
                    <a:pt x="895" y="1685"/>
                  </a:cubicBezTo>
                  <a:lnTo>
                    <a:pt x="895" y="1685"/>
                  </a:lnTo>
                  <a:cubicBezTo>
                    <a:pt x="900" y="1687"/>
                    <a:pt x="868" y="1686"/>
                    <a:pt x="853" y="1687"/>
                  </a:cubicBezTo>
                  <a:cubicBezTo>
                    <a:pt x="843" y="1690"/>
                    <a:pt x="918" y="1688"/>
                    <a:pt x="874" y="1689"/>
                  </a:cubicBezTo>
                  <a:lnTo>
                    <a:pt x="874" y="1689"/>
                  </a:lnTo>
                  <a:cubicBezTo>
                    <a:pt x="815" y="1694"/>
                    <a:pt x="809" y="1702"/>
                    <a:pt x="774" y="1700"/>
                  </a:cubicBezTo>
                  <a:cubicBezTo>
                    <a:pt x="819" y="1702"/>
                    <a:pt x="741" y="1701"/>
                    <a:pt x="749" y="1702"/>
                  </a:cubicBezTo>
                  <a:cubicBezTo>
                    <a:pt x="747" y="1708"/>
                    <a:pt x="760" y="1705"/>
                    <a:pt x="728" y="1707"/>
                  </a:cubicBezTo>
                  <a:cubicBezTo>
                    <a:pt x="767" y="1708"/>
                    <a:pt x="733" y="1709"/>
                    <a:pt x="726" y="1709"/>
                  </a:cubicBezTo>
                  <a:cubicBezTo>
                    <a:pt x="713" y="1710"/>
                    <a:pt x="728" y="1711"/>
                    <a:pt x="716" y="1712"/>
                  </a:cubicBezTo>
                  <a:cubicBezTo>
                    <a:pt x="694" y="1713"/>
                    <a:pt x="727" y="1714"/>
                    <a:pt x="687" y="1715"/>
                  </a:cubicBezTo>
                  <a:cubicBezTo>
                    <a:pt x="693" y="1716"/>
                    <a:pt x="666" y="1717"/>
                    <a:pt x="678" y="1719"/>
                  </a:cubicBezTo>
                  <a:cubicBezTo>
                    <a:pt x="666" y="1719"/>
                    <a:pt x="671" y="1719"/>
                    <a:pt x="676" y="1720"/>
                  </a:cubicBezTo>
                  <a:cubicBezTo>
                    <a:pt x="704" y="1721"/>
                    <a:pt x="640" y="1721"/>
                    <a:pt x="653" y="1723"/>
                  </a:cubicBezTo>
                  <a:cubicBezTo>
                    <a:pt x="672" y="1723"/>
                    <a:pt x="663" y="1724"/>
                    <a:pt x="675" y="1725"/>
                  </a:cubicBezTo>
                  <a:cubicBezTo>
                    <a:pt x="687" y="1726"/>
                    <a:pt x="668" y="1726"/>
                    <a:pt x="666" y="1725"/>
                  </a:cubicBezTo>
                  <a:cubicBezTo>
                    <a:pt x="671" y="1725"/>
                    <a:pt x="684" y="1725"/>
                    <a:pt x="675" y="1725"/>
                  </a:cubicBezTo>
                  <a:cubicBezTo>
                    <a:pt x="591" y="1725"/>
                    <a:pt x="617" y="1726"/>
                    <a:pt x="571" y="1735"/>
                  </a:cubicBezTo>
                  <a:cubicBezTo>
                    <a:pt x="569" y="1738"/>
                    <a:pt x="522" y="1741"/>
                    <a:pt x="503" y="1745"/>
                  </a:cubicBezTo>
                  <a:cubicBezTo>
                    <a:pt x="497" y="1746"/>
                    <a:pt x="462" y="1747"/>
                    <a:pt x="498" y="1748"/>
                  </a:cubicBezTo>
                  <a:cubicBezTo>
                    <a:pt x="446" y="1753"/>
                    <a:pt x="453" y="1756"/>
                    <a:pt x="437" y="1758"/>
                  </a:cubicBezTo>
                  <a:cubicBezTo>
                    <a:pt x="443" y="1759"/>
                    <a:pt x="448" y="1759"/>
                    <a:pt x="454" y="1759"/>
                  </a:cubicBezTo>
                  <a:cubicBezTo>
                    <a:pt x="448" y="1759"/>
                    <a:pt x="443" y="1759"/>
                    <a:pt x="437" y="1759"/>
                  </a:cubicBezTo>
                  <a:cubicBezTo>
                    <a:pt x="440" y="1761"/>
                    <a:pt x="352" y="1763"/>
                    <a:pt x="413" y="1765"/>
                  </a:cubicBezTo>
                  <a:cubicBezTo>
                    <a:pt x="413" y="1765"/>
                    <a:pt x="407" y="1765"/>
                    <a:pt x="406" y="1765"/>
                  </a:cubicBezTo>
                  <a:cubicBezTo>
                    <a:pt x="377" y="1766"/>
                    <a:pt x="390" y="1767"/>
                    <a:pt x="374" y="1769"/>
                  </a:cubicBezTo>
                  <a:cubicBezTo>
                    <a:pt x="441" y="1770"/>
                    <a:pt x="355" y="1773"/>
                    <a:pt x="356" y="1774"/>
                  </a:cubicBezTo>
                  <a:cubicBezTo>
                    <a:pt x="399" y="1775"/>
                    <a:pt x="357" y="1777"/>
                    <a:pt x="382" y="1779"/>
                  </a:cubicBezTo>
                  <a:cubicBezTo>
                    <a:pt x="390" y="1779"/>
                    <a:pt x="400" y="1780"/>
                    <a:pt x="394" y="1781"/>
                  </a:cubicBezTo>
                  <a:cubicBezTo>
                    <a:pt x="358" y="1782"/>
                    <a:pt x="392" y="1785"/>
                    <a:pt x="369" y="1786"/>
                  </a:cubicBezTo>
                  <a:cubicBezTo>
                    <a:pt x="341" y="1789"/>
                    <a:pt x="361" y="1791"/>
                    <a:pt x="354" y="1793"/>
                  </a:cubicBezTo>
                  <a:cubicBezTo>
                    <a:pt x="351" y="1794"/>
                    <a:pt x="355" y="1795"/>
                    <a:pt x="353" y="1796"/>
                  </a:cubicBezTo>
                  <a:cubicBezTo>
                    <a:pt x="338" y="1799"/>
                    <a:pt x="306" y="1797"/>
                    <a:pt x="311" y="1801"/>
                  </a:cubicBezTo>
                  <a:cubicBezTo>
                    <a:pt x="308" y="1802"/>
                    <a:pt x="278" y="1805"/>
                    <a:pt x="283" y="1808"/>
                  </a:cubicBezTo>
                  <a:cubicBezTo>
                    <a:pt x="285" y="1809"/>
                    <a:pt x="254" y="1809"/>
                    <a:pt x="287" y="1810"/>
                  </a:cubicBezTo>
                  <a:cubicBezTo>
                    <a:pt x="331" y="1814"/>
                    <a:pt x="281" y="1811"/>
                    <a:pt x="292" y="1822"/>
                  </a:cubicBezTo>
                  <a:cubicBezTo>
                    <a:pt x="281" y="1828"/>
                    <a:pt x="300" y="1831"/>
                    <a:pt x="300" y="1833"/>
                  </a:cubicBezTo>
                  <a:cubicBezTo>
                    <a:pt x="299" y="1835"/>
                    <a:pt x="336" y="1836"/>
                    <a:pt x="291" y="1837"/>
                  </a:cubicBezTo>
                  <a:cubicBezTo>
                    <a:pt x="335" y="1838"/>
                    <a:pt x="301" y="1839"/>
                    <a:pt x="292" y="1841"/>
                  </a:cubicBezTo>
                  <a:cubicBezTo>
                    <a:pt x="289" y="1841"/>
                    <a:pt x="294" y="1842"/>
                    <a:pt x="302" y="1842"/>
                  </a:cubicBezTo>
                  <a:cubicBezTo>
                    <a:pt x="319" y="1843"/>
                    <a:pt x="277" y="1843"/>
                    <a:pt x="310" y="1844"/>
                  </a:cubicBezTo>
                  <a:cubicBezTo>
                    <a:pt x="320" y="1844"/>
                    <a:pt x="308" y="1846"/>
                    <a:pt x="332" y="1847"/>
                  </a:cubicBezTo>
                  <a:cubicBezTo>
                    <a:pt x="294" y="1847"/>
                    <a:pt x="335" y="1848"/>
                    <a:pt x="333" y="1849"/>
                  </a:cubicBezTo>
                  <a:cubicBezTo>
                    <a:pt x="324" y="1864"/>
                    <a:pt x="386" y="1865"/>
                    <a:pt x="395" y="1864"/>
                  </a:cubicBezTo>
                  <a:cubicBezTo>
                    <a:pt x="392" y="1873"/>
                    <a:pt x="402" y="1872"/>
                    <a:pt x="407" y="1874"/>
                  </a:cubicBezTo>
                  <a:cubicBezTo>
                    <a:pt x="407" y="1875"/>
                    <a:pt x="388" y="1876"/>
                    <a:pt x="398" y="1876"/>
                  </a:cubicBezTo>
                  <a:cubicBezTo>
                    <a:pt x="425" y="1882"/>
                    <a:pt x="461" y="1887"/>
                    <a:pt x="480" y="1891"/>
                  </a:cubicBezTo>
                  <a:cubicBezTo>
                    <a:pt x="540" y="1899"/>
                    <a:pt x="527" y="1904"/>
                    <a:pt x="589" y="1913"/>
                  </a:cubicBezTo>
                  <a:cubicBezTo>
                    <a:pt x="591" y="1913"/>
                    <a:pt x="598" y="1914"/>
                    <a:pt x="595" y="1914"/>
                  </a:cubicBezTo>
                  <a:cubicBezTo>
                    <a:pt x="550" y="1915"/>
                    <a:pt x="639" y="1919"/>
                    <a:pt x="625" y="1924"/>
                  </a:cubicBezTo>
                  <a:cubicBezTo>
                    <a:pt x="656" y="1929"/>
                    <a:pt x="673" y="1934"/>
                    <a:pt x="708" y="1943"/>
                  </a:cubicBezTo>
                  <a:cubicBezTo>
                    <a:pt x="707" y="1944"/>
                    <a:pt x="695" y="1946"/>
                    <a:pt x="711" y="1947"/>
                  </a:cubicBezTo>
                  <a:cubicBezTo>
                    <a:pt x="728" y="1948"/>
                    <a:pt x="704" y="1949"/>
                    <a:pt x="719" y="1950"/>
                  </a:cubicBezTo>
                  <a:cubicBezTo>
                    <a:pt x="697" y="1950"/>
                    <a:pt x="747" y="1951"/>
                    <a:pt x="709" y="1952"/>
                  </a:cubicBezTo>
                  <a:cubicBezTo>
                    <a:pt x="730" y="1952"/>
                    <a:pt x="726" y="1953"/>
                    <a:pt x="709" y="1953"/>
                  </a:cubicBezTo>
                  <a:cubicBezTo>
                    <a:pt x="746" y="1954"/>
                    <a:pt x="698" y="1955"/>
                    <a:pt x="718" y="1955"/>
                  </a:cubicBezTo>
                  <a:cubicBezTo>
                    <a:pt x="749" y="1956"/>
                    <a:pt x="702" y="1957"/>
                    <a:pt x="715" y="1957"/>
                  </a:cubicBezTo>
                  <a:cubicBezTo>
                    <a:pt x="741" y="1959"/>
                    <a:pt x="720" y="1960"/>
                    <a:pt x="729" y="1961"/>
                  </a:cubicBezTo>
                  <a:cubicBezTo>
                    <a:pt x="783" y="1966"/>
                    <a:pt x="769" y="1971"/>
                    <a:pt x="811" y="1977"/>
                  </a:cubicBezTo>
                  <a:cubicBezTo>
                    <a:pt x="756" y="1978"/>
                    <a:pt x="833" y="1980"/>
                    <a:pt x="813" y="1981"/>
                  </a:cubicBezTo>
                  <a:cubicBezTo>
                    <a:pt x="811" y="1981"/>
                    <a:pt x="838" y="1982"/>
                    <a:pt x="818" y="1982"/>
                  </a:cubicBezTo>
                  <a:cubicBezTo>
                    <a:pt x="812" y="1983"/>
                    <a:pt x="830" y="1984"/>
                    <a:pt x="832" y="1984"/>
                  </a:cubicBezTo>
                  <a:cubicBezTo>
                    <a:pt x="834" y="1985"/>
                    <a:pt x="823" y="1987"/>
                    <a:pt x="835" y="1987"/>
                  </a:cubicBezTo>
                  <a:cubicBezTo>
                    <a:pt x="850" y="1988"/>
                    <a:pt x="827" y="1990"/>
                    <a:pt x="847" y="1990"/>
                  </a:cubicBezTo>
                  <a:cubicBezTo>
                    <a:pt x="874" y="1991"/>
                    <a:pt x="812" y="1992"/>
                    <a:pt x="848" y="1993"/>
                  </a:cubicBezTo>
                  <a:cubicBezTo>
                    <a:pt x="826" y="1994"/>
                    <a:pt x="858" y="1995"/>
                    <a:pt x="854" y="1996"/>
                  </a:cubicBezTo>
                  <a:cubicBezTo>
                    <a:pt x="850" y="1997"/>
                    <a:pt x="862" y="1999"/>
                    <a:pt x="851" y="2000"/>
                  </a:cubicBezTo>
                  <a:cubicBezTo>
                    <a:pt x="841" y="2001"/>
                    <a:pt x="890" y="2001"/>
                    <a:pt x="861" y="2002"/>
                  </a:cubicBezTo>
                  <a:cubicBezTo>
                    <a:pt x="850" y="2002"/>
                    <a:pt x="879" y="2003"/>
                    <a:pt x="856" y="2004"/>
                  </a:cubicBezTo>
                  <a:cubicBezTo>
                    <a:pt x="902" y="2006"/>
                    <a:pt x="848" y="2010"/>
                    <a:pt x="890" y="2012"/>
                  </a:cubicBezTo>
                  <a:cubicBezTo>
                    <a:pt x="852" y="2013"/>
                    <a:pt x="897" y="2014"/>
                    <a:pt x="886" y="2014"/>
                  </a:cubicBezTo>
                  <a:cubicBezTo>
                    <a:pt x="870" y="2015"/>
                    <a:pt x="902" y="2016"/>
                    <a:pt x="897" y="2017"/>
                  </a:cubicBezTo>
                  <a:cubicBezTo>
                    <a:pt x="894" y="2019"/>
                    <a:pt x="909" y="2021"/>
                    <a:pt x="914" y="2023"/>
                  </a:cubicBezTo>
                  <a:cubicBezTo>
                    <a:pt x="919" y="2024"/>
                    <a:pt x="925" y="2026"/>
                    <a:pt x="913" y="2027"/>
                  </a:cubicBezTo>
                  <a:cubicBezTo>
                    <a:pt x="901" y="2028"/>
                    <a:pt x="947" y="2029"/>
                    <a:pt x="923" y="2030"/>
                  </a:cubicBezTo>
                  <a:cubicBezTo>
                    <a:pt x="916" y="2030"/>
                    <a:pt x="930" y="2031"/>
                    <a:pt x="918" y="2032"/>
                  </a:cubicBezTo>
                  <a:cubicBezTo>
                    <a:pt x="909" y="2032"/>
                    <a:pt x="912" y="2034"/>
                    <a:pt x="921" y="2034"/>
                  </a:cubicBezTo>
                  <a:cubicBezTo>
                    <a:pt x="957" y="2035"/>
                    <a:pt x="900" y="2035"/>
                    <a:pt x="928" y="2036"/>
                  </a:cubicBezTo>
                  <a:cubicBezTo>
                    <a:pt x="964" y="2037"/>
                    <a:pt x="907" y="2038"/>
                    <a:pt x="916" y="2038"/>
                  </a:cubicBezTo>
                  <a:cubicBezTo>
                    <a:pt x="926" y="2039"/>
                    <a:pt x="949" y="2040"/>
                    <a:pt x="929" y="2041"/>
                  </a:cubicBezTo>
                  <a:cubicBezTo>
                    <a:pt x="918" y="2043"/>
                    <a:pt x="942" y="2042"/>
                    <a:pt x="936" y="2048"/>
                  </a:cubicBezTo>
                  <a:cubicBezTo>
                    <a:pt x="939" y="2053"/>
                    <a:pt x="928" y="2054"/>
                    <a:pt x="939" y="2055"/>
                  </a:cubicBezTo>
                  <a:cubicBezTo>
                    <a:pt x="948" y="2057"/>
                    <a:pt x="910" y="2058"/>
                    <a:pt x="933" y="2059"/>
                  </a:cubicBezTo>
                  <a:cubicBezTo>
                    <a:pt x="950" y="2060"/>
                    <a:pt x="936" y="2062"/>
                    <a:pt x="936" y="2064"/>
                  </a:cubicBezTo>
                  <a:lnTo>
                    <a:pt x="954" y="2064"/>
                  </a:lnTo>
                  <a:cubicBezTo>
                    <a:pt x="948" y="2064"/>
                    <a:pt x="942" y="2064"/>
                    <a:pt x="936" y="2064"/>
                  </a:cubicBezTo>
                  <a:cubicBezTo>
                    <a:pt x="936" y="2067"/>
                    <a:pt x="930" y="2069"/>
                    <a:pt x="938" y="2072"/>
                  </a:cubicBezTo>
                  <a:cubicBezTo>
                    <a:pt x="947" y="2074"/>
                    <a:pt x="902" y="2077"/>
                    <a:pt x="936" y="2079"/>
                  </a:cubicBezTo>
                  <a:cubicBezTo>
                    <a:pt x="938" y="2079"/>
                    <a:pt x="918" y="2081"/>
                    <a:pt x="919" y="2083"/>
                  </a:cubicBezTo>
                  <a:cubicBezTo>
                    <a:pt x="919" y="2083"/>
                    <a:pt x="933" y="2084"/>
                    <a:pt x="918" y="2085"/>
                  </a:cubicBezTo>
                  <a:cubicBezTo>
                    <a:pt x="816" y="2107"/>
                    <a:pt x="744" y="2117"/>
                    <a:pt x="601" y="2128"/>
                  </a:cubicBezTo>
                  <a:cubicBezTo>
                    <a:pt x="640" y="2133"/>
                    <a:pt x="514" y="2143"/>
                    <a:pt x="500" y="2144"/>
                  </a:cubicBezTo>
                  <a:cubicBezTo>
                    <a:pt x="535" y="2145"/>
                    <a:pt x="482" y="2146"/>
                    <a:pt x="496" y="2147"/>
                  </a:cubicBezTo>
                  <a:cubicBezTo>
                    <a:pt x="452" y="2153"/>
                    <a:pt x="426" y="2156"/>
                    <a:pt x="395" y="2161"/>
                  </a:cubicBezTo>
                  <a:cubicBezTo>
                    <a:pt x="379" y="2163"/>
                    <a:pt x="375" y="2164"/>
                    <a:pt x="410" y="2166"/>
                  </a:cubicBezTo>
                  <a:cubicBezTo>
                    <a:pt x="492" y="2171"/>
                    <a:pt x="363" y="2172"/>
                    <a:pt x="414" y="2174"/>
                  </a:cubicBezTo>
                  <a:cubicBezTo>
                    <a:pt x="401" y="2175"/>
                    <a:pt x="388" y="2175"/>
                    <a:pt x="374" y="2176"/>
                  </a:cubicBezTo>
                  <a:cubicBezTo>
                    <a:pt x="409" y="2177"/>
                    <a:pt x="364" y="2178"/>
                    <a:pt x="391" y="2179"/>
                  </a:cubicBezTo>
                  <a:cubicBezTo>
                    <a:pt x="364" y="2179"/>
                    <a:pt x="375" y="2180"/>
                    <a:pt x="375" y="2184"/>
                  </a:cubicBezTo>
                  <a:cubicBezTo>
                    <a:pt x="378" y="2184"/>
                    <a:pt x="336" y="2185"/>
                    <a:pt x="374" y="2186"/>
                  </a:cubicBezTo>
                  <a:cubicBezTo>
                    <a:pt x="352" y="2186"/>
                    <a:pt x="357" y="2187"/>
                    <a:pt x="372" y="2187"/>
                  </a:cubicBezTo>
                  <a:cubicBezTo>
                    <a:pt x="337" y="2192"/>
                    <a:pt x="349" y="2194"/>
                    <a:pt x="311" y="2197"/>
                  </a:cubicBezTo>
                  <a:cubicBezTo>
                    <a:pt x="299" y="2198"/>
                    <a:pt x="347" y="2199"/>
                    <a:pt x="314" y="2200"/>
                  </a:cubicBezTo>
                  <a:cubicBezTo>
                    <a:pt x="297" y="2202"/>
                    <a:pt x="321" y="2204"/>
                    <a:pt x="327" y="2204"/>
                  </a:cubicBezTo>
                  <a:cubicBezTo>
                    <a:pt x="312" y="2205"/>
                    <a:pt x="292" y="2204"/>
                    <a:pt x="275" y="2204"/>
                  </a:cubicBezTo>
                  <a:cubicBezTo>
                    <a:pt x="274" y="2205"/>
                    <a:pt x="273" y="2205"/>
                    <a:pt x="272" y="2205"/>
                  </a:cubicBezTo>
                  <a:cubicBezTo>
                    <a:pt x="267" y="2206"/>
                    <a:pt x="260" y="2206"/>
                    <a:pt x="291" y="2207"/>
                  </a:cubicBezTo>
                  <a:cubicBezTo>
                    <a:pt x="307" y="2205"/>
                    <a:pt x="310" y="2207"/>
                    <a:pt x="291" y="2207"/>
                  </a:cubicBezTo>
                  <a:cubicBezTo>
                    <a:pt x="291" y="2207"/>
                    <a:pt x="291" y="2206"/>
                    <a:pt x="291" y="2207"/>
                  </a:cubicBezTo>
                  <a:cubicBezTo>
                    <a:pt x="285" y="2207"/>
                    <a:pt x="270" y="2208"/>
                    <a:pt x="274" y="2209"/>
                  </a:cubicBezTo>
                  <a:cubicBezTo>
                    <a:pt x="278" y="2209"/>
                    <a:pt x="284" y="2209"/>
                    <a:pt x="277" y="2210"/>
                  </a:cubicBezTo>
                  <a:cubicBezTo>
                    <a:pt x="272" y="2211"/>
                    <a:pt x="230" y="2212"/>
                    <a:pt x="269" y="2213"/>
                  </a:cubicBezTo>
                  <a:cubicBezTo>
                    <a:pt x="245" y="2215"/>
                    <a:pt x="211" y="2216"/>
                    <a:pt x="247" y="2217"/>
                  </a:cubicBezTo>
                  <a:cubicBezTo>
                    <a:pt x="211" y="2219"/>
                    <a:pt x="243" y="2220"/>
                    <a:pt x="227" y="2222"/>
                  </a:cubicBezTo>
                  <a:cubicBezTo>
                    <a:pt x="207" y="2223"/>
                    <a:pt x="221" y="2225"/>
                    <a:pt x="204" y="2226"/>
                  </a:cubicBezTo>
                  <a:cubicBezTo>
                    <a:pt x="190" y="2227"/>
                    <a:pt x="213" y="2228"/>
                    <a:pt x="189" y="2229"/>
                  </a:cubicBezTo>
                  <a:cubicBezTo>
                    <a:pt x="166" y="2230"/>
                    <a:pt x="160" y="2231"/>
                    <a:pt x="166" y="2233"/>
                  </a:cubicBezTo>
                  <a:cubicBezTo>
                    <a:pt x="170" y="2238"/>
                    <a:pt x="155" y="2238"/>
                    <a:pt x="147" y="2241"/>
                  </a:cubicBezTo>
                  <a:cubicBezTo>
                    <a:pt x="140" y="2241"/>
                    <a:pt x="155" y="2243"/>
                    <a:pt x="144" y="2243"/>
                  </a:cubicBezTo>
                  <a:cubicBezTo>
                    <a:pt x="115" y="2244"/>
                    <a:pt x="148" y="2245"/>
                    <a:pt x="131" y="2246"/>
                  </a:cubicBezTo>
                  <a:cubicBezTo>
                    <a:pt x="108" y="2247"/>
                    <a:pt x="143" y="2249"/>
                    <a:pt x="107" y="2250"/>
                  </a:cubicBezTo>
                  <a:cubicBezTo>
                    <a:pt x="136" y="2251"/>
                    <a:pt x="76" y="2252"/>
                    <a:pt x="116" y="2254"/>
                  </a:cubicBezTo>
                  <a:cubicBezTo>
                    <a:pt x="59" y="2256"/>
                    <a:pt x="82" y="2259"/>
                    <a:pt x="64" y="2261"/>
                  </a:cubicBezTo>
                  <a:cubicBezTo>
                    <a:pt x="58" y="2262"/>
                    <a:pt x="77" y="2263"/>
                    <a:pt x="74" y="2264"/>
                  </a:cubicBezTo>
                  <a:cubicBezTo>
                    <a:pt x="56" y="2267"/>
                    <a:pt x="39" y="2271"/>
                    <a:pt x="41" y="2275"/>
                  </a:cubicBezTo>
                  <a:cubicBezTo>
                    <a:pt x="42" y="2277"/>
                    <a:pt x="56" y="2279"/>
                    <a:pt x="38" y="2280"/>
                  </a:cubicBezTo>
                  <a:cubicBezTo>
                    <a:pt x="13" y="2282"/>
                    <a:pt x="49" y="2283"/>
                    <a:pt x="42" y="2285"/>
                  </a:cubicBezTo>
                  <a:cubicBezTo>
                    <a:pt x="-6" y="2290"/>
                    <a:pt x="98" y="2288"/>
                    <a:pt x="42" y="2291"/>
                  </a:cubicBezTo>
                  <a:cubicBezTo>
                    <a:pt x="31" y="2292"/>
                    <a:pt x="21" y="2293"/>
                    <a:pt x="29" y="2293"/>
                  </a:cubicBezTo>
                  <a:cubicBezTo>
                    <a:pt x="55" y="2295"/>
                    <a:pt x="20" y="2295"/>
                    <a:pt x="25" y="2296"/>
                  </a:cubicBezTo>
                  <a:cubicBezTo>
                    <a:pt x="60" y="2297"/>
                    <a:pt x="44" y="2299"/>
                    <a:pt x="38" y="2301"/>
                  </a:cubicBezTo>
                  <a:cubicBezTo>
                    <a:pt x="32" y="2302"/>
                    <a:pt x="49" y="2305"/>
                    <a:pt x="7" y="2306"/>
                  </a:cubicBezTo>
                  <a:cubicBezTo>
                    <a:pt x="5" y="2306"/>
                    <a:pt x="14" y="2306"/>
                    <a:pt x="15" y="2307"/>
                  </a:cubicBezTo>
                  <a:cubicBezTo>
                    <a:pt x="17" y="2307"/>
                    <a:pt x="25" y="2308"/>
                    <a:pt x="17" y="2308"/>
                  </a:cubicBezTo>
                  <a:cubicBezTo>
                    <a:pt x="-11" y="2310"/>
                    <a:pt x="2" y="2311"/>
                    <a:pt x="8" y="2312"/>
                  </a:cubicBezTo>
                  <a:cubicBezTo>
                    <a:pt x="15" y="2313"/>
                    <a:pt x="3" y="2314"/>
                    <a:pt x="0" y="2316"/>
                  </a:cubicBezTo>
                  <a:cubicBezTo>
                    <a:pt x="10" y="2317"/>
                    <a:pt x="31" y="2317"/>
                    <a:pt x="41" y="2318"/>
                  </a:cubicBezTo>
                  <a:cubicBezTo>
                    <a:pt x="49" y="2319"/>
                    <a:pt x="3" y="2319"/>
                    <a:pt x="37" y="2320"/>
                  </a:cubicBezTo>
                  <a:cubicBezTo>
                    <a:pt x="21" y="2321"/>
                    <a:pt x="36" y="2321"/>
                    <a:pt x="40" y="2322"/>
                  </a:cubicBezTo>
                  <a:cubicBezTo>
                    <a:pt x="46" y="2323"/>
                    <a:pt x="34" y="2324"/>
                    <a:pt x="62" y="2325"/>
                  </a:cubicBezTo>
                  <a:cubicBezTo>
                    <a:pt x="85" y="2326"/>
                    <a:pt x="21" y="2326"/>
                    <a:pt x="56" y="2327"/>
                  </a:cubicBezTo>
                  <a:cubicBezTo>
                    <a:pt x="65" y="2327"/>
                    <a:pt x="47" y="2328"/>
                    <a:pt x="56" y="2329"/>
                  </a:cubicBezTo>
                  <a:cubicBezTo>
                    <a:pt x="110" y="2340"/>
                    <a:pt x="133" y="2347"/>
                    <a:pt x="182" y="2353"/>
                  </a:cubicBezTo>
                  <a:cubicBezTo>
                    <a:pt x="190" y="2353"/>
                    <a:pt x="169" y="2354"/>
                    <a:pt x="167" y="2355"/>
                  </a:cubicBezTo>
                  <a:cubicBezTo>
                    <a:pt x="163" y="2356"/>
                    <a:pt x="196" y="2357"/>
                    <a:pt x="188" y="2359"/>
                  </a:cubicBezTo>
                  <a:cubicBezTo>
                    <a:pt x="181" y="2360"/>
                    <a:pt x="214" y="2361"/>
                    <a:pt x="187" y="2362"/>
                  </a:cubicBezTo>
                  <a:cubicBezTo>
                    <a:pt x="283" y="2371"/>
                    <a:pt x="408" y="2388"/>
                    <a:pt x="431" y="2394"/>
                  </a:cubicBezTo>
                  <a:cubicBezTo>
                    <a:pt x="490" y="2396"/>
                    <a:pt x="463" y="2397"/>
                    <a:pt x="444" y="2400"/>
                  </a:cubicBezTo>
                  <a:cubicBezTo>
                    <a:pt x="454" y="2400"/>
                    <a:pt x="463" y="2400"/>
                    <a:pt x="476" y="2400"/>
                  </a:cubicBezTo>
                  <a:cubicBezTo>
                    <a:pt x="402" y="2403"/>
                    <a:pt x="519" y="2411"/>
                    <a:pt x="497" y="2416"/>
                  </a:cubicBezTo>
                  <a:cubicBezTo>
                    <a:pt x="475" y="2416"/>
                    <a:pt x="502" y="2417"/>
                    <a:pt x="491" y="2418"/>
                  </a:cubicBezTo>
                  <a:cubicBezTo>
                    <a:pt x="461" y="2419"/>
                    <a:pt x="527" y="2419"/>
                    <a:pt x="521" y="2425"/>
                  </a:cubicBezTo>
                  <a:cubicBezTo>
                    <a:pt x="520" y="2426"/>
                    <a:pt x="503" y="2427"/>
                    <a:pt x="555" y="2428"/>
                  </a:cubicBezTo>
                  <a:cubicBezTo>
                    <a:pt x="577" y="2430"/>
                    <a:pt x="508" y="2431"/>
                    <a:pt x="559" y="2433"/>
                  </a:cubicBezTo>
                  <a:cubicBezTo>
                    <a:pt x="500" y="2435"/>
                    <a:pt x="577" y="2436"/>
                    <a:pt x="582" y="2442"/>
                  </a:cubicBezTo>
                  <a:cubicBezTo>
                    <a:pt x="583" y="2442"/>
                    <a:pt x="554" y="2443"/>
                    <a:pt x="581" y="2444"/>
                  </a:cubicBezTo>
                  <a:cubicBezTo>
                    <a:pt x="597" y="2446"/>
                    <a:pt x="592" y="2447"/>
                    <a:pt x="603" y="2447"/>
                  </a:cubicBezTo>
                  <a:cubicBezTo>
                    <a:pt x="598" y="2451"/>
                    <a:pt x="637" y="2455"/>
                    <a:pt x="625" y="2458"/>
                  </a:cubicBezTo>
                  <a:cubicBezTo>
                    <a:pt x="622" y="2460"/>
                    <a:pt x="638" y="2461"/>
                    <a:pt x="634" y="2462"/>
                  </a:cubicBezTo>
                  <a:cubicBezTo>
                    <a:pt x="630" y="2463"/>
                    <a:pt x="649" y="2465"/>
                    <a:pt x="646" y="2466"/>
                  </a:cubicBezTo>
                  <a:cubicBezTo>
                    <a:pt x="643" y="2467"/>
                    <a:pt x="635" y="2469"/>
                    <a:pt x="649" y="2470"/>
                  </a:cubicBezTo>
                  <a:cubicBezTo>
                    <a:pt x="659" y="2473"/>
                    <a:pt x="671" y="2470"/>
                    <a:pt x="667" y="2476"/>
                  </a:cubicBezTo>
                  <a:cubicBezTo>
                    <a:pt x="674" y="2480"/>
                    <a:pt x="710" y="2478"/>
                    <a:pt x="707" y="2487"/>
                  </a:cubicBezTo>
                  <a:cubicBezTo>
                    <a:pt x="724" y="2486"/>
                    <a:pt x="733" y="2486"/>
                    <a:pt x="751" y="2486"/>
                  </a:cubicBezTo>
                  <a:cubicBezTo>
                    <a:pt x="751" y="2487"/>
                    <a:pt x="740" y="2489"/>
                    <a:pt x="753" y="2489"/>
                  </a:cubicBezTo>
                  <a:cubicBezTo>
                    <a:pt x="779" y="2491"/>
                    <a:pt x="774" y="2493"/>
                    <a:pt x="760" y="2495"/>
                  </a:cubicBezTo>
                  <a:cubicBezTo>
                    <a:pt x="758" y="2495"/>
                    <a:pt x="752" y="2495"/>
                    <a:pt x="754" y="2495"/>
                  </a:cubicBezTo>
                  <a:cubicBezTo>
                    <a:pt x="796" y="2497"/>
                    <a:pt x="786" y="2498"/>
                    <a:pt x="771" y="2500"/>
                  </a:cubicBezTo>
                  <a:cubicBezTo>
                    <a:pt x="774" y="2503"/>
                    <a:pt x="852" y="2507"/>
                    <a:pt x="817" y="2509"/>
                  </a:cubicBezTo>
                  <a:cubicBezTo>
                    <a:pt x="829" y="2509"/>
                    <a:pt x="841" y="2509"/>
                    <a:pt x="849" y="2509"/>
                  </a:cubicBezTo>
                  <a:cubicBezTo>
                    <a:pt x="846" y="2510"/>
                    <a:pt x="838" y="2510"/>
                    <a:pt x="841" y="2510"/>
                  </a:cubicBezTo>
                  <a:cubicBezTo>
                    <a:pt x="877" y="2511"/>
                    <a:pt x="885" y="2513"/>
                    <a:pt x="869" y="2514"/>
                  </a:cubicBezTo>
                  <a:cubicBezTo>
                    <a:pt x="854" y="2514"/>
                    <a:pt x="896" y="2519"/>
                    <a:pt x="895" y="2520"/>
                  </a:cubicBezTo>
                  <a:cubicBezTo>
                    <a:pt x="902" y="2521"/>
                    <a:pt x="879" y="2523"/>
                    <a:pt x="909" y="2524"/>
                  </a:cubicBezTo>
                  <a:cubicBezTo>
                    <a:pt x="939" y="2525"/>
                    <a:pt x="898" y="2527"/>
                    <a:pt x="909" y="2528"/>
                  </a:cubicBezTo>
                  <a:cubicBezTo>
                    <a:pt x="914" y="2529"/>
                    <a:pt x="887" y="2530"/>
                    <a:pt x="912" y="2531"/>
                  </a:cubicBezTo>
                  <a:cubicBezTo>
                    <a:pt x="933" y="2532"/>
                    <a:pt x="898" y="2533"/>
                    <a:pt x="936" y="2534"/>
                  </a:cubicBezTo>
                  <a:cubicBezTo>
                    <a:pt x="901" y="2535"/>
                    <a:pt x="916" y="2536"/>
                    <a:pt x="910" y="2537"/>
                  </a:cubicBezTo>
                  <a:cubicBezTo>
                    <a:pt x="897" y="2539"/>
                    <a:pt x="891" y="2541"/>
                    <a:pt x="899" y="2542"/>
                  </a:cubicBezTo>
                  <a:cubicBezTo>
                    <a:pt x="902" y="2543"/>
                    <a:pt x="892" y="2544"/>
                    <a:pt x="903" y="2544"/>
                  </a:cubicBezTo>
                  <a:cubicBezTo>
                    <a:pt x="933" y="2545"/>
                    <a:pt x="873" y="2546"/>
                    <a:pt x="912" y="2546"/>
                  </a:cubicBezTo>
                  <a:cubicBezTo>
                    <a:pt x="878" y="2548"/>
                    <a:pt x="930" y="2546"/>
                    <a:pt x="914" y="2551"/>
                  </a:cubicBezTo>
                  <a:cubicBezTo>
                    <a:pt x="901" y="2553"/>
                    <a:pt x="948" y="2554"/>
                    <a:pt x="917" y="2556"/>
                  </a:cubicBezTo>
                  <a:cubicBezTo>
                    <a:pt x="966" y="2560"/>
                    <a:pt x="928" y="2564"/>
                    <a:pt x="921" y="2568"/>
                  </a:cubicBezTo>
                  <a:cubicBezTo>
                    <a:pt x="913" y="2570"/>
                    <a:pt x="947" y="2571"/>
                    <a:pt x="949" y="2572"/>
                  </a:cubicBezTo>
                  <a:cubicBezTo>
                    <a:pt x="944" y="2572"/>
                    <a:pt x="941" y="2572"/>
                    <a:pt x="936" y="2572"/>
                  </a:cubicBezTo>
                  <a:cubicBezTo>
                    <a:pt x="941" y="2571"/>
                    <a:pt x="956" y="2572"/>
                    <a:pt x="946" y="2572"/>
                  </a:cubicBezTo>
                  <a:cubicBezTo>
                    <a:pt x="931" y="2571"/>
                    <a:pt x="919" y="2572"/>
                    <a:pt x="919" y="2572"/>
                  </a:cubicBezTo>
                  <a:cubicBezTo>
                    <a:pt x="943" y="2587"/>
                    <a:pt x="1039" y="2589"/>
                    <a:pt x="1113" y="2602"/>
                  </a:cubicBezTo>
                  <a:cubicBezTo>
                    <a:pt x="1169" y="2603"/>
                    <a:pt x="1123" y="2605"/>
                    <a:pt x="1163" y="2607"/>
                  </a:cubicBezTo>
                  <a:cubicBezTo>
                    <a:pt x="1146" y="2610"/>
                    <a:pt x="1161" y="2611"/>
                    <a:pt x="1183" y="2613"/>
                  </a:cubicBezTo>
                  <a:cubicBezTo>
                    <a:pt x="1204" y="2614"/>
                    <a:pt x="1149" y="2615"/>
                    <a:pt x="1184" y="2616"/>
                  </a:cubicBezTo>
                  <a:cubicBezTo>
                    <a:pt x="1165" y="2616"/>
                    <a:pt x="1177" y="2617"/>
                    <a:pt x="1184" y="2618"/>
                  </a:cubicBezTo>
                  <a:cubicBezTo>
                    <a:pt x="1201" y="2623"/>
                    <a:pt x="1264" y="2629"/>
                    <a:pt x="1272" y="2632"/>
                  </a:cubicBezTo>
                  <a:cubicBezTo>
                    <a:pt x="1275" y="2632"/>
                    <a:pt x="1295" y="2633"/>
                    <a:pt x="1270" y="2633"/>
                  </a:cubicBezTo>
                  <a:cubicBezTo>
                    <a:pt x="1292" y="2634"/>
                    <a:pt x="1309" y="2636"/>
                    <a:pt x="1331" y="2639"/>
                  </a:cubicBezTo>
                  <a:cubicBezTo>
                    <a:pt x="1294" y="2640"/>
                    <a:pt x="1336" y="2641"/>
                    <a:pt x="1333" y="2641"/>
                  </a:cubicBezTo>
                  <a:cubicBezTo>
                    <a:pt x="1331" y="2642"/>
                    <a:pt x="1320" y="2643"/>
                    <a:pt x="1349" y="2644"/>
                  </a:cubicBezTo>
                  <a:cubicBezTo>
                    <a:pt x="1326" y="2645"/>
                    <a:pt x="1361" y="2647"/>
                    <a:pt x="1354" y="2648"/>
                  </a:cubicBezTo>
                  <a:cubicBezTo>
                    <a:pt x="1336" y="2653"/>
                    <a:pt x="1386" y="2654"/>
                    <a:pt x="1370" y="2656"/>
                  </a:cubicBezTo>
                  <a:cubicBezTo>
                    <a:pt x="1343" y="2658"/>
                    <a:pt x="1402" y="2659"/>
                    <a:pt x="1394" y="2661"/>
                  </a:cubicBezTo>
                  <a:cubicBezTo>
                    <a:pt x="1395" y="2662"/>
                    <a:pt x="1390" y="2663"/>
                    <a:pt x="1399" y="2663"/>
                  </a:cubicBezTo>
                  <a:cubicBezTo>
                    <a:pt x="1434" y="2664"/>
                    <a:pt x="1383" y="2665"/>
                    <a:pt x="1406" y="2665"/>
                  </a:cubicBezTo>
                  <a:cubicBezTo>
                    <a:pt x="1433" y="2666"/>
                    <a:pt x="1397" y="2668"/>
                    <a:pt x="1435" y="2669"/>
                  </a:cubicBezTo>
                  <a:cubicBezTo>
                    <a:pt x="1407" y="2670"/>
                    <a:pt x="1446" y="2671"/>
                    <a:pt x="1445" y="2672"/>
                  </a:cubicBezTo>
                  <a:cubicBezTo>
                    <a:pt x="1457" y="2675"/>
                    <a:pt x="1456" y="2677"/>
                    <a:pt x="1475" y="2678"/>
                  </a:cubicBezTo>
                  <a:cubicBezTo>
                    <a:pt x="1482" y="2678"/>
                    <a:pt x="1453" y="2680"/>
                    <a:pt x="1461" y="2680"/>
                  </a:cubicBezTo>
                  <a:cubicBezTo>
                    <a:pt x="1496" y="2682"/>
                    <a:pt x="1469" y="2684"/>
                    <a:pt x="1477" y="2685"/>
                  </a:cubicBezTo>
                  <a:cubicBezTo>
                    <a:pt x="1496" y="2691"/>
                    <a:pt x="1516" y="2692"/>
                    <a:pt x="1520" y="2702"/>
                  </a:cubicBezTo>
                  <a:cubicBezTo>
                    <a:pt x="1561" y="2704"/>
                    <a:pt x="1545" y="2707"/>
                    <a:pt x="1534" y="2709"/>
                  </a:cubicBezTo>
                  <a:cubicBezTo>
                    <a:pt x="1526" y="2710"/>
                    <a:pt x="1566" y="2711"/>
                    <a:pt x="1525" y="2713"/>
                  </a:cubicBezTo>
                  <a:cubicBezTo>
                    <a:pt x="1565" y="2714"/>
                    <a:pt x="1516" y="2717"/>
                    <a:pt x="1559" y="2719"/>
                  </a:cubicBezTo>
                  <a:cubicBezTo>
                    <a:pt x="1569" y="2720"/>
                    <a:pt x="1532" y="2722"/>
                    <a:pt x="1560" y="2724"/>
                  </a:cubicBezTo>
                  <a:cubicBezTo>
                    <a:pt x="1570" y="2724"/>
                    <a:pt x="1523" y="2725"/>
                    <a:pt x="1561" y="2726"/>
                  </a:cubicBezTo>
                  <a:cubicBezTo>
                    <a:pt x="1519" y="2727"/>
                    <a:pt x="1564" y="2728"/>
                    <a:pt x="1563" y="2728"/>
                  </a:cubicBezTo>
                  <a:cubicBezTo>
                    <a:pt x="1558" y="2733"/>
                    <a:pt x="1563" y="2737"/>
                    <a:pt x="1560" y="2741"/>
                  </a:cubicBezTo>
                  <a:cubicBezTo>
                    <a:pt x="1558" y="2745"/>
                    <a:pt x="1572" y="2749"/>
                    <a:pt x="1542" y="2753"/>
                  </a:cubicBezTo>
                  <a:cubicBezTo>
                    <a:pt x="1532" y="2754"/>
                    <a:pt x="1534" y="2756"/>
                    <a:pt x="1542" y="2757"/>
                  </a:cubicBezTo>
                  <a:cubicBezTo>
                    <a:pt x="1551" y="2758"/>
                    <a:pt x="1506" y="2759"/>
                    <a:pt x="1539" y="2761"/>
                  </a:cubicBezTo>
                  <a:cubicBezTo>
                    <a:pt x="1517" y="2762"/>
                    <a:pt x="1533" y="2763"/>
                    <a:pt x="1531" y="2764"/>
                  </a:cubicBezTo>
                  <a:cubicBezTo>
                    <a:pt x="1516" y="2767"/>
                    <a:pt x="1517" y="2772"/>
                    <a:pt x="1531" y="2774"/>
                  </a:cubicBezTo>
                  <a:cubicBezTo>
                    <a:pt x="1529" y="2777"/>
                    <a:pt x="1485" y="2778"/>
                    <a:pt x="1518" y="2779"/>
                  </a:cubicBezTo>
                  <a:cubicBezTo>
                    <a:pt x="1538" y="2780"/>
                    <a:pt x="1493" y="2781"/>
                    <a:pt x="1511" y="2782"/>
                  </a:cubicBezTo>
                  <a:cubicBezTo>
                    <a:pt x="1515" y="2782"/>
                    <a:pt x="1496" y="2783"/>
                    <a:pt x="1500" y="2783"/>
                  </a:cubicBezTo>
                  <a:cubicBezTo>
                    <a:pt x="1510" y="2784"/>
                    <a:pt x="1538" y="2785"/>
                    <a:pt x="1502" y="2787"/>
                  </a:cubicBezTo>
                  <a:cubicBezTo>
                    <a:pt x="1537" y="2789"/>
                    <a:pt x="1511" y="2787"/>
                    <a:pt x="1520" y="2797"/>
                  </a:cubicBezTo>
                  <a:cubicBezTo>
                    <a:pt x="1525" y="2800"/>
                    <a:pt x="1497" y="2802"/>
                    <a:pt x="1539" y="2804"/>
                  </a:cubicBezTo>
                  <a:cubicBezTo>
                    <a:pt x="1477" y="2807"/>
                    <a:pt x="1559" y="2807"/>
                    <a:pt x="1522" y="2808"/>
                  </a:cubicBezTo>
                  <a:cubicBezTo>
                    <a:pt x="1563" y="2809"/>
                    <a:pt x="1506" y="2810"/>
                    <a:pt x="1531" y="2810"/>
                  </a:cubicBezTo>
                  <a:cubicBezTo>
                    <a:pt x="1563" y="2811"/>
                    <a:pt x="1510" y="2812"/>
                    <a:pt x="1528" y="2812"/>
                  </a:cubicBezTo>
                  <a:cubicBezTo>
                    <a:pt x="1556" y="2813"/>
                    <a:pt x="1498" y="2814"/>
                    <a:pt x="1536" y="2814"/>
                  </a:cubicBezTo>
                  <a:cubicBezTo>
                    <a:pt x="1507" y="2815"/>
                    <a:pt x="1546" y="2816"/>
                    <a:pt x="1528" y="2817"/>
                  </a:cubicBezTo>
                  <a:cubicBezTo>
                    <a:pt x="1516" y="2817"/>
                    <a:pt x="1546" y="2818"/>
                    <a:pt x="1522" y="2819"/>
                  </a:cubicBezTo>
                  <a:cubicBezTo>
                    <a:pt x="1558" y="2819"/>
                    <a:pt x="1519" y="2821"/>
                    <a:pt x="1526" y="2821"/>
                  </a:cubicBezTo>
                  <a:cubicBezTo>
                    <a:pt x="1553" y="2822"/>
                    <a:pt x="1489" y="2823"/>
                    <a:pt x="1534" y="2824"/>
                  </a:cubicBezTo>
                  <a:cubicBezTo>
                    <a:pt x="1527" y="2825"/>
                    <a:pt x="1525" y="2827"/>
                    <a:pt x="1540" y="2828"/>
                  </a:cubicBezTo>
                  <a:cubicBezTo>
                    <a:pt x="1506" y="2828"/>
                    <a:pt x="1550" y="2830"/>
                    <a:pt x="1524" y="2830"/>
                  </a:cubicBezTo>
                  <a:cubicBezTo>
                    <a:pt x="1549" y="2831"/>
                    <a:pt x="1514" y="2832"/>
                    <a:pt x="1519" y="2833"/>
                  </a:cubicBezTo>
                  <a:cubicBezTo>
                    <a:pt x="1524" y="2834"/>
                    <a:pt x="1509" y="2835"/>
                    <a:pt x="1539" y="2836"/>
                  </a:cubicBezTo>
                  <a:cubicBezTo>
                    <a:pt x="1495" y="2839"/>
                    <a:pt x="1531" y="2843"/>
                    <a:pt x="1520" y="2846"/>
                  </a:cubicBezTo>
                  <a:cubicBezTo>
                    <a:pt x="1516" y="2847"/>
                    <a:pt x="1496" y="2848"/>
                    <a:pt x="1517" y="2849"/>
                  </a:cubicBezTo>
                  <a:cubicBezTo>
                    <a:pt x="1526" y="2849"/>
                    <a:pt x="1519" y="2851"/>
                    <a:pt x="1508" y="2851"/>
                  </a:cubicBezTo>
                  <a:cubicBezTo>
                    <a:pt x="1493" y="2852"/>
                    <a:pt x="1534" y="2853"/>
                    <a:pt x="1501" y="2853"/>
                  </a:cubicBezTo>
                  <a:cubicBezTo>
                    <a:pt x="1487" y="2854"/>
                    <a:pt x="1479" y="2855"/>
                    <a:pt x="1487" y="2856"/>
                  </a:cubicBezTo>
                  <a:cubicBezTo>
                    <a:pt x="1512" y="2856"/>
                    <a:pt x="1457" y="2857"/>
                    <a:pt x="1495" y="2858"/>
                  </a:cubicBezTo>
                  <a:cubicBezTo>
                    <a:pt x="1490" y="2859"/>
                    <a:pt x="1456" y="2862"/>
                    <a:pt x="1466" y="2864"/>
                  </a:cubicBezTo>
                  <a:cubicBezTo>
                    <a:pt x="1482" y="2865"/>
                    <a:pt x="1447" y="2865"/>
                    <a:pt x="1455" y="2866"/>
                  </a:cubicBezTo>
                  <a:cubicBezTo>
                    <a:pt x="1466" y="2868"/>
                    <a:pt x="1452" y="2870"/>
                    <a:pt x="1457" y="2873"/>
                  </a:cubicBezTo>
                  <a:cubicBezTo>
                    <a:pt x="1469" y="2877"/>
                    <a:pt x="1409" y="2881"/>
                    <a:pt x="1419" y="2882"/>
                  </a:cubicBezTo>
                  <a:cubicBezTo>
                    <a:pt x="1447" y="2884"/>
                    <a:pt x="1408" y="2881"/>
                    <a:pt x="1415" y="2887"/>
                  </a:cubicBezTo>
                  <a:cubicBezTo>
                    <a:pt x="1360" y="2889"/>
                    <a:pt x="1312" y="2896"/>
                    <a:pt x="1251" y="2900"/>
                  </a:cubicBezTo>
                  <a:cubicBezTo>
                    <a:pt x="1299" y="2901"/>
                    <a:pt x="1259" y="2903"/>
                    <a:pt x="1241" y="2904"/>
                  </a:cubicBezTo>
                  <a:cubicBezTo>
                    <a:pt x="1219" y="2905"/>
                    <a:pt x="1257" y="2905"/>
                    <a:pt x="1249" y="2906"/>
                  </a:cubicBezTo>
                  <a:cubicBezTo>
                    <a:pt x="1287" y="2907"/>
                    <a:pt x="1259" y="2913"/>
                    <a:pt x="1228" y="2914"/>
                  </a:cubicBezTo>
                  <a:cubicBezTo>
                    <a:pt x="1234" y="2914"/>
                    <a:pt x="1239" y="2914"/>
                    <a:pt x="1245" y="2914"/>
                  </a:cubicBezTo>
                  <a:cubicBezTo>
                    <a:pt x="1139" y="2914"/>
                    <a:pt x="1234" y="2920"/>
                    <a:pt x="1124" y="2930"/>
                  </a:cubicBezTo>
                  <a:cubicBezTo>
                    <a:pt x="1119" y="2937"/>
                    <a:pt x="1052" y="2943"/>
                    <a:pt x="1062" y="2947"/>
                  </a:cubicBezTo>
                  <a:cubicBezTo>
                    <a:pt x="1064" y="2947"/>
                    <a:pt x="1080" y="2948"/>
                    <a:pt x="1076" y="2948"/>
                  </a:cubicBezTo>
                  <a:cubicBezTo>
                    <a:pt x="1045" y="2954"/>
                    <a:pt x="1026" y="2954"/>
                    <a:pt x="1040" y="2960"/>
                  </a:cubicBezTo>
                  <a:cubicBezTo>
                    <a:pt x="1027" y="2962"/>
                    <a:pt x="1023" y="2962"/>
                    <a:pt x="1037" y="2964"/>
                  </a:cubicBezTo>
                  <a:cubicBezTo>
                    <a:pt x="1006" y="2965"/>
                    <a:pt x="1057" y="2966"/>
                    <a:pt x="1021" y="2966"/>
                  </a:cubicBezTo>
                  <a:cubicBezTo>
                    <a:pt x="995" y="2967"/>
                    <a:pt x="1055" y="2967"/>
                    <a:pt x="1027" y="2969"/>
                  </a:cubicBezTo>
                  <a:cubicBezTo>
                    <a:pt x="1013" y="2969"/>
                    <a:pt x="1018" y="2971"/>
                    <a:pt x="1020" y="2972"/>
                  </a:cubicBezTo>
                  <a:cubicBezTo>
                    <a:pt x="1025" y="2973"/>
                    <a:pt x="1003" y="2976"/>
                    <a:pt x="1037" y="2977"/>
                  </a:cubicBezTo>
                  <a:cubicBezTo>
                    <a:pt x="1008" y="2978"/>
                    <a:pt x="1022" y="2979"/>
                    <a:pt x="1020" y="2980"/>
                  </a:cubicBezTo>
                  <a:cubicBezTo>
                    <a:pt x="1017" y="2985"/>
                    <a:pt x="1025" y="2985"/>
                    <a:pt x="1006" y="2986"/>
                  </a:cubicBezTo>
                  <a:cubicBezTo>
                    <a:pt x="977" y="2987"/>
                    <a:pt x="1033" y="2988"/>
                    <a:pt x="1007" y="2989"/>
                  </a:cubicBezTo>
                  <a:cubicBezTo>
                    <a:pt x="995" y="2990"/>
                    <a:pt x="1041" y="2991"/>
                    <a:pt x="1003" y="2991"/>
                  </a:cubicBezTo>
                  <a:cubicBezTo>
                    <a:pt x="1020" y="2993"/>
                    <a:pt x="989" y="2995"/>
                    <a:pt x="998" y="2997"/>
                  </a:cubicBezTo>
                  <a:cubicBezTo>
                    <a:pt x="1005" y="2998"/>
                    <a:pt x="993" y="3000"/>
                    <a:pt x="1013" y="3001"/>
                  </a:cubicBezTo>
                  <a:cubicBezTo>
                    <a:pt x="984" y="3003"/>
                    <a:pt x="998" y="3005"/>
                    <a:pt x="1001" y="3007"/>
                  </a:cubicBezTo>
                  <a:cubicBezTo>
                    <a:pt x="1006" y="3010"/>
                    <a:pt x="975" y="3014"/>
                    <a:pt x="1018" y="3017"/>
                  </a:cubicBezTo>
                  <a:cubicBezTo>
                    <a:pt x="976" y="3020"/>
                    <a:pt x="1007" y="3023"/>
                    <a:pt x="1000" y="3026"/>
                  </a:cubicBezTo>
                  <a:cubicBezTo>
                    <a:pt x="997" y="3027"/>
                    <a:pt x="1023" y="3029"/>
                    <a:pt x="986" y="3030"/>
                  </a:cubicBezTo>
                  <a:cubicBezTo>
                    <a:pt x="990" y="3031"/>
                    <a:pt x="1024" y="3037"/>
                    <a:pt x="1019" y="3040"/>
                  </a:cubicBezTo>
                  <a:cubicBezTo>
                    <a:pt x="1017" y="3041"/>
                    <a:pt x="1036" y="3043"/>
                    <a:pt x="1007" y="3044"/>
                  </a:cubicBezTo>
                  <a:cubicBezTo>
                    <a:pt x="979" y="3046"/>
                    <a:pt x="1030" y="3047"/>
                    <a:pt x="1001" y="3048"/>
                  </a:cubicBezTo>
                  <a:cubicBezTo>
                    <a:pt x="990" y="3049"/>
                    <a:pt x="1009" y="3050"/>
                    <a:pt x="1009" y="3051"/>
                  </a:cubicBezTo>
                  <a:cubicBezTo>
                    <a:pt x="1006" y="3055"/>
                    <a:pt x="968" y="3062"/>
                    <a:pt x="978" y="3067"/>
                  </a:cubicBezTo>
                  <a:cubicBezTo>
                    <a:pt x="962" y="3067"/>
                    <a:pt x="961" y="3067"/>
                    <a:pt x="965" y="3068"/>
                  </a:cubicBezTo>
                  <a:cubicBezTo>
                    <a:pt x="970" y="3068"/>
                    <a:pt x="983" y="3068"/>
                    <a:pt x="977" y="3069"/>
                  </a:cubicBezTo>
                  <a:cubicBezTo>
                    <a:pt x="930" y="3074"/>
                    <a:pt x="970" y="3073"/>
                    <a:pt x="936" y="3081"/>
                  </a:cubicBezTo>
                  <a:cubicBezTo>
                    <a:pt x="897" y="3082"/>
                    <a:pt x="901" y="3088"/>
                    <a:pt x="889" y="3093"/>
                  </a:cubicBezTo>
                  <a:cubicBezTo>
                    <a:pt x="861" y="3098"/>
                    <a:pt x="877" y="3095"/>
                    <a:pt x="856" y="3099"/>
                  </a:cubicBezTo>
                  <a:cubicBezTo>
                    <a:pt x="842" y="3099"/>
                    <a:pt x="864" y="3101"/>
                    <a:pt x="851" y="3101"/>
                  </a:cubicBezTo>
                  <a:cubicBezTo>
                    <a:pt x="811" y="3102"/>
                    <a:pt x="846" y="3103"/>
                    <a:pt x="845" y="3104"/>
                  </a:cubicBezTo>
                  <a:cubicBezTo>
                    <a:pt x="828" y="3106"/>
                    <a:pt x="837" y="3115"/>
                    <a:pt x="817" y="3114"/>
                  </a:cubicBezTo>
                  <a:cubicBezTo>
                    <a:pt x="783" y="3114"/>
                    <a:pt x="789" y="3112"/>
                    <a:pt x="792" y="3127"/>
                  </a:cubicBezTo>
                  <a:cubicBezTo>
                    <a:pt x="796" y="3129"/>
                    <a:pt x="737" y="3130"/>
                    <a:pt x="786" y="3132"/>
                  </a:cubicBezTo>
                  <a:cubicBezTo>
                    <a:pt x="776" y="3133"/>
                    <a:pt x="718" y="3134"/>
                    <a:pt x="769" y="3136"/>
                  </a:cubicBezTo>
                  <a:cubicBezTo>
                    <a:pt x="727" y="3136"/>
                    <a:pt x="802" y="3138"/>
                    <a:pt x="753" y="3139"/>
                  </a:cubicBezTo>
                  <a:cubicBezTo>
                    <a:pt x="770" y="3140"/>
                    <a:pt x="746" y="3142"/>
                    <a:pt x="747" y="3144"/>
                  </a:cubicBezTo>
                  <a:cubicBezTo>
                    <a:pt x="750" y="3168"/>
                    <a:pt x="764" y="3163"/>
                    <a:pt x="707" y="3168"/>
                  </a:cubicBezTo>
                  <a:cubicBezTo>
                    <a:pt x="725" y="3168"/>
                    <a:pt x="734" y="3168"/>
                    <a:pt x="744" y="3169"/>
                  </a:cubicBezTo>
                  <a:cubicBezTo>
                    <a:pt x="716" y="3169"/>
                    <a:pt x="744" y="3171"/>
                    <a:pt x="738" y="3172"/>
                  </a:cubicBezTo>
                  <a:cubicBezTo>
                    <a:pt x="721" y="3174"/>
                    <a:pt x="727" y="3176"/>
                    <a:pt x="748" y="3180"/>
                  </a:cubicBezTo>
                  <a:cubicBezTo>
                    <a:pt x="765" y="3182"/>
                    <a:pt x="697" y="3185"/>
                    <a:pt x="689" y="3190"/>
                  </a:cubicBezTo>
                  <a:cubicBezTo>
                    <a:pt x="641" y="3201"/>
                    <a:pt x="628" y="3204"/>
                    <a:pt x="605" y="3214"/>
                  </a:cubicBezTo>
                  <a:cubicBezTo>
                    <a:pt x="604" y="3214"/>
                    <a:pt x="612" y="3214"/>
                    <a:pt x="617" y="3214"/>
                  </a:cubicBezTo>
                  <a:cubicBezTo>
                    <a:pt x="633" y="3215"/>
                    <a:pt x="591" y="3215"/>
                    <a:pt x="618" y="3216"/>
                  </a:cubicBezTo>
                  <a:cubicBezTo>
                    <a:pt x="643" y="3218"/>
                    <a:pt x="614" y="3216"/>
                    <a:pt x="608" y="3220"/>
                  </a:cubicBezTo>
                  <a:cubicBezTo>
                    <a:pt x="593" y="3223"/>
                    <a:pt x="615" y="3225"/>
                    <a:pt x="590" y="3228"/>
                  </a:cubicBezTo>
                  <a:cubicBezTo>
                    <a:pt x="630" y="3229"/>
                    <a:pt x="584" y="3235"/>
                    <a:pt x="583" y="3237"/>
                  </a:cubicBezTo>
                  <a:cubicBezTo>
                    <a:pt x="584" y="3238"/>
                    <a:pt x="545" y="3238"/>
                    <a:pt x="582" y="3239"/>
                  </a:cubicBezTo>
                  <a:cubicBezTo>
                    <a:pt x="545" y="3240"/>
                    <a:pt x="599" y="3241"/>
                    <a:pt x="584" y="3242"/>
                  </a:cubicBezTo>
                  <a:cubicBezTo>
                    <a:pt x="573" y="3243"/>
                    <a:pt x="594" y="3245"/>
                    <a:pt x="565" y="3245"/>
                  </a:cubicBezTo>
                  <a:cubicBezTo>
                    <a:pt x="574" y="3248"/>
                    <a:pt x="587" y="3247"/>
                    <a:pt x="581" y="3250"/>
                  </a:cubicBezTo>
                  <a:cubicBezTo>
                    <a:pt x="559" y="3256"/>
                    <a:pt x="602" y="3258"/>
                    <a:pt x="569" y="3262"/>
                  </a:cubicBezTo>
                  <a:cubicBezTo>
                    <a:pt x="560" y="3263"/>
                    <a:pt x="604" y="3264"/>
                    <a:pt x="587" y="3266"/>
                  </a:cubicBezTo>
                  <a:cubicBezTo>
                    <a:pt x="574" y="3267"/>
                    <a:pt x="590" y="3269"/>
                    <a:pt x="607" y="3271"/>
                  </a:cubicBezTo>
                  <a:cubicBezTo>
                    <a:pt x="624" y="3272"/>
                    <a:pt x="583" y="3273"/>
                    <a:pt x="605" y="3274"/>
                  </a:cubicBezTo>
                  <a:cubicBezTo>
                    <a:pt x="629" y="3276"/>
                    <a:pt x="621" y="3277"/>
                    <a:pt x="625" y="3278"/>
                  </a:cubicBezTo>
                  <a:cubicBezTo>
                    <a:pt x="627" y="3279"/>
                    <a:pt x="647" y="3281"/>
                    <a:pt x="636" y="3281"/>
                  </a:cubicBezTo>
                  <a:cubicBezTo>
                    <a:pt x="599" y="3283"/>
                    <a:pt x="666" y="3283"/>
                    <a:pt x="646" y="3285"/>
                  </a:cubicBezTo>
                  <a:cubicBezTo>
                    <a:pt x="611" y="3287"/>
                    <a:pt x="680" y="3293"/>
                    <a:pt x="666" y="3297"/>
                  </a:cubicBezTo>
                  <a:cubicBezTo>
                    <a:pt x="662" y="3303"/>
                    <a:pt x="667" y="3303"/>
                    <a:pt x="680" y="3304"/>
                  </a:cubicBezTo>
                  <a:cubicBezTo>
                    <a:pt x="711" y="3305"/>
                    <a:pt x="712" y="3306"/>
                    <a:pt x="706" y="3307"/>
                  </a:cubicBezTo>
                  <a:cubicBezTo>
                    <a:pt x="697" y="3309"/>
                    <a:pt x="733" y="3311"/>
                    <a:pt x="707" y="3312"/>
                  </a:cubicBezTo>
                  <a:cubicBezTo>
                    <a:pt x="735" y="3313"/>
                    <a:pt x="706" y="3314"/>
                    <a:pt x="726" y="3315"/>
                  </a:cubicBezTo>
                  <a:cubicBezTo>
                    <a:pt x="739" y="3316"/>
                    <a:pt x="727" y="3317"/>
                    <a:pt x="729" y="3318"/>
                  </a:cubicBezTo>
                  <a:cubicBezTo>
                    <a:pt x="730" y="3319"/>
                    <a:pt x="718" y="3321"/>
                    <a:pt x="748" y="3321"/>
                  </a:cubicBezTo>
                  <a:cubicBezTo>
                    <a:pt x="710" y="3322"/>
                    <a:pt x="753" y="3323"/>
                    <a:pt x="740" y="3323"/>
                  </a:cubicBezTo>
                  <a:cubicBezTo>
                    <a:pt x="728" y="3326"/>
                    <a:pt x="744" y="3327"/>
                    <a:pt x="749" y="3328"/>
                  </a:cubicBezTo>
                  <a:cubicBezTo>
                    <a:pt x="747" y="3340"/>
                    <a:pt x="759" y="3338"/>
                    <a:pt x="769" y="3340"/>
                  </a:cubicBezTo>
                  <a:cubicBezTo>
                    <a:pt x="769" y="3346"/>
                    <a:pt x="820" y="3351"/>
                    <a:pt x="811" y="3355"/>
                  </a:cubicBezTo>
                  <a:cubicBezTo>
                    <a:pt x="887" y="3356"/>
                    <a:pt x="825" y="3360"/>
                    <a:pt x="790" y="3361"/>
                  </a:cubicBezTo>
                  <a:cubicBezTo>
                    <a:pt x="808" y="3361"/>
                    <a:pt x="820" y="3361"/>
                    <a:pt x="831" y="3362"/>
                  </a:cubicBezTo>
                  <a:cubicBezTo>
                    <a:pt x="800" y="3362"/>
                    <a:pt x="828" y="3363"/>
                    <a:pt x="825" y="3364"/>
                  </a:cubicBezTo>
                  <a:cubicBezTo>
                    <a:pt x="818" y="3365"/>
                    <a:pt x="806" y="3367"/>
                    <a:pt x="821" y="3368"/>
                  </a:cubicBezTo>
                  <a:cubicBezTo>
                    <a:pt x="832" y="3369"/>
                    <a:pt x="807" y="3369"/>
                    <a:pt x="818" y="3370"/>
                  </a:cubicBezTo>
                  <a:cubicBezTo>
                    <a:pt x="829" y="3371"/>
                    <a:pt x="828" y="3372"/>
                    <a:pt x="832" y="3373"/>
                  </a:cubicBezTo>
                  <a:cubicBezTo>
                    <a:pt x="840" y="3374"/>
                    <a:pt x="816" y="3375"/>
                    <a:pt x="829" y="3377"/>
                  </a:cubicBezTo>
                  <a:cubicBezTo>
                    <a:pt x="848" y="3379"/>
                    <a:pt x="824" y="3382"/>
                    <a:pt x="833" y="3384"/>
                  </a:cubicBezTo>
                  <a:cubicBezTo>
                    <a:pt x="900" y="3390"/>
                    <a:pt x="856" y="3401"/>
                    <a:pt x="905" y="3402"/>
                  </a:cubicBezTo>
                  <a:cubicBezTo>
                    <a:pt x="908" y="3403"/>
                    <a:pt x="915" y="3404"/>
                    <a:pt x="910" y="3404"/>
                  </a:cubicBezTo>
                  <a:cubicBezTo>
                    <a:pt x="883" y="3405"/>
                    <a:pt x="896" y="3406"/>
                    <a:pt x="895" y="3407"/>
                  </a:cubicBezTo>
                  <a:cubicBezTo>
                    <a:pt x="907" y="3427"/>
                    <a:pt x="840" y="3419"/>
                    <a:pt x="837" y="3427"/>
                  </a:cubicBezTo>
                  <a:cubicBezTo>
                    <a:pt x="836" y="3428"/>
                    <a:pt x="831" y="3429"/>
                    <a:pt x="836" y="3430"/>
                  </a:cubicBezTo>
                  <a:cubicBezTo>
                    <a:pt x="847" y="3432"/>
                    <a:pt x="821" y="3434"/>
                    <a:pt x="815" y="3435"/>
                  </a:cubicBezTo>
                  <a:cubicBezTo>
                    <a:pt x="853" y="3435"/>
                    <a:pt x="795" y="3436"/>
                    <a:pt x="824" y="3437"/>
                  </a:cubicBezTo>
                  <a:cubicBezTo>
                    <a:pt x="803" y="3439"/>
                    <a:pt x="822" y="3449"/>
                    <a:pt x="773" y="3449"/>
                  </a:cubicBezTo>
                  <a:cubicBezTo>
                    <a:pt x="786" y="3449"/>
                    <a:pt x="798" y="3450"/>
                    <a:pt x="810" y="3450"/>
                  </a:cubicBezTo>
                  <a:cubicBezTo>
                    <a:pt x="797" y="3452"/>
                    <a:pt x="749" y="3453"/>
                    <a:pt x="759" y="3456"/>
                  </a:cubicBezTo>
                  <a:cubicBezTo>
                    <a:pt x="763" y="3458"/>
                    <a:pt x="781" y="3459"/>
                    <a:pt x="767" y="3460"/>
                  </a:cubicBezTo>
                  <a:cubicBezTo>
                    <a:pt x="743" y="3462"/>
                    <a:pt x="755" y="3464"/>
                    <a:pt x="749" y="3465"/>
                  </a:cubicBezTo>
                  <a:cubicBezTo>
                    <a:pt x="744" y="3467"/>
                    <a:pt x="765" y="3468"/>
                    <a:pt x="729" y="3469"/>
                  </a:cubicBezTo>
                  <a:cubicBezTo>
                    <a:pt x="747" y="3470"/>
                    <a:pt x="750" y="3470"/>
                    <a:pt x="730" y="3471"/>
                  </a:cubicBezTo>
                  <a:cubicBezTo>
                    <a:pt x="762" y="3472"/>
                    <a:pt x="760" y="3474"/>
                    <a:pt x="732" y="3475"/>
                  </a:cubicBezTo>
                  <a:cubicBezTo>
                    <a:pt x="764" y="3477"/>
                    <a:pt x="744" y="3479"/>
                    <a:pt x="749" y="3481"/>
                  </a:cubicBezTo>
                  <a:cubicBezTo>
                    <a:pt x="694" y="3483"/>
                    <a:pt x="762" y="3487"/>
                    <a:pt x="708" y="3489"/>
                  </a:cubicBezTo>
                  <a:cubicBezTo>
                    <a:pt x="734" y="3490"/>
                    <a:pt x="719" y="3491"/>
                    <a:pt x="732" y="3491"/>
                  </a:cubicBezTo>
                  <a:cubicBezTo>
                    <a:pt x="752" y="3492"/>
                    <a:pt x="732" y="3493"/>
                    <a:pt x="733" y="3493"/>
                  </a:cubicBezTo>
                  <a:cubicBezTo>
                    <a:pt x="771" y="3494"/>
                    <a:pt x="719" y="3494"/>
                    <a:pt x="739" y="3495"/>
                  </a:cubicBezTo>
                  <a:cubicBezTo>
                    <a:pt x="758" y="3496"/>
                    <a:pt x="774" y="3498"/>
                    <a:pt x="749" y="3499"/>
                  </a:cubicBezTo>
                  <a:cubicBezTo>
                    <a:pt x="753" y="3500"/>
                    <a:pt x="780" y="3503"/>
                    <a:pt x="782" y="3504"/>
                  </a:cubicBezTo>
                  <a:cubicBezTo>
                    <a:pt x="781" y="3504"/>
                    <a:pt x="771" y="3506"/>
                    <a:pt x="775" y="3506"/>
                  </a:cubicBezTo>
                  <a:cubicBezTo>
                    <a:pt x="813" y="3506"/>
                    <a:pt x="749" y="3507"/>
                    <a:pt x="783" y="3508"/>
                  </a:cubicBezTo>
                  <a:cubicBezTo>
                    <a:pt x="789" y="3508"/>
                    <a:pt x="779" y="3509"/>
                    <a:pt x="780" y="3510"/>
                  </a:cubicBezTo>
                  <a:cubicBezTo>
                    <a:pt x="783" y="3512"/>
                    <a:pt x="794" y="3511"/>
                    <a:pt x="791" y="3516"/>
                  </a:cubicBezTo>
                  <a:cubicBezTo>
                    <a:pt x="795" y="3529"/>
                    <a:pt x="778" y="3533"/>
                    <a:pt x="794" y="3532"/>
                  </a:cubicBezTo>
                  <a:cubicBezTo>
                    <a:pt x="818" y="3534"/>
                    <a:pt x="783" y="3534"/>
                    <a:pt x="791" y="3535"/>
                  </a:cubicBezTo>
                  <a:cubicBezTo>
                    <a:pt x="812" y="3537"/>
                    <a:pt x="801" y="3537"/>
                    <a:pt x="796" y="3539"/>
                  </a:cubicBezTo>
                  <a:cubicBezTo>
                    <a:pt x="811" y="3540"/>
                    <a:pt x="835" y="3541"/>
                    <a:pt x="814" y="3542"/>
                  </a:cubicBezTo>
                  <a:cubicBezTo>
                    <a:pt x="806" y="3543"/>
                    <a:pt x="824" y="3544"/>
                    <a:pt x="833" y="3545"/>
                  </a:cubicBezTo>
                  <a:cubicBezTo>
                    <a:pt x="840" y="3546"/>
                    <a:pt x="854" y="3546"/>
                    <a:pt x="836" y="3547"/>
                  </a:cubicBezTo>
                  <a:cubicBezTo>
                    <a:pt x="1217" y="3610"/>
                    <a:pt x="1864" y="3584"/>
                    <a:pt x="2376" y="3591"/>
                  </a:cubicBezTo>
                  <a:cubicBezTo>
                    <a:pt x="2290" y="3590"/>
                    <a:pt x="2226" y="3589"/>
                    <a:pt x="2185" y="3583"/>
                  </a:cubicBezTo>
                  <a:cubicBezTo>
                    <a:pt x="2262" y="3573"/>
                    <a:pt x="2396" y="3574"/>
                    <a:pt x="2471" y="3566"/>
                  </a:cubicBezTo>
                  <a:cubicBezTo>
                    <a:pt x="2445" y="3561"/>
                    <a:pt x="2716" y="3551"/>
                    <a:pt x="2729" y="3546"/>
                  </a:cubicBezTo>
                  <a:cubicBezTo>
                    <a:pt x="2721" y="3545"/>
                    <a:pt x="2720" y="3544"/>
                    <a:pt x="2740" y="3543"/>
                  </a:cubicBezTo>
                  <a:cubicBezTo>
                    <a:pt x="2748" y="3543"/>
                    <a:pt x="2730" y="3541"/>
                    <a:pt x="2728" y="3541"/>
                  </a:cubicBezTo>
                  <a:cubicBezTo>
                    <a:pt x="2727" y="3539"/>
                    <a:pt x="2781" y="3539"/>
                    <a:pt x="2757" y="3538"/>
                  </a:cubicBezTo>
                  <a:cubicBezTo>
                    <a:pt x="2750" y="3537"/>
                    <a:pt x="2773" y="3536"/>
                    <a:pt x="2767" y="3536"/>
                  </a:cubicBezTo>
                  <a:cubicBezTo>
                    <a:pt x="2744" y="3534"/>
                    <a:pt x="2804" y="3534"/>
                    <a:pt x="2774" y="3533"/>
                  </a:cubicBezTo>
                  <a:cubicBezTo>
                    <a:pt x="2749" y="3532"/>
                    <a:pt x="2786" y="3531"/>
                    <a:pt x="2789" y="3530"/>
                  </a:cubicBezTo>
                  <a:cubicBezTo>
                    <a:pt x="2793" y="3528"/>
                    <a:pt x="2823" y="3527"/>
                    <a:pt x="2791" y="3526"/>
                  </a:cubicBezTo>
                  <a:cubicBezTo>
                    <a:pt x="2809" y="3524"/>
                    <a:pt x="2831" y="3522"/>
                    <a:pt x="2848" y="3520"/>
                  </a:cubicBezTo>
                  <a:cubicBezTo>
                    <a:pt x="2775" y="3517"/>
                    <a:pt x="2933" y="3514"/>
                    <a:pt x="2853" y="3510"/>
                  </a:cubicBezTo>
                  <a:cubicBezTo>
                    <a:pt x="2872" y="3510"/>
                    <a:pt x="2892" y="3509"/>
                    <a:pt x="2914" y="3508"/>
                  </a:cubicBezTo>
                  <a:cubicBezTo>
                    <a:pt x="2915" y="3504"/>
                    <a:pt x="2913" y="3504"/>
                    <a:pt x="2928" y="3503"/>
                  </a:cubicBezTo>
                  <a:cubicBezTo>
                    <a:pt x="2952" y="3502"/>
                    <a:pt x="2901" y="3501"/>
                    <a:pt x="2928" y="3500"/>
                  </a:cubicBezTo>
                  <a:cubicBezTo>
                    <a:pt x="2950" y="3499"/>
                    <a:pt x="2933" y="3498"/>
                    <a:pt x="2917" y="3498"/>
                  </a:cubicBezTo>
                  <a:cubicBezTo>
                    <a:pt x="2970" y="3498"/>
                    <a:pt x="2994" y="3487"/>
                    <a:pt x="3014" y="3481"/>
                  </a:cubicBezTo>
                  <a:cubicBezTo>
                    <a:pt x="2997" y="3479"/>
                    <a:pt x="3027" y="3479"/>
                    <a:pt x="3019" y="3477"/>
                  </a:cubicBezTo>
                  <a:cubicBezTo>
                    <a:pt x="3004" y="3475"/>
                    <a:pt x="2981" y="3473"/>
                    <a:pt x="3012" y="3470"/>
                  </a:cubicBezTo>
                  <a:cubicBezTo>
                    <a:pt x="3025" y="3469"/>
                    <a:pt x="3003" y="3468"/>
                    <a:pt x="2997" y="3466"/>
                  </a:cubicBezTo>
                  <a:cubicBezTo>
                    <a:pt x="3020" y="3464"/>
                    <a:pt x="3018" y="3463"/>
                    <a:pt x="3039" y="3461"/>
                  </a:cubicBezTo>
                  <a:cubicBezTo>
                    <a:pt x="3089" y="3457"/>
                    <a:pt x="3042" y="3455"/>
                    <a:pt x="3044" y="3452"/>
                  </a:cubicBezTo>
                  <a:cubicBezTo>
                    <a:pt x="3056" y="3451"/>
                    <a:pt x="3029" y="3449"/>
                    <a:pt x="3059" y="3448"/>
                  </a:cubicBezTo>
                  <a:cubicBezTo>
                    <a:pt x="3064" y="3448"/>
                    <a:pt x="3062" y="3447"/>
                    <a:pt x="3056" y="3447"/>
                  </a:cubicBezTo>
                  <a:cubicBezTo>
                    <a:pt x="3011" y="3446"/>
                    <a:pt x="3067" y="3442"/>
                    <a:pt x="3019" y="3438"/>
                  </a:cubicBezTo>
                  <a:cubicBezTo>
                    <a:pt x="3002" y="3436"/>
                    <a:pt x="3046" y="3437"/>
                    <a:pt x="3060" y="3436"/>
                  </a:cubicBezTo>
                  <a:cubicBezTo>
                    <a:pt x="3062" y="3429"/>
                    <a:pt x="3056" y="3430"/>
                    <a:pt x="3048" y="3428"/>
                  </a:cubicBezTo>
                  <a:cubicBezTo>
                    <a:pt x="3037" y="3427"/>
                    <a:pt x="3087" y="3426"/>
                    <a:pt x="3048" y="3425"/>
                  </a:cubicBezTo>
                  <a:cubicBezTo>
                    <a:pt x="3057" y="3424"/>
                    <a:pt x="3031" y="3423"/>
                    <a:pt x="3039" y="3421"/>
                  </a:cubicBezTo>
                  <a:cubicBezTo>
                    <a:pt x="3047" y="3420"/>
                    <a:pt x="3023" y="3418"/>
                    <a:pt x="3059" y="3417"/>
                  </a:cubicBezTo>
                  <a:cubicBezTo>
                    <a:pt x="3065" y="3417"/>
                    <a:pt x="3064" y="3416"/>
                    <a:pt x="3057" y="3415"/>
                  </a:cubicBezTo>
                  <a:cubicBezTo>
                    <a:pt x="3022" y="3414"/>
                    <a:pt x="3045" y="3415"/>
                    <a:pt x="3038" y="3396"/>
                  </a:cubicBezTo>
                  <a:cubicBezTo>
                    <a:pt x="3038" y="3395"/>
                    <a:pt x="3028" y="3394"/>
                    <a:pt x="3030" y="3393"/>
                  </a:cubicBezTo>
                  <a:cubicBezTo>
                    <a:pt x="3031" y="3392"/>
                    <a:pt x="3014" y="3391"/>
                    <a:pt x="3038" y="3390"/>
                  </a:cubicBezTo>
                  <a:cubicBezTo>
                    <a:pt x="3004" y="3388"/>
                    <a:pt x="2999" y="3385"/>
                    <a:pt x="2994" y="3383"/>
                  </a:cubicBezTo>
                  <a:cubicBezTo>
                    <a:pt x="2981" y="3380"/>
                    <a:pt x="2978" y="3382"/>
                    <a:pt x="2943" y="3376"/>
                  </a:cubicBezTo>
                  <a:cubicBezTo>
                    <a:pt x="2934" y="3376"/>
                    <a:pt x="2955" y="3374"/>
                    <a:pt x="2955" y="3373"/>
                  </a:cubicBezTo>
                  <a:cubicBezTo>
                    <a:pt x="2931" y="3360"/>
                    <a:pt x="2931" y="3365"/>
                    <a:pt x="2883" y="3361"/>
                  </a:cubicBezTo>
                  <a:cubicBezTo>
                    <a:pt x="2813" y="3358"/>
                    <a:pt x="2885" y="3357"/>
                    <a:pt x="2843" y="3353"/>
                  </a:cubicBezTo>
                  <a:cubicBezTo>
                    <a:pt x="2836" y="3352"/>
                    <a:pt x="2846" y="3351"/>
                    <a:pt x="2842" y="3350"/>
                  </a:cubicBezTo>
                  <a:cubicBezTo>
                    <a:pt x="2840" y="3350"/>
                    <a:pt x="2851" y="3348"/>
                    <a:pt x="2846" y="3348"/>
                  </a:cubicBezTo>
                  <a:cubicBezTo>
                    <a:pt x="2808" y="3348"/>
                    <a:pt x="2870" y="3347"/>
                    <a:pt x="2839" y="3346"/>
                  </a:cubicBezTo>
                  <a:cubicBezTo>
                    <a:pt x="2804" y="3340"/>
                    <a:pt x="2784" y="3340"/>
                    <a:pt x="2748" y="3341"/>
                  </a:cubicBezTo>
                  <a:cubicBezTo>
                    <a:pt x="2744" y="3325"/>
                    <a:pt x="2744" y="3330"/>
                    <a:pt x="2686" y="3324"/>
                  </a:cubicBezTo>
                  <a:cubicBezTo>
                    <a:pt x="2674" y="3312"/>
                    <a:pt x="2604" y="3316"/>
                    <a:pt x="2578" y="3301"/>
                  </a:cubicBezTo>
                  <a:cubicBezTo>
                    <a:pt x="2556" y="3298"/>
                    <a:pt x="2563" y="3293"/>
                    <a:pt x="2549" y="3293"/>
                  </a:cubicBezTo>
                  <a:cubicBezTo>
                    <a:pt x="2550" y="3293"/>
                    <a:pt x="2565" y="3292"/>
                    <a:pt x="2558" y="3291"/>
                  </a:cubicBezTo>
                  <a:cubicBezTo>
                    <a:pt x="2508" y="3290"/>
                    <a:pt x="2584" y="3288"/>
                    <a:pt x="2520" y="3286"/>
                  </a:cubicBezTo>
                  <a:cubicBezTo>
                    <a:pt x="2500" y="3285"/>
                    <a:pt x="2486" y="3284"/>
                    <a:pt x="2500" y="3284"/>
                  </a:cubicBezTo>
                  <a:cubicBezTo>
                    <a:pt x="2532" y="3282"/>
                    <a:pt x="2488" y="3282"/>
                    <a:pt x="2496" y="3281"/>
                  </a:cubicBezTo>
                  <a:cubicBezTo>
                    <a:pt x="2463" y="3268"/>
                    <a:pt x="2389" y="3275"/>
                    <a:pt x="2352" y="3261"/>
                  </a:cubicBezTo>
                  <a:cubicBezTo>
                    <a:pt x="2350" y="3259"/>
                    <a:pt x="2365" y="3257"/>
                    <a:pt x="2313" y="3256"/>
                  </a:cubicBezTo>
                  <a:cubicBezTo>
                    <a:pt x="2302" y="3255"/>
                    <a:pt x="2311" y="3254"/>
                    <a:pt x="2311" y="3253"/>
                  </a:cubicBezTo>
                  <a:cubicBezTo>
                    <a:pt x="2329" y="3253"/>
                    <a:pt x="2341" y="3253"/>
                    <a:pt x="2348" y="3253"/>
                  </a:cubicBezTo>
                  <a:cubicBezTo>
                    <a:pt x="2342" y="3252"/>
                    <a:pt x="2334" y="3252"/>
                    <a:pt x="2334" y="3251"/>
                  </a:cubicBezTo>
                  <a:cubicBezTo>
                    <a:pt x="2374" y="3251"/>
                    <a:pt x="2339" y="3237"/>
                    <a:pt x="2393" y="3235"/>
                  </a:cubicBezTo>
                  <a:cubicBezTo>
                    <a:pt x="2406" y="3234"/>
                    <a:pt x="2421" y="3233"/>
                    <a:pt x="2412" y="3232"/>
                  </a:cubicBezTo>
                  <a:cubicBezTo>
                    <a:pt x="2369" y="3230"/>
                    <a:pt x="2413" y="3229"/>
                    <a:pt x="2438" y="3227"/>
                  </a:cubicBezTo>
                  <a:cubicBezTo>
                    <a:pt x="2446" y="3227"/>
                    <a:pt x="2450" y="3226"/>
                    <a:pt x="2456" y="3225"/>
                  </a:cubicBezTo>
                  <a:cubicBezTo>
                    <a:pt x="2485" y="3223"/>
                    <a:pt x="2479" y="3219"/>
                    <a:pt x="2476" y="3216"/>
                  </a:cubicBezTo>
                  <a:cubicBezTo>
                    <a:pt x="2469" y="3212"/>
                    <a:pt x="2554" y="3212"/>
                    <a:pt x="2499" y="3209"/>
                  </a:cubicBezTo>
                  <a:cubicBezTo>
                    <a:pt x="2468" y="3207"/>
                    <a:pt x="2468" y="3205"/>
                    <a:pt x="2498" y="3204"/>
                  </a:cubicBezTo>
                  <a:cubicBezTo>
                    <a:pt x="2507" y="3203"/>
                    <a:pt x="2528" y="3203"/>
                    <a:pt x="2498" y="3202"/>
                  </a:cubicBezTo>
                  <a:cubicBezTo>
                    <a:pt x="2522" y="3201"/>
                    <a:pt x="2519" y="3201"/>
                    <a:pt x="2519" y="3200"/>
                  </a:cubicBezTo>
                  <a:cubicBezTo>
                    <a:pt x="2516" y="3183"/>
                    <a:pt x="2542" y="3193"/>
                    <a:pt x="2555" y="3190"/>
                  </a:cubicBezTo>
                  <a:cubicBezTo>
                    <a:pt x="2480" y="3186"/>
                    <a:pt x="2558" y="3170"/>
                    <a:pt x="2452" y="3173"/>
                  </a:cubicBezTo>
                  <a:cubicBezTo>
                    <a:pt x="2566" y="3172"/>
                    <a:pt x="2385" y="3159"/>
                    <a:pt x="2375" y="3158"/>
                  </a:cubicBezTo>
                  <a:cubicBezTo>
                    <a:pt x="2398" y="3157"/>
                    <a:pt x="2368" y="3156"/>
                    <a:pt x="2372" y="3155"/>
                  </a:cubicBezTo>
                  <a:cubicBezTo>
                    <a:pt x="2380" y="3154"/>
                    <a:pt x="2357" y="3152"/>
                    <a:pt x="2393" y="3151"/>
                  </a:cubicBezTo>
                  <a:cubicBezTo>
                    <a:pt x="2369" y="3151"/>
                    <a:pt x="2359" y="3150"/>
                    <a:pt x="2383" y="3149"/>
                  </a:cubicBezTo>
                  <a:cubicBezTo>
                    <a:pt x="2416" y="3147"/>
                    <a:pt x="2359" y="3147"/>
                    <a:pt x="2374" y="3146"/>
                  </a:cubicBezTo>
                  <a:cubicBezTo>
                    <a:pt x="2423" y="3141"/>
                    <a:pt x="2381" y="3143"/>
                    <a:pt x="2430" y="3137"/>
                  </a:cubicBezTo>
                  <a:cubicBezTo>
                    <a:pt x="2435" y="3137"/>
                    <a:pt x="2424" y="3136"/>
                    <a:pt x="2425" y="3136"/>
                  </a:cubicBezTo>
                  <a:cubicBezTo>
                    <a:pt x="2428" y="3135"/>
                    <a:pt x="2443" y="3134"/>
                    <a:pt x="2429" y="3133"/>
                  </a:cubicBezTo>
                  <a:cubicBezTo>
                    <a:pt x="2391" y="3133"/>
                    <a:pt x="2457" y="3132"/>
                    <a:pt x="2421" y="3131"/>
                  </a:cubicBezTo>
                  <a:cubicBezTo>
                    <a:pt x="2412" y="3131"/>
                    <a:pt x="2415" y="3129"/>
                    <a:pt x="2426" y="3128"/>
                  </a:cubicBezTo>
                  <a:cubicBezTo>
                    <a:pt x="2438" y="3127"/>
                    <a:pt x="2396" y="3127"/>
                    <a:pt x="2434" y="3126"/>
                  </a:cubicBezTo>
                  <a:cubicBezTo>
                    <a:pt x="2428" y="3125"/>
                    <a:pt x="2451" y="3124"/>
                    <a:pt x="2455" y="3123"/>
                  </a:cubicBezTo>
                  <a:cubicBezTo>
                    <a:pt x="2456" y="3116"/>
                    <a:pt x="2470" y="3116"/>
                    <a:pt x="2476" y="3114"/>
                  </a:cubicBezTo>
                  <a:cubicBezTo>
                    <a:pt x="2483" y="3109"/>
                    <a:pt x="2519" y="3108"/>
                    <a:pt x="2535" y="3104"/>
                  </a:cubicBezTo>
                  <a:cubicBezTo>
                    <a:pt x="2494" y="3103"/>
                    <a:pt x="2558" y="3102"/>
                    <a:pt x="2526" y="3102"/>
                  </a:cubicBezTo>
                  <a:cubicBezTo>
                    <a:pt x="2506" y="3101"/>
                    <a:pt x="2545" y="3100"/>
                    <a:pt x="2519" y="3099"/>
                  </a:cubicBezTo>
                  <a:cubicBezTo>
                    <a:pt x="2543" y="3094"/>
                    <a:pt x="2552" y="3091"/>
                    <a:pt x="2581" y="3086"/>
                  </a:cubicBezTo>
                  <a:cubicBezTo>
                    <a:pt x="2591" y="3083"/>
                    <a:pt x="2558" y="3079"/>
                    <a:pt x="2601" y="3076"/>
                  </a:cubicBezTo>
                  <a:cubicBezTo>
                    <a:pt x="2605" y="3076"/>
                    <a:pt x="2606" y="3075"/>
                    <a:pt x="2601" y="3075"/>
                  </a:cubicBezTo>
                  <a:cubicBezTo>
                    <a:pt x="2572" y="3074"/>
                    <a:pt x="2572" y="3073"/>
                    <a:pt x="2600" y="3071"/>
                  </a:cubicBezTo>
                  <a:cubicBezTo>
                    <a:pt x="2550" y="3069"/>
                    <a:pt x="2606" y="3071"/>
                    <a:pt x="2601" y="3067"/>
                  </a:cubicBezTo>
                  <a:cubicBezTo>
                    <a:pt x="2596" y="3066"/>
                    <a:pt x="2574" y="3064"/>
                    <a:pt x="2584" y="3064"/>
                  </a:cubicBezTo>
                  <a:cubicBezTo>
                    <a:pt x="2612" y="3063"/>
                    <a:pt x="2573" y="3062"/>
                    <a:pt x="2579" y="3061"/>
                  </a:cubicBezTo>
                  <a:cubicBezTo>
                    <a:pt x="2586" y="3060"/>
                    <a:pt x="2583" y="3058"/>
                    <a:pt x="2580" y="3057"/>
                  </a:cubicBezTo>
                  <a:cubicBezTo>
                    <a:pt x="2561" y="3055"/>
                    <a:pt x="2562" y="3047"/>
                    <a:pt x="2556" y="3046"/>
                  </a:cubicBezTo>
                  <a:cubicBezTo>
                    <a:pt x="2530" y="3041"/>
                    <a:pt x="2519" y="3043"/>
                    <a:pt x="2518" y="3036"/>
                  </a:cubicBezTo>
                  <a:cubicBezTo>
                    <a:pt x="2513" y="3022"/>
                    <a:pt x="2536" y="3028"/>
                    <a:pt x="2498" y="3025"/>
                  </a:cubicBezTo>
                  <a:cubicBezTo>
                    <a:pt x="2550" y="3024"/>
                    <a:pt x="2482" y="3023"/>
                    <a:pt x="2515" y="3022"/>
                  </a:cubicBezTo>
                  <a:cubicBezTo>
                    <a:pt x="2486" y="3021"/>
                    <a:pt x="2522" y="3020"/>
                    <a:pt x="2519" y="3019"/>
                  </a:cubicBezTo>
                  <a:cubicBezTo>
                    <a:pt x="2516" y="3018"/>
                    <a:pt x="2518" y="3017"/>
                    <a:pt x="2518" y="3016"/>
                  </a:cubicBezTo>
                  <a:cubicBezTo>
                    <a:pt x="2519" y="3015"/>
                    <a:pt x="2493" y="3015"/>
                    <a:pt x="2515" y="3014"/>
                  </a:cubicBezTo>
                  <a:cubicBezTo>
                    <a:pt x="2529" y="3013"/>
                    <a:pt x="2523" y="3011"/>
                    <a:pt x="2507" y="3010"/>
                  </a:cubicBezTo>
                  <a:cubicBezTo>
                    <a:pt x="2473" y="3009"/>
                    <a:pt x="2546" y="3008"/>
                    <a:pt x="2518" y="3007"/>
                  </a:cubicBezTo>
                  <a:cubicBezTo>
                    <a:pt x="2482" y="3005"/>
                    <a:pt x="2499" y="3003"/>
                    <a:pt x="2499" y="3002"/>
                  </a:cubicBezTo>
                  <a:cubicBezTo>
                    <a:pt x="2500" y="3000"/>
                    <a:pt x="2479" y="2998"/>
                    <a:pt x="2518" y="2997"/>
                  </a:cubicBezTo>
                  <a:cubicBezTo>
                    <a:pt x="2465" y="2995"/>
                    <a:pt x="2519" y="2990"/>
                    <a:pt x="2532" y="2985"/>
                  </a:cubicBezTo>
                  <a:cubicBezTo>
                    <a:pt x="2542" y="2984"/>
                    <a:pt x="2499" y="2982"/>
                    <a:pt x="2537" y="2981"/>
                  </a:cubicBezTo>
                  <a:cubicBezTo>
                    <a:pt x="2508" y="2981"/>
                    <a:pt x="2543" y="2980"/>
                    <a:pt x="2540" y="2979"/>
                  </a:cubicBezTo>
                  <a:cubicBezTo>
                    <a:pt x="2531" y="2969"/>
                    <a:pt x="2565" y="2963"/>
                    <a:pt x="2581" y="2961"/>
                  </a:cubicBezTo>
                  <a:cubicBezTo>
                    <a:pt x="2531" y="2960"/>
                    <a:pt x="2575" y="2958"/>
                    <a:pt x="2584" y="2958"/>
                  </a:cubicBezTo>
                  <a:cubicBezTo>
                    <a:pt x="2636" y="2946"/>
                    <a:pt x="2594" y="2949"/>
                    <a:pt x="2662" y="2943"/>
                  </a:cubicBezTo>
                  <a:lnTo>
                    <a:pt x="2652" y="2942"/>
                  </a:lnTo>
                  <a:cubicBezTo>
                    <a:pt x="2641" y="2939"/>
                    <a:pt x="2634" y="2937"/>
                    <a:pt x="2663" y="2934"/>
                  </a:cubicBezTo>
                  <a:cubicBezTo>
                    <a:pt x="2716" y="2929"/>
                    <a:pt x="2721" y="2925"/>
                    <a:pt x="2748" y="2917"/>
                  </a:cubicBezTo>
                  <a:cubicBezTo>
                    <a:pt x="2750" y="2916"/>
                    <a:pt x="2766" y="2915"/>
                    <a:pt x="2767" y="2914"/>
                  </a:cubicBezTo>
                  <a:cubicBezTo>
                    <a:pt x="2769" y="2913"/>
                    <a:pt x="2748" y="2912"/>
                    <a:pt x="2758" y="2911"/>
                  </a:cubicBezTo>
                  <a:cubicBezTo>
                    <a:pt x="2780" y="2910"/>
                    <a:pt x="2747" y="2909"/>
                    <a:pt x="2752" y="2909"/>
                  </a:cubicBezTo>
                  <a:cubicBezTo>
                    <a:pt x="2784" y="2908"/>
                    <a:pt x="2727" y="2908"/>
                    <a:pt x="2753" y="2907"/>
                  </a:cubicBezTo>
                  <a:cubicBezTo>
                    <a:pt x="2779" y="2906"/>
                    <a:pt x="2767" y="2904"/>
                    <a:pt x="2761" y="2904"/>
                  </a:cubicBezTo>
                  <a:cubicBezTo>
                    <a:pt x="2736" y="2903"/>
                    <a:pt x="2768" y="2903"/>
                    <a:pt x="2765" y="2902"/>
                  </a:cubicBezTo>
                  <a:cubicBezTo>
                    <a:pt x="2747" y="2902"/>
                    <a:pt x="2750" y="2900"/>
                    <a:pt x="2746" y="2887"/>
                  </a:cubicBezTo>
                  <a:cubicBezTo>
                    <a:pt x="2742" y="2883"/>
                    <a:pt x="2767" y="2879"/>
                    <a:pt x="2731" y="2874"/>
                  </a:cubicBezTo>
                  <a:cubicBezTo>
                    <a:pt x="2779" y="2874"/>
                    <a:pt x="2719" y="2873"/>
                    <a:pt x="2738" y="2872"/>
                  </a:cubicBezTo>
                  <a:cubicBezTo>
                    <a:pt x="2768" y="2871"/>
                    <a:pt x="2731" y="2862"/>
                    <a:pt x="2727" y="2855"/>
                  </a:cubicBezTo>
                  <a:cubicBezTo>
                    <a:pt x="2730" y="2851"/>
                    <a:pt x="2716" y="2850"/>
                    <a:pt x="2690" y="2848"/>
                  </a:cubicBezTo>
                  <a:cubicBezTo>
                    <a:pt x="2725" y="2847"/>
                    <a:pt x="2693" y="2846"/>
                    <a:pt x="2687" y="2845"/>
                  </a:cubicBezTo>
                  <a:cubicBezTo>
                    <a:pt x="2680" y="2844"/>
                    <a:pt x="2689" y="2842"/>
                    <a:pt x="2684" y="2841"/>
                  </a:cubicBezTo>
                  <a:cubicBezTo>
                    <a:pt x="2680" y="2840"/>
                    <a:pt x="2649" y="2839"/>
                    <a:pt x="2666" y="2838"/>
                  </a:cubicBezTo>
                  <a:cubicBezTo>
                    <a:pt x="2687" y="2837"/>
                    <a:pt x="2626" y="2836"/>
                    <a:pt x="2658" y="2835"/>
                  </a:cubicBezTo>
                  <a:cubicBezTo>
                    <a:pt x="2663" y="2835"/>
                    <a:pt x="2628" y="2833"/>
                    <a:pt x="2663" y="2833"/>
                  </a:cubicBezTo>
                  <a:cubicBezTo>
                    <a:pt x="2630" y="2826"/>
                    <a:pt x="2570" y="2829"/>
                    <a:pt x="2581" y="2819"/>
                  </a:cubicBezTo>
                  <a:cubicBezTo>
                    <a:pt x="2514" y="2819"/>
                    <a:pt x="2470" y="2815"/>
                    <a:pt x="2437" y="2809"/>
                  </a:cubicBezTo>
                  <a:cubicBezTo>
                    <a:pt x="2469" y="2808"/>
                    <a:pt x="2433" y="2807"/>
                    <a:pt x="2433" y="2806"/>
                  </a:cubicBezTo>
                  <a:cubicBezTo>
                    <a:pt x="2432" y="2805"/>
                    <a:pt x="2454" y="2804"/>
                    <a:pt x="2457" y="2803"/>
                  </a:cubicBezTo>
                  <a:cubicBezTo>
                    <a:pt x="2460" y="2801"/>
                    <a:pt x="2442" y="2799"/>
                    <a:pt x="2472" y="2798"/>
                  </a:cubicBezTo>
                  <a:cubicBezTo>
                    <a:pt x="2450" y="2797"/>
                    <a:pt x="2445" y="2795"/>
                    <a:pt x="2459" y="2794"/>
                  </a:cubicBezTo>
                  <a:cubicBezTo>
                    <a:pt x="2478" y="2793"/>
                    <a:pt x="2441" y="2791"/>
                    <a:pt x="2454" y="2790"/>
                  </a:cubicBezTo>
                  <a:cubicBezTo>
                    <a:pt x="2458" y="2789"/>
                    <a:pt x="2420" y="2788"/>
                    <a:pt x="2418" y="2788"/>
                  </a:cubicBezTo>
                  <a:cubicBezTo>
                    <a:pt x="2408" y="2792"/>
                    <a:pt x="2427" y="2798"/>
                    <a:pt x="2394" y="2801"/>
                  </a:cubicBezTo>
                  <a:cubicBezTo>
                    <a:pt x="2455" y="2806"/>
                    <a:pt x="2295" y="2798"/>
                    <a:pt x="2349" y="2806"/>
                  </a:cubicBezTo>
                  <a:cubicBezTo>
                    <a:pt x="2311" y="2806"/>
                    <a:pt x="2278" y="2806"/>
                    <a:pt x="2248" y="2805"/>
                  </a:cubicBezTo>
                  <a:cubicBezTo>
                    <a:pt x="2248" y="2801"/>
                    <a:pt x="2248" y="2801"/>
                    <a:pt x="2206" y="2798"/>
                  </a:cubicBezTo>
                  <a:cubicBezTo>
                    <a:pt x="2206" y="2800"/>
                    <a:pt x="2210" y="2801"/>
                    <a:pt x="2205" y="2803"/>
                  </a:cubicBezTo>
                  <a:cubicBezTo>
                    <a:pt x="2202" y="2804"/>
                    <a:pt x="2246" y="2804"/>
                    <a:pt x="2208" y="2805"/>
                  </a:cubicBezTo>
                  <a:cubicBezTo>
                    <a:pt x="2304" y="2808"/>
                    <a:pt x="2160" y="2820"/>
                    <a:pt x="2125" y="2806"/>
                  </a:cubicBezTo>
                  <a:cubicBezTo>
                    <a:pt x="2127" y="2805"/>
                    <a:pt x="2145" y="2803"/>
                    <a:pt x="2155" y="2801"/>
                  </a:cubicBezTo>
                  <a:cubicBezTo>
                    <a:pt x="2121" y="2798"/>
                    <a:pt x="2077" y="2798"/>
                    <a:pt x="2112" y="2795"/>
                  </a:cubicBezTo>
                  <a:cubicBezTo>
                    <a:pt x="2136" y="2793"/>
                    <a:pt x="2109" y="2793"/>
                    <a:pt x="2114" y="2791"/>
                  </a:cubicBezTo>
                  <a:cubicBezTo>
                    <a:pt x="2143" y="2790"/>
                    <a:pt x="2097" y="2790"/>
                    <a:pt x="2109" y="2789"/>
                  </a:cubicBezTo>
                  <a:cubicBezTo>
                    <a:pt x="2129" y="2788"/>
                    <a:pt x="2123" y="2788"/>
                    <a:pt x="2123" y="2784"/>
                  </a:cubicBezTo>
                  <a:cubicBezTo>
                    <a:pt x="2081" y="2780"/>
                    <a:pt x="2182" y="2778"/>
                    <a:pt x="2124" y="2775"/>
                  </a:cubicBezTo>
                  <a:cubicBezTo>
                    <a:pt x="2120" y="2775"/>
                    <a:pt x="2123" y="2774"/>
                    <a:pt x="2129" y="2774"/>
                  </a:cubicBezTo>
                  <a:cubicBezTo>
                    <a:pt x="2155" y="2773"/>
                    <a:pt x="2142" y="2772"/>
                    <a:pt x="2143" y="2771"/>
                  </a:cubicBezTo>
                  <a:cubicBezTo>
                    <a:pt x="2150" y="2763"/>
                    <a:pt x="2125" y="2766"/>
                    <a:pt x="2165" y="2764"/>
                  </a:cubicBezTo>
                  <a:cubicBezTo>
                    <a:pt x="2132" y="2763"/>
                    <a:pt x="2145" y="2762"/>
                    <a:pt x="2144" y="2761"/>
                  </a:cubicBezTo>
                  <a:cubicBezTo>
                    <a:pt x="2139" y="2754"/>
                    <a:pt x="2151" y="2745"/>
                    <a:pt x="2142" y="2743"/>
                  </a:cubicBezTo>
                  <a:cubicBezTo>
                    <a:pt x="2134" y="2742"/>
                    <a:pt x="2182" y="2741"/>
                    <a:pt x="2158" y="2739"/>
                  </a:cubicBezTo>
                  <a:cubicBezTo>
                    <a:pt x="2141" y="2738"/>
                    <a:pt x="2205" y="2736"/>
                    <a:pt x="2185" y="2735"/>
                  </a:cubicBezTo>
                  <a:cubicBezTo>
                    <a:pt x="2228" y="2734"/>
                    <a:pt x="2163" y="2732"/>
                    <a:pt x="2184" y="2731"/>
                  </a:cubicBezTo>
                  <a:cubicBezTo>
                    <a:pt x="2129" y="2729"/>
                    <a:pt x="2194" y="2728"/>
                    <a:pt x="2189" y="2726"/>
                  </a:cubicBezTo>
                  <a:cubicBezTo>
                    <a:pt x="2241" y="2726"/>
                    <a:pt x="2218" y="2724"/>
                    <a:pt x="2248" y="2723"/>
                  </a:cubicBezTo>
                  <a:cubicBezTo>
                    <a:pt x="2248" y="2724"/>
                    <a:pt x="2238" y="2725"/>
                    <a:pt x="2250" y="2726"/>
                  </a:cubicBezTo>
                  <a:cubicBezTo>
                    <a:pt x="2281" y="2727"/>
                    <a:pt x="2251" y="2728"/>
                    <a:pt x="2246" y="2728"/>
                  </a:cubicBezTo>
                  <a:cubicBezTo>
                    <a:pt x="2229" y="2730"/>
                    <a:pt x="2244" y="2732"/>
                    <a:pt x="2255" y="2734"/>
                  </a:cubicBezTo>
                  <a:cubicBezTo>
                    <a:pt x="2266" y="2736"/>
                    <a:pt x="2279" y="2738"/>
                    <a:pt x="2250" y="2739"/>
                  </a:cubicBezTo>
                  <a:cubicBezTo>
                    <a:pt x="2244" y="2740"/>
                    <a:pt x="2242" y="2741"/>
                    <a:pt x="2249" y="2741"/>
                  </a:cubicBezTo>
                  <a:cubicBezTo>
                    <a:pt x="2283" y="2747"/>
                    <a:pt x="2297" y="2746"/>
                    <a:pt x="2311" y="2749"/>
                  </a:cubicBezTo>
                  <a:cubicBezTo>
                    <a:pt x="2306" y="2750"/>
                    <a:pt x="2347" y="2751"/>
                    <a:pt x="2315" y="2752"/>
                  </a:cubicBezTo>
                  <a:cubicBezTo>
                    <a:pt x="2369" y="2755"/>
                    <a:pt x="2292" y="2758"/>
                    <a:pt x="2322" y="2761"/>
                  </a:cubicBezTo>
                  <a:cubicBezTo>
                    <a:pt x="2283" y="2763"/>
                    <a:pt x="2341" y="2764"/>
                    <a:pt x="2346" y="2766"/>
                  </a:cubicBezTo>
                  <a:cubicBezTo>
                    <a:pt x="2427" y="2768"/>
                    <a:pt x="2350" y="2754"/>
                    <a:pt x="2471" y="2756"/>
                  </a:cubicBezTo>
                  <a:cubicBezTo>
                    <a:pt x="2481" y="2757"/>
                    <a:pt x="2472" y="2758"/>
                    <a:pt x="2483" y="2759"/>
                  </a:cubicBezTo>
                  <a:cubicBezTo>
                    <a:pt x="2501" y="2760"/>
                    <a:pt x="2460" y="2761"/>
                    <a:pt x="2478" y="2762"/>
                  </a:cubicBezTo>
                  <a:cubicBezTo>
                    <a:pt x="2506" y="2763"/>
                    <a:pt x="2467" y="2764"/>
                    <a:pt x="2477" y="2765"/>
                  </a:cubicBezTo>
                  <a:cubicBezTo>
                    <a:pt x="2489" y="2766"/>
                    <a:pt x="2492" y="2767"/>
                    <a:pt x="2479" y="2769"/>
                  </a:cubicBezTo>
                  <a:cubicBezTo>
                    <a:pt x="2470" y="2769"/>
                    <a:pt x="2499" y="2770"/>
                    <a:pt x="2486" y="2771"/>
                  </a:cubicBezTo>
                  <a:cubicBezTo>
                    <a:pt x="2520" y="2771"/>
                    <a:pt x="2530" y="2771"/>
                    <a:pt x="2540" y="2770"/>
                  </a:cubicBezTo>
                  <a:cubicBezTo>
                    <a:pt x="2546" y="2769"/>
                    <a:pt x="2569" y="2768"/>
                    <a:pt x="2540" y="2768"/>
                  </a:cubicBezTo>
                  <a:cubicBezTo>
                    <a:pt x="2573" y="2767"/>
                    <a:pt x="2539" y="2766"/>
                    <a:pt x="2548" y="2766"/>
                  </a:cubicBezTo>
                  <a:cubicBezTo>
                    <a:pt x="2556" y="2765"/>
                    <a:pt x="2560" y="2764"/>
                    <a:pt x="2559" y="2764"/>
                  </a:cubicBezTo>
                  <a:cubicBezTo>
                    <a:pt x="2545" y="2761"/>
                    <a:pt x="2657" y="2759"/>
                    <a:pt x="2603" y="2757"/>
                  </a:cubicBezTo>
                  <a:cubicBezTo>
                    <a:pt x="2629" y="2752"/>
                    <a:pt x="2659" y="2746"/>
                    <a:pt x="2680" y="2744"/>
                  </a:cubicBezTo>
                  <a:cubicBezTo>
                    <a:pt x="2625" y="2738"/>
                    <a:pt x="2707" y="2748"/>
                    <a:pt x="2706" y="2732"/>
                  </a:cubicBezTo>
                  <a:cubicBezTo>
                    <a:pt x="2673" y="2731"/>
                    <a:pt x="2708" y="2730"/>
                    <a:pt x="2691" y="2729"/>
                  </a:cubicBezTo>
                  <a:cubicBezTo>
                    <a:pt x="2656" y="2727"/>
                    <a:pt x="2693" y="2722"/>
                    <a:pt x="2667" y="2720"/>
                  </a:cubicBezTo>
                  <a:cubicBezTo>
                    <a:pt x="2650" y="2718"/>
                    <a:pt x="2681" y="2715"/>
                    <a:pt x="2662" y="2714"/>
                  </a:cubicBezTo>
                  <a:cubicBezTo>
                    <a:pt x="2638" y="2713"/>
                    <a:pt x="2669" y="2712"/>
                    <a:pt x="2651" y="2711"/>
                  </a:cubicBezTo>
                  <a:cubicBezTo>
                    <a:pt x="2642" y="2711"/>
                    <a:pt x="2678" y="2710"/>
                    <a:pt x="2649" y="2709"/>
                  </a:cubicBezTo>
                  <a:cubicBezTo>
                    <a:pt x="2635" y="2708"/>
                    <a:pt x="2644" y="2707"/>
                    <a:pt x="2644" y="2705"/>
                  </a:cubicBezTo>
                  <a:cubicBezTo>
                    <a:pt x="2639" y="2698"/>
                    <a:pt x="2655" y="2696"/>
                    <a:pt x="2641" y="2695"/>
                  </a:cubicBezTo>
                  <a:cubicBezTo>
                    <a:pt x="2622" y="2680"/>
                    <a:pt x="2536" y="2669"/>
                    <a:pt x="2483" y="2656"/>
                  </a:cubicBezTo>
                  <a:cubicBezTo>
                    <a:pt x="2521" y="2656"/>
                    <a:pt x="2453" y="2655"/>
                    <a:pt x="2493" y="2654"/>
                  </a:cubicBezTo>
                  <a:cubicBezTo>
                    <a:pt x="2454" y="2647"/>
                    <a:pt x="2430" y="2642"/>
                    <a:pt x="2414" y="2634"/>
                  </a:cubicBezTo>
                  <a:cubicBezTo>
                    <a:pt x="2408" y="2633"/>
                    <a:pt x="2398" y="2631"/>
                    <a:pt x="2390" y="2630"/>
                  </a:cubicBezTo>
                  <a:cubicBezTo>
                    <a:pt x="2381" y="2628"/>
                    <a:pt x="2400" y="2627"/>
                    <a:pt x="2393" y="2625"/>
                  </a:cubicBezTo>
                  <a:cubicBezTo>
                    <a:pt x="2387" y="2624"/>
                    <a:pt x="2380" y="2622"/>
                    <a:pt x="2373" y="2621"/>
                  </a:cubicBezTo>
                  <a:cubicBezTo>
                    <a:pt x="2365" y="2620"/>
                    <a:pt x="2390" y="2618"/>
                    <a:pt x="2358" y="2617"/>
                  </a:cubicBezTo>
                  <a:cubicBezTo>
                    <a:pt x="2369" y="2617"/>
                    <a:pt x="2367" y="2616"/>
                    <a:pt x="2364" y="2616"/>
                  </a:cubicBezTo>
                  <a:cubicBezTo>
                    <a:pt x="2346" y="2614"/>
                    <a:pt x="2451" y="2614"/>
                    <a:pt x="2425" y="2612"/>
                  </a:cubicBezTo>
                  <a:cubicBezTo>
                    <a:pt x="2399" y="2600"/>
                    <a:pt x="2311" y="2604"/>
                    <a:pt x="2331" y="2599"/>
                  </a:cubicBezTo>
                  <a:cubicBezTo>
                    <a:pt x="2298" y="2595"/>
                    <a:pt x="2309" y="2594"/>
                    <a:pt x="2280" y="2591"/>
                  </a:cubicBezTo>
                  <a:cubicBezTo>
                    <a:pt x="2231" y="2591"/>
                    <a:pt x="2251" y="2590"/>
                    <a:pt x="2248" y="2589"/>
                  </a:cubicBezTo>
                  <a:cubicBezTo>
                    <a:pt x="2246" y="2588"/>
                    <a:pt x="2251" y="2587"/>
                    <a:pt x="2247" y="2587"/>
                  </a:cubicBezTo>
                  <a:cubicBezTo>
                    <a:pt x="2239" y="2585"/>
                    <a:pt x="2266" y="2584"/>
                    <a:pt x="2257" y="2582"/>
                  </a:cubicBezTo>
                  <a:cubicBezTo>
                    <a:pt x="2272" y="2582"/>
                    <a:pt x="2303" y="2580"/>
                    <a:pt x="2330" y="2572"/>
                  </a:cubicBezTo>
                  <a:cubicBezTo>
                    <a:pt x="2339" y="2571"/>
                    <a:pt x="2336" y="2569"/>
                    <a:pt x="2330" y="2568"/>
                  </a:cubicBezTo>
                  <a:cubicBezTo>
                    <a:pt x="2324" y="2567"/>
                    <a:pt x="2358" y="2566"/>
                    <a:pt x="2339" y="2566"/>
                  </a:cubicBezTo>
                  <a:cubicBezTo>
                    <a:pt x="2306" y="2564"/>
                    <a:pt x="2357" y="2564"/>
                    <a:pt x="2354" y="2563"/>
                  </a:cubicBezTo>
                  <a:cubicBezTo>
                    <a:pt x="2350" y="2561"/>
                    <a:pt x="2354" y="2558"/>
                    <a:pt x="2322" y="2556"/>
                  </a:cubicBezTo>
                  <a:cubicBezTo>
                    <a:pt x="2280" y="2553"/>
                    <a:pt x="2400" y="2552"/>
                    <a:pt x="2391" y="2550"/>
                  </a:cubicBezTo>
                  <a:cubicBezTo>
                    <a:pt x="2402" y="2548"/>
                    <a:pt x="2384" y="2545"/>
                    <a:pt x="2414" y="2542"/>
                  </a:cubicBezTo>
                  <a:cubicBezTo>
                    <a:pt x="2379" y="2540"/>
                    <a:pt x="2440" y="2538"/>
                    <a:pt x="2434" y="2536"/>
                  </a:cubicBezTo>
                  <a:cubicBezTo>
                    <a:pt x="2403" y="2535"/>
                    <a:pt x="2440" y="2535"/>
                    <a:pt x="2436" y="2534"/>
                  </a:cubicBezTo>
                  <a:cubicBezTo>
                    <a:pt x="2435" y="2533"/>
                    <a:pt x="2449" y="2533"/>
                    <a:pt x="2455" y="2533"/>
                  </a:cubicBezTo>
                  <a:cubicBezTo>
                    <a:pt x="2402" y="2531"/>
                    <a:pt x="2465" y="2529"/>
                    <a:pt x="2437" y="2527"/>
                  </a:cubicBezTo>
                  <a:cubicBezTo>
                    <a:pt x="2418" y="2526"/>
                    <a:pt x="2461" y="2526"/>
                    <a:pt x="2476" y="2526"/>
                  </a:cubicBezTo>
                  <a:cubicBezTo>
                    <a:pt x="2460" y="2525"/>
                    <a:pt x="2442" y="2524"/>
                    <a:pt x="2427" y="2523"/>
                  </a:cubicBezTo>
                  <a:cubicBezTo>
                    <a:pt x="2414" y="2521"/>
                    <a:pt x="2462" y="2519"/>
                    <a:pt x="2475" y="2518"/>
                  </a:cubicBezTo>
                  <a:cubicBezTo>
                    <a:pt x="2477" y="2517"/>
                    <a:pt x="2462" y="2516"/>
                    <a:pt x="2457" y="2515"/>
                  </a:cubicBezTo>
                  <a:cubicBezTo>
                    <a:pt x="2456" y="2515"/>
                    <a:pt x="2469" y="2514"/>
                    <a:pt x="2469" y="2514"/>
                  </a:cubicBezTo>
                  <a:cubicBezTo>
                    <a:pt x="2445" y="2512"/>
                    <a:pt x="2470" y="2513"/>
                    <a:pt x="2476" y="2511"/>
                  </a:cubicBezTo>
                  <a:cubicBezTo>
                    <a:pt x="2479" y="2510"/>
                    <a:pt x="2486" y="2509"/>
                    <a:pt x="2475" y="2508"/>
                  </a:cubicBezTo>
                  <a:cubicBezTo>
                    <a:pt x="2460" y="2507"/>
                    <a:pt x="2510" y="2506"/>
                    <a:pt x="2482" y="2505"/>
                  </a:cubicBezTo>
                  <a:cubicBezTo>
                    <a:pt x="2472" y="2505"/>
                    <a:pt x="2497" y="2503"/>
                    <a:pt x="2490" y="2503"/>
                  </a:cubicBezTo>
                  <a:cubicBezTo>
                    <a:pt x="2476" y="2501"/>
                    <a:pt x="2509" y="2500"/>
                    <a:pt x="2499" y="2499"/>
                  </a:cubicBezTo>
                  <a:cubicBezTo>
                    <a:pt x="2486" y="2498"/>
                    <a:pt x="2480" y="2496"/>
                    <a:pt x="2497" y="2495"/>
                  </a:cubicBezTo>
                  <a:cubicBezTo>
                    <a:pt x="2509" y="2493"/>
                    <a:pt x="2411" y="2488"/>
                    <a:pt x="2397" y="2484"/>
                  </a:cubicBezTo>
                  <a:cubicBezTo>
                    <a:pt x="2373" y="2483"/>
                    <a:pt x="2415" y="2480"/>
                    <a:pt x="2403" y="2479"/>
                  </a:cubicBezTo>
                  <a:cubicBezTo>
                    <a:pt x="2401" y="2477"/>
                    <a:pt x="2448" y="2476"/>
                    <a:pt x="2417" y="2475"/>
                  </a:cubicBezTo>
                  <a:cubicBezTo>
                    <a:pt x="2514" y="2457"/>
                    <a:pt x="2182" y="2452"/>
                    <a:pt x="2141" y="2449"/>
                  </a:cubicBezTo>
                  <a:cubicBezTo>
                    <a:pt x="2113" y="2447"/>
                    <a:pt x="2100" y="2446"/>
                    <a:pt x="2082" y="2433"/>
                  </a:cubicBezTo>
                  <a:cubicBezTo>
                    <a:pt x="2081" y="2432"/>
                    <a:pt x="2030" y="2431"/>
                    <a:pt x="2076" y="2429"/>
                  </a:cubicBezTo>
                  <a:cubicBezTo>
                    <a:pt x="2062" y="2429"/>
                    <a:pt x="2030" y="2428"/>
                    <a:pt x="2020" y="2421"/>
                  </a:cubicBezTo>
                  <a:cubicBezTo>
                    <a:pt x="2024" y="2407"/>
                    <a:pt x="1991" y="2411"/>
                    <a:pt x="1988" y="2408"/>
                  </a:cubicBezTo>
                  <a:cubicBezTo>
                    <a:pt x="1994" y="2407"/>
                    <a:pt x="1969" y="2407"/>
                    <a:pt x="1976" y="2406"/>
                  </a:cubicBezTo>
                  <a:cubicBezTo>
                    <a:pt x="1982" y="2405"/>
                    <a:pt x="1971" y="2404"/>
                    <a:pt x="1995" y="2403"/>
                  </a:cubicBezTo>
                  <a:cubicBezTo>
                    <a:pt x="1993" y="2401"/>
                    <a:pt x="1895" y="2396"/>
                    <a:pt x="1955" y="2393"/>
                  </a:cubicBezTo>
                  <a:cubicBezTo>
                    <a:pt x="1940" y="2390"/>
                    <a:pt x="1908" y="2389"/>
                    <a:pt x="1977" y="2387"/>
                  </a:cubicBezTo>
                  <a:cubicBezTo>
                    <a:pt x="1888" y="2384"/>
                    <a:pt x="2016" y="2381"/>
                    <a:pt x="1930" y="2380"/>
                  </a:cubicBezTo>
                  <a:cubicBezTo>
                    <a:pt x="1905" y="2381"/>
                    <a:pt x="1926" y="2379"/>
                    <a:pt x="1936" y="2380"/>
                  </a:cubicBezTo>
                  <a:cubicBezTo>
                    <a:pt x="1919" y="2381"/>
                    <a:pt x="1941" y="2379"/>
                    <a:pt x="1935" y="2375"/>
                  </a:cubicBezTo>
                  <a:cubicBezTo>
                    <a:pt x="1933" y="2374"/>
                    <a:pt x="1915" y="2372"/>
                    <a:pt x="1925" y="2371"/>
                  </a:cubicBezTo>
                  <a:cubicBezTo>
                    <a:pt x="1947" y="2369"/>
                    <a:pt x="1933" y="2366"/>
                    <a:pt x="1933" y="2364"/>
                  </a:cubicBezTo>
                  <a:cubicBezTo>
                    <a:pt x="1938" y="2361"/>
                    <a:pt x="1851" y="2359"/>
                    <a:pt x="1879" y="2358"/>
                  </a:cubicBezTo>
                  <a:cubicBezTo>
                    <a:pt x="1913" y="2357"/>
                    <a:pt x="1856" y="2357"/>
                    <a:pt x="1886" y="2356"/>
                  </a:cubicBezTo>
                  <a:cubicBezTo>
                    <a:pt x="1945" y="2355"/>
                    <a:pt x="1861" y="2346"/>
                    <a:pt x="1861" y="2344"/>
                  </a:cubicBezTo>
                  <a:cubicBezTo>
                    <a:pt x="1803" y="2338"/>
                    <a:pt x="1813" y="2333"/>
                    <a:pt x="1701" y="2327"/>
                  </a:cubicBezTo>
                  <a:cubicBezTo>
                    <a:pt x="1676" y="2328"/>
                    <a:pt x="1697" y="2326"/>
                    <a:pt x="1707" y="2327"/>
                  </a:cubicBezTo>
                  <a:cubicBezTo>
                    <a:pt x="1703" y="2327"/>
                    <a:pt x="1699" y="2328"/>
                    <a:pt x="1701" y="2327"/>
                  </a:cubicBezTo>
                  <a:cubicBezTo>
                    <a:pt x="1707" y="2326"/>
                    <a:pt x="1661" y="2325"/>
                    <a:pt x="1701" y="2324"/>
                  </a:cubicBezTo>
                  <a:cubicBezTo>
                    <a:pt x="1676" y="2323"/>
                    <a:pt x="1716" y="2322"/>
                    <a:pt x="1707" y="2321"/>
                  </a:cubicBezTo>
                  <a:cubicBezTo>
                    <a:pt x="1703" y="2321"/>
                    <a:pt x="1714" y="2320"/>
                    <a:pt x="1680" y="2320"/>
                  </a:cubicBezTo>
                  <a:cubicBezTo>
                    <a:pt x="1655" y="2321"/>
                    <a:pt x="1676" y="2319"/>
                    <a:pt x="1686" y="2320"/>
                  </a:cubicBezTo>
                  <a:cubicBezTo>
                    <a:pt x="1682" y="2320"/>
                    <a:pt x="1678" y="2320"/>
                    <a:pt x="1680" y="2320"/>
                  </a:cubicBezTo>
                  <a:cubicBezTo>
                    <a:pt x="1646" y="2314"/>
                    <a:pt x="1677" y="2315"/>
                    <a:pt x="1587" y="2314"/>
                  </a:cubicBezTo>
                  <a:cubicBezTo>
                    <a:pt x="1582" y="2313"/>
                    <a:pt x="1577" y="2312"/>
                    <a:pt x="1572" y="2312"/>
                  </a:cubicBezTo>
                  <a:cubicBezTo>
                    <a:pt x="1505" y="2312"/>
                    <a:pt x="1528" y="2310"/>
                    <a:pt x="1523" y="2309"/>
                  </a:cubicBezTo>
                  <a:cubicBezTo>
                    <a:pt x="1518" y="2307"/>
                    <a:pt x="1465" y="2306"/>
                    <a:pt x="1519" y="2304"/>
                  </a:cubicBezTo>
                  <a:cubicBezTo>
                    <a:pt x="1498" y="2304"/>
                    <a:pt x="1500" y="2302"/>
                    <a:pt x="1462" y="2302"/>
                  </a:cubicBezTo>
                  <a:cubicBezTo>
                    <a:pt x="1520" y="2298"/>
                    <a:pt x="1395" y="2300"/>
                    <a:pt x="1457" y="2300"/>
                  </a:cubicBezTo>
                  <a:cubicBezTo>
                    <a:pt x="1453" y="2300"/>
                    <a:pt x="1449" y="2300"/>
                    <a:pt x="1451" y="2300"/>
                  </a:cubicBezTo>
                  <a:cubicBezTo>
                    <a:pt x="1431" y="2297"/>
                    <a:pt x="1325" y="2291"/>
                    <a:pt x="1357" y="2289"/>
                  </a:cubicBezTo>
                  <a:cubicBezTo>
                    <a:pt x="1426" y="2282"/>
                    <a:pt x="1453" y="2271"/>
                    <a:pt x="1500" y="2271"/>
                  </a:cubicBezTo>
                  <a:lnTo>
                    <a:pt x="1500" y="2265"/>
                  </a:lnTo>
                  <a:cubicBezTo>
                    <a:pt x="1541" y="2265"/>
                    <a:pt x="1577" y="2261"/>
                    <a:pt x="1558" y="2259"/>
                  </a:cubicBezTo>
                  <a:cubicBezTo>
                    <a:pt x="1579" y="2258"/>
                    <a:pt x="1603" y="2258"/>
                    <a:pt x="1617" y="2257"/>
                  </a:cubicBezTo>
                  <a:cubicBezTo>
                    <a:pt x="1582" y="2253"/>
                    <a:pt x="1676" y="2252"/>
                    <a:pt x="1666" y="2249"/>
                  </a:cubicBezTo>
                  <a:cubicBezTo>
                    <a:pt x="1729" y="2240"/>
                    <a:pt x="1819" y="2232"/>
                    <a:pt x="1852" y="2218"/>
                  </a:cubicBezTo>
                  <a:cubicBezTo>
                    <a:pt x="1895" y="2214"/>
                    <a:pt x="1880" y="2211"/>
                    <a:pt x="1935" y="2205"/>
                  </a:cubicBezTo>
                  <a:cubicBezTo>
                    <a:pt x="1979" y="2186"/>
                    <a:pt x="1978" y="2193"/>
                    <a:pt x="2019" y="2183"/>
                  </a:cubicBezTo>
                  <a:cubicBezTo>
                    <a:pt x="1987" y="2182"/>
                    <a:pt x="2022" y="2181"/>
                    <a:pt x="2020" y="2180"/>
                  </a:cubicBezTo>
                  <a:cubicBezTo>
                    <a:pt x="2017" y="2179"/>
                    <a:pt x="2008" y="2177"/>
                    <a:pt x="2022" y="2176"/>
                  </a:cubicBezTo>
                  <a:cubicBezTo>
                    <a:pt x="2040" y="2173"/>
                    <a:pt x="2056" y="2172"/>
                    <a:pt x="2061" y="2170"/>
                  </a:cubicBezTo>
                  <a:cubicBezTo>
                    <a:pt x="2057" y="2168"/>
                    <a:pt x="2088" y="2167"/>
                    <a:pt x="2061" y="2166"/>
                  </a:cubicBezTo>
                  <a:cubicBezTo>
                    <a:pt x="2107" y="2165"/>
                    <a:pt x="2041" y="2164"/>
                    <a:pt x="2066" y="2163"/>
                  </a:cubicBezTo>
                  <a:cubicBezTo>
                    <a:pt x="2097" y="2162"/>
                    <a:pt x="2075" y="2161"/>
                    <a:pt x="2081" y="2160"/>
                  </a:cubicBezTo>
                  <a:cubicBezTo>
                    <a:pt x="2086" y="2158"/>
                    <a:pt x="2109" y="2156"/>
                    <a:pt x="2102" y="2155"/>
                  </a:cubicBezTo>
                  <a:cubicBezTo>
                    <a:pt x="2069" y="2154"/>
                    <a:pt x="2087" y="2153"/>
                    <a:pt x="2100" y="2152"/>
                  </a:cubicBezTo>
                  <a:cubicBezTo>
                    <a:pt x="2113" y="2151"/>
                    <a:pt x="2139" y="2150"/>
                    <a:pt x="2104" y="2149"/>
                  </a:cubicBezTo>
                  <a:cubicBezTo>
                    <a:pt x="2106" y="2147"/>
                    <a:pt x="2176" y="2141"/>
                    <a:pt x="2163" y="2137"/>
                  </a:cubicBezTo>
                  <a:cubicBezTo>
                    <a:pt x="2159" y="2136"/>
                    <a:pt x="2192" y="2135"/>
                    <a:pt x="2167" y="2134"/>
                  </a:cubicBezTo>
                  <a:cubicBezTo>
                    <a:pt x="2147" y="2133"/>
                    <a:pt x="2181" y="2132"/>
                    <a:pt x="2184" y="2131"/>
                  </a:cubicBezTo>
                  <a:cubicBezTo>
                    <a:pt x="2180" y="2120"/>
                    <a:pt x="2236" y="2124"/>
                    <a:pt x="2186" y="2121"/>
                  </a:cubicBezTo>
                  <a:cubicBezTo>
                    <a:pt x="2226" y="2120"/>
                    <a:pt x="2199" y="2118"/>
                    <a:pt x="2206" y="2116"/>
                  </a:cubicBezTo>
                  <a:cubicBezTo>
                    <a:pt x="2222" y="2114"/>
                    <a:pt x="2170" y="2111"/>
                    <a:pt x="2186" y="2109"/>
                  </a:cubicBezTo>
                  <a:cubicBezTo>
                    <a:pt x="2235" y="2105"/>
                    <a:pt x="2191" y="2104"/>
                    <a:pt x="2206" y="2097"/>
                  </a:cubicBezTo>
                  <a:cubicBezTo>
                    <a:pt x="2207" y="2091"/>
                    <a:pt x="2190" y="2094"/>
                    <a:pt x="2204" y="2092"/>
                  </a:cubicBezTo>
                  <a:cubicBezTo>
                    <a:pt x="2230" y="2083"/>
                    <a:pt x="2283" y="2078"/>
                    <a:pt x="2290" y="2070"/>
                  </a:cubicBezTo>
                  <a:cubicBezTo>
                    <a:pt x="2277" y="2067"/>
                    <a:pt x="2302" y="2065"/>
                    <a:pt x="2307" y="2064"/>
                  </a:cubicBezTo>
                  <a:cubicBezTo>
                    <a:pt x="2320" y="2063"/>
                    <a:pt x="2308" y="2061"/>
                    <a:pt x="2311" y="2060"/>
                  </a:cubicBezTo>
                  <a:cubicBezTo>
                    <a:pt x="2313" y="2059"/>
                    <a:pt x="2334" y="2057"/>
                    <a:pt x="2323" y="2057"/>
                  </a:cubicBezTo>
                  <a:cubicBezTo>
                    <a:pt x="2299" y="2056"/>
                    <a:pt x="2342" y="2055"/>
                    <a:pt x="2323" y="2055"/>
                  </a:cubicBezTo>
                  <a:cubicBezTo>
                    <a:pt x="2297" y="2054"/>
                    <a:pt x="2352" y="2053"/>
                    <a:pt x="2314" y="2053"/>
                  </a:cubicBezTo>
                  <a:cubicBezTo>
                    <a:pt x="2312" y="2053"/>
                    <a:pt x="2330" y="2051"/>
                    <a:pt x="2324" y="2051"/>
                  </a:cubicBezTo>
                  <a:cubicBezTo>
                    <a:pt x="2294" y="2050"/>
                    <a:pt x="2343" y="2050"/>
                    <a:pt x="2333" y="2049"/>
                  </a:cubicBezTo>
                  <a:cubicBezTo>
                    <a:pt x="2323" y="2048"/>
                    <a:pt x="2331" y="2047"/>
                    <a:pt x="2331" y="2045"/>
                  </a:cubicBezTo>
                  <a:cubicBezTo>
                    <a:pt x="2332" y="2044"/>
                    <a:pt x="2326" y="2043"/>
                    <a:pt x="2350" y="2043"/>
                  </a:cubicBezTo>
                  <a:cubicBezTo>
                    <a:pt x="2321" y="2042"/>
                    <a:pt x="2321" y="2040"/>
                    <a:pt x="2337" y="2039"/>
                  </a:cubicBezTo>
                  <a:cubicBezTo>
                    <a:pt x="2364" y="2038"/>
                    <a:pt x="2306" y="2037"/>
                    <a:pt x="2331" y="2036"/>
                  </a:cubicBezTo>
                  <a:cubicBezTo>
                    <a:pt x="2347" y="2036"/>
                    <a:pt x="2351" y="2036"/>
                    <a:pt x="2373" y="2037"/>
                  </a:cubicBezTo>
                  <a:cubicBezTo>
                    <a:pt x="2362" y="2031"/>
                    <a:pt x="2383" y="2028"/>
                    <a:pt x="2398" y="2024"/>
                  </a:cubicBezTo>
                  <a:cubicBezTo>
                    <a:pt x="2425" y="2022"/>
                    <a:pt x="2388" y="2020"/>
                    <a:pt x="2392" y="2018"/>
                  </a:cubicBezTo>
                  <a:cubicBezTo>
                    <a:pt x="2395" y="2017"/>
                    <a:pt x="2394" y="2016"/>
                    <a:pt x="2378" y="2015"/>
                  </a:cubicBezTo>
                  <a:cubicBezTo>
                    <a:pt x="2360" y="2014"/>
                    <a:pt x="2379" y="2012"/>
                    <a:pt x="2351" y="2010"/>
                  </a:cubicBezTo>
                  <a:cubicBezTo>
                    <a:pt x="2334" y="2009"/>
                    <a:pt x="2390" y="2009"/>
                    <a:pt x="2358" y="2008"/>
                  </a:cubicBezTo>
                  <a:cubicBezTo>
                    <a:pt x="2342" y="2005"/>
                    <a:pt x="2336" y="2006"/>
                    <a:pt x="2308" y="2005"/>
                  </a:cubicBezTo>
                  <a:cubicBezTo>
                    <a:pt x="2339" y="2004"/>
                    <a:pt x="2338" y="2007"/>
                    <a:pt x="2358" y="2001"/>
                  </a:cubicBezTo>
                  <a:cubicBezTo>
                    <a:pt x="2369" y="2000"/>
                    <a:pt x="2344" y="1999"/>
                    <a:pt x="2351" y="1998"/>
                  </a:cubicBezTo>
                  <a:cubicBezTo>
                    <a:pt x="2357" y="1997"/>
                    <a:pt x="2348" y="1996"/>
                    <a:pt x="2353" y="1995"/>
                  </a:cubicBezTo>
                  <a:cubicBezTo>
                    <a:pt x="2357" y="1994"/>
                    <a:pt x="2367" y="1993"/>
                    <a:pt x="2362" y="1992"/>
                  </a:cubicBezTo>
                  <a:cubicBezTo>
                    <a:pt x="2340" y="1987"/>
                    <a:pt x="2366" y="1988"/>
                    <a:pt x="2349" y="1985"/>
                  </a:cubicBezTo>
                  <a:cubicBezTo>
                    <a:pt x="2331" y="1983"/>
                    <a:pt x="2362" y="1982"/>
                    <a:pt x="2352" y="1981"/>
                  </a:cubicBezTo>
                  <a:cubicBezTo>
                    <a:pt x="2343" y="1979"/>
                    <a:pt x="2325" y="1978"/>
                    <a:pt x="2334" y="1977"/>
                  </a:cubicBezTo>
                  <a:cubicBezTo>
                    <a:pt x="2354" y="1974"/>
                    <a:pt x="2333" y="1972"/>
                    <a:pt x="2297" y="1970"/>
                  </a:cubicBezTo>
                  <a:cubicBezTo>
                    <a:pt x="2358" y="1970"/>
                    <a:pt x="2339" y="1951"/>
                    <a:pt x="2270" y="1948"/>
                  </a:cubicBezTo>
                  <a:cubicBezTo>
                    <a:pt x="2293" y="1947"/>
                    <a:pt x="2332" y="1946"/>
                    <a:pt x="2283" y="1945"/>
                  </a:cubicBezTo>
                  <a:cubicBezTo>
                    <a:pt x="2258" y="1946"/>
                    <a:pt x="2280" y="1944"/>
                    <a:pt x="2290" y="1945"/>
                  </a:cubicBezTo>
                  <a:cubicBezTo>
                    <a:pt x="2285" y="1945"/>
                    <a:pt x="2281" y="1946"/>
                    <a:pt x="2283" y="1945"/>
                  </a:cubicBezTo>
                  <a:cubicBezTo>
                    <a:pt x="2257" y="1944"/>
                    <a:pt x="2294" y="1943"/>
                    <a:pt x="2274" y="1942"/>
                  </a:cubicBezTo>
                  <a:cubicBezTo>
                    <a:pt x="2259" y="1941"/>
                    <a:pt x="2239" y="1939"/>
                    <a:pt x="2249" y="1938"/>
                  </a:cubicBezTo>
                  <a:cubicBezTo>
                    <a:pt x="2287" y="1937"/>
                    <a:pt x="2216" y="1935"/>
                    <a:pt x="2267" y="1934"/>
                  </a:cubicBezTo>
                  <a:cubicBezTo>
                    <a:pt x="2210" y="1929"/>
                    <a:pt x="2131" y="1911"/>
                    <a:pt x="2079" y="1900"/>
                  </a:cubicBezTo>
                  <a:cubicBezTo>
                    <a:pt x="2029" y="1899"/>
                    <a:pt x="2048" y="1891"/>
                    <a:pt x="1961" y="1888"/>
                  </a:cubicBezTo>
                  <a:cubicBezTo>
                    <a:pt x="1990" y="1887"/>
                    <a:pt x="1966" y="1886"/>
                    <a:pt x="1979" y="1885"/>
                  </a:cubicBezTo>
                  <a:cubicBezTo>
                    <a:pt x="1993" y="1883"/>
                    <a:pt x="1940" y="1882"/>
                    <a:pt x="1977" y="1881"/>
                  </a:cubicBezTo>
                  <a:cubicBezTo>
                    <a:pt x="1923" y="1862"/>
                    <a:pt x="1705" y="1853"/>
                    <a:pt x="1602" y="1832"/>
                  </a:cubicBezTo>
                  <a:cubicBezTo>
                    <a:pt x="1560" y="1831"/>
                    <a:pt x="1602" y="1829"/>
                    <a:pt x="1564" y="1828"/>
                  </a:cubicBezTo>
                  <a:cubicBezTo>
                    <a:pt x="1616" y="1827"/>
                    <a:pt x="1556" y="1825"/>
                    <a:pt x="1558" y="1824"/>
                  </a:cubicBezTo>
                  <a:cubicBezTo>
                    <a:pt x="1562" y="1821"/>
                    <a:pt x="1573" y="1818"/>
                    <a:pt x="1542" y="1815"/>
                  </a:cubicBezTo>
                  <a:cubicBezTo>
                    <a:pt x="1521" y="1811"/>
                    <a:pt x="1569" y="1810"/>
                    <a:pt x="1578" y="1809"/>
                  </a:cubicBezTo>
                  <a:cubicBezTo>
                    <a:pt x="1565" y="1809"/>
                    <a:pt x="1531" y="1809"/>
                    <a:pt x="1550" y="1808"/>
                  </a:cubicBezTo>
                  <a:cubicBezTo>
                    <a:pt x="1563" y="1807"/>
                    <a:pt x="1582" y="1806"/>
                    <a:pt x="1577" y="1805"/>
                  </a:cubicBezTo>
                  <a:cubicBezTo>
                    <a:pt x="1571" y="1805"/>
                    <a:pt x="1617" y="1804"/>
                    <a:pt x="1590" y="1803"/>
                  </a:cubicBezTo>
                  <a:cubicBezTo>
                    <a:pt x="1581" y="1803"/>
                    <a:pt x="1595" y="1802"/>
                    <a:pt x="1592" y="1801"/>
                  </a:cubicBezTo>
                  <a:cubicBezTo>
                    <a:pt x="1587" y="1800"/>
                    <a:pt x="1597" y="1799"/>
                    <a:pt x="1603" y="1798"/>
                  </a:cubicBezTo>
                  <a:cubicBezTo>
                    <a:pt x="1608" y="1798"/>
                    <a:pt x="1617" y="1797"/>
                    <a:pt x="1623" y="1796"/>
                  </a:cubicBezTo>
                  <a:cubicBezTo>
                    <a:pt x="1628" y="1796"/>
                    <a:pt x="1586" y="1795"/>
                    <a:pt x="1620" y="1794"/>
                  </a:cubicBezTo>
                  <a:cubicBezTo>
                    <a:pt x="1576" y="1794"/>
                    <a:pt x="1643" y="1791"/>
                    <a:pt x="1665" y="1786"/>
                  </a:cubicBezTo>
                  <a:cubicBezTo>
                    <a:pt x="1670" y="1776"/>
                    <a:pt x="1752" y="1775"/>
                    <a:pt x="1766" y="1767"/>
                  </a:cubicBezTo>
                  <a:cubicBezTo>
                    <a:pt x="1736" y="1767"/>
                    <a:pt x="1763" y="1766"/>
                    <a:pt x="1775" y="1766"/>
                  </a:cubicBezTo>
                  <a:cubicBezTo>
                    <a:pt x="1785" y="1760"/>
                    <a:pt x="1828" y="1746"/>
                    <a:pt x="1871" y="1746"/>
                  </a:cubicBezTo>
                  <a:cubicBezTo>
                    <a:pt x="1834" y="1745"/>
                    <a:pt x="1884" y="1744"/>
                    <a:pt x="1875" y="1743"/>
                  </a:cubicBezTo>
                  <a:cubicBezTo>
                    <a:pt x="1868" y="1743"/>
                    <a:pt x="1869" y="1741"/>
                    <a:pt x="1890" y="1740"/>
                  </a:cubicBezTo>
                  <a:cubicBezTo>
                    <a:pt x="1908" y="1740"/>
                    <a:pt x="1883" y="1737"/>
                    <a:pt x="1900" y="1736"/>
                  </a:cubicBezTo>
                  <a:cubicBezTo>
                    <a:pt x="1981" y="1728"/>
                    <a:pt x="1984" y="1720"/>
                    <a:pt x="2101" y="1708"/>
                  </a:cubicBezTo>
                  <a:cubicBezTo>
                    <a:pt x="2061" y="1707"/>
                    <a:pt x="2103" y="1706"/>
                    <a:pt x="2108" y="1706"/>
                  </a:cubicBezTo>
                  <a:cubicBezTo>
                    <a:pt x="2123" y="1704"/>
                    <a:pt x="2144" y="1702"/>
                    <a:pt x="2144" y="1699"/>
                  </a:cubicBezTo>
                  <a:cubicBezTo>
                    <a:pt x="2144" y="1698"/>
                    <a:pt x="2131" y="1696"/>
                    <a:pt x="2179" y="1695"/>
                  </a:cubicBezTo>
                  <a:cubicBezTo>
                    <a:pt x="2184" y="1695"/>
                    <a:pt x="2184" y="1694"/>
                    <a:pt x="2185" y="1694"/>
                  </a:cubicBezTo>
                  <a:cubicBezTo>
                    <a:pt x="2195" y="1692"/>
                    <a:pt x="2176" y="1690"/>
                    <a:pt x="2202" y="1687"/>
                  </a:cubicBezTo>
                  <a:cubicBezTo>
                    <a:pt x="2223" y="1686"/>
                    <a:pt x="2216" y="1683"/>
                    <a:pt x="2224" y="1681"/>
                  </a:cubicBezTo>
                  <a:cubicBezTo>
                    <a:pt x="2243" y="1676"/>
                    <a:pt x="2243" y="1669"/>
                    <a:pt x="2249" y="1665"/>
                  </a:cubicBezTo>
                  <a:cubicBezTo>
                    <a:pt x="2288" y="1662"/>
                    <a:pt x="2266" y="1659"/>
                    <a:pt x="2267" y="1656"/>
                  </a:cubicBezTo>
                  <a:cubicBezTo>
                    <a:pt x="2267" y="1654"/>
                    <a:pt x="2226" y="1652"/>
                    <a:pt x="2289" y="1650"/>
                  </a:cubicBezTo>
                  <a:cubicBezTo>
                    <a:pt x="2292" y="1650"/>
                    <a:pt x="2291" y="1650"/>
                    <a:pt x="2287" y="1650"/>
                  </a:cubicBezTo>
                  <a:cubicBezTo>
                    <a:pt x="2253" y="1648"/>
                    <a:pt x="2314" y="1647"/>
                    <a:pt x="2289" y="1647"/>
                  </a:cubicBezTo>
                  <a:cubicBezTo>
                    <a:pt x="2258" y="1645"/>
                    <a:pt x="2295" y="1645"/>
                    <a:pt x="2292" y="1644"/>
                  </a:cubicBezTo>
                  <a:cubicBezTo>
                    <a:pt x="2288" y="1643"/>
                    <a:pt x="2278" y="1641"/>
                    <a:pt x="2303" y="1640"/>
                  </a:cubicBezTo>
                  <a:cubicBezTo>
                    <a:pt x="2336" y="1639"/>
                    <a:pt x="2284" y="1638"/>
                    <a:pt x="2289" y="1637"/>
                  </a:cubicBezTo>
                  <a:cubicBezTo>
                    <a:pt x="2326" y="1633"/>
                    <a:pt x="2299" y="1630"/>
                    <a:pt x="2332" y="1628"/>
                  </a:cubicBezTo>
                  <a:cubicBezTo>
                    <a:pt x="2343" y="1628"/>
                    <a:pt x="2302" y="1627"/>
                    <a:pt x="2327" y="1626"/>
                  </a:cubicBezTo>
                  <a:cubicBezTo>
                    <a:pt x="2347" y="1625"/>
                    <a:pt x="2326" y="1623"/>
                    <a:pt x="2352" y="1621"/>
                  </a:cubicBezTo>
                  <a:cubicBezTo>
                    <a:pt x="2317" y="1620"/>
                    <a:pt x="2358" y="1619"/>
                    <a:pt x="2353" y="1618"/>
                  </a:cubicBezTo>
                  <a:cubicBezTo>
                    <a:pt x="2351" y="1609"/>
                    <a:pt x="2341" y="1611"/>
                    <a:pt x="2384" y="1608"/>
                  </a:cubicBezTo>
                  <a:cubicBezTo>
                    <a:pt x="2393" y="1608"/>
                    <a:pt x="2398" y="1606"/>
                    <a:pt x="2392" y="1606"/>
                  </a:cubicBezTo>
                  <a:cubicBezTo>
                    <a:pt x="2360" y="1605"/>
                    <a:pt x="2391" y="1604"/>
                    <a:pt x="2396" y="1604"/>
                  </a:cubicBezTo>
                  <a:cubicBezTo>
                    <a:pt x="2404" y="1603"/>
                    <a:pt x="2355" y="1602"/>
                    <a:pt x="2388" y="1601"/>
                  </a:cubicBezTo>
                  <a:cubicBezTo>
                    <a:pt x="2420" y="1597"/>
                    <a:pt x="2393" y="1597"/>
                    <a:pt x="2427" y="1593"/>
                  </a:cubicBezTo>
                  <a:cubicBezTo>
                    <a:pt x="2435" y="1592"/>
                    <a:pt x="2409" y="1591"/>
                    <a:pt x="2417" y="1591"/>
                  </a:cubicBezTo>
                  <a:cubicBezTo>
                    <a:pt x="2430" y="1590"/>
                    <a:pt x="2419" y="1589"/>
                    <a:pt x="2426" y="1588"/>
                  </a:cubicBezTo>
                  <a:cubicBezTo>
                    <a:pt x="2436" y="1587"/>
                    <a:pt x="2434" y="1586"/>
                    <a:pt x="2450" y="1585"/>
                  </a:cubicBezTo>
                  <a:cubicBezTo>
                    <a:pt x="2478" y="1584"/>
                    <a:pt x="2421" y="1583"/>
                    <a:pt x="2434" y="1582"/>
                  </a:cubicBezTo>
                  <a:cubicBezTo>
                    <a:pt x="2446" y="1581"/>
                    <a:pt x="2465" y="1580"/>
                    <a:pt x="2456" y="1579"/>
                  </a:cubicBezTo>
                  <a:cubicBezTo>
                    <a:pt x="2441" y="1576"/>
                    <a:pt x="2507" y="1574"/>
                    <a:pt x="2461" y="1572"/>
                  </a:cubicBezTo>
                  <a:cubicBezTo>
                    <a:pt x="2507" y="1569"/>
                    <a:pt x="2438" y="1570"/>
                    <a:pt x="2477" y="1565"/>
                  </a:cubicBezTo>
                  <a:cubicBezTo>
                    <a:pt x="2481" y="1564"/>
                    <a:pt x="2473" y="1563"/>
                    <a:pt x="2490" y="1562"/>
                  </a:cubicBezTo>
                  <a:cubicBezTo>
                    <a:pt x="2501" y="1561"/>
                    <a:pt x="2469" y="1559"/>
                    <a:pt x="2480" y="1559"/>
                  </a:cubicBezTo>
                  <a:cubicBezTo>
                    <a:pt x="2499" y="1558"/>
                    <a:pt x="2477" y="1557"/>
                    <a:pt x="2488" y="1556"/>
                  </a:cubicBezTo>
                  <a:cubicBezTo>
                    <a:pt x="2494" y="1556"/>
                    <a:pt x="2487" y="1555"/>
                    <a:pt x="2488" y="1554"/>
                  </a:cubicBezTo>
                  <a:cubicBezTo>
                    <a:pt x="2445" y="1554"/>
                    <a:pt x="2451" y="1553"/>
                    <a:pt x="2458" y="1553"/>
                  </a:cubicBezTo>
                  <a:cubicBezTo>
                    <a:pt x="2469" y="1551"/>
                    <a:pt x="2497" y="1550"/>
                    <a:pt x="2464" y="1549"/>
                  </a:cubicBezTo>
                  <a:cubicBezTo>
                    <a:pt x="2429" y="1548"/>
                    <a:pt x="2475" y="1547"/>
                    <a:pt x="2465" y="1546"/>
                  </a:cubicBezTo>
                  <a:cubicBezTo>
                    <a:pt x="2445" y="1544"/>
                    <a:pt x="2440" y="1541"/>
                    <a:pt x="2437" y="1538"/>
                  </a:cubicBezTo>
                  <a:cubicBezTo>
                    <a:pt x="2435" y="1537"/>
                    <a:pt x="2418" y="1535"/>
                    <a:pt x="2453" y="1534"/>
                  </a:cubicBezTo>
                  <a:cubicBezTo>
                    <a:pt x="2424" y="1533"/>
                    <a:pt x="2437" y="1531"/>
                    <a:pt x="2436" y="1530"/>
                  </a:cubicBezTo>
                  <a:cubicBezTo>
                    <a:pt x="2434" y="1528"/>
                    <a:pt x="2429" y="1526"/>
                    <a:pt x="2438" y="1524"/>
                  </a:cubicBezTo>
                  <a:cubicBezTo>
                    <a:pt x="2443" y="1522"/>
                    <a:pt x="2394" y="1522"/>
                    <a:pt x="2435" y="1521"/>
                  </a:cubicBezTo>
                  <a:cubicBezTo>
                    <a:pt x="2423" y="1520"/>
                    <a:pt x="2411" y="1518"/>
                    <a:pt x="2401" y="1518"/>
                  </a:cubicBezTo>
                  <a:cubicBezTo>
                    <a:pt x="2412" y="1517"/>
                    <a:pt x="2437" y="1515"/>
                    <a:pt x="2433" y="1515"/>
                  </a:cubicBezTo>
                  <a:cubicBezTo>
                    <a:pt x="2404" y="1514"/>
                    <a:pt x="2442" y="1514"/>
                    <a:pt x="2435" y="1513"/>
                  </a:cubicBezTo>
                  <a:cubicBezTo>
                    <a:pt x="2426" y="1511"/>
                    <a:pt x="2409" y="1510"/>
                    <a:pt x="2406" y="1506"/>
                  </a:cubicBezTo>
                  <a:cubicBezTo>
                    <a:pt x="2408" y="1505"/>
                    <a:pt x="2360" y="1505"/>
                    <a:pt x="2389" y="1503"/>
                  </a:cubicBezTo>
                  <a:cubicBezTo>
                    <a:pt x="2403" y="1502"/>
                    <a:pt x="2395" y="1500"/>
                    <a:pt x="2388" y="1499"/>
                  </a:cubicBezTo>
                  <a:cubicBezTo>
                    <a:pt x="2358" y="1498"/>
                    <a:pt x="2371" y="1497"/>
                    <a:pt x="2375" y="1496"/>
                  </a:cubicBezTo>
                  <a:cubicBezTo>
                    <a:pt x="2345" y="1489"/>
                    <a:pt x="2401" y="1490"/>
                    <a:pt x="2305" y="1488"/>
                  </a:cubicBezTo>
                  <a:cubicBezTo>
                    <a:pt x="2383" y="1487"/>
                    <a:pt x="2366" y="1483"/>
                    <a:pt x="2333" y="1482"/>
                  </a:cubicBezTo>
                  <a:cubicBezTo>
                    <a:pt x="2380" y="1480"/>
                    <a:pt x="2332" y="1480"/>
                    <a:pt x="2350" y="1477"/>
                  </a:cubicBezTo>
                  <a:cubicBezTo>
                    <a:pt x="2357" y="1475"/>
                    <a:pt x="2366" y="1473"/>
                    <a:pt x="2346" y="1472"/>
                  </a:cubicBezTo>
                  <a:cubicBezTo>
                    <a:pt x="2314" y="1471"/>
                    <a:pt x="2349" y="1470"/>
                    <a:pt x="2341" y="1469"/>
                  </a:cubicBezTo>
                  <a:cubicBezTo>
                    <a:pt x="2303" y="1464"/>
                    <a:pt x="2380" y="1464"/>
                    <a:pt x="2331" y="1462"/>
                  </a:cubicBezTo>
                  <a:cubicBezTo>
                    <a:pt x="2309" y="1455"/>
                    <a:pt x="2302" y="1453"/>
                    <a:pt x="2273" y="1445"/>
                  </a:cubicBezTo>
                  <a:cubicBezTo>
                    <a:pt x="2311" y="1444"/>
                    <a:pt x="2246" y="1443"/>
                    <a:pt x="2269" y="1442"/>
                  </a:cubicBezTo>
                  <a:cubicBezTo>
                    <a:pt x="2301" y="1441"/>
                    <a:pt x="2282" y="1441"/>
                    <a:pt x="2270" y="1440"/>
                  </a:cubicBezTo>
                  <a:cubicBezTo>
                    <a:pt x="2206" y="1435"/>
                    <a:pt x="2191" y="1422"/>
                    <a:pt x="2126" y="1417"/>
                  </a:cubicBezTo>
                  <a:cubicBezTo>
                    <a:pt x="2127" y="1416"/>
                    <a:pt x="2092" y="1415"/>
                    <a:pt x="2118" y="1414"/>
                  </a:cubicBezTo>
                  <a:cubicBezTo>
                    <a:pt x="2142" y="1413"/>
                    <a:pt x="2106" y="1412"/>
                    <a:pt x="2102" y="1411"/>
                  </a:cubicBezTo>
                  <a:cubicBezTo>
                    <a:pt x="2073" y="1401"/>
                    <a:pt x="2100" y="1407"/>
                    <a:pt x="2041" y="1401"/>
                  </a:cubicBezTo>
                  <a:cubicBezTo>
                    <a:pt x="2088" y="1399"/>
                    <a:pt x="1995" y="1397"/>
                    <a:pt x="2040" y="1395"/>
                  </a:cubicBezTo>
                  <a:cubicBezTo>
                    <a:pt x="1956" y="1387"/>
                    <a:pt x="1981" y="1383"/>
                    <a:pt x="1860" y="1376"/>
                  </a:cubicBezTo>
                  <a:cubicBezTo>
                    <a:pt x="1874" y="1375"/>
                    <a:pt x="1889" y="1375"/>
                    <a:pt x="1893" y="1375"/>
                  </a:cubicBezTo>
                  <a:cubicBezTo>
                    <a:pt x="1915" y="1371"/>
                    <a:pt x="1828" y="1378"/>
                    <a:pt x="1862" y="1368"/>
                  </a:cubicBezTo>
                  <a:cubicBezTo>
                    <a:pt x="1857" y="1368"/>
                    <a:pt x="1844" y="1368"/>
                    <a:pt x="1830" y="1367"/>
                  </a:cubicBezTo>
                  <a:cubicBezTo>
                    <a:pt x="1848" y="1364"/>
                    <a:pt x="1808" y="1362"/>
                    <a:pt x="1772" y="1359"/>
                  </a:cubicBezTo>
                  <a:cubicBezTo>
                    <a:pt x="1887" y="1358"/>
                    <a:pt x="1675" y="1347"/>
                    <a:pt x="1666" y="1343"/>
                  </a:cubicBezTo>
                  <a:cubicBezTo>
                    <a:pt x="1584" y="1328"/>
                    <a:pt x="1546" y="1326"/>
                    <a:pt x="1509" y="1307"/>
                  </a:cubicBezTo>
                  <a:cubicBezTo>
                    <a:pt x="1511" y="1304"/>
                    <a:pt x="1473" y="1301"/>
                    <a:pt x="1517" y="1298"/>
                  </a:cubicBezTo>
                  <a:cubicBezTo>
                    <a:pt x="1527" y="1298"/>
                    <a:pt x="1515" y="1297"/>
                    <a:pt x="1511" y="1296"/>
                  </a:cubicBezTo>
                  <a:cubicBezTo>
                    <a:pt x="1494" y="1297"/>
                    <a:pt x="1494" y="1281"/>
                    <a:pt x="1508" y="1280"/>
                  </a:cubicBezTo>
                  <a:cubicBezTo>
                    <a:pt x="1508" y="1279"/>
                    <a:pt x="1498" y="1278"/>
                    <a:pt x="1500" y="1276"/>
                  </a:cubicBezTo>
                  <a:cubicBezTo>
                    <a:pt x="1501" y="1275"/>
                    <a:pt x="1527" y="1274"/>
                    <a:pt x="1516" y="1273"/>
                  </a:cubicBezTo>
                  <a:cubicBezTo>
                    <a:pt x="1488" y="1272"/>
                    <a:pt x="1525" y="1271"/>
                    <a:pt x="1528" y="1270"/>
                  </a:cubicBezTo>
                  <a:cubicBezTo>
                    <a:pt x="1553" y="1270"/>
                    <a:pt x="1523" y="1267"/>
                    <a:pt x="1561" y="1265"/>
                  </a:cubicBezTo>
                  <a:cubicBezTo>
                    <a:pt x="1509" y="1263"/>
                    <a:pt x="1570" y="1262"/>
                    <a:pt x="1564" y="1260"/>
                  </a:cubicBezTo>
                  <a:cubicBezTo>
                    <a:pt x="1557" y="1258"/>
                    <a:pt x="1549" y="1256"/>
                    <a:pt x="1580" y="1255"/>
                  </a:cubicBezTo>
                  <a:cubicBezTo>
                    <a:pt x="1590" y="1254"/>
                    <a:pt x="1585" y="1253"/>
                    <a:pt x="1581" y="1252"/>
                  </a:cubicBezTo>
                  <a:cubicBezTo>
                    <a:pt x="1576" y="1252"/>
                    <a:pt x="1621" y="1251"/>
                    <a:pt x="1587" y="1250"/>
                  </a:cubicBezTo>
                  <a:cubicBezTo>
                    <a:pt x="1609" y="1249"/>
                    <a:pt x="1559" y="1247"/>
                    <a:pt x="1587" y="1246"/>
                  </a:cubicBezTo>
                  <a:cubicBezTo>
                    <a:pt x="1623" y="1244"/>
                    <a:pt x="1566" y="1243"/>
                    <a:pt x="1579" y="1241"/>
                  </a:cubicBezTo>
                  <a:cubicBezTo>
                    <a:pt x="1591" y="1240"/>
                    <a:pt x="1590" y="1238"/>
                    <a:pt x="1579" y="1237"/>
                  </a:cubicBezTo>
                  <a:cubicBezTo>
                    <a:pt x="1568" y="1235"/>
                    <a:pt x="1636" y="1234"/>
                    <a:pt x="1584" y="1233"/>
                  </a:cubicBezTo>
                  <a:cubicBezTo>
                    <a:pt x="1621" y="1231"/>
                    <a:pt x="1596" y="1229"/>
                    <a:pt x="1602" y="1227"/>
                  </a:cubicBezTo>
                  <a:cubicBezTo>
                    <a:pt x="1610" y="1215"/>
                    <a:pt x="1587" y="1217"/>
                    <a:pt x="1588" y="1215"/>
                  </a:cubicBezTo>
                  <a:cubicBezTo>
                    <a:pt x="1623" y="1214"/>
                    <a:pt x="1580" y="1213"/>
                    <a:pt x="1590" y="1213"/>
                  </a:cubicBezTo>
                  <a:cubicBezTo>
                    <a:pt x="1602" y="1212"/>
                    <a:pt x="1589" y="1211"/>
                    <a:pt x="1600" y="1210"/>
                  </a:cubicBezTo>
                  <a:cubicBezTo>
                    <a:pt x="1616" y="1205"/>
                    <a:pt x="1580" y="1204"/>
                    <a:pt x="1621" y="1203"/>
                  </a:cubicBezTo>
                  <a:cubicBezTo>
                    <a:pt x="1587" y="1202"/>
                    <a:pt x="1622" y="1200"/>
                    <a:pt x="1613" y="1199"/>
                  </a:cubicBezTo>
                  <a:cubicBezTo>
                    <a:pt x="1593" y="1197"/>
                    <a:pt x="1591" y="1195"/>
                    <a:pt x="1607" y="1194"/>
                  </a:cubicBezTo>
                  <a:cubicBezTo>
                    <a:pt x="1656" y="1182"/>
                    <a:pt x="1575" y="1187"/>
                    <a:pt x="1559" y="1187"/>
                  </a:cubicBezTo>
                  <a:cubicBezTo>
                    <a:pt x="1578" y="1187"/>
                    <a:pt x="1590" y="1187"/>
                    <a:pt x="1602" y="1188"/>
                  </a:cubicBezTo>
                  <a:cubicBezTo>
                    <a:pt x="1584" y="1188"/>
                    <a:pt x="1596" y="1189"/>
                    <a:pt x="1594" y="1190"/>
                  </a:cubicBezTo>
                  <a:cubicBezTo>
                    <a:pt x="1590" y="1190"/>
                    <a:pt x="1586" y="1189"/>
                    <a:pt x="1582" y="1189"/>
                  </a:cubicBezTo>
                  <a:cubicBezTo>
                    <a:pt x="1617" y="1189"/>
                    <a:pt x="1517" y="1190"/>
                    <a:pt x="1603" y="1191"/>
                  </a:cubicBezTo>
                  <a:cubicBezTo>
                    <a:pt x="1588" y="1191"/>
                    <a:pt x="1575" y="1191"/>
                    <a:pt x="1561" y="1192"/>
                  </a:cubicBezTo>
                  <a:cubicBezTo>
                    <a:pt x="1563" y="1198"/>
                    <a:pt x="1550" y="1196"/>
                    <a:pt x="1540" y="1198"/>
                  </a:cubicBezTo>
                  <a:cubicBezTo>
                    <a:pt x="1529" y="1199"/>
                    <a:pt x="1566" y="1199"/>
                    <a:pt x="1543" y="1201"/>
                  </a:cubicBezTo>
                  <a:cubicBezTo>
                    <a:pt x="1527" y="1201"/>
                    <a:pt x="1540" y="1203"/>
                    <a:pt x="1540" y="1204"/>
                  </a:cubicBezTo>
                  <a:cubicBezTo>
                    <a:pt x="1540" y="1205"/>
                    <a:pt x="1547" y="1206"/>
                    <a:pt x="1539" y="1206"/>
                  </a:cubicBezTo>
                  <a:cubicBezTo>
                    <a:pt x="1508" y="1208"/>
                    <a:pt x="1520" y="1210"/>
                    <a:pt x="1520" y="1212"/>
                  </a:cubicBezTo>
                  <a:cubicBezTo>
                    <a:pt x="1520" y="1213"/>
                    <a:pt x="1488" y="1215"/>
                    <a:pt x="1519" y="1216"/>
                  </a:cubicBezTo>
                  <a:cubicBezTo>
                    <a:pt x="1491" y="1217"/>
                    <a:pt x="1516" y="1218"/>
                    <a:pt x="1501" y="1219"/>
                  </a:cubicBezTo>
                  <a:cubicBezTo>
                    <a:pt x="1488" y="1220"/>
                    <a:pt x="1494" y="1222"/>
                    <a:pt x="1500" y="1223"/>
                  </a:cubicBezTo>
                  <a:cubicBezTo>
                    <a:pt x="1505" y="1224"/>
                    <a:pt x="1464" y="1225"/>
                    <a:pt x="1499" y="1226"/>
                  </a:cubicBezTo>
                  <a:cubicBezTo>
                    <a:pt x="1448" y="1241"/>
                    <a:pt x="1437" y="1234"/>
                    <a:pt x="1415" y="1241"/>
                  </a:cubicBezTo>
                  <a:cubicBezTo>
                    <a:pt x="1416" y="1252"/>
                    <a:pt x="1331" y="1251"/>
                    <a:pt x="1374" y="1255"/>
                  </a:cubicBezTo>
                  <a:cubicBezTo>
                    <a:pt x="1321" y="1260"/>
                    <a:pt x="1276" y="1258"/>
                    <a:pt x="1221" y="1256"/>
                  </a:cubicBezTo>
                  <a:cubicBezTo>
                    <a:pt x="1188" y="1255"/>
                    <a:pt x="1252" y="1254"/>
                    <a:pt x="1213" y="1254"/>
                  </a:cubicBezTo>
                  <a:cubicBezTo>
                    <a:pt x="1201" y="1252"/>
                    <a:pt x="1240" y="1252"/>
                    <a:pt x="1249" y="1251"/>
                  </a:cubicBezTo>
                  <a:lnTo>
                    <a:pt x="1249" y="1251"/>
                  </a:lnTo>
                  <a:cubicBezTo>
                    <a:pt x="1170" y="1251"/>
                    <a:pt x="1258" y="1240"/>
                    <a:pt x="1290" y="1239"/>
                  </a:cubicBezTo>
                  <a:cubicBezTo>
                    <a:pt x="1294" y="1252"/>
                    <a:pt x="1283" y="1248"/>
                    <a:pt x="1269" y="1250"/>
                  </a:cubicBezTo>
                  <a:cubicBezTo>
                    <a:pt x="1275" y="1250"/>
                    <a:pt x="1281" y="1250"/>
                    <a:pt x="1287" y="1250"/>
                  </a:cubicBezTo>
                  <a:cubicBezTo>
                    <a:pt x="1274" y="1250"/>
                    <a:pt x="1261" y="1251"/>
                    <a:pt x="1249" y="1251"/>
                  </a:cubicBezTo>
                  <a:cubicBezTo>
                    <a:pt x="1265" y="1258"/>
                    <a:pt x="1328" y="1253"/>
                    <a:pt x="1353" y="1247"/>
                  </a:cubicBezTo>
                  <a:cubicBezTo>
                    <a:pt x="1326" y="1245"/>
                    <a:pt x="1360" y="1243"/>
                    <a:pt x="1354" y="1242"/>
                  </a:cubicBezTo>
                  <a:cubicBezTo>
                    <a:pt x="1330" y="1233"/>
                    <a:pt x="1403" y="1250"/>
                    <a:pt x="1394" y="1222"/>
                  </a:cubicBezTo>
                  <a:cubicBezTo>
                    <a:pt x="1347" y="1223"/>
                    <a:pt x="1383" y="1225"/>
                    <a:pt x="1334" y="1216"/>
                  </a:cubicBezTo>
                  <a:cubicBezTo>
                    <a:pt x="1382" y="1214"/>
                    <a:pt x="1317" y="1215"/>
                    <a:pt x="1347" y="1212"/>
                  </a:cubicBezTo>
                  <a:cubicBezTo>
                    <a:pt x="1307" y="1212"/>
                    <a:pt x="1378" y="1211"/>
                    <a:pt x="1338" y="1210"/>
                  </a:cubicBezTo>
                  <a:cubicBezTo>
                    <a:pt x="1356" y="1209"/>
                    <a:pt x="1326" y="1207"/>
                    <a:pt x="1331" y="1206"/>
                  </a:cubicBezTo>
                  <a:cubicBezTo>
                    <a:pt x="1334" y="1198"/>
                    <a:pt x="1338" y="1201"/>
                    <a:pt x="1353" y="1200"/>
                  </a:cubicBezTo>
                  <a:cubicBezTo>
                    <a:pt x="1394" y="1198"/>
                    <a:pt x="1357" y="1196"/>
                    <a:pt x="1378" y="1191"/>
                  </a:cubicBezTo>
                  <a:cubicBezTo>
                    <a:pt x="1390" y="1188"/>
                    <a:pt x="1437" y="1185"/>
                    <a:pt x="1398" y="1184"/>
                  </a:cubicBezTo>
                  <a:cubicBezTo>
                    <a:pt x="1410" y="1184"/>
                    <a:pt x="1422" y="1184"/>
                    <a:pt x="1434" y="1184"/>
                  </a:cubicBezTo>
                  <a:cubicBezTo>
                    <a:pt x="1433" y="1183"/>
                    <a:pt x="1448" y="1181"/>
                    <a:pt x="1417" y="1181"/>
                  </a:cubicBezTo>
                  <a:cubicBezTo>
                    <a:pt x="1432" y="1179"/>
                    <a:pt x="1472" y="1180"/>
                    <a:pt x="1446" y="1175"/>
                  </a:cubicBezTo>
                  <a:cubicBezTo>
                    <a:pt x="1475" y="1173"/>
                    <a:pt x="1430" y="1171"/>
                    <a:pt x="1496" y="1170"/>
                  </a:cubicBezTo>
                  <a:cubicBezTo>
                    <a:pt x="1500" y="1164"/>
                    <a:pt x="1567" y="1162"/>
                    <a:pt x="1561" y="1159"/>
                  </a:cubicBezTo>
                  <a:cubicBezTo>
                    <a:pt x="1610" y="1158"/>
                    <a:pt x="1557" y="1156"/>
                    <a:pt x="1578" y="1155"/>
                  </a:cubicBezTo>
                  <a:cubicBezTo>
                    <a:pt x="1596" y="1153"/>
                    <a:pt x="1564" y="1152"/>
                    <a:pt x="1600" y="1151"/>
                  </a:cubicBezTo>
                  <a:cubicBezTo>
                    <a:pt x="1568" y="1149"/>
                    <a:pt x="1619" y="1148"/>
                    <a:pt x="1603" y="1147"/>
                  </a:cubicBezTo>
                  <a:cubicBezTo>
                    <a:pt x="1597" y="1147"/>
                    <a:pt x="1591" y="1147"/>
                    <a:pt x="1585" y="11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3830700" y="3622550"/>
            <a:ext cx="3943500" cy="9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3830700" y="2448750"/>
            <a:ext cx="11175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>
            <a:spLocks noGrp="1"/>
          </p:cNvSpPr>
          <p:nvPr>
            <p:ph type="pic" idx="3"/>
          </p:nvPr>
        </p:nvSpPr>
        <p:spPr>
          <a:xfrm>
            <a:off x="721775" y="511550"/>
            <a:ext cx="2718900" cy="4097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-1297189" y="-1549079"/>
            <a:ext cx="11253041" cy="8241678"/>
            <a:chOff x="-1297189" y="-1549079"/>
            <a:chExt cx="11253041" cy="8241678"/>
          </a:xfrm>
        </p:grpSpPr>
        <p:sp>
          <p:nvSpPr>
            <p:cNvPr id="37" name="Google Shape;37;p4"/>
            <p:cNvSpPr/>
            <p:nvPr/>
          </p:nvSpPr>
          <p:spPr>
            <a:xfrm rot="10800000">
              <a:off x="-886671" y="-54688"/>
              <a:ext cx="1566028" cy="1572149"/>
            </a:xfrm>
            <a:custGeom>
              <a:avLst/>
              <a:gdLst/>
              <a:ahLst/>
              <a:cxnLst/>
              <a:rect l="l" t="t" r="r" b="b"/>
              <a:pathLst>
                <a:path w="3577" h="3591" extrusionOk="0">
                  <a:moveTo>
                    <a:pt x="1585" y="1146"/>
                  </a:moveTo>
                  <a:cubicBezTo>
                    <a:pt x="1591" y="1146"/>
                    <a:pt x="1597" y="1146"/>
                    <a:pt x="1603" y="1146"/>
                  </a:cubicBezTo>
                  <a:cubicBezTo>
                    <a:pt x="1587" y="1142"/>
                    <a:pt x="1721" y="1148"/>
                    <a:pt x="1707" y="1140"/>
                  </a:cubicBezTo>
                  <a:cubicBezTo>
                    <a:pt x="1701" y="1140"/>
                    <a:pt x="1695" y="1140"/>
                    <a:pt x="1689" y="1139"/>
                  </a:cubicBezTo>
                  <a:cubicBezTo>
                    <a:pt x="1695" y="1139"/>
                    <a:pt x="1701" y="1139"/>
                    <a:pt x="1707" y="1139"/>
                  </a:cubicBezTo>
                  <a:cubicBezTo>
                    <a:pt x="1751" y="1124"/>
                    <a:pt x="1790" y="1122"/>
                    <a:pt x="1846" y="1118"/>
                  </a:cubicBezTo>
                  <a:cubicBezTo>
                    <a:pt x="1836" y="1116"/>
                    <a:pt x="1826" y="1117"/>
                    <a:pt x="1800" y="1117"/>
                  </a:cubicBezTo>
                  <a:cubicBezTo>
                    <a:pt x="1864" y="1117"/>
                    <a:pt x="1858" y="1113"/>
                    <a:pt x="1906" y="1113"/>
                  </a:cubicBezTo>
                  <a:cubicBezTo>
                    <a:pt x="1889" y="1115"/>
                    <a:pt x="1924" y="1115"/>
                    <a:pt x="1894" y="1116"/>
                  </a:cubicBezTo>
                  <a:cubicBezTo>
                    <a:pt x="1883" y="1129"/>
                    <a:pt x="1927" y="1124"/>
                    <a:pt x="1913" y="1127"/>
                  </a:cubicBezTo>
                  <a:cubicBezTo>
                    <a:pt x="1897" y="1130"/>
                    <a:pt x="1879" y="1132"/>
                    <a:pt x="1907" y="1135"/>
                  </a:cubicBezTo>
                  <a:cubicBezTo>
                    <a:pt x="1894" y="1135"/>
                    <a:pt x="1884" y="1135"/>
                    <a:pt x="1873" y="1136"/>
                  </a:cubicBezTo>
                  <a:cubicBezTo>
                    <a:pt x="1895" y="1137"/>
                    <a:pt x="1868" y="1138"/>
                    <a:pt x="1893" y="1139"/>
                  </a:cubicBezTo>
                  <a:cubicBezTo>
                    <a:pt x="1921" y="1139"/>
                    <a:pt x="1914" y="1140"/>
                    <a:pt x="1915" y="1141"/>
                  </a:cubicBezTo>
                  <a:cubicBezTo>
                    <a:pt x="1956" y="1140"/>
                    <a:pt x="1925" y="1136"/>
                    <a:pt x="1977" y="1130"/>
                  </a:cubicBezTo>
                  <a:cubicBezTo>
                    <a:pt x="1927" y="1129"/>
                    <a:pt x="1999" y="1127"/>
                    <a:pt x="1977" y="1126"/>
                  </a:cubicBezTo>
                  <a:cubicBezTo>
                    <a:pt x="1957" y="1125"/>
                    <a:pt x="1977" y="1124"/>
                    <a:pt x="1978" y="1123"/>
                  </a:cubicBezTo>
                  <a:cubicBezTo>
                    <a:pt x="1986" y="1121"/>
                    <a:pt x="1997" y="1119"/>
                    <a:pt x="1976" y="1117"/>
                  </a:cubicBezTo>
                  <a:cubicBezTo>
                    <a:pt x="1962" y="1116"/>
                    <a:pt x="2016" y="1116"/>
                    <a:pt x="1984" y="1115"/>
                  </a:cubicBezTo>
                  <a:cubicBezTo>
                    <a:pt x="2008" y="1112"/>
                    <a:pt x="1973" y="1113"/>
                    <a:pt x="1958" y="1111"/>
                  </a:cubicBezTo>
                  <a:cubicBezTo>
                    <a:pt x="1975" y="1106"/>
                    <a:pt x="2078" y="1098"/>
                    <a:pt x="2101" y="1090"/>
                  </a:cubicBezTo>
                  <a:cubicBezTo>
                    <a:pt x="2120" y="1089"/>
                    <a:pt x="2132" y="1089"/>
                    <a:pt x="2146" y="1089"/>
                  </a:cubicBezTo>
                  <a:cubicBezTo>
                    <a:pt x="2093" y="1086"/>
                    <a:pt x="2223" y="1080"/>
                    <a:pt x="2206" y="1075"/>
                  </a:cubicBezTo>
                  <a:cubicBezTo>
                    <a:pt x="2249" y="1075"/>
                    <a:pt x="2217" y="1073"/>
                    <a:pt x="2239" y="1072"/>
                  </a:cubicBezTo>
                  <a:cubicBezTo>
                    <a:pt x="2257" y="1071"/>
                    <a:pt x="2235" y="1069"/>
                    <a:pt x="2252" y="1068"/>
                  </a:cubicBezTo>
                  <a:cubicBezTo>
                    <a:pt x="2276" y="1066"/>
                    <a:pt x="2265" y="1065"/>
                    <a:pt x="2268" y="1063"/>
                  </a:cubicBezTo>
                  <a:cubicBezTo>
                    <a:pt x="2271" y="1062"/>
                    <a:pt x="2269" y="1061"/>
                    <a:pt x="2269" y="1059"/>
                  </a:cubicBezTo>
                  <a:cubicBezTo>
                    <a:pt x="2269" y="1058"/>
                    <a:pt x="2275" y="1056"/>
                    <a:pt x="2267" y="1055"/>
                  </a:cubicBezTo>
                  <a:cubicBezTo>
                    <a:pt x="2259" y="1054"/>
                    <a:pt x="2302" y="1053"/>
                    <a:pt x="2269" y="1051"/>
                  </a:cubicBezTo>
                  <a:cubicBezTo>
                    <a:pt x="2309" y="1046"/>
                    <a:pt x="2293" y="1045"/>
                    <a:pt x="2324" y="1043"/>
                  </a:cubicBezTo>
                  <a:cubicBezTo>
                    <a:pt x="2327" y="1043"/>
                    <a:pt x="2320" y="1042"/>
                    <a:pt x="2329" y="1041"/>
                  </a:cubicBezTo>
                  <a:cubicBezTo>
                    <a:pt x="2339" y="1040"/>
                    <a:pt x="2337" y="1039"/>
                    <a:pt x="2330" y="1038"/>
                  </a:cubicBezTo>
                  <a:cubicBezTo>
                    <a:pt x="2321" y="1037"/>
                    <a:pt x="2366" y="1036"/>
                    <a:pt x="2332" y="1035"/>
                  </a:cubicBezTo>
                  <a:cubicBezTo>
                    <a:pt x="2344" y="1035"/>
                    <a:pt x="2403" y="1031"/>
                    <a:pt x="2358" y="1029"/>
                  </a:cubicBezTo>
                  <a:cubicBezTo>
                    <a:pt x="2350" y="1028"/>
                    <a:pt x="2359" y="1027"/>
                    <a:pt x="2365" y="1027"/>
                  </a:cubicBezTo>
                  <a:cubicBezTo>
                    <a:pt x="2371" y="1026"/>
                    <a:pt x="2343" y="1025"/>
                    <a:pt x="2371" y="1025"/>
                  </a:cubicBezTo>
                  <a:cubicBezTo>
                    <a:pt x="2332" y="1024"/>
                    <a:pt x="2384" y="1023"/>
                    <a:pt x="2362" y="1023"/>
                  </a:cubicBezTo>
                  <a:cubicBezTo>
                    <a:pt x="2330" y="1022"/>
                    <a:pt x="2377" y="1021"/>
                    <a:pt x="2366" y="1021"/>
                  </a:cubicBezTo>
                  <a:cubicBezTo>
                    <a:pt x="2336" y="1019"/>
                    <a:pt x="2358" y="1017"/>
                    <a:pt x="2352" y="1015"/>
                  </a:cubicBezTo>
                  <a:cubicBezTo>
                    <a:pt x="2339" y="1011"/>
                    <a:pt x="2380" y="1012"/>
                    <a:pt x="2393" y="1007"/>
                  </a:cubicBezTo>
                  <a:cubicBezTo>
                    <a:pt x="2383" y="996"/>
                    <a:pt x="2453" y="1000"/>
                    <a:pt x="2414" y="996"/>
                  </a:cubicBezTo>
                  <a:cubicBezTo>
                    <a:pt x="2470" y="988"/>
                    <a:pt x="2441" y="986"/>
                    <a:pt x="2479" y="976"/>
                  </a:cubicBezTo>
                  <a:cubicBezTo>
                    <a:pt x="2485" y="975"/>
                    <a:pt x="2508" y="973"/>
                    <a:pt x="2532" y="971"/>
                  </a:cubicBezTo>
                  <a:cubicBezTo>
                    <a:pt x="2581" y="976"/>
                    <a:pt x="2550" y="980"/>
                    <a:pt x="2562" y="985"/>
                  </a:cubicBezTo>
                  <a:cubicBezTo>
                    <a:pt x="2532" y="983"/>
                    <a:pt x="2515" y="982"/>
                    <a:pt x="2498" y="982"/>
                  </a:cubicBezTo>
                  <a:cubicBezTo>
                    <a:pt x="2524" y="992"/>
                    <a:pt x="2550" y="984"/>
                    <a:pt x="2500" y="994"/>
                  </a:cubicBezTo>
                  <a:cubicBezTo>
                    <a:pt x="2577" y="990"/>
                    <a:pt x="2579" y="993"/>
                    <a:pt x="2643" y="978"/>
                  </a:cubicBezTo>
                  <a:cubicBezTo>
                    <a:pt x="2647" y="972"/>
                    <a:pt x="2632" y="974"/>
                    <a:pt x="2663" y="972"/>
                  </a:cubicBezTo>
                  <a:cubicBezTo>
                    <a:pt x="2673" y="971"/>
                    <a:pt x="2667" y="970"/>
                    <a:pt x="2677" y="970"/>
                  </a:cubicBezTo>
                  <a:cubicBezTo>
                    <a:pt x="2695" y="969"/>
                    <a:pt x="2649" y="969"/>
                    <a:pt x="2677" y="968"/>
                  </a:cubicBezTo>
                  <a:cubicBezTo>
                    <a:pt x="2686" y="968"/>
                    <a:pt x="2685" y="967"/>
                    <a:pt x="2685" y="966"/>
                  </a:cubicBezTo>
                  <a:cubicBezTo>
                    <a:pt x="2684" y="966"/>
                    <a:pt x="2693" y="965"/>
                    <a:pt x="2671" y="964"/>
                  </a:cubicBezTo>
                  <a:cubicBezTo>
                    <a:pt x="2688" y="963"/>
                    <a:pt x="2712" y="959"/>
                    <a:pt x="2671" y="956"/>
                  </a:cubicBezTo>
                  <a:cubicBezTo>
                    <a:pt x="2661" y="955"/>
                    <a:pt x="2641" y="954"/>
                    <a:pt x="2648" y="954"/>
                  </a:cubicBezTo>
                  <a:cubicBezTo>
                    <a:pt x="2688" y="952"/>
                    <a:pt x="2652" y="951"/>
                    <a:pt x="2641" y="951"/>
                  </a:cubicBezTo>
                  <a:cubicBezTo>
                    <a:pt x="2624" y="948"/>
                    <a:pt x="2601" y="945"/>
                    <a:pt x="2627" y="943"/>
                  </a:cubicBezTo>
                  <a:cubicBezTo>
                    <a:pt x="2700" y="932"/>
                    <a:pt x="2652" y="932"/>
                    <a:pt x="2747" y="924"/>
                  </a:cubicBezTo>
                  <a:cubicBezTo>
                    <a:pt x="2745" y="924"/>
                    <a:pt x="2743" y="924"/>
                    <a:pt x="2740" y="924"/>
                  </a:cubicBezTo>
                  <a:cubicBezTo>
                    <a:pt x="2711" y="923"/>
                    <a:pt x="2754" y="923"/>
                    <a:pt x="2749" y="922"/>
                  </a:cubicBezTo>
                  <a:cubicBezTo>
                    <a:pt x="2781" y="913"/>
                    <a:pt x="2798" y="912"/>
                    <a:pt x="2866" y="905"/>
                  </a:cubicBezTo>
                  <a:cubicBezTo>
                    <a:pt x="2876" y="900"/>
                    <a:pt x="2928" y="897"/>
                    <a:pt x="2935" y="896"/>
                  </a:cubicBezTo>
                  <a:cubicBezTo>
                    <a:pt x="2931" y="895"/>
                    <a:pt x="2972" y="894"/>
                    <a:pt x="2936" y="893"/>
                  </a:cubicBezTo>
                  <a:cubicBezTo>
                    <a:pt x="3016" y="885"/>
                    <a:pt x="3065" y="884"/>
                    <a:pt x="3143" y="867"/>
                  </a:cubicBezTo>
                  <a:cubicBezTo>
                    <a:pt x="3122" y="867"/>
                    <a:pt x="3050" y="870"/>
                    <a:pt x="3062" y="875"/>
                  </a:cubicBezTo>
                  <a:cubicBezTo>
                    <a:pt x="2971" y="872"/>
                    <a:pt x="2758" y="900"/>
                    <a:pt x="2745" y="886"/>
                  </a:cubicBezTo>
                  <a:cubicBezTo>
                    <a:pt x="2734" y="885"/>
                    <a:pt x="2765" y="884"/>
                    <a:pt x="2758" y="883"/>
                  </a:cubicBezTo>
                  <a:cubicBezTo>
                    <a:pt x="2750" y="878"/>
                    <a:pt x="2857" y="878"/>
                    <a:pt x="2803" y="873"/>
                  </a:cubicBezTo>
                  <a:cubicBezTo>
                    <a:pt x="2780" y="873"/>
                    <a:pt x="2764" y="872"/>
                    <a:pt x="2740" y="872"/>
                  </a:cubicBezTo>
                  <a:cubicBezTo>
                    <a:pt x="2751" y="870"/>
                    <a:pt x="2760" y="869"/>
                    <a:pt x="2768" y="867"/>
                  </a:cubicBezTo>
                  <a:cubicBezTo>
                    <a:pt x="2763" y="867"/>
                    <a:pt x="2757" y="867"/>
                    <a:pt x="2751" y="866"/>
                  </a:cubicBezTo>
                  <a:cubicBezTo>
                    <a:pt x="2791" y="867"/>
                    <a:pt x="2791" y="863"/>
                    <a:pt x="2751" y="863"/>
                  </a:cubicBezTo>
                  <a:cubicBezTo>
                    <a:pt x="2757" y="862"/>
                    <a:pt x="2763" y="862"/>
                    <a:pt x="2768" y="862"/>
                  </a:cubicBezTo>
                  <a:lnTo>
                    <a:pt x="2768" y="862"/>
                  </a:lnTo>
                  <a:cubicBezTo>
                    <a:pt x="2763" y="861"/>
                    <a:pt x="2757" y="861"/>
                    <a:pt x="2751" y="861"/>
                  </a:cubicBezTo>
                  <a:cubicBezTo>
                    <a:pt x="2765" y="862"/>
                    <a:pt x="2812" y="858"/>
                    <a:pt x="2803" y="853"/>
                  </a:cubicBezTo>
                  <a:cubicBezTo>
                    <a:pt x="2776" y="852"/>
                    <a:pt x="2819" y="851"/>
                    <a:pt x="2814" y="850"/>
                  </a:cubicBezTo>
                  <a:cubicBezTo>
                    <a:pt x="2802" y="848"/>
                    <a:pt x="2798" y="845"/>
                    <a:pt x="2846" y="843"/>
                  </a:cubicBezTo>
                  <a:cubicBezTo>
                    <a:pt x="2853" y="843"/>
                    <a:pt x="2821" y="842"/>
                    <a:pt x="2849" y="841"/>
                  </a:cubicBezTo>
                  <a:cubicBezTo>
                    <a:pt x="2821" y="840"/>
                    <a:pt x="2859" y="842"/>
                    <a:pt x="2852" y="837"/>
                  </a:cubicBezTo>
                  <a:cubicBezTo>
                    <a:pt x="2898" y="833"/>
                    <a:pt x="2996" y="825"/>
                    <a:pt x="3040" y="813"/>
                  </a:cubicBezTo>
                  <a:cubicBezTo>
                    <a:pt x="3044" y="812"/>
                    <a:pt x="3099" y="810"/>
                    <a:pt x="3061" y="810"/>
                  </a:cubicBezTo>
                  <a:cubicBezTo>
                    <a:pt x="3088" y="809"/>
                    <a:pt x="3080" y="808"/>
                    <a:pt x="3080" y="807"/>
                  </a:cubicBezTo>
                  <a:cubicBezTo>
                    <a:pt x="3081" y="806"/>
                    <a:pt x="3072" y="804"/>
                    <a:pt x="3083" y="803"/>
                  </a:cubicBezTo>
                  <a:cubicBezTo>
                    <a:pt x="3109" y="801"/>
                    <a:pt x="3116" y="798"/>
                    <a:pt x="3123" y="796"/>
                  </a:cubicBezTo>
                  <a:cubicBezTo>
                    <a:pt x="3156" y="793"/>
                    <a:pt x="3166" y="788"/>
                    <a:pt x="3125" y="789"/>
                  </a:cubicBezTo>
                  <a:cubicBezTo>
                    <a:pt x="3134" y="789"/>
                    <a:pt x="3138" y="788"/>
                    <a:pt x="3152" y="787"/>
                  </a:cubicBezTo>
                  <a:cubicBezTo>
                    <a:pt x="3174" y="787"/>
                    <a:pt x="3143" y="786"/>
                    <a:pt x="3146" y="786"/>
                  </a:cubicBezTo>
                  <a:cubicBezTo>
                    <a:pt x="3151" y="785"/>
                    <a:pt x="3156" y="784"/>
                    <a:pt x="3164" y="784"/>
                  </a:cubicBezTo>
                  <a:cubicBezTo>
                    <a:pt x="3171" y="783"/>
                    <a:pt x="3194" y="783"/>
                    <a:pt x="3165" y="782"/>
                  </a:cubicBezTo>
                  <a:cubicBezTo>
                    <a:pt x="3190" y="772"/>
                    <a:pt x="3243" y="771"/>
                    <a:pt x="3289" y="764"/>
                  </a:cubicBezTo>
                  <a:cubicBezTo>
                    <a:pt x="3266" y="761"/>
                    <a:pt x="3381" y="762"/>
                    <a:pt x="3330" y="763"/>
                  </a:cubicBezTo>
                  <a:lnTo>
                    <a:pt x="3330" y="762"/>
                  </a:lnTo>
                  <a:cubicBezTo>
                    <a:pt x="3316" y="763"/>
                    <a:pt x="3303" y="764"/>
                    <a:pt x="3289" y="764"/>
                  </a:cubicBezTo>
                  <a:cubicBezTo>
                    <a:pt x="3315" y="765"/>
                    <a:pt x="3346" y="765"/>
                    <a:pt x="3372" y="764"/>
                  </a:cubicBezTo>
                  <a:cubicBezTo>
                    <a:pt x="3366" y="764"/>
                    <a:pt x="3360" y="764"/>
                    <a:pt x="3355" y="764"/>
                  </a:cubicBezTo>
                  <a:cubicBezTo>
                    <a:pt x="3369" y="763"/>
                    <a:pt x="3404" y="763"/>
                    <a:pt x="3372" y="763"/>
                  </a:cubicBezTo>
                  <a:lnTo>
                    <a:pt x="3372" y="764"/>
                  </a:lnTo>
                  <a:lnTo>
                    <a:pt x="3414" y="764"/>
                  </a:lnTo>
                  <a:cubicBezTo>
                    <a:pt x="3461" y="790"/>
                    <a:pt x="3502" y="753"/>
                    <a:pt x="3552" y="754"/>
                  </a:cubicBezTo>
                  <a:cubicBezTo>
                    <a:pt x="3515" y="753"/>
                    <a:pt x="3555" y="751"/>
                    <a:pt x="3551" y="750"/>
                  </a:cubicBezTo>
                  <a:cubicBezTo>
                    <a:pt x="3545" y="748"/>
                    <a:pt x="3567" y="747"/>
                    <a:pt x="3555" y="745"/>
                  </a:cubicBezTo>
                  <a:cubicBezTo>
                    <a:pt x="3548" y="744"/>
                    <a:pt x="3540" y="743"/>
                    <a:pt x="3538" y="742"/>
                  </a:cubicBezTo>
                  <a:cubicBezTo>
                    <a:pt x="3533" y="742"/>
                    <a:pt x="3527" y="742"/>
                    <a:pt x="3521" y="742"/>
                  </a:cubicBezTo>
                  <a:cubicBezTo>
                    <a:pt x="3527" y="741"/>
                    <a:pt x="3533" y="741"/>
                    <a:pt x="3538" y="741"/>
                  </a:cubicBezTo>
                  <a:cubicBezTo>
                    <a:pt x="3539" y="740"/>
                    <a:pt x="3583" y="740"/>
                    <a:pt x="3543" y="739"/>
                  </a:cubicBezTo>
                  <a:cubicBezTo>
                    <a:pt x="3574" y="738"/>
                    <a:pt x="3533" y="737"/>
                    <a:pt x="3539" y="736"/>
                  </a:cubicBezTo>
                  <a:cubicBezTo>
                    <a:pt x="3544" y="736"/>
                    <a:pt x="3551" y="735"/>
                    <a:pt x="3560" y="734"/>
                  </a:cubicBezTo>
                  <a:cubicBezTo>
                    <a:pt x="3569" y="734"/>
                    <a:pt x="3520" y="733"/>
                    <a:pt x="3552" y="732"/>
                  </a:cubicBezTo>
                  <a:cubicBezTo>
                    <a:pt x="3556" y="732"/>
                    <a:pt x="3545" y="731"/>
                    <a:pt x="3535" y="731"/>
                  </a:cubicBezTo>
                  <a:cubicBezTo>
                    <a:pt x="3506" y="729"/>
                    <a:pt x="3512" y="728"/>
                    <a:pt x="3530" y="726"/>
                  </a:cubicBezTo>
                  <a:cubicBezTo>
                    <a:pt x="3538" y="726"/>
                    <a:pt x="3505" y="725"/>
                    <a:pt x="3538" y="724"/>
                  </a:cubicBezTo>
                  <a:cubicBezTo>
                    <a:pt x="3514" y="724"/>
                    <a:pt x="3523" y="723"/>
                    <a:pt x="3536" y="723"/>
                  </a:cubicBezTo>
                  <a:cubicBezTo>
                    <a:pt x="3506" y="722"/>
                    <a:pt x="3520" y="721"/>
                    <a:pt x="3518" y="720"/>
                  </a:cubicBezTo>
                  <a:cubicBezTo>
                    <a:pt x="3513" y="714"/>
                    <a:pt x="3533" y="716"/>
                    <a:pt x="3499" y="714"/>
                  </a:cubicBezTo>
                  <a:cubicBezTo>
                    <a:pt x="3528" y="714"/>
                    <a:pt x="3507" y="712"/>
                    <a:pt x="3508" y="712"/>
                  </a:cubicBezTo>
                  <a:cubicBezTo>
                    <a:pt x="3510" y="711"/>
                    <a:pt x="3505" y="709"/>
                    <a:pt x="3518" y="708"/>
                  </a:cubicBezTo>
                  <a:cubicBezTo>
                    <a:pt x="3475" y="705"/>
                    <a:pt x="3508" y="698"/>
                    <a:pt x="3465" y="692"/>
                  </a:cubicBezTo>
                  <a:cubicBezTo>
                    <a:pt x="3501" y="691"/>
                    <a:pt x="3433" y="689"/>
                    <a:pt x="3475" y="688"/>
                  </a:cubicBezTo>
                  <a:cubicBezTo>
                    <a:pt x="3496" y="688"/>
                    <a:pt x="3449" y="687"/>
                    <a:pt x="3473" y="685"/>
                  </a:cubicBezTo>
                  <a:cubicBezTo>
                    <a:pt x="3489" y="685"/>
                    <a:pt x="3486" y="683"/>
                    <a:pt x="3474" y="682"/>
                  </a:cubicBezTo>
                  <a:cubicBezTo>
                    <a:pt x="3441" y="678"/>
                    <a:pt x="3461" y="675"/>
                    <a:pt x="3455" y="672"/>
                  </a:cubicBezTo>
                  <a:cubicBezTo>
                    <a:pt x="3449" y="668"/>
                    <a:pt x="3469" y="665"/>
                    <a:pt x="3436" y="662"/>
                  </a:cubicBezTo>
                  <a:cubicBezTo>
                    <a:pt x="3423" y="660"/>
                    <a:pt x="3442" y="658"/>
                    <a:pt x="3434" y="654"/>
                  </a:cubicBezTo>
                  <a:cubicBezTo>
                    <a:pt x="3431" y="653"/>
                    <a:pt x="3406" y="652"/>
                    <a:pt x="3417" y="651"/>
                  </a:cubicBezTo>
                  <a:cubicBezTo>
                    <a:pt x="3439" y="650"/>
                    <a:pt x="3406" y="649"/>
                    <a:pt x="3412" y="648"/>
                  </a:cubicBezTo>
                  <a:cubicBezTo>
                    <a:pt x="3419" y="646"/>
                    <a:pt x="3411" y="640"/>
                    <a:pt x="3414" y="634"/>
                  </a:cubicBezTo>
                  <a:cubicBezTo>
                    <a:pt x="3414" y="633"/>
                    <a:pt x="3403" y="631"/>
                    <a:pt x="3416" y="630"/>
                  </a:cubicBezTo>
                  <a:cubicBezTo>
                    <a:pt x="3434" y="628"/>
                    <a:pt x="3374" y="627"/>
                    <a:pt x="3404" y="626"/>
                  </a:cubicBezTo>
                  <a:cubicBezTo>
                    <a:pt x="3425" y="624"/>
                    <a:pt x="3365" y="620"/>
                    <a:pt x="3378" y="619"/>
                  </a:cubicBezTo>
                  <a:cubicBezTo>
                    <a:pt x="3410" y="618"/>
                    <a:pt x="3368" y="617"/>
                    <a:pt x="3374" y="616"/>
                  </a:cubicBezTo>
                  <a:cubicBezTo>
                    <a:pt x="3391" y="614"/>
                    <a:pt x="3312" y="613"/>
                    <a:pt x="3351" y="611"/>
                  </a:cubicBezTo>
                  <a:cubicBezTo>
                    <a:pt x="3305" y="608"/>
                    <a:pt x="3349" y="604"/>
                    <a:pt x="3324" y="602"/>
                  </a:cubicBezTo>
                  <a:cubicBezTo>
                    <a:pt x="3296" y="600"/>
                    <a:pt x="3359" y="600"/>
                    <a:pt x="3330" y="599"/>
                  </a:cubicBezTo>
                  <a:cubicBezTo>
                    <a:pt x="3297" y="598"/>
                    <a:pt x="3323" y="596"/>
                    <a:pt x="3307" y="595"/>
                  </a:cubicBezTo>
                  <a:cubicBezTo>
                    <a:pt x="3295" y="592"/>
                    <a:pt x="3281" y="593"/>
                    <a:pt x="3288" y="588"/>
                  </a:cubicBezTo>
                  <a:cubicBezTo>
                    <a:pt x="3282" y="571"/>
                    <a:pt x="3221" y="570"/>
                    <a:pt x="3228" y="567"/>
                  </a:cubicBezTo>
                  <a:cubicBezTo>
                    <a:pt x="3242" y="566"/>
                    <a:pt x="3174" y="564"/>
                    <a:pt x="3220" y="562"/>
                  </a:cubicBezTo>
                  <a:cubicBezTo>
                    <a:pt x="3226" y="562"/>
                    <a:pt x="3189" y="561"/>
                    <a:pt x="3224" y="560"/>
                  </a:cubicBezTo>
                  <a:cubicBezTo>
                    <a:pt x="3205" y="556"/>
                    <a:pt x="3194" y="557"/>
                    <a:pt x="3184" y="550"/>
                  </a:cubicBezTo>
                  <a:cubicBezTo>
                    <a:pt x="3187" y="549"/>
                    <a:pt x="3190" y="548"/>
                    <a:pt x="3180" y="548"/>
                  </a:cubicBezTo>
                  <a:cubicBezTo>
                    <a:pt x="3153" y="547"/>
                    <a:pt x="3203" y="546"/>
                    <a:pt x="3164" y="546"/>
                  </a:cubicBezTo>
                  <a:cubicBezTo>
                    <a:pt x="3169" y="545"/>
                    <a:pt x="3150" y="543"/>
                    <a:pt x="3178" y="543"/>
                  </a:cubicBezTo>
                  <a:cubicBezTo>
                    <a:pt x="3206" y="542"/>
                    <a:pt x="3162" y="541"/>
                    <a:pt x="3177" y="540"/>
                  </a:cubicBezTo>
                  <a:cubicBezTo>
                    <a:pt x="3203" y="538"/>
                    <a:pt x="3169" y="535"/>
                    <a:pt x="3205" y="533"/>
                  </a:cubicBezTo>
                  <a:cubicBezTo>
                    <a:pt x="3209" y="533"/>
                    <a:pt x="3206" y="532"/>
                    <a:pt x="3200" y="532"/>
                  </a:cubicBezTo>
                  <a:cubicBezTo>
                    <a:pt x="3175" y="531"/>
                    <a:pt x="3186" y="530"/>
                    <a:pt x="3185" y="529"/>
                  </a:cubicBezTo>
                  <a:cubicBezTo>
                    <a:pt x="3180" y="514"/>
                    <a:pt x="3197" y="509"/>
                    <a:pt x="3166" y="508"/>
                  </a:cubicBezTo>
                  <a:cubicBezTo>
                    <a:pt x="3153" y="507"/>
                    <a:pt x="3187" y="506"/>
                    <a:pt x="3165" y="504"/>
                  </a:cubicBezTo>
                  <a:cubicBezTo>
                    <a:pt x="3159" y="504"/>
                    <a:pt x="3163" y="503"/>
                    <a:pt x="3166" y="503"/>
                  </a:cubicBezTo>
                  <a:cubicBezTo>
                    <a:pt x="3179" y="499"/>
                    <a:pt x="3207" y="499"/>
                    <a:pt x="3205" y="490"/>
                  </a:cubicBezTo>
                  <a:cubicBezTo>
                    <a:pt x="3205" y="489"/>
                    <a:pt x="3193" y="487"/>
                    <a:pt x="3208" y="486"/>
                  </a:cubicBezTo>
                  <a:cubicBezTo>
                    <a:pt x="3233" y="486"/>
                    <a:pt x="3204" y="485"/>
                    <a:pt x="3220" y="484"/>
                  </a:cubicBezTo>
                  <a:cubicBezTo>
                    <a:pt x="3227" y="482"/>
                    <a:pt x="3247" y="478"/>
                    <a:pt x="3240" y="478"/>
                  </a:cubicBezTo>
                  <a:cubicBezTo>
                    <a:pt x="3215" y="477"/>
                    <a:pt x="3254" y="477"/>
                    <a:pt x="3249" y="476"/>
                  </a:cubicBezTo>
                  <a:cubicBezTo>
                    <a:pt x="3241" y="474"/>
                    <a:pt x="3233" y="472"/>
                    <a:pt x="3251" y="471"/>
                  </a:cubicBezTo>
                  <a:cubicBezTo>
                    <a:pt x="3271" y="469"/>
                    <a:pt x="3215" y="467"/>
                    <a:pt x="3268" y="466"/>
                  </a:cubicBezTo>
                  <a:cubicBezTo>
                    <a:pt x="3257" y="465"/>
                    <a:pt x="3241" y="465"/>
                    <a:pt x="3247" y="463"/>
                  </a:cubicBezTo>
                  <a:cubicBezTo>
                    <a:pt x="3226" y="436"/>
                    <a:pt x="3319" y="449"/>
                    <a:pt x="3310" y="441"/>
                  </a:cubicBezTo>
                  <a:cubicBezTo>
                    <a:pt x="3303" y="440"/>
                    <a:pt x="3326" y="438"/>
                    <a:pt x="3291" y="436"/>
                  </a:cubicBezTo>
                  <a:cubicBezTo>
                    <a:pt x="3330" y="435"/>
                    <a:pt x="3302" y="433"/>
                    <a:pt x="3309" y="431"/>
                  </a:cubicBezTo>
                  <a:cubicBezTo>
                    <a:pt x="3316" y="430"/>
                    <a:pt x="3360" y="428"/>
                    <a:pt x="3311" y="426"/>
                  </a:cubicBezTo>
                  <a:cubicBezTo>
                    <a:pt x="3321" y="425"/>
                    <a:pt x="3399" y="422"/>
                    <a:pt x="3351" y="420"/>
                  </a:cubicBezTo>
                  <a:cubicBezTo>
                    <a:pt x="3392" y="418"/>
                    <a:pt x="3364" y="415"/>
                    <a:pt x="3372" y="413"/>
                  </a:cubicBezTo>
                  <a:cubicBezTo>
                    <a:pt x="3387" y="407"/>
                    <a:pt x="3394" y="408"/>
                    <a:pt x="3413" y="404"/>
                  </a:cubicBezTo>
                  <a:cubicBezTo>
                    <a:pt x="3362" y="403"/>
                    <a:pt x="3421" y="402"/>
                    <a:pt x="3414" y="401"/>
                  </a:cubicBezTo>
                  <a:cubicBezTo>
                    <a:pt x="3406" y="399"/>
                    <a:pt x="3429" y="398"/>
                    <a:pt x="3396" y="397"/>
                  </a:cubicBezTo>
                  <a:cubicBezTo>
                    <a:pt x="3421" y="396"/>
                    <a:pt x="3411" y="395"/>
                    <a:pt x="3414" y="393"/>
                  </a:cubicBezTo>
                  <a:cubicBezTo>
                    <a:pt x="3416" y="393"/>
                    <a:pt x="3434" y="392"/>
                    <a:pt x="3426" y="391"/>
                  </a:cubicBezTo>
                  <a:cubicBezTo>
                    <a:pt x="3403" y="390"/>
                    <a:pt x="3419" y="389"/>
                    <a:pt x="3414" y="387"/>
                  </a:cubicBezTo>
                  <a:cubicBezTo>
                    <a:pt x="3460" y="386"/>
                    <a:pt x="3421" y="385"/>
                    <a:pt x="3423" y="384"/>
                  </a:cubicBezTo>
                  <a:cubicBezTo>
                    <a:pt x="3432" y="379"/>
                    <a:pt x="3438" y="374"/>
                    <a:pt x="3426" y="373"/>
                  </a:cubicBezTo>
                  <a:cubicBezTo>
                    <a:pt x="3399" y="372"/>
                    <a:pt x="3448" y="372"/>
                    <a:pt x="3438" y="371"/>
                  </a:cubicBezTo>
                  <a:cubicBezTo>
                    <a:pt x="3433" y="370"/>
                    <a:pt x="3393" y="369"/>
                    <a:pt x="3430" y="369"/>
                  </a:cubicBezTo>
                  <a:cubicBezTo>
                    <a:pt x="3433" y="368"/>
                    <a:pt x="3418" y="367"/>
                    <a:pt x="3416" y="367"/>
                  </a:cubicBezTo>
                  <a:cubicBezTo>
                    <a:pt x="3415" y="366"/>
                    <a:pt x="3445" y="366"/>
                    <a:pt x="3421" y="365"/>
                  </a:cubicBezTo>
                  <a:cubicBezTo>
                    <a:pt x="3418" y="365"/>
                    <a:pt x="3437" y="364"/>
                    <a:pt x="3433" y="364"/>
                  </a:cubicBezTo>
                  <a:cubicBezTo>
                    <a:pt x="3421" y="363"/>
                    <a:pt x="3412" y="362"/>
                    <a:pt x="3413" y="361"/>
                  </a:cubicBezTo>
                  <a:cubicBezTo>
                    <a:pt x="3414" y="360"/>
                    <a:pt x="3417" y="359"/>
                    <a:pt x="3401" y="358"/>
                  </a:cubicBezTo>
                  <a:cubicBezTo>
                    <a:pt x="3373" y="356"/>
                    <a:pt x="3426" y="356"/>
                    <a:pt x="3413" y="355"/>
                  </a:cubicBezTo>
                  <a:cubicBezTo>
                    <a:pt x="3396" y="354"/>
                    <a:pt x="3398" y="352"/>
                    <a:pt x="3412" y="351"/>
                  </a:cubicBezTo>
                  <a:cubicBezTo>
                    <a:pt x="3425" y="350"/>
                    <a:pt x="3407" y="347"/>
                    <a:pt x="3414" y="343"/>
                  </a:cubicBezTo>
                  <a:cubicBezTo>
                    <a:pt x="3418" y="342"/>
                    <a:pt x="3443" y="340"/>
                    <a:pt x="3431" y="339"/>
                  </a:cubicBezTo>
                  <a:cubicBezTo>
                    <a:pt x="3410" y="338"/>
                    <a:pt x="3444" y="337"/>
                    <a:pt x="3435" y="336"/>
                  </a:cubicBezTo>
                  <a:cubicBezTo>
                    <a:pt x="3428" y="335"/>
                    <a:pt x="3414" y="334"/>
                    <a:pt x="3415" y="331"/>
                  </a:cubicBezTo>
                  <a:cubicBezTo>
                    <a:pt x="3417" y="331"/>
                    <a:pt x="3450" y="330"/>
                    <a:pt x="3427" y="329"/>
                  </a:cubicBezTo>
                  <a:cubicBezTo>
                    <a:pt x="3407" y="329"/>
                    <a:pt x="3408" y="328"/>
                    <a:pt x="3422" y="327"/>
                  </a:cubicBezTo>
                  <a:cubicBezTo>
                    <a:pt x="3448" y="326"/>
                    <a:pt x="3417" y="324"/>
                    <a:pt x="3451" y="323"/>
                  </a:cubicBezTo>
                  <a:cubicBezTo>
                    <a:pt x="3452" y="323"/>
                    <a:pt x="3448" y="323"/>
                    <a:pt x="3444" y="323"/>
                  </a:cubicBezTo>
                  <a:cubicBezTo>
                    <a:pt x="3401" y="322"/>
                    <a:pt x="3468" y="321"/>
                    <a:pt x="3444" y="320"/>
                  </a:cubicBezTo>
                  <a:cubicBezTo>
                    <a:pt x="3419" y="320"/>
                    <a:pt x="3451" y="300"/>
                    <a:pt x="3423" y="299"/>
                  </a:cubicBezTo>
                  <a:cubicBezTo>
                    <a:pt x="3411" y="298"/>
                    <a:pt x="3432" y="297"/>
                    <a:pt x="3434" y="296"/>
                  </a:cubicBezTo>
                  <a:cubicBezTo>
                    <a:pt x="3435" y="294"/>
                    <a:pt x="3400" y="294"/>
                    <a:pt x="3421" y="292"/>
                  </a:cubicBezTo>
                  <a:cubicBezTo>
                    <a:pt x="3433" y="291"/>
                    <a:pt x="3422" y="289"/>
                    <a:pt x="3393" y="289"/>
                  </a:cubicBezTo>
                  <a:cubicBezTo>
                    <a:pt x="3398" y="288"/>
                    <a:pt x="3408" y="288"/>
                    <a:pt x="3407" y="288"/>
                  </a:cubicBezTo>
                  <a:cubicBezTo>
                    <a:pt x="3388" y="287"/>
                    <a:pt x="3434" y="285"/>
                    <a:pt x="3409" y="284"/>
                  </a:cubicBezTo>
                  <a:cubicBezTo>
                    <a:pt x="3376" y="282"/>
                    <a:pt x="3398" y="280"/>
                    <a:pt x="3395" y="278"/>
                  </a:cubicBezTo>
                  <a:cubicBezTo>
                    <a:pt x="3394" y="278"/>
                    <a:pt x="3427" y="277"/>
                    <a:pt x="3402" y="276"/>
                  </a:cubicBezTo>
                  <a:cubicBezTo>
                    <a:pt x="3392" y="276"/>
                    <a:pt x="3411" y="274"/>
                    <a:pt x="3413" y="273"/>
                  </a:cubicBezTo>
                  <a:cubicBezTo>
                    <a:pt x="3415" y="263"/>
                    <a:pt x="3416" y="265"/>
                    <a:pt x="3393" y="263"/>
                  </a:cubicBezTo>
                  <a:cubicBezTo>
                    <a:pt x="3432" y="262"/>
                    <a:pt x="3394" y="261"/>
                    <a:pt x="3393" y="259"/>
                  </a:cubicBezTo>
                  <a:cubicBezTo>
                    <a:pt x="3395" y="249"/>
                    <a:pt x="3382" y="251"/>
                    <a:pt x="3372" y="247"/>
                  </a:cubicBezTo>
                  <a:cubicBezTo>
                    <a:pt x="3367" y="245"/>
                    <a:pt x="3388" y="244"/>
                    <a:pt x="3351" y="243"/>
                  </a:cubicBezTo>
                  <a:cubicBezTo>
                    <a:pt x="3412" y="241"/>
                    <a:pt x="3324" y="240"/>
                    <a:pt x="3356" y="236"/>
                  </a:cubicBezTo>
                  <a:cubicBezTo>
                    <a:pt x="3387" y="235"/>
                    <a:pt x="3367" y="233"/>
                    <a:pt x="3371" y="231"/>
                  </a:cubicBezTo>
                  <a:cubicBezTo>
                    <a:pt x="3372" y="231"/>
                    <a:pt x="3349" y="230"/>
                    <a:pt x="3353" y="229"/>
                  </a:cubicBezTo>
                  <a:cubicBezTo>
                    <a:pt x="3369" y="227"/>
                    <a:pt x="3415" y="226"/>
                    <a:pt x="3380" y="225"/>
                  </a:cubicBezTo>
                  <a:cubicBezTo>
                    <a:pt x="3370" y="224"/>
                    <a:pt x="3397" y="222"/>
                    <a:pt x="3388" y="222"/>
                  </a:cubicBezTo>
                  <a:cubicBezTo>
                    <a:pt x="3354" y="221"/>
                    <a:pt x="3392" y="220"/>
                    <a:pt x="3396" y="220"/>
                  </a:cubicBezTo>
                  <a:cubicBezTo>
                    <a:pt x="3407" y="219"/>
                    <a:pt x="3357" y="219"/>
                    <a:pt x="3384" y="218"/>
                  </a:cubicBezTo>
                  <a:cubicBezTo>
                    <a:pt x="3393" y="217"/>
                    <a:pt x="3381" y="216"/>
                    <a:pt x="3382" y="215"/>
                  </a:cubicBezTo>
                  <a:cubicBezTo>
                    <a:pt x="3382" y="215"/>
                    <a:pt x="3394" y="214"/>
                    <a:pt x="3385" y="213"/>
                  </a:cubicBezTo>
                  <a:cubicBezTo>
                    <a:pt x="3360" y="212"/>
                    <a:pt x="3407" y="211"/>
                    <a:pt x="3396" y="210"/>
                  </a:cubicBezTo>
                  <a:cubicBezTo>
                    <a:pt x="3371" y="207"/>
                    <a:pt x="3420" y="204"/>
                    <a:pt x="3394" y="202"/>
                  </a:cubicBezTo>
                  <a:cubicBezTo>
                    <a:pt x="3386" y="202"/>
                    <a:pt x="3421" y="199"/>
                    <a:pt x="3407" y="198"/>
                  </a:cubicBezTo>
                  <a:cubicBezTo>
                    <a:pt x="3384" y="197"/>
                    <a:pt x="3395" y="196"/>
                    <a:pt x="3393" y="195"/>
                  </a:cubicBezTo>
                  <a:cubicBezTo>
                    <a:pt x="3389" y="193"/>
                    <a:pt x="3442" y="191"/>
                    <a:pt x="3393" y="189"/>
                  </a:cubicBezTo>
                  <a:cubicBezTo>
                    <a:pt x="3392" y="189"/>
                    <a:pt x="3399" y="189"/>
                    <a:pt x="3401" y="189"/>
                  </a:cubicBezTo>
                  <a:cubicBezTo>
                    <a:pt x="3413" y="187"/>
                    <a:pt x="3435" y="185"/>
                    <a:pt x="3437" y="184"/>
                  </a:cubicBezTo>
                  <a:cubicBezTo>
                    <a:pt x="3438" y="182"/>
                    <a:pt x="3410" y="180"/>
                    <a:pt x="3434" y="179"/>
                  </a:cubicBezTo>
                  <a:cubicBezTo>
                    <a:pt x="3403" y="178"/>
                    <a:pt x="3442" y="177"/>
                    <a:pt x="3414" y="176"/>
                  </a:cubicBezTo>
                  <a:cubicBezTo>
                    <a:pt x="3446" y="174"/>
                    <a:pt x="3403" y="173"/>
                    <a:pt x="3412" y="172"/>
                  </a:cubicBezTo>
                  <a:cubicBezTo>
                    <a:pt x="3425" y="170"/>
                    <a:pt x="3402" y="166"/>
                    <a:pt x="3402" y="165"/>
                  </a:cubicBezTo>
                  <a:cubicBezTo>
                    <a:pt x="3429" y="161"/>
                    <a:pt x="3397" y="139"/>
                    <a:pt x="3428" y="140"/>
                  </a:cubicBezTo>
                  <a:cubicBezTo>
                    <a:pt x="3391" y="140"/>
                    <a:pt x="3431" y="139"/>
                    <a:pt x="3426" y="138"/>
                  </a:cubicBezTo>
                  <a:cubicBezTo>
                    <a:pt x="3399" y="137"/>
                    <a:pt x="3431" y="125"/>
                    <a:pt x="3435" y="119"/>
                  </a:cubicBezTo>
                  <a:cubicBezTo>
                    <a:pt x="3481" y="117"/>
                    <a:pt x="3427" y="116"/>
                    <a:pt x="3418" y="114"/>
                  </a:cubicBezTo>
                  <a:cubicBezTo>
                    <a:pt x="3470" y="112"/>
                    <a:pt x="3467" y="109"/>
                    <a:pt x="3473" y="106"/>
                  </a:cubicBezTo>
                  <a:cubicBezTo>
                    <a:pt x="3481" y="102"/>
                    <a:pt x="3513" y="97"/>
                    <a:pt x="3497" y="93"/>
                  </a:cubicBezTo>
                  <a:cubicBezTo>
                    <a:pt x="3496" y="93"/>
                    <a:pt x="3494" y="93"/>
                    <a:pt x="3497" y="93"/>
                  </a:cubicBezTo>
                  <a:cubicBezTo>
                    <a:pt x="3542" y="91"/>
                    <a:pt x="3508" y="89"/>
                    <a:pt x="3528" y="88"/>
                  </a:cubicBezTo>
                  <a:cubicBezTo>
                    <a:pt x="3557" y="85"/>
                    <a:pt x="3518" y="81"/>
                    <a:pt x="3553" y="80"/>
                  </a:cubicBezTo>
                  <a:cubicBezTo>
                    <a:pt x="3563" y="80"/>
                    <a:pt x="3528" y="79"/>
                    <a:pt x="3555" y="78"/>
                  </a:cubicBezTo>
                  <a:cubicBezTo>
                    <a:pt x="3559" y="78"/>
                    <a:pt x="3546" y="77"/>
                    <a:pt x="3538" y="76"/>
                  </a:cubicBezTo>
                  <a:cubicBezTo>
                    <a:pt x="3529" y="76"/>
                    <a:pt x="3572" y="76"/>
                    <a:pt x="3547" y="74"/>
                  </a:cubicBezTo>
                  <a:cubicBezTo>
                    <a:pt x="3509" y="73"/>
                    <a:pt x="3576" y="73"/>
                    <a:pt x="3577" y="73"/>
                  </a:cubicBezTo>
                  <a:cubicBezTo>
                    <a:pt x="3536" y="71"/>
                    <a:pt x="3590" y="66"/>
                    <a:pt x="3523" y="64"/>
                  </a:cubicBezTo>
                  <a:cubicBezTo>
                    <a:pt x="3579" y="62"/>
                    <a:pt x="3479" y="60"/>
                    <a:pt x="3536" y="59"/>
                  </a:cubicBezTo>
                  <a:cubicBezTo>
                    <a:pt x="3503" y="58"/>
                    <a:pt x="3521" y="57"/>
                    <a:pt x="3518" y="55"/>
                  </a:cubicBezTo>
                  <a:cubicBezTo>
                    <a:pt x="3512" y="48"/>
                    <a:pt x="3532" y="50"/>
                    <a:pt x="3497" y="48"/>
                  </a:cubicBezTo>
                  <a:cubicBezTo>
                    <a:pt x="3525" y="47"/>
                    <a:pt x="3497" y="46"/>
                    <a:pt x="3496" y="45"/>
                  </a:cubicBezTo>
                  <a:cubicBezTo>
                    <a:pt x="3495" y="40"/>
                    <a:pt x="3471" y="35"/>
                    <a:pt x="3474" y="31"/>
                  </a:cubicBezTo>
                  <a:cubicBezTo>
                    <a:pt x="3453" y="30"/>
                    <a:pt x="3483" y="29"/>
                    <a:pt x="3456" y="28"/>
                  </a:cubicBezTo>
                  <a:cubicBezTo>
                    <a:pt x="3432" y="28"/>
                    <a:pt x="3497" y="27"/>
                    <a:pt x="3460" y="26"/>
                  </a:cubicBezTo>
                  <a:cubicBezTo>
                    <a:pt x="3479" y="25"/>
                    <a:pt x="3497" y="24"/>
                    <a:pt x="3518" y="24"/>
                  </a:cubicBezTo>
                  <a:cubicBezTo>
                    <a:pt x="3424" y="0"/>
                    <a:pt x="3346" y="11"/>
                    <a:pt x="3225" y="18"/>
                  </a:cubicBezTo>
                  <a:cubicBezTo>
                    <a:pt x="3287" y="8"/>
                    <a:pt x="3253" y="14"/>
                    <a:pt x="3299" y="8"/>
                  </a:cubicBezTo>
                  <a:cubicBezTo>
                    <a:pt x="3331" y="7"/>
                    <a:pt x="3318" y="7"/>
                    <a:pt x="3309" y="6"/>
                  </a:cubicBezTo>
                  <a:cubicBezTo>
                    <a:pt x="3262" y="-1"/>
                    <a:pt x="3113" y="-2"/>
                    <a:pt x="3089" y="6"/>
                  </a:cubicBezTo>
                  <a:cubicBezTo>
                    <a:pt x="3109" y="8"/>
                    <a:pt x="3099" y="10"/>
                    <a:pt x="3098" y="12"/>
                  </a:cubicBezTo>
                  <a:cubicBezTo>
                    <a:pt x="3098" y="12"/>
                    <a:pt x="3084" y="13"/>
                    <a:pt x="3101" y="13"/>
                  </a:cubicBezTo>
                  <a:cubicBezTo>
                    <a:pt x="3132" y="15"/>
                    <a:pt x="3117" y="15"/>
                    <a:pt x="3107" y="17"/>
                  </a:cubicBezTo>
                  <a:cubicBezTo>
                    <a:pt x="3090" y="21"/>
                    <a:pt x="3013" y="21"/>
                    <a:pt x="2939" y="22"/>
                  </a:cubicBezTo>
                  <a:cubicBezTo>
                    <a:pt x="2982" y="26"/>
                    <a:pt x="2998" y="23"/>
                    <a:pt x="3056" y="22"/>
                  </a:cubicBezTo>
                  <a:cubicBezTo>
                    <a:pt x="3002" y="33"/>
                    <a:pt x="2797" y="29"/>
                    <a:pt x="2680" y="28"/>
                  </a:cubicBezTo>
                  <a:cubicBezTo>
                    <a:pt x="2742" y="31"/>
                    <a:pt x="2723" y="34"/>
                    <a:pt x="2747" y="36"/>
                  </a:cubicBezTo>
                  <a:cubicBezTo>
                    <a:pt x="2511" y="43"/>
                    <a:pt x="2264" y="51"/>
                    <a:pt x="2040" y="63"/>
                  </a:cubicBezTo>
                  <a:cubicBezTo>
                    <a:pt x="2045" y="63"/>
                    <a:pt x="2051" y="63"/>
                    <a:pt x="2057" y="63"/>
                  </a:cubicBezTo>
                  <a:cubicBezTo>
                    <a:pt x="2047" y="63"/>
                    <a:pt x="2037" y="64"/>
                    <a:pt x="2027" y="67"/>
                  </a:cubicBezTo>
                  <a:cubicBezTo>
                    <a:pt x="2037" y="67"/>
                    <a:pt x="2049" y="67"/>
                    <a:pt x="2059" y="67"/>
                  </a:cubicBezTo>
                  <a:cubicBezTo>
                    <a:pt x="2045" y="68"/>
                    <a:pt x="2032" y="68"/>
                    <a:pt x="2028" y="69"/>
                  </a:cubicBezTo>
                  <a:cubicBezTo>
                    <a:pt x="2040" y="70"/>
                    <a:pt x="2022" y="70"/>
                    <a:pt x="2019" y="69"/>
                  </a:cubicBezTo>
                  <a:cubicBezTo>
                    <a:pt x="2024" y="69"/>
                    <a:pt x="2038" y="69"/>
                    <a:pt x="2028" y="69"/>
                  </a:cubicBezTo>
                  <a:cubicBezTo>
                    <a:pt x="1971" y="71"/>
                    <a:pt x="2013" y="71"/>
                    <a:pt x="1984" y="74"/>
                  </a:cubicBezTo>
                  <a:cubicBezTo>
                    <a:pt x="1946" y="80"/>
                    <a:pt x="1908" y="80"/>
                    <a:pt x="1870" y="93"/>
                  </a:cubicBezTo>
                  <a:cubicBezTo>
                    <a:pt x="1863" y="94"/>
                    <a:pt x="1845" y="95"/>
                    <a:pt x="1872" y="96"/>
                  </a:cubicBezTo>
                  <a:cubicBezTo>
                    <a:pt x="1827" y="96"/>
                    <a:pt x="1857" y="98"/>
                    <a:pt x="1845" y="99"/>
                  </a:cubicBezTo>
                  <a:cubicBezTo>
                    <a:pt x="1824" y="101"/>
                    <a:pt x="1821" y="102"/>
                    <a:pt x="1841" y="104"/>
                  </a:cubicBezTo>
                  <a:cubicBezTo>
                    <a:pt x="1857" y="105"/>
                    <a:pt x="1800" y="106"/>
                    <a:pt x="1847" y="106"/>
                  </a:cubicBezTo>
                  <a:cubicBezTo>
                    <a:pt x="1840" y="108"/>
                    <a:pt x="1792" y="109"/>
                    <a:pt x="1830" y="110"/>
                  </a:cubicBezTo>
                  <a:cubicBezTo>
                    <a:pt x="1797" y="111"/>
                    <a:pt x="1839" y="111"/>
                    <a:pt x="1832" y="112"/>
                  </a:cubicBezTo>
                  <a:cubicBezTo>
                    <a:pt x="1825" y="114"/>
                    <a:pt x="1812" y="113"/>
                    <a:pt x="1811" y="116"/>
                  </a:cubicBezTo>
                  <a:cubicBezTo>
                    <a:pt x="1817" y="117"/>
                    <a:pt x="1836" y="118"/>
                    <a:pt x="1829" y="118"/>
                  </a:cubicBezTo>
                  <a:cubicBezTo>
                    <a:pt x="1817" y="119"/>
                    <a:pt x="1810" y="120"/>
                    <a:pt x="1810" y="121"/>
                  </a:cubicBezTo>
                  <a:cubicBezTo>
                    <a:pt x="1828" y="138"/>
                    <a:pt x="1719" y="141"/>
                    <a:pt x="1790" y="142"/>
                  </a:cubicBezTo>
                  <a:cubicBezTo>
                    <a:pt x="1754" y="143"/>
                    <a:pt x="1793" y="144"/>
                    <a:pt x="1781" y="144"/>
                  </a:cubicBezTo>
                  <a:cubicBezTo>
                    <a:pt x="1764" y="147"/>
                    <a:pt x="1802" y="147"/>
                    <a:pt x="1769" y="148"/>
                  </a:cubicBezTo>
                  <a:cubicBezTo>
                    <a:pt x="1779" y="150"/>
                    <a:pt x="1735" y="151"/>
                    <a:pt x="1769" y="153"/>
                  </a:cubicBezTo>
                  <a:cubicBezTo>
                    <a:pt x="1787" y="154"/>
                    <a:pt x="1726" y="155"/>
                    <a:pt x="1768" y="156"/>
                  </a:cubicBezTo>
                  <a:cubicBezTo>
                    <a:pt x="1718" y="158"/>
                    <a:pt x="1637" y="162"/>
                    <a:pt x="1666" y="166"/>
                  </a:cubicBezTo>
                  <a:cubicBezTo>
                    <a:pt x="1648" y="166"/>
                    <a:pt x="1636" y="166"/>
                    <a:pt x="1619" y="167"/>
                  </a:cubicBezTo>
                  <a:cubicBezTo>
                    <a:pt x="1635" y="170"/>
                    <a:pt x="1703" y="168"/>
                    <a:pt x="1665" y="169"/>
                  </a:cubicBezTo>
                  <a:lnTo>
                    <a:pt x="1665" y="169"/>
                  </a:lnTo>
                  <a:cubicBezTo>
                    <a:pt x="1658" y="169"/>
                    <a:pt x="1651" y="169"/>
                    <a:pt x="1644" y="170"/>
                  </a:cubicBezTo>
                  <a:cubicBezTo>
                    <a:pt x="1705" y="177"/>
                    <a:pt x="1601" y="174"/>
                    <a:pt x="1570" y="175"/>
                  </a:cubicBezTo>
                  <a:cubicBezTo>
                    <a:pt x="1616" y="176"/>
                    <a:pt x="1576" y="177"/>
                    <a:pt x="1591" y="177"/>
                  </a:cubicBezTo>
                  <a:cubicBezTo>
                    <a:pt x="1615" y="178"/>
                    <a:pt x="1554" y="179"/>
                    <a:pt x="1590" y="180"/>
                  </a:cubicBezTo>
                  <a:cubicBezTo>
                    <a:pt x="1609" y="180"/>
                    <a:pt x="1704" y="176"/>
                    <a:pt x="1665" y="177"/>
                  </a:cubicBezTo>
                  <a:lnTo>
                    <a:pt x="1665" y="177"/>
                  </a:lnTo>
                  <a:cubicBezTo>
                    <a:pt x="1651" y="178"/>
                    <a:pt x="1637" y="178"/>
                    <a:pt x="1623" y="179"/>
                  </a:cubicBezTo>
                  <a:cubicBezTo>
                    <a:pt x="1628" y="180"/>
                    <a:pt x="1633" y="180"/>
                    <a:pt x="1639" y="181"/>
                  </a:cubicBezTo>
                  <a:cubicBezTo>
                    <a:pt x="1613" y="182"/>
                    <a:pt x="1616" y="182"/>
                    <a:pt x="1607" y="184"/>
                  </a:cubicBezTo>
                  <a:cubicBezTo>
                    <a:pt x="1578" y="186"/>
                    <a:pt x="1609" y="189"/>
                    <a:pt x="1620" y="188"/>
                  </a:cubicBezTo>
                  <a:cubicBezTo>
                    <a:pt x="1614" y="188"/>
                    <a:pt x="1608" y="188"/>
                    <a:pt x="1603" y="188"/>
                  </a:cubicBezTo>
                  <a:cubicBezTo>
                    <a:pt x="1590" y="190"/>
                    <a:pt x="1709" y="189"/>
                    <a:pt x="1644" y="189"/>
                  </a:cubicBezTo>
                  <a:cubicBezTo>
                    <a:pt x="1717" y="188"/>
                    <a:pt x="1603" y="191"/>
                    <a:pt x="1603" y="191"/>
                  </a:cubicBezTo>
                  <a:cubicBezTo>
                    <a:pt x="1617" y="191"/>
                    <a:pt x="1630" y="191"/>
                    <a:pt x="1643" y="191"/>
                  </a:cubicBezTo>
                  <a:cubicBezTo>
                    <a:pt x="1599" y="195"/>
                    <a:pt x="1656" y="190"/>
                    <a:pt x="1675" y="193"/>
                  </a:cubicBezTo>
                  <a:cubicBezTo>
                    <a:pt x="1662" y="192"/>
                    <a:pt x="1665" y="192"/>
                    <a:pt x="1677" y="192"/>
                  </a:cubicBezTo>
                  <a:cubicBezTo>
                    <a:pt x="1652" y="194"/>
                    <a:pt x="1638" y="194"/>
                    <a:pt x="1624" y="194"/>
                  </a:cubicBezTo>
                  <a:cubicBezTo>
                    <a:pt x="1665" y="198"/>
                    <a:pt x="1629" y="205"/>
                    <a:pt x="1603" y="203"/>
                  </a:cubicBezTo>
                  <a:cubicBezTo>
                    <a:pt x="1613" y="204"/>
                    <a:pt x="1641" y="206"/>
                    <a:pt x="1621" y="206"/>
                  </a:cubicBezTo>
                  <a:cubicBezTo>
                    <a:pt x="1594" y="207"/>
                    <a:pt x="1624" y="208"/>
                    <a:pt x="1623" y="208"/>
                  </a:cubicBezTo>
                  <a:cubicBezTo>
                    <a:pt x="1672" y="208"/>
                    <a:pt x="1623" y="206"/>
                    <a:pt x="1653" y="205"/>
                  </a:cubicBezTo>
                  <a:cubicBezTo>
                    <a:pt x="1707" y="206"/>
                    <a:pt x="1653" y="207"/>
                    <a:pt x="1665" y="208"/>
                  </a:cubicBezTo>
                  <a:cubicBezTo>
                    <a:pt x="1651" y="209"/>
                    <a:pt x="1637" y="209"/>
                    <a:pt x="1623" y="209"/>
                  </a:cubicBezTo>
                  <a:lnTo>
                    <a:pt x="1623" y="210"/>
                  </a:lnTo>
                  <a:cubicBezTo>
                    <a:pt x="1629" y="210"/>
                    <a:pt x="1635" y="210"/>
                    <a:pt x="1641" y="210"/>
                  </a:cubicBezTo>
                  <a:cubicBezTo>
                    <a:pt x="1635" y="211"/>
                    <a:pt x="1629" y="211"/>
                    <a:pt x="1623" y="211"/>
                  </a:cubicBezTo>
                  <a:lnTo>
                    <a:pt x="1623" y="211"/>
                  </a:lnTo>
                  <a:cubicBezTo>
                    <a:pt x="1640" y="212"/>
                    <a:pt x="1701" y="211"/>
                    <a:pt x="1665" y="211"/>
                  </a:cubicBezTo>
                  <a:lnTo>
                    <a:pt x="1665" y="212"/>
                  </a:lnTo>
                  <a:cubicBezTo>
                    <a:pt x="1671" y="212"/>
                    <a:pt x="1676" y="213"/>
                    <a:pt x="1682" y="213"/>
                  </a:cubicBezTo>
                  <a:cubicBezTo>
                    <a:pt x="1662" y="213"/>
                    <a:pt x="1644" y="214"/>
                    <a:pt x="1623" y="214"/>
                  </a:cubicBezTo>
                  <a:cubicBezTo>
                    <a:pt x="1636" y="214"/>
                    <a:pt x="1648" y="215"/>
                    <a:pt x="1665" y="215"/>
                  </a:cubicBezTo>
                  <a:cubicBezTo>
                    <a:pt x="1662" y="226"/>
                    <a:pt x="1682" y="222"/>
                    <a:pt x="1666" y="228"/>
                  </a:cubicBezTo>
                  <a:cubicBezTo>
                    <a:pt x="1677" y="232"/>
                    <a:pt x="1678" y="231"/>
                    <a:pt x="1666" y="233"/>
                  </a:cubicBezTo>
                  <a:cubicBezTo>
                    <a:pt x="1666" y="234"/>
                    <a:pt x="1681" y="235"/>
                    <a:pt x="1676" y="235"/>
                  </a:cubicBezTo>
                  <a:cubicBezTo>
                    <a:pt x="1640" y="236"/>
                    <a:pt x="1687" y="237"/>
                    <a:pt x="1677" y="238"/>
                  </a:cubicBezTo>
                  <a:cubicBezTo>
                    <a:pt x="1664" y="240"/>
                    <a:pt x="1665" y="239"/>
                    <a:pt x="1665" y="245"/>
                  </a:cubicBezTo>
                  <a:cubicBezTo>
                    <a:pt x="1665" y="246"/>
                    <a:pt x="1654" y="248"/>
                    <a:pt x="1668" y="249"/>
                  </a:cubicBezTo>
                  <a:cubicBezTo>
                    <a:pt x="1683" y="251"/>
                    <a:pt x="1660" y="251"/>
                    <a:pt x="1665" y="253"/>
                  </a:cubicBezTo>
                  <a:cubicBezTo>
                    <a:pt x="1668" y="253"/>
                    <a:pt x="1678" y="254"/>
                    <a:pt x="1679" y="254"/>
                  </a:cubicBezTo>
                  <a:cubicBezTo>
                    <a:pt x="1654" y="257"/>
                    <a:pt x="1690" y="258"/>
                    <a:pt x="1702" y="260"/>
                  </a:cubicBezTo>
                  <a:cubicBezTo>
                    <a:pt x="1686" y="260"/>
                    <a:pt x="1684" y="260"/>
                    <a:pt x="1687" y="261"/>
                  </a:cubicBezTo>
                  <a:cubicBezTo>
                    <a:pt x="1716" y="262"/>
                    <a:pt x="1697" y="263"/>
                    <a:pt x="1724" y="265"/>
                  </a:cubicBezTo>
                  <a:cubicBezTo>
                    <a:pt x="1705" y="267"/>
                    <a:pt x="1667" y="267"/>
                    <a:pt x="1723" y="271"/>
                  </a:cubicBezTo>
                  <a:cubicBezTo>
                    <a:pt x="1708" y="272"/>
                    <a:pt x="1697" y="272"/>
                    <a:pt x="1686" y="272"/>
                  </a:cubicBezTo>
                  <a:cubicBezTo>
                    <a:pt x="1700" y="273"/>
                    <a:pt x="1713" y="273"/>
                    <a:pt x="1730" y="274"/>
                  </a:cubicBezTo>
                  <a:cubicBezTo>
                    <a:pt x="1641" y="275"/>
                    <a:pt x="1751" y="275"/>
                    <a:pt x="1707" y="276"/>
                  </a:cubicBezTo>
                  <a:lnTo>
                    <a:pt x="1707" y="275"/>
                  </a:lnTo>
                  <a:cubicBezTo>
                    <a:pt x="1715" y="278"/>
                    <a:pt x="1736" y="280"/>
                    <a:pt x="1688" y="281"/>
                  </a:cubicBezTo>
                  <a:cubicBezTo>
                    <a:pt x="1692" y="282"/>
                    <a:pt x="1713" y="283"/>
                    <a:pt x="1724" y="283"/>
                  </a:cubicBezTo>
                  <a:cubicBezTo>
                    <a:pt x="1713" y="283"/>
                    <a:pt x="1692" y="284"/>
                    <a:pt x="1687" y="285"/>
                  </a:cubicBezTo>
                  <a:cubicBezTo>
                    <a:pt x="1704" y="288"/>
                    <a:pt x="1753" y="293"/>
                    <a:pt x="1683" y="294"/>
                  </a:cubicBezTo>
                  <a:cubicBezTo>
                    <a:pt x="1700" y="294"/>
                    <a:pt x="1713" y="295"/>
                    <a:pt x="1726" y="295"/>
                  </a:cubicBezTo>
                  <a:cubicBezTo>
                    <a:pt x="1713" y="295"/>
                    <a:pt x="1701" y="296"/>
                    <a:pt x="1689" y="297"/>
                  </a:cubicBezTo>
                  <a:cubicBezTo>
                    <a:pt x="1716" y="297"/>
                    <a:pt x="1681" y="298"/>
                    <a:pt x="1704" y="299"/>
                  </a:cubicBezTo>
                  <a:cubicBezTo>
                    <a:pt x="1714" y="300"/>
                    <a:pt x="1679" y="302"/>
                    <a:pt x="1689" y="302"/>
                  </a:cubicBezTo>
                  <a:cubicBezTo>
                    <a:pt x="1719" y="306"/>
                    <a:pt x="1703" y="304"/>
                    <a:pt x="1707" y="315"/>
                  </a:cubicBezTo>
                  <a:cubicBezTo>
                    <a:pt x="1709" y="321"/>
                    <a:pt x="1691" y="322"/>
                    <a:pt x="1686" y="322"/>
                  </a:cubicBezTo>
                  <a:cubicBezTo>
                    <a:pt x="1690" y="321"/>
                    <a:pt x="1705" y="322"/>
                    <a:pt x="1695" y="322"/>
                  </a:cubicBezTo>
                  <a:cubicBezTo>
                    <a:pt x="1679" y="322"/>
                    <a:pt x="1667" y="322"/>
                    <a:pt x="1666" y="322"/>
                  </a:cubicBezTo>
                  <a:cubicBezTo>
                    <a:pt x="1656" y="326"/>
                    <a:pt x="1715" y="325"/>
                    <a:pt x="1720" y="329"/>
                  </a:cubicBezTo>
                  <a:cubicBezTo>
                    <a:pt x="1712" y="329"/>
                    <a:pt x="1700" y="330"/>
                    <a:pt x="1690" y="330"/>
                  </a:cubicBezTo>
                  <a:cubicBezTo>
                    <a:pt x="1701" y="331"/>
                    <a:pt x="1726" y="332"/>
                    <a:pt x="1719" y="333"/>
                  </a:cubicBezTo>
                  <a:cubicBezTo>
                    <a:pt x="1707" y="334"/>
                    <a:pt x="1721" y="334"/>
                    <a:pt x="1725" y="334"/>
                  </a:cubicBezTo>
                  <a:cubicBezTo>
                    <a:pt x="1728" y="335"/>
                    <a:pt x="1713" y="335"/>
                    <a:pt x="1707" y="336"/>
                  </a:cubicBezTo>
                  <a:cubicBezTo>
                    <a:pt x="1751" y="333"/>
                    <a:pt x="1703" y="345"/>
                    <a:pt x="1744" y="350"/>
                  </a:cubicBezTo>
                  <a:cubicBezTo>
                    <a:pt x="1709" y="353"/>
                    <a:pt x="1737" y="356"/>
                    <a:pt x="1727" y="359"/>
                  </a:cubicBezTo>
                  <a:cubicBezTo>
                    <a:pt x="1711" y="361"/>
                    <a:pt x="1726" y="362"/>
                    <a:pt x="1707" y="364"/>
                  </a:cubicBezTo>
                  <a:cubicBezTo>
                    <a:pt x="1725" y="364"/>
                    <a:pt x="1722" y="365"/>
                    <a:pt x="1737" y="367"/>
                  </a:cubicBezTo>
                  <a:cubicBezTo>
                    <a:pt x="1749" y="368"/>
                    <a:pt x="1730" y="368"/>
                    <a:pt x="1727" y="368"/>
                  </a:cubicBezTo>
                  <a:cubicBezTo>
                    <a:pt x="1758" y="367"/>
                    <a:pt x="1691" y="369"/>
                    <a:pt x="1684" y="369"/>
                  </a:cubicBezTo>
                  <a:cubicBezTo>
                    <a:pt x="1709" y="370"/>
                    <a:pt x="1728" y="370"/>
                    <a:pt x="1748" y="371"/>
                  </a:cubicBezTo>
                  <a:cubicBezTo>
                    <a:pt x="1726" y="371"/>
                    <a:pt x="1707" y="371"/>
                    <a:pt x="1679" y="371"/>
                  </a:cubicBezTo>
                  <a:cubicBezTo>
                    <a:pt x="1717" y="372"/>
                    <a:pt x="1669" y="374"/>
                    <a:pt x="1727" y="374"/>
                  </a:cubicBezTo>
                  <a:cubicBezTo>
                    <a:pt x="1744" y="373"/>
                    <a:pt x="1746" y="374"/>
                    <a:pt x="1727" y="374"/>
                  </a:cubicBezTo>
                  <a:lnTo>
                    <a:pt x="1727" y="374"/>
                  </a:lnTo>
                  <a:cubicBezTo>
                    <a:pt x="1721" y="375"/>
                    <a:pt x="1715" y="375"/>
                    <a:pt x="1708" y="376"/>
                  </a:cubicBezTo>
                  <a:cubicBezTo>
                    <a:pt x="1721" y="376"/>
                    <a:pt x="1734" y="376"/>
                    <a:pt x="1748" y="376"/>
                  </a:cubicBezTo>
                  <a:cubicBezTo>
                    <a:pt x="1708" y="378"/>
                    <a:pt x="1688" y="379"/>
                    <a:pt x="1746" y="379"/>
                  </a:cubicBezTo>
                  <a:cubicBezTo>
                    <a:pt x="1700" y="381"/>
                    <a:pt x="1750" y="382"/>
                    <a:pt x="1749" y="384"/>
                  </a:cubicBezTo>
                  <a:cubicBezTo>
                    <a:pt x="1748" y="400"/>
                    <a:pt x="1747" y="399"/>
                    <a:pt x="1727" y="399"/>
                  </a:cubicBezTo>
                  <a:cubicBezTo>
                    <a:pt x="1746" y="402"/>
                    <a:pt x="1787" y="403"/>
                    <a:pt x="1727" y="404"/>
                  </a:cubicBezTo>
                  <a:cubicBezTo>
                    <a:pt x="1722" y="405"/>
                    <a:pt x="1658" y="406"/>
                    <a:pt x="1707" y="406"/>
                  </a:cubicBezTo>
                  <a:cubicBezTo>
                    <a:pt x="1696" y="405"/>
                    <a:pt x="1767" y="404"/>
                    <a:pt x="1693" y="402"/>
                  </a:cubicBezTo>
                  <a:cubicBezTo>
                    <a:pt x="1661" y="404"/>
                    <a:pt x="1663" y="405"/>
                    <a:pt x="1666" y="407"/>
                  </a:cubicBezTo>
                  <a:cubicBezTo>
                    <a:pt x="1667" y="408"/>
                    <a:pt x="1631" y="409"/>
                    <a:pt x="1665" y="410"/>
                  </a:cubicBezTo>
                  <a:cubicBezTo>
                    <a:pt x="1695" y="409"/>
                    <a:pt x="1705" y="408"/>
                    <a:pt x="1690" y="407"/>
                  </a:cubicBezTo>
                  <a:cubicBezTo>
                    <a:pt x="1705" y="407"/>
                    <a:pt x="1723" y="406"/>
                    <a:pt x="1748" y="406"/>
                  </a:cubicBezTo>
                  <a:cubicBezTo>
                    <a:pt x="1748" y="407"/>
                    <a:pt x="1759" y="409"/>
                    <a:pt x="1746" y="409"/>
                  </a:cubicBezTo>
                  <a:cubicBezTo>
                    <a:pt x="1734" y="412"/>
                    <a:pt x="1726" y="411"/>
                    <a:pt x="1717" y="415"/>
                  </a:cubicBezTo>
                  <a:cubicBezTo>
                    <a:pt x="1720" y="416"/>
                    <a:pt x="1731" y="416"/>
                    <a:pt x="1727" y="424"/>
                  </a:cubicBezTo>
                  <a:cubicBezTo>
                    <a:pt x="1710" y="424"/>
                    <a:pt x="1698" y="424"/>
                    <a:pt x="1682" y="425"/>
                  </a:cubicBezTo>
                  <a:cubicBezTo>
                    <a:pt x="1734" y="426"/>
                    <a:pt x="1682" y="428"/>
                    <a:pt x="1721" y="429"/>
                  </a:cubicBezTo>
                  <a:cubicBezTo>
                    <a:pt x="1723" y="429"/>
                    <a:pt x="1721" y="430"/>
                    <a:pt x="1719" y="430"/>
                  </a:cubicBezTo>
                  <a:cubicBezTo>
                    <a:pt x="1686" y="433"/>
                    <a:pt x="1739" y="434"/>
                    <a:pt x="1723" y="436"/>
                  </a:cubicBezTo>
                  <a:cubicBezTo>
                    <a:pt x="1686" y="437"/>
                    <a:pt x="1725" y="439"/>
                    <a:pt x="1694" y="442"/>
                  </a:cubicBezTo>
                  <a:cubicBezTo>
                    <a:pt x="1664" y="443"/>
                    <a:pt x="1725" y="443"/>
                    <a:pt x="1706" y="444"/>
                  </a:cubicBezTo>
                  <a:cubicBezTo>
                    <a:pt x="1669" y="446"/>
                    <a:pt x="1693" y="447"/>
                    <a:pt x="1686" y="449"/>
                  </a:cubicBezTo>
                  <a:cubicBezTo>
                    <a:pt x="1682" y="450"/>
                    <a:pt x="1717" y="451"/>
                    <a:pt x="1686" y="452"/>
                  </a:cubicBezTo>
                  <a:cubicBezTo>
                    <a:pt x="1720" y="453"/>
                    <a:pt x="1684" y="454"/>
                    <a:pt x="1685" y="455"/>
                  </a:cubicBezTo>
                  <a:cubicBezTo>
                    <a:pt x="1681" y="468"/>
                    <a:pt x="1748" y="458"/>
                    <a:pt x="1707" y="461"/>
                  </a:cubicBezTo>
                  <a:lnTo>
                    <a:pt x="1707" y="461"/>
                  </a:lnTo>
                  <a:cubicBezTo>
                    <a:pt x="1697" y="462"/>
                    <a:pt x="1747" y="462"/>
                    <a:pt x="1712" y="463"/>
                  </a:cubicBezTo>
                  <a:cubicBezTo>
                    <a:pt x="1737" y="464"/>
                    <a:pt x="1691" y="465"/>
                    <a:pt x="1708" y="466"/>
                  </a:cubicBezTo>
                  <a:cubicBezTo>
                    <a:pt x="1744" y="470"/>
                    <a:pt x="1728" y="472"/>
                    <a:pt x="1761" y="470"/>
                  </a:cubicBezTo>
                  <a:cubicBezTo>
                    <a:pt x="1770" y="471"/>
                    <a:pt x="1753" y="471"/>
                    <a:pt x="1748" y="471"/>
                  </a:cubicBezTo>
                  <a:lnTo>
                    <a:pt x="1748" y="471"/>
                  </a:lnTo>
                  <a:cubicBezTo>
                    <a:pt x="1738" y="473"/>
                    <a:pt x="1813" y="471"/>
                    <a:pt x="1769" y="472"/>
                  </a:cubicBezTo>
                  <a:lnTo>
                    <a:pt x="1769" y="472"/>
                  </a:lnTo>
                  <a:cubicBezTo>
                    <a:pt x="1850" y="474"/>
                    <a:pt x="1855" y="476"/>
                    <a:pt x="1875" y="486"/>
                  </a:cubicBezTo>
                  <a:cubicBezTo>
                    <a:pt x="1861" y="487"/>
                    <a:pt x="1869" y="489"/>
                    <a:pt x="1862" y="490"/>
                  </a:cubicBezTo>
                  <a:cubicBezTo>
                    <a:pt x="1865" y="491"/>
                    <a:pt x="1859" y="492"/>
                    <a:pt x="1875" y="493"/>
                  </a:cubicBezTo>
                  <a:cubicBezTo>
                    <a:pt x="1908" y="494"/>
                    <a:pt x="1867" y="495"/>
                    <a:pt x="1886" y="496"/>
                  </a:cubicBezTo>
                  <a:cubicBezTo>
                    <a:pt x="1901" y="497"/>
                    <a:pt x="1859" y="497"/>
                    <a:pt x="1886" y="498"/>
                  </a:cubicBezTo>
                  <a:cubicBezTo>
                    <a:pt x="1899" y="498"/>
                    <a:pt x="1893" y="500"/>
                    <a:pt x="1895" y="500"/>
                  </a:cubicBezTo>
                  <a:cubicBezTo>
                    <a:pt x="1843" y="503"/>
                    <a:pt x="1820" y="502"/>
                    <a:pt x="1771" y="502"/>
                  </a:cubicBezTo>
                  <a:cubicBezTo>
                    <a:pt x="1817" y="503"/>
                    <a:pt x="1764" y="504"/>
                    <a:pt x="1769" y="505"/>
                  </a:cubicBezTo>
                  <a:cubicBezTo>
                    <a:pt x="1773" y="506"/>
                    <a:pt x="1769" y="508"/>
                    <a:pt x="1778" y="509"/>
                  </a:cubicBezTo>
                  <a:cubicBezTo>
                    <a:pt x="1789" y="510"/>
                    <a:pt x="1762" y="511"/>
                    <a:pt x="1768" y="512"/>
                  </a:cubicBezTo>
                  <a:cubicBezTo>
                    <a:pt x="1837" y="520"/>
                    <a:pt x="1779" y="516"/>
                    <a:pt x="1878" y="503"/>
                  </a:cubicBezTo>
                  <a:cubicBezTo>
                    <a:pt x="1903" y="503"/>
                    <a:pt x="1892" y="505"/>
                    <a:pt x="1933" y="505"/>
                  </a:cubicBezTo>
                  <a:cubicBezTo>
                    <a:pt x="1884" y="513"/>
                    <a:pt x="1879" y="514"/>
                    <a:pt x="1811" y="515"/>
                  </a:cubicBezTo>
                  <a:cubicBezTo>
                    <a:pt x="1819" y="517"/>
                    <a:pt x="1835" y="515"/>
                    <a:pt x="1832" y="521"/>
                  </a:cubicBezTo>
                  <a:cubicBezTo>
                    <a:pt x="1915" y="521"/>
                    <a:pt x="1860" y="524"/>
                    <a:pt x="1832" y="526"/>
                  </a:cubicBezTo>
                  <a:cubicBezTo>
                    <a:pt x="1867" y="527"/>
                    <a:pt x="1823" y="528"/>
                    <a:pt x="1829" y="529"/>
                  </a:cubicBezTo>
                  <a:cubicBezTo>
                    <a:pt x="1826" y="530"/>
                    <a:pt x="1790" y="531"/>
                    <a:pt x="1775" y="528"/>
                  </a:cubicBezTo>
                  <a:cubicBezTo>
                    <a:pt x="1772" y="529"/>
                    <a:pt x="1766" y="530"/>
                    <a:pt x="1770" y="530"/>
                  </a:cubicBezTo>
                  <a:cubicBezTo>
                    <a:pt x="1802" y="532"/>
                    <a:pt x="1778" y="533"/>
                    <a:pt x="1832" y="534"/>
                  </a:cubicBezTo>
                  <a:cubicBezTo>
                    <a:pt x="1833" y="561"/>
                    <a:pt x="1871" y="556"/>
                    <a:pt x="1889" y="560"/>
                  </a:cubicBezTo>
                  <a:cubicBezTo>
                    <a:pt x="1876" y="562"/>
                    <a:pt x="1897" y="564"/>
                    <a:pt x="1894" y="565"/>
                  </a:cubicBezTo>
                  <a:cubicBezTo>
                    <a:pt x="1893" y="566"/>
                    <a:pt x="1894" y="567"/>
                    <a:pt x="1894" y="568"/>
                  </a:cubicBezTo>
                  <a:cubicBezTo>
                    <a:pt x="1894" y="569"/>
                    <a:pt x="1886" y="570"/>
                    <a:pt x="1896" y="571"/>
                  </a:cubicBezTo>
                  <a:cubicBezTo>
                    <a:pt x="1946" y="574"/>
                    <a:pt x="1924" y="580"/>
                    <a:pt x="1951" y="582"/>
                  </a:cubicBezTo>
                  <a:cubicBezTo>
                    <a:pt x="1952" y="582"/>
                    <a:pt x="1930" y="583"/>
                    <a:pt x="1948" y="583"/>
                  </a:cubicBezTo>
                  <a:cubicBezTo>
                    <a:pt x="1951" y="583"/>
                    <a:pt x="1956" y="583"/>
                    <a:pt x="1955" y="583"/>
                  </a:cubicBezTo>
                  <a:cubicBezTo>
                    <a:pt x="1902" y="586"/>
                    <a:pt x="1965" y="588"/>
                    <a:pt x="1939" y="591"/>
                  </a:cubicBezTo>
                  <a:cubicBezTo>
                    <a:pt x="1969" y="591"/>
                    <a:pt x="1925" y="592"/>
                    <a:pt x="1953" y="593"/>
                  </a:cubicBezTo>
                  <a:cubicBezTo>
                    <a:pt x="1968" y="594"/>
                    <a:pt x="1954" y="595"/>
                    <a:pt x="1957" y="597"/>
                  </a:cubicBezTo>
                  <a:cubicBezTo>
                    <a:pt x="1960" y="598"/>
                    <a:pt x="1965" y="599"/>
                    <a:pt x="1979" y="599"/>
                  </a:cubicBezTo>
                  <a:cubicBezTo>
                    <a:pt x="2001" y="601"/>
                    <a:pt x="1942" y="601"/>
                    <a:pt x="1971" y="602"/>
                  </a:cubicBezTo>
                  <a:cubicBezTo>
                    <a:pt x="1990" y="604"/>
                    <a:pt x="1969" y="605"/>
                    <a:pt x="1978" y="608"/>
                  </a:cubicBezTo>
                  <a:cubicBezTo>
                    <a:pt x="1985" y="609"/>
                    <a:pt x="1966" y="610"/>
                    <a:pt x="1966" y="611"/>
                  </a:cubicBezTo>
                  <a:cubicBezTo>
                    <a:pt x="1991" y="612"/>
                    <a:pt x="1963" y="631"/>
                    <a:pt x="1989" y="631"/>
                  </a:cubicBezTo>
                  <a:cubicBezTo>
                    <a:pt x="2029" y="632"/>
                    <a:pt x="1976" y="633"/>
                    <a:pt x="1986" y="634"/>
                  </a:cubicBezTo>
                  <a:cubicBezTo>
                    <a:pt x="2006" y="636"/>
                    <a:pt x="1994" y="636"/>
                    <a:pt x="1999" y="642"/>
                  </a:cubicBezTo>
                  <a:cubicBezTo>
                    <a:pt x="2002" y="644"/>
                    <a:pt x="1985" y="646"/>
                    <a:pt x="2015" y="648"/>
                  </a:cubicBezTo>
                  <a:cubicBezTo>
                    <a:pt x="1967" y="650"/>
                    <a:pt x="2048" y="648"/>
                    <a:pt x="2040" y="649"/>
                  </a:cubicBezTo>
                  <a:cubicBezTo>
                    <a:pt x="2032" y="650"/>
                    <a:pt x="2025" y="650"/>
                    <a:pt x="2019" y="650"/>
                  </a:cubicBezTo>
                  <a:cubicBezTo>
                    <a:pt x="2025" y="651"/>
                    <a:pt x="2030" y="651"/>
                    <a:pt x="2036" y="651"/>
                  </a:cubicBezTo>
                  <a:cubicBezTo>
                    <a:pt x="2030" y="651"/>
                    <a:pt x="2025" y="651"/>
                    <a:pt x="2019" y="651"/>
                  </a:cubicBezTo>
                  <a:cubicBezTo>
                    <a:pt x="2030" y="653"/>
                    <a:pt x="2039" y="651"/>
                    <a:pt x="2041" y="658"/>
                  </a:cubicBezTo>
                  <a:cubicBezTo>
                    <a:pt x="2043" y="658"/>
                    <a:pt x="2062" y="659"/>
                    <a:pt x="2043" y="660"/>
                  </a:cubicBezTo>
                  <a:cubicBezTo>
                    <a:pt x="2062" y="660"/>
                    <a:pt x="2081" y="661"/>
                    <a:pt x="2100" y="661"/>
                  </a:cubicBezTo>
                  <a:cubicBezTo>
                    <a:pt x="2088" y="662"/>
                    <a:pt x="2075" y="663"/>
                    <a:pt x="2062" y="663"/>
                  </a:cubicBezTo>
                  <a:cubicBezTo>
                    <a:pt x="2103" y="664"/>
                    <a:pt x="2048" y="665"/>
                    <a:pt x="2058" y="666"/>
                  </a:cubicBezTo>
                  <a:cubicBezTo>
                    <a:pt x="2062" y="666"/>
                    <a:pt x="2092" y="667"/>
                    <a:pt x="2071" y="668"/>
                  </a:cubicBezTo>
                  <a:cubicBezTo>
                    <a:pt x="2066" y="669"/>
                    <a:pt x="2087" y="667"/>
                    <a:pt x="2081" y="675"/>
                  </a:cubicBezTo>
                  <a:cubicBezTo>
                    <a:pt x="2101" y="675"/>
                    <a:pt x="2111" y="673"/>
                    <a:pt x="2122" y="675"/>
                  </a:cubicBezTo>
                  <a:cubicBezTo>
                    <a:pt x="2120" y="675"/>
                    <a:pt x="2104" y="676"/>
                    <a:pt x="2107" y="676"/>
                  </a:cubicBezTo>
                  <a:cubicBezTo>
                    <a:pt x="2134" y="677"/>
                    <a:pt x="2122" y="678"/>
                    <a:pt x="2113" y="680"/>
                  </a:cubicBezTo>
                  <a:cubicBezTo>
                    <a:pt x="2111" y="684"/>
                    <a:pt x="2150" y="689"/>
                    <a:pt x="2158" y="689"/>
                  </a:cubicBezTo>
                  <a:cubicBezTo>
                    <a:pt x="2160" y="690"/>
                    <a:pt x="2148" y="691"/>
                    <a:pt x="2144" y="692"/>
                  </a:cubicBezTo>
                  <a:cubicBezTo>
                    <a:pt x="2155" y="693"/>
                    <a:pt x="2186" y="696"/>
                    <a:pt x="2150" y="699"/>
                  </a:cubicBezTo>
                  <a:cubicBezTo>
                    <a:pt x="2161" y="699"/>
                    <a:pt x="2173" y="700"/>
                    <a:pt x="2185" y="700"/>
                  </a:cubicBezTo>
                  <a:cubicBezTo>
                    <a:pt x="2151" y="700"/>
                    <a:pt x="2185" y="701"/>
                    <a:pt x="2177" y="702"/>
                  </a:cubicBezTo>
                  <a:cubicBezTo>
                    <a:pt x="2170" y="702"/>
                    <a:pt x="2164" y="704"/>
                    <a:pt x="2172" y="704"/>
                  </a:cubicBezTo>
                  <a:cubicBezTo>
                    <a:pt x="2191" y="705"/>
                    <a:pt x="2184" y="706"/>
                    <a:pt x="2185" y="706"/>
                  </a:cubicBezTo>
                  <a:cubicBezTo>
                    <a:pt x="2188" y="709"/>
                    <a:pt x="2176" y="711"/>
                    <a:pt x="2196" y="713"/>
                  </a:cubicBezTo>
                  <a:cubicBezTo>
                    <a:pt x="2231" y="717"/>
                    <a:pt x="2204" y="717"/>
                    <a:pt x="2237" y="723"/>
                  </a:cubicBezTo>
                  <a:cubicBezTo>
                    <a:pt x="2268" y="727"/>
                    <a:pt x="2140" y="729"/>
                    <a:pt x="2124" y="732"/>
                  </a:cubicBezTo>
                  <a:cubicBezTo>
                    <a:pt x="2109" y="734"/>
                    <a:pt x="2079" y="739"/>
                    <a:pt x="2119" y="742"/>
                  </a:cubicBezTo>
                  <a:cubicBezTo>
                    <a:pt x="2039" y="742"/>
                    <a:pt x="2040" y="743"/>
                    <a:pt x="2060" y="746"/>
                  </a:cubicBezTo>
                  <a:cubicBezTo>
                    <a:pt x="2020" y="747"/>
                    <a:pt x="2051" y="749"/>
                    <a:pt x="2039" y="751"/>
                  </a:cubicBezTo>
                  <a:cubicBezTo>
                    <a:pt x="2028" y="753"/>
                    <a:pt x="1997" y="755"/>
                    <a:pt x="2036" y="757"/>
                  </a:cubicBezTo>
                  <a:cubicBezTo>
                    <a:pt x="1996" y="758"/>
                    <a:pt x="1981" y="759"/>
                    <a:pt x="2020" y="762"/>
                  </a:cubicBezTo>
                  <a:cubicBezTo>
                    <a:pt x="1998" y="763"/>
                    <a:pt x="1961" y="764"/>
                    <a:pt x="1965" y="765"/>
                  </a:cubicBezTo>
                  <a:cubicBezTo>
                    <a:pt x="1972" y="766"/>
                    <a:pt x="1937" y="767"/>
                    <a:pt x="1958" y="768"/>
                  </a:cubicBezTo>
                  <a:cubicBezTo>
                    <a:pt x="1985" y="769"/>
                    <a:pt x="1959" y="770"/>
                    <a:pt x="1954" y="771"/>
                  </a:cubicBezTo>
                  <a:cubicBezTo>
                    <a:pt x="1950" y="772"/>
                    <a:pt x="1955" y="773"/>
                    <a:pt x="1943" y="774"/>
                  </a:cubicBezTo>
                  <a:cubicBezTo>
                    <a:pt x="1930" y="774"/>
                    <a:pt x="1970" y="775"/>
                    <a:pt x="1944" y="776"/>
                  </a:cubicBezTo>
                  <a:cubicBezTo>
                    <a:pt x="1895" y="779"/>
                    <a:pt x="2055" y="779"/>
                    <a:pt x="1998" y="779"/>
                  </a:cubicBezTo>
                  <a:lnTo>
                    <a:pt x="1998" y="779"/>
                  </a:lnTo>
                  <a:cubicBezTo>
                    <a:pt x="1979" y="782"/>
                    <a:pt x="1976" y="777"/>
                    <a:pt x="1977" y="786"/>
                  </a:cubicBezTo>
                  <a:cubicBezTo>
                    <a:pt x="1977" y="787"/>
                    <a:pt x="1965" y="789"/>
                    <a:pt x="1981" y="790"/>
                  </a:cubicBezTo>
                  <a:cubicBezTo>
                    <a:pt x="2006" y="791"/>
                    <a:pt x="1971" y="792"/>
                    <a:pt x="1974" y="793"/>
                  </a:cubicBezTo>
                  <a:cubicBezTo>
                    <a:pt x="1979" y="795"/>
                    <a:pt x="2000" y="798"/>
                    <a:pt x="1938" y="799"/>
                  </a:cubicBezTo>
                  <a:cubicBezTo>
                    <a:pt x="1930" y="800"/>
                    <a:pt x="1937" y="800"/>
                    <a:pt x="1936" y="804"/>
                  </a:cubicBezTo>
                  <a:cubicBezTo>
                    <a:pt x="1906" y="805"/>
                    <a:pt x="1874" y="806"/>
                    <a:pt x="1877" y="806"/>
                  </a:cubicBezTo>
                  <a:cubicBezTo>
                    <a:pt x="1881" y="807"/>
                    <a:pt x="1839" y="808"/>
                    <a:pt x="1867" y="809"/>
                  </a:cubicBezTo>
                  <a:cubicBezTo>
                    <a:pt x="1874" y="809"/>
                    <a:pt x="1847" y="811"/>
                    <a:pt x="1854" y="811"/>
                  </a:cubicBezTo>
                  <a:cubicBezTo>
                    <a:pt x="1887" y="812"/>
                    <a:pt x="1842" y="813"/>
                    <a:pt x="1854" y="814"/>
                  </a:cubicBezTo>
                  <a:cubicBezTo>
                    <a:pt x="1861" y="814"/>
                    <a:pt x="1880" y="814"/>
                    <a:pt x="1894" y="814"/>
                  </a:cubicBezTo>
                  <a:lnTo>
                    <a:pt x="1894" y="818"/>
                  </a:lnTo>
                  <a:cubicBezTo>
                    <a:pt x="1960" y="815"/>
                    <a:pt x="1969" y="808"/>
                    <a:pt x="2016" y="803"/>
                  </a:cubicBezTo>
                  <a:cubicBezTo>
                    <a:pt x="2036" y="795"/>
                    <a:pt x="2078" y="788"/>
                    <a:pt x="2123" y="787"/>
                  </a:cubicBezTo>
                  <a:cubicBezTo>
                    <a:pt x="2095" y="786"/>
                    <a:pt x="2129" y="785"/>
                    <a:pt x="2105" y="784"/>
                  </a:cubicBezTo>
                  <a:cubicBezTo>
                    <a:pt x="2122" y="784"/>
                    <a:pt x="2180" y="783"/>
                    <a:pt x="2144" y="784"/>
                  </a:cubicBezTo>
                  <a:lnTo>
                    <a:pt x="2144" y="784"/>
                  </a:lnTo>
                  <a:cubicBezTo>
                    <a:pt x="2144" y="786"/>
                    <a:pt x="2229" y="783"/>
                    <a:pt x="2185" y="785"/>
                  </a:cubicBezTo>
                  <a:cubicBezTo>
                    <a:pt x="2184" y="785"/>
                    <a:pt x="2193" y="788"/>
                    <a:pt x="2185" y="786"/>
                  </a:cubicBezTo>
                  <a:cubicBezTo>
                    <a:pt x="2237" y="788"/>
                    <a:pt x="2158" y="786"/>
                    <a:pt x="2144" y="787"/>
                  </a:cubicBezTo>
                  <a:cubicBezTo>
                    <a:pt x="2150" y="787"/>
                    <a:pt x="2155" y="788"/>
                    <a:pt x="2161" y="788"/>
                  </a:cubicBezTo>
                  <a:cubicBezTo>
                    <a:pt x="2155" y="788"/>
                    <a:pt x="2150" y="788"/>
                    <a:pt x="2144" y="788"/>
                  </a:cubicBezTo>
                  <a:cubicBezTo>
                    <a:pt x="2140" y="796"/>
                    <a:pt x="2166" y="790"/>
                    <a:pt x="2185" y="792"/>
                  </a:cubicBezTo>
                  <a:cubicBezTo>
                    <a:pt x="2183" y="790"/>
                    <a:pt x="2167" y="791"/>
                    <a:pt x="2167" y="791"/>
                  </a:cubicBezTo>
                  <a:cubicBezTo>
                    <a:pt x="2175" y="791"/>
                    <a:pt x="2180" y="790"/>
                    <a:pt x="2185" y="791"/>
                  </a:cubicBezTo>
                  <a:cubicBezTo>
                    <a:pt x="2171" y="791"/>
                    <a:pt x="2202" y="791"/>
                    <a:pt x="2203" y="792"/>
                  </a:cubicBezTo>
                  <a:cubicBezTo>
                    <a:pt x="2197" y="792"/>
                    <a:pt x="2191" y="792"/>
                    <a:pt x="2185" y="792"/>
                  </a:cubicBezTo>
                  <a:cubicBezTo>
                    <a:pt x="2222" y="801"/>
                    <a:pt x="2131" y="809"/>
                    <a:pt x="2102" y="816"/>
                  </a:cubicBezTo>
                  <a:cubicBezTo>
                    <a:pt x="2108" y="816"/>
                    <a:pt x="2114" y="816"/>
                    <a:pt x="2119" y="816"/>
                  </a:cubicBezTo>
                  <a:cubicBezTo>
                    <a:pt x="2114" y="816"/>
                    <a:pt x="2108" y="816"/>
                    <a:pt x="2102" y="816"/>
                  </a:cubicBezTo>
                  <a:lnTo>
                    <a:pt x="2102" y="819"/>
                  </a:lnTo>
                  <a:cubicBezTo>
                    <a:pt x="2121" y="820"/>
                    <a:pt x="2133" y="820"/>
                    <a:pt x="2149" y="820"/>
                  </a:cubicBezTo>
                  <a:cubicBezTo>
                    <a:pt x="2130" y="820"/>
                    <a:pt x="2116" y="821"/>
                    <a:pt x="2098" y="821"/>
                  </a:cubicBezTo>
                  <a:cubicBezTo>
                    <a:pt x="2115" y="821"/>
                    <a:pt x="2126" y="821"/>
                    <a:pt x="2144" y="821"/>
                  </a:cubicBezTo>
                  <a:cubicBezTo>
                    <a:pt x="2150" y="831"/>
                    <a:pt x="2117" y="825"/>
                    <a:pt x="2092" y="828"/>
                  </a:cubicBezTo>
                  <a:cubicBezTo>
                    <a:pt x="2102" y="833"/>
                    <a:pt x="2160" y="830"/>
                    <a:pt x="2123" y="831"/>
                  </a:cubicBezTo>
                  <a:lnTo>
                    <a:pt x="2123" y="831"/>
                  </a:lnTo>
                  <a:cubicBezTo>
                    <a:pt x="2141" y="832"/>
                    <a:pt x="2099" y="833"/>
                    <a:pt x="2113" y="834"/>
                  </a:cubicBezTo>
                  <a:cubicBezTo>
                    <a:pt x="2125" y="836"/>
                    <a:pt x="2088" y="840"/>
                    <a:pt x="2081" y="842"/>
                  </a:cubicBezTo>
                  <a:cubicBezTo>
                    <a:pt x="2087" y="842"/>
                    <a:pt x="2093" y="842"/>
                    <a:pt x="2099" y="842"/>
                  </a:cubicBezTo>
                  <a:cubicBezTo>
                    <a:pt x="2093" y="842"/>
                    <a:pt x="2087" y="842"/>
                    <a:pt x="2081" y="843"/>
                  </a:cubicBezTo>
                  <a:cubicBezTo>
                    <a:pt x="2071" y="845"/>
                    <a:pt x="2146" y="843"/>
                    <a:pt x="2102" y="844"/>
                  </a:cubicBezTo>
                  <a:lnTo>
                    <a:pt x="2102" y="844"/>
                  </a:lnTo>
                  <a:cubicBezTo>
                    <a:pt x="2056" y="846"/>
                    <a:pt x="2136" y="846"/>
                    <a:pt x="2072" y="846"/>
                  </a:cubicBezTo>
                  <a:cubicBezTo>
                    <a:pt x="2072" y="847"/>
                    <a:pt x="2074" y="847"/>
                    <a:pt x="2071" y="847"/>
                  </a:cubicBezTo>
                  <a:cubicBezTo>
                    <a:pt x="2059" y="848"/>
                    <a:pt x="2077" y="849"/>
                    <a:pt x="2069" y="850"/>
                  </a:cubicBezTo>
                  <a:cubicBezTo>
                    <a:pt x="2060" y="852"/>
                    <a:pt x="2090" y="854"/>
                    <a:pt x="2100" y="856"/>
                  </a:cubicBezTo>
                  <a:cubicBezTo>
                    <a:pt x="1977" y="860"/>
                    <a:pt x="1904" y="890"/>
                    <a:pt x="1748" y="887"/>
                  </a:cubicBezTo>
                  <a:cubicBezTo>
                    <a:pt x="1768" y="890"/>
                    <a:pt x="1682" y="893"/>
                    <a:pt x="1670" y="895"/>
                  </a:cubicBezTo>
                  <a:cubicBezTo>
                    <a:pt x="1617" y="895"/>
                    <a:pt x="1666" y="897"/>
                    <a:pt x="1629" y="897"/>
                  </a:cubicBezTo>
                  <a:cubicBezTo>
                    <a:pt x="1621" y="897"/>
                    <a:pt x="1649" y="898"/>
                    <a:pt x="1628" y="899"/>
                  </a:cubicBezTo>
                  <a:cubicBezTo>
                    <a:pt x="1574" y="901"/>
                    <a:pt x="1575" y="903"/>
                    <a:pt x="1569" y="906"/>
                  </a:cubicBezTo>
                  <a:cubicBezTo>
                    <a:pt x="1557" y="906"/>
                    <a:pt x="1528" y="906"/>
                    <a:pt x="1553" y="907"/>
                  </a:cubicBezTo>
                  <a:cubicBezTo>
                    <a:pt x="1560" y="907"/>
                    <a:pt x="1565" y="908"/>
                    <a:pt x="1560" y="908"/>
                  </a:cubicBezTo>
                  <a:cubicBezTo>
                    <a:pt x="1536" y="909"/>
                    <a:pt x="1552" y="910"/>
                    <a:pt x="1551" y="911"/>
                  </a:cubicBezTo>
                  <a:cubicBezTo>
                    <a:pt x="1518" y="921"/>
                    <a:pt x="1516" y="923"/>
                    <a:pt x="1480" y="928"/>
                  </a:cubicBezTo>
                  <a:cubicBezTo>
                    <a:pt x="1467" y="928"/>
                    <a:pt x="1500" y="929"/>
                    <a:pt x="1480" y="931"/>
                  </a:cubicBezTo>
                  <a:cubicBezTo>
                    <a:pt x="1467" y="931"/>
                    <a:pt x="1480" y="933"/>
                    <a:pt x="1477" y="934"/>
                  </a:cubicBezTo>
                  <a:cubicBezTo>
                    <a:pt x="1472" y="935"/>
                    <a:pt x="1495" y="937"/>
                    <a:pt x="1461" y="938"/>
                  </a:cubicBezTo>
                  <a:cubicBezTo>
                    <a:pt x="1484" y="940"/>
                    <a:pt x="1448" y="941"/>
                    <a:pt x="1455" y="943"/>
                  </a:cubicBezTo>
                  <a:cubicBezTo>
                    <a:pt x="1463" y="944"/>
                    <a:pt x="1461" y="946"/>
                    <a:pt x="1436" y="947"/>
                  </a:cubicBezTo>
                  <a:cubicBezTo>
                    <a:pt x="1477" y="948"/>
                    <a:pt x="1424" y="949"/>
                    <a:pt x="1434" y="950"/>
                  </a:cubicBezTo>
                  <a:cubicBezTo>
                    <a:pt x="1444" y="951"/>
                    <a:pt x="1429" y="953"/>
                    <a:pt x="1453" y="954"/>
                  </a:cubicBezTo>
                  <a:cubicBezTo>
                    <a:pt x="1416" y="958"/>
                    <a:pt x="1446" y="961"/>
                    <a:pt x="1436" y="965"/>
                  </a:cubicBezTo>
                  <a:cubicBezTo>
                    <a:pt x="1420" y="970"/>
                    <a:pt x="1413" y="973"/>
                    <a:pt x="1398" y="976"/>
                  </a:cubicBezTo>
                  <a:cubicBezTo>
                    <a:pt x="1406" y="978"/>
                    <a:pt x="1384" y="980"/>
                    <a:pt x="1396" y="983"/>
                  </a:cubicBezTo>
                  <a:cubicBezTo>
                    <a:pt x="1405" y="984"/>
                    <a:pt x="1362" y="986"/>
                    <a:pt x="1393" y="987"/>
                  </a:cubicBezTo>
                  <a:cubicBezTo>
                    <a:pt x="1397" y="987"/>
                    <a:pt x="1381" y="988"/>
                    <a:pt x="1372" y="988"/>
                  </a:cubicBezTo>
                  <a:cubicBezTo>
                    <a:pt x="1333" y="994"/>
                    <a:pt x="1359" y="993"/>
                    <a:pt x="1297" y="997"/>
                  </a:cubicBezTo>
                  <a:cubicBezTo>
                    <a:pt x="1289" y="998"/>
                    <a:pt x="1256" y="998"/>
                    <a:pt x="1287" y="999"/>
                  </a:cubicBezTo>
                  <a:cubicBezTo>
                    <a:pt x="1293" y="1000"/>
                    <a:pt x="1291" y="1000"/>
                    <a:pt x="1290" y="1001"/>
                  </a:cubicBezTo>
                  <a:cubicBezTo>
                    <a:pt x="1281" y="1004"/>
                    <a:pt x="1312" y="1008"/>
                    <a:pt x="1269" y="1011"/>
                  </a:cubicBezTo>
                  <a:cubicBezTo>
                    <a:pt x="1300" y="1013"/>
                    <a:pt x="1260" y="1011"/>
                    <a:pt x="1269" y="1016"/>
                  </a:cubicBezTo>
                  <a:cubicBezTo>
                    <a:pt x="1241" y="1014"/>
                    <a:pt x="1234" y="1015"/>
                    <a:pt x="1207" y="1020"/>
                  </a:cubicBezTo>
                  <a:cubicBezTo>
                    <a:pt x="1213" y="1020"/>
                    <a:pt x="1219" y="1020"/>
                    <a:pt x="1224" y="1020"/>
                  </a:cubicBezTo>
                  <a:cubicBezTo>
                    <a:pt x="1219" y="1020"/>
                    <a:pt x="1213" y="1020"/>
                    <a:pt x="1207" y="1020"/>
                  </a:cubicBezTo>
                  <a:cubicBezTo>
                    <a:pt x="1204" y="1021"/>
                    <a:pt x="1217" y="1022"/>
                    <a:pt x="1186" y="1022"/>
                  </a:cubicBezTo>
                  <a:cubicBezTo>
                    <a:pt x="1156" y="1026"/>
                    <a:pt x="1151" y="1027"/>
                    <a:pt x="1124" y="1029"/>
                  </a:cubicBezTo>
                  <a:cubicBezTo>
                    <a:pt x="1128" y="1029"/>
                    <a:pt x="1143" y="1029"/>
                    <a:pt x="1133" y="1029"/>
                  </a:cubicBezTo>
                  <a:cubicBezTo>
                    <a:pt x="1095" y="1029"/>
                    <a:pt x="1106" y="1030"/>
                    <a:pt x="1103" y="1031"/>
                  </a:cubicBezTo>
                  <a:cubicBezTo>
                    <a:pt x="1098" y="1031"/>
                    <a:pt x="1081" y="1032"/>
                    <a:pt x="1089" y="1033"/>
                  </a:cubicBezTo>
                  <a:cubicBezTo>
                    <a:pt x="1116" y="1034"/>
                    <a:pt x="1063" y="1034"/>
                    <a:pt x="1063" y="1035"/>
                  </a:cubicBezTo>
                  <a:cubicBezTo>
                    <a:pt x="1069" y="1035"/>
                    <a:pt x="1075" y="1036"/>
                    <a:pt x="1081" y="1036"/>
                  </a:cubicBezTo>
                  <a:cubicBezTo>
                    <a:pt x="1068" y="1036"/>
                    <a:pt x="1056" y="1037"/>
                    <a:pt x="1044" y="1037"/>
                  </a:cubicBezTo>
                  <a:cubicBezTo>
                    <a:pt x="1079" y="1038"/>
                    <a:pt x="1023" y="1039"/>
                    <a:pt x="1039" y="1040"/>
                  </a:cubicBezTo>
                  <a:cubicBezTo>
                    <a:pt x="1066" y="1042"/>
                    <a:pt x="995" y="1041"/>
                    <a:pt x="1000" y="1044"/>
                  </a:cubicBezTo>
                  <a:cubicBezTo>
                    <a:pt x="1030" y="1046"/>
                    <a:pt x="974" y="1047"/>
                    <a:pt x="1010" y="1050"/>
                  </a:cubicBezTo>
                  <a:cubicBezTo>
                    <a:pt x="1017" y="1053"/>
                    <a:pt x="975" y="1052"/>
                    <a:pt x="957" y="1050"/>
                  </a:cubicBezTo>
                  <a:cubicBezTo>
                    <a:pt x="957" y="1052"/>
                    <a:pt x="954" y="1053"/>
                    <a:pt x="958" y="1054"/>
                  </a:cubicBezTo>
                  <a:cubicBezTo>
                    <a:pt x="933" y="1060"/>
                    <a:pt x="994" y="1059"/>
                    <a:pt x="942" y="1063"/>
                  </a:cubicBezTo>
                  <a:cubicBezTo>
                    <a:pt x="962" y="1065"/>
                    <a:pt x="918" y="1067"/>
                    <a:pt x="975" y="1068"/>
                  </a:cubicBezTo>
                  <a:cubicBezTo>
                    <a:pt x="969" y="1069"/>
                    <a:pt x="956" y="1069"/>
                    <a:pt x="958" y="1070"/>
                  </a:cubicBezTo>
                  <a:cubicBezTo>
                    <a:pt x="985" y="1070"/>
                    <a:pt x="964" y="1071"/>
                    <a:pt x="957" y="1072"/>
                  </a:cubicBezTo>
                  <a:cubicBezTo>
                    <a:pt x="951" y="1073"/>
                    <a:pt x="926" y="1073"/>
                    <a:pt x="956" y="1074"/>
                  </a:cubicBezTo>
                  <a:cubicBezTo>
                    <a:pt x="939" y="1074"/>
                    <a:pt x="933" y="1075"/>
                    <a:pt x="936" y="1076"/>
                  </a:cubicBezTo>
                  <a:cubicBezTo>
                    <a:pt x="945" y="1075"/>
                    <a:pt x="951" y="1077"/>
                    <a:pt x="957" y="1079"/>
                  </a:cubicBezTo>
                  <a:cubicBezTo>
                    <a:pt x="959" y="1080"/>
                    <a:pt x="968" y="1082"/>
                    <a:pt x="955" y="1082"/>
                  </a:cubicBezTo>
                  <a:cubicBezTo>
                    <a:pt x="928" y="1084"/>
                    <a:pt x="970" y="1084"/>
                    <a:pt x="957" y="1085"/>
                  </a:cubicBezTo>
                  <a:cubicBezTo>
                    <a:pt x="864" y="1090"/>
                    <a:pt x="913" y="1098"/>
                    <a:pt x="825" y="1099"/>
                  </a:cubicBezTo>
                  <a:cubicBezTo>
                    <a:pt x="855" y="1099"/>
                    <a:pt x="879" y="1100"/>
                    <a:pt x="895" y="1099"/>
                  </a:cubicBezTo>
                  <a:cubicBezTo>
                    <a:pt x="889" y="1099"/>
                    <a:pt x="883" y="1098"/>
                    <a:pt x="878" y="1098"/>
                  </a:cubicBezTo>
                  <a:cubicBezTo>
                    <a:pt x="892" y="1098"/>
                    <a:pt x="927" y="1097"/>
                    <a:pt x="895" y="1098"/>
                  </a:cubicBezTo>
                  <a:lnTo>
                    <a:pt x="895" y="1099"/>
                  </a:lnTo>
                  <a:cubicBezTo>
                    <a:pt x="902" y="1099"/>
                    <a:pt x="909" y="1099"/>
                    <a:pt x="916" y="1100"/>
                  </a:cubicBezTo>
                  <a:cubicBezTo>
                    <a:pt x="882" y="1100"/>
                    <a:pt x="917" y="1101"/>
                    <a:pt x="904" y="1102"/>
                  </a:cubicBezTo>
                  <a:cubicBezTo>
                    <a:pt x="891" y="1103"/>
                    <a:pt x="897" y="1104"/>
                    <a:pt x="895" y="1105"/>
                  </a:cubicBezTo>
                  <a:cubicBezTo>
                    <a:pt x="893" y="1106"/>
                    <a:pt x="895" y="1107"/>
                    <a:pt x="876" y="1108"/>
                  </a:cubicBezTo>
                  <a:cubicBezTo>
                    <a:pt x="866" y="1109"/>
                    <a:pt x="886" y="1110"/>
                    <a:pt x="883" y="1111"/>
                  </a:cubicBezTo>
                  <a:cubicBezTo>
                    <a:pt x="881" y="1111"/>
                    <a:pt x="905" y="1112"/>
                    <a:pt x="863" y="1112"/>
                  </a:cubicBezTo>
                  <a:cubicBezTo>
                    <a:pt x="815" y="1113"/>
                    <a:pt x="916" y="1116"/>
                    <a:pt x="891" y="1117"/>
                  </a:cubicBezTo>
                  <a:cubicBezTo>
                    <a:pt x="884" y="1117"/>
                    <a:pt x="830" y="1118"/>
                    <a:pt x="874" y="1119"/>
                  </a:cubicBezTo>
                  <a:cubicBezTo>
                    <a:pt x="840" y="1121"/>
                    <a:pt x="856" y="1117"/>
                    <a:pt x="853" y="1128"/>
                  </a:cubicBezTo>
                  <a:cubicBezTo>
                    <a:pt x="853" y="1129"/>
                    <a:pt x="865" y="1130"/>
                    <a:pt x="851" y="1131"/>
                  </a:cubicBezTo>
                  <a:cubicBezTo>
                    <a:pt x="818" y="1132"/>
                    <a:pt x="866" y="1132"/>
                    <a:pt x="853" y="1133"/>
                  </a:cubicBezTo>
                  <a:cubicBezTo>
                    <a:pt x="847" y="1134"/>
                    <a:pt x="841" y="1134"/>
                    <a:pt x="834" y="1134"/>
                  </a:cubicBezTo>
                  <a:cubicBezTo>
                    <a:pt x="821" y="1135"/>
                    <a:pt x="800" y="1135"/>
                    <a:pt x="823" y="1140"/>
                  </a:cubicBezTo>
                  <a:cubicBezTo>
                    <a:pt x="829" y="1141"/>
                    <a:pt x="786" y="1142"/>
                    <a:pt x="831" y="1143"/>
                  </a:cubicBezTo>
                  <a:cubicBezTo>
                    <a:pt x="815" y="1145"/>
                    <a:pt x="746" y="1147"/>
                    <a:pt x="795" y="1150"/>
                  </a:cubicBezTo>
                  <a:cubicBezTo>
                    <a:pt x="807" y="1151"/>
                    <a:pt x="803" y="1151"/>
                    <a:pt x="794" y="1151"/>
                  </a:cubicBezTo>
                  <a:cubicBezTo>
                    <a:pt x="760" y="1154"/>
                    <a:pt x="787" y="1157"/>
                    <a:pt x="750" y="1159"/>
                  </a:cubicBezTo>
                  <a:cubicBezTo>
                    <a:pt x="800" y="1161"/>
                    <a:pt x="742" y="1163"/>
                    <a:pt x="789" y="1165"/>
                  </a:cubicBezTo>
                  <a:cubicBezTo>
                    <a:pt x="797" y="1165"/>
                    <a:pt x="783" y="1166"/>
                    <a:pt x="778" y="1167"/>
                  </a:cubicBezTo>
                  <a:cubicBezTo>
                    <a:pt x="789" y="1168"/>
                    <a:pt x="894" y="1168"/>
                    <a:pt x="853" y="1168"/>
                  </a:cubicBezTo>
                  <a:lnTo>
                    <a:pt x="853" y="1168"/>
                  </a:lnTo>
                  <a:cubicBezTo>
                    <a:pt x="884" y="1170"/>
                    <a:pt x="872" y="1171"/>
                    <a:pt x="884" y="1173"/>
                  </a:cubicBezTo>
                  <a:cubicBezTo>
                    <a:pt x="895" y="1174"/>
                    <a:pt x="877" y="1173"/>
                    <a:pt x="874" y="1173"/>
                  </a:cubicBezTo>
                  <a:cubicBezTo>
                    <a:pt x="879" y="1173"/>
                    <a:pt x="893" y="1173"/>
                    <a:pt x="884" y="1173"/>
                  </a:cubicBezTo>
                  <a:cubicBezTo>
                    <a:pt x="826" y="1174"/>
                    <a:pt x="807" y="1173"/>
                    <a:pt x="754" y="1170"/>
                  </a:cubicBezTo>
                  <a:lnTo>
                    <a:pt x="754" y="1175"/>
                  </a:lnTo>
                  <a:cubicBezTo>
                    <a:pt x="787" y="1172"/>
                    <a:pt x="870" y="1182"/>
                    <a:pt x="776" y="1184"/>
                  </a:cubicBezTo>
                  <a:cubicBezTo>
                    <a:pt x="744" y="1185"/>
                    <a:pt x="741" y="1168"/>
                    <a:pt x="687" y="1182"/>
                  </a:cubicBezTo>
                  <a:cubicBezTo>
                    <a:pt x="669" y="1196"/>
                    <a:pt x="642" y="1193"/>
                    <a:pt x="644" y="1199"/>
                  </a:cubicBezTo>
                  <a:cubicBezTo>
                    <a:pt x="579" y="1218"/>
                    <a:pt x="707" y="1217"/>
                    <a:pt x="747" y="1217"/>
                  </a:cubicBezTo>
                  <a:cubicBezTo>
                    <a:pt x="683" y="1217"/>
                    <a:pt x="753" y="1219"/>
                    <a:pt x="709" y="1219"/>
                  </a:cubicBezTo>
                  <a:cubicBezTo>
                    <a:pt x="724" y="1220"/>
                    <a:pt x="787" y="1220"/>
                    <a:pt x="767" y="1212"/>
                  </a:cubicBezTo>
                  <a:cubicBezTo>
                    <a:pt x="753" y="1210"/>
                    <a:pt x="782" y="1209"/>
                    <a:pt x="770" y="1208"/>
                  </a:cubicBezTo>
                  <a:cubicBezTo>
                    <a:pt x="756" y="1206"/>
                    <a:pt x="812" y="1205"/>
                    <a:pt x="775" y="1203"/>
                  </a:cubicBezTo>
                  <a:cubicBezTo>
                    <a:pt x="810" y="1203"/>
                    <a:pt x="747" y="1202"/>
                    <a:pt x="777" y="1201"/>
                  </a:cubicBezTo>
                  <a:cubicBezTo>
                    <a:pt x="809" y="1200"/>
                    <a:pt x="747" y="1199"/>
                    <a:pt x="773" y="1199"/>
                  </a:cubicBezTo>
                  <a:cubicBezTo>
                    <a:pt x="801" y="1198"/>
                    <a:pt x="785" y="1197"/>
                    <a:pt x="791" y="1196"/>
                  </a:cubicBezTo>
                  <a:cubicBezTo>
                    <a:pt x="795" y="1195"/>
                    <a:pt x="822" y="1195"/>
                    <a:pt x="792" y="1194"/>
                  </a:cubicBezTo>
                  <a:cubicBezTo>
                    <a:pt x="836" y="1189"/>
                    <a:pt x="830" y="1186"/>
                    <a:pt x="895" y="1180"/>
                  </a:cubicBezTo>
                  <a:cubicBezTo>
                    <a:pt x="857" y="1179"/>
                    <a:pt x="908" y="1178"/>
                    <a:pt x="877" y="1177"/>
                  </a:cubicBezTo>
                  <a:cubicBezTo>
                    <a:pt x="959" y="1179"/>
                    <a:pt x="970" y="1178"/>
                    <a:pt x="1031" y="1164"/>
                  </a:cubicBezTo>
                  <a:cubicBezTo>
                    <a:pt x="1058" y="1162"/>
                    <a:pt x="1027" y="1162"/>
                    <a:pt x="1029" y="1160"/>
                  </a:cubicBezTo>
                  <a:cubicBezTo>
                    <a:pt x="1035" y="1158"/>
                    <a:pt x="1042" y="1160"/>
                    <a:pt x="1041" y="1153"/>
                  </a:cubicBezTo>
                  <a:cubicBezTo>
                    <a:pt x="1067" y="1156"/>
                    <a:pt x="1140" y="1151"/>
                    <a:pt x="1103" y="1153"/>
                  </a:cubicBezTo>
                  <a:lnTo>
                    <a:pt x="1103" y="1153"/>
                  </a:lnTo>
                  <a:cubicBezTo>
                    <a:pt x="1104" y="1155"/>
                    <a:pt x="1117" y="1156"/>
                    <a:pt x="1106" y="1157"/>
                  </a:cubicBezTo>
                  <a:cubicBezTo>
                    <a:pt x="1096" y="1159"/>
                    <a:pt x="1132" y="1158"/>
                    <a:pt x="1124" y="1165"/>
                  </a:cubicBezTo>
                  <a:cubicBezTo>
                    <a:pt x="1140" y="1165"/>
                    <a:pt x="1149" y="1165"/>
                    <a:pt x="1161" y="1164"/>
                  </a:cubicBezTo>
                  <a:lnTo>
                    <a:pt x="1161" y="1169"/>
                  </a:lnTo>
                  <a:cubicBezTo>
                    <a:pt x="1143" y="1169"/>
                    <a:pt x="1133" y="1170"/>
                    <a:pt x="1124" y="1170"/>
                  </a:cubicBezTo>
                  <a:cubicBezTo>
                    <a:pt x="1162" y="1171"/>
                    <a:pt x="1098" y="1173"/>
                    <a:pt x="1144" y="1173"/>
                  </a:cubicBezTo>
                  <a:cubicBezTo>
                    <a:pt x="1077" y="1176"/>
                    <a:pt x="1175" y="1178"/>
                    <a:pt x="1106" y="1180"/>
                  </a:cubicBezTo>
                  <a:cubicBezTo>
                    <a:pt x="1140" y="1183"/>
                    <a:pt x="1115" y="1189"/>
                    <a:pt x="1125" y="1193"/>
                  </a:cubicBezTo>
                  <a:cubicBezTo>
                    <a:pt x="1130" y="1195"/>
                    <a:pt x="1095" y="1194"/>
                    <a:pt x="1082" y="1195"/>
                  </a:cubicBezTo>
                  <a:cubicBezTo>
                    <a:pt x="1082" y="1199"/>
                    <a:pt x="1088" y="1203"/>
                    <a:pt x="1079" y="1207"/>
                  </a:cubicBezTo>
                  <a:cubicBezTo>
                    <a:pt x="1076" y="1208"/>
                    <a:pt x="1099" y="1208"/>
                    <a:pt x="1092" y="1210"/>
                  </a:cubicBezTo>
                  <a:cubicBezTo>
                    <a:pt x="1076" y="1212"/>
                    <a:pt x="1051" y="1215"/>
                    <a:pt x="1061" y="1218"/>
                  </a:cubicBezTo>
                  <a:cubicBezTo>
                    <a:pt x="1068" y="1220"/>
                    <a:pt x="1047" y="1222"/>
                    <a:pt x="1078" y="1224"/>
                  </a:cubicBezTo>
                  <a:cubicBezTo>
                    <a:pt x="1034" y="1226"/>
                    <a:pt x="1087" y="1229"/>
                    <a:pt x="1048" y="1231"/>
                  </a:cubicBezTo>
                  <a:cubicBezTo>
                    <a:pt x="1063" y="1233"/>
                    <a:pt x="1037" y="1235"/>
                    <a:pt x="1040" y="1237"/>
                  </a:cubicBezTo>
                  <a:cubicBezTo>
                    <a:pt x="1043" y="1241"/>
                    <a:pt x="1039" y="1244"/>
                    <a:pt x="1041" y="1250"/>
                  </a:cubicBezTo>
                  <a:cubicBezTo>
                    <a:pt x="1041" y="1250"/>
                    <a:pt x="977" y="1248"/>
                    <a:pt x="1012" y="1250"/>
                  </a:cubicBezTo>
                  <a:cubicBezTo>
                    <a:pt x="1032" y="1251"/>
                    <a:pt x="987" y="1252"/>
                    <a:pt x="1020" y="1253"/>
                  </a:cubicBezTo>
                  <a:cubicBezTo>
                    <a:pt x="982" y="1254"/>
                    <a:pt x="1044" y="1256"/>
                    <a:pt x="1000" y="1256"/>
                  </a:cubicBezTo>
                  <a:cubicBezTo>
                    <a:pt x="1038" y="1258"/>
                    <a:pt x="1007" y="1259"/>
                    <a:pt x="1008" y="1260"/>
                  </a:cubicBezTo>
                  <a:cubicBezTo>
                    <a:pt x="1009" y="1261"/>
                    <a:pt x="1011" y="1262"/>
                    <a:pt x="999" y="1264"/>
                  </a:cubicBezTo>
                  <a:cubicBezTo>
                    <a:pt x="1039" y="1265"/>
                    <a:pt x="1024" y="1267"/>
                    <a:pt x="1016" y="1269"/>
                  </a:cubicBezTo>
                  <a:cubicBezTo>
                    <a:pt x="1007" y="1271"/>
                    <a:pt x="982" y="1273"/>
                    <a:pt x="936" y="1274"/>
                  </a:cubicBezTo>
                  <a:cubicBezTo>
                    <a:pt x="936" y="1294"/>
                    <a:pt x="937" y="1282"/>
                    <a:pt x="999" y="1286"/>
                  </a:cubicBezTo>
                  <a:cubicBezTo>
                    <a:pt x="999" y="1281"/>
                    <a:pt x="999" y="1282"/>
                    <a:pt x="991" y="1282"/>
                  </a:cubicBezTo>
                  <a:cubicBezTo>
                    <a:pt x="954" y="1281"/>
                    <a:pt x="997" y="1280"/>
                    <a:pt x="990" y="1279"/>
                  </a:cubicBezTo>
                  <a:cubicBezTo>
                    <a:pt x="983" y="1278"/>
                    <a:pt x="992" y="1277"/>
                    <a:pt x="1029" y="1276"/>
                  </a:cubicBezTo>
                  <a:cubicBezTo>
                    <a:pt x="1041" y="1278"/>
                    <a:pt x="1071" y="1276"/>
                    <a:pt x="1060" y="1283"/>
                  </a:cubicBezTo>
                  <a:cubicBezTo>
                    <a:pt x="1057" y="1284"/>
                    <a:pt x="1090" y="1285"/>
                    <a:pt x="1061" y="1286"/>
                  </a:cubicBezTo>
                  <a:cubicBezTo>
                    <a:pt x="1074" y="1287"/>
                    <a:pt x="1087" y="1287"/>
                    <a:pt x="1094" y="1287"/>
                  </a:cubicBezTo>
                  <a:cubicBezTo>
                    <a:pt x="1090" y="1288"/>
                    <a:pt x="1075" y="1289"/>
                    <a:pt x="1084" y="1290"/>
                  </a:cubicBezTo>
                  <a:cubicBezTo>
                    <a:pt x="1113" y="1292"/>
                    <a:pt x="1098" y="1294"/>
                    <a:pt x="1103" y="1296"/>
                  </a:cubicBezTo>
                  <a:cubicBezTo>
                    <a:pt x="1134" y="1300"/>
                    <a:pt x="1085" y="1299"/>
                    <a:pt x="1112" y="1301"/>
                  </a:cubicBezTo>
                  <a:cubicBezTo>
                    <a:pt x="1149" y="1305"/>
                    <a:pt x="1145" y="1302"/>
                    <a:pt x="1145" y="1314"/>
                  </a:cubicBezTo>
                  <a:cubicBezTo>
                    <a:pt x="1161" y="1314"/>
                    <a:pt x="1173" y="1314"/>
                    <a:pt x="1186" y="1314"/>
                  </a:cubicBezTo>
                  <a:cubicBezTo>
                    <a:pt x="1186" y="1322"/>
                    <a:pt x="1189" y="1318"/>
                    <a:pt x="1198" y="1322"/>
                  </a:cubicBezTo>
                  <a:cubicBezTo>
                    <a:pt x="1198" y="1323"/>
                    <a:pt x="1171" y="1323"/>
                    <a:pt x="1187" y="1324"/>
                  </a:cubicBezTo>
                  <a:cubicBezTo>
                    <a:pt x="1202" y="1325"/>
                    <a:pt x="1187" y="1326"/>
                    <a:pt x="1194" y="1326"/>
                  </a:cubicBezTo>
                  <a:cubicBezTo>
                    <a:pt x="1214" y="1327"/>
                    <a:pt x="1177" y="1328"/>
                    <a:pt x="1205" y="1329"/>
                  </a:cubicBezTo>
                  <a:cubicBezTo>
                    <a:pt x="1180" y="1329"/>
                    <a:pt x="1224" y="1331"/>
                    <a:pt x="1162" y="1331"/>
                  </a:cubicBezTo>
                  <a:cubicBezTo>
                    <a:pt x="1124" y="1330"/>
                    <a:pt x="1112" y="1333"/>
                    <a:pt x="1141" y="1333"/>
                  </a:cubicBezTo>
                  <a:cubicBezTo>
                    <a:pt x="1135" y="1333"/>
                    <a:pt x="1130" y="1334"/>
                    <a:pt x="1124" y="1334"/>
                  </a:cubicBezTo>
                  <a:cubicBezTo>
                    <a:pt x="1147" y="1335"/>
                    <a:pt x="1141" y="1336"/>
                    <a:pt x="1097" y="1336"/>
                  </a:cubicBezTo>
                  <a:cubicBezTo>
                    <a:pt x="1072" y="1337"/>
                    <a:pt x="1094" y="1336"/>
                    <a:pt x="1103" y="1336"/>
                  </a:cubicBezTo>
                  <a:cubicBezTo>
                    <a:pt x="1088" y="1337"/>
                    <a:pt x="1104" y="1336"/>
                    <a:pt x="1103" y="1334"/>
                  </a:cubicBezTo>
                  <a:cubicBezTo>
                    <a:pt x="1070" y="1333"/>
                    <a:pt x="1084" y="1334"/>
                    <a:pt x="1041" y="1336"/>
                  </a:cubicBezTo>
                  <a:cubicBezTo>
                    <a:pt x="1054" y="1337"/>
                    <a:pt x="1005" y="1338"/>
                    <a:pt x="1041" y="1339"/>
                  </a:cubicBezTo>
                  <a:cubicBezTo>
                    <a:pt x="1055" y="1350"/>
                    <a:pt x="1080" y="1348"/>
                    <a:pt x="1121" y="1355"/>
                  </a:cubicBezTo>
                  <a:cubicBezTo>
                    <a:pt x="1087" y="1356"/>
                    <a:pt x="1120" y="1357"/>
                    <a:pt x="1121" y="1358"/>
                  </a:cubicBezTo>
                  <a:cubicBezTo>
                    <a:pt x="1123" y="1359"/>
                    <a:pt x="1129" y="1361"/>
                    <a:pt x="1137" y="1362"/>
                  </a:cubicBezTo>
                  <a:cubicBezTo>
                    <a:pt x="1106" y="1366"/>
                    <a:pt x="1168" y="1366"/>
                    <a:pt x="1088" y="1369"/>
                  </a:cubicBezTo>
                  <a:cubicBezTo>
                    <a:pt x="1078" y="1369"/>
                    <a:pt x="1017" y="1371"/>
                    <a:pt x="1056" y="1373"/>
                  </a:cubicBezTo>
                  <a:cubicBezTo>
                    <a:pt x="1067" y="1373"/>
                    <a:pt x="1052" y="1375"/>
                    <a:pt x="1039" y="1376"/>
                  </a:cubicBezTo>
                  <a:cubicBezTo>
                    <a:pt x="1023" y="1377"/>
                    <a:pt x="1065" y="1378"/>
                    <a:pt x="1050" y="1379"/>
                  </a:cubicBezTo>
                  <a:cubicBezTo>
                    <a:pt x="1037" y="1380"/>
                    <a:pt x="1043" y="1381"/>
                    <a:pt x="1044" y="1384"/>
                  </a:cubicBezTo>
                  <a:cubicBezTo>
                    <a:pt x="1044" y="1384"/>
                    <a:pt x="1042" y="1383"/>
                    <a:pt x="1041" y="1383"/>
                  </a:cubicBezTo>
                  <a:cubicBezTo>
                    <a:pt x="1090" y="1389"/>
                    <a:pt x="966" y="1376"/>
                    <a:pt x="936" y="1375"/>
                  </a:cubicBezTo>
                  <a:lnTo>
                    <a:pt x="936" y="1376"/>
                  </a:lnTo>
                  <a:cubicBezTo>
                    <a:pt x="942" y="1377"/>
                    <a:pt x="948" y="1377"/>
                    <a:pt x="954" y="1377"/>
                  </a:cubicBezTo>
                  <a:cubicBezTo>
                    <a:pt x="948" y="1377"/>
                    <a:pt x="942" y="1377"/>
                    <a:pt x="936" y="1377"/>
                  </a:cubicBezTo>
                  <a:cubicBezTo>
                    <a:pt x="1014" y="1384"/>
                    <a:pt x="1065" y="1411"/>
                    <a:pt x="1145" y="1412"/>
                  </a:cubicBezTo>
                  <a:cubicBezTo>
                    <a:pt x="1146" y="1414"/>
                    <a:pt x="1142" y="1416"/>
                    <a:pt x="1145" y="1417"/>
                  </a:cubicBezTo>
                  <a:cubicBezTo>
                    <a:pt x="1148" y="1418"/>
                    <a:pt x="1134" y="1419"/>
                    <a:pt x="1157" y="1420"/>
                  </a:cubicBezTo>
                  <a:cubicBezTo>
                    <a:pt x="1168" y="1420"/>
                    <a:pt x="1145" y="1421"/>
                    <a:pt x="1163" y="1422"/>
                  </a:cubicBezTo>
                  <a:cubicBezTo>
                    <a:pt x="1175" y="1423"/>
                    <a:pt x="1159" y="1424"/>
                    <a:pt x="1167" y="1425"/>
                  </a:cubicBezTo>
                  <a:cubicBezTo>
                    <a:pt x="1135" y="1432"/>
                    <a:pt x="970" y="1416"/>
                    <a:pt x="898" y="1410"/>
                  </a:cubicBezTo>
                  <a:cubicBezTo>
                    <a:pt x="929" y="1411"/>
                    <a:pt x="848" y="1411"/>
                    <a:pt x="892" y="1412"/>
                  </a:cubicBezTo>
                  <a:cubicBezTo>
                    <a:pt x="890" y="1415"/>
                    <a:pt x="899" y="1418"/>
                    <a:pt x="957" y="1421"/>
                  </a:cubicBezTo>
                  <a:cubicBezTo>
                    <a:pt x="960" y="1426"/>
                    <a:pt x="1008" y="1429"/>
                    <a:pt x="1025" y="1435"/>
                  </a:cubicBezTo>
                  <a:cubicBezTo>
                    <a:pt x="1059" y="1436"/>
                    <a:pt x="1003" y="1437"/>
                    <a:pt x="1032" y="1437"/>
                  </a:cubicBezTo>
                  <a:cubicBezTo>
                    <a:pt x="1043" y="1438"/>
                    <a:pt x="1020" y="1439"/>
                    <a:pt x="1038" y="1439"/>
                  </a:cubicBezTo>
                  <a:cubicBezTo>
                    <a:pt x="1050" y="1440"/>
                    <a:pt x="1035" y="1441"/>
                    <a:pt x="1042" y="1442"/>
                  </a:cubicBezTo>
                  <a:cubicBezTo>
                    <a:pt x="1049" y="1443"/>
                    <a:pt x="1056" y="1443"/>
                    <a:pt x="1045" y="1444"/>
                  </a:cubicBezTo>
                  <a:cubicBezTo>
                    <a:pt x="1085" y="1445"/>
                    <a:pt x="1017" y="1446"/>
                    <a:pt x="1055" y="1446"/>
                  </a:cubicBezTo>
                  <a:cubicBezTo>
                    <a:pt x="1064" y="1449"/>
                    <a:pt x="1074" y="1451"/>
                    <a:pt x="1081" y="1454"/>
                  </a:cubicBezTo>
                  <a:cubicBezTo>
                    <a:pt x="1073" y="1457"/>
                    <a:pt x="1007" y="1457"/>
                    <a:pt x="1055" y="1459"/>
                  </a:cubicBezTo>
                  <a:cubicBezTo>
                    <a:pt x="1109" y="1460"/>
                    <a:pt x="1053" y="1464"/>
                    <a:pt x="1114" y="1468"/>
                  </a:cubicBezTo>
                  <a:cubicBezTo>
                    <a:pt x="1124" y="1469"/>
                    <a:pt x="1113" y="1469"/>
                    <a:pt x="1106" y="1469"/>
                  </a:cubicBezTo>
                  <a:cubicBezTo>
                    <a:pt x="1140" y="1470"/>
                    <a:pt x="1100" y="1471"/>
                    <a:pt x="1114" y="1471"/>
                  </a:cubicBezTo>
                  <a:cubicBezTo>
                    <a:pt x="1129" y="1472"/>
                    <a:pt x="1110" y="1474"/>
                    <a:pt x="1127" y="1475"/>
                  </a:cubicBezTo>
                  <a:cubicBezTo>
                    <a:pt x="1159" y="1476"/>
                    <a:pt x="1106" y="1477"/>
                    <a:pt x="1127" y="1477"/>
                  </a:cubicBezTo>
                  <a:cubicBezTo>
                    <a:pt x="1152" y="1478"/>
                    <a:pt x="1124" y="1479"/>
                    <a:pt x="1141" y="1480"/>
                  </a:cubicBezTo>
                  <a:cubicBezTo>
                    <a:pt x="1160" y="1481"/>
                    <a:pt x="1140" y="1482"/>
                    <a:pt x="1145" y="1489"/>
                  </a:cubicBezTo>
                  <a:cubicBezTo>
                    <a:pt x="1163" y="1489"/>
                    <a:pt x="1175" y="1490"/>
                    <a:pt x="1188" y="1490"/>
                  </a:cubicBezTo>
                  <a:cubicBezTo>
                    <a:pt x="1166" y="1491"/>
                    <a:pt x="1134" y="1491"/>
                    <a:pt x="1145" y="1493"/>
                  </a:cubicBezTo>
                  <a:cubicBezTo>
                    <a:pt x="1154" y="1494"/>
                    <a:pt x="1167" y="1495"/>
                    <a:pt x="1145" y="1496"/>
                  </a:cubicBezTo>
                  <a:cubicBezTo>
                    <a:pt x="1180" y="1497"/>
                    <a:pt x="1137" y="1498"/>
                    <a:pt x="1155" y="1498"/>
                  </a:cubicBezTo>
                  <a:cubicBezTo>
                    <a:pt x="1179" y="1498"/>
                    <a:pt x="1197" y="1498"/>
                    <a:pt x="1168" y="1499"/>
                  </a:cubicBezTo>
                  <a:cubicBezTo>
                    <a:pt x="1198" y="1500"/>
                    <a:pt x="1153" y="1501"/>
                    <a:pt x="1165" y="1502"/>
                  </a:cubicBezTo>
                  <a:cubicBezTo>
                    <a:pt x="1171" y="1502"/>
                    <a:pt x="1177" y="1502"/>
                    <a:pt x="1183" y="1503"/>
                  </a:cubicBezTo>
                  <a:cubicBezTo>
                    <a:pt x="1173" y="1503"/>
                    <a:pt x="1165" y="1502"/>
                    <a:pt x="1155" y="1506"/>
                  </a:cubicBezTo>
                  <a:cubicBezTo>
                    <a:pt x="1158" y="1506"/>
                    <a:pt x="1170" y="1507"/>
                    <a:pt x="1182" y="1507"/>
                  </a:cubicBezTo>
                  <a:cubicBezTo>
                    <a:pt x="1177" y="1508"/>
                    <a:pt x="1162" y="1508"/>
                    <a:pt x="1167" y="1509"/>
                  </a:cubicBezTo>
                  <a:cubicBezTo>
                    <a:pt x="1204" y="1511"/>
                    <a:pt x="1188" y="1514"/>
                    <a:pt x="1164" y="1516"/>
                  </a:cubicBezTo>
                  <a:cubicBezTo>
                    <a:pt x="1177" y="1516"/>
                    <a:pt x="1189" y="1516"/>
                    <a:pt x="1207" y="1517"/>
                  </a:cubicBezTo>
                  <a:cubicBezTo>
                    <a:pt x="1211" y="1535"/>
                    <a:pt x="1193" y="1534"/>
                    <a:pt x="1231" y="1536"/>
                  </a:cubicBezTo>
                  <a:cubicBezTo>
                    <a:pt x="1277" y="1539"/>
                    <a:pt x="1224" y="1541"/>
                    <a:pt x="1210" y="1543"/>
                  </a:cubicBezTo>
                  <a:cubicBezTo>
                    <a:pt x="1225" y="1543"/>
                    <a:pt x="1237" y="1543"/>
                    <a:pt x="1243" y="1543"/>
                  </a:cubicBezTo>
                  <a:cubicBezTo>
                    <a:pt x="1234" y="1544"/>
                    <a:pt x="1211" y="1546"/>
                    <a:pt x="1219" y="1546"/>
                  </a:cubicBezTo>
                  <a:cubicBezTo>
                    <a:pt x="1234" y="1548"/>
                    <a:pt x="1225" y="1549"/>
                    <a:pt x="1233" y="1550"/>
                  </a:cubicBezTo>
                  <a:cubicBezTo>
                    <a:pt x="1241" y="1551"/>
                    <a:pt x="1227" y="1551"/>
                    <a:pt x="1228" y="1552"/>
                  </a:cubicBezTo>
                  <a:cubicBezTo>
                    <a:pt x="1230" y="1553"/>
                    <a:pt x="1249" y="1555"/>
                    <a:pt x="1236" y="1556"/>
                  </a:cubicBezTo>
                  <a:cubicBezTo>
                    <a:pt x="1228" y="1557"/>
                    <a:pt x="1260" y="1557"/>
                    <a:pt x="1229" y="1558"/>
                  </a:cubicBezTo>
                  <a:cubicBezTo>
                    <a:pt x="1225" y="1558"/>
                    <a:pt x="1238" y="1559"/>
                    <a:pt x="1239" y="1560"/>
                  </a:cubicBezTo>
                  <a:cubicBezTo>
                    <a:pt x="1239" y="1560"/>
                    <a:pt x="1226" y="1562"/>
                    <a:pt x="1232" y="1562"/>
                  </a:cubicBezTo>
                  <a:cubicBezTo>
                    <a:pt x="1259" y="1562"/>
                    <a:pt x="1214" y="1563"/>
                    <a:pt x="1246" y="1564"/>
                  </a:cubicBezTo>
                  <a:cubicBezTo>
                    <a:pt x="1260" y="1565"/>
                    <a:pt x="1246" y="1565"/>
                    <a:pt x="1249" y="1570"/>
                  </a:cubicBezTo>
                  <a:cubicBezTo>
                    <a:pt x="1246" y="1577"/>
                    <a:pt x="1260" y="1574"/>
                    <a:pt x="1228" y="1576"/>
                  </a:cubicBezTo>
                  <a:cubicBezTo>
                    <a:pt x="1262" y="1577"/>
                    <a:pt x="1212" y="1578"/>
                    <a:pt x="1229" y="1579"/>
                  </a:cubicBezTo>
                  <a:cubicBezTo>
                    <a:pt x="1244" y="1580"/>
                    <a:pt x="1235" y="1580"/>
                    <a:pt x="1230" y="1581"/>
                  </a:cubicBezTo>
                  <a:cubicBezTo>
                    <a:pt x="1225" y="1582"/>
                    <a:pt x="1245" y="1583"/>
                    <a:pt x="1241" y="1583"/>
                  </a:cubicBezTo>
                  <a:cubicBezTo>
                    <a:pt x="1207" y="1584"/>
                    <a:pt x="1272" y="1585"/>
                    <a:pt x="1232" y="1585"/>
                  </a:cubicBezTo>
                  <a:cubicBezTo>
                    <a:pt x="1245" y="1586"/>
                    <a:pt x="1232" y="1587"/>
                    <a:pt x="1234" y="1587"/>
                  </a:cubicBezTo>
                  <a:cubicBezTo>
                    <a:pt x="1265" y="1588"/>
                    <a:pt x="1219" y="1588"/>
                    <a:pt x="1236" y="1589"/>
                  </a:cubicBezTo>
                  <a:cubicBezTo>
                    <a:pt x="1257" y="1590"/>
                    <a:pt x="1258" y="1591"/>
                    <a:pt x="1239" y="1591"/>
                  </a:cubicBezTo>
                  <a:cubicBezTo>
                    <a:pt x="1211" y="1592"/>
                    <a:pt x="1246" y="1593"/>
                    <a:pt x="1243" y="1594"/>
                  </a:cubicBezTo>
                  <a:cubicBezTo>
                    <a:pt x="1191" y="1590"/>
                    <a:pt x="1225" y="1601"/>
                    <a:pt x="1186" y="1604"/>
                  </a:cubicBezTo>
                  <a:cubicBezTo>
                    <a:pt x="1187" y="1612"/>
                    <a:pt x="1141" y="1614"/>
                    <a:pt x="1126" y="1618"/>
                  </a:cubicBezTo>
                  <a:cubicBezTo>
                    <a:pt x="1162" y="1618"/>
                    <a:pt x="1104" y="1620"/>
                    <a:pt x="1144" y="1620"/>
                  </a:cubicBezTo>
                  <a:cubicBezTo>
                    <a:pt x="1114" y="1623"/>
                    <a:pt x="1100" y="1629"/>
                    <a:pt x="1041" y="1638"/>
                  </a:cubicBezTo>
                  <a:cubicBezTo>
                    <a:pt x="1046" y="1638"/>
                    <a:pt x="1052" y="1638"/>
                    <a:pt x="1058" y="1639"/>
                  </a:cubicBezTo>
                  <a:cubicBezTo>
                    <a:pt x="1039" y="1640"/>
                    <a:pt x="1006" y="1640"/>
                    <a:pt x="999" y="1653"/>
                  </a:cubicBezTo>
                  <a:cubicBezTo>
                    <a:pt x="976" y="1654"/>
                    <a:pt x="957" y="1655"/>
                    <a:pt x="942" y="1656"/>
                  </a:cubicBezTo>
                  <a:cubicBezTo>
                    <a:pt x="981" y="1659"/>
                    <a:pt x="921" y="1660"/>
                    <a:pt x="924" y="1662"/>
                  </a:cubicBezTo>
                  <a:cubicBezTo>
                    <a:pt x="925" y="1664"/>
                    <a:pt x="909" y="1665"/>
                    <a:pt x="917" y="1666"/>
                  </a:cubicBezTo>
                  <a:cubicBezTo>
                    <a:pt x="921" y="1667"/>
                    <a:pt x="883" y="1667"/>
                    <a:pt x="906" y="1668"/>
                  </a:cubicBezTo>
                  <a:cubicBezTo>
                    <a:pt x="900" y="1670"/>
                    <a:pt x="903" y="1670"/>
                    <a:pt x="882" y="1672"/>
                  </a:cubicBezTo>
                  <a:cubicBezTo>
                    <a:pt x="876" y="1673"/>
                    <a:pt x="895" y="1674"/>
                    <a:pt x="891" y="1674"/>
                  </a:cubicBezTo>
                  <a:cubicBezTo>
                    <a:pt x="876" y="1676"/>
                    <a:pt x="825" y="1678"/>
                    <a:pt x="871" y="1680"/>
                  </a:cubicBezTo>
                  <a:cubicBezTo>
                    <a:pt x="833" y="1683"/>
                    <a:pt x="853" y="1683"/>
                    <a:pt x="817" y="1687"/>
                  </a:cubicBezTo>
                  <a:cubicBezTo>
                    <a:pt x="850" y="1688"/>
                    <a:pt x="929" y="1683"/>
                    <a:pt x="895" y="1685"/>
                  </a:cubicBezTo>
                  <a:lnTo>
                    <a:pt x="895" y="1685"/>
                  </a:lnTo>
                  <a:cubicBezTo>
                    <a:pt x="900" y="1687"/>
                    <a:pt x="868" y="1686"/>
                    <a:pt x="853" y="1687"/>
                  </a:cubicBezTo>
                  <a:cubicBezTo>
                    <a:pt x="843" y="1690"/>
                    <a:pt x="918" y="1688"/>
                    <a:pt x="874" y="1689"/>
                  </a:cubicBezTo>
                  <a:lnTo>
                    <a:pt x="874" y="1689"/>
                  </a:lnTo>
                  <a:cubicBezTo>
                    <a:pt x="815" y="1694"/>
                    <a:pt x="809" y="1702"/>
                    <a:pt x="774" y="1700"/>
                  </a:cubicBezTo>
                  <a:cubicBezTo>
                    <a:pt x="819" y="1702"/>
                    <a:pt x="741" y="1701"/>
                    <a:pt x="749" y="1702"/>
                  </a:cubicBezTo>
                  <a:cubicBezTo>
                    <a:pt x="747" y="1708"/>
                    <a:pt x="760" y="1705"/>
                    <a:pt x="728" y="1707"/>
                  </a:cubicBezTo>
                  <a:cubicBezTo>
                    <a:pt x="767" y="1708"/>
                    <a:pt x="733" y="1709"/>
                    <a:pt x="726" y="1709"/>
                  </a:cubicBezTo>
                  <a:cubicBezTo>
                    <a:pt x="713" y="1710"/>
                    <a:pt x="728" y="1711"/>
                    <a:pt x="716" y="1712"/>
                  </a:cubicBezTo>
                  <a:cubicBezTo>
                    <a:pt x="694" y="1713"/>
                    <a:pt x="727" y="1714"/>
                    <a:pt x="687" y="1715"/>
                  </a:cubicBezTo>
                  <a:cubicBezTo>
                    <a:pt x="693" y="1716"/>
                    <a:pt x="666" y="1717"/>
                    <a:pt x="678" y="1719"/>
                  </a:cubicBezTo>
                  <a:cubicBezTo>
                    <a:pt x="666" y="1719"/>
                    <a:pt x="671" y="1719"/>
                    <a:pt x="676" y="1720"/>
                  </a:cubicBezTo>
                  <a:cubicBezTo>
                    <a:pt x="704" y="1721"/>
                    <a:pt x="640" y="1721"/>
                    <a:pt x="653" y="1723"/>
                  </a:cubicBezTo>
                  <a:cubicBezTo>
                    <a:pt x="672" y="1723"/>
                    <a:pt x="663" y="1724"/>
                    <a:pt x="675" y="1725"/>
                  </a:cubicBezTo>
                  <a:cubicBezTo>
                    <a:pt x="687" y="1726"/>
                    <a:pt x="668" y="1726"/>
                    <a:pt x="666" y="1725"/>
                  </a:cubicBezTo>
                  <a:cubicBezTo>
                    <a:pt x="671" y="1725"/>
                    <a:pt x="684" y="1725"/>
                    <a:pt x="675" y="1725"/>
                  </a:cubicBezTo>
                  <a:cubicBezTo>
                    <a:pt x="591" y="1725"/>
                    <a:pt x="617" y="1726"/>
                    <a:pt x="571" y="1735"/>
                  </a:cubicBezTo>
                  <a:cubicBezTo>
                    <a:pt x="569" y="1738"/>
                    <a:pt x="522" y="1741"/>
                    <a:pt x="503" y="1745"/>
                  </a:cubicBezTo>
                  <a:cubicBezTo>
                    <a:pt x="497" y="1746"/>
                    <a:pt x="462" y="1747"/>
                    <a:pt x="498" y="1748"/>
                  </a:cubicBezTo>
                  <a:cubicBezTo>
                    <a:pt x="446" y="1753"/>
                    <a:pt x="453" y="1756"/>
                    <a:pt x="437" y="1758"/>
                  </a:cubicBezTo>
                  <a:cubicBezTo>
                    <a:pt x="443" y="1759"/>
                    <a:pt x="448" y="1759"/>
                    <a:pt x="454" y="1759"/>
                  </a:cubicBezTo>
                  <a:cubicBezTo>
                    <a:pt x="448" y="1759"/>
                    <a:pt x="443" y="1759"/>
                    <a:pt x="437" y="1759"/>
                  </a:cubicBezTo>
                  <a:cubicBezTo>
                    <a:pt x="440" y="1761"/>
                    <a:pt x="352" y="1763"/>
                    <a:pt x="413" y="1765"/>
                  </a:cubicBezTo>
                  <a:cubicBezTo>
                    <a:pt x="413" y="1765"/>
                    <a:pt x="407" y="1765"/>
                    <a:pt x="406" y="1765"/>
                  </a:cubicBezTo>
                  <a:cubicBezTo>
                    <a:pt x="377" y="1766"/>
                    <a:pt x="390" y="1767"/>
                    <a:pt x="374" y="1769"/>
                  </a:cubicBezTo>
                  <a:cubicBezTo>
                    <a:pt x="441" y="1770"/>
                    <a:pt x="355" y="1773"/>
                    <a:pt x="356" y="1774"/>
                  </a:cubicBezTo>
                  <a:cubicBezTo>
                    <a:pt x="399" y="1775"/>
                    <a:pt x="357" y="1777"/>
                    <a:pt x="382" y="1779"/>
                  </a:cubicBezTo>
                  <a:cubicBezTo>
                    <a:pt x="390" y="1779"/>
                    <a:pt x="400" y="1780"/>
                    <a:pt x="394" y="1781"/>
                  </a:cubicBezTo>
                  <a:cubicBezTo>
                    <a:pt x="358" y="1782"/>
                    <a:pt x="392" y="1785"/>
                    <a:pt x="369" y="1786"/>
                  </a:cubicBezTo>
                  <a:cubicBezTo>
                    <a:pt x="341" y="1789"/>
                    <a:pt x="361" y="1791"/>
                    <a:pt x="354" y="1793"/>
                  </a:cubicBezTo>
                  <a:cubicBezTo>
                    <a:pt x="351" y="1794"/>
                    <a:pt x="355" y="1795"/>
                    <a:pt x="353" y="1796"/>
                  </a:cubicBezTo>
                  <a:cubicBezTo>
                    <a:pt x="338" y="1799"/>
                    <a:pt x="306" y="1797"/>
                    <a:pt x="311" y="1801"/>
                  </a:cubicBezTo>
                  <a:cubicBezTo>
                    <a:pt x="308" y="1802"/>
                    <a:pt x="278" y="1805"/>
                    <a:pt x="283" y="1808"/>
                  </a:cubicBezTo>
                  <a:cubicBezTo>
                    <a:pt x="285" y="1809"/>
                    <a:pt x="254" y="1809"/>
                    <a:pt x="287" y="1810"/>
                  </a:cubicBezTo>
                  <a:cubicBezTo>
                    <a:pt x="331" y="1814"/>
                    <a:pt x="281" y="1811"/>
                    <a:pt x="292" y="1822"/>
                  </a:cubicBezTo>
                  <a:cubicBezTo>
                    <a:pt x="281" y="1828"/>
                    <a:pt x="300" y="1831"/>
                    <a:pt x="300" y="1833"/>
                  </a:cubicBezTo>
                  <a:cubicBezTo>
                    <a:pt x="299" y="1835"/>
                    <a:pt x="336" y="1836"/>
                    <a:pt x="291" y="1837"/>
                  </a:cubicBezTo>
                  <a:cubicBezTo>
                    <a:pt x="335" y="1838"/>
                    <a:pt x="301" y="1839"/>
                    <a:pt x="292" y="1841"/>
                  </a:cubicBezTo>
                  <a:cubicBezTo>
                    <a:pt x="289" y="1841"/>
                    <a:pt x="294" y="1842"/>
                    <a:pt x="302" y="1842"/>
                  </a:cubicBezTo>
                  <a:cubicBezTo>
                    <a:pt x="319" y="1843"/>
                    <a:pt x="277" y="1843"/>
                    <a:pt x="310" y="1844"/>
                  </a:cubicBezTo>
                  <a:cubicBezTo>
                    <a:pt x="320" y="1844"/>
                    <a:pt x="308" y="1846"/>
                    <a:pt x="332" y="1847"/>
                  </a:cubicBezTo>
                  <a:cubicBezTo>
                    <a:pt x="294" y="1847"/>
                    <a:pt x="335" y="1848"/>
                    <a:pt x="333" y="1849"/>
                  </a:cubicBezTo>
                  <a:cubicBezTo>
                    <a:pt x="324" y="1864"/>
                    <a:pt x="386" y="1865"/>
                    <a:pt x="395" y="1864"/>
                  </a:cubicBezTo>
                  <a:cubicBezTo>
                    <a:pt x="392" y="1873"/>
                    <a:pt x="402" y="1872"/>
                    <a:pt x="407" y="1874"/>
                  </a:cubicBezTo>
                  <a:cubicBezTo>
                    <a:pt x="407" y="1875"/>
                    <a:pt x="388" y="1876"/>
                    <a:pt x="398" y="1876"/>
                  </a:cubicBezTo>
                  <a:cubicBezTo>
                    <a:pt x="425" y="1882"/>
                    <a:pt x="461" y="1887"/>
                    <a:pt x="480" y="1891"/>
                  </a:cubicBezTo>
                  <a:cubicBezTo>
                    <a:pt x="540" y="1899"/>
                    <a:pt x="527" y="1904"/>
                    <a:pt x="589" y="1913"/>
                  </a:cubicBezTo>
                  <a:cubicBezTo>
                    <a:pt x="591" y="1913"/>
                    <a:pt x="598" y="1914"/>
                    <a:pt x="595" y="1914"/>
                  </a:cubicBezTo>
                  <a:cubicBezTo>
                    <a:pt x="550" y="1915"/>
                    <a:pt x="639" y="1919"/>
                    <a:pt x="625" y="1924"/>
                  </a:cubicBezTo>
                  <a:cubicBezTo>
                    <a:pt x="656" y="1929"/>
                    <a:pt x="673" y="1934"/>
                    <a:pt x="708" y="1943"/>
                  </a:cubicBezTo>
                  <a:cubicBezTo>
                    <a:pt x="707" y="1944"/>
                    <a:pt x="695" y="1946"/>
                    <a:pt x="711" y="1947"/>
                  </a:cubicBezTo>
                  <a:cubicBezTo>
                    <a:pt x="728" y="1948"/>
                    <a:pt x="704" y="1949"/>
                    <a:pt x="719" y="1950"/>
                  </a:cubicBezTo>
                  <a:cubicBezTo>
                    <a:pt x="697" y="1950"/>
                    <a:pt x="747" y="1951"/>
                    <a:pt x="709" y="1952"/>
                  </a:cubicBezTo>
                  <a:cubicBezTo>
                    <a:pt x="730" y="1952"/>
                    <a:pt x="726" y="1953"/>
                    <a:pt x="709" y="1953"/>
                  </a:cubicBezTo>
                  <a:cubicBezTo>
                    <a:pt x="746" y="1954"/>
                    <a:pt x="698" y="1955"/>
                    <a:pt x="718" y="1955"/>
                  </a:cubicBezTo>
                  <a:cubicBezTo>
                    <a:pt x="749" y="1956"/>
                    <a:pt x="702" y="1957"/>
                    <a:pt x="715" y="1957"/>
                  </a:cubicBezTo>
                  <a:cubicBezTo>
                    <a:pt x="741" y="1959"/>
                    <a:pt x="720" y="1960"/>
                    <a:pt x="729" y="1961"/>
                  </a:cubicBezTo>
                  <a:cubicBezTo>
                    <a:pt x="783" y="1966"/>
                    <a:pt x="769" y="1971"/>
                    <a:pt x="811" y="1977"/>
                  </a:cubicBezTo>
                  <a:cubicBezTo>
                    <a:pt x="756" y="1978"/>
                    <a:pt x="833" y="1980"/>
                    <a:pt x="813" y="1981"/>
                  </a:cubicBezTo>
                  <a:cubicBezTo>
                    <a:pt x="811" y="1981"/>
                    <a:pt x="838" y="1982"/>
                    <a:pt x="818" y="1982"/>
                  </a:cubicBezTo>
                  <a:cubicBezTo>
                    <a:pt x="812" y="1983"/>
                    <a:pt x="830" y="1984"/>
                    <a:pt x="832" y="1984"/>
                  </a:cubicBezTo>
                  <a:cubicBezTo>
                    <a:pt x="834" y="1985"/>
                    <a:pt x="823" y="1987"/>
                    <a:pt x="835" y="1987"/>
                  </a:cubicBezTo>
                  <a:cubicBezTo>
                    <a:pt x="850" y="1988"/>
                    <a:pt x="827" y="1990"/>
                    <a:pt x="847" y="1990"/>
                  </a:cubicBezTo>
                  <a:cubicBezTo>
                    <a:pt x="874" y="1991"/>
                    <a:pt x="812" y="1992"/>
                    <a:pt x="848" y="1993"/>
                  </a:cubicBezTo>
                  <a:cubicBezTo>
                    <a:pt x="826" y="1994"/>
                    <a:pt x="858" y="1995"/>
                    <a:pt x="854" y="1996"/>
                  </a:cubicBezTo>
                  <a:cubicBezTo>
                    <a:pt x="850" y="1997"/>
                    <a:pt x="862" y="1999"/>
                    <a:pt x="851" y="2000"/>
                  </a:cubicBezTo>
                  <a:cubicBezTo>
                    <a:pt x="841" y="2001"/>
                    <a:pt x="890" y="2001"/>
                    <a:pt x="861" y="2002"/>
                  </a:cubicBezTo>
                  <a:cubicBezTo>
                    <a:pt x="850" y="2002"/>
                    <a:pt x="879" y="2003"/>
                    <a:pt x="856" y="2004"/>
                  </a:cubicBezTo>
                  <a:cubicBezTo>
                    <a:pt x="902" y="2006"/>
                    <a:pt x="848" y="2010"/>
                    <a:pt x="890" y="2012"/>
                  </a:cubicBezTo>
                  <a:cubicBezTo>
                    <a:pt x="852" y="2013"/>
                    <a:pt x="897" y="2014"/>
                    <a:pt x="886" y="2014"/>
                  </a:cubicBezTo>
                  <a:cubicBezTo>
                    <a:pt x="870" y="2015"/>
                    <a:pt x="902" y="2016"/>
                    <a:pt x="897" y="2017"/>
                  </a:cubicBezTo>
                  <a:cubicBezTo>
                    <a:pt x="894" y="2019"/>
                    <a:pt x="909" y="2021"/>
                    <a:pt x="914" y="2023"/>
                  </a:cubicBezTo>
                  <a:cubicBezTo>
                    <a:pt x="919" y="2024"/>
                    <a:pt x="925" y="2026"/>
                    <a:pt x="913" y="2027"/>
                  </a:cubicBezTo>
                  <a:cubicBezTo>
                    <a:pt x="901" y="2028"/>
                    <a:pt x="947" y="2029"/>
                    <a:pt x="923" y="2030"/>
                  </a:cubicBezTo>
                  <a:cubicBezTo>
                    <a:pt x="916" y="2030"/>
                    <a:pt x="930" y="2031"/>
                    <a:pt x="918" y="2032"/>
                  </a:cubicBezTo>
                  <a:cubicBezTo>
                    <a:pt x="909" y="2032"/>
                    <a:pt x="912" y="2034"/>
                    <a:pt x="921" y="2034"/>
                  </a:cubicBezTo>
                  <a:cubicBezTo>
                    <a:pt x="957" y="2035"/>
                    <a:pt x="900" y="2035"/>
                    <a:pt x="928" y="2036"/>
                  </a:cubicBezTo>
                  <a:cubicBezTo>
                    <a:pt x="964" y="2037"/>
                    <a:pt x="907" y="2038"/>
                    <a:pt x="916" y="2038"/>
                  </a:cubicBezTo>
                  <a:cubicBezTo>
                    <a:pt x="926" y="2039"/>
                    <a:pt x="949" y="2040"/>
                    <a:pt x="929" y="2041"/>
                  </a:cubicBezTo>
                  <a:cubicBezTo>
                    <a:pt x="918" y="2043"/>
                    <a:pt x="942" y="2042"/>
                    <a:pt x="936" y="2048"/>
                  </a:cubicBezTo>
                  <a:cubicBezTo>
                    <a:pt x="939" y="2053"/>
                    <a:pt x="928" y="2054"/>
                    <a:pt x="939" y="2055"/>
                  </a:cubicBezTo>
                  <a:cubicBezTo>
                    <a:pt x="948" y="2057"/>
                    <a:pt x="910" y="2058"/>
                    <a:pt x="933" y="2059"/>
                  </a:cubicBezTo>
                  <a:cubicBezTo>
                    <a:pt x="950" y="2060"/>
                    <a:pt x="936" y="2062"/>
                    <a:pt x="936" y="2064"/>
                  </a:cubicBezTo>
                  <a:lnTo>
                    <a:pt x="954" y="2064"/>
                  </a:lnTo>
                  <a:cubicBezTo>
                    <a:pt x="948" y="2064"/>
                    <a:pt x="942" y="2064"/>
                    <a:pt x="936" y="2064"/>
                  </a:cubicBezTo>
                  <a:cubicBezTo>
                    <a:pt x="936" y="2067"/>
                    <a:pt x="930" y="2069"/>
                    <a:pt x="938" y="2072"/>
                  </a:cubicBezTo>
                  <a:cubicBezTo>
                    <a:pt x="947" y="2074"/>
                    <a:pt x="902" y="2077"/>
                    <a:pt x="936" y="2079"/>
                  </a:cubicBezTo>
                  <a:cubicBezTo>
                    <a:pt x="938" y="2079"/>
                    <a:pt x="918" y="2081"/>
                    <a:pt x="919" y="2083"/>
                  </a:cubicBezTo>
                  <a:cubicBezTo>
                    <a:pt x="919" y="2083"/>
                    <a:pt x="933" y="2084"/>
                    <a:pt x="918" y="2085"/>
                  </a:cubicBezTo>
                  <a:cubicBezTo>
                    <a:pt x="816" y="2107"/>
                    <a:pt x="744" y="2117"/>
                    <a:pt x="601" y="2128"/>
                  </a:cubicBezTo>
                  <a:cubicBezTo>
                    <a:pt x="640" y="2133"/>
                    <a:pt x="514" y="2143"/>
                    <a:pt x="500" y="2144"/>
                  </a:cubicBezTo>
                  <a:cubicBezTo>
                    <a:pt x="535" y="2145"/>
                    <a:pt x="482" y="2146"/>
                    <a:pt x="496" y="2147"/>
                  </a:cubicBezTo>
                  <a:cubicBezTo>
                    <a:pt x="452" y="2153"/>
                    <a:pt x="426" y="2156"/>
                    <a:pt x="395" y="2161"/>
                  </a:cubicBezTo>
                  <a:cubicBezTo>
                    <a:pt x="379" y="2163"/>
                    <a:pt x="375" y="2164"/>
                    <a:pt x="410" y="2166"/>
                  </a:cubicBezTo>
                  <a:cubicBezTo>
                    <a:pt x="492" y="2171"/>
                    <a:pt x="363" y="2172"/>
                    <a:pt x="414" y="2174"/>
                  </a:cubicBezTo>
                  <a:cubicBezTo>
                    <a:pt x="401" y="2175"/>
                    <a:pt x="388" y="2175"/>
                    <a:pt x="374" y="2176"/>
                  </a:cubicBezTo>
                  <a:cubicBezTo>
                    <a:pt x="409" y="2177"/>
                    <a:pt x="364" y="2178"/>
                    <a:pt x="391" y="2179"/>
                  </a:cubicBezTo>
                  <a:cubicBezTo>
                    <a:pt x="364" y="2179"/>
                    <a:pt x="375" y="2180"/>
                    <a:pt x="375" y="2184"/>
                  </a:cubicBezTo>
                  <a:cubicBezTo>
                    <a:pt x="378" y="2184"/>
                    <a:pt x="336" y="2185"/>
                    <a:pt x="374" y="2186"/>
                  </a:cubicBezTo>
                  <a:cubicBezTo>
                    <a:pt x="352" y="2186"/>
                    <a:pt x="357" y="2187"/>
                    <a:pt x="372" y="2187"/>
                  </a:cubicBezTo>
                  <a:cubicBezTo>
                    <a:pt x="337" y="2192"/>
                    <a:pt x="349" y="2194"/>
                    <a:pt x="311" y="2197"/>
                  </a:cubicBezTo>
                  <a:cubicBezTo>
                    <a:pt x="299" y="2198"/>
                    <a:pt x="347" y="2199"/>
                    <a:pt x="314" y="2200"/>
                  </a:cubicBezTo>
                  <a:cubicBezTo>
                    <a:pt x="297" y="2202"/>
                    <a:pt x="321" y="2204"/>
                    <a:pt x="327" y="2204"/>
                  </a:cubicBezTo>
                  <a:cubicBezTo>
                    <a:pt x="312" y="2205"/>
                    <a:pt x="292" y="2204"/>
                    <a:pt x="275" y="2204"/>
                  </a:cubicBezTo>
                  <a:cubicBezTo>
                    <a:pt x="274" y="2205"/>
                    <a:pt x="273" y="2205"/>
                    <a:pt x="272" y="2205"/>
                  </a:cubicBezTo>
                  <a:cubicBezTo>
                    <a:pt x="267" y="2206"/>
                    <a:pt x="260" y="2206"/>
                    <a:pt x="291" y="2207"/>
                  </a:cubicBezTo>
                  <a:cubicBezTo>
                    <a:pt x="307" y="2205"/>
                    <a:pt x="310" y="2207"/>
                    <a:pt x="291" y="2207"/>
                  </a:cubicBezTo>
                  <a:cubicBezTo>
                    <a:pt x="291" y="2207"/>
                    <a:pt x="291" y="2206"/>
                    <a:pt x="291" y="2207"/>
                  </a:cubicBezTo>
                  <a:cubicBezTo>
                    <a:pt x="285" y="2207"/>
                    <a:pt x="270" y="2208"/>
                    <a:pt x="274" y="2209"/>
                  </a:cubicBezTo>
                  <a:cubicBezTo>
                    <a:pt x="278" y="2209"/>
                    <a:pt x="284" y="2209"/>
                    <a:pt x="277" y="2210"/>
                  </a:cubicBezTo>
                  <a:cubicBezTo>
                    <a:pt x="272" y="2211"/>
                    <a:pt x="230" y="2212"/>
                    <a:pt x="269" y="2213"/>
                  </a:cubicBezTo>
                  <a:cubicBezTo>
                    <a:pt x="245" y="2215"/>
                    <a:pt x="211" y="2216"/>
                    <a:pt x="247" y="2217"/>
                  </a:cubicBezTo>
                  <a:cubicBezTo>
                    <a:pt x="211" y="2219"/>
                    <a:pt x="243" y="2220"/>
                    <a:pt x="227" y="2222"/>
                  </a:cubicBezTo>
                  <a:cubicBezTo>
                    <a:pt x="207" y="2223"/>
                    <a:pt x="221" y="2225"/>
                    <a:pt x="204" y="2226"/>
                  </a:cubicBezTo>
                  <a:cubicBezTo>
                    <a:pt x="190" y="2227"/>
                    <a:pt x="213" y="2228"/>
                    <a:pt x="189" y="2229"/>
                  </a:cubicBezTo>
                  <a:cubicBezTo>
                    <a:pt x="166" y="2230"/>
                    <a:pt x="160" y="2231"/>
                    <a:pt x="166" y="2233"/>
                  </a:cubicBezTo>
                  <a:cubicBezTo>
                    <a:pt x="170" y="2238"/>
                    <a:pt x="155" y="2238"/>
                    <a:pt x="147" y="2241"/>
                  </a:cubicBezTo>
                  <a:cubicBezTo>
                    <a:pt x="140" y="2241"/>
                    <a:pt x="155" y="2243"/>
                    <a:pt x="144" y="2243"/>
                  </a:cubicBezTo>
                  <a:cubicBezTo>
                    <a:pt x="115" y="2244"/>
                    <a:pt x="148" y="2245"/>
                    <a:pt x="131" y="2246"/>
                  </a:cubicBezTo>
                  <a:cubicBezTo>
                    <a:pt x="108" y="2247"/>
                    <a:pt x="143" y="2249"/>
                    <a:pt x="107" y="2250"/>
                  </a:cubicBezTo>
                  <a:cubicBezTo>
                    <a:pt x="136" y="2251"/>
                    <a:pt x="76" y="2252"/>
                    <a:pt x="116" y="2254"/>
                  </a:cubicBezTo>
                  <a:cubicBezTo>
                    <a:pt x="59" y="2256"/>
                    <a:pt x="82" y="2259"/>
                    <a:pt x="64" y="2261"/>
                  </a:cubicBezTo>
                  <a:cubicBezTo>
                    <a:pt x="58" y="2262"/>
                    <a:pt x="77" y="2263"/>
                    <a:pt x="74" y="2264"/>
                  </a:cubicBezTo>
                  <a:cubicBezTo>
                    <a:pt x="56" y="2267"/>
                    <a:pt x="39" y="2271"/>
                    <a:pt x="41" y="2275"/>
                  </a:cubicBezTo>
                  <a:cubicBezTo>
                    <a:pt x="42" y="2277"/>
                    <a:pt x="56" y="2279"/>
                    <a:pt x="38" y="2280"/>
                  </a:cubicBezTo>
                  <a:cubicBezTo>
                    <a:pt x="13" y="2282"/>
                    <a:pt x="49" y="2283"/>
                    <a:pt x="42" y="2285"/>
                  </a:cubicBezTo>
                  <a:cubicBezTo>
                    <a:pt x="-6" y="2290"/>
                    <a:pt x="98" y="2288"/>
                    <a:pt x="42" y="2291"/>
                  </a:cubicBezTo>
                  <a:cubicBezTo>
                    <a:pt x="31" y="2292"/>
                    <a:pt x="21" y="2293"/>
                    <a:pt x="29" y="2293"/>
                  </a:cubicBezTo>
                  <a:cubicBezTo>
                    <a:pt x="55" y="2295"/>
                    <a:pt x="20" y="2295"/>
                    <a:pt x="25" y="2296"/>
                  </a:cubicBezTo>
                  <a:cubicBezTo>
                    <a:pt x="60" y="2297"/>
                    <a:pt x="44" y="2299"/>
                    <a:pt x="38" y="2301"/>
                  </a:cubicBezTo>
                  <a:cubicBezTo>
                    <a:pt x="32" y="2302"/>
                    <a:pt x="49" y="2305"/>
                    <a:pt x="7" y="2306"/>
                  </a:cubicBezTo>
                  <a:cubicBezTo>
                    <a:pt x="5" y="2306"/>
                    <a:pt x="14" y="2306"/>
                    <a:pt x="15" y="2307"/>
                  </a:cubicBezTo>
                  <a:cubicBezTo>
                    <a:pt x="17" y="2307"/>
                    <a:pt x="25" y="2308"/>
                    <a:pt x="17" y="2308"/>
                  </a:cubicBezTo>
                  <a:cubicBezTo>
                    <a:pt x="-11" y="2310"/>
                    <a:pt x="2" y="2311"/>
                    <a:pt x="8" y="2312"/>
                  </a:cubicBezTo>
                  <a:cubicBezTo>
                    <a:pt x="15" y="2313"/>
                    <a:pt x="3" y="2314"/>
                    <a:pt x="0" y="2316"/>
                  </a:cubicBezTo>
                  <a:cubicBezTo>
                    <a:pt x="10" y="2317"/>
                    <a:pt x="31" y="2317"/>
                    <a:pt x="41" y="2318"/>
                  </a:cubicBezTo>
                  <a:cubicBezTo>
                    <a:pt x="49" y="2319"/>
                    <a:pt x="3" y="2319"/>
                    <a:pt x="37" y="2320"/>
                  </a:cubicBezTo>
                  <a:cubicBezTo>
                    <a:pt x="21" y="2321"/>
                    <a:pt x="36" y="2321"/>
                    <a:pt x="40" y="2322"/>
                  </a:cubicBezTo>
                  <a:cubicBezTo>
                    <a:pt x="46" y="2323"/>
                    <a:pt x="34" y="2324"/>
                    <a:pt x="62" y="2325"/>
                  </a:cubicBezTo>
                  <a:cubicBezTo>
                    <a:pt x="85" y="2326"/>
                    <a:pt x="21" y="2326"/>
                    <a:pt x="56" y="2327"/>
                  </a:cubicBezTo>
                  <a:cubicBezTo>
                    <a:pt x="65" y="2327"/>
                    <a:pt x="47" y="2328"/>
                    <a:pt x="56" y="2329"/>
                  </a:cubicBezTo>
                  <a:cubicBezTo>
                    <a:pt x="110" y="2340"/>
                    <a:pt x="133" y="2347"/>
                    <a:pt x="182" y="2353"/>
                  </a:cubicBezTo>
                  <a:cubicBezTo>
                    <a:pt x="190" y="2353"/>
                    <a:pt x="169" y="2354"/>
                    <a:pt x="167" y="2355"/>
                  </a:cubicBezTo>
                  <a:cubicBezTo>
                    <a:pt x="163" y="2356"/>
                    <a:pt x="196" y="2357"/>
                    <a:pt x="188" y="2359"/>
                  </a:cubicBezTo>
                  <a:cubicBezTo>
                    <a:pt x="181" y="2360"/>
                    <a:pt x="214" y="2361"/>
                    <a:pt x="187" y="2362"/>
                  </a:cubicBezTo>
                  <a:cubicBezTo>
                    <a:pt x="283" y="2371"/>
                    <a:pt x="408" y="2388"/>
                    <a:pt x="431" y="2394"/>
                  </a:cubicBezTo>
                  <a:cubicBezTo>
                    <a:pt x="490" y="2396"/>
                    <a:pt x="463" y="2397"/>
                    <a:pt x="444" y="2400"/>
                  </a:cubicBezTo>
                  <a:cubicBezTo>
                    <a:pt x="454" y="2400"/>
                    <a:pt x="463" y="2400"/>
                    <a:pt x="476" y="2400"/>
                  </a:cubicBezTo>
                  <a:cubicBezTo>
                    <a:pt x="402" y="2403"/>
                    <a:pt x="519" y="2411"/>
                    <a:pt x="497" y="2416"/>
                  </a:cubicBezTo>
                  <a:cubicBezTo>
                    <a:pt x="475" y="2416"/>
                    <a:pt x="502" y="2417"/>
                    <a:pt x="491" y="2418"/>
                  </a:cubicBezTo>
                  <a:cubicBezTo>
                    <a:pt x="461" y="2419"/>
                    <a:pt x="527" y="2419"/>
                    <a:pt x="521" y="2425"/>
                  </a:cubicBezTo>
                  <a:cubicBezTo>
                    <a:pt x="520" y="2426"/>
                    <a:pt x="503" y="2427"/>
                    <a:pt x="555" y="2428"/>
                  </a:cubicBezTo>
                  <a:cubicBezTo>
                    <a:pt x="577" y="2430"/>
                    <a:pt x="508" y="2431"/>
                    <a:pt x="559" y="2433"/>
                  </a:cubicBezTo>
                  <a:cubicBezTo>
                    <a:pt x="500" y="2435"/>
                    <a:pt x="577" y="2436"/>
                    <a:pt x="582" y="2442"/>
                  </a:cubicBezTo>
                  <a:cubicBezTo>
                    <a:pt x="583" y="2442"/>
                    <a:pt x="554" y="2443"/>
                    <a:pt x="581" y="2444"/>
                  </a:cubicBezTo>
                  <a:cubicBezTo>
                    <a:pt x="597" y="2446"/>
                    <a:pt x="592" y="2447"/>
                    <a:pt x="603" y="2447"/>
                  </a:cubicBezTo>
                  <a:cubicBezTo>
                    <a:pt x="598" y="2451"/>
                    <a:pt x="637" y="2455"/>
                    <a:pt x="625" y="2458"/>
                  </a:cubicBezTo>
                  <a:cubicBezTo>
                    <a:pt x="622" y="2460"/>
                    <a:pt x="638" y="2461"/>
                    <a:pt x="634" y="2462"/>
                  </a:cubicBezTo>
                  <a:cubicBezTo>
                    <a:pt x="630" y="2463"/>
                    <a:pt x="649" y="2465"/>
                    <a:pt x="646" y="2466"/>
                  </a:cubicBezTo>
                  <a:cubicBezTo>
                    <a:pt x="643" y="2467"/>
                    <a:pt x="635" y="2469"/>
                    <a:pt x="649" y="2470"/>
                  </a:cubicBezTo>
                  <a:cubicBezTo>
                    <a:pt x="659" y="2473"/>
                    <a:pt x="671" y="2470"/>
                    <a:pt x="667" y="2476"/>
                  </a:cubicBezTo>
                  <a:cubicBezTo>
                    <a:pt x="674" y="2480"/>
                    <a:pt x="710" y="2478"/>
                    <a:pt x="707" y="2487"/>
                  </a:cubicBezTo>
                  <a:cubicBezTo>
                    <a:pt x="724" y="2486"/>
                    <a:pt x="733" y="2486"/>
                    <a:pt x="751" y="2486"/>
                  </a:cubicBezTo>
                  <a:cubicBezTo>
                    <a:pt x="751" y="2487"/>
                    <a:pt x="740" y="2489"/>
                    <a:pt x="753" y="2489"/>
                  </a:cubicBezTo>
                  <a:cubicBezTo>
                    <a:pt x="779" y="2491"/>
                    <a:pt x="774" y="2493"/>
                    <a:pt x="760" y="2495"/>
                  </a:cubicBezTo>
                  <a:cubicBezTo>
                    <a:pt x="758" y="2495"/>
                    <a:pt x="752" y="2495"/>
                    <a:pt x="754" y="2495"/>
                  </a:cubicBezTo>
                  <a:cubicBezTo>
                    <a:pt x="796" y="2497"/>
                    <a:pt x="786" y="2498"/>
                    <a:pt x="771" y="2500"/>
                  </a:cubicBezTo>
                  <a:cubicBezTo>
                    <a:pt x="774" y="2503"/>
                    <a:pt x="852" y="2507"/>
                    <a:pt x="817" y="2509"/>
                  </a:cubicBezTo>
                  <a:cubicBezTo>
                    <a:pt x="829" y="2509"/>
                    <a:pt x="841" y="2509"/>
                    <a:pt x="849" y="2509"/>
                  </a:cubicBezTo>
                  <a:cubicBezTo>
                    <a:pt x="846" y="2510"/>
                    <a:pt x="838" y="2510"/>
                    <a:pt x="841" y="2510"/>
                  </a:cubicBezTo>
                  <a:cubicBezTo>
                    <a:pt x="877" y="2511"/>
                    <a:pt x="885" y="2513"/>
                    <a:pt x="869" y="2514"/>
                  </a:cubicBezTo>
                  <a:cubicBezTo>
                    <a:pt x="854" y="2514"/>
                    <a:pt x="896" y="2519"/>
                    <a:pt x="895" y="2520"/>
                  </a:cubicBezTo>
                  <a:cubicBezTo>
                    <a:pt x="902" y="2521"/>
                    <a:pt x="879" y="2523"/>
                    <a:pt x="909" y="2524"/>
                  </a:cubicBezTo>
                  <a:cubicBezTo>
                    <a:pt x="939" y="2525"/>
                    <a:pt x="898" y="2527"/>
                    <a:pt x="909" y="2528"/>
                  </a:cubicBezTo>
                  <a:cubicBezTo>
                    <a:pt x="914" y="2529"/>
                    <a:pt x="887" y="2530"/>
                    <a:pt x="912" y="2531"/>
                  </a:cubicBezTo>
                  <a:cubicBezTo>
                    <a:pt x="933" y="2532"/>
                    <a:pt x="898" y="2533"/>
                    <a:pt x="936" y="2534"/>
                  </a:cubicBezTo>
                  <a:cubicBezTo>
                    <a:pt x="901" y="2535"/>
                    <a:pt x="916" y="2536"/>
                    <a:pt x="910" y="2537"/>
                  </a:cubicBezTo>
                  <a:cubicBezTo>
                    <a:pt x="897" y="2539"/>
                    <a:pt x="891" y="2541"/>
                    <a:pt x="899" y="2542"/>
                  </a:cubicBezTo>
                  <a:cubicBezTo>
                    <a:pt x="902" y="2543"/>
                    <a:pt x="892" y="2544"/>
                    <a:pt x="903" y="2544"/>
                  </a:cubicBezTo>
                  <a:cubicBezTo>
                    <a:pt x="933" y="2545"/>
                    <a:pt x="873" y="2546"/>
                    <a:pt x="912" y="2546"/>
                  </a:cubicBezTo>
                  <a:cubicBezTo>
                    <a:pt x="878" y="2548"/>
                    <a:pt x="930" y="2546"/>
                    <a:pt x="914" y="2551"/>
                  </a:cubicBezTo>
                  <a:cubicBezTo>
                    <a:pt x="901" y="2553"/>
                    <a:pt x="948" y="2554"/>
                    <a:pt x="917" y="2556"/>
                  </a:cubicBezTo>
                  <a:cubicBezTo>
                    <a:pt x="966" y="2560"/>
                    <a:pt x="928" y="2564"/>
                    <a:pt x="921" y="2568"/>
                  </a:cubicBezTo>
                  <a:cubicBezTo>
                    <a:pt x="913" y="2570"/>
                    <a:pt x="947" y="2571"/>
                    <a:pt x="949" y="2572"/>
                  </a:cubicBezTo>
                  <a:cubicBezTo>
                    <a:pt x="944" y="2572"/>
                    <a:pt x="941" y="2572"/>
                    <a:pt x="936" y="2572"/>
                  </a:cubicBezTo>
                  <a:cubicBezTo>
                    <a:pt x="941" y="2571"/>
                    <a:pt x="956" y="2572"/>
                    <a:pt x="946" y="2572"/>
                  </a:cubicBezTo>
                  <a:cubicBezTo>
                    <a:pt x="931" y="2571"/>
                    <a:pt x="919" y="2572"/>
                    <a:pt x="919" y="2572"/>
                  </a:cubicBezTo>
                  <a:cubicBezTo>
                    <a:pt x="943" y="2587"/>
                    <a:pt x="1039" y="2589"/>
                    <a:pt x="1113" y="2602"/>
                  </a:cubicBezTo>
                  <a:cubicBezTo>
                    <a:pt x="1169" y="2603"/>
                    <a:pt x="1123" y="2605"/>
                    <a:pt x="1163" y="2607"/>
                  </a:cubicBezTo>
                  <a:cubicBezTo>
                    <a:pt x="1146" y="2610"/>
                    <a:pt x="1161" y="2611"/>
                    <a:pt x="1183" y="2613"/>
                  </a:cubicBezTo>
                  <a:cubicBezTo>
                    <a:pt x="1204" y="2614"/>
                    <a:pt x="1149" y="2615"/>
                    <a:pt x="1184" y="2616"/>
                  </a:cubicBezTo>
                  <a:cubicBezTo>
                    <a:pt x="1165" y="2616"/>
                    <a:pt x="1177" y="2617"/>
                    <a:pt x="1184" y="2618"/>
                  </a:cubicBezTo>
                  <a:cubicBezTo>
                    <a:pt x="1201" y="2623"/>
                    <a:pt x="1264" y="2629"/>
                    <a:pt x="1272" y="2632"/>
                  </a:cubicBezTo>
                  <a:cubicBezTo>
                    <a:pt x="1275" y="2632"/>
                    <a:pt x="1295" y="2633"/>
                    <a:pt x="1270" y="2633"/>
                  </a:cubicBezTo>
                  <a:cubicBezTo>
                    <a:pt x="1292" y="2634"/>
                    <a:pt x="1309" y="2636"/>
                    <a:pt x="1331" y="2639"/>
                  </a:cubicBezTo>
                  <a:cubicBezTo>
                    <a:pt x="1294" y="2640"/>
                    <a:pt x="1336" y="2641"/>
                    <a:pt x="1333" y="2641"/>
                  </a:cubicBezTo>
                  <a:cubicBezTo>
                    <a:pt x="1331" y="2642"/>
                    <a:pt x="1320" y="2643"/>
                    <a:pt x="1349" y="2644"/>
                  </a:cubicBezTo>
                  <a:cubicBezTo>
                    <a:pt x="1326" y="2645"/>
                    <a:pt x="1361" y="2647"/>
                    <a:pt x="1354" y="2648"/>
                  </a:cubicBezTo>
                  <a:cubicBezTo>
                    <a:pt x="1336" y="2653"/>
                    <a:pt x="1386" y="2654"/>
                    <a:pt x="1370" y="2656"/>
                  </a:cubicBezTo>
                  <a:cubicBezTo>
                    <a:pt x="1343" y="2658"/>
                    <a:pt x="1402" y="2659"/>
                    <a:pt x="1394" y="2661"/>
                  </a:cubicBezTo>
                  <a:cubicBezTo>
                    <a:pt x="1395" y="2662"/>
                    <a:pt x="1390" y="2663"/>
                    <a:pt x="1399" y="2663"/>
                  </a:cubicBezTo>
                  <a:cubicBezTo>
                    <a:pt x="1434" y="2664"/>
                    <a:pt x="1383" y="2665"/>
                    <a:pt x="1406" y="2665"/>
                  </a:cubicBezTo>
                  <a:cubicBezTo>
                    <a:pt x="1433" y="2666"/>
                    <a:pt x="1397" y="2668"/>
                    <a:pt x="1435" y="2669"/>
                  </a:cubicBezTo>
                  <a:cubicBezTo>
                    <a:pt x="1407" y="2670"/>
                    <a:pt x="1446" y="2671"/>
                    <a:pt x="1445" y="2672"/>
                  </a:cubicBezTo>
                  <a:cubicBezTo>
                    <a:pt x="1457" y="2675"/>
                    <a:pt x="1456" y="2677"/>
                    <a:pt x="1475" y="2678"/>
                  </a:cubicBezTo>
                  <a:cubicBezTo>
                    <a:pt x="1482" y="2678"/>
                    <a:pt x="1453" y="2680"/>
                    <a:pt x="1461" y="2680"/>
                  </a:cubicBezTo>
                  <a:cubicBezTo>
                    <a:pt x="1496" y="2682"/>
                    <a:pt x="1469" y="2684"/>
                    <a:pt x="1477" y="2685"/>
                  </a:cubicBezTo>
                  <a:cubicBezTo>
                    <a:pt x="1496" y="2691"/>
                    <a:pt x="1516" y="2692"/>
                    <a:pt x="1520" y="2702"/>
                  </a:cubicBezTo>
                  <a:cubicBezTo>
                    <a:pt x="1561" y="2704"/>
                    <a:pt x="1545" y="2707"/>
                    <a:pt x="1534" y="2709"/>
                  </a:cubicBezTo>
                  <a:cubicBezTo>
                    <a:pt x="1526" y="2710"/>
                    <a:pt x="1566" y="2711"/>
                    <a:pt x="1525" y="2713"/>
                  </a:cubicBezTo>
                  <a:cubicBezTo>
                    <a:pt x="1565" y="2714"/>
                    <a:pt x="1516" y="2717"/>
                    <a:pt x="1559" y="2719"/>
                  </a:cubicBezTo>
                  <a:cubicBezTo>
                    <a:pt x="1569" y="2720"/>
                    <a:pt x="1532" y="2722"/>
                    <a:pt x="1560" y="2724"/>
                  </a:cubicBezTo>
                  <a:cubicBezTo>
                    <a:pt x="1570" y="2724"/>
                    <a:pt x="1523" y="2725"/>
                    <a:pt x="1561" y="2726"/>
                  </a:cubicBezTo>
                  <a:cubicBezTo>
                    <a:pt x="1519" y="2727"/>
                    <a:pt x="1564" y="2728"/>
                    <a:pt x="1563" y="2728"/>
                  </a:cubicBezTo>
                  <a:cubicBezTo>
                    <a:pt x="1558" y="2733"/>
                    <a:pt x="1563" y="2737"/>
                    <a:pt x="1560" y="2741"/>
                  </a:cubicBezTo>
                  <a:cubicBezTo>
                    <a:pt x="1558" y="2745"/>
                    <a:pt x="1572" y="2749"/>
                    <a:pt x="1542" y="2753"/>
                  </a:cubicBezTo>
                  <a:cubicBezTo>
                    <a:pt x="1532" y="2754"/>
                    <a:pt x="1534" y="2756"/>
                    <a:pt x="1542" y="2757"/>
                  </a:cubicBezTo>
                  <a:cubicBezTo>
                    <a:pt x="1551" y="2758"/>
                    <a:pt x="1506" y="2759"/>
                    <a:pt x="1539" y="2761"/>
                  </a:cubicBezTo>
                  <a:cubicBezTo>
                    <a:pt x="1517" y="2762"/>
                    <a:pt x="1533" y="2763"/>
                    <a:pt x="1531" y="2764"/>
                  </a:cubicBezTo>
                  <a:cubicBezTo>
                    <a:pt x="1516" y="2767"/>
                    <a:pt x="1517" y="2772"/>
                    <a:pt x="1531" y="2774"/>
                  </a:cubicBezTo>
                  <a:cubicBezTo>
                    <a:pt x="1529" y="2777"/>
                    <a:pt x="1485" y="2778"/>
                    <a:pt x="1518" y="2779"/>
                  </a:cubicBezTo>
                  <a:cubicBezTo>
                    <a:pt x="1538" y="2780"/>
                    <a:pt x="1493" y="2781"/>
                    <a:pt x="1511" y="2782"/>
                  </a:cubicBezTo>
                  <a:cubicBezTo>
                    <a:pt x="1515" y="2782"/>
                    <a:pt x="1496" y="2783"/>
                    <a:pt x="1500" y="2783"/>
                  </a:cubicBezTo>
                  <a:cubicBezTo>
                    <a:pt x="1510" y="2784"/>
                    <a:pt x="1538" y="2785"/>
                    <a:pt x="1502" y="2787"/>
                  </a:cubicBezTo>
                  <a:cubicBezTo>
                    <a:pt x="1537" y="2789"/>
                    <a:pt x="1511" y="2787"/>
                    <a:pt x="1520" y="2797"/>
                  </a:cubicBezTo>
                  <a:cubicBezTo>
                    <a:pt x="1525" y="2800"/>
                    <a:pt x="1497" y="2802"/>
                    <a:pt x="1539" y="2804"/>
                  </a:cubicBezTo>
                  <a:cubicBezTo>
                    <a:pt x="1477" y="2807"/>
                    <a:pt x="1559" y="2807"/>
                    <a:pt x="1522" y="2808"/>
                  </a:cubicBezTo>
                  <a:cubicBezTo>
                    <a:pt x="1563" y="2809"/>
                    <a:pt x="1506" y="2810"/>
                    <a:pt x="1531" y="2810"/>
                  </a:cubicBezTo>
                  <a:cubicBezTo>
                    <a:pt x="1563" y="2811"/>
                    <a:pt x="1510" y="2812"/>
                    <a:pt x="1528" y="2812"/>
                  </a:cubicBezTo>
                  <a:cubicBezTo>
                    <a:pt x="1556" y="2813"/>
                    <a:pt x="1498" y="2814"/>
                    <a:pt x="1536" y="2814"/>
                  </a:cubicBezTo>
                  <a:cubicBezTo>
                    <a:pt x="1507" y="2815"/>
                    <a:pt x="1546" y="2816"/>
                    <a:pt x="1528" y="2817"/>
                  </a:cubicBezTo>
                  <a:cubicBezTo>
                    <a:pt x="1516" y="2817"/>
                    <a:pt x="1546" y="2818"/>
                    <a:pt x="1522" y="2819"/>
                  </a:cubicBezTo>
                  <a:cubicBezTo>
                    <a:pt x="1558" y="2819"/>
                    <a:pt x="1519" y="2821"/>
                    <a:pt x="1526" y="2821"/>
                  </a:cubicBezTo>
                  <a:cubicBezTo>
                    <a:pt x="1553" y="2822"/>
                    <a:pt x="1489" y="2823"/>
                    <a:pt x="1534" y="2824"/>
                  </a:cubicBezTo>
                  <a:cubicBezTo>
                    <a:pt x="1527" y="2825"/>
                    <a:pt x="1525" y="2827"/>
                    <a:pt x="1540" y="2828"/>
                  </a:cubicBezTo>
                  <a:cubicBezTo>
                    <a:pt x="1506" y="2828"/>
                    <a:pt x="1550" y="2830"/>
                    <a:pt x="1524" y="2830"/>
                  </a:cubicBezTo>
                  <a:cubicBezTo>
                    <a:pt x="1549" y="2831"/>
                    <a:pt x="1514" y="2832"/>
                    <a:pt x="1519" y="2833"/>
                  </a:cubicBezTo>
                  <a:cubicBezTo>
                    <a:pt x="1524" y="2834"/>
                    <a:pt x="1509" y="2835"/>
                    <a:pt x="1539" y="2836"/>
                  </a:cubicBezTo>
                  <a:cubicBezTo>
                    <a:pt x="1495" y="2839"/>
                    <a:pt x="1531" y="2843"/>
                    <a:pt x="1520" y="2846"/>
                  </a:cubicBezTo>
                  <a:cubicBezTo>
                    <a:pt x="1516" y="2847"/>
                    <a:pt x="1496" y="2848"/>
                    <a:pt x="1517" y="2849"/>
                  </a:cubicBezTo>
                  <a:cubicBezTo>
                    <a:pt x="1526" y="2849"/>
                    <a:pt x="1519" y="2851"/>
                    <a:pt x="1508" y="2851"/>
                  </a:cubicBezTo>
                  <a:cubicBezTo>
                    <a:pt x="1493" y="2852"/>
                    <a:pt x="1534" y="2853"/>
                    <a:pt x="1501" y="2853"/>
                  </a:cubicBezTo>
                  <a:cubicBezTo>
                    <a:pt x="1487" y="2854"/>
                    <a:pt x="1479" y="2855"/>
                    <a:pt x="1487" y="2856"/>
                  </a:cubicBezTo>
                  <a:cubicBezTo>
                    <a:pt x="1512" y="2856"/>
                    <a:pt x="1457" y="2857"/>
                    <a:pt x="1495" y="2858"/>
                  </a:cubicBezTo>
                  <a:cubicBezTo>
                    <a:pt x="1490" y="2859"/>
                    <a:pt x="1456" y="2862"/>
                    <a:pt x="1466" y="2864"/>
                  </a:cubicBezTo>
                  <a:cubicBezTo>
                    <a:pt x="1482" y="2865"/>
                    <a:pt x="1447" y="2865"/>
                    <a:pt x="1455" y="2866"/>
                  </a:cubicBezTo>
                  <a:cubicBezTo>
                    <a:pt x="1466" y="2868"/>
                    <a:pt x="1452" y="2870"/>
                    <a:pt x="1457" y="2873"/>
                  </a:cubicBezTo>
                  <a:cubicBezTo>
                    <a:pt x="1469" y="2877"/>
                    <a:pt x="1409" y="2881"/>
                    <a:pt x="1419" y="2882"/>
                  </a:cubicBezTo>
                  <a:cubicBezTo>
                    <a:pt x="1447" y="2884"/>
                    <a:pt x="1408" y="2881"/>
                    <a:pt x="1415" y="2887"/>
                  </a:cubicBezTo>
                  <a:cubicBezTo>
                    <a:pt x="1360" y="2889"/>
                    <a:pt x="1312" y="2896"/>
                    <a:pt x="1251" y="2900"/>
                  </a:cubicBezTo>
                  <a:cubicBezTo>
                    <a:pt x="1299" y="2901"/>
                    <a:pt x="1259" y="2903"/>
                    <a:pt x="1241" y="2904"/>
                  </a:cubicBezTo>
                  <a:cubicBezTo>
                    <a:pt x="1219" y="2905"/>
                    <a:pt x="1257" y="2905"/>
                    <a:pt x="1249" y="2906"/>
                  </a:cubicBezTo>
                  <a:cubicBezTo>
                    <a:pt x="1287" y="2907"/>
                    <a:pt x="1259" y="2913"/>
                    <a:pt x="1228" y="2914"/>
                  </a:cubicBezTo>
                  <a:cubicBezTo>
                    <a:pt x="1234" y="2914"/>
                    <a:pt x="1239" y="2914"/>
                    <a:pt x="1245" y="2914"/>
                  </a:cubicBezTo>
                  <a:cubicBezTo>
                    <a:pt x="1139" y="2914"/>
                    <a:pt x="1234" y="2920"/>
                    <a:pt x="1124" y="2930"/>
                  </a:cubicBezTo>
                  <a:cubicBezTo>
                    <a:pt x="1119" y="2937"/>
                    <a:pt x="1052" y="2943"/>
                    <a:pt x="1062" y="2947"/>
                  </a:cubicBezTo>
                  <a:cubicBezTo>
                    <a:pt x="1064" y="2947"/>
                    <a:pt x="1080" y="2948"/>
                    <a:pt x="1076" y="2948"/>
                  </a:cubicBezTo>
                  <a:cubicBezTo>
                    <a:pt x="1045" y="2954"/>
                    <a:pt x="1026" y="2954"/>
                    <a:pt x="1040" y="2960"/>
                  </a:cubicBezTo>
                  <a:cubicBezTo>
                    <a:pt x="1027" y="2962"/>
                    <a:pt x="1023" y="2962"/>
                    <a:pt x="1037" y="2964"/>
                  </a:cubicBezTo>
                  <a:cubicBezTo>
                    <a:pt x="1006" y="2965"/>
                    <a:pt x="1057" y="2966"/>
                    <a:pt x="1021" y="2966"/>
                  </a:cubicBezTo>
                  <a:cubicBezTo>
                    <a:pt x="995" y="2967"/>
                    <a:pt x="1055" y="2967"/>
                    <a:pt x="1027" y="2969"/>
                  </a:cubicBezTo>
                  <a:cubicBezTo>
                    <a:pt x="1013" y="2969"/>
                    <a:pt x="1018" y="2971"/>
                    <a:pt x="1020" y="2972"/>
                  </a:cubicBezTo>
                  <a:cubicBezTo>
                    <a:pt x="1025" y="2973"/>
                    <a:pt x="1003" y="2976"/>
                    <a:pt x="1037" y="2977"/>
                  </a:cubicBezTo>
                  <a:cubicBezTo>
                    <a:pt x="1008" y="2978"/>
                    <a:pt x="1022" y="2979"/>
                    <a:pt x="1020" y="2980"/>
                  </a:cubicBezTo>
                  <a:cubicBezTo>
                    <a:pt x="1017" y="2985"/>
                    <a:pt x="1025" y="2985"/>
                    <a:pt x="1006" y="2986"/>
                  </a:cubicBezTo>
                  <a:cubicBezTo>
                    <a:pt x="977" y="2987"/>
                    <a:pt x="1033" y="2988"/>
                    <a:pt x="1007" y="2989"/>
                  </a:cubicBezTo>
                  <a:cubicBezTo>
                    <a:pt x="995" y="2990"/>
                    <a:pt x="1041" y="2991"/>
                    <a:pt x="1003" y="2991"/>
                  </a:cubicBezTo>
                  <a:cubicBezTo>
                    <a:pt x="1020" y="2993"/>
                    <a:pt x="989" y="2995"/>
                    <a:pt x="998" y="2997"/>
                  </a:cubicBezTo>
                  <a:cubicBezTo>
                    <a:pt x="1005" y="2998"/>
                    <a:pt x="993" y="3000"/>
                    <a:pt x="1013" y="3001"/>
                  </a:cubicBezTo>
                  <a:cubicBezTo>
                    <a:pt x="984" y="3003"/>
                    <a:pt x="998" y="3005"/>
                    <a:pt x="1001" y="3007"/>
                  </a:cubicBezTo>
                  <a:cubicBezTo>
                    <a:pt x="1006" y="3010"/>
                    <a:pt x="975" y="3014"/>
                    <a:pt x="1018" y="3017"/>
                  </a:cubicBezTo>
                  <a:cubicBezTo>
                    <a:pt x="976" y="3020"/>
                    <a:pt x="1007" y="3023"/>
                    <a:pt x="1000" y="3026"/>
                  </a:cubicBezTo>
                  <a:cubicBezTo>
                    <a:pt x="997" y="3027"/>
                    <a:pt x="1023" y="3029"/>
                    <a:pt x="986" y="3030"/>
                  </a:cubicBezTo>
                  <a:cubicBezTo>
                    <a:pt x="990" y="3031"/>
                    <a:pt x="1024" y="3037"/>
                    <a:pt x="1019" y="3040"/>
                  </a:cubicBezTo>
                  <a:cubicBezTo>
                    <a:pt x="1017" y="3041"/>
                    <a:pt x="1036" y="3043"/>
                    <a:pt x="1007" y="3044"/>
                  </a:cubicBezTo>
                  <a:cubicBezTo>
                    <a:pt x="979" y="3046"/>
                    <a:pt x="1030" y="3047"/>
                    <a:pt x="1001" y="3048"/>
                  </a:cubicBezTo>
                  <a:cubicBezTo>
                    <a:pt x="990" y="3049"/>
                    <a:pt x="1009" y="3050"/>
                    <a:pt x="1009" y="3051"/>
                  </a:cubicBezTo>
                  <a:cubicBezTo>
                    <a:pt x="1006" y="3055"/>
                    <a:pt x="968" y="3062"/>
                    <a:pt x="978" y="3067"/>
                  </a:cubicBezTo>
                  <a:cubicBezTo>
                    <a:pt x="962" y="3067"/>
                    <a:pt x="961" y="3067"/>
                    <a:pt x="965" y="3068"/>
                  </a:cubicBezTo>
                  <a:cubicBezTo>
                    <a:pt x="970" y="3068"/>
                    <a:pt x="983" y="3068"/>
                    <a:pt x="977" y="3069"/>
                  </a:cubicBezTo>
                  <a:cubicBezTo>
                    <a:pt x="930" y="3074"/>
                    <a:pt x="970" y="3073"/>
                    <a:pt x="936" y="3081"/>
                  </a:cubicBezTo>
                  <a:cubicBezTo>
                    <a:pt x="897" y="3082"/>
                    <a:pt x="901" y="3088"/>
                    <a:pt x="889" y="3093"/>
                  </a:cubicBezTo>
                  <a:cubicBezTo>
                    <a:pt x="861" y="3098"/>
                    <a:pt x="877" y="3095"/>
                    <a:pt x="856" y="3099"/>
                  </a:cubicBezTo>
                  <a:cubicBezTo>
                    <a:pt x="842" y="3099"/>
                    <a:pt x="864" y="3101"/>
                    <a:pt x="851" y="3101"/>
                  </a:cubicBezTo>
                  <a:cubicBezTo>
                    <a:pt x="811" y="3102"/>
                    <a:pt x="846" y="3103"/>
                    <a:pt x="845" y="3104"/>
                  </a:cubicBezTo>
                  <a:cubicBezTo>
                    <a:pt x="828" y="3106"/>
                    <a:pt x="837" y="3115"/>
                    <a:pt x="817" y="3114"/>
                  </a:cubicBezTo>
                  <a:cubicBezTo>
                    <a:pt x="783" y="3114"/>
                    <a:pt x="789" y="3112"/>
                    <a:pt x="792" y="3127"/>
                  </a:cubicBezTo>
                  <a:cubicBezTo>
                    <a:pt x="796" y="3129"/>
                    <a:pt x="737" y="3130"/>
                    <a:pt x="786" y="3132"/>
                  </a:cubicBezTo>
                  <a:cubicBezTo>
                    <a:pt x="776" y="3133"/>
                    <a:pt x="718" y="3134"/>
                    <a:pt x="769" y="3136"/>
                  </a:cubicBezTo>
                  <a:cubicBezTo>
                    <a:pt x="727" y="3136"/>
                    <a:pt x="802" y="3138"/>
                    <a:pt x="753" y="3139"/>
                  </a:cubicBezTo>
                  <a:cubicBezTo>
                    <a:pt x="770" y="3140"/>
                    <a:pt x="746" y="3142"/>
                    <a:pt x="747" y="3144"/>
                  </a:cubicBezTo>
                  <a:cubicBezTo>
                    <a:pt x="750" y="3168"/>
                    <a:pt x="764" y="3163"/>
                    <a:pt x="707" y="3168"/>
                  </a:cubicBezTo>
                  <a:cubicBezTo>
                    <a:pt x="725" y="3168"/>
                    <a:pt x="734" y="3168"/>
                    <a:pt x="744" y="3169"/>
                  </a:cubicBezTo>
                  <a:cubicBezTo>
                    <a:pt x="716" y="3169"/>
                    <a:pt x="744" y="3171"/>
                    <a:pt x="738" y="3172"/>
                  </a:cubicBezTo>
                  <a:cubicBezTo>
                    <a:pt x="721" y="3174"/>
                    <a:pt x="727" y="3176"/>
                    <a:pt x="748" y="3180"/>
                  </a:cubicBezTo>
                  <a:cubicBezTo>
                    <a:pt x="765" y="3182"/>
                    <a:pt x="697" y="3185"/>
                    <a:pt x="689" y="3190"/>
                  </a:cubicBezTo>
                  <a:cubicBezTo>
                    <a:pt x="641" y="3201"/>
                    <a:pt x="628" y="3204"/>
                    <a:pt x="605" y="3214"/>
                  </a:cubicBezTo>
                  <a:cubicBezTo>
                    <a:pt x="604" y="3214"/>
                    <a:pt x="612" y="3214"/>
                    <a:pt x="617" y="3214"/>
                  </a:cubicBezTo>
                  <a:cubicBezTo>
                    <a:pt x="633" y="3215"/>
                    <a:pt x="591" y="3215"/>
                    <a:pt x="618" y="3216"/>
                  </a:cubicBezTo>
                  <a:cubicBezTo>
                    <a:pt x="643" y="3218"/>
                    <a:pt x="614" y="3216"/>
                    <a:pt x="608" y="3220"/>
                  </a:cubicBezTo>
                  <a:cubicBezTo>
                    <a:pt x="593" y="3223"/>
                    <a:pt x="615" y="3225"/>
                    <a:pt x="590" y="3228"/>
                  </a:cubicBezTo>
                  <a:cubicBezTo>
                    <a:pt x="630" y="3229"/>
                    <a:pt x="584" y="3235"/>
                    <a:pt x="583" y="3237"/>
                  </a:cubicBezTo>
                  <a:cubicBezTo>
                    <a:pt x="584" y="3238"/>
                    <a:pt x="545" y="3238"/>
                    <a:pt x="582" y="3239"/>
                  </a:cubicBezTo>
                  <a:cubicBezTo>
                    <a:pt x="545" y="3240"/>
                    <a:pt x="599" y="3241"/>
                    <a:pt x="584" y="3242"/>
                  </a:cubicBezTo>
                  <a:cubicBezTo>
                    <a:pt x="573" y="3243"/>
                    <a:pt x="594" y="3245"/>
                    <a:pt x="565" y="3245"/>
                  </a:cubicBezTo>
                  <a:cubicBezTo>
                    <a:pt x="574" y="3248"/>
                    <a:pt x="587" y="3247"/>
                    <a:pt x="581" y="3250"/>
                  </a:cubicBezTo>
                  <a:cubicBezTo>
                    <a:pt x="559" y="3256"/>
                    <a:pt x="602" y="3258"/>
                    <a:pt x="569" y="3262"/>
                  </a:cubicBezTo>
                  <a:cubicBezTo>
                    <a:pt x="560" y="3263"/>
                    <a:pt x="604" y="3264"/>
                    <a:pt x="587" y="3266"/>
                  </a:cubicBezTo>
                  <a:cubicBezTo>
                    <a:pt x="574" y="3267"/>
                    <a:pt x="590" y="3269"/>
                    <a:pt x="607" y="3271"/>
                  </a:cubicBezTo>
                  <a:cubicBezTo>
                    <a:pt x="624" y="3272"/>
                    <a:pt x="583" y="3273"/>
                    <a:pt x="605" y="3274"/>
                  </a:cubicBezTo>
                  <a:cubicBezTo>
                    <a:pt x="629" y="3276"/>
                    <a:pt x="621" y="3277"/>
                    <a:pt x="625" y="3278"/>
                  </a:cubicBezTo>
                  <a:cubicBezTo>
                    <a:pt x="627" y="3279"/>
                    <a:pt x="647" y="3281"/>
                    <a:pt x="636" y="3281"/>
                  </a:cubicBezTo>
                  <a:cubicBezTo>
                    <a:pt x="599" y="3283"/>
                    <a:pt x="666" y="3283"/>
                    <a:pt x="646" y="3285"/>
                  </a:cubicBezTo>
                  <a:cubicBezTo>
                    <a:pt x="611" y="3287"/>
                    <a:pt x="680" y="3293"/>
                    <a:pt x="666" y="3297"/>
                  </a:cubicBezTo>
                  <a:cubicBezTo>
                    <a:pt x="662" y="3303"/>
                    <a:pt x="667" y="3303"/>
                    <a:pt x="680" y="3304"/>
                  </a:cubicBezTo>
                  <a:cubicBezTo>
                    <a:pt x="711" y="3305"/>
                    <a:pt x="712" y="3306"/>
                    <a:pt x="706" y="3307"/>
                  </a:cubicBezTo>
                  <a:cubicBezTo>
                    <a:pt x="697" y="3309"/>
                    <a:pt x="733" y="3311"/>
                    <a:pt x="707" y="3312"/>
                  </a:cubicBezTo>
                  <a:cubicBezTo>
                    <a:pt x="735" y="3313"/>
                    <a:pt x="706" y="3314"/>
                    <a:pt x="726" y="3315"/>
                  </a:cubicBezTo>
                  <a:cubicBezTo>
                    <a:pt x="739" y="3316"/>
                    <a:pt x="727" y="3317"/>
                    <a:pt x="729" y="3318"/>
                  </a:cubicBezTo>
                  <a:cubicBezTo>
                    <a:pt x="730" y="3319"/>
                    <a:pt x="718" y="3321"/>
                    <a:pt x="748" y="3321"/>
                  </a:cubicBezTo>
                  <a:cubicBezTo>
                    <a:pt x="710" y="3322"/>
                    <a:pt x="753" y="3323"/>
                    <a:pt x="740" y="3323"/>
                  </a:cubicBezTo>
                  <a:cubicBezTo>
                    <a:pt x="728" y="3326"/>
                    <a:pt x="744" y="3327"/>
                    <a:pt x="749" y="3328"/>
                  </a:cubicBezTo>
                  <a:cubicBezTo>
                    <a:pt x="747" y="3340"/>
                    <a:pt x="759" y="3338"/>
                    <a:pt x="769" y="3340"/>
                  </a:cubicBezTo>
                  <a:cubicBezTo>
                    <a:pt x="769" y="3346"/>
                    <a:pt x="820" y="3351"/>
                    <a:pt x="811" y="3355"/>
                  </a:cubicBezTo>
                  <a:cubicBezTo>
                    <a:pt x="887" y="3356"/>
                    <a:pt x="825" y="3360"/>
                    <a:pt x="790" y="3361"/>
                  </a:cubicBezTo>
                  <a:cubicBezTo>
                    <a:pt x="808" y="3361"/>
                    <a:pt x="820" y="3361"/>
                    <a:pt x="831" y="3362"/>
                  </a:cubicBezTo>
                  <a:cubicBezTo>
                    <a:pt x="800" y="3362"/>
                    <a:pt x="828" y="3363"/>
                    <a:pt x="825" y="3364"/>
                  </a:cubicBezTo>
                  <a:cubicBezTo>
                    <a:pt x="818" y="3365"/>
                    <a:pt x="806" y="3367"/>
                    <a:pt x="821" y="3368"/>
                  </a:cubicBezTo>
                  <a:cubicBezTo>
                    <a:pt x="832" y="3369"/>
                    <a:pt x="807" y="3369"/>
                    <a:pt x="818" y="3370"/>
                  </a:cubicBezTo>
                  <a:cubicBezTo>
                    <a:pt x="829" y="3371"/>
                    <a:pt x="828" y="3372"/>
                    <a:pt x="832" y="3373"/>
                  </a:cubicBezTo>
                  <a:cubicBezTo>
                    <a:pt x="840" y="3374"/>
                    <a:pt x="816" y="3375"/>
                    <a:pt x="829" y="3377"/>
                  </a:cubicBezTo>
                  <a:cubicBezTo>
                    <a:pt x="848" y="3379"/>
                    <a:pt x="824" y="3382"/>
                    <a:pt x="833" y="3384"/>
                  </a:cubicBezTo>
                  <a:cubicBezTo>
                    <a:pt x="900" y="3390"/>
                    <a:pt x="856" y="3401"/>
                    <a:pt x="905" y="3402"/>
                  </a:cubicBezTo>
                  <a:cubicBezTo>
                    <a:pt x="908" y="3403"/>
                    <a:pt x="915" y="3404"/>
                    <a:pt x="910" y="3404"/>
                  </a:cubicBezTo>
                  <a:cubicBezTo>
                    <a:pt x="883" y="3405"/>
                    <a:pt x="896" y="3406"/>
                    <a:pt x="895" y="3407"/>
                  </a:cubicBezTo>
                  <a:cubicBezTo>
                    <a:pt x="907" y="3427"/>
                    <a:pt x="840" y="3419"/>
                    <a:pt x="837" y="3427"/>
                  </a:cubicBezTo>
                  <a:cubicBezTo>
                    <a:pt x="836" y="3428"/>
                    <a:pt x="831" y="3429"/>
                    <a:pt x="836" y="3430"/>
                  </a:cubicBezTo>
                  <a:cubicBezTo>
                    <a:pt x="847" y="3432"/>
                    <a:pt x="821" y="3434"/>
                    <a:pt x="815" y="3435"/>
                  </a:cubicBezTo>
                  <a:cubicBezTo>
                    <a:pt x="853" y="3435"/>
                    <a:pt x="795" y="3436"/>
                    <a:pt x="824" y="3437"/>
                  </a:cubicBezTo>
                  <a:cubicBezTo>
                    <a:pt x="803" y="3439"/>
                    <a:pt x="822" y="3449"/>
                    <a:pt x="773" y="3449"/>
                  </a:cubicBezTo>
                  <a:cubicBezTo>
                    <a:pt x="786" y="3449"/>
                    <a:pt x="798" y="3450"/>
                    <a:pt x="810" y="3450"/>
                  </a:cubicBezTo>
                  <a:cubicBezTo>
                    <a:pt x="797" y="3452"/>
                    <a:pt x="749" y="3453"/>
                    <a:pt x="759" y="3456"/>
                  </a:cubicBezTo>
                  <a:cubicBezTo>
                    <a:pt x="763" y="3458"/>
                    <a:pt x="781" y="3459"/>
                    <a:pt x="767" y="3460"/>
                  </a:cubicBezTo>
                  <a:cubicBezTo>
                    <a:pt x="743" y="3462"/>
                    <a:pt x="755" y="3464"/>
                    <a:pt x="749" y="3465"/>
                  </a:cubicBezTo>
                  <a:cubicBezTo>
                    <a:pt x="744" y="3467"/>
                    <a:pt x="765" y="3468"/>
                    <a:pt x="729" y="3469"/>
                  </a:cubicBezTo>
                  <a:cubicBezTo>
                    <a:pt x="747" y="3470"/>
                    <a:pt x="750" y="3470"/>
                    <a:pt x="730" y="3471"/>
                  </a:cubicBezTo>
                  <a:cubicBezTo>
                    <a:pt x="762" y="3472"/>
                    <a:pt x="760" y="3474"/>
                    <a:pt x="732" y="3475"/>
                  </a:cubicBezTo>
                  <a:cubicBezTo>
                    <a:pt x="764" y="3477"/>
                    <a:pt x="744" y="3479"/>
                    <a:pt x="749" y="3481"/>
                  </a:cubicBezTo>
                  <a:cubicBezTo>
                    <a:pt x="694" y="3483"/>
                    <a:pt x="762" y="3487"/>
                    <a:pt x="708" y="3489"/>
                  </a:cubicBezTo>
                  <a:cubicBezTo>
                    <a:pt x="734" y="3490"/>
                    <a:pt x="719" y="3491"/>
                    <a:pt x="732" y="3491"/>
                  </a:cubicBezTo>
                  <a:cubicBezTo>
                    <a:pt x="752" y="3492"/>
                    <a:pt x="732" y="3493"/>
                    <a:pt x="733" y="3493"/>
                  </a:cubicBezTo>
                  <a:cubicBezTo>
                    <a:pt x="771" y="3494"/>
                    <a:pt x="719" y="3494"/>
                    <a:pt x="739" y="3495"/>
                  </a:cubicBezTo>
                  <a:cubicBezTo>
                    <a:pt x="758" y="3496"/>
                    <a:pt x="774" y="3498"/>
                    <a:pt x="749" y="3499"/>
                  </a:cubicBezTo>
                  <a:cubicBezTo>
                    <a:pt x="753" y="3500"/>
                    <a:pt x="780" y="3503"/>
                    <a:pt x="782" y="3504"/>
                  </a:cubicBezTo>
                  <a:cubicBezTo>
                    <a:pt x="781" y="3504"/>
                    <a:pt x="771" y="3506"/>
                    <a:pt x="775" y="3506"/>
                  </a:cubicBezTo>
                  <a:cubicBezTo>
                    <a:pt x="813" y="3506"/>
                    <a:pt x="749" y="3507"/>
                    <a:pt x="783" y="3508"/>
                  </a:cubicBezTo>
                  <a:cubicBezTo>
                    <a:pt x="789" y="3508"/>
                    <a:pt x="779" y="3509"/>
                    <a:pt x="780" y="3510"/>
                  </a:cubicBezTo>
                  <a:cubicBezTo>
                    <a:pt x="783" y="3512"/>
                    <a:pt x="794" y="3511"/>
                    <a:pt x="791" y="3516"/>
                  </a:cubicBezTo>
                  <a:cubicBezTo>
                    <a:pt x="795" y="3529"/>
                    <a:pt x="778" y="3533"/>
                    <a:pt x="794" y="3532"/>
                  </a:cubicBezTo>
                  <a:cubicBezTo>
                    <a:pt x="818" y="3534"/>
                    <a:pt x="783" y="3534"/>
                    <a:pt x="791" y="3535"/>
                  </a:cubicBezTo>
                  <a:cubicBezTo>
                    <a:pt x="812" y="3537"/>
                    <a:pt x="801" y="3537"/>
                    <a:pt x="796" y="3539"/>
                  </a:cubicBezTo>
                  <a:cubicBezTo>
                    <a:pt x="811" y="3540"/>
                    <a:pt x="835" y="3541"/>
                    <a:pt x="814" y="3542"/>
                  </a:cubicBezTo>
                  <a:cubicBezTo>
                    <a:pt x="806" y="3543"/>
                    <a:pt x="824" y="3544"/>
                    <a:pt x="833" y="3545"/>
                  </a:cubicBezTo>
                  <a:cubicBezTo>
                    <a:pt x="840" y="3546"/>
                    <a:pt x="854" y="3546"/>
                    <a:pt x="836" y="3547"/>
                  </a:cubicBezTo>
                  <a:cubicBezTo>
                    <a:pt x="1217" y="3610"/>
                    <a:pt x="1864" y="3584"/>
                    <a:pt x="2376" y="3591"/>
                  </a:cubicBezTo>
                  <a:cubicBezTo>
                    <a:pt x="2290" y="3590"/>
                    <a:pt x="2226" y="3589"/>
                    <a:pt x="2185" y="3583"/>
                  </a:cubicBezTo>
                  <a:cubicBezTo>
                    <a:pt x="2262" y="3573"/>
                    <a:pt x="2396" y="3574"/>
                    <a:pt x="2471" y="3566"/>
                  </a:cubicBezTo>
                  <a:cubicBezTo>
                    <a:pt x="2445" y="3561"/>
                    <a:pt x="2716" y="3551"/>
                    <a:pt x="2729" y="3546"/>
                  </a:cubicBezTo>
                  <a:cubicBezTo>
                    <a:pt x="2721" y="3545"/>
                    <a:pt x="2720" y="3544"/>
                    <a:pt x="2740" y="3543"/>
                  </a:cubicBezTo>
                  <a:cubicBezTo>
                    <a:pt x="2748" y="3543"/>
                    <a:pt x="2730" y="3541"/>
                    <a:pt x="2728" y="3541"/>
                  </a:cubicBezTo>
                  <a:cubicBezTo>
                    <a:pt x="2727" y="3539"/>
                    <a:pt x="2781" y="3539"/>
                    <a:pt x="2757" y="3538"/>
                  </a:cubicBezTo>
                  <a:cubicBezTo>
                    <a:pt x="2750" y="3537"/>
                    <a:pt x="2773" y="3536"/>
                    <a:pt x="2767" y="3536"/>
                  </a:cubicBezTo>
                  <a:cubicBezTo>
                    <a:pt x="2744" y="3534"/>
                    <a:pt x="2804" y="3534"/>
                    <a:pt x="2774" y="3533"/>
                  </a:cubicBezTo>
                  <a:cubicBezTo>
                    <a:pt x="2749" y="3532"/>
                    <a:pt x="2786" y="3531"/>
                    <a:pt x="2789" y="3530"/>
                  </a:cubicBezTo>
                  <a:cubicBezTo>
                    <a:pt x="2793" y="3528"/>
                    <a:pt x="2823" y="3527"/>
                    <a:pt x="2791" y="3526"/>
                  </a:cubicBezTo>
                  <a:cubicBezTo>
                    <a:pt x="2809" y="3524"/>
                    <a:pt x="2831" y="3522"/>
                    <a:pt x="2848" y="3520"/>
                  </a:cubicBezTo>
                  <a:cubicBezTo>
                    <a:pt x="2775" y="3517"/>
                    <a:pt x="2933" y="3514"/>
                    <a:pt x="2853" y="3510"/>
                  </a:cubicBezTo>
                  <a:cubicBezTo>
                    <a:pt x="2872" y="3510"/>
                    <a:pt x="2892" y="3509"/>
                    <a:pt x="2914" y="3508"/>
                  </a:cubicBezTo>
                  <a:cubicBezTo>
                    <a:pt x="2915" y="3504"/>
                    <a:pt x="2913" y="3504"/>
                    <a:pt x="2928" y="3503"/>
                  </a:cubicBezTo>
                  <a:cubicBezTo>
                    <a:pt x="2952" y="3502"/>
                    <a:pt x="2901" y="3501"/>
                    <a:pt x="2928" y="3500"/>
                  </a:cubicBezTo>
                  <a:cubicBezTo>
                    <a:pt x="2950" y="3499"/>
                    <a:pt x="2933" y="3498"/>
                    <a:pt x="2917" y="3498"/>
                  </a:cubicBezTo>
                  <a:cubicBezTo>
                    <a:pt x="2970" y="3498"/>
                    <a:pt x="2994" y="3487"/>
                    <a:pt x="3014" y="3481"/>
                  </a:cubicBezTo>
                  <a:cubicBezTo>
                    <a:pt x="2997" y="3479"/>
                    <a:pt x="3027" y="3479"/>
                    <a:pt x="3019" y="3477"/>
                  </a:cubicBezTo>
                  <a:cubicBezTo>
                    <a:pt x="3004" y="3475"/>
                    <a:pt x="2981" y="3473"/>
                    <a:pt x="3012" y="3470"/>
                  </a:cubicBezTo>
                  <a:cubicBezTo>
                    <a:pt x="3025" y="3469"/>
                    <a:pt x="3003" y="3468"/>
                    <a:pt x="2997" y="3466"/>
                  </a:cubicBezTo>
                  <a:cubicBezTo>
                    <a:pt x="3020" y="3464"/>
                    <a:pt x="3018" y="3463"/>
                    <a:pt x="3039" y="3461"/>
                  </a:cubicBezTo>
                  <a:cubicBezTo>
                    <a:pt x="3089" y="3457"/>
                    <a:pt x="3042" y="3455"/>
                    <a:pt x="3044" y="3452"/>
                  </a:cubicBezTo>
                  <a:cubicBezTo>
                    <a:pt x="3056" y="3451"/>
                    <a:pt x="3029" y="3449"/>
                    <a:pt x="3059" y="3448"/>
                  </a:cubicBezTo>
                  <a:cubicBezTo>
                    <a:pt x="3064" y="3448"/>
                    <a:pt x="3062" y="3447"/>
                    <a:pt x="3056" y="3447"/>
                  </a:cubicBezTo>
                  <a:cubicBezTo>
                    <a:pt x="3011" y="3446"/>
                    <a:pt x="3067" y="3442"/>
                    <a:pt x="3019" y="3438"/>
                  </a:cubicBezTo>
                  <a:cubicBezTo>
                    <a:pt x="3002" y="3436"/>
                    <a:pt x="3046" y="3437"/>
                    <a:pt x="3060" y="3436"/>
                  </a:cubicBezTo>
                  <a:cubicBezTo>
                    <a:pt x="3062" y="3429"/>
                    <a:pt x="3056" y="3430"/>
                    <a:pt x="3048" y="3428"/>
                  </a:cubicBezTo>
                  <a:cubicBezTo>
                    <a:pt x="3037" y="3427"/>
                    <a:pt x="3087" y="3426"/>
                    <a:pt x="3048" y="3425"/>
                  </a:cubicBezTo>
                  <a:cubicBezTo>
                    <a:pt x="3057" y="3424"/>
                    <a:pt x="3031" y="3423"/>
                    <a:pt x="3039" y="3421"/>
                  </a:cubicBezTo>
                  <a:cubicBezTo>
                    <a:pt x="3047" y="3420"/>
                    <a:pt x="3023" y="3418"/>
                    <a:pt x="3059" y="3417"/>
                  </a:cubicBezTo>
                  <a:cubicBezTo>
                    <a:pt x="3065" y="3417"/>
                    <a:pt x="3064" y="3416"/>
                    <a:pt x="3057" y="3415"/>
                  </a:cubicBezTo>
                  <a:cubicBezTo>
                    <a:pt x="3022" y="3414"/>
                    <a:pt x="3045" y="3415"/>
                    <a:pt x="3038" y="3396"/>
                  </a:cubicBezTo>
                  <a:cubicBezTo>
                    <a:pt x="3038" y="3395"/>
                    <a:pt x="3028" y="3394"/>
                    <a:pt x="3030" y="3393"/>
                  </a:cubicBezTo>
                  <a:cubicBezTo>
                    <a:pt x="3031" y="3392"/>
                    <a:pt x="3014" y="3391"/>
                    <a:pt x="3038" y="3390"/>
                  </a:cubicBezTo>
                  <a:cubicBezTo>
                    <a:pt x="3004" y="3388"/>
                    <a:pt x="2999" y="3385"/>
                    <a:pt x="2994" y="3383"/>
                  </a:cubicBezTo>
                  <a:cubicBezTo>
                    <a:pt x="2981" y="3380"/>
                    <a:pt x="2978" y="3382"/>
                    <a:pt x="2943" y="3376"/>
                  </a:cubicBezTo>
                  <a:cubicBezTo>
                    <a:pt x="2934" y="3376"/>
                    <a:pt x="2955" y="3374"/>
                    <a:pt x="2955" y="3373"/>
                  </a:cubicBezTo>
                  <a:cubicBezTo>
                    <a:pt x="2931" y="3360"/>
                    <a:pt x="2931" y="3365"/>
                    <a:pt x="2883" y="3361"/>
                  </a:cubicBezTo>
                  <a:cubicBezTo>
                    <a:pt x="2813" y="3358"/>
                    <a:pt x="2885" y="3357"/>
                    <a:pt x="2843" y="3353"/>
                  </a:cubicBezTo>
                  <a:cubicBezTo>
                    <a:pt x="2836" y="3352"/>
                    <a:pt x="2846" y="3351"/>
                    <a:pt x="2842" y="3350"/>
                  </a:cubicBezTo>
                  <a:cubicBezTo>
                    <a:pt x="2840" y="3350"/>
                    <a:pt x="2851" y="3348"/>
                    <a:pt x="2846" y="3348"/>
                  </a:cubicBezTo>
                  <a:cubicBezTo>
                    <a:pt x="2808" y="3348"/>
                    <a:pt x="2870" y="3347"/>
                    <a:pt x="2839" y="3346"/>
                  </a:cubicBezTo>
                  <a:cubicBezTo>
                    <a:pt x="2804" y="3340"/>
                    <a:pt x="2784" y="3340"/>
                    <a:pt x="2748" y="3341"/>
                  </a:cubicBezTo>
                  <a:cubicBezTo>
                    <a:pt x="2744" y="3325"/>
                    <a:pt x="2744" y="3330"/>
                    <a:pt x="2686" y="3324"/>
                  </a:cubicBezTo>
                  <a:cubicBezTo>
                    <a:pt x="2674" y="3312"/>
                    <a:pt x="2604" y="3316"/>
                    <a:pt x="2578" y="3301"/>
                  </a:cubicBezTo>
                  <a:cubicBezTo>
                    <a:pt x="2556" y="3298"/>
                    <a:pt x="2563" y="3293"/>
                    <a:pt x="2549" y="3293"/>
                  </a:cubicBezTo>
                  <a:cubicBezTo>
                    <a:pt x="2550" y="3293"/>
                    <a:pt x="2565" y="3292"/>
                    <a:pt x="2558" y="3291"/>
                  </a:cubicBezTo>
                  <a:cubicBezTo>
                    <a:pt x="2508" y="3290"/>
                    <a:pt x="2584" y="3288"/>
                    <a:pt x="2520" y="3286"/>
                  </a:cubicBezTo>
                  <a:cubicBezTo>
                    <a:pt x="2500" y="3285"/>
                    <a:pt x="2486" y="3284"/>
                    <a:pt x="2500" y="3284"/>
                  </a:cubicBezTo>
                  <a:cubicBezTo>
                    <a:pt x="2532" y="3282"/>
                    <a:pt x="2488" y="3282"/>
                    <a:pt x="2496" y="3281"/>
                  </a:cubicBezTo>
                  <a:cubicBezTo>
                    <a:pt x="2463" y="3268"/>
                    <a:pt x="2389" y="3275"/>
                    <a:pt x="2352" y="3261"/>
                  </a:cubicBezTo>
                  <a:cubicBezTo>
                    <a:pt x="2350" y="3259"/>
                    <a:pt x="2365" y="3257"/>
                    <a:pt x="2313" y="3256"/>
                  </a:cubicBezTo>
                  <a:cubicBezTo>
                    <a:pt x="2302" y="3255"/>
                    <a:pt x="2311" y="3254"/>
                    <a:pt x="2311" y="3253"/>
                  </a:cubicBezTo>
                  <a:cubicBezTo>
                    <a:pt x="2329" y="3253"/>
                    <a:pt x="2341" y="3253"/>
                    <a:pt x="2348" y="3253"/>
                  </a:cubicBezTo>
                  <a:cubicBezTo>
                    <a:pt x="2342" y="3252"/>
                    <a:pt x="2334" y="3252"/>
                    <a:pt x="2334" y="3251"/>
                  </a:cubicBezTo>
                  <a:cubicBezTo>
                    <a:pt x="2374" y="3251"/>
                    <a:pt x="2339" y="3237"/>
                    <a:pt x="2393" y="3235"/>
                  </a:cubicBezTo>
                  <a:cubicBezTo>
                    <a:pt x="2406" y="3234"/>
                    <a:pt x="2421" y="3233"/>
                    <a:pt x="2412" y="3232"/>
                  </a:cubicBezTo>
                  <a:cubicBezTo>
                    <a:pt x="2369" y="3230"/>
                    <a:pt x="2413" y="3229"/>
                    <a:pt x="2438" y="3227"/>
                  </a:cubicBezTo>
                  <a:cubicBezTo>
                    <a:pt x="2446" y="3227"/>
                    <a:pt x="2450" y="3226"/>
                    <a:pt x="2456" y="3225"/>
                  </a:cubicBezTo>
                  <a:cubicBezTo>
                    <a:pt x="2485" y="3223"/>
                    <a:pt x="2479" y="3219"/>
                    <a:pt x="2476" y="3216"/>
                  </a:cubicBezTo>
                  <a:cubicBezTo>
                    <a:pt x="2469" y="3212"/>
                    <a:pt x="2554" y="3212"/>
                    <a:pt x="2499" y="3209"/>
                  </a:cubicBezTo>
                  <a:cubicBezTo>
                    <a:pt x="2468" y="3207"/>
                    <a:pt x="2468" y="3205"/>
                    <a:pt x="2498" y="3204"/>
                  </a:cubicBezTo>
                  <a:cubicBezTo>
                    <a:pt x="2507" y="3203"/>
                    <a:pt x="2528" y="3203"/>
                    <a:pt x="2498" y="3202"/>
                  </a:cubicBezTo>
                  <a:cubicBezTo>
                    <a:pt x="2522" y="3201"/>
                    <a:pt x="2519" y="3201"/>
                    <a:pt x="2519" y="3200"/>
                  </a:cubicBezTo>
                  <a:cubicBezTo>
                    <a:pt x="2516" y="3183"/>
                    <a:pt x="2542" y="3193"/>
                    <a:pt x="2555" y="3190"/>
                  </a:cubicBezTo>
                  <a:cubicBezTo>
                    <a:pt x="2480" y="3186"/>
                    <a:pt x="2558" y="3170"/>
                    <a:pt x="2452" y="3173"/>
                  </a:cubicBezTo>
                  <a:cubicBezTo>
                    <a:pt x="2566" y="3172"/>
                    <a:pt x="2385" y="3159"/>
                    <a:pt x="2375" y="3158"/>
                  </a:cubicBezTo>
                  <a:cubicBezTo>
                    <a:pt x="2398" y="3157"/>
                    <a:pt x="2368" y="3156"/>
                    <a:pt x="2372" y="3155"/>
                  </a:cubicBezTo>
                  <a:cubicBezTo>
                    <a:pt x="2380" y="3154"/>
                    <a:pt x="2357" y="3152"/>
                    <a:pt x="2393" y="3151"/>
                  </a:cubicBezTo>
                  <a:cubicBezTo>
                    <a:pt x="2369" y="3151"/>
                    <a:pt x="2359" y="3150"/>
                    <a:pt x="2383" y="3149"/>
                  </a:cubicBezTo>
                  <a:cubicBezTo>
                    <a:pt x="2416" y="3147"/>
                    <a:pt x="2359" y="3147"/>
                    <a:pt x="2374" y="3146"/>
                  </a:cubicBezTo>
                  <a:cubicBezTo>
                    <a:pt x="2423" y="3141"/>
                    <a:pt x="2381" y="3143"/>
                    <a:pt x="2430" y="3137"/>
                  </a:cubicBezTo>
                  <a:cubicBezTo>
                    <a:pt x="2435" y="3137"/>
                    <a:pt x="2424" y="3136"/>
                    <a:pt x="2425" y="3136"/>
                  </a:cubicBezTo>
                  <a:cubicBezTo>
                    <a:pt x="2428" y="3135"/>
                    <a:pt x="2443" y="3134"/>
                    <a:pt x="2429" y="3133"/>
                  </a:cubicBezTo>
                  <a:cubicBezTo>
                    <a:pt x="2391" y="3133"/>
                    <a:pt x="2457" y="3132"/>
                    <a:pt x="2421" y="3131"/>
                  </a:cubicBezTo>
                  <a:cubicBezTo>
                    <a:pt x="2412" y="3131"/>
                    <a:pt x="2415" y="3129"/>
                    <a:pt x="2426" y="3128"/>
                  </a:cubicBezTo>
                  <a:cubicBezTo>
                    <a:pt x="2438" y="3127"/>
                    <a:pt x="2396" y="3127"/>
                    <a:pt x="2434" y="3126"/>
                  </a:cubicBezTo>
                  <a:cubicBezTo>
                    <a:pt x="2428" y="3125"/>
                    <a:pt x="2451" y="3124"/>
                    <a:pt x="2455" y="3123"/>
                  </a:cubicBezTo>
                  <a:cubicBezTo>
                    <a:pt x="2456" y="3116"/>
                    <a:pt x="2470" y="3116"/>
                    <a:pt x="2476" y="3114"/>
                  </a:cubicBezTo>
                  <a:cubicBezTo>
                    <a:pt x="2483" y="3109"/>
                    <a:pt x="2519" y="3108"/>
                    <a:pt x="2535" y="3104"/>
                  </a:cubicBezTo>
                  <a:cubicBezTo>
                    <a:pt x="2494" y="3103"/>
                    <a:pt x="2558" y="3102"/>
                    <a:pt x="2526" y="3102"/>
                  </a:cubicBezTo>
                  <a:cubicBezTo>
                    <a:pt x="2506" y="3101"/>
                    <a:pt x="2545" y="3100"/>
                    <a:pt x="2519" y="3099"/>
                  </a:cubicBezTo>
                  <a:cubicBezTo>
                    <a:pt x="2543" y="3094"/>
                    <a:pt x="2552" y="3091"/>
                    <a:pt x="2581" y="3086"/>
                  </a:cubicBezTo>
                  <a:cubicBezTo>
                    <a:pt x="2591" y="3083"/>
                    <a:pt x="2558" y="3079"/>
                    <a:pt x="2601" y="3076"/>
                  </a:cubicBezTo>
                  <a:cubicBezTo>
                    <a:pt x="2605" y="3076"/>
                    <a:pt x="2606" y="3075"/>
                    <a:pt x="2601" y="3075"/>
                  </a:cubicBezTo>
                  <a:cubicBezTo>
                    <a:pt x="2572" y="3074"/>
                    <a:pt x="2572" y="3073"/>
                    <a:pt x="2600" y="3071"/>
                  </a:cubicBezTo>
                  <a:cubicBezTo>
                    <a:pt x="2550" y="3069"/>
                    <a:pt x="2606" y="3071"/>
                    <a:pt x="2601" y="3067"/>
                  </a:cubicBezTo>
                  <a:cubicBezTo>
                    <a:pt x="2596" y="3066"/>
                    <a:pt x="2574" y="3064"/>
                    <a:pt x="2584" y="3064"/>
                  </a:cubicBezTo>
                  <a:cubicBezTo>
                    <a:pt x="2612" y="3063"/>
                    <a:pt x="2573" y="3062"/>
                    <a:pt x="2579" y="3061"/>
                  </a:cubicBezTo>
                  <a:cubicBezTo>
                    <a:pt x="2586" y="3060"/>
                    <a:pt x="2583" y="3058"/>
                    <a:pt x="2580" y="3057"/>
                  </a:cubicBezTo>
                  <a:cubicBezTo>
                    <a:pt x="2561" y="3055"/>
                    <a:pt x="2562" y="3047"/>
                    <a:pt x="2556" y="3046"/>
                  </a:cubicBezTo>
                  <a:cubicBezTo>
                    <a:pt x="2530" y="3041"/>
                    <a:pt x="2519" y="3043"/>
                    <a:pt x="2518" y="3036"/>
                  </a:cubicBezTo>
                  <a:cubicBezTo>
                    <a:pt x="2513" y="3022"/>
                    <a:pt x="2536" y="3028"/>
                    <a:pt x="2498" y="3025"/>
                  </a:cubicBezTo>
                  <a:cubicBezTo>
                    <a:pt x="2550" y="3024"/>
                    <a:pt x="2482" y="3023"/>
                    <a:pt x="2515" y="3022"/>
                  </a:cubicBezTo>
                  <a:cubicBezTo>
                    <a:pt x="2486" y="3021"/>
                    <a:pt x="2522" y="3020"/>
                    <a:pt x="2519" y="3019"/>
                  </a:cubicBezTo>
                  <a:cubicBezTo>
                    <a:pt x="2516" y="3018"/>
                    <a:pt x="2518" y="3017"/>
                    <a:pt x="2518" y="3016"/>
                  </a:cubicBezTo>
                  <a:cubicBezTo>
                    <a:pt x="2519" y="3015"/>
                    <a:pt x="2493" y="3015"/>
                    <a:pt x="2515" y="3014"/>
                  </a:cubicBezTo>
                  <a:cubicBezTo>
                    <a:pt x="2529" y="3013"/>
                    <a:pt x="2523" y="3011"/>
                    <a:pt x="2507" y="3010"/>
                  </a:cubicBezTo>
                  <a:cubicBezTo>
                    <a:pt x="2473" y="3009"/>
                    <a:pt x="2546" y="3008"/>
                    <a:pt x="2518" y="3007"/>
                  </a:cubicBezTo>
                  <a:cubicBezTo>
                    <a:pt x="2482" y="3005"/>
                    <a:pt x="2499" y="3003"/>
                    <a:pt x="2499" y="3002"/>
                  </a:cubicBezTo>
                  <a:cubicBezTo>
                    <a:pt x="2500" y="3000"/>
                    <a:pt x="2479" y="2998"/>
                    <a:pt x="2518" y="2997"/>
                  </a:cubicBezTo>
                  <a:cubicBezTo>
                    <a:pt x="2465" y="2995"/>
                    <a:pt x="2519" y="2990"/>
                    <a:pt x="2532" y="2985"/>
                  </a:cubicBezTo>
                  <a:cubicBezTo>
                    <a:pt x="2542" y="2984"/>
                    <a:pt x="2499" y="2982"/>
                    <a:pt x="2537" y="2981"/>
                  </a:cubicBezTo>
                  <a:cubicBezTo>
                    <a:pt x="2508" y="2981"/>
                    <a:pt x="2543" y="2980"/>
                    <a:pt x="2540" y="2979"/>
                  </a:cubicBezTo>
                  <a:cubicBezTo>
                    <a:pt x="2531" y="2969"/>
                    <a:pt x="2565" y="2963"/>
                    <a:pt x="2581" y="2961"/>
                  </a:cubicBezTo>
                  <a:cubicBezTo>
                    <a:pt x="2531" y="2960"/>
                    <a:pt x="2575" y="2958"/>
                    <a:pt x="2584" y="2958"/>
                  </a:cubicBezTo>
                  <a:cubicBezTo>
                    <a:pt x="2636" y="2946"/>
                    <a:pt x="2594" y="2949"/>
                    <a:pt x="2662" y="2943"/>
                  </a:cubicBezTo>
                  <a:lnTo>
                    <a:pt x="2652" y="2942"/>
                  </a:lnTo>
                  <a:cubicBezTo>
                    <a:pt x="2641" y="2939"/>
                    <a:pt x="2634" y="2937"/>
                    <a:pt x="2663" y="2934"/>
                  </a:cubicBezTo>
                  <a:cubicBezTo>
                    <a:pt x="2716" y="2929"/>
                    <a:pt x="2721" y="2925"/>
                    <a:pt x="2748" y="2917"/>
                  </a:cubicBezTo>
                  <a:cubicBezTo>
                    <a:pt x="2750" y="2916"/>
                    <a:pt x="2766" y="2915"/>
                    <a:pt x="2767" y="2914"/>
                  </a:cubicBezTo>
                  <a:cubicBezTo>
                    <a:pt x="2769" y="2913"/>
                    <a:pt x="2748" y="2912"/>
                    <a:pt x="2758" y="2911"/>
                  </a:cubicBezTo>
                  <a:cubicBezTo>
                    <a:pt x="2780" y="2910"/>
                    <a:pt x="2747" y="2909"/>
                    <a:pt x="2752" y="2909"/>
                  </a:cubicBezTo>
                  <a:cubicBezTo>
                    <a:pt x="2784" y="2908"/>
                    <a:pt x="2727" y="2908"/>
                    <a:pt x="2753" y="2907"/>
                  </a:cubicBezTo>
                  <a:cubicBezTo>
                    <a:pt x="2779" y="2906"/>
                    <a:pt x="2767" y="2904"/>
                    <a:pt x="2761" y="2904"/>
                  </a:cubicBezTo>
                  <a:cubicBezTo>
                    <a:pt x="2736" y="2903"/>
                    <a:pt x="2768" y="2903"/>
                    <a:pt x="2765" y="2902"/>
                  </a:cubicBezTo>
                  <a:cubicBezTo>
                    <a:pt x="2747" y="2902"/>
                    <a:pt x="2750" y="2900"/>
                    <a:pt x="2746" y="2887"/>
                  </a:cubicBezTo>
                  <a:cubicBezTo>
                    <a:pt x="2742" y="2883"/>
                    <a:pt x="2767" y="2879"/>
                    <a:pt x="2731" y="2874"/>
                  </a:cubicBezTo>
                  <a:cubicBezTo>
                    <a:pt x="2779" y="2874"/>
                    <a:pt x="2719" y="2873"/>
                    <a:pt x="2738" y="2872"/>
                  </a:cubicBezTo>
                  <a:cubicBezTo>
                    <a:pt x="2768" y="2871"/>
                    <a:pt x="2731" y="2862"/>
                    <a:pt x="2727" y="2855"/>
                  </a:cubicBezTo>
                  <a:cubicBezTo>
                    <a:pt x="2730" y="2851"/>
                    <a:pt x="2716" y="2850"/>
                    <a:pt x="2690" y="2848"/>
                  </a:cubicBezTo>
                  <a:cubicBezTo>
                    <a:pt x="2725" y="2847"/>
                    <a:pt x="2693" y="2846"/>
                    <a:pt x="2687" y="2845"/>
                  </a:cubicBezTo>
                  <a:cubicBezTo>
                    <a:pt x="2680" y="2844"/>
                    <a:pt x="2689" y="2842"/>
                    <a:pt x="2684" y="2841"/>
                  </a:cubicBezTo>
                  <a:cubicBezTo>
                    <a:pt x="2680" y="2840"/>
                    <a:pt x="2649" y="2839"/>
                    <a:pt x="2666" y="2838"/>
                  </a:cubicBezTo>
                  <a:cubicBezTo>
                    <a:pt x="2687" y="2837"/>
                    <a:pt x="2626" y="2836"/>
                    <a:pt x="2658" y="2835"/>
                  </a:cubicBezTo>
                  <a:cubicBezTo>
                    <a:pt x="2663" y="2835"/>
                    <a:pt x="2628" y="2833"/>
                    <a:pt x="2663" y="2833"/>
                  </a:cubicBezTo>
                  <a:cubicBezTo>
                    <a:pt x="2630" y="2826"/>
                    <a:pt x="2570" y="2829"/>
                    <a:pt x="2581" y="2819"/>
                  </a:cubicBezTo>
                  <a:cubicBezTo>
                    <a:pt x="2514" y="2819"/>
                    <a:pt x="2470" y="2815"/>
                    <a:pt x="2437" y="2809"/>
                  </a:cubicBezTo>
                  <a:cubicBezTo>
                    <a:pt x="2469" y="2808"/>
                    <a:pt x="2433" y="2807"/>
                    <a:pt x="2433" y="2806"/>
                  </a:cubicBezTo>
                  <a:cubicBezTo>
                    <a:pt x="2432" y="2805"/>
                    <a:pt x="2454" y="2804"/>
                    <a:pt x="2457" y="2803"/>
                  </a:cubicBezTo>
                  <a:cubicBezTo>
                    <a:pt x="2460" y="2801"/>
                    <a:pt x="2442" y="2799"/>
                    <a:pt x="2472" y="2798"/>
                  </a:cubicBezTo>
                  <a:cubicBezTo>
                    <a:pt x="2450" y="2797"/>
                    <a:pt x="2445" y="2795"/>
                    <a:pt x="2459" y="2794"/>
                  </a:cubicBezTo>
                  <a:cubicBezTo>
                    <a:pt x="2478" y="2793"/>
                    <a:pt x="2441" y="2791"/>
                    <a:pt x="2454" y="2790"/>
                  </a:cubicBezTo>
                  <a:cubicBezTo>
                    <a:pt x="2458" y="2789"/>
                    <a:pt x="2420" y="2788"/>
                    <a:pt x="2418" y="2788"/>
                  </a:cubicBezTo>
                  <a:cubicBezTo>
                    <a:pt x="2408" y="2792"/>
                    <a:pt x="2427" y="2798"/>
                    <a:pt x="2394" y="2801"/>
                  </a:cubicBezTo>
                  <a:cubicBezTo>
                    <a:pt x="2455" y="2806"/>
                    <a:pt x="2295" y="2798"/>
                    <a:pt x="2349" y="2806"/>
                  </a:cubicBezTo>
                  <a:cubicBezTo>
                    <a:pt x="2311" y="2806"/>
                    <a:pt x="2278" y="2806"/>
                    <a:pt x="2248" y="2805"/>
                  </a:cubicBezTo>
                  <a:cubicBezTo>
                    <a:pt x="2248" y="2801"/>
                    <a:pt x="2248" y="2801"/>
                    <a:pt x="2206" y="2798"/>
                  </a:cubicBezTo>
                  <a:cubicBezTo>
                    <a:pt x="2206" y="2800"/>
                    <a:pt x="2210" y="2801"/>
                    <a:pt x="2205" y="2803"/>
                  </a:cubicBezTo>
                  <a:cubicBezTo>
                    <a:pt x="2202" y="2804"/>
                    <a:pt x="2246" y="2804"/>
                    <a:pt x="2208" y="2805"/>
                  </a:cubicBezTo>
                  <a:cubicBezTo>
                    <a:pt x="2304" y="2808"/>
                    <a:pt x="2160" y="2820"/>
                    <a:pt x="2125" y="2806"/>
                  </a:cubicBezTo>
                  <a:cubicBezTo>
                    <a:pt x="2127" y="2805"/>
                    <a:pt x="2145" y="2803"/>
                    <a:pt x="2155" y="2801"/>
                  </a:cubicBezTo>
                  <a:cubicBezTo>
                    <a:pt x="2121" y="2798"/>
                    <a:pt x="2077" y="2798"/>
                    <a:pt x="2112" y="2795"/>
                  </a:cubicBezTo>
                  <a:cubicBezTo>
                    <a:pt x="2136" y="2793"/>
                    <a:pt x="2109" y="2793"/>
                    <a:pt x="2114" y="2791"/>
                  </a:cubicBezTo>
                  <a:cubicBezTo>
                    <a:pt x="2143" y="2790"/>
                    <a:pt x="2097" y="2790"/>
                    <a:pt x="2109" y="2789"/>
                  </a:cubicBezTo>
                  <a:cubicBezTo>
                    <a:pt x="2129" y="2788"/>
                    <a:pt x="2123" y="2788"/>
                    <a:pt x="2123" y="2784"/>
                  </a:cubicBezTo>
                  <a:cubicBezTo>
                    <a:pt x="2081" y="2780"/>
                    <a:pt x="2182" y="2778"/>
                    <a:pt x="2124" y="2775"/>
                  </a:cubicBezTo>
                  <a:cubicBezTo>
                    <a:pt x="2120" y="2775"/>
                    <a:pt x="2123" y="2774"/>
                    <a:pt x="2129" y="2774"/>
                  </a:cubicBezTo>
                  <a:cubicBezTo>
                    <a:pt x="2155" y="2773"/>
                    <a:pt x="2142" y="2772"/>
                    <a:pt x="2143" y="2771"/>
                  </a:cubicBezTo>
                  <a:cubicBezTo>
                    <a:pt x="2150" y="2763"/>
                    <a:pt x="2125" y="2766"/>
                    <a:pt x="2165" y="2764"/>
                  </a:cubicBezTo>
                  <a:cubicBezTo>
                    <a:pt x="2132" y="2763"/>
                    <a:pt x="2145" y="2762"/>
                    <a:pt x="2144" y="2761"/>
                  </a:cubicBezTo>
                  <a:cubicBezTo>
                    <a:pt x="2139" y="2754"/>
                    <a:pt x="2151" y="2745"/>
                    <a:pt x="2142" y="2743"/>
                  </a:cubicBezTo>
                  <a:cubicBezTo>
                    <a:pt x="2134" y="2742"/>
                    <a:pt x="2182" y="2741"/>
                    <a:pt x="2158" y="2739"/>
                  </a:cubicBezTo>
                  <a:cubicBezTo>
                    <a:pt x="2141" y="2738"/>
                    <a:pt x="2205" y="2736"/>
                    <a:pt x="2185" y="2735"/>
                  </a:cubicBezTo>
                  <a:cubicBezTo>
                    <a:pt x="2228" y="2734"/>
                    <a:pt x="2163" y="2732"/>
                    <a:pt x="2184" y="2731"/>
                  </a:cubicBezTo>
                  <a:cubicBezTo>
                    <a:pt x="2129" y="2729"/>
                    <a:pt x="2194" y="2728"/>
                    <a:pt x="2189" y="2726"/>
                  </a:cubicBezTo>
                  <a:cubicBezTo>
                    <a:pt x="2241" y="2726"/>
                    <a:pt x="2218" y="2724"/>
                    <a:pt x="2248" y="2723"/>
                  </a:cubicBezTo>
                  <a:cubicBezTo>
                    <a:pt x="2248" y="2724"/>
                    <a:pt x="2238" y="2725"/>
                    <a:pt x="2250" y="2726"/>
                  </a:cubicBezTo>
                  <a:cubicBezTo>
                    <a:pt x="2281" y="2727"/>
                    <a:pt x="2251" y="2728"/>
                    <a:pt x="2246" y="2728"/>
                  </a:cubicBezTo>
                  <a:cubicBezTo>
                    <a:pt x="2229" y="2730"/>
                    <a:pt x="2244" y="2732"/>
                    <a:pt x="2255" y="2734"/>
                  </a:cubicBezTo>
                  <a:cubicBezTo>
                    <a:pt x="2266" y="2736"/>
                    <a:pt x="2279" y="2738"/>
                    <a:pt x="2250" y="2739"/>
                  </a:cubicBezTo>
                  <a:cubicBezTo>
                    <a:pt x="2244" y="2740"/>
                    <a:pt x="2242" y="2741"/>
                    <a:pt x="2249" y="2741"/>
                  </a:cubicBezTo>
                  <a:cubicBezTo>
                    <a:pt x="2283" y="2747"/>
                    <a:pt x="2297" y="2746"/>
                    <a:pt x="2311" y="2749"/>
                  </a:cubicBezTo>
                  <a:cubicBezTo>
                    <a:pt x="2306" y="2750"/>
                    <a:pt x="2347" y="2751"/>
                    <a:pt x="2315" y="2752"/>
                  </a:cubicBezTo>
                  <a:cubicBezTo>
                    <a:pt x="2369" y="2755"/>
                    <a:pt x="2292" y="2758"/>
                    <a:pt x="2322" y="2761"/>
                  </a:cubicBezTo>
                  <a:cubicBezTo>
                    <a:pt x="2283" y="2763"/>
                    <a:pt x="2341" y="2764"/>
                    <a:pt x="2346" y="2766"/>
                  </a:cubicBezTo>
                  <a:cubicBezTo>
                    <a:pt x="2427" y="2768"/>
                    <a:pt x="2350" y="2754"/>
                    <a:pt x="2471" y="2756"/>
                  </a:cubicBezTo>
                  <a:cubicBezTo>
                    <a:pt x="2481" y="2757"/>
                    <a:pt x="2472" y="2758"/>
                    <a:pt x="2483" y="2759"/>
                  </a:cubicBezTo>
                  <a:cubicBezTo>
                    <a:pt x="2501" y="2760"/>
                    <a:pt x="2460" y="2761"/>
                    <a:pt x="2478" y="2762"/>
                  </a:cubicBezTo>
                  <a:cubicBezTo>
                    <a:pt x="2506" y="2763"/>
                    <a:pt x="2467" y="2764"/>
                    <a:pt x="2477" y="2765"/>
                  </a:cubicBezTo>
                  <a:cubicBezTo>
                    <a:pt x="2489" y="2766"/>
                    <a:pt x="2492" y="2767"/>
                    <a:pt x="2479" y="2769"/>
                  </a:cubicBezTo>
                  <a:cubicBezTo>
                    <a:pt x="2470" y="2769"/>
                    <a:pt x="2499" y="2770"/>
                    <a:pt x="2486" y="2771"/>
                  </a:cubicBezTo>
                  <a:cubicBezTo>
                    <a:pt x="2520" y="2771"/>
                    <a:pt x="2530" y="2771"/>
                    <a:pt x="2540" y="2770"/>
                  </a:cubicBezTo>
                  <a:cubicBezTo>
                    <a:pt x="2546" y="2769"/>
                    <a:pt x="2569" y="2768"/>
                    <a:pt x="2540" y="2768"/>
                  </a:cubicBezTo>
                  <a:cubicBezTo>
                    <a:pt x="2573" y="2767"/>
                    <a:pt x="2539" y="2766"/>
                    <a:pt x="2548" y="2766"/>
                  </a:cubicBezTo>
                  <a:cubicBezTo>
                    <a:pt x="2556" y="2765"/>
                    <a:pt x="2560" y="2764"/>
                    <a:pt x="2559" y="2764"/>
                  </a:cubicBezTo>
                  <a:cubicBezTo>
                    <a:pt x="2545" y="2761"/>
                    <a:pt x="2657" y="2759"/>
                    <a:pt x="2603" y="2757"/>
                  </a:cubicBezTo>
                  <a:cubicBezTo>
                    <a:pt x="2629" y="2752"/>
                    <a:pt x="2659" y="2746"/>
                    <a:pt x="2680" y="2744"/>
                  </a:cubicBezTo>
                  <a:cubicBezTo>
                    <a:pt x="2625" y="2738"/>
                    <a:pt x="2707" y="2748"/>
                    <a:pt x="2706" y="2732"/>
                  </a:cubicBezTo>
                  <a:cubicBezTo>
                    <a:pt x="2673" y="2731"/>
                    <a:pt x="2708" y="2730"/>
                    <a:pt x="2691" y="2729"/>
                  </a:cubicBezTo>
                  <a:cubicBezTo>
                    <a:pt x="2656" y="2727"/>
                    <a:pt x="2693" y="2722"/>
                    <a:pt x="2667" y="2720"/>
                  </a:cubicBezTo>
                  <a:cubicBezTo>
                    <a:pt x="2650" y="2718"/>
                    <a:pt x="2681" y="2715"/>
                    <a:pt x="2662" y="2714"/>
                  </a:cubicBezTo>
                  <a:cubicBezTo>
                    <a:pt x="2638" y="2713"/>
                    <a:pt x="2669" y="2712"/>
                    <a:pt x="2651" y="2711"/>
                  </a:cubicBezTo>
                  <a:cubicBezTo>
                    <a:pt x="2642" y="2711"/>
                    <a:pt x="2678" y="2710"/>
                    <a:pt x="2649" y="2709"/>
                  </a:cubicBezTo>
                  <a:cubicBezTo>
                    <a:pt x="2635" y="2708"/>
                    <a:pt x="2644" y="2707"/>
                    <a:pt x="2644" y="2705"/>
                  </a:cubicBezTo>
                  <a:cubicBezTo>
                    <a:pt x="2639" y="2698"/>
                    <a:pt x="2655" y="2696"/>
                    <a:pt x="2641" y="2695"/>
                  </a:cubicBezTo>
                  <a:cubicBezTo>
                    <a:pt x="2622" y="2680"/>
                    <a:pt x="2536" y="2669"/>
                    <a:pt x="2483" y="2656"/>
                  </a:cubicBezTo>
                  <a:cubicBezTo>
                    <a:pt x="2521" y="2656"/>
                    <a:pt x="2453" y="2655"/>
                    <a:pt x="2493" y="2654"/>
                  </a:cubicBezTo>
                  <a:cubicBezTo>
                    <a:pt x="2454" y="2647"/>
                    <a:pt x="2430" y="2642"/>
                    <a:pt x="2414" y="2634"/>
                  </a:cubicBezTo>
                  <a:cubicBezTo>
                    <a:pt x="2408" y="2633"/>
                    <a:pt x="2398" y="2631"/>
                    <a:pt x="2390" y="2630"/>
                  </a:cubicBezTo>
                  <a:cubicBezTo>
                    <a:pt x="2381" y="2628"/>
                    <a:pt x="2400" y="2627"/>
                    <a:pt x="2393" y="2625"/>
                  </a:cubicBezTo>
                  <a:cubicBezTo>
                    <a:pt x="2387" y="2624"/>
                    <a:pt x="2380" y="2622"/>
                    <a:pt x="2373" y="2621"/>
                  </a:cubicBezTo>
                  <a:cubicBezTo>
                    <a:pt x="2365" y="2620"/>
                    <a:pt x="2390" y="2618"/>
                    <a:pt x="2358" y="2617"/>
                  </a:cubicBezTo>
                  <a:cubicBezTo>
                    <a:pt x="2369" y="2617"/>
                    <a:pt x="2367" y="2616"/>
                    <a:pt x="2364" y="2616"/>
                  </a:cubicBezTo>
                  <a:cubicBezTo>
                    <a:pt x="2346" y="2614"/>
                    <a:pt x="2451" y="2614"/>
                    <a:pt x="2425" y="2612"/>
                  </a:cubicBezTo>
                  <a:cubicBezTo>
                    <a:pt x="2399" y="2600"/>
                    <a:pt x="2311" y="2604"/>
                    <a:pt x="2331" y="2599"/>
                  </a:cubicBezTo>
                  <a:cubicBezTo>
                    <a:pt x="2298" y="2595"/>
                    <a:pt x="2309" y="2594"/>
                    <a:pt x="2280" y="2591"/>
                  </a:cubicBezTo>
                  <a:cubicBezTo>
                    <a:pt x="2231" y="2591"/>
                    <a:pt x="2251" y="2590"/>
                    <a:pt x="2248" y="2589"/>
                  </a:cubicBezTo>
                  <a:cubicBezTo>
                    <a:pt x="2246" y="2588"/>
                    <a:pt x="2251" y="2587"/>
                    <a:pt x="2247" y="2587"/>
                  </a:cubicBezTo>
                  <a:cubicBezTo>
                    <a:pt x="2239" y="2585"/>
                    <a:pt x="2266" y="2584"/>
                    <a:pt x="2257" y="2582"/>
                  </a:cubicBezTo>
                  <a:cubicBezTo>
                    <a:pt x="2272" y="2582"/>
                    <a:pt x="2303" y="2580"/>
                    <a:pt x="2330" y="2572"/>
                  </a:cubicBezTo>
                  <a:cubicBezTo>
                    <a:pt x="2339" y="2571"/>
                    <a:pt x="2336" y="2569"/>
                    <a:pt x="2330" y="2568"/>
                  </a:cubicBezTo>
                  <a:cubicBezTo>
                    <a:pt x="2324" y="2567"/>
                    <a:pt x="2358" y="2566"/>
                    <a:pt x="2339" y="2566"/>
                  </a:cubicBezTo>
                  <a:cubicBezTo>
                    <a:pt x="2306" y="2564"/>
                    <a:pt x="2357" y="2564"/>
                    <a:pt x="2354" y="2563"/>
                  </a:cubicBezTo>
                  <a:cubicBezTo>
                    <a:pt x="2350" y="2561"/>
                    <a:pt x="2354" y="2558"/>
                    <a:pt x="2322" y="2556"/>
                  </a:cubicBezTo>
                  <a:cubicBezTo>
                    <a:pt x="2280" y="2553"/>
                    <a:pt x="2400" y="2552"/>
                    <a:pt x="2391" y="2550"/>
                  </a:cubicBezTo>
                  <a:cubicBezTo>
                    <a:pt x="2402" y="2548"/>
                    <a:pt x="2384" y="2545"/>
                    <a:pt x="2414" y="2542"/>
                  </a:cubicBezTo>
                  <a:cubicBezTo>
                    <a:pt x="2379" y="2540"/>
                    <a:pt x="2440" y="2538"/>
                    <a:pt x="2434" y="2536"/>
                  </a:cubicBezTo>
                  <a:cubicBezTo>
                    <a:pt x="2403" y="2535"/>
                    <a:pt x="2440" y="2535"/>
                    <a:pt x="2436" y="2534"/>
                  </a:cubicBezTo>
                  <a:cubicBezTo>
                    <a:pt x="2435" y="2533"/>
                    <a:pt x="2449" y="2533"/>
                    <a:pt x="2455" y="2533"/>
                  </a:cubicBezTo>
                  <a:cubicBezTo>
                    <a:pt x="2402" y="2531"/>
                    <a:pt x="2465" y="2529"/>
                    <a:pt x="2437" y="2527"/>
                  </a:cubicBezTo>
                  <a:cubicBezTo>
                    <a:pt x="2418" y="2526"/>
                    <a:pt x="2461" y="2526"/>
                    <a:pt x="2476" y="2526"/>
                  </a:cubicBezTo>
                  <a:cubicBezTo>
                    <a:pt x="2460" y="2525"/>
                    <a:pt x="2442" y="2524"/>
                    <a:pt x="2427" y="2523"/>
                  </a:cubicBezTo>
                  <a:cubicBezTo>
                    <a:pt x="2414" y="2521"/>
                    <a:pt x="2462" y="2519"/>
                    <a:pt x="2475" y="2518"/>
                  </a:cubicBezTo>
                  <a:cubicBezTo>
                    <a:pt x="2477" y="2517"/>
                    <a:pt x="2462" y="2516"/>
                    <a:pt x="2457" y="2515"/>
                  </a:cubicBezTo>
                  <a:cubicBezTo>
                    <a:pt x="2456" y="2515"/>
                    <a:pt x="2469" y="2514"/>
                    <a:pt x="2469" y="2514"/>
                  </a:cubicBezTo>
                  <a:cubicBezTo>
                    <a:pt x="2445" y="2512"/>
                    <a:pt x="2470" y="2513"/>
                    <a:pt x="2476" y="2511"/>
                  </a:cubicBezTo>
                  <a:cubicBezTo>
                    <a:pt x="2479" y="2510"/>
                    <a:pt x="2486" y="2509"/>
                    <a:pt x="2475" y="2508"/>
                  </a:cubicBezTo>
                  <a:cubicBezTo>
                    <a:pt x="2460" y="2507"/>
                    <a:pt x="2510" y="2506"/>
                    <a:pt x="2482" y="2505"/>
                  </a:cubicBezTo>
                  <a:cubicBezTo>
                    <a:pt x="2472" y="2505"/>
                    <a:pt x="2497" y="2503"/>
                    <a:pt x="2490" y="2503"/>
                  </a:cubicBezTo>
                  <a:cubicBezTo>
                    <a:pt x="2476" y="2501"/>
                    <a:pt x="2509" y="2500"/>
                    <a:pt x="2499" y="2499"/>
                  </a:cubicBezTo>
                  <a:cubicBezTo>
                    <a:pt x="2486" y="2498"/>
                    <a:pt x="2480" y="2496"/>
                    <a:pt x="2497" y="2495"/>
                  </a:cubicBezTo>
                  <a:cubicBezTo>
                    <a:pt x="2509" y="2493"/>
                    <a:pt x="2411" y="2488"/>
                    <a:pt x="2397" y="2484"/>
                  </a:cubicBezTo>
                  <a:cubicBezTo>
                    <a:pt x="2373" y="2483"/>
                    <a:pt x="2415" y="2480"/>
                    <a:pt x="2403" y="2479"/>
                  </a:cubicBezTo>
                  <a:cubicBezTo>
                    <a:pt x="2401" y="2477"/>
                    <a:pt x="2448" y="2476"/>
                    <a:pt x="2417" y="2475"/>
                  </a:cubicBezTo>
                  <a:cubicBezTo>
                    <a:pt x="2514" y="2457"/>
                    <a:pt x="2182" y="2452"/>
                    <a:pt x="2141" y="2449"/>
                  </a:cubicBezTo>
                  <a:cubicBezTo>
                    <a:pt x="2113" y="2447"/>
                    <a:pt x="2100" y="2446"/>
                    <a:pt x="2082" y="2433"/>
                  </a:cubicBezTo>
                  <a:cubicBezTo>
                    <a:pt x="2081" y="2432"/>
                    <a:pt x="2030" y="2431"/>
                    <a:pt x="2076" y="2429"/>
                  </a:cubicBezTo>
                  <a:cubicBezTo>
                    <a:pt x="2062" y="2429"/>
                    <a:pt x="2030" y="2428"/>
                    <a:pt x="2020" y="2421"/>
                  </a:cubicBezTo>
                  <a:cubicBezTo>
                    <a:pt x="2024" y="2407"/>
                    <a:pt x="1991" y="2411"/>
                    <a:pt x="1988" y="2408"/>
                  </a:cubicBezTo>
                  <a:cubicBezTo>
                    <a:pt x="1994" y="2407"/>
                    <a:pt x="1969" y="2407"/>
                    <a:pt x="1976" y="2406"/>
                  </a:cubicBezTo>
                  <a:cubicBezTo>
                    <a:pt x="1982" y="2405"/>
                    <a:pt x="1971" y="2404"/>
                    <a:pt x="1995" y="2403"/>
                  </a:cubicBezTo>
                  <a:cubicBezTo>
                    <a:pt x="1993" y="2401"/>
                    <a:pt x="1895" y="2396"/>
                    <a:pt x="1955" y="2393"/>
                  </a:cubicBezTo>
                  <a:cubicBezTo>
                    <a:pt x="1940" y="2390"/>
                    <a:pt x="1908" y="2389"/>
                    <a:pt x="1977" y="2387"/>
                  </a:cubicBezTo>
                  <a:cubicBezTo>
                    <a:pt x="1888" y="2384"/>
                    <a:pt x="2016" y="2381"/>
                    <a:pt x="1930" y="2380"/>
                  </a:cubicBezTo>
                  <a:cubicBezTo>
                    <a:pt x="1905" y="2381"/>
                    <a:pt x="1926" y="2379"/>
                    <a:pt x="1936" y="2380"/>
                  </a:cubicBezTo>
                  <a:cubicBezTo>
                    <a:pt x="1919" y="2381"/>
                    <a:pt x="1941" y="2379"/>
                    <a:pt x="1935" y="2375"/>
                  </a:cubicBezTo>
                  <a:cubicBezTo>
                    <a:pt x="1933" y="2374"/>
                    <a:pt x="1915" y="2372"/>
                    <a:pt x="1925" y="2371"/>
                  </a:cubicBezTo>
                  <a:cubicBezTo>
                    <a:pt x="1947" y="2369"/>
                    <a:pt x="1933" y="2366"/>
                    <a:pt x="1933" y="2364"/>
                  </a:cubicBezTo>
                  <a:cubicBezTo>
                    <a:pt x="1938" y="2361"/>
                    <a:pt x="1851" y="2359"/>
                    <a:pt x="1879" y="2358"/>
                  </a:cubicBezTo>
                  <a:cubicBezTo>
                    <a:pt x="1913" y="2357"/>
                    <a:pt x="1856" y="2357"/>
                    <a:pt x="1886" y="2356"/>
                  </a:cubicBezTo>
                  <a:cubicBezTo>
                    <a:pt x="1945" y="2355"/>
                    <a:pt x="1861" y="2346"/>
                    <a:pt x="1861" y="2344"/>
                  </a:cubicBezTo>
                  <a:cubicBezTo>
                    <a:pt x="1803" y="2338"/>
                    <a:pt x="1813" y="2333"/>
                    <a:pt x="1701" y="2327"/>
                  </a:cubicBezTo>
                  <a:cubicBezTo>
                    <a:pt x="1676" y="2328"/>
                    <a:pt x="1697" y="2326"/>
                    <a:pt x="1707" y="2327"/>
                  </a:cubicBezTo>
                  <a:cubicBezTo>
                    <a:pt x="1703" y="2327"/>
                    <a:pt x="1699" y="2328"/>
                    <a:pt x="1701" y="2327"/>
                  </a:cubicBezTo>
                  <a:cubicBezTo>
                    <a:pt x="1707" y="2326"/>
                    <a:pt x="1661" y="2325"/>
                    <a:pt x="1701" y="2324"/>
                  </a:cubicBezTo>
                  <a:cubicBezTo>
                    <a:pt x="1676" y="2323"/>
                    <a:pt x="1716" y="2322"/>
                    <a:pt x="1707" y="2321"/>
                  </a:cubicBezTo>
                  <a:cubicBezTo>
                    <a:pt x="1703" y="2321"/>
                    <a:pt x="1714" y="2320"/>
                    <a:pt x="1680" y="2320"/>
                  </a:cubicBezTo>
                  <a:cubicBezTo>
                    <a:pt x="1655" y="2321"/>
                    <a:pt x="1676" y="2319"/>
                    <a:pt x="1686" y="2320"/>
                  </a:cubicBezTo>
                  <a:cubicBezTo>
                    <a:pt x="1682" y="2320"/>
                    <a:pt x="1678" y="2320"/>
                    <a:pt x="1680" y="2320"/>
                  </a:cubicBezTo>
                  <a:cubicBezTo>
                    <a:pt x="1646" y="2314"/>
                    <a:pt x="1677" y="2315"/>
                    <a:pt x="1587" y="2314"/>
                  </a:cubicBezTo>
                  <a:cubicBezTo>
                    <a:pt x="1582" y="2313"/>
                    <a:pt x="1577" y="2312"/>
                    <a:pt x="1572" y="2312"/>
                  </a:cubicBezTo>
                  <a:cubicBezTo>
                    <a:pt x="1505" y="2312"/>
                    <a:pt x="1528" y="2310"/>
                    <a:pt x="1523" y="2309"/>
                  </a:cubicBezTo>
                  <a:cubicBezTo>
                    <a:pt x="1518" y="2307"/>
                    <a:pt x="1465" y="2306"/>
                    <a:pt x="1519" y="2304"/>
                  </a:cubicBezTo>
                  <a:cubicBezTo>
                    <a:pt x="1498" y="2304"/>
                    <a:pt x="1500" y="2302"/>
                    <a:pt x="1462" y="2302"/>
                  </a:cubicBezTo>
                  <a:cubicBezTo>
                    <a:pt x="1520" y="2298"/>
                    <a:pt x="1395" y="2300"/>
                    <a:pt x="1457" y="2300"/>
                  </a:cubicBezTo>
                  <a:cubicBezTo>
                    <a:pt x="1453" y="2300"/>
                    <a:pt x="1449" y="2300"/>
                    <a:pt x="1451" y="2300"/>
                  </a:cubicBezTo>
                  <a:cubicBezTo>
                    <a:pt x="1431" y="2297"/>
                    <a:pt x="1325" y="2291"/>
                    <a:pt x="1357" y="2289"/>
                  </a:cubicBezTo>
                  <a:cubicBezTo>
                    <a:pt x="1426" y="2282"/>
                    <a:pt x="1453" y="2271"/>
                    <a:pt x="1500" y="2271"/>
                  </a:cubicBezTo>
                  <a:lnTo>
                    <a:pt x="1500" y="2265"/>
                  </a:lnTo>
                  <a:cubicBezTo>
                    <a:pt x="1541" y="2265"/>
                    <a:pt x="1577" y="2261"/>
                    <a:pt x="1558" y="2259"/>
                  </a:cubicBezTo>
                  <a:cubicBezTo>
                    <a:pt x="1579" y="2258"/>
                    <a:pt x="1603" y="2258"/>
                    <a:pt x="1617" y="2257"/>
                  </a:cubicBezTo>
                  <a:cubicBezTo>
                    <a:pt x="1582" y="2253"/>
                    <a:pt x="1676" y="2252"/>
                    <a:pt x="1666" y="2249"/>
                  </a:cubicBezTo>
                  <a:cubicBezTo>
                    <a:pt x="1729" y="2240"/>
                    <a:pt x="1819" y="2232"/>
                    <a:pt x="1852" y="2218"/>
                  </a:cubicBezTo>
                  <a:cubicBezTo>
                    <a:pt x="1895" y="2214"/>
                    <a:pt x="1880" y="2211"/>
                    <a:pt x="1935" y="2205"/>
                  </a:cubicBezTo>
                  <a:cubicBezTo>
                    <a:pt x="1979" y="2186"/>
                    <a:pt x="1978" y="2193"/>
                    <a:pt x="2019" y="2183"/>
                  </a:cubicBezTo>
                  <a:cubicBezTo>
                    <a:pt x="1987" y="2182"/>
                    <a:pt x="2022" y="2181"/>
                    <a:pt x="2020" y="2180"/>
                  </a:cubicBezTo>
                  <a:cubicBezTo>
                    <a:pt x="2017" y="2179"/>
                    <a:pt x="2008" y="2177"/>
                    <a:pt x="2022" y="2176"/>
                  </a:cubicBezTo>
                  <a:cubicBezTo>
                    <a:pt x="2040" y="2173"/>
                    <a:pt x="2056" y="2172"/>
                    <a:pt x="2061" y="2170"/>
                  </a:cubicBezTo>
                  <a:cubicBezTo>
                    <a:pt x="2057" y="2168"/>
                    <a:pt x="2088" y="2167"/>
                    <a:pt x="2061" y="2166"/>
                  </a:cubicBezTo>
                  <a:cubicBezTo>
                    <a:pt x="2107" y="2165"/>
                    <a:pt x="2041" y="2164"/>
                    <a:pt x="2066" y="2163"/>
                  </a:cubicBezTo>
                  <a:cubicBezTo>
                    <a:pt x="2097" y="2162"/>
                    <a:pt x="2075" y="2161"/>
                    <a:pt x="2081" y="2160"/>
                  </a:cubicBezTo>
                  <a:cubicBezTo>
                    <a:pt x="2086" y="2158"/>
                    <a:pt x="2109" y="2156"/>
                    <a:pt x="2102" y="2155"/>
                  </a:cubicBezTo>
                  <a:cubicBezTo>
                    <a:pt x="2069" y="2154"/>
                    <a:pt x="2087" y="2153"/>
                    <a:pt x="2100" y="2152"/>
                  </a:cubicBezTo>
                  <a:cubicBezTo>
                    <a:pt x="2113" y="2151"/>
                    <a:pt x="2139" y="2150"/>
                    <a:pt x="2104" y="2149"/>
                  </a:cubicBezTo>
                  <a:cubicBezTo>
                    <a:pt x="2106" y="2147"/>
                    <a:pt x="2176" y="2141"/>
                    <a:pt x="2163" y="2137"/>
                  </a:cubicBezTo>
                  <a:cubicBezTo>
                    <a:pt x="2159" y="2136"/>
                    <a:pt x="2192" y="2135"/>
                    <a:pt x="2167" y="2134"/>
                  </a:cubicBezTo>
                  <a:cubicBezTo>
                    <a:pt x="2147" y="2133"/>
                    <a:pt x="2181" y="2132"/>
                    <a:pt x="2184" y="2131"/>
                  </a:cubicBezTo>
                  <a:cubicBezTo>
                    <a:pt x="2180" y="2120"/>
                    <a:pt x="2236" y="2124"/>
                    <a:pt x="2186" y="2121"/>
                  </a:cubicBezTo>
                  <a:cubicBezTo>
                    <a:pt x="2226" y="2120"/>
                    <a:pt x="2199" y="2118"/>
                    <a:pt x="2206" y="2116"/>
                  </a:cubicBezTo>
                  <a:cubicBezTo>
                    <a:pt x="2222" y="2114"/>
                    <a:pt x="2170" y="2111"/>
                    <a:pt x="2186" y="2109"/>
                  </a:cubicBezTo>
                  <a:cubicBezTo>
                    <a:pt x="2235" y="2105"/>
                    <a:pt x="2191" y="2104"/>
                    <a:pt x="2206" y="2097"/>
                  </a:cubicBezTo>
                  <a:cubicBezTo>
                    <a:pt x="2207" y="2091"/>
                    <a:pt x="2190" y="2094"/>
                    <a:pt x="2204" y="2092"/>
                  </a:cubicBezTo>
                  <a:cubicBezTo>
                    <a:pt x="2230" y="2083"/>
                    <a:pt x="2283" y="2078"/>
                    <a:pt x="2290" y="2070"/>
                  </a:cubicBezTo>
                  <a:cubicBezTo>
                    <a:pt x="2277" y="2067"/>
                    <a:pt x="2302" y="2065"/>
                    <a:pt x="2307" y="2064"/>
                  </a:cubicBezTo>
                  <a:cubicBezTo>
                    <a:pt x="2320" y="2063"/>
                    <a:pt x="2308" y="2061"/>
                    <a:pt x="2311" y="2060"/>
                  </a:cubicBezTo>
                  <a:cubicBezTo>
                    <a:pt x="2313" y="2059"/>
                    <a:pt x="2334" y="2057"/>
                    <a:pt x="2323" y="2057"/>
                  </a:cubicBezTo>
                  <a:cubicBezTo>
                    <a:pt x="2299" y="2056"/>
                    <a:pt x="2342" y="2055"/>
                    <a:pt x="2323" y="2055"/>
                  </a:cubicBezTo>
                  <a:cubicBezTo>
                    <a:pt x="2297" y="2054"/>
                    <a:pt x="2352" y="2053"/>
                    <a:pt x="2314" y="2053"/>
                  </a:cubicBezTo>
                  <a:cubicBezTo>
                    <a:pt x="2312" y="2053"/>
                    <a:pt x="2330" y="2051"/>
                    <a:pt x="2324" y="2051"/>
                  </a:cubicBezTo>
                  <a:cubicBezTo>
                    <a:pt x="2294" y="2050"/>
                    <a:pt x="2343" y="2050"/>
                    <a:pt x="2333" y="2049"/>
                  </a:cubicBezTo>
                  <a:cubicBezTo>
                    <a:pt x="2323" y="2048"/>
                    <a:pt x="2331" y="2047"/>
                    <a:pt x="2331" y="2045"/>
                  </a:cubicBezTo>
                  <a:cubicBezTo>
                    <a:pt x="2332" y="2044"/>
                    <a:pt x="2326" y="2043"/>
                    <a:pt x="2350" y="2043"/>
                  </a:cubicBezTo>
                  <a:cubicBezTo>
                    <a:pt x="2321" y="2042"/>
                    <a:pt x="2321" y="2040"/>
                    <a:pt x="2337" y="2039"/>
                  </a:cubicBezTo>
                  <a:cubicBezTo>
                    <a:pt x="2364" y="2038"/>
                    <a:pt x="2306" y="2037"/>
                    <a:pt x="2331" y="2036"/>
                  </a:cubicBezTo>
                  <a:cubicBezTo>
                    <a:pt x="2347" y="2036"/>
                    <a:pt x="2351" y="2036"/>
                    <a:pt x="2373" y="2037"/>
                  </a:cubicBezTo>
                  <a:cubicBezTo>
                    <a:pt x="2362" y="2031"/>
                    <a:pt x="2383" y="2028"/>
                    <a:pt x="2398" y="2024"/>
                  </a:cubicBezTo>
                  <a:cubicBezTo>
                    <a:pt x="2425" y="2022"/>
                    <a:pt x="2388" y="2020"/>
                    <a:pt x="2392" y="2018"/>
                  </a:cubicBezTo>
                  <a:cubicBezTo>
                    <a:pt x="2395" y="2017"/>
                    <a:pt x="2394" y="2016"/>
                    <a:pt x="2378" y="2015"/>
                  </a:cubicBezTo>
                  <a:cubicBezTo>
                    <a:pt x="2360" y="2014"/>
                    <a:pt x="2379" y="2012"/>
                    <a:pt x="2351" y="2010"/>
                  </a:cubicBezTo>
                  <a:cubicBezTo>
                    <a:pt x="2334" y="2009"/>
                    <a:pt x="2390" y="2009"/>
                    <a:pt x="2358" y="2008"/>
                  </a:cubicBezTo>
                  <a:cubicBezTo>
                    <a:pt x="2342" y="2005"/>
                    <a:pt x="2336" y="2006"/>
                    <a:pt x="2308" y="2005"/>
                  </a:cubicBezTo>
                  <a:cubicBezTo>
                    <a:pt x="2339" y="2004"/>
                    <a:pt x="2338" y="2007"/>
                    <a:pt x="2358" y="2001"/>
                  </a:cubicBezTo>
                  <a:cubicBezTo>
                    <a:pt x="2369" y="2000"/>
                    <a:pt x="2344" y="1999"/>
                    <a:pt x="2351" y="1998"/>
                  </a:cubicBezTo>
                  <a:cubicBezTo>
                    <a:pt x="2357" y="1997"/>
                    <a:pt x="2348" y="1996"/>
                    <a:pt x="2353" y="1995"/>
                  </a:cubicBezTo>
                  <a:cubicBezTo>
                    <a:pt x="2357" y="1994"/>
                    <a:pt x="2367" y="1993"/>
                    <a:pt x="2362" y="1992"/>
                  </a:cubicBezTo>
                  <a:cubicBezTo>
                    <a:pt x="2340" y="1987"/>
                    <a:pt x="2366" y="1988"/>
                    <a:pt x="2349" y="1985"/>
                  </a:cubicBezTo>
                  <a:cubicBezTo>
                    <a:pt x="2331" y="1983"/>
                    <a:pt x="2362" y="1982"/>
                    <a:pt x="2352" y="1981"/>
                  </a:cubicBezTo>
                  <a:cubicBezTo>
                    <a:pt x="2343" y="1979"/>
                    <a:pt x="2325" y="1978"/>
                    <a:pt x="2334" y="1977"/>
                  </a:cubicBezTo>
                  <a:cubicBezTo>
                    <a:pt x="2354" y="1974"/>
                    <a:pt x="2333" y="1972"/>
                    <a:pt x="2297" y="1970"/>
                  </a:cubicBezTo>
                  <a:cubicBezTo>
                    <a:pt x="2358" y="1970"/>
                    <a:pt x="2339" y="1951"/>
                    <a:pt x="2270" y="1948"/>
                  </a:cubicBezTo>
                  <a:cubicBezTo>
                    <a:pt x="2293" y="1947"/>
                    <a:pt x="2332" y="1946"/>
                    <a:pt x="2283" y="1945"/>
                  </a:cubicBezTo>
                  <a:cubicBezTo>
                    <a:pt x="2258" y="1946"/>
                    <a:pt x="2280" y="1944"/>
                    <a:pt x="2290" y="1945"/>
                  </a:cubicBezTo>
                  <a:cubicBezTo>
                    <a:pt x="2285" y="1945"/>
                    <a:pt x="2281" y="1946"/>
                    <a:pt x="2283" y="1945"/>
                  </a:cubicBezTo>
                  <a:cubicBezTo>
                    <a:pt x="2257" y="1944"/>
                    <a:pt x="2294" y="1943"/>
                    <a:pt x="2274" y="1942"/>
                  </a:cubicBezTo>
                  <a:cubicBezTo>
                    <a:pt x="2259" y="1941"/>
                    <a:pt x="2239" y="1939"/>
                    <a:pt x="2249" y="1938"/>
                  </a:cubicBezTo>
                  <a:cubicBezTo>
                    <a:pt x="2287" y="1937"/>
                    <a:pt x="2216" y="1935"/>
                    <a:pt x="2267" y="1934"/>
                  </a:cubicBezTo>
                  <a:cubicBezTo>
                    <a:pt x="2210" y="1929"/>
                    <a:pt x="2131" y="1911"/>
                    <a:pt x="2079" y="1900"/>
                  </a:cubicBezTo>
                  <a:cubicBezTo>
                    <a:pt x="2029" y="1899"/>
                    <a:pt x="2048" y="1891"/>
                    <a:pt x="1961" y="1888"/>
                  </a:cubicBezTo>
                  <a:cubicBezTo>
                    <a:pt x="1990" y="1887"/>
                    <a:pt x="1966" y="1886"/>
                    <a:pt x="1979" y="1885"/>
                  </a:cubicBezTo>
                  <a:cubicBezTo>
                    <a:pt x="1993" y="1883"/>
                    <a:pt x="1940" y="1882"/>
                    <a:pt x="1977" y="1881"/>
                  </a:cubicBezTo>
                  <a:cubicBezTo>
                    <a:pt x="1923" y="1862"/>
                    <a:pt x="1705" y="1853"/>
                    <a:pt x="1602" y="1832"/>
                  </a:cubicBezTo>
                  <a:cubicBezTo>
                    <a:pt x="1560" y="1831"/>
                    <a:pt x="1602" y="1829"/>
                    <a:pt x="1564" y="1828"/>
                  </a:cubicBezTo>
                  <a:cubicBezTo>
                    <a:pt x="1616" y="1827"/>
                    <a:pt x="1556" y="1825"/>
                    <a:pt x="1558" y="1824"/>
                  </a:cubicBezTo>
                  <a:cubicBezTo>
                    <a:pt x="1562" y="1821"/>
                    <a:pt x="1573" y="1818"/>
                    <a:pt x="1542" y="1815"/>
                  </a:cubicBezTo>
                  <a:cubicBezTo>
                    <a:pt x="1521" y="1811"/>
                    <a:pt x="1569" y="1810"/>
                    <a:pt x="1578" y="1809"/>
                  </a:cubicBezTo>
                  <a:cubicBezTo>
                    <a:pt x="1565" y="1809"/>
                    <a:pt x="1531" y="1809"/>
                    <a:pt x="1550" y="1808"/>
                  </a:cubicBezTo>
                  <a:cubicBezTo>
                    <a:pt x="1563" y="1807"/>
                    <a:pt x="1582" y="1806"/>
                    <a:pt x="1577" y="1805"/>
                  </a:cubicBezTo>
                  <a:cubicBezTo>
                    <a:pt x="1571" y="1805"/>
                    <a:pt x="1617" y="1804"/>
                    <a:pt x="1590" y="1803"/>
                  </a:cubicBezTo>
                  <a:cubicBezTo>
                    <a:pt x="1581" y="1803"/>
                    <a:pt x="1595" y="1802"/>
                    <a:pt x="1592" y="1801"/>
                  </a:cubicBezTo>
                  <a:cubicBezTo>
                    <a:pt x="1587" y="1800"/>
                    <a:pt x="1597" y="1799"/>
                    <a:pt x="1603" y="1798"/>
                  </a:cubicBezTo>
                  <a:cubicBezTo>
                    <a:pt x="1608" y="1798"/>
                    <a:pt x="1617" y="1797"/>
                    <a:pt x="1623" y="1796"/>
                  </a:cubicBezTo>
                  <a:cubicBezTo>
                    <a:pt x="1628" y="1796"/>
                    <a:pt x="1586" y="1795"/>
                    <a:pt x="1620" y="1794"/>
                  </a:cubicBezTo>
                  <a:cubicBezTo>
                    <a:pt x="1576" y="1794"/>
                    <a:pt x="1643" y="1791"/>
                    <a:pt x="1665" y="1786"/>
                  </a:cubicBezTo>
                  <a:cubicBezTo>
                    <a:pt x="1670" y="1776"/>
                    <a:pt x="1752" y="1775"/>
                    <a:pt x="1766" y="1767"/>
                  </a:cubicBezTo>
                  <a:cubicBezTo>
                    <a:pt x="1736" y="1767"/>
                    <a:pt x="1763" y="1766"/>
                    <a:pt x="1775" y="1766"/>
                  </a:cubicBezTo>
                  <a:cubicBezTo>
                    <a:pt x="1785" y="1760"/>
                    <a:pt x="1828" y="1746"/>
                    <a:pt x="1871" y="1746"/>
                  </a:cubicBezTo>
                  <a:cubicBezTo>
                    <a:pt x="1834" y="1745"/>
                    <a:pt x="1884" y="1744"/>
                    <a:pt x="1875" y="1743"/>
                  </a:cubicBezTo>
                  <a:cubicBezTo>
                    <a:pt x="1868" y="1743"/>
                    <a:pt x="1869" y="1741"/>
                    <a:pt x="1890" y="1740"/>
                  </a:cubicBezTo>
                  <a:cubicBezTo>
                    <a:pt x="1908" y="1740"/>
                    <a:pt x="1883" y="1737"/>
                    <a:pt x="1900" y="1736"/>
                  </a:cubicBezTo>
                  <a:cubicBezTo>
                    <a:pt x="1981" y="1728"/>
                    <a:pt x="1984" y="1720"/>
                    <a:pt x="2101" y="1708"/>
                  </a:cubicBezTo>
                  <a:cubicBezTo>
                    <a:pt x="2061" y="1707"/>
                    <a:pt x="2103" y="1706"/>
                    <a:pt x="2108" y="1706"/>
                  </a:cubicBezTo>
                  <a:cubicBezTo>
                    <a:pt x="2123" y="1704"/>
                    <a:pt x="2144" y="1702"/>
                    <a:pt x="2144" y="1699"/>
                  </a:cubicBezTo>
                  <a:cubicBezTo>
                    <a:pt x="2144" y="1698"/>
                    <a:pt x="2131" y="1696"/>
                    <a:pt x="2179" y="1695"/>
                  </a:cubicBezTo>
                  <a:cubicBezTo>
                    <a:pt x="2184" y="1695"/>
                    <a:pt x="2184" y="1694"/>
                    <a:pt x="2185" y="1694"/>
                  </a:cubicBezTo>
                  <a:cubicBezTo>
                    <a:pt x="2195" y="1692"/>
                    <a:pt x="2176" y="1690"/>
                    <a:pt x="2202" y="1687"/>
                  </a:cubicBezTo>
                  <a:cubicBezTo>
                    <a:pt x="2223" y="1686"/>
                    <a:pt x="2216" y="1683"/>
                    <a:pt x="2224" y="1681"/>
                  </a:cubicBezTo>
                  <a:cubicBezTo>
                    <a:pt x="2243" y="1676"/>
                    <a:pt x="2243" y="1669"/>
                    <a:pt x="2249" y="1665"/>
                  </a:cubicBezTo>
                  <a:cubicBezTo>
                    <a:pt x="2288" y="1662"/>
                    <a:pt x="2266" y="1659"/>
                    <a:pt x="2267" y="1656"/>
                  </a:cubicBezTo>
                  <a:cubicBezTo>
                    <a:pt x="2267" y="1654"/>
                    <a:pt x="2226" y="1652"/>
                    <a:pt x="2289" y="1650"/>
                  </a:cubicBezTo>
                  <a:cubicBezTo>
                    <a:pt x="2292" y="1650"/>
                    <a:pt x="2291" y="1650"/>
                    <a:pt x="2287" y="1650"/>
                  </a:cubicBezTo>
                  <a:cubicBezTo>
                    <a:pt x="2253" y="1648"/>
                    <a:pt x="2314" y="1647"/>
                    <a:pt x="2289" y="1647"/>
                  </a:cubicBezTo>
                  <a:cubicBezTo>
                    <a:pt x="2258" y="1645"/>
                    <a:pt x="2295" y="1645"/>
                    <a:pt x="2292" y="1644"/>
                  </a:cubicBezTo>
                  <a:cubicBezTo>
                    <a:pt x="2288" y="1643"/>
                    <a:pt x="2278" y="1641"/>
                    <a:pt x="2303" y="1640"/>
                  </a:cubicBezTo>
                  <a:cubicBezTo>
                    <a:pt x="2336" y="1639"/>
                    <a:pt x="2284" y="1638"/>
                    <a:pt x="2289" y="1637"/>
                  </a:cubicBezTo>
                  <a:cubicBezTo>
                    <a:pt x="2326" y="1633"/>
                    <a:pt x="2299" y="1630"/>
                    <a:pt x="2332" y="1628"/>
                  </a:cubicBezTo>
                  <a:cubicBezTo>
                    <a:pt x="2343" y="1628"/>
                    <a:pt x="2302" y="1627"/>
                    <a:pt x="2327" y="1626"/>
                  </a:cubicBezTo>
                  <a:cubicBezTo>
                    <a:pt x="2347" y="1625"/>
                    <a:pt x="2326" y="1623"/>
                    <a:pt x="2352" y="1621"/>
                  </a:cubicBezTo>
                  <a:cubicBezTo>
                    <a:pt x="2317" y="1620"/>
                    <a:pt x="2358" y="1619"/>
                    <a:pt x="2353" y="1618"/>
                  </a:cubicBezTo>
                  <a:cubicBezTo>
                    <a:pt x="2351" y="1609"/>
                    <a:pt x="2341" y="1611"/>
                    <a:pt x="2384" y="1608"/>
                  </a:cubicBezTo>
                  <a:cubicBezTo>
                    <a:pt x="2393" y="1608"/>
                    <a:pt x="2398" y="1606"/>
                    <a:pt x="2392" y="1606"/>
                  </a:cubicBezTo>
                  <a:cubicBezTo>
                    <a:pt x="2360" y="1605"/>
                    <a:pt x="2391" y="1604"/>
                    <a:pt x="2396" y="1604"/>
                  </a:cubicBezTo>
                  <a:cubicBezTo>
                    <a:pt x="2404" y="1603"/>
                    <a:pt x="2355" y="1602"/>
                    <a:pt x="2388" y="1601"/>
                  </a:cubicBezTo>
                  <a:cubicBezTo>
                    <a:pt x="2420" y="1597"/>
                    <a:pt x="2393" y="1597"/>
                    <a:pt x="2427" y="1593"/>
                  </a:cubicBezTo>
                  <a:cubicBezTo>
                    <a:pt x="2435" y="1592"/>
                    <a:pt x="2409" y="1591"/>
                    <a:pt x="2417" y="1591"/>
                  </a:cubicBezTo>
                  <a:cubicBezTo>
                    <a:pt x="2430" y="1590"/>
                    <a:pt x="2419" y="1589"/>
                    <a:pt x="2426" y="1588"/>
                  </a:cubicBezTo>
                  <a:cubicBezTo>
                    <a:pt x="2436" y="1587"/>
                    <a:pt x="2434" y="1586"/>
                    <a:pt x="2450" y="1585"/>
                  </a:cubicBezTo>
                  <a:cubicBezTo>
                    <a:pt x="2478" y="1584"/>
                    <a:pt x="2421" y="1583"/>
                    <a:pt x="2434" y="1582"/>
                  </a:cubicBezTo>
                  <a:cubicBezTo>
                    <a:pt x="2446" y="1581"/>
                    <a:pt x="2465" y="1580"/>
                    <a:pt x="2456" y="1579"/>
                  </a:cubicBezTo>
                  <a:cubicBezTo>
                    <a:pt x="2441" y="1576"/>
                    <a:pt x="2507" y="1574"/>
                    <a:pt x="2461" y="1572"/>
                  </a:cubicBezTo>
                  <a:cubicBezTo>
                    <a:pt x="2507" y="1569"/>
                    <a:pt x="2438" y="1570"/>
                    <a:pt x="2477" y="1565"/>
                  </a:cubicBezTo>
                  <a:cubicBezTo>
                    <a:pt x="2481" y="1564"/>
                    <a:pt x="2473" y="1563"/>
                    <a:pt x="2490" y="1562"/>
                  </a:cubicBezTo>
                  <a:cubicBezTo>
                    <a:pt x="2501" y="1561"/>
                    <a:pt x="2469" y="1559"/>
                    <a:pt x="2480" y="1559"/>
                  </a:cubicBezTo>
                  <a:cubicBezTo>
                    <a:pt x="2499" y="1558"/>
                    <a:pt x="2477" y="1557"/>
                    <a:pt x="2488" y="1556"/>
                  </a:cubicBezTo>
                  <a:cubicBezTo>
                    <a:pt x="2494" y="1556"/>
                    <a:pt x="2487" y="1555"/>
                    <a:pt x="2488" y="1554"/>
                  </a:cubicBezTo>
                  <a:cubicBezTo>
                    <a:pt x="2445" y="1554"/>
                    <a:pt x="2451" y="1553"/>
                    <a:pt x="2458" y="1553"/>
                  </a:cubicBezTo>
                  <a:cubicBezTo>
                    <a:pt x="2469" y="1551"/>
                    <a:pt x="2497" y="1550"/>
                    <a:pt x="2464" y="1549"/>
                  </a:cubicBezTo>
                  <a:cubicBezTo>
                    <a:pt x="2429" y="1548"/>
                    <a:pt x="2475" y="1547"/>
                    <a:pt x="2465" y="1546"/>
                  </a:cubicBezTo>
                  <a:cubicBezTo>
                    <a:pt x="2445" y="1544"/>
                    <a:pt x="2440" y="1541"/>
                    <a:pt x="2437" y="1538"/>
                  </a:cubicBezTo>
                  <a:cubicBezTo>
                    <a:pt x="2435" y="1537"/>
                    <a:pt x="2418" y="1535"/>
                    <a:pt x="2453" y="1534"/>
                  </a:cubicBezTo>
                  <a:cubicBezTo>
                    <a:pt x="2424" y="1533"/>
                    <a:pt x="2437" y="1531"/>
                    <a:pt x="2436" y="1530"/>
                  </a:cubicBezTo>
                  <a:cubicBezTo>
                    <a:pt x="2434" y="1528"/>
                    <a:pt x="2429" y="1526"/>
                    <a:pt x="2438" y="1524"/>
                  </a:cubicBezTo>
                  <a:cubicBezTo>
                    <a:pt x="2443" y="1522"/>
                    <a:pt x="2394" y="1522"/>
                    <a:pt x="2435" y="1521"/>
                  </a:cubicBezTo>
                  <a:cubicBezTo>
                    <a:pt x="2423" y="1520"/>
                    <a:pt x="2411" y="1518"/>
                    <a:pt x="2401" y="1518"/>
                  </a:cubicBezTo>
                  <a:cubicBezTo>
                    <a:pt x="2412" y="1517"/>
                    <a:pt x="2437" y="1515"/>
                    <a:pt x="2433" y="1515"/>
                  </a:cubicBezTo>
                  <a:cubicBezTo>
                    <a:pt x="2404" y="1514"/>
                    <a:pt x="2442" y="1514"/>
                    <a:pt x="2435" y="1513"/>
                  </a:cubicBezTo>
                  <a:cubicBezTo>
                    <a:pt x="2426" y="1511"/>
                    <a:pt x="2409" y="1510"/>
                    <a:pt x="2406" y="1506"/>
                  </a:cubicBezTo>
                  <a:cubicBezTo>
                    <a:pt x="2408" y="1505"/>
                    <a:pt x="2360" y="1505"/>
                    <a:pt x="2389" y="1503"/>
                  </a:cubicBezTo>
                  <a:cubicBezTo>
                    <a:pt x="2403" y="1502"/>
                    <a:pt x="2395" y="1500"/>
                    <a:pt x="2388" y="1499"/>
                  </a:cubicBezTo>
                  <a:cubicBezTo>
                    <a:pt x="2358" y="1498"/>
                    <a:pt x="2371" y="1497"/>
                    <a:pt x="2375" y="1496"/>
                  </a:cubicBezTo>
                  <a:cubicBezTo>
                    <a:pt x="2345" y="1489"/>
                    <a:pt x="2401" y="1490"/>
                    <a:pt x="2305" y="1488"/>
                  </a:cubicBezTo>
                  <a:cubicBezTo>
                    <a:pt x="2383" y="1487"/>
                    <a:pt x="2366" y="1483"/>
                    <a:pt x="2333" y="1482"/>
                  </a:cubicBezTo>
                  <a:cubicBezTo>
                    <a:pt x="2380" y="1480"/>
                    <a:pt x="2332" y="1480"/>
                    <a:pt x="2350" y="1477"/>
                  </a:cubicBezTo>
                  <a:cubicBezTo>
                    <a:pt x="2357" y="1475"/>
                    <a:pt x="2366" y="1473"/>
                    <a:pt x="2346" y="1472"/>
                  </a:cubicBezTo>
                  <a:cubicBezTo>
                    <a:pt x="2314" y="1471"/>
                    <a:pt x="2349" y="1470"/>
                    <a:pt x="2341" y="1469"/>
                  </a:cubicBezTo>
                  <a:cubicBezTo>
                    <a:pt x="2303" y="1464"/>
                    <a:pt x="2380" y="1464"/>
                    <a:pt x="2331" y="1462"/>
                  </a:cubicBezTo>
                  <a:cubicBezTo>
                    <a:pt x="2309" y="1455"/>
                    <a:pt x="2302" y="1453"/>
                    <a:pt x="2273" y="1445"/>
                  </a:cubicBezTo>
                  <a:cubicBezTo>
                    <a:pt x="2311" y="1444"/>
                    <a:pt x="2246" y="1443"/>
                    <a:pt x="2269" y="1442"/>
                  </a:cubicBezTo>
                  <a:cubicBezTo>
                    <a:pt x="2301" y="1441"/>
                    <a:pt x="2282" y="1441"/>
                    <a:pt x="2270" y="1440"/>
                  </a:cubicBezTo>
                  <a:cubicBezTo>
                    <a:pt x="2206" y="1435"/>
                    <a:pt x="2191" y="1422"/>
                    <a:pt x="2126" y="1417"/>
                  </a:cubicBezTo>
                  <a:cubicBezTo>
                    <a:pt x="2127" y="1416"/>
                    <a:pt x="2092" y="1415"/>
                    <a:pt x="2118" y="1414"/>
                  </a:cubicBezTo>
                  <a:cubicBezTo>
                    <a:pt x="2142" y="1413"/>
                    <a:pt x="2106" y="1412"/>
                    <a:pt x="2102" y="1411"/>
                  </a:cubicBezTo>
                  <a:cubicBezTo>
                    <a:pt x="2073" y="1401"/>
                    <a:pt x="2100" y="1407"/>
                    <a:pt x="2041" y="1401"/>
                  </a:cubicBezTo>
                  <a:cubicBezTo>
                    <a:pt x="2088" y="1399"/>
                    <a:pt x="1995" y="1397"/>
                    <a:pt x="2040" y="1395"/>
                  </a:cubicBezTo>
                  <a:cubicBezTo>
                    <a:pt x="1956" y="1387"/>
                    <a:pt x="1981" y="1383"/>
                    <a:pt x="1860" y="1376"/>
                  </a:cubicBezTo>
                  <a:cubicBezTo>
                    <a:pt x="1874" y="1375"/>
                    <a:pt x="1889" y="1375"/>
                    <a:pt x="1893" y="1375"/>
                  </a:cubicBezTo>
                  <a:cubicBezTo>
                    <a:pt x="1915" y="1371"/>
                    <a:pt x="1828" y="1378"/>
                    <a:pt x="1862" y="1368"/>
                  </a:cubicBezTo>
                  <a:cubicBezTo>
                    <a:pt x="1857" y="1368"/>
                    <a:pt x="1844" y="1368"/>
                    <a:pt x="1830" y="1367"/>
                  </a:cubicBezTo>
                  <a:cubicBezTo>
                    <a:pt x="1848" y="1364"/>
                    <a:pt x="1808" y="1362"/>
                    <a:pt x="1772" y="1359"/>
                  </a:cubicBezTo>
                  <a:cubicBezTo>
                    <a:pt x="1887" y="1358"/>
                    <a:pt x="1675" y="1347"/>
                    <a:pt x="1666" y="1343"/>
                  </a:cubicBezTo>
                  <a:cubicBezTo>
                    <a:pt x="1584" y="1328"/>
                    <a:pt x="1546" y="1326"/>
                    <a:pt x="1509" y="1307"/>
                  </a:cubicBezTo>
                  <a:cubicBezTo>
                    <a:pt x="1511" y="1304"/>
                    <a:pt x="1473" y="1301"/>
                    <a:pt x="1517" y="1298"/>
                  </a:cubicBezTo>
                  <a:cubicBezTo>
                    <a:pt x="1527" y="1298"/>
                    <a:pt x="1515" y="1297"/>
                    <a:pt x="1511" y="1296"/>
                  </a:cubicBezTo>
                  <a:cubicBezTo>
                    <a:pt x="1494" y="1297"/>
                    <a:pt x="1494" y="1281"/>
                    <a:pt x="1508" y="1280"/>
                  </a:cubicBezTo>
                  <a:cubicBezTo>
                    <a:pt x="1508" y="1279"/>
                    <a:pt x="1498" y="1278"/>
                    <a:pt x="1500" y="1276"/>
                  </a:cubicBezTo>
                  <a:cubicBezTo>
                    <a:pt x="1501" y="1275"/>
                    <a:pt x="1527" y="1274"/>
                    <a:pt x="1516" y="1273"/>
                  </a:cubicBezTo>
                  <a:cubicBezTo>
                    <a:pt x="1488" y="1272"/>
                    <a:pt x="1525" y="1271"/>
                    <a:pt x="1528" y="1270"/>
                  </a:cubicBezTo>
                  <a:cubicBezTo>
                    <a:pt x="1553" y="1270"/>
                    <a:pt x="1523" y="1267"/>
                    <a:pt x="1561" y="1265"/>
                  </a:cubicBezTo>
                  <a:cubicBezTo>
                    <a:pt x="1509" y="1263"/>
                    <a:pt x="1570" y="1262"/>
                    <a:pt x="1564" y="1260"/>
                  </a:cubicBezTo>
                  <a:cubicBezTo>
                    <a:pt x="1557" y="1258"/>
                    <a:pt x="1549" y="1256"/>
                    <a:pt x="1580" y="1255"/>
                  </a:cubicBezTo>
                  <a:cubicBezTo>
                    <a:pt x="1590" y="1254"/>
                    <a:pt x="1585" y="1253"/>
                    <a:pt x="1581" y="1252"/>
                  </a:cubicBezTo>
                  <a:cubicBezTo>
                    <a:pt x="1576" y="1252"/>
                    <a:pt x="1621" y="1251"/>
                    <a:pt x="1587" y="1250"/>
                  </a:cubicBezTo>
                  <a:cubicBezTo>
                    <a:pt x="1609" y="1249"/>
                    <a:pt x="1559" y="1247"/>
                    <a:pt x="1587" y="1246"/>
                  </a:cubicBezTo>
                  <a:cubicBezTo>
                    <a:pt x="1623" y="1244"/>
                    <a:pt x="1566" y="1243"/>
                    <a:pt x="1579" y="1241"/>
                  </a:cubicBezTo>
                  <a:cubicBezTo>
                    <a:pt x="1591" y="1240"/>
                    <a:pt x="1590" y="1238"/>
                    <a:pt x="1579" y="1237"/>
                  </a:cubicBezTo>
                  <a:cubicBezTo>
                    <a:pt x="1568" y="1235"/>
                    <a:pt x="1636" y="1234"/>
                    <a:pt x="1584" y="1233"/>
                  </a:cubicBezTo>
                  <a:cubicBezTo>
                    <a:pt x="1621" y="1231"/>
                    <a:pt x="1596" y="1229"/>
                    <a:pt x="1602" y="1227"/>
                  </a:cubicBezTo>
                  <a:cubicBezTo>
                    <a:pt x="1610" y="1215"/>
                    <a:pt x="1587" y="1217"/>
                    <a:pt x="1588" y="1215"/>
                  </a:cubicBezTo>
                  <a:cubicBezTo>
                    <a:pt x="1623" y="1214"/>
                    <a:pt x="1580" y="1213"/>
                    <a:pt x="1590" y="1213"/>
                  </a:cubicBezTo>
                  <a:cubicBezTo>
                    <a:pt x="1602" y="1212"/>
                    <a:pt x="1589" y="1211"/>
                    <a:pt x="1600" y="1210"/>
                  </a:cubicBezTo>
                  <a:cubicBezTo>
                    <a:pt x="1616" y="1205"/>
                    <a:pt x="1580" y="1204"/>
                    <a:pt x="1621" y="1203"/>
                  </a:cubicBezTo>
                  <a:cubicBezTo>
                    <a:pt x="1587" y="1202"/>
                    <a:pt x="1622" y="1200"/>
                    <a:pt x="1613" y="1199"/>
                  </a:cubicBezTo>
                  <a:cubicBezTo>
                    <a:pt x="1593" y="1197"/>
                    <a:pt x="1591" y="1195"/>
                    <a:pt x="1607" y="1194"/>
                  </a:cubicBezTo>
                  <a:cubicBezTo>
                    <a:pt x="1656" y="1182"/>
                    <a:pt x="1575" y="1187"/>
                    <a:pt x="1559" y="1187"/>
                  </a:cubicBezTo>
                  <a:cubicBezTo>
                    <a:pt x="1578" y="1187"/>
                    <a:pt x="1590" y="1187"/>
                    <a:pt x="1602" y="1188"/>
                  </a:cubicBezTo>
                  <a:cubicBezTo>
                    <a:pt x="1584" y="1188"/>
                    <a:pt x="1596" y="1189"/>
                    <a:pt x="1594" y="1190"/>
                  </a:cubicBezTo>
                  <a:cubicBezTo>
                    <a:pt x="1590" y="1190"/>
                    <a:pt x="1586" y="1189"/>
                    <a:pt x="1582" y="1189"/>
                  </a:cubicBezTo>
                  <a:cubicBezTo>
                    <a:pt x="1617" y="1189"/>
                    <a:pt x="1517" y="1190"/>
                    <a:pt x="1603" y="1191"/>
                  </a:cubicBezTo>
                  <a:cubicBezTo>
                    <a:pt x="1588" y="1191"/>
                    <a:pt x="1575" y="1191"/>
                    <a:pt x="1561" y="1192"/>
                  </a:cubicBezTo>
                  <a:cubicBezTo>
                    <a:pt x="1563" y="1198"/>
                    <a:pt x="1550" y="1196"/>
                    <a:pt x="1540" y="1198"/>
                  </a:cubicBezTo>
                  <a:cubicBezTo>
                    <a:pt x="1529" y="1199"/>
                    <a:pt x="1566" y="1199"/>
                    <a:pt x="1543" y="1201"/>
                  </a:cubicBezTo>
                  <a:cubicBezTo>
                    <a:pt x="1527" y="1201"/>
                    <a:pt x="1540" y="1203"/>
                    <a:pt x="1540" y="1204"/>
                  </a:cubicBezTo>
                  <a:cubicBezTo>
                    <a:pt x="1540" y="1205"/>
                    <a:pt x="1547" y="1206"/>
                    <a:pt x="1539" y="1206"/>
                  </a:cubicBezTo>
                  <a:cubicBezTo>
                    <a:pt x="1508" y="1208"/>
                    <a:pt x="1520" y="1210"/>
                    <a:pt x="1520" y="1212"/>
                  </a:cubicBezTo>
                  <a:cubicBezTo>
                    <a:pt x="1520" y="1213"/>
                    <a:pt x="1488" y="1215"/>
                    <a:pt x="1519" y="1216"/>
                  </a:cubicBezTo>
                  <a:cubicBezTo>
                    <a:pt x="1491" y="1217"/>
                    <a:pt x="1516" y="1218"/>
                    <a:pt x="1501" y="1219"/>
                  </a:cubicBezTo>
                  <a:cubicBezTo>
                    <a:pt x="1488" y="1220"/>
                    <a:pt x="1494" y="1222"/>
                    <a:pt x="1500" y="1223"/>
                  </a:cubicBezTo>
                  <a:cubicBezTo>
                    <a:pt x="1505" y="1224"/>
                    <a:pt x="1464" y="1225"/>
                    <a:pt x="1499" y="1226"/>
                  </a:cubicBezTo>
                  <a:cubicBezTo>
                    <a:pt x="1448" y="1241"/>
                    <a:pt x="1437" y="1234"/>
                    <a:pt x="1415" y="1241"/>
                  </a:cubicBezTo>
                  <a:cubicBezTo>
                    <a:pt x="1416" y="1252"/>
                    <a:pt x="1331" y="1251"/>
                    <a:pt x="1374" y="1255"/>
                  </a:cubicBezTo>
                  <a:cubicBezTo>
                    <a:pt x="1321" y="1260"/>
                    <a:pt x="1276" y="1258"/>
                    <a:pt x="1221" y="1256"/>
                  </a:cubicBezTo>
                  <a:cubicBezTo>
                    <a:pt x="1188" y="1255"/>
                    <a:pt x="1252" y="1254"/>
                    <a:pt x="1213" y="1254"/>
                  </a:cubicBezTo>
                  <a:cubicBezTo>
                    <a:pt x="1201" y="1252"/>
                    <a:pt x="1240" y="1252"/>
                    <a:pt x="1249" y="1251"/>
                  </a:cubicBezTo>
                  <a:lnTo>
                    <a:pt x="1249" y="1251"/>
                  </a:lnTo>
                  <a:cubicBezTo>
                    <a:pt x="1170" y="1251"/>
                    <a:pt x="1258" y="1240"/>
                    <a:pt x="1290" y="1239"/>
                  </a:cubicBezTo>
                  <a:cubicBezTo>
                    <a:pt x="1294" y="1252"/>
                    <a:pt x="1283" y="1248"/>
                    <a:pt x="1269" y="1250"/>
                  </a:cubicBezTo>
                  <a:cubicBezTo>
                    <a:pt x="1275" y="1250"/>
                    <a:pt x="1281" y="1250"/>
                    <a:pt x="1287" y="1250"/>
                  </a:cubicBezTo>
                  <a:cubicBezTo>
                    <a:pt x="1274" y="1250"/>
                    <a:pt x="1261" y="1251"/>
                    <a:pt x="1249" y="1251"/>
                  </a:cubicBezTo>
                  <a:cubicBezTo>
                    <a:pt x="1265" y="1258"/>
                    <a:pt x="1328" y="1253"/>
                    <a:pt x="1353" y="1247"/>
                  </a:cubicBezTo>
                  <a:cubicBezTo>
                    <a:pt x="1326" y="1245"/>
                    <a:pt x="1360" y="1243"/>
                    <a:pt x="1354" y="1242"/>
                  </a:cubicBezTo>
                  <a:cubicBezTo>
                    <a:pt x="1330" y="1233"/>
                    <a:pt x="1403" y="1250"/>
                    <a:pt x="1394" y="1222"/>
                  </a:cubicBezTo>
                  <a:cubicBezTo>
                    <a:pt x="1347" y="1223"/>
                    <a:pt x="1383" y="1225"/>
                    <a:pt x="1334" y="1216"/>
                  </a:cubicBezTo>
                  <a:cubicBezTo>
                    <a:pt x="1382" y="1214"/>
                    <a:pt x="1317" y="1215"/>
                    <a:pt x="1347" y="1212"/>
                  </a:cubicBezTo>
                  <a:cubicBezTo>
                    <a:pt x="1307" y="1212"/>
                    <a:pt x="1378" y="1211"/>
                    <a:pt x="1338" y="1210"/>
                  </a:cubicBezTo>
                  <a:cubicBezTo>
                    <a:pt x="1356" y="1209"/>
                    <a:pt x="1326" y="1207"/>
                    <a:pt x="1331" y="1206"/>
                  </a:cubicBezTo>
                  <a:cubicBezTo>
                    <a:pt x="1334" y="1198"/>
                    <a:pt x="1338" y="1201"/>
                    <a:pt x="1353" y="1200"/>
                  </a:cubicBezTo>
                  <a:cubicBezTo>
                    <a:pt x="1394" y="1198"/>
                    <a:pt x="1357" y="1196"/>
                    <a:pt x="1378" y="1191"/>
                  </a:cubicBezTo>
                  <a:cubicBezTo>
                    <a:pt x="1390" y="1188"/>
                    <a:pt x="1437" y="1185"/>
                    <a:pt x="1398" y="1184"/>
                  </a:cubicBezTo>
                  <a:cubicBezTo>
                    <a:pt x="1410" y="1184"/>
                    <a:pt x="1422" y="1184"/>
                    <a:pt x="1434" y="1184"/>
                  </a:cubicBezTo>
                  <a:cubicBezTo>
                    <a:pt x="1433" y="1183"/>
                    <a:pt x="1448" y="1181"/>
                    <a:pt x="1417" y="1181"/>
                  </a:cubicBezTo>
                  <a:cubicBezTo>
                    <a:pt x="1432" y="1179"/>
                    <a:pt x="1472" y="1180"/>
                    <a:pt x="1446" y="1175"/>
                  </a:cubicBezTo>
                  <a:cubicBezTo>
                    <a:pt x="1475" y="1173"/>
                    <a:pt x="1430" y="1171"/>
                    <a:pt x="1496" y="1170"/>
                  </a:cubicBezTo>
                  <a:cubicBezTo>
                    <a:pt x="1500" y="1164"/>
                    <a:pt x="1567" y="1162"/>
                    <a:pt x="1561" y="1159"/>
                  </a:cubicBezTo>
                  <a:cubicBezTo>
                    <a:pt x="1610" y="1158"/>
                    <a:pt x="1557" y="1156"/>
                    <a:pt x="1578" y="1155"/>
                  </a:cubicBezTo>
                  <a:cubicBezTo>
                    <a:pt x="1596" y="1153"/>
                    <a:pt x="1564" y="1152"/>
                    <a:pt x="1600" y="1151"/>
                  </a:cubicBezTo>
                  <a:cubicBezTo>
                    <a:pt x="1568" y="1149"/>
                    <a:pt x="1619" y="1148"/>
                    <a:pt x="1603" y="1147"/>
                  </a:cubicBezTo>
                  <a:cubicBezTo>
                    <a:pt x="1597" y="1147"/>
                    <a:pt x="1591" y="1147"/>
                    <a:pt x="1585" y="11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rot="-5573104">
              <a:off x="-971639" y="3553657"/>
              <a:ext cx="2958129" cy="2781929"/>
            </a:xfrm>
            <a:custGeom>
              <a:avLst/>
              <a:gdLst/>
              <a:ahLst/>
              <a:cxnLst/>
              <a:rect l="l" t="t" r="r" b="b"/>
              <a:pathLst>
                <a:path w="3559" h="3347" extrusionOk="0">
                  <a:moveTo>
                    <a:pt x="3539" y="1091"/>
                  </a:moveTo>
                  <a:cubicBezTo>
                    <a:pt x="3569" y="1268"/>
                    <a:pt x="3566" y="1448"/>
                    <a:pt x="3522" y="1611"/>
                  </a:cubicBezTo>
                  <a:cubicBezTo>
                    <a:pt x="3403" y="2053"/>
                    <a:pt x="3042" y="2315"/>
                    <a:pt x="2635" y="2474"/>
                  </a:cubicBezTo>
                  <a:cubicBezTo>
                    <a:pt x="2012" y="2718"/>
                    <a:pt x="719" y="3918"/>
                    <a:pt x="120" y="3014"/>
                  </a:cubicBezTo>
                  <a:cubicBezTo>
                    <a:pt x="-199" y="2533"/>
                    <a:pt x="162" y="1911"/>
                    <a:pt x="658" y="1748"/>
                  </a:cubicBezTo>
                  <a:cubicBezTo>
                    <a:pt x="1604" y="1437"/>
                    <a:pt x="1282" y="447"/>
                    <a:pt x="1990" y="122"/>
                  </a:cubicBezTo>
                  <a:cubicBezTo>
                    <a:pt x="2354" y="-45"/>
                    <a:pt x="2774" y="-67"/>
                    <a:pt x="3084" y="220"/>
                  </a:cubicBezTo>
                  <a:cubicBezTo>
                    <a:pt x="3313" y="431"/>
                    <a:pt x="3483" y="759"/>
                    <a:pt x="3539" y="10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573104">
              <a:off x="6642011" y="-1392843"/>
              <a:ext cx="2958129" cy="2781929"/>
            </a:xfrm>
            <a:custGeom>
              <a:avLst/>
              <a:gdLst/>
              <a:ahLst/>
              <a:cxnLst/>
              <a:rect l="l" t="t" r="r" b="b"/>
              <a:pathLst>
                <a:path w="3559" h="3347" extrusionOk="0">
                  <a:moveTo>
                    <a:pt x="3539" y="1091"/>
                  </a:moveTo>
                  <a:cubicBezTo>
                    <a:pt x="3569" y="1268"/>
                    <a:pt x="3566" y="1448"/>
                    <a:pt x="3522" y="1611"/>
                  </a:cubicBezTo>
                  <a:cubicBezTo>
                    <a:pt x="3403" y="2053"/>
                    <a:pt x="3042" y="2315"/>
                    <a:pt x="2635" y="2474"/>
                  </a:cubicBezTo>
                  <a:cubicBezTo>
                    <a:pt x="2012" y="2718"/>
                    <a:pt x="719" y="3918"/>
                    <a:pt x="120" y="3014"/>
                  </a:cubicBezTo>
                  <a:cubicBezTo>
                    <a:pt x="-199" y="2533"/>
                    <a:pt x="162" y="1911"/>
                    <a:pt x="658" y="1748"/>
                  </a:cubicBezTo>
                  <a:cubicBezTo>
                    <a:pt x="1604" y="1437"/>
                    <a:pt x="1282" y="447"/>
                    <a:pt x="1990" y="122"/>
                  </a:cubicBezTo>
                  <a:cubicBezTo>
                    <a:pt x="2354" y="-45"/>
                    <a:pt x="2774" y="-67"/>
                    <a:pt x="3084" y="220"/>
                  </a:cubicBezTo>
                  <a:cubicBezTo>
                    <a:pt x="3313" y="431"/>
                    <a:pt x="3483" y="759"/>
                    <a:pt x="3539" y="10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9926766">
              <a:off x="-950973" y="3129548"/>
              <a:ext cx="3120632" cy="3153979"/>
            </a:xfrm>
            <a:custGeom>
              <a:avLst/>
              <a:gdLst/>
              <a:ahLst/>
              <a:cxnLst/>
              <a:rect l="l" t="t" r="r" b="b"/>
              <a:pathLst>
                <a:path w="4771" h="4822" extrusionOk="0">
                  <a:moveTo>
                    <a:pt x="177" y="19"/>
                  </a:moveTo>
                  <a:cubicBezTo>
                    <a:pt x="129" y="19"/>
                    <a:pt x="79" y="33"/>
                    <a:pt x="47" y="82"/>
                  </a:cubicBezTo>
                  <a:cubicBezTo>
                    <a:pt x="5" y="148"/>
                    <a:pt x="-47" y="365"/>
                    <a:pt x="363" y="962"/>
                  </a:cubicBezTo>
                  <a:cubicBezTo>
                    <a:pt x="674" y="1413"/>
                    <a:pt x="993" y="1661"/>
                    <a:pt x="1311" y="1836"/>
                  </a:cubicBezTo>
                  <a:cubicBezTo>
                    <a:pt x="1023" y="1277"/>
                    <a:pt x="891" y="805"/>
                    <a:pt x="888" y="796"/>
                  </a:cubicBezTo>
                  <a:lnTo>
                    <a:pt x="888" y="795"/>
                  </a:lnTo>
                  <a:cubicBezTo>
                    <a:pt x="783" y="368"/>
                    <a:pt x="460" y="61"/>
                    <a:pt x="222" y="22"/>
                  </a:cubicBezTo>
                  <a:cubicBezTo>
                    <a:pt x="208" y="20"/>
                    <a:pt x="192" y="19"/>
                    <a:pt x="177" y="19"/>
                  </a:cubicBezTo>
                  <a:moveTo>
                    <a:pt x="1356" y="1881"/>
                  </a:moveTo>
                  <a:cubicBezTo>
                    <a:pt x="1611" y="2365"/>
                    <a:pt x="1982" y="2904"/>
                    <a:pt x="2483" y="3254"/>
                  </a:cubicBezTo>
                  <a:cubicBezTo>
                    <a:pt x="2780" y="3462"/>
                    <a:pt x="3080" y="3566"/>
                    <a:pt x="3357" y="3628"/>
                  </a:cubicBezTo>
                  <a:cubicBezTo>
                    <a:pt x="3219" y="3429"/>
                    <a:pt x="3093" y="3229"/>
                    <a:pt x="2995" y="3049"/>
                  </a:cubicBezTo>
                  <a:cubicBezTo>
                    <a:pt x="2678" y="2467"/>
                    <a:pt x="2254" y="2284"/>
                    <a:pt x="1805" y="2090"/>
                  </a:cubicBezTo>
                  <a:cubicBezTo>
                    <a:pt x="1660" y="2028"/>
                    <a:pt x="1509" y="1962"/>
                    <a:pt x="1356" y="1881"/>
                  </a:cubicBezTo>
                  <a:moveTo>
                    <a:pt x="3402" y="3657"/>
                  </a:moveTo>
                  <a:cubicBezTo>
                    <a:pt x="3817" y="4243"/>
                    <a:pt x="4337" y="4803"/>
                    <a:pt x="4591" y="4803"/>
                  </a:cubicBezTo>
                  <a:cubicBezTo>
                    <a:pt x="4605" y="4803"/>
                    <a:pt x="4618" y="4801"/>
                    <a:pt x="4630" y="4798"/>
                  </a:cubicBezTo>
                  <a:cubicBezTo>
                    <a:pt x="4719" y="4773"/>
                    <a:pt x="4760" y="4655"/>
                    <a:pt x="4751" y="4446"/>
                  </a:cubicBezTo>
                  <a:cubicBezTo>
                    <a:pt x="4724" y="3844"/>
                    <a:pt x="4355" y="3795"/>
                    <a:pt x="3844" y="3727"/>
                  </a:cubicBezTo>
                  <a:cubicBezTo>
                    <a:pt x="3707" y="3709"/>
                    <a:pt x="3558" y="3689"/>
                    <a:pt x="3402" y="3657"/>
                  </a:cubicBezTo>
                  <a:moveTo>
                    <a:pt x="4592" y="4822"/>
                  </a:moveTo>
                  <a:cubicBezTo>
                    <a:pt x="4323" y="4822"/>
                    <a:pt x="3792" y="4246"/>
                    <a:pt x="3374" y="3651"/>
                  </a:cubicBezTo>
                  <a:cubicBezTo>
                    <a:pt x="3088" y="3590"/>
                    <a:pt x="2779" y="3485"/>
                    <a:pt x="2472" y="3270"/>
                  </a:cubicBezTo>
                  <a:cubicBezTo>
                    <a:pt x="1960" y="2912"/>
                    <a:pt x="1583" y="2358"/>
                    <a:pt x="1326" y="1865"/>
                  </a:cubicBezTo>
                  <a:cubicBezTo>
                    <a:pt x="1001" y="1688"/>
                    <a:pt x="665" y="1434"/>
                    <a:pt x="348" y="973"/>
                  </a:cubicBezTo>
                  <a:cubicBezTo>
                    <a:pt x="54" y="546"/>
                    <a:pt x="-61" y="218"/>
                    <a:pt x="31" y="72"/>
                  </a:cubicBezTo>
                  <a:cubicBezTo>
                    <a:pt x="68" y="14"/>
                    <a:pt x="137" y="-10"/>
                    <a:pt x="225" y="4"/>
                  </a:cubicBezTo>
                  <a:cubicBezTo>
                    <a:pt x="344" y="23"/>
                    <a:pt x="488" y="112"/>
                    <a:pt x="610" y="241"/>
                  </a:cubicBezTo>
                  <a:cubicBezTo>
                    <a:pt x="709" y="346"/>
                    <a:pt x="841" y="527"/>
                    <a:pt x="907" y="791"/>
                  </a:cubicBezTo>
                  <a:cubicBezTo>
                    <a:pt x="910" y="803"/>
                    <a:pt x="1046" y="1287"/>
                    <a:pt x="1341" y="1852"/>
                  </a:cubicBezTo>
                  <a:cubicBezTo>
                    <a:pt x="1499" y="1937"/>
                    <a:pt x="1657" y="2005"/>
                    <a:pt x="1813" y="2073"/>
                  </a:cubicBezTo>
                  <a:cubicBezTo>
                    <a:pt x="2265" y="2268"/>
                    <a:pt x="2691" y="2452"/>
                    <a:pt x="3012" y="3039"/>
                  </a:cubicBezTo>
                  <a:cubicBezTo>
                    <a:pt x="3113" y="3225"/>
                    <a:pt x="3243" y="3431"/>
                    <a:pt x="3386" y="3634"/>
                  </a:cubicBezTo>
                  <a:cubicBezTo>
                    <a:pt x="3549" y="3669"/>
                    <a:pt x="3704" y="3689"/>
                    <a:pt x="3846" y="3708"/>
                  </a:cubicBezTo>
                  <a:cubicBezTo>
                    <a:pt x="4366" y="3777"/>
                    <a:pt x="4742" y="3827"/>
                    <a:pt x="4770" y="4445"/>
                  </a:cubicBezTo>
                  <a:cubicBezTo>
                    <a:pt x="4779" y="4664"/>
                    <a:pt x="4734" y="4789"/>
                    <a:pt x="4635" y="4816"/>
                  </a:cubicBezTo>
                  <a:cubicBezTo>
                    <a:pt x="4621" y="4820"/>
                    <a:pt x="4607" y="4822"/>
                    <a:pt x="4592" y="48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10133843">
              <a:off x="6560747" y="-1102582"/>
              <a:ext cx="3120637" cy="3153981"/>
            </a:xfrm>
            <a:custGeom>
              <a:avLst/>
              <a:gdLst/>
              <a:ahLst/>
              <a:cxnLst/>
              <a:rect l="l" t="t" r="r" b="b"/>
              <a:pathLst>
                <a:path w="4771" h="4822" extrusionOk="0">
                  <a:moveTo>
                    <a:pt x="177" y="19"/>
                  </a:moveTo>
                  <a:cubicBezTo>
                    <a:pt x="129" y="19"/>
                    <a:pt x="79" y="33"/>
                    <a:pt x="47" y="82"/>
                  </a:cubicBezTo>
                  <a:cubicBezTo>
                    <a:pt x="5" y="148"/>
                    <a:pt x="-47" y="365"/>
                    <a:pt x="363" y="962"/>
                  </a:cubicBezTo>
                  <a:cubicBezTo>
                    <a:pt x="674" y="1413"/>
                    <a:pt x="993" y="1661"/>
                    <a:pt x="1311" y="1836"/>
                  </a:cubicBezTo>
                  <a:cubicBezTo>
                    <a:pt x="1023" y="1277"/>
                    <a:pt x="891" y="805"/>
                    <a:pt x="888" y="796"/>
                  </a:cubicBezTo>
                  <a:lnTo>
                    <a:pt x="888" y="795"/>
                  </a:lnTo>
                  <a:cubicBezTo>
                    <a:pt x="783" y="368"/>
                    <a:pt x="460" y="61"/>
                    <a:pt x="222" y="22"/>
                  </a:cubicBezTo>
                  <a:cubicBezTo>
                    <a:pt x="208" y="20"/>
                    <a:pt x="192" y="19"/>
                    <a:pt x="177" y="19"/>
                  </a:cubicBezTo>
                  <a:moveTo>
                    <a:pt x="1356" y="1881"/>
                  </a:moveTo>
                  <a:cubicBezTo>
                    <a:pt x="1611" y="2365"/>
                    <a:pt x="1982" y="2904"/>
                    <a:pt x="2483" y="3254"/>
                  </a:cubicBezTo>
                  <a:cubicBezTo>
                    <a:pt x="2780" y="3462"/>
                    <a:pt x="3080" y="3566"/>
                    <a:pt x="3357" y="3628"/>
                  </a:cubicBezTo>
                  <a:cubicBezTo>
                    <a:pt x="3219" y="3429"/>
                    <a:pt x="3093" y="3229"/>
                    <a:pt x="2995" y="3049"/>
                  </a:cubicBezTo>
                  <a:cubicBezTo>
                    <a:pt x="2678" y="2467"/>
                    <a:pt x="2254" y="2284"/>
                    <a:pt x="1805" y="2090"/>
                  </a:cubicBezTo>
                  <a:cubicBezTo>
                    <a:pt x="1660" y="2028"/>
                    <a:pt x="1509" y="1962"/>
                    <a:pt x="1356" y="1881"/>
                  </a:cubicBezTo>
                  <a:moveTo>
                    <a:pt x="3402" y="3657"/>
                  </a:moveTo>
                  <a:cubicBezTo>
                    <a:pt x="3817" y="4243"/>
                    <a:pt x="4337" y="4803"/>
                    <a:pt x="4591" y="4803"/>
                  </a:cubicBezTo>
                  <a:cubicBezTo>
                    <a:pt x="4605" y="4803"/>
                    <a:pt x="4618" y="4801"/>
                    <a:pt x="4630" y="4798"/>
                  </a:cubicBezTo>
                  <a:cubicBezTo>
                    <a:pt x="4719" y="4773"/>
                    <a:pt x="4760" y="4655"/>
                    <a:pt x="4751" y="4446"/>
                  </a:cubicBezTo>
                  <a:cubicBezTo>
                    <a:pt x="4724" y="3844"/>
                    <a:pt x="4355" y="3795"/>
                    <a:pt x="3844" y="3727"/>
                  </a:cubicBezTo>
                  <a:cubicBezTo>
                    <a:pt x="3707" y="3709"/>
                    <a:pt x="3558" y="3689"/>
                    <a:pt x="3402" y="3657"/>
                  </a:cubicBezTo>
                  <a:moveTo>
                    <a:pt x="4592" y="4822"/>
                  </a:moveTo>
                  <a:cubicBezTo>
                    <a:pt x="4323" y="4822"/>
                    <a:pt x="3792" y="4246"/>
                    <a:pt x="3374" y="3651"/>
                  </a:cubicBezTo>
                  <a:cubicBezTo>
                    <a:pt x="3088" y="3590"/>
                    <a:pt x="2779" y="3485"/>
                    <a:pt x="2472" y="3270"/>
                  </a:cubicBezTo>
                  <a:cubicBezTo>
                    <a:pt x="1960" y="2912"/>
                    <a:pt x="1583" y="2358"/>
                    <a:pt x="1326" y="1865"/>
                  </a:cubicBezTo>
                  <a:cubicBezTo>
                    <a:pt x="1001" y="1688"/>
                    <a:pt x="665" y="1434"/>
                    <a:pt x="348" y="973"/>
                  </a:cubicBezTo>
                  <a:cubicBezTo>
                    <a:pt x="54" y="546"/>
                    <a:pt x="-61" y="218"/>
                    <a:pt x="31" y="72"/>
                  </a:cubicBezTo>
                  <a:cubicBezTo>
                    <a:pt x="68" y="14"/>
                    <a:pt x="137" y="-10"/>
                    <a:pt x="225" y="4"/>
                  </a:cubicBezTo>
                  <a:cubicBezTo>
                    <a:pt x="344" y="23"/>
                    <a:pt x="488" y="112"/>
                    <a:pt x="610" y="241"/>
                  </a:cubicBezTo>
                  <a:cubicBezTo>
                    <a:pt x="709" y="346"/>
                    <a:pt x="841" y="527"/>
                    <a:pt x="907" y="791"/>
                  </a:cubicBezTo>
                  <a:cubicBezTo>
                    <a:pt x="910" y="803"/>
                    <a:pt x="1046" y="1287"/>
                    <a:pt x="1341" y="1852"/>
                  </a:cubicBezTo>
                  <a:cubicBezTo>
                    <a:pt x="1499" y="1937"/>
                    <a:pt x="1657" y="2005"/>
                    <a:pt x="1813" y="2073"/>
                  </a:cubicBezTo>
                  <a:cubicBezTo>
                    <a:pt x="2265" y="2268"/>
                    <a:pt x="2691" y="2452"/>
                    <a:pt x="3012" y="3039"/>
                  </a:cubicBezTo>
                  <a:cubicBezTo>
                    <a:pt x="3113" y="3225"/>
                    <a:pt x="3243" y="3431"/>
                    <a:pt x="3386" y="3634"/>
                  </a:cubicBezTo>
                  <a:cubicBezTo>
                    <a:pt x="3549" y="3669"/>
                    <a:pt x="3704" y="3689"/>
                    <a:pt x="3846" y="3708"/>
                  </a:cubicBezTo>
                  <a:cubicBezTo>
                    <a:pt x="4366" y="3777"/>
                    <a:pt x="4742" y="3827"/>
                    <a:pt x="4770" y="4445"/>
                  </a:cubicBezTo>
                  <a:cubicBezTo>
                    <a:pt x="4779" y="4664"/>
                    <a:pt x="4734" y="4789"/>
                    <a:pt x="4635" y="4816"/>
                  </a:cubicBezTo>
                  <a:cubicBezTo>
                    <a:pt x="4621" y="4820"/>
                    <a:pt x="4607" y="4822"/>
                    <a:pt x="4592" y="48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 rot="10800000">
              <a:off x="8310879" y="3853487"/>
              <a:ext cx="1566028" cy="1572149"/>
            </a:xfrm>
            <a:custGeom>
              <a:avLst/>
              <a:gdLst/>
              <a:ahLst/>
              <a:cxnLst/>
              <a:rect l="l" t="t" r="r" b="b"/>
              <a:pathLst>
                <a:path w="3577" h="3591" extrusionOk="0">
                  <a:moveTo>
                    <a:pt x="1585" y="1146"/>
                  </a:moveTo>
                  <a:cubicBezTo>
                    <a:pt x="1591" y="1146"/>
                    <a:pt x="1597" y="1146"/>
                    <a:pt x="1603" y="1146"/>
                  </a:cubicBezTo>
                  <a:cubicBezTo>
                    <a:pt x="1587" y="1142"/>
                    <a:pt x="1721" y="1148"/>
                    <a:pt x="1707" y="1140"/>
                  </a:cubicBezTo>
                  <a:cubicBezTo>
                    <a:pt x="1701" y="1140"/>
                    <a:pt x="1695" y="1140"/>
                    <a:pt x="1689" y="1139"/>
                  </a:cubicBezTo>
                  <a:cubicBezTo>
                    <a:pt x="1695" y="1139"/>
                    <a:pt x="1701" y="1139"/>
                    <a:pt x="1707" y="1139"/>
                  </a:cubicBezTo>
                  <a:cubicBezTo>
                    <a:pt x="1751" y="1124"/>
                    <a:pt x="1790" y="1122"/>
                    <a:pt x="1846" y="1118"/>
                  </a:cubicBezTo>
                  <a:cubicBezTo>
                    <a:pt x="1836" y="1116"/>
                    <a:pt x="1826" y="1117"/>
                    <a:pt x="1800" y="1117"/>
                  </a:cubicBezTo>
                  <a:cubicBezTo>
                    <a:pt x="1864" y="1117"/>
                    <a:pt x="1858" y="1113"/>
                    <a:pt x="1906" y="1113"/>
                  </a:cubicBezTo>
                  <a:cubicBezTo>
                    <a:pt x="1889" y="1115"/>
                    <a:pt x="1924" y="1115"/>
                    <a:pt x="1894" y="1116"/>
                  </a:cubicBezTo>
                  <a:cubicBezTo>
                    <a:pt x="1883" y="1129"/>
                    <a:pt x="1927" y="1124"/>
                    <a:pt x="1913" y="1127"/>
                  </a:cubicBezTo>
                  <a:cubicBezTo>
                    <a:pt x="1897" y="1130"/>
                    <a:pt x="1879" y="1132"/>
                    <a:pt x="1907" y="1135"/>
                  </a:cubicBezTo>
                  <a:cubicBezTo>
                    <a:pt x="1894" y="1135"/>
                    <a:pt x="1884" y="1135"/>
                    <a:pt x="1873" y="1136"/>
                  </a:cubicBezTo>
                  <a:cubicBezTo>
                    <a:pt x="1895" y="1137"/>
                    <a:pt x="1868" y="1138"/>
                    <a:pt x="1893" y="1139"/>
                  </a:cubicBezTo>
                  <a:cubicBezTo>
                    <a:pt x="1921" y="1139"/>
                    <a:pt x="1914" y="1140"/>
                    <a:pt x="1915" y="1141"/>
                  </a:cubicBezTo>
                  <a:cubicBezTo>
                    <a:pt x="1956" y="1140"/>
                    <a:pt x="1925" y="1136"/>
                    <a:pt x="1977" y="1130"/>
                  </a:cubicBezTo>
                  <a:cubicBezTo>
                    <a:pt x="1927" y="1129"/>
                    <a:pt x="1999" y="1127"/>
                    <a:pt x="1977" y="1126"/>
                  </a:cubicBezTo>
                  <a:cubicBezTo>
                    <a:pt x="1957" y="1125"/>
                    <a:pt x="1977" y="1124"/>
                    <a:pt x="1978" y="1123"/>
                  </a:cubicBezTo>
                  <a:cubicBezTo>
                    <a:pt x="1986" y="1121"/>
                    <a:pt x="1997" y="1119"/>
                    <a:pt x="1976" y="1117"/>
                  </a:cubicBezTo>
                  <a:cubicBezTo>
                    <a:pt x="1962" y="1116"/>
                    <a:pt x="2016" y="1116"/>
                    <a:pt x="1984" y="1115"/>
                  </a:cubicBezTo>
                  <a:cubicBezTo>
                    <a:pt x="2008" y="1112"/>
                    <a:pt x="1973" y="1113"/>
                    <a:pt x="1958" y="1111"/>
                  </a:cubicBezTo>
                  <a:cubicBezTo>
                    <a:pt x="1975" y="1106"/>
                    <a:pt x="2078" y="1098"/>
                    <a:pt x="2101" y="1090"/>
                  </a:cubicBezTo>
                  <a:cubicBezTo>
                    <a:pt x="2120" y="1089"/>
                    <a:pt x="2132" y="1089"/>
                    <a:pt x="2146" y="1089"/>
                  </a:cubicBezTo>
                  <a:cubicBezTo>
                    <a:pt x="2093" y="1086"/>
                    <a:pt x="2223" y="1080"/>
                    <a:pt x="2206" y="1075"/>
                  </a:cubicBezTo>
                  <a:cubicBezTo>
                    <a:pt x="2249" y="1075"/>
                    <a:pt x="2217" y="1073"/>
                    <a:pt x="2239" y="1072"/>
                  </a:cubicBezTo>
                  <a:cubicBezTo>
                    <a:pt x="2257" y="1071"/>
                    <a:pt x="2235" y="1069"/>
                    <a:pt x="2252" y="1068"/>
                  </a:cubicBezTo>
                  <a:cubicBezTo>
                    <a:pt x="2276" y="1066"/>
                    <a:pt x="2265" y="1065"/>
                    <a:pt x="2268" y="1063"/>
                  </a:cubicBezTo>
                  <a:cubicBezTo>
                    <a:pt x="2271" y="1062"/>
                    <a:pt x="2269" y="1061"/>
                    <a:pt x="2269" y="1059"/>
                  </a:cubicBezTo>
                  <a:cubicBezTo>
                    <a:pt x="2269" y="1058"/>
                    <a:pt x="2275" y="1056"/>
                    <a:pt x="2267" y="1055"/>
                  </a:cubicBezTo>
                  <a:cubicBezTo>
                    <a:pt x="2259" y="1054"/>
                    <a:pt x="2302" y="1053"/>
                    <a:pt x="2269" y="1051"/>
                  </a:cubicBezTo>
                  <a:cubicBezTo>
                    <a:pt x="2309" y="1046"/>
                    <a:pt x="2293" y="1045"/>
                    <a:pt x="2324" y="1043"/>
                  </a:cubicBezTo>
                  <a:cubicBezTo>
                    <a:pt x="2327" y="1043"/>
                    <a:pt x="2320" y="1042"/>
                    <a:pt x="2329" y="1041"/>
                  </a:cubicBezTo>
                  <a:cubicBezTo>
                    <a:pt x="2339" y="1040"/>
                    <a:pt x="2337" y="1039"/>
                    <a:pt x="2330" y="1038"/>
                  </a:cubicBezTo>
                  <a:cubicBezTo>
                    <a:pt x="2321" y="1037"/>
                    <a:pt x="2366" y="1036"/>
                    <a:pt x="2332" y="1035"/>
                  </a:cubicBezTo>
                  <a:cubicBezTo>
                    <a:pt x="2344" y="1035"/>
                    <a:pt x="2403" y="1031"/>
                    <a:pt x="2358" y="1029"/>
                  </a:cubicBezTo>
                  <a:cubicBezTo>
                    <a:pt x="2350" y="1028"/>
                    <a:pt x="2359" y="1027"/>
                    <a:pt x="2365" y="1027"/>
                  </a:cubicBezTo>
                  <a:cubicBezTo>
                    <a:pt x="2371" y="1026"/>
                    <a:pt x="2343" y="1025"/>
                    <a:pt x="2371" y="1025"/>
                  </a:cubicBezTo>
                  <a:cubicBezTo>
                    <a:pt x="2332" y="1024"/>
                    <a:pt x="2384" y="1023"/>
                    <a:pt x="2362" y="1023"/>
                  </a:cubicBezTo>
                  <a:cubicBezTo>
                    <a:pt x="2330" y="1022"/>
                    <a:pt x="2377" y="1021"/>
                    <a:pt x="2366" y="1021"/>
                  </a:cubicBezTo>
                  <a:cubicBezTo>
                    <a:pt x="2336" y="1019"/>
                    <a:pt x="2358" y="1017"/>
                    <a:pt x="2352" y="1015"/>
                  </a:cubicBezTo>
                  <a:cubicBezTo>
                    <a:pt x="2339" y="1011"/>
                    <a:pt x="2380" y="1012"/>
                    <a:pt x="2393" y="1007"/>
                  </a:cubicBezTo>
                  <a:cubicBezTo>
                    <a:pt x="2383" y="996"/>
                    <a:pt x="2453" y="1000"/>
                    <a:pt x="2414" y="996"/>
                  </a:cubicBezTo>
                  <a:cubicBezTo>
                    <a:pt x="2470" y="988"/>
                    <a:pt x="2441" y="986"/>
                    <a:pt x="2479" y="976"/>
                  </a:cubicBezTo>
                  <a:cubicBezTo>
                    <a:pt x="2485" y="975"/>
                    <a:pt x="2508" y="973"/>
                    <a:pt x="2532" y="971"/>
                  </a:cubicBezTo>
                  <a:cubicBezTo>
                    <a:pt x="2581" y="976"/>
                    <a:pt x="2550" y="980"/>
                    <a:pt x="2562" y="985"/>
                  </a:cubicBezTo>
                  <a:cubicBezTo>
                    <a:pt x="2532" y="983"/>
                    <a:pt x="2515" y="982"/>
                    <a:pt x="2498" y="982"/>
                  </a:cubicBezTo>
                  <a:cubicBezTo>
                    <a:pt x="2524" y="992"/>
                    <a:pt x="2550" y="984"/>
                    <a:pt x="2500" y="994"/>
                  </a:cubicBezTo>
                  <a:cubicBezTo>
                    <a:pt x="2577" y="990"/>
                    <a:pt x="2579" y="993"/>
                    <a:pt x="2643" y="978"/>
                  </a:cubicBezTo>
                  <a:cubicBezTo>
                    <a:pt x="2647" y="972"/>
                    <a:pt x="2632" y="974"/>
                    <a:pt x="2663" y="972"/>
                  </a:cubicBezTo>
                  <a:cubicBezTo>
                    <a:pt x="2673" y="971"/>
                    <a:pt x="2667" y="970"/>
                    <a:pt x="2677" y="970"/>
                  </a:cubicBezTo>
                  <a:cubicBezTo>
                    <a:pt x="2695" y="969"/>
                    <a:pt x="2649" y="969"/>
                    <a:pt x="2677" y="968"/>
                  </a:cubicBezTo>
                  <a:cubicBezTo>
                    <a:pt x="2686" y="968"/>
                    <a:pt x="2685" y="967"/>
                    <a:pt x="2685" y="966"/>
                  </a:cubicBezTo>
                  <a:cubicBezTo>
                    <a:pt x="2684" y="966"/>
                    <a:pt x="2693" y="965"/>
                    <a:pt x="2671" y="964"/>
                  </a:cubicBezTo>
                  <a:cubicBezTo>
                    <a:pt x="2688" y="963"/>
                    <a:pt x="2712" y="959"/>
                    <a:pt x="2671" y="956"/>
                  </a:cubicBezTo>
                  <a:cubicBezTo>
                    <a:pt x="2661" y="955"/>
                    <a:pt x="2641" y="954"/>
                    <a:pt x="2648" y="954"/>
                  </a:cubicBezTo>
                  <a:cubicBezTo>
                    <a:pt x="2688" y="952"/>
                    <a:pt x="2652" y="951"/>
                    <a:pt x="2641" y="951"/>
                  </a:cubicBezTo>
                  <a:cubicBezTo>
                    <a:pt x="2624" y="948"/>
                    <a:pt x="2601" y="945"/>
                    <a:pt x="2627" y="943"/>
                  </a:cubicBezTo>
                  <a:cubicBezTo>
                    <a:pt x="2700" y="932"/>
                    <a:pt x="2652" y="932"/>
                    <a:pt x="2747" y="924"/>
                  </a:cubicBezTo>
                  <a:cubicBezTo>
                    <a:pt x="2745" y="924"/>
                    <a:pt x="2743" y="924"/>
                    <a:pt x="2740" y="924"/>
                  </a:cubicBezTo>
                  <a:cubicBezTo>
                    <a:pt x="2711" y="923"/>
                    <a:pt x="2754" y="923"/>
                    <a:pt x="2749" y="922"/>
                  </a:cubicBezTo>
                  <a:cubicBezTo>
                    <a:pt x="2781" y="913"/>
                    <a:pt x="2798" y="912"/>
                    <a:pt x="2866" y="905"/>
                  </a:cubicBezTo>
                  <a:cubicBezTo>
                    <a:pt x="2876" y="900"/>
                    <a:pt x="2928" y="897"/>
                    <a:pt x="2935" y="896"/>
                  </a:cubicBezTo>
                  <a:cubicBezTo>
                    <a:pt x="2931" y="895"/>
                    <a:pt x="2972" y="894"/>
                    <a:pt x="2936" y="893"/>
                  </a:cubicBezTo>
                  <a:cubicBezTo>
                    <a:pt x="3016" y="885"/>
                    <a:pt x="3065" y="884"/>
                    <a:pt x="3143" y="867"/>
                  </a:cubicBezTo>
                  <a:cubicBezTo>
                    <a:pt x="3122" y="867"/>
                    <a:pt x="3050" y="870"/>
                    <a:pt x="3062" y="875"/>
                  </a:cubicBezTo>
                  <a:cubicBezTo>
                    <a:pt x="2971" y="872"/>
                    <a:pt x="2758" y="900"/>
                    <a:pt x="2745" y="886"/>
                  </a:cubicBezTo>
                  <a:cubicBezTo>
                    <a:pt x="2734" y="885"/>
                    <a:pt x="2765" y="884"/>
                    <a:pt x="2758" y="883"/>
                  </a:cubicBezTo>
                  <a:cubicBezTo>
                    <a:pt x="2750" y="878"/>
                    <a:pt x="2857" y="878"/>
                    <a:pt x="2803" y="873"/>
                  </a:cubicBezTo>
                  <a:cubicBezTo>
                    <a:pt x="2780" y="873"/>
                    <a:pt x="2764" y="872"/>
                    <a:pt x="2740" y="872"/>
                  </a:cubicBezTo>
                  <a:cubicBezTo>
                    <a:pt x="2751" y="870"/>
                    <a:pt x="2760" y="869"/>
                    <a:pt x="2768" y="867"/>
                  </a:cubicBezTo>
                  <a:cubicBezTo>
                    <a:pt x="2763" y="867"/>
                    <a:pt x="2757" y="867"/>
                    <a:pt x="2751" y="866"/>
                  </a:cubicBezTo>
                  <a:cubicBezTo>
                    <a:pt x="2791" y="867"/>
                    <a:pt x="2791" y="863"/>
                    <a:pt x="2751" y="863"/>
                  </a:cubicBezTo>
                  <a:cubicBezTo>
                    <a:pt x="2757" y="862"/>
                    <a:pt x="2763" y="862"/>
                    <a:pt x="2768" y="862"/>
                  </a:cubicBezTo>
                  <a:lnTo>
                    <a:pt x="2768" y="862"/>
                  </a:lnTo>
                  <a:cubicBezTo>
                    <a:pt x="2763" y="861"/>
                    <a:pt x="2757" y="861"/>
                    <a:pt x="2751" y="861"/>
                  </a:cubicBezTo>
                  <a:cubicBezTo>
                    <a:pt x="2765" y="862"/>
                    <a:pt x="2812" y="858"/>
                    <a:pt x="2803" y="853"/>
                  </a:cubicBezTo>
                  <a:cubicBezTo>
                    <a:pt x="2776" y="852"/>
                    <a:pt x="2819" y="851"/>
                    <a:pt x="2814" y="850"/>
                  </a:cubicBezTo>
                  <a:cubicBezTo>
                    <a:pt x="2802" y="848"/>
                    <a:pt x="2798" y="845"/>
                    <a:pt x="2846" y="843"/>
                  </a:cubicBezTo>
                  <a:cubicBezTo>
                    <a:pt x="2853" y="843"/>
                    <a:pt x="2821" y="842"/>
                    <a:pt x="2849" y="841"/>
                  </a:cubicBezTo>
                  <a:cubicBezTo>
                    <a:pt x="2821" y="840"/>
                    <a:pt x="2859" y="842"/>
                    <a:pt x="2852" y="837"/>
                  </a:cubicBezTo>
                  <a:cubicBezTo>
                    <a:pt x="2898" y="833"/>
                    <a:pt x="2996" y="825"/>
                    <a:pt x="3040" y="813"/>
                  </a:cubicBezTo>
                  <a:cubicBezTo>
                    <a:pt x="3044" y="812"/>
                    <a:pt x="3099" y="810"/>
                    <a:pt x="3061" y="810"/>
                  </a:cubicBezTo>
                  <a:cubicBezTo>
                    <a:pt x="3088" y="809"/>
                    <a:pt x="3080" y="808"/>
                    <a:pt x="3080" y="807"/>
                  </a:cubicBezTo>
                  <a:cubicBezTo>
                    <a:pt x="3081" y="806"/>
                    <a:pt x="3072" y="804"/>
                    <a:pt x="3083" y="803"/>
                  </a:cubicBezTo>
                  <a:cubicBezTo>
                    <a:pt x="3109" y="801"/>
                    <a:pt x="3116" y="798"/>
                    <a:pt x="3123" y="796"/>
                  </a:cubicBezTo>
                  <a:cubicBezTo>
                    <a:pt x="3156" y="793"/>
                    <a:pt x="3166" y="788"/>
                    <a:pt x="3125" y="789"/>
                  </a:cubicBezTo>
                  <a:cubicBezTo>
                    <a:pt x="3134" y="789"/>
                    <a:pt x="3138" y="788"/>
                    <a:pt x="3152" y="787"/>
                  </a:cubicBezTo>
                  <a:cubicBezTo>
                    <a:pt x="3174" y="787"/>
                    <a:pt x="3143" y="786"/>
                    <a:pt x="3146" y="786"/>
                  </a:cubicBezTo>
                  <a:cubicBezTo>
                    <a:pt x="3151" y="785"/>
                    <a:pt x="3156" y="784"/>
                    <a:pt x="3164" y="784"/>
                  </a:cubicBezTo>
                  <a:cubicBezTo>
                    <a:pt x="3171" y="783"/>
                    <a:pt x="3194" y="783"/>
                    <a:pt x="3165" y="782"/>
                  </a:cubicBezTo>
                  <a:cubicBezTo>
                    <a:pt x="3190" y="772"/>
                    <a:pt x="3243" y="771"/>
                    <a:pt x="3289" y="764"/>
                  </a:cubicBezTo>
                  <a:cubicBezTo>
                    <a:pt x="3266" y="761"/>
                    <a:pt x="3381" y="762"/>
                    <a:pt x="3330" y="763"/>
                  </a:cubicBezTo>
                  <a:lnTo>
                    <a:pt x="3330" y="762"/>
                  </a:lnTo>
                  <a:cubicBezTo>
                    <a:pt x="3316" y="763"/>
                    <a:pt x="3303" y="764"/>
                    <a:pt x="3289" y="764"/>
                  </a:cubicBezTo>
                  <a:cubicBezTo>
                    <a:pt x="3315" y="765"/>
                    <a:pt x="3346" y="765"/>
                    <a:pt x="3372" y="764"/>
                  </a:cubicBezTo>
                  <a:cubicBezTo>
                    <a:pt x="3366" y="764"/>
                    <a:pt x="3360" y="764"/>
                    <a:pt x="3355" y="764"/>
                  </a:cubicBezTo>
                  <a:cubicBezTo>
                    <a:pt x="3369" y="763"/>
                    <a:pt x="3404" y="763"/>
                    <a:pt x="3372" y="763"/>
                  </a:cubicBezTo>
                  <a:lnTo>
                    <a:pt x="3372" y="764"/>
                  </a:lnTo>
                  <a:lnTo>
                    <a:pt x="3414" y="764"/>
                  </a:lnTo>
                  <a:cubicBezTo>
                    <a:pt x="3461" y="790"/>
                    <a:pt x="3502" y="753"/>
                    <a:pt x="3552" y="754"/>
                  </a:cubicBezTo>
                  <a:cubicBezTo>
                    <a:pt x="3515" y="753"/>
                    <a:pt x="3555" y="751"/>
                    <a:pt x="3551" y="750"/>
                  </a:cubicBezTo>
                  <a:cubicBezTo>
                    <a:pt x="3545" y="748"/>
                    <a:pt x="3567" y="747"/>
                    <a:pt x="3555" y="745"/>
                  </a:cubicBezTo>
                  <a:cubicBezTo>
                    <a:pt x="3548" y="744"/>
                    <a:pt x="3540" y="743"/>
                    <a:pt x="3538" y="742"/>
                  </a:cubicBezTo>
                  <a:cubicBezTo>
                    <a:pt x="3533" y="742"/>
                    <a:pt x="3527" y="742"/>
                    <a:pt x="3521" y="742"/>
                  </a:cubicBezTo>
                  <a:cubicBezTo>
                    <a:pt x="3527" y="741"/>
                    <a:pt x="3533" y="741"/>
                    <a:pt x="3538" y="741"/>
                  </a:cubicBezTo>
                  <a:cubicBezTo>
                    <a:pt x="3539" y="740"/>
                    <a:pt x="3583" y="740"/>
                    <a:pt x="3543" y="739"/>
                  </a:cubicBezTo>
                  <a:cubicBezTo>
                    <a:pt x="3574" y="738"/>
                    <a:pt x="3533" y="737"/>
                    <a:pt x="3539" y="736"/>
                  </a:cubicBezTo>
                  <a:cubicBezTo>
                    <a:pt x="3544" y="736"/>
                    <a:pt x="3551" y="735"/>
                    <a:pt x="3560" y="734"/>
                  </a:cubicBezTo>
                  <a:cubicBezTo>
                    <a:pt x="3569" y="734"/>
                    <a:pt x="3520" y="733"/>
                    <a:pt x="3552" y="732"/>
                  </a:cubicBezTo>
                  <a:cubicBezTo>
                    <a:pt x="3556" y="732"/>
                    <a:pt x="3545" y="731"/>
                    <a:pt x="3535" y="731"/>
                  </a:cubicBezTo>
                  <a:cubicBezTo>
                    <a:pt x="3506" y="729"/>
                    <a:pt x="3512" y="728"/>
                    <a:pt x="3530" y="726"/>
                  </a:cubicBezTo>
                  <a:cubicBezTo>
                    <a:pt x="3538" y="726"/>
                    <a:pt x="3505" y="725"/>
                    <a:pt x="3538" y="724"/>
                  </a:cubicBezTo>
                  <a:cubicBezTo>
                    <a:pt x="3514" y="724"/>
                    <a:pt x="3523" y="723"/>
                    <a:pt x="3536" y="723"/>
                  </a:cubicBezTo>
                  <a:cubicBezTo>
                    <a:pt x="3506" y="722"/>
                    <a:pt x="3520" y="721"/>
                    <a:pt x="3518" y="720"/>
                  </a:cubicBezTo>
                  <a:cubicBezTo>
                    <a:pt x="3513" y="714"/>
                    <a:pt x="3533" y="716"/>
                    <a:pt x="3499" y="714"/>
                  </a:cubicBezTo>
                  <a:cubicBezTo>
                    <a:pt x="3528" y="714"/>
                    <a:pt x="3507" y="712"/>
                    <a:pt x="3508" y="712"/>
                  </a:cubicBezTo>
                  <a:cubicBezTo>
                    <a:pt x="3510" y="711"/>
                    <a:pt x="3505" y="709"/>
                    <a:pt x="3518" y="708"/>
                  </a:cubicBezTo>
                  <a:cubicBezTo>
                    <a:pt x="3475" y="705"/>
                    <a:pt x="3508" y="698"/>
                    <a:pt x="3465" y="692"/>
                  </a:cubicBezTo>
                  <a:cubicBezTo>
                    <a:pt x="3501" y="691"/>
                    <a:pt x="3433" y="689"/>
                    <a:pt x="3475" y="688"/>
                  </a:cubicBezTo>
                  <a:cubicBezTo>
                    <a:pt x="3496" y="688"/>
                    <a:pt x="3449" y="687"/>
                    <a:pt x="3473" y="685"/>
                  </a:cubicBezTo>
                  <a:cubicBezTo>
                    <a:pt x="3489" y="685"/>
                    <a:pt x="3486" y="683"/>
                    <a:pt x="3474" y="682"/>
                  </a:cubicBezTo>
                  <a:cubicBezTo>
                    <a:pt x="3441" y="678"/>
                    <a:pt x="3461" y="675"/>
                    <a:pt x="3455" y="672"/>
                  </a:cubicBezTo>
                  <a:cubicBezTo>
                    <a:pt x="3449" y="668"/>
                    <a:pt x="3469" y="665"/>
                    <a:pt x="3436" y="662"/>
                  </a:cubicBezTo>
                  <a:cubicBezTo>
                    <a:pt x="3423" y="660"/>
                    <a:pt x="3442" y="658"/>
                    <a:pt x="3434" y="654"/>
                  </a:cubicBezTo>
                  <a:cubicBezTo>
                    <a:pt x="3431" y="653"/>
                    <a:pt x="3406" y="652"/>
                    <a:pt x="3417" y="651"/>
                  </a:cubicBezTo>
                  <a:cubicBezTo>
                    <a:pt x="3439" y="650"/>
                    <a:pt x="3406" y="649"/>
                    <a:pt x="3412" y="648"/>
                  </a:cubicBezTo>
                  <a:cubicBezTo>
                    <a:pt x="3419" y="646"/>
                    <a:pt x="3411" y="640"/>
                    <a:pt x="3414" y="634"/>
                  </a:cubicBezTo>
                  <a:cubicBezTo>
                    <a:pt x="3414" y="633"/>
                    <a:pt x="3403" y="631"/>
                    <a:pt x="3416" y="630"/>
                  </a:cubicBezTo>
                  <a:cubicBezTo>
                    <a:pt x="3434" y="628"/>
                    <a:pt x="3374" y="627"/>
                    <a:pt x="3404" y="626"/>
                  </a:cubicBezTo>
                  <a:cubicBezTo>
                    <a:pt x="3425" y="624"/>
                    <a:pt x="3365" y="620"/>
                    <a:pt x="3378" y="619"/>
                  </a:cubicBezTo>
                  <a:cubicBezTo>
                    <a:pt x="3410" y="618"/>
                    <a:pt x="3368" y="617"/>
                    <a:pt x="3374" y="616"/>
                  </a:cubicBezTo>
                  <a:cubicBezTo>
                    <a:pt x="3391" y="614"/>
                    <a:pt x="3312" y="613"/>
                    <a:pt x="3351" y="611"/>
                  </a:cubicBezTo>
                  <a:cubicBezTo>
                    <a:pt x="3305" y="608"/>
                    <a:pt x="3349" y="604"/>
                    <a:pt x="3324" y="602"/>
                  </a:cubicBezTo>
                  <a:cubicBezTo>
                    <a:pt x="3296" y="600"/>
                    <a:pt x="3359" y="600"/>
                    <a:pt x="3330" y="599"/>
                  </a:cubicBezTo>
                  <a:cubicBezTo>
                    <a:pt x="3297" y="598"/>
                    <a:pt x="3323" y="596"/>
                    <a:pt x="3307" y="595"/>
                  </a:cubicBezTo>
                  <a:cubicBezTo>
                    <a:pt x="3295" y="592"/>
                    <a:pt x="3281" y="593"/>
                    <a:pt x="3288" y="588"/>
                  </a:cubicBezTo>
                  <a:cubicBezTo>
                    <a:pt x="3282" y="571"/>
                    <a:pt x="3221" y="570"/>
                    <a:pt x="3228" y="567"/>
                  </a:cubicBezTo>
                  <a:cubicBezTo>
                    <a:pt x="3242" y="566"/>
                    <a:pt x="3174" y="564"/>
                    <a:pt x="3220" y="562"/>
                  </a:cubicBezTo>
                  <a:cubicBezTo>
                    <a:pt x="3226" y="562"/>
                    <a:pt x="3189" y="561"/>
                    <a:pt x="3224" y="560"/>
                  </a:cubicBezTo>
                  <a:cubicBezTo>
                    <a:pt x="3205" y="556"/>
                    <a:pt x="3194" y="557"/>
                    <a:pt x="3184" y="550"/>
                  </a:cubicBezTo>
                  <a:cubicBezTo>
                    <a:pt x="3187" y="549"/>
                    <a:pt x="3190" y="548"/>
                    <a:pt x="3180" y="548"/>
                  </a:cubicBezTo>
                  <a:cubicBezTo>
                    <a:pt x="3153" y="547"/>
                    <a:pt x="3203" y="546"/>
                    <a:pt x="3164" y="546"/>
                  </a:cubicBezTo>
                  <a:cubicBezTo>
                    <a:pt x="3169" y="545"/>
                    <a:pt x="3150" y="543"/>
                    <a:pt x="3178" y="543"/>
                  </a:cubicBezTo>
                  <a:cubicBezTo>
                    <a:pt x="3206" y="542"/>
                    <a:pt x="3162" y="541"/>
                    <a:pt x="3177" y="540"/>
                  </a:cubicBezTo>
                  <a:cubicBezTo>
                    <a:pt x="3203" y="538"/>
                    <a:pt x="3169" y="535"/>
                    <a:pt x="3205" y="533"/>
                  </a:cubicBezTo>
                  <a:cubicBezTo>
                    <a:pt x="3209" y="533"/>
                    <a:pt x="3206" y="532"/>
                    <a:pt x="3200" y="532"/>
                  </a:cubicBezTo>
                  <a:cubicBezTo>
                    <a:pt x="3175" y="531"/>
                    <a:pt x="3186" y="530"/>
                    <a:pt x="3185" y="529"/>
                  </a:cubicBezTo>
                  <a:cubicBezTo>
                    <a:pt x="3180" y="514"/>
                    <a:pt x="3197" y="509"/>
                    <a:pt x="3166" y="508"/>
                  </a:cubicBezTo>
                  <a:cubicBezTo>
                    <a:pt x="3153" y="507"/>
                    <a:pt x="3187" y="506"/>
                    <a:pt x="3165" y="504"/>
                  </a:cubicBezTo>
                  <a:cubicBezTo>
                    <a:pt x="3159" y="504"/>
                    <a:pt x="3163" y="503"/>
                    <a:pt x="3166" y="503"/>
                  </a:cubicBezTo>
                  <a:cubicBezTo>
                    <a:pt x="3179" y="499"/>
                    <a:pt x="3207" y="499"/>
                    <a:pt x="3205" y="490"/>
                  </a:cubicBezTo>
                  <a:cubicBezTo>
                    <a:pt x="3205" y="489"/>
                    <a:pt x="3193" y="487"/>
                    <a:pt x="3208" y="486"/>
                  </a:cubicBezTo>
                  <a:cubicBezTo>
                    <a:pt x="3233" y="486"/>
                    <a:pt x="3204" y="485"/>
                    <a:pt x="3220" y="484"/>
                  </a:cubicBezTo>
                  <a:cubicBezTo>
                    <a:pt x="3227" y="482"/>
                    <a:pt x="3247" y="478"/>
                    <a:pt x="3240" y="478"/>
                  </a:cubicBezTo>
                  <a:cubicBezTo>
                    <a:pt x="3215" y="477"/>
                    <a:pt x="3254" y="477"/>
                    <a:pt x="3249" y="476"/>
                  </a:cubicBezTo>
                  <a:cubicBezTo>
                    <a:pt x="3241" y="474"/>
                    <a:pt x="3233" y="472"/>
                    <a:pt x="3251" y="471"/>
                  </a:cubicBezTo>
                  <a:cubicBezTo>
                    <a:pt x="3271" y="469"/>
                    <a:pt x="3215" y="467"/>
                    <a:pt x="3268" y="466"/>
                  </a:cubicBezTo>
                  <a:cubicBezTo>
                    <a:pt x="3257" y="465"/>
                    <a:pt x="3241" y="465"/>
                    <a:pt x="3247" y="463"/>
                  </a:cubicBezTo>
                  <a:cubicBezTo>
                    <a:pt x="3226" y="436"/>
                    <a:pt x="3319" y="449"/>
                    <a:pt x="3310" y="441"/>
                  </a:cubicBezTo>
                  <a:cubicBezTo>
                    <a:pt x="3303" y="440"/>
                    <a:pt x="3326" y="438"/>
                    <a:pt x="3291" y="436"/>
                  </a:cubicBezTo>
                  <a:cubicBezTo>
                    <a:pt x="3330" y="435"/>
                    <a:pt x="3302" y="433"/>
                    <a:pt x="3309" y="431"/>
                  </a:cubicBezTo>
                  <a:cubicBezTo>
                    <a:pt x="3316" y="430"/>
                    <a:pt x="3360" y="428"/>
                    <a:pt x="3311" y="426"/>
                  </a:cubicBezTo>
                  <a:cubicBezTo>
                    <a:pt x="3321" y="425"/>
                    <a:pt x="3399" y="422"/>
                    <a:pt x="3351" y="420"/>
                  </a:cubicBezTo>
                  <a:cubicBezTo>
                    <a:pt x="3392" y="418"/>
                    <a:pt x="3364" y="415"/>
                    <a:pt x="3372" y="413"/>
                  </a:cubicBezTo>
                  <a:cubicBezTo>
                    <a:pt x="3387" y="407"/>
                    <a:pt x="3394" y="408"/>
                    <a:pt x="3413" y="404"/>
                  </a:cubicBezTo>
                  <a:cubicBezTo>
                    <a:pt x="3362" y="403"/>
                    <a:pt x="3421" y="402"/>
                    <a:pt x="3414" y="401"/>
                  </a:cubicBezTo>
                  <a:cubicBezTo>
                    <a:pt x="3406" y="399"/>
                    <a:pt x="3429" y="398"/>
                    <a:pt x="3396" y="397"/>
                  </a:cubicBezTo>
                  <a:cubicBezTo>
                    <a:pt x="3421" y="396"/>
                    <a:pt x="3411" y="395"/>
                    <a:pt x="3414" y="393"/>
                  </a:cubicBezTo>
                  <a:cubicBezTo>
                    <a:pt x="3416" y="393"/>
                    <a:pt x="3434" y="392"/>
                    <a:pt x="3426" y="391"/>
                  </a:cubicBezTo>
                  <a:cubicBezTo>
                    <a:pt x="3403" y="390"/>
                    <a:pt x="3419" y="389"/>
                    <a:pt x="3414" y="387"/>
                  </a:cubicBezTo>
                  <a:cubicBezTo>
                    <a:pt x="3460" y="386"/>
                    <a:pt x="3421" y="385"/>
                    <a:pt x="3423" y="384"/>
                  </a:cubicBezTo>
                  <a:cubicBezTo>
                    <a:pt x="3432" y="379"/>
                    <a:pt x="3438" y="374"/>
                    <a:pt x="3426" y="373"/>
                  </a:cubicBezTo>
                  <a:cubicBezTo>
                    <a:pt x="3399" y="372"/>
                    <a:pt x="3448" y="372"/>
                    <a:pt x="3438" y="371"/>
                  </a:cubicBezTo>
                  <a:cubicBezTo>
                    <a:pt x="3433" y="370"/>
                    <a:pt x="3393" y="369"/>
                    <a:pt x="3430" y="369"/>
                  </a:cubicBezTo>
                  <a:cubicBezTo>
                    <a:pt x="3433" y="368"/>
                    <a:pt x="3418" y="367"/>
                    <a:pt x="3416" y="367"/>
                  </a:cubicBezTo>
                  <a:cubicBezTo>
                    <a:pt x="3415" y="366"/>
                    <a:pt x="3445" y="366"/>
                    <a:pt x="3421" y="365"/>
                  </a:cubicBezTo>
                  <a:cubicBezTo>
                    <a:pt x="3418" y="365"/>
                    <a:pt x="3437" y="364"/>
                    <a:pt x="3433" y="364"/>
                  </a:cubicBezTo>
                  <a:cubicBezTo>
                    <a:pt x="3421" y="363"/>
                    <a:pt x="3412" y="362"/>
                    <a:pt x="3413" y="361"/>
                  </a:cubicBezTo>
                  <a:cubicBezTo>
                    <a:pt x="3414" y="360"/>
                    <a:pt x="3417" y="359"/>
                    <a:pt x="3401" y="358"/>
                  </a:cubicBezTo>
                  <a:cubicBezTo>
                    <a:pt x="3373" y="356"/>
                    <a:pt x="3426" y="356"/>
                    <a:pt x="3413" y="355"/>
                  </a:cubicBezTo>
                  <a:cubicBezTo>
                    <a:pt x="3396" y="354"/>
                    <a:pt x="3398" y="352"/>
                    <a:pt x="3412" y="351"/>
                  </a:cubicBezTo>
                  <a:cubicBezTo>
                    <a:pt x="3425" y="350"/>
                    <a:pt x="3407" y="347"/>
                    <a:pt x="3414" y="343"/>
                  </a:cubicBezTo>
                  <a:cubicBezTo>
                    <a:pt x="3418" y="342"/>
                    <a:pt x="3443" y="340"/>
                    <a:pt x="3431" y="339"/>
                  </a:cubicBezTo>
                  <a:cubicBezTo>
                    <a:pt x="3410" y="338"/>
                    <a:pt x="3444" y="337"/>
                    <a:pt x="3435" y="336"/>
                  </a:cubicBezTo>
                  <a:cubicBezTo>
                    <a:pt x="3428" y="335"/>
                    <a:pt x="3414" y="334"/>
                    <a:pt x="3415" y="331"/>
                  </a:cubicBezTo>
                  <a:cubicBezTo>
                    <a:pt x="3417" y="331"/>
                    <a:pt x="3450" y="330"/>
                    <a:pt x="3427" y="329"/>
                  </a:cubicBezTo>
                  <a:cubicBezTo>
                    <a:pt x="3407" y="329"/>
                    <a:pt x="3408" y="328"/>
                    <a:pt x="3422" y="327"/>
                  </a:cubicBezTo>
                  <a:cubicBezTo>
                    <a:pt x="3448" y="326"/>
                    <a:pt x="3417" y="324"/>
                    <a:pt x="3451" y="323"/>
                  </a:cubicBezTo>
                  <a:cubicBezTo>
                    <a:pt x="3452" y="323"/>
                    <a:pt x="3448" y="323"/>
                    <a:pt x="3444" y="323"/>
                  </a:cubicBezTo>
                  <a:cubicBezTo>
                    <a:pt x="3401" y="322"/>
                    <a:pt x="3468" y="321"/>
                    <a:pt x="3444" y="320"/>
                  </a:cubicBezTo>
                  <a:cubicBezTo>
                    <a:pt x="3419" y="320"/>
                    <a:pt x="3451" y="300"/>
                    <a:pt x="3423" y="299"/>
                  </a:cubicBezTo>
                  <a:cubicBezTo>
                    <a:pt x="3411" y="298"/>
                    <a:pt x="3432" y="297"/>
                    <a:pt x="3434" y="296"/>
                  </a:cubicBezTo>
                  <a:cubicBezTo>
                    <a:pt x="3435" y="294"/>
                    <a:pt x="3400" y="294"/>
                    <a:pt x="3421" y="292"/>
                  </a:cubicBezTo>
                  <a:cubicBezTo>
                    <a:pt x="3433" y="291"/>
                    <a:pt x="3422" y="289"/>
                    <a:pt x="3393" y="289"/>
                  </a:cubicBezTo>
                  <a:cubicBezTo>
                    <a:pt x="3398" y="288"/>
                    <a:pt x="3408" y="288"/>
                    <a:pt x="3407" y="288"/>
                  </a:cubicBezTo>
                  <a:cubicBezTo>
                    <a:pt x="3388" y="287"/>
                    <a:pt x="3434" y="285"/>
                    <a:pt x="3409" y="284"/>
                  </a:cubicBezTo>
                  <a:cubicBezTo>
                    <a:pt x="3376" y="282"/>
                    <a:pt x="3398" y="280"/>
                    <a:pt x="3395" y="278"/>
                  </a:cubicBezTo>
                  <a:cubicBezTo>
                    <a:pt x="3394" y="278"/>
                    <a:pt x="3427" y="277"/>
                    <a:pt x="3402" y="276"/>
                  </a:cubicBezTo>
                  <a:cubicBezTo>
                    <a:pt x="3392" y="276"/>
                    <a:pt x="3411" y="274"/>
                    <a:pt x="3413" y="273"/>
                  </a:cubicBezTo>
                  <a:cubicBezTo>
                    <a:pt x="3415" y="263"/>
                    <a:pt x="3416" y="265"/>
                    <a:pt x="3393" y="263"/>
                  </a:cubicBezTo>
                  <a:cubicBezTo>
                    <a:pt x="3432" y="262"/>
                    <a:pt x="3394" y="261"/>
                    <a:pt x="3393" y="259"/>
                  </a:cubicBezTo>
                  <a:cubicBezTo>
                    <a:pt x="3395" y="249"/>
                    <a:pt x="3382" y="251"/>
                    <a:pt x="3372" y="247"/>
                  </a:cubicBezTo>
                  <a:cubicBezTo>
                    <a:pt x="3367" y="245"/>
                    <a:pt x="3388" y="244"/>
                    <a:pt x="3351" y="243"/>
                  </a:cubicBezTo>
                  <a:cubicBezTo>
                    <a:pt x="3412" y="241"/>
                    <a:pt x="3324" y="240"/>
                    <a:pt x="3356" y="236"/>
                  </a:cubicBezTo>
                  <a:cubicBezTo>
                    <a:pt x="3387" y="235"/>
                    <a:pt x="3367" y="233"/>
                    <a:pt x="3371" y="231"/>
                  </a:cubicBezTo>
                  <a:cubicBezTo>
                    <a:pt x="3372" y="231"/>
                    <a:pt x="3349" y="230"/>
                    <a:pt x="3353" y="229"/>
                  </a:cubicBezTo>
                  <a:cubicBezTo>
                    <a:pt x="3369" y="227"/>
                    <a:pt x="3415" y="226"/>
                    <a:pt x="3380" y="225"/>
                  </a:cubicBezTo>
                  <a:cubicBezTo>
                    <a:pt x="3370" y="224"/>
                    <a:pt x="3397" y="222"/>
                    <a:pt x="3388" y="222"/>
                  </a:cubicBezTo>
                  <a:cubicBezTo>
                    <a:pt x="3354" y="221"/>
                    <a:pt x="3392" y="220"/>
                    <a:pt x="3396" y="220"/>
                  </a:cubicBezTo>
                  <a:cubicBezTo>
                    <a:pt x="3407" y="219"/>
                    <a:pt x="3357" y="219"/>
                    <a:pt x="3384" y="218"/>
                  </a:cubicBezTo>
                  <a:cubicBezTo>
                    <a:pt x="3393" y="217"/>
                    <a:pt x="3381" y="216"/>
                    <a:pt x="3382" y="215"/>
                  </a:cubicBezTo>
                  <a:cubicBezTo>
                    <a:pt x="3382" y="215"/>
                    <a:pt x="3394" y="214"/>
                    <a:pt x="3385" y="213"/>
                  </a:cubicBezTo>
                  <a:cubicBezTo>
                    <a:pt x="3360" y="212"/>
                    <a:pt x="3407" y="211"/>
                    <a:pt x="3396" y="210"/>
                  </a:cubicBezTo>
                  <a:cubicBezTo>
                    <a:pt x="3371" y="207"/>
                    <a:pt x="3420" y="204"/>
                    <a:pt x="3394" y="202"/>
                  </a:cubicBezTo>
                  <a:cubicBezTo>
                    <a:pt x="3386" y="202"/>
                    <a:pt x="3421" y="199"/>
                    <a:pt x="3407" y="198"/>
                  </a:cubicBezTo>
                  <a:cubicBezTo>
                    <a:pt x="3384" y="197"/>
                    <a:pt x="3395" y="196"/>
                    <a:pt x="3393" y="195"/>
                  </a:cubicBezTo>
                  <a:cubicBezTo>
                    <a:pt x="3389" y="193"/>
                    <a:pt x="3442" y="191"/>
                    <a:pt x="3393" y="189"/>
                  </a:cubicBezTo>
                  <a:cubicBezTo>
                    <a:pt x="3392" y="189"/>
                    <a:pt x="3399" y="189"/>
                    <a:pt x="3401" y="189"/>
                  </a:cubicBezTo>
                  <a:cubicBezTo>
                    <a:pt x="3413" y="187"/>
                    <a:pt x="3435" y="185"/>
                    <a:pt x="3437" y="184"/>
                  </a:cubicBezTo>
                  <a:cubicBezTo>
                    <a:pt x="3438" y="182"/>
                    <a:pt x="3410" y="180"/>
                    <a:pt x="3434" y="179"/>
                  </a:cubicBezTo>
                  <a:cubicBezTo>
                    <a:pt x="3403" y="178"/>
                    <a:pt x="3442" y="177"/>
                    <a:pt x="3414" y="176"/>
                  </a:cubicBezTo>
                  <a:cubicBezTo>
                    <a:pt x="3446" y="174"/>
                    <a:pt x="3403" y="173"/>
                    <a:pt x="3412" y="172"/>
                  </a:cubicBezTo>
                  <a:cubicBezTo>
                    <a:pt x="3425" y="170"/>
                    <a:pt x="3402" y="166"/>
                    <a:pt x="3402" y="165"/>
                  </a:cubicBezTo>
                  <a:cubicBezTo>
                    <a:pt x="3429" y="161"/>
                    <a:pt x="3397" y="139"/>
                    <a:pt x="3428" y="140"/>
                  </a:cubicBezTo>
                  <a:cubicBezTo>
                    <a:pt x="3391" y="140"/>
                    <a:pt x="3431" y="139"/>
                    <a:pt x="3426" y="138"/>
                  </a:cubicBezTo>
                  <a:cubicBezTo>
                    <a:pt x="3399" y="137"/>
                    <a:pt x="3431" y="125"/>
                    <a:pt x="3435" y="119"/>
                  </a:cubicBezTo>
                  <a:cubicBezTo>
                    <a:pt x="3481" y="117"/>
                    <a:pt x="3427" y="116"/>
                    <a:pt x="3418" y="114"/>
                  </a:cubicBezTo>
                  <a:cubicBezTo>
                    <a:pt x="3470" y="112"/>
                    <a:pt x="3467" y="109"/>
                    <a:pt x="3473" y="106"/>
                  </a:cubicBezTo>
                  <a:cubicBezTo>
                    <a:pt x="3481" y="102"/>
                    <a:pt x="3513" y="97"/>
                    <a:pt x="3497" y="93"/>
                  </a:cubicBezTo>
                  <a:cubicBezTo>
                    <a:pt x="3496" y="93"/>
                    <a:pt x="3494" y="93"/>
                    <a:pt x="3497" y="93"/>
                  </a:cubicBezTo>
                  <a:cubicBezTo>
                    <a:pt x="3542" y="91"/>
                    <a:pt x="3508" y="89"/>
                    <a:pt x="3528" y="88"/>
                  </a:cubicBezTo>
                  <a:cubicBezTo>
                    <a:pt x="3557" y="85"/>
                    <a:pt x="3518" y="81"/>
                    <a:pt x="3553" y="80"/>
                  </a:cubicBezTo>
                  <a:cubicBezTo>
                    <a:pt x="3563" y="80"/>
                    <a:pt x="3528" y="79"/>
                    <a:pt x="3555" y="78"/>
                  </a:cubicBezTo>
                  <a:cubicBezTo>
                    <a:pt x="3559" y="78"/>
                    <a:pt x="3546" y="77"/>
                    <a:pt x="3538" y="76"/>
                  </a:cubicBezTo>
                  <a:cubicBezTo>
                    <a:pt x="3529" y="76"/>
                    <a:pt x="3572" y="76"/>
                    <a:pt x="3547" y="74"/>
                  </a:cubicBezTo>
                  <a:cubicBezTo>
                    <a:pt x="3509" y="73"/>
                    <a:pt x="3576" y="73"/>
                    <a:pt x="3577" y="73"/>
                  </a:cubicBezTo>
                  <a:cubicBezTo>
                    <a:pt x="3536" y="71"/>
                    <a:pt x="3590" y="66"/>
                    <a:pt x="3523" y="64"/>
                  </a:cubicBezTo>
                  <a:cubicBezTo>
                    <a:pt x="3579" y="62"/>
                    <a:pt x="3479" y="60"/>
                    <a:pt x="3536" y="59"/>
                  </a:cubicBezTo>
                  <a:cubicBezTo>
                    <a:pt x="3503" y="58"/>
                    <a:pt x="3521" y="57"/>
                    <a:pt x="3518" y="55"/>
                  </a:cubicBezTo>
                  <a:cubicBezTo>
                    <a:pt x="3512" y="48"/>
                    <a:pt x="3532" y="50"/>
                    <a:pt x="3497" y="48"/>
                  </a:cubicBezTo>
                  <a:cubicBezTo>
                    <a:pt x="3525" y="47"/>
                    <a:pt x="3497" y="46"/>
                    <a:pt x="3496" y="45"/>
                  </a:cubicBezTo>
                  <a:cubicBezTo>
                    <a:pt x="3495" y="40"/>
                    <a:pt x="3471" y="35"/>
                    <a:pt x="3474" y="31"/>
                  </a:cubicBezTo>
                  <a:cubicBezTo>
                    <a:pt x="3453" y="30"/>
                    <a:pt x="3483" y="29"/>
                    <a:pt x="3456" y="28"/>
                  </a:cubicBezTo>
                  <a:cubicBezTo>
                    <a:pt x="3432" y="28"/>
                    <a:pt x="3497" y="27"/>
                    <a:pt x="3460" y="26"/>
                  </a:cubicBezTo>
                  <a:cubicBezTo>
                    <a:pt x="3479" y="25"/>
                    <a:pt x="3497" y="24"/>
                    <a:pt x="3518" y="24"/>
                  </a:cubicBezTo>
                  <a:cubicBezTo>
                    <a:pt x="3424" y="0"/>
                    <a:pt x="3346" y="11"/>
                    <a:pt x="3225" y="18"/>
                  </a:cubicBezTo>
                  <a:cubicBezTo>
                    <a:pt x="3287" y="8"/>
                    <a:pt x="3253" y="14"/>
                    <a:pt x="3299" y="8"/>
                  </a:cubicBezTo>
                  <a:cubicBezTo>
                    <a:pt x="3331" y="7"/>
                    <a:pt x="3318" y="7"/>
                    <a:pt x="3309" y="6"/>
                  </a:cubicBezTo>
                  <a:cubicBezTo>
                    <a:pt x="3262" y="-1"/>
                    <a:pt x="3113" y="-2"/>
                    <a:pt x="3089" y="6"/>
                  </a:cubicBezTo>
                  <a:cubicBezTo>
                    <a:pt x="3109" y="8"/>
                    <a:pt x="3099" y="10"/>
                    <a:pt x="3098" y="12"/>
                  </a:cubicBezTo>
                  <a:cubicBezTo>
                    <a:pt x="3098" y="12"/>
                    <a:pt x="3084" y="13"/>
                    <a:pt x="3101" y="13"/>
                  </a:cubicBezTo>
                  <a:cubicBezTo>
                    <a:pt x="3132" y="15"/>
                    <a:pt x="3117" y="15"/>
                    <a:pt x="3107" y="17"/>
                  </a:cubicBezTo>
                  <a:cubicBezTo>
                    <a:pt x="3090" y="21"/>
                    <a:pt x="3013" y="21"/>
                    <a:pt x="2939" y="22"/>
                  </a:cubicBezTo>
                  <a:cubicBezTo>
                    <a:pt x="2982" y="26"/>
                    <a:pt x="2998" y="23"/>
                    <a:pt x="3056" y="22"/>
                  </a:cubicBezTo>
                  <a:cubicBezTo>
                    <a:pt x="3002" y="33"/>
                    <a:pt x="2797" y="29"/>
                    <a:pt x="2680" y="28"/>
                  </a:cubicBezTo>
                  <a:cubicBezTo>
                    <a:pt x="2742" y="31"/>
                    <a:pt x="2723" y="34"/>
                    <a:pt x="2747" y="36"/>
                  </a:cubicBezTo>
                  <a:cubicBezTo>
                    <a:pt x="2511" y="43"/>
                    <a:pt x="2264" y="51"/>
                    <a:pt x="2040" y="63"/>
                  </a:cubicBezTo>
                  <a:cubicBezTo>
                    <a:pt x="2045" y="63"/>
                    <a:pt x="2051" y="63"/>
                    <a:pt x="2057" y="63"/>
                  </a:cubicBezTo>
                  <a:cubicBezTo>
                    <a:pt x="2047" y="63"/>
                    <a:pt x="2037" y="64"/>
                    <a:pt x="2027" y="67"/>
                  </a:cubicBezTo>
                  <a:cubicBezTo>
                    <a:pt x="2037" y="67"/>
                    <a:pt x="2049" y="67"/>
                    <a:pt x="2059" y="67"/>
                  </a:cubicBezTo>
                  <a:cubicBezTo>
                    <a:pt x="2045" y="68"/>
                    <a:pt x="2032" y="68"/>
                    <a:pt x="2028" y="69"/>
                  </a:cubicBezTo>
                  <a:cubicBezTo>
                    <a:pt x="2040" y="70"/>
                    <a:pt x="2022" y="70"/>
                    <a:pt x="2019" y="69"/>
                  </a:cubicBezTo>
                  <a:cubicBezTo>
                    <a:pt x="2024" y="69"/>
                    <a:pt x="2038" y="69"/>
                    <a:pt x="2028" y="69"/>
                  </a:cubicBezTo>
                  <a:cubicBezTo>
                    <a:pt x="1971" y="71"/>
                    <a:pt x="2013" y="71"/>
                    <a:pt x="1984" y="74"/>
                  </a:cubicBezTo>
                  <a:cubicBezTo>
                    <a:pt x="1946" y="80"/>
                    <a:pt x="1908" y="80"/>
                    <a:pt x="1870" y="93"/>
                  </a:cubicBezTo>
                  <a:cubicBezTo>
                    <a:pt x="1863" y="94"/>
                    <a:pt x="1845" y="95"/>
                    <a:pt x="1872" y="96"/>
                  </a:cubicBezTo>
                  <a:cubicBezTo>
                    <a:pt x="1827" y="96"/>
                    <a:pt x="1857" y="98"/>
                    <a:pt x="1845" y="99"/>
                  </a:cubicBezTo>
                  <a:cubicBezTo>
                    <a:pt x="1824" y="101"/>
                    <a:pt x="1821" y="102"/>
                    <a:pt x="1841" y="104"/>
                  </a:cubicBezTo>
                  <a:cubicBezTo>
                    <a:pt x="1857" y="105"/>
                    <a:pt x="1800" y="106"/>
                    <a:pt x="1847" y="106"/>
                  </a:cubicBezTo>
                  <a:cubicBezTo>
                    <a:pt x="1840" y="108"/>
                    <a:pt x="1792" y="109"/>
                    <a:pt x="1830" y="110"/>
                  </a:cubicBezTo>
                  <a:cubicBezTo>
                    <a:pt x="1797" y="111"/>
                    <a:pt x="1839" y="111"/>
                    <a:pt x="1832" y="112"/>
                  </a:cubicBezTo>
                  <a:cubicBezTo>
                    <a:pt x="1825" y="114"/>
                    <a:pt x="1812" y="113"/>
                    <a:pt x="1811" y="116"/>
                  </a:cubicBezTo>
                  <a:cubicBezTo>
                    <a:pt x="1817" y="117"/>
                    <a:pt x="1836" y="118"/>
                    <a:pt x="1829" y="118"/>
                  </a:cubicBezTo>
                  <a:cubicBezTo>
                    <a:pt x="1817" y="119"/>
                    <a:pt x="1810" y="120"/>
                    <a:pt x="1810" y="121"/>
                  </a:cubicBezTo>
                  <a:cubicBezTo>
                    <a:pt x="1828" y="138"/>
                    <a:pt x="1719" y="141"/>
                    <a:pt x="1790" y="142"/>
                  </a:cubicBezTo>
                  <a:cubicBezTo>
                    <a:pt x="1754" y="143"/>
                    <a:pt x="1793" y="144"/>
                    <a:pt x="1781" y="144"/>
                  </a:cubicBezTo>
                  <a:cubicBezTo>
                    <a:pt x="1764" y="147"/>
                    <a:pt x="1802" y="147"/>
                    <a:pt x="1769" y="148"/>
                  </a:cubicBezTo>
                  <a:cubicBezTo>
                    <a:pt x="1779" y="150"/>
                    <a:pt x="1735" y="151"/>
                    <a:pt x="1769" y="153"/>
                  </a:cubicBezTo>
                  <a:cubicBezTo>
                    <a:pt x="1787" y="154"/>
                    <a:pt x="1726" y="155"/>
                    <a:pt x="1768" y="156"/>
                  </a:cubicBezTo>
                  <a:cubicBezTo>
                    <a:pt x="1718" y="158"/>
                    <a:pt x="1637" y="162"/>
                    <a:pt x="1666" y="166"/>
                  </a:cubicBezTo>
                  <a:cubicBezTo>
                    <a:pt x="1648" y="166"/>
                    <a:pt x="1636" y="166"/>
                    <a:pt x="1619" y="167"/>
                  </a:cubicBezTo>
                  <a:cubicBezTo>
                    <a:pt x="1635" y="170"/>
                    <a:pt x="1703" y="168"/>
                    <a:pt x="1665" y="169"/>
                  </a:cubicBezTo>
                  <a:lnTo>
                    <a:pt x="1665" y="169"/>
                  </a:lnTo>
                  <a:cubicBezTo>
                    <a:pt x="1658" y="169"/>
                    <a:pt x="1651" y="169"/>
                    <a:pt x="1644" y="170"/>
                  </a:cubicBezTo>
                  <a:cubicBezTo>
                    <a:pt x="1705" y="177"/>
                    <a:pt x="1601" y="174"/>
                    <a:pt x="1570" y="175"/>
                  </a:cubicBezTo>
                  <a:cubicBezTo>
                    <a:pt x="1616" y="176"/>
                    <a:pt x="1576" y="177"/>
                    <a:pt x="1591" y="177"/>
                  </a:cubicBezTo>
                  <a:cubicBezTo>
                    <a:pt x="1615" y="178"/>
                    <a:pt x="1554" y="179"/>
                    <a:pt x="1590" y="180"/>
                  </a:cubicBezTo>
                  <a:cubicBezTo>
                    <a:pt x="1609" y="180"/>
                    <a:pt x="1704" y="176"/>
                    <a:pt x="1665" y="177"/>
                  </a:cubicBezTo>
                  <a:lnTo>
                    <a:pt x="1665" y="177"/>
                  </a:lnTo>
                  <a:cubicBezTo>
                    <a:pt x="1651" y="178"/>
                    <a:pt x="1637" y="178"/>
                    <a:pt x="1623" y="179"/>
                  </a:cubicBezTo>
                  <a:cubicBezTo>
                    <a:pt x="1628" y="180"/>
                    <a:pt x="1633" y="180"/>
                    <a:pt x="1639" y="181"/>
                  </a:cubicBezTo>
                  <a:cubicBezTo>
                    <a:pt x="1613" y="182"/>
                    <a:pt x="1616" y="182"/>
                    <a:pt x="1607" y="184"/>
                  </a:cubicBezTo>
                  <a:cubicBezTo>
                    <a:pt x="1578" y="186"/>
                    <a:pt x="1609" y="189"/>
                    <a:pt x="1620" y="188"/>
                  </a:cubicBezTo>
                  <a:cubicBezTo>
                    <a:pt x="1614" y="188"/>
                    <a:pt x="1608" y="188"/>
                    <a:pt x="1603" y="188"/>
                  </a:cubicBezTo>
                  <a:cubicBezTo>
                    <a:pt x="1590" y="190"/>
                    <a:pt x="1709" y="189"/>
                    <a:pt x="1644" y="189"/>
                  </a:cubicBezTo>
                  <a:cubicBezTo>
                    <a:pt x="1717" y="188"/>
                    <a:pt x="1603" y="191"/>
                    <a:pt x="1603" y="191"/>
                  </a:cubicBezTo>
                  <a:cubicBezTo>
                    <a:pt x="1617" y="191"/>
                    <a:pt x="1630" y="191"/>
                    <a:pt x="1643" y="191"/>
                  </a:cubicBezTo>
                  <a:cubicBezTo>
                    <a:pt x="1599" y="195"/>
                    <a:pt x="1656" y="190"/>
                    <a:pt x="1675" y="193"/>
                  </a:cubicBezTo>
                  <a:cubicBezTo>
                    <a:pt x="1662" y="192"/>
                    <a:pt x="1665" y="192"/>
                    <a:pt x="1677" y="192"/>
                  </a:cubicBezTo>
                  <a:cubicBezTo>
                    <a:pt x="1652" y="194"/>
                    <a:pt x="1638" y="194"/>
                    <a:pt x="1624" y="194"/>
                  </a:cubicBezTo>
                  <a:cubicBezTo>
                    <a:pt x="1665" y="198"/>
                    <a:pt x="1629" y="205"/>
                    <a:pt x="1603" y="203"/>
                  </a:cubicBezTo>
                  <a:cubicBezTo>
                    <a:pt x="1613" y="204"/>
                    <a:pt x="1641" y="206"/>
                    <a:pt x="1621" y="206"/>
                  </a:cubicBezTo>
                  <a:cubicBezTo>
                    <a:pt x="1594" y="207"/>
                    <a:pt x="1624" y="208"/>
                    <a:pt x="1623" y="208"/>
                  </a:cubicBezTo>
                  <a:cubicBezTo>
                    <a:pt x="1672" y="208"/>
                    <a:pt x="1623" y="206"/>
                    <a:pt x="1653" y="205"/>
                  </a:cubicBezTo>
                  <a:cubicBezTo>
                    <a:pt x="1707" y="206"/>
                    <a:pt x="1653" y="207"/>
                    <a:pt x="1665" y="208"/>
                  </a:cubicBezTo>
                  <a:cubicBezTo>
                    <a:pt x="1651" y="209"/>
                    <a:pt x="1637" y="209"/>
                    <a:pt x="1623" y="209"/>
                  </a:cubicBezTo>
                  <a:lnTo>
                    <a:pt x="1623" y="210"/>
                  </a:lnTo>
                  <a:cubicBezTo>
                    <a:pt x="1629" y="210"/>
                    <a:pt x="1635" y="210"/>
                    <a:pt x="1641" y="210"/>
                  </a:cubicBezTo>
                  <a:cubicBezTo>
                    <a:pt x="1635" y="211"/>
                    <a:pt x="1629" y="211"/>
                    <a:pt x="1623" y="211"/>
                  </a:cubicBezTo>
                  <a:lnTo>
                    <a:pt x="1623" y="211"/>
                  </a:lnTo>
                  <a:cubicBezTo>
                    <a:pt x="1640" y="212"/>
                    <a:pt x="1701" y="211"/>
                    <a:pt x="1665" y="211"/>
                  </a:cubicBezTo>
                  <a:lnTo>
                    <a:pt x="1665" y="212"/>
                  </a:lnTo>
                  <a:cubicBezTo>
                    <a:pt x="1671" y="212"/>
                    <a:pt x="1676" y="213"/>
                    <a:pt x="1682" y="213"/>
                  </a:cubicBezTo>
                  <a:cubicBezTo>
                    <a:pt x="1662" y="213"/>
                    <a:pt x="1644" y="214"/>
                    <a:pt x="1623" y="214"/>
                  </a:cubicBezTo>
                  <a:cubicBezTo>
                    <a:pt x="1636" y="214"/>
                    <a:pt x="1648" y="215"/>
                    <a:pt x="1665" y="215"/>
                  </a:cubicBezTo>
                  <a:cubicBezTo>
                    <a:pt x="1662" y="226"/>
                    <a:pt x="1682" y="222"/>
                    <a:pt x="1666" y="228"/>
                  </a:cubicBezTo>
                  <a:cubicBezTo>
                    <a:pt x="1677" y="232"/>
                    <a:pt x="1678" y="231"/>
                    <a:pt x="1666" y="233"/>
                  </a:cubicBezTo>
                  <a:cubicBezTo>
                    <a:pt x="1666" y="234"/>
                    <a:pt x="1681" y="235"/>
                    <a:pt x="1676" y="235"/>
                  </a:cubicBezTo>
                  <a:cubicBezTo>
                    <a:pt x="1640" y="236"/>
                    <a:pt x="1687" y="237"/>
                    <a:pt x="1677" y="238"/>
                  </a:cubicBezTo>
                  <a:cubicBezTo>
                    <a:pt x="1664" y="240"/>
                    <a:pt x="1665" y="239"/>
                    <a:pt x="1665" y="245"/>
                  </a:cubicBezTo>
                  <a:cubicBezTo>
                    <a:pt x="1665" y="246"/>
                    <a:pt x="1654" y="248"/>
                    <a:pt x="1668" y="249"/>
                  </a:cubicBezTo>
                  <a:cubicBezTo>
                    <a:pt x="1683" y="251"/>
                    <a:pt x="1660" y="251"/>
                    <a:pt x="1665" y="253"/>
                  </a:cubicBezTo>
                  <a:cubicBezTo>
                    <a:pt x="1668" y="253"/>
                    <a:pt x="1678" y="254"/>
                    <a:pt x="1679" y="254"/>
                  </a:cubicBezTo>
                  <a:cubicBezTo>
                    <a:pt x="1654" y="257"/>
                    <a:pt x="1690" y="258"/>
                    <a:pt x="1702" y="260"/>
                  </a:cubicBezTo>
                  <a:cubicBezTo>
                    <a:pt x="1686" y="260"/>
                    <a:pt x="1684" y="260"/>
                    <a:pt x="1687" y="261"/>
                  </a:cubicBezTo>
                  <a:cubicBezTo>
                    <a:pt x="1716" y="262"/>
                    <a:pt x="1697" y="263"/>
                    <a:pt x="1724" y="265"/>
                  </a:cubicBezTo>
                  <a:cubicBezTo>
                    <a:pt x="1705" y="267"/>
                    <a:pt x="1667" y="267"/>
                    <a:pt x="1723" y="271"/>
                  </a:cubicBezTo>
                  <a:cubicBezTo>
                    <a:pt x="1708" y="272"/>
                    <a:pt x="1697" y="272"/>
                    <a:pt x="1686" y="272"/>
                  </a:cubicBezTo>
                  <a:cubicBezTo>
                    <a:pt x="1700" y="273"/>
                    <a:pt x="1713" y="273"/>
                    <a:pt x="1730" y="274"/>
                  </a:cubicBezTo>
                  <a:cubicBezTo>
                    <a:pt x="1641" y="275"/>
                    <a:pt x="1751" y="275"/>
                    <a:pt x="1707" y="276"/>
                  </a:cubicBezTo>
                  <a:lnTo>
                    <a:pt x="1707" y="275"/>
                  </a:lnTo>
                  <a:cubicBezTo>
                    <a:pt x="1715" y="278"/>
                    <a:pt x="1736" y="280"/>
                    <a:pt x="1688" y="281"/>
                  </a:cubicBezTo>
                  <a:cubicBezTo>
                    <a:pt x="1692" y="282"/>
                    <a:pt x="1713" y="283"/>
                    <a:pt x="1724" y="283"/>
                  </a:cubicBezTo>
                  <a:cubicBezTo>
                    <a:pt x="1713" y="283"/>
                    <a:pt x="1692" y="284"/>
                    <a:pt x="1687" y="285"/>
                  </a:cubicBezTo>
                  <a:cubicBezTo>
                    <a:pt x="1704" y="288"/>
                    <a:pt x="1753" y="293"/>
                    <a:pt x="1683" y="294"/>
                  </a:cubicBezTo>
                  <a:cubicBezTo>
                    <a:pt x="1700" y="294"/>
                    <a:pt x="1713" y="295"/>
                    <a:pt x="1726" y="295"/>
                  </a:cubicBezTo>
                  <a:cubicBezTo>
                    <a:pt x="1713" y="295"/>
                    <a:pt x="1701" y="296"/>
                    <a:pt x="1689" y="297"/>
                  </a:cubicBezTo>
                  <a:cubicBezTo>
                    <a:pt x="1716" y="297"/>
                    <a:pt x="1681" y="298"/>
                    <a:pt x="1704" y="299"/>
                  </a:cubicBezTo>
                  <a:cubicBezTo>
                    <a:pt x="1714" y="300"/>
                    <a:pt x="1679" y="302"/>
                    <a:pt x="1689" y="302"/>
                  </a:cubicBezTo>
                  <a:cubicBezTo>
                    <a:pt x="1719" y="306"/>
                    <a:pt x="1703" y="304"/>
                    <a:pt x="1707" y="315"/>
                  </a:cubicBezTo>
                  <a:cubicBezTo>
                    <a:pt x="1709" y="321"/>
                    <a:pt x="1691" y="322"/>
                    <a:pt x="1686" y="322"/>
                  </a:cubicBezTo>
                  <a:cubicBezTo>
                    <a:pt x="1690" y="321"/>
                    <a:pt x="1705" y="322"/>
                    <a:pt x="1695" y="322"/>
                  </a:cubicBezTo>
                  <a:cubicBezTo>
                    <a:pt x="1679" y="322"/>
                    <a:pt x="1667" y="322"/>
                    <a:pt x="1666" y="322"/>
                  </a:cubicBezTo>
                  <a:cubicBezTo>
                    <a:pt x="1656" y="326"/>
                    <a:pt x="1715" y="325"/>
                    <a:pt x="1720" y="329"/>
                  </a:cubicBezTo>
                  <a:cubicBezTo>
                    <a:pt x="1712" y="329"/>
                    <a:pt x="1700" y="330"/>
                    <a:pt x="1690" y="330"/>
                  </a:cubicBezTo>
                  <a:cubicBezTo>
                    <a:pt x="1701" y="331"/>
                    <a:pt x="1726" y="332"/>
                    <a:pt x="1719" y="333"/>
                  </a:cubicBezTo>
                  <a:cubicBezTo>
                    <a:pt x="1707" y="334"/>
                    <a:pt x="1721" y="334"/>
                    <a:pt x="1725" y="334"/>
                  </a:cubicBezTo>
                  <a:cubicBezTo>
                    <a:pt x="1728" y="335"/>
                    <a:pt x="1713" y="335"/>
                    <a:pt x="1707" y="336"/>
                  </a:cubicBezTo>
                  <a:cubicBezTo>
                    <a:pt x="1751" y="333"/>
                    <a:pt x="1703" y="345"/>
                    <a:pt x="1744" y="350"/>
                  </a:cubicBezTo>
                  <a:cubicBezTo>
                    <a:pt x="1709" y="353"/>
                    <a:pt x="1737" y="356"/>
                    <a:pt x="1727" y="359"/>
                  </a:cubicBezTo>
                  <a:cubicBezTo>
                    <a:pt x="1711" y="361"/>
                    <a:pt x="1726" y="362"/>
                    <a:pt x="1707" y="364"/>
                  </a:cubicBezTo>
                  <a:cubicBezTo>
                    <a:pt x="1725" y="364"/>
                    <a:pt x="1722" y="365"/>
                    <a:pt x="1737" y="367"/>
                  </a:cubicBezTo>
                  <a:cubicBezTo>
                    <a:pt x="1749" y="368"/>
                    <a:pt x="1730" y="368"/>
                    <a:pt x="1727" y="368"/>
                  </a:cubicBezTo>
                  <a:cubicBezTo>
                    <a:pt x="1758" y="367"/>
                    <a:pt x="1691" y="369"/>
                    <a:pt x="1684" y="369"/>
                  </a:cubicBezTo>
                  <a:cubicBezTo>
                    <a:pt x="1709" y="370"/>
                    <a:pt x="1728" y="370"/>
                    <a:pt x="1748" y="371"/>
                  </a:cubicBezTo>
                  <a:cubicBezTo>
                    <a:pt x="1726" y="371"/>
                    <a:pt x="1707" y="371"/>
                    <a:pt x="1679" y="371"/>
                  </a:cubicBezTo>
                  <a:cubicBezTo>
                    <a:pt x="1717" y="372"/>
                    <a:pt x="1669" y="374"/>
                    <a:pt x="1727" y="374"/>
                  </a:cubicBezTo>
                  <a:cubicBezTo>
                    <a:pt x="1744" y="373"/>
                    <a:pt x="1746" y="374"/>
                    <a:pt x="1727" y="374"/>
                  </a:cubicBezTo>
                  <a:lnTo>
                    <a:pt x="1727" y="374"/>
                  </a:lnTo>
                  <a:cubicBezTo>
                    <a:pt x="1721" y="375"/>
                    <a:pt x="1715" y="375"/>
                    <a:pt x="1708" y="376"/>
                  </a:cubicBezTo>
                  <a:cubicBezTo>
                    <a:pt x="1721" y="376"/>
                    <a:pt x="1734" y="376"/>
                    <a:pt x="1748" y="376"/>
                  </a:cubicBezTo>
                  <a:cubicBezTo>
                    <a:pt x="1708" y="378"/>
                    <a:pt x="1688" y="379"/>
                    <a:pt x="1746" y="379"/>
                  </a:cubicBezTo>
                  <a:cubicBezTo>
                    <a:pt x="1700" y="381"/>
                    <a:pt x="1750" y="382"/>
                    <a:pt x="1749" y="384"/>
                  </a:cubicBezTo>
                  <a:cubicBezTo>
                    <a:pt x="1748" y="400"/>
                    <a:pt x="1747" y="399"/>
                    <a:pt x="1727" y="399"/>
                  </a:cubicBezTo>
                  <a:cubicBezTo>
                    <a:pt x="1746" y="402"/>
                    <a:pt x="1787" y="403"/>
                    <a:pt x="1727" y="404"/>
                  </a:cubicBezTo>
                  <a:cubicBezTo>
                    <a:pt x="1722" y="405"/>
                    <a:pt x="1658" y="406"/>
                    <a:pt x="1707" y="406"/>
                  </a:cubicBezTo>
                  <a:cubicBezTo>
                    <a:pt x="1696" y="405"/>
                    <a:pt x="1767" y="404"/>
                    <a:pt x="1693" y="402"/>
                  </a:cubicBezTo>
                  <a:cubicBezTo>
                    <a:pt x="1661" y="404"/>
                    <a:pt x="1663" y="405"/>
                    <a:pt x="1666" y="407"/>
                  </a:cubicBezTo>
                  <a:cubicBezTo>
                    <a:pt x="1667" y="408"/>
                    <a:pt x="1631" y="409"/>
                    <a:pt x="1665" y="410"/>
                  </a:cubicBezTo>
                  <a:cubicBezTo>
                    <a:pt x="1695" y="409"/>
                    <a:pt x="1705" y="408"/>
                    <a:pt x="1690" y="407"/>
                  </a:cubicBezTo>
                  <a:cubicBezTo>
                    <a:pt x="1705" y="407"/>
                    <a:pt x="1723" y="406"/>
                    <a:pt x="1748" y="406"/>
                  </a:cubicBezTo>
                  <a:cubicBezTo>
                    <a:pt x="1748" y="407"/>
                    <a:pt x="1759" y="409"/>
                    <a:pt x="1746" y="409"/>
                  </a:cubicBezTo>
                  <a:cubicBezTo>
                    <a:pt x="1734" y="412"/>
                    <a:pt x="1726" y="411"/>
                    <a:pt x="1717" y="415"/>
                  </a:cubicBezTo>
                  <a:cubicBezTo>
                    <a:pt x="1720" y="416"/>
                    <a:pt x="1731" y="416"/>
                    <a:pt x="1727" y="424"/>
                  </a:cubicBezTo>
                  <a:cubicBezTo>
                    <a:pt x="1710" y="424"/>
                    <a:pt x="1698" y="424"/>
                    <a:pt x="1682" y="425"/>
                  </a:cubicBezTo>
                  <a:cubicBezTo>
                    <a:pt x="1734" y="426"/>
                    <a:pt x="1682" y="428"/>
                    <a:pt x="1721" y="429"/>
                  </a:cubicBezTo>
                  <a:cubicBezTo>
                    <a:pt x="1723" y="429"/>
                    <a:pt x="1721" y="430"/>
                    <a:pt x="1719" y="430"/>
                  </a:cubicBezTo>
                  <a:cubicBezTo>
                    <a:pt x="1686" y="433"/>
                    <a:pt x="1739" y="434"/>
                    <a:pt x="1723" y="436"/>
                  </a:cubicBezTo>
                  <a:cubicBezTo>
                    <a:pt x="1686" y="437"/>
                    <a:pt x="1725" y="439"/>
                    <a:pt x="1694" y="442"/>
                  </a:cubicBezTo>
                  <a:cubicBezTo>
                    <a:pt x="1664" y="443"/>
                    <a:pt x="1725" y="443"/>
                    <a:pt x="1706" y="444"/>
                  </a:cubicBezTo>
                  <a:cubicBezTo>
                    <a:pt x="1669" y="446"/>
                    <a:pt x="1693" y="447"/>
                    <a:pt x="1686" y="449"/>
                  </a:cubicBezTo>
                  <a:cubicBezTo>
                    <a:pt x="1682" y="450"/>
                    <a:pt x="1717" y="451"/>
                    <a:pt x="1686" y="452"/>
                  </a:cubicBezTo>
                  <a:cubicBezTo>
                    <a:pt x="1720" y="453"/>
                    <a:pt x="1684" y="454"/>
                    <a:pt x="1685" y="455"/>
                  </a:cubicBezTo>
                  <a:cubicBezTo>
                    <a:pt x="1681" y="468"/>
                    <a:pt x="1748" y="458"/>
                    <a:pt x="1707" y="461"/>
                  </a:cubicBezTo>
                  <a:lnTo>
                    <a:pt x="1707" y="461"/>
                  </a:lnTo>
                  <a:cubicBezTo>
                    <a:pt x="1697" y="462"/>
                    <a:pt x="1747" y="462"/>
                    <a:pt x="1712" y="463"/>
                  </a:cubicBezTo>
                  <a:cubicBezTo>
                    <a:pt x="1737" y="464"/>
                    <a:pt x="1691" y="465"/>
                    <a:pt x="1708" y="466"/>
                  </a:cubicBezTo>
                  <a:cubicBezTo>
                    <a:pt x="1744" y="470"/>
                    <a:pt x="1728" y="472"/>
                    <a:pt x="1761" y="470"/>
                  </a:cubicBezTo>
                  <a:cubicBezTo>
                    <a:pt x="1770" y="471"/>
                    <a:pt x="1753" y="471"/>
                    <a:pt x="1748" y="471"/>
                  </a:cubicBezTo>
                  <a:lnTo>
                    <a:pt x="1748" y="471"/>
                  </a:lnTo>
                  <a:cubicBezTo>
                    <a:pt x="1738" y="473"/>
                    <a:pt x="1813" y="471"/>
                    <a:pt x="1769" y="472"/>
                  </a:cubicBezTo>
                  <a:lnTo>
                    <a:pt x="1769" y="472"/>
                  </a:lnTo>
                  <a:cubicBezTo>
                    <a:pt x="1850" y="474"/>
                    <a:pt x="1855" y="476"/>
                    <a:pt x="1875" y="486"/>
                  </a:cubicBezTo>
                  <a:cubicBezTo>
                    <a:pt x="1861" y="487"/>
                    <a:pt x="1869" y="489"/>
                    <a:pt x="1862" y="490"/>
                  </a:cubicBezTo>
                  <a:cubicBezTo>
                    <a:pt x="1865" y="491"/>
                    <a:pt x="1859" y="492"/>
                    <a:pt x="1875" y="493"/>
                  </a:cubicBezTo>
                  <a:cubicBezTo>
                    <a:pt x="1908" y="494"/>
                    <a:pt x="1867" y="495"/>
                    <a:pt x="1886" y="496"/>
                  </a:cubicBezTo>
                  <a:cubicBezTo>
                    <a:pt x="1901" y="497"/>
                    <a:pt x="1859" y="497"/>
                    <a:pt x="1886" y="498"/>
                  </a:cubicBezTo>
                  <a:cubicBezTo>
                    <a:pt x="1899" y="498"/>
                    <a:pt x="1893" y="500"/>
                    <a:pt x="1895" y="500"/>
                  </a:cubicBezTo>
                  <a:cubicBezTo>
                    <a:pt x="1843" y="503"/>
                    <a:pt x="1820" y="502"/>
                    <a:pt x="1771" y="502"/>
                  </a:cubicBezTo>
                  <a:cubicBezTo>
                    <a:pt x="1817" y="503"/>
                    <a:pt x="1764" y="504"/>
                    <a:pt x="1769" y="505"/>
                  </a:cubicBezTo>
                  <a:cubicBezTo>
                    <a:pt x="1773" y="506"/>
                    <a:pt x="1769" y="508"/>
                    <a:pt x="1778" y="509"/>
                  </a:cubicBezTo>
                  <a:cubicBezTo>
                    <a:pt x="1789" y="510"/>
                    <a:pt x="1762" y="511"/>
                    <a:pt x="1768" y="512"/>
                  </a:cubicBezTo>
                  <a:cubicBezTo>
                    <a:pt x="1837" y="520"/>
                    <a:pt x="1779" y="516"/>
                    <a:pt x="1878" y="503"/>
                  </a:cubicBezTo>
                  <a:cubicBezTo>
                    <a:pt x="1903" y="503"/>
                    <a:pt x="1892" y="505"/>
                    <a:pt x="1933" y="505"/>
                  </a:cubicBezTo>
                  <a:cubicBezTo>
                    <a:pt x="1884" y="513"/>
                    <a:pt x="1879" y="514"/>
                    <a:pt x="1811" y="515"/>
                  </a:cubicBezTo>
                  <a:cubicBezTo>
                    <a:pt x="1819" y="517"/>
                    <a:pt x="1835" y="515"/>
                    <a:pt x="1832" y="521"/>
                  </a:cubicBezTo>
                  <a:cubicBezTo>
                    <a:pt x="1915" y="521"/>
                    <a:pt x="1860" y="524"/>
                    <a:pt x="1832" y="526"/>
                  </a:cubicBezTo>
                  <a:cubicBezTo>
                    <a:pt x="1867" y="527"/>
                    <a:pt x="1823" y="528"/>
                    <a:pt x="1829" y="529"/>
                  </a:cubicBezTo>
                  <a:cubicBezTo>
                    <a:pt x="1826" y="530"/>
                    <a:pt x="1790" y="531"/>
                    <a:pt x="1775" y="528"/>
                  </a:cubicBezTo>
                  <a:cubicBezTo>
                    <a:pt x="1772" y="529"/>
                    <a:pt x="1766" y="530"/>
                    <a:pt x="1770" y="530"/>
                  </a:cubicBezTo>
                  <a:cubicBezTo>
                    <a:pt x="1802" y="532"/>
                    <a:pt x="1778" y="533"/>
                    <a:pt x="1832" y="534"/>
                  </a:cubicBezTo>
                  <a:cubicBezTo>
                    <a:pt x="1833" y="561"/>
                    <a:pt x="1871" y="556"/>
                    <a:pt x="1889" y="560"/>
                  </a:cubicBezTo>
                  <a:cubicBezTo>
                    <a:pt x="1876" y="562"/>
                    <a:pt x="1897" y="564"/>
                    <a:pt x="1894" y="565"/>
                  </a:cubicBezTo>
                  <a:cubicBezTo>
                    <a:pt x="1893" y="566"/>
                    <a:pt x="1894" y="567"/>
                    <a:pt x="1894" y="568"/>
                  </a:cubicBezTo>
                  <a:cubicBezTo>
                    <a:pt x="1894" y="569"/>
                    <a:pt x="1886" y="570"/>
                    <a:pt x="1896" y="571"/>
                  </a:cubicBezTo>
                  <a:cubicBezTo>
                    <a:pt x="1946" y="574"/>
                    <a:pt x="1924" y="580"/>
                    <a:pt x="1951" y="582"/>
                  </a:cubicBezTo>
                  <a:cubicBezTo>
                    <a:pt x="1952" y="582"/>
                    <a:pt x="1930" y="583"/>
                    <a:pt x="1948" y="583"/>
                  </a:cubicBezTo>
                  <a:cubicBezTo>
                    <a:pt x="1951" y="583"/>
                    <a:pt x="1956" y="583"/>
                    <a:pt x="1955" y="583"/>
                  </a:cubicBezTo>
                  <a:cubicBezTo>
                    <a:pt x="1902" y="586"/>
                    <a:pt x="1965" y="588"/>
                    <a:pt x="1939" y="591"/>
                  </a:cubicBezTo>
                  <a:cubicBezTo>
                    <a:pt x="1969" y="591"/>
                    <a:pt x="1925" y="592"/>
                    <a:pt x="1953" y="593"/>
                  </a:cubicBezTo>
                  <a:cubicBezTo>
                    <a:pt x="1968" y="594"/>
                    <a:pt x="1954" y="595"/>
                    <a:pt x="1957" y="597"/>
                  </a:cubicBezTo>
                  <a:cubicBezTo>
                    <a:pt x="1960" y="598"/>
                    <a:pt x="1965" y="599"/>
                    <a:pt x="1979" y="599"/>
                  </a:cubicBezTo>
                  <a:cubicBezTo>
                    <a:pt x="2001" y="601"/>
                    <a:pt x="1942" y="601"/>
                    <a:pt x="1971" y="602"/>
                  </a:cubicBezTo>
                  <a:cubicBezTo>
                    <a:pt x="1990" y="604"/>
                    <a:pt x="1969" y="605"/>
                    <a:pt x="1978" y="608"/>
                  </a:cubicBezTo>
                  <a:cubicBezTo>
                    <a:pt x="1985" y="609"/>
                    <a:pt x="1966" y="610"/>
                    <a:pt x="1966" y="611"/>
                  </a:cubicBezTo>
                  <a:cubicBezTo>
                    <a:pt x="1991" y="612"/>
                    <a:pt x="1963" y="631"/>
                    <a:pt x="1989" y="631"/>
                  </a:cubicBezTo>
                  <a:cubicBezTo>
                    <a:pt x="2029" y="632"/>
                    <a:pt x="1976" y="633"/>
                    <a:pt x="1986" y="634"/>
                  </a:cubicBezTo>
                  <a:cubicBezTo>
                    <a:pt x="2006" y="636"/>
                    <a:pt x="1994" y="636"/>
                    <a:pt x="1999" y="642"/>
                  </a:cubicBezTo>
                  <a:cubicBezTo>
                    <a:pt x="2002" y="644"/>
                    <a:pt x="1985" y="646"/>
                    <a:pt x="2015" y="648"/>
                  </a:cubicBezTo>
                  <a:cubicBezTo>
                    <a:pt x="1967" y="650"/>
                    <a:pt x="2048" y="648"/>
                    <a:pt x="2040" y="649"/>
                  </a:cubicBezTo>
                  <a:cubicBezTo>
                    <a:pt x="2032" y="650"/>
                    <a:pt x="2025" y="650"/>
                    <a:pt x="2019" y="650"/>
                  </a:cubicBezTo>
                  <a:cubicBezTo>
                    <a:pt x="2025" y="651"/>
                    <a:pt x="2030" y="651"/>
                    <a:pt x="2036" y="651"/>
                  </a:cubicBezTo>
                  <a:cubicBezTo>
                    <a:pt x="2030" y="651"/>
                    <a:pt x="2025" y="651"/>
                    <a:pt x="2019" y="651"/>
                  </a:cubicBezTo>
                  <a:cubicBezTo>
                    <a:pt x="2030" y="653"/>
                    <a:pt x="2039" y="651"/>
                    <a:pt x="2041" y="658"/>
                  </a:cubicBezTo>
                  <a:cubicBezTo>
                    <a:pt x="2043" y="658"/>
                    <a:pt x="2062" y="659"/>
                    <a:pt x="2043" y="660"/>
                  </a:cubicBezTo>
                  <a:cubicBezTo>
                    <a:pt x="2062" y="660"/>
                    <a:pt x="2081" y="661"/>
                    <a:pt x="2100" y="661"/>
                  </a:cubicBezTo>
                  <a:cubicBezTo>
                    <a:pt x="2088" y="662"/>
                    <a:pt x="2075" y="663"/>
                    <a:pt x="2062" y="663"/>
                  </a:cubicBezTo>
                  <a:cubicBezTo>
                    <a:pt x="2103" y="664"/>
                    <a:pt x="2048" y="665"/>
                    <a:pt x="2058" y="666"/>
                  </a:cubicBezTo>
                  <a:cubicBezTo>
                    <a:pt x="2062" y="666"/>
                    <a:pt x="2092" y="667"/>
                    <a:pt x="2071" y="668"/>
                  </a:cubicBezTo>
                  <a:cubicBezTo>
                    <a:pt x="2066" y="669"/>
                    <a:pt x="2087" y="667"/>
                    <a:pt x="2081" y="675"/>
                  </a:cubicBezTo>
                  <a:cubicBezTo>
                    <a:pt x="2101" y="675"/>
                    <a:pt x="2111" y="673"/>
                    <a:pt x="2122" y="675"/>
                  </a:cubicBezTo>
                  <a:cubicBezTo>
                    <a:pt x="2120" y="675"/>
                    <a:pt x="2104" y="676"/>
                    <a:pt x="2107" y="676"/>
                  </a:cubicBezTo>
                  <a:cubicBezTo>
                    <a:pt x="2134" y="677"/>
                    <a:pt x="2122" y="678"/>
                    <a:pt x="2113" y="680"/>
                  </a:cubicBezTo>
                  <a:cubicBezTo>
                    <a:pt x="2111" y="684"/>
                    <a:pt x="2150" y="689"/>
                    <a:pt x="2158" y="689"/>
                  </a:cubicBezTo>
                  <a:cubicBezTo>
                    <a:pt x="2160" y="690"/>
                    <a:pt x="2148" y="691"/>
                    <a:pt x="2144" y="692"/>
                  </a:cubicBezTo>
                  <a:cubicBezTo>
                    <a:pt x="2155" y="693"/>
                    <a:pt x="2186" y="696"/>
                    <a:pt x="2150" y="699"/>
                  </a:cubicBezTo>
                  <a:cubicBezTo>
                    <a:pt x="2161" y="699"/>
                    <a:pt x="2173" y="700"/>
                    <a:pt x="2185" y="700"/>
                  </a:cubicBezTo>
                  <a:cubicBezTo>
                    <a:pt x="2151" y="700"/>
                    <a:pt x="2185" y="701"/>
                    <a:pt x="2177" y="702"/>
                  </a:cubicBezTo>
                  <a:cubicBezTo>
                    <a:pt x="2170" y="702"/>
                    <a:pt x="2164" y="704"/>
                    <a:pt x="2172" y="704"/>
                  </a:cubicBezTo>
                  <a:cubicBezTo>
                    <a:pt x="2191" y="705"/>
                    <a:pt x="2184" y="706"/>
                    <a:pt x="2185" y="706"/>
                  </a:cubicBezTo>
                  <a:cubicBezTo>
                    <a:pt x="2188" y="709"/>
                    <a:pt x="2176" y="711"/>
                    <a:pt x="2196" y="713"/>
                  </a:cubicBezTo>
                  <a:cubicBezTo>
                    <a:pt x="2231" y="717"/>
                    <a:pt x="2204" y="717"/>
                    <a:pt x="2237" y="723"/>
                  </a:cubicBezTo>
                  <a:cubicBezTo>
                    <a:pt x="2268" y="727"/>
                    <a:pt x="2140" y="729"/>
                    <a:pt x="2124" y="732"/>
                  </a:cubicBezTo>
                  <a:cubicBezTo>
                    <a:pt x="2109" y="734"/>
                    <a:pt x="2079" y="739"/>
                    <a:pt x="2119" y="742"/>
                  </a:cubicBezTo>
                  <a:cubicBezTo>
                    <a:pt x="2039" y="742"/>
                    <a:pt x="2040" y="743"/>
                    <a:pt x="2060" y="746"/>
                  </a:cubicBezTo>
                  <a:cubicBezTo>
                    <a:pt x="2020" y="747"/>
                    <a:pt x="2051" y="749"/>
                    <a:pt x="2039" y="751"/>
                  </a:cubicBezTo>
                  <a:cubicBezTo>
                    <a:pt x="2028" y="753"/>
                    <a:pt x="1997" y="755"/>
                    <a:pt x="2036" y="757"/>
                  </a:cubicBezTo>
                  <a:cubicBezTo>
                    <a:pt x="1996" y="758"/>
                    <a:pt x="1981" y="759"/>
                    <a:pt x="2020" y="762"/>
                  </a:cubicBezTo>
                  <a:cubicBezTo>
                    <a:pt x="1998" y="763"/>
                    <a:pt x="1961" y="764"/>
                    <a:pt x="1965" y="765"/>
                  </a:cubicBezTo>
                  <a:cubicBezTo>
                    <a:pt x="1972" y="766"/>
                    <a:pt x="1937" y="767"/>
                    <a:pt x="1958" y="768"/>
                  </a:cubicBezTo>
                  <a:cubicBezTo>
                    <a:pt x="1985" y="769"/>
                    <a:pt x="1959" y="770"/>
                    <a:pt x="1954" y="771"/>
                  </a:cubicBezTo>
                  <a:cubicBezTo>
                    <a:pt x="1950" y="772"/>
                    <a:pt x="1955" y="773"/>
                    <a:pt x="1943" y="774"/>
                  </a:cubicBezTo>
                  <a:cubicBezTo>
                    <a:pt x="1930" y="774"/>
                    <a:pt x="1970" y="775"/>
                    <a:pt x="1944" y="776"/>
                  </a:cubicBezTo>
                  <a:cubicBezTo>
                    <a:pt x="1895" y="779"/>
                    <a:pt x="2055" y="779"/>
                    <a:pt x="1998" y="779"/>
                  </a:cubicBezTo>
                  <a:lnTo>
                    <a:pt x="1998" y="779"/>
                  </a:lnTo>
                  <a:cubicBezTo>
                    <a:pt x="1979" y="782"/>
                    <a:pt x="1976" y="777"/>
                    <a:pt x="1977" y="786"/>
                  </a:cubicBezTo>
                  <a:cubicBezTo>
                    <a:pt x="1977" y="787"/>
                    <a:pt x="1965" y="789"/>
                    <a:pt x="1981" y="790"/>
                  </a:cubicBezTo>
                  <a:cubicBezTo>
                    <a:pt x="2006" y="791"/>
                    <a:pt x="1971" y="792"/>
                    <a:pt x="1974" y="793"/>
                  </a:cubicBezTo>
                  <a:cubicBezTo>
                    <a:pt x="1979" y="795"/>
                    <a:pt x="2000" y="798"/>
                    <a:pt x="1938" y="799"/>
                  </a:cubicBezTo>
                  <a:cubicBezTo>
                    <a:pt x="1930" y="800"/>
                    <a:pt x="1937" y="800"/>
                    <a:pt x="1936" y="804"/>
                  </a:cubicBezTo>
                  <a:cubicBezTo>
                    <a:pt x="1906" y="805"/>
                    <a:pt x="1874" y="806"/>
                    <a:pt x="1877" y="806"/>
                  </a:cubicBezTo>
                  <a:cubicBezTo>
                    <a:pt x="1881" y="807"/>
                    <a:pt x="1839" y="808"/>
                    <a:pt x="1867" y="809"/>
                  </a:cubicBezTo>
                  <a:cubicBezTo>
                    <a:pt x="1874" y="809"/>
                    <a:pt x="1847" y="811"/>
                    <a:pt x="1854" y="811"/>
                  </a:cubicBezTo>
                  <a:cubicBezTo>
                    <a:pt x="1887" y="812"/>
                    <a:pt x="1842" y="813"/>
                    <a:pt x="1854" y="814"/>
                  </a:cubicBezTo>
                  <a:cubicBezTo>
                    <a:pt x="1861" y="814"/>
                    <a:pt x="1880" y="814"/>
                    <a:pt x="1894" y="814"/>
                  </a:cubicBezTo>
                  <a:lnTo>
                    <a:pt x="1894" y="818"/>
                  </a:lnTo>
                  <a:cubicBezTo>
                    <a:pt x="1960" y="815"/>
                    <a:pt x="1969" y="808"/>
                    <a:pt x="2016" y="803"/>
                  </a:cubicBezTo>
                  <a:cubicBezTo>
                    <a:pt x="2036" y="795"/>
                    <a:pt x="2078" y="788"/>
                    <a:pt x="2123" y="787"/>
                  </a:cubicBezTo>
                  <a:cubicBezTo>
                    <a:pt x="2095" y="786"/>
                    <a:pt x="2129" y="785"/>
                    <a:pt x="2105" y="784"/>
                  </a:cubicBezTo>
                  <a:cubicBezTo>
                    <a:pt x="2122" y="784"/>
                    <a:pt x="2180" y="783"/>
                    <a:pt x="2144" y="784"/>
                  </a:cubicBezTo>
                  <a:lnTo>
                    <a:pt x="2144" y="784"/>
                  </a:lnTo>
                  <a:cubicBezTo>
                    <a:pt x="2144" y="786"/>
                    <a:pt x="2229" y="783"/>
                    <a:pt x="2185" y="785"/>
                  </a:cubicBezTo>
                  <a:cubicBezTo>
                    <a:pt x="2184" y="785"/>
                    <a:pt x="2193" y="788"/>
                    <a:pt x="2185" y="786"/>
                  </a:cubicBezTo>
                  <a:cubicBezTo>
                    <a:pt x="2237" y="788"/>
                    <a:pt x="2158" y="786"/>
                    <a:pt x="2144" y="787"/>
                  </a:cubicBezTo>
                  <a:cubicBezTo>
                    <a:pt x="2150" y="787"/>
                    <a:pt x="2155" y="788"/>
                    <a:pt x="2161" y="788"/>
                  </a:cubicBezTo>
                  <a:cubicBezTo>
                    <a:pt x="2155" y="788"/>
                    <a:pt x="2150" y="788"/>
                    <a:pt x="2144" y="788"/>
                  </a:cubicBezTo>
                  <a:cubicBezTo>
                    <a:pt x="2140" y="796"/>
                    <a:pt x="2166" y="790"/>
                    <a:pt x="2185" y="792"/>
                  </a:cubicBezTo>
                  <a:cubicBezTo>
                    <a:pt x="2183" y="790"/>
                    <a:pt x="2167" y="791"/>
                    <a:pt x="2167" y="791"/>
                  </a:cubicBezTo>
                  <a:cubicBezTo>
                    <a:pt x="2175" y="791"/>
                    <a:pt x="2180" y="790"/>
                    <a:pt x="2185" y="791"/>
                  </a:cubicBezTo>
                  <a:cubicBezTo>
                    <a:pt x="2171" y="791"/>
                    <a:pt x="2202" y="791"/>
                    <a:pt x="2203" y="792"/>
                  </a:cubicBezTo>
                  <a:cubicBezTo>
                    <a:pt x="2197" y="792"/>
                    <a:pt x="2191" y="792"/>
                    <a:pt x="2185" y="792"/>
                  </a:cubicBezTo>
                  <a:cubicBezTo>
                    <a:pt x="2222" y="801"/>
                    <a:pt x="2131" y="809"/>
                    <a:pt x="2102" y="816"/>
                  </a:cubicBezTo>
                  <a:cubicBezTo>
                    <a:pt x="2108" y="816"/>
                    <a:pt x="2114" y="816"/>
                    <a:pt x="2119" y="816"/>
                  </a:cubicBezTo>
                  <a:cubicBezTo>
                    <a:pt x="2114" y="816"/>
                    <a:pt x="2108" y="816"/>
                    <a:pt x="2102" y="816"/>
                  </a:cubicBezTo>
                  <a:lnTo>
                    <a:pt x="2102" y="819"/>
                  </a:lnTo>
                  <a:cubicBezTo>
                    <a:pt x="2121" y="820"/>
                    <a:pt x="2133" y="820"/>
                    <a:pt x="2149" y="820"/>
                  </a:cubicBezTo>
                  <a:cubicBezTo>
                    <a:pt x="2130" y="820"/>
                    <a:pt x="2116" y="821"/>
                    <a:pt x="2098" y="821"/>
                  </a:cubicBezTo>
                  <a:cubicBezTo>
                    <a:pt x="2115" y="821"/>
                    <a:pt x="2126" y="821"/>
                    <a:pt x="2144" y="821"/>
                  </a:cubicBezTo>
                  <a:cubicBezTo>
                    <a:pt x="2150" y="831"/>
                    <a:pt x="2117" y="825"/>
                    <a:pt x="2092" y="828"/>
                  </a:cubicBezTo>
                  <a:cubicBezTo>
                    <a:pt x="2102" y="833"/>
                    <a:pt x="2160" y="830"/>
                    <a:pt x="2123" y="831"/>
                  </a:cubicBezTo>
                  <a:lnTo>
                    <a:pt x="2123" y="831"/>
                  </a:lnTo>
                  <a:cubicBezTo>
                    <a:pt x="2141" y="832"/>
                    <a:pt x="2099" y="833"/>
                    <a:pt x="2113" y="834"/>
                  </a:cubicBezTo>
                  <a:cubicBezTo>
                    <a:pt x="2125" y="836"/>
                    <a:pt x="2088" y="840"/>
                    <a:pt x="2081" y="842"/>
                  </a:cubicBezTo>
                  <a:cubicBezTo>
                    <a:pt x="2087" y="842"/>
                    <a:pt x="2093" y="842"/>
                    <a:pt x="2099" y="842"/>
                  </a:cubicBezTo>
                  <a:cubicBezTo>
                    <a:pt x="2093" y="842"/>
                    <a:pt x="2087" y="842"/>
                    <a:pt x="2081" y="843"/>
                  </a:cubicBezTo>
                  <a:cubicBezTo>
                    <a:pt x="2071" y="845"/>
                    <a:pt x="2146" y="843"/>
                    <a:pt x="2102" y="844"/>
                  </a:cubicBezTo>
                  <a:lnTo>
                    <a:pt x="2102" y="844"/>
                  </a:lnTo>
                  <a:cubicBezTo>
                    <a:pt x="2056" y="846"/>
                    <a:pt x="2136" y="846"/>
                    <a:pt x="2072" y="846"/>
                  </a:cubicBezTo>
                  <a:cubicBezTo>
                    <a:pt x="2072" y="847"/>
                    <a:pt x="2074" y="847"/>
                    <a:pt x="2071" y="847"/>
                  </a:cubicBezTo>
                  <a:cubicBezTo>
                    <a:pt x="2059" y="848"/>
                    <a:pt x="2077" y="849"/>
                    <a:pt x="2069" y="850"/>
                  </a:cubicBezTo>
                  <a:cubicBezTo>
                    <a:pt x="2060" y="852"/>
                    <a:pt x="2090" y="854"/>
                    <a:pt x="2100" y="856"/>
                  </a:cubicBezTo>
                  <a:cubicBezTo>
                    <a:pt x="1977" y="860"/>
                    <a:pt x="1904" y="890"/>
                    <a:pt x="1748" y="887"/>
                  </a:cubicBezTo>
                  <a:cubicBezTo>
                    <a:pt x="1768" y="890"/>
                    <a:pt x="1682" y="893"/>
                    <a:pt x="1670" y="895"/>
                  </a:cubicBezTo>
                  <a:cubicBezTo>
                    <a:pt x="1617" y="895"/>
                    <a:pt x="1666" y="897"/>
                    <a:pt x="1629" y="897"/>
                  </a:cubicBezTo>
                  <a:cubicBezTo>
                    <a:pt x="1621" y="897"/>
                    <a:pt x="1649" y="898"/>
                    <a:pt x="1628" y="899"/>
                  </a:cubicBezTo>
                  <a:cubicBezTo>
                    <a:pt x="1574" y="901"/>
                    <a:pt x="1575" y="903"/>
                    <a:pt x="1569" y="906"/>
                  </a:cubicBezTo>
                  <a:cubicBezTo>
                    <a:pt x="1557" y="906"/>
                    <a:pt x="1528" y="906"/>
                    <a:pt x="1553" y="907"/>
                  </a:cubicBezTo>
                  <a:cubicBezTo>
                    <a:pt x="1560" y="907"/>
                    <a:pt x="1565" y="908"/>
                    <a:pt x="1560" y="908"/>
                  </a:cubicBezTo>
                  <a:cubicBezTo>
                    <a:pt x="1536" y="909"/>
                    <a:pt x="1552" y="910"/>
                    <a:pt x="1551" y="911"/>
                  </a:cubicBezTo>
                  <a:cubicBezTo>
                    <a:pt x="1518" y="921"/>
                    <a:pt x="1516" y="923"/>
                    <a:pt x="1480" y="928"/>
                  </a:cubicBezTo>
                  <a:cubicBezTo>
                    <a:pt x="1467" y="928"/>
                    <a:pt x="1500" y="929"/>
                    <a:pt x="1480" y="931"/>
                  </a:cubicBezTo>
                  <a:cubicBezTo>
                    <a:pt x="1467" y="931"/>
                    <a:pt x="1480" y="933"/>
                    <a:pt x="1477" y="934"/>
                  </a:cubicBezTo>
                  <a:cubicBezTo>
                    <a:pt x="1472" y="935"/>
                    <a:pt x="1495" y="937"/>
                    <a:pt x="1461" y="938"/>
                  </a:cubicBezTo>
                  <a:cubicBezTo>
                    <a:pt x="1484" y="940"/>
                    <a:pt x="1448" y="941"/>
                    <a:pt x="1455" y="943"/>
                  </a:cubicBezTo>
                  <a:cubicBezTo>
                    <a:pt x="1463" y="944"/>
                    <a:pt x="1461" y="946"/>
                    <a:pt x="1436" y="947"/>
                  </a:cubicBezTo>
                  <a:cubicBezTo>
                    <a:pt x="1477" y="948"/>
                    <a:pt x="1424" y="949"/>
                    <a:pt x="1434" y="950"/>
                  </a:cubicBezTo>
                  <a:cubicBezTo>
                    <a:pt x="1444" y="951"/>
                    <a:pt x="1429" y="953"/>
                    <a:pt x="1453" y="954"/>
                  </a:cubicBezTo>
                  <a:cubicBezTo>
                    <a:pt x="1416" y="958"/>
                    <a:pt x="1446" y="961"/>
                    <a:pt x="1436" y="965"/>
                  </a:cubicBezTo>
                  <a:cubicBezTo>
                    <a:pt x="1420" y="970"/>
                    <a:pt x="1413" y="973"/>
                    <a:pt x="1398" y="976"/>
                  </a:cubicBezTo>
                  <a:cubicBezTo>
                    <a:pt x="1406" y="978"/>
                    <a:pt x="1384" y="980"/>
                    <a:pt x="1396" y="983"/>
                  </a:cubicBezTo>
                  <a:cubicBezTo>
                    <a:pt x="1405" y="984"/>
                    <a:pt x="1362" y="986"/>
                    <a:pt x="1393" y="987"/>
                  </a:cubicBezTo>
                  <a:cubicBezTo>
                    <a:pt x="1397" y="987"/>
                    <a:pt x="1381" y="988"/>
                    <a:pt x="1372" y="988"/>
                  </a:cubicBezTo>
                  <a:cubicBezTo>
                    <a:pt x="1333" y="994"/>
                    <a:pt x="1359" y="993"/>
                    <a:pt x="1297" y="997"/>
                  </a:cubicBezTo>
                  <a:cubicBezTo>
                    <a:pt x="1289" y="998"/>
                    <a:pt x="1256" y="998"/>
                    <a:pt x="1287" y="999"/>
                  </a:cubicBezTo>
                  <a:cubicBezTo>
                    <a:pt x="1293" y="1000"/>
                    <a:pt x="1291" y="1000"/>
                    <a:pt x="1290" y="1001"/>
                  </a:cubicBezTo>
                  <a:cubicBezTo>
                    <a:pt x="1281" y="1004"/>
                    <a:pt x="1312" y="1008"/>
                    <a:pt x="1269" y="1011"/>
                  </a:cubicBezTo>
                  <a:cubicBezTo>
                    <a:pt x="1300" y="1013"/>
                    <a:pt x="1260" y="1011"/>
                    <a:pt x="1269" y="1016"/>
                  </a:cubicBezTo>
                  <a:cubicBezTo>
                    <a:pt x="1241" y="1014"/>
                    <a:pt x="1234" y="1015"/>
                    <a:pt x="1207" y="1020"/>
                  </a:cubicBezTo>
                  <a:cubicBezTo>
                    <a:pt x="1213" y="1020"/>
                    <a:pt x="1219" y="1020"/>
                    <a:pt x="1224" y="1020"/>
                  </a:cubicBezTo>
                  <a:cubicBezTo>
                    <a:pt x="1219" y="1020"/>
                    <a:pt x="1213" y="1020"/>
                    <a:pt x="1207" y="1020"/>
                  </a:cubicBezTo>
                  <a:cubicBezTo>
                    <a:pt x="1204" y="1021"/>
                    <a:pt x="1217" y="1022"/>
                    <a:pt x="1186" y="1022"/>
                  </a:cubicBezTo>
                  <a:cubicBezTo>
                    <a:pt x="1156" y="1026"/>
                    <a:pt x="1151" y="1027"/>
                    <a:pt x="1124" y="1029"/>
                  </a:cubicBezTo>
                  <a:cubicBezTo>
                    <a:pt x="1128" y="1029"/>
                    <a:pt x="1143" y="1029"/>
                    <a:pt x="1133" y="1029"/>
                  </a:cubicBezTo>
                  <a:cubicBezTo>
                    <a:pt x="1095" y="1029"/>
                    <a:pt x="1106" y="1030"/>
                    <a:pt x="1103" y="1031"/>
                  </a:cubicBezTo>
                  <a:cubicBezTo>
                    <a:pt x="1098" y="1031"/>
                    <a:pt x="1081" y="1032"/>
                    <a:pt x="1089" y="1033"/>
                  </a:cubicBezTo>
                  <a:cubicBezTo>
                    <a:pt x="1116" y="1034"/>
                    <a:pt x="1063" y="1034"/>
                    <a:pt x="1063" y="1035"/>
                  </a:cubicBezTo>
                  <a:cubicBezTo>
                    <a:pt x="1069" y="1035"/>
                    <a:pt x="1075" y="1036"/>
                    <a:pt x="1081" y="1036"/>
                  </a:cubicBezTo>
                  <a:cubicBezTo>
                    <a:pt x="1068" y="1036"/>
                    <a:pt x="1056" y="1037"/>
                    <a:pt x="1044" y="1037"/>
                  </a:cubicBezTo>
                  <a:cubicBezTo>
                    <a:pt x="1079" y="1038"/>
                    <a:pt x="1023" y="1039"/>
                    <a:pt x="1039" y="1040"/>
                  </a:cubicBezTo>
                  <a:cubicBezTo>
                    <a:pt x="1066" y="1042"/>
                    <a:pt x="995" y="1041"/>
                    <a:pt x="1000" y="1044"/>
                  </a:cubicBezTo>
                  <a:cubicBezTo>
                    <a:pt x="1030" y="1046"/>
                    <a:pt x="974" y="1047"/>
                    <a:pt x="1010" y="1050"/>
                  </a:cubicBezTo>
                  <a:cubicBezTo>
                    <a:pt x="1017" y="1053"/>
                    <a:pt x="975" y="1052"/>
                    <a:pt x="957" y="1050"/>
                  </a:cubicBezTo>
                  <a:cubicBezTo>
                    <a:pt x="957" y="1052"/>
                    <a:pt x="954" y="1053"/>
                    <a:pt x="958" y="1054"/>
                  </a:cubicBezTo>
                  <a:cubicBezTo>
                    <a:pt x="933" y="1060"/>
                    <a:pt x="994" y="1059"/>
                    <a:pt x="942" y="1063"/>
                  </a:cubicBezTo>
                  <a:cubicBezTo>
                    <a:pt x="962" y="1065"/>
                    <a:pt x="918" y="1067"/>
                    <a:pt x="975" y="1068"/>
                  </a:cubicBezTo>
                  <a:cubicBezTo>
                    <a:pt x="969" y="1069"/>
                    <a:pt x="956" y="1069"/>
                    <a:pt x="958" y="1070"/>
                  </a:cubicBezTo>
                  <a:cubicBezTo>
                    <a:pt x="985" y="1070"/>
                    <a:pt x="964" y="1071"/>
                    <a:pt x="957" y="1072"/>
                  </a:cubicBezTo>
                  <a:cubicBezTo>
                    <a:pt x="951" y="1073"/>
                    <a:pt x="926" y="1073"/>
                    <a:pt x="956" y="1074"/>
                  </a:cubicBezTo>
                  <a:cubicBezTo>
                    <a:pt x="939" y="1074"/>
                    <a:pt x="933" y="1075"/>
                    <a:pt x="936" y="1076"/>
                  </a:cubicBezTo>
                  <a:cubicBezTo>
                    <a:pt x="945" y="1075"/>
                    <a:pt x="951" y="1077"/>
                    <a:pt x="957" y="1079"/>
                  </a:cubicBezTo>
                  <a:cubicBezTo>
                    <a:pt x="959" y="1080"/>
                    <a:pt x="968" y="1082"/>
                    <a:pt x="955" y="1082"/>
                  </a:cubicBezTo>
                  <a:cubicBezTo>
                    <a:pt x="928" y="1084"/>
                    <a:pt x="970" y="1084"/>
                    <a:pt x="957" y="1085"/>
                  </a:cubicBezTo>
                  <a:cubicBezTo>
                    <a:pt x="864" y="1090"/>
                    <a:pt x="913" y="1098"/>
                    <a:pt x="825" y="1099"/>
                  </a:cubicBezTo>
                  <a:cubicBezTo>
                    <a:pt x="855" y="1099"/>
                    <a:pt x="879" y="1100"/>
                    <a:pt x="895" y="1099"/>
                  </a:cubicBezTo>
                  <a:cubicBezTo>
                    <a:pt x="889" y="1099"/>
                    <a:pt x="883" y="1098"/>
                    <a:pt x="878" y="1098"/>
                  </a:cubicBezTo>
                  <a:cubicBezTo>
                    <a:pt x="892" y="1098"/>
                    <a:pt x="927" y="1097"/>
                    <a:pt x="895" y="1098"/>
                  </a:cubicBezTo>
                  <a:lnTo>
                    <a:pt x="895" y="1099"/>
                  </a:lnTo>
                  <a:cubicBezTo>
                    <a:pt x="902" y="1099"/>
                    <a:pt x="909" y="1099"/>
                    <a:pt x="916" y="1100"/>
                  </a:cubicBezTo>
                  <a:cubicBezTo>
                    <a:pt x="882" y="1100"/>
                    <a:pt x="917" y="1101"/>
                    <a:pt x="904" y="1102"/>
                  </a:cubicBezTo>
                  <a:cubicBezTo>
                    <a:pt x="891" y="1103"/>
                    <a:pt x="897" y="1104"/>
                    <a:pt x="895" y="1105"/>
                  </a:cubicBezTo>
                  <a:cubicBezTo>
                    <a:pt x="893" y="1106"/>
                    <a:pt x="895" y="1107"/>
                    <a:pt x="876" y="1108"/>
                  </a:cubicBezTo>
                  <a:cubicBezTo>
                    <a:pt x="866" y="1109"/>
                    <a:pt x="886" y="1110"/>
                    <a:pt x="883" y="1111"/>
                  </a:cubicBezTo>
                  <a:cubicBezTo>
                    <a:pt x="881" y="1111"/>
                    <a:pt x="905" y="1112"/>
                    <a:pt x="863" y="1112"/>
                  </a:cubicBezTo>
                  <a:cubicBezTo>
                    <a:pt x="815" y="1113"/>
                    <a:pt x="916" y="1116"/>
                    <a:pt x="891" y="1117"/>
                  </a:cubicBezTo>
                  <a:cubicBezTo>
                    <a:pt x="884" y="1117"/>
                    <a:pt x="830" y="1118"/>
                    <a:pt x="874" y="1119"/>
                  </a:cubicBezTo>
                  <a:cubicBezTo>
                    <a:pt x="840" y="1121"/>
                    <a:pt x="856" y="1117"/>
                    <a:pt x="853" y="1128"/>
                  </a:cubicBezTo>
                  <a:cubicBezTo>
                    <a:pt x="853" y="1129"/>
                    <a:pt x="865" y="1130"/>
                    <a:pt x="851" y="1131"/>
                  </a:cubicBezTo>
                  <a:cubicBezTo>
                    <a:pt x="818" y="1132"/>
                    <a:pt x="866" y="1132"/>
                    <a:pt x="853" y="1133"/>
                  </a:cubicBezTo>
                  <a:cubicBezTo>
                    <a:pt x="847" y="1134"/>
                    <a:pt x="841" y="1134"/>
                    <a:pt x="834" y="1134"/>
                  </a:cubicBezTo>
                  <a:cubicBezTo>
                    <a:pt x="821" y="1135"/>
                    <a:pt x="800" y="1135"/>
                    <a:pt x="823" y="1140"/>
                  </a:cubicBezTo>
                  <a:cubicBezTo>
                    <a:pt x="829" y="1141"/>
                    <a:pt x="786" y="1142"/>
                    <a:pt x="831" y="1143"/>
                  </a:cubicBezTo>
                  <a:cubicBezTo>
                    <a:pt x="815" y="1145"/>
                    <a:pt x="746" y="1147"/>
                    <a:pt x="795" y="1150"/>
                  </a:cubicBezTo>
                  <a:cubicBezTo>
                    <a:pt x="807" y="1151"/>
                    <a:pt x="803" y="1151"/>
                    <a:pt x="794" y="1151"/>
                  </a:cubicBezTo>
                  <a:cubicBezTo>
                    <a:pt x="760" y="1154"/>
                    <a:pt x="787" y="1157"/>
                    <a:pt x="750" y="1159"/>
                  </a:cubicBezTo>
                  <a:cubicBezTo>
                    <a:pt x="800" y="1161"/>
                    <a:pt x="742" y="1163"/>
                    <a:pt x="789" y="1165"/>
                  </a:cubicBezTo>
                  <a:cubicBezTo>
                    <a:pt x="797" y="1165"/>
                    <a:pt x="783" y="1166"/>
                    <a:pt x="778" y="1167"/>
                  </a:cubicBezTo>
                  <a:cubicBezTo>
                    <a:pt x="789" y="1168"/>
                    <a:pt x="894" y="1168"/>
                    <a:pt x="853" y="1168"/>
                  </a:cubicBezTo>
                  <a:lnTo>
                    <a:pt x="853" y="1168"/>
                  </a:lnTo>
                  <a:cubicBezTo>
                    <a:pt x="884" y="1170"/>
                    <a:pt x="872" y="1171"/>
                    <a:pt x="884" y="1173"/>
                  </a:cubicBezTo>
                  <a:cubicBezTo>
                    <a:pt x="895" y="1174"/>
                    <a:pt x="877" y="1173"/>
                    <a:pt x="874" y="1173"/>
                  </a:cubicBezTo>
                  <a:cubicBezTo>
                    <a:pt x="879" y="1173"/>
                    <a:pt x="893" y="1173"/>
                    <a:pt x="884" y="1173"/>
                  </a:cubicBezTo>
                  <a:cubicBezTo>
                    <a:pt x="826" y="1174"/>
                    <a:pt x="807" y="1173"/>
                    <a:pt x="754" y="1170"/>
                  </a:cubicBezTo>
                  <a:lnTo>
                    <a:pt x="754" y="1175"/>
                  </a:lnTo>
                  <a:cubicBezTo>
                    <a:pt x="787" y="1172"/>
                    <a:pt x="870" y="1182"/>
                    <a:pt x="776" y="1184"/>
                  </a:cubicBezTo>
                  <a:cubicBezTo>
                    <a:pt x="744" y="1185"/>
                    <a:pt x="741" y="1168"/>
                    <a:pt x="687" y="1182"/>
                  </a:cubicBezTo>
                  <a:cubicBezTo>
                    <a:pt x="669" y="1196"/>
                    <a:pt x="642" y="1193"/>
                    <a:pt x="644" y="1199"/>
                  </a:cubicBezTo>
                  <a:cubicBezTo>
                    <a:pt x="579" y="1218"/>
                    <a:pt x="707" y="1217"/>
                    <a:pt x="747" y="1217"/>
                  </a:cubicBezTo>
                  <a:cubicBezTo>
                    <a:pt x="683" y="1217"/>
                    <a:pt x="753" y="1219"/>
                    <a:pt x="709" y="1219"/>
                  </a:cubicBezTo>
                  <a:cubicBezTo>
                    <a:pt x="724" y="1220"/>
                    <a:pt x="787" y="1220"/>
                    <a:pt x="767" y="1212"/>
                  </a:cubicBezTo>
                  <a:cubicBezTo>
                    <a:pt x="753" y="1210"/>
                    <a:pt x="782" y="1209"/>
                    <a:pt x="770" y="1208"/>
                  </a:cubicBezTo>
                  <a:cubicBezTo>
                    <a:pt x="756" y="1206"/>
                    <a:pt x="812" y="1205"/>
                    <a:pt x="775" y="1203"/>
                  </a:cubicBezTo>
                  <a:cubicBezTo>
                    <a:pt x="810" y="1203"/>
                    <a:pt x="747" y="1202"/>
                    <a:pt x="777" y="1201"/>
                  </a:cubicBezTo>
                  <a:cubicBezTo>
                    <a:pt x="809" y="1200"/>
                    <a:pt x="747" y="1199"/>
                    <a:pt x="773" y="1199"/>
                  </a:cubicBezTo>
                  <a:cubicBezTo>
                    <a:pt x="801" y="1198"/>
                    <a:pt x="785" y="1197"/>
                    <a:pt x="791" y="1196"/>
                  </a:cubicBezTo>
                  <a:cubicBezTo>
                    <a:pt x="795" y="1195"/>
                    <a:pt x="822" y="1195"/>
                    <a:pt x="792" y="1194"/>
                  </a:cubicBezTo>
                  <a:cubicBezTo>
                    <a:pt x="836" y="1189"/>
                    <a:pt x="830" y="1186"/>
                    <a:pt x="895" y="1180"/>
                  </a:cubicBezTo>
                  <a:cubicBezTo>
                    <a:pt x="857" y="1179"/>
                    <a:pt x="908" y="1178"/>
                    <a:pt x="877" y="1177"/>
                  </a:cubicBezTo>
                  <a:cubicBezTo>
                    <a:pt x="959" y="1179"/>
                    <a:pt x="970" y="1178"/>
                    <a:pt x="1031" y="1164"/>
                  </a:cubicBezTo>
                  <a:cubicBezTo>
                    <a:pt x="1058" y="1162"/>
                    <a:pt x="1027" y="1162"/>
                    <a:pt x="1029" y="1160"/>
                  </a:cubicBezTo>
                  <a:cubicBezTo>
                    <a:pt x="1035" y="1158"/>
                    <a:pt x="1042" y="1160"/>
                    <a:pt x="1041" y="1153"/>
                  </a:cubicBezTo>
                  <a:cubicBezTo>
                    <a:pt x="1067" y="1156"/>
                    <a:pt x="1140" y="1151"/>
                    <a:pt x="1103" y="1153"/>
                  </a:cubicBezTo>
                  <a:lnTo>
                    <a:pt x="1103" y="1153"/>
                  </a:lnTo>
                  <a:cubicBezTo>
                    <a:pt x="1104" y="1155"/>
                    <a:pt x="1117" y="1156"/>
                    <a:pt x="1106" y="1157"/>
                  </a:cubicBezTo>
                  <a:cubicBezTo>
                    <a:pt x="1096" y="1159"/>
                    <a:pt x="1132" y="1158"/>
                    <a:pt x="1124" y="1165"/>
                  </a:cubicBezTo>
                  <a:cubicBezTo>
                    <a:pt x="1140" y="1165"/>
                    <a:pt x="1149" y="1165"/>
                    <a:pt x="1161" y="1164"/>
                  </a:cubicBezTo>
                  <a:lnTo>
                    <a:pt x="1161" y="1169"/>
                  </a:lnTo>
                  <a:cubicBezTo>
                    <a:pt x="1143" y="1169"/>
                    <a:pt x="1133" y="1170"/>
                    <a:pt x="1124" y="1170"/>
                  </a:cubicBezTo>
                  <a:cubicBezTo>
                    <a:pt x="1162" y="1171"/>
                    <a:pt x="1098" y="1173"/>
                    <a:pt x="1144" y="1173"/>
                  </a:cubicBezTo>
                  <a:cubicBezTo>
                    <a:pt x="1077" y="1176"/>
                    <a:pt x="1175" y="1178"/>
                    <a:pt x="1106" y="1180"/>
                  </a:cubicBezTo>
                  <a:cubicBezTo>
                    <a:pt x="1140" y="1183"/>
                    <a:pt x="1115" y="1189"/>
                    <a:pt x="1125" y="1193"/>
                  </a:cubicBezTo>
                  <a:cubicBezTo>
                    <a:pt x="1130" y="1195"/>
                    <a:pt x="1095" y="1194"/>
                    <a:pt x="1082" y="1195"/>
                  </a:cubicBezTo>
                  <a:cubicBezTo>
                    <a:pt x="1082" y="1199"/>
                    <a:pt x="1088" y="1203"/>
                    <a:pt x="1079" y="1207"/>
                  </a:cubicBezTo>
                  <a:cubicBezTo>
                    <a:pt x="1076" y="1208"/>
                    <a:pt x="1099" y="1208"/>
                    <a:pt x="1092" y="1210"/>
                  </a:cubicBezTo>
                  <a:cubicBezTo>
                    <a:pt x="1076" y="1212"/>
                    <a:pt x="1051" y="1215"/>
                    <a:pt x="1061" y="1218"/>
                  </a:cubicBezTo>
                  <a:cubicBezTo>
                    <a:pt x="1068" y="1220"/>
                    <a:pt x="1047" y="1222"/>
                    <a:pt x="1078" y="1224"/>
                  </a:cubicBezTo>
                  <a:cubicBezTo>
                    <a:pt x="1034" y="1226"/>
                    <a:pt x="1087" y="1229"/>
                    <a:pt x="1048" y="1231"/>
                  </a:cubicBezTo>
                  <a:cubicBezTo>
                    <a:pt x="1063" y="1233"/>
                    <a:pt x="1037" y="1235"/>
                    <a:pt x="1040" y="1237"/>
                  </a:cubicBezTo>
                  <a:cubicBezTo>
                    <a:pt x="1043" y="1241"/>
                    <a:pt x="1039" y="1244"/>
                    <a:pt x="1041" y="1250"/>
                  </a:cubicBezTo>
                  <a:cubicBezTo>
                    <a:pt x="1041" y="1250"/>
                    <a:pt x="977" y="1248"/>
                    <a:pt x="1012" y="1250"/>
                  </a:cubicBezTo>
                  <a:cubicBezTo>
                    <a:pt x="1032" y="1251"/>
                    <a:pt x="987" y="1252"/>
                    <a:pt x="1020" y="1253"/>
                  </a:cubicBezTo>
                  <a:cubicBezTo>
                    <a:pt x="982" y="1254"/>
                    <a:pt x="1044" y="1256"/>
                    <a:pt x="1000" y="1256"/>
                  </a:cubicBezTo>
                  <a:cubicBezTo>
                    <a:pt x="1038" y="1258"/>
                    <a:pt x="1007" y="1259"/>
                    <a:pt x="1008" y="1260"/>
                  </a:cubicBezTo>
                  <a:cubicBezTo>
                    <a:pt x="1009" y="1261"/>
                    <a:pt x="1011" y="1262"/>
                    <a:pt x="999" y="1264"/>
                  </a:cubicBezTo>
                  <a:cubicBezTo>
                    <a:pt x="1039" y="1265"/>
                    <a:pt x="1024" y="1267"/>
                    <a:pt x="1016" y="1269"/>
                  </a:cubicBezTo>
                  <a:cubicBezTo>
                    <a:pt x="1007" y="1271"/>
                    <a:pt x="982" y="1273"/>
                    <a:pt x="936" y="1274"/>
                  </a:cubicBezTo>
                  <a:cubicBezTo>
                    <a:pt x="936" y="1294"/>
                    <a:pt x="937" y="1282"/>
                    <a:pt x="999" y="1286"/>
                  </a:cubicBezTo>
                  <a:cubicBezTo>
                    <a:pt x="999" y="1281"/>
                    <a:pt x="999" y="1282"/>
                    <a:pt x="991" y="1282"/>
                  </a:cubicBezTo>
                  <a:cubicBezTo>
                    <a:pt x="954" y="1281"/>
                    <a:pt x="997" y="1280"/>
                    <a:pt x="990" y="1279"/>
                  </a:cubicBezTo>
                  <a:cubicBezTo>
                    <a:pt x="983" y="1278"/>
                    <a:pt x="992" y="1277"/>
                    <a:pt x="1029" y="1276"/>
                  </a:cubicBezTo>
                  <a:cubicBezTo>
                    <a:pt x="1041" y="1278"/>
                    <a:pt x="1071" y="1276"/>
                    <a:pt x="1060" y="1283"/>
                  </a:cubicBezTo>
                  <a:cubicBezTo>
                    <a:pt x="1057" y="1284"/>
                    <a:pt x="1090" y="1285"/>
                    <a:pt x="1061" y="1286"/>
                  </a:cubicBezTo>
                  <a:cubicBezTo>
                    <a:pt x="1074" y="1287"/>
                    <a:pt x="1087" y="1287"/>
                    <a:pt x="1094" y="1287"/>
                  </a:cubicBezTo>
                  <a:cubicBezTo>
                    <a:pt x="1090" y="1288"/>
                    <a:pt x="1075" y="1289"/>
                    <a:pt x="1084" y="1290"/>
                  </a:cubicBezTo>
                  <a:cubicBezTo>
                    <a:pt x="1113" y="1292"/>
                    <a:pt x="1098" y="1294"/>
                    <a:pt x="1103" y="1296"/>
                  </a:cubicBezTo>
                  <a:cubicBezTo>
                    <a:pt x="1134" y="1300"/>
                    <a:pt x="1085" y="1299"/>
                    <a:pt x="1112" y="1301"/>
                  </a:cubicBezTo>
                  <a:cubicBezTo>
                    <a:pt x="1149" y="1305"/>
                    <a:pt x="1145" y="1302"/>
                    <a:pt x="1145" y="1314"/>
                  </a:cubicBezTo>
                  <a:cubicBezTo>
                    <a:pt x="1161" y="1314"/>
                    <a:pt x="1173" y="1314"/>
                    <a:pt x="1186" y="1314"/>
                  </a:cubicBezTo>
                  <a:cubicBezTo>
                    <a:pt x="1186" y="1322"/>
                    <a:pt x="1189" y="1318"/>
                    <a:pt x="1198" y="1322"/>
                  </a:cubicBezTo>
                  <a:cubicBezTo>
                    <a:pt x="1198" y="1323"/>
                    <a:pt x="1171" y="1323"/>
                    <a:pt x="1187" y="1324"/>
                  </a:cubicBezTo>
                  <a:cubicBezTo>
                    <a:pt x="1202" y="1325"/>
                    <a:pt x="1187" y="1326"/>
                    <a:pt x="1194" y="1326"/>
                  </a:cubicBezTo>
                  <a:cubicBezTo>
                    <a:pt x="1214" y="1327"/>
                    <a:pt x="1177" y="1328"/>
                    <a:pt x="1205" y="1329"/>
                  </a:cubicBezTo>
                  <a:cubicBezTo>
                    <a:pt x="1180" y="1329"/>
                    <a:pt x="1224" y="1331"/>
                    <a:pt x="1162" y="1331"/>
                  </a:cubicBezTo>
                  <a:cubicBezTo>
                    <a:pt x="1124" y="1330"/>
                    <a:pt x="1112" y="1333"/>
                    <a:pt x="1141" y="1333"/>
                  </a:cubicBezTo>
                  <a:cubicBezTo>
                    <a:pt x="1135" y="1333"/>
                    <a:pt x="1130" y="1334"/>
                    <a:pt x="1124" y="1334"/>
                  </a:cubicBezTo>
                  <a:cubicBezTo>
                    <a:pt x="1147" y="1335"/>
                    <a:pt x="1141" y="1336"/>
                    <a:pt x="1097" y="1336"/>
                  </a:cubicBezTo>
                  <a:cubicBezTo>
                    <a:pt x="1072" y="1337"/>
                    <a:pt x="1094" y="1336"/>
                    <a:pt x="1103" y="1336"/>
                  </a:cubicBezTo>
                  <a:cubicBezTo>
                    <a:pt x="1088" y="1337"/>
                    <a:pt x="1104" y="1336"/>
                    <a:pt x="1103" y="1334"/>
                  </a:cubicBezTo>
                  <a:cubicBezTo>
                    <a:pt x="1070" y="1333"/>
                    <a:pt x="1084" y="1334"/>
                    <a:pt x="1041" y="1336"/>
                  </a:cubicBezTo>
                  <a:cubicBezTo>
                    <a:pt x="1054" y="1337"/>
                    <a:pt x="1005" y="1338"/>
                    <a:pt x="1041" y="1339"/>
                  </a:cubicBezTo>
                  <a:cubicBezTo>
                    <a:pt x="1055" y="1350"/>
                    <a:pt x="1080" y="1348"/>
                    <a:pt x="1121" y="1355"/>
                  </a:cubicBezTo>
                  <a:cubicBezTo>
                    <a:pt x="1087" y="1356"/>
                    <a:pt x="1120" y="1357"/>
                    <a:pt x="1121" y="1358"/>
                  </a:cubicBezTo>
                  <a:cubicBezTo>
                    <a:pt x="1123" y="1359"/>
                    <a:pt x="1129" y="1361"/>
                    <a:pt x="1137" y="1362"/>
                  </a:cubicBezTo>
                  <a:cubicBezTo>
                    <a:pt x="1106" y="1366"/>
                    <a:pt x="1168" y="1366"/>
                    <a:pt x="1088" y="1369"/>
                  </a:cubicBezTo>
                  <a:cubicBezTo>
                    <a:pt x="1078" y="1369"/>
                    <a:pt x="1017" y="1371"/>
                    <a:pt x="1056" y="1373"/>
                  </a:cubicBezTo>
                  <a:cubicBezTo>
                    <a:pt x="1067" y="1373"/>
                    <a:pt x="1052" y="1375"/>
                    <a:pt x="1039" y="1376"/>
                  </a:cubicBezTo>
                  <a:cubicBezTo>
                    <a:pt x="1023" y="1377"/>
                    <a:pt x="1065" y="1378"/>
                    <a:pt x="1050" y="1379"/>
                  </a:cubicBezTo>
                  <a:cubicBezTo>
                    <a:pt x="1037" y="1380"/>
                    <a:pt x="1043" y="1381"/>
                    <a:pt x="1044" y="1384"/>
                  </a:cubicBezTo>
                  <a:cubicBezTo>
                    <a:pt x="1044" y="1384"/>
                    <a:pt x="1042" y="1383"/>
                    <a:pt x="1041" y="1383"/>
                  </a:cubicBezTo>
                  <a:cubicBezTo>
                    <a:pt x="1090" y="1389"/>
                    <a:pt x="966" y="1376"/>
                    <a:pt x="936" y="1375"/>
                  </a:cubicBezTo>
                  <a:lnTo>
                    <a:pt x="936" y="1376"/>
                  </a:lnTo>
                  <a:cubicBezTo>
                    <a:pt x="942" y="1377"/>
                    <a:pt x="948" y="1377"/>
                    <a:pt x="954" y="1377"/>
                  </a:cubicBezTo>
                  <a:cubicBezTo>
                    <a:pt x="948" y="1377"/>
                    <a:pt x="942" y="1377"/>
                    <a:pt x="936" y="1377"/>
                  </a:cubicBezTo>
                  <a:cubicBezTo>
                    <a:pt x="1014" y="1384"/>
                    <a:pt x="1065" y="1411"/>
                    <a:pt x="1145" y="1412"/>
                  </a:cubicBezTo>
                  <a:cubicBezTo>
                    <a:pt x="1146" y="1414"/>
                    <a:pt x="1142" y="1416"/>
                    <a:pt x="1145" y="1417"/>
                  </a:cubicBezTo>
                  <a:cubicBezTo>
                    <a:pt x="1148" y="1418"/>
                    <a:pt x="1134" y="1419"/>
                    <a:pt x="1157" y="1420"/>
                  </a:cubicBezTo>
                  <a:cubicBezTo>
                    <a:pt x="1168" y="1420"/>
                    <a:pt x="1145" y="1421"/>
                    <a:pt x="1163" y="1422"/>
                  </a:cubicBezTo>
                  <a:cubicBezTo>
                    <a:pt x="1175" y="1423"/>
                    <a:pt x="1159" y="1424"/>
                    <a:pt x="1167" y="1425"/>
                  </a:cubicBezTo>
                  <a:cubicBezTo>
                    <a:pt x="1135" y="1432"/>
                    <a:pt x="970" y="1416"/>
                    <a:pt x="898" y="1410"/>
                  </a:cubicBezTo>
                  <a:cubicBezTo>
                    <a:pt x="929" y="1411"/>
                    <a:pt x="848" y="1411"/>
                    <a:pt x="892" y="1412"/>
                  </a:cubicBezTo>
                  <a:cubicBezTo>
                    <a:pt x="890" y="1415"/>
                    <a:pt x="899" y="1418"/>
                    <a:pt x="957" y="1421"/>
                  </a:cubicBezTo>
                  <a:cubicBezTo>
                    <a:pt x="960" y="1426"/>
                    <a:pt x="1008" y="1429"/>
                    <a:pt x="1025" y="1435"/>
                  </a:cubicBezTo>
                  <a:cubicBezTo>
                    <a:pt x="1059" y="1436"/>
                    <a:pt x="1003" y="1437"/>
                    <a:pt x="1032" y="1437"/>
                  </a:cubicBezTo>
                  <a:cubicBezTo>
                    <a:pt x="1043" y="1438"/>
                    <a:pt x="1020" y="1439"/>
                    <a:pt x="1038" y="1439"/>
                  </a:cubicBezTo>
                  <a:cubicBezTo>
                    <a:pt x="1050" y="1440"/>
                    <a:pt x="1035" y="1441"/>
                    <a:pt x="1042" y="1442"/>
                  </a:cubicBezTo>
                  <a:cubicBezTo>
                    <a:pt x="1049" y="1443"/>
                    <a:pt x="1056" y="1443"/>
                    <a:pt x="1045" y="1444"/>
                  </a:cubicBezTo>
                  <a:cubicBezTo>
                    <a:pt x="1085" y="1445"/>
                    <a:pt x="1017" y="1446"/>
                    <a:pt x="1055" y="1446"/>
                  </a:cubicBezTo>
                  <a:cubicBezTo>
                    <a:pt x="1064" y="1449"/>
                    <a:pt x="1074" y="1451"/>
                    <a:pt x="1081" y="1454"/>
                  </a:cubicBezTo>
                  <a:cubicBezTo>
                    <a:pt x="1073" y="1457"/>
                    <a:pt x="1007" y="1457"/>
                    <a:pt x="1055" y="1459"/>
                  </a:cubicBezTo>
                  <a:cubicBezTo>
                    <a:pt x="1109" y="1460"/>
                    <a:pt x="1053" y="1464"/>
                    <a:pt x="1114" y="1468"/>
                  </a:cubicBezTo>
                  <a:cubicBezTo>
                    <a:pt x="1124" y="1469"/>
                    <a:pt x="1113" y="1469"/>
                    <a:pt x="1106" y="1469"/>
                  </a:cubicBezTo>
                  <a:cubicBezTo>
                    <a:pt x="1140" y="1470"/>
                    <a:pt x="1100" y="1471"/>
                    <a:pt x="1114" y="1471"/>
                  </a:cubicBezTo>
                  <a:cubicBezTo>
                    <a:pt x="1129" y="1472"/>
                    <a:pt x="1110" y="1474"/>
                    <a:pt x="1127" y="1475"/>
                  </a:cubicBezTo>
                  <a:cubicBezTo>
                    <a:pt x="1159" y="1476"/>
                    <a:pt x="1106" y="1477"/>
                    <a:pt x="1127" y="1477"/>
                  </a:cubicBezTo>
                  <a:cubicBezTo>
                    <a:pt x="1152" y="1478"/>
                    <a:pt x="1124" y="1479"/>
                    <a:pt x="1141" y="1480"/>
                  </a:cubicBezTo>
                  <a:cubicBezTo>
                    <a:pt x="1160" y="1481"/>
                    <a:pt x="1140" y="1482"/>
                    <a:pt x="1145" y="1489"/>
                  </a:cubicBezTo>
                  <a:cubicBezTo>
                    <a:pt x="1163" y="1489"/>
                    <a:pt x="1175" y="1490"/>
                    <a:pt x="1188" y="1490"/>
                  </a:cubicBezTo>
                  <a:cubicBezTo>
                    <a:pt x="1166" y="1491"/>
                    <a:pt x="1134" y="1491"/>
                    <a:pt x="1145" y="1493"/>
                  </a:cubicBezTo>
                  <a:cubicBezTo>
                    <a:pt x="1154" y="1494"/>
                    <a:pt x="1167" y="1495"/>
                    <a:pt x="1145" y="1496"/>
                  </a:cubicBezTo>
                  <a:cubicBezTo>
                    <a:pt x="1180" y="1497"/>
                    <a:pt x="1137" y="1498"/>
                    <a:pt x="1155" y="1498"/>
                  </a:cubicBezTo>
                  <a:cubicBezTo>
                    <a:pt x="1179" y="1498"/>
                    <a:pt x="1197" y="1498"/>
                    <a:pt x="1168" y="1499"/>
                  </a:cubicBezTo>
                  <a:cubicBezTo>
                    <a:pt x="1198" y="1500"/>
                    <a:pt x="1153" y="1501"/>
                    <a:pt x="1165" y="1502"/>
                  </a:cubicBezTo>
                  <a:cubicBezTo>
                    <a:pt x="1171" y="1502"/>
                    <a:pt x="1177" y="1502"/>
                    <a:pt x="1183" y="1503"/>
                  </a:cubicBezTo>
                  <a:cubicBezTo>
                    <a:pt x="1173" y="1503"/>
                    <a:pt x="1165" y="1502"/>
                    <a:pt x="1155" y="1506"/>
                  </a:cubicBezTo>
                  <a:cubicBezTo>
                    <a:pt x="1158" y="1506"/>
                    <a:pt x="1170" y="1507"/>
                    <a:pt x="1182" y="1507"/>
                  </a:cubicBezTo>
                  <a:cubicBezTo>
                    <a:pt x="1177" y="1508"/>
                    <a:pt x="1162" y="1508"/>
                    <a:pt x="1167" y="1509"/>
                  </a:cubicBezTo>
                  <a:cubicBezTo>
                    <a:pt x="1204" y="1511"/>
                    <a:pt x="1188" y="1514"/>
                    <a:pt x="1164" y="1516"/>
                  </a:cubicBezTo>
                  <a:cubicBezTo>
                    <a:pt x="1177" y="1516"/>
                    <a:pt x="1189" y="1516"/>
                    <a:pt x="1207" y="1517"/>
                  </a:cubicBezTo>
                  <a:cubicBezTo>
                    <a:pt x="1211" y="1535"/>
                    <a:pt x="1193" y="1534"/>
                    <a:pt x="1231" y="1536"/>
                  </a:cubicBezTo>
                  <a:cubicBezTo>
                    <a:pt x="1277" y="1539"/>
                    <a:pt x="1224" y="1541"/>
                    <a:pt x="1210" y="1543"/>
                  </a:cubicBezTo>
                  <a:cubicBezTo>
                    <a:pt x="1225" y="1543"/>
                    <a:pt x="1237" y="1543"/>
                    <a:pt x="1243" y="1543"/>
                  </a:cubicBezTo>
                  <a:cubicBezTo>
                    <a:pt x="1234" y="1544"/>
                    <a:pt x="1211" y="1546"/>
                    <a:pt x="1219" y="1546"/>
                  </a:cubicBezTo>
                  <a:cubicBezTo>
                    <a:pt x="1234" y="1548"/>
                    <a:pt x="1225" y="1549"/>
                    <a:pt x="1233" y="1550"/>
                  </a:cubicBezTo>
                  <a:cubicBezTo>
                    <a:pt x="1241" y="1551"/>
                    <a:pt x="1227" y="1551"/>
                    <a:pt x="1228" y="1552"/>
                  </a:cubicBezTo>
                  <a:cubicBezTo>
                    <a:pt x="1230" y="1553"/>
                    <a:pt x="1249" y="1555"/>
                    <a:pt x="1236" y="1556"/>
                  </a:cubicBezTo>
                  <a:cubicBezTo>
                    <a:pt x="1228" y="1557"/>
                    <a:pt x="1260" y="1557"/>
                    <a:pt x="1229" y="1558"/>
                  </a:cubicBezTo>
                  <a:cubicBezTo>
                    <a:pt x="1225" y="1558"/>
                    <a:pt x="1238" y="1559"/>
                    <a:pt x="1239" y="1560"/>
                  </a:cubicBezTo>
                  <a:cubicBezTo>
                    <a:pt x="1239" y="1560"/>
                    <a:pt x="1226" y="1562"/>
                    <a:pt x="1232" y="1562"/>
                  </a:cubicBezTo>
                  <a:cubicBezTo>
                    <a:pt x="1259" y="1562"/>
                    <a:pt x="1214" y="1563"/>
                    <a:pt x="1246" y="1564"/>
                  </a:cubicBezTo>
                  <a:cubicBezTo>
                    <a:pt x="1260" y="1565"/>
                    <a:pt x="1246" y="1565"/>
                    <a:pt x="1249" y="1570"/>
                  </a:cubicBezTo>
                  <a:cubicBezTo>
                    <a:pt x="1246" y="1577"/>
                    <a:pt x="1260" y="1574"/>
                    <a:pt x="1228" y="1576"/>
                  </a:cubicBezTo>
                  <a:cubicBezTo>
                    <a:pt x="1262" y="1577"/>
                    <a:pt x="1212" y="1578"/>
                    <a:pt x="1229" y="1579"/>
                  </a:cubicBezTo>
                  <a:cubicBezTo>
                    <a:pt x="1244" y="1580"/>
                    <a:pt x="1235" y="1580"/>
                    <a:pt x="1230" y="1581"/>
                  </a:cubicBezTo>
                  <a:cubicBezTo>
                    <a:pt x="1225" y="1582"/>
                    <a:pt x="1245" y="1583"/>
                    <a:pt x="1241" y="1583"/>
                  </a:cubicBezTo>
                  <a:cubicBezTo>
                    <a:pt x="1207" y="1584"/>
                    <a:pt x="1272" y="1585"/>
                    <a:pt x="1232" y="1585"/>
                  </a:cubicBezTo>
                  <a:cubicBezTo>
                    <a:pt x="1245" y="1586"/>
                    <a:pt x="1232" y="1587"/>
                    <a:pt x="1234" y="1587"/>
                  </a:cubicBezTo>
                  <a:cubicBezTo>
                    <a:pt x="1265" y="1588"/>
                    <a:pt x="1219" y="1588"/>
                    <a:pt x="1236" y="1589"/>
                  </a:cubicBezTo>
                  <a:cubicBezTo>
                    <a:pt x="1257" y="1590"/>
                    <a:pt x="1258" y="1591"/>
                    <a:pt x="1239" y="1591"/>
                  </a:cubicBezTo>
                  <a:cubicBezTo>
                    <a:pt x="1211" y="1592"/>
                    <a:pt x="1246" y="1593"/>
                    <a:pt x="1243" y="1594"/>
                  </a:cubicBezTo>
                  <a:cubicBezTo>
                    <a:pt x="1191" y="1590"/>
                    <a:pt x="1225" y="1601"/>
                    <a:pt x="1186" y="1604"/>
                  </a:cubicBezTo>
                  <a:cubicBezTo>
                    <a:pt x="1187" y="1612"/>
                    <a:pt x="1141" y="1614"/>
                    <a:pt x="1126" y="1618"/>
                  </a:cubicBezTo>
                  <a:cubicBezTo>
                    <a:pt x="1162" y="1618"/>
                    <a:pt x="1104" y="1620"/>
                    <a:pt x="1144" y="1620"/>
                  </a:cubicBezTo>
                  <a:cubicBezTo>
                    <a:pt x="1114" y="1623"/>
                    <a:pt x="1100" y="1629"/>
                    <a:pt x="1041" y="1638"/>
                  </a:cubicBezTo>
                  <a:cubicBezTo>
                    <a:pt x="1046" y="1638"/>
                    <a:pt x="1052" y="1638"/>
                    <a:pt x="1058" y="1639"/>
                  </a:cubicBezTo>
                  <a:cubicBezTo>
                    <a:pt x="1039" y="1640"/>
                    <a:pt x="1006" y="1640"/>
                    <a:pt x="999" y="1653"/>
                  </a:cubicBezTo>
                  <a:cubicBezTo>
                    <a:pt x="976" y="1654"/>
                    <a:pt x="957" y="1655"/>
                    <a:pt x="942" y="1656"/>
                  </a:cubicBezTo>
                  <a:cubicBezTo>
                    <a:pt x="981" y="1659"/>
                    <a:pt x="921" y="1660"/>
                    <a:pt x="924" y="1662"/>
                  </a:cubicBezTo>
                  <a:cubicBezTo>
                    <a:pt x="925" y="1664"/>
                    <a:pt x="909" y="1665"/>
                    <a:pt x="917" y="1666"/>
                  </a:cubicBezTo>
                  <a:cubicBezTo>
                    <a:pt x="921" y="1667"/>
                    <a:pt x="883" y="1667"/>
                    <a:pt x="906" y="1668"/>
                  </a:cubicBezTo>
                  <a:cubicBezTo>
                    <a:pt x="900" y="1670"/>
                    <a:pt x="903" y="1670"/>
                    <a:pt x="882" y="1672"/>
                  </a:cubicBezTo>
                  <a:cubicBezTo>
                    <a:pt x="876" y="1673"/>
                    <a:pt x="895" y="1674"/>
                    <a:pt x="891" y="1674"/>
                  </a:cubicBezTo>
                  <a:cubicBezTo>
                    <a:pt x="876" y="1676"/>
                    <a:pt x="825" y="1678"/>
                    <a:pt x="871" y="1680"/>
                  </a:cubicBezTo>
                  <a:cubicBezTo>
                    <a:pt x="833" y="1683"/>
                    <a:pt x="853" y="1683"/>
                    <a:pt x="817" y="1687"/>
                  </a:cubicBezTo>
                  <a:cubicBezTo>
                    <a:pt x="850" y="1688"/>
                    <a:pt x="929" y="1683"/>
                    <a:pt x="895" y="1685"/>
                  </a:cubicBezTo>
                  <a:lnTo>
                    <a:pt x="895" y="1685"/>
                  </a:lnTo>
                  <a:cubicBezTo>
                    <a:pt x="900" y="1687"/>
                    <a:pt x="868" y="1686"/>
                    <a:pt x="853" y="1687"/>
                  </a:cubicBezTo>
                  <a:cubicBezTo>
                    <a:pt x="843" y="1690"/>
                    <a:pt x="918" y="1688"/>
                    <a:pt x="874" y="1689"/>
                  </a:cubicBezTo>
                  <a:lnTo>
                    <a:pt x="874" y="1689"/>
                  </a:lnTo>
                  <a:cubicBezTo>
                    <a:pt x="815" y="1694"/>
                    <a:pt x="809" y="1702"/>
                    <a:pt x="774" y="1700"/>
                  </a:cubicBezTo>
                  <a:cubicBezTo>
                    <a:pt x="819" y="1702"/>
                    <a:pt x="741" y="1701"/>
                    <a:pt x="749" y="1702"/>
                  </a:cubicBezTo>
                  <a:cubicBezTo>
                    <a:pt x="747" y="1708"/>
                    <a:pt x="760" y="1705"/>
                    <a:pt x="728" y="1707"/>
                  </a:cubicBezTo>
                  <a:cubicBezTo>
                    <a:pt x="767" y="1708"/>
                    <a:pt x="733" y="1709"/>
                    <a:pt x="726" y="1709"/>
                  </a:cubicBezTo>
                  <a:cubicBezTo>
                    <a:pt x="713" y="1710"/>
                    <a:pt x="728" y="1711"/>
                    <a:pt x="716" y="1712"/>
                  </a:cubicBezTo>
                  <a:cubicBezTo>
                    <a:pt x="694" y="1713"/>
                    <a:pt x="727" y="1714"/>
                    <a:pt x="687" y="1715"/>
                  </a:cubicBezTo>
                  <a:cubicBezTo>
                    <a:pt x="693" y="1716"/>
                    <a:pt x="666" y="1717"/>
                    <a:pt x="678" y="1719"/>
                  </a:cubicBezTo>
                  <a:cubicBezTo>
                    <a:pt x="666" y="1719"/>
                    <a:pt x="671" y="1719"/>
                    <a:pt x="676" y="1720"/>
                  </a:cubicBezTo>
                  <a:cubicBezTo>
                    <a:pt x="704" y="1721"/>
                    <a:pt x="640" y="1721"/>
                    <a:pt x="653" y="1723"/>
                  </a:cubicBezTo>
                  <a:cubicBezTo>
                    <a:pt x="672" y="1723"/>
                    <a:pt x="663" y="1724"/>
                    <a:pt x="675" y="1725"/>
                  </a:cubicBezTo>
                  <a:cubicBezTo>
                    <a:pt x="687" y="1726"/>
                    <a:pt x="668" y="1726"/>
                    <a:pt x="666" y="1725"/>
                  </a:cubicBezTo>
                  <a:cubicBezTo>
                    <a:pt x="671" y="1725"/>
                    <a:pt x="684" y="1725"/>
                    <a:pt x="675" y="1725"/>
                  </a:cubicBezTo>
                  <a:cubicBezTo>
                    <a:pt x="591" y="1725"/>
                    <a:pt x="617" y="1726"/>
                    <a:pt x="571" y="1735"/>
                  </a:cubicBezTo>
                  <a:cubicBezTo>
                    <a:pt x="569" y="1738"/>
                    <a:pt x="522" y="1741"/>
                    <a:pt x="503" y="1745"/>
                  </a:cubicBezTo>
                  <a:cubicBezTo>
                    <a:pt x="497" y="1746"/>
                    <a:pt x="462" y="1747"/>
                    <a:pt x="498" y="1748"/>
                  </a:cubicBezTo>
                  <a:cubicBezTo>
                    <a:pt x="446" y="1753"/>
                    <a:pt x="453" y="1756"/>
                    <a:pt x="437" y="1758"/>
                  </a:cubicBezTo>
                  <a:cubicBezTo>
                    <a:pt x="443" y="1759"/>
                    <a:pt x="448" y="1759"/>
                    <a:pt x="454" y="1759"/>
                  </a:cubicBezTo>
                  <a:cubicBezTo>
                    <a:pt x="448" y="1759"/>
                    <a:pt x="443" y="1759"/>
                    <a:pt x="437" y="1759"/>
                  </a:cubicBezTo>
                  <a:cubicBezTo>
                    <a:pt x="440" y="1761"/>
                    <a:pt x="352" y="1763"/>
                    <a:pt x="413" y="1765"/>
                  </a:cubicBezTo>
                  <a:cubicBezTo>
                    <a:pt x="413" y="1765"/>
                    <a:pt x="407" y="1765"/>
                    <a:pt x="406" y="1765"/>
                  </a:cubicBezTo>
                  <a:cubicBezTo>
                    <a:pt x="377" y="1766"/>
                    <a:pt x="390" y="1767"/>
                    <a:pt x="374" y="1769"/>
                  </a:cubicBezTo>
                  <a:cubicBezTo>
                    <a:pt x="441" y="1770"/>
                    <a:pt x="355" y="1773"/>
                    <a:pt x="356" y="1774"/>
                  </a:cubicBezTo>
                  <a:cubicBezTo>
                    <a:pt x="399" y="1775"/>
                    <a:pt x="357" y="1777"/>
                    <a:pt x="382" y="1779"/>
                  </a:cubicBezTo>
                  <a:cubicBezTo>
                    <a:pt x="390" y="1779"/>
                    <a:pt x="400" y="1780"/>
                    <a:pt x="394" y="1781"/>
                  </a:cubicBezTo>
                  <a:cubicBezTo>
                    <a:pt x="358" y="1782"/>
                    <a:pt x="392" y="1785"/>
                    <a:pt x="369" y="1786"/>
                  </a:cubicBezTo>
                  <a:cubicBezTo>
                    <a:pt x="341" y="1789"/>
                    <a:pt x="361" y="1791"/>
                    <a:pt x="354" y="1793"/>
                  </a:cubicBezTo>
                  <a:cubicBezTo>
                    <a:pt x="351" y="1794"/>
                    <a:pt x="355" y="1795"/>
                    <a:pt x="353" y="1796"/>
                  </a:cubicBezTo>
                  <a:cubicBezTo>
                    <a:pt x="338" y="1799"/>
                    <a:pt x="306" y="1797"/>
                    <a:pt x="311" y="1801"/>
                  </a:cubicBezTo>
                  <a:cubicBezTo>
                    <a:pt x="308" y="1802"/>
                    <a:pt x="278" y="1805"/>
                    <a:pt x="283" y="1808"/>
                  </a:cubicBezTo>
                  <a:cubicBezTo>
                    <a:pt x="285" y="1809"/>
                    <a:pt x="254" y="1809"/>
                    <a:pt x="287" y="1810"/>
                  </a:cubicBezTo>
                  <a:cubicBezTo>
                    <a:pt x="331" y="1814"/>
                    <a:pt x="281" y="1811"/>
                    <a:pt x="292" y="1822"/>
                  </a:cubicBezTo>
                  <a:cubicBezTo>
                    <a:pt x="281" y="1828"/>
                    <a:pt x="300" y="1831"/>
                    <a:pt x="300" y="1833"/>
                  </a:cubicBezTo>
                  <a:cubicBezTo>
                    <a:pt x="299" y="1835"/>
                    <a:pt x="336" y="1836"/>
                    <a:pt x="291" y="1837"/>
                  </a:cubicBezTo>
                  <a:cubicBezTo>
                    <a:pt x="335" y="1838"/>
                    <a:pt x="301" y="1839"/>
                    <a:pt x="292" y="1841"/>
                  </a:cubicBezTo>
                  <a:cubicBezTo>
                    <a:pt x="289" y="1841"/>
                    <a:pt x="294" y="1842"/>
                    <a:pt x="302" y="1842"/>
                  </a:cubicBezTo>
                  <a:cubicBezTo>
                    <a:pt x="319" y="1843"/>
                    <a:pt x="277" y="1843"/>
                    <a:pt x="310" y="1844"/>
                  </a:cubicBezTo>
                  <a:cubicBezTo>
                    <a:pt x="320" y="1844"/>
                    <a:pt x="308" y="1846"/>
                    <a:pt x="332" y="1847"/>
                  </a:cubicBezTo>
                  <a:cubicBezTo>
                    <a:pt x="294" y="1847"/>
                    <a:pt x="335" y="1848"/>
                    <a:pt x="333" y="1849"/>
                  </a:cubicBezTo>
                  <a:cubicBezTo>
                    <a:pt x="324" y="1864"/>
                    <a:pt x="386" y="1865"/>
                    <a:pt x="395" y="1864"/>
                  </a:cubicBezTo>
                  <a:cubicBezTo>
                    <a:pt x="392" y="1873"/>
                    <a:pt x="402" y="1872"/>
                    <a:pt x="407" y="1874"/>
                  </a:cubicBezTo>
                  <a:cubicBezTo>
                    <a:pt x="407" y="1875"/>
                    <a:pt x="388" y="1876"/>
                    <a:pt x="398" y="1876"/>
                  </a:cubicBezTo>
                  <a:cubicBezTo>
                    <a:pt x="425" y="1882"/>
                    <a:pt x="461" y="1887"/>
                    <a:pt x="480" y="1891"/>
                  </a:cubicBezTo>
                  <a:cubicBezTo>
                    <a:pt x="540" y="1899"/>
                    <a:pt x="527" y="1904"/>
                    <a:pt x="589" y="1913"/>
                  </a:cubicBezTo>
                  <a:cubicBezTo>
                    <a:pt x="591" y="1913"/>
                    <a:pt x="598" y="1914"/>
                    <a:pt x="595" y="1914"/>
                  </a:cubicBezTo>
                  <a:cubicBezTo>
                    <a:pt x="550" y="1915"/>
                    <a:pt x="639" y="1919"/>
                    <a:pt x="625" y="1924"/>
                  </a:cubicBezTo>
                  <a:cubicBezTo>
                    <a:pt x="656" y="1929"/>
                    <a:pt x="673" y="1934"/>
                    <a:pt x="708" y="1943"/>
                  </a:cubicBezTo>
                  <a:cubicBezTo>
                    <a:pt x="707" y="1944"/>
                    <a:pt x="695" y="1946"/>
                    <a:pt x="711" y="1947"/>
                  </a:cubicBezTo>
                  <a:cubicBezTo>
                    <a:pt x="728" y="1948"/>
                    <a:pt x="704" y="1949"/>
                    <a:pt x="719" y="1950"/>
                  </a:cubicBezTo>
                  <a:cubicBezTo>
                    <a:pt x="697" y="1950"/>
                    <a:pt x="747" y="1951"/>
                    <a:pt x="709" y="1952"/>
                  </a:cubicBezTo>
                  <a:cubicBezTo>
                    <a:pt x="730" y="1952"/>
                    <a:pt x="726" y="1953"/>
                    <a:pt x="709" y="1953"/>
                  </a:cubicBezTo>
                  <a:cubicBezTo>
                    <a:pt x="746" y="1954"/>
                    <a:pt x="698" y="1955"/>
                    <a:pt x="718" y="1955"/>
                  </a:cubicBezTo>
                  <a:cubicBezTo>
                    <a:pt x="749" y="1956"/>
                    <a:pt x="702" y="1957"/>
                    <a:pt x="715" y="1957"/>
                  </a:cubicBezTo>
                  <a:cubicBezTo>
                    <a:pt x="741" y="1959"/>
                    <a:pt x="720" y="1960"/>
                    <a:pt x="729" y="1961"/>
                  </a:cubicBezTo>
                  <a:cubicBezTo>
                    <a:pt x="783" y="1966"/>
                    <a:pt x="769" y="1971"/>
                    <a:pt x="811" y="1977"/>
                  </a:cubicBezTo>
                  <a:cubicBezTo>
                    <a:pt x="756" y="1978"/>
                    <a:pt x="833" y="1980"/>
                    <a:pt x="813" y="1981"/>
                  </a:cubicBezTo>
                  <a:cubicBezTo>
                    <a:pt x="811" y="1981"/>
                    <a:pt x="838" y="1982"/>
                    <a:pt x="818" y="1982"/>
                  </a:cubicBezTo>
                  <a:cubicBezTo>
                    <a:pt x="812" y="1983"/>
                    <a:pt x="830" y="1984"/>
                    <a:pt x="832" y="1984"/>
                  </a:cubicBezTo>
                  <a:cubicBezTo>
                    <a:pt x="834" y="1985"/>
                    <a:pt x="823" y="1987"/>
                    <a:pt x="835" y="1987"/>
                  </a:cubicBezTo>
                  <a:cubicBezTo>
                    <a:pt x="850" y="1988"/>
                    <a:pt x="827" y="1990"/>
                    <a:pt x="847" y="1990"/>
                  </a:cubicBezTo>
                  <a:cubicBezTo>
                    <a:pt x="874" y="1991"/>
                    <a:pt x="812" y="1992"/>
                    <a:pt x="848" y="1993"/>
                  </a:cubicBezTo>
                  <a:cubicBezTo>
                    <a:pt x="826" y="1994"/>
                    <a:pt x="858" y="1995"/>
                    <a:pt x="854" y="1996"/>
                  </a:cubicBezTo>
                  <a:cubicBezTo>
                    <a:pt x="850" y="1997"/>
                    <a:pt x="862" y="1999"/>
                    <a:pt x="851" y="2000"/>
                  </a:cubicBezTo>
                  <a:cubicBezTo>
                    <a:pt x="841" y="2001"/>
                    <a:pt x="890" y="2001"/>
                    <a:pt x="861" y="2002"/>
                  </a:cubicBezTo>
                  <a:cubicBezTo>
                    <a:pt x="850" y="2002"/>
                    <a:pt x="879" y="2003"/>
                    <a:pt x="856" y="2004"/>
                  </a:cubicBezTo>
                  <a:cubicBezTo>
                    <a:pt x="902" y="2006"/>
                    <a:pt x="848" y="2010"/>
                    <a:pt x="890" y="2012"/>
                  </a:cubicBezTo>
                  <a:cubicBezTo>
                    <a:pt x="852" y="2013"/>
                    <a:pt x="897" y="2014"/>
                    <a:pt x="886" y="2014"/>
                  </a:cubicBezTo>
                  <a:cubicBezTo>
                    <a:pt x="870" y="2015"/>
                    <a:pt x="902" y="2016"/>
                    <a:pt x="897" y="2017"/>
                  </a:cubicBezTo>
                  <a:cubicBezTo>
                    <a:pt x="894" y="2019"/>
                    <a:pt x="909" y="2021"/>
                    <a:pt x="914" y="2023"/>
                  </a:cubicBezTo>
                  <a:cubicBezTo>
                    <a:pt x="919" y="2024"/>
                    <a:pt x="925" y="2026"/>
                    <a:pt x="913" y="2027"/>
                  </a:cubicBezTo>
                  <a:cubicBezTo>
                    <a:pt x="901" y="2028"/>
                    <a:pt x="947" y="2029"/>
                    <a:pt x="923" y="2030"/>
                  </a:cubicBezTo>
                  <a:cubicBezTo>
                    <a:pt x="916" y="2030"/>
                    <a:pt x="930" y="2031"/>
                    <a:pt x="918" y="2032"/>
                  </a:cubicBezTo>
                  <a:cubicBezTo>
                    <a:pt x="909" y="2032"/>
                    <a:pt x="912" y="2034"/>
                    <a:pt x="921" y="2034"/>
                  </a:cubicBezTo>
                  <a:cubicBezTo>
                    <a:pt x="957" y="2035"/>
                    <a:pt x="900" y="2035"/>
                    <a:pt x="928" y="2036"/>
                  </a:cubicBezTo>
                  <a:cubicBezTo>
                    <a:pt x="964" y="2037"/>
                    <a:pt x="907" y="2038"/>
                    <a:pt x="916" y="2038"/>
                  </a:cubicBezTo>
                  <a:cubicBezTo>
                    <a:pt x="926" y="2039"/>
                    <a:pt x="949" y="2040"/>
                    <a:pt x="929" y="2041"/>
                  </a:cubicBezTo>
                  <a:cubicBezTo>
                    <a:pt x="918" y="2043"/>
                    <a:pt x="942" y="2042"/>
                    <a:pt x="936" y="2048"/>
                  </a:cubicBezTo>
                  <a:cubicBezTo>
                    <a:pt x="939" y="2053"/>
                    <a:pt x="928" y="2054"/>
                    <a:pt x="939" y="2055"/>
                  </a:cubicBezTo>
                  <a:cubicBezTo>
                    <a:pt x="948" y="2057"/>
                    <a:pt x="910" y="2058"/>
                    <a:pt x="933" y="2059"/>
                  </a:cubicBezTo>
                  <a:cubicBezTo>
                    <a:pt x="950" y="2060"/>
                    <a:pt x="936" y="2062"/>
                    <a:pt x="936" y="2064"/>
                  </a:cubicBezTo>
                  <a:lnTo>
                    <a:pt x="954" y="2064"/>
                  </a:lnTo>
                  <a:cubicBezTo>
                    <a:pt x="948" y="2064"/>
                    <a:pt x="942" y="2064"/>
                    <a:pt x="936" y="2064"/>
                  </a:cubicBezTo>
                  <a:cubicBezTo>
                    <a:pt x="936" y="2067"/>
                    <a:pt x="930" y="2069"/>
                    <a:pt x="938" y="2072"/>
                  </a:cubicBezTo>
                  <a:cubicBezTo>
                    <a:pt x="947" y="2074"/>
                    <a:pt x="902" y="2077"/>
                    <a:pt x="936" y="2079"/>
                  </a:cubicBezTo>
                  <a:cubicBezTo>
                    <a:pt x="938" y="2079"/>
                    <a:pt x="918" y="2081"/>
                    <a:pt x="919" y="2083"/>
                  </a:cubicBezTo>
                  <a:cubicBezTo>
                    <a:pt x="919" y="2083"/>
                    <a:pt x="933" y="2084"/>
                    <a:pt x="918" y="2085"/>
                  </a:cubicBezTo>
                  <a:cubicBezTo>
                    <a:pt x="816" y="2107"/>
                    <a:pt x="744" y="2117"/>
                    <a:pt x="601" y="2128"/>
                  </a:cubicBezTo>
                  <a:cubicBezTo>
                    <a:pt x="640" y="2133"/>
                    <a:pt x="514" y="2143"/>
                    <a:pt x="500" y="2144"/>
                  </a:cubicBezTo>
                  <a:cubicBezTo>
                    <a:pt x="535" y="2145"/>
                    <a:pt x="482" y="2146"/>
                    <a:pt x="496" y="2147"/>
                  </a:cubicBezTo>
                  <a:cubicBezTo>
                    <a:pt x="452" y="2153"/>
                    <a:pt x="426" y="2156"/>
                    <a:pt x="395" y="2161"/>
                  </a:cubicBezTo>
                  <a:cubicBezTo>
                    <a:pt x="379" y="2163"/>
                    <a:pt x="375" y="2164"/>
                    <a:pt x="410" y="2166"/>
                  </a:cubicBezTo>
                  <a:cubicBezTo>
                    <a:pt x="492" y="2171"/>
                    <a:pt x="363" y="2172"/>
                    <a:pt x="414" y="2174"/>
                  </a:cubicBezTo>
                  <a:cubicBezTo>
                    <a:pt x="401" y="2175"/>
                    <a:pt x="388" y="2175"/>
                    <a:pt x="374" y="2176"/>
                  </a:cubicBezTo>
                  <a:cubicBezTo>
                    <a:pt x="409" y="2177"/>
                    <a:pt x="364" y="2178"/>
                    <a:pt x="391" y="2179"/>
                  </a:cubicBezTo>
                  <a:cubicBezTo>
                    <a:pt x="364" y="2179"/>
                    <a:pt x="375" y="2180"/>
                    <a:pt x="375" y="2184"/>
                  </a:cubicBezTo>
                  <a:cubicBezTo>
                    <a:pt x="378" y="2184"/>
                    <a:pt x="336" y="2185"/>
                    <a:pt x="374" y="2186"/>
                  </a:cubicBezTo>
                  <a:cubicBezTo>
                    <a:pt x="352" y="2186"/>
                    <a:pt x="357" y="2187"/>
                    <a:pt x="372" y="2187"/>
                  </a:cubicBezTo>
                  <a:cubicBezTo>
                    <a:pt x="337" y="2192"/>
                    <a:pt x="349" y="2194"/>
                    <a:pt x="311" y="2197"/>
                  </a:cubicBezTo>
                  <a:cubicBezTo>
                    <a:pt x="299" y="2198"/>
                    <a:pt x="347" y="2199"/>
                    <a:pt x="314" y="2200"/>
                  </a:cubicBezTo>
                  <a:cubicBezTo>
                    <a:pt x="297" y="2202"/>
                    <a:pt x="321" y="2204"/>
                    <a:pt x="327" y="2204"/>
                  </a:cubicBezTo>
                  <a:cubicBezTo>
                    <a:pt x="312" y="2205"/>
                    <a:pt x="292" y="2204"/>
                    <a:pt x="275" y="2204"/>
                  </a:cubicBezTo>
                  <a:cubicBezTo>
                    <a:pt x="274" y="2205"/>
                    <a:pt x="273" y="2205"/>
                    <a:pt x="272" y="2205"/>
                  </a:cubicBezTo>
                  <a:cubicBezTo>
                    <a:pt x="267" y="2206"/>
                    <a:pt x="260" y="2206"/>
                    <a:pt x="291" y="2207"/>
                  </a:cubicBezTo>
                  <a:cubicBezTo>
                    <a:pt x="307" y="2205"/>
                    <a:pt x="310" y="2207"/>
                    <a:pt x="291" y="2207"/>
                  </a:cubicBezTo>
                  <a:cubicBezTo>
                    <a:pt x="291" y="2207"/>
                    <a:pt x="291" y="2206"/>
                    <a:pt x="291" y="2207"/>
                  </a:cubicBezTo>
                  <a:cubicBezTo>
                    <a:pt x="285" y="2207"/>
                    <a:pt x="270" y="2208"/>
                    <a:pt x="274" y="2209"/>
                  </a:cubicBezTo>
                  <a:cubicBezTo>
                    <a:pt x="278" y="2209"/>
                    <a:pt x="284" y="2209"/>
                    <a:pt x="277" y="2210"/>
                  </a:cubicBezTo>
                  <a:cubicBezTo>
                    <a:pt x="272" y="2211"/>
                    <a:pt x="230" y="2212"/>
                    <a:pt x="269" y="2213"/>
                  </a:cubicBezTo>
                  <a:cubicBezTo>
                    <a:pt x="245" y="2215"/>
                    <a:pt x="211" y="2216"/>
                    <a:pt x="247" y="2217"/>
                  </a:cubicBezTo>
                  <a:cubicBezTo>
                    <a:pt x="211" y="2219"/>
                    <a:pt x="243" y="2220"/>
                    <a:pt x="227" y="2222"/>
                  </a:cubicBezTo>
                  <a:cubicBezTo>
                    <a:pt x="207" y="2223"/>
                    <a:pt x="221" y="2225"/>
                    <a:pt x="204" y="2226"/>
                  </a:cubicBezTo>
                  <a:cubicBezTo>
                    <a:pt x="190" y="2227"/>
                    <a:pt x="213" y="2228"/>
                    <a:pt x="189" y="2229"/>
                  </a:cubicBezTo>
                  <a:cubicBezTo>
                    <a:pt x="166" y="2230"/>
                    <a:pt x="160" y="2231"/>
                    <a:pt x="166" y="2233"/>
                  </a:cubicBezTo>
                  <a:cubicBezTo>
                    <a:pt x="170" y="2238"/>
                    <a:pt x="155" y="2238"/>
                    <a:pt x="147" y="2241"/>
                  </a:cubicBezTo>
                  <a:cubicBezTo>
                    <a:pt x="140" y="2241"/>
                    <a:pt x="155" y="2243"/>
                    <a:pt x="144" y="2243"/>
                  </a:cubicBezTo>
                  <a:cubicBezTo>
                    <a:pt x="115" y="2244"/>
                    <a:pt x="148" y="2245"/>
                    <a:pt x="131" y="2246"/>
                  </a:cubicBezTo>
                  <a:cubicBezTo>
                    <a:pt x="108" y="2247"/>
                    <a:pt x="143" y="2249"/>
                    <a:pt x="107" y="2250"/>
                  </a:cubicBezTo>
                  <a:cubicBezTo>
                    <a:pt x="136" y="2251"/>
                    <a:pt x="76" y="2252"/>
                    <a:pt x="116" y="2254"/>
                  </a:cubicBezTo>
                  <a:cubicBezTo>
                    <a:pt x="59" y="2256"/>
                    <a:pt x="82" y="2259"/>
                    <a:pt x="64" y="2261"/>
                  </a:cubicBezTo>
                  <a:cubicBezTo>
                    <a:pt x="58" y="2262"/>
                    <a:pt x="77" y="2263"/>
                    <a:pt x="74" y="2264"/>
                  </a:cubicBezTo>
                  <a:cubicBezTo>
                    <a:pt x="56" y="2267"/>
                    <a:pt x="39" y="2271"/>
                    <a:pt x="41" y="2275"/>
                  </a:cubicBezTo>
                  <a:cubicBezTo>
                    <a:pt x="42" y="2277"/>
                    <a:pt x="56" y="2279"/>
                    <a:pt x="38" y="2280"/>
                  </a:cubicBezTo>
                  <a:cubicBezTo>
                    <a:pt x="13" y="2282"/>
                    <a:pt x="49" y="2283"/>
                    <a:pt x="42" y="2285"/>
                  </a:cubicBezTo>
                  <a:cubicBezTo>
                    <a:pt x="-6" y="2290"/>
                    <a:pt x="98" y="2288"/>
                    <a:pt x="42" y="2291"/>
                  </a:cubicBezTo>
                  <a:cubicBezTo>
                    <a:pt x="31" y="2292"/>
                    <a:pt x="21" y="2293"/>
                    <a:pt x="29" y="2293"/>
                  </a:cubicBezTo>
                  <a:cubicBezTo>
                    <a:pt x="55" y="2295"/>
                    <a:pt x="20" y="2295"/>
                    <a:pt x="25" y="2296"/>
                  </a:cubicBezTo>
                  <a:cubicBezTo>
                    <a:pt x="60" y="2297"/>
                    <a:pt x="44" y="2299"/>
                    <a:pt x="38" y="2301"/>
                  </a:cubicBezTo>
                  <a:cubicBezTo>
                    <a:pt x="32" y="2302"/>
                    <a:pt x="49" y="2305"/>
                    <a:pt x="7" y="2306"/>
                  </a:cubicBezTo>
                  <a:cubicBezTo>
                    <a:pt x="5" y="2306"/>
                    <a:pt x="14" y="2306"/>
                    <a:pt x="15" y="2307"/>
                  </a:cubicBezTo>
                  <a:cubicBezTo>
                    <a:pt x="17" y="2307"/>
                    <a:pt x="25" y="2308"/>
                    <a:pt x="17" y="2308"/>
                  </a:cubicBezTo>
                  <a:cubicBezTo>
                    <a:pt x="-11" y="2310"/>
                    <a:pt x="2" y="2311"/>
                    <a:pt x="8" y="2312"/>
                  </a:cubicBezTo>
                  <a:cubicBezTo>
                    <a:pt x="15" y="2313"/>
                    <a:pt x="3" y="2314"/>
                    <a:pt x="0" y="2316"/>
                  </a:cubicBezTo>
                  <a:cubicBezTo>
                    <a:pt x="10" y="2317"/>
                    <a:pt x="31" y="2317"/>
                    <a:pt x="41" y="2318"/>
                  </a:cubicBezTo>
                  <a:cubicBezTo>
                    <a:pt x="49" y="2319"/>
                    <a:pt x="3" y="2319"/>
                    <a:pt x="37" y="2320"/>
                  </a:cubicBezTo>
                  <a:cubicBezTo>
                    <a:pt x="21" y="2321"/>
                    <a:pt x="36" y="2321"/>
                    <a:pt x="40" y="2322"/>
                  </a:cubicBezTo>
                  <a:cubicBezTo>
                    <a:pt x="46" y="2323"/>
                    <a:pt x="34" y="2324"/>
                    <a:pt x="62" y="2325"/>
                  </a:cubicBezTo>
                  <a:cubicBezTo>
                    <a:pt x="85" y="2326"/>
                    <a:pt x="21" y="2326"/>
                    <a:pt x="56" y="2327"/>
                  </a:cubicBezTo>
                  <a:cubicBezTo>
                    <a:pt x="65" y="2327"/>
                    <a:pt x="47" y="2328"/>
                    <a:pt x="56" y="2329"/>
                  </a:cubicBezTo>
                  <a:cubicBezTo>
                    <a:pt x="110" y="2340"/>
                    <a:pt x="133" y="2347"/>
                    <a:pt x="182" y="2353"/>
                  </a:cubicBezTo>
                  <a:cubicBezTo>
                    <a:pt x="190" y="2353"/>
                    <a:pt x="169" y="2354"/>
                    <a:pt x="167" y="2355"/>
                  </a:cubicBezTo>
                  <a:cubicBezTo>
                    <a:pt x="163" y="2356"/>
                    <a:pt x="196" y="2357"/>
                    <a:pt x="188" y="2359"/>
                  </a:cubicBezTo>
                  <a:cubicBezTo>
                    <a:pt x="181" y="2360"/>
                    <a:pt x="214" y="2361"/>
                    <a:pt x="187" y="2362"/>
                  </a:cubicBezTo>
                  <a:cubicBezTo>
                    <a:pt x="283" y="2371"/>
                    <a:pt x="408" y="2388"/>
                    <a:pt x="431" y="2394"/>
                  </a:cubicBezTo>
                  <a:cubicBezTo>
                    <a:pt x="490" y="2396"/>
                    <a:pt x="463" y="2397"/>
                    <a:pt x="444" y="2400"/>
                  </a:cubicBezTo>
                  <a:cubicBezTo>
                    <a:pt x="454" y="2400"/>
                    <a:pt x="463" y="2400"/>
                    <a:pt x="476" y="2400"/>
                  </a:cubicBezTo>
                  <a:cubicBezTo>
                    <a:pt x="402" y="2403"/>
                    <a:pt x="519" y="2411"/>
                    <a:pt x="497" y="2416"/>
                  </a:cubicBezTo>
                  <a:cubicBezTo>
                    <a:pt x="475" y="2416"/>
                    <a:pt x="502" y="2417"/>
                    <a:pt x="491" y="2418"/>
                  </a:cubicBezTo>
                  <a:cubicBezTo>
                    <a:pt x="461" y="2419"/>
                    <a:pt x="527" y="2419"/>
                    <a:pt x="521" y="2425"/>
                  </a:cubicBezTo>
                  <a:cubicBezTo>
                    <a:pt x="520" y="2426"/>
                    <a:pt x="503" y="2427"/>
                    <a:pt x="555" y="2428"/>
                  </a:cubicBezTo>
                  <a:cubicBezTo>
                    <a:pt x="577" y="2430"/>
                    <a:pt x="508" y="2431"/>
                    <a:pt x="559" y="2433"/>
                  </a:cubicBezTo>
                  <a:cubicBezTo>
                    <a:pt x="500" y="2435"/>
                    <a:pt x="577" y="2436"/>
                    <a:pt x="582" y="2442"/>
                  </a:cubicBezTo>
                  <a:cubicBezTo>
                    <a:pt x="583" y="2442"/>
                    <a:pt x="554" y="2443"/>
                    <a:pt x="581" y="2444"/>
                  </a:cubicBezTo>
                  <a:cubicBezTo>
                    <a:pt x="597" y="2446"/>
                    <a:pt x="592" y="2447"/>
                    <a:pt x="603" y="2447"/>
                  </a:cubicBezTo>
                  <a:cubicBezTo>
                    <a:pt x="598" y="2451"/>
                    <a:pt x="637" y="2455"/>
                    <a:pt x="625" y="2458"/>
                  </a:cubicBezTo>
                  <a:cubicBezTo>
                    <a:pt x="622" y="2460"/>
                    <a:pt x="638" y="2461"/>
                    <a:pt x="634" y="2462"/>
                  </a:cubicBezTo>
                  <a:cubicBezTo>
                    <a:pt x="630" y="2463"/>
                    <a:pt x="649" y="2465"/>
                    <a:pt x="646" y="2466"/>
                  </a:cubicBezTo>
                  <a:cubicBezTo>
                    <a:pt x="643" y="2467"/>
                    <a:pt x="635" y="2469"/>
                    <a:pt x="649" y="2470"/>
                  </a:cubicBezTo>
                  <a:cubicBezTo>
                    <a:pt x="659" y="2473"/>
                    <a:pt x="671" y="2470"/>
                    <a:pt x="667" y="2476"/>
                  </a:cubicBezTo>
                  <a:cubicBezTo>
                    <a:pt x="674" y="2480"/>
                    <a:pt x="710" y="2478"/>
                    <a:pt x="707" y="2487"/>
                  </a:cubicBezTo>
                  <a:cubicBezTo>
                    <a:pt x="724" y="2486"/>
                    <a:pt x="733" y="2486"/>
                    <a:pt x="751" y="2486"/>
                  </a:cubicBezTo>
                  <a:cubicBezTo>
                    <a:pt x="751" y="2487"/>
                    <a:pt x="740" y="2489"/>
                    <a:pt x="753" y="2489"/>
                  </a:cubicBezTo>
                  <a:cubicBezTo>
                    <a:pt x="779" y="2491"/>
                    <a:pt x="774" y="2493"/>
                    <a:pt x="760" y="2495"/>
                  </a:cubicBezTo>
                  <a:cubicBezTo>
                    <a:pt x="758" y="2495"/>
                    <a:pt x="752" y="2495"/>
                    <a:pt x="754" y="2495"/>
                  </a:cubicBezTo>
                  <a:cubicBezTo>
                    <a:pt x="796" y="2497"/>
                    <a:pt x="786" y="2498"/>
                    <a:pt x="771" y="2500"/>
                  </a:cubicBezTo>
                  <a:cubicBezTo>
                    <a:pt x="774" y="2503"/>
                    <a:pt x="852" y="2507"/>
                    <a:pt x="817" y="2509"/>
                  </a:cubicBezTo>
                  <a:cubicBezTo>
                    <a:pt x="829" y="2509"/>
                    <a:pt x="841" y="2509"/>
                    <a:pt x="849" y="2509"/>
                  </a:cubicBezTo>
                  <a:cubicBezTo>
                    <a:pt x="846" y="2510"/>
                    <a:pt x="838" y="2510"/>
                    <a:pt x="841" y="2510"/>
                  </a:cubicBezTo>
                  <a:cubicBezTo>
                    <a:pt x="877" y="2511"/>
                    <a:pt x="885" y="2513"/>
                    <a:pt x="869" y="2514"/>
                  </a:cubicBezTo>
                  <a:cubicBezTo>
                    <a:pt x="854" y="2514"/>
                    <a:pt x="896" y="2519"/>
                    <a:pt x="895" y="2520"/>
                  </a:cubicBezTo>
                  <a:cubicBezTo>
                    <a:pt x="902" y="2521"/>
                    <a:pt x="879" y="2523"/>
                    <a:pt x="909" y="2524"/>
                  </a:cubicBezTo>
                  <a:cubicBezTo>
                    <a:pt x="939" y="2525"/>
                    <a:pt x="898" y="2527"/>
                    <a:pt x="909" y="2528"/>
                  </a:cubicBezTo>
                  <a:cubicBezTo>
                    <a:pt x="914" y="2529"/>
                    <a:pt x="887" y="2530"/>
                    <a:pt x="912" y="2531"/>
                  </a:cubicBezTo>
                  <a:cubicBezTo>
                    <a:pt x="933" y="2532"/>
                    <a:pt x="898" y="2533"/>
                    <a:pt x="936" y="2534"/>
                  </a:cubicBezTo>
                  <a:cubicBezTo>
                    <a:pt x="901" y="2535"/>
                    <a:pt x="916" y="2536"/>
                    <a:pt x="910" y="2537"/>
                  </a:cubicBezTo>
                  <a:cubicBezTo>
                    <a:pt x="897" y="2539"/>
                    <a:pt x="891" y="2541"/>
                    <a:pt x="899" y="2542"/>
                  </a:cubicBezTo>
                  <a:cubicBezTo>
                    <a:pt x="902" y="2543"/>
                    <a:pt x="892" y="2544"/>
                    <a:pt x="903" y="2544"/>
                  </a:cubicBezTo>
                  <a:cubicBezTo>
                    <a:pt x="933" y="2545"/>
                    <a:pt x="873" y="2546"/>
                    <a:pt x="912" y="2546"/>
                  </a:cubicBezTo>
                  <a:cubicBezTo>
                    <a:pt x="878" y="2548"/>
                    <a:pt x="930" y="2546"/>
                    <a:pt x="914" y="2551"/>
                  </a:cubicBezTo>
                  <a:cubicBezTo>
                    <a:pt x="901" y="2553"/>
                    <a:pt x="948" y="2554"/>
                    <a:pt x="917" y="2556"/>
                  </a:cubicBezTo>
                  <a:cubicBezTo>
                    <a:pt x="966" y="2560"/>
                    <a:pt x="928" y="2564"/>
                    <a:pt x="921" y="2568"/>
                  </a:cubicBezTo>
                  <a:cubicBezTo>
                    <a:pt x="913" y="2570"/>
                    <a:pt x="947" y="2571"/>
                    <a:pt x="949" y="2572"/>
                  </a:cubicBezTo>
                  <a:cubicBezTo>
                    <a:pt x="944" y="2572"/>
                    <a:pt x="941" y="2572"/>
                    <a:pt x="936" y="2572"/>
                  </a:cubicBezTo>
                  <a:cubicBezTo>
                    <a:pt x="941" y="2571"/>
                    <a:pt x="956" y="2572"/>
                    <a:pt x="946" y="2572"/>
                  </a:cubicBezTo>
                  <a:cubicBezTo>
                    <a:pt x="931" y="2571"/>
                    <a:pt x="919" y="2572"/>
                    <a:pt x="919" y="2572"/>
                  </a:cubicBezTo>
                  <a:cubicBezTo>
                    <a:pt x="943" y="2587"/>
                    <a:pt x="1039" y="2589"/>
                    <a:pt x="1113" y="2602"/>
                  </a:cubicBezTo>
                  <a:cubicBezTo>
                    <a:pt x="1169" y="2603"/>
                    <a:pt x="1123" y="2605"/>
                    <a:pt x="1163" y="2607"/>
                  </a:cubicBezTo>
                  <a:cubicBezTo>
                    <a:pt x="1146" y="2610"/>
                    <a:pt x="1161" y="2611"/>
                    <a:pt x="1183" y="2613"/>
                  </a:cubicBezTo>
                  <a:cubicBezTo>
                    <a:pt x="1204" y="2614"/>
                    <a:pt x="1149" y="2615"/>
                    <a:pt x="1184" y="2616"/>
                  </a:cubicBezTo>
                  <a:cubicBezTo>
                    <a:pt x="1165" y="2616"/>
                    <a:pt x="1177" y="2617"/>
                    <a:pt x="1184" y="2618"/>
                  </a:cubicBezTo>
                  <a:cubicBezTo>
                    <a:pt x="1201" y="2623"/>
                    <a:pt x="1264" y="2629"/>
                    <a:pt x="1272" y="2632"/>
                  </a:cubicBezTo>
                  <a:cubicBezTo>
                    <a:pt x="1275" y="2632"/>
                    <a:pt x="1295" y="2633"/>
                    <a:pt x="1270" y="2633"/>
                  </a:cubicBezTo>
                  <a:cubicBezTo>
                    <a:pt x="1292" y="2634"/>
                    <a:pt x="1309" y="2636"/>
                    <a:pt x="1331" y="2639"/>
                  </a:cubicBezTo>
                  <a:cubicBezTo>
                    <a:pt x="1294" y="2640"/>
                    <a:pt x="1336" y="2641"/>
                    <a:pt x="1333" y="2641"/>
                  </a:cubicBezTo>
                  <a:cubicBezTo>
                    <a:pt x="1331" y="2642"/>
                    <a:pt x="1320" y="2643"/>
                    <a:pt x="1349" y="2644"/>
                  </a:cubicBezTo>
                  <a:cubicBezTo>
                    <a:pt x="1326" y="2645"/>
                    <a:pt x="1361" y="2647"/>
                    <a:pt x="1354" y="2648"/>
                  </a:cubicBezTo>
                  <a:cubicBezTo>
                    <a:pt x="1336" y="2653"/>
                    <a:pt x="1386" y="2654"/>
                    <a:pt x="1370" y="2656"/>
                  </a:cubicBezTo>
                  <a:cubicBezTo>
                    <a:pt x="1343" y="2658"/>
                    <a:pt x="1402" y="2659"/>
                    <a:pt x="1394" y="2661"/>
                  </a:cubicBezTo>
                  <a:cubicBezTo>
                    <a:pt x="1395" y="2662"/>
                    <a:pt x="1390" y="2663"/>
                    <a:pt x="1399" y="2663"/>
                  </a:cubicBezTo>
                  <a:cubicBezTo>
                    <a:pt x="1434" y="2664"/>
                    <a:pt x="1383" y="2665"/>
                    <a:pt x="1406" y="2665"/>
                  </a:cubicBezTo>
                  <a:cubicBezTo>
                    <a:pt x="1433" y="2666"/>
                    <a:pt x="1397" y="2668"/>
                    <a:pt x="1435" y="2669"/>
                  </a:cubicBezTo>
                  <a:cubicBezTo>
                    <a:pt x="1407" y="2670"/>
                    <a:pt x="1446" y="2671"/>
                    <a:pt x="1445" y="2672"/>
                  </a:cubicBezTo>
                  <a:cubicBezTo>
                    <a:pt x="1457" y="2675"/>
                    <a:pt x="1456" y="2677"/>
                    <a:pt x="1475" y="2678"/>
                  </a:cubicBezTo>
                  <a:cubicBezTo>
                    <a:pt x="1482" y="2678"/>
                    <a:pt x="1453" y="2680"/>
                    <a:pt x="1461" y="2680"/>
                  </a:cubicBezTo>
                  <a:cubicBezTo>
                    <a:pt x="1496" y="2682"/>
                    <a:pt x="1469" y="2684"/>
                    <a:pt x="1477" y="2685"/>
                  </a:cubicBezTo>
                  <a:cubicBezTo>
                    <a:pt x="1496" y="2691"/>
                    <a:pt x="1516" y="2692"/>
                    <a:pt x="1520" y="2702"/>
                  </a:cubicBezTo>
                  <a:cubicBezTo>
                    <a:pt x="1561" y="2704"/>
                    <a:pt x="1545" y="2707"/>
                    <a:pt x="1534" y="2709"/>
                  </a:cubicBezTo>
                  <a:cubicBezTo>
                    <a:pt x="1526" y="2710"/>
                    <a:pt x="1566" y="2711"/>
                    <a:pt x="1525" y="2713"/>
                  </a:cubicBezTo>
                  <a:cubicBezTo>
                    <a:pt x="1565" y="2714"/>
                    <a:pt x="1516" y="2717"/>
                    <a:pt x="1559" y="2719"/>
                  </a:cubicBezTo>
                  <a:cubicBezTo>
                    <a:pt x="1569" y="2720"/>
                    <a:pt x="1532" y="2722"/>
                    <a:pt x="1560" y="2724"/>
                  </a:cubicBezTo>
                  <a:cubicBezTo>
                    <a:pt x="1570" y="2724"/>
                    <a:pt x="1523" y="2725"/>
                    <a:pt x="1561" y="2726"/>
                  </a:cubicBezTo>
                  <a:cubicBezTo>
                    <a:pt x="1519" y="2727"/>
                    <a:pt x="1564" y="2728"/>
                    <a:pt x="1563" y="2728"/>
                  </a:cubicBezTo>
                  <a:cubicBezTo>
                    <a:pt x="1558" y="2733"/>
                    <a:pt x="1563" y="2737"/>
                    <a:pt x="1560" y="2741"/>
                  </a:cubicBezTo>
                  <a:cubicBezTo>
                    <a:pt x="1558" y="2745"/>
                    <a:pt x="1572" y="2749"/>
                    <a:pt x="1542" y="2753"/>
                  </a:cubicBezTo>
                  <a:cubicBezTo>
                    <a:pt x="1532" y="2754"/>
                    <a:pt x="1534" y="2756"/>
                    <a:pt x="1542" y="2757"/>
                  </a:cubicBezTo>
                  <a:cubicBezTo>
                    <a:pt x="1551" y="2758"/>
                    <a:pt x="1506" y="2759"/>
                    <a:pt x="1539" y="2761"/>
                  </a:cubicBezTo>
                  <a:cubicBezTo>
                    <a:pt x="1517" y="2762"/>
                    <a:pt x="1533" y="2763"/>
                    <a:pt x="1531" y="2764"/>
                  </a:cubicBezTo>
                  <a:cubicBezTo>
                    <a:pt x="1516" y="2767"/>
                    <a:pt x="1517" y="2772"/>
                    <a:pt x="1531" y="2774"/>
                  </a:cubicBezTo>
                  <a:cubicBezTo>
                    <a:pt x="1529" y="2777"/>
                    <a:pt x="1485" y="2778"/>
                    <a:pt x="1518" y="2779"/>
                  </a:cubicBezTo>
                  <a:cubicBezTo>
                    <a:pt x="1538" y="2780"/>
                    <a:pt x="1493" y="2781"/>
                    <a:pt x="1511" y="2782"/>
                  </a:cubicBezTo>
                  <a:cubicBezTo>
                    <a:pt x="1515" y="2782"/>
                    <a:pt x="1496" y="2783"/>
                    <a:pt x="1500" y="2783"/>
                  </a:cubicBezTo>
                  <a:cubicBezTo>
                    <a:pt x="1510" y="2784"/>
                    <a:pt x="1538" y="2785"/>
                    <a:pt x="1502" y="2787"/>
                  </a:cubicBezTo>
                  <a:cubicBezTo>
                    <a:pt x="1537" y="2789"/>
                    <a:pt x="1511" y="2787"/>
                    <a:pt x="1520" y="2797"/>
                  </a:cubicBezTo>
                  <a:cubicBezTo>
                    <a:pt x="1525" y="2800"/>
                    <a:pt x="1497" y="2802"/>
                    <a:pt x="1539" y="2804"/>
                  </a:cubicBezTo>
                  <a:cubicBezTo>
                    <a:pt x="1477" y="2807"/>
                    <a:pt x="1559" y="2807"/>
                    <a:pt x="1522" y="2808"/>
                  </a:cubicBezTo>
                  <a:cubicBezTo>
                    <a:pt x="1563" y="2809"/>
                    <a:pt x="1506" y="2810"/>
                    <a:pt x="1531" y="2810"/>
                  </a:cubicBezTo>
                  <a:cubicBezTo>
                    <a:pt x="1563" y="2811"/>
                    <a:pt x="1510" y="2812"/>
                    <a:pt x="1528" y="2812"/>
                  </a:cubicBezTo>
                  <a:cubicBezTo>
                    <a:pt x="1556" y="2813"/>
                    <a:pt x="1498" y="2814"/>
                    <a:pt x="1536" y="2814"/>
                  </a:cubicBezTo>
                  <a:cubicBezTo>
                    <a:pt x="1507" y="2815"/>
                    <a:pt x="1546" y="2816"/>
                    <a:pt x="1528" y="2817"/>
                  </a:cubicBezTo>
                  <a:cubicBezTo>
                    <a:pt x="1516" y="2817"/>
                    <a:pt x="1546" y="2818"/>
                    <a:pt x="1522" y="2819"/>
                  </a:cubicBezTo>
                  <a:cubicBezTo>
                    <a:pt x="1558" y="2819"/>
                    <a:pt x="1519" y="2821"/>
                    <a:pt x="1526" y="2821"/>
                  </a:cubicBezTo>
                  <a:cubicBezTo>
                    <a:pt x="1553" y="2822"/>
                    <a:pt x="1489" y="2823"/>
                    <a:pt x="1534" y="2824"/>
                  </a:cubicBezTo>
                  <a:cubicBezTo>
                    <a:pt x="1527" y="2825"/>
                    <a:pt x="1525" y="2827"/>
                    <a:pt x="1540" y="2828"/>
                  </a:cubicBezTo>
                  <a:cubicBezTo>
                    <a:pt x="1506" y="2828"/>
                    <a:pt x="1550" y="2830"/>
                    <a:pt x="1524" y="2830"/>
                  </a:cubicBezTo>
                  <a:cubicBezTo>
                    <a:pt x="1549" y="2831"/>
                    <a:pt x="1514" y="2832"/>
                    <a:pt x="1519" y="2833"/>
                  </a:cubicBezTo>
                  <a:cubicBezTo>
                    <a:pt x="1524" y="2834"/>
                    <a:pt x="1509" y="2835"/>
                    <a:pt x="1539" y="2836"/>
                  </a:cubicBezTo>
                  <a:cubicBezTo>
                    <a:pt x="1495" y="2839"/>
                    <a:pt x="1531" y="2843"/>
                    <a:pt x="1520" y="2846"/>
                  </a:cubicBezTo>
                  <a:cubicBezTo>
                    <a:pt x="1516" y="2847"/>
                    <a:pt x="1496" y="2848"/>
                    <a:pt x="1517" y="2849"/>
                  </a:cubicBezTo>
                  <a:cubicBezTo>
                    <a:pt x="1526" y="2849"/>
                    <a:pt x="1519" y="2851"/>
                    <a:pt x="1508" y="2851"/>
                  </a:cubicBezTo>
                  <a:cubicBezTo>
                    <a:pt x="1493" y="2852"/>
                    <a:pt x="1534" y="2853"/>
                    <a:pt x="1501" y="2853"/>
                  </a:cubicBezTo>
                  <a:cubicBezTo>
                    <a:pt x="1487" y="2854"/>
                    <a:pt x="1479" y="2855"/>
                    <a:pt x="1487" y="2856"/>
                  </a:cubicBezTo>
                  <a:cubicBezTo>
                    <a:pt x="1512" y="2856"/>
                    <a:pt x="1457" y="2857"/>
                    <a:pt x="1495" y="2858"/>
                  </a:cubicBezTo>
                  <a:cubicBezTo>
                    <a:pt x="1490" y="2859"/>
                    <a:pt x="1456" y="2862"/>
                    <a:pt x="1466" y="2864"/>
                  </a:cubicBezTo>
                  <a:cubicBezTo>
                    <a:pt x="1482" y="2865"/>
                    <a:pt x="1447" y="2865"/>
                    <a:pt x="1455" y="2866"/>
                  </a:cubicBezTo>
                  <a:cubicBezTo>
                    <a:pt x="1466" y="2868"/>
                    <a:pt x="1452" y="2870"/>
                    <a:pt x="1457" y="2873"/>
                  </a:cubicBezTo>
                  <a:cubicBezTo>
                    <a:pt x="1469" y="2877"/>
                    <a:pt x="1409" y="2881"/>
                    <a:pt x="1419" y="2882"/>
                  </a:cubicBezTo>
                  <a:cubicBezTo>
                    <a:pt x="1447" y="2884"/>
                    <a:pt x="1408" y="2881"/>
                    <a:pt x="1415" y="2887"/>
                  </a:cubicBezTo>
                  <a:cubicBezTo>
                    <a:pt x="1360" y="2889"/>
                    <a:pt x="1312" y="2896"/>
                    <a:pt x="1251" y="2900"/>
                  </a:cubicBezTo>
                  <a:cubicBezTo>
                    <a:pt x="1299" y="2901"/>
                    <a:pt x="1259" y="2903"/>
                    <a:pt x="1241" y="2904"/>
                  </a:cubicBezTo>
                  <a:cubicBezTo>
                    <a:pt x="1219" y="2905"/>
                    <a:pt x="1257" y="2905"/>
                    <a:pt x="1249" y="2906"/>
                  </a:cubicBezTo>
                  <a:cubicBezTo>
                    <a:pt x="1287" y="2907"/>
                    <a:pt x="1259" y="2913"/>
                    <a:pt x="1228" y="2914"/>
                  </a:cubicBezTo>
                  <a:cubicBezTo>
                    <a:pt x="1234" y="2914"/>
                    <a:pt x="1239" y="2914"/>
                    <a:pt x="1245" y="2914"/>
                  </a:cubicBezTo>
                  <a:cubicBezTo>
                    <a:pt x="1139" y="2914"/>
                    <a:pt x="1234" y="2920"/>
                    <a:pt x="1124" y="2930"/>
                  </a:cubicBezTo>
                  <a:cubicBezTo>
                    <a:pt x="1119" y="2937"/>
                    <a:pt x="1052" y="2943"/>
                    <a:pt x="1062" y="2947"/>
                  </a:cubicBezTo>
                  <a:cubicBezTo>
                    <a:pt x="1064" y="2947"/>
                    <a:pt x="1080" y="2948"/>
                    <a:pt x="1076" y="2948"/>
                  </a:cubicBezTo>
                  <a:cubicBezTo>
                    <a:pt x="1045" y="2954"/>
                    <a:pt x="1026" y="2954"/>
                    <a:pt x="1040" y="2960"/>
                  </a:cubicBezTo>
                  <a:cubicBezTo>
                    <a:pt x="1027" y="2962"/>
                    <a:pt x="1023" y="2962"/>
                    <a:pt x="1037" y="2964"/>
                  </a:cubicBezTo>
                  <a:cubicBezTo>
                    <a:pt x="1006" y="2965"/>
                    <a:pt x="1057" y="2966"/>
                    <a:pt x="1021" y="2966"/>
                  </a:cubicBezTo>
                  <a:cubicBezTo>
                    <a:pt x="995" y="2967"/>
                    <a:pt x="1055" y="2967"/>
                    <a:pt x="1027" y="2969"/>
                  </a:cubicBezTo>
                  <a:cubicBezTo>
                    <a:pt x="1013" y="2969"/>
                    <a:pt x="1018" y="2971"/>
                    <a:pt x="1020" y="2972"/>
                  </a:cubicBezTo>
                  <a:cubicBezTo>
                    <a:pt x="1025" y="2973"/>
                    <a:pt x="1003" y="2976"/>
                    <a:pt x="1037" y="2977"/>
                  </a:cubicBezTo>
                  <a:cubicBezTo>
                    <a:pt x="1008" y="2978"/>
                    <a:pt x="1022" y="2979"/>
                    <a:pt x="1020" y="2980"/>
                  </a:cubicBezTo>
                  <a:cubicBezTo>
                    <a:pt x="1017" y="2985"/>
                    <a:pt x="1025" y="2985"/>
                    <a:pt x="1006" y="2986"/>
                  </a:cubicBezTo>
                  <a:cubicBezTo>
                    <a:pt x="977" y="2987"/>
                    <a:pt x="1033" y="2988"/>
                    <a:pt x="1007" y="2989"/>
                  </a:cubicBezTo>
                  <a:cubicBezTo>
                    <a:pt x="995" y="2990"/>
                    <a:pt x="1041" y="2991"/>
                    <a:pt x="1003" y="2991"/>
                  </a:cubicBezTo>
                  <a:cubicBezTo>
                    <a:pt x="1020" y="2993"/>
                    <a:pt x="989" y="2995"/>
                    <a:pt x="998" y="2997"/>
                  </a:cubicBezTo>
                  <a:cubicBezTo>
                    <a:pt x="1005" y="2998"/>
                    <a:pt x="993" y="3000"/>
                    <a:pt x="1013" y="3001"/>
                  </a:cubicBezTo>
                  <a:cubicBezTo>
                    <a:pt x="984" y="3003"/>
                    <a:pt x="998" y="3005"/>
                    <a:pt x="1001" y="3007"/>
                  </a:cubicBezTo>
                  <a:cubicBezTo>
                    <a:pt x="1006" y="3010"/>
                    <a:pt x="975" y="3014"/>
                    <a:pt x="1018" y="3017"/>
                  </a:cubicBezTo>
                  <a:cubicBezTo>
                    <a:pt x="976" y="3020"/>
                    <a:pt x="1007" y="3023"/>
                    <a:pt x="1000" y="3026"/>
                  </a:cubicBezTo>
                  <a:cubicBezTo>
                    <a:pt x="997" y="3027"/>
                    <a:pt x="1023" y="3029"/>
                    <a:pt x="986" y="3030"/>
                  </a:cubicBezTo>
                  <a:cubicBezTo>
                    <a:pt x="990" y="3031"/>
                    <a:pt x="1024" y="3037"/>
                    <a:pt x="1019" y="3040"/>
                  </a:cubicBezTo>
                  <a:cubicBezTo>
                    <a:pt x="1017" y="3041"/>
                    <a:pt x="1036" y="3043"/>
                    <a:pt x="1007" y="3044"/>
                  </a:cubicBezTo>
                  <a:cubicBezTo>
                    <a:pt x="979" y="3046"/>
                    <a:pt x="1030" y="3047"/>
                    <a:pt x="1001" y="3048"/>
                  </a:cubicBezTo>
                  <a:cubicBezTo>
                    <a:pt x="990" y="3049"/>
                    <a:pt x="1009" y="3050"/>
                    <a:pt x="1009" y="3051"/>
                  </a:cubicBezTo>
                  <a:cubicBezTo>
                    <a:pt x="1006" y="3055"/>
                    <a:pt x="968" y="3062"/>
                    <a:pt x="978" y="3067"/>
                  </a:cubicBezTo>
                  <a:cubicBezTo>
                    <a:pt x="962" y="3067"/>
                    <a:pt x="961" y="3067"/>
                    <a:pt x="965" y="3068"/>
                  </a:cubicBezTo>
                  <a:cubicBezTo>
                    <a:pt x="970" y="3068"/>
                    <a:pt x="983" y="3068"/>
                    <a:pt x="977" y="3069"/>
                  </a:cubicBezTo>
                  <a:cubicBezTo>
                    <a:pt x="930" y="3074"/>
                    <a:pt x="970" y="3073"/>
                    <a:pt x="936" y="3081"/>
                  </a:cubicBezTo>
                  <a:cubicBezTo>
                    <a:pt x="897" y="3082"/>
                    <a:pt x="901" y="3088"/>
                    <a:pt x="889" y="3093"/>
                  </a:cubicBezTo>
                  <a:cubicBezTo>
                    <a:pt x="861" y="3098"/>
                    <a:pt x="877" y="3095"/>
                    <a:pt x="856" y="3099"/>
                  </a:cubicBezTo>
                  <a:cubicBezTo>
                    <a:pt x="842" y="3099"/>
                    <a:pt x="864" y="3101"/>
                    <a:pt x="851" y="3101"/>
                  </a:cubicBezTo>
                  <a:cubicBezTo>
                    <a:pt x="811" y="3102"/>
                    <a:pt x="846" y="3103"/>
                    <a:pt x="845" y="3104"/>
                  </a:cubicBezTo>
                  <a:cubicBezTo>
                    <a:pt x="828" y="3106"/>
                    <a:pt x="837" y="3115"/>
                    <a:pt x="817" y="3114"/>
                  </a:cubicBezTo>
                  <a:cubicBezTo>
                    <a:pt x="783" y="3114"/>
                    <a:pt x="789" y="3112"/>
                    <a:pt x="792" y="3127"/>
                  </a:cubicBezTo>
                  <a:cubicBezTo>
                    <a:pt x="796" y="3129"/>
                    <a:pt x="737" y="3130"/>
                    <a:pt x="786" y="3132"/>
                  </a:cubicBezTo>
                  <a:cubicBezTo>
                    <a:pt x="776" y="3133"/>
                    <a:pt x="718" y="3134"/>
                    <a:pt x="769" y="3136"/>
                  </a:cubicBezTo>
                  <a:cubicBezTo>
                    <a:pt x="727" y="3136"/>
                    <a:pt x="802" y="3138"/>
                    <a:pt x="753" y="3139"/>
                  </a:cubicBezTo>
                  <a:cubicBezTo>
                    <a:pt x="770" y="3140"/>
                    <a:pt x="746" y="3142"/>
                    <a:pt x="747" y="3144"/>
                  </a:cubicBezTo>
                  <a:cubicBezTo>
                    <a:pt x="750" y="3168"/>
                    <a:pt x="764" y="3163"/>
                    <a:pt x="707" y="3168"/>
                  </a:cubicBezTo>
                  <a:cubicBezTo>
                    <a:pt x="725" y="3168"/>
                    <a:pt x="734" y="3168"/>
                    <a:pt x="744" y="3169"/>
                  </a:cubicBezTo>
                  <a:cubicBezTo>
                    <a:pt x="716" y="3169"/>
                    <a:pt x="744" y="3171"/>
                    <a:pt x="738" y="3172"/>
                  </a:cubicBezTo>
                  <a:cubicBezTo>
                    <a:pt x="721" y="3174"/>
                    <a:pt x="727" y="3176"/>
                    <a:pt x="748" y="3180"/>
                  </a:cubicBezTo>
                  <a:cubicBezTo>
                    <a:pt x="765" y="3182"/>
                    <a:pt x="697" y="3185"/>
                    <a:pt x="689" y="3190"/>
                  </a:cubicBezTo>
                  <a:cubicBezTo>
                    <a:pt x="641" y="3201"/>
                    <a:pt x="628" y="3204"/>
                    <a:pt x="605" y="3214"/>
                  </a:cubicBezTo>
                  <a:cubicBezTo>
                    <a:pt x="604" y="3214"/>
                    <a:pt x="612" y="3214"/>
                    <a:pt x="617" y="3214"/>
                  </a:cubicBezTo>
                  <a:cubicBezTo>
                    <a:pt x="633" y="3215"/>
                    <a:pt x="591" y="3215"/>
                    <a:pt x="618" y="3216"/>
                  </a:cubicBezTo>
                  <a:cubicBezTo>
                    <a:pt x="643" y="3218"/>
                    <a:pt x="614" y="3216"/>
                    <a:pt x="608" y="3220"/>
                  </a:cubicBezTo>
                  <a:cubicBezTo>
                    <a:pt x="593" y="3223"/>
                    <a:pt x="615" y="3225"/>
                    <a:pt x="590" y="3228"/>
                  </a:cubicBezTo>
                  <a:cubicBezTo>
                    <a:pt x="630" y="3229"/>
                    <a:pt x="584" y="3235"/>
                    <a:pt x="583" y="3237"/>
                  </a:cubicBezTo>
                  <a:cubicBezTo>
                    <a:pt x="584" y="3238"/>
                    <a:pt x="545" y="3238"/>
                    <a:pt x="582" y="3239"/>
                  </a:cubicBezTo>
                  <a:cubicBezTo>
                    <a:pt x="545" y="3240"/>
                    <a:pt x="599" y="3241"/>
                    <a:pt x="584" y="3242"/>
                  </a:cubicBezTo>
                  <a:cubicBezTo>
                    <a:pt x="573" y="3243"/>
                    <a:pt x="594" y="3245"/>
                    <a:pt x="565" y="3245"/>
                  </a:cubicBezTo>
                  <a:cubicBezTo>
                    <a:pt x="574" y="3248"/>
                    <a:pt x="587" y="3247"/>
                    <a:pt x="581" y="3250"/>
                  </a:cubicBezTo>
                  <a:cubicBezTo>
                    <a:pt x="559" y="3256"/>
                    <a:pt x="602" y="3258"/>
                    <a:pt x="569" y="3262"/>
                  </a:cubicBezTo>
                  <a:cubicBezTo>
                    <a:pt x="560" y="3263"/>
                    <a:pt x="604" y="3264"/>
                    <a:pt x="587" y="3266"/>
                  </a:cubicBezTo>
                  <a:cubicBezTo>
                    <a:pt x="574" y="3267"/>
                    <a:pt x="590" y="3269"/>
                    <a:pt x="607" y="3271"/>
                  </a:cubicBezTo>
                  <a:cubicBezTo>
                    <a:pt x="624" y="3272"/>
                    <a:pt x="583" y="3273"/>
                    <a:pt x="605" y="3274"/>
                  </a:cubicBezTo>
                  <a:cubicBezTo>
                    <a:pt x="629" y="3276"/>
                    <a:pt x="621" y="3277"/>
                    <a:pt x="625" y="3278"/>
                  </a:cubicBezTo>
                  <a:cubicBezTo>
                    <a:pt x="627" y="3279"/>
                    <a:pt x="647" y="3281"/>
                    <a:pt x="636" y="3281"/>
                  </a:cubicBezTo>
                  <a:cubicBezTo>
                    <a:pt x="599" y="3283"/>
                    <a:pt x="666" y="3283"/>
                    <a:pt x="646" y="3285"/>
                  </a:cubicBezTo>
                  <a:cubicBezTo>
                    <a:pt x="611" y="3287"/>
                    <a:pt x="680" y="3293"/>
                    <a:pt x="666" y="3297"/>
                  </a:cubicBezTo>
                  <a:cubicBezTo>
                    <a:pt x="662" y="3303"/>
                    <a:pt x="667" y="3303"/>
                    <a:pt x="680" y="3304"/>
                  </a:cubicBezTo>
                  <a:cubicBezTo>
                    <a:pt x="711" y="3305"/>
                    <a:pt x="712" y="3306"/>
                    <a:pt x="706" y="3307"/>
                  </a:cubicBezTo>
                  <a:cubicBezTo>
                    <a:pt x="697" y="3309"/>
                    <a:pt x="733" y="3311"/>
                    <a:pt x="707" y="3312"/>
                  </a:cubicBezTo>
                  <a:cubicBezTo>
                    <a:pt x="735" y="3313"/>
                    <a:pt x="706" y="3314"/>
                    <a:pt x="726" y="3315"/>
                  </a:cubicBezTo>
                  <a:cubicBezTo>
                    <a:pt x="739" y="3316"/>
                    <a:pt x="727" y="3317"/>
                    <a:pt x="729" y="3318"/>
                  </a:cubicBezTo>
                  <a:cubicBezTo>
                    <a:pt x="730" y="3319"/>
                    <a:pt x="718" y="3321"/>
                    <a:pt x="748" y="3321"/>
                  </a:cubicBezTo>
                  <a:cubicBezTo>
                    <a:pt x="710" y="3322"/>
                    <a:pt x="753" y="3323"/>
                    <a:pt x="740" y="3323"/>
                  </a:cubicBezTo>
                  <a:cubicBezTo>
                    <a:pt x="728" y="3326"/>
                    <a:pt x="744" y="3327"/>
                    <a:pt x="749" y="3328"/>
                  </a:cubicBezTo>
                  <a:cubicBezTo>
                    <a:pt x="747" y="3340"/>
                    <a:pt x="759" y="3338"/>
                    <a:pt x="769" y="3340"/>
                  </a:cubicBezTo>
                  <a:cubicBezTo>
                    <a:pt x="769" y="3346"/>
                    <a:pt x="820" y="3351"/>
                    <a:pt x="811" y="3355"/>
                  </a:cubicBezTo>
                  <a:cubicBezTo>
                    <a:pt x="887" y="3356"/>
                    <a:pt x="825" y="3360"/>
                    <a:pt x="790" y="3361"/>
                  </a:cubicBezTo>
                  <a:cubicBezTo>
                    <a:pt x="808" y="3361"/>
                    <a:pt x="820" y="3361"/>
                    <a:pt x="831" y="3362"/>
                  </a:cubicBezTo>
                  <a:cubicBezTo>
                    <a:pt x="800" y="3362"/>
                    <a:pt x="828" y="3363"/>
                    <a:pt x="825" y="3364"/>
                  </a:cubicBezTo>
                  <a:cubicBezTo>
                    <a:pt x="818" y="3365"/>
                    <a:pt x="806" y="3367"/>
                    <a:pt x="821" y="3368"/>
                  </a:cubicBezTo>
                  <a:cubicBezTo>
                    <a:pt x="832" y="3369"/>
                    <a:pt x="807" y="3369"/>
                    <a:pt x="818" y="3370"/>
                  </a:cubicBezTo>
                  <a:cubicBezTo>
                    <a:pt x="829" y="3371"/>
                    <a:pt x="828" y="3372"/>
                    <a:pt x="832" y="3373"/>
                  </a:cubicBezTo>
                  <a:cubicBezTo>
                    <a:pt x="840" y="3374"/>
                    <a:pt x="816" y="3375"/>
                    <a:pt x="829" y="3377"/>
                  </a:cubicBezTo>
                  <a:cubicBezTo>
                    <a:pt x="848" y="3379"/>
                    <a:pt x="824" y="3382"/>
                    <a:pt x="833" y="3384"/>
                  </a:cubicBezTo>
                  <a:cubicBezTo>
                    <a:pt x="900" y="3390"/>
                    <a:pt x="856" y="3401"/>
                    <a:pt x="905" y="3402"/>
                  </a:cubicBezTo>
                  <a:cubicBezTo>
                    <a:pt x="908" y="3403"/>
                    <a:pt x="915" y="3404"/>
                    <a:pt x="910" y="3404"/>
                  </a:cubicBezTo>
                  <a:cubicBezTo>
                    <a:pt x="883" y="3405"/>
                    <a:pt x="896" y="3406"/>
                    <a:pt x="895" y="3407"/>
                  </a:cubicBezTo>
                  <a:cubicBezTo>
                    <a:pt x="907" y="3427"/>
                    <a:pt x="840" y="3419"/>
                    <a:pt x="837" y="3427"/>
                  </a:cubicBezTo>
                  <a:cubicBezTo>
                    <a:pt x="836" y="3428"/>
                    <a:pt x="831" y="3429"/>
                    <a:pt x="836" y="3430"/>
                  </a:cubicBezTo>
                  <a:cubicBezTo>
                    <a:pt x="847" y="3432"/>
                    <a:pt x="821" y="3434"/>
                    <a:pt x="815" y="3435"/>
                  </a:cubicBezTo>
                  <a:cubicBezTo>
                    <a:pt x="853" y="3435"/>
                    <a:pt x="795" y="3436"/>
                    <a:pt x="824" y="3437"/>
                  </a:cubicBezTo>
                  <a:cubicBezTo>
                    <a:pt x="803" y="3439"/>
                    <a:pt x="822" y="3449"/>
                    <a:pt x="773" y="3449"/>
                  </a:cubicBezTo>
                  <a:cubicBezTo>
                    <a:pt x="786" y="3449"/>
                    <a:pt x="798" y="3450"/>
                    <a:pt x="810" y="3450"/>
                  </a:cubicBezTo>
                  <a:cubicBezTo>
                    <a:pt x="797" y="3452"/>
                    <a:pt x="749" y="3453"/>
                    <a:pt x="759" y="3456"/>
                  </a:cubicBezTo>
                  <a:cubicBezTo>
                    <a:pt x="763" y="3458"/>
                    <a:pt x="781" y="3459"/>
                    <a:pt x="767" y="3460"/>
                  </a:cubicBezTo>
                  <a:cubicBezTo>
                    <a:pt x="743" y="3462"/>
                    <a:pt x="755" y="3464"/>
                    <a:pt x="749" y="3465"/>
                  </a:cubicBezTo>
                  <a:cubicBezTo>
                    <a:pt x="744" y="3467"/>
                    <a:pt x="765" y="3468"/>
                    <a:pt x="729" y="3469"/>
                  </a:cubicBezTo>
                  <a:cubicBezTo>
                    <a:pt x="747" y="3470"/>
                    <a:pt x="750" y="3470"/>
                    <a:pt x="730" y="3471"/>
                  </a:cubicBezTo>
                  <a:cubicBezTo>
                    <a:pt x="762" y="3472"/>
                    <a:pt x="760" y="3474"/>
                    <a:pt x="732" y="3475"/>
                  </a:cubicBezTo>
                  <a:cubicBezTo>
                    <a:pt x="764" y="3477"/>
                    <a:pt x="744" y="3479"/>
                    <a:pt x="749" y="3481"/>
                  </a:cubicBezTo>
                  <a:cubicBezTo>
                    <a:pt x="694" y="3483"/>
                    <a:pt x="762" y="3487"/>
                    <a:pt x="708" y="3489"/>
                  </a:cubicBezTo>
                  <a:cubicBezTo>
                    <a:pt x="734" y="3490"/>
                    <a:pt x="719" y="3491"/>
                    <a:pt x="732" y="3491"/>
                  </a:cubicBezTo>
                  <a:cubicBezTo>
                    <a:pt x="752" y="3492"/>
                    <a:pt x="732" y="3493"/>
                    <a:pt x="733" y="3493"/>
                  </a:cubicBezTo>
                  <a:cubicBezTo>
                    <a:pt x="771" y="3494"/>
                    <a:pt x="719" y="3494"/>
                    <a:pt x="739" y="3495"/>
                  </a:cubicBezTo>
                  <a:cubicBezTo>
                    <a:pt x="758" y="3496"/>
                    <a:pt x="774" y="3498"/>
                    <a:pt x="749" y="3499"/>
                  </a:cubicBezTo>
                  <a:cubicBezTo>
                    <a:pt x="753" y="3500"/>
                    <a:pt x="780" y="3503"/>
                    <a:pt x="782" y="3504"/>
                  </a:cubicBezTo>
                  <a:cubicBezTo>
                    <a:pt x="781" y="3504"/>
                    <a:pt x="771" y="3506"/>
                    <a:pt x="775" y="3506"/>
                  </a:cubicBezTo>
                  <a:cubicBezTo>
                    <a:pt x="813" y="3506"/>
                    <a:pt x="749" y="3507"/>
                    <a:pt x="783" y="3508"/>
                  </a:cubicBezTo>
                  <a:cubicBezTo>
                    <a:pt x="789" y="3508"/>
                    <a:pt x="779" y="3509"/>
                    <a:pt x="780" y="3510"/>
                  </a:cubicBezTo>
                  <a:cubicBezTo>
                    <a:pt x="783" y="3512"/>
                    <a:pt x="794" y="3511"/>
                    <a:pt x="791" y="3516"/>
                  </a:cubicBezTo>
                  <a:cubicBezTo>
                    <a:pt x="795" y="3529"/>
                    <a:pt x="778" y="3533"/>
                    <a:pt x="794" y="3532"/>
                  </a:cubicBezTo>
                  <a:cubicBezTo>
                    <a:pt x="818" y="3534"/>
                    <a:pt x="783" y="3534"/>
                    <a:pt x="791" y="3535"/>
                  </a:cubicBezTo>
                  <a:cubicBezTo>
                    <a:pt x="812" y="3537"/>
                    <a:pt x="801" y="3537"/>
                    <a:pt x="796" y="3539"/>
                  </a:cubicBezTo>
                  <a:cubicBezTo>
                    <a:pt x="811" y="3540"/>
                    <a:pt x="835" y="3541"/>
                    <a:pt x="814" y="3542"/>
                  </a:cubicBezTo>
                  <a:cubicBezTo>
                    <a:pt x="806" y="3543"/>
                    <a:pt x="824" y="3544"/>
                    <a:pt x="833" y="3545"/>
                  </a:cubicBezTo>
                  <a:cubicBezTo>
                    <a:pt x="840" y="3546"/>
                    <a:pt x="854" y="3546"/>
                    <a:pt x="836" y="3547"/>
                  </a:cubicBezTo>
                  <a:cubicBezTo>
                    <a:pt x="1217" y="3610"/>
                    <a:pt x="1864" y="3584"/>
                    <a:pt x="2376" y="3591"/>
                  </a:cubicBezTo>
                  <a:cubicBezTo>
                    <a:pt x="2290" y="3590"/>
                    <a:pt x="2226" y="3589"/>
                    <a:pt x="2185" y="3583"/>
                  </a:cubicBezTo>
                  <a:cubicBezTo>
                    <a:pt x="2262" y="3573"/>
                    <a:pt x="2396" y="3574"/>
                    <a:pt x="2471" y="3566"/>
                  </a:cubicBezTo>
                  <a:cubicBezTo>
                    <a:pt x="2445" y="3561"/>
                    <a:pt x="2716" y="3551"/>
                    <a:pt x="2729" y="3546"/>
                  </a:cubicBezTo>
                  <a:cubicBezTo>
                    <a:pt x="2721" y="3545"/>
                    <a:pt x="2720" y="3544"/>
                    <a:pt x="2740" y="3543"/>
                  </a:cubicBezTo>
                  <a:cubicBezTo>
                    <a:pt x="2748" y="3543"/>
                    <a:pt x="2730" y="3541"/>
                    <a:pt x="2728" y="3541"/>
                  </a:cubicBezTo>
                  <a:cubicBezTo>
                    <a:pt x="2727" y="3539"/>
                    <a:pt x="2781" y="3539"/>
                    <a:pt x="2757" y="3538"/>
                  </a:cubicBezTo>
                  <a:cubicBezTo>
                    <a:pt x="2750" y="3537"/>
                    <a:pt x="2773" y="3536"/>
                    <a:pt x="2767" y="3536"/>
                  </a:cubicBezTo>
                  <a:cubicBezTo>
                    <a:pt x="2744" y="3534"/>
                    <a:pt x="2804" y="3534"/>
                    <a:pt x="2774" y="3533"/>
                  </a:cubicBezTo>
                  <a:cubicBezTo>
                    <a:pt x="2749" y="3532"/>
                    <a:pt x="2786" y="3531"/>
                    <a:pt x="2789" y="3530"/>
                  </a:cubicBezTo>
                  <a:cubicBezTo>
                    <a:pt x="2793" y="3528"/>
                    <a:pt x="2823" y="3527"/>
                    <a:pt x="2791" y="3526"/>
                  </a:cubicBezTo>
                  <a:cubicBezTo>
                    <a:pt x="2809" y="3524"/>
                    <a:pt x="2831" y="3522"/>
                    <a:pt x="2848" y="3520"/>
                  </a:cubicBezTo>
                  <a:cubicBezTo>
                    <a:pt x="2775" y="3517"/>
                    <a:pt x="2933" y="3514"/>
                    <a:pt x="2853" y="3510"/>
                  </a:cubicBezTo>
                  <a:cubicBezTo>
                    <a:pt x="2872" y="3510"/>
                    <a:pt x="2892" y="3509"/>
                    <a:pt x="2914" y="3508"/>
                  </a:cubicBezTo>
                  <a:cubicBezTo>
                    <a:pt x="2915" y="3504"/>
                    <a:pt x="2913" y="3504"/>
                    <a:pt x="2928" y="3503"/>
                  </a:cubicBezTo>
                  <a:cubicBezTo>
                    <a:pt x="2952" y="3502"/>
                    <a:pt x="2901" y="3501"/>
                    <a:pt x="2928" y="3500"/>
                  </a:cubicBezTo>
                  <a:cubicBezTo>
                    <a:pt x="2950" y="3499"/>
                    <a:pt x="2933" y="3498"/>
                    <a:pt x="2917" y="3498"/>
                  </a:cubicBezTo>
                  <a:cubicBezTo>
                    <a:pt x="2970" y="3498"/>
                    <a:pt x="2994" y="3487"/>
                    <a:pt x="3014" y="3481"/>
                  </a:cubicBezTo>
                  <a:cubicBezTo>
                    <a:pt x="2997" y="3479"/>
                    <a:pt x="3027" y="3479"/>
                    <a:pt x="3019" y="3477"/>
                  </a:cubicBezTo>
                  <a:cubicBezTo>
                    <a:pt x="3004" y="3475"/>
                    <a:pt x="2981" y="3473"/>
                    <a:pt x="3012" y="3470"/>
                  </a:cubicBezTo>
                  <a:cubicBezTo>
                    <a:pt x="3025" y="3469"/>
                    <a:pt x="3003" y="3468"/>
                    <a:pt x="2997" y="3466"/>
                  </a:cubicBezTo>
                  <a:cubicBezTo>
                    <a:pt x="3020" y="3464"/>
                    <a:pt x="3018" y="3463"/>
                    <a:pt x="3039" y="3461"/>
                  </a:cubicBezTo>
                  <a:cubicBezTo>
                    <a:pt x="3089" y="3457"/>
                    <a:pt x="3042" y="3455"/>
                    <a:pt x="3044" y="3452"/>
                  </a:cubicBezTo>
                  <a:cubicBezTo>
                    <a:pt x="3056" y="3451"/>
                    <a:pt x="3029" y="3449"/>
                    <a:pt x="3059" y="3448"/>
                  </a:cubicBezTo>
                  <a:cubicBezTo>
                    <a:pt x="3064" y="3448"/>
                    <a:pt x="3062" y="3447"/>
                    <a:pt x="3056" y="3447"/>
                  </a:cubicBezTo>
                  <a:cubicBezTo>
                    <a:pt x="3011" y="3446"/>
                    <a:pt x="3067" y="3442"/>
                    <a:pt x="3019" y="3438"/>
                  </a:cubicBezTo>
                  <a:cubicBezTo>
                    <a:pt x="3002" y="3436"/>
                    <a:pt x="3046" y="3437"/>
                    <a:pt x="3060" y="3436"/>
                  </a:cubicBezTo>
                  <a:cubicBezTo>
                    <a:pt x="3062" y="3429"/>
                    <a:pt x="3056" y="3430"/>
                    <a:pt x="3048" y="3428"/>
                  </a:cubicBezTo>
                  <a:cubicBezTo>
                    <a:pt x="3037" y="3427"/>
                    <a:pt x="3087" y="3426"/>
                    <a:pt x="3048" y="3425"/>
                  </a:cubicBezTo>
                  <a:cubicBezTo>
                    <a:pt x="3057" y="3424"/>
                    <a:pt x="3031" y="3423"/>
                    <a:pt x="3039" y="3421"/>
                  </a:cubicBezTo>
                  <a:cubicBezTo>
                    <a:pt x="3047" y="3420"/>
                    <a:pt x="3023" y="3418"/>
                    <a:pt x="3059" y="3417"/>
                  </a:cubicBezTo>
                  <a:cubicBezTo>
                    <a:pt x="3065" y="3417"/>
                    <a:pt x="3064" y="3416"/>
                    <a:pt x="3057" y="3415"/>
                  </a:cubicBezTo>
                  <a:cubicBezTo>
                    <a:pt x="3022" y="3414"/>
                    <a:pt x="3045" y="3415"/>
                    <a:pt x="3038" y="3396"/>
                  </a:cubicBezTo>
                  <a:cubicBezTo>
                    <a:pt x="3038" y="3395"/>
                    <a:pt x="3028" y="3394"/>
                    <a:pt x="3030" y="3393"/>
                  </a:cubicBezTo>
                  <a:cubicBezTo>
                    <a:pt x="3031" y="3392"/>
                    <a:pt x="3014" y="3391"/>
                    <a:pt x="3038" y="3390"/>
                  </a:cubicBezTo>
                  <a:cubicBezTo>
                    <a:pt x="3004" y="3388"/>
                    <a:pt x="2999" y="3385"/>
                    <a:pt x="2994" y="3383"/>
                  </a:cubicBezTo>
                  <a:cubicBezTo>
                    <a:pt x="2981" y="3380"/>
                    <a:pt x="2978" y="3382"/>
                    <a:pt x="2943" y="3376"/>
                  </a:cubicBezTo>
                  <a:cubicBezTo>
                    <a:pt x="2934" y="3376"/>
                    <a:pt x="2955" y="3374"/>
                    <a:pt x="2955" y="3373"/>
                  </a:cubicBezTo>
                  <a:cubicBezTo>
                    <a:pt x="2931" y="3360"/>
                    <a:pt x="2931" y="3365"/>
                    <a:pt x="2883" y="3361"/>
                  </a:cubicBezTo>
                  <a:cubicBezTo>
                    <a:pt x="2813" y="3358"/>
                    <a:pt x="2885" y="3357"/>
                    <a:pt x="2843" y="3353"/>
                  </a:cubicBezTo>
                  <a:cubicBezTo>
                    <a:pt x="2836" y="3352"/>
                    <a:pt x="2846" y="3351"/>
                    <a:pt x="2842" y="3350"/>
                  </a:cubicBezTo>
                  <a:cubicBezTo>
                    <a:pt x="2840" y="3350"/>
                    <a:pt x="2851" y="3348"/>
                    <a:pt x="2846" y="3348"/>
                  </a:cubicBezTo>
                  <a:cubicBezTo>
                    <a:pt x="2808" y="3348"/>
                    <a:pt x="2870" y="3347"/>
                    <a:pt x="2839" y="3346"/>
                  </a:cubicBezTo>
                  <a:cubicBezTo>
                    <a:pt x="2804" y="3340"/>
                    <a:pt x="2784" y="3340"/>
                    <a:pt x="2748" y="3341"/>
                  </a:cubicBezTo>
                  <a:cubicBezTo>
                    <a:pt x="2744" y="3325"/>
                    <a:pt x="2744" y="3330"/>
                    <a:pt x="2686" y="3324"/>
                  </a:cubicBezTo>
                  <a:cubicBezTo>
                    <a:pt x="2674" y="3312"/>
                    <a:pt x="2604" y="3316"/>
                    <a:pt x="2578" y="3301"/>
                  </a:cubicBezTo>
                  <a:cubicBezTo>
                    <a:pt x="2556" y="3298"/>
                    <a:pt x="2563" y="3293"/>
                    <a:pt x="2549" y="3293"/>
                  </a:cubicBezTo>
                  <a:cubicBezTo>
                    <a:pt x="2550" y="3293"/>
                    <a:pt x="2565" y="3292"/>
                    <a:pt x="2558" y="3291"/>
                  </a:cubicBezTo>
                  <a:cubicBezTo>
                    <a:pt x="2508" y="3290"/>
                    <a:pt x="2584" y="3288"/>
                    <a:pt x="2520" y="3286"/>
                  </a:cubicBezTo>
                  <a:cubicBezTo>
                    <a:pt x="2500" y="3285"/>
                    <a:pt x="2486" y="3284"/>
                    <a:pt x="2500" y="3284"/>
                  </a:cubicBezTo>
                  <a:cubicBezTo>
                    <a:pt x="2532" y="3282"/>
                    <a:pt x="2488" y="3282"/>
                    <a:pt x="2496" y="3281"/>
                  </a:cubicBezTo>
                  <a:cubicBezTo>
                    <a:pt x="2463" y="3268"/>
                    <a:pt x="2389" y="3275"/>
                    <a:pt x="2352" y="3261"/>
                  </a:cubicBezTo>
                  <a:cubicBezTo>
                    <a:pt x="2350" y="3259"/>
                    <a:pt x="2365" y="3257"/>
                    <a:pt x="2313" y="3256"/>
                  </a:cubicBezTo>
                  <a:cubicBezTo>
                    <a:pt x="2302" y="3255"/>
                    <a:pt x="2311" y="3254"/>
                    <a:pt x="2311" y="3253"/>
                  </a:cubicBezTo>
                  <a:cubicBezTo>
                    <a:pt x="2329" y="3253"/>
                    <a:pt x="2341" y="3253"/>
                    <a:pt x="2348" y="3253"/>
                  </a:cubicBezTo>
                  <a:cubicBezTo>
                    <a:pt x="2342" y="3252"/>
                    <a:pt x="2334" y="3252"/>
                    <a:pt x="2334" y="3251"/>
                  </a:cubicBezTo>
                  <a:cubicBezTo>
                    <a:pt x="2374" y="3251"/>
                    <a:pt x="2339" y="3237"/>
                    <a:pt x="2393" y="3235"/>
                  </a:cubicBezTo>
                  <a:cubicBezTo>
                    <a:pt x="2406" y="3234"/>
                    <a:pt x="2421" y="3233"/>
                    <a:pt x="2412" y="3232"/>
                  </a:cubicBezTo>
                  <a:cubicBezTo>
                    <a:pt x="2369" y="3230"/>
                    <a:pt x="2413" y="3229"/>
                    <a:pt x="2438" y="3227"/>
                  </a:cubicBezTo>
                  <a:cubicBezTo>
                    <a:pt x="2446" y="3227"/>
                    <a:pt x="2450" y="3226"/>
                    <a:pt x="2456" y="3225"/>
                  </a:cubicBezTo>
                  <a:cubicBezTo>
                    <a:pt x="2485" y="3223"/>
                    <a:pt x="2479" y="3219"/>
                    <a:pt x="2476" y="3216"/>
                  </a:cubicBezTo>
                  <a:cubicBezTo>
                    <a:pt x="2469" y="3212"/>
                    <a:pt x="2554" y="3212"/>
                    <a:pt x="2499" y="3209"/>
                  </a:cubicBezTo>
                  <a:cubicBezTo>
                    <a:pt x="2468" y="3207"/>
                    <a:pt x="2468" y="3205"/>
                    <a:pt x="2498" y="3204"/>
                  </a:cubicBezTo>
                  <a:cubicBezTo>
                    <a:pt x="2507" y="3203"/>
                    <a:pt x="2528" y="3203"/>
                    <a:pt x="2498" y="3202"/>
                  </a:cubicBezTo>
                  <a:cubicBezTo>
                    <a:pt x="2522" y="3201"/>
                    <a:pt x="2519" y="3201"/>
                    <a:pt x="2519" y="3200"/>
                  </a:cubicBezTo>
                  <a:cubicBezTo>
                    <a:pt x="2516" y="3183"/>
                    <a:pt x="2542" y="3193"/>
                    <a:pt x="2555" y="3190"/>
                  </a:cubicBezTo>
                  <a:cubicBezTo>
                    <a:pt x="2480" y="3186"/>
                    <a:pt x="2558" y="3170"/>
                    <a:pt x="2452" y="3173"/>
                  </a:cubicBezTo>
                  <a:cubicBezTo>
                    <a:pt x="2566" y="3172"/>
                    <a:pt x="2385" y="3159"/>
                    <a:pt x="2375" y="3158"/>
                  </a:cubicBezTo>
                  <a:cubicBezTo>
                    <a:pt x="2398" y="3157"/>
                    <a:pt x="2368" y="3156"/>
                    <a:pt x="2372" y="3155"/>
                  </a:cubicBezTo>
                  <a:cubicBezTo>
                    <a:pt x="2380" y="3154"/>
                    <a:pt x="2357" y="3152"/>
                    <a:pt x="2393" y="3151"/>
                  </a:cubicBezTo>
                  <a:cubicBezTo>
                    <a:pt x="2369" y="3151"/>
                    <a:pt x="2359" y="3150"/>
                    <a:pt x="2383" y="3149"/>
                  </a:cubicBezTo>
                  <a:cubicBezTo>
                    <a:pt x="2416" y="3147"/>
                    <a:pt x="2359" y="3147"/>
                    <a:pt x="2374" y="3146"/>
                  </a:cubicBezTo>
                  <a:cubicBezTo>
                    <a:pt x="2423" y="3141"/>
                    <a:pt x="2381" y="3143"/>
                    <a:pt x="2430" y="3137"/>
                  </a:cubicBezTo>
                  <a:cubicBezTo>
                    <a:pt x="2435" y="3137"/>
                    <a:pt x="2424" y="3136"/>
                    <a:pt x="2425" y="3136"/>
                  </a:cubicBezTo>
                  <a:cubicBezTo>
                    <a:pt x="2428" y="3135"/>
                    <a:pt x="2443" y="3134"/>
                    <a:pt x="2429" y="3133"/>
                  </a:cubicBezTo>
                  <a:cubicBezTo>
                    <a:pt x="2391" y="3133"/>
                    <a:pt x="2457" y="3132"/>
                    <a:pt x="2421" y="3131"/>
                  </a:cubicBezTo>
                  <a:cubicBezTo>
                    <a:pt x="2412" y="3131"/>
                    <a:pt x="2415" y="3129"/>
                    <a:pt x="2426" y="3128"/>
                  </a:cubicBezTo>
                  <a:cubicBezTo>
                    <a:pt x="2438" y="3127"/>
                    <a:pt x="2396" y="3127"/>
                    <a:pt x="2434" y="3126"/>
                  </a:cubicBezTo>
                  <a:cubicBezTo>
                    <a:pt x="2428" y="3125"/>
                    <a:pt x="2451" y="3124"/>
                    <a:pt x="2455" y="3123"/>
                  </a:cubicBezTo>
                  <a:cubicBezTo>
                    <a:pt x="2456" y="3116"/>
                    <a:pt x="2470" y="3116"/>
                    <a:pt x="2476" y="3114"/>
                  </a:cubicBezTo>
                  <a:cubicBezTo>
                    <a:pt x="2483" y="3109"/>
                    <a:pt x="2519" y="3108"/>
                    <a:pt x="2535" y="3104"/>
                  </a:cubicBezTo>
                  <a:cubicBezTo>
                    <a:pt x="2494" y="3103"/>
                    <a:pt x="2558" y="3102"/>
                    <a:pt x="2526" y="3102"/>
                  </a:cubicBezTo>
                  <a:cubicBezTo>
                    <a:pt x="2506" y="3101"/>
                    <a:pt x="2545" y="3100"/>
                    <a:pt x="2519" y="3099"/>
                  </a:cubicBezTo>
                  <a:cubicBezTo>
                    <a:pt x="2543" y="3094"/>
                    <a:pt x="2552" y="3091"/>
                    <a:pt x="2581" y="3086"/>
                  </a:cubicBezTo>
                  <a:cubicBezTo>
                    <a:pt x="2591" y="3083"/>
                    <a:pt x="2558" y="3079"/>
                    <a:pt x="2601" y="3076"/>
                  </a:cubicBezTo>
                  <a:cubicBezTo>
                    <a:pt x="2605" y="3076"/>
                    <a:pt x="2606" y="3075"/>
                    <a:pt x="2601" y="3075"/>
                  </a:cubicBezTo>
                  <a:cubicBezTo>
                    <a:pt x="2572" y="3074"/>
                    <a:pt x="2572" y="3073"/>
                    <a:pt x="2600" y="3071"/>
                  </a:cubicBezTo>
                  <a:cubicBezTo>
                    <a:pt x="2550" y="3069"/>
                    <a:pt x="2606" y="3071"/>
                    <a:pt x="2601" y="3067"/>
                  </a:cubicBezTo>
                  <a:cubicBezTo>
                    <a:pt x="2596" y="3066"/>
                    <a:pt x="2574" y="3064"/>
                    <a:pt x="2584" y="3064"/>
                  </a:cubicBezTo>
                  <a:cubicBezTo>
                    <a:pt x="2612" y="3063"/>
                    <a:pt x="2573" y="3062"/>
                    <a:pt x="2579" y="3061"/>
                  </a:cubicBezTo>
                  <a:cubicBezTo>
                    <a:pt x="2586" y="3060"/>
                    <a:pt x="2583" y="3058"/>
                    <a:pt x="2580" y="3057"/>
                  </a:cubicBezTo>
                  <a:cubicBezTo>
                    <a:pt x="2561" y="3055"/>
                    <a:pt x="2562" y="3047"/>
                    <a:pt x="2556" y="3046"/>
                  </a:cubicBezTo>
                  <a:cubicBezTo>
                    <a:pt x="2530" y="3041"/>
                    <a:pt x="2519" y="3043"/>
                    <a:pt x="2518" y="3036"/>
                  </a:cubicBezTo>
                  <a:cubicBezTo>
                    <a:pt x="2513" y="3022"/>
                    <a:pt x="2536" y="3028"/>
                    <a:pt x="2498" y="3025"/>
                  </a:cubicBezTo>
                  <a:cubicBezTo>
                    <a:pt x="2550" y="3024"/>
                    <a:pt x="2482" y="3023"/>
                    <a:pt x="2515" y="3022"/>
                  </a:cubicBezTo>
                  <a:cubicBezTo>
                    <a:pt x="2486" y="3021"/>
                    <a:pt x="2522" y="3020"/>
                    <a:pt x="2519" y="3019"/>
                  </a:cubicBezTo>
                  <a:cubicBezTo>
                    <a:pt x="2516" y="3018"/>
                    <a:pt x="2518" y="3017"/>
                    <a:pt x="2518" y="3016"/>
                  </a:cubicBezTo>
                  <a:cubicBezTo>
                    <a:pt x="2519" y="3015"/>
                    <a:pt x="2493" y="3015"/>
                    <a:pt x="2515" y="3014"/>
                  </a:cubicBezTo>
                  <a:cubicBezTo>
                    <a:pt x="2529" y="3013"/>
                    <a:pt x="2523" y="3011"/>
                    <a:pt x="2507" y="3010"/>
                  </a:cubicBezTo>
                  <a:cubicBezTo>
                    <a:pt x="2473" y="3009"/>
                    <a:pt x="2546" y="3008"/>
                    <a:pt x="2518" y="3007"/>
                  </a:cubicBezTo>
                  <a:cubicBezTo>
                    <a:pt x="2482" y="3005"/>
                    <a:pt x="2499" y="3003"/>
                    <a:pt x="2499" y="3002"/>
                  </a:cubicBezTo>
                  <a:cubicBezTo>
                    <a:pt x="2500" y="3000"/>
                    <a:pt x="2479" y="2998"/>
                    <a:pt x="2518" y="2997"/>
                  </a:cubicBezTo>
                  <a:cubicBezTo>
                    <a:pt x="2465" y="2995"/>
                    <a:pt x="2519" y="2990"/>
                    <a:pt x="2532" y="2985"/>
                  </a:cubicBezTo>
                  <a:cubicBezTo>
                    <a:pt x="2542" y="2984"/>
                    <a:pt x="2499" y="2982"/>
                    <a:pt x="2537" y="2981"/>
                  </a:cubicBezTo>
                  <a:cubicBezTo>
                    <a:pt x="2508" y="2981"/>
                    <a:pt x="2543" y="2980"/>
                    <a:pt x="2540" y="2979"/>
                  </a:cubicBezTo>
                  <a:cubicBezTo>
                    <a:pt x="2531" y="2969"/>
                    <a:pt x="2565" y="2963"/>
                    <a:pt x="2581" y="2961"/>
                  </a:cubicBezTo>
                  <a:cubicBezTo>
                    <a:pt x="2531" y="2960"/>
                    <a:pt x="2575" y="2958"/>
                    <a:pt x="2584" y="2958"/>
                  </a:cubicBezTo>
                  <a:cubicBezTo>
                    <a:pt x="2636" y="2946"/>
                    <a:pt x="2594" y="2949"/>
                    <a:pt x="2662" y="2943"/>
                  </a:cubicBezTo>
                  <a:lnTo>
                    <a:pt x="2652" y="2942"/>
                  </a:lnTo>
                  <a:cubicBezTo>
                    <a:pt x="2641" y="2939"/>
                    <a:pt x="2634" y="2937"/>
                    <a:pt x="2663" y="2934"/>
                  </a:cubicBezTo>
                  <a:cubicBezTo>
                    <a:pt x="2716" y="2929"/>
                    <a:pt x="2721" y="2925"/>
                    <a:pt x="2748" y="2917"/>
                  </a:cubicBezTo>
                  <a:cubicBezTo>
                    <a:pt x="2750" y="2916"/>
                    <a:pt x="2766" y="2915"/>
                    <a:pt x="2767" y="2914"/>
                  </a:cubicBezTo>
                  <a:cubicBezTo>
                    <a:pt x="2769" y="2913"/>
                    <a:pt x="2748" y="2912"/>
                    <a:pt x="2758" y="2911"/>
                  </a:cubicBezTo>
                  <a:cubicBezTo>
                    <a:pt x="2780" y="2910"/>
                    <a:pt x="2747" y="2909"/>
                    <a:pt x="2752" y="2909"/>
                  </a:cubicBezTo>
                  <a:cubicBezTo>
                    <a:pt x="2784" y="2908"/>
                    <a:pt x="2727" y="2908"/>
                    <a:pt x="2753" y="2907"/>
                  </a:cubicBezTo>
                  <a:cubicBezTo>
                    <a:pt x="2779" y="2906"/>
                    <a:pt x="2767" y="2904"/>
                    <a:pt x="2761" y="2904"/>
                  </a:cubicBezTo>
                  <a:cubicBezTo>
                    <a:pt x="2736" y="2903"/>
                    <a:pt x="2768" y="2903"/>
                    <a:pt x="2765" y="2902"/>
                  </a:cubicBezTo>
                  <a:cubicBezTo>
                    <a:pt x="2747" y="2902"/>
                    <a:pt x="2750" y="2900"/>
                    <a:pt x="2746" y="2887"/>
                  </a:cubicBezTo>
                  <a:cubicBezTo>
                    <a:pt x="2742" y="2883"/>
                    <a:pt x="2767" y="2879"/>
                    <a:pt x="2731" y="2874"/>
                  </a:cubicBezTo>
                  <a:cubicBezTo>
                    <a:pt x="2779" y="2874"/>
                    <a:pt x="2719" y="2873"/>
                    <a:pt x="2738" y="2872"/>
                  </a:cubicBezTo>
                  <a:cubicBezTo>
                    <a:pt x="2768" y="2871"/>
                    <a:pt x="2731" y="2862"/>
                    <a:pt x="2727" y="2855"/>
                  </a:cubicBezTo>
                  <a:cubicBezTo>
                    <a:pt x="2730" y="2851"/>
                    <a:pt x="2716" y="2850"/>
                    <a:pt x="2690" y="2848"/>
                  </a:cubicBezTo>
                  <a:cubicBezTo>
                    <a:pt x="2725" y="2847"/>
                    <a:pt x="2693" y="2846"/>
                    <a:pt x="2687" y="2845"/>
                  </a:cubicBezTo>
                  <a:cubicBezTo>
                    <a:pt x="2680" y="2844"/>
                    <a:pt x="2689" y="2842"/>
                    <a:pt x="2684" y="2841"/>
                  </a:cubicBezTo>
                  <a:cubicBezTo>
                    <a:pt x="2680" y="2840"/>
                    <a:pt x="2649" y="2839"/>
                    <a:pt x="2666" y="2838"/>
                  </a:cubicBezTo>
                  <a:cubicBezTo>
                    <a:pt x="2687" y="2837"/>
                    <a:pt x="2626" y="2836"/>
                    <a:pt x="2658" y="2835"/>
                  </a:cubicBezTo>
                  <a:cubicBezTo>
                    <a:pt x="2663" y="2835"/>
                    <a:pt x="2628" y="2833"/>
                    <a:pt x="2663" y="2833"/>
                  </a:cubicBezTo>
                  <a:cubicBezTo>
                    <a:pt x="2630" y="2826"/>
                    <a:pt x="2570" y="2829"/>
                    <a:pt x="2581" y="2819"/>
                  </a:cubicBezTo>
                  <a:cubicBezTo>
                    <a:pt x="2514" y="2819"/>
                    <a:pt x="2470" y="2815"/>
                    <a:pt x="2437" y="2809"/>
                  </a:cubicBezTo>
                  <a:cubicBezTo>
                    <a:pt x="2469" y="2808"/>
                    <a:pt x="2433" y="2807"/>
                    <a:pt x="2433" y="2806"/>
                  </a:cubicBezTo>
                  <a:cubicBezTo>
                    <a:pt x="2432" y="2805"/>
                    <a:pt x="2454" y="2804"/>
                    <a:pt x="2457" y="2803"/>
                  </a:cubicBezTo>
                  <a:cubicBezTo>
                    <a:pt x="2460" y="2801"/>
                    <a:pt x="2442" y="2799"/>
                    <a:pt x="2472" y="2798"/>
                  </a:cubicBezTo>
                  <a:cubicBezTo>
                    <a:pt x="2450" y="2797"/>
                    <a:pt x="2445" y="2795"/>
                    <a:pt x="2459" y="2794"/>
                  </a:cubicBezTo>
                  <a:cubicBezTo>
                    <a:pt x="2478" y="2793"/>
                    <a:pt x="2441" y="2791"/>
                    <a:pt x="2454" y="2790"/>
                  </a:cubicBezTo>
                  <a:cubicBezTo>
                    <a:pt x="2458" y="2789"/>
                    <a:pt x="2420" y="2788"/>
                    <a:pt x="2418" y="2788"/>
                  </a:cubicBezTo>
                  <a:cubicBezTo>
                    <a:pt x="2408" y="2792"/>
                    <a:pt x="2427" y="2798"/>
                    <a:pt x="2394" y="2801"/>
                  </a:cubicBezTo>
                  <a:cubicBezTo>
                    <a:pt x="2455" y="2806"/>
                    <a:pt x="2295" y="2798"/>
                    <a:pt x="2349" y="2806"/>
                  </a:cubicBezTo>
                  <a:cubicBezTo>
                    <a:pt x="2311" y="2806"/>
                    <a:pt x="2278" y="2806"/>
                    <a:pt x="2248" y="2805"/>
                  </a:cubicBezTo>
                  <a:cubicBezTo>
                    <a:pt x="2248" y="2801"/>
                    <a:pt x="2248" y="2801"/>
                    <a:pt x="2206" y="2798"/>
                  </a:cubicBezTo>
                  <a:cubicBezTo>
                    <a:pt x="2206" y="2800"/>
                    <a:pt x="2210" y="2801"/>
                    <a:pt x="2205" y="2803"/>
                  </a:cubicBezTo>
                  <a:cubicBezTo>
                    <a:pt x="2202" y="2804"/>
                    <a:pt x="2246" y="2804"/>
                    <a:pt x="2208" y="2805"/>
                  </a:cubicBezTo>
                  <a:cubicBezTo>
                    <a:pt x="2304" y="2808"/>
                    <a:pt x="2160" y="2820"/>
                    <a:pt x="2125" y="2806"/>
                  </a:cubicBezTo>
                  <a:cubicBezTo>
                    <a:pt x="2127" y="2805"/>
                    <a:pt x="2145" y="2803"/>
                    <a:pt x="2155" y="2801"/>
                  </a:cubicBezTo>
                  <a:cubicBezTo>
                    <a:pt x="2121" y="2798"/>
                    <a:pt x="2077" y="2798"/>
                    <a:pt x="2112" y="2795"/>
                  </a:cubicBezTo>
                  <a:cubicBezTo>
                    <a:pt x="2136" y="2793"/>
                    <a:pt x="2109" y="2793"/>
                    <a:pt x="2114" y="2791"/>
                  </a:cubicBezTo>
                  <a:cubicBezTo>
                    <a:pt x="2143" y="2790"/>
                    <a:pt x="2097" y="2790"/>
                    <a:pt x="2109" y="2789"/>
                  </a:cubicBezTo>
                  <a:cubicBezTo>
                    <a:pt x="2129" y="2788"/>
                    <a:pt x="2123" y="2788"/>
                    <a:pt x="2123" y="2784"/>
                  </a:cubicBezTo>
                  <a:cubicBezTo>
                    <a:pt x="2081" y="2780"/>
                    <a:pt x="2182" y="2778"/>
                    <a:pt x="2124" y="2775"/>
                  </a:cubicBezTo>
                  <a:cubicBezTo>
                    <a:pt x="2120" y="2775"/>
                    <a:pt x="2123" y="2774"/>
                    <a:pt x="2129" y="2774"/>
                  </a:cubicBezTo>
                  <a:cubicBezTo>
                    <a:pt x="2155" y="2773"/>
                    <a:pt x="2142" y="2772"/>
                    <a:pt x="2143" y="2771"/>
                  </a:cubicBezTo>
                  <a:cubicBezTo>
                    <a:pt x="2150" y="2763"/>
                    <a:pt x="2125" y="2766"/>
                    <a:pt x="2165" y="2764"/>
                  </a:cubicBezTo>
                  <a:cubicBezTo>
                    <a:pt x="2132" y="2763"/>
                    <a:pt x="2145" y="2762"/>
                    <a:pt x="2144" y="2761"/>
                  </a:cubicBezTo>
                  <a:cubicBezTo>
                    <a:pt x="2139" y="2754"/>
                    <a:pt x="2151" y="2745"/>
                    <a:pt x="2142" y="2743"/>
                  </a:cubicBezTo>
                  <a:cubicBezTo>
                    <a:pt x="2134" y="2742"/>
                    <a:pt x="2182" y="2741"/>
                    <a:pt x="2158" y="2739"/>
                  </a:cubicBezTo>
                  <a:cubicBezTo>
                    <a:pt x="2141" y="2738"/>
                    <a:pt x="2205" y="2736"/>
                    <a:pt x="2185" y="2735"/>
                  </a:cubicBezTo>
                  <a:cubicBezTo>
                    <a:pt x="2228" y="2734"/>
                    <a:pt x="2163" y="2732"/>
                    <a:pt x="2184" y="2731"/>
                  </a:cubicBezTo>
                  <a:cubicBezTo>
                    <a:pt x="2129" y="2729"/>
                    <a:pt x="2194" y="2728"/>
                    <a:pt x="2189" y="2726"/>
                  </a:cubicBezTo>
                  <a:cubicBezTo>
                    <a:pt x="2241" y="2726"/>
                    <a:pt x="2218" y="2724"/>
                    <a:pt x="2248" y="2723"/>
                  </a:cubicBezTo>
                  <a:cubicBezTo>
                    <a:pt x="2248" y="2724"/>
                    <a:pt x="2238" y="2725"/>
                    <a:pt x="2250" y="2726"/>
                  </a:cubicBezTo>
                  <a:cubicBezTo>
                    <a:pt x="2281" y="2727"/>
                    <a:pt x="2251" y="2728"/>
                    <a:pt x="2246" y="2728"/>
                  </a:cubicBezTo>
                  <a:cubicBezTo>
                    <a:pt x="2229" y="2730"/>
                    <a:pt x="2244" y="2732"/>
                    <a:pt x="2255" y="2734"/>
                  </a:cubicBezTo>
                  <a:cubicBezTo>
                    <a:pt x="2266" y="2736"/>
                    <a:pt x="2279" y="2738"/>
                    <a:pt x="2250" y="2739"/>
                  </a:cubicBezTo>
                  <a:cubicBezTo>
                    <a:pt x="2244" y="2740"/>
                    <a:pt x="2242" y="2741"/>
                    <a:pt x="2249" y="2741"/>
                  </a:cubicBezTo>
                  <a:cubicBezTo>
                    <a:pt x="2283" y="2747"/>
                    <a:pt x="2297" y="2746"/>
                    <a:pt x="2311" y="2749"/>
                  </a:cubicBezTo>
                  <a:cubicBezTo>
                    <a:pt x="2306" y="2750"/>
                    <a:pt x="2347" y="2751"/>
                    <a:pt x="2315" y="2752"/>
                  </a:cubicBezTo>
                  <a:cubicBezTo>
                    <a:pt x="2369" y="2755"/>
                    <a:pt x="2292" y="2758"/>
                    <a:pt x="2322" y="2761"/>
                  </a:cubicBezTo>
                  <a:cubicBezTo>
                    <a:pt x="2283" y="2763"/>
                    <a:pt x="2341" y="2764"/>
                    <a:pt x="2346" y="2766"/>
                  </a:cubicBezTo>
                  <a:cubicBezTo>
                    <a:pt x="2427" y="2768"/>
                    <a:pt x="2350" y="2754"/>
                    <a:pt x="2471" y="2756"/>
                  </a:cubicBezTo>
                  <a:cubicBezTo>
                    <a:pt x="2481" y="2757"/>
                    <a:pt x="2472" y="2758"/>
                    <a:pt x="2483" y="2759"/>
                  </a:cubicBezTo>
                  <a:cubicBezTo>
                    <a:pt x="2501" y="2760"/>
                    <a:pt x="2460" y="2761"/>
                    <a:pt x="2478" y="2762"/>
                  </a:cubicBezTo>
                  <a:cubicBezTo>
                    <a:pt x="2506" y="2763"/>
                    <a:pt x="2467" y="2764"/>
                    <a:pt x="2477" y="2765"/>
                  </a:cubicBezTo>
                  <a:cubicBezTo>
                    <a:pt x="2489" y="2766"/>
                    <a:pt x="2492" y="2767"/>
                    <a:pt x="2479" y="2769"/>
                  </a:cubicBezTo>
                  <a:cubicBezTo>
                    <a:pt x="2470" y="2769"/>
                    <a:pt x="2499" y="2770"/>
                    <a:pt x="2486" y="2771"/>
                  </a:cubicBezTo>
                  <a:cubicBezTo>
                    <a:pt x="2520" y="2771"/>
                    <a:pt x="2530" y="2771"/>
                    <a:pt x="2540" y="2770"/>
                  </a:cubicBezTo>
                  <a:cubicBezTo>
                    <a:pt x="2546" y="2769"/>
                    <a:pt x="2569" y="2768"/>
                    <a:pt x="2540" y="2768"/>
                  </a:cubicBezTo>
                  <a:cubicBezTo>
                    <a:pt x="2573" y="2767"/>
                    <a:pt x="2539" y="2766"/>
                    <a:pt x="2548" y="2766"/>
                  </a:cubicBezTo>
                  <a:cubicBezTo>
                    <a:pt x="2556" y="2765"/>
                    <a:pt x="2560" y="2764"/>
                    <a:pt x="2559" y="2764"/>
                  </a:cubicBezTo>
                  <a:cubicBezTo>
                    <a:pt x="2545" y="2761"/>
                    <a:pt x="2657" y="2759"/>
                    <a:pt x="2603" y="2757"/>
                  </a:cubicBezTo>
                  <a:cubicBezTo>
                    <a:pt x="2629" y="2752"/>
                    <a:pt x="2659" y="2746"/>
                    <a:pt x="2680" y="2744"/>
                  </a:cubicBezTo>
                  <a:cubicBezTo>
                    <a:pt x="2625" y="2738"/>
                    <a:pt x="2707" y="2748"/>
                    <a:pt x="2706" y="2732"/>
                  </a:cubicBezTo>
                  <a:cubicBezTo>
                    <a:pt x="2673" y="2731"/>
                    <a:pt x="2708" y="2730"/>
                    <a:pt x="2691" y="2729"/>
                  </a:cubicBezTo>
                  <a:cubicBezTo>
                    <a:pt x="2656" y="2727"/>
                    <a:pt x="2693" y="2722"/>
                    <a:pt x="2667" y="2720"/>
                  </a:cubicBezTo>
                  <a:cubicBezTo>
                    <a:pt x="2650" y="2718"/>
                    <a:pt x="2681" y="2715"/>
                    <a:pt x="2662" y="2714"/>
                  </a:cubicBezTo>
                  <a:cubicBezTo>
                    <a:pt x="2638" y="2713"/>
                    <a:pt x="2669" y="2712"/>
                    <a:pt x="2651" y="2711"/>
                  </a:cubicBezTo>
                  <a:cubicBezTo>
                    <a:pt x="2642" y="2711"/>
                    <a:pt x="2678" y="2710"/>
                    <a:pt x="2649" y="2709"/>
                  </a:cubicBezTo>
                  <a:cubicBezTo>
                    <a:pt x="2635" y="2708"/>
                    <a:pt x="2644" y="2707"/>
                    <a:pt x="2644" y="2705"/>
                  </a:cubicBezTo>
                  <a:cubicBezTo>
                    <a:pt x="2639" y="2698"/>
                    <a:pt x="2655" y="2696"/>
                    <a:pt x="2641" y="2695"/>
                  </a:cubicBezTo>
                  <a:cubicBezTo>
                    <a:pt x="2622" y="2680"/>
                    <a:pt x="2536" y="2669"/>
                    <a:pt x="2483" y="2656"/>
                  </a:cubicBezTo>
                  <a:cubicBezTo>
                    <a:pt x="2521" y="2656"/>
                    <a:pt x="2453" y="2655"/>
                    <a:pt x="2493" y="2654"/>
                  </a:cubicBezTo>
                  <a:cubicBezTo>
                    <a:pt x="2454" y="2647"/>
                    <a:pt x="2430" y="2642"/>
                    <a:pt x="2414" y="2634"/>
                  </a:cubicBezTo>
                  <a:cubicBezTo>
                    <a:pt x="2408" y="2633"/>
                    <a:pt x="2398" y="2631"/>
                    <a:pt x="2390" y="2630"/>
                  </a:cubicBezTo>
                  <a:cubicBezTo>
                    <a:pt x="2381" y="2628"/>
                    <a:pt x="2400" y="2627"/>
                    <a:pt x="2393" y="2625"/>
                  </a:cubicBezTo>
                  <a:cubicBezTo>
                    <a:pt x="2387" y="2624"/>
                    <a:pt x="2380" y="2622"/>
                    <a:pt x="2373" y="2621"/>
                  </a:cubicBezTo>
                  <a:cubicBezTo>
                    <a:pt x="2365" y="2620"/>
                    <a:pt x="2390" y="2618"/>
                    <a:pt x="2358" y="2617"/>
                  </a:cubicBezTo>
                  <a:cubicBezTo>
                    <a:pt x="2369" y="2617"/>
                    <a:pt x="2367" y="2616"/>
                    <a:pt x="2364" y="2616"/>
                  </a:cubicBezTo>
                  <a:cubicBezTo>
                    <a:pt x="2346" y="2614"/>
                    <a:pt x="2451" y="2614"/>
                    <a:pt x="2425" y="2612"/>
                  </a:cubicBezTo>
                  <a:cubicBezTo>
                    <a:pt x="2399" y="2600"/>
                    <a:pt x="2311" y="2604"/>
                    <a:pt x="2331" y="2599"/>
                  </a:cubicBezTo>
                  <a:cubicBezTo>
                    <a:pt x="2298" y="2595"/>
                    <a:pt x="2309" y="2594"/>
                    <a:pt x="2280" y="2591"/>
                  </a:cubicBezTo>
                  <a:cubicBezTo>
                    <a:pt x="2231" y="2591"/>
                    <a:pt x="2251" y="2590"/>
                    <a:pt x="2248" y="2589"/>
                  </a:cubicBezTo>
                  <a:cubicBezTo>
                    <a:pt x="2246" y="2588"/>
                    <a:pt x="2251" y="2587"/>
                    <a:pt x="2247" y="2587"/>
                  </a:cubicBezTo>
                  <a:cubicBezTo>
                    <a:pt x="2239" y="2585"/>
                    <a:pt x="2266" y="2584"/>
                    <a:pt x="2257" y="2582"/>
                  </a:cubicBezTo>
                  <a:cubicBezTo>
                    <a:pt x="2272" y="2582"/>
                    <a:pt x="2303" y="2580"/>
                    <a:pt x="2330" y="2572"/>
                  </a:cubicBezTo>
                  <a:cubicBezTo>
                    <a:pt x="2339" y="2571"/>
                    <a:pt x="2336" y="2569"/>
                    <a:pt x="2330" y="2568"/>
                  </a:cubicBezTo>
                  <a:cubicBezTo>
                    <a:pt x="2324" y="2567"/>
                    <a:pt x="2358" y="2566"/>
                    <a:pt x="2339" y="2566"/>
                  </a:cubicBezTo>
                  <a:cubicBezTo>
                    <a:pt x="2306" y="2564"/>
                    <a:pt x="2357" y="2564"/>
                    <a:pt x="2354" y="2563"/>
                  </a:cubicBezTo>
                  <a:cubicBezTo>
                    <a:pt x="2350" y="2561"/>
                    <a:pt x="2354" y="2558"/>
                    <a:pt x="2322" y="2556"/>
                  </a:cubicBezTo>
                  <a:cubicBezTo>
                    <a:pt x="2280" y="2553"/>
                    <a:pt x="2400" y="2552"/>
                    <a:pt x="2391" y="2550"/>
                  </a:cubicBezTo>
                  <a:cubicBezTo>
                    <a:pt x="2402" y="2548"/>
                    <a:pt x="2384" y="2545"/>
                    <a:pt x="2414" y="2542"/>
                  </a:cubicBezTo>
                  <a:cubicBezTo>
                    <a:pt x="2379" y="2540"/>
                    <a:pt x="2440" y="2538"/>
                    <a:pt x="2434" y="2536"/>
                  </a:cubicBezTo>
                  <a:cubicBezTo>
                    <a:pt x="2403" y="2535"/>
                    <a:pt x="2440" y="2535"/>
                    <a:pt x="2436" y="2534"/>
                  </a:cubicBezTo>
                  <a:cubicBezTo>
                    <a:pt x="2435" y="2533"/>
                    <a:pt x="2449" y="2533"/>
                    <a:pt x="2455" y="2533"/>
                  </a:cubicBezTo>
                  <a:cubicBezTo>
                    <a:pt x="2402" y="2531"/>
                    <a:pt x="2465" y="2529"/>
                    <a:pt x="2437" y="2527"/>
                  </a:cubicBezTo>
                  <a:cubicBezTo>
                    <a:pt x="2418" y="2526"/>
                    <a:pt x="2461" y="2526"/>
                    <a:pt x="2476" y="2526"/>
                  </a:cubicBezTo>
                  <a:cubicBezTo>
                    <a:pt x="2460" y="2525"/>
                    <a:pt x="2442" y="2524"/>
                    <a:pt x="2427" y="2523"/>
                  </a:cubicBezTo>
                  <a:cubicBezTo>
                    <a:pt x="2414" y="2521"/>
                    <a:pt x="2462" y="2519"/>
                    <a:pt x="2475" y="2518"/>
                  </a:cubicBezTo>
                  <a:cubicBezTo>
                    <a:pt x="2477" y="2517"/>
                    <a:pt x="2462" y="2516"/>
                    <a:pt x="2457" y="2515"/>
                  </a:cubicBezTo>
                  <a:cubicBezTo>
                    <a:pt x="2456" y="2515"/>
                    <a:pt x="2469" y="2514"/>
                    <a:pt x="2469" y="2514"/>
                  </a:cubicBezTo>
                  <a:cubicBezTo>
                    <a:pt x="2445" y="2512"/>
                    <a:pt x="2470" y="2513"/>
                    <a:pt x="2476" y="2511"/>
                  </a:cubicBezTo>
                  <a:cubicBezTo>
                    <a:pt x="2479" y="2510"/>
                    <a:pt x="2486" y="2509"/>
                    <a:pt x="2475" y="2508"/>
                  </a:cubicBezTo>
                  <a:cubicBezTo>
                    <a:pt x="2460" y="2507"/>
                    <a:pt x="2510" y="2506"/>
                    <a:pt x="2482" y="2505"/>
                  </a:cubicBezTo>
                  <a:cubicBezTo>
                    <a:pt x="2472" y="2505"/>
                    <a:pt x="2497" y="2503"/>
                    <a:pt x="2490" y="2503"/>
                  </a:cubicBezTo>
                  <a:cubicBezTo>
                    <a:pt x="2476" y="2501"/>
                    <a:pt x="2509" y="2500"/>
                    <a:pt x="2499" y="2499"/>
                  </a:cubicBezTo>
                  <a:cubicBezTo>
                    <a:pt x="2486" y="2498"/>
                    <a:pt x="2480" y="2496"/>
                    <a:pt x="2497" y="2495"/>
                  </a:cubicBezTo>
                  <a:cubicBezTo>
                    <a:pt x="2509" y="2493"/>
                    <a:pt x="2411" y="2488"/>
                    <a:pt x="2397" y="2484"/>
                  </a:cubicBezTo>
                  <a:cubicBezTo>
                    <a:pt x="2373" y="2483"/>
                    <a:pt x="2415" y="2480"/>
                    <a:pt x="2403" y="2479"/>
                  </a:cubicBezTo>
                  <a:cubicBezTo>
                    <a:pt x="2401" y="2477"/>
                    <a:pt x="2448" y="2476"/>
                    <a:pt x="2417" y="2475"/>
                  </a:cubicBezTo>
                  <a:cubicBezTo>
                    <a:pt x="2514" y="2457"/>
                    <a:pt x="2182" y="2452"/>
                    <a:pt x="2141" y="2449"/>
                  </a:cubicBezTo>
                  <a:cubicBezTo>
                    <a:pt x="2113" y="2447"/>
                    <a:pt x="2100" y="2446"/>
                    <a:pt x="2082" y="2433"/>
                  </a:cubicBezTo>
                  <a:cubicBezTo>
                    <a:pt x="2081" y="2432"/>
                    <a:pt x="2030" y="2431"/>
                    <a:pt x="2076" y="2429"/>
                  </a:cubicBezTo>
                  <a:cubicBezTo>
                    <a:pt x="2062" y="2429"/>
                    <a:pt x="2030" y="2428"/>
                    <a:pt x="2020" y="2421"/>
                  </a:cubicBezTo>
                  <a:cubicBezTo>
                    <a:pt x="2024" y="2407"/>
                    <a:pt x="1991" y="2411"/>
                    <a:pt x="1988" y="2408"/>
                  </a:cubicBezTo>
                  <a:cubicBezTo>
                    <a:pt x="1994" y="2407"/>
                    <a:pt x="1969" y="2407"/>
                    <a:pt x="1976" y="2406"/>
                  </a:cubicBezTo>
                  <a:cubicBezTo>
                    <a:pt x="1982" y="2405"/>
                    <a:pt x="1971" y="2404"/>
                    <a:pt x="1995" y="2403"/>
                  </a:cubicBezTo>
                  <a:cubicBezTo>
                    <a:pt x="1993" y="2401"/>
                    <a:pt x="1895" y="2396"/>
                    <a:pt x="1955" y="2393"/>
                  </a:cubicBezTo>
                  <a:cubicBezTo>
                    <a:pt x="1940" y="2390"/>
                    <a:pt x="1908" y="2389"/>
                    <a:pt x="1977" y="2387"/>
                  </a:cubicBezTo>
                  <a:cubicBezTo>
                    <a:pt x="1888" y="2384"/>
                    <a:pt x="2016" y="2381"/>
                    <a:pt x="1930" y="2380"/>
                  </a:cubicBezTo>
                  <a:cubicBezTo>
                    <a:pt x="1905" y="2381"/>
                    <a:pt x="1926" y="2379"/>
                    <a:pt x="1936" y="2380"/>
                  </a:cubicBezTo>
                  <a:cubicBezTo>
                    <a:pt x="1919" y="2381"/>
                    <a:pt x="1941" y="2379"/>
                    <a:pt x="1935" y="2375"/>
                  </a:cubicBezTo>
                  <a:cubicBezTo>
                    <a:pt x="1933" y="2374"/>
                    <a:pt x="1915" y="2372"/>
                    <a:pt x="1925" y="2371"/>
                  </a:cubicBezTo>
                  <a:cubicBezTo>
                    <a:pt x="1947" y="2369"/>
                    <a:pt x="1933" y="2366"/>
                    <a:pt x="1933" y="2364"/>
                  </a:cubicBezTo>
                  <a:cubicBezTo>
                    <a:pt x="1938" y="2361"/>
                    <a:pt x="1851" y="2359"/>
                    <a:pt x="1879" y="2358"/>
                  </a:cubicBezTo>
                  <a:cubicBezTo>
                    <a:pt x="1913" y="2357"/>
                    <a:pt x="1856" y="2357"/>
                    <a:pt x="1886" y="2356"/>
                  </a:cubicBezTo>
                  <a:cubicBezTo>
                    <a:pt x="1945" y="2355"/>
                    <a:pt x="1861" y="2346"/>
                    <a:pt x="1861" y="2344"/>
                  </a:cubicBezTo>
                  <a:cubicBezTo>
                    <a:pt x="1803" y="2338"/>
                    <a:pt x="1813" y="2333"/>
                    <a:pt x="1701" y="2327"/>
                  </a:cubicBezTo>
                  <a:cubicBezTo>
                    <a:pt x="1676" y="2328"/>
                    <a:pt x="1697" y="2326"/>
                    <a:pt x="1707" y="2327"/>
                  </a:cubicBezTo>
                  <a:cubicBezTo>
                    <a:pt x="1703" y="2327"/>
                    <a:pt x="1699" y="2328"/>
                    <a:pt x="1701" y="2327"/>
                  </a:cubicBezTo>
                  <a:cubicBezTo>
                    <a:pt x="1707" y="2326"/>
                    <a:pt x="1661" y="2325"/>
                    <a:pt x="1701" y="2324"/>
                  </a:cubicBezTo>
                  <a:cubicBezTo>
                    <a:pt x="1676" y="2323"/>
                    <a:pt x="1716" y="2322"/>
                    <a:pt x="1707" y="2321"/>
                  </a:cubicBezTo>
                  <a:cubicBezTo>
                    <a:pt x="1703" y="2321"/>
                    <a:pt x="1714" y="2320"/>
                    <a:pt x="1680" y="2320"/>
                  </a:cubicBezTo>
                  <a:cubicBezTo>
                    <a:pt x="1655" y="2321"/>
                    <a:pt x="1676" y="2319"/>
                    <a:pt x="1686" y="2320"/>
                  </a:cubicBezTo>
                  <a:cubicBezTo>
                    <a:pt x="1682" y="2320"/>
                    <a:pt x="1678" y="2320"/>
                    <a:pt x="1680" y="2320"/>
                  </a:cubicBezTo>
                  <a:cubicBezTo>
                    <a:pt x="1646" y="2314"/>
                    <a:pt x="1677" y="2315"/>
                    <a:pt x="1587" y="2314"/>
                  </a:cubicBezTo>
                  <a:cubicBezTo>
                    <a:pt x="1582" y="2313"/>
                    <a:pt x="1577" y="2312"/>
                    <a:pt x="1572" y="2312"/>
                  </a:cubicBezTo>
                  <a:cubicBezTo>
                    <a:pt x="1505" y="2312"/>
                    <a:pt x="1528" y="2310"/>
                    <a:pt x="1523" y="2309"/>
                  </a:cubicBezTo>
                  <a:cubicBezTo>
                    <a:pt x="1518" y="2307"/>
                    <a:pt x="1465" y="2306"/>
                    <a:pt x="1519" y="2304"/>
                  </a:cubicBezTo>
                  <a:cubicBezTo>
                    <a:pt x="1498" y="2304"/>
                    <a:pt x="1500" y="2302"/>
                    <a:pt x="1462" y="2302"/>
                  </a:cubicBezTo>
                  <a:cubicBezTo>
                    <a:pt x="1520" y="2298"/>
                    <a:pt x="1395" y="2300"/>
                    <a:pt x="1457" y="2300"/>
                  </a:cubicBezTo>
                  <a:cubicBezTo>
                    <a:pt x="1453" y="2300"/>
                    <a:pt x="1449" y="2300"/>
                    <a:pt x="1451" y="2300"/>
                  </a:cubicBezTo>
                  <a:cubicBezTo>
                    <a:pt x="1431" y="2297"/>
                    <a:pt x="1325" y="2291"/>
                    <a:pt x="1357" y="2289"/>
                  </a:cubicBezTo>
                  <a:cubicBezTo>
                    <a:pt x="1426" y="2282"/>
                    <a:pt x="1453" y="2271"/>
                    <a:pt x="1500" y="2271"/>
                  </a:cubicBezTo>
                  <a:lnTo>
                    <a:pt x="1500" y="2265"/>
                  </a:lnTo>
                  <a:cubicBezTo>
                    <a:pt x="1541" y="2265"/>
                    <a:pt x="1577" y="2261"/>
                    <a:pt x="1558" y="2259"/>
                  </a:cubicBezTo>
                  <a:cubicBezTo>
                    <a:pt x="1579" y="2258"/>
                    <a:pt x="1603" y="2258"/>
                    <a:pt x="1617" y="2257"/>
                  </a:cubicBezTo>
                  <a:cubicBezTo>
                    <a:pt x="1582" y="2253"/>
                    <a:pt x="1676" y="2252"/>
                    <a:pt x="1666" y="2249"/>
                  </a:cubicBezTo>
                  <a:cubicBezTo>
                    <a:pt x="1729" y="2240"/>
                    <a:pt x="1819" y="2232"/>
                    <a:pt x="1852" y="2218"/>
                  </a:cubicBezTo>
                  <a:cubicBezTo>
                    <a:pt x="1895" y="2214"/>
                    <a:pt x="1880" y="2211"/>
                    <a:pt x="1935" y="2205"/>
                  </a:cubicBezTo>
                  <a:cubicBezTo>
                    <a:pt x="1979" y="2186"/>
                    <a:pt x="1978" y="2193"/>
                    <a:pt x="2019" y="2183"/>
                  </a:cubicBezTo>
                  <a:cubicBezTo>
                    <a:pt x="1987" y="2182"/>
                    <a:pt x="2022" y="2181"/>
                    <a:pt x="2020" y="2180"/>
                  </a:cubicBezTo>
                  <a:cubicBezTo>
                    <a:pt x="2017" y="2179"/>
                    <a:pt x="2008" y="2177"/>
                    <a:pt x="2022" y="2176"/>
                  </a:cubicBezTo>
                  <a:cubicBezTo>
                    <a:pt x="2040" y="2173"/>
                    <a:pt x="2056" y="2172"/>
                    <a:pt x="2061" y="2170"/>
                  </a:cubicBezTo>
                  <a:cubicBezTo>
                    <a:pt x="2057" y="2168"/>
                    <a:pt x="2088" y="2167"/>
                    <a:pt x="2061" y="2166"/>
                  </a:cubicBezTo>
                  <a:cubicBezTo>
                    <a:pt x="2107" y="2165"/>
                    <a:pt x="2041" y="2164"/>
                    <a:pt x="2066" y="2163"/>
                  </a:cubicBezTo>
                  <a:cubicBezTo>
                    <a:pt x="2097" y="2162"/>
                    <a:pt x="2075" y="2161"/>
                    <a:pt x="2081" y="2160"/>
                  </a:cubicBezTo>
                  <a:cubicBezTo>
                    <a:pt x="2086" y="2158"/>
                    <a:pt x="2109" y="2156"/>
                    <a:pt x="2102" y="2155"/>
                  </a:cubicBezTo>
                  <a:cubicBezTo>
                    <a:pt x="2069" y="2154"/>
                    <a:pt x="2087" y="2153"/>
                    <a:pt x="2100" y="2152"/>
                  </a:cubicBezTo>
                  <a:cubicBezTo>
                    <a:pt x="2113" y="2151"/>
                    <a:pt x="2139" y="2150"/>
                    <a:pt x="2104" y="2149"/>
                  </a:cubicBezTo>
                  <a:cubicBezTo>
                    <a:pt x="2106" y="2147"/>
                    <a:pt x="2176" y="2141"/>
                    <a:pt x="2163" y="2137"/>
                  </a:cubicBezTo>
                  <a:cubicBezTo>
                    <a:pt x="2159" y="2136"/>
                    <a:pt x="2192" y="2135"/>
                    <a:pt x="2167" y="2134"/>
                  </a:cubicBezTo>
                  <a:cubicBezTo>
                    <a:pt x="2147" y="2133"/>
                    <a:pt x="2181" y="2132"/>
                    <a:pt x="2184" y="2131"/>
                  </a:cubicBezTo>
                  <a:cubicBezTo>
                    <a:pt x="2180" y="2120"/>
                    <a:pt x="2236" y="2124"/>
                    <a:pt x="2186" y="2121"/>
                  </a:cubicBezTo>
                  <a:cubicBezTo>
                    <a:pt x="2226" y="2120"/>
                    <a:pt x="2199" y="2118"/>
                    <a:pt x="2206" y="2116"/>
                  </a:cubicBezTo>
                  <a:cubicBezTo>
                    <a:pt x="2222" y="2114"/>
                    <a:pt x="2170" y="2111"/>
                    <a:pt x="2186" y="2109"/>
                  </a:cubicBezTo>
                  <a:cubicBezTo>
                    <a:pt x="2235" y="2105"/>
                    <a:pt x="2191" y="2104"/>
                    <a:pt x="2206" y="2097"/>
                  </a:cubicBezTo>
                  <a:cubicBezTo>
                    <a:pt x="2207" y="2091"/>
                    <a:pt x="2190" y="2094"/>
                    <a:pt x="2204" y="2092"/>
                  </a:cubicBezTo>
                  <a:cubicBezTo>
                    <a:pt x="2230" y="2083"/>
                    <a:pt x="2283" y="2078"/>
                    <a:pt x="2290" y="2070"/>
                  </a:cubicBezTo>
                  <a:cubicBezTo>
                    <a:pt x="2277" y="2067"/>
                    <a:pt x="2302" y="2065"/>
                    <a:pt x="2307" y="2064"/>
                  </a:cubicBezTo>
                  <a:cubicBezTo>
                    <a:pt x="2320" y="2063"/>
                    <a:pt x="2308" y="2061"/>
                    <a:pt x="2311" y="2060"/>
                  </a:cubicBezTo>
                  <a:cubicBezTo>
                    <a:pt x="2313" y="2059"/>
                    <a:pt x="2334" y="2057"/>
                    <a:pt x="2323" y="2057"/>
                  </a:cubicBezTo>
                  <a:cubicBezTo>
                    <a:pt x="2299" y="2056"/>
                    <a:pt x="2342" y="2055"/>
                    <a:pt x="2323" y="2055"/>
                  </a:cubicBezTo>
                  <a:cubicBezTo>
                    <a:pt x="2297" y="2054"/>
                    <a:pt x="2352" y="2053"/>
                    <a:pt x="2314" y="2053"/>
                  </a:cubicBezTo>
                  <a:cubicBezTo>
                    <a:pt x="2312" y="2053"/>
                    <a:pt x="2330" y="2051"/>
                    <a:pt x="2324" y="2051"/>
                  </a:cubicBezTo>
                  <a:cubicBezTo>
                    <a:pt x="2294" y="2050"/>
                    <a:pt x="2343" y="2050"/>
                    <a:pt x="2333" y="2049"/>
                  </a:cubicBezTo>
                  <a:cubicBezTo>
                    <a:pt x="2323" y="2048"/>
                    <a:pt x="2331" y="2047"/>
                    <a:pt x="2331" y="2045"/>
                  </a:cubicBezTo>
                  <a:cubicBezTo>
                    <a:pt x="2332" y="2044"/>
                    <a:pt x="2326" y="2043"/>
                    <a:pt x="2350" y="2043"/>
                  </a:cubicBezTo>
                  <a:cubicBezTo>
                    <a:pt x="2321" y="2042"/>
                    <a:pt x="2321" y="2040"/>
                    <a:pt x="2337" y="2039"/>
                  </a:cubicBezTo>
                  <a:cubicBezTo>
                    <a:pt x="2364" y="2038"/>
                    <a:pt x="2306" y="2037"/>
                    <a:pt x="2331" y="2036"/>
                  </a:cubicBezTo>
                  <a:cubicBezTo>
                    <a:pt x="2347" y="2036"/>
                    <a:pt x="2351" y="2036"/>
                    <a:pt x="2373" y="2037"/>
                  </a:cubicBezTo>
                  <a:cubicBezTo>
                    <a:pt x="2362" y="2031"/>
                    <a:pt x="2383" y="2028"/>
                    <a:pt x="2398" y="2024"/>
                  </a:cubicBezTo>
                  <a:cubicBezTo>
                    <a:pt x="2425" y="2022"/>
                    <a:pt x="2388" y="2020"/>
                    <a:pt x="2392" y="2018"/>
                  </a:cubicBezTo>
                  <a:cubicBezTo>
                    <a:pt x="2395" y="2017"/>
                    <a:pt x="2394" y="2016"/>
                    <a:pt x="2378" y="2015"/>
                  </a:cubicBezTo>
                  <a:cubicBezTo>
                    <a:pt x="2360" y="2014"/>
                    <a:pt x="2379" y="2012"/>
                    <a:pt x="2351" y="2010"/>
                  </a:cubicBezTo>
                  <a:cubicBezTo>
                    <a:pt x="2334" y="2009"/>
                    <a:pt x="2390" y="2009"/>
                    <a:pt x="2358" y="2008"/>
                  </a:cubicBezTo>
                  <a:cubicBezTo>
                    <a:pt x="2342" y="2005"/>
                    <a:pt x="2336" y="2006"/>
                    <a:pt x="2308" y="2005"/>
                  </a:cubicBezTo>
                  <a:cubicBezTo>
                    <a:pt x="2339" y="2004"/>
                    <a:pt x="2338" y="2007"/>
                    <a:pt x="2358" y="2001"/>
                  </a:cubicBezTo>
                  <a:cubicBezTo>
                    <a:pt x="2369" y="2000"/>
                    <a:pt x="2344" y="1999"/>
                    <a:pt x="2351" y="1998"/>
                  </a:cubicBezTo>
                  <a:cubicBezTo>
                    <a:pt x="2357" y="1997"/>
                    <a:pt x="2348" y="1996"/>
                    <a:pt x="2353" y="1995"/>
                  </a:cubicBezTo>
                  <a:cubicBezTo>
                    <a:pt x="2357" y="1994"/>
                    <a:pt x="2367" y="1993"/>
                    <a:pt x="2362" y="1992"/>
                  </a:cubicBezTo>
                  <a:cubicBezTo>
                    <a:pt x="2340" y="1987"/>
                    <a:pt x="2366" y="1988"/>
                    <a:pt x="2349" y="1985"/>
                  </a:cubicBezTo>
                  <a:cubicBezTo>
                    <a:pt x="2331" y="1983"/>
                    <a:pt x="2362" y="1982"/>
                    <a:pt x="2352" y="1981"/>
                  </a:cubicBezTo>
                  <a:cubicBezTo>
                    <a:pt x="2343" y="1979"/>
                    <a:pt x="2325" y="1978"/>
                    <a:pt x="2334" y="1977"/>
                  </a:cubicBezTo>
                  <a:cubicBezTo>
                    <a:pt x="2354" y="1974"/>
                    <a:pt x="2333" y="1972"/>
                    <a:pt x="2297" y="1970"/>
                  </a:cubicBezTo>
                  <a:cubicBezTo>
                    <a:pt x="2358" y="1970"/>
                    <a:pt x="2339" y="1951"/>
                    <a:pt x="2270" y="1948"/>
                  </a:cubicBezTo>
                  <a:cubicBezTo>
                    <a:pt x="2293" y="1947"/>
                    <a:pt x="2332" y="1946"/>
                    <a:pt x="2283" y="1945"/>
                  </a:cubicBezTo>
                  <a:cubicBezTo>
                    <a:pt x="2258" y="1946"/>
                    <a:pt x="2280" y="1944"/>
                    <a:pt x="2290" y="1945"/>
                  </a:cubicBezTo>
                  <a:cubicBezTo>
                    <a:pt x="2285" y="1945"/>
                    <a:pt x="2281" y="1946"/>
                    <a:pt x="2283" y="1945"/>
                  </a:cubicBezTo>
                  <a:cubicBezTo>
                    <a:pt x="2257" y="1944"/>
                    <a:pt x="2294" y="1943"/>
                    <a:pt x="2274" y="1942"/>
                  </a:cubicBezTo>
                  <a:cubicBezTo>
                    <a:pt x="2259" y="1941"/>
                    <a:pt x="2239" y="1939"/>
                    <a:pt x="2249" y="1938"/>
                  </a:cubicBezTo>
                  <a:cubicBezTo>
                    <a:pt x="2287" y="1937"/>
                    <a:pt x="2216" y="1935"/>
                    <a:pt x="2267" y="1934"/>
                  </a:cubicBezTo>
                  <a:cubicBezTo>
                    <a:pt x="2210" y="1929"/>
                    <a:pt x="2131" y="1911"/>
                    <a:pt x="2079" y="1900"/>
                  </a:cubicBezTo>
                  <a:cubicBezTo>
                    <a:pt x="2029" y="1899"/>
                    <a:pt x="2048" y="1891"/>
                    <a:pt x="1961" y="1888"/>
                  </a:cubicBezTo>
                  <a:cubicBezTo>
                    <a:pt x="1990" y="1887"/>
                    <a:pt x="1966" y="1886"/>
                    <a:pt x="1979" y="1885"/>
                  </a:cubicBezTo>
                  <a:cubicBezTo>
                    <a:pt x="1993" y="1883"/>
                    <a:pt x="1940" y="1882"/>
                    <a:pt x="1977" y="1881"/>
                  </a:cubicBezTo>
                  <a:cubicBezTo>
                    <a:pt x="1923" y="1862"/>
                    <a:pt x="1705" y="1853"/>
                    <a:pt x="1602" y="1832"/>
                  </a:cubicBezTo>
                  <a:cubicBezTo>
                    <a:pt x="1560" y="1831"/>
                    <a:pt x="1602" y="1829"/>
                    <a:pt x="1564" y="1828"/>
                  </a:cubicBezTo>
                  <a:cubicBezTo>
                    <a:pt x="1616" y="1827"/>
                    <a:pt x="1556" y="1825"/>
                    <a:pt x="1558" y="1824"/>
                  </a:cubicBezTo>
                  <a:cubicBezTo>
                    <a:pt x="1562" y="1821"/>
                    <a:pt x="1573" y="1818"/>
                    <a:pt x="1542" y="1815"/>
                  </a:cubicBezTo>
                  <a:cubicBezTo>
                    <a:pt x="1521" y="1811"/>
                    <a:pt x="1569" y="1810"/>
                    <a:pt x="1578" y="1809"/>
                  </a:cubicBezTo>
                  <a:cubicBezTo>
                    <a:pt x="1565" y="1809"/>
                    <a:pt x="1531" y="1809"/>
                    <a:pt x="1550" y="1808"/>
                  </a:cubicBezTo>
                  <a:cubicBezTo>
                    <a:pt x="1563" y="1807"/>
                    <a:pt x="1582" y="1806"/>
                    <a:pt x="1577" y="1805"/>
                  </a:cubicBezTo>
                  <a:cubicBezTo>
                    <a:pt x="1571" y="1805"/>
                    <a:pt x="1617" y="1804"/>
                    <a:pt x="1590" y="1803"/>
                  </a:cubicBezTo>
                  <a:cubicBezTo>
                    <a:pt x="1581" y="1803"/>
                    <a:pt x="1595" y="1802"/>
                    <a:pt x="1592" y="1801"/>
                  </a:cubicBezTo>
                  <a:cubicBezTo>
                    <a:pt x="1587" y="1800"/>
                    <a:pt x="1597" y="1799"/>
                    <a:pt x="1603" y="1798"/>
                  </a:cubicBezTo>
                  <a:cubicBezTo>
                    <a:pt x="1608" y="1798"/>
                    <a:pt x="1617" y="1797"/>
                    <a:pt x="1623" y="1796"/>
                  </a:cubicBezTo>
                  <a:cubicBezTo>
                    <a:pt x="1628" y="1796"/>
                    <a:pt x="1586" y="1795"/>
                    <a:pt x="1620" y="1794"/>
                  </a:cubicBezTo>
                  <a:cubicBezTo>
                    <a:pt x="1576" y="1794"/>
                    <a:pt x="1643" y="1791"/>
                    <a:pt x="1665" y="1786"/>
                  </a:cubicBezTo>
                  <a:cubicBezTo>
                    <a:pt x="1670" y="1776"/>
                    <a:pt x="1752" y="1775"/>
                    <a:pt x="1766" y="1767"/>
                  </a:cubicBezTo>
                  <a:cubicBezTo>
                    <a:pt x="1736" y="1767"/>
                    <a:pt x="1763" y="1766"/>
                    <a:pt x="1775" y="1766"/>
                  </a:cubicBezTo>
                  <a:cubicBezTo>
                    <a:pt x="1785" y="1760"/>
                    <a:pt x="1828" y="1746"/>
                    <a:pt x="1871" y="1746"/>
                  </a:cubicBezTo>
                  <a:cubicBezTo>
                    <a:pt x="1834" y="1745"/>
                    <a:pt x="1884" y="1744"/>
                    <a:pt x="1875" y="1743"/>
                  </a:cubicBezTo>
                  <a:cubicBezTo>
                    <a:pt x="1868" y="1743"/>
                    <a:pt x="1869" y="1741"/>
                    <a:pt x="1890" y="1740"/>
                  </a:cubicBezTo>
                  <a:cubicBezTo>
                    <a:pt x="1908" y="1740"/>
                    <a:pt x="1883" y="1737"/>
                    <a:pt x="1900" y="1736"/>
                  </a:cubicBezTo>
                  <a:cubicBezTo>
                    <a:pt x="1981" y="1728"/>
                    <a:pt x="1984" y="1720"/>
                    <a:pt x="2101" y="1708"/>
                  </a:cubicBezTo>
                  <a:cubicBezTo>
                    <a:pt x="2061" y="1707"/>
                    <a:pt x="2103" y="1706"/>
                    <a:pt x="2108" y="1706"/>
                  </a:cubicBezTo>
                  <a:cubicBezTo>
                    <a:pt x="2123" y="1704"/>
                    <a:pt x="2144" y="1702"/>
                    <a:pt x="2144" y="1699"/>
                  </a:cubicBezTo>
                  <a:cubicBezTo>
                    <a:pt x="2144" y="1698"/>
                    <a:pt x="2131" y="1696"/>
                    <a:pt x="2179" y="1695"/>
                  </a:cubicBezTo>
                  <a:cubicBezTo>
                    <a:pt x="2184" y="1695"/>
                    <a:pt x="2184" y="1694"/>
                    <a:pt x="2185" y="1694"/>
                  </a:cubicBezTo>
                  <a:cubicBezTo>
                    <a:pt x="2195" y="1692"/>
                    <a:pt x="2176" y="1690"/>
                    <a:pt x="2202" y="1687"/>
                  </a:cubicBezTo>
                  <a:cubicBezTo>
                    <a:pt x="2223" y="1686"/>
                    <a:pt x="2216" y="1683"/>
                    <a:pt x="2224" y="1681"/>
                  </a:cubicBezTo>
                  <a:cubicBezTo>
                    <a:pt x="2243" y="1676"/>
                    <a:pt x="2243" y="1669"/>
                    <a:pt x="2249" y="1665"/>
                  </a:cubicBezTo>
                  <a:cubicBezTo>
                    <a:pt x="2288" y="1662"/>
                    <a:pt x="2266" y="1659"/>
                    <a:pt x="2267" y="1656"/>
                  </a:cubicBezTo>
                  <a:cubicBezTo>
                    <a:pt x="2267" y="1654"/>
                    <a:pt x="2226" y="1652"/>
                    <a:pt x="2289" y="1650"/>
                  </a:cubicBezTo>
                  <a:cubicBezTo>
                    <a:pt x="2292" y="1650"/>
                    <a:pt x="2291" y="1650"/>
                    <a:pt x="2287" y="1650"/>
                  </a:cubicBezTo>
                  <a:cubicBezTo>
                    <a:pt x="2253" y="1648"/>
                    <a:pt x="2314" y="1647"/>
                    <a:pt x="2289" y="1647"/>
                  </a:cubicBezTo>
                  <a:cubicBezTo>
                    <a:pt x="2258" y="1645"/>
                    <a:pt x="2295" y="1645"/>
                    <a:pt x="2292" y="1644"/>
                  </a:cubicBezTo>
                  <a:cubicBezTo>
                    <a:pt x="2288" y="1643"/>
                    <a:pt x="2278" y="1641"/>
                    <a:pt x="2303" y="1640"/>
                  </a:cubicBezTo>
                  <a:cubicBezTo>
                    <a:pt x="2336" y="1639"/>
                    <a:pt x="2284" y="1638"/>
                    <a:pt x="2289" y="1637"/>
                  </a:cubicBezTo>
                  <a:cubicBezTo>
                    <a:pt x="2326" y="1633"/>
                    <a:pt x="2299" y="1630"/>
                    <a:pt x="2332" y="1628"/>
                  </a:cubicBezTo>
                  <a:cubicBezTo>
                    <a:pt x="2343" y="1628"/>
                    <a:pt x="2302" y="1627"/>
                    <a:pt x="2327" y="1626"/>
                  </a:cubicBezTo>
                  <a:cubicBezTo>
                    <a:pt x="2347" y="1625"/>
                    <a:pt x="2326" y="1623"/>
                    <a:pt x="2352" y="1621"/>
                  </a:cubicBezTo>
                  <a:cubicBezTo>
                    <a:pt x="2317" y="1620"/>
                    <a:pt x="2358" y="1619"/>
                    <a:pt x="2353" y="1618"/>
                  </a:cubicBezTo>
                  <a:cubicBezTo>
                    <a:pt x="2351" y="1609"/>
                    <a:pt x="2341" y="1611"/>
                    <a:pt x="2384" y="1608"/>
                  </a:cubicBezTo>
                  <a:cubicBezTo>
                    <a:pt x="2393" y="1608"/>
                    <a:pt x="2398" y="1606"/>
                    <a:pt x="2392" y="1606"/>
                  </a:cubicBezTo>
                  <a:cubicBezTo>
                    <a:pt x="2360" y="1605"/>
                    <a:pt x="2391" y="1604"/>
                    <a:pt x="2396" y="1604"/>
                  </a:cubicBezTo>
                  <a:cubicBezTo>
                    <a:pt x="2404" y="1603"/>
                    <a:pt x="2355" y="1602"/>
                    <a:pt x="2388" y="1601"/>
                  </a:cubicBezTo>
                  <a:cubicBezTo>
                    <a:pt x="2420" y="1597"/>
                    <a:pt x="2393" y="1597"/>
                    <a:pt x="2427" y="1593"/>
                  </a:cubicBezTo>
                  <a:cubicBezTo>
                    <a:pt x="2435" y="1592"/>
                    <a:pt x="2409" y="1591"/>
                    <a:pt x="2417" y="1591"/>
                  </a:cubicBezTo>
                  <a:cubicBezTo>
                    <a:pt x="2430" y="1590"/>
                    <a:pt x="2419" y="1589"/>
                    <a:pt x="2426" y="1588"/>
                  </a:cubicBezTo>
                  <a:cubicBezTo>
                    <a:pt x="2436" y="1587"/>
                    <a:pt x="2434" y="1586"/>
                    <a:pt x="2450" y="1585"/>
                  </a:cubicBezTo>
                  <a:cubicBezTo>
                    <a:pt x="2478" y="1584"/>
                    <a:pt x="2421" y="1583"/>
                    <a:pt x="2434" y="1582"/>
                  </a:cubicBezTo>
                  <a:cubicBezTo>
                    <a:pt x="2446" y="1581"/>
                    <a:pt x="2465" y="1580"/>
                    <a:pt x="2456" y="1579"/>
                  </a:cubicBezTo>
                  <a:cubicBezTo>
                    <a:pt x="2441" y="1576"/>
                    <a:pt x="2507" y="1574"/>
                    <a:pt x="2461" y="1572"/>
                  </a:cubicBezTo>
                  <a:cubicBezTo>
                    <a:pt x="2507" y="1569"/>
                    <a:pt x="2438" y="1570"/>
                    <a:pt x="2477" y="1565"/>
                  </a:cubicBezTo>
                  <a:cubicBezTo>
                    <a:pt x="2481" y="1564"/>
                    <a:pt x="2473" y="1563"/>
                    <a:pt x="2490" y="1562"/>
                  </a:cubicBezTo>
                  <a:cubicBezTo>
                    <a:pt x="2501" y="1561"/>
                    <a:pt x="2469" y="1559"/>
                    <a:pt x="2480" y="1559"/>
                  </a:cubicBezTo>
                  <a:cubicBezTo>
                    <a:pt x="2499" y="1558"/>
                    <a:pt x="2477" y="1557"/>
                    <a:pt x="2488" y="1556"/>
                  </a:cubicBezTo>
                  <a:cubicBezTo>
                    <a:pt x="2494" y="1556"/>
                    <a:pt x="2487" y="1555"/>
                    <a:pt x="2488" y="1554"/>
                  </a:cubicBezTo>
                  <a:cubicBezTo>
                    <a:pt x="2445" y="1554"/>
                    <a:pt x="2451" y="1553"/>
                    <a:pt x="2458" y="1553"/>
                  </a:cubicBezTo>
                  <a:cubicBezTo>
                    <a:pt x="2469" y="1551"/>
                    <a:pt x="2497" y="1550"/>
                    <a:pt x="2464" y="1549"/>
                  </a:cubicBezTo>
                  <a:cubicBezTo>
                    <a:pt x="2429" y="1548"/>
                    <a:pt x="2475" y="1547"/>
                    <a:pt x="2465" y="1546"/>
                  </a:cubicBezTo>
                  <a:cubicBezTo>
                    <a:pt x="2445" y="1544"/>
                    <a:pt x="2440" y="1541"/>
                    <a:pt x="2437" y="1538"/>
                  </a:cubicBezTo>
                  <a:cubicBezTo>
                    <a:pt x="2435" y="1537"/>
                    <a:pt x="2418" y="1535"/>
                    <a:pt x="2453" y="1534"/>
                  </a:cubicBezTo>
                  <a:cubicBezTo>
                    <a:pt x="2424" y="1533"/>
                    <a:pt x="2437" y="1531"/>
                    <a:pt x="2436" y="1530"/>
                  </a:cubicBezTo>
                  <a:cubicBezTo>
                    <a:pt x="2434" y="1528"/>
                    <a:pt x="2429" y="1526"/>
                    <a:pt x="2438" y="1524"/>
                  </a:cubicBezTo>
                  <a:cubicBezTo>
                    <a:pt x="2443" y="1522"/>
                    <a:pt x="2394" y="1522"/>
                    <a:pt x="2435" y="1521"/>
                  </a:cubicBezTo>
                  <a:cubicBezTo>
                    <a:pt x="2423" y="1520"/>
                    <a:pt x="2411" y="1518"/>
                    <a:pt x="2401" y="1518"/>
                  </a:cubicBezTo>
                  <a:cubicBezTo>
                    <a:pt x="2412" y="1517"/>
                    <a:pt x="2437" y="1515"/>
                    <a:pt x="2433" y="1515"/>
                  </a:cubicBezTo>
                  <a:cubicBezTo>
                    <a:pt x="2404" y="1514"/>
                    <a:pt x="2442" y="1514"/>
                    <a:pt x="2435" y="1513"/>
                  </a:cubicBezTo>
                  <a:cubicBezTo>
                    <a:pt x="2426" y="1511"/>
                    <a:pt x="2409" y="1510"/>
                    <a:pt x="2406" y="1506"/>
                  </a:cubicBezTo>
                  <a:cubicBezTo>
                    <a:pt x="2408" y="1505"/>
                    <a:pt x="2360" y="1505"/>
                    <a:pt x="2389" y="1503"/>
                  </a:cubicBezTo>
                  <a:cubicBezTo>
                    <a:pt x="2403" y="1502"/>
                    <a:pt x="2395" y="1500"/>
                    <a:pt x="2388" y="1499"/>
                  </a:cubicBezTo>
                  <a:cubicBezTo>
                    <a:pt x="2358" y="1498"/>
                    <a:pt x="2371" y="1497"/>
                    <a:pt x="2375" y="1496"/>
                  </a:cubicBezTo>
                  <a:cubicBezTo>
                    <a:pt x="2345" y="1489"/>
                    <a:pt x="2401" y="1490"/>
                    <a:pt x="2305" y="1488"/>
                  </a:cubicBezTo>
                  <a:cubicBezTo>
                    <a:pt x="2383" y="1487"/>
                    <a:pt x="2366" y="1483"/>
                    <a:pt x="2333" y="1482"/>
                  </a:cubicBezTo>
                  <a:cubicBezTo>
                    <a:pt x="2380" y="1480"/>
                    <a:pt x="2332" y="1480"/>
                    <a:pt x="2350" y="1477"/>
                  </a:cubicBezTo>
                  <a:cubicBezTo>
                    <a:pt x="2357" y="1475"/>
                    <a:pt x="2366" y="1473"/>
                    <a:pt x="2346" y="1472"/>
                  </a:cubicBezTo>
                  <a:cubicBezTo>
                    <a:pt x="2314" y="1471"/>
                    <a:pt x="2349" y="1470"/>
                    <a:pt x="2341" y="1469"/>
                  </a:cubicBezTo>
                  <a:cubicBezTo>
                    <a:pt x="2303" y="1464"/>
                    <a:pt x="2380" y="1464"/>
                    <a:pt x="2331" y="1462"/>
                  </a:cubicBezTo>
                  <a:cubicBezTo>
                    <a:pt x="2309" y="1455"/>
                    <a:pt x="2302" y="1453"/>
                    <a:pt x="2273" y="1445"/>
                  </a:cubicBezTo>
                  <a:cubicBezTo>
                    <a:pt x="2311" y="1444"/>
                    <a:pt x="2246" y="1443"/>
                    <a:pt x="2269" y="1442"/>
                  </a:cubicBezTo>
                  <a:cubicBezTo>
                    <a:pt x="2301" y="1441"/>
                    <a:pt x="2282" y="1441"/>
                    <a:pt x="2270" y="1440"/>
                  </a:cubicBezTo>
                  <a:cubicBezTo>
                    <a:pt x="2206" y="1435"/>
                    <a:pt x="2191" y="1422"/>
                    <a:pt x="2126" y="1417"/>
                  </a:cubicBezTo>
                  <a:cubicBezTo>
                    <a:pt x="2127" y="1416"/>
                    <a:pt x="2092" y="1415"/>
                    <a:pt x="2118" y="1414"/>
                  </a:cubicBezTo>
                  <a:cubicBezTo>
                    <a:pt x="2142" y="1413"/>
                    <a:pt x="2106" y="1412"/>
                    <a:pt x="2102" y="1411"/>
                  </a:cubicBezTo>
                  <a:cubicBezTo>
                    <a:pt x="2073" y="1401"/>
                    <a:pt x="2100" y="1407"/>
                    <a:pt x="2041" y="1401"/>
                  </a:cubicBezTo>
                  <a:cubicBezTo>
                    <a:pt x="2088" y="1399"/>
                    <a:pt x="1995" y="1397"/>
                    <a:pt x="2040" y="1395"/>
                  </a:cubicBezTo>
                  <a:cubicBezTo>
                    <a:pt x="1956" y="1387"/>
                    <a:pt x="1981" y="1383"/>
                    <a:pt x="1860" y="1376"/>
                  </a:cubicBezTo>
                  <a:cubicBezTo>
                    <a:pt x="1874" y="1375"/>
                    <a:pt x="1889" y="1375"/>
                    <a:pt x="1893" y="1375"/>
                  </a:cubicBezTo>
                  <a:cubicBezTo>
                    <a:pt x="1915" y="1371"/>
                    <a:pt x="1828" y="1378"/>
                    <a:pt x="1862" y="1368"/>
                  </a:cubicBezTo>
                  <a:cubicBezTo>
                    <a:pt x="1857" y="1368"/>
                    <a:pt x="1844" y="1368"/>
                    <a:pt x="1830" y="1367"/>
                  </a:cubicBezTo>
                  <a:cubicBezTo>
                    <a:pt x="1848" y="1364"/>
                    <a:pt x="1808" y="1362"/>
                    <a:pt x="1772" y="1359"/>
                  </a:cubicBezTo>
                  <a:cubicBezTo>
                    <a:pt x="1887" y="1358"/>
                    <a:pt x="1675" y="1347"/>
                    <a:pt x="1666" y="1343"/>
                  </a:cubicBezTo>
                  <a:cubicBezTo>
                    <a:pt x="1584" y="1328"/>
                    <a:pt x="1546" y="1326"/>
                    <a:pt x="1509" y="1307"/>
                  </a:cubicBezTo>
                  <a:cubicBezTo>
                    <a:pt x="1511" y="1304"/>
                    <a:pt x="1473" y="1301"/>
                    <a:pt x="1517" y="1298"/>
                  </a:cubicBezTo>
                  <a:cubicBezTo>
                    <a:pt x="1527" y="1298"/>
                    <a:pt x="1515" y="1297"/>
                    <a:pt x="1511" y="1296"/>
                  </a:cubicBezTo>
                  <a:cubicBezTo>
                    <a:pt x="1494" y="1297"/>
                    <a:pt x="1494" y="1281"/>
                    <a:pt x="1508" y="1280"/>
                  </a:cubicBezTo>
                  <a:cubicBezTo>
                    <a:pt x="1508" y="1279"/>
                    <a:pt x="1498" y="1278"/>
                    <a:pt x="1500" y="1276"/>
                  </a:cubicBezTo>
                  <a:cubicBezTo>
                    <a:pt x="1501" y="1275"/>
                    <a:pt x="1527" y="1274"/>
                    <a:pt x="1516" y="1273"/>
                  </a:cubicBezTo>
                  <a:cubicBezTo>
                    <a:pt x="1488" y="1272"/>
                    <a:pt x="1525" y="1271"/>
                    <a:pt x="1528" y="1270"/>
                  </a:cubicBezTo>
                  <a:cubicBezTo>
                    <a:pt x="1553" y="1270"/>
                    <a:pt x="1523" y="1267"/>
                    <a:pt x="1561" y="1265"/>
                  </a:cubicBezTo>
                  <a:cubicBezTo>
                    <a:pt x="1509" y="1263"/>
                    <a:pt x="1570" y="1262"/>
                    <a:pt x="1564" y="1260"/>
                  </a:cubicBezTo>
                  <a:cubicBezTo>
                    <a:pt x="1557" y="1258"/>
                    <a:pt x="1549" y="1256"/>
                    <a:pt x="1580" y="1255"/>
                  </a:cubicBezTo>
                  <a:cubicBezTo>
                    <a:pt x="1590" y="1254"/>
                    <a:pt x="1585" y="1253"/>
                    <a:pt x="1581" y="1252"/>
                  </a:cubicBezTo>
                  <a:cubicBezTo>
                    <a:pt x="1576" y="1252"/>
                    <a:pt x="1621" y="1251"/>
                    <a:pt x="1587" y="1250"/>
                  </a:cubicBezTo>
                  <a:cubicBezTo>
                    <a:pt x="1609" y="1249"/>
                    <a:pt x="1559" y="1247"/>
                    <a:pt x="1587" y="1246"/>
                  </a:cubicBezTo>
                  <a:cubicBezTo>
                    <a:pt x="1623" y="1244"/>
                    <a:pt x="1566" y="1243"/>
                    <a:pt x="1579" y="1241"/>
                  </a:cubicBezTo>
                  <a:cubicBezTo>
                    <a:pt x="1591" y="1240"/>
                    <a:pt x="1590" y="1238"/>
                    <a:pt x="1579" y="1237"/>
                  </a:cubicBezTo>
                  <a:cubicBezTo>
                    <a:pt x="1568" y="1235"/>
                    <a:pt x="1636" y="1234"/>
                    <a:pt x="1584" y="1233"/>
                  </a:cubicBezTo>
                  <a:cubicBezTo>
                    <a:pt x="1621" y="1231"/>
                    <a:pt x="1596" y="1229"/>
                    <a:pt x="1602" y="1227"/>
                  </a:cubicBezTo>
                  <a:cubicBezTo>
                    <a:pt x="1610" y="1215"/>
                    <a:pt x="1587" y="1217"/>
                    <a:pt x="1588" y="1215"/>
                  </a:cubicBezTo>
                  <a:cubicBezTo>
                    <a:pt x="1623" y="1214"/>
                    <a:pt x="1580" y="1213"/>
                    <a:pt x="1590" y="1213"/>
                  </a:cubicBezTo>
                  <a:cubicBezTo>
                    <a:pt x="1602" y="1212"/>
                    <a:pt x="1589" y="1211"/>
                    <a:pt x="1600" y="1210"/>
                  </a:cubicBezTo>
                  <a:cubicBezTo>
                    <a:pt x="1616" y="1205"/>
                    <a:pt x="1580" y="1204"/>
                    <a:pt x="1621" y="1203"/>
                  </a:cubicBezTo>
                  <a:cubicBezTo>
                    <a:pt x="1587" y="1202"/>
                    <a:pt x="1622" y="1200"/>
                    <a:pt x="1613" y="1199"/>
                  </a:cubicBezTo>
                  <a:cubicBezTo>
                    <a:pt x="1593" y="1197"/>
                    <a:pt x="1591" y="1195"/>
                    <a:pt x="1607" y="1194"/>
                  </a:cubicBezTo>
                  <a:cubicBezTo>
                    <a:pt x="1656" y="1182"/>
                    <a:pt x="1575" y="1187"/>
                    <a:pt x="1559" y="1187"/>
                  </a:cubicBezTo>
                  <a:cubicBezTo>
                    <a:pt x="1578" y="1187"/>
                    <a:pt x="1590" y="1187"/>
                    <a:pt x="1602" y="1188"/>
                  </a:cubicBezTo>
                  <a:cubicBezTo>
                    <a:pt x="1584" y="1188"/>
                    <a:pt x="1596" y="1189"/>
                    <a:pt x="1594" y="1190"/>
                  </a:cubicBezTo>
                  <a:cubicBezTo>
                    <a:pt x="1590" y="1190"/>
                    <a:pt x="1586" y="1189"/>
                    <a:pt x="1582" y="1189"/>
                  </a:cubicBezTo>
                  <a:cubicBezTo>
                    <a:pt x="1617" y="1189"/>
                    <a:pt x="1517" y="1190"/>
                    <a:pt x="1603" y="1191"/>
                  </a:cubicBezTo>
                  <a:cubicBezTo>
                    <a:pt x="1588" y="1191"/>
                    <a:pt x="1575" y="1191"/>
                    <a:pt x="1561" y="1192"/>
                  </a:cubicBezTo>
                  <a:cubicBezTo>
                    <a:pt x="1563" y="1198"/>
                    <a:pt x="1550" y="1196"/>
                    <a:pt x="1540" y="1198"/>
                  </a:cubicBezTo>
                  <a:cubicBezTo>
                    <a:pt x="1529" y="1199"/>
                    <a:pt x="1566" y="1199"/>
                    <a:pt x="1543" y="1201"/>
                  </a:cubicBezTo>
                  <a:cubicBezTo>
                    <a:pt x="1527" y="1201"/>
                    <a:pt x="1540" y="1203"/>
                    <a:pt x="1540" y="1204"/>
                  </a:cubicBezTo>
                  <a:cubicBezTo>
                    <a:pt x="1540" y="1205"/>
                    <a:pt x="1547" y="1206"/>
                    <a:pt x="1539" y="1206"/>
                  </a:cubicBezTo>
                  <a:cubicBezTo>
                    <a:pt x="1508" y="1208"/>
                    <a:pt x="1520" y="1210"/>
                    <a:pt x="1520" y="1212"/>
                  </a:cubicBezTo>
                  <a:cubicBezTo>
                    <a:pt x="1520" y="1213"/>
                    <a:pt x="1488" y="1215"/>
                    <a:pt x="1519" y="1216"/>
                  </a:cubicBezTo>
                  <a:cubicBezTo>
                    <a:pt x="1491" y="1217"/>
                    <a:pt x="1516" y="1218"/>
                    <a:pt x="1501" y="1219"/>
                  </a:cubicBezTo>
                  <a:cubicBezTo>
                    <a:pt x="1488" y="1220"/>
                    <a:pt x="1494" y="1222"/>
                    <a:pt x="1500" y="1223"/>
                  </a:cubicBezTo>
                  <a:cubicBezTo>
                    <a:pt x="1505" y="1224"/>
                    <a:pt x="1464" y="1225"/>
                    <a:pt x="1499" y="1226"/>
                  </a:cubicBezTo>
                  <a:cubicBezTo>
                    <a:pt x="1448" y="1241"/>
                    <a:pt x="1437" y="1234"/>
                    <a:pt x="1415" y="1241"/>
                  </a:cubicBezTo>
                  <a:cubicBezTo>
                    <a:pt x="1416" y="1252"/>
                    <a:pt x="1331" y="1251"/>
                    <a:pt x="1374" y="1255"/>
                  </a:cubicBezTo>
                  <a:cubicBezTo>
                    <a:pt x="1321" y="1260"/>
                    <a:pt x="1276" y="1258"/>
                    <a:pt x="1221" y="1256"/>
                  </a:cubicBezTo>
                  <a:cubicBezTo>
                    <a:pt x="1188" y="1255"/>
                    <a:pt x="1252" y="1254"/>
                    <a:pt x="1213" y="1254"/>
                  </a:cubicBezTo>
                  <a:cubicBezTo>
                    <a:pt x="1201" y="1252"/>
                    <a:pt x="1240" y="1252"/>
                    <a:pt x="1249" y="1251"/>
                  </a:cubicBezTo>
                  <a:lnTo>
                    <a:pt x="1249" y="1251"/>
                  </a:lnTo>
                  <a:cubicBezTo>
                    <a:pt x="1170" y="1251"/>
                    <a:pt x="1258" y="1240"/>
                    <a:pt x="1290" y="1239"/>
                  </a:cubicBezTo>
                  <a:cubicBezTo>
                    <a:pt x="1294" y="1252"/>
                    <a:pt x="1283" y="1248"/>
                    <a:pt x="1269" y="1250"/>
                  </a:cubicBezTo>
                  <a:cubicBezTo>
                    <a:pt x="1275" y="1250"/>
                    <a:pt x="1281" y="1250"/>
                    <a:pt x="1287" y="1250"/>
                  </a:cubicBezTo>
                  <a:cubicBezTo>
                    <a:pt x="1274" y="1250"/>
                    <a:pt x="1261" y="1251"/>
                    <a:pt x="1249" y="1251"/>
                  </a:cubicBezTo>
                  <a:cubicBezTo>
                    <a:pt x="1265" y="1258"/>
                    <a:pt x="1328" y="1253"/>
                    <a:pt x="1353" y="1247"/>
                  </a:cubicBezTo>
                  <a:cubicBezTo>
                    <a:pt x="1326" y="1245"/>
                    <a:pt x="1360" y="1243"/>
                    <a:pt x="1354" y="1242"/>
                  </a:cubicBezTo>
                  <a:cubicBezTo>
                    <a:pt x="1330" y="1233"/>
                    <a:pt x="1403" y="1250"/>
                    <a:pt x="1394" y="1222"/>
                  </a:cubicBezTo>
                  <a:cubicBezTo>
                    <a:pt x="1347" y="1223"/>
                    <a:pt x="1383" y="1225"/>
                    <a:pt x="1334" y="1216"/>
                  </a:cubicBezTo>
                  <a:cubicBezTo>
                    <a:pt x="1382" y="1214"/>
                    <a:pt x="1317" y="1215"/>
                    <a:pt x="1347" y="1212"/>
                  </a:cubicBezTo>
                  <a:cubicBezTo>
                    <a:pt x="1307" y="1212"/>
                    <a:pt x="1378" y="1211"/>
                    <a:pt x="1338" y="1210"/>
                  </a:cubicBezTo>
                  <a:cubicBezTo>
                    <a:pt x="1356" y="1209"/>
                    <a:pt x="1326" y="1207"/>
                    <a:pt x="1331" y="1206"/>
                  </a:cubicBezTo>
                  <a:cubicBezTo>
                    <a:pt x="1334" y="1198"/>
                    <a:pt x="1338" y="1201"/>
                    <a:pt x="1353" y="1200"/>
                  </a:cubicBezTo>
                  <a:cubicBezTo>
                    <a:pt x="1394" y="1198"/>
                    <a:pt x="1357" y="1196"/>
                    <a:pt x="1378" y="1191"/>
                  </a:cubicBezTo>
                  <a:cubicBezTo>
                    <a:pt x="1390" y="1188"/>
                    <a:pt x="1437" y="1185"/>
                    <a:pt x="1398" y="1184"/>
                  </a:cubicBezTo>
                  <a:cubicBezTo>
                    <a:pt x="1410" y="1184"/>
                    <a:pt x="1422" y="1184"/>
                    <a:pt x="1434" y="1184"/>
                  </a:cubicBezTo>
                  <a:cubicBezTo>
                    <a:pt x="1433" y="1183"/>
                    <a:pt x="1448" y="1181"/>
                    <a:pt x="1417" y="1181"/>
                  </a:cubicBezTo>
                  <a:cubicBezTo>
                    <a:pt x="1432" y="1179"/>
                    <a:pt x="1472" y="1180"/>
                    <a:pt x="1446" y="1175"/>
                  </a:cubicBezTo>
                  <a:cubicBezTo>
                    <a:pt x="1475" y="1173"/>
                    <a:pt x="1430" y="1171"/>
                    <a:pt x="1496" y="1170"/>
                  </a:cubicBezTo>
                  <a:cubicBezTo>
                    <a:pt x="1500" y="1164"/>
                    <a:pt x="1567" y="1162"/>
                    <a:pt x="1561" y="1159"/>
                  </a:cubicBezTo>
                  <a:cubicBezTo>
                    <a:pt x="1610" y="1158"/>
                    <a:pt x="1557" y="1156"/>
                    <a:pt x="1578" y="1155"/>
                  </a:cubicBezTo>
                  <a:cubicBezTo>
                    <a:pt x="1596" y="1153"/>
                    <a:pt x="1564" y="1152"/>
                    <a:pt x="1600" y="1151"/>
                  </a:cubicBezTo>
                  <a:cubicBezTo>
                    <a:pt x="1568" y="1149"/>
                    <a:pt x="1619" y="1148"/>
                    <a:pt x="1603" y="1147"/>
                  </a:cubicBezTo>
                  <a:cubicBezTo>
                    <a:pt x="1597" y="1147"/>
                    <a:pt x="1591" y="1147"/>
                    <a:pt x="1585" y="11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4499999" flipH="1">
              <a:off x="6487077" y="-887338"/>
              <a:ext cx="1566030" cy="1572150"/>
            </a:xfrm>
            <a:custGeom>
              <a:avLst/>
              <a:gdLst/>
              <a:ahLst/>
              <a:cxnLst/>
              <a:rect l="l" t="t" r="r" b="b"/>
              <a:pathLst>
                <a:path w="3577" h="3591" extrusionOk="0">
                  <a:moveTo>
                    <a:pt x="1585" y="1146"/>
                  </a:moveTo>
                  <a:cubicBezTo>
                    <a:pt x="1591" y="1146"/>
                    <a:pt x="1597" y="1146"/>
                    <a:pt x="1603" y="1146"/>
                  </a:cubicBezTo>
                  <a:cubicBezTo>
                    <a:pt x="1587" y="1142"/>
                    <a:pt x="1721" y="1148"/>
                    <a:pt x="1707" y="1140"/>
                  </a:cubicBezTo>
                  <a:cubicBezTo>
                    <a:pt x="1701" y="1140"/>
                    <a:pt x="1695" y="1140"/>
                    <a:pt x="1689" y="1139"/>
                  </a:cubicBezTo>
                  <a:cubicBezTo>
                    <a:pt x="1695" y="1139"/>
                    <a:pt x="1701" y="1139"/>
                    <a:pt x="1707" y="1139"/>
                  </a:cubicBezTo>
                  <a:cubicBezTo>
                    <a:pt x="1751" y="1124"/>
                    <a:pt x="1790" y="1122"/>
                    <a:pt x="1846" y="1118"/>
                  </a:cubicBezTo>
                  <a:cubicBezTo>
                    <a:pt x="1836" y="1116"/>
                    <a:pt x="1826" y="1117"/>
                    <a:pt x="1800" y="1117"/>
                  </a:cubicBezTo>
                  <a:cubicBezTo>
                    <a:pt x="1864" y="1117"/>
                    <a:pt x="1858" y="1113"/>
                    <a:pt x="1906" y="1113"/>
                  </a:cubicBezTo>
                  <a:cubicBezTo>
                    <a:pt x="1889" y="1115"/>
                    <a:pt x="1924" y="1115"/>
                    <a:pt x="1894" y="1116"/>
                  </a:cubicBezTo>
                  <a:cubicBezTo>
                    <a:pt x="1883" y="1129"/>
                    <a:pt x="1927" y="1124"/>
                    <a:pt x="1913" y="1127"/>
                  </a:cubicBezTo>
                  <a:cubicBezTo>
                    <a:pt x="1897" y="1130"/>
                    <a:pt x="1879" y="1132"/>
                    <a:pt x="1907" y="1135"/>
                  </a:cubicBezTo>
                  <a:cubicBezTo>
                    <a:pt x="1894" y="1135"/>
                    <a:pt x="1884" y="1135"/>
                    <a:pt x="1873" y="1136"/>
                  </a:cubicBezTo>
                  <a:cubicBezTo>
                    <a:pt x="1895" y="1137"/>
                    <a:pt x="1868" y="1138"/>
                    <a:pt x="1893" y="1139"/>
                  </a:cubicBezTo>
                  <a:cubicBezTo>
                    <a:pt x="1921" y="1139"/>
                    <a:pt x="1914" y="1140"/>
                    <a:pt x="1915" y="1141"/>
                  </a:cubicBezTo>
                  <a:cubicBezTo>
                    <a:pt x="1956" y="1140"/>
                    <a:pt x="1925" y="1136"/>
                    <a:pt x="1977" y="1130"/>
                  </a:cubicBezTo>
                  <a:cubicBezTo>
                    <a:pt x="1927" y="1129"/>
                    <a:pt x="1999" y="1127"/>
                    <a:pt x="1977" y="1126"/>
                  </a:cubicBezTo>
                  <a:cubicBezTo>
                    <a:pt x="1957" y="1125"/>
                    <a:pt x="1977" y="1124"/>
                    <a:pt x="1978" y="1123"/>
                  </a:cubicBezTo>
                  <a:cubicBezTo>
                    <a:pt x="1986" y="1121"/>
                    <a:pt x="1997" y="1119"/>
                    <a:pt x="1976" y="1117"/>
                  </a:cubicBezTo>
                  <a:cubicBezTo>
                    <a:pt x="1962" y="1116"/>
                    <a:pt x="2016" y="1116"/>
                    <a:pt x="1984" y="1115"/>
                  </a:cubicBezTo>
                  <a:cubicBezTo>
                    <a:pt x="2008" y="1112"/>
                    <a:pt x="1973" y="1113"/>
                    <a:pt x="1958" y="1111"/>
                  </a:cubicBezTo>
                  <a:cubicBezTo>
                    <a:pt x="1975" y="1106"/>
                    <a:pt x="2078" y="1098"/>
                    <a:pt x="2101" y="1090"/>
                  </a:cubicBezTo>
                  <a:cubicBezTo>
                    <a:pt x="2120" y="1089"/>
                    <a:pt x="2132" y="1089"/>
                    <a:pt x="2146" y="1089"/>
                  </a:cubicBezTo>
                  <a:cubicBezTo>
                    <a:pt x="2093" y="1086"/>
                    <a:pt x="2223" y="1080"/>
                    <a:pt x="2206" y="1075"/>
                  </a:cubicBezTo>
                  <a:cubicBezTo>
                    <a:pt x="2249" y="1075"/>
                    <a:pt x="2217" y="1073"/>
                    <a:pt x="2239" y="1072"/>
                  </a:cubicBezTo>
                  <a:cubicBezTo>
                    <a:pt x="2257" y="1071"/>
                    <a:pt x="2235" y="1069"/>
                    <a:pt x="2252" y="1068"/>
                  </a:cubicBezTo>
                  <a:cubicBezTo>
                    <a:pt x="2276" y="1066"/>
                    <a:pt x="2265" y="1065"/>
                    <a:pt x="2268" y="1063"/>
                  </a:cubicBezTo>
                  <a:cubicBezTo>
                    <a:pt x="2271" y="1062"/>
                    <a:pt x="2269" y="1061"/>
                    <a:pt x="2269" y="1059"/>
                  </a:cubicBezTo>
                  <a:cubicBezTo>
                    <a:pt x="2269" y="1058"/>
                    <a:pt x="2275" y="1056"/>
                    <a:pt x="2267" y="1055"/>
                  </a:cubicBezTo>
                  <a:cubicBezTo>
                    <a:pt x="2259" y="1054"/>
                    <a:pt x="2302" y="1053"/>
                    <a:pt x="2269" y="1051"/>
                  </a:cubicBezTo>
                  <a:cubicBezTo>
                    <a:pt x="2309" y="1046"/>
                    <a:pt x="2293" y="1045"/>
                    <a:pt x="2324" y="1043"/>
                  </a:cubicBezTo>
                  <a:cubicBezTo>
                    <a:pt x="2327" y="1043"/>
                    <a:pt x="2320" y="1042"/>
                    <a:pt x="2329" y="1041"/>
                  </a:cubicBezTo>
                  <a:cubicBezTo>
                    <a:pt x="2339" y="1040"/>
                    <a:pt x="2337" y="1039"/>
                    <a:pt x="2330" y="1038"/>
                  </a:cubicBezTo>
                  <a:cubicBezTo>
                    <a:pt x="2321" y="1037"/>
                    <a:pt x="2366" y="1036"/>
                    <a:pt x="2332" y="1035"/>
                  </a:cubicBezTo>
                  <a:cubicBezTo>
                    <a:pt x="2344" y="1035"/>
                    <a:pt x="2403" y="1031"/>
                    <a:pt x="2358" y="1029"/>
                  </a:cubicBezTo>
                  <a:cubicBezTo>
                    <a:pt x="2350" y="1028"/>
                    <a:pt x="2359" y="1027"/>
                    <a:pt x="2365" y="1027"/>
                  </a:cubicBezTo>
                  <a:cubicBezTo>
                    <a:pt x="2371" y="1026"/>
                    <a:pt x="2343" y="1025"/>
                    <a:pt x="2371" y="1025"/>
                  </a:cubicBezTo>
                  <a:cubicBezTo>
                    <a:pt x="2332" y="1024"/>
                    <a:pt x="2384" y="1023"/>
                    <a:pt x="2362" y="1023"/>
                  </a:cubicBezTo>
                  <a:cubicBezTo>
                    <a:pt x="2330" y="1022"/>
                    <a:pt x="2377" y="1021"/>
                    <a:pt x="2366" y="1021"/>
                  </a:cubicBezTo>
                  <a:cubicBezTo>
                    <a:pt x="2336" y="1019"/>
                    <a:pt x="2358" y="1017"/>
                    <a:pt x="2352" y="1015"/>
                  </a:cubicBezTo>
                  <a:cubicBezTo>
                    <a:pt x="2339" y="1011"/>
                    <a:pt x="2380" y="1012"/>
                    <a:pt x="2393" y="1007"/>
                  </a:cubicBezTo>
                  <a:cubicBezTo>
                    <a:pt x="2383" y="996"/>
                    <a:pt x="2453" y="1000"/>
                    <a:pt x="2414" y="996"/>
                  </a:cubicBezTo>
                  <a:cubicBezTo>
                    <a:pt x="2470" y="988"/>
                    <a:pt x="2441" y="986"/>
                    <a:pt x="2479" y="976"/>
                  </a:cubicBezTo>
                  <a:cubicBezTo>
                    <a:pt x="2485" y="975"/>
                    <a:pt x="2508" y="973"/>
                    <a:pt x="2532" y="971"/>
                  </a:cubicBezTo>
                  <a:cubicBezTo>
                    <a:pt x="2581" y="976"/>
                    <a:pt x="2550" y="980"/>
                    <a:pt x="2562" y="985"/>
                  </a:cubicBezTo>
                  <a:cubicBezTo>
                    <a:pt x="2532" y="983"/>
                    <a:pt x="2515" y="982"/>
                    <a:pt x="2498" y="982"/>
                  </a:cubicBezTo>
                  <a:cubicBezTo>
                    <a:pt x="2524" y="992"/>
                    <a:pt x="2550" y="984"/>
                    <a:pt x="2500" y="994"/>
                  </a:cubicBezTo>
                  <a:cubicBezTo>
                    <a:pt x="2577" y="990"/>
                    <a:pt x="2579" y="993"/>
                    <a:pt x="2643" y="978"/>
                  </a:cubicBezTo>
                  <a:cubicBezTo>
                    <a:pt x="2647" y="972"/>
                    <a:pt x="2632" y="974"/>
                    <a:pt x="2663" y="972"/>
                  </a:cubicBezTo>
                  <a:cubicBezTo>
                    <a:pt x="2673" y="971"/>
                    <a:pt x="2667" y="970"/>
                    <a:pt x="2677" y="970"/>
                  </a:cubicBezTo>
                  <a:cubicBezTo>
                    <a:pt x="2695" y="969"/>
                    <a:pt x="2649" y="969"/>
                    <a:pt x="2677" y="968"/>
                  </a:cubicBezTo>
                  <a:cubicBezTo>
                    <a:pt x="2686" y="968"/>
                    <a:pt x="2685" y="967"/>
                    <a:pt x="2685" y="966"/>
                  </a:cubicBezTo>
                  <a:cubicBezTo>
                    <a:pt x="2684" y="966"/>
                    <a:pt x="2693" y="965"/>
                    <a:pt x="2671" y="964"/>
                  </a:cubicBezTo>
                  <a:cubicBezTo>
                    <a:pt x="2688" y="963"/>
                    <a:pt x="2712" y="959"/>
                    <a:pt x="2671" y="956"/>
                  </a:cubicBezTo>
                  <a:cubicBezTo>
                    <a:pt x="2661" y="955"/>
                    <a:pt x="2641" y="954"/>
                    <a:pt x="2648" y="954"/>
                  </a:cubicBezTo>
                  <a:cubicBezTo>
                    <a:pt x="2688" y="952"/>
                    <a:pt x="2652" y="951"/>
                    <a:pt x="2641" y="951"/>
                  </a:cubicBezTo>
                  <a:cubicBezTo>
                    <a:pt x="2624" y="948"/>
                    <a:pt x="2601" y="945"/>
                    <a:pt x="2627" y="943"/>
                  </a:cubicBezTo>
                  <a:cubicBezTo>
                    <a:pt x="2700" y="932"/>
                    <a:pt x="2652" y="932"/>
                    <a:pt x="2747" y="924"/>
                  </a:cubicBezTo>
                  <a:cubicBezTo>
                    <a:pt x="2745" y="924"/>
                    <a:pt x="2743" y="924"/>
                    <a:pt x="2740" y="924"/>
                  </a:cubicBezTo>
                  <a:cubicBezTo>
                    <a:pt x="2711" y="923"/>
                    <a:pt x="2754" y="923"/>
                    <a:pt x="2749" y="922"/>
                  </a:cubicBezTo>
                  <a:cubicBezTo>
                    <a:pt x="2781" y="913"/>
                    <a:pt x="2798" y="912"/>
                    <a:pt x="2866" y="905"/>
                  </a:cubicBezTo>
                  <a:cubicBezTo>
                    <a:pt x="2876" y="900"/>
                    <a:pt x="2928" y="897"/>
                    <a:pt x="2935" y="896"/>
                  </a:cubicBezTo>
                  <a:cubicBezTo>
                    <a:pt x="2931" y="895"/>
                    <a:pt x="2972" y="894"/>
                    <a:pt x="2936" y="893"/>
                  </a:cubicBezTo>
                  <a:cubicBezTo>
                    <a:pt x="3016" y="885"/>
                    <a:pt x="3065" y="884"/>
                    <a:pt x="3143" y="867"/>
                  </a:cubicBezTo>
                  <a:cubicBezTo>
                    <a:pt x="3122" y="867"/>
                    <a:pt x="3050" y="870"/>
                    <a:pt x="3062" y="875"/>
                  </a:cubicBezTo>
                  <a:cubicBezTo>
                    <a:pt x="2971" y="872"/>
                    <a:pt x="2758" y="900"/>
                    <a:pt x="2745" y="886"/>
                  </a:cubicBezTo>
                  <a:cubicBezTo>
                    <a:pt x="2734" y="885"/>
                    <a:pt x="2765" y="884"/>
                    <a:pt x="2758" y="883"/>
                  </a:cubicBezTo>
                  <a:cubicBezTo>
                    <a:pt x="2750" y="878"/>
                    <a:pt x="2857" y="878"/>
                    <a:pt x="2803" y="873"/>
                  </a:cubicBezTo>
                  <a:cubicBezTo>
                    <a:pt x="2780" y="873"/>
                    <a:pt x="2764" y="872"/>
                    <a:pt x="2740" y="872"/>
                  </a:cubicBezTo>
                  <a:cubicBezTo>
                    <a:pt x="2751" y="870"/>
                    <a:pt x="2760" y="869"/>
                    <a:pt x="2768" y="867"/>
                  </a:cubicBezTo>
                  <a:cubicBezTo>
                    <a:pt x="2763" y="867"/>
                    <a:pt x="2757" y="867"/>
                    <a:pt x="2751" y="866"/>
                  </a:cubicBezTo>
                  <a:cubicBezTo>
                    <a:pt x="2791" y="867"/>
                    <a:pt x="2791" y="863"/>
                    <a:pt x="2751" y="863"/>
                  </a:cubicBezTo>
                  <a:cubicBezTo>
                    <a:pt x="2757" y="862"/>
                    <a:pt x="2763" y="862"/>
                    <a:pt x="2768" y="862"/>
                  </a:cubicBezTo>
                  <a:lnTo>
                    <a:pt x="2768" y="862"/>
                  </a:lnTo>
                  <a:cubicBezTo>
                    <a:pt x="2763" y="861"/>
                    <a:pt x="2757" y="861"/>
                    <a:pt x="2751" y="861"/>
                  </a:cubicBezTo>
                  <a:cubicBezTo>
                    <a:pt x="2765" y="862"/>
                    <a:pt x="2812" y="858"/>
                    <a:pt x="2803" y="853"/>
                  </a:cubicBezTo>
                  <a:cubicBezTo>
                    <a:pt x="2776" y="852"/>
                    <a:pt x="2819" y="851"/>
                    <a:pt x="2814" y="850"/>
                  </a:cubicBezTo>
                  <a:cubicBezTo>
                    <a:pt x="2802" y="848"/>
                    <a:pt x="2798" y="845"/>
                    <a:pt x="2846" y="843"/>
                  </a:cubicBezTo>
                  <a:cubicBezTo>
                    <a:pt x="2853" y="843"/>
                    <a:pt x="2821" y="842"/>
                    <a:pt x="2849" y="841"/>
                  </a:cubicBezTo>
                  <a:cubicBezTo>
                    <a:pt x="2821" y="840"/>
                    <a:pt x="2859" y="842"/>
                    <a:pt x="2852" y="837"/>
                  </a:cubicBezTo>
                  <a:cubicBezTo>
                    <a:pt x="2898" y="833"/>
                    <a:pt x="2996" y="825"/>
                    <a:pt x="3040" y="813"/>
                  </a:cubicBezTo>
                  <a:cubicBezTo>
                    <a:pt x="3044" y="812"/>
                    <a:pt x="3099" y="810"/>
                    <a:pt x="3061" y="810"/>
                  </a:cubicBezTo>
                  <a:cubicBezTo>
                    <a:pt x="3088" y="809"/>
                    <a:pt x="3080" y="808"/>
                    <a:pt x="3080" y="807"/>
                  </a:cubicBezTo>
                  <a:cubicBezTo>
                    <a:pt x="3081" y="806"/>
                    <a:pt x="3072" y="804"/>
                    <a:pt x="3083" y="803"/>
                  </a:cubicBezTo>
                  <a:cubicBezTo>
                    <a:pt x="3109" y="801"/>
                    <a:pt x="3116" y="798"/>
                    <a:pt x="3123" y="796"/>
                  </a:cubicBezTo>
                  <a:cubicBezTo>
                    <a:pt x="3156" y="793"/>
                    <a:pt x="3166" y="788"/>
                    <a:pt x="3125" y="789"/>
                  </a:cubicBezTo>
                  <a:cubicBezTo>
                    <a:pt x="3134" y="789"/>
                    <a:pt x="3138" y="788"/>
                    <a:pt x="3152" y="787"/>
                  </a:cubicBezTo>
                  <a:cubicBezTo>
                    <a:pt x="3174" y="787"/>
                    <a:pt x="3143" y="786"/>
                    <a:pt x="3146" y="786"/>
                  </a:cubicBezTo>
                  <a:cubicBezTo>
                    <a:pt x="3151" y="785"/>
                    <a:pt x="3156" y="784"/>
                    <a:pt x="3164" y="784"/>
                  </a:cubicBezTo>
                  <a:cubicBezTo>
                    <a:pt x="3171" y="783"/>
                    <a:pt x="3194" y="783"/>
                    <a:pt x="3165" y="782"/>
                  </a:cubicBezTo>
                  <a:cubicBezTo>
                    <a:pt x="3190" y="772"/>
                    <a:pt x="3243" y="771"/>
                    <a:pt x="3289" y="764"/>
                  </a:cubicBezTo>
                  <a:cubicBezTo>
                    <a:pt x="3266" y="761"/>
                    <a:pt x="3381" y="762"/>
                    <a:pt x="3330" y="763"/>
                  </a:cubicBezTo>
                  <a:lnTo>
                    <a:pt x="3330" y="762"/>
                  </a:lnTo>
                  <a:cubicBezTo>
                    <a:pt x="3316" y="763"/>
                    <a:pt x="3303" y="764"/>
                    <a:pt x="3289" y="764"/>
                  </a:cubicBezTo>
                  <a:cubicBezTo>
                    <a:pt x="3315" y="765"/>
                    <a:pt x="3346" y="765"/>
                    <a:pt x="3372" y="764"/>
                  </a:cubicBezTo>
                  <a:cubicBezTo>
                    <a:pt x="3366" y="764"/>
                    <a:pt x="3360" y="764"/>
                    <a:pt x="3355" y="764"/>
                  </a:cubicBezTo>
                  <a:cubicBezTo>
                    <a:pt x="3369" y="763"/>
                    <a:pt x="3404" y="763"/>
                    <a:pt x="3372" y="763"/>
                  </a:cubicBezTo>
                  <a:lnTo>
                    <a:pt x="3372" y="764"/>
                  </a:lnTo>
                  <a:lnTo>
                    <a:pt x="3414" y="764"/>
                  </a:lnTo>
                  <a:cubicBezTo>
                    <a:pt x="3461" y="790"/>
                    <a:pt x="3502" y="753"/>
                    <a:pt x="3552" y="754"/>
                  </a:cubicBezTo>
                  <a:cubicBezTo>
                    <a:pt x="3515" y="753"/>
                    <a:pt x="3555" y="751"/>
                    <a:pt x="3551" y="750"/>
                  </a:cubicBezTo>
                  <a:cubicBezTo>
                    <a:pt x="3545" y="748"/>
                    <a:pt x="3567" y="747"/>
                    <a:pt x="3555" y="745"/>
                  </a:cubicBezTo>
                  <a:cubicBezTo>
                    <a:pt x="3548" y="744"/>
                    <a:pt x="3540" y="743"/>
                    <a:pt x="3538" y="742"/>
                  </a:cubicBezTo>
                  <a:cubicBezTo>
                    <a:pt x="3533" y="742"/>
                    <a:pt x="3527" y="742"/>
                    <a:pt x="3521" y="742"/>
                  </a:cubicBezTo>
                  <a:cubicBezTo>
                    <a:pt x="3527" y="741"/>
                    <a:pt x="3533" y="741"/>
                    <a:pt x="3538" y="741"/>
                  </a:cubicBezTo>
                  <a:cubicBezTo>
                    <a:pt x="3539" y="740"/>
                    <a:pt x="3583" y="740"/>
                    <a:pt x="3543" y="739"/>
                  </a:cubicBezTo>
                  <a:cubicBezTo>
                    <a:pt x="3574" y="738"/>
                    <a:pt x="3533" y="737"/>
                    <a:pt x="3539" y="736"/>
                  </a:cubicBezTo>
                  <a:cubicBezTo>
                    <a:pt x="3544" y="736"/>
                    <a:pt x="3551" y="735"/>
                    <a:pt x="3560" y="734"/>
                  </a:cubicBezTo>
                  <a:cubicBezTo>
                    <a:pt x="3569" y="734"/>
                    <a:pt x="3520" y="733"/>
                    <a:pt x="3552" y="732"/>
                  </a:cubicBezTo>
                  <a:cubicBezTo>
                    <a:pt x="3556" y="732"/>
                    <a:pt x="3545" y="731"/>
                    <a:pt x="3535" y="731"/>
                  </a:cubicBezTo>
                  <a:cubicBezTo>
                    <a:pt x="3506" y="729"/>
                    <a:pt x="3512" y="728"/>
                    <a:pt x="3530" y="726"/>
                  </a:cubicBezTo>
                  <a:cubicBezTo>
                    <a:pt x="3538" y="726"/>
                    <a:pt x="3505" y="725"/>
                    <a:pt x="3538" y="724"/>
                  </a:cubicBezTo>
                  <a:cubicBezTo>
                    <a:pt x="3514" y="724"/>
                    <a:pt x="3523" y="723"/>
                    <a:pt x="3536" y="723"/>
                  </a:cubicBezTo>
                  <a:cubicBezTo>
                    <a:pt x="3506" y="722"/>
                    <a:pt x="3520" y="721"/>
                    <a:pt x="3518" y="720"/>
                  </a:cubicBezTo>
                  <a:cubicBezTo>
                    <a:pt x="3513" y="714"/>
                    <a:pt x="3533" y="716"/>
                    <a:pt x="3499" y="714"/>
                  </a:cubicBezTo>
                  <a:cubicBezTo>
                    <a:pt x="3528" y="714"/>
                    <a:pt x="3507" y="712"/>
                    <a:pt x="3508" y="712"/>
                  </a:cubicBezTo>
                  <a:cubicBezTo>
                    <a:pt x="3510" y="711"/>
                    <a:pt x="3505" y="709"/>
                    <a:pt x="3518" y="708"/>
                  </a:cubicBezTo>
                  <a:cubicBezTo>
                    <a:pt x="3475" y="705"/>
                    <a:pt x="3508" y="698"/>
                    <a:pt x="3465" y="692"/>
                  </a:cubicBezTo>
                  <a:cubicBezTo>
                    <a:pt x="3501" y="691"/>
                    <a:pt x="3433" y="689"/>
                    <a:pt x="3475" y="688"/>
                  </a:cubicBezTo>
                  <a:cubicBezTo>
                    <a:pt x="3496" y="688"/>
                    <a:pt x="3449" y="687"/>
                    <a:pt x="3473" y="685"/>
                  </a:cubicBezTo>
                  <a:cubicBezTo>
                    <a:pt x="3489" y="685"/>
                    <a:pt x="3486" y="683"/>
                    <a:pt x="3474" y="682"/>
                  </a:cubicBezTo>
                  <a:cubicBezTo>
                    <a:pt x="3441" y="678"/>
                    <a:pt x="3461" y="675"/>
                    <a:pt x="3455" y="672"/>
                  </a:cubicBezTo>
                  <a:cubicBezTo>
                    <a:pt x="3449" y="668"/>
                    <a:pt x="3469" y="665"/>
                    <a:pt x="3436" y="662"/>
                  </a:cubicBezTo>
                  <a:cubicBezTo>
                    <a:pt x="3423" y="660"/>
                    <a:pt x="3442" y="658"/>
                    <a:pt x="3434" y="654"/>
                  </a:cubicBezTo>
                  <a:cubicBezTo>
                    <a:pt x="3431" y="653"/>
                    <a:pt x="3406" y="652"/>
                    <a:pt x="3417" y="651"/>
                  </a:cubicBezTo>
                  <a:cubicBezTo>
                    <a:pt x="3439" y="650"/>
                    <a:pt x="3406" y="649"/>
                    <a:pt x="3412" y="648"/>
                  </a:cubicBezTo>
                  <a:cubicBezTo>
                    <a:pt x="3419" y="646"/>
                    <a:pt x="3411" y="640"/>
                    <a:pt x="3414" y="634"/>
                  </a:cubicBezTo>
                  <a:cubicBezTo>
                    <a:pt x="3414" y="633"/>
                    <a:pt x="3403" y="631"/>
                    <a:pt x="3416" y="630"/>
                  </a:cubicBezTo>
                  <a:cubicBezTo>
                    <a:pt x="3434" y="628"/>
                    <a:pt x="3374" y="627"/>
                    <a:pt x="3404" y="626"/>
                  </a:cubicBezTo>
                  <a:cubicBezTo>
                    <a:pt x="3425" y="624"/>
                    <a:pt x="3365" y="620"/>
                    <a:pt x="3378" y="619"/>
                  </a:cubicBezTo>
                  <a:cubicBezTo>
                    <a:pt x="3410" y="618"/>
                    <a:pt x="3368" y="617"/>
                    <a:pt x="3374" y="616"/>
                  </a:cubicBezTo>
                  <a:cubicBezTo>
                    <a:pt x="3391" y="614"/>
                    <a:pt x="3312" y="613"/>
                    <a:pt x="3351" y="611"/>
                  </a:cubicBezTo>
                  <a:cubicBezTo>
                    <a:pt x="3305" y="608"/>
                    <a:pt x="3349" y="604"/>
                    <a:pt x="3324" y="602"/>
                  </a:cubicBezTo>
                  <a:cubicBezTo>
                    <a:pt x="3296" y="600"/>
                    <a:pt x="3359" y="600"/>
                    <a:pt x="3330" y="599"/>
                  </a:cubicBezTo>
                  <a:cubicBezTo>
                    <a:pt x="3297" y="598"/>
                    <a:pt x="3323" y="596"/>
                    <a:pt x="3307" y="595"/>
                  </a:cubicBezTo>
                  <a:cubicBezTo>
                    <a:pt x="3295" y="592"/>
                    <a:pt x="3281" y="593"/>
                    <a:pt x="3288" y="588"/>
                  </a:cubicBezTo>
                  <a:cubicBezTo>
                    <a:pt x="3282" y="571"/>
                    <a:pt x="3221" y="570"/>
                    <a:pt x="3228" y="567"/>
                  </a:cubicBezTo>
                  <a:cubicBezTo>
                    <a:pt x="3242" y="566"/>
                    <a:pt x="3174" y="564"/>
                    <a:pt x="3220" y="562"/>
                  </a:cubicBezTo>
                  <a:cubicBezTo>
                    <a:pt x="3226" y="562"/>
                    <a:pt x="3189" y="561"/>
                    <a:pt x="3224" y="560"/>
                  </a:cubicBezTo>
                  <a:cubicBezTo>
                    <a:pt x="3205" y="556"/>
                    <a:pt x="3194" y="557"/>
                    <a:pt x="3184" y="550"/>
                  </a:cubicBezTo>
                  <a:cubicBezTo>
                    <a:pt x="3187" y="549"/>
                    <a:pt x="3190" y="548"/>
                    <a:pt x="3180" y="548"/>
                  </a:cubicBezTo>
                  <a:cubicBezTo>
                    <a:pt x="3153" y="547"/>
                    <a:pt x="3203" y="546"/>
                    <a:pt x="3164" y="546"/>
                  </a:cubicBezTo>
                  <a:cubicBezTo>
                    <a:pt x="3169" y="545"/>
                    <a:pt x="3150" y="543"/>
                    <a:pt x="3178" y="543"/>
                  </a:cubicBezTo>
                  <a:cubicBezTo>
                    <a:pt x="3206" y="542"/>
                    <a:pt x="3162" y="541"/>
                    <a:pt x="3177" y="540"/>
                  </a:cubicBezTo>
                  <a:cubicBezTo>
                    <a:pt x="3203" y="538"/>
                    <a:pt x="3169" y="535"/>
                    <a:pt x="3205" y="533"/>
                  </a:cubicBezTo>
                  <a:cubicBezTo>
                    <a:pt x="3209" y="533"/>
                    <a:pt x="3206" y="532"/>
                    <a:pt x="3200" y="532"/>
                  </a:cubicBezTo>
                  <a:cubicBezTo>
                    <a:pt x="3175" y="531"/>
                    <a:pt x="3186" y="530"/>
                    <a:pt x="3185" y="529"/>
                  </a:cubicBezTo>
                  <a:cubicBezTo>
                    <a:pt x="3180" y="514"/>
                    <a:pt x="3197" y="509"/>
                    <a:pt x="3166" y="508"/>
                  </a:cubicBezTo>
                  <a:cubicBezTo>
                    <a:pt x="3153" y="507"/>
                    <a:pt x="3187" y="506"/>
                    <a:pt x="3165" y="504"/>
                  </a:cubicBezTo>
                  <a:cubicBezTo>
                    <a:pt x="3159" y="504"/>
                    <a:pt x="3163" y="503"/>
                    <a:pt x="3166" y="503"/>
                  </a:cubicBezTo>
                  <a:cubicBezTo>
                    <a:pt x="3179" y="499"/>
                    <a:pt x="3207" y="499"/>
                    <a:pt x="3205" y="490"/>
                  </a:cubicBezTo>
                  <a:cubicBezTo>
                    <a:pt x="3205" y="489"/>
                    <a:pt x="3193" y="487"/>
                    <a:pt x="3208" y="486"/>
                  </a:cubicBezTo>
                  <a:cubicBezTo>
                    <a:pt x="3233" y="486"/>
                    <a:pt x="3204" y="485"/>
                    <a:pt x="3220" y="484"/>
                  </a:cubicBezTo>
                  <a:cubicBezTo>
                    <a:pt x="3227" y="482"/>
                    <a:pt x="3247" y="478"/>
                    <a:pt x="3240" y="478"/>
                  </a:cubicBezTo>
                  <a:cubicBezTo>
                    <a:pt x="3215" y="477"/>
                    <a:pt x="3254" y="477"/>
                    <a:pt x="3249" y="476"/>
                  </a:cubicBezTo>
                  <a:cubicBezTo>
                    <a:pt x="3241" y="474"/>
                    <a:pt x="3233" y="472"/>
                    <a:pt x="3251" y="471"/>
                  </a:cubicBezTo>
                  <a:cubicBezTo>
                    <a:pt x="3271" y="469"/>
                    <a:pt x="3215" y="467"/>
                    <a:pt x="3268" y="466"/>
                  </a:cubicBezTo>
                  <a:cubicBezTo>
                    <a:pt x="3257" y="465"/>
                    <a:pt x="3241" y="465"/>
                    <a:pt x="3247" y="463"/>
                  </a:cubicBezTo>
                  <a:cubicBezTo>
                    <a:pt x="3226" y="436"/>
                    <a:pt x="3319" y="449"/>
                    <a:pt x="3310" y="441"/>
                  </a:cubicBezTo>
                  <a:cubicBezTo>
                    <a:pt x="3303" y="440"/>
                    <a:pt x="3326" y="438"/>
                    <a:pt x="3291" y="436"/>
                  </a:cubicBezTo>
                  <a:cubicBezTo>
                    <a:pt x="3330" y="435"/>
                    <a:pt x="3302" y="433"/>
                    <a:pt x="3309" y="431"/>
                  </a:cubicBezTo>
                  <a:cubicBezTo>
                    <a:pt x="3316" y="430"/>
                    <a:pt x="3360" y="428"/>
                    <a:pt x="3311" y="426"/>
                  </a:cubicBezTo>
                  <a:cubicBezTo>
                    <a:pt x="3321" y="425"/>
                    <a:pt x="3399" y="422"/>
                    <a:pt x="3351" y="420"/>
                  </a:cubicBezTo>
                  <a:cubicBezTo>
                    <a:pt x="3392" y="418"/>
                    <a:pt x="3364" y="415"/>
                    <a:pt x="3372" y="413"/>
                  </a:cubicBezTo>
                  <a:cubicBezTo>
                    <a:pt x="3387" y="407"/>
                    <a:pt x="3394" y="408"/>
                    <a:pt x="3413" y="404"/>
                  </a:cubicBezTo>
                  <a:cubicBezTo>
                    <a:pt x="3362" y="403"/>
                    <a:pt x="3421" y="402"/>
                    <a:pt x="3414" y="401"/>
                  </a:cubicBezTo>
                  <a:cubicBezTo>
                    <a:pt x="3406" y="399"/>
                    <a:pt x="3429" y="398"/>
                    <a:pt x="3396" y="397"/>
                  </a:cubicBezTo>
                  <a:cubicBezTo>
                    <a:pt x="3421" y="396"/>
                    <a:pt x="3411" y="395"/>
                    <a:pt x="3414" y="393"/>
                  </a:cubicBezTo>
                  <a:cubicBezTo>
                    <a:pt x="3416" y="393"/>
                    <a:pt x="3434" y="392"/>
                    <a:pt x="3426" y="391"/>
                  </a:cubicBezTo>
                  <a:cubicBezTo>
                    <a:pt x="3403" y="390"/>
                    <a:pt x="3419" y="389"/>
                    <a:pt x="3414" y="387"/>
                  </a:cubicBezTo>
                  <a:cubicBezTo>
                    <a:pt x="3460" y="386"/>
                    <a:pt x="3421" y="385"/>
                    <a:pt x="3423" y="384"/>
                  </a:cubicBezTo>
                  <a:cubicBezTo>
                    <a:pt x="3432" y="379"/>
                    <a:pt x="3438" y="374"/>
                    <a:pt x="3426" y="373"/>
                  </a:cubicBezTo>
                  <a:cubicBezTo>
                    <a:pt x="3399" y="372"/>
                    <a:pt x="3448" y="372"/>
                    <a:pt x="3438" y="371"/>
                  </a:cubicBezTo>
                  <a:cubicBezTo>
                    <a:pt x="3433" y="370"/>
                    <a:pt x="3393" y="369"/>
                    <a:pt x="3430" y="369"/>
                  </a:cubicBezTo>
                  <a:cubicBezTo>
                    <a:pt x="3433" y="368"/>
                    <a:pt x="3418" y="367"/>
                    <a:pt x="3416" y="367"/>
                  </a:cubicBezTo>
                  <a:cubicBezTo>
                    <a:pt x="3415" y="366"/>
                    <a:pt x="3445" y="366"/>
                    <a:pt x="3421" y="365"/>
                  </a:cubicBezTo>
                  <a:cubicBezTo>
                    <a:pt x="3418" y="365"/>
                    <a:pt x="3437" y="364"/>
                    <a:pt x="3433" y="364"/>
                  </a:cubicBezTo>
                  <a:cubicBezTo>
                    <a:pt x="3421" y="363"/>
                    <a:pt x="3412" y="362"/>
                    <a:pt x="3413" y="361"/>
                  </a:cubicBezTo>
                  <a:cubicBezTo>
                    <a:pt x="3414" y="360"/>
                    <a:pt x="3417" y="359"/>
                    <a:pt x="3401" y="358"/>
                  </a:cubicBezTo>
                  <a:cubicBezTo>
                    <a:pt x="3373" y="356"/>
                    <a:pt x="3426" y="356"/>
                    <a:pt x="3413" y="355"/>
                  </a:cubicBezTo>
                  <a:cubicBezTo>
                    <a:pt x="3396" y="354"/>
                    <a:pt x="3398" y="352"/>
                    <a:pt x="3412" y="351"/>
                  </a:cubicBezTo>
                  <a:cubicBezTo>
                    <a:pt x="3425" y="350"/>
                    <a:pt x="3407" y="347"/>
                    <a:pt x="3414" y="343"/>
                  </a:cubicBezTo>
                  <a:cubicBezTo>
                    <a:pt x="3418" y="342"/>
                    <a:pt x="3443" y="340"/>
                    <a:pt x="3431" y="339"/>
                  </a:cubicBezTo>
                  <a:cubicBezTo>
                    <a:pt x="3410" y="338"/>
                    <a:pt x="3444" y="337"/>
                    <a:pt x="3435" y="336"/>
                  </a:cubicBezTo>
                  <a:cubicBezTo>
                    <a:pt x="3428" y="335"/>
                    <a:pt x="3414" y="334"/>
                    <a:pt x="3415" y="331"/>
                  </a:cubicBezTo>
                  <a:cubicBezTo>
                    <a:pt x="3417" y="331"/>
                    <a:pt x="3450" y="330"/>
                    <a:pt x="3427" y="329"/>
                  </a:cubicBezTo>
                  <a:cubicBezTo>
                    <a:pt x="3407" y="329"/>
                    <a:pt x="3408" y="328"/>
                    <a:pt x="3422" y="327"/>
                  </a:cubicBezTo>
                  <a:cubicBezTo>
                    <a:pt x="3448" y="326"/>
                    <a:pt x="3417" y="324"/>
                    <a:pt x="3451" y="323"/>
                  </a:cubicBezTo>
                  <a:cubicBezTo>
                    <a:pt x="3452" y="323"/>
                    <a:pt x="3448" y="323"/>
                    <a:pt x="3444" y="323"/>
                  </a:cubicBezTo>
                  <a:cubicBezTo>
                    <a:pt x="3401" y="322"/>
                    <a:pt x="3468" y="321"/>
                    <a:pt x="3444" y="320"/>
                  </a:cubicBezTo>
                  <a:cubicBezTo>
                    <a:pt x="3419" y="320"/>
                    <a:pt x="3451" y="300"/>
                    <a:pt x="3423" y="299"/>
                  </a:cubicBezTo>
                  <a:cubicBezTo>
                    <a:pt x="3411" y="298"/>
                    <a:pt x="3432" y="297"/>
                    <a:pt x="3434" y="296"/>
                  </a:cubicBezTo>
                  <a:cubicBezTo>
                    <a:pt x="3435" y="294"/>
                    <a:pt x="3400" y="294"/>
                    <a:pt x="3421" y="292"/>
                  </a:cubicBezTo>
                  <a:cubicBezTo>
                    <a:pt x="3433" y="291"/>
                    <a:pt x="3422" y="289"/>
                    <a:pt x="3393" y="289"/>
                  </a:cubicBezTo>
                  <a:cubicBezTo>
                    <a:pt x="3398" y="288"/>
                    <a:pt x="3408" y="288"/>
                    <a:pt x="3407" y="288"/>
                  </a:cubicBezTo>
                  <a:cubicBezTo>
                    <a:pt x="3388" y="287"/>
                    <a:pt x="3434" y="285"/>
                    <a:pt x="3409" y="284"/>
                  </a:cubicBezTo>
                  <a:cubicBezTo>
                    <a:pt x="3376" y="282"/>
                    <a:pt x="3398" y="280"/>
                    <a:pt x="3395" y="278"/>
                  </a:cubicBezTo>
                  <a:cubicBezTo>
                    <a:pt x="3394" y="278"/>
                    <a:pt x="3427" y="277"/>
                    <a:pt x="3402" y="276"/>
                  </a:cubicBezTo>
                  <a:cubicBezTo>
                    <a:pt x="3392" y="276"/>
                    <a:pt x="3411" y="274"/>
                    <a:pt x="3413" y="273"/>
                  </a:cubicBezTo>
                  <a:cubicBezTo>
                    <a:pt x="3415" y="263"/>
                    <a:pt x="3416" y="265"/>
                    <a:pt x="3393" y="263"/>
                  </a:cubicBezTo>
                  <a:cubicBezTo>
                    <a:pt x="3432" y="262"/>
                    <a:pt x="3394" y="261"/>
                    <a:pt x="3393" y="259"/>
                  </a:cubicBezTo>
                  <a:cubicBezTo>
                    <a:pt x="3395" y="249"/>
                    <a:pt x="3382" y="251"/>
                    <a:pt x="3372" y="247"/>
                  </a:cubicBezTo>
                  <a:cubicBezTo>
                    <a:pt x="3367" y="245"/>
                    <a:pt x="3388" y="244"/>
                    <a:pt x="3351" y="243"/>
                  </a:cubicBezTo>
                  <a:cubicBezTo>
                    <a:pt x="3412" y="241"/>
                    <a:pt x="3324" y="240"/>
                    <a:pt x="3356" y="236"/>
                  </a:cubicBezTo>
                  <a:cubicBezTo>
                    <a:pt x="3387" y="235"/>
                    <a:pt x="3367" y="233"/>
                    <a:pt x="3371" y="231"/>
                  </a:cubicBezTo>
                  <a:cubicBezTo>
                    <a:pt x="3372" y="231"/>
                    <a:pt x="3349" y="230"/>
                    <a:pt x="3353" y="229"/>
                  </a:cubicBezTo>
                  <a:cubicBezTo>
                    <a:pt x="3369" y="227"/>
                    <a:pt x="3415" y="226"/>
                    <a:pt x="3380" y="225"/>
                  </a:cubicBezTo>
                  <a:cubicBezTo>
                    <a:pt x="3370" y="224"/>
                    <a:pt x="3397" y="222"/>
                    <a:pt x="3388" y="222"/>
                  </a:cubicBezTo>
                  <a:cubicBezTo>
                    <a:pt x="3354" y="221"/>
                    <a:pt x="3392" y="220"/>
                    <a:pt x="3396" y="220"/>
                  </a:cubicBezTo>
                  <a:cubicBezTo>
                    <a:pt x="3407" y="219"/>
                    <a:pt x="3357" y="219"/>
                    <a:pt x="3384" y="218"/>
                  </a:cubicBezTo>
                  <a:cubicBezTo>
                    <a:pt x="3393" y="217"/>
                    <a:pt x="3381" y="216"/>
                    <a:pt x="3382" y="215"/>
                  </a:cubicBezTo>
                  <a:cubicBezTo>
                    <a:pt x="3382" y="215"/>
                    <a:pt x="3394" y="214"/>
                    <a:pt x="3385" y="213"/>
                  </a:cubicBezTo>
                  <a:cubicBezTo>
                    <a:pt x="3360" y="212"/>
                    <a:pt x="3407" y="211"/>
                    <a:pt x="3396" y="210"/>
                  </a:cubicBezTo>
                  <a:cubicBezTo>
                    <a:pt x="3371" y="207"/>
                    <a:pt x="3420" y="204"/>
                    <a:pt x="3394" y="202"/>
                  </a:cubicBezTo>
                  <a:cubicBezTo>
                    <a:pt x="3386" y="202"/>
                    <a:pt x="3421" y="199"/>
                    <a:pt x="3407" y="198"/>
                  </a:cubicBezTo>
                  <a:cubicBezTo>
                    <a:pt x="3384" y="197"/>
                    <a:pt x="3395" y="196"/>
                    <a:pt x="3393" y="195"/>
                  </a:cubicBezTo>
                  <a:cubicBezTo>
                    <a:pt x="3389" y="193"/>
                    <a:pt x="3442" y="191"/>
                    <a:pt x="3393" y="189"/>
                  </a:cubicBezTo>
                  <a:cubicBezTo>
                    <a:pt x="3392" y="189"/>
                    <a:pt x="3399" y="189"/>
                    <a:pt x="3401" y="189"/>
                  </a:cubicBezTo>
                  <a:cubicBezTo>
                    <a:pt x="3413" y="187"/>
                    <a:pt x="3435" y="185"/>
                    <a:pt x="3437" y="184"/>
                  </a:cubicBezTo>
                  <a:cubicBezTo>
                    <a:pt x="3438" y="182"/>
                    <a:pt x="3410" y="180"/>
                    <a:pt x="3434" y="179"/>
                  </a:cubicBezTo>
                  <a:cubicBezTo>
                    <a:pt x="3403" y="178"/>
                    <a:pt x="3442" y="177"/>
                    <a:pt x="3414" y="176"/>
                  </a:cubicBezTo>
                  <a:cubicBezTo>
                    <a:pt x="3446" y="174"/>
                    <a:pt x="3403" y="173"/>
                    <a:pt x="3412" y="172"/>
                  </a:cubicBezTo>
                  <a:cubicBezTo>
                    <a:pt x="3425" y="170"/>
                    <a:pt x="3402" y="166"/>
                    <a:pt x="3402" y="165"/>
                  </a:cubicBezTo>
                  <a:cubicBezTo>
                    <a:pt x="3429" y="161"/>
                    <a:pt x="3397" y="139"/>
                    <a:pt x="3428" y="140"/>
                  </a:cubicBezTo>
                  <a:cubicBezTo>
                    <a:pt x="3391" y="140"/>
                    <a:pt x="3431" y="139"/>
                    <a:pt x="3426" y="138"/>
                  </a:cubicBezTo>
                  <a:cubicBezTo>
                    <a:pt x="3399" y="137"/>
                    <a:pt x="3431" y="125"/>
                    <a:pt x="3435" y="119"/>
                  </a:cubicBezTo>
                  <a:cubicBezTo>
                    <a:pt x="3481" y="117"/>
                    <a:pt x="3427" y="116"/>
                    <a:pt x="3418" y="114"/>
                  </a:cubicBezTo>
                  <a:cubicBezTo>
                    <a:pt x="3470" y="112"/>
                    <a:pt x="3467" y="109"/>
                    <a:pt x="3473" y="106"/>
                  </a:cubicBezTo>
                  <a:cubicBezTo>
                    <a:pt x="3481" y="102"/>
                    <a:pt x="3513" y="97"/>
                    <a:pt x="3497" y="93"/>
                  </a:cubicBezTo>
                  <a:cubicBezTo>
                    <a:pt x="3496" y="93"/>
                    <a:pt x="3494" y="93"/>
                    <a:pt x="3497" y="93"/>
                  </a:cubicBezTo>
                  <a:cubicBezTo>
                    <a:pt x="3542" y="91"/>
                    <a:pt x="3508" y="89"/>
                    <a:pt x="3528" y="88"/>
                  </a:cubicBezTo>
                  <a:cubicBezTo>
                    <a:pt x="3557" y="85"/>
                    <a:pt x="3518" y="81"/>
                    <a:pt x="3553" y="80"/>
                  </a:cubicBezTo>
                  <a:cubicBezTo>
                    <a:pt x="3563" y="80"/>
                    <a:pt x="3528" y="79"/>
                    <a:pt x="3555" y="78"/>
                  </a:cubicBezTo>
                  <a:cubicBezTo>
                    <a:pt x="3559" y="78"/>
                    <a:pt x="3546" y="77"/>
                    <a:pt x="3538" y="76"/>
                  </a:cubicBezTo>
                  <a:cubicBezTo>
                    <a:pt x="3529" y="76"/>
                    <a:pt x="3572" y="76"/>
                    <a:pt x="3547" y="74"/>
                  </a:cubicBezTo>
                  <a:cubicBezTo>
                    <a:pt x="3509" y="73"/>
                    <a:pt x="3576" y="73"/>
                    <a:pt x="3577" y="73"/>
                  </a:cubicBezTo>
                  <a:cubicBezTo>
                    <a:pt x="3536" y="71"/>
                    <a:pt x="3590" y="66"/>
                    <a:pt x="3523" y="64"/>
                  </a:cubicBezTo>
                  <a:cubicBezTo>
                    <a:pt x="3579" y="62"/>
                    <a:pt x="3479" y="60"/>
                    <a:pt x="3536" y="59"/>
                  </a:cubicBezTo>
                  <a:cubicBezTo>
                    <a:pt x="3503" y="58"/>
                    <a:pt x="3521" y="57"/>
                    <a:pt x="3518" y="55"/>
                  </a:cubicBezTo>
                  <a:cubicBezTo>
                    <a:pt x="3512" y="48"/>
                    <a:pt x="3532" y="50"/>
                    <a:pt x="3497" y="48"/>
                  </a:cubicBezTo>
                  <a:cubicBezTo>
                    <a:pt x="3525" y="47"/>
                    <a:pt x="3497" y="46"/>
                    <a:pt x="3496" y="45"/>
                  </a:cubicBezTo>
                  <a:cubicBezTo>
                    <a:pt x="3495" y="40"/>
                    <a:pt x="3471" y="35"/>
                    <a:pt x="3474" y="31"/>
                  </a:cubicBezTo>
                  <a:cubicBezTo>
                    <a:pt x="3453" y="30"/>
                    <a:pt x="3483" y="29"/>
                    <a:pt x="3456" y="28"/>
                  </a:cubicBezTo>
                  <a:cubicBezTo>
                    <a:pt x="3432" y="28"/>
                    <a:pt x="3497" y="27"/>
                    <a:pt x="3460" y="26"/>
                  </a:cubicBezTo>
                  <a:cubicBezTo>
                    <a:pt x="3479" y="25"/>
                    <a:pt x="3497" y="24"/>
                    <a:pt x="3518" y="24"/>
                  </a:cubicBezTo>
                  <a:cubicBezTo>
                    <a:pt x="3424" y="0"/>
                    <a:pt x="3346" y="11"/>
                    <a:pt x="3225" y="18"/>
                  </a:cubicBezTo>
                  <a:cubicBezTo>
                    <a:pt x="3287" y="8"/>
                    <a:pt x="3253" y="14"/>
                    <a:pt x="3299" y="8"/>
                  </a:cubicBezTo>
                  <a:cubicBezTo>
                    <a:pt x="3331" y="7"/>
                    <a:pt x="3318" y="7"/>
                    <a:pt x="3309" y="6"/>
                  </a:cubicBezTo>
                  <a:cubicBezTo>
                    <a:pt x="3262" y="-1"/>
                    <a:pt x="3113" y="-2"/>
                    <a:pt x="3089" y="6"/>
                  </a:cubicBezTo>
                  <a:cubicBezTo>
                    <a:pt x="3109" y="8"/>
                    <a:pt x="3099" y="10"/>
                    <a:pt x="3098" y="12"/>
                  </a:cubicBezTo>
                  <a:cubicBezTo>
                    <a:pt x="3098" y="12"/>
                    <a:pt x="3084" y="13"/>
                    <a:pt x="3101" y="13"/>
                  </a:cubicBezTo>
                  <a:cubicBezTo>
                    <a:pt x="3132" y="15"/>
                    <a:pt x="3117" y="15"/>
                    <a:pt x="3107" y="17"/>
                  </a:cubicBezTo>
                  <a:cubicBezTo>
                    <a:pt x="3090" y="21"/>
                    <a:pt x="3013" y="21"/>
                    <a:pt x="2939" y="22"/>
                  </a:cubicBezTo>
                  <a:cubicBezTo>
                    <a:pt x="2982" y="26"/>
                    <a:pt x="2998" y="23"/>
                    <a:pt x="3056" y="22"/>
                  </a:cubicBezTo>
                  <a:cubicBezTo>
                    <a:pt x="3002" y="33"/>
                    <a:pt x="2797" y="29"/>
                    <a:pt x="2680" y="28"/>
                  </a:cubicBezTo>
                  <a:cubicBezTo>
                    <a:pt x="2742" y="31"/>
                    <a:pt x="2723" y="34"/>
                    <a:pt x="2747" y="36"/>
                  </a:cubicBezTo>
                  <a:cubicBezTo>
                    <a:pt x="2511" y="43"/>
                    <a:pt x="2264" y="51"/>
                    <a:pt x="2040" y="63"/>
                  </a:cubicBezTo>
                  <a:cubicBezTo>
                    <a:pt x="2045" y="63"/>
                    <a:pt x="2051" y="63"/>
                    <a:pt x="2057" y="63"/>
                  </a:cubicBezTo>
                  <a:cubicBezTo>
                    <a:pt x="2047" y="63"/>
                    <a:pt x="2037" y="64"/>
                    <a:pt x="2027" y="67"/>
                  </a:cubicBezTo>
                  <a:cubicBezTo>
                    <a:pt x="2037" y="67"/>
                    <a:pt x="2049" y="67"/>
                    <a:pt x="2059" y="67"/>
                  </a:cubicBezTo>
                  <a:cubicBezTo>
                    <a:pt x="2045" y="68"/>
                    <a:pt x="2032" y="68"/>
                    <a:pt x="2028" y="69"/>
                  </a:cubicBezTo>
                  <a:cubicBezTo>
                    <a:pt x="2040" y="70"/>
                    <a:pt x="2022" y="70"/>
                    <a:pt x="2019" y="69"/>
                  </a:cubicBezTo>
                  <a:cubicBezTo>
                    <a:pt x="2024" y="69"/>
                    <a:pt x="2038" y="69"/>
                    <a:pt x="2028" y="69"/>
                  </a:cubicBezTo>
                  <a:cubicBezTo>
                    <a:pt x="1971" y="71"/>
                    <a:pt x="2013" y="71"/>
                    <a:pt x="1984" y="74"/>
                  </a:cubicBezTo>
                  <a:cubicBezTo>
                    <a:pt x="1946" y="80"/>
                    <a:pt x="1908" y="80"/>
                    <a:pt x="1870" y="93"/>
                  </a:cubicBezTo>
                  <a:cubicBezTo>
                    <a:pt x="1863" y="94"/>
                    <a:pt x="1845" y="95"/>
                    <a:pt x="1872" y="96"/>
                  </a:cubicBezTo>
                  <a:cubicBezTo>
                    <a:pt x="1827" y="96"/>
                    <a:pt x="1857" y="98"/>
                    <a:pt x="1845" y="99"/>
                  </a:cubicBezTo>
                  <a:cubicBezTo>
                    <a:pt x="1824" y="101"/>
                    <a:pt x="1821" y="102"/>
                    <a:pt x="1841" y="104"/>
                  </a:cubicBezTo>
                  <a:cubicBezTo>
                    <a:pt x="1857" y="105"/>
                    <a:pt x="1800" y="106"/>
                    <a:pt x="1847" y="106"/>
                  </a:cubicBezTo>
                  <a:cubicBezTo>
                    <a:pt x="1840" y="108"/>
                    <a:pt x="1792" y="109"/>
                    <a:pt x="1830" y="110"/>
                  </a:cubicBezTo>
                  <a:cubicBezTo>
                    <a:pt x="1797" y="111"/>
                    <a:pt x="1839" y="111"/>
                    <a:pt x="1832" y="112"/>
                  </a:cubicBezTo>
                  <a:cubicBezTo>
                    <a:pt x="1825" y="114"/>
                    <a:pt x="1812" y="113"/>
                    <a:pt x="1811" y="116"/>
                  </a:cubicBezTo>
                  <a:cubicBezTo>
                    <a:pt x="1817" y="117"/>
                    <a:pt x="1836" y="118"/>
                    <a:pt x="1829" y="118"/>
                  </a:cubicBezTo>
                  <a:cubicBezTo>
                    <a:pt x="1817" y="119"/>
                    <a:pt x="1810" y="120"/>
                    <a:pt x="1810" y="121"/>
                  </a:cubicBezTo>
                  <a:cubicBezTo>
                    <a:pt x="1828" y="138"/>
                    <a:pt x="1719" y="141"/>
                    <a:pt x="1790" y="142"/>
                  </a:cubicBezTo>
                  <a:cubicBezTo>
                    <a:pt x="1754" y="143"/>
                    <a:pt x="1793" y="144"/>
                    <a:pt x="1781" y="144"/>
                  </a:cubicBezTo>
                  <a:cubicBezTo>
                    <a:pt x="1764" y="147"/>
                    <a:pt x="1802" y="147"/>
                    <a:pt x="1769" y="148"/>
                  </a:cubicBezTo>
                  <a:cubicBezTo>
                    <a:pt x="1779" y="150"/>
                    <a:pt x="1735" y="151"/>
                    <a:pt x="1769" y="153"/>
                  </a:cubicBezTo>
                  <a:cubicBezTo>
                    <a:pt x="1787" y="154"/>
                    <a:pt x="1726" y="155"/>
                    <a:pt x="1768" y="156"/>
                  </a:cubicBezTo>
                  <a:cubicBezTo>
                    <a:pt x="1718" y="158"/>
                    <a:pt x="1637" y="162"/>
                    <a:pt x="1666" y="166"/>
                  </a:cubicBezTo>
                  <a:cubicBezTo>
                    <a:pt x="1648" y="166"/>
                    <a:pt x="1636" y="166"/>
                    <a:pt x="1619" y="167"/>
                  </a:cubicBezTo>
                  <a:cubicBezTo>
                    <a:pt x="1635" y="170"/>
                    <a:pt x="1703" y="168"/>
                    <a:pt x="1665" y="169"/>
                  </a:cubicBezTo>
                  <a:lnTo>
                    <a:pt x="1665" y="169"/>
                  </a:lnTo>
                  <a:cubicBezTo>
                    <a:pt x="1658" y="169"/>
                    <a:pt x="1651" y="169"/>
                    <a:pt x="1644" y="170"/>
                  </a:cubicBezTo>
                  <a:cubicBezTo>
                    <a:pt x="1705" y="177"/>
                    <a:pt x="1601" y="174"/>
                    <a:pt x="1570" y="175"/>
                  </a:cubicBezTo>
                  <a:cubicBezTo>
                    <a:pt x="1616" y="176"/>
                    <a:pt x="1576" y="177"/>
                    <a:pt x="1591" y="177"/>
                  </a:cubicBezTo>
                  <a:cubicBezTo>
                    <a:pt x="1615" y="178"/>
                    <a:pt x="1554" y="179"/>
                    <a:pt x="1590" y="180"/>
                  </a:cubicBezTo>
                  <a:cubicBezTo>
                    <a:pt x="1609" y="180"/>
                    <a:pt x="1704" y="176"/>
                    <a:pt x="1665" y="177"/>
                  </a:cubicBezTo>
                  <a:lnTo>
                    <a:pt x="1665" y="177"/>
                  </a:lnTo>
                  <a:cubicBezTo>
                    <a:pt x="1651" y="178"/>
                    <a:pt x="1637" y="178"/>
                    <a:pt x="1623" y="179"/>
                  </a:cubicBezTo>
                  <a:cubicBezTo>
                    <a:pt x="1628" y="180"/>
                    <a:pt x="1633" y="180"/>
                    <a:pt x="1639" y="181"/>
                  </a:cubicBezTo>
                  <a:cubicBezTo>
                    <a:pt x="1613" y="182"/>
                    <a:pt x="1616" y="182"/>
                    <a:pt x="1607" y="184"/>
                  </a:cubicBezTo>
                  <a:cubicBezTo>
                    <a:pt x="1578" y="186"/>
                    <a:pt x="1609" y="189"/>
                    <a:pt x="1620" y="188"/>
                  </a:cubicBezTo>
                  <a:cubicBezTo>
                    <a:pt x="1614" y="188"/>
                    <a:pt x="1608" y="188"/>
                    <a:pt x="1603" y="188"/>
                  </a:cubicBezTo>
                  <a:cubicBezTo>
                    <a:pt x="1590" y="190"/>
                    <a:pt x="1709" y="189"/>
                    <a:pt x="1644" y="189"/>
                  </a:cubicBezTo>
                  <a:cubicBezTo>
                    <a:pt x="1717" y="188"/>
                    <a:pt x="1603" y="191"/>
                    <a:pt x="1603" y="191"/>
                  </a:cubicBezTo>
                  <a:cubicBezTo>
                    <a:pt x="1617" y="191"/>
                    <a:pt x="1630" y="191"/>
                    <a:pt x="1643" y="191"/>
                  </a:cubicBezTo>
                  <a:cubicBezTo>
                    <a:pt x="1599" y="195"/>
                    <a:pt x="1656" y="190"/>
                    <a:pt x="1675" y="193"/>
                  </a:cubicBezTo>
                  <a:cubicBezTo>
                    <a:pt x="1662" y="192"/>
                    <a:pt x="1665" y="192"/>
                    <a:pt x="1677" y="192"/>
                  </a:cubicBezTo>
                  <a:cubicBezTo>
                    <a:pt x="1652" y="194"/>
                    <a:pt x="1638" y="194"/>
                    <a:pt x="1624" y="194"/>
                  </a:cubicBezTo>
                  <a:cubicBezTo>
                    <a:pt x="1665" y="198"/>
                    <a:pt x="1629" y="205"/>
                    <a:pt x="1603" y="203"/>
                  </a:cubicBezTo>
                  <a:cubicBezTo>
                    <a:pt x="1613" y="204"/>
                    <a:pt x="1641" y="206"/>
                    <a:pt x="1621" y="206"/>
                  </a:cubicBezTo>
                  <a:cubicBezTo>
                    <a:pt x="1594" y="207"/>
                    <a:pt x="1624" y="208"/>
                    <a:pt x="1623" y="208"/>
                  </a:cubicBezTo>
                  <a:cubicBezTo>
                    <a:pt x="1672" y="208"/>
                    <a:pt x="1623" y="206"/>
                    <a:pt x="1653" y="205"/>
                  </a:cubicBezTo>
                  <a:cubicBezTo>
                    <a:pt x="1707" y="206"/>
                    <a:pt x="1653" y="207"/>
                    <a:pt x="1665" y="208"/>
                  </a:cubicBezTo>
                  <a:cubicBezTo>
                    <a:pt x="1651" y="209"/>
                    <a:pt x="1637" y="209"/>
                    <a:pt x="1623" y="209"/>
                  </a:cubicBezTo>
                  <a:lnTo>
                    <a:pt x="1623" y="210"/>
                  </a:lnTo>
                  <a:cubicBezTo>
                    <a:pt x="1629" y="210"/>
                    <a:pt x="1635" y="210"/>
                    <a:pt x="1641" y="210"/>
                  </a:cubicBezTo>
                  <a:cubicBezTo>
                    <a:pt x="1635" y="211"/>
                    <a:pt x="1629" y="211"/>
                    <a:pt x="1623" y="211"/>
                  </a:cubicBezTo>
                  <a:lnTo>
                    <a:pt x="1623" y="211"/>
                  </a:lnTo>
                  <a:cubicBezTo>
                    <a:pt x="1640" y="212"/>
                    <a:pt x="1701" y="211"/>
                    <a:pt x="1665" y="211"/>
                  </a:cubicBezTo>
                  <a:lnTo>
                    <a:pt x="1665" y="212"/>
                  </a:lnTo>
                  <a:cubicBezTo>
                    <a:pt x="1671" y="212"/>
                    <a:pt x="1676" y="213"/>
                    <a:pt x="1682" y="213"/>
                  </a:cubicBezTo>
                  <a:cubicBezTo>
                    <a:pt x="1662" y="213"/>
                    <a:pt x="1644" y="214"/>
                    <a:pt x="1623" y="214"/>
                  </a:cubicBezTo>
                  <a:cubicBezTo>
                    <a:pt x="1636" y="214"/>
                    <a:pt x="1648" y="215"/>
                    <a:pt x="1665" y="215"/>
                  </a:cubicBezTo>
                  <a:cubicBezTo>
                    <a:pt x="1662" y="226"/>
                    <a:pt x="1682" y="222"/>
                    <a:pt x="1666" y="228"/>
                  </a:cubicBezTo>
                  <a:cubicBezTo>
                    <a:pt x="1677" y="232"/>
                    <a:pt x="1678" y="231"/>
                    <a:pt x="1666" y="233"/>
                  </a:cubicBezTo>
                  <a:cubicBezTo>
                    <a:pt x="1666" y="234"/>
                    <a:pt x="1681" y="235"/>
                    <a:pt x="1676" y="235"/>
                  </a:cubicBezTo>
                  <a:cubicBezTo>
                    <a:pt x="1640" y="236"/>
                    <a:pt x="1687" y="237"/>
                    <a:pt x="1677" y="238"/>
                  </a:cubicBezTo>
                  <a:cubicBezTo>
                    <a:pt x="1664" y="240"/>
                    <a:pt x="1665" y="239"/>
                    <a:pt x="1665" y="245"/>
                  </a:cubicBezTo>
                  <a:cubicBezTo>
                    <a:pt x="1665" y="246"/>
                    <a:pt x="1654" y="248"/>
                    <a:pt x="1668" y="249"/>
                  </a:cubicBezTo>
                  <a:cubicBezTo>
                    <a:pt x="1683" y="251"/>
                    <a:pt x="1660" y="251"/>
                    <a:pt x="1665" y="253"/>
                  </a:cubicBezTo>
                  <a:cubicBezTo>
                    <a:pt x="1668" y="253"/>
                    <a:pt x="1678" y="254"/>
                    <a:pt x="1679" y="254"/>
                  </a:cubicBezTo>
                  <a:cubicBezTo>
                    <a:pt x="1654" y="257"/>
                    <a:pt x="1690" y="258"/>
                    <a:pt x="1702" y="260"/>
                  </a:cubicBezTo>
                  <a:cubicBezTo>
                    <a:pt x="1686" y="260"/>
                    <a:pt x="1684" y="260"/>
                    <a:pt x="1687" y="261"/>
                  </a:cubicBezTo>
                  <a:cubicBezTo>
                    <a:pt x="1716" y="262"/>
                    <a:pt x="1697" y="263"/>
                    <a:pt x="1724" y="265"/>
                  </a:cubicBezTo>
                  <a:cubicBezTo>
                    <a:pt x="1705" y="267"/>
                    <a:pt x="1667" y="267"/>
                    <a:pt x="1723" y="271"/>
                  </a:cubicBezTo>
                  <a:cubicBezTo>
                    <a:pt x="1708" y="272"/>
                    <a:pt x="1697" y="272"/>
                    <a:pt x="1686" y="272"/>
                  </a:cubicBezTo>
                  <a:cubicBezTo>
                    <a:pt x="1700" y="273"/>
                    <a:pt x="1713" y="273"/>
                    <a:pt x="1730" y="274"/>
                  </a:cubicBezTo>
                  <a:cubicBezTo>
                    <a:pt x="1641" y="275"/>
                    <a:pt x="1751" y="275"/>
                    <a:pt x="1707" y="276"/>
                  </a:cubicBezTo>
                  <a:lnTo>
                    <a:pt x="1707" y="275"/>
                  </a:lnTo>
                  <a:cubicBezTo>
                    <a:pt x="1715" y="278"/>
                    <a:pt x="1736" y="280"/>
                    <a:pt x="1688" y="281"/>
                  </a:cubicBezTo>
                  <a:cubicBezTo>
                    <a:pt x="1692" y="282"/>
                    <a:pt x="1713" y="283"/>
                    <a:pt x="1724" y="283"/>
                  </a:cubicBezTo>
                  <a:cubicBezTo>
                    <a:pt x="1713" y="283"/>
                    <a:pt x="1692" y="284"/>
                    <a:pt x="1687" y="285"/>
                  </a:cubicBezTo>
                  <a:cubicBezTo>
                    <a:pt x="1704" y="288"/>
                    <a:pt x="1753" y="293"/>
                    <a:pt x="1683" y="294"/>
                  </a:cubicBezTo>
                  <a:cubicBezTo>
                    <a:pt x="1700" y="294"/>
                    <a:pt x="1713" y="295"/>
                    <a:pt x="1726" y="295"/>
                  </a:cubicBezTo>
                  <a:cubicBezTo>
                    <a:pt x="1713" y="295"/>
                    <a:pt x="1701" y="296"/>
                    <a:pt x="1689" y="297"/>
                  </a:cubicBezTo>
                  <a:cubicBezTo>
                    <a:pt x="1716" y="297"/>
                    <a:pt x="1681" y="298"/>
                    <a:pt x="1704" y="299"/>
                  </a:cubicBezTo>
                  <a:cubicBezTo>
                    <a:pt x="1714" y="300"/>
                    <a:pt x="1679" y="302"/>
                    <a:pt x="1689" y="302"/>
                  </a:cubicBezTo>
                  <a:cubicBezTo>
                    <a:pt x="1719" y="306"/>
                    <a:pt x="1703" y="304"/>
                    <a:pt x="1707" y="315"/>
                  </a:cubicBezTo>
                  <a:cubicBezTo>
                    <a:pt x="1709" y="321"/>
                    <a:pt x="1691" y="322"/>
                    <a:pt x="1686" y="322"/>
                  </a:cubicBezTo>
                  <a:cubicBezTo>
                    <a:pt x="1690" y="321"/>
                    <a:pt x="1705" y="322"/>
                    <a:pt x="1695" y="322"/>
                  </a:cubicBezTo>
                  <a:cubicBezTo>
                    <a:pt x="1679" y="322"/>
                    <a:pt x="1667" y="322"/>
                    <a:pt x="1666" y="322"/>
                  </a:cubicBezTo>
                  <a:cubicBezTo>
                    <a:pt x="1656" y="326"/>
                    <a:pt x="1715" y="325"/>
                    <a:pt x="1720" y="329"/>
                  </a:cubicBezTo>
                  <a:cubicBezTo>
                    <a:pt x="1712" y="329"/>
                    <a:pt x="1700" y="330"/>
                    <a:pt x="1690" y="330"/>
                  </a:cubicBezTo>
                  <a:cubicBezTo>
                    <a:pt x="1701" y="331"/>
                    <a:pt x="1726" y="332"/>
                    <a:pt x="1719" y="333"/>
                  </a:cubicBezTo>
                  <a:cubicBezTo>
                    <a:pt x="1707" y="334"/>
                    <a:pt x="1721" y="334"/>
                    <a:pt x="1725" y="334"/>
                  </a:cubicBezTo>
                  <a:cubicBezTo>
                    <a:pt x="1728" y="335"/>
                    <a:pt x="1713" y="335"/>
                    <a:pt x="1707" y="336"/>
                  </a:cubicBezTo>
                  <a:cubicBezTo>
                    <a:pt x="1751" y="333"/>
                    <a:pt x="1703" y="345"/>
                    <a:pt x="1744" y="350"/>
                  </a:cubicBezTo>
                  <a:cubicBezTo>
                    <a:pt x="1709" y="353"/>
                    <a:pt x="1737" y="356"/>
                    <a:pt x="1727" y="359"/>
                  </a:cubicBezTo>
                  <a:cubicBezTo>
                    <a:pt x="1711" y="361"/>
                    <a:pt x="1726" y="362"/>
                    <a:pt x="1707" y="364"/>
                  </a:cubicBezTo>
                  <a:cubicBezTo>
                    <a:pt x="1725" y="364"/>
                    <a:pt x="1722" y="365"/>
                    <a:pt x="1737" y="367"/>
                  </a:cubicBezTo>
                  <a:cubicBezTo>
                    <a:pt x="1749" y="368"/>
                    <a:pt x="1730" y="368"/>
                    <a:pt x="1727" y="368"/>
                  </a:cubicBezTo>
                  <a:cubicBezTo>
                    <a:pt x="1758" y="367"/>
                    <a:pt x="1691" y="369"/>
                    <a:pt x="1684" y="369"/>
                  </a:cubicBezTo>
                  <a:cubicBezTo>
                    <a:pt x="1709" y="370"/>
                    <a:pt x="1728" y="370"/>
                    <a:pt x="1748" y="371"/>
                  </a:cubicBezTo>
                  <a:cubicBezTo>
                    <a:pt x="1726" y="371"/>
                    <a:pt x="1707" y="371"/>
                    <a:pt x="1679" y="371"/>
                  </a:cubicBezTo>
                  <a:cubicBezTo>
                    <a:pt x="1717" y="372"/>
                    <a:pt x="1669" y="374"/>
                    <a:pt x="1727" y="374"/>
                  </a:cubicBezTo>
                  <a:cubicBezTo>
                    <a:pt x="1744" y="373"/>
                    <a:pt x="1746" y="374"/>
                    <a:pt x="1727" y="374"/>
                  </a:cubicBezTo>
                  <a:lnTo>
                    <a:pt x="1727" y="374"/>
                  </a:lnTo>
                  <a:cubicBezTo>
                    <a:pt x="1721" y="375"/>
                    <a:pt x="1715" y="375"/>
                    <a:pt x="1708" y="376"/>
                  </a:cubicBezTo>
                  <a:cubicBezTo>
                    <a:pt x="1721" y="376"/>
                    <a:pt x="1734" y="376"/>
                    <a:pt x="1748" y="376"/>
                  </a:cubicBezTo>
                  <a:cubicBezTo>
                    <a:pt x="1708" y="378"/>
                    <a:pt x="1688" y="379"/>
                    <a:pt x="1746" y="379"/>
                  </a:cubicBezTo>
                  <a:cubicBezTo>
                    <a:pt x="1700" y="381"/>
                    <a:pt x="1750" y="382"/>
                    <a:pt x="1749" y="384"/>
                  </a:cubicBezTo>
                  <a:cubicBezTo>
                    <a:pt x="1748" y="400"/>
                    <a:pt x="1747" y="399"/>
                    <a:pt x="1727" y="399"/>
                  </a:cubicBezTo>
                  <a:cubicBezTo>
                    <a:pt x="1746" y="402"/>
                    <a:pt x="1787" y="403"/>
                    <a:pt x="1727" y="404"/>
                  </a:cubicBezTo>
                  <a:cubicBezTo>
                    <a:pt x="1722" y="405"/>
                    <a:pt x="1658" y="406"/>
                    <a:pt x="1707" y="406"/>
                  </a:cubicBezTo>
                  <a:cubicBezTo>
                    <a:pt x="1696" y="405"/>
                    <a:pt x="1767" y="404"/>
                    <a:pt x="1693" y="402"/>
                  </a:cubicBezTo>
                  <a:cubicBezTo>
                    <a:pt x="1661" y="404"/>
                    <a:pt x="1663" y="405"/>
                    <a:pt x="1666" y="407"/>
                  </a:cubicBezTo>
                  <a:cubicBezTo>
                    <a:pt x="1667" y="408"/>
                    <a:pt x="1631" y="409"/>
                    <a:pt x="1665" y="410"/>
                  </a:cubicBezTo>
                  <a:cubicBezTo>
                    <a:pt x="1695" y="409"/>
                    <a:pt x="1705" y="408"/>
                    <a:pt x="1690" y="407"/>
                  </a:cubicBezTo>
                  <a:cubicBezTo>
                    <a:pt x="1705" y="407"/>
                    <a:pt x="1723" y="406"/>
                    <a:pt x="1748" y="406"/>
                  </a:cubicBezTo>
                  <a:cubicBezTo>
                    <a:pt x="1748" y="407"/>
                    <a:pt x="1759" y="409"/>
                    <a:pt x="1746" y="409"/>
                  </a:cubicBezTo>
                  <a:cubicBezTo>
                    <a:pt x="1734" y="412"/>
                    <a:pt x="1726" y="411"/>
                    <a:pt x="1717" y="415"/>
                  </a:cubicBezTo>
                  <a:cubicBezTo>
                    <a:pt x="1720" y="416"/>
                    <a:pt x="1731" y="416"/>
                    <a:pt x="1727" y="424"/>
                  </a:cubicBezTo>
                  <a:cubicBezTo>
                    <a:pt x="1710" y="424"/>
                    <a:pt x="1698" y="424"/>
                    <a:pt x="1682" y="425"/>
                  </a:cubicBezTo>
                  <a:cubicBezTo>
                    <a:pt x="1734" y="426"/>
                    <a:pt x="1682" y="428"/>
                    <a:pt x="1721" y="429"/>
                  </a:cubicBezTo>
                  <a:cubicBezTo>
                    <a:pt x="1723" y="429"/>
                    <a:pt x="1721" y="430"/>
                    <a:pt x="1719" y="430"/>
                  </a:cubicBezTo>
                  <a:cubicBezTo>
                    <a:pt x="1686" y="433"/>
                    <a:pt x="1739" y="434"/>
                    <a:pt x="1723" y="436"/>
                  </a:cubicBezTo>
                  <a:cubicBezTo>
                    <a:pt x="1686" y="437"/>
                    <a:pt x="1725" y="439"/>
                    <a:pt x="1694" y="442"/>
                  </a:cubicBezTo>
                  <a:cubicBezTo>
                    <a:pt x="1664" y="443"/>
                    <a:pt x="1725" y="443"/>
                    <a:pt x="1706" y="444"/>
                  </a:cubicBezTo>
                  <a:cubicBezTo>
                    <a:pt x="1669" y="446"/>
                    <a:pt x="1693" y="447"/>
                    <a:pt x="1686" y="449"/>
                  </a:cubicBezTo>
                  <a:cubicBezTo>
                    <a:pt x="1682" y="450"/>
                    <a:pt x="1717" y="451"/>
                    <a:pt x="1686" y="452"/>
                  </a:cubicBezTo>
                  <a:cubicBezTo>
                    <a:pt x="1720" y="453"/>
                    <a:pt x="1684" y="454"/>
                    <a:pt x="1685" y="455"/>
                  </a:cubicBezTo>
                  <a:cubicBezTo>
                    <a:pt x="1681" y="468"/>
                    <a:pt x="1748" y="458"/>
                    <a:pt x="1707" y="461"/>
                  </a:cubicBezTo>
                  <a:lnTo>
                    <a:pt x="1707" y="461"/>
                  </a:lnTo>
                  <a:cubicBezTo>
                    <a:pt x="1697" y="462"/>
                    <a:pt x="1747" y="462"/>
                    <a:pt x="1712" y="463"/>
                  </a:cubicBezTo>
                  <a:cubicBezTo>
                    <a:pt x="1737" y="464"/>
                    <a:pt x="1691" y="465"/>
                    <a:pt x="1708" y="466"/>
                  </a:cubicBezTo>
                  <a:cubicBezTo>
                    <a:pt x="1744" y="470"/>
                    <a:pt x="1728" y="472"/>
                    <a:pt x="1761" y="470"/>
                  </a:cubicBezTo>
                  <a:cubicBezTo>
                    <a:pt x="1770" y="471"/>
                    <a:pt x="1753" y="471"/>
                    <a:pt x="1748" y="471"/>
                  </a:cubicBezTo>
                  <a:lnTo>
                    <a:pt x="1748" y="471"/>
                  </a:lnTo>
                  <a:cubicBezTo>
                    <a:pt x="1738" y="473"/>
                    <a:pt x="1813" y="471"/>
                    <a:pt x="1769" y="472"/>
                  </a:cubicBezTo>
                  <a:lnTo>
                    <a:pt x="1769" y="472"/>
                  </a:lnTo>
                  <a:cubicBezTo>
                    <a:pt x="1850" y="474"/>
                    <a:pt x="1855" y="476"/>
                    <a:pt x="1875" y="486"/>
                  </a:cubicBezTo>
                  <a:cubicBezTo>
                    <a:pt x="1861" y="487"/>
                    <a:pt x="1869" y="489"/>
                    <a:pt x="1862" y="490"/>
                  </a:cubicBezTo>
                  <a:cubicBezTo>
                    <a:pt x="1865" y="491"/>
                    <a:pt x="1859" y="492"/>
                    <a:pt x="1875" y="493"/>
                  </a:cubicBezTo>
                  <a:cubicBezTo>
                    <a:pt x="1908" y="494"/>
                    <a:pt x="1867" y="495"/>
                    <a:pt x="1886" y="496"/>
                  </a:cubicBezTo>
                  <a:cubicBezTo>
                    <a:pt x="1901" y="497"/>
                    <a:pt x="1859" y="497"/>
                    <a:pt x="1886" y="498"/>
                  </a:cubicBezTo>
                  <a:cubicBezTo>
                    <a:pt x="1899" y="498"/>
                    <a:pt x="1893" y="500"/>
                    <a:pt x="1895" y="500"/>
                  </a:cubicBezTo>
                  <a:cubicBezTo>
                    <a:pt x="1843" y="503"/>
                    <a:pt x="1820" y="502"/>
                    <a:pt x="1771" y="502"/>
                  </a:cubicBezTo>
                  <a:cubicBezTo>
                    <a:pt x="1817" y="503"/>
                    <a:pt x="1764" y="504"/>
                    <a:pt x="1769" y="505"/>
                  </a:cubicBezTo>
                  <a:cubicBezTo>
                    <a:pt x="1773" y="506"/>
                    <a:pt x="1769" y="508"/>
                    <a:pt x="1778" y="509"/>
                  </a:cubicBezTo>
                  <a:cubicBezTo>
                    <a:pt x="1789" y="510"/>
                    <a:pt x="1762" y="511"/>
                    <a:pt x="1768" y="512"/>
                  </a:cubicBezTo>
                  <a:cubicBezTo>
                    <a:pt x="1837" y="520"/>
                    <a:pt x="1779" y="516"/>
                    <a:pt x="1878" y="503"/>
                  </a:cubicBezTo>
                  <a:cubicBezTo>
                    <a:pt x="1903" y="503"/>
                    <a:pt x="1892" y="505"/>
                    <a:pt x="1933" y="505"/>
                  </a:cubicBezTo>
                  <a:cubicBezTo>
                    <a:pt x="1884" y="513"/>
                    <a:pt x="1879" y="514"/>
                    <a:pt x="1811" y="515"/>
                  </a:cubicBezTo>
                  <a:cubicBezTo>
                    <a:pt x="1819" y="517"/>
                    <a:pt x="1835" y="515"/>
                    <a:pt x="1832" y="521"/>
                  </a:cubicBezTo>
                  <a:cubicBezTo>
                    <a:pt x="1915" y="521"/>
                    <a:pt x="1860" y="524"/>
                    <a:pt x="1832" y="526"/>
                  </a:cubicBezTo>
                  <a:cubicBezTo>
                    <a:pt x="1867" y="527"/>
                    <a:pt x="1823" y="528"/>
                    <a:pt x="1829" y="529"/>
                  </a:cubicBezTo>
                  <a:cubicBezTo>
                    <a:pt x="1826" y="530"/>
                    <a:pt x="1790" y="531"/>
                    <a:pt x="1775" y="528"/>
                  </a:cubicBezTo>
                  <a:cubicBezTo>
                    <a:pt x="1772" y="529"/>
                    <a:pt x="1766" y="530"/>
                    <a:pt x="1770" y="530"/>
                  </a:cubicBezTo>
                  <a:cubicBezTo>
                    <a:pt x="1802" y="532"/>
                    <a:pt x="1778" y="533"/>
                    <a:pt x="1832" y="534"/>
                  </a:cubicBezTo>
                  <a:cubicBezTo>
                    <a:pt x="1833" y="561"/>
                    <a:pt x="1871" y="556"/>
                    <a:pt x="1889" y="560"/>
                  </a:cubicBezTo>
                  <a:cubicBezTo>
                    <a:pt x="1876" y="562"/>
                    <a:pt x="1897" y="564"/>
                    <a:pt x="1894" y="565"/>
                  </a:cubicBezTo>
                  <a:cubicBezTo>
                    <a:pt x="1893" y="566"/>
                    <a:pt x="1894" y="567"/>
                    <a:pt x="1894" y="568"/>
                  </a:cubicBezTo>
                  <a:cubicBezTo>
                    <a:pt x="1894" y="569"/>
                    <a:pt x="1886" y="570"/>
                    <a:pt x="1896" y="571"/>
                  </a:cubicBezTo>
                  <a:cubicBezTo>
                    <a:pt x="1946" y="574"/>
                    <a:pt x="1924" y="580"/>
                    <a:pt x="1951" y="582"/>
                  </a:cubicBezTo>
                  <a:cubicBezTo>
                    <a:pt x="1952" y="582"/>
                    <a:pt x="1930" y="583"/>
                    <a:pt x="1948" y="583"/>
                  </a:cubicBezTo>
                  <a:cubicBezTo>
                    <a:pt x="1951" y="583"/>
                    <a:pt x="1956" y="583"/>
                    <a:pt x="1955" y="583"/>
                  </a:cubicBezTo>
                  <a:cubicBezTo>
                    <a:pt x="1902" y="586"/>
                    <a:pt x="1965" y="588"/>
                    <a:pt x="1939" y="591"/>
                  </a:cubicBezTo>
                  <a:cubicBezTo>
                    <a:pt x="1969" y="591"/>
                    <a:pt x="1925" y="592"/>
                    <a:pt x="1953" y="593"/>
                  </a:cubicBezTo>
                  <a:cubicBezTo>
                    <a:pt x="1968" y="594"/>
                    <a:pt x="1954" y="595"/>
                    <a:pt x="1957" y="597"/>
                  </a:cubicBezTo>
                  <a:cubicBezTo>
                    <a:pt x="1960" y="598"/>
                    <a:pt x="1965" y="599"/>
                    <a:pt x="1979" y="599"/>
                  </a:cubicBezTo>
                  <a:cubicBezTo>
                    <a:pt x="2001" y="601"/>
                    <a:pt x="1942" y="601"/>
                    <a:pt x="1971" y="602"/>
                  </a:cubicBezTo>
                  <a:cubicBezTo>
                    <a:pt x="1990" y="604"/>
                    <a:pt x="1969" y="605"/>
                    <a:pt x="1978" y="608"/>
                  </a:cubicBezTo>
                  <a:cubicBezTo>
                    <a:pt x="1985" y="609"/>
                    <a:pt x="1966" y="610"/>
                    <a:pt x="1966" y="611"/>
                  </a:cubicBezTo>
                  <a:cubicBezTo>
                    <a:pt x="1991" y="612"/>
                    <a:pt x="1963" y="631"/>
                    <a:pt x="1989" y="631"/>
                  </a:cubicBezTo>
                  <a:cubicBezTo>
                    <a:pt x="2029" y="632"/>
                    <a:pt x="1976" y="633"/>
                    <a:pt x="1986" y="634"/>
                  </a:cubicBezTo>
                  <a:cubicBezTo>
                    <a:pt x="2006" y="636"/>
                    <a:pt x="1994" y="636"/>
                    <a:pt x="1999" y="642"/>
                  </a:cubicBezTo>
                  <a:cubicBezTo>
                    <a:pt x="2002" y="644"/>
                    <a:pt x="1985" y="646"/>
                    <a:pt x="2015" y="648"/>
                  </a:cubicBezTo>
                  <a:cubicBezTo>
                    <a:pt x="1967" y="650"/>
                    <a:pt x="2048" y="648"/>
                    <a:pt x="2040" y="649"/>
                  </a:cubicBezTo>
                  <a:cubicBezTo>
                    <a:pt x="2032" y="650"/>
                    <a:pt x="2025" y="650"/>
                    <a:pt x="2019" y="650"/>
                  </a:cubicBezTo>
                  <a:cubicBezTo>
                    <a:pt x="2025" y="651"/>
                    <a:pt x="2030" y="651"/>
                    <a:pt x="2036" y="651"/>
                  </a:cubicBezTo>
                  <a:cubicBezTo>
                    <a:pt x="2030" y="651"/>
                    <a:pt x="2025" y="651"/>
                    <a:pt x="2019" y="651"/>
                  </a:cubicBezTo>
                  <a:cubicBezTo>
                    <a:pt x="2030" y="653"/>
                    <a:pt x="2039" y="651"/>
                    <a:pt x="2041" y="658"/>
                  </a:cubicBezTo>
                  <a:cubicBezTo>
                    <a:pt x="2043" y="658"/>
                    <a:pt x="2062" y="659"/>
                    <a:pt x="2043" y="660"/>
                  </a:cubicBezTo>
                  <a:cubicBezTo>
                    <a:pt x="2062" y="660"/>
                    <a:pt x="2081" y="661"/>
                    <a:pt x="2100" y="661"/>
                  </a:cubicBezTo>
                  <a:cubicBezTo>
                    <a:pt x="2088" y="662"/>
                    <a:pt x="2075" y="663"/>
                    <a:pt x="2062" y="663"/>
                  </a:cubicBezTo>
                  <a:cubicBezTo>
                    <a:pt x="2103" y="664"/>
                    <a:pt x="2048" y="665"/>
                    <a:pt x="2058" y="666"/>
                  </a:cubicBezTo>
                  <a:cubicBezTo>
                    <a:pt x="2062" y="666"/>
                    <a:pt x="2092" y="667"/>
                    <a:pt x="2071" y="668"/>
                  </a:cubicBezTo>
                  <a:cubicBezTo>
                    <a:pt x="2066" y="669"/>
                    <a:pt x="2087" y="667"/>
                    <a:pt x="2081" y="675"/>
                  </a:cubicBezTo>
                  <a:cubicBezTo>
                    <a:pt x="2101" y="675"/>
                    <a:pt x="2111" y="673"/>
                    <a:pt x="2122" y="675"/>
                  </a:cubicBezTo>
                  <a:cubicBezTo>
                    <a:pt x="2120" y="675"/>
                    <a:pt x="2104" y="676"/>
                    <a:pt x="2107" y="676"/>
                  </a:cubicBezTo>
                  <a:cubicBezTo>
                    <a:pt x="2134" y="677"/>
                    <a:pt x="2122" y="678"/>
                    <a:pt x="2113" y="680"/>
                  </a:cubicBezTo>
                  <a:cubicBezTo>
                    <a:pt x="2111" y="684"/>
                    <a:pt x="2150" y="689"/>
                    <a:pt x="2158" y="689"/>
                  </a:cubicBezTo>
                  <a:cubicBezTo>
                    <a:pt x="2160" y="690"/>
                    <a:pt x="2148" y="691"/>
                    <a:pt x="2144" y="692"/>
                  </a:cubicBezTo>
                  <a:cubicBezTo>
                    <a:pt x="2155" y="693"/>
                    <a:pt x="2186" y="696"/>
                    <a:pt x="2150" y="699"/>
                  </a:cubicBezTo>
                  <a:cubicBezTo>
                    <a:pt x="2161" y="699"/>
                    <a:pt x="2173" y="700"/>
                    <a:pt x="2185" y="700"/>
                  </a:cubicBezTo>
                  <a:cubicBezTo>
                    <a:pt x="2151" y="700"/>
                    <a:pt x="2185" y="701"/>
                    <a:pt x="2177" y="702"/>
                  </a:cubicBezTo>
                  <a:cubicBezTo>
                    <a:pt x="2170" y="702"/>
                    <a:pt x="2164" y="704"/>
                    <a:pt x="2172" y="704"/>
                  </a:cubicBezTo>
                  <a:cubicBezTo>
                    <a:pt x="2191" y="705"/>
                    <a:pt x="2184" y="706"/>
                    <a:pt x="2185" y="706"/>
                  </a:cubicBezTo>
                  <a:cubicBezTo>
                    <a:pt x="2188" y="709"/>
                    <a:pt x="2176" y="711"/>
                    <a:pt x="2196" y="713"/>
                  </a:cubicBezTo>
                  <a:cubicBezTo>
                    <a:pt x="2231" y="717"/>
                    <a:pt x="2204" y="717"/>
                    <a:pt x="2237" y="723"/>
                  </a:cubicBezTo>
                  <a:cubicBezTo>
                    <a:pt x="2268" y="727"/>
                    <a:pt x="2140" y="729"/>
                    <a:pt x="2124" y="732"/>
                  </a:cubicBezTo>
                  <a:cubicBezTo>
                    <a:pt x="2109" y="734"/>
                    <a:pt x="2079" y="739"/>
                    <a:pt x="2119" y="742"/>
                  </a:cubicBezTo>
                  <a:cubicBezTo>
                    <a:pt x="2039" y="742"/>
                    <a:pt x="2040" y="743"/>
                    <a:pt x="2060" y="746"/>
                  </a:cubicBezTo>
                  <a:cubicBezTo>
                    <a:pt x="2020" y="747"/>
                    <a:pt x="2051" y="749"/>
                    <a:pt x="2039" y="751"/>
                  </a:cubicBezTo>
                  <a:cubicBezTo>
                    <a:pt x="2028" y="753"/>
                    <a:pt x="1997" y="755"/>
                    <a:pt x="2036" y="757"/>
                  </a:cubicBezTo>
                  <a:cubicBezTo>
                    <a:pt x="1996" y="758"/>
                    <a:pt x="1981" y="759"/>
                    <a:pt x="2020" y="762"/>
                  </a:cubicBezTo>
                  <a:cubicBezTo>
                    <a:pt x="1998" y="763"/>
                    <a:pt x="1961" y="764"/>
                    <a:pt x="1965" y="765"/>
                  </a:cubicBezTo>
                  <a:cubicBezTo>
                    <a:pt x="1972" y="766"/>
                    <a:pt x="1937" y="767"/>
                    <a:pt x="1958" y="768"/>
                  </a:cubicBezTo>
                  <a:cubicBezTo>
                    <a:pt x="1985" y="769"/>
                    <a:pt x="1959" y="770"/>
                    <a:pt x="1954" y="771"/>
                  </a:cubicBezTo>
                  <a:cubicBezTo>
                    <a:pt x="1950" y="772"/>
                    <a:pt x="1955" y="773"/>
                    <a:pt x="1943" y="774"/>
                  </a:cubicBezTo>
                  <a:cubicBezTo>
                    <a:pt x="1930" y="774"/>
                    <a:pt x="1970" y="775"/>
                    <a:pt x="1944" y="776"/>
                  </a:cubicBezTo>
                  <a:cubicBezTo>
                    <a:pt x="1895" y="779"/>
                    <a:pt x="2055" y="779"/>
                    <a:pt x="1998" y="779"/>
                  </a:cubicBezTo>
                  <a:lnTo>
                    <a:pt x="1998" y="779"/>
                  </a:lnTo>
                  <a:cubicBezTo>
                    <a:pt x="1979" y="782"/>
                    <a:pt x="1976" y="777"/>
                    <a:pt x="1977" y="786"/>
                  </a:cubicBezTo>
                  <a:cubicBezTo>
                    <a:pt x="1977" y="787"/>
                    <a:pt x="1965" y="789"/>
                    <a:pt x="1981" y="790"/>
                  </a:cubicBezTo>
                  <a:cubicBezTo>
                    <a:pt x="2006" y="791"/>
                    <a:pt x="1971" y="792"/>
                    <a:pt x="1974" y="793"/>
                  </a:cubicBezTo>
                  <a:cubicBezTo>
                    <a:pt x="1979" y="795"/>
                    <a:pt x="2000" y="798"/>
                    <a:pt x="1938" y="799"/>
                  </a:cubicBezTo>
                  <a:cubicBezTo>
                    <a:pt x="1930" y="800"/>
                    <a:pt x="1937" y="800"/>
                    <a:pt x="1936" y="804"/>
                  </a:cubicBezTo>
                  <a:cubicBezTo>
                    <a:pt x="1906" y="805"/>
                    <a:pt x="1874" y="806"/>
                    <a:pt x="1877" y="806"/>
                  </a:cubicBezTo>
                  <a:cubicBezTo>
                    <a:pt x="1881" y="807"/>
                    <a:pt x="1839" y="808"/>
                    <a:pt x="1867" y="809"/>
                  </a:cubicBezTo>
                  <a:cubicBezTo>
                    <a:pt x="1874" y="809"/>
                    <a:pt x="1847" y="811"/>
                    <a:pt x="1854" y="811"/>
                  </a:cubicBezTo>
                  <a:cubicBezTo>
                    <a:pt x="1887" y="812"/>
                    <a:pt x="1842" y="813"/>
                    <a:pt x="1854" y="814"/>
                  </a:cubicBezTo>
                  <a:cubicBezTo>
                    <a:pt x="1861" y="814"/>
                    <a:pt x="1880" y="814"/>
                    <a:pt x="1894" y="814"/>
                  </a:cubicBezTo>
                  <a:lnTo>
                    <a:pt x="1894" y="818"/>
                  </a:lnTo>
                  <a:cubicBezTo>
                    <a:pt x="1960" y="815"/>
                    <a:pt x="1969" y="808"/>
                    <a:pt x="2016" y="803"/>
                  </a:cubicBezTo>
                  <a:cubicBezTo>
                    <a:pt x="2036" y="795"/>
                    <a:pt x="2078" y="788"/>
                    <a:pt x="2123" y="787"/>
                  </a:cubicBezTo>
                  <a:cubicBezTo>
                    <a:pt x="2095" y="786"/>
                    <a:pt x="2129" y="785"/>
                    <a:pt x="2105" y="784"/>
                  </a:cubicBezTo>
                  <a:cubicBezTo>
                    <a:pt x="2122" y="784"/>
                    <a:pt x="2180" y="783"/>
                    <a:pt x="2144" y="784"/>
                  </a:cubicBezTo>
                  <a:lnTo>
                    <a:pt x="2144" y="784"/>
                  </a:lnTo>
                  <a:cubicBezTo>
                    <a:pt x="2144" y="786"/>
                    <a:pt x="2229" y="783"/>
                    <a:pt x="2185" y="785"/>
                  </a:cubicBezTo>
                  <a:cubicBezTo>
                    <a:pt x="2184" y="785"/>
                    <a:pt x="2193" y="788"/>
                    <a:pt x="2185" y="786"/>
                  </a:cubicBezTo>
                  <a:cubicBezTo>
                    <a:pt x="2237" y="788"/>
                    <a:pt x="2158" y="786"/>
                    <a:pt x="2144" y="787"/>
                  </a:cubicBezTo>
                  <a:cubicBezTo>
                    <a:pt x="2150" y="787"/>
                    <a:pt x="2155" y="788"/>
                    <a:pt x="2161" y="788"/>
                  </a:cubicBezTo>
                  <a:cubicBezTo>
                    <a:pt x="2155" y="788"/>
                    <a:pt x="2150" y="788"/>
                    <a:pt x="2144" y="788"/>
                  </a:cubicBezTo>
                  <a:cubicBezTo>
                    <a:pt x="2140" y="796"/>
                    <a:pt x="2166" y="790"/>
                    <a:pt x="2185" y="792"/>
                  </a:cubicBezTo>
                  <a:cubicBezTo>
                    <a:pt x="2183" y="790"/>
                    <a:pt x="2167" y="791"/>
                    <a:pt x="2167" y="791"/>
                  </a:cubicBezTo>
                  <a:cubicBezTo>
                    <a:pt x="2175" y="791"/>
                    <a:pt x="2180" y="790"/>
                    <a:pt x="2185" y="791"/>
                  </a:cubicBezTo>
                  <a:cubicBezTo>
                    <a:pt x="2171" y="791"/>
                    <a:pt x="2202" y="791"/>
                    <a:pt x="2203" y="792"/>
                  </a:cubicBezTo>
                  <a:cubicBezTo>
                    <a:pt x="2197" y="792"/>
                    <a:pt x="2191" y="792"/>
                    <a:pt x="2185" y="792"/>
                  </a:cubicBezTo>
                  <a:cubicBezTo>
                    <a:pt x="2222" y="801"/>
                    <a:pt x="2131" y="809"/>
                    <a:pt x="2102" y="816"/>
                  </a:cubicBezTo>
                  <a:cubicBezTo>
                    <a:pt x="2108" y="816"/>
                    <a:pt x="2114" y="816"/>
                    <a:pt x="2119" y="816"/>
                  </a:cubicBezTo>
                  <a:cubicBezTo>
                    <a:pt x="2114" y="816"/>
                    <a:pt x="2108" y="816"/>
                    <a:pt x="2102" y="816"/>
                  </a:cubicBezTo>
                  <a:lnTo>
                    <a:pt x="2102" y="819"/>
                  </a:lnTo>
                  <a:cubicBezTo>
                    <a:pt x="2121" y="820"/>
                    <a:pt x="2133" y="820"/>
                    <a:pt x="2149" y="820"/>
                  </a:cubicBezTo>
                  <a:cubicBezTo>
                    <a:pt x="2130" y="820"/>
                    <a:pt x="2116" y="821"/>
                    <a:pt x="2098" y="821"/>
                  </a:cubicBezTo>
                  <a:cubicBezTo>
                    <a:pt x="2115" y="821"/>
                    <a:pt x="2126" y="821"/>
                    <a:pt x="2144" y="821"/>
                  </a:cubicBezTo>
                  <a:cubicBezTo>
                    <a:pt x="2150" y="831"/>
                    <a:pt x="2117" y="825"/>
                    <a:pt x="2092" y="828"/>
                  </a:cubicBezTo>
                  <a:cubicBezTo>
                    <a:pt x="2102" y="833"/>
                    <a:pt x="2160" y="830"/>
                    <a:pt x="2123" y="831"/>
                  </a:cubicBezTo>
                  <a:lnTo>
                    <a:pt x="2123" y="831"/>
                  </a:lnTo>
                  <a:cubicBezTo>
                    <a:pt x="2141" y="832"/>
                    <a:pt x="2099" y="833"/>
                    <a:pt x="2113" y="834"/>
                  </a:cubicBezTo>
                  <a:cubicBezTo>
                    <a:pt x="2125" y="836"/>
                    <a:pt x="2088" y="840"/>
                    <a:pt x="2081" y="842"/>
                  </a:cubicBezTo>
                  <a:cubicBezTo>
                    <a:pt x="2087" y="842"/>
                    <a:pt x="2093" y="842"/>
                    <a:pt x="2099" y="842"/>
                  </a:cubicBezTo>
                  <a:cubicBezTo>
                    <a:pt x="2093" y="842"/>
                    <a:pt x="2087" y="842"/>
                    <a:pt x="2081" y="843"/>
                  </a:cubicBezTo>
                  <a:cubicBezTo>
                    <a:pt x="2071" y="845"/>
                    <a:pt x="2146" y="843"/>
                    <a:pt x="2102" y="844"/>
                  </a:cubicBezTo>
                  <a:lnTo>
                    <a:pt x="2102" y="844"/>
                  </a:lnTo>
                  <a:cubicBezTo>
                    <a:pt x="2056" y="846"/>
                    <a:pt x="2136" y="846"/>
                    <a:pt x="2072" y="846"/>
                  </a:cubicBezTo>
                  <a:cubicBezTo>
                    <a:pt x="2072" y="847"/>
                    <a:pt x="2074" y="847"/>
                    <a:pt x="2071" y="847"/>
                  </a:cubicBezTo>
                  <a:cubicBezTo>
                    <a:pt x="2059" y="848"/>
                    <a:pt x="2077" y="849"/>
                    <a:pt x="2069" y="850"/>
                  </a:cubicBezTo>
                  <a:cubicBezTo>
                    <a:pt x="2060" y="852"/>
                    <a:pt x="2090" y="854"/>
                    <a:pt x="2100" y="856"/>
                  </a:cubicBezTo>
                  <a:cubicBezTo>
                    <a:pt x="1977" y="860"/>
                    <a:pt x="1904" y="890"/>
                    <a:pt x="1748" y="887"/>
                  </a:cubicBezTo>
                  <a:cubicBezTo>
                    <a:pt x="1768" y="890"/>
                    <a:pt x="1682" y="893"/>
                    <a:pt x="1670" y="895"/>
                  </a:cubicBezTo>
                  <a:cubicBezTo>
                    <a:pt x="1617" y="895"/>
                    <a:pt x="1666" y="897"/>
                    <a:pt x="1629" y="897"/>
                  </a:cubicBezTo>
                  <a:cubicBezTo>
                    <a:pt x="1621" y="897"/>
                    <a:pt x="1649" y="898"/>
                    <a:pt x="1628" y="899"/>
                  </a:cubicBezTo>
                  <a:cubicBezTo>
                    <a:pt x="1574" y="901"/>
                    <a:pt x="1575" y="903"/>
                    <a:pt x="1569" y="906"/>
                  </a:cubicBezTo>
                  <a:cubicBezTo>
                    <a:pt x="1557" y="906"/>
                    <a:pt x="1528" y="906"/>
                    <a:pt x="1553" y="907"/>
                  </a:cubicBezTo>
                  <a:cubicBezTo>
                    <a:pt x="1560" y="907"/>
                    <a:pt x="1565" y="908"/>
                    <a:pt x="1560" y="908"/>
                  </a:cubicBezTo>
                  <a:cubicBezTo>
                    <a:pt x="1536" y="909"/>
                    <a:pt x="1552" y="910"/>
                    <a:pt x="1551" y="911"/>
                  </a:cubicBezTo>
                  <a:cubicBezTo>
                    <a:pt x="1518" y="921"/>
                    <a:pt x="1516" y="923"/>
                    <a:pt x="1480" y="928"/>
                  </a:cubicBezTo>
                  <a:cubicBezTo>
                    <a:pt x="1467" y="928"/>
                    <a:pt x="1500" y="929"/>
                    <a:pt x="1480" y="931"/>
                  </a:cubicBezTo>
                  <a:cubicBezTo>
                    <a:pt x="1467" y="931"/>
                    <a:pt x="1480" y="933"/>
                    <a:pt x="1477" y="934"/>
                  </a:cubicBezTo>
                  <a:cubicBezTo>
                    <a:pt x="1472" y="935"/>
                    <a:pt x="1495" y="937"/>
                    <a:pt x="1461" y="938"/>
                  </a:cubicBezTo>
                  <a:cubicBezTo>
                    <a:pt x="1484" y="940"/>
                    <a:pt x="1448" y="941"/>
                    <a:pt x="1455" y="943"/>
                  </a:cubicBezTo>
                  <a:cubicBezTo>
                    <a:pt x="1463" y="944"/>
                    <a:pt x="1461" y="946"/>
                    <a:pt x="1436" y="947"/>
                  </a:cubicBezTo>
                  <a:cubicBezTo>
                    <a:pt x="1477" y="948"/>
                    <a:pt x="1424" y="949"/>
                    <a:pt x="1434" y="950"/>
                  </a:cubicBezTo>
                  <a:cubicBezTo>
                    <a:pt x="1444" y="951"/>
                    <a:pt x="1429" y="953"/>
                    <a:pt x="1453" y="954"/>
                  </a:cubicBezTo>
                  <a:cubicBezTo>
                    <a:pt x="1416" y="958"/>
                    <a:pt x="1446" y="961"/>
                    <a:pt x="1436" y="965"/>
                  </a:cubicBezTo>
                  <a:cubicBezTo>
                    <a:pt x="1420" y="970"/>
                    <a:pt x="1413" y="973"/>
                    <a:pt x="1398" y="976"/>
                  </a:cubicBezTo>
                  <a:cubicBezTo>
                    <a:pt x="1406" y="978"/>
                    <a:pt x="1384" y="980"/>
                    <a:pt x="1396" y="983"/>
                  </a:cubicBezTo>
                  <a:cubicBezTo>
                    <a:pt x="1405" y="984"/>
                    <a:pt x="1362" y="986"/>
                    <a:pt x="1393" y="987"/>
                  </a:cubicBezTo>
                  <a:cubicBezTo>
                    <a:pt x="1397" y="987"/>
                    <a:pt x="1381" y="988"/>
                    <a:pt x="1372" y="988"/>
                  </a:cubicBezTo>
                  <a:cubicBezTo>
                    <a:pt x="1333" y="994"/>
                    <a:pt x="1359" y="993"/>
                    <a:pt x="1297" y="997"/>
                  </a:cubicBezTo>
                  <a:cubicBezTo>
                    <a:pt x="1289" y="998"/>
                    <a:pt x="1256" y="998"/>
                    <a:pt x="1287" y="999"/>
                  </a:cubicBezTo>
                  <a:cubicBezTo>
                    <a:pt x="1293" y="1000"/>
                    <a:pt x="1291" y="1000"/>
                    <a:pt x="1290" y="1001"/>
                  </a:cubicBezTo>
                  <a:cubicBezTo>
                    <a:pt x="1281" y="1004"/>
                    <a:pt x="1312" y="1008"/>
                    <a:pt x="1269" y="1011"/>
                  </a:cubicBezTo>
                  <a:cubicBezTo>
                    <a:pt x="1300" y="1013"/>
                    <a:pt x="1260" y="1011"/>
                    <a:pt x="1269" y="1016"/>
                  </a:cubicBezTo>
                  <a:cubicBezTo>
                    <a:pt x="1241" y="1014"/>
                    <a:pt x="1234" y="1015"/>
                    <a:pt x="1207" y="1020"/>
                  </a:cubicBezTo>
                  <a:cubicBezTo>
                    <a:pt x="1213" y="1020"/>
                    <a:pt x="1219" y="1020"/>
                    <a:pt x="1224" y="1020"/>
                  </a:cubicBezTo>
                  <a:cubicBezTo>
                    <a:pt x="1219" y="1020"/>
                    <a:pt x="1213" y="1020"/>
                    <a:pt x="1207" y="1020"/>
                  </a:cubicBezTo>
                  <a:cubicBezTo>
                    <a:pt x="1204" y="1021"/>
                    <a:pt x="1217" y="1022"/>
                    <a:pt x="1186" y="1022"/>
                  </a:cubicBezTo>
                  <a:cubicBezTo>
                    <a:pt x="1156" y="1026"/>
                    <a:pt x="1151" y="1027"/>
                    <a:pt x="1124" y="1029"/>
                  </a:cubicBezTo>
                  <a:cubicBezTo>
                    <a:pt x="1128" y="1029"/>
                    <a:pt x="1143" y="1029"/>
                    <a:pt x="1133" y="1029"/>
                  </a:cubicBezTo>
                  <a:cubicBezTo>
                    <a:pt x="1095" y="1029"/>
                    <a:pt x="1106" y="1030"/>
                    <a:pt x="1103" y="1031"/>
                  </a:cubicBezTo>
                  <a:cubicBezTo>
                    <a:pt x="1098" y="1031"/>
                    <a:pt x="1081" y="1032"/>
                    <a:pt x="1089" y="1033"/>
                  </a:cubicBezTo>
                  <a:cubicBezTo>
                    <a:pt x="1116" y="1034"/>
                    <a:pt x="1063" y="1034"/>
                    <a:pt x="1063" y="1035"/>
                  </a:cubicBezTo>
                  <a:cubicBezTo>
                    <a:pt x="1069" y="1035"/>
                    <a:pt x="1075" y="1036"/>
                    <a:pt x="1081" y="1036"/>
                  </a:cubicBezTo>
                  <a:cubicBezTo>
                    <a:pt x="1068" y="1036"/>
                    <a:pt x="1056" y="1037"/>
                    <a:pt x="1044" y="1037"/>
                  </a:cubicBezTo>
                  <a:cubicBezTo>
                    <a:pt x="1079" y="1038"/>
                    <a:pt x="1023" y="1039"/>
                    <a:pt x="1039" y="1040"/>
                  </a:cubicBezTo>
                  <a:cubicBezTo>
                    <a:pt x="1066" y="1042"/>
                    <a:pt x="995" y="1041"/>
                    <a:pt x="1000" y="1044"/>
                  </a:cubicBezTo>
                  <a:cubicBezTo>
                    <a:pt x="1030" y="1046"/>
                    <a:pt x="974" y="1047"/>
                    <a:pt x="1010" y="1050"/>
                  </a:cubicBezTo>
                  <a:cubicBezTo>
                    <a:pt x="1017" y="1053"/>
                    <a:pt x="975" y="1052"/>
                    <a:pt x="957" y="1050"/>
                  </a:cubicBezTo>
                  <a:cubicBezTo>
                    <a:pt x="957" y="1052"/>
                    <a:pt x="954" y="1053"/>
                    <a:pt x="958" y="1054"/>
                  </a:cubicBezTo>
                  <a:cubicBezTo>
                    <a:pt x="933" y="1060"/>
                    <a:pt x="994" y="1059"/>
                    <a:pt x="942" y="1063"/>
                  </a:cubicBezTo>
                  <a:cubicBezTo>
                    <a:pt x="962" y="1065"/>
                    <a:pt x="918" y="1067"/>
                    <a:pt x="975" y="1068"/>
                  </a:cubicBezTo>
                  <a:cubicBezTo>
                    <a:pt x="969" y="1069"/>
                    <a:pt x="956" y="1069"/>
                    <a:pt x="958" y="1070"/>
                  </a:cubicBezTo>
                  <a:cubicBezTo>
                    <a:pt x="985" y="1070"/>
                    <a:pt x="964" y="1071"/>
                    <a:pt x="957" y="1072"/>
                  </a:cubicBezTo>
                  <a:cubicBezTo>
                    <a:pt x="951" y="1073"/>
                    <a:pt x="926" y="1073"/>
                    <a:pt x="956" y="1074"/>
                  </a:cubicBezTo>
                  <a:cubicBezTo>
                    <a:pt x="939" y="1074"/>
                    <a:pt x="933" y="1075"/>
                    <a:pt x="936" y="1076"/>
                  </a:cubicBezTo>
                  <a:cubicBezTo>
                    <a:pt x="945" y="1075"/>
                    <a:pt x="951" y="1077"/>
                    <a:pt x="957" y="1079"/>
                  </a:cubicBezTo>
                  <a:cubicBezTo>
                    <a:pt x="959" y="1080"/>
                    <a:pt x="968" y="1082"/>
                    <a:pt x="955" y="1082"/>
                  </a:cubicBezTo>
                  <a:cubicBezTo>
                    <a:pt x="928" y="1084"/>
                    <a:pt x="970" y="1084"/>
                    <a:pt x="957" y="1085"/>
                  </a:cubicBezTo>
                  <a:cubicBezTo>
                    <a:pt x="864" y="1090"/>
                    <a:pt x="913" y="1098"/>
                    <a:pt x="825" y="1099"/>
                  </a:cubicBezTo>
                  <a:cubicBezTo>
                    <a:pt x="855" y="1099"/>
                    <a:pt x="879" y="1100"/>
                    <a:pt x="895" y="1099"/>
                  </a:cubicBezTo>
                  <a:cubicBezTo>
                    <a:pt x="889" y="1099"/>
                    <a:pt x="883" y="1098"/>
                    <a:pt x="878" y="1098"/>
                  </a:cubicBezTo>
                  <a:cubicBezTo>
                    <a:pt x="892" y="1098"/>
                    <a:pt x="927" y="1097"/>
                    <a:pt x="895" y="1098"/>
                  </a:cubicBezTo>
                  <a:lnTo>
                    <a:pt x="895" y="1099"/>
                  </a:lnTo>
                  <a:cubicBezTo>
                    <a:pt x="902" y="1099"/>
                    <a:pt x="909" y="1099"/>
                    <a:pt x="916" y="1100"/>
                  </a:cubicBezTo>
                  <a:cubicBezTo>
                    <a:pt x="882" y="1100"/>
                    <a:pt x="917" y="1101"/>
                    <a:pt x="904" y="1102"/>
                  </a:cubicBezTo>
                  <a:cubicBezTo>
                    <a:pt x="891" y="1103"/>
                    <a:pt x="897" y="1104"/>
                    <a:pt x="895" y="1105"/>
                  </a:cubicBezTo>
                  <a:cubicBezTo>
                    <a:pt x="893" y="1106"/>
                    <a:pt x="895" y="1107"/>
                    <a:pt x="876" y="1108"/>
                  </a:cubicBezTo>
                  <a:cubicBezTo>
                    <a:pt x="866" y="1109"/>
                    <a:pt x="886" y="1110"/>
                    <a:pt x="883" y="1111"/>
                  </a:cubicBezTo>
                  <a:cubicBezTo>
                    <a:pt x="881" y="1111"/>
                    <a:pt x="905" y="1112"/>
                    <a:pt x="863" y="1112"/>
                  </a:cubicBezTo>
                  <a:cubicBezTo>
                    <a:pt x="815" y="1113"/>
                    <a:pt x="916" y="1116"/>
                    <a:pt x="891" y="1117"/>
                  </a:cubicBezTo>
                  <a:cubicBezTo>
                    <a:pt x="884" y="1117"/>
                    <a:pt x="830" y="1118"/>
                    <a:pt x="874" y="1119"/>
                  </a:cubicBezTo>
                  <a:cubicBezTo>
                    <a:pt x="840" y="1121"/>
                    <a:pt x="856" y="1117"/>
                    <a:pt x="853" y="1128"/>
                  </a:cubicBezTo>
                  <a:cubicBezTo>
                    <a:pt x="853" y="1129"/>
                    <a:pt x="865" y="1130"/>
                    <a:pt x="851" y="1131"/>
                  </a:cubicBezTo>
                  <a:cubicBezTo>
                    <a:pt x="818" y="1132"/>
                    <a:pt x="866" y="1132"/>
                    <a:pt x="853" y="1133"/>
                  </a:cubicBezTo>
                  <a:cubicBezTo>
                    <a:pt x="847" y="1134"/>
                    <a:pt x="841" y="1134"/>
                    <a:pt x="834" y="1134"/>
                  </a:cubicBezTo>
                  <a:cubicBezTo>
                    <a:pt x="821" y="1135"/>
                    <a:pt x="800" y="1135"/>
                    <a:pt x="823" y="1140"/>
                  </a:cubicBezTo>
                  <a:cubicBezTo>
                    <a:pt x="829" y="1141"/>
                    <a:pt x="786" y="1142"/>
                    <a:pt x="831" y="1143"/>
                  </a:cubicBezTo>
                  <a:cubicBezTo>
                    <a:pt x="815" y="1145"/>
                    <a:pt x="746" y="1147"/>
                    <a:pt x="795" y="1150"/>
                  </a:cubicBezTo>
                  <a:cubicBezTo>
                    <a:pt x="807" y="1151"/>
                    <a:pt x="803" y="1151"/>
                    <a:pt x="794" y="1151"/>
                  </a:cubicBezTo>
                  <a:cubicBezTo>
                    <a:pt x="760" y="1154"/>
                    <a:pt x="787" y="1157"/>
                    <a:pt x="750" y="1159"/>
                  </a:cubicBezTo>
                  <a:cubicBezTo>
                    <a:pt x="800" y="1161"/>
                    <a:pt x="742" y="1163"/>
                    <a:pt x="789" y="1165"/>
                  </a:cubicBezTo>
                  <a:cubicBezTo>
                    <a:pt x="797" y="1165"/>
                    <a:pt x="783" y="1166"/>
                    <a:pt x="778" y="1167"/>
                  </a:cubicBezTo>
                  <a:cubicBezTo>
                    <a:pt x="789" y="1168"/>
                    <a:pt x="894" y="1168"/>
                    <a:pt x="853" y="1168"/>
                  </a:cubicBezTo>
                  <a:lnTo>
                    <a:pt x="853" y="1168"/>
                  </a:lnTo>
                  <a:cubicBezTo>
                    <a:pt x="884" y="1170"/>
                    <a:pt x="872" y="1171"/>
                    <a:pt x="884" y="1173"/>
                  </a:cubicBezTo>
                  <a:cubicBezTo>
                    <a:pt x="895" y="1174"/>
                    <a:pt x="877" y="1173"/>
                    <a:pt x="874" y="1173"/>
                  </a:cubicBezTo>
                  <a:cubicBezTo>
                    <a:pt x="879" y="1173"/>
                    <a:pt x="893" y="1173"/>
                    <a:pt x="884" y="1173"/>
                  </a:cubicBezTo>
                  <a:cubicBezTo>
                    <a:pt x="826" y="1174"/>
                    <a:pt x="807" y="1173"/>
                    <a:pt x="754" y="1170"/>
                  </a:cubicBezTo>
                  <a:lnTo>
                    <a:pt x="754" y="1175"/>
                  </a:lnTo>
                  <a:cubicBezTo>
                    <a:pt x="787" y="1172"/>
                    <a:pt x="870" y="1182"/>
                    <a:pt x="776" y="1184"/>
                  </a:cubicBezTo>
                  <a:cubicBezTo>
                    <a:pt x="744" y="1185"/>
                    <a:pt x="741" y="1168"/>
                    <a:pt x="687" y="1182"/>
                  </a:cubicBezTo>
                  <a:cubicBezTo>
                    <a:pt x="669" y="1196"/>
                    <a:pt x="642" y="1193"/>
                    <a:pt x="644" y="1199"/>
                  </a:cubicBezTo>
                  <a:cubicBezTo>
                    <a:pt x="579" y="1218"/>
                    <a:pt x="707" y="1217"/>
                    <a:pt x="747" y="1217"/>
                  </a:cubicBezTo>
                  <a:cubicBezTo>
                    <a:pt x="683" y="1217"/>
                    <a:pt x="753" y="1219"/>
                    <a:pt x="709" y="1219"/>
                  </a:cubicBezTo>
                  <a:cubicBezTo>
                    <a:pt x="724" y="1220"/>
                    <a:pt x="787" y="1220"/>
                    <a:pt x="767" y="1212"/>
                  </a:cubicBezTo>
                  <a:cubicBezTo>
                    <a:pt x="753" y="1210"/>
                    <a:pt x="782" y="1209"/>
                    <a:pt x="770" y="1208"/>
                  </a:cubicBezTo>
                  <a:cubicBezTo>
                    <a:pt x="756" y="1206"/>
                    <a:pt x="812" y="1205"/>
                    <a:pt x="775" y="1203"/>
                  </a:cubicBezTo>
                  <a:cubicBezTo>
                    <a:pt x="810" y="1203"/>
                    <a:pt x="747" y="1202"/>
                    <a:pt x="777" y="1201"/>
                  </a:cubicBezTo>
                  <a:cubicBezTo>
                    <a:pt x="809" y="1200"/>
                    <a:pt x="747" y="1199"/>
                    <a:pt x="773" y="1199"/>
                  </a:cubicBezTo>
                  <a:cubicBezTo>
                    <a:pt x="801" y="1198"/>
                    <a:pt x="785" y="1197"/>
                    <a:pt x="791" y="1196"/>
                  </a:cubicBezTo>
                  <a:cubicBezTo>
                    <a:pt x="795" y="1195"/>
                    <a:pt x="822" y="1195"/>
                    <a:pt x="792" y="1194"/>
                  </a:cubicBezTo>
                  <a:cubicBezTo>
                    <a:pt x="836" y="1189"/>
                    <a:pt x="830" y="1186"/>
                    <a:pt x="895" y="1180"/>
                  </a:cubicBezTo>
                  <a:cubicBezTo>
                    <a:pt x="857" y="1179"/>
                    <a:pt x="908" y="1178"/>
                    <a:pt x="877" y="1177"/>
                  </a:cubicBezTo>
                  <a:cubicBezTo>
                    <a:pt x="959" y="1179"/>
                    <a:pt x="970" y="1178"/>
                    <a:pt x="1031" y="1164"/>
                  </a:cubicBezTo>
                  <a:cubicBezTo>
                    <a:pt x="1058" y="1162"/>
                    <a:pt x="1027" y="1162"/>
                    <a:pt x="1029" y="1160"/>
                  </a:cubicBezTo>
                  <a:cubicBezTo>
                    <a:pt x="1035" y="1158"/>
                    <a:pt x="1042" y="1160"/>
                    <a:pt x="1041" y="1153"/>
                  </a:cubicBezTo>
                  <a:cubicBezTo>
                    <a:pt x="1067" y="1156"/>
                    <a:pt x="1140" y="1151"/>
                    <a:pt x="1103" y="1153"/>
                  </a:cubicBezTo>
                  <a:lnTo>
                    <a:pt x="1103" y="1153"/>
                  </a:lnTo>
                  <a:cubicBezTo>
                    <a:pt x="1104" y="1155"/>
                    <a:pt x="1117" y="1156"/>
                    <a:pt x="1106" y="1157"/>
                  </a:cubicBezTo>
                  <a:cubicBezTo>
                    <a:pt x="1096" y="1159"/>
                    <a:pt x="1132" y="1158"/>
                    <a:pt x="1124" y="1165"/>
                  </a:cubicBezTo>
                  <a:cubicBezTo>
                    <a:pt x="1140" y="1165"/>
                    <a:pt x="1149" y="1165"/>
                    <a:pt x="1161" y="1164"/>
                  </a:cubicBezTo>
                  <a:lnTo>
                    <a:pt x="1161" y="1169"/>
                  </a:lnTo>
                  <a:cubicBezTo>
                    <a:pt x="1143" y="1169"/>
                    <a:pt x="1133" y="1170"/>
                    <a:pt x="1124" y="1170"/>
                  </a:cubicBezTo>
                  <a:cubicBezTo>
                    <a:pt x="1162" y="1171"/>
                    <a:pt x="1098" y="1173"/>
                    <a:pt x="1144" y="1173"/>
                  </a:cubicBezTo>
                  <a:cubicBezTo>
                    <a:pt x="1077" y="1176"/>
                    <a:pt x="1175" y="1178"/>
                    <a:pt x="1106" y="1180"/>
                  </a:cubicBezTo>
                  <a:cubicBezTo>
                    <a:pt x="1140" y="1183"/>
                    <a:pt x="1115" y="1189"/>
                    <a:pt x="1125" y="1193"/>
                  </a:cubicBezTo>
                  <a:cubicBezTo>
                    <a:pt x="1130" y="1195"/>
                    <a:pt x="1095" y="1194"/>
                    <a:pt x="1082" y="1195"/>
                  </a:cubicBezTo>
                  <a:cubicBezTo>
                    <a:pt x="1082" y="1199"/>
                    <a:pt x="1088" y="1203"/>
                    <a:pt x="1079" y="1207"/>
                  </a:cubicBezTo>
                  <a:cubicBezTo>
                    <a:pt x="1076" y="1208"/>
                    <a:pt x="1099" y="1208"/>
                    <a:pt x="1092" y="1210"/>
                  </a:cubicBezTo>
                  <a:cubicBezTo>
                    <a:pt x="1076" y="1212"/>
                    <a:pt x="1051" y="1215"/>
                    <a:pt x="1061" y="1218"/>
                  </a:cubicBezTo>
                  <a:cubicBezTo>
                    <a:pt x="1068" y="1220"/>
                    <a:pt x="1047" y="1222"/>
                    <a:pt x="1078" y="1224"/>
                  </a:cubicBezTo>
                  <a:cubicBezTo>
                    <a:pt x="1034" y="1226"/>
                    <a:pt x="1087" y="1229"/>
                    <a:pt x="1048" y="1231"/>
                  </a:cubicBezTo>
                  <a:cubicBezTo>
                    <a:pt x="1063" y="1233"/>
                    <a:pt x="1037" y="1235"/>
                    <a:pt x="1040" y="1237"/>
                  </a:cubicBezTo>
                  <a:cubicBezTo>
                    <a:pt x="1043" y="1241"/>
                    <a:pt x="1039" y="1244"/>
                    <a:pt x="1041" y="1250"/>
                  </a:cubicBezTo>
                  <a:cubicBezTo>
                    <a:pt x="1041" y="1250"/>
                    <a:pt x="977" y="1248"/>
                    <a:pt x="1012" y="1250"/>
                  </a:cubicBezTo>
                  <a:cubicBezTo>
                    <a:pt x="1032" y="1251"/>
                    <a:pt x="987" y="1252"/>
                    <a:pt x="1020" y="1253"/>
                  </a:cubicBezTo>
                  <a:cubicBezTo>
                    <a:pt x="982" y="1254"/>
                    <a:pt x="1044" y="1256"/>
                    <a:pt x="1000" y="1256"/>
                  </a:cubicBezTo>
                  <a:cubicBezTo>
                    <a:pt x="1038" y="1258"/>
                    <a:pt x="1007" y="1259"/>
                    <a:pt x="1008" y="1260"/>
                  </a:cubicBezTo>
                  <a:cubicBezTo>
                    <a:pt x="1009" y="1261"/>
                    <a:pt x="1011" y="1262"/>
                    <a:pt x="999" y="1264"/>
                  </a:cubicBezTo>
                  <a:cubicBezTo>
                    <a:pt x="1039" y="1265"/>
                    <a:pt x="1024" y="1267"/>
                    <a:pt x="1016" y="1269"/>
                  </a:cubicBezTo>
                  <a:cubicBezTo>
                    <a:pt x="1007" y="1271"/>
                    <a:pt x="982" y="1273"/>
                    <a:pt x="936" y="1274"/>
                  </a:cubicBezTo>
                  <a:cubicBezTo>
                    <a:pt x="936" y="1294"/>
                    <a:pt x="937" y="1282"/>
                    <a:pt x="999" y="1286"/>
                  </a:cubicBezTo>
                  <a:cubicBezTo>
                    <a:pt x="999" y="1281"/>
                    <a:pt x="999" y="1282"/>
                    <a:pt x="991" y="1282"/>
                  </a:cubicBezTo>
                  <a:cubicBezTo>
                    <a:pt x="954" y="1281"/>
                    <a:pt x="997" y="1280"/>
                    <a:pt x="990" y="1279"/>
                  </a:cubicBezTo>
                  <a:cubicBezTo>
                    <a:pt x="983" y="1278"/>
                    <a:pt x="992" y="1277"/>
                    <a:pt x="1029" y="1276"/>
                  </a:cubicBezTo>
                  <a:cubicBezTo>
                    <a:pt x="1041" y="1278"/>
                    <a:pt x="1071" y="1276"/>
                    <a:pt x="1060" y="1283"/>
                  </a:cubicBezTo>
                  <a:cubicBezTo>
                    <a:pt x="1057" y="1284"/>
                    <a:pt x="1090" y="1285"/>
                    <a:pt x="1061" y="1286"/>
                  </a:cubicBezTo>
                  <a:cubicBezTo>
                    <a:pt x="1074" y="1287"/>
                    <a:pt x="1087" y="1287"/>
                    <a:pt x="1094" y="1287"/>
                  </a:cubicBezTo>
                  <a:cubicBezTo>
                    <a:pt x="1090" y="1288"/>
                    <a:pt x="1075" y="1289"/>
                    <a:pt x="1084" y="1290"/>
                  </a:cubicBezTo>
                  <a:cubicBezTo>
                    <a:pt x="1113" y="1292"/>
                    <a:pt x="1098" y="1294"/>
                    <a:pt x="1103" y="1296"/>
                  </a:cubicBezTo>
                  <a:cubicBezTo>
                    <a:pt x="1134" y="1300"/>
                    <a:pt x="1085" y="1299"/>
                    <a:pt x="1112" y="1301"/>
                  </a:cubicBezTo>
                  <a:cubicBezTo>
                    <a:pt x="1149" y="1305"/>
                    <a:pt x="1145" y="1302"/>
                    <a:pt x="1145" y="1314"/>
                  </a:cubicBezTo>
                  <a:cubicBezTo>
                    <a:pt x="1161" y="1314"/>
                    <a:pt x="1173" y="1314"/>
                    <a:pt x="1186" y="1314"/>
                  </a:cubicBezTo>
                  <a:cubicBezTo>
                    <a:pt x="1186" y="1322"/>
                    <a:pt x="1189" y="1318"/>
                    <a:pt x="1198" y="1322"/>
                  </a:cubicBezTo>
                  <a:cubicBezTo>
                    <a:pt x="1198" y="1323"/>
                    <a:pt x="1171" y="1323"/>
                    <a:pt x="1187" y="1324"/>
                  </a:cubicBezTo>
                  <a:cubicBezTo>
                    <a:pt x="1202" y="1325"/>
                    <a:pt x="1187" y="1326"/>
                    <a:pt x="1194" y="1326"/>
                  </a:cubicBezTo>
                  <a:cubicBezTo>
                    <a:pt x="1214" y="1327"/>
                    <a:pt x="1177" y="1328"/>
                    <a:pt x="1205" y="1329"/>
                  </a:cubicBezTo>
                  <a:cubicBezTo>
                    <a:pt x="1180" y="1329"/>
                    <a:pt x="1224" y="1331"/>
                    <a:pt x="1162" y="1331"/>
                  </a:cubicBezTo>
                  <a:cubicBezTo>
                    <a:pt x="1124" y="1330"/>
                    <a:pt x="1112" y="1333"/>
                    <a:pt x="1141" y="1333"/>
                  </a:cubicBezTo>
                  <a:cubicBezTo>
                    <a:pt x="1135" y="1333"/>
                    <a:pt x="1130" y="1334"/>
                    <a:pt x="1124" y="1334"/>
                  </a:cubicBezTo>
                  <a:cubicBezTo>
                    <a:pt x="1147" y="1335"/>
                    <a:pt x="1141" y="1336"/>
                    <a:pt x="1097" y="1336"/>
                  </a:cubicBezTo>
                  <a:cubicBezTo>
                    <a:pt x="1072" y="1337"/>
                    <a:pt x="1094" y="1336"/>
                    <a:pt x="1103" y="1336"/>
                  </a:cubicBezTo>
                  <a:cubicBezTo>
                    <a:pt x="1088" y="1337"/>
                    <a:pt x="1104" y="1336"/>
                    <a:pt x="1103" y="1334"/>
                  </a:cubicBezTo>
                  <a:cubicBezTo>
                    <a:pt x="1070" y="1333"/>
                    <a:pt x="1084" y="1334"/>
                    <a:pt x="1041" y="1336"/>
                  </a:cubicBezTo>
                  <a:cubicBezTo>
                    <a:pt x="1054" y="1337"/>
                    <a:pt x="1005" y="1338"/>
                    <a:pt x="1041" y="1339"/>
                  </a:cubicBezTo>
                  <a:cubicBezTo>
                    <a:pt x="1055" y="1350"/>
                    <a:pt x="1080" y="1348"/>
                    <a:pt x="1121" y="1355"/>
                  </a:cubicBezTo>
                  <a:cubicBezTo>
                    <a:pt x="1087" y="1356"/>
                    <a:pt x="1120" y="1357"/>
                    <a:pt x="1121" y="1358"/>
                  </a:cubicBezTo>
                  <a:cubicBezTo>
                    <a:pt x="1123" y="1359"/>
                    <a:pt x="1129" y="1361"/>
                    <a:pt x="1137" y="1362"/>
                  </a:cubicBezTo>
                  <a:cubicBezTo>
                    <a:pt x="1106" y="1366"/>
                    <a:pt x="1168" y="1366"/>
                    <a:pt x="1088" y="1369"/>
                  </a:cubicBezTo>
                  <a:cubicBezTo>
                    <a:pt x="1078" y="1369"/>
                    <a:pt x="1017" y="1371"/>
                    <a:pt x="1056" y="1373"/>
                  </a:cubicBezTo>
                  <a:cubicBezTo>
                    <a:pt x="1067" y="1373"/>
                    <a:pt x="1052" y="1375"/>
                    <a:pt x="1039" y="1376"/>
                  </a:cubicBezTo>
                  <a:cubicBezTo>
                    <a:pt x="1023" y="1377"/>
                    <a:pt x="1065" y="1378"/>
                    <a:pt x="1050" y="1379"/>
                  </a:cubicBezTo>
                  <a:cubicBezTo>
                    <a:pt x="1037" y="1380"/>
                    <a:pt x="1043" y="1381"/>
                    <a:pt x="1044" y="1384"/>
                  </a:cubicBezTo>
                  <a:cubicBezTo>
                    <a:pt x="1044" y="1384"/>
                    <a:pt x="1042" y="1383"/>
                    <a:pt x="1041" y="1383"/>
                  </a:cubicBezTo>
                  <a:cubicBezTo>
                    <a:pt x="1090" y="1389"/>
                    <a:pt x="966" y="1376"/>
                    <a:pt x="936" y="1375"/>
                  </a:cubicBezTo>
                  <a:lnTo>
                    <a:pt x="936" y="1376"/>
                  </a:lnTo>
                  <a:cubicBezTo>
                    <a:pt x="942" y="1377"/>
                    <a:pt x="948" y="1377"/>
                    <a:pt x="954" y="1377"/>
                  </a:cubicBezTo>
                  <a:cubicBezTo>
                    <a:pt x="948" y="1377"/>
                    <a:pt x="942" y="1377"/>
                    <a:pt x="936" y="1377"/>
                  </a:cubicBezTo>
                  <a:cubicBezTo>
                    <a:pt x="1014" y="1384"/>
                    <a:pt x="1065" y="1411"/>
                    <a:pt x="1145" y="1412"/>
                  </a:cubicBezTo>
                  <a:cubicBezTo>
                    <a:pt x="1146" y="1414"/>
                    <a:pt x="1142" y="1416"/>
                    <a:pt x="1145" y="1417"/>
                  </a:cubicBezTo>
                  <a:cubicBezTo>
                    <a:pt x="1148" y="1418"/>
                    <a:pt x="1134" y="1419"/>
                    <a:pt x="1157" y="1420"/>
                  </a:cubicBezTo>
                  <a:cubicBezTo>
                    <a:pt x="1168" y="1420"/>
                    <a:pt x="1145" y="1421"/>
                    <a:pt x="1163" y="1422"/>
                  </a:cubicBezTo>
                  <a:cubicBezTo>
                    <a:pt x="1175" y="1423"/>
                    <a:pt x="1159" y="1424"/>
                    <a:pt x="1167" y="1425"/>
                  </a:cubicBezTo>
                  <a:cubicBezTo>
                    <a:pt x="1135" y="1432"/>
                    <a:pt x="970" y="1416"/>
                    <a:pt x="898" y="1410"/>
                  </a:cubicBezTo>
                  <a:cubicBezTo>
                    <a:pt x="929" y="1411"/>
                    <a:pt x="848" y="1411"/>
                    <a:pt x="892" y="1412"/>
                  </a:cubicBezTo>
                  <a:cubicBezTo>
                    <a:pt x="890" y="1415"/>
                    <a:pt x="899" y="1418"/>
                    <a:pt x="957" y="1421"/>
                  </a:cubicBezTo>
                  <a:cubicBezTo>
                    <a:pt x="960" y="1426"/>
                    <a:pt x="1008" y="1429"/>
                    <a:pt x="1025" y="1435"/>
                  </a:cubicBezTo>
                  <a:cubicBezTo>
                    <a:pt x="1059" y="1436"/>
                    <a:pt x="1003" y="1437"/>
                    <a:pt x="1032" y="1437"/>
                  </a:cubicBezTo>
                  <a:cubicBezTo>
                    <a:pt x="1043" y="1438"/>
                    <a:pt x="1020" y="1439"/>
                    <a:pt x="1038" y="1439"/>
                  </a:cubicBezTo>
                  <a:cubicBezTo>
                    <a:pt x="1050" y="1440"/>
                    <a:pt x="1035" y="1441"/>
                    <a:pt x="1042" y="1442"/>
                  </a:cubicBezTo>
                  <a:cubicBezTo>
                    <a:pt x="1049" y="1443"/>
                    <a:pt x="1056" y="1443"/>
                    <a:pt x="1045" y="1444"/>
                  </a:cubicBezTo>
                  <a:cubicBezTo>
                    <a:pt x="1085" y="1445"/>
                    <a:pt x="1017" y="1446"/>
                    <a:pt x="1055" y="1446"/>
                  </a:cubicBezTo>
                  <a:cubicBezTo>
                    <a:pt x="1064" y="1449"/>
                    <a:pt x="1074" y="1451"/>
                    <a:pt x="1081" y="1454"/>
                  </a:cubicBezTo>
                  <a:cubicBezTo>
                    <a:pt x="1073" y="1457"/>
                    <a:pt x="1007" y="1457"/>
                    <a:pt x="1055" y="1459"/>
                  </a:cubicBezTo>
                  <a:cubicBezTo>
                    <a:pt x="1109" y="1460"/>
                    <a:pt x="1053" y="1464"/>
                    <a:pt x="1114" y="1468"/>
                  </a:cubicBezTo>
                  <a:cubicBezTo>
                    <a:pt x="1124" y="1469"/>
                    <a:pt x="1113" y="1469"/>
                    <a:pt x="1106" y="1469"/>
                  </a:cubicBezTo>
                  <a:cubicBezTo>
                    <a:pt x="1140" y="1470"/>
                    <a:pt x="1100" y="1471"/>
                    <a:pt x="1114" y="1471"/>
                  </a:cubicBezTo>
                  <a:cubicBezTo>
                    <a:pt x="1129" y="1472"/>
                    <a:pt x="1110" y="1474"/>
                    <a:pt x="1127" y="1475"/>
                  </a:cubicBezTo>
                  <a:cubicBezTo>
                    <a:pt x="1159" y="1476"/>
                    <a:pt x="1106" y="1477"/>
                    <a:pt x="1127" y="1477"/>
                  </a:cubicBezTo>
                  <a:cubicBezTo>
                    <a:pt x="1152" y="1478"/>
                    <a:pt x="1124" y="1479"/>
                    <a:pt x="1141" y="1480"/>
                  </a:cubicBezTo>
                  <a:cubicBezTo>
                    <a:pt x="1160" y="1481"/>
                    <a:pt x="1140" y="1482"/>
                    <a:pt x="1145" y="1489"/>
                  </a:cubicBezTo>
                  <a:cubicBezTo>
                    <a:pt x="1163" y="1489"/>
                    <a:pt x="1175" y="1490"/>
                    <a:pt x="1188" y="1490"/>
                  </a:cubicBezTo>
                  <a:cubicBezTo>
                    <a:pt x="1166" y="1491"/>
                    <a:pt x="1134" y="1491"/>
                    <a:pt x="1145" y="1493"/>
                  </a:cubicBezTo>
                  <a:cubicBezTo>
                    <a:pt x="1154" y="1494"/>
                    <a:pt x="1167" y="1495"/>
                    <a:pt x="1145" y="1496"/>
                  </a:cubicBezTo>
                  <a:cubicBezTo>
                    <a:pt x="1180" y="1497"/>
                    <a:pt x="1137" y="1498"/>
                    <a:pt x="1155" y="1498"/>
                  </a:cubicBezTo>
                  <a:cubicBezTo>
                    <a:pt x="1179" y="1498"/>
                    <a:pt x="1197" y="1498"/>
                    <a:pt x="1168" y="1499"/>
                  </a:cubicBezTo>
                  <a:cubicBezTo>
                    <a:pt x="1198" y="1500"/>
                    <a:pt x="1153" y="1501"/>
                    <a:pt x="1165" y="1502"/>
                  </a:cubicBezTo>
                  <a:cubicBezTo>
                    <a:pt x="1171" y="1502"/>
                    <a:pt x="1177" y="1502"/>
                    <a:pt x="1183" y="1503"/>
                  </a:cubicBezTo>
                  <a:cubicBezTo>
                    <a:pt x="1173" y="1503"/>
                    <a:pt x="1165" y="1502"/>
                    <a:pt x="1155" y="1506"/>
                  </a:cubicBezTo>
                  <a:cubicBezTo>
                    <a:pt x="1158" y="1506"/>
                    <a:pt x="1170" y="1507"/>
                    <a:pt x="1182" y="1507"/>
                  </a:cubicBezTo>
                  <a:cubicBezTo>
                    <a:pt x="1177" y="1508"/>
                    <a:pt x="1162" y="1508"/>
                    <a:pt x="1167" y="1509"/>
                  </a:cubicBezTo>
                  <a:cubicBezTo>
                    <a:pt x="1204" y="1511"/>
                    <a:pt x="1188" y="1514"/>
                    <a:pt x="1164" y="1516"/>
                  </a:cubicBezTo>
                  <a:cubicBezTo>
                    <a:pt x="1177" y="1516"/>
                    <a:pt x="1189" y="1516"/>
                    <a:pt x="1207" y="1517"/>
                  </a:cubicBezTo>
                  <a:cubicBezTo>
                    <a:pt x="1211" y="1535"/>
                    <a:pt x="1193" y="1534"/>
                    <a:pt x="1231" y="1536"/>
                  </a:cubicBezTo>
                  <a:cubicBezTo>
                    <a:pt x="1277" y="1539"/>
                    <a:pt x="1224" y="1541"/>
                    <a:pt x="1210" y="1543"/>
                  </a:cubicBezTo>
                  <a:cubicBezTo>
                    <a:pt x="1225" y="1543"/>
                    <a:pt x="1237" y="1543"/>
                    <a:pt x="1243" y="1543"/>
                  </a:cubicBezTo>
                  <a:cubicBezTo>
                    <a:pt x="1234" y="1544"/>
                    <a:pt x="1211" y="1546"/>
                    <a:pt x="1219" y="1546"/>
                  </a:cubicBezTo>
                  <a:cubicBezTo>
                    <a:pt x="1234" y="1548"/>
                    <a:pt x="1225" y="1549"/>
                    <a:pt x="1233" y="1550"/>
                  </a:cubicBezTo>
                  <a:cubicBezTo>
                    <a:pt x="1241" y="1551"/>
                    <a:pt x="1227" y="1551"/>
                    <a:pt x="1228" y="1552"/>
                  </a:cubicBezTo>
                  <a:cubicBezTo>
                    <a:pt x="1230" y="1553"/>
                    <a:pt x="1249" y="1555"/>
                    <a:pt x="1236" y="1556"/>
                  </a:cubicBezTo>
                  <a:cubicBezTo>
                    <a:pt x="1228" y="1557"/>
                    <a:pt x="1260" y="1557"/>
                    <a:pt x="1229" y="1558"/>
                  </a:cubicBezTo>
                  <a:cubicBezTo>
                    <a:pt x="1225" y="1558"/>
                    <a:pt x="1238" y="1559"/>
                    <a:pt x="1239" y="1560"/>
                  </a:cubicBezTo>
                  <a:cubicBezTo>
                    <a:pt x="1239" y="1560"/>
                    <a:pt x="1226" y="1562"/>
                    <a:pt x="1232" y="1562"/>
                  </a:cubicBezTo>
                  <a:cubicBezTo>
                    <a:pt x="1259" y="1562"/>
                    <a:pt x="1214" y="1563"/>
                    <a:pt x="1246" y="1564"/>
                  </a:cubicBezTo>
                  <a:cubicBezTo>
                    <a:pt x="1260" y="1565"/>
                    <a:pt x="1246" y="1565"/>
                    <a:pt x="1249" y="1570"/>
                  </a:cubicBezTo>
                  <a:cubicBezTo>
                    <a:pt x="1246" y="1577"/>
                    <a:pt x="1260" y="1574"/>
                    <a:pt x="1228" y="1576"/>
                  </a:cubicBezTo>
                  <a:cubicBezTo>
                    <a:pt x="1262" y="1577"/>
                    <a:pt x="1212" y="1578"/>
                    <a:pt x="1229" y="1579"/>
                  </a:cubicBezTo>
                  <a:cubicBezTo>
                    <a:pt x="1244" y="1580"/>
                    <a:pt x="1235" y="1580"/>
                    <a:pt x="1230" y="1581"/>
                  </a:cubicBezTo>
                  <a:cubicBezTo>
                    <a:pt x="1225" y="1582"/>
                    <a:pt x="1245" y="1583"/>
                    <a:pt x="1241" y="1583"/>
                  </a:cubicBezTo>
                  <a:cubicBezTo>
                    <a:pt x="1207" y="1584"/>
                    <a:pt x="1272" y="1585"/>
                    <a:pt x="1232" y="1585"/>
                  </a:cubicBezTo>
                  <a:cubicBezTo>
                    <a:pt x="1245" y="1586"/>
                    <a:pt x="1232" y="1587"/>
                    <a:pt x="1234" y="1587"/>
                  </a:cubicBezTo>
                  <a:cubicBezTo>
                    <a:pt x="1265" y="1588"/>
                    <a:pt x="1219" y="1588"/>
                    <a:pt x="1236" y="1589"/>
                  </a:cubicBezTo>
                  <a:cubicBezTo>
                    <a:pt x="1257" y="1590"/>
                    <a:pt x="1258" y="1591"/>
                    <a:pt x="1239" y="1591"/>
                  </a:cubicBezTo>
                  <a:cubicBezTo>
                    <a:pt x="1211" y="1592"/>
                    <a:pt x="1246" y="1593"/>
                    <a:pt x="1243" y="1594"/>
                  </a:cubicBezTo>
                  <a:cubicBezTo>
                    <a:pt x="1191" y="1590"/>
                    <a:pt x="1225" y="1601"/>
                    <a:pt x="1186" y="1604"/>
                  </a:cubicBezTo>
                  <a:cubicBezTo>
                    <a:pt x="1187" y="1612"/>
                    <a:pt x="1141" y="1614"/>
                    <a:pt x="1126" y="1618"/>
                  </a:cubicBezTo>
                  <a:cubicBezTo>
                    <a:pt x="1162" y="1618"/>
                    <a:pt x="1104" y="1620"/>
                    <a:pt x="1144" y="1620"/>
                  </a:cubicBezTo>
                  <a:cubicBezTo>
                    <a:pt x="1114" y="1623"/>
                    <a:pt x="1100" y="1629"/>
                    <a:pt x="1041" y="1638"/>
                  </a:cubicBezTo>
                  <a:cubicBezTo>
                    <a:pt x="1046" y="1638"/>
                    <a:pt x="1052" y="1638"/>
                    <a:pt x="1058" y="1639"/>
                  </a:cubicBezTo>
                  <a:cubicBezTo>
                    <a:pt x="1039" y="1640"/>
                    <a:pt x="1006" y="1640"/>
                    <a:pt x="999" y="1653"/>
                  </a:cubicBezTo>
                  <a:cubicBezTo>
                    <a:pt x="976" y="1654"/>
                    <a:pt x="957" y="1655"/>
                    <a:pt x="942" y="1656"/>
                  </a:cubicBezTo>
                  <a:cubicBezTo>
                    <a:pt x="981" y="1659"/>
                    <a:pt x="921" y="1660"/>
                    <a:pt x="924" y="1662"/>
                  </a:cubicBezTo>
                  <a:cubicBezTo>
                    <a:pt x="925" y="1664"/>
                    <a:pt x="909" y="1665"/>
                    <a:pt x="917" y="1666"/>
                  </a:cubicBezTo>
                  <a:cubicBezTo>
                    <a:pt x="921" y="1667"/>
                    <a:pt x="883" y="1667"/>
                    <a:pt x="906" y="1668"/>
                  </a:cubicBezTo>
                  <a:cubicBezTo>
                    <a:pt x="900" y="1670"/>
                    <a:pt x="903" y="1670"/>
                    <a:pt x="882" y="1672"/>
                  </a:cubicBezTo>
                  <a:cubicBezTo>
                    <a:pt x="876" y="1673"/>
                    <a:pt x="895" y="1674"/>
                    <a:pt x="891" y="1674"/>
                  </a:cubicBezTo>
                  <a:cubicBezTo>
                    <a:pt x="876" y="1676"/>
                    <a:pt x="825" y="1678"/>
                    <a:pt x="871" y="1680"/>
                  </a:cubicBezTo>
                  <a:cubicBezTo>
                    <a:pt x="833" y="1683"/>
                    <a:pt x="853" y="1683"/>
                    <a:pt x="817" y="1687"/>
                  </a:cubicBezTo>
                  <a:cubicBezTo>
                    <a:pt x="850" y="1688"/>
                    <a:pt x="929" y="1683"/>
                    <a:pt x="895" y="1685"/>
                  </a:cubicBezTo>
                  <a:lnTo>
                    <a:pt x="895" y="1685"/>
                  </a:lnTo>
                  <a:cubicBezTo>
                    <a:pt x="900" y="1687"/>
                    <a:pt x="868" y="1686"/>
                    <a:pt x="853" y="1687"/>
                  </a:cubicBezTo>
                  <a:cubicBezTo>
                    <a:pt x="843" y="1690"/>
                    <a:pt x="918" y="1688"/>
                    <a:pt x="874" y="1689"/>
                  </a:cubicBezTo>
                  <a:lnTo>
                    <a:pt x="874" y="1689"/>
                  </a:lnTo>
                  <a:cubicBezTo>
                    <a:pt x="815" y="1694"/>
                    <a:pt x="809" y="1702"/>
                    <a:pt x="774" y="1700"/>
                  </a:cubicBezTo>
                  <a:cubicBezTo>
                    <a:pt x="819" y="1702"/>
                    <a:pt x="741" y="1701"/>
                    <a:pt x="749" y="1702"/>
                  </a:cubicBezTo>
                  <a:cubicBezTo>
                    <a:pt x="747" y="1708"/>
                    <a:pt x="760" y="1705"/>
                    <a:pt x="728" y="1707"/>
                  </a:cubicBezTo>
                  <a:cubicBezTo>
                    <a:pt x="767" y="1708"/>
                    <a:pt x="733" y="1709"/>
                    <a:pt x="726" y="1709"/>
                  </a:cubicBezTo>
                  <a:cubicBezTo>
                    <a:pt x="713" y="1710"/>
                    <a:pt x="728" y="1711"/>
                    <a:pt x="716" y="1712"/>
                  </a:cubicBezTo>
                  <a:cubicBezTo>
                    <a:pt x="694" y="1713"/>
                    <a:pt x="727" y="1714"/>
                    <a:pt x="687" y="1715"/>
                  </a:cubicBezTo>
                  <a:cubicBezTo>
                    <a:pt x="693" y="1716"/>
                    <a:pt x="666" y="1717"/>
                    <a:pt x="678" y="1719"/>
                  </a:cubicBezTo>
                  <a:cubicBezTo>
                    <a:pt x="666" y="1719"/>
                    <a:pt x="671" y="1719"/>
                    <a:pt x="676" y="1720"/>
                  </a:cubicBezTo>
                  <a:cubicBezTo>
                    <a:pt x="704" y="1721"/>
                    <a:pt x="640" y="1721"/>
                    <a:pt x="653" y="1723"/>
                  </a:cubicBezTo>
                  <a:cubicBezTo>
                    <a:pt x="672" y="1723"/>
                    <a:pt x="663" y="1724"/>
                    <a:pt x="675" y="1725"/>
                  </a:cubicBezTo>
                  <a:cubicBezTo>
                    <a:pt x="687" y="1726"/>
                    <a:pt x="668" y="1726"/>
                    <a:pt x="666" y="1725"/>
                  </a:cubicBezTo>
                  <a:cubicBezTo>
                    <a:pt x="671" y="1725"/>
                    <a:pt x="684" y="1725"/>
                    <a:pt x="675" y="1725"/>
                  </a:cubicBezTo>
                  <a:cubicBezTo>
                    <a:pt x="591" y="1725"/>
                    <a:pt x="617" y="1726"/>
                    <a:pt x="571" y="1735"/>
                  </a:cubicBezTo>
                  <a:cubicBezTo>
                    <a:pt x="569" y="1738"/>
                    <a:pt x="522" y="1741"/>
                    <a:pt x="503" y="1745"/>
                  </a:cubicBezTo>
                  <a:cubicBezTo>
                    <a:pt x="497" y="1746"/>
                    <a:pt x="462" y="1747"/>
                    <a:pt x="498" y="1748"/>
                  </a:cubicBezTo>
                  <a:cubicBezTo>
                    <a:pt x="446" y="1753"/>
                    <a:pt x="453" y="1756"/>
                    <a:pt x="437" y="1758"/>
                  </a:cubicBezTo>
                  <a:cubicBezTo>
                    <a:pt x="443" y="1759"/>
                    <a:pt x="448" y="1759"/>
                    <a:pt x="454" y="1759"/>
                  </a:cubicBezTo>
                  <a:cubicBezTo>
                    <a:pt x="448" y="1759"/>
                    <a:pt x="443" y="1759"/>
                    <a:pt x="437" y="1759"/>
                  </a:cubicBezTo>
                  <a:cubicBezTo>
                    <a:pt x="440" y="1761"/>
                    <a:pt x="352" y="1763"/>
                    <a:pt x="413" y="1765"/>
                  </a:cubicBezTo>
                  <a:cubicBezTo>
                    <a:pt x="413" y="1765"/>
                    <a:pt x="407" y="1765"/>
                    <a:pt x="406" y="1765"/>
                  </a:cubicBezTo>
                  <a:cubicBezTo>
                    <a:pt x="377" y="1766"/>
                    <a:pt x="390" y="1767"/>
                    <a:pt x="374" y="1769"/>
                  </a:cubicBezTo>
                  <a:cubicBezTo>
                    <a:pt x="441" y="1770"/>
                    <a:pt x="355" y="1773"/>
                    <a:pt x="356" y="1774"/>
                  </a:cubicBezTo>
                  <a:cubicBezTo>
                    <a:pt x="399" y="1775"/>
                    <a:pt x="357" y="1777"/>
                    <a:pt x="382" y="1779"/>
                  </a:cubicBezTo>
                  <a:cubicBezTo>
                    <a:pt x="390" y="1779"/>
                    <a:pt x="400" y="1780"/>
                    <a:pt x="394" y="1781"/>
                  </a:cubicBezTo>
                  <a:cubicBezTo>
                    <a:pt x="358" y="1782"/>
                    <a:pt x="392" y="1785"/>
                    <a:pt x="369" y="1786"/>
                  </a:cubicBezTo>
                  <a:cubicBezTo>
                    <a:pt x="341" y="1789"/>
                    <a:pt x="361" y="1791"/>
                    <a:pt x="354" y="1793"/>
                  </a:cubicBezTo>
                  <a:cubicBezTo>
                    <a:pt x="351" y="1794"/>
                    <a:pt x="355" y="1795"/>
                    <a:pt x="353" y="1796"/>
                  </a:cubicBezTo>
                  <a:cubicBezTo>
                    <a:pt x="338" y="1799"/>
                    <a:pt x="306" y="1797"/>
                    <a:pt x="311" y="1801"/>
                  </a:cubicBezTo>
                  <a:cubicBezTo>
                    <a:pt x="308" y="1802"/>
                    <a:pt x="278" y="1805"/>
                    <a:pt x="283" y="1808"/>
                  </a:cubicBezTo>
                  <a:cubicBezTo>
                    <a:pt x="285" y="1809"/>
                    <a:pt x="254" y="1809"/>
                    <a:pt x="287" y="1810"/>
                  </a:cubicBezTo>
                  <a:cubicBezTo>
                    <a:pt x="331" y="1814"/>
                    <a:pt x="281" y="1811"/>
                    <a:pt x="292" y="1822"/>
                  </a:cubicBezTo>
                  <a:cubicBezTo>
                    <a:pt x="281" y="1828"/>
                    <a:pt x="300" y="1831"/>
                    <a:pt x="300" y="1833"/>
                  </a:cubicBezTo>
                  <a:cubicBezTo>
                    <a:pt x="299" y="1835"/>
                    <a:pt x="336" y="1836"/>
                    <a:pt x="291" y="1837"/>
                  </a:cubicBezTo>
                  <a:cubicBezTo>
                    <a:pt x="335" y="1838"/>
                    <a:pt x="301" y="1839"/>
                    <a:pt x="292" y="1841"/>
                  </a:cubicBezTo>
                  <a:cubicBezTo>
                    <a:pt x="289" y="1841"/>
                    <a:pt x="294" y="1842"/>
                    <a:pt x="302" y="1842"/>
                  </a:cubicBezTo>
                  <a:cubicBezTo>
                    <a:pt x="319" y="1843"/>
                    <a:pt x="277" y="1843"/>
                    <a:pt x="310" y="1844"/>
                  </a:cubicBezTo>
                  <a:cubicBezTo>
                    <a:pt x="320" y="1844"/>
                    <a:pt x="308" y="1846"/>
                    <a:pt x="332" y="1847"/>
                  </a:cubicBezTo>
                  <a:cubicBezTo>
                    <a:pt x="294" y="1847"/>
                    <a:pt x="335" y="1848"/>
                    <a:pt x="333" y="1849"/>
                  </a:cubicBezTo>
                  <a:cubicBezTo>
                    <a:pt x="324" y="1864"/>
                    <a:pt x="386" y="1865"/>
                    <a:pt x="395" y="1864"/>
                  </a:cubicBezTo>
                  <a:cubicBezTo>
                    <a:pt x="392" y="1873"/>
                    <a:pt x="402" y="1872"/>
                    <a:pt x="407" y="1874"/>
                  </a:cubicBezTo>
                  <a:cubicBezTo>
                    <a:pt x="407" y="1875"/>
                    <a:pt x="388" y="1876"/>
                    <a:pt x="398" y="1876"/>
                  </a:cubicBezTo>
                  <a:cubicBezTo>
                    <a:pt x="425" y="1882"/>
                    <a:pt x="461" y="1887"/>
                    <a:pt x="480" y="1891"/>
                  </a:cubicBezTo>
                  <a:cubicBezTo>
                    <a:pt x="540" y="1899"/>
                    <a:pt x="527" y="1904"/>
                    <a:pt x="589" y="1913"/>
                  </a:cubicBezTo>
                  <a:cubicBezTo>
                    <a:pt x="591" y="1913"/>
                    <a:pt x="598" y="1914"/>
                    <a:pt x="595" y="1914"/>
                  </a:cubicBezTo>
                  <a:cubicBezTo>
                    <a:pt x="550" y="1915"/>
                    <a:pt x="639" y="1919"/>
                    <a:pt x="625" y="1924"/>
                  </a:cubicBezTo>
                  <a:cubicBezTo>
                    <a:pt x="656" y="1929"/>
                    <a:pt x="673" y="1934"/>
                    <a:pt x="708" y="1943"/>
                  </a:cubicBezTo>
                  <a:cubicBezTo>
                    <a:pt x="707" y="1944"/>
                    <a:pt x="695" y="1946"/>
                    <a:pt x="711" y="1947"/>
                  </a:cubicBezTo>
                  <a:cubicBezTo>
                    <a:pt x="728" y="1948"/>
                    <a:pt x="704" y="1949"/>
                    <a:pt x="719" y="1950"/>
                  </a:cubicBezTo>
                  <a:cubicBezTo>
                    <a:pt x="697" y="1950"/>
                    <a:pt x="747" y="1951"/>
                    <a:pt x="709" y="1952"/>
                  </a:cubicBezTo>
                  <a:cubicBezTo>
                    <a:pt x="730" y="1952"/>
                    <a:pt x="726" y="1953"/>
                    <a:pt x="709" y="1953"/>
                  </a:cubicBezTo>
                  <a:cubicBezTo>
                    <a:pt x="746" y="1954"/>
                    <a:pt x="698" y="1955"/>
                    <a:pt x="718" y="1955"/>
                  </a:cubicBezTo>
                  <a:cubicBezTo>
                    <a:pt x="749" y="1956"/>
                    <a:pt x="702" y="1957"/>
                    <a:pt x="715" y="1957"/>
                  </a:cubicBezTo>
                  <a:cubicBezTo>
                    <a:pt x="741" y="1959"/>
                    <a:pt x="720" y="1960"/>
                    <a:pt x="729" y="1961"/>
                  </a:cubicBezTo>
                  <a:cubicBezTo>
                    <a:pt x="783" y="1966"/>
                    <a:pt x="769" y="1971"/>
                    <a:pt x="811" y="1977"/>
                  </a:cubicBezTo>
                  <a:cubicBezTo>
                    <a:pt x="756" y="1978"/>
                    <a:pt x="833" y="1980"/>
                    <a:pt x="813" y="1981"/>
                  </a:cubicBezTo>
                  <a:cubicBezTo>
                    <a:pt x="811" y="1981"/>
                    <a:pt x="838" y="1982"/>
                    <a:pt x="818" y="1982"/>
                  </a:cubicBezTo>
                  <a:cubicBezTo>
                    <a:pt x="812" y="1983"/>
                    <a:pt x="830" y="1984"/>
                    <a:pt x="832" y="1984"/>
                  </a:cubicBezTo>
                  <a:cubicBezTo>
                    <a:pt x="834" y="1985"/>
                    <a:pt x="823" y="1987"/>
                    <a:pt x="835" y="1987"/>
                  </a:cubicBezTo>
                  <a:cubicBezTo>
                    <a:pt x="850" y="1988"/>
                    <a:pt x="827" y="1990"/>
                    <a:pt x="847" y="1990"/>
                  </a:cubicBezTo>
                  <a:cubicBezTo>
                    <a:pt x="874" y="1991"/>
                    <a:pt x="812" y="1992"/>
                    <a:pt x="848" y="1993"/>
                  </a:cubicBezTo>
                  <a:cubicBezTo>
                    <a:pt x="826" y="1994"/>
                    <a:pt x="858" y="1995"/>
                    <a:pt x="854" y="1996"/>
                  </a:cubicBezTo>
                  <a:cubicBezTo>
                    <a:pt x="850" y="1997"/>
                    <a:pt x="862" y="1999"/>
                    <a:pt x="851" y="2000"/>
                  </a:cubicBezTo>
                  <a:cubicBezTo>
                    <a:pt x="841" y="2001"/>
                    <a:pt x="890" y="2001"/>
                    <a:pt x="861" y="2002"/>
                  </a:cubicBezTo>
                  <a:cubicBezTo>
                    <a:pt x="850" y="2002"/>
                    <a:pt x="879" y="2003"/>
                    <a:pt x="856" y="2004"/>
                  </a:cubicBezTo>
                  <a:cubicBezTo>
                    <a:pt x="902" y="2006"/>
                    <a:pt x="848" y="2010"/>
                    <a:pt x="890" y="2012"/>
                  </a:cubicBezTo>
                  <a:cubicBezTo>
                    <a:pt x="852" y="2013"/>
                    <a:pt x="897" y="2014"/>
                    <a:pt x="886" y="2014"/>
                  </a:cubicBezTo>
                  <a:cubicBezTo>
                    <a:pt x="870" y="2015"/>
                    <a:pt x="902" y="2016"/>
                    <a:pt x="897" y="2017"/>
                  </a:cubicBezTo>
                  <a:cubicBezTo>
                    <a:pt x="894" y="2019"/>
                    <a:pt x="909" y="2021"/>
                    <a:pt x="914" y="2023"/>
                  </a:cubicBezTo>
                  <a:cubicBezTo>
                    <a:pt x="919" y="2024"/>
                    <a:pt x="925" y="2026"/>
                    <a:pt x="913" y="2027"/>
                  </a:cubicBezTo>
                  <a:cubicBezTo>
                    <a:pt x="901" y="2028"/>
                    <a:pt x="947" y="2029"/>
                    <a:pt x="923" y="2030"/>
                  </a:cubicBezTo>
                  <a:cubicBezTo>
                    <a:pt x="916" y="2030"/>
                    <a:pt x="930" y="2031"/>
                    <a:pt x="918" y="2032"/>
                  </a:cubicBezTo>
                  <a:cubicBezTo>
                    <a:pt x="909" y="2032"/>
                    <a:pt x="912" y="2034"/>
                    <a:pt x="921" y="2034"/>
                  </a:cubicBezTo>
                  <a:cubicBezTo>
                    <a:pt x="957" y="2035"/>
                    <a:pt x="900" y="2035"/>
                    <a:pt x="928" y="2036"/>
                  </a:cubicBezTo>
                  <a:cubicBezTo>
                    <a:pt x="964" y="2037"/>
                    <a:pt x="907" y="2038"/>
                    <a:pt x="916" y="2038"/>
                  </a:cubicBezTo>
                  <a:cubicBezTo>
                    <a:pt x="926" y="2039"/>
                    <a:pt x="949" y="2040"/>
                    <a:pt x="929" y="2041"/>
                  </a:cubicBezTo>
                  <a:cubicBezTo>
                    <a:pt x="918" y="2043"/>
                    <a:pt x="942" y="2042"/>
                    <a:pt x="936" y="2048"/>
                  </a:cubicBezTo>
                  <a:cubicBezTo>
                    <a:pt x="939" y="2053"/>
                    <a:pt x="928" y="2054"/>
                    <a:pt x="939" y="2055"/>
                  </a:cubicBezTo>
                  <a:cubicBezTo>
                    <a:pt x="948" y="2057"/>
                    <a:pt x="910" y="2058"/>
                    <a:pt x="933" y="2059"/>
                  </a:cubicBezTo>
                  <a:cubicBezTo>
                    <a:pt x="950" y="2060"/>
                    <a:pt x="936" y="2062"/>
                    <a:pt x="936" y="2064"/>
                  </a:cubicBezTo>
                  <a:lnTo>
                    <a:pt x="954" y="2064"/>
                  </a:lnTo>
                  <a:cubicBezTo>
                    <a:pt x="948" y="2064"/>
                    <a:pt x="942" y="2064"/>
                    <a:pt x="936" y="2064"/>
                  </a:cubicBezTo>
                  <a:cubicBezTo>
                    <a:pt x="936" y="2067"/>
                    <a:pt x="930" y="2069"/>
                    <a:pt x="938" y="2072"/>
                  </a:cubicBezTo>
                  <a:cubicBezTo>
                    <a:pt x="947" y="2074"/>
                    <a:pt x="902" y="2077"/>
                    <a:pt x="936" y="2079"/>
                  </a:cubicBezTo>
                  <a:cubicBezTo>
                    <a:pt x="938" y="2079"/>
                    <a:pt x="918" y="2081"/>
                    <a:pt x="919" y="2083"/>
                  </a:cubicBezTo>
                  <a:cubicBezTo>
                    <a:pt x="919" y="2083"/>
                    <a:pt x="933" y="2084"/>
                    <a:pt x="918" y="2085"/>
                  </a:cubicBezTo>
                  <a:cubicBezTo>
                    <a:pt x="816" y="2107"/>
                    <a:pt x="744" y="2117"/>
                    <a:pt x="601" y="2128"/>
                  </a:cubicBezTo>
                  <a:cubicBezTo>
                    <a:pt x="640" y="2133"/>
                    <a:pt x="514" y="2143"/>
                    <a:pt x="500" y="2144"/>
                  </a:cubicBezTo>
                  <a:cubicBezTo>
                    <a:pt x="535" y="2145"/>
                    <a:pt x="482" y="2146"/>
                    <a:pt x="496" y="2147"/>
                  </a:cubicBezTo>
                  <a:cubicBezTo>
                    <a:pt x="452" y="2153"/>
                    <a:pt x="426" y="2156"/>
                    <a:pt x="395" y="2161"/>
                  </a:cubicBezTo>
                  <a:cubicBezTo>
                    <a:pt x="379" y="2163"/>
                    <a:pt x="375" y="2164"/>
                    <a:pt x="410" y="2166"/>
                  </a:cubicBezTo>
                  <a:cubicBezTo>
                    <a:pt x="492" y="2171"/>
                    <a:pt x="363" y="2172"/>
                    <a:pt x="414" y="2174"/>
                  </a:cubicBezTo>
                  <a:cubicBezTo>
                    <a:pt x="401" y="2175"/>
                    <a:pt x="388" y="2175"/>
                    <a:pt x="374" y="2176"/>
                  </a:cubicBezTo>
                  <a:cubicBezTo>
                    <a:pt x="409" y="2177"/>
                    <a:pt x="364" y="2178"/>
                    <a:pt x="391" y="2179"/>
                  </a:cubicBezTo>
                  <a:cubicBezTo>
                    <a:pt x="364" y="2179"/>
                    <a:pt x="375" y="2180"/>
                    <a:pt x="375" y="2184"/>
                  </a:cubicBezTo>
                  <a:cubicBezTo>
                    <a:pt x="378" y="2184"/>
                    <a:pt x="336" y="2185"/>
                    <a:pt x="374" y="2186"/>
                  </a:cubicBezTo>
                  <a:cubicBezTo>
                    <a:pt x="352" y="2186"/>
                    <a:pt x="357" y="2187"/>
                    <a:pt x="372" y="2187"/>
                  </a:cubicBezTo>
                  <a:cubicBezTo>
                    <a:pt x="337" y="2192"/>
                    <a:pt x="349" y="2194"/>
                    <a:pt x="311" y="2197"/>
                  </a:cubicBezTo>
                  <a:cubicBezTo>
                    <a:pt x="299" y="2198"/>
                    <a:pt x="347" y="2199"/>
                    <a:pt x="314" y="2200"/>
                  </a:cubicBezTo>
                  <a:cubicBezTo>
                    <a:pt x="297" y="2202"/>
                    <a:pt x="321" y="2204"/>
                    <a:pt x="327" y="2204"/>
                  </a:cubicBezTo>
                  <a:cubicBezTo>
                    <a:pt x="312" y="2205"/>
                    <a:pt x="292" y="2204"/>
                    <a:pt x="275" y="2204"/>
                  </a:cubicBezTo>
                  <a:cubicBezTo>
                    <a:pt x="274" y="2205"/>
                    <a:pt x="273" y="2205"/>
                    <a:pt x="272" y="2205"/>
                  </a:cubicBezTo>
                  <a:cubicBezTo>
                    <a:pt x="267" y="2206"/>
                    <a:pt x="260" y="2206"/>
                    <a:pt x="291" y="2207"/>
                  </a:cubicBezTo>
                  <a:cubicBezTo>
                    <a:pt x="307" y="2205"/>
                    <a:pt x="310" y="2207"/>
                    <a:pt x="291" y="2207"/>
                  </a:cubicBezTo>
                  <a:cubicBezTo>
                    <a:pt x="291" y="2207"/>
                    <a:pt x="291" y="2206"/>
                    <a:pt x="291" y="2207"/>
                  </a:cubicBezTo>
                  <a:cubicBezTo>
                    <a:pt x="285" y="2207"/>
                    <a:pt x="270" y="2208"/>
                    <a:pt x="274" y="2209"/>
                  </a:cubicBezTo>
                  <a:cubicBezTo>
                    <a:pt x="278" y="2209"/>
                    <a:pt x="284" y="2209"/>
                    <a:pt x="277" y="2210"/>
                  </a:cubicBezTo>
                  <a:cubicBezTo>
                    <a:pt x="272" y="2211"/>
                    <a:pt x="230" y="2212"/>
                    <a:pt x="269" y="2213"/>
                  </a:cubicBezTo>
                  <a:cubicBezTo>
                    <a:pt x="245" y="2215"/>
                    <a:pt x="211" y="2216"/>
                    <a:pt x="247" y="2217"/>
                  </a:cubicBezTo>
                  <a:cubicBezTo>
                    <a:pt x="211" y="2219"/>
                    <a:pt x="243" y="2220"/>
                    <a:pt x="227" y="2222"/>
                  </a:cubicBezTo>
                  <a:cubicBezTo>
                    <a:pt x="207" y="2223"/>
                    <a:pt x="221" y="2225"/>
                    <a:pt x="204" y="2226"/>
                  </a:cubicBezTo>
                  <a:cubicBezTo>
                    <a:pt x="190" y="2227"/>
                    <a:pt x="213" y="2228"/>
                    <a:pt x="189" y="2229"/>
                  </a:cubicBezTo>
                  <a:cubicBezTo>
                    <a:pt x="166" y="2230"/>
                    <a:pt x="160" y="2231"/>
                    <a:pt x="166" y="2233"/>
                  </a:cubicBezTo>
                  <a:cubicBezTo>
                    <a:pt x="170" y="2238"/>
                    <a:pt x="155" y="2238"/>
                    <a:pt x="147" y="2241"/>
                  </a:cubicBezTo>
                  <a:cubicBezTo>
                    <a:pt x="140" y="2241"/>
                    <a:pt x="155" y="2243"/>
                    <a:pt x="144" y="2243"/>
                  </a:cubicBezTo>
                  <a:cubicBezTo>
                    <a:pt x="115" y="2244"/>
                    <a:pt x="148" y="2245"/>
                    <a:pt x="131" y="2246"/>
                  </a:cubicBezTo>
                  <a:cubicBezTo>
                    <a:pt x="108" y="2247"/>
                    <a:pt x="143" y="2249"/>
                    <a:pt x="107" y="2250"/>
                  </a:cubicBezTo>
                  <a:cubicBezTo>
                    <a:pt x="136" y="2251"/>
                    <a:pt x="76" y="2252"/>
                    <a:pt x="116" y="2254"/>
                  </a:cubicBezTo>
                  <a:cubicBezTo>
                    <a:pt x="59" y="2256"/>
                    <a:pt x="82" y="2259"/>
                    <a:pt x="64" y="2261"/>
                  </a:cubicBezTo>
                  <a:cubicBezTo>
                    <a:pt x="58" y="2262"/>
                    <a:pt x="77" y="2263"/>
                    <a:pt x="74" y="2264"/>
                  </a:cubicBezTo>
                  <a:cubicBezTo>
                    <a:pt x="56" y="2267"/>
                    <a:pt x="39" y="2271"/>
                    <a:pt x="41" y="2275"/>
                  </a:cubicBezTo>
                  <a:cubicBezTo>
                    <a:pt x="42" y="2277"/>
                    <a:pt x="56" y="2279"/>
                    <a:pt x="38" y="2280"/>
                  </a:cubicBezTo>
                  <a:cubicBezTo>
                    <a:pt x="13" y="2282"/>
                    <a:pt x="49" y="2283"/>
                    <a:pt x="42" y="2285"/>
                  </a:cubicBezTo>
                  <a:cubicBezTo>
                    <a:pt x="-6" y="2290"/>
                    <a:pt x="98" y="2288"/>
                    <a:pt x="42" y="2291"/>
                  </a:cubicBezTo>
                  <a:cubicBezTo>
                    <a:pt x="31" y="2292"/>
                    <a:pt x="21" y="2293"/>
                    <a:pt x="29" y="2293"/>
                  </a:cubicBezTo>
                  <a:cubicBezTo>
                    <a:pt x="55" y="2295"/>
                    <a:pt x="20" y="2295"/>
                    <a:pt x="25" y="2296"/>
                  </a:cubicBezTo>
                  <a:cubicBezTo>
                    <a:pt x="60" y="2297"/>
                    <a:pt x="44" y="2299"/>
                    <a:pt x="38" y="2301"/>
                  </a:cubicBezTo>
                  <a:cubicBezTo>
                    <a:pt x="32" y="2302"/>
                    <a:pt x="49" y="2305"/>
                    <a:pt x="7" y="2306"/>
                  </a:cubicBezTo>
                  <a:cubicBezTo>
                    <a:pt x="5" y="2306"/>
                    <a:pt x="14" y="2306"/>
                    <a:pt x="15" y="2307"/>
                  </a:cubicBezTo>
                  <a:cubicBezTo>
                    <a:pt x="17" y="2307"/>
                    <a:pt x="25" y="2308"/>
                    <a:pt x="17" y="2308"/>
                  </a:cubicBezTo>
                  <a:cubicBezTo>
                    <a:pt x="-11" y="2310"/>
                    <a:pt x="2" y="2311"/>
                    <a:pt x="8" y="2312"/>
                  </a:cubicBezTo>
                  <a:cubicBezTo>
                    <a:pt x="15" y="2313"/>
                    <a:pt x="3" y="2314"/>
                    <a:pt x="0" y="2316"/>
                  </a:cubicBezTo>
                  <a:cubicBezTo>
                    <a:pt x="10" y="2317"/>
                    <a:pt x="31" y="2317"/>
                    <a:pt x="41" y="2318"/>
                  </a:cubicBezTo>
                  <a:cubicBezTo>
                    <a:pt x="49" y="2319"/>
                    <a:pt x="3" y="2319"/>
                    <a:pt x="37" y="2320"/>
                  </a:cubicBezTo>
                  <a:cubicBezTo>
                    <a:pt x="21" y="2321"/>
                    <a:pt x="36" y="2321"/>
                    <a:pt x="40" y="2322"/>
                  </a:cubicBezTo>
                  <a:cubicBezTo>
                    <a:pt x="46" y="2323"/>
                    <a:pt x="34" y="2324"/>
                    <a:pt x="62" y="2325"/>
                  </a:cubicBezTo>
                  <a:cubicBezTo>
                    <a:pt x="85" y="2326"/>
                    <a:pt x="21" y="2326"/>
                    <a:pt x="56" y="2327"/>
                  </a:cubicBezTo>
                  <a:cubicBezTo>
                    <a:pt x="65" y="2327"/>
                    <a:pt x="47" y="2328"/>
                    <a:pt x="56" y="2329"/>
                  </a:cubicBezTo>
                  <a:cubicBezTo>
                    <a:pt x="110" y="2340"/>
                    <a:pt x="133" y="2347"/>
                    <a:pt x="182" y="2353"/>
                  </a:cubicBezTo>
                  <a:cubicBezTo>
                    <a:pt x="190" y="2353"/>
                    <a:pt x="169" y="2354"/>
                    <a:pt x="167" y="2355"/>
                  </a:cubicBezTo>
                  <a:cubicBezTo>
                    <a:pt x="163" y="2356"/>
                    <a:pt x="196" y="2357"/>
                    <a:pt x="188" y="2359"/>
                  </a:cubicBezTo>
                  <a:cubicBezTo>
                    <a:pt x="181" y="2360"/>
                    <a:pt x="214" y="2361"/>
                    <a:pt x="187" y="2362"/>
                  </a:cubicBezTo>
                  <a:cubicBezTo>
                    <a:pt x="283" y="2371"/>
                    <a:pt x="408" y="2388"/>
                    <a:pt x="431" y="2394"/>
                  </a:cubicBezTo>
                  <a:cubicBezTo>
                    <a:pt x="490" y="2396"/>
                    <a:pt x="463" y="2397"/>
                    <a:pt x="444" y="2400"/>
                  </a:cubicBezTo>
                  <a:cubicBezTo>
                    <a:pt x="454" y="2400"/>
                    <a:pt x="463" y="2400"/>
                    <a:pt x="476" y="2400"/>
                  </a:cubicBezTo>
                  <a:cubicBezTo>
                    <a:pt x="402" y="2403"/>
                    <a:pt x="519" y="2411"/>
                    <a:pt x="497" y="2416"/>
                  </a:cubicBezTo>
                  <a:cubicBezTo>
                    <a:pt x="475" y="2416"/>
                    <a:pt x="502" y="2417"/>
                    <a:pt x="491" y="2418"/>
                  </a:cubicBezTo>
                  <a:cubicBezTo>
                    <a:pt x="461" y="2419"/>
                    <a:pt x="527" y="2419"/>
                    <a:pt x="521" y="2425"/>
                  </a:cubicBezTo>
                  <a:cubicBezTo>
                    <a:pt x="520" y="2426"/>
                    <a:pt x="503" y="2427"/>
                    <a:pt x="555" y="2428"/>
                  </a:cubicBezTo>
                  <a:cubicBezTo>
                    <a:pt x="577" y="2430"/>
                    <a:pt x="508" y="2431"/>
                    <a:pt x="559" y="2433"/>
                  </a:cubicBezTo>
                  <a:cubicBezTo>
                    <a:pt x="500" y="2435"/>
                    <a:pt x="577" y="2436"/>
                    <a:pt x="582" y="2442"/>
                  </a:cubicBezTo>
                  <a:cubicBezTo>
                    <a:pt x="583" y="2442"/>
                    <a:pt x="554" y="2443"/>
                    <a:pt x="581" y="2444"/>
                  </a:cubicBezTo>
                  <a:cubicBezTo>
                    <a:pt x="597" y="2446"/>
                    <a:pt x="592" y="2447"/>
                    <a:pt x="603" y="2447"/>
                  </a:cubicBezTo>
                  <a:cubicBezTo>
                    <a:pt x="598" y="2451"/>
                    <a:pt x="637" y="2455"/>
                    <a:pt x="625" y="2458"/>
                  </a:cubicBezTo>
                  <a:cubicBezTo>
                    <a:pt x="622" y="2460"/>
                    <a:pt x="638" y="2461"/>
                    <a:pt x="634" y="2462"/>
                  </a:cubicBezTo>
                  <a:cubicBezTo>
                    <a:pt x="630" y="2463"/>
                    <a:pt x="649" y="2465"/>
                    <a:pt x="646" y="2466"/>
                  </a:cubicBezTo>
                  <a:cubicBezTo>
                    <a:pt x="643" y="2467"/>
                    <a:pt x="635" y="2469"/>
                    <a:pt x="649" y="2470"/>
                  </a:cubicBezTo>
                  <a:cubicBezTo>
                    <a:pt x="659" y="2473"/>
                    <a:pt x="671" y="2470"/>
                    <a:pt x="667" y="2476"/>
                  </a:cubicBezTo>
                  <a:cubicBezTo>
                    <a:pt x="674" y="2480"/>
                    <a:pt x="710" y="2478"/>
                    <a:pt x="707" y="2487"/>
                  </a:cubicBezTo>
                  <a:cubicBezTo>
                    <a:pt x="724" y="2486"/>
                    <a:pt x="733" y="2486"/>
                    <a:pt x="751" y="2486"/>
                  </a:cubicBezTo>
                  <a:cubicBezTo>
                    <a:pt x="751" y="2487"/>
                    <a:pt x="740" y="2489"/>
                    <a:pt x="753" y="2489"/>
                  </a:cubicBezTo>
                  <a:cubicBezTo>
                    <a:pt x="779" y="2491"/>
                    <a:pt x="774" y="2493"/>
                    <a:pt x="760" y="2495"/>
                  </a:cubicBezTo>
                  <a:cubicBezTo>
                    <a:pt x="758" y="2495"/>
                    <a:pt x="752" y="2495"/>
                    <a:pt x="754" y="2495"/>
                  </a:cubicBezTo>
                  <a:cubicBezTo>
                    <a:pt x="796" y="2497"/>
                    <a:pt x="786" y="2498"/>
                    <a:pt x="771" y="2500"/>
                  </a:cubicBezTo>
                  <a:cubicBezTo>
                    <a:pt x="774" y="2503"/>
                    <a:pt x="852" y="2507"/>
                    <a:pt x="817" y="2509"/>
                  </a:cubicBezTo>
                  <a:cubicBezTo>
                    <a:pt x="829" y="2509"/>
                    <a:pt x="841" y="2509"/>
                    <a:pt x="849" y="2509"/>
                  </a:cubicBezTo>
                  <a:cubicBezTo>
                    <a:pt x="846" y="2510"/>
                    <a:pt x="838" y="2510"/>
                    <a:pt x="841" y="2510"/>
                  </a:cubicBezTo>
                  <a:cubicBezTo>
                    <a:pt x="877" y="2511"/>
                    <a:pt x="885" y="2513"/>
                    <a:pt x="869" y="2514"/>
                  </a:cubicBezTo>
                  <a:cubicBezTo>
                    <a:pt x="854" y="2514"/>
                    <a:pt x="896" y="2519"/>
                    <a:pt x="895" y="2520"/>
                  </a:cubicBezTo>
                  <a:cubicBezTo>
                    <a:pt x="902" y="2521"/>
                    <a:pt x="879" y="2523"/>
                    <a:pt x="909" y="2524"/>
                  </a:cubicBezTo>
                  <a:cubicBezTo>
                    <a:pt x="939" y="2525"/>
                    <a:pt x="898" y="2527"/>
                    <a:pt x="909" y="2528"/>
                  </a:cubicBezTo>
                  <a:cubicBezTo>
                    <a:pt x="914" y="2529"/>
                    <a:pt x="887" y="2530"/>
                    <a:pt x="912" y="2531"/>
                  </a:cubicBezTo>
                  <a:cubicBezTo>
                    <a:pt x="933" y="2532"/>
                    <a:pt x="898" y="2533"/>
                    <a:pt x="936" y="2534"/>
                  </a:cubicBezTo>
                  <a:cubicBezTo>
                    <a:pt x="901" y="2535"/>
                    <a:pt x="916" y="2536"/>
                    <a:pt x="910" y="2537"/>
                  </a:cubicBezTo>
                  <a:cubicBezTo>
                    <a:pt x="897" y="2539"/>
                    <a:pt x="891" y="2541"/>
                    <a:pt x="899" y="2542"/>
                  </a:cubicBezTo>
                  <a:cubicBezTo>
                    <a:pt x="902" y="2543"/>
                    <a:pt x="892" y="2544"/>
                    <a:pt x="903" y="2544"/>
                  </a:cubicBezTo>
                  <a:cubicBezTo>
                    <a:pt x="933" y="2545"/>
                    <a:pt x="873" y="2546"/>
                    <a:pt x="912" y="2546"/>
                  </a:cubicBezTo>
                  <a:cubicBezTo>
                    <a:pt x="878" y="2548"/>
                    <a:pt x="930" y="2546"/>
                    <a:pt x="914" y="2551"/>
                  </a:cubicBezTo>
                  <a:cubicBezTo>
                    <a:pt x="901" y="2553"/>
                    <a:pt x="948" y="2554"/>
                    <a:pt x="917" y="2556"/>
                  </a:cubicBezTo>
                  <a:cubicBezTo>
                    <a:pt x="966" y="2560"/>
                    <a:pt x="928" y="2564"/>
                    <a:pt x="921" y="2568"/>
                  </a:cubicBezTo>
                  <a:cubicBezTo>
                    <a:pt x="913" y="2570"/>
                    <a:pt x="947" y="2571"/>
                    <a:pt x="949" y="2572"/>
                  </a:cubicBezTo>
                  <a:cubicBezTo>
                    <a:pt x="944" y="2572"/>
                    <a:pt x="941" y="2572"/>
                    <a:pt x="936" y="2572"/>
                  </a:cubicBezTo>
                  <a:cubicBezTo>
                    <a:pt x="941" y="2571"/>
                    <a:pt x="956" y="2572"/>
                    <a:pt x="946" y="2572"/>
                  </a:cubicBezTo>
                  <a:cubicBezTo>
                    <a:pt x="931" y="2571"/>
                    <a:pt x="919" y="2572"/>
                    <a:pt x="919" y="2572"/>
                  </a:cubicBezTo>
                  <a:cubicBezTo>
                    <a:pt x="943" y="2587"/>
                    <a:pt x="1039" y="2589"/>
                    <a:pt x="1113" y="2602"/>
                  </a:cubicBezTo>
                  <a:cubicBezTo>
                    <a:pt x="1169" y="2603"/>
                    <a:pt x="1123" y="2605"/>
                    <a:pt x="1163" y="2607"/>
                  </a:cubicBezTo>
                  <a:cubicBezTo>
                    <a:pt x="1146" y="2610"/>
                    <a:pt x="1161" y="2611"/>
                    <a:pt x="1183" y="2613"/>
                  </a:cubicBezTo>
                  <a:cubicBezTo>
                    <a:pt x="1204" y="2614"/>
                    <a:pt x="1149" y="2615"/>
                    <a:pt x="1184" y="2616"/>
                  </a:cubicBezTo>
                  <a:cubicBezTo>
                    <a:pt x="1165" y="2616"/>
                    <a:pt x="1177" y="2617"/>
                    <a:pt x="1184" y="2618"/>
                  </a:cubicBezTo>
                  <a:cubicBezTo>
                    <a:pt x="1201" y="2623"/>
                    <a:pt x="1264" y="2629"/>
                    <a:pt x="1272" y="2632"/>
                  </a:cubicBezTo>
                  <a:cubicBezTo>
                    <a:pt x="1275" y="2632"/>
                    <a:pt x="1295" y="2633"/>
                    <a:pt x="1270" y="2633"/>
                  </a:cubicBezTo>
                  <a:cubicBezTo>
                    <a:pt x="1292" y="2634"/>
                    <a:pt x="1309" y="2636"/>
                    <a:pt x="1331" y="2639"/>
                  </a:cubicBezTo>
                  <a:cubicBezTo>
                    <a:pt x="1294" y="2640"/>
                    <a:pt x="1336" y="2641"/>
                    <a:pt x="1333" y="2641"/>
                  </a:cubicBezTo>
                  <a:cubicBezTo>
                    <a:pt x="1331" y="2642"/>
                    <a:pt x="1320" y="2643"/>
                    <a:pt x="1349" y="2644"/>
                  </a:cubicBezTo>
                  <a:cubicBezTo>
                    <a:pt x="1326" y="2645"/>
                    <a:pt x="1361" y="2647"/>
                    <a:pt x="1354" y="2648"/>
                  </a:cubicBezTo>
                  <a:cubicBezTo>
                    <a:pt x="1336" y="2653"/>
                    <a:pt x="1386" y="2654"/>
                    <a:pt x="1370" y="2656"/>
                  </a:cubicBezTo>
                  <a:cubicBezTo>
                    <a:pt x="1343" y="2658"/>
                    <a:pt x="1402" y="2659"/>
                    <a:pt x="1394" y="2661"/>
                  </a:cubicBezTo>
                  <a:cubicBezTo>
                    <a:pt x="1395" y="2662"/>
                    <a:pt x="1390" y="2663"/>
                    <a:pt x="1399" y="2663"/>
                  </a:cubicBezTo>
                  <a:cubicBezTo>
                    <a:pt x="1434" y="2664"/>
                    <a:pt x="1383" y="2665"/>
                    <a:pt x="1406" y="2665"/>
                  </a:cubicBezTo>
                  <a:cubicBezTo>
                    <a:pt x="1433" y="2666"/>
                    <a:pt x="1397" y="2668"/>
                    <a:pt x="1435" y="2669"/>
                  </a:cubicBezTo>
                  <a:cubicBezTo>
                    <a:pt x="1407" y="2670"/>
                    <a:pt x="1446" y="2671"/>
                    <a:pt x="1445" y="2672"/>
                  </a:cubicBezTo>
                  <a:cubicBezTo>
                    <a:pt x="1457" y="2675"/>
                    <a:pt x="1456" y="2677"/>
                    <a:pt x="1475" y="2678"/>
                  </a:cubicBezTo>
                  <a:cubicBezTo>
                    <a:pt x="1482" y="2678"/>
                    <a:pt x="1453" y="2680"/>
                    <a:pt x="1461" y="2680"/>
                  </a:cubicBezTo>
                  <a:cubicBezTo>
                    <a:pt x="1496" y="2682"/>
                    <a:pt x="1469" y="2684"/>
                    <a:pt x="1477" y="2685"/>
                  </a:cubicBezTo>
                  <a:cubicBezTo>
                    <a:pt x="1496" y="2691"/>
                    <a:pt x="1516" y="2692"/>
                    <a:pt x="1520" y="2702"/>
                  </a:cubicBezTo>
                  <a:cubicBezTo>
                    <a:pt x="1561" y="2704"/>
                    <a:pt x="1545" y="2707"/>
                    <a:pt x="1534" y="2709"/>
                  </a:cubicBezTo>
                  <a:cubicBezTo>
                    <a:pt x="1526" y="2710"/>
                    <a:pt x="1566" y="2711"/>
                    <a:pt x="1525" y="2713"/>
                  </a:cubicBezTo>
                  <a:cubicBezTo>
                    <a:pt x="1565" y="2714"/>
                    <a:pt x="1516" y="2717"/>
                    <a:pt x="1559" y="2719"/>
                  </a:cubicBezTo>
                  <a:cubicBezTo>
                    <a:pt x="1569" y="2720"/>
                    <a:pt x="1532" y="2722"/>
                    <a:pt x="1560" y="2724"/>
                  </a:cubicBezTo>
                  <a:cubicBezTo>
                    <a:pt x="1570" y="2724"/>
                    <a:pt x="1523" y="2725"/>
                    <a:pt x="1561" y="2726"/>
                  </a:cubicBezTo>
                  <a:cubicBezTo>
                    <a:pt x="1519" y="2727"/>
                    <a:pt x="1564" y="2728"/>
                    <a:pt x="1563" y="2728"/>
                  </a:cubicBezTo>
                  <a:cubicBezTo>
                    <a:pt x="1558" y="2733"/>
                    <a:pt x="1563" y="2737"/>
                    <a:pt x="1560" y="2741"/>
                  </a:cubicBezTo>
                  <a:cubicBezTo>
                    <a:pt x="1558" y="2745"/>
                    <a:pt x="1572" y="2749"/>
                    <a:pt x="1542" y="2753"/>
                  </a:cubicBezTo>
                  <a:cubicBezTo>
                    <a:pt x="1532" y="2754"/>
                    <a:pt x="1534" y="2756"/>
                    <a:pt x="1542" y="2757"/>
                  </a:cubicBezTo>
                  <a:cubicBezTo>
                    <a:pt x="1551" y="2758"/>
                    <a:pt x="1506" y="2759"/>
                    <a:pt x="1539" y="2761"/>
                  </a:cubicBezTo>
                  <a:cubicBezTo>
                    <a:pt x="1517" y="2762"/>
                    <a:pt x="1533" y="2763"/>
                    <a:pt x="1531" y="2764"/>
                  </a:cubicBezTo>
                  <a:cubicBezTo>
                    <a:pt x="1516" y="2767"/>
                    <a:pt x="1517" y="2772"/>
                    <a:pt x="1531" y="2774"/>
                  </a:cubicBezTo>
                  <a:cubicBezTo>
                    <a:pt x="1529" y="2777"/>
                    <a:pt x="1485" y="2778"/>
                    <a:pt x="1518" y="2779"/>
                  </a:cubicBezTo>
                  <a:cubicBezTo>
                    <a:pt x="1538" y="2780"/>
                    <a:pt x="1493" y="2781"/>
                    <a:pt x="1511" y="2782"/>
                  </a:cubicBezTo>
                  <a:cubicBezTo>
                    <a:pt x="1515" y="2782"/>
                    <a:pt x="1496" y="2783"/>
                    <a:pt x="1500" y="2783"/>
                  </a:cubicBezTo>
                  <a:cubicBezTo>
                    <a:pt x="1510" y="2784"/>
                    <a:pt x="1538" y="2785"/>
                    <a:pt x="1502" y="2787"/>
                  </a:cubicBezTo>
                  <a:cubicBezTo>
                    <a:pt x="1537" y="2789"/>
                    <a:pt x="1511" y="2787"/>
                    <a:pt x="1520" y="2797"/>
                  </a:cubicBezTo>
                  <a:cubicBezTo>
                    <a:pt x="1525" y="2800"/>
                    <a:pt x="1497" y="2802"/>
                    <a:pt x="1539" y="2804"/>
                  </a:cubicBezTo>
                  <a:cubicBezTo>
                    <a:pt x="1477" y="2807"/>
                    <a:pt x="1559" y="2807"/>
                    <a:pt x="1522" y="2808"/>
                  </a:cubicBezTo>
                  <a:cubicBezTo>
                    <a:pt x="1563" y="2809"/>
                    <a:pt x="1506" y="2810"/>
                    <a:pt x="1531" y="2810"/>
                  </a:cubicBezTo>
                  <a:cubicBezTo>
                    <a:pt x="1563" y="2811"/>
                    <a:pt x="1510" y="2812"/>
                    <a:pt x="1528" y="2812"/>
                  </a:cubicBezTo>
                  <a:cubicBezTo>
                    <a:pt x="1556" y="2813"/>
                    <a:pt x="1498" y="2814"/>
                    <a:pt x="1536" y="2814"/>
                  </a:cubicBezTo>
                  <a:cubicBezTo>
                    <a:pt x="1507" y="2815"/>
                    <a:pt x="1546" y="2816"/>
                    <a:pt x="1528" y="2817"/>
                  </a:cubicBezTo>
                  <a:cubicBezTo>
                    <a:pt x="1516" y="2817"/>
                    <a:pt x="1546" y="2818"/>
                    <a:pt x="1522" y="2819"/>
                  </a:cubicBezTo>
                  <a:cubicBezTo>
                    <a:pt x="1558" y="2819"/>
                    <a:pt x="1519" y="2821"/>
                    <a:pt x="1526" y="2821"/>
                  </a:cubicBezTo>
                  <a:cubicBezTo>
                    <a:pt x="1553" y="2822"/>
                    <a:pt x="1489" y="2823"/>
                    <a:pt x="1534" y="2824"/>
                  </a:cubicBezTo>
                  <a:cubicBezTo>
                    <a:pt x="1527" y="2825"/>
                    <a:pt x="1525" y="2827"/>
                    <a:pt x="1540" y="2828"/>
                  </a:cubicBezTo>
                  <a:cubicBezTo>
                    <a:pt x="1506" y="2828"/>
                    <a:pt x="1550" y="2830"/>
                    <a:pt x="1524" y="2830"/>
                  </a:cubicBezTo>
                  <a:cubicBezTo>
                    <a:pt x="1549" y="2831"/>
                    <a:pt x="1514" y="2832"/>
                    <a:pt x="1519" y="2833"/>
                  </a:cubicBezTo>
                  <a:cubicBezTo>
                    <a:pt x="1524" y="2834"/>
                    <a:pt x="1509" y="2835"/>
                    <a:pt x="1539" y="2836"/>
                  </a:cubicBezTo>
                  <a:cubicBezTo>
                    <a:pt x="1495" y="2839"/>
                    <a:pt x="1531" y="2843"/>
                    <a:pt x="1520" y="2846"/>
                  </a:cubicBezTo>
                  <a:cubicBezTo>
                    <a:pt x="1516" y="2847"/>
                    <a:pt x="1496" y="2848"/>
                    <a:pt x="1517" y="2849"/>
                  </a:cubicBezTo>
                  <a:cubicBezTo>
                    <a:pt x="1526" y="2849"/>
                    <a:pt x="1519" y="2851"/>
                    <a:pt x="1508" y="2851"/>
                  </a:cubicBezTo>
                  <a:cubicBezTo>
                    <a:pt x="1493" y="2852"/>
                    <a:pt x="1534" y="2853"/>
                    <a:pt x="1501" y="2853"/>
                  </a:cubicBezTo>
                  <a:cubicBezTo>
                    <a:pt x="1487" y="2854"/>
                    <a:pt x="1479" y="2855"/>
                    <a:pt x="1487" y="2856"/>
                  </a:cubicBezTo>
                  <a:cubicBezTo>
                    <a:pt x="1512" y="2856"/>
                    <a:pt x="1457" y="2857"/>
                    <a:pt x="1495" y="2858"/>
                  </a:cubicBezTo>
                  <a:cubicBezTo>
                    <a:pt x="1490" y="2859"/>
                    <a:pt x="1456" y="2862"/>
                    <a:pt x="1466" y="2864"/>
                  </a:cubicBezTo>
                  <a:cubicBezTo>
                    <a:pt x="1482" y="2865"/>
                    <a:pt x="1447" y="2865"/>
                    <a:pt x="1455" y="2866"/>
                  </a:cubicBezTo>
                  <a:cubicBezTo>
                    <a:pt x="1466" y="2868"/>
                    <a:pt x="1452" y="2870"/>
                    <a:pt x="1457" y="2873"/>
                  </a:cubicBezTo>
                  <a:cubicBezTo>
                    <a:pt x="1469" y="2877"/>
                    <a:pt x="1409" y="2881"/>
                    <a:pt x="1419" y="2882"/>
                  </a:cubicBezTo>
                  <a:cubicBezTo>
                    <a:pt x="1447" y="2884"/>
                    <a:pt x="1408" y="2881"/>
                    <a:pt x="1415" y="2887"/>
                  </a:cubicBezTo>
                  <a:cubicBezTo>
                    <a:pt x="1360" y="2889"/>
                    <a:pt x="1312" y="2896"/>
                    <a:pt x="1251" y="2900"/>
                  </a:cubicBezTo>
                  <a:cubicBezTo>
                    <a:pt x="1299" y="2901"/>
                    <a:pt x="1259" y="2903"/>
                    <a:pt x="1241" y="2904"/>
                  </a:cubicBezTo>
                  <a:cubicBezTo>
                    <a:pt x="1219" y="2905"/>
                    <a:pt x="1257" y="2905"/>
                    <a:pt x="1249" y="2906"/>
                  </a:cubicBezTo>
                  <a:cubicBezTo>
                    <a:pt x="1287" y="2907"/>
                    <a:pt x="1259" y="2913"/>
                    <a:pt x="1228" y="2914"/>
                  </a:cubicBezTo>
                  <a:cubicBezTo>
                    <a:pt x="1234" y="2914"/>
                    <a:pt x="1239" y="2914"/>
                    <a:pt x="1245" y="2914"/>
                  </a:cubicBezTo>
                  <a:cubicBezTo>
                    <a:pt x="1139" y="2914"/>
                    <a:pt x="1234" y="2920"/>
                    <a:pt x="1124" y="2930"/>
                  </a:cubicBezTo>
                  <a:cubicBezTo>
                    <a:pt x="1119" y="2937"/>
                    <a:pt x="1052" y="2943"/>
                    <a:pt x="1062" y="2947"/>
                  </a:cubicBezTo>
                  <a:cubicBezTo>
                    <a:pt x="1064" y="2947"/>
                    <a:pt x="1080" y="2948"/>
                    <a:pt x="1076" y="2948"/>
                  </a:cubicBezTo>
                  <a:cubicBezTo>
                    <a:pt x="1045" y="2954"/>
                    <a:pt x="1026" y="2954"/>
                    <a:pt x="1040" y="2960"/>
                  </a:cubicBezTo>
                  <a:cubicBezTo>
                    <a:pt x="1027" y="2962"/>
                    <a:pt x="1023" y="2962"/>
                    <a:pt x="1037" y="2964"/>
                  </a:cubicBezTo>
                  <a:cubicBezTo>
                    <a:pt x="1006" y="2965"/>
                    <a:pt x="1057" y="2966"/>
                    <a:pt x="1021" y="2966"/>
                  </a:cubicBezTo>
                  <a:cubicBezTo>
                    <a:pt x="995" y="2967"/>
                    <a:pt x="1055" y="2967"/>
                    <a:pt x="1027" y="2969"/>
                  </a:cubicBezTo>
                  <a:cubicBezTo>
                    <a:pt x="1013" y="2969"/>
                    <a:pt x="1018" y="2971"/>
                    <a:pt x="1020" y="2972"/>
                  </a:cubicBezTo>
                  <a:cubicBezTo>
                    <a:pt x="1025" y="2973"/>
                    <a:pt x="1003" y="2976"/>
                    <a:pt x="1037" y="2977"/>
                  </a:cubicBezTo>
                  <a:cubicBezTo>
                    <a:pt x="1008" y="2978"/>
                    <a:pt x="1022" y="2979"/>
                    <a:pt x="1020" y="2980"/>
                  </a:cubicBezTo>
                  <a:cubicBezTo>
                    <a:pt x="1017" y="2985"/>
                    <a:pt x="1025" y="2985"/>
                    <a:pt x="1006" y="2986"/>
                  </a:cubicBezTo>
                  <a:cubicBezTo>
                    <a:pt x="977" y="2987"/>
                    <a:pt x="1033" y="2988"/>
                    <a:pt x="1007" y="2989"/>
                  </a:cubicBezTo>
                  <a:cubicBezTo>
                    <a:pt x="995" y="2990"/>
                    <a:pt x="1041" y="2991"/>
                    <a:pt x="1003" y="2991"/>
                  </a:cubicBezTo>
                  <a:cubicBezTo>
                    <a:pt x="1020" y="2993"/>
                    <a:pt x="989" y="2995"/>
                    <a:pt x="998" y="2997"/>
                  </a:cubicBezTo>
                  <a:cubicBezTo>
                    <a:pt x="1005" y="2998"/>
                    <a:pt x="993" y="3000"/>
                    <a:pt x="1013" y="3001"/>
                  </a:cubicBezTo>
                  <a:cubicBezTo>
                    <a:pt x="984" y="3003"/>
                    <a:pt x="998" y="3005"/>
                    <a:pt x="1001" y="3007"/>
                  </a:cubicBezTo>
                  <a:cubicBezTo>
                    <a:pt x="1006" y="3010"/>
                    <a:pt x="975" y="3014"/>
                    <a:pt x="1018" y="3017"/>
                  </a:cubicBezTo>
                  <a:cubicBezTo>
                    <a:pt x="976" y="3020"/>
                    <a:pt x="1007" y="3023"/>
                    <a:pt x="1000" y="3026"/>
                  </a:cubicBezTo>
                  <a:cubicBezTo>
                    <a:pt x="997" y="3027"/>
                    <a:pt x="1023" y="3029"/>
                    <a:pt x="986" y="3030"/>
                  </a:cubicBezTo>
                  <a:cubicBezTo>
                    <a:pt x="990" y="3031"/>
                    <a:pt x="1024" y="3037"/>
                    <a:pt x="1019" y="3040"/>
                  </a:cubicBezTo>
                  <a:cubicBezTo>
                    <a:pt x="1017" y="3041"/>
                    <a:pt x="1036" y="3043"/>
                    <a:pt x="1007" y="3044"/>
                  </a:cubicBezTo>
                  <a:cubicBezTo>
                    <a:pt x="979" y="3046"/>
                    <a:pt x="1030" y="3047"/>
                    <a:pt x="1001" y="3048"/>
                  </a:cubicBezTo>
                  <a:cubicBezTo>
                    <a:pt x="990" y="3049"/>
                    <a:pt x="1009" y="3050"/>
                    <a:pt x="1009" y="3051"/>
                  </a:cubicBezTo>
                  <a:cubicBezTo>
                    <a:pt x="1006" y="3055"/>
                    <a:pt x="968" y="3062"/>
                    <a:pt x="978" y="3067"/>
                  </a:cubicBezTo>
                  <a:cubicBezTo>
                    <a:pt x="962" y="3067"/>
                    <a:pt x="961" y="3067"/>
                    <a:pt x="965" y="3068"/>
                  </a:cubicBezTo>
                  <a:cubicBezTo>
                    <a:pt x="970" y="3068"/>
                    <a:pt x="983" y="3068"/>
                    <a:pt x="977" y="3069"/>
                  </a:cubicBezTo>
                  <a:cubicBezTo>
                    <a:pt x="930" y="3074"/>
                    <a:pt x="970" y="3073"/>
                    <a:pt x="936" y="3081"/>
                  </a:cubicBezTo>
                  <a:cubicBezTo>
                    <a:pt x="897" y="3082"/>
                    <a:pt x="901" y="3088"/>
                    <a:pt x="889" y="3093"/>
                  </a:cubicBezTo>
                  <a:cubicBezTo>
                    <a:pt x="861" y="3098"/>
                    <a:pt x="877" y="3095"/>
                    <a:pt x="856" y="3099"/>
                  </a:cubicBezTo>
                  <a:cubicBezTo>
                    <a:pt x="842" y="3099"/>
                    <a:pt x="864" y="3101"/>
                    <a:pt x="851" y="3101"/>
                  </a:cubicBezTo>
                  <a:cubicBezTo>
                    <a:pt x="811" y="3102"/>
                    <a:pt x="846" y="3103"/>
                    <a:pt x="845" y="3104"/>
                  </a:cubicBezTo>
                  <a:cubicBezTo>
                    <a:pt x="828" y="3106"/>
                    <a:pt x="837" y="3115"/>
                    <a:pt x="817" y="3114"/>
                  </a:cubicBezTo>
                  <a:cubicBezTo>
                    <a:pt x="783" y="3114"/>
                    <a:pt x="789" y="3112"/>
                    <a:pt x="792" y="3127"/>
                  </a:cubicBezTo>
                  <a:cubicBezTo>
                    <a:pt x="796" y="3129"/>
                    <a:pt x="737" y="3130"/>
                    <a:pt x="786" y="3132"/>
                  </a:cubicBezTo>
                  <a:cubicBezTo>
                    <a:pt x="776" y="3133"/>
                    <a:pt x="718" y="3134"/>
                    <a:pt x="769" y="3136"/>
                  </a:cubicBezTo>
                  <a:cubicBezTo>
                    <a:pt x="727" y="3136"/>
                    <a:pt x="802" y="3138"/>
                    <a:pt x="753" y="3139"/>
                  </a:cubicBezTo>
                  <a:cubicBezTo>
                    <a:pt x="770" y="3140"/>
                    <a:pt x="746" y="3142"/>
                    <a:pt x="747" y="3144"/>
                  </a:cubicBezTo>
                  <a:cubicBezTo>
                    <a:pt x="750" y="3168"/>
                    <a:pt x="764" y="3163"/>
                    <a:pt x="707" y="3168"/>
                  </a:cubicBezTo>
                  <a:cubicBezTo>
                    <a:pt x="725" y="3168"/>
                    <a:pt x="734" y="3168"/>
                    <a:pt x="744" y="3169"/>
                  </a:cubicBezTo>
                  <a:cubicBezTo>
                    <a:pt x="716" y="3169"/>
                    <a:pt x="744" y="3171"/>
                    <a:pt x="738" y="3172"/>
                  </a:cubicBezTo>
                  <a:cubicBezTo>
                    <a:pt x="721" y="3174"/>
                    <a:pt x="727" y="3176"/>
                    <a:pt x="748" y="3180"/>
                  </a:cubicBezTo>
                  <a:cubicBezTo>
                    <a:pt x="765" y="3182"/>
                    <a:pt x="697" y="3185"/>
                    <a:pt x="689" y="3190"/>
                  </a:cubicBezTo>
                  <a:cubicBezTo>
                    <a:pt x="641" y="3201"/>
                    <a:pt x="628" y="3204"/>
                    <a:pt x="605" y="3214"/>
                  </a:cubicBezTo>
                  <a:cubicBezTo>
                    <a:pt x="604" y="3214"/>
                    <a:pt x="612" y="3214"/>
                    <a:pt x="617" y="3214"/>
                  </a:cubicBezTo>
                  <a:cubicBezTo>
                    <a:pt x="633" y="3215"/>
                    <a:pt x="591" y="3215"/>
                    <a:pt x="618" y="3216"/>
                  </a:cubicBezTo>
                  <a:cubicBezTo>
                    <a:pt x="643" y="3218"/>
                    <a:pt x="614" y="3216"/>
                    <a:pt x="608" y="3220"/>
                  </a:cubicBezTo>
                  <a:cubicBezTo>
                    <a:pt x="593" y="3223"/>
                    <a:pt x="615" y="3225"/>
                    <a:pt x="590" y="3228"/>
                  </a:cubicBezTo>
                  <a:cubicBezTo>
                    <a:pt x="630" y="3229"/>
                    <a:pt x="584" y="3235"/>
                    <a:pt x="583" y="3237"/>
                  </a:cubicBezTo>
                  <a:cubicBezTo>
                    <a:pt x="584" y="3238"/>
                    <a:pt x="545" y="3238"/>
                    <a:pt x="582" y="3239"/>
                  </a:cubicBezTo>
                  <a:cubicBezTo>
                    <a:pt x="545" y="3240"/>
                    <a:pt x="599" y="3241"/>
                    <a:pt x="584" y="3242"/>
                  </a:cubicBezTo>
                  <a:cubicBezTo>
                    <a:pt x="573" y="3243"/>
                    <a:pt x="594" y="3245"/>
                    <a:pt x="565" y="3245"/>
                  </a:cubicBezTo>
                  <a:cubicBezTo>
                    <a:pt x="574" y="3248"/>
                    <a:pt x="587" y="3247"/>
                    <a:pt x="581" y="3250"/>
                  </a:cubicBezTo>
                  <a:cubicBezTo>
                    <a:pt x="559" y="3256"/>
                    <a:pt x="602" y="3258"/>
                    <a:pt x="569" y="3262"/>
                  </a:cubicBezTo>
                  <a:cubicBezTo>
                    <a:pt x="560" y="3263"/>
                    <a:pt x="604" y="3264"/>
                    <a:pt x="587" y="3266"/>
                  </a:cubicBezTo>
                  <a:cubicBezTo>
                    <a:pt x="574" y="3267"/>
                    <a:pt x="590" y="3269"/>
                    <a:pt x="607" y="3271"/>
                  </a:cubicBezTo>
                  <a:cubicBezTo>
                    <a:pt x="624" y="3272"/>
                    <a:pt x="583" y="3273"/>
                    <a:pt x="605" y="3274"/>
                  </a:cubicBezTo>
                  <a:cubicBezTo>
                    <a:pt x="629" y="3276"/>
                    <a:pt x="621" y="3277"/>
                    <a:pt x="625" y="3278"/>
                  </a:cubicBezTo>
                  <a:cubicBezTo>
                    <a:pt x="627" y="3279"/>
                    <a:pt x="647" y="3281"/>
                    <a:pt x="636" y="3281"/>
                  </a:cubicBezTo>
                  <a:cubicBezTo>
                    <a:pt x="599" y="3283"/>
                    <a:pt x="666" y="3283"/>
                    <a:pt x="646" y="3285"/>
                  </a:cubicBezTo>
                  <a:cubicBezTo>
                    <a:pt x="611" y="3287"/>
                    <a:pt x="680" y="3293"/>
                    <a:pt x="666" y="3297"/>
                  </a:cubicBezTo>
                  <a:cubicBezTo>
                    <a:pt x="662" y="3303"/>
                    <a:pt x="667" y="3303"/>
                    <a:pt x="680" y="3304"/>
                  </a:cubicBezTo>
                  <a:cubicBezTo>
                    <a:pt x="711" y="3305"/>
                    <a:pt x="712" y="3306"/>
                    <a:pt x="706" y="3307"/>
                  </a:cubicBezTo>
                  <a:cubicBezTo>
                    <a:pt x="697" y="3309"/>
                    <a:pt x="733" y="3311"/>
                    <a:pt x="707" y="3312"/>
                  </a:cubicBezTo>
                  <a:cubicBezTo>
                    <a:pt x="735" y="3313"/>
                    <a:pt x="706" y="3314"/>
                    <a:pt x="726" y="3315"/>
                  </a:cubicBezTo>
                  <a:cubicBezTo>
                    <a:pt x="739" y="3316"/>
                    <a:pt x="727" y="3317"/>
                    <a:pt x="729" y="3318"/>
                  </a:cubicBezTo>
                  <a:cubicBezTo>
                    <a:pt x="730" y="3319"/>
                    <a:pt x="718" y="3321"/>
                    <a:pt x="748" y="3321"/>
                  </a:cubicBezTo>
                  <a:cubicBezTo>
                    <a:pt x="710" y="3322"/>
                    <a:pt x="753" y="3323"/>
                    <a:pt x="740" y="3323"/>
                  </a:cubicBezTo>
                  <a:cubicBezTo>
                    <a:pt x="728" y="3326"/>
                    <a:pt x="744" y="3327"/>
                    <a:pt x="749" y="3328"/>
                  </a:cubicBezTo>
                  <a:cubicBezTo>
                    <a:pt x="747" y="3340"/>
                    <a:pt x="759" y="3338"/>
                    <a:pt x="769" y="3340"/>
                  </a:cubicBezTo>
                  <a:cubicBezTo>
                    <a:pt x="769" y="3346"/>
                    <a:pt x="820" y="3351"/>
                    <a:pt x="811" y="3355"/>
                  </a:cubicBezTo>
                  <a:cubicBezTo>
                    <a:pt x="887" y="3356"/>
                    <a:pt x="825" y="3360"/>
                    <a:pt x="790" y="3361"/>
                  </a:cubicBezTo>
                  <a:cubicBezTo>
                    <a:pt x="808" y="3361"/>
                    <a:pt x="820" y="3361"/>
                    <a:pt x="831" y="3362"/>
                  </a:cubicBezTo>
                  <a:cubicBezTo>
                    <a:pt x="800" y="3362"/>
                    <a:pt x="828" y="3363"/>
                    <a:pt x="825" y="3364"/>
                  </a:cubicBezTo>
                  <a:cubicBezTo>
                    <a:pt x="818" y="3365"/>
                    <a:pt x="806" y="3367"/>
                    <a:pt x="821" y="3368"/>
                  </a:cubicBezTo>
                  <a:cubicBezTo>
                    <a:pt x="832" y="3369"/>
                    <a:pt x="807" y="3369"/>
                    <a:pt x="818" y="3370"/>
                  </a:cubicBezTo>
                  <a:cubicBezTo>
                    <a:pt x="829" y="3371"/>
                    <a:pt x="828" y="3372"/>
                    <a:pt x="832" y="3373"/>
                  </a:cubicBezTo>
                  <a:cubicBezTo>
                    <a:pt x="840" y="3374"/>
                    <a:pt x="816" y="3375"/>
                    <a:pt x="829" y="3377"/>
                  </a:cubicBezTo>
                  <a:cubicBezTo>
                    <a:pt x="848" y="3379"/>
                    <a:pt x="824" y="3382"/>
                    <a:pt x="833" y="3384"/>
                  </a:cubicBezTo>
                  <a:cubicBezTo>
                    <a:pt x="900" y="3390"/>
                    <a:pt x="856" y="3401"/>
                    <a:pt x="905" y="3402"/>
                  </a:cubicBezTo>
                  <a:cubicBezTo>
                    <a:pt x="908" y="3403"/>
                    <a:pt x="915" y="3404"/>
                    <a:pt x="910" y="3404"/>
                  </a:cubicBezTo>
                  <a:cubicBezTo>
                    <a:pt x="883" y="3405"/>
                    <a:pt x="896" y="3406"/>
                    <a:pt x="895" y="3407"/>
                  </a:cubicBezTo>
                  <a:cubicBezTo>
                    <a:pt x="907" y="3427"/>
                    <a:pt x="840" y="3419"/>
                    <a:pt x="837" y="3427"/>
                  </a:cubicBezTo>
                  <a:cubicBezTo>
                    <a:pt x="836" y="3428"/>
                    <a:pt x="831" y="3429"/>
                    <a:pt x="836" y="3430"/>
                  </a:cubicBezTo>
                  <a:cubicBezTo>
                    <a:pt x="847" y="3432"/>
                    <a:pt x="821" y="3434"/>
                    <a:pt x="815" y="3435"/>
                  </a:cubicBezTo>
                  <a:cubicBezTo>
                    <a:pt x="853" y="3435"/>
                    <a:pt x="795" y="3436"/>
                    <a:pt x="824" y="3437"/>
                  </a:cubicBezTo>
                  <a:cubicBezTo>
                    <a:pt x="803" y="3439"/>
                    <a:pt x="822" y="3449"/>
                    <a:pt x="773" y="3449"/>
                  </a:cubicBezTo>
                  <a:cubicBezTo>
                    <a:pt x="786" y="3449"/>
                    <a:pt x="798" y="3450"/>
                    <a:pt x="810" y="3450"/>
                  </a:cubicBezTo>
                  <a:cubicBezTo>
                    <a:pt x="797" y="3452"/>
                    <a:pt x="749" y="3453"/>
                    <a:pt x="759" y="3456"/>
                  </a:cubicBezTo>
                  <a:cubicBezTo>
                    <a:pt x="763" y="3458"/>
                    <a:pt x="781" y="3459"/>
                    <a:pt x="767" y="3460"/>
                  </a:cubicBezTo>
                  <a:cubicBezTo>
                    <a:pt x="743" y="3462"/>
                    <a:pt x="755" y="3464"/>
                    <a:pt x="749" y="3465"/>
                  </a:cubicBezTo>
                  <a:cubicBezTo>
                    <a:pt x="744" y="3467"/>
                    <a:pt x="765" y="3468"/>
                    <a:pt x="729" y="3469"/>
                  </a:cubicBezTo>
                  <a:cubicBezTo>
                    <a:pt x="747" y="3470"/>
                    <a:pt x="750" y="3470"/>
                    <a:pt x="730" y="3471"/>
                  </a:cubicBezTo>
                  <a:cubicBezTo>
                    <a:pt x="762" y="3472"/>
                    <a:pt x="760" y="3474"/>
                    <a:pt x="732" y="3475"/>
                  </a:cubicBezTo>
                  <a:cubicBezTo>
                    <a:pt x="764" y="3477"/>
                    <a:pt x="744" y="3479"/>
                    <a:pt x="749" y="3481"/>
                  </a:cubicBezTo>
                  <a:cubicBezTo>
                    <a:pt x="694" y="3483"/>
                    <a:pt x="762" y="3487"/>
                    <a:pt x="708" y="3489"/>
                  </a:cubicBezTo>
                  <a:cubicBezTo>
                    <a:pt x="734" y="3490"/>
                    <a:pt x="719" y="3491"/>
                    <a:pt x="732" y="3491"/>
                  </a:cubicBezTo>
                  <a:cubicBezTo>
                    <a:pt x="752" y="3492"/>
                    <a:pt x="732" y="3493"/>
                    <a:pt x="733" y="3493"/>
                  </a:cubicBezTo>
                  <a:cubicBezTo>
                    <a:pt x="771" y="3494"/>
                    <a:pt x="719" y="3494"/>
                    <a:pt x="739" y="3495"/>
                  </a:cubicBezTo>
                  <a:cubicBezTo>
                    <a:pt x="758" y="3496"/>
                    <a:pt x="774" y="3498"/>
                    <a:pt x="749" y="3499"/>
                  </a:cubicBezTo>
                  <a:cubicBezTo>
                    <a:pt x="753" y="3500"/>
                    <a:pt x="780" y="3503"/>
                    <a:pt x="782" y="3504"/>
                  </a:cubicBezTo>
                  <a:cubicBezTo>
                    <a:pt x="781" y="3504"/>
                    <a:pt x="771" y="3506"/>
                    <a:pt x="775" y="3506"/>
                  </a:cubicBezTo>
                  <a:cubicBezTo>
                    <a:pt x="813" y="3506"/>
                    <a:pt x="749" y="3507"/>
                    <a:pt x="783" y="3508"/>
                  </a:cubicBezTo>
                  <a:cubicBezTo>
                    <a:pt x="789" y="3508"/>
                    <a:pt x="779" y="3509"/>
                    <a:pt x="780" y="3510"/>
                  </a:cubicBezTo>
                  <a:cubicBezTo>
                    <a:pt x="783" y="3512"/>
                    <a:pt x="794" y="3511"/>
                    <a:pt x="791" y="3516"/>
                  </a:cubicBezTo>
                  <a:cubicBezTo>
                    <a:pt x="795" y="3529"/>
                    <a:pt x="778" y="3533"/>
                    <a:pt x="794" y="3532"/>
                  </a:cubicBezTo>
                  <a:cubicBezTo>
                    <a:pt x="818" y="3534"/>
                    <a:pt x="783" y="3534"/>
                    <a:pt x="791" y="3535"/>
                  </a:cubicBezTo>
                  <a:cubicBezTo>
                    <a:pt x="812" y="3537"/>
                    <a:pt x="801" y="3537"/>
                    <a:pt x="796" y="3539"/>
                  </a:cubicBezTo>
                  <a:cubicBezTo>
                    <a:pt x="811" y="3540"/>
                    <a:pt x="835" y="3541"/>
                    <a:pt x="814" y="3542"/>
                  </a:cubicBezTo>
                  <a:cubicBezTo>
                    <a:pt x="806" y="3543"/>
                    <a:pt x="824" y="3544"/>
                    <a:pt x="833" y="3545"/>
                  </a:cubicBezTo>
                  <a:cubicBezTo>
                    <a:pt x="840" y="3546"/>
                    <a:pt x="854" y="3546"/>
                    <a:pt x="836" y="3547"/>
                  </a:cubicBezTo>
                  <a:cubicBezTo>
                    <a:pt x="1217" y="3610"/>
                    <a:pt x="1864" y="3584"/>
                    <a:pt x="2376" y="3591"/>
                  </a:cubicBezTo>
                  <a:cubicBezTo>
                    <a:pt x="2290" y="3590"/>
                    <a:pt x="2226" y="3589"/>
                    <a:pt x="2185" y="3583"/>
                  </a:cubicBezTo>
                  <a:cubicBezTo>
                    <a:pt x="2262" y="3573"/>
                    <a:pt x="2396" y="3574"/>
                    <a:pt x="2471" y="3566"/>
                  </a:cubicBezTo>
                  <a:cubicBezTo>
                    <a:pt x="2445" y="3561"/>
                    <a:pt x="2716" y="3551"/>
                    <a:pt x="2729" y="3546"/>
                  </a:cubicBezTo>
                  <a:cubicBezTo>
                    <a:pt x="2721" y="3545"/>
                    <a:pt x="2720" y="3544"/>
                    <a:pt x="2740" y="3543"/>
                  </a:cubicBezTo>
                  <a:cubicBezTo>
                    <a:pt x="2748" y="3543"/>
                    <a:pt x="2730" y="3541"/>
                    <a:pt x="2728" y="3541"/>
                  </a:cubicBezTo>
                  <a:cubicBezTo>
                    <a:pt x="2727" y="3539"/>
                    <a:pt x="2781" y="3539"/>
                    <a:pt x="2757" y="3538"/>
                  </a:cubicBezTo>
                  <a:cubicBezTo>
                    <a:pt x="2750" y="3537"/>
                    <a:pt x="2773" y="3536"/>
                    <a:pt x="2767" y="3536"/>
                  </a:cubicBezTo>
                  <a:cubicBezTo>
                    <a:pt x="2744" y="3534"/>
                    <a:pt x="2804" y="3534"/>
                    <a:pt x="2774" y="3533"/>
                  </a:cubicBezTo>
                  <a:cubicBezTo>
                    <a:pt x="2749" y="3532"/>
                    <a:pt x="2786" y="3531"/>
                    <a:pt x="2789" y="3530"/>
                  </a:cubicBezTo>
                  <a:cubicBezTo>
                    <a:pt x="2793" y="3528"/>
                    <a:pt x="2823" y="3527"/>
                    <a:pt x="2791" y="3526"/>
                  </a:cubicBezTo>
                  <a:cubicBezTo>
                    <a:pt x="2809" y="3524"/>
                    <a:pt x="2831" y="3522"/>
                    <a:pt x="2848" y="3520"/>
                  </a:cubicBezTo>
                  <a:cubicBezTo>
                    <a:pt x="2775" y="3517"/>
                    <a:pt x="2933" y="3514"/>
                    <a:pt x="2853" y="3510"/>
                  </a:cubicBezTo>
                  <a:cubicBezTo>
                    <a:pt x="2872" y="3510"/>
                    <a:pt x="2892" y="3509"/>
                    <a:pt x="2914" y="3508"/>
                  </a:cubicBezTo>
                  <a:cubicBezTo>
                    <a:pt x="2915" y="3504"/>
                    <a:pt x="2913" y="3504"/>
                    <a:pt x="2928" y="3503"/>
                  </a:cubicBezTo>
                  <a:cubicBezTo>
                    <a:pt x="2952" y="3502"/>
                    <a:pt x="2901" y="3501"/>
                    <a:pt x="2928" y="3500"/>
                  </a:cubicBezTo>
                  <a:cubicBezTo>
                    <a:pt x="2950" y="3499"/>
                    <a:pt x="2933" y="3498"/>
                    <a:pt x="2917" y="3498"/>
                  </a:cubicBezTo>
                  <a:cubicBezTo>
                    <a:pt x="2970" y="3498"/>
                    <a:pt x="2994" y="3487"/>
                    <a:pt x="3014" y="3481"/>
                  </a:cubicBezTo>
                  <a:cubicBezTo>
                    <a:pt x="2997" y="3479"/>
                    <a:pt x="3027" y="3479"/>
                    <a:pt x="3019" y="3477"/>
                  </a:cubicBezTo>
                  <a:cubicBezTo>
                    <a:pt x="3004" y="3475"/>
                    <a:pt x="2981" y="3473"/>
                    <a:pt x="3012" y="3470"/>
                  </a:cubicBezTo>
                  <a:cubicBezTo>
                    <a:pt x="3025" y="3469"/>
                    <a:pt x="3003" y="3468"/>
                    <a:pt x="2997" y="3466"/>
                  </a:cubicBezTo>
                  <a:cubicBezTo>
                    <a:pt x="3020" y="3464"/>
                    <a:pt x="3018" y="3463"/>
                    <a:pt x="3039" y="3461"/>
                  </a:cubicBezTo>
                  <a:cubicBezTo>
                    <a:pt x="3089" y="3457"/>
                    <a:pt x="3042" y="3455"/>
                    <a:pt x="3044" y="3452"/>
                  </a:cubicBezTo>
                  <a:cubicBezTo>
                    <a:pt x="3056" y="3451"/>
                    <a:pt x="3029" y="3449"/>
                    <a:pt x="3059" y="3448"/>
                  </a:cubicBezTo>
                  <a:cubicBezTo>
                    <a:pt x="3064" y="3448"/>
                    <a:pt x="3062" y="3447"/>
                    <a:pt x="3056" y="3447"/>
                  </a:cubicBezTo>
                  <a:cubicBezTo>
                    <a:pt x="3011" y="3446"/>
                    <a:pt x="3067" y="3442"/>
                    <a:pt x="3019" y="3438"/>
                  </a:cubicBezTo>
                  <a:cubicBezTo>
                    <a:pt x="3002" y="3436"/>
                    <a:pt x="3046" y="3437"/>
                    <a:pt x="3060" y="3436"/>
                  </a:cubicBezTo>
                  <a:cubicBezTo>
                    <a:pt x="3062" y="3429"/>
                    <a:pt x="3056" y="3430"/>
                    <a:pt x="3048" y="3428"/>
                  </a:cubicBezTo>
                  <a:cubicBezTo>
                    <a:pt x="3037" y="3427"/>
                    <a:pt x="3087" y="3426"/>
                    <a:pt x="3048" y="3425"/>
                  </a:cubicBezTo>
                  <a:cubicBezTo>
                    <a:pt x="3057" y="3424"/>
                    <a:pt x="3031" y="3423"/>
                    <a:pt x="3039" y="3421"/>
                  </a:cubicBezTo>
                  <a:cubicBezTo>
                    <a:pt x="3047" y="3420"/>
                    <a:pt x="3023" y="3418"/>
                    <a:pt x="3059" y="3417"/>
                  </a:cubicBezTo>
                  <a:cubicBezTo>
                    <a:pt x="3065" y="3417"/>
                    <a:pt x="3064" y="3416"/>
                    <a:pt x="3057" y="3415"/>
                  </a:cubicBezTo>
                  <a:cubicBezTo>
                    <a:pt x="3022" y="3414"/>
                    <a:pt x="3045" y="3415"/>
                    <a:pt x="3038" y="3396"/>
                  </a:cubicBezTo>
                  <a:cubicBezTo>
                    <a:pt x="3038" y="3395"/>
                    <a:pt x="3028" y="3394"/>
                    <a:pt x="3030" y="3393"/>
                  </a:cubicBezTo>
                  <a:cubicBezTo>
                    <a:pt x="3031" y="3392"/>
                    <a:pt x="3014" y="3391"/>
                    <a:pt x="3038" y="3390"/>
                  </a:cubicBezTo>
                  <a:cubicBezTo>
                    <a:pt x="3004" y="3388"/>
                    <a:pt x="2999" y="3385"/>
                    <a:pt x="2994" y="3383"/>
                  </a:cubicBezTo>
                  <a:cubicBezTo>
                    <a:pt x="2981" y="3380"/>
                    <a:pt x="2978" y="3382"/>
                    <a:pt x="2943" y="3376"/>
                  </a:cubicBezTo>
                  <a:cubicBezTo>
                    <a:pt x="2934" y="3376"/>
                    <a:pt x="2955" y="3374"/>
                    <a:pt x="2955" y="3373"/>
                  </a:cubicBezTo>
                  <a:cubicBezTo>
                    <a:pt x="2931" y="3360"/>
                    <a:pt x="2931" y="3365"/>
                    <a:pt x="2883" y="3361"/>
                  </a:cubicBezTo>
                  <a:cubicBezTo>
                    <a:pt x="2813" y="3358"/>
                    <a:pt x="2885" y="3357"/>
                    <a:pt x="2843" y="3353"/>
                  </a:cubicBezTo>
                  <a:cubicBezTo>
                    <a:pt x="2836" y="3352"/>
                    <a:pt x="2846" y="3351"/>
                    <a:pt x="2842" y="3350"/>
                  </a:cubicBezTo>
                  <a:cubicBezTo>
                    <a:pt x="2840" y="3350"/>
                    <a:pt x="2851" y="3348"/>
                    <a:pt x="2846" y="3348"/>
                  </a:cubicBezTo>
                  <a:cubicBezTo>
                    <a:pt x="2808" y="3348"/>
                    <a:pt x="2870" y="3347"/>
                    <a:pt x="2839" y="3346"/>
                  </a:cubicBezTo>
                  <a:cubicBezTo>
                    <a:pt x="2804" y="3340"/>
                    <a:pt x="2784" y="3340"/>
                    <a:pt x="2748" y="3341"/>
                  </a:cubicBezTo>
                  <a:cubicBezTo>
                    <a:pt x="2744" y="3325"/>
                    <a:pt x="2744" y="3330"/>
                    <a:pt x="2686" y="3324"/>
                  </a:cubicBezTo>
                  <a:cubicBezTo>
                    <a:pt x="2674" y="3312"/>
                    <a:pt x="2604" y="3316"/>
                    <a:pt x="2578" y="3301"/>
                  </a:cubicBezTo>
                  <a:cubicBezTo>
                    <a:pt x="2556" y="3298"/>
                    <a:pt x="2563" y="3293"/>
                    <a:pt x="2549" y="3293"/>
                  </a:cubicBezTo>
                  <a:cubicBezTo>
                    <a:pt x="2550" y="3293"/>
                    <a:pt x="2565" y="3292"/>
                    <a:pt x="2558" y="3291"/>
                  </a:cubicBezTo>
                  <a:cubicBezTo>
                    <a:pt x="2508" y="3290"/>
                    <a:pt x="2584" y="3288"/>
                    <a:pt x="2520" y="3286"/>
                  </a:cubicBezTo>
                  <a:cubicBezTo>
                    <a:pt x="2500" y="3285"/>
                    <a:pt x="2486" y="3284"/>
                    <a:pt x="2500" y="3284"/>
                  </a:cubicBezTo>
                  <a:cubicBezTo>
                    <a:pt x="2532" y="3282"/>
                    <a:pt x="2488" y="3282"/>
                    <a:pt x="2496" y="3281"/>
                  </a:cubicBezTo>
                  <a:cubicBezTo>
                    <a:pt x="2463" y="3268"/>
                    <a:pt x="2389" y="3275"/>
                    <a:pt x="2352" y="3261"/>
                  </a:cubicBezTo>
                  <a:cubicBezTo>
                    <a:pt x="2350" y="3259"/>
                    <a:pt x="2365" y="3257"/>
                    <a:pt x="2313" y="3256"/>
                  </a:cubicBezTo>
                  <a:cubicBezTo>
                    <a:pt x="2302" y="3255"/>
                    <a:pt x="2311" y="3254"/>
                    <a:pt x="2311" y="3253"/>
                  </a:cubicBezTo>
                  <a:cubicBezTo>
                    <a:pt x="2329" y="3253"/>
                    <a:pt x="2341" y="3253"/>
                    <a:pt x="2348" y="3253"/>
                  </a:cubicBezTo>
                  <a:cubicBezTo>
                    <a:pt x="2342" y="3252"/>
                    <a:pt x="2334" y="3252"/>
                    <a:pt x="2334" y="3251"/>
                  </a:cubicBezTo>
                  <a:cubicBezTo>
                    <a:pt x="2374" y="3251"/>
                    <a:pt x="2339" y="3237"/>
                    <a:pt x="2393" y="3235"/>
                  </a:cubicBezTo>
                  <a:cubicBezTo>
                    <a:pt x="2406" y="3234"/>
                    <a:pt x="2421" y="3233"/>
                    <a:pt x="2412" y="3232"/>
                  </a:cubicBezTo>
                  <a:cubicBezTo>
                    <a:pt x="2369" y="3230"/>
                    <a:pt x="2413" y="3229"/>
                    <a:pt x="2438" y="3227"/>
                  </a:cubicBezTo>
                  <a:cubicBezTo>
                    <a:pt x="2446" y="3227"/>
                    <a:pt x="2450" y="3226"/>
                    <a:pt x="2456" y="3225"/>
                  </a:cubicBezTo>
                  <a:cubicBezTo>
                    <a:pt x="2485" y="3223"/>
                    <a:pt x="2479" y="3219"/>
                    <a:pt x="2476" y="3216"/>
                  </a:cubicBezTo>
                  <a:cubicBezTo>
                    <a:pt x="2469" y="3212"/>
                    <a:pt x="2554" y="3212"/>
                    <a:pt x="2499" y="3209"/>
                  </a:cubicBezTo>
                  <a:cubicBezTo>
                    <a:pt x="2468" y="3207"/>
                    <a:pt x="2468" y="3205"/>
                    <a:pt x="2498" y="3204"/>
                  </a:cubicBezTo>
                  <a:cubicBezTo>
                    <a:pt x="2507" y="3203"/>
                    <a:pt x="2528" y="3203"/>
                    <a:pt x="2498" y="3202"/>
                  </a:cubicBezTo>
                  <a:cubicBezTo>
                    <a:pt x="2522" y="3201"/>
                    <a:pt x="2519" y="3201"/>
                    <a:pt x="2519" y="3200"/>
                  </a:cubicBezTo>
                  <a:cubicBezTo>
                    <a:pt x="2516" y="3183"/>
                    <a:pt x="2542" y="3193"/>
                    <a:pt x="2555" y="3190"/>
                  </a:cubicBezTo>
                  <a:cubicBezTo>
                    <a:pt x="2480" y="3186"/>
                    <a:pt x="2558" y="3170"/>
                    <a:pt x="2452" y="3173"/>
                  </a:cubicBezTo>
                  <a:cubicBezTo>
                    <a:pt x="2566" y="3172"/>
                    <a:pt x="2385" y="3159"/>
                    <a:pt x="2375" y="3158"/>
                  </a:cubicBezTo>
                  <a:cubicBezTo>
                    <a:pt x="2398" y="3157"/>
                    <a:pt x="2368" y="3156"/>
                    <a:pt x="2372" y="3155"/>
                  </a:cubicBezTo>
                  <a:cubicBezTo>
                    <a:pt x="2380" y="3154"/>
                    <a:pt x="2357" y="3152"/>
                    <a:pt x="2393" y="3151"/>
                  </a:cubicBezTo>
                  <a:cubicBezTo>
                    <a:pt x="2369" y="3151"/>
                    <a:pt x="2359" y="3150"/>
                    <a:pt x="2383" y="3149"/>
                  </a:cubicBezTo>
                  <a:cubicBezTo>
                    <a:pt x="2416" y="3147"/>
                    <a:pt x="2359" y="3147"/>
                    <a:pt x="2374" y="3146"/>
                  </a:cubicBezTo>
                  <a:cubicBezTo>
                    <a:pt x="2423" y="3141"/>
                    <a:pt x="2381" y="3143"/>
                    <a:pt x="2430" y="3137"/>
                  </a:cubicBezTo>
                  <a:cubicBezTo>
                    <a:pt x="2435" y="3137"/>
                    <a:pt x="2424" y="3136"/>
                    <a:pt x="2425" y="3136"/>
                  </a:cubicBezTo>
                  <a:cubicBezTo>
                    <a:pt x="2428" y="3135"/>
                    <a:pt x="2443" y="3134"/>
                    <a:pt x="2429" y="3133"/>
                  </a:cubicBezTo>
                  <a:cubicBezTo>
                    <a:pt x="2391" y="3133"/>
                    <a:pt x="2457" y="3132"/>
                    <a:pt x="2421" y="3131"/>
                  </a:cubicBezTo>
                  <a:cubicBezTo>
                    <a:pt x="2412" y="3131"/>
                    <a:pt x="2415" y="3129"/>
                    <a:pt x="2426" y="3128"/>
                  </a:cubicBezTo>
                  <a:cubicBezTo>
                    <a:pt x="2438" y="3127"/>
                    <a:pt x="2396" y="3127"/>
                    <a:pt x="2434" y="3126"/>
                  </a:cubicBezTo>
                  <a:cubicBezTo>
                    <a:pt x="2428" y="3125"/>
                    <a:pt x="2451" y="3124"/>
                    <a:pt x="2455" y="3123"/>
                  </a:cubicBezTo>
                  <a:cubicBezTo>
                    <a:pt x="2456" y="3116"/>
                    <a:pt x="2470" y="3116"/>
                    <a:pt x="2476" y="3114"/>
                  </a:cubicBezTo>
                  <a:cubicBezTo>
                    <a:pt x="2483" y="3109"/>
                    <a:pt x="2519" y="3108"/>
                    <a:pt x="2535" y="3104"/>
                  </a:cubicBezTo>
                  <a:cubicBezTo>
                    <a:pt x="2494" y="3103"/>
                    <a:pt x="2558" y="3102"/>
                    <a:pt x="2526" y="3102"/>
                  </a:cubicBezTo>
                  <a:cubicBezTo>
                    <a:pt x="2506" y="3101"/>
                    <a:pt x="2545" y="3100"/>
                    <a:pt x="2519" y="3099"/>
                  </a:cubicBezTo>
                  <a:cubicBezTo>
                    <a:pt x="2543" y="3094"/>
                    <a:pt x="2552" y="3091"/>
                    <a:pt x="2581" y="3086"/>
                  </a:cubicBezTo>
                  <a:cubicBezTo>
                    <a:pt x="2591" y="3083"/>
                    <a:pt x="2558" y="3079"/>
                    <a:pt x="2601" y="3076"/>
                  </a:cubicBezTo>
                  <a:cubicBezTo>
                    <a:pt x="2605" y="3076"/>
                    <a:pt x="2606" y="3075"/>
                    <a:pt x="2601" y="3075"/>
                  </a:cubicBezTo>
                  <a:cubicBezTo>
                    <a:pt x="2572" y="3074"/>
                    <a:pt x="2572" y="3073"/>
                    <a:pt x="2600" y="3071"/>
                  </a:cubicBezTo>
                  <a:cubicBezTo>
                    <a:pt x="2550" y="3069"/>
                    <a:pt x="2606" y="3071"/>
                    <a:pt x="2601" y="3067"/>
                  </a:cubicBezTo>
                  <a:cubicBezTo>
                    <a:pt x="2596" y="3066"/>
                    <a:pt x="2574" y="3064"/>
                    <a:pt x="2584" y="3064"/>
                  </a:cubicBezTo>
                  <a:cubicBezTo>
                    <a:pt x="2612" y="3063"/>
                    <a:pt x="2573" y="3062"/>
                    <a:pt x="2579" y="3061"/>
                  </a:cubicBezTo>
                  <a:cubicBezTo>
                    <a:pt x="2586" y="3060"/>
                    <a:pt x="2583" y="3058"/>
                    <a:pt x="2580" y="3057"/>
                  </a:cubicBezTo>
                  <a:cubicBezTo>
                    <a:pt x="2561" y="3055"/>
                    <a:pt x="2562" y="3047"/>
                    <a:pt x="2556" y="3046"/>
                  </a:cubicBezTo>
                  <a:cubicBezTo>
                    <a:pt x="2530" y="3041"/>
                    <a:pt x="2519" y="3043"/>
                    <a:pt x="2518" y="3036"/>
                  </a:cubicBezTo>
                  <a:cubicBezTo>
                    <a:pt x="2513" y="3022"/>
                    <a:pt x="2536" y="3028"/>
                    <a:pt x="2498" y="3025"/>
                  </a:cubicBezTo>
                  <a:cubicBezTo>
                    <a:pt x="2550" y="3024"/>
                    <a:pt x="2482" y="3023"/>
                    <a:pt x="2515" y="3022"/>
                  </a:cubicBezTo>
                  <a:cubicBezTo>
                    <a:pt x="2486" y="3021"/>
                    <a:pt x="2522" y="3020"/>
                    <a:pt x="2519" y="3019"/>
                  </a:cubicBezTo>
                  <a:cubicBezTo>
                    <a:pt x="2516" y="3018"/>
                    <a:pt x="2518" y="3017"/>
                    <a:pt x="2518" y="3016"/>
                  </a:cubicBezTo>
                  <a:cubicBezTo>
                    <a:pt x="2519" y="3015"/>
                    <a:pt x="2493" y="3015"/>
                    <a:pt x="2515" y="3014"/>
                  </a:cubicBezTo>
                  <a:cubicBezTo>
                    <a:pt x="2529" y="3013"/>
                    <a:pt x="2523" y="3011"/>
                    <a:pt x="2507" y="3010"/>
                  </a:cubicBezTo>
                  <a:cubicBezTo>
                    <a:pt x="2473" y="3009"/>
                    <a:pt x="2546" y="3008"/>
                    <a:pt x="2518" y="3007"/>
                  </a:cubicBezTo>
                  <a:cubicBezTo>
                    <a:pt x="2482" y="3005"/>
                    <a:pt x="2499" y="3003"/>
                    <a:pt x="2499" y="3002"/>
                  </a:cubicBezTo>
                  <a:cubicBezTo>
                    <a:pt x="2500" y="3000"/>
                    <a:pt x="2479" y="2998"/>
                    <a:pt x="2518" y="2997"/>
                  </a:cubicBezTo>
                  <a:cubicBezTo>
                    <a:pt x="2465" y="2995"/>
                    <a:pt x="2519" y="2990"/>
                    <a:pt x="2532" y="2985"/>
                  </a:cubicBezTo>
                  <a:cubicBezTo>
                    <a:pt x="2542" y="2984"/>
                    <a:pt x="2499" y="2982"/>
                    <a:pt x="2537" y="2981"/>
                  </a:cubicBezTo>
                  <a:cubicBezTo>
                    <a:pt x="2508" y="2981"/>
                    <a:pt x="2543" y="2980"/>
                    <a:pt x="2540" y="2979"/>
                  </a:cubicBezTo>
                  <a:cubicBezTo>
                    <a:pt x="2531" y="2969"/>
                    <a:pt x="2565" y="2963"/>
                    <a:pt x="2581" y="2961"/>
                  </a:cubicBezTo>
                  <a:cubicBezTo>
                    <a:pt x="2531" y="2960"/>
                    <a:pt x="2575" y="2958"/>
                    <a:pt x="2584" y="2958"/>
                  </a:cubicBezTo>
                  <a:cubicBezTo>
                    <a:pt x="2636" y="2946"/>
                    <a:pt x="2594" y="2949"/>
                    <a:pt x="2662" y="2943"/>
                  </a:cubicBezTo>
                  <a:lnTo>
                    <a:pt x="2652" y="2942"/>
                  </a:lnTo>
                  <a:cubicBezTo>
                    <a:pt x="2641" y="2939"/>
                    <a:pt x="2634" y="2937"/>
                    <a:pt x="2663" y="2934"/>
                  </a:cubicBezTo>
                  <a:cubicBezTo>
                    <a:pt x="2716" y="2929"/>
                    <a:pt x="2721" y="2925"/>
                    <a:pt x="2748" y="2917"/>
                  </a:cubicBezTo>
                  <a:cubicBezTo>
                    <a:pt x="2750" y="2916"/>
                    <a:pt x="2766" y="2915"/>
                    <a:pt x="2767" y="2914"/>
                  </a:cubicBezTo>
                  <a:cubicBezTo>
                    <a:pt x="2769" y="2913"/>
                    <a:pt x="2748" y="2912"/>
                    <a:pt x="2758" y="2911"/>
                  </a:cubicBezTo>
                  <a:cubicBezTo>
                    <a:pt x="2780" y="2910"/>
                    <a:pt x="2747" y="2909"/>
                    <a:pt x="2752" y="2909"/>
                  </a:cubicBezTo>
                  <a:cubicBezTo>
                    <a:pt x="2784" y="2908"/>
                    <a:pt x="2727" y="2908"/>
                    <a:pt x="2753" y="2907"/>
                  </a:cubicBezTo>
                  <a:cubicBezTo>
                    <a:pt x="2779" y="2906"/>
                    <a:pt x="2767" y="2904"/>
                    <a:pt x="2761" y="2904"/>
                  </a:cubicBezTo>
                  <a:cubicBezTo>
                    <a:pt x="2736" y="2903"/>
                    <a:pt x="2768" y="2903"/>
                    <a:pt x="2765" y="2902"/>
                  </a:cubicBezTo>
                  <a:cubicBezTo>
                    <a:pt x="2747" y="2902"/>
                    <a:pt x="2750" y="2900"/>
                    <a:pt x="2746" y="2887"/>
                  </a:cubicBezTo>
                  <a:cubicBezTo>
                    <a:pt x="2742" y="2883"/>
                    <a:pt x="2767" y="2879"/>
                    <a:pt x="2731" y="2874"/>
                  </a:cubicBezTo>
                  <a:cubicBezTo>
                    <a:pt x="2779" y="2874"/>
                    <a:pt x="2719" y="2873"/>
                    <a:pt x="2738" y="2872"/>
                  </a:cubicBezTo>
                  <a:cubicBezTo>
                    <a:pt x="2768" y="2871"/>
                    <a:pt x="2731" y="2862"/>
                    <a:pt x="2727" y="2855"/>
                  </a:cubicBezTo>
                  <a:cubicBezTo>
                    <a:pt x="2730" y="2851"/>
                    <a:pt x="2716" y="2850"/>
                    <a:pt x="2690" y="2848"/>
                  </a:cubicBezTo>
                  <a:cubicBezTo>
                    <a:pt x="2725" y="2847"/>
                    <a:pt x="2693" y="2846"/>
                    <a:pt x="2687" y="2845"/>
                  </a:cubicBezTo>
                  <a:cubicBezTo>
                    <a:pt x="2680" y="2844"/>
                    <a:pt x="2689" y="2842"/>
                    <a:pt x="2684" y="2841"/>
                  </a:cubicBezTo>
                  <a:cubicBezTo>
                    <a:pt x="2680" y="2840"/>
                    <a:pt x="2649" y="2839"/>
                    <a:pt x="2666" y="2838"/>
                  </a:cubicBezTo>
                  <a:cubicBezTo>
                    <a:pt x="2687" y="2837"/>
                    <a:pt x="2626" y="2836"/>
                    <a:pt x="2658" y="2835"/>
                  </a:cubicBezTo>
                  <a:cubicBezTo>
                    <a:pt x="2663" y="2835"/>
                    <a:pt x="2628" y="2833"/>
                    <a:pt x="2663" y="2833"/>
                  </a:cubicBezTo>
                  <a:cubicBezTo>
                    <a:pt x="2630" y="2826"/>
                    <a:pt x="2570" y="2829"/>
                    <a:pt x="2581" y="2819"/>
                  </a:cubicBezTo>
                  <a:cubicBezTo>
                    <a:pt x="2514" y="2819"/>
                    <a:pt x="2470" y="2815"/>
                    <a:pt x="2437" y="2809"/>
                  </a:cubicBezTo>
                  <a:cubicBezTo>
                    <a:pt x="2469" y="2808"/>
                    <a:pt x="2433" y="2807"/>
                    <a:pt x="2433" y="2806"/>
                  </a:cubicBezTo>
                  <a:cubicBezTo>
                    <a:pt x="2432" y="2805"/>
                    <a:pt x="2454" y="2804"/>
                    <a:pt x="2457" y="2803"/>
                  </a:cubicBezTo>
                  <a:cubicBezTo>
                    <a:pt x="2460" y="2801"/>
                    <a:pt x="2442" y="2799"/>
                    <a:pt x="2472" y="2798"/>
                  </a:cubicBezTo>
                  <a:cubicBezTo>
                    <a:pt x="2450" y="2797"/>
                    <a:pt x="2445" y="2795"/>
                    <a:pt x="2459" y="2794"/>
                  </a:cubicBezTo>
                  <a:cubicBezTo>
                    <a:pt x="2478" y="2793"/>
                    <a:pt x="2441" y="2791"/>
                    <a:pt x="2454" y="2790"/>
                  </a:cubicBezTo>
                  <a:cubicBezTo>
                    <a:pt x="2458" y="2789"/>
                    <a:pt x="2420" y="2788"/>
                    <a:pt x="2418" y="2788"/>
                  </a:cubicBezTo>
                  <a:cubicBezTo>
                    <a:pt x="2408" y="2792"/>
                    <a:pt x="2427" y="2798"/>
                    <a:pt x="2394" y="2801"/>
                  </a:cubicBezTo>
                  <a:cubicBezTo>
                    <a:pt x="2455" y="2806"/>
                    <a:pt x="2295" y="2798"/>
                    <a:pt x="2349" y="2806"/>
                  </a:cubicBezTo>
                  <a:cubicBezTo>
                    <a:pt x="2311" y="2806"/>
                    <a:pt x="2278" y="2806"/>
                    <a:pt x="2248" y="2805"/>
                  </a:cubicBezTo>
                  <a:cubicBezTo>
                    <a:pt x="2248" y="2801"/>
                    <a:pt x="2248" y="2801"/>
                    <a:pt x="2206" y="2798"/>
                  </a:cubicBezTo>
                  <a:cubicBezTo>
                    <a:pt x="2206" y="2800"/>
                    <a:pt x="2210" y="2801"/>
                    <a:pt x="2205" y="2803"/>
                  </a:cubicBezTo>
                  <a:cubicBezTo>
                    <a:pt x="2202" y="2804"/>
                    <a:pt x="2246" y="2804"/>
                    <a:pt x="2208" y="2805"/>
                  </a:cubicBezTo>
                  <a:cubicBezTo>
                    <a:pt x="2304" y="2808"/>
                    <a:pt x="2160" y="2820"/>
                    <a:pt x="2125" y="2806"/>
                  </a:cubicBezTo>
                  <a:cubicBezTo>
                    <a:pt x="2127" y="2805"/>
                    <a:pt x="2145" y="2803"/>
                    <a:pt x="2155" y="2801"/>
                  </a:cubicBezTo>
                  <a:cubicBezTo>
                    <a:pt x="2121" y="2798"/>
                    <a:pt x="2077" y="2798"/>
                    <a:pt x="2112" y="2795"/>
                  </a:cubicBezTo>
                  <a:cubicBezTo>
                    <a:pt x="2136" y="2793"/>
                    <a:pt x="2109" y="2793"/>
                    <a:pt x="2114" y="2791"/>
                  </a:cubicBezTo>
                  <a:cubicBezTo>
                    <a:pt x="2143" y="2790"/>
                    <a:pt x="2097" y="2790"/>
                    <a:pt x="2109" y="2789"/>
                  </a:cubicBezTo>
                  <a:cubicBezTo>
                    <a:pt x="2129" y="2788"/>
                    <a:pt x="2123" y="2788"/>
                    <a:pt x="2123" y="2784"/>
                  </a:cubicBezTo>
                  <a:cubicBezTo>
                    <a:pt x="2081" y="2780"/>
                    <a:pt x="2182" y="2778"/>
                    <a:pt x="2124" y="2775"/>
                  </a:cubicBezTo>
                  <a:cubicBezTo>
                    <a:pt x="2120" y="2775"/>
                    <a:pt x="2123" y="2774"/>
                    <a:pt x="2129" y="2774"/>
                  </a:cubicBezTo>
                  <a:cubicBezTo>
                    <a:pt x="2155" y="2773"/>
                    <a:pt x="2142" y="2772"/>
                    <a:pt x="2143" y="2771"/>
                  </a:cubicBezTo>
                  <a:cubicBezTo>
                    <a:pt x="2150" y="2763"/>
                    <a:pt x="2125" y="2766"/>
                    <a:pt x="2165" y="2764"/>
                  </a:cubicBezTo>
                  <a:cubicBezTo>
                    <a:pt x="2132" y="2763"/>
                    <a:pt x="2145" y="2762"/>
                    <a:pt x="2144" y="2761"/>
                  </a:cubicBezTo>
                  <a:cubicBezTo>
                    <a:pt x="2139" y="2754"/>
                    <a:pt x="2151" y="2745"/>
                    <a:pt x="2142" y="2743"/>
                  </a:cubicBezTo>
                  <a:cubicBezTo>
                    <a:pt x="2134" y="2742"/>
                    <a:pt x="2182" y="2741"/>
                    <a:pt x="2158" y="2739"/>
                  </a:cubicBezTo>
                  <a:cubicBezTo>
                    <a:pt x="2141" y="2738"/>
                    <a:pt x="2205" y="2736"/>
                    <a:pt x="2185" y="2735"/>
                  </a:cubicBezTo>
                  <a:cubicBezTo>
                    <a:pt x="2228" y="2734"/>
                    <a:pt x="2163" y="2732"/>
                    <a:pt x="2184" y="2731"/>
                  </a:cubicBezTo>
                  <a:cubicBezTo>
                    <a:pt x="2129" y="2729"/>
                    <a:pt x="2194" y="2728"/>
                    <a:pt x="2189" y="2726"/>
                  </a:cubicBezTo>
                  <a:cubicBezTo>
                    <a:pt x="2241" y="2726"/>
                    <a:pt x="2218" y="2724"/>
                    <a:pt x="2248" y="2723"/>
                  </a:cubicBezTo>
                  <a:cubicBezTo>
                    <a:pt x="2248" y="2724"/>
                    <a:pt x="2238" y="2725"/>
                    <a:pt x="2250" y="2726"/>
                  </a:cubicBezTo>
                  <a:cubicBezTo>
                    <a:pt x="2281" y="2727"/>
                    <a:pt x="2251" y="2728"/>
                    <a:pt x="2246" y="2728"/>
                  </a:cubicBezTo>
                  <a:cubicBezTo>
                    <a:pt x="2229" y="2730"/>
                    <a:pt x="2244" y="2732"/>
                    <a:pt x="2255" y="2734"/>
                  </a:cubicBezTo>
                  <a:cubicBezTo>
                    <a:pt x="2266" y="2736"/>
                    <a:pt x="2279" y="2738"/>
                    <a:pt x="2250" y="2739"/>
                  </a:cubicBezTo>
                  <a:cubicBezTo>
                    <a:pt x="2244" y="2740"/>
                    <a:pt x="2242" y="2741"/>
                    <a:pt x="2249" y="2741"/>
                  </a:cubicBezTo>
                  <a:cubicBezTo>
                    <a:pt x="2283" y="2747"/>
                    <a:pt x="2297" y="2746"/>
                    <a:pt x="2311" y="2749"/>
                  </a:cubicBezTo>
                  <a:cubicBezTo>
                    <a:pt x="2306" y="2750"/>
                    <a:pt x="2347" y="2751"/>
                    <a:pt x="2315" y="2752"/>
                  </a:cubicBezTo>
                  <a:cubicBezTo>
                    <a:pt x="2369" y="2755"/>
                    <a:pt x="2292" y="2758"/>
                    <a:pt x="2322" y="2761"/>
                  </a:cubicBezTo>
                  <a:cubicBezTo>
                    <a:pt x="2283" y="2763"/>
                    <a:pt x="2341" y="2764"/>
                    <a:pt x="2346" y="2766"/>
                  </a:cubicBezTo>
                  <a:cubicBezTo>
                    <a:pt x="2427" y="2768"/>
                    <a:pt x="2350" y="2754"/>
                    <a:pt x="2471" y="2756"/>
                  </a:cubicBezTo>
                  <a:cubicBezTo>
                    <a:pt x="2481" y="2757"/>
                    <a:pt x="2472" y="2758"/>
                    <a:pt x="2483" y="2759"/>
                  </a:cubicBezTo>
                  <a:cubicBezTo>
                    <a:pt x="2501" y="2760"/>
                    <a:pt x="2460" y="2761"/>
                    <a:pt x="2478" y="2762"/>
                  </a:cubicBezTo>
                  <a:cubicBezTo>
                    <a:pt x="2506" y="2763"/>
                    <a:pt x="2467" y="2764"/>
                    <a:pt x="2477" y="2765"/>
                  </a:cubicBezTo>
                  <a:cubicBezTo>
                    <a:pt x="2489" y="2766"/>
                    <a:pt x="2492" y="2767"/>
                    <a:pt x="2479" y="2769"/>
                  </a:cubicBezTo>
                  <a:cubicBezTo>
                    <a:pt x="2470" y="2769"/>
                    <a:pt x="2499" y="2770"/>
                    <a:pt x="2486" y="2771"/>
                  </a:cubicBezTo>
                  <a:cubicBezTo>
                    <a:pt x="2520" y="2771"/>
                    <a:pt x="2530" y="2771"/>
                    <a:pt x="2540" y="2770"/>
                  </a:cubicBezTo>
                  <a:cubicBezTo>
                    <a:pt x="2546" y="2769"/>
                    <a:pt x="2569" y="2768"/>
                    <a:pt x="2540" y="2768"/>
                  </a:cubicBezTo>
                  <a:cubicBezTo>
                    <a:pt x="2573" y="2767"/>
                    <a:pt x="2539" y="2766"/>
                    <a:pt x="2548" y="2766"/>
                  </a:cubicBezTo>
                  <a:cubicBezTo>
                    <a:pt x="2556" y="2765"/>
                    <a:pt x="2560" y="2764"/>
                    <a:pt x="2559" y="2764"/>
                  </a:cubicBezTo>
                  <a:cubicBezTo>
                    <a:pt x="2545" y="2761"/>
                    <a:pt x="2657" y="2759"/>
                    <a:pt x="2603" y="2757"/>
                  </a:cubicBezTo>
                  <a:cubicBezTo>
                    <a:pt x="2629" y="2752"/>
                    <a:pt x="2659" y="2746"/>
                    <a:pt x="2680" y="2744"/>
                  </a:cubicBezTo>
                  <a:cubicBezTo>
                    <a:pt x="2625" y="2738"/>
                    <a:pt x="2707" y="2748"/>
                    <a:pt x="2706" y="2732"/>
                  </a:cubicBezTo>
                  <a:cubicBezTo>
                    <a:pt x="2673" y="2731"/>
                    <a:pt x="2708" y="2730"/>
                    <a:pt x="2691" y="2729"/>
                  </a:cubicBezTo>
                  <a:cubicBezTo>
                    <a:pt x="2656" y="2727"/>
                    <a:pt x="2693" y="2722"/>
                    <a:pt x="2667" y="2720"/>
                  </a:cubicBezTo>
                  <a:cubicBezTo>
                    <a:pt x="2650" y="2718"/>
                    <a:pt x="2681" y="2715"/>
                    <a:pt x="2662" y="2714"/>
                  </a:cubicBezTo>
                  <a:cubicBezTo>
                    <a:pt x="2638" y="2713"/>
                    <a:pt x="2669" y="2712"/>
                    <a:pt x="2651" y="2711"/>
                  </a:cubicBezTo>
                  <a:cubicBezTo>
                    <a:pt x="2642" y="2711"/>
                    <a:pt x="2678" y="2710"/>
                    <a:pt x="2649" y="2709"/>
                  </a:cubicBezTo>
                  <a:cubicBezTo>
                    <a:pt x="2635" y="2708"/>
                    <a:pt x="2644" y="2707"/>
                    <a:pt x="2644" y="2705"/>
                  </a:cubicBezTo>
                  <a:cubicBezTo>
                    <a:pt x="2639" y="2698"/>
                    <a:pt x="2655" y="2696"/>
                    <a:pt x="2641" y="2695"/>
                  </a:cubicBezTo>
                  <a:cubicBezTo>
                    <a:pt x="2622" y="2680"/>
                    <a:pt x="2536" y="2669"/>
                    <a:pt x="2483" y="2656"/>
                  </a:cubicBezTo>
                  <a:cubicBezTo>
                    <a:pt x="2521" y="2656"/>
                    <a:pt x="2453" y="2655"/>
                    <a:pt x="2493" y="2654"/>
                  </a:cubicBezTo>
                  <a:cubicBezTo>
                    <a:pt x="2454" y="2647"/>
                    <a:pt x="2430" y="2642"/>
                    <a:pt x="2414" y="2634"/>
                  </a:cubicBezTo>
                  <a:cubicBezTo>
                    <a:pt x="2408" y="2633"/>
                    <a:pt x="2398" y="2631"/>
                    <a:pt x="2390" y="2630"/>
                  </a:cubicBezTo>
                  <a:cubicBezTo>
                    <a:pt x="2381" y="2628"/>
                    <a:pt x="2400" y="2627"/>
                    <a:pt x="2393" y="2625"/>
                  </a:cubicBezTo>
                  <a:cubicBezTo>
                    <a:pt x="2387" y="2624"/>
                    <a:pt x="2380" y="2622"/>
                    <a:pt x="2373" y="2621"/>
                  </a:cubicBezTo>
                  <a:cubicBezTo>
                    <a:pt x="2365" y="2620"/>
                    <a:pt x="2390" y="2618"/>
                    <a:pt x="2358" y="2617"/>
                  </a:cubicBezTo>
                  <a:cubicBezTo>
                    <a:pt x="2369" y="2617"/>
                    <a:pt x="2367" y="2616"/>
                    <a:pt x="2364" y="2616"/>
                  </a:cubicBezTo>
                  <a:cubicBezTo>
                    <a:pt x="2346" y="2614"/>
                    <a:pt x="2451" y="2614"/>
                    <a:pt x="2425" y="2612"/>
                  </a:cubicBezTo>
                  <a:cubicBezTo>
                    <a:pt x="2399" y="2600"/>
                    <a:pt x="2311" y="2604"/>
                    <a:pt x="2331" y="2599"/>
                  </a:cubicBezTo>
                  <a:cubicBezTo>
                    <a:pt x="2298" y="2595"/>
                    <a:pt x="2309" y="2594"/>
                    <a:pt x="2280" y="2591"/>
                  </a:cubicBezTo>
                  <a:cubicBezTo>
                    <a:pt x="2231" y="2591"/>
                    <a:pt x="2251" y="2590"/>
                    <a:pt x="2248" y="2589"/>
                  </a:cubicBezTo>
                  <a:cubicBezTo>
                    <a:pt x="2246" y="2588"/>
                    <a:pt x="2251" y="2587"/>
                    <a:pt x="2247" y="2587"/>
                  </a:cubicBezTo>
                  <a:cubicBezTo>
                    <a:pt x="2239" y="2585"/>
                    <a:pt x="2266" y="2584"/>
                    <a:pt x="2257" y="2582"/>
                  </a:cubicBezTo>
                  <a:cubicBezTo>
                    <a:pt x="2272" y="2582"/>
                    <a:pt x="2303" y="2580"/>
                    <a:pt x="2330" y="2572"/>
                  </a:cubicBezTo>
                  <a:cubicBezTo>
                    <a:pt x="2339" y="2571"/>
                    <a:pt x="2336" y="2569"/>
                    <a:pt x="2330" y="2568"/>
                  </a:cubicBezTo>
                  <a:cubicBezTo>
                    <a:pt x="2324" y="2567"/>
                    <a:pt x="2358" y="2566"/>
                    <a:pt x="2339" y="2566"/>
                  </a:cubicBezTo>
                  <a:cubicBezTo>
                    <a:pt x="2306" y="2564"/>
                    <a:pt x="2357" y="2564"/>
                    <a:pt x="2354" y="2563"/>
                  </a:cubicBezTo>
                  <a:cubicBezTo>
                    <a:pt x="2350" y="2561"/>
                    <a:pt x="2354" y="2558"/>
                    <a:pt x="2322" y="2556"/>
                  </a:cubicBezTo>
                  <a:cubicBezTo>
                    <a:pt x="2280" y="2553"/>
                    <a:pt x="2400" y="2552"/>
                    <a:pt x="2391" y="2550"/>
                  </a:cubicBezTo>
                  <a:cubicBezTo>
                    <a:pt x="2402" y="2548"/>
                    <a:pt x="2384" y="2545"/>
                    <a:pt x="2414" y="2542"/>
                  </a:cubicBezTo>
                  <a:cubicBezTo>
                    <a:pt x="2379" y="2540"/>
                    <a:pt x="2440" y="2538"/>
                    <a:pt x="2434" y="2536"/>
                  </a:cubicBezTo>
                  <a:cubicBezTo>
                    <a:pt x="2403" y="2535"/>
                    <a:pt x="2440" y="2535"/>
                    <a:pt x="2436" y="2534"/>
                  </a:cubicBezTo>
                  <a:cubicBezTo>
                    <a:pt x="2435" y="2533"/>
                    <a:pt x="2449" y="2533"/>
                    <a:pt x="2455" y="2533"/>
                  </a:cubicBezTo>
                  <a:cubicBezTo>
                    <a:pt x="2402" y="2531"/>
                    <a:pt x="2465" y="2529"/>
                    <a:pt x="2437" y="2527"/>
                  </a:cubicBezTo>
                  <a:cubicBezTo>
                    <a:pt x="2418" y="2526"/>
                    <a:pt x="2461" y="2526"/>
                    <a:pt x="2476" y="2526"/>
                  </a:cubicBezTo>
                  <a:cubicBezTo>
                    <a:pt x="2460" y="2525"/>
                    <a:pt x="2442" y="2524"/>
                    <a:pt x="2427" y="2523"/>
                  </a:cubicBezTo>
                  <a:cubicBezTo>
                    <a:pt x="2414" y="2521"/>
                    <a:pt x="2462" y="2519"/>
                    <a:pt x="2475" y="2518"/>
                  </a:cubicBezTo>
                  <a:cubicBezTo>
                    <a:pt x="2477" y="2517"/>
                    <a:pt x="2462" y="2516"/>
                    <a:pt x="2457" y="2515"/>
                  </a:cubicBezTo>
                  <a:cubicBezTo>
                    <a:pt x="2456" y="2515"/>
                    <a:pt x="2469" y="2514"/>
                    <a:pt x="2469" y="2514"/>
                  </a:cubicBezTo>
                  <a:cubicBezTo>
                    <a:pt x="2445" y="2512"/>
                    <a:pt x="2470" y="2513"/>
                    <a:pt x="2476" y="2511"/>
                  </a:cubicBezTo>
                  <a:cubicBezTo>
                    <a:pt x="2479" y="2510"/>
                    <a:pt x="2486" y="2509"/>
                    <a:pt x="2475" y="2508"/>
                  </a:cubicBezTo>
                  <a:cubicBezTo>
                    <a:pt x="2460" y="2507"/>
                    <a:pt x="2510" y="2506"/>
                    <a:pt x="2482" y="2505"/>
                  </a:cubicBezTo>
                  <a:cubicBezTo>
                    <a:pt x="2472" y="2505"/>
                    <a:pt x="2497" y="2503"/>
                    <a:pt x="2490" y="2503"/>
                  </a:cubicBezTo>
                  <a:cubicBezTo>
                    <a:pt x="2476" y="2501"/>
                    <a:pt x="2509" y="2500"/>
                    <a:pt x="2499" y="2499"/>
                  </a:cubicBezTo>
                  <a:cubicBezTo>
                    <a:pt x="2486" y="2498"/>
                    <a:pt x="2480" y="2496"/>
                    <a:pt x="2497" y="2495"/>
                  </a:cubicBezTo>
                  <a:cubicBezTo>
                    <a:pt x="2509" y="2493"/>
                    <a:pt x="2411" y="2488"/>
                    <a:pt x="2397" y="2484"/>
                  </a:cubicBezTo>
                  <a:cubicBezTo>
                    <a:pt x="2373" y="2483"/>
                    <a:pt x="2415" y="2480"/>
                    <a:pt x="2403" y="2479"/>
                  </a:cubicBezTo>
                  <a:cubicBezTo>
                    <a:pt x="2401" y="2477"/>
                    <a:pt x="2448" y="2476"/>
                    <a:pt x="2417" y="2475"/>
                  </a:cubicBezTo>
                  <a:cubicBezTo>
                    <a:pt x="2514" y="2457"/>
                    <a:pt x="2182" y="2452"/>
                    <a:pt x="2141" y="2449"/>
                  </a:cubicBezTo>
                  <a:cubicBezTo>
                    <a:pt x="2113" y="2447"/>
                    <a:pt x="2100" y="2446"/>
                    <a:pt x="2082" y="2433"/>
                  </a:cubicBezTo>
                  <a:cubicBezTo>
                    <a:pt x="2081" y="2432"/>
                    <a:pt x="2030" y="2431"/>
                    <a:pt x="2076" y="2429"/>
                  </a:cubicBezTo>
                  <a:cubicBezTo>
                    <a:pt x="2062" y="2429"/>
                    <a:pt x="2030" y="2428"/>
                    <a:pt x="2020" y="2421"/>
                  </a:cubicBezTo>
                  <a:cubicBezTo>
                    <a:pt x="2024" y="2407"/>
                    <a:pt x="1991" y="2411"/>
                    <a:pt x="1988" y="2408"/>
                  </a:cubicBezTo>
                  <a:cubicBezTo>
                    <a:pt x="1994" y="2407"/>
                    <a:pt x="1969" y="2407"/>
                    <a:pt x="1976" y="2406"/>
                  </a:cubicBezTo>
                  <a:cubicBezTo>
                    <a:pt x="1982" y="2405"/>
                    <a:pt x="1971" y="2404"/>
                    <a:pt x="1995" y="2403"/>
                  </a:cubicBezTo>
                  <a:cubicBezTo>
                    <a:pt x="1993" y="2401"/>
                    <a:pt x="1895" y="2396"/>
                    <a:pt x="1955" y="2393"/>
                  </a:cubicBezTo>
                  <a:cubicBezTo>
                    <a:pt x="1940" y="2390"/>
                    <a:pt x="1908" y="2389"/>
                    <a:pt x="1977" y="2387"/>
                  </a:cubicBezTo>
                  <a:cubicBezTo>
                    <a:pt x="1888" y="2384"/>
                    <a:pt x="2016" y="2381"/>
                    <a:pt x="1930" y="2380"/>
                  </a:cubicBezTo>
                  <a:cubicBezTo>
                    <a:pt x="1905" y="2381"/>
                    <a:pt x="1926" y="2379"/>
                    <a:pt x="1936" y="2380"/>
                  </a:cubicBezTo>
                  <a:cubicBezTo>
                    <a:pt x="1919" y="2381"/>
                    <a:pt x="1941" y="2379"/>
                    <a:pt x="1935" y="2375"/>
                  </a:cubicBezTo>
                  <a:cubicBezTo>
                    <a:pt x="1933" y="2374"/>
                    <a:pt x="1915" y="2372"/>
                    <a:pt x="1925" y="2371"/>
                  </a:cubicBezTo>
                  <a:cubicBezTo>
                    <a:pt x="1947" y="2369"/>
                    <a:pt x="1933" y="2366"/>
                    <a:pt x="1933" y="2364"/>
                  </a:cubicBezTo>
                  <a:cubicBezTo>
                    <a:pt x="1938" y="2361"/>
                    <a:pt x="1851" y="2359"/>
                    <a:pt x="1879" y="2358"/>
                  </a:cubicBezTo>
                  <a:cubicBezTo>
                    <a:pt x="1913" y="2357"/>
                    <a:pt x="1856" y="2357"/>
                    <a:pt x="1886" y="2356"/>
                  </a:cubicBezTo>
                  <a:cubicBezTo>
                    <a:pt x="1945" y="2355"/>
                    <a:pt x="1861" y="2346"/>
                    <a:pt x="1861" y="2344"/>
                  </a:cubicBezTo>
                  <a:cubicBezTo>
                    <a:pt x="1803" y="2338"/>
                    <a:pt x="1813" y="2333"/>
                    <a:pt x="1701" y="2327"/>
                  </a:cubicBezTo>
                  <a:cubicBezTo>
                    <a:pt x="1676" y="2328"/>
                    <a:pt x="1697" y="2326"/>
                    <a:pt x="1707" y="2327"/>
                  </a:cubicBezTo>
                  <a:cubicBezTo>
                    <a:pt x="1703" y="2327"/>
                    <a:pt x="1699" y="2328"/>
                    <a:pt x="1701" y="2327"/>
                  </a:cubicBezTo>
                  <a:cubicBezTo>
                    <a:pt x="1707" y="2326"/>
                    <a:pt x="1661" y="2325"/>
                    <a:pt x="1701" y="2324"/>
                  </a:cubicBezTo>
                  <a:cubicBezTo>
                    <a:pt x="1676" y="2323"/>
                    <a:pt x="1716" y="2322"/>
                    <a:pt x="1707" y="2321"/>
                  </a:cubicBezTo>
                  <a:cubicBezTo>
                    <a:pt x="1703" y="2321"/>
                    <a:pt x="1714" y="2320"/>
                    <a:pt x="1680" y="2320"/>
                  </a:cubicBezTo>
                  <a:cubicBezTo>
                    <a:pt x="1655" y="2321"/>
                    <a:pt x="1676" y="2319"/>
                    <a:pt x="1686" y="2320"/>
                  </a:cubicBezTo>
                  <a:cubicBezTo>
                    <a:pt x="1682" y="2320"/>
                    <a:pt x="1678" y="2320"/>
                    <a:pt x="1680" y="2320"/>
                  </a:cubicBezTo>
                  <a:cubicBezTo>
                    <a:pt x="1646" y="2314"/>
                    <a:pt x="1677" y="2315"/>
                    <a:pt x="1587" y="2314"/>
                  </a:cubicBezTo>
                  <a:cubicBezTo>
                    <a:pt x="1582" y="2313"/>
                    <a:pt x="1577" y="2312"/>
                    <a:pt x="1572" y="2312"/>
                  </a:cubicBezTo>
                  <a:cubicBezTo>
                    <a:pt x="1505" y="2312"/>
                    <a:pt x="1528" y="2310"/>
                    <a:pt x="1523" y="2309"/>
                  </a:cubicBezTo>
                  <a:cubicBezTo>
                    <a:pt x="1518" y="2307"/>
                    <a:pt x="1465" y="2306"/>
                    <a:pt x="1519" y="2304"/>
                  </a:cubicBezTo>
                  <a:cubicBezTo>
                    <a:pt x="1498" y="2304"/>
                    <a:pt x="1500" y="2302"/>
                    <a:pt x="1462" y="2302"/>
                  </a:cubicBezTo>
                  <a:cubicBezTo>
                    <a:pt x="1520" y="2298"/>
                    <a:pt x="1395" y="2300"/>
                    <a:pt x="1457" y="2300"/>
                  </a:cubicBezTo>
                  <a:cubicBezTo>
                    <a:pt x="1453" y="2300"/>
                    <a:pt x="1449" y="2300"/>
                    <a:pt x="1451" y="2300"/>
                  </a:cubicBezTo>
                  <a:cubicBezTo>
                    <a:pt x="1431" y="2297"/>
                    <a:pt x="1325" y="2291"/>
                    <a:pt x="1357" y="2289"/>
                  </a:cubicBezTo>
                  <a:cubicBezTo>
                    <a:pt x="1426" y="2282"/>
                    <a:pt x="1453" y="2271"/>
                    <a:pt x="1500" y="2271"/>
                  </a:cubicBezTo>
                  <a:lnTo>
                    <a:pt x="1500" y="2265"/>
                  </a:lnTo>
                  <a:cubicBezTo>
                    <a:pt x="1541" y="2265"/>
                    <a:pt x="1577" y="2261"/>
                    <a:pt x="1558" y="2259"/>
                  </a:cubicBezTo>
                  <a:cubicBezTo>
                    <a:pt x="1579" y="2258"/>
                    <a:pt x="1603" y="2258"/>
                    <a:pt x="1617" y="2257"/>
                  </a:cubicBezTo>
                  <a:cubicBezTo>
                    <a:pt x="1582" y="2253"/>
                    <a:pt x="1676" y="2252"/>
                    <a:pt x="1666" y="2249"/>
                  </a:cubicBezTo>
                  <a:cubicBezTo>
                    <a:pt x="1729" y="2240"/>
                    <a:pt x="1819" y="2232"/>
                    <a:pt x="1852" y="2218"/>
                  </a:cubicBezTo>
                  <a:cubicBezTo>
                    <a:pt x="1895" y="2214"/>
                    <a:pt x="1880" y="2211"/>
                    <a:pt x="1935" y="2205"/>
                  </a:cubicBezTo>
                  <a:cubicBezTo>
                    <a:pt x="1979" y="2186"/>
                    <a:pt x="1978" y="2193"/>
                    <a:pt x="2019" y="2183"/>
                  </a:cubicBezTo>
                  <a:cubicBezTo>
                    <a:pt x="1987" y="2182"/>
                    <a:pt x="2022" y="2181"/>
                    <a:pt x="2020" y="2180"/>
                  </a:cubicBezTo>
                  <a:cubicBezTo>
                    <a:pt x="2017" y="2179"/>
                    <a:pt x="2008" y="2177"/>
                    <a:pt x="2022" y="2176"/>
                  </a:cubicBezTo>
                  <a:cubicBezTo>
                    <a:pt x="2040" y="2173"/>
                    <a:pt x="2056" y="2172"/>
                    <a:pt x="2061" y="2170"/>
                  </a:cubicBezTo>
                  <a:cubicBezTo>
                    <a:pt x="2057" y="2168"/>
                    <a:pt x="2088" y="2167"/>
                    <a:pt x="2061" y="2166"/>
                  </a:cubicBezTo>
                  <a:cubicBezTo>
                    <a:pt x="2107" y="2165"/>
                    <a:pt x="2041" y="2164"/>
                    <a:pt x="2066" y="2163"/>
                  </a:cubicBezTo>
                  <a:cubicBezTo>
                    <a:pt x="2097" y="2162"/>
                    <a:pt x="2075" y="2161"/>
                    <a:pt x="2081" y="2160"/>
                  </a:cubicBezTo>
                  <a:cubicBezTo>
                    <a:pt x="2086" y="2158"/>
                    <a:pt x="2109" y="2156"/>
                    <a:pt x="2102" y="2155"/>
                  </a:cubicBezTo>
                  <a:cubicBezTo>
                    <a:pt x="2069" y="2154"/>
                    <a:pt x="2087" y="2153"/>
                    <a:pt x="2100" y="2152"/>
                  </a:cubicBezTo>
                  <a:cubicBezTo>
                    <a:pt x="2113" y="2151"/>
                    <a:pt x="2139" y="2150"/>
                    <a:pt x="2104" y="2149"/>
                  </a:cubicBezTo>
                  <a:cubicBezTo>
                    <a:pt x="2106" y="2147"/>
                    <a:pt x="2176" y="2141"/>
                    <a:pt x="2163" y="2137"/>
                  </a:cubicBezTo>
                  <a:cubicBezTo>
                    <a:pt x="2159" y="2136"/>
                    <a:pt x="2192" y="2135"/>
                    <a:pt x="2167" y="2134"/>
                  </a:cubicBezTo>
                  <a:cubicBezTo>
                    <a:pt x="2147" y="2133"/>
                    <a:pt x="2181" y="2132"/>
                    <a:pt x="2184" y="2131"/>
                  </a:cubicBezTo>
                  <a:cubicBezTo>
                    <a:pt x="2180" y="2120"/>
                    <a:pt x="2236" y="2124"/>
                    <a:pt x="2186" y="2121"/>
                  </a:cubicBezTo>
                  <a:cubicBezTo>
                    <a:pt x="2226" y="2120"/>
                    <a:pt x="2199" y="2118"/>
                    <a:pt x="2206" y="2116"/>
                  </a:cubicBezTo>
                  <a:cubicBezTo>
                    <a:pt x="2222" y="2114"/>
                    <a:pt x="2170" y="2111"/>
                    <a:pt x="2186" y="2109"/>
                  </a:cubicBezTo>
                  <a:cubicBezTo>
                    <a:pt x="2235" y="2105"/>
                    <a:pt x="2191" y="2104"/>
                    <a:pt x="2206" y="2097"/>
                  </a:cubicBezTo>
                  <a:cubicBezTo>
                    <a:pt x="2207" y="2091"/>
                    <a:pt x="2190" y="2094"/>
                    <a:pt x="2204" y="2092"/>
                  </a:cubicBezTo>
                  <a:cubicBezTo>
                    <a:pt x="2230" y="2083"/>
                    <a:pt x="2283" y="2078"/>
                    <a:pt x="2290" y="2070"/>
                  </a:cubicBezTo>
                  <a:cubicBezTo>
                    <a:pt x="2277" y="2067"/>
                    <a:pt x="2302" y="2065"/>
                    <a:pt x="2307" y="2064"/>
                  </a:cubicBezTo>
                  <a:cubicBezTo>
                    <a:pt x="2320" y="2063"/>
                    <a:pt x="2308" y="2061"/>
                    <a:pt x="2311" y="2060"/>
                  </a:cubicBezTo>
                  <a:cubicBezTo>
                    <a:pt x="2313" y="2059"/>
                    <a:pt x="2334" y="2057"/>
                    <a:pt x="2323" y="2057"/>
                  </a:cubicBezTo>
                  <a:cubicBezTo>
                    <a:pt x="2299" y="2056"/>
                    <a:pt x="2342" y="2055"/>
                    <a:pt x="2323" y="2055"/>
                  </a:cubicBezTo>
                  <a:cubicBezTo>
                    <a:pt x="2297" y="2054"/>
                    <a:pt x="2352" y="2053"/>
                    <a:pt x="2314" y="2053"/>
                  </a:cubicBezTo>
                  <a:cubicBezTo>
                    <a:pt x="2312" y="2053"/>
                    <a:pt x="2330" y="2051"/>
                    <a:pt x="2324" y="2051"/>
                  </a:cubicBezTo>
                  <a:cubicBezTo>
                    <a:pt x="2294" y="2050"/>
                    <a:pt x="2343" y="2050"/>
                    <a:pt x="2333" y="2049"/>
                  </a:cubicBezTo>
                  <a:cubicBezTo>
                    <a:pt x="2323" y="2048"/>
                    <a:pt x="2331" y="2047"/>
                    <a:pt x="2331" y="2045"/>
                  </a:cubicBezTo>
                  <a:cubicBezTo>
                    <a:pt x="2332" y="2044"/>
                    <a:pt x="2326" y="2043"/>
                    <a:pt x="2350" y="2043"/>
                  </a:cubicBezTo>
                  <a:cubicBezTo>
                    <a:pt x="2321" y="2042"/>
                    <a:pt x="2321" y="2040"/>
                    <a:pt x="2337" y="2039"/>
                  </a:cubicBezTo>
                  <a:cubicBezTo>
                    <a:pt x="2364" y="2038"/>
                    <a:pt x="2306" y="2037"/>
                    <a:pt x="2331" y="2036"/>
                  </a:cubicBezTo>
                  <a:cubicBezTo>
                    <a:pt x="2347" y="2036"/>
                    <a:pt x="2351" y="2036"/>
                    <a:pt x="2373" y="2037"/>
                  </a:cubicBezTo>
                  <a:cubicBezTo>
                    <a:pt x="2362" y="2031"/>
                    <a:pt x="2383" y="2028"/>
                    <a:pt x="2398" y="2024"/>
                  </a:cubicBezTo>
                  <a:cubicBezTo>
                    <a:pt x="2425" y="2022"/>
                    <a:pt x="2388" y="2020"/>
                    <a:pt x="2392" y="2018"/>
                  </a:cubicBezTo>
                  <a:cubicBezTo>
                    <a:pt x="2395" y="2017"/>
                    <a:pt x="2394" y="2016"/>
                    <a:pt x="2378" y="2015"/>
                  </a:cubicBezTo>
                  <a:cubicBezTo>
                    <a:pt x="2360" y="2014"/>
                    <a:pt x="2379" y="2012"/>
                    <a:pt x="2351" y="2010"/>
                  </a:cubicBezTo>
                  <a:cubicBezTo>
                    <a:pt x="2334" y="2009"/>
                    <a:pt x="2390" y="2009"/>
                    <a:pt x="2358" y="2008"/>
                  </a:cubicBezTo>
                  <a:cubicBezTo>
                    <a:pt x="2342" y="2005"/>
                    <a:pt x="2336" y="2006"/>
                    <a:pt x="2308" y="2005"/>
                  </a:cubicBezTo>
                  <a:cubicBezTo>
                    <a:pt x="2339" y="2004"/>
                    <a:pt x="2338" y="2007"/>
                    <a:pt x="2358" y="2001"/>
                  </a:cubicBezTo>
                  <a:cubicBezTo>
                    <a:pt x="2369" y="2000"/>
                    <a:pt x="2344" y="1999"/>
                    <a:pt x="2351" y="1998"/>
                  </a:cubicBezTo>
                  <a:cubicBezTo>
                    <a:pt x="2357" y="1997"/>
                    <a:pt x="2348" y="1996"/>
                    <a:pt x="2353" y="1995"/>
                  </a:cubicBezTo>
                  <a:cubicBezTo>
                    <a:pt x="2357" y="1994"/>
                    <a:pt x="2367" y="1993"/>
                    <a:pt x="2362" y="1992"/>
                  </a:cubicBezTo>
                  <a:cubicBezTo>
                    <a:pt x="2340" y="1987"/>
                    <a:pt x="2366" y="1988"/>
                    <a:pt x="2349" y="1985"/>
                  </a:cubicBezTo>
                  <a:cubicBezTo>
                    <a:pt x="2331" y="1983"/>
                    <a:pt x="2362" y="1982"/>
                    <a:pt x="2352" y="1981"/>
                  </a:cubicBezTo>
                  <a:cubicBezTo>
                    <a:pt x="2343" y="1979"/>
                    <a:pt x="2325" y="1978"/>
                    <a:pt x="2334" y="1977"/>
                  </a:cubicBezTo>
                  <a:cubicBezTo>
                    <a:pt x="2354" y="1974"/>
                    <a:pt x="2333" y="1972"/>
                    <a:pt x="2297" y="1970"/>
                  </a:cubicBezTo>
                  <a:cubicBezTo>
                    <a:pt x="2358" y="1970"/>
                    <a:pt x="2339" y="1951"/>
                    <a:pt x="2270" y="1948"/>
                  </a:cubicBezTo>
                  <a:cubicBezTo>
                    <a:pt x="2293" y="1947"/>
                    <a:pt x="2332" y="1946"/>
                    <a:pt x="2283" y="1945"/>
                  </a:cubicBezTo>
                  <a:cubicBezTo>
                    <a:pt x="2258" y="1946"/>
                    <a:pt x="2280" y="1944"/>
                    <a:pt x="2290" y="1945"/>
                  </a:cubicBezTo>
                  <a:cubicBezTo>
                    <a:pt x="2285" y="1945"/>
                    <a:pt x="2281" y="1946"/>
                    <a:pt x="2283" y="1945"/>
                  </a:cubicBezTo>
                  <a:cubicBezTo>
                    <a:pt x="2257" y="1944"/>
                    <a:pt x="2294" y="1943"/>
                    <a:pt x="2274" y="1942"/>
                  </a:cubicBezTo>
                  <a:cubicBezTo>
                    <a:pt x="2259" y="1941"/>
                    <a:pt x="2239" y="1939"/>
                    <a:pt x="2249" y="1938"/>
                  </a:cubicBezTo>
                  <a:cubicBezTo>
                    <a:pt x="2287" y="1937"/>
                    <a:pt x="2216" y="1935"/>
                    <a:pt x="2267" y="1934"/>
                  </a:cubicBezTo>
                  <a:cubicBezTo>
                    <a:pt x="2210" y="1929"/>
                    <a:pt x="2131" y="1911"/>
                    <a:pt x="2079" y="1900"/>
                  </a:cubicBezTo>
                  <a:cubicBezTo>
                    <a:pt x="2029" y="1899"/>
                    <a:pt x="2048" y="1891"/>
                    <a:pt x="1961" y="1888"/>
                  </a:cubicBezTo>
                  <a:cubicBezTo>
                    <a:pt x="1990" y="1887"/>
                    <a:pt x="1966" y="1886"/>
                    <a:pt x="1979" y="1885"/>
                  </a:cubicBezTo>
                  <a:cubicBezTo>
                    <a:pt x="1993" y="1883"/>
                    <a:pt x="1940" y="1882"/>
                    <a:pt x="1977" y="1881"/>
                  </a:cubicBezTo>
                  <a:cubicBezTo>
                    <a:pt x="1923" y="1862"/>
                    <a:pt x="1705" y="1853"/>
                    <a:pt x="1602" y="1832"/>
                  </a:cubicBezTo>
                  <a:cubicBezTo>
                    <a:pt x="1560" y="1831"/>
                    <a:pt x="1602" y="1829"/>
                    <a:pt x="1564" y="1828"/>
                  </a:cubicBezTo>
                  <a:cubicBezTo>
                    <a:pt x="1616" y="1827"/>
                    <a:pt x="1556" y="1825"/>
                    <a:pt x="1558" y="1824"/>
                  </a:cubicBezTo>
                  <a:cubicBezTo>
                    <a:pt x="1562" y="1821"/>
                    <a:pt x="1573" y="1818"/>
                    <a:pt x="1542" y="1815"/>
                  </a:cubicBezTo>
                  <a:cubicBezTo>
                    <a:pt x="1521" y="1811"/>
                    <a:pt x="1569" y="1810"/>
                    <a:pt x="1578" y="1809"/>
                  </a:cubicBezTo>
                  <a:cubicBezTo>
                    <a:pt x="1565" y="1809"/>
                    <a:pt x="1531" y="1809"/>
                    <a:pt x="1550" y="1808"/>
                  </a:cubicBezTo>
                  <a:cubicBezTo>
                    <a:pt x="1563" y="1807"/>
                    <a:pt x="1582" y="1806"/>
                    <a:pt x="1577" y="1805"/>
                  </a:cubicBezTo>
                  <a:cubicBezTo>
                    <a:pt x="1571" y="1805"/>
                    <a:pt x="1617" y="1804"/>
                    <a:pt x="1590" y="1803"/>
                  </a:cubicBezTo>
                  <a:cubicBezTo>
                    <a:pt x="1581" y="1803"/>
                    <a:pt x="1595" y="1802"/>
                    <a:pt x="1592" y="1801"/>
                  </a:cubicBezTo>
                  <a:cubicBezTo>
                    <a:pt x="1587" y="1800"/>
                    <a:pt x="1597" y="1799"/>
                    <a:pt x="1603" y="1798"/>
                  </a:cubicBezTo>
                  <a:cubicBezTo>
                    <a:pt x="1608" y="1798"/>
                    <a:pt x="1617" y="1797"/>
                    <a:pt x="1623" y="1796"/>
                  </a:cubicBezTo>
                  <a:cubicBezTo>
                    <a:pt x="1628" y="1796"/>
                    <a:pt x="1586" y="1795"/>
                    <a:pt x="1620" y="1794"/>
                  </a:cubicBezTo>
                  <a:cubicBezTo>
                    <a:pt x="1576" y="1794"/>
                    <a:pt x="1643" y="1791"/>
                    <a:pt x="1665" y="1786"/>
                  </a:cubicBezTo>
                  <a:cubicBezTo>
                    <a:pt x="1670" y="1776"/>
                    <a:pt x="1752" y="1775"/>
                    <a:pt x="1766" y="1767"/>
                  </a:cubicBezTo>
                  <a:cubicBezTo>
                    <a:pt x="1736" y="1767"/>
                    <a:pt x="1763" y="1766"/>
                    <a:pt x="1775" y="1766"/>
                  </a:cubicBezTo>
                  <a:cubicBezTo>
                    <a:pt x="1785" y="1760"/>
                    <a:pt x="1828" y="1746"/>
                    <a:pt x="1871" y="1746"/>
                  </a:cubicBezTo>
                  <a:cubicBezTo>
                    <a:pt x="1834" y="1745"/>
                    <a:pt x="1884" y="1744"/>
                    <a:pt x="1875" y="1743"/>
                  </a:cubicBezTo>
                  <a:cubicBezTo>
                    <a:pt x="1868" y="1743"/>
                    <a:pt x="1869" y="1741"/>
                    <a:pt x="1890" y="1740"/>
                  </a:cubicBezTo>
                  <a:cubicBezTo>
                    <a:pt x="1908" y="1740"/>
                    <a:pt x="1883" y="1737"/>
                    <a:pt x="1900" y="1736"/>
                  </a:cubicBezTo>
                  <a:cubicBezTo>
                    <a:pt x="1981" y="1728"/>
                    <a:pt x="1984" y="1720"/>
                    <a:pt x="2101" y="1708"/>
                  </a:cubicBezTo>
                  <a:cubicBezTo>
                    <a:pt x="2061" y="1707"/>
                    <a:pt x="2103" y="1706"/>
                    <a:pt x="2108" y="1706"/>
                  </a:cubicBezTo>
                  <a:cubicBezTo>
                    <a:pt x="2123" y="1704"/>
                    <a:pt x="2144" y="1702"/>
                    <a:pt x="2144" y="1699"/>
                  </a:cubicBezTo>
                  <a:cubicBezTo>
                    <a:pt x="2144" y="1698"/>
                    <a:pt x="2131" y="1696"/>
                    <a:pt x="2179" y="1695"/>
                  </a:cubicBezTo>
                  <a:cubicBezTo>
                    <a:pt x="2184" y="1695"/>
                    <a:pt x="2184" y="1694"/>
                    <a:pt x="2185" y="1694"/>
                  </a:cubicBezTo>
                  <a:cubicBezTo>
                    <a:pt x="2195" y="1692"/>
                    <a:pt x="2176" y="1690"/>
                    <a:pt x="2202" y="1687"/>
                  </a:cubicBezTo>
                  <a:cubicBezTo>
                    <a:pt x="2223" y="1686"/>
                    <a:pt x="2216" y="1683"/>
                    <a:pt x="2224" y="1681"/>
                  </a:cubicBezTo>
                  <a:cubicBezTo>
                    <a:pt x="2243" y="1676"/>
                    <a:pt x="2243" y="1669"/>
                    <a:pt x="2249" y="1665"/>
                  </a:cubicBezTo>
                  <a:cubicBezTo>
                    <a:pt x="2288" y="1662"/>
                    <a:pt x="2266" y="1659"/>
                    <a:pt x="2267" y="1656"/>
                  </a:cubicBezTo>
                  <a:cubicBezTo>
                    <a:pt x="2267" y="1654"/>
                    <a:pt x="2226" y="1652"/>
                    <a:pt x="2289" y="1650"/>
                  </a:cubicBezTo>
                  <a:cubicBezTo>
                    <a:pt x="2292" y="1650"/>
                    <a:pt x="2291" y="1650"/>
                    <a:pt x="2287" y="1650"/>
                  </a:cubicBezTo>
                  <a:cubicBezTo>
                    <a:pt x="2253" y="1648"/>
                    <a:pt x="2314" y="1647"/>
                    <a:pt x="2289" y="1647"/>
                  </a:cubicBezTo>
                  <a:cubicBezTo>
                    <a:pt x="2258" y="1645"/>
                    <a:pt x="2295" y="1645"/>
                    <a:pt x="2292" y="1644"/>
                  </a:cubicBezTo>
                  <a:cubicBezTo>
                    <a:pt x="2288" y="1643"/>
                    <a:pt x="2278" y="1641"/>
                    <a:pt x="2303" y="1640"/>
                  </a:cubicBezTo>
                  <a:cubicBezTo>
                    <a:pt x="2336" y="1639"/>
                    <a:pt x="2284" y="1638"/>
                    <a:pt x="2289" y="1637"/>
                  </a:cubicBezTo>
                  <a:cubicBezTo>
                    <a:pt x="2326" y="1633"/>
                    <a:pt x="2299" y="1630"/>
                    <a:pt x="2332" y="1628"/>
                  </a:cubicBezTo>
                  <a:cubicBezTo>
                    <a:pt x="2343" y="1628"/>
                    <a:pt x="2302" y="1627"/>
                    <a:pt x="2327" y="1626"/>
                  </a:cubicBezTo>
                  <a:cubicBezTo>
                    <a:pt x="2347" y="1625"/>
                    <a:pt x="2326" y="1623"/>
                    <a:pt x="2352" y="1621"/>
                  </a:cubicBezTo>
                  <a:cubicBezTo>
                    <a:pt x="2317" y="1620"/>
                    <a:pt x="2358" y="1619"/>
                    <a:pt x="2353" y="1618"/>
                  </a:cubicBezTo>
                  <a:cubicBezTo>
                    <a:pt x="2351" y="1609"/>
                    <a:pt x="2341" y="1611"/>
                    <a:pt x="2384" y="1608"/>
                  </a:cubicBezTo>
                  <a:cubicBezTo>
                    <a:pt x="2393" y="1608"/>
                    <a:pt x="2398" y="1606"/>
                    <a:pt x="2392" y="1606"/>
                  </a:cubicBezTo>
                  <a:cubicBezTo>
                    <a:pt x="2360" y="1605"/>
                    <a:pt x="2391" y="1604"/>
                    <a:pt x="2396" y="1604"/>
                  </a:cubicBezTo>
                  <a:cubicBezTo>
                    <a:pt x="2404" y="1603"/>
                    <a:pt x="2355" y="1602"/>
                    <a:pt x="2388" y="1601"/>
                  </a:cubicBezTo>
                  <a:cubicBezTo>
                    <a:pt x="2420" y="1597"/>
                    <a:pt x="2393" y="1597"/>
                    <a:pt x="2427" y="1593"/>
                  </a:cubicBezTo>
                  <a:cubicBezTo>
                    <a:pt x="2435" y="1592"/>
                    <a:pt x="2409" y="1591"/>
                    <a:pt x="2417" y="1591"/>
                  </a:cubicBezTo>
                  <a:cubicBezTo>
                    <a:pt x="2430" y="1590"/>
                    <a:pt x="2419" y="1589"/>
                    <a:pt x="2426" y="1588"/>
                  </a:cubicBezTo>
                  <a:cubicBezTo>
                    <a:pt x="2436" y="1587"/>
                    <a:pt x="2434" y="1586"/>
                    <a:pt x="2450" y="1585"/>
                  </a:cubicBezTo>
                  <a:cubicBezTo>
                    <a:pt x="2478" y="1584"/>
                    <a:pt x="2421" y="1583"/>
                    <a:pt x="2434" y="1582"/>
                  </a:cubicBezTo>
                  <a:cubicBezTo>
                    <a:pt x="2446" y="1581"/>
                    <a:pt x="2465" y="1580"/>
                    <a:pt x="2456" y="1579"/>
                  </a:cubicBezTo>
                  <a:cubicBezTo>
                    <a:pt x="2441" y="1576"/>
                    <a:pt x="2507" y="1574"/>
                    <a:pt x="2461" y="1572"/>
                  </a:cubicBezTo>
                  <a:cubicBezTo>
                    <a:pt x="2507" y="1569"/>
                    <a:pt x="2438" y="1570"/>
                    <a:pt x="2477" y="1565"/>
                  </a:cubicBezTo>
                  <a:cubicBezTo>
                    <a:pt x="2481" y="1564"/>
                    <a:pt x="2473" y="1563"/>
                    <a:pt x="2490" y="1562"/>
                  </a:cubicBezTo>
                  <a:cubicBezTo>
                    <a:pt x="2501" y="1561"/>
                    <a:pt x="2469" y="1559"/>
                    <a:pt x="2480" y="1559"/>
                  </a:cubicBezTo>
                  <a:cubicBezTo>
                    <a:pt x="2499" y="1558"/>
                    <a:pt x="2477" y="1557"/>
                    <a:pt x="2488" y="1556"/>
                  </a:cubicBezTo>
                  <a:cubicBezTo>
                    <a:pt x="2494" y="1556"/>
                    <a:pt x="2487" y="1555"/>
                    <a:pt x="2488" y="1554"/>
                  </a:cubicBezTo>
                  <a:cubicBezTo>
                    <a:pt x="2445" y="1554"/>
                    <a:pt x="2451" y="1553"/>
                    <a:pt x="2458" y="1553"/>
                  </a:cubicBezTo>
                  <a:cubicBezTo>
                    <a:pt x="2469" y="1551"/>
                    <a:pt x="2497" y="1550"/>
                    <a:pt x="2464" y="1549"/>
                  </a:cubicBezTo>
                  <a:cubicBezTo>
                    <a:pt x="2429" y="1548"/>
                    <a:pt x="2475" y="1547"/>
                    <a:pt x="2465" y="1546"/>
                  </a:cubicBezTo>
                  <a:cubicBezTo>
                    <a:pt x="2445" y="1544"/>
                    <a:pt x="2440" y="1541"/>
                    <a:pt x="2437" y="1538"/>
                  </a:cubicBezTo>
                  <a:cubicBezTo>
                    <a:pt x="2435" y="1537"/>
                    <a:pt x="2418" y="1535"/>
                    <a:pt x="2453" y="1534"/>
                  </a:cubicBezTo>
                  <a:cubicBezTo>
                    <a:pt x="2424" y="1533"/>
                    <a:pt x="2437" y="1531"/>
                    <a:pt x="2436" y="1530"/>
                  </a:cubicBezTo>
                  <a:cubicBezTo>
                    <a:pt x="2434" y="1528"/>
                    <a:pt x="2429" y="1526"/>
                    <a:pt x="2438" y="1524"/>
                  </a:cubicBezTo>
                  <a:cubicBezTo>
                    <a:pt x="2443" y="1522"/>
                    <a:pt x="2394" y="1522"/>
                    <a:pt x="2435" y="1521"/>
                  </a:cubicBezTo>
                  <a:cubicBezTo>
                    <a:pt x="2423" y="1520"/>
                    <a:pt x="2411" y="1518"/>
                    <a:pt x="2401" y="1518"/>
                  </a:cubicBezTo>
                  <a:cubicBezTo>
                    <a:pt x="2412" y="1517"/>
                    <a:pt x="2437" y="1515"/>
                    <a:pt x="2433" y="1515"/>
                  </a:cubicBezTo>
                  <a:cubicBezTo>
                    <a:pt x="2404" y="1514"/>
                    <a:pt x="2442" y="1514"/>
                    <a:pt x="2435" y="1513"/>
                  </a:cubicBezTo>
                  <a:cubicBezTo>
                    <a:pt x="2426" y="1511"/>
                    <a:pt x="2409" y="1510"/>
                    <a:pt x="2406" y="1506"/>
                  </a:cubicBezTo>
                  <a:cubicBezTo>
                    <a:pt x="2408" y="1505"/>
                    <a:pt x="2360" y="1505"/>
                    <a:pt x="2389" y="1503"/>
                  </a:cubicBezTo>
                  <a:cubicBezTo>
                    <a:pt x="2403" y="1502"/>
                    <a:pt x="2395" y="1500"/>
                    <a:pt x="2388" y="1499"/>
                  </a:cubicBezTo>
                  <a:cubicBezTo>
                    <a:pt x="2358" y="1498"/>
                    <a:pt x="2371" y="1497"/>
                    <a:pt x="2375" y="1496"/>
                  </a:cubicBezTo>
                  <a:cubicBezTo>
                    <a:pt x="2345" y="1489"/>
                    <a:pt x="2401" y="1490"/>
                    <a:pt x="2305" y="1488"/>
                  </a:cubicBezTo>
                  <a:cubicBezTo>
                    <a:pt x="2383" y="1487"/>
                    <a:pt x="2366" y="1483"/>
                    <a:pt x="2333" y="1482"/>
                  </a:cubicBezTo>
                  <a:cubicBezTo>
                    <a:pt x="2380" y="1480"/>
                    <a:pt x="2332" y="1480"/>
                    <a:pt x="2350" y="1477"/>
                  </a:cubicBezTo>
                  <a:cubicBezTo>
                    <a:pt x="2357" y="1475"/>
                    <a:pt x="2366" y="1473"/>
                    <a:pt x="2346" y="1472"/>
                  </a:cubicBezTo>
                  <a:cubicBezTo>
                    <a:pt x="2314" y="1471"/>
                    <a:pt x="2349" y="1470"/>
                    <a:pt x="2341" y="1469"/>
                  </a:cubicBezTo>
                  <a:cubicBezTo>
                    <a:pt x="2303" y="1464"/>
                    <a:pt x="2380" y="1464"/>
                    <a:pt x="2331" y="1462"/>
                  </a:cubicBezTo>
                  <a:cubicBezTo>
                    <a:pt x="2309" y="1455"/>
                    <a:pt x="2302" y="1453"/>
                    <a:pt x="2273" y="1445"/>
                  </a:cubicBezTo>
                  <a:cubicBezTo>
                    <a:pt x="2311" y="1444"/>
                    <a:pt x="2246" y="1443"/>
                    <a:pt x="2269" y="1442"/>
                  </a:cubicBezTo>
                  <a:cubicBezTo>
                    <a:pt x="2301" y="1441"/>
                    <a:pt x="2282" y="1441"/>
                    <a:pt x="2270" y="1440"/>
                  </a:cubicBezTo>
                  <a:cubicBezTo>
                    <a:pt x="2206" y="1435"/>
                    <a:pt x="2191" y="1422"/>
                    <a:pt x="2126" y="1417"/>
                  </a:cubicBezTo>
                  <a:cubicBezTo>
                    <a:pt x="2127" y="1416"/>
                    <a:pt x="2092" y="1415"/>
                    <a:pt x="2118" y="1414"/>
                  </a:cubicBezTo>
                  <a:cubicBezTo>
                    <a:pt x="2142" y="1413"/>
                    <a:pt x="2106" y="1412"/>
                    <a:pt x="2102" y="1411"/>
                  </a:cubicBezTo>
                  <a:cubicBezTo>
                    <a:pt x="2073" y="1401"/>
                    <a:pt x="2100" y="1407"/>
                    <a:pt x="2041" y="1401"/>
                  </a:cubicBezTo>
                  <a:cubicBezTo>
                    <a:pt x="2088" y="1399"/>
                    <a:pt x="1995" y="1397"/>
                    <a:pt x="2040" y="1395"/>
                  </a:cubicBezTo>
                  <a:cubicBezTo>
                    <a:pt x="1956" y="1387"/>
                    <a:pt x="1981" y="1383"/>
                    <a:pt x="1860" y="1376"/>
                  </a:cubicBezTo>
                  <a:cubicBezTo>
                    <a:pt x="1874" y="1375"/>
                    <a:pt x="1889" y="1375"/>
                    <a:pt x="1893" y="1375"/>
                  </a:cubicBezTo>
                  <a:cubicBezTo>
                    <a:pt x="1915" y="1371"/>
                    <a:pt x="1828" y="1378"/>
                    <a:pt x="1862" y="1368"/>
                  </a:cubicBezTo>
                  <a:cubicBezTo>
                    <a:pt x="1857" y="1368"/>
                    <a:pt x="1844" y="1368"/>
                    <a:pt x="1830" y="1367"/>
                  </a:cubicBezTo>
                  <a:cubicBezTo>
                    <a:pt x="1848" y="1364"/>
                    <a:pt x="1808" y="1362"/>
                    <a:pt x="1772" y="1359"/>
                  </a:cubicBezTo>
                  <a:cubicBezTo>
                    <a:pt x="1887" y="1358"/>
                    <a:pt x="1675" y="1347"/>
                    <a:pt x="1666" y="1343"/>
                  </a:cubicBezTo>
                  <a:cubicBezTo>
                    <a:pt x="1584" y="1328"/>
                    <a:pt x="1546" y="1326"/>
                    <a:pt x="1509" y="1307"/>
                  </a:cubicBezTo>
                  <a:cubicBezTo>
                    <a:pt x="1511" y="1304"/>
                    <a:pt x="1473" y="1301"/>
                    <a:pt x="1517" y="1298"/>
                  </a:cubicBezTo>
                  <a:cubicBezTo>
                    <a:pt x="1527" y="1298"/>
                    <a:pt x="1515" y="1297"/>
                    <a:pt x="1511" y="1296"/>
                  </a:cubicBezTo>
                  <a:cubicBezTo>
                    <a:pt x="1494" y="1297"/>
                    <a:pt x="1494" y="1281"/>
                    <a:pt x="1508" y="1280"/>
                  </a:cubicBezTo>
                  <a:cubicBezTo>
                    <a:pt x="1508" y="1279"/>
                    <a:pt x="1498" y="1278"/>
                    <a:pt x="1500" y="1276"/>
                  </a:cubicBezTo>
                  <a:cubicBezTo>
                    <a:pt x="1501" y="1275"/>
                    <a:pt x="1527" y="1274"/>
                    <a:pt x="1516" y="1273"/>
                  </a:cubicBezTo>
                  <a:cubicBezTo>
                    <a:pt x="1488" y="1272"/>
                    <a:pt x="1525" y="1271"/>
                    <a:pt x="1528" y="1270"/>
                  </a:cubicBezTo>
                  <a:cubicBezTo>
                    <a:pt x="1553" y="1270"/>
                    <a:pt x="1523" y="1267"/>
                    <a:pt x="1561" y="1265"/>
                  </a:cubicBezTo>
                  <a:cubicBezTo>
                    <a:pt x="1509" y="1263"/>
                    <a:pt x="1570" y="1262"/>
                    <a:pt x="1564" y="1260"/>
                  </a:cubicBezTo>
                  <a:cubicBezTo>
                    <a:pt x="1557" y="1258"/>
                    <a:pt x="1549" y="1256"/>
                    <a:pt x="1580" y="1255"/>
                  </a:cubicBezTo>
                  <a:cubicBezTo>
                    <a:pt x="1590" y="1254"/>
                    <a:pt x="1585" y="1253"/>
                    <a:pt x="1581" y="1252"/>
                  </a:cubicBezTo>
                  <a:cubicBezTo>
                    <a:pt x="1576" y="1252"/>
                    <a:pt x="1621" y="1251"/>
                    <a:pt x="1587" y="1250"/>
                  </a:cubicBezTo>
                  <a:cubicBezTo>
                    <a:pt x="1609" y="1249"/>
                    <a:pt x="1559" y="1247"/>
                    <a:pt x="1587" y="1246"/>
                  </a:cubicBezTo>
                  <a:cubicBezTo>
                    <a:pt x="1623" y="1244"/>
                    <a:pt x="1566" y="1243"/>
                    <a:pt x="1579" y="1241"/>
                  </a:cubicBezTo>
                  <a:cubicBezTo>
                    <a:pt x="1591" y="1240"/>
                    <a:pt x="1590" y="1238"/>
                    <a:pt x="1579" y="1237"/>
                  </a:cubicBezTo>
                  <a:cubicBezTo>
                    <a:pt x="1568" y="1235"/>
                    <a:pt x="1636" y="1234"/>
                    <a:pt x="1584" y="1233"/>
                  </a:cubicBezTo>
                  <a:cubicBezTo>
                    <a:pt x="1621" y="1231"/>
                    <a:pt x="1596" y="1229"/>
                    <a:pt x="1602" y="1227"/>
                  </a:cubicBezTo>
                  <a:cubicBezTo>
                    <a:pt x="1610" y="1215"/>
                    <a:pt x="1587" y="1217"/>
                    <a:pt x="1588" y="1215"/>
                  </a:cubicBezTo>
                  <a:cubicBezTo>
                    <a:pt x="1623" y="1214"/>
                    <a:pt x="1580" y="1213"/>
                    <a:pt x="1590" y="1213"/>
                  </a:cubicBezTo>
                  <a:cubicBezTo>
                    <a:pt x="1602" y="1212"/>
                    <a:pt x="1589" y="1211"/>
                    <a:pt x="1600" y="1210"/>
                  </a:cubicBezTo>
                  <a:cubicBezTo>
                    <a:pt x="1616" y="1205"/>
                    <a:pt x="1580" y="1204"/>
                    <a:pt x="1621" y="1203"/>
                  </a:cubicBezTo>
                  <a:cubicBezTo>
                    <a:pt x="1587" y="1202"/>
                    <a:pt x="1622" y="1200"/>
                    <a:pt x="1613" y="1199"/>
                  </a:cubicBezTo>
                  <a:cubicBezTo>
                    <a:pt x="1593" y="1197"/>
                    <a:pt x="1591" y="1195"/>
                    <a:pt x="1607" y="1194"/>
                  </a:cubicBezTo>
                  <a:cubicBezTo>
                    <a:pt x="1656" y="1182"/>
                    <a:pt x="1575" y="1187"/>
                    <a:pt x="1559" y="1187"/>
                  </a:cubicBezTo>
                  <a:cubicBezTo>
                    <a:pt x="1578" y="1187"/>
                    <a:pt x="1590" y="1187"/>
                    <a:pt x="1602" y="1188"/>
                  </a:cubicBezTo>
                  <a:cubicBezTo>
                    <a:pt x="1584" y="1188"/>
                    <a:pt x="1596" y="1189"/>
                    <a:pt x="1594" y="1190"/>
                  </a:cubicBezTo>
                  <a:cubicBezTo>
                    <a:pt x="1590" y="1190"/>
                    <a:pt x="1586" y="1189"/>
                    <a:pt x="1582" y="1189"/>
                  </a:cubicBezTo>
                  <a:cubicBezTo>
                    <a:pt x="1617" y="1189"/>
                    <a:pt x="1517" y="1190"/>
                    <a:pt x="1603" y="1191"/>
                  </a:cubicBezTo>
                  <a:cubicBezTo>
                    <a:pt x="1588" y="1191"/>
                    <a:pt x="1575" y="1191"/>
                    <a:pt x="1561" y="1192"/>
                  </a:cubicBezTo>
                  <a:cubicBezTo>
                    <a:pt x="1563" y="1198"/>
                    <a:pt x="1550" y="1196"/>
                    <a:pt x="1540" y="1198"/>
                  </a:cubicBezTo>
                  <a:cubicBezTo>
                    <a:pt x="1529" y="1199"/>
                    <a:pt x="1566" y="1199"/>
                    <a:pt x="1543" y="1201"/>
                  </a:cubicBezTo>
                  <a:cubicBezTo>
                    <a:pt x="1527" y="1201"/>
                    <a:pt x="1540" y="1203"/>
                    <a:pt x="1540" y="1204"/>
                  </a:cubicBezTo>
                  <a:cubicBezTo>
                    <a:pt x="1540" y="1205"/>
                    <a:pt x="1547" y="1206"/>
                    <a:pt x="1539" y="1206"/>
                  </a:cubicBezTo>
                  <a:cubicBezTo>
                    <a:pt x="1508" y="1208"/>
                    <a:pt x="1520" y="1210"/>
                    <a:pt x="1520" y="1212"/>
                  </a:cubicBezTo>
                  <a:cubicBezTo>
                    <a:pt x="1520" y="1213"/>
                    <a:pt x="1488" y="1215"/>
                    <a:pt x="1519" y="1216"/>
                  </a:cubicBezTo>
                  <a:cubicBezTo>
                    <a:pt x="1491" y="1217"/>
                    <a:pt x="1516" y="1218"/>
                    <a:pt x="1501" y="1219"/>
                  </a:cubicBezTo>
                  <a:cubicBezTo>
                    <a:pt x="1488" y="1220"/>
                    <a:pt x="1494" y="1222"/>
                    <a:pt x="1500" y="1223"/>
                  </a:cubicBezTo>
                  <a:cubicBezTo>
                    <a:pt x="1505" y="1224"/>
                    <a:pt x="1464" y="1225"/>
                    <a:pt x="1499" y="1226"/>
                  </a:cubicBezTo>
                  <a:cubicBezTo>
                    <a:pt x="1448" y="1241"/>
                    <a:pt x="1437" y="1234"/>
                    <a:pt x="1415" y="1241"/>
                  </a:cubicBezTo>
                  <a:cubicBezTo>
                    <a:pt x="1416" y="1252"/>
                    <a:pt x="1331" y="1251"/>
                    <a:pt x="1374" y="1255"/>
                  </a:cubicBezTo>
                  <a:cubicBezTo>
                    <a:pt x="1321" y="1260"/>
                    <a:pt x="1276" y="1258"/>
                    <a:pt x="1221" y="1256"/>
                  </a:cubicBezTo>
                  <a:cubicBezTo>
                    <a:pt x="1188" y="1255"/>
                    <a:pt x="1252" y="1254"/>
                    <a:pt x="1213" y="1254"/>
                  </a:cubicBezTo>
                  <a:cubicBezTo>
                    <a:pt x="1201" y="1252"/>
                    <a:pt x="1240" y="1252"/>
                    <a:pt x="1249" y="1251"/>
                  </a:cubicBezTo>
                  <a:lnTo>
                    <a:pt x="1249" y="1251"/>
                  </a:lnTo>
                  <a:cubicBezTo>
                    <a:pt x="1170" y="1251"/>
                    <a:pt x="1258" y="1240"/>
                    <a:pt x="1290" y="1239"/>
                  </a:cubicBezTo>
                  <a:cubicBezTo>
                    <a:pt x="1294" y="1252"/>
                    <a:pt x="1283" y="1248"/>
                    <a:pt x="1269" y="1250"/>
                  </a:cubicBezTo>
                  <a:cubicBezTo>
                    <a:pt x="1275" y="1250"/>
                    <a:pt x="1281" y="1250"/>
                    <a:pt x="1287" y="1250"/>
                  </a:cubicBezTo>
                  <a:cubicBezTo>
                    <a:pt x="1274" y="1250"/>
                    <a:pt x="1261" y="1251"/>
                    <a:pt x="1249" y="1251"/>
                  </a:cubicBezTo>
                  <a:cubicBezTo>
                    <a:pt x="1265" y="1258"/>
                    <a:pt x="1328" y="1253"/>
                    <a:pt x="1353" y="1247"/>
                  </a:cubicBezTo>
                  <a:cubicBezTo>
                    <a:pt x="1326" y="1245"/>
                    <a:pt x="1360" y="1243"/>
                    <a:pt x="1354" y="1242"/>
                  </a:cubicBezTo>
                  <a:cubicBezTo>
                    <a:pt x="1330" y="1233"/>
                    <a:pt x="1403" y="1250"/>
                    <a:pt x="1394" y="1222"/>
                  </a:cubicBezTo>
                  <a:cubicBezTo>
                    <a:pt x="1347" y="1223"/>
                    <a:pt x="1383" y="1225"/>
                    <a:pt x="1334" y="1216"/>
                  </a:cubicBezTo>
                  <a:cubicBezTo>
                    <a:pt x="1382" y="1214"/>
                    <a:pt x="1317" y="1215"/>
                    <a:pt x="1347" y="1212"/>
                  </a:cubicBezTo>
                  <a:cubicBezTo>
                    <a:pt x="1307" y="1212"/>
                    <a:pt x="1378" y="1211"/>
                    <a:pt x="1338" y="1210"/>
                  </a:cubicBezTo>
                  <a:cubicBezTo>
                    <a:pt x="1356" y="1209"/>
                    <a:pt x="1326" y="1207"/>
                    <a:pt x="1331" y="1206"/>
                  </a:cubicBezTo>
                  <a:cubicBezTo>
                    <a:pt x="1334" y="1198"/>
                    <a:pt x="1338" y="1201"/>
                    <a:pt x="1353" y="1200"/>
                  </a:cubicBezTo>
                  <a:cubicBezTo>
                    <a:pt x="1394" y="1198"/>
                    <a:pt x="1357" y="1196"/>
                    <a:pt x="1378" y="1191"/>
                  </a:cubicBezTo>
                  <a:cubicBezTo>
                    <a:pt x="1390" y="1188"/>
                    <a:pt x="1437" y="1185"/>
                    <a:pt x="1398" y="1184"/>
                  </a:cubicBezTo>
                  <a:cubicBezTo>
                    <a:pt x="1410" y="1184"/>
                    <a:pt x="1422" y="1184"/>
                    <a:pt x="1434" y="1184"/>
                  </a:cubicBezTo>
                  <a:cubicBezTo>
                    <a:pt x="1433" y="1183"/>
                    <a:pt x="1448" y="1181"/>
                    <a:pt x="1417" y="1181"/>
                  </a:cubicBezTo>
                  <a:cubicBezTo>
                    <a:pt x="1432" y="1179"/>
                    <a:pt x="1472" y="1180"/>
                    <a:pt x="1446" y="1175"/>
                  </a:cubicBezTo>
                  <a:cubicBezTo>
                    <a:pt x="1475" y="1173"/>
                    <a:pt x="1430" y="1171"/>
                    <a:pt x="1496" y="1170"/>
                  </a:cubicBezTo>
                  <a:cubicBezTo>
                    <a:pt x="1500" y="1164"/>
                    <a:pt x="1567" y="1162"/>
                    <a:pt x="1561" y="1159"/>
                  </a:cubicBezTo>
                  <a:cubicBezTo>
                    <a:pt x="1610" y="1158"/>
                    <a:pt x="1557" y="1156"/>
                    <a:pt x="1578" y="1155"/>
                  </a:cubicBezTo>
                  <a:cubicBezTo>
                    <a:pt x="1596" y="1153"/>
                    <a:pt x="1564" y="1152"/>
                    <a:pt x="1600" y="1151"/>
                  </a:cubicBezTo>
                  <a:cubicBezTo>
                    <a:pt x="1568" y="1149"/>
                    <a:pt x="1619" y="1148"/>
                    <a:pt x="1603" y="1147"/>
                  </a:cubicBezTo>
                  <a:cubicBezTo>
                    <a:pt x="1597" y="1147"/>
                    <a:pt x="1591" y="1147"/>
                    <a:pt x="1585" y="11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rot="4499999" flipH="1">
              <a:off x="-1065623" y="4946737"/>
              <a:ext cx="1566030" cy="1572150"/>
            </a:xfrm>
            <a:custGeom>
              <a:avLst/>
              <a:gdLst/>
              <a:ahLst/>
              <a:cxnLst/>
              <a:rect l="l" t="t" r="r" b="b"/>
              <a:pathLst>
                <a:path w="3577" h="3591" extrusionOk="0">
                  <a:moveTo>
                    <a:pt x="1585" y="1146"/>
                  </a:moveTo>
                  <a:cubicBezTo>
                    <a:pt x="1591" y="1146"/>
                    <a:pt x="1597" y="1146"/>
                    <a:pt x="1603" y="1146"/>
                  </a:cubicBezTo>
                  <a:cubicBezTo>
                    <a:pt x="1587" y="1142"/>
                    <a:pt x="1721" y="1148"/>
                    <a:pt x="1707" y="1140"/>
                  </a:cubicBezTo>
                  <a:cubicBezTo>
                    <a:pt x="1701" y="1140"/>
                    <a:pt x="1695" y="1140"/>
                    <a:pt x="1689" y="1139"/>
                  </a:cubicBezTo>
                  <a:cubicBezTo>
                    <a:pt x="1695" y="1139"/>
                    <a:pt x="1701" y="1139"/>
                    <a:pt x="1707" y="1139"/>
                  </a:cubicBezTo>
                  <a:cubicBezTo>
                    <a:pt x="1751" y="1124"/>
                    <a:pt x="1790" y="1122"/>
                    <a:pt x="1846" y="1118"/>
                  </a:cubicBezTo>
                  <a:cubicBezTo>
                    <a:pt x="1836" y="1116"/>
                    <a:pt x="1826" y="1117"/>
                    <a:pt x="1800" y="1117"/>
                  </a:cubicBezTo>
                  <a:cubicBezTo>
                    <a:pt x="1864" y="1117"/>
                    <a:pt x="1858" y="1113"/>
                    <a:pt x="1906" y="1113"/>
                  </a:cubicBezTo>
                  <a:cubicBezTo>
                    <a:pt x="1889" y="1115"/>
                    <a:pt x="1924" y="1115"/>
                    <a:pt x="1894" y="1116"/>
                  </a:cubicBezTo>
                  <a:cubicBezTo>
                    <a:pt x="1883" y="1129"/>
                    <a:pt x="1927" y="1124"/>
                    <a:pt x="1913" y="1127"/>
                  </a:cubicBezTo>
                  <a:cubicBezTo>
                    <a:pt x="1897" y="1130"/>
                    <a:pt x="1879" y="1132"/>
                    <a:pt x="1907" y="1135"/>
                  </a:cubicBezTo>
                  <a:cubicBezTo>
                    <a:pt x="1894" y="1135"/>
                    <a:pt x="1884" y="1135"/>
                    <a:pt x="1873" y="1136"/>
                  </a:cubicBezTo>
                  <a:cubicBezTo>
                    <a:pt x="1895" y="1137"/>
                    <a:pt x="1868" y="1138"/>
                    <a:pt x="1893" y="1139"/>
                  </a:cubicBezTo>
                  <a:cubicBezTo>
                    <a:pt x="1921" y="1139"/>
                    <a:pt x="1914" y="1140"/>
                    <a:pt x="1915" y="1141"/>
                  </a:cubicBezTo>
                  <a:cubicBezTo>
                    <a:pt x="1956" y="1140"/>
                    <a:pt x="1925" y="1136"/>
                    <a:pt x="1977" y="1130"/>
                  </a:cubicBezTo>
                  <a:cubicBezTo>
                    <a:pt x="1927" y="1129"/>
                    <a:pt x="1999" y="1127"/>
                    <a:pt x="1977" y="1126"/>
                  </a:cubicBezTo>
                  <a:cubicBezTo>
                    <a:pt x="1957" y="1125"/>
                    <a:pt x="1977" y="1124"/>
                    <a:pt x="1978" y="1123"/>
                  </a:cubicBezTo>
                  <a:cubicBezTo>
                    <a:pt x="1986" y="1121"/>
                    <a:pt x="1997" y="1119"/>
                    <a:pt x="1976" y="1117"/>
                  </a:cubicBezTo>
                  <a:cubicBezTo>
                    <a:pt x="1962" y="1116"/>
                    <a:pt x="2016" y="1116"/>
                    <a:pt x="1984" y="1115"/>
                  </a:cubicBezTo>
                  <a:cubicBezTo>
                    <a:pt x="2008" y="1112"/>
                    <a:pt x="1973" y="1113"/>
                    <a:pt x="1958" y="1111"/>
                  </a:cubicBezTo>
                  <a:cubicBezTo>
                    <a:pt x="1975" y="1106"/>
                    <a:pt x="2078" y="1098"/>
                    <a:pt x="2101" y="1090"/>
                  </a:cubicBezTo>
                  <a:cubicBezTo>
                    <a:pt x="2120" y="1089"/>
                    <a:pt x="2132" y="1089"/>
                    <a:pt x="2146" y="1089"/>
                  </a:cubicBezTo>
                  <a:cubicBezTo>
                    <a:pt x="2093" y="1086"/>
                    <a:pt x="2223" y="1080"/>
                    <a:pt x="2206" y="1075"/>
                  </a:cubicBezTo>
                  <a:cubicBezTo>
                    <a:pt x="2249" y="1075"/>
                    <a:pt x="2217" y="1073"/>
                    <a:pt x="2239" y="1072"/>
                  </a:cubicBezTo>
                  <a:cubicBezTo>
                    <a:pt x="2257" y="1071"/>
                    <a:pt x="2235" y="1069"/>
                    <a:pt x="2252" y="1068"/>
                  </a:cubicBezTo>
                  <a:cubicBezTo>
                    <a:pt x="2276" y="1066"/>
                    <a:pt x="2265" y="1065"/>
                    <a:pt x="2268" y="1063"/>
                  </a:cubicBezTo>
                  <a:cubicBezTo>
                    <a:pt x="2271" y="1062"/>
                    <a:pt x="2269" y="1061"/>
                    <a:pt x="2269" y="1059"/>
                  </a:cubicBezTo>
                  <a:cubicBezTo>
                    <a:pt x="2269" y="1058"/>
                    <a:pt x="2275" y="1056"/>
                    <a:pt x="2267" y="1055"/>
                  </a:cubicBezTo>
                  <a:cubicBezTo>
                    <a:pt x="2259" y="1054"/>
                    <a:pt x="2302" y="1053"/>
                    <a:pt x="2269" y="1051"/>
                  </a:cubicBezTo>
                  <a:cubicBezTo>
                    <a:pt x="2309" y="1046"/>
                    <a:pt x="2293" y="1045"/>
                    <a:pt x="2324" y="1043"/>
                  </a:cubicBezTo>
                  <a:cubicBezTo>
                    <a:pt x="2327" y="1043"/>
                    <a:pt x="2320" y="1042"/>
                    <a:pt x="2329" y="1041"/>
                  </a:cubicBezTo>
                  <a:cubicBezTo>
                    <a:pt x="2339" y="1040"/>
                    <a:pt x="2337" y="1039"/>
                    <a:pt x="2330" y="1038"/>
                  </a:cubicBezTo>
                  <a:cubicBezTo>
                    <a:pt x="2321" y="1037"/>
                    <a:pt x="2366" y="1036"/>
                    <a:pt x="2332" y="1035"/>
                  </a:cubicBezTo>
                  <a:cubicBezTo>
                    <a:pt x="2344" y="1035"/>
                    <a:pt x="2403" y="1031"/>
                    <a:pt x="2358" y="1029"/>
                  </a:cubicBezTo>
                  <a:cubicBezTo>
                    <a:pt x="2350" y="1028"/>
                    <a:pt x="2359" y="1027"/>
                    <a:pt x="2365" y="1027"/>
                  </a:cubicBezTo>
                  <a:cubicBezTo>
                    <a:pt x="2371" y="1026"/>
                    <a:pt x="2343" y="1025"/>
                    <a:pt x="2371" y="1025"/>
                  </a:cubicBezTo>
                  <a:cubicBezTo>
                    <a:pt x="2332" y="1024"/>
                    <a:pt x="2384" y="1023"/>
                    <a:pt x="2362" y="1023"/>
                  </a:cubicBezTo>
                  <a:cubicBezTo>
                    <a:pt x="2330" y="1022"/>
                    <a:pt x="2377" y="1021"/>
                    <a:pt x="2366" y="1021"/>
                  </a:cubicBezTo>
                  <a:cubicBezTo>
                    <a:pt x="2336" y="1019"/>
                    <a:pt x="2358" y="1017"/>
                    <a:pt x="2352" y="1015"/>
                  </a:cubicBezTo>
                  <a:cubicBezTo>
                    <a:pt x="2339" y="1011"/>
                    <a:pt x="2380" y="1012"/>
                    <a:pt x="2393" y="1007"/>
                  </a:cubicBezTo>
                  <a:cubicBezTo>
                    <a:pt x="2383" y="996"/>
                    <a:pt x="2453" y="1000"/>
                    <a:pt x="2414" y="996"/>
                  </a:cubicBezTo>
                  <a:cubicBezTo>
                    <a:pt x="2470" y="988"/>
                    <a:pt x="2441" y="986"/>
                    <a:pt x="2479" y="976"/>
                  </a:cubicBezTo>
                  <a:cubicBezTo>
                    <a:pt x="2485" y="975"/>
                    <a:pt x="2508" y="973"/>
                    <a:pt x="2532" y="971"/>
                  </a:cubicBezTo>
                  <a:cubicBezTo>
                    <a:pt x="2581" y="976"/>
                    <a:pt x="2550" y="980"/>
                    <a:pt x="2562" y="985"/>
                  </a:cubicBezTo>
                  <a:cubicBezTo>
                    <a:pt x="2532" y="983"/>
                    <a:pt x="2515" y="982"/>
                    <a:pt x="2498" y="982"/>
                  </a:cubicBezTo>
                  <a:cubicBezTo>
                    <a:pt x="2524" y="992"/>
                    <a:pt x="2550" y="984"/>
                    <a:pt x="2500" y="994"/>
                  </a:cubicBezTo>
                  <a:cubicBezTo>
                    <a:pt x="2577" y="990"/>
                    <a:pt x="2579" y="993"/>
                    <a:pt x="2643" y="978"/>
                  </a:cubicBezTo>
                  <a:cubicBezTo>
                    <a:pt x="2647" y="972"/>
                    <a:pt x="2632" y="974"/>
                    <a:pt x="2663" y="972"/>
                  </a:cubicBezTo>
                  <a:cubicBezTo>
                    <a:pt x="2673" y="971"/>
                    <a:pt x="2667" y="970"/>
                    <a:pt x="2677" y="970"/>
                  </a:cubicBezTo>
                  <a:cubicBezTo>
                    <a:pt x="2695" y="969"/>
                    <a:pt x="2649" y="969"/>
                    <a:pt x="2677" y="968"/>
                  </a:cubicBezTo>
                  <a:cubicBezTo>
                    <a:pt x="2686" y="968"/>
                    <a:pt x="2685" y="967"/>
                    <a:pt x="2685" y="966"/>
                  </a:cubicBezTo>
                  <a:cubicBezTo>
                    <a:pt x="2684" y="966"/>
                    <a:pt x="2693" y="965"/>
                    <a:pt x="2671" y="964"/>
                  </a:cubicBezTo>
                  <a:cubicBezTo>
                    <a:pt x="2688" y="963"/>
                    <a:pt x="2712" y="959"/>
                    <a:pt x="2671" y="956"/>
                  </a:cubicBezTo>
                  <a:cubicBezTo>
                    <a:pt x="2661" y="955"/>
                    <a:pt x="2641" y="954"/>
                    <a:pt x="2648" y="954"/>
                  </a:cubicBezTo>
                  <a:cubicBezTo>
                    <a:pt x="2688" y="952"/>
                    <a:pt x="2652" y="951"/>
                    <a:pt x="2641" y="951"/>
                  </a:cubicBezTo>
                  <a:cubicBezTo>
                    <a:pt x="2624" y="948"/>
                    <a:pt x="2601" y="945"/>
                    <a:pt x="2627" y="943"/>
                  </a:cubicBezTo>
                  <a:cubicBezTo>
                    <a:pt x="2700" y="932"/>
                    <a:pt x="2652" y="932"/>
                    <a:pt x="2747" y="924"/>
                  </a:cubicBezTo>
                  <a:cubicBezTo>
                    <a:pt x="2745" y="924"/>
                    <a:pt x="2743" y="924"/>
                    <a:pt x="2740" y="924"/>
                  </a:cubicBezTo>
                  <a:cubicBezTo>
                    <a:pt x="2711" y="923"/>
                    <a:pt x="2754" y="923"/>
                    <a:pt x="2749" y="922"/>
                  </a:cubicBezTo>
                  <a:cubicBezTo>
                    <a:pt x="2781" y="913"/>
                    <a:pt x="2798" y="912"/>
                    <a:pt x="2866" y="905"/>
                  </a:cubicBezTo>
                  <a:cubicBezTo>
                    <a:pt x="2876" y="900"/>
                    <a:pt x="2928" y="897"/>
                    <a:pt x="2935" y="896"/>
                  </a:cubicBezTo>
                  <a:cubicBezTo>
                    <a:pt x="2931" y="895"/>
                    <a:pt x="2972" y="894"/>
                    <a:pt x="2936" y="893"/>
                  </a:cubicBezTo>
                  <a:cubicBezTo>
                    <a:pt x="3016" y="885"/>
                    <a:pt x="3065" y="884"/>
                    <a:pt x="3143" y="867"/>
                  </a:cubicBezTo>
                  <a:cubicBezTo>
                    <a:pt x="3122" y="867"/>
                    <a:pt x="3050" y="870"/>
                    <a:pt x="3062" y="875"/>
                  </a:cubicBezTo>
                  <a:cubicBezTo>
                    <a:pt x="2971" y="872"/>
                    <a:pt x="2758" y="900"/>
                    <a:pt x="2745" y="886"/>
                  </a:cubicBezTo>
                  <a:cubicBezTo>
                    <a:pt x="2734" y="885"/>
                    <a:pt x="2765" y="884"/>
                    <a:pt x="2758" y="883"/>
                  </a:cubicBezTo>
                  <a:cubicBezTo>
                    <a:pt x="2750" y="878"/>
                    <a:pt x="2857" y="878"/>
                    <a:pt x="2803" y="873"/>
                  </a:cubicBezTo>
                  <a:cubicBezTo>
                    <a:pt x="2780" y="873"/>
                    <a:pt x="2764" y="872"/>
                    <a:pt x="2740" y="872"/>
                  </a:cubicBezTo>
                  <a:cubicBezTo>
                    <a:pt x="2751" y="870"/>
                    <a:pt x="2760" y="869"/>
                    <a:pt x="2768" y="867"/>
                  </a:cubicBezTo>
                  <a:cubicBezTo>
                    <a:pt x="2763" y="867"/>
                    <a:pt x="2757" y="867"/>
                    <a:pt x="2751" y="866"/>
                  </a:cubicBezTo>
                  <a:cubicBezTo>
                    <a:pt x="2791" y="867"/>
                    <a:pt x="2791" y="863"/>
                    <a:pt x="2751" y="863"/>
                  </a:cubicBezTo>
                  <a:cubicBezTo>
                    <a:pt x="2757" y="862"/>
                    <a:pt x="2763" y="862"/>
                    <a:pt x="2768" y="862"/>
                  </a:cubicBezTo>
                  <a:lnTo>
                    <a:pt x="2768" y="862"/>
                  </a:lnTo>
                  <a:cubicBezTo>
                    <a:pt x="2763" y="861"/>
                    <a:pt x="2757" y="861"/>
                    <a:pt x="2751" y="861"/>
                  </a:cubicBezTo>
                  <a:cubicBezTo>
                    <a:pt x="2765" y="862"/>
                    <a:pt x="2812" y="858"/>
                    <a:pt x="2803" y="853"/>
                  </a:cubicBezTo>
                  <a:cubicBezTo>
                    <a:pt x="2776" y="852"/>
                    <a:pt x="2819" y="851"/>
                    <a:pt x="2814" y="850"/>
                  </a:cubicBezTo>
                  <a:cubicBezTo>
                    <a:pt x="2802" y="848"/>
                    <a:pt x="2798" y="845"/>
                    <a:pt x="2846" y="843"/>
                  </a:cubicBezTo>
                  <a:cubicBezTo>
                    <a:pt x="2853" y="843"/>
                    <a:pt x="2821" y="842"/>
                    <a:pt x="2849" y="841"/>
                  </a:cubicBezTo>
                  <a:cubicBezTo>
                    <a:pt x="2821" y="840"/>
                    <a:pt x="2859" y="842"/>
                    <a:pt x="2852" y="837"/>
                  </a:cubicBezTo>
                  <a:cubicBezTo>
                    <a:pt x="2898" y="833"/>
                    <a:pt x="2996" y="825"/>
                    <a:pt x="3040" y="813"/>
                  </a:cubicBezTo>
                  <a:cubicBezTo>
                    <a:pt x="3044" y="812"/>
                    <a:pt x="3099" y="810"/>
                    <a:pt x="3061" y="810"/>
                  </a:cubicBezTo>
                  <a:cubicBezTo>
                    <a:pt x="3088" y="809"/>
                    <a:pt x="3080" y="808"/>
                    <a:pt x="3080" y="807"/>
                  </a:cubicBezTo>
                  <a:cubicBezTo>
                    <a:pt x="3081" y="806"/>
                    <a:pt x="3072" y="804"/>
                    <a:pt x="3083" y="803"/>
                  </a:cubicBezTo>
                  <a:cubicBezTo>
                    <a:pt x="3109" y="801"/>
                    <a:pt x="3116" y="798"/>
                    <a:pt x="3123" y="796"/>
                  </a:cubicBezTo>
                  <a:cubicBezTo>
                    <a:pt x="3156" y="793"/>
                    <a:pt x="3166" y="788"/>
                    <a:pt x="3125" y="789"/>
                  </a:cubicBezTo>
                  <a:cubicBezTo>
                    <a:pt x="3134" y="789"/>
                    <a:pt x="3138" y="788"/>
                    <a:pt x="3152" y="787"/>
                  </a:cubicBezTo>
                  <a:cubicBezTo>
                    <a:pt x="3174" y="787"/>
                    <a:pt x="3143" y="786"/>
                    <a:pt x="3146" y="786"/>
                  </a:cubicBezTo>
                  <a:cubicBezTo>
                    <a:pt x="3151" y="785"/>
                    <a:pt x="3156" y="784"/>
                    <a:pt x="3164" y="784"/>
                  </a:cubicBezTo>
                  <a:cubicBezTo>
                    <a:pt x="3171" y="783"/>
                    <a:pt x="3194" y="783"/>
                    <a:pt x="3165" y="782"/>
                  </a:cubicBezTo>
                  <a:cubicBezTo>
                    <a:pt x="3190" y="772"/>
                    <a:pt x="3243" y="771"/>
                    <a:pt x="3289" y="764"/>
                  </a:cubicBezTo>
                  <a:cubicBezTo>
                    <a:pt x="3266" y="761"/>
                    <a:pt x="3381" y="762"/>
                    <a:pt x="3330" y="763"/>
                  </a:cubicBezTo>
                  <a:lnTo>
                    <a:pt x="3330" y="762"/>
                  </a:lnTo>
                  <a:cubicBezTo>
                    <a:pt x="3316" y="763"/>
                    <a:pt x="3303" y="764"/>
                    <a:pt x="3289" y="764"/>
                  </a:cubicBezTo>
                  <a:cubicBezTo>
                    <a:pt x="3315" y="765"/>
                    <a:pt x="3346" y="765"/>
                    <a:pt x="3372" y="764"/>
                  </a:cubicBezTo>
                  <a:cubicBezTo>
                    <a:pt x="3366" y="764"/>
                    <a:pt x="3360" y="764"/>
                    <a:pt x="3355" y="764"/>
                  </a:cubicBezTo>
                  <a:cubicBezTo>
                    <a:pt x="3369" y="763"/>
                    <a:pt x="3404" y="763"/>
                    <a:pt x="3372" y="763"/>
                  </a:cubicBezTo>
                  <a:lnTo>
                    <a:pt x="3372" y="764"/>
                  </a:lnTo>
                  <a:lnTo>
                    <a:pt x="3414" y="764"/>
                  </a:lnTo>
                  <a:cubicBezTo>
                    <a:pt x="3461" y="790"/>
                    <a:pt x="3502" y="753"/>
                    <a:pt x="3552" y="754"/>
                  </a:cubicBezTo>
                  <a:cubicBezTo>
                    <a:pt x="3515" y="753"/>
                    <a:pt x="3555" y="751"/>
                    <a:pt x="3551" y="750"/>
                  </a:cubicBezTo>
                  <a:cubicBezTo>
                    <a:pt x="3545" y="748"/>
                    <a:pt x="3567" y="747"/>
                    <a:pt x="3555" y="745"/>
                  </a:cubicBezTo>
                  <a:cubicBezTo>
                    <a:pt x="3548" y="744"/>
                    <a:pt x="3540" y="743"/>
                    <a:pt x="3538" y="742"/>
                  </a:cubicBezTo>
                  <a:cubicBezTo>
                    <a:pt x="3533" y="742"/>
                    <a:pt x="3527" y="742"/>
                    <a:pt x="3521" y="742"/>
                  </a:cubicBezTo>
                  <a:cubicBezTo>
                    <a:pt x="3527" y="741"/>
                    <a:pt x="3533" y="741"/>
                    <a:pt x="3538" y="741"/>
                  </a:cubicBezTo>
                  <a:cubicBezTo>
                    <a:pt x="3539" y="740"/>
                    <a:pt x="3583" y="740"/>
                    <a:pt x="3543" y="739"/>
                  </a:cubicBezTo>
                  <a:cubicBezTo>
                    <a:pt x="3574" y="738"/>
                    <a:pt x="3533" y="737"/>
                    <a:pt x="3539" y="736"/>
                  </a:cubicBezTo>
                  <a:cubicBezTo>
                    <a:pt x="3544" y="736"/>
                    <a:pt x="3551" y="735"/>
                    <a:pt x="3560" y="734"/>
                  </a:cubicBezTo>
                  <a:cubicBezTo>
                    <a:pt x="3569" y="734"/>
                    <a:pt x="3520" y="733"/>
                    <a:pt x="3552" y="732"/>
                  </a:cubicBezTo>
                  <a:cubicBezTo>
                    <a:pt x="3556" y="732"/>
                    <a:pt x="3545" y="731"/>
                    <a:pt x="3535" y="731"/>
                  </a:cubicBezTo>
                  <a:cubicBezTo>
                    <a:pt x="3506" y="729"/>
                    <a:pt x="3512" y="728"/>
                    <a:pt x="3530" y="726"/>
                  </a:cubicBezTo>
                  <a:cubicBezTo>
                    <a:pt x="3538" y="726"/>
                    <a:pt x="3505" y="725"/>
                    <a:pt x="3538" y="724"/>
                  </a:cubicBezTo>
                  <a:cubicBezTo>
                    <a:pt x="3514" y="724"/>
                    <a:pt x="3523" y="723"/>
                    <a:pt x="3536" y="723"/>
                  </a:cubicBezTo>
                  <a:cubicBezTo>
                    <a:pt x="3506" y="722"/>
                    <a:pt x="3520" y="721"/>
                    <a:pt x="3518" y="720"/>
                  </a:cubicBezTo>
                  <a:cubicBezTo>
                    <a:pt x="3513" y="714"/>
                    <a:pt x="3533" y="716"/>
                    <a:pt x="3499" y="714"/>
                  </a:cubicBezTo>
                  <a:cubicBezTo>
                    <a:pt x="3528" y="714"/>
                    <a:pt x="3507" y="712"/>
                    <a:pt x="3508" y="712"/>
                  </a:cubicBezTo>
                  <a:cubicBezTo>
                    <a:pt x="3510" y="711"/>
                    <a:pt x="3505" y="709"/>
                    <a:pt x="3518" y="708"/>
                  </a:cubicBezTo>
                  <a:cubicBezTo>
                    <a:pt x="3475" y="705"/>
                    <a:pt x="3508" y="698"/>
                    <a:pt x="3465" y="692"/>
                  </a:cubicBezTo>
                  <a:cubicBezTo>
                    <a:pt x="3501" y="691"/>
                    <a:pt x="3433" y="689"/>
                    <a:pt x="3475" y="688"/>
                  </a:cubicBezTo>
                  <a:cubicBezTo>
                    <a:pt x="3496" y="688"/>
                    <a:pt x="3449" y="687"/>
                    <a:pt x="3473" y="685"/>
                  </a:cubicBezTo>
                  <a:cubicBezTo>
                    <a:pt x="3489" y="685"/>
                    <a:pt x="3486" y="683"/>
                    <a:pt x="3474" y="682"/>
                  </a:cubicBezTo>
                  <a:cubicBezTo>
                    <a:pt x="3441" y="678"/>
                    <a:pt x="3461" y="675"/>
                    <a:pt x="3455" y="672"/>
                  </a:cubicBezTo>
                  <a:cubicBezTo>
                    <a:pt x="3449" y="668"/>
                    <a:pt x="3469" y="665"/>
                    <a:pt x="3436" y="662"/>
                  </a:cubicBezTo>
                  <a:cubicBezTo>
                    <a:pt x="3423" y="660"/>
                    <a:pt x="3442" y="658"/>
                    <a:pt x="3434" y="654"/>
                  </a:cubicBezTo>
                  <a:cubicBezTo>
                    <a:pt x="3431" y="653"/>
                    <a:pt x="3406" y="652"/>
                    <a:pt x="3417" y="651"/>
                  </a:cubicBezTo>
                  <a:cubicBezTo>
                    <a:pt x="3439" y="650"/>
                    <a:pt x="3406" y="649"/>
                    <a:pt x="3412" y="648"/>
                  </a:cubicBezTo>
                  <a:cubicBezTo>
                    <a:pt x="3419" y="646"/>
                    <a:pt x="3411" y="640"/>
                    <a:pt x="3414" y="634"/>
                  </a:cubicBezTo>
                  <a:cubicBezTo>
                    <a:pt x="3414" y="633"/>
                    <a:pt x="3403" y="631"/>
                    <a:pt x="3416" y="630"/>
                  </a:cubicBezTo>
                  <a:cubicBezTo>
                    <a:pt x="3434" y="628"/>
                    <a:pt x="3374" y="627"/>
                    <a:pt x="3404" y="626"/>
                  </a:cubicBezTo>
                  <a:cubicBezTo>
                    <a:pt x="3425" y="624"/>
                    <a:pt x="3365" y="620"/>
                    <a:pt x="3378" y="619"/>
                  </a:cubicBezTo>
                  <a:cubicBezTo>
                    <a:pt x="3410" y="618"/>
                    <a:pt x="3368" y="617"/>
                    <a:pt x="3374" y="616"/>
                  </a:cubicBezTo>
                  <a:cubicBezTo>
                    <a:pt x="3391" y="614"/>
                    <a:pt x="3312" y="613"/>
                    <a:pt x="3351" y="611"/>
                  </a:cubicBezTo>
                  <a:cubicBezTo>
                    <a:pt x="3305" y="608"/>
                    <a:pt x="3349" y="604"/>
                    <a:pt x="3324" y="602"/>
                  </a:cubicBezTo>
                  <a:cubicBezTo>
                    <a:pt x="3296" y="600"/>
                    <a:pt x="3359" y="600"/>
                    <a:pt x="3330" y="599"/>
                  </a:cubicBezTo>
                  <a:cubicBezTo>
                    <a:pt x="3297" y="598"/>
                    <a:pt x="3323" y="596"/>
                    <a:pt x="3307" y="595"/>
                  </a:cubicBezTo>
                  <a:cubicBezTo>
                    <a:pt x="3295" y="592"/>
                    <a:pt x="3281" y="593"/>
                    <a:pt x="3288" y="588"/>
                  </a:cubicBezTo>
                  <a:cubicBezTo>
                    <a:pt x="3282" y="571"/>
                    <a:pt x="3221" y="570"/>
                    <a:pt x="3228" y="567"/>
                  </a:cubicBezTo>
                  <a:cubicBezTo>
                    <a:pt x="3242" y="566"/>
                    <a:pt x="3174" y="564"/>
                    <a:pt x="3220" y="562"/>
                  </a:cubicBezTo>
                  <a:cubicBezTo>
                    <a:pt x="3226" y="562"/>
                    <a:pt x="3189" y="561"/>
                    <a:pt x="3224" y="560"/>
                  </a:cubicBezTo>
                  <a:cubicBezTo>
                    <a:pt x="3205" y="556"/>
                    <a:pt x="3194" y="557"/>
                    <a:pt x="3184" y="550"/>
                  </a:cubicBezTo>
                  <a:cubicBezTo>
                    <a:pt x="3187" y="549"/>
                    <a:pt x="3190" y="548"/>
                    <a:pt x="3180" y="548"/>
                  </a:cubicBezTo>
                  <a:cubicBezTo>
                    <a:pt x="3153" y="547"/>
                    <a:pt x="3203" y="546"/>
                    <a:pt x="3164" y="546"/>
                  </a:cubicBezTo>
                  <a:cubicBezTo>
                    <a:pt x="3169" y="545"/>
                    <a:pt x="3150" y="543"/>
                    <a:pt x="3178" y="543"/>
                  </a:cubicBezTo>
                  <a:cubicBezTo>
                    <a:pt x="3206" y="542"/>
                    <a:pt x="3162" y="541"/>
                    <a:pt x="3177" y="540"/>
                  </a:cubicBezTo>
                  <a:cubicBezTo>
                    <a:pt x="3203" y="538"/>
                    <a:pt x="3169" y="535"/>
                    <a:pt x="3205" y="533"/>
                  </a:cubicBezTo>
                  <a:cubicBezTo>
                    <a:pt x="3209" y="533"/>
                    <a:pt x="3206" y="532"/>
                    <a:pt x="3200" y="532"/>
                  </a:cubicBezTo>
                  <a:cubicBezTo>
                    <a:pt x="3175" y="531"/>
                    <a:pt x="3186" y="530"/>
                    <a:pt x="3185" y="529"/>
                  </a:cubicBezTo>
                  <a:cubicBezTo>
                    <a:pt x="3180" y="514"/>
                    <a:pt x="3197" y="509"/>
                    <a:pt x="3166" y="508"/>
                  </a:cubicBezTo>
                  <a:cubicBezTo>
                    <a:pt x="3153" y="507"/>
                    <a:pt x="3187" y="506"/>
                    <a:pt x="3165" y="504"/>
                  </a:cubicBezTo>
                  <a:cubicBezTo>
                    <a:pt x="3159" y="504"/>
                    <a:pt x="3163" y="503"/>
                    <a:pt x="3166" y="503"/>
                  </a:cubicBezTo>
                  <a:cubicBezTo>
                    <a:pt x="3179" y="499"/>
                    <a:pt x="3207" y="499"/>
                    <a:pt x="3205" y="490"/>
                  </a:cubicBezTo>
                  <a:cubicBezTo>
                    <a:pt x="3205" y="489"/>
                    <a:pt x="3193" y="487"/>
                    <a:pt x="3208" y="486"/>
                  </a:cubicBezTo>
                  <a:cubicBezTo>
                    <a:pt x="3233" y="486"/>
                    <a:pt x="3204" y="485"/>
                    <a:pt x="3220" y="484"/>
                  </a:cubicBezTo>
                  <a:cubicBezTo>
                    <a:pt x="3227" y="482"/>
                    <a:pt x="3247" y="478"/>
                    <a:pt x="3240" y="478"/>
                  </a:cubicBezTo>
                  <a:cubicBezTo>
                    <a:pt x="3215" y="477"/>
                    <a:pt x="3254" y="477"/>
                    <a:pt x="3249" y="476"/>
                  </a:cubicBezTo>
                  <a:cubicBezTo>
                    <a:pt x="3241" y="474"/>
                    <a:pt x="3233" y="472"/>
                    <a:pt x="3251" y="471"/>
                  </a:cubicBezTo>
                  <a:cubicBezTo>
                    <a:pt x="3271" y="469"/>
                    <a:pt x="3215" y="467"/>
                    <a:pt x="3268" y="466"/>
                  </a:cubicBezTo>
                  <a:cubicBezTo>
                    <a:pt x="3257" y="465"/>
                    <a:pt x="3241" y="465"/>
                    <a:pt x="3247" y="463"/>
                  </a:cubicBezTo>
                  <a:cubicBezTo>
                    <a:pt x="3226" y="436"/>
                    <a:pt x="3319" y="449"/>
                    <a:pt x="3310" y="441"/>
                  </a:cubicBezTo>
                  <a:cubicBezTo>
                    <a:pt x="3303" y="440"/>
                    <a:pt x="3326" y="438"/>
                    <a:pt x="3291" y="436"/>
                  </a:cubicBezTo>
                  <a:cubicBezTo>
                    <a:pt x="3330" y="435"/>
                    <a:pt x="3302" y="433"/>
                    <a:pt x="3309" y="431"/>
                  </a:cubicBezTo>
                  <a:cubicBezTo>
                    <a:pt x="3316" y="430"/>
                    <a:pt x="3360" y="428"/>
                    <a:pt x="3311" y="426"/>
                  </a:cubicBezTo>
                  <a:cubicBezTo>
                    <a:pt x="3321" y="425"/>
                    <a:pt x="3399" y="422"/>
                    <a:pt x="3351" y="420"/>
                  </a:cubicBezTo>
                  <a:cubicBezTo>
                    <a:pt x="3392" y="418"/>
                    <a:pt x="3364" y="415"/>
                    <a:pt x="3372" y="413"/>
                  </a:cubicBezTo>
                  <a:cubicBezTo>
                    <a:pt x="3387" y="407"/>
                    <a:pt x="3394" y="408"/>
                    <a:pt x="3413" y="404"/>
                  </a:cubicBezTo>
                  <a:cubicBezTo>
                    <a:pt x="3362" y="403"/>
                    <a:pt x="3421" y="402"/>
                    <a:pt x="3414" y="401"/>
                  </a:cubicBezTo>
                  <a:cubicBezTo>
                    <a:pt x="3406" y="399"/>
                    <a:pt x="3429" y="398"/>
                    <a:pt x="3396" y="397"/>
                  </a:cubicBezTo>
                  <a:cubicBezTo>
                    <a:pt x="3421" y="396"/>
                    <a:pt x="3411" y="395"/>
                    <a:pt x="3414" y="393"/>
                  </a:cubicBezTo>
                  <a:cubicBezTo>
                    <a:pt x="3416" y="393"/>
                    <a:pt x="3434" y="392"/>
                    <a:pt x="3426" y="391"/>
                  </a:cubicBezTo>
                  <a:cubicBezTo>
                    <a:pt x="3403" y="390"/>
                    <a:pt x="3419" y="389"/>
                    <a:pt x="3414" y="387"/>
                  </a:cubicBezTo>
                  <a:cubicBezTo>
                    <a:pt x="3460" y="386"/>
                    <a:pt x="3421" y="385"/>
                    <a:pt x="3423" y="384"/>
                  </a:cubicBezTo>
                  <a:cubicBezTo>
                    <a:pt x="3432" y="379"/>
                    <a:pt x="3438" y="374"/>
                    <a:pt x="3426" y="373"/>
                  </a:cubicBezTo>
                  <a:cubicBezTo>
                    <a:pt x="3399" y="372"/>
                    <a:pt x="3448" y="372"/>
                    <a:pt x="3438" y="371"/>
                  </a:cubicBezTo>
                  <a:cubicBezTo>
                    <a:pt x="3433" y="370"/>
                    <a:pt x="3393" y="369"/>
                    <a:pt x="3430" y="369"/>
                  </a:cubicBezTo>
                  <a:cubicBezTo>
                    <a:pt x="3433" y="368"/>
                    <a:pt x="3418" y="367"/>
                    <a:pt x="3416" y="367"/>
                  </a:cubicBezTo>
                  <a:cubicBezTo>
                    <a:pt x="3415" y="366"/>
                    <a:pt x="3445" y="366"/>
                    <a:pt x="3421" y="365"/>
                  </a:cubicBezTo>
                  <a:cubicBezTo>
                    <a:pt x="3418" y="365"/>
                    <a:pt x="3437" y="364"/>
                    <a:pt x="3433" y="364"/>
                  </a:cubicBezTo>
                  <a:cubicBezTo>
                    <a:pt x="3421" y="363"/>
                    <a:pt x="3412" y="362"/>
                    <a:pt x="3413" y="361"/>
                  </a:cubicBezTo>
                  <a:cubicBezTo>
                    <a:pt x="3414" y="360"/>
                    <a:pt x="3417" y="359"/>
                    <a:pt x="3401" y="358"/>
                  </a:cubicBezTo>
                  <a:cubicBezTo>
                    <a:pt x="3373" y="356"/>
                    <a:pt x="3426" y="356"/>
                    <a:pt x="3413" y="355"/>
                  </a:cubicBezTo>
                  <a:cubicBezTo>
                    <a:pt x="3396" y="354"/>
                    <a:pt x="3398" y="352"/>
                    <a:pt x="3412" y="351"/>
                  </a:cubicBezTo>
                  <a:cubicBezTo>
                    <a:pt x="3425" y="350"/>
                    <a:pt x="3407" y="347"/>
                    <a:pt x="3414" y="343"/>
                  </a:cubicBezTo>
                  <a:cubicBezTo>
                    <a:pt x="3418" y="342"/>
                    <a:pt x="3443" y="340"/>
                    <a:pt x="3431" y="339"/>
                  </a:cubicBezTo>
                  <a:cubicBezTo>
                    <a:pt x="3410" y="338"/>
                    <a:pt x="3444" y="337"/>
                    <a:pt x="3435" y="336"/>
                  </a:cubicBezTo>
                  <a:cubicBezTo>
                    <a:pt x="3428" y="335"/>
                    <a:pt x="3414" y="334"/>
                    <a:pt x="3415" y="331"/>
                  </a:cubicBezTo>
                  <a:cubicBezTo>
                    <a:pt x="3417" y="331"/>
                    <a:pt x="3450" y="330"/>
                    <a:pt x="3427" y="329"/>
                  </a:cubicBezTo>
                  <a:cubicBezTo>
                    <a:pt x="3407" y="329"/>
                    <a:pt x="3408" y="328"/>
                    <a:pt x="3422" y="327"/>
                  </a:cubicBezTo>
                  <a:cubicBezTo>
                    <a:pt x="3448" y="326"/>
                    <a:pt x="3417" y="324"/>
                    <a:pt x="3451" y="323"/>
                  </a:cubicBezTo>
                  <a:cubicBezTo>
                    <a:pt x="3452" y="323"/>
                    <a:pt x="3448" y="323"/>
                    <a:pt x="3444" y="323"/>
                  </a:cubicBezTo>
                  <a:cubicBezTo>
                    <a:pt x="3401" y="322"/>
                    <a:pt x="3468" y="321"/>
                    <a:pt x="3444" y="320"/>
                  </a:cubicBezTo>
                  <a:cubicBezTo>
                    <a:pt x="3419" y="320"/>
                    <a:pt x="3451" y="300"/>
                    <a:pt x="3423" y="299"/>
                  </a:cubicBezTo>
                  <a:cubicBezTo>
                    <a:pt x="3411" y="298"/>
                    <a:pt x="3432" y="297"/>
                    <a:pt x="3434" y="296"/>
                  </a:cubicBezTo>
                  <a:cubicBezTo>
                    <a:pt x="3435" y="294"/>
                    <a:pt x="3400" y="294"/>
                    <a:pt x="3421" y="292"/>
                  </a:cubicBezTo>
                  <a:cubicBezTo>
                    <a:pt x="3433" y="291"/>
                    <a:pt x="3422" y="289"/>
                    <a:pt x="3393" y="289"/>
                  </a:cubicBezTo>
                  <a:cubicBezTo>
                    <a:pt x="3398" y="288"/>
                    <a:pt x="3408" y="288"/>
                    <a:pt x="3407" y="288"/>
                  </a:cubicBezTo>
                  <a:cubicBezTo>
                    <a:pt x="3388" y="287"/>
                    <a:pt x="3434" y="285"/>
                    <a:pt x="3409" y="284"/>
                  </a:cubicBezTo>
                  <a:cubicBezTo>
                    <a:pt x="3376" y="282"/>
                    <a:pt x="3398" y="280"/>
                    <a:pt x="3395" y="278"/>
                  </a:cubicBezTo>
                  <a:cubicBezTo>
                    <a:pt x="3394" y="278"/>
                    <a:pt x="3427" y="277"/>
                    <a:pt x="3402" y="276"/>
                  </a:cubicBezTo>
                  <a:cubicBezTo>
                    <a:pt x="3392" y="276"/>
                    <a:pt x="3411" y="274"/>
                    <a:pt x="3413" y="273"/>
                  </a:cubicBezTo>
                  <a:cubicBezTo>
                    <a:pt x="3415" y="263"/>
                    <a:pt x="3416" y="265"/>
                    <a:pt x="3393" y="263"/>
                  </a:cubicBezTo>
                  <a:cubicBezTo>
                    <a:pt x="3432" y="262"/>
                    <a:pt x="3394" y="261"/>
                    <a:pt x="3393" y="259"/>
                  </a:cubicBezTo>
                  <a:cubicBezTo>
                    <a:pt x="3395" y="249"/>
                    <a:pt x="3382" y="251"/>
                    <a:pt x="3372" y="247"/>
                  </a:cubicBezTo>
                  <a:cubicBezTo>
                    <a:pt x="3367" y="245"/>
                    <a:pt x="3388" y="244"/>
                    <a:pt x="3351" y="243"/>
                  </a:cubicBezTo>
                  <a:cubicBezTo>
                    <a:pt x="3412" y="241"/>
                    <a:pt x="3324" y="240"/>
                    <a:pt x="3356" y="236"/>
                  </a:cubicBezTo>
                  <a:cubicBezTo>
                    <a:pt x="3387" y="235"/>
                    <a:pt x="3367" y="233"/>
                    <a:pt x="3371" y="231"/>
                  </a:cubicBezTo>
                  <a:cubicBezTo>
                    <a:pt x="3372" y="231"/>
                    <a:pt x="3349" y="230"/>
                    <a:pt x="3353" y="229"/>
                  </a:cubicBezTo>
                  <a:cubicBezTo>
                    <a:pt x="3369" y="227"/>
                    <a:pt x="3415" y="226"/>
                    <a:pt x="3380" y="225"/>
                  </a:cubicBezTo>
                  <a:cubicBezTo>
                    <a:pt x="3370" y="224"/>
                    <a:pt x="3397" y="222"/>
                    <a:pt x="3388" y="222"/>
                  </a:cubicBezTo>
                  <a:cubicBezTo>
                    <a:pt x="3354" y="221"/>
                    <a:pt x="3392" y="220"/>
                    <a:pt x="3396" y="220"/>
                  </a:cubicBezTo>
                  <a:cubicBezTo>
                    <a:pt x="3407" y="219"/>
                    <a:pt x="3357" y="219"/>
                    <a:pt x="3384" y="218"/>
                  </a:cubicBezTo>
                  <a:cubicBezTo>
                    <a:pt x="3393" y="217"/>
                    <a:pt x="3381" y="216"/>
                    <a:pt x="3382" y="215"/>
                  </a:cubicBezTo>
                  <a:cubicBezTo>
                    <a:pt x="3382" y="215"/>
                    <a:pt x="3394" y="214"/>
                    <a:pt x="3385" y="213"/>
                  </a:cubicBezTo>
                  <a:cubicBezTo>
                    <a:pt x="3360" y="212"/>
                    <a:pt x="3407" y="211"/>
                    <a:pt x="3396" y="210"/>
                  </a:cubicBezTo>
                  <a:cubicBezTo>
                    <a:pt x="3371" y="207"/>
                    <a:pt x="3420" y="204"/>
                    <a:pt x="3394" y="202"/>
                  </a:cubicBezTo>
                  <a:cubicBezTo>
                    <a:pt x="3386" y="202"/>
                    <a:pt x="3421" y="199"/>
                    <a:pt x="3407" y="198"/>
                  </a:cubicBezTo>
                  <a:cubicBezTo>
                    <a:pt x="3384" y="197"/>
                    <a:pt x="3395" y="196"/>
                    <a:pt x="3393" y="195"/>
                  </a:cubicBezTo>
                  <a:cubicBezTo>
                    <a:pt x="3389" y="193"/>
                    <a:pt x="3442" y="191"/>
                    <a:pt x="3393" y="189"/>
                  </a:cubicBezTo>
                  <a:cubicBezTo>
                    <a:pt x="3392" y="189"/>
                    <a:pt x="3399" y="189"/>
                    <a:pt x="3401" y="189"/>
                  </a:cubicBezTo>
                  <a:cubicBezTo>
                    <a:pt x="3413" y="187"/>
                    <a:pt x="3435" y="185"/>
                    <a:pt x="3437" y="184"/>
                  </a:cubicBezTo>
                  <a:cubicBezTo>
                    <a:pt x="3438" y="182"/>
                    <a:pt x="3410" y="180"/>
                    <a:pt x="3434" y="179"/>
                  </a:cubicBezTo>
                  <a:cubicBezTo>
                    <a:pt x="3403" y="178"/>
                    <a:pt x="3442" y="177"/>
                    <a:pt x="3414" y="176"/>
                  </a:cubicBezTo>
                  <a:cubicBezTo>
                    <a:pt x="3446" y="174"/>
                    <a:pt x="3403" y="173"/>
                    <a:pt x="3412" y="172"/>
                  </a:cubicBezTo>
                  <a:cubicBezTo>
                    <a:pt x="3425" y="170"/>
                    <a:pt x="3402" y="166"/>
                    <a:pt x="3402" y="165"/>
                  </a:cubicBezTo>
                  <a:cubicBezTo>
                    <a:pt x="3429" y="161"/>
                    <a:pt x="3397" y="139"/>
                    <a:pt x="3428" y="140"/>
                  </a:cubicBezTo>
                  <a:cubicBezTo>
                    <a:pt x="3391" y="140"/>
                    <a:pt x="3431" y="139"/>
                    <a:pt x="3426" y="138"/>
                  </a:cubicBezTo>
                  <a:cubicBezTo>
                    <a:pt x="3399" y="137"/>
                    <a:pt x="3431" y="125"/>
                    <a:pt x="3435" y="119"/>
                  </a:cubicBezTo>
                  <a:cubicBezTo>
                    <a:pt x="3481" y="117"/>
                    <a:pt x="3427" y="116"/>
                    <a:pt x="3418" y="114"/>
                  </a:cubicBezTo>
                  <a:cubicBezTo>
                    <a:pt x="3470" y="112"/>
                    <a:pt x="3467" y="109"/>
                    <a:pt x="3473" y="106"/>
                  </a:cubicBezTo>
                  <a:cubicBezTo>
                    <a:pt x="3481" y="102"/>
                    <a:pt x="3513" y="97"/>
                    <a:pt x="3497" y="93"/>
                  </a:cubicBezTo>
                  <a:cubicBezTo>
                    <a:pt x="3496" y="93"/>
                    <a:pt x="3494" y="93"/>
                    <a:pt x="3497" y="93"/>
                  </a:cubicBezTo>
                  <a:cubicBezTo>
                    <a:pt x="3542" y="91"/>
                    <a:pt x="3508" y="89"/>
                    <a:pt x="3528" y="88"/>
                  </a:cubicBezTo>
                  <a:cubicBezTo>
                    <a:pt x="3557" y="85"/>
                    <a:pt x="3518" y="81"/>
                    <a:pt x="3553" y="80"/>
                  </a:cubicBezTo>
                  <a:cubicBezTo>
                    <a:pt x="3563" y="80"/>
                    <a:pt x="3528" y="79"/>
                    <a:pt x="3555" y="78"/>
                  </a:cubicBezTo>
                  <a:cubicBezTo>
                    <a:pt x="3559" y="78"/>
                    <a:pt x="3546" y="77"/>
                    <a:pt x="3538" y="76"/>
                  </a:cubicBezTo>
                  <a:cubicBezTo>
                    <a:pt x="3529" y="76"/>
                    <a:pt x="3572" y="76"/>
                    <a:pt x="3547" y="74"/>
                  </a:cubicBezTo>
                  <a:cubicBezTo>
                    <a:pt x="3509" y="73"/>
                    <a:pt x="3576" y="73"/>
                    <a:pt x="3577" y="73"/>
                  </a:cubicBezTo>
                  <a:cubicBezTo>
                    <a:pt x="3536" y="71"/>
                    <a:pt x="3590" y="66"/>
                    <a:pt x="3523" y="64"/>
                  </a:cubicBezTo>
                  <a:cubicBezTo>
                    <a:pt x="3579" y="62"/>
                    <a:pt x="3479" y="60"/>
                    <a:pt x="3536" y="59"/>
                  </a:cubicBezTo>
                  <a:cubicBezTo>
                    <a:pt x="3503" y="58"/>
                    <a:pt x="3521" y="57"/>
                    <a:pt x="3518" y="55"/>
                  </a:cubicBezTo>
                  <a:cubicBezTo>
                    <a:pt x="3512" y="48"/>
                    <a:pt x="3532" y="50"/>
                    <a:pt x="3497" y="48"/>
                  </a:cubicBezTo>
                  <a:cubicBezTo>
                    <a:pt x="3525" y="47"/>
                    <a:pt x="3497" y="46"/>
                    <a:pt x="3496" y="45"/>
                  </a:cubicBezTo>
                  <a:cubicBezTo>
                    <a:pt x="3495" y="40"/>
                    <a:pt x="3471" y="35"/>
                    <a:pt x="3474" y="31"/>
                  </a:cubicBezTo>
                  <a:cubicBezTo>
                    <a:pt x="3453" y="30"/>
                    <a:pt x="3483" y="29"/>
                    <a:pt x="3456" y="28"/>
                  </a:cubicBezTo>
                  <a:cubicBezTo>
                    <a:pt x="3432" y="28"/>
                    <a:pt x="3497" y="27"/>
                    <a:pt x="3460" y="26"/>
                  </a:cubicBezTo>
                  <a:cubicBezTo>
                    <a:pt x="3479" y="25"/>
                    <a:pt x="3497" y="24"/>
                    <a:pt x="3518" y="24"/>
                  </a:cubicBezTo>
                  <a:cubicBezTo>
                    <a:pt x="3424" y="0"/>
                    <a:pt x="3346" y="11"/>
                    <a:pt x="3225" y="18"/>
                  </a:cubicBezTo>
                  <a:cubicBezTo>
                    <a:pt x="3287" y="8"/>
                    <a:pt x="3253" y="14"/>
                    <a:pt x="3299" y="8"/>
                  </a:cubicBezTo>
                  <a:cubicBezTo>
                    <a:pt x="3331" y="7"/>
                    <a:pt x="3318" y="7"/>
                    <a:pt x="3309" y="6"/>
                  </a:cubicBezTo>
                  <a:cubicBezTo>
                    <a:pt x="3262" y="-1"/>
                    <a:pt x="3113" y="-2"/>
                    <a:pt x="3089" y="6"/>
                  </a:cubicBezTo>
                  <a:cubicBezTo>
                    <a:pt x="3109" y="8"/>
                    <a:pt x="3099" y="10"/>
                    <a:pt x="3098" y="12"/>
                  </a:cubicBezTo>
                  <a:cubicBezTo>
                    <a:pt x="3098" y="12"/>
                    <a:pt x="3084" y="13"/>
                    <a:pt x="3101" y="13"/>
                  </a:cubicBezTo>
                  <a:cubicBezTo>
                    <a:pt x="3132" y="15"/>
                    <a:pt x="3117" y="15"/>
                    <a:pt x="3107" y="17"/>
                  </a:cubicBezTo>
                  <a:cubicBezTo>
                    <a:pt x="3090" y="21"/>
                    <a:pt x="3013" y="21"/>
                    <a:pt x="2939" y="22"/>
                  </a:cubicBezTo>
                  <a:cubicBezTo>
                    <a:pt x="2982" y="26"/>
                    <a:pt x="2998" y="23"/>
                    <a:pt x="3056" y="22"/>
                  </a:cubicBezTo>
                  <a:cubicBezTo>
                    <a:pt x="3002" y="33"/>
                    <a:pt x="2797" y="29"/>
                    <a:pt x="2680" y="28"/>
                  </a:cubicBezTo>
                  <a:cubicBezTo>
                    <a:pt x="2742" y="31"/>
                    <a:pt x="2723" y="34"/>
                    <a:pt x="2747" y="36"/>
                  </a:cubicBezTo>
                  <a:cubicBezTo>
                    <a:pt x="2511" y="43"/>
                    <a:pt x="2264" y="51"/>
                    <a:pt x="2040" y="63"/>
                  </a:cubicBezTo>
                  <a:cubicBezTo>
                    <a:pt x="2045" y="63"/>
                    <a:pt x="2051" y="63"/>
                    <a:pt x="2057" y="63"/>
                  </a:cubicBezTo>
                  <a:cubicBezTo>
                    <a:pt x="2047" y="63"/>
                    <a:pt x="2037" y="64"/>
                    <a:pt x="2027" y="67"/>
                  </a:cubicBezTo>
                  <a:cubicBezTo>
                    <a:pt x="2037" y="67"/>
                    <a:pt x="2049" y="67"/>
                    <a:pt x="2059" y="67"/>
                  </a:cubicBezTo>
                  <a:cubicBezTo>
                    <a:pt x="2045" y="68"/>
                    <a:pt x="2032" y="68"/>
                    <a:pt x="2028" y="69"/>
                  </a:cubicBezTo>
                  <a:cubicBezTo>
                    <a:pt x="2040" y="70"/>
                    <a:pt x="2022" y="70"/>
                    <a:pt x="2019" y="69"/>
                  </a:cubicBezTo>
                  <a:cubicBezTo>
                    <a:pt x="2024" y="69"/>
                    <a:pt x="2038" y="69"/>
                    <a:pt x="2028" y="69"/>
                  </a:cubicBezTo>
                  <a:cubicBezTo>
                    <a:pt x="1971" y="71"/>
                    <a:pt x="2013" y="71"/>
                    <a:pt x="1984" y="74"/>
                  </a:cubicBezTo>
                  <a:cubicBezTo>
                    <a:pt x="1946" y="80"/>
                    <a:pt x="1908" y="80"/>
                    <a:pt x="1870" y="93"/>
                  </a:cubicBezTo>
                  <a:cubicBezTo>
                    <a:pt x="1863" y="94"/>
                    <a:pt x="1845" y="95"/>
                    <a:pt x="1872" y="96"/>
                  </a:cubicBezTo>
                  <a:cubicBezTo>
                    <a:pt x="1827" y="96"/>
                    <a:pt x="1857" y="98"/>
                    <a:pt x="1845" y="99"/>
                  </a:cubicBezTo>
                  <a:cubicBezTo>
                    <a:pt x="1824" y="101"/>
                    <a:pt x="1821" y="102"/>
                    <a:pt x="1841" y="104"/>
                  </a:cubicBezTo>
                  <a:cubicBezTo>
                    <a:pt x="1857" y="105"/>
                    <a:pt x="1800" y="106"/>
                    <a:pt x="1847" y="106"/>
                  </a:cubicBezTo>
                  <a:cubicBezTo>
                    <a:pt x="1840" y="108"/>
                    <a:pt x="1792" y="109"/>
                    <a:pt x="1830" y="110"/>
                  </a:cubicBezTo>
                  <a:cubicBezTo>
                    <a:pt x="1797" y="111"/>
                    <a:pt x="1839" y="111"/>
                    <a:pt x="1832" y="112"/>
                  </a:cubicBezTo>
                  <a:cubicBezTo>
                    <a:pt x="1825" y="114"/>
                    <a:pt x="1812" y="113"/>
                    <a:pt x="1811" y="116"/>
                  </a:cubicBezTo>
                  <a:cubicBezTo>
                    <a:pt x="1817" y="117"/>
                    <a:pt x="1836" y="118"/>
                    <a:pt x="1829" y="118"/>
                  </a:cubicBezTo>
                  <a:cubicBezTo>
                    <a:pt x="1817" y="119"/>
                    <a:pt x="1810" y="120"/>
                    <a:pt x="1810" y="121"/>
                  </a:cubicBezTo>
                  <a:cubicBezTo>
                    <a:pt x="1828" y="138"/>
                    <a:pt x="1719" y="141"/>
                    <a:pt x="1790" y="142"/>
                  </a:cubicBezTo>
                  <a:cubicBezTo>
                    <a:pt x="1754" y="143"/>
                    <a:pt x="1793" y="144"/>
                    <a:pt x="1781" y="144"/>
                  </a:cubicBezTo>
                  <a:cubicBezTo>
                    <a:pt x="1764" y="147"/>
                    <a:pt x="1802" y="147"/>
                    <a:pt x="1769" y="148"/>
                  </a:cubicBezTo>
                  <a:cubicBezTo>
                    <a:pt x="1779" y="150"/>
                    <a:pt x="1735" y="151"/>
                    <a:pt x="1769" y="153"/>
                  </a:cubicBezTo>
                  <a:cubicBezTo>
                    <a:pt x="1787" y="154"/>
                    <a:pt x="1726" y="155"/>
                    <a:pt x="1768" y="156"/>
                  </a:cubicBezTo>
                  <a:cubicBezTo>
                    <a:pt x="1718" y="158"/>
                    <a:pt x="1637" y="162"/>
                    <a:pt x="1666" y="166"/>
                  </a:cubicBezTo>
                  <a:cubicBezTo>
                    <a:pt x="1648" y="166"/>
                    <a:pt x="1636" y="166"/>
                    <a:pt x="1619" y="167"/>
                  </a:cubicBezTo>
                  <a:cubicBezTo>
                    <a:pt x="1635" y="170"/>
                    <a:pt x="1703" y="168"/>
                    <a:pt x="1665" y="169"/>
                  </a:cubicBezTo>
                  <a:lnTo>
                    <a:pt x="1665" y="169"/>
                  </a:lnTo>
                  <a:cubicBezTo>
                    <a:pt x="1658" y="169"/>
                    <a:pt x="1651" y="169"/>
                    <a:pt x="1644" y="170"/>
                  </a:cubicBezTo>
                  <a:cubicBezTo>
                    <a:pt x="1705" y="177"/>
                    <a:pt x="1601" y="174"/>
                    <a:pt x="1570" y="175"/>
                  </a:cubicBezTo>
                  <a:cubicBezTo>
                    <a:pt x="1616" y="176"/>
                    <a:pt x="1576" y="177"/>
                    <a:pt x="1591" y="177"/>
                  </a:cubicBezTo>
                  <a:cubicBezTo>
                    <a:pt x="1615" y="178"/>
                    <a:pt x="1554" y="179"/>
                    <a:pt x="1590" y="180"/>
                  </a:cubicBezTo>
                  <a:cubicBezTo>
                    <a:pt x="1609" y="180"/>
                    <a:pt x="1704" y="176"/>
                    <a:pt x="1665" y="177"/>
                  </a:cubicBezTo>
                  <a:lnTo>
                    <a:pt x="1665" y="177"/>
                  </a:lnTo>
                  <a:cubicBezTo>
                    <a:pt x="1651" y="178"/>
                    <a:pt x="1637" y="178"/>
                    <a:pt x="1623" y="179"/>
                  </a:cubicBezTo>
                  <a:cubicBezTo>
                    <a:pt x="1628" y="180"/>
                    <a:pt x="1633" y="180"/>
                    <a:pt x="1639" y="181"/>
                  </a:cubicBezTo>
                  <a:cubicBezTo>
                    <a:pt x="1613" y="182"/>
                    <a:pt x="1616" y="182"/>
                    <a:pt x="1607" y="184"/>
                  </a:cubicBezTo>
                  <a:cubicBezTo>
                    <a:pt x="1578" y="186"/>
                    <a:pt x="1609" y="189"/>
                    <a:pt x="1620" y="188"/>
                  </a:cubicBezTo>
                  <a:cubicBezTo>
                    <a:pt x="1614" y="188"/>
                    <a:pt x="1608" y="188"/>
                    <a:pt x="1603" y="188"/>
                  </a:cubicBezTo>
                  <a:cubicBezTo>
                    <a:pt x="1590" y="190"/>
                    <a:pt x="1709" y="189"/>
                    <a:pt x="1644" y="189"/>
                  </a:cubicBezTo>
                  <a:cubicBezTo>
                    <a:pt x="1717" y="188"/>
                    <a:pt x="1603" y="191"/>
                    <a:pt x="1603" y="191"/>
                  </a:cubicBezTo>
                  <a:cubicBezTo>
                    <a:pt x="1617" y="191"/>
                    <a:pt x="1630" y="191"/>
                    <a:pt x="1643" y="191"/>
                  </a:cubicBezTo>
                  <a:cubicBezTo>
                    <a:pt x="1599" y="195"/>
                    <a:pt x="1656" y="190"/>
                    <a:pt x="1675" y="193"/>
                  </a:cubicBezTo>
                  <a:cubicBezTo>
                    <a:pt x="1662" y="192"/>
                    <a:pt x="1665" y="192"/>
                    <a:pt x="1677" y="192"/>
                  </a:cubicBezTo>
                  <a:cubicBezTo>
                    <a:pt x="1652" y="194"/>
                    <a:pt x="1638" y="194"/>
                    <a:pt x="1624" y="194"/>
                  </a:cubicBezTo>
                  <a:cubicBezTo>
                    <a:pt x="1665" y="198"/>
                    <a:pt x="1629" y="205"/>
                    <a:pt x="1603" y="203"/>
                  </a:cubicBezTo>
                  <a:cubicBezTo>
                    <a:pt x="1613" y="204"/>
                    <a:pt x="1641" y="206"/>
                    <a:pt x="1621" y="206"/>
                  </a:cubicBezTo>
                  <a:cubicBezTo>
                    <a:pt x="1594" y="207"/>
                    <a:pt x="1624" y="208"/>
                    <a:pt x="1623" y="208"/>
                  </a:cubicBezTo>
                  <a:cubicBezTo>
                    <a:pt x="1672" y="208"/>
                    <a:pt x="1623" y="206"/>
                    <a:pt x="1653" y="205"/>
                  </a:cubicBezTo>
                  <a:cubicBezTo>
                    <a:pt x="1707" y="206"/>
                    <a:pt x="1653" y="207"/>
                    <a:pt x="1665" y="208"/>
                  </a:cubicBezTo>
                  <a:cubicBezTo>
                    <a:pt x="1651" y="209"/>
                    <a:pt x="1637" y="209"/>
                    <a:pt x="1623" y="209"/>
                  </a:cubicBezTo>
                  <a:lnTo>
                    <a:pt x="1623" y="210"/>
                  </a:lnTo>
                  <a:cubicBezTo>
                    <a:pt x="1629" y="210"/>
                    <a:pt x="1635" y="210"/>
                    <a:pt x="1641" y="210"/>
                  </a:cubicBezTo>
                  <a:cubicBezTo>
                    <a:pt x="1635" y="211"/>
                    <a:pt x="1629" y="211"/>
                    <a:pt x="1623" y="211"/>
                  </a:cubicBezTo>
                  <a:lnTo>
                    <a:pt x="1623" y="211"/>
                  </a:lnTo>
                  <a:cubicBezTo>
                    <a:pt x="1640" y="212"/>
                    <a:pt x="1701" y="211"/>
                    <a:pt x="1665" y="211"/>
                  </a:cubicBezTo>
                  <a:lnTo>
                    <a:pt x="1665" y="212"/>
                  </a:lnTo>
                  <a:cubicBezTo>
                    <a:pt x="1671" y="212"/>
                    <a:pt x="1676" y="213"/>
                    <a:pt x="1682" y="213"/>
                  </a:cubicBezTo>
                  <a:cubicBezTo>
                    <a:pt x="1662" y="213"/>
                    <a:pt x="1644" y="214"/>
                    <a:pt x="1623" y="214"/>
                  </a:cubicBezTo>
                  <a:cubicBezTo>
                    <a:pt x="1636" y="214"/>
                    <a:pt x="1648" y="215"/>
                    <a:pt x="1665" y="215"/>
                  </a:cubicBezTo>
                  <a:cubicBezTo>
                    <a:pt x="1662" y="226"/>
                    <a:pt x="1682" y="222"/>
                    <a:pt x="1666" y="228"/>
                  </a:cubicBezTo>
                  <a:cubicBezTo>
                    <a:pt x="1677" y="232"/>
                    <a:pt x="1678" y="231"/>
                    <a:pt x="1666" y="233"/>
                  </a:cubicBezTo>
                  <a:cubicBezTo>
                    <a:pt x="1666" y="234"/>
                    <a:pt x="1681" y="235"/>
                    <a:pt x="1676" y="235"/>
                  </a:cubicBezTo>
                  <a:cubicBezTo>
                    <a:pt x="1640" y="236"/>
                    <a:pt x="1687" y="237"/>
                    <a:pt x="1677" y="238"/>
                  </a:cubicBezTo>
                  <a:cubicBezTo>
                    <a:pt x="1664" y="240"/>
                    <a:pt x="1665" y="239"/>
                    <a:pt x="1665" y="245"/>
                  </a:cubicBezTo>
                  <a:cubicBezTo>
                    <a:pt x="1665" y="246"/>
                    <a:pt x="1654" y="248"/>
                    <a:pt x="1668" y="249"/>
                  </a:cubicBezTo>
                  <a:cubicBezTo>
                    <a:pt x="1683" y="251"/>
                    <a:pt x="1660" y="251"/>
                    <a:pt x="1665" y="253"/>
                  </a:cubicBezTo>
                  <a:cubicBezTo>
                    <a:pt x="1668" y="253"/>
                    <a:pt x="1678" y="254"/>
                    <a:pt x="1679" y="254"/>
                  </a:cubicBezTo>
                  <a:cubicBezTo>
                    <a:pt x="1654" y="257"/>
                    <a:pt x="1690" y="258"/>
                    <a:pt x="1702" y="260"/>
                  </a:cubicBezTo>
                  <a:cubicBezTo>
                    <a:pt x="1686" y="260"/>
                    <a:pt x="1684" y="260"/>
                    <a:pt x="1687" y="261"/>
                  </a:cubicBezTo>
                  <a:cubicBezTo>
                    <a:pt x="1716" y="262"/>
                    <a:pt x="1697" y="263"/>
                    <a:pt x="1724" y="265"/>
                  </a:cubicBezTo>
                  <a:cubicBezTo>
                    <a:pt x="1705" y="267"/>
                    <a:pt x="1667" y="267"/>
                    <a:pt x="1723" y="271"/>
                  </a:cubicBezTo>
                  <a:cubicBezTo>
                    <a:pt x="1708" y="272"/>
                    <a:pt x="1697" y="272"/>
                    <a:pt x="1686" y="272"/>
                  </a:cubicBezTo>
                  <a:cubicBezTo>
                    <a:pt x="1700" y="273"/>
                    <a:pt x="1713" y="273"/>
                    <a:pt x="1730" y="274"/>
                  </a:cubicBezTo>
                  <a:cubicBezTo>
                    <a:pt x="1641" y="275"/>
                    <a:pt x="1751" y="275"/>
                    <a:pt x="1707" y="276"/>
                  </a:cubicBezTo>
                  <a:lnTo>
                    <a:pt x="1707" y="275"/>
                  </a:lnTo>
                  <a:cubicBezTo>
                    <a:pt x="1715" y="278"/>
                    <a:pt x="1736" y="280"/>
                    <a:pt x="1688" y="281"/>
                  </a:cubicBezTo>
                  <a:cubicBezTo>
                    <a:pt x="1692" y="282"/>
                    <a:pt x="1713" y="283"/>
                    <a:pt x="1724" y="283"/>
                  </a:cubicBezTo>
                  <a:cubicBezTo>
                    <a:pt x="1713" y="283"/>
                    <a:pt x="1692" y="284"/>
                    <a:pt x="1687" y="285"/>
                  </a:cubicBezTo>
                  <a:cubicBezTo>
                    <a:pt x="1704" y="288"/>
                    <a:pt x="1753" y="293"/>
                    <a:pt x="1683" y="294"/>
                  </a:cubicBezTo>
                  <a:cubicBezTo>
                    <a:pt x="1700" y="294"/>
                    <a:pt x="1713" y="295"/>
                    <a:pt x="1726" y="295"/>
                  </a:cubicBezTo>
                  <a:cubicBezTo>
                    <a:pt x="1713" y="295"/>
                    <a:pt x="1701" y="296"/>
                    <a:pt x="1689" y="297"/>
                  </a:cubicBezTo>
                  <a:cubicBezTo>
                    <a:pt x="1716" y="297"/>
                    <a:pt x="1681" y="298"/>
                    <a:pt x="1704" y="299"/>
                  </a:cubicBezTo>
                  <a:cubicBezTo>
                    <a:pt x="1714" y="300"/>
                    <a:pt x="1679" y="302"/>
                    <a:pt x="1689" y="302"/>
                  </a:cubicBezTo>
                  <a:cubicBezTo>
                    <a:pt x="1719" y="306"/>
                    <a:pt x="1703" y="304"/>
                    <a:pt x="1707" y="315"/>
                  </a:cubicBezTo>
                  <a:cubicBezTo>
                    <a:pt x="1709" y="321"/>
                    <a:pt x="1691" y="322"/>
                    <a:pt x="1686" y="322"/>
                  </a:cubicBezTo>
                  <a:cubicBezTo>
                    <a:pt x="1690" y="321"/>
                    <a:pt x="1705" y="322"/>
                    <a:pt x="1695" y="322"/>
                  </a:cubicBezTo>
                  <a:cubicBezTo>
                    <a:pt x="1679" y="322"/>
                    <a:pt x="1667" y="322"/>
                    <a:pt x="1666" y="322"/>
                  </a:cubicBezTo>
                  <a:cubicBezTo>
                    <a:pt x="1656" y="326"/>
                    <a:pt x="1715" y="325"/>
                    <a:pt x="1720" y="329"/>
                  </a:cubicBezTo>
                  <a:cubicBezTo>
                    <a:pt x="1712" y="329"/>
                    <a:pt x="1700" y="330"/>
                    <a:pt x="1690" y="330"/>
                  </a:cubicBezTo>
                  <a:cubicBezTo>
                    <a:pt x="1701" y="331"/>
                    <a:pt x="1726" y="332"/>
                    <a:pt x="1719" y="333"/>
                  </a:cubicBezTo>
                  <a:cubicBezTo>
                    <a:pt x="1707" y="334"/>
                    <a:pt x="1721" y="334"/>
                    <a:pt x="1725" y="334"/>
                  </a:cubicBezTo>
                  <a:cubicBezTo>
                    <a:pt x="1728" y="335"/>
                    <a:pt x="1713" y="335"/>
                    <a:pt x="1707" y="336"/>
                  </a:cubicBezTo>
                  <a:cubicBezTo>
                    <a:pt x="1751" y="333"/>
                    <a:pt x="1703" y="345"/>
                    <a:pt x="1744" y="350"/>
                  </a:cubicBezTo>
                  <a:cubicBezTo>
                    <a:pt x="1709" y="353"/>
                    <a:pt x="1737" y="356"/>
                    <a:pt x="1727" y="359"/>
                  </a:cubicBezTo>
                  <a:cubicBezTo>
                    <a:pt x="1711" y="361"/>
                    <a:pt x="1726" y="362"/>
                    <a:pt x="1707" y="364"/>
                  </a:cubicBezTo>
                  <a:cubicBezTo>
                    <a:pt x="1725" y="364"/>
                    <a:pt x="1722" y="365"/>
                    <a:pt x="1737" y="367"/>
                  </a:cubicBezTo>
                  <a:cubicBezTo>
                    <a:pt x="1749" y="368"/>
                    <a:pt x="1730" y="368"/>
                    <a:pt x="1727" y="368"/>
                  </a:cubicBezTo>
                  <a:cubicBezTo>
                    <a:pt x="1758" y="367"/>
                    <a:pt x="1691" y="369"/>
                    <a:pt x="1684" y="369"/>
                  </a:cubicBezTo>
                  <a:cubicBezTo>
                    <a:pt x="1709" y="370"/>
                    <a:pt x="1728" y="370"/>
                    <a:pt x="1748" y="371"/>
                  </a:cubicBezTo>
                  <a:cubicBezTo>
                    <a:pt x="1726" y="371"/>
                    <a:pt x="1707" y="371"/>
                    <a:pt x="1679" y="371"/>
                  </a:cubicBezTo>
                  <a:cubicBezTo>
                    <a:pt x="1717" y="372"/>
                    <a:pt x="1669" y="374"/>
                    <a:pt x="1727" y="374"/>
                  </a:cubicBezTo>
                  <a:cubicBezTo>
                    <a:pt x="1744" y="373"/>
                    <a:pt x="1746" y="374"/>
                    <a:pt x="1727" y="374"/>
                  </a:cubicBezTo>
                  <a:lnTo>
                    <a:pt x="1727" y="374"/>
                  </a:lnTo>
                  <a:cubicBezTo>
                    <a:pt x="1721" y="375"/>
                    <a:pt x="1715" y="375"/>
                    <a:pt x="1708" y="376"/>
                  </a:cubicBezTo>
                  <a:cubicBezTo>
                    <a:pt x="1721" y="376"/>
                    <a:pt x="1734" y="376"/>
                    <a:pt x="1748" y="376"/>
                  </a:cubicBezTo>
                  <a:cubicBezTo>
                    <a:pt x="1708" y="378"/>
                    <a:pt x="1688" y="379"/>
                    <a:pt x="1746" y="379"/>
                  </a:cubicBezTo>
                  <a:cubicBezTo>
                    <a:pt x="1700" y="381"/>
                    <a:pt x="1750" y="382"/>
                    <a:pt x="1749" y="384"/>
                  </a:cubicBezTo>
                  <a:cubicBezTo>
                    <a:pt x="1748" y="400"/>
                    <a:pt x="1747" y="399"/>
                    <a:pt x="1727" y="399"/>
                  </a:cubicBezTo>
                  <a:cubicBezTo>
                    <a:pt x="1746" y="402"/>
                    <a:pt x="1787" y="403"/>
                    <a:pt x="1727" y="404"/>
                  </a:cubicBezTo>
                  <a:cubicBezTo>
                    <a:pt x="1722" y="405"/>
                    <a:pt x="1658" y="406"/>
                    <a:pt x="1707" y="406"/>
                  </a:cubicBezTo>
                  <a:cubicBezTo>
                    <a:pt x="1696" y="405"/>
                    <a:pt x="1767" y="404"/>
                    <a:pt x="1693" y="402"/>
                  </a:cubicBezTo>
                  <a:cubicBezTo>
                    <a:pt x="1661" y="404"/>
                    <a:pt x="1663" y="405"/>
                    <a:pt x="1666" y="407"/>
                  </a:cubicBezTo>
                  <a:cubicBezTo>
                    <a:pt x="1667" y="408"/>
                    <a:pt x="1631" y="409"/>
                    <a:pt x="1665" y="410"/>
                  </a:cubicBezTo>
                  <a:cubicBezTo>
                    <a:pt x="1695" y="409"/>
                    <a:pt x="1705" y="408"/>
                    <a:pt x="1690" y="407"/>
                  </a:cubicBezTo>
                  <a:cubicBezTo>
                    <a:pt x="1705" y="407"/>
                    <a:pt x="1723" y="406"/>
                    <a:pt x="1748" y="406"/>
                  </a:cubicBezTo>
                  <a:cubicBezTo>
                    <a:pt x="1748" y="407"/>
                    <a:pt x="1759" y="409"/>
                    <a:pt x="1746" y="409"/>
                  </a:cubicBezTo>
                  <a:cubicBezTo>
                    <a:pt x="1734" y="412"/>
                    <a:pt x="1726" y="411"/>
                    <a:pt x="1717" y="415"/>
                  </a:cubicBezTo>
                  <a:cubicBezTo>
                    <a:pt x="1720" y="416"/>
                    <a:pt x="1731" y="416"/>
                    <a:pt x="1727" y="424"/>
                  </a:cubicBezTo>
                  <a:cubicBezTo>
                    <a:pt x="1710" y="424"/>
                    <a:pt x="1698" y="424"/>
                    <a:pt x="1682" y="425"/>
                  </a:cubicBezTo>
                  <a:cubicBezTo>
                    <a:pt x="1734" y="426"/>
                    <a:pt x="1682" y="428"/>
                    <a:pt x="1721" y="429"/>
                  </a:cubicBezTo>
                  <a:cubicBezTo>
                    <a:pt x="1723" y="429"/>
                    <a:pt x="1721" y="430"/>
                    <a:pt x="1719" y="430"/>
                  </a:cubicBezTo>
                  <a:cubicBezTo>
                    <a:pt x="1686" y="433"/>
                    <a:pt x="1739" y="434"/>
                    <a:pt x="1723" y="436"/>
                  </a:cubicBezTo>
                  <a:cubicBezTo>
                    <a:pt x="1686" y="437"/>
                    <a:pt x="1725" y="439"/>
                    <a:pt x="1694" y="442"/>
                  </a:cubicBezTo>
                  <a:cubicBezTo>
                    <a:pt x="1664" y="443"/>
                    <a:pt x="1725" y="443"/>
                    <a:pt x="1706" y="444"/>
                  </a:cubicBezTo>
                  <a:cubicBezTo>
                    <a:pt x="1669" y="446"/>
                    <a:pt x="1693" y="447"/>
                    <a:pt x="1686" y="449"/>
                  </a:cubicBezTo>
                  <a:cubicBezTo>
                    <a:pt x="1682" y="450"/>
                    <a:pt x="1717" y="451"/>
                    <a:pt x="1686" y="452"/>
                  </a:cubicBezTo>
                  <a:cubicBezTo>
                    <a:pt x="1720" y="453"/>
                    <a:pt x="1684" y="454"/>
                    <a:pt x="1685" y="455"/>
                  </a:cubicBezTo>
                  <a:cubicBezTo>
                    <a:pt x="1681" y="468"/>
                    <a:pt x="1748" y="458"/>
                    <a:pt x="1707" y="461"/>
                  </a:cubicBezTo>
                  <a:lnTo>
                    <a:pt x="1707" y="461"/>
                  </a:lnTo>
                  <a:cubicBezTo>
                    <a:pt x="1697" y="462"/>
                    <a:pt x="1747" y="462"/>
                    <a:pt x="1712" y="463"/>
                  </a:cubicBezTo>
                  <a:cubicBezTo>
                    <a:pt x="1737" y="464"/>
                    <a:pt x="1691" y="465"/>
                    <a:pt x="1708" y="466"/>
                  </a:cubicBezTo>
                  <a:cubicBezTo>
                    <a:pt x="1744" y="470"/>
                    <a:pt x="1728" y="472"/>
                    <a:pt x="1761" y="470"/>
                  </a:cubicBezTo>
                  <a:cubicBezTo>
                    <a:pt x="1770" y="471"/>
                    <a:pt x="1753" y="471"/>
                    <a:pt x="1748" y="471"/>
                  </a:cubicBezTo>
                  <a:lnTo>
                    <a:pt x="1748" y="471"/>
                  </a:lnTo>
                  <a:cubicBezTo>
                    <a:pt x="1738" y="473"/>
                    <a:pt x="1813" y="471"/>
                    <a:pt x="1769" y="472"/>
                  </a:cubicBezTo>
                  <a:lnTo>
                    <a:pt x="1769" y="472"/>
                  </a:lnTo>
                  <a:cubicBezTo>
                    <a:pt x="1850" y="474"/>
                    <a:pt x="1855" y="476"/>
                    <a:pt x="1875" y="486"/>
                  </a:cubicBezTo>
                  <a:cubicBezTo>
                    <a:pt x="1861" y="487"/>
                    <a:pt x="1869" y="489"/>
                    <a:pt x="1862" y="490"/>
                  </a:cubicBezTo>
                  <a:cubicBezTo>
                    <a:pt x="1865" y="491"/>
                    <a:pt x="1859" y="492"/>
                    <a:pt x="1875" y="493"/>
                  </a:cubicBezTo>
                  <a:cubicBezTo>
                    <a:pt x="1908" y="494"/>
                    <a:pt x="1867" y="495"/>
                    <a:pt x="1886" y="496"/>
                  </a:cubicBezTo>
                  <a:cubicBezTo>
                    <a:pt x="1901" y="497"/>
                    <a:pt x="1859" y="497"/>
                    <a:pt x="1886" y="498"/>
                  </a:cubicBezTo>
                  <a:cubicBezTo>
                    <a:pt x="1899" y="498"/>
                    <a:pt x="1893" y="500"/>
                    <a:pt x="1895" y="500"/>
                  </a:cubicBezTo>
                  <a:cubicBezTo>
                    <a:pt x="1843" y="503"/>
                    <a:pt x="1820" y="502"/>
                    <a:pt x="1771" y="502"/>
                  </a:cubicBezTo>
                  <a:cubicBezTo>
                    <a:pt x="1817" y="503"/>
                    <a:pt x="1764" y="504"/>
                    <a:pt x="1769" y="505"/>
                  </a:cubicBezTo>
                  <a:cubicBezTo>
                    <a:pt x="1773" y="506"/>
                    <a:pt x="1769" y="508"/>
                    <a:pt x="1778" y="509"/>
                  </a:cubicBezTo>
                  <a:cubicBezTo>
                    <a:pt x="1789" y="510"/>
                    <a:pt x="1762" y="511"/>
                    <a:pt x="1768" y="512"/>
                  </a:cubicBezTo>
                  <a:cubicBezTo>
                    <a:pt x="1837" y="520"/>
                    <a:pt x="1779" y="516"/>
                    <a:pt x="1878" y="503"/>
                  </a:cubicBezTo>
                  <a:cubicBezTo>
                    <a:pt x="1903" y="503"/>
                    <a:pt x="1892" y="505"/>
                    <a:pt x="1933" y="505"/>
                  </a:cubicBezTo>
                  <a:cubicBezTo>
                    <a:pt x="1884" y="513"/>
                    <a:pt x="1879" y="514"/>
                    <a:pt x="1811" y="515"/>
                  </a:cubicBezTo>
                  <a:cubicBezTo>
                    <a:pt x="1819" y="517"/>
                    <a:pt x="1835" y="515"/>
                    <a:pt x="1832" y="521"/>
                  </a:cubicBezTo>
                  <a:cubicBezTo>
                    <a:pt x="1915" y="521"/>
                    <a:pt x="1860" y="524"/>
                    <a:pt x="1832" y="526"/>
                  </a:cubicBezTo>
                  <a:cubicBezTo>
                    <a:pt x="1867" y="527"/>
                    <a:pt x="1823" y="528"/>
                    <a:pt x="1829" y="529"/>
                  </a:cubicBezTo>
                  <a:cubicBezTo>
                    <a:pt x="1826" y="530"/>
                    <a:pt x="1790" y="531"/>
                    <a:pt x="1775" y="528"/>
                  </a:cubicBezTo>
                  <a:cubicBezTo>
                    <a:pt x="1772" y="529"/>
                    <a:pt x="1766" y="530"/>
                    <a:pt x="1770" y="530"/>
                  </a:cubicBezTo>
                  <a:cubicBezTo>
                    <a:pt x="1802" y="532"/>
                    <a:pt x="1778" y="533"/>
                    <a:pt x="1832" y="534"/>
                  </a:cubicBezTo>
                  <a:cubicBezTo>
                    <a:pt x="1833" y="561"/>
                    <a:pt x="1871" y="556"/>
                    <a:pt x="1889" y="560"/>
                  </a:cubicBezTo>
                  <a:cubicBezTo>
                    <a:pt x="1876" y="562"/>
                    <a:pt x="1897" y="564"/>
                    <a:pt x="1894" y="565"/>
                  </a:cubicBezTo>
                  <a:cubicBezTo>
                    <a:pt x="1893" y="566"/>
                    <a:pt x="1894" y="567"/>
                    <a:pt x="1894" y="568"/>
                  </a:cubicBezTo>
                  <a:cubicBezTo>
                    <a:pt x="1894" y="569"/>
                    <a:pt x="1886" y="570"/>
                    <a:pt x="1896" y="571"/>
                  </a:cubicBezTo>
                  <a:cubicBezTo>
                    <a:pt x="1946" y="574"/>
                    <a:pt x="1924" y="580"/>
                    <a:pt x="1951" y="582"/>
                  </a:cubicBezTo>
                  <a:cubicBezTo>
                    <a:pt x="1952" y="582"/>
                    <a:pt x="1930" y="583"/>
                    <a:pt x="1948" y="583"/>
                  </a:cubicBezTo>
                  <a:cubicBezTo>
                    <a:pt x="1951" y="583"/>
                    <a:pt x="1956" y="583"/>
                    <a:pt x="1955" y="583"/>
                  </a:cubicBezTo>
                  <a:cubicBezTo>
                    <a:pt x="1902" y="586"/>
                    <a:pt x="1965" y="588"/>
                    <a:pt x="1939" y="591"/>
                  </a:cubicBezTo>
                  <a:cubicBezTo>
                    <a:pt x="1969" y="591"/>
                    <a:pt x="1925" y="592"/>
                    <a:pt x="1953" y="593"/>
                  </a:cubicBezTo>
                  <a:cubicBezTo>
                    <a:pt x="1968" y="594"/>
                    <a:pt x="1954" y="595"/>
                    <a:pt x="1957" y="597"/>
                  </a:cubicBezTo>
                  <a:cubicBezTo>
                    <a:pt x="1960" y="598"/>
                    <a:pt x="1965" y="599"/>
                    <a:pt x="1979" y="599"/>
                  </a:cubicBezTo>
                  <a:cubicBezTo>
                    <a:pt x="2001" y="601"/>
                    <a:pt x="1942" y="601"/>
                    <a:pt x="1971" y="602"/>
                  </a:cubicBezTo>
                  <a:cubicBezTo>
                    <a:pt x="1990" y="604"/>
                    <a:pt x="1969" y="605"/>
                    <a:pt x="1978" y="608"/>
                  </a:cubicBezTo>
                  <a:cubicBezTo>
                    <a:pt x="1985" y="609"/>
                    <a:pt x="1966" y="610"/>
                    <a:pt x="1966" y="611"/>
                  </a:cubicBezTo>
                  <a:cubicBezTo>
                    <a:pt x="1991" y="612"/>
                    <a:pt x="1963" y="631"/>
                    <a:pt x="1989" y="631"/>
                  </a:cubicBezTo>
                  <a:cubicBezTo>
                    <a:pt x="2029" y="632"/>
                    <a:pt x="1976" y="633"/>
                    <a:pt x="1986" y="634"/>
                  </a:cubicBezTo>
                  <a:cubicBezTo>
                    <a:pt x="2006" y="636"/>
                    <a:pt x="1994" y="636"/>
                    <a:pt x="1999" y="642"/>
                  </a:cubicBezTo>
                  <a:cubicBezTo>
                    <a:pt x="2002" y="644"/>
                    <a:pt x="1985" y="646"/>
                    <a:pt x="2015" y="648"/>
                  </a:cubicBezTo>
                  <a:cubicBezTo>
                    <a:pt x="1967" y="650"/>
                    <a:pt x="2048" y="648"/>
                    <a:pt x="2040" y="649"/>
                  </a:cubicBezTo>
                  <a:cubicBezTo>
                    <a:pt x="2032" y="650"/>
                    <a:pt x="2025" y="650"/>
                    <a:pt x="2019" y="650"/>
                  </a:cubicBezTo>
                  <a:cubicBezTo>
                    <a:pt x="2025" y="651"/>
                    <a:pt x="2030" y="651"/>
                    <a:pt x="2036" y="651"/>
                  </a:cubicBezTo>
                  <a:cubicBezTo>
                    <a:pt x="2030" y="651"/>
                    <a:pt x="2025" y="651"/>
                    <a:pt x="2019" y="651"/>
                  </a:cubicBezTo>
                  <a:cubicBezTo>
                    <a:pt x="2030" y="653"/>
                    <a:pt x="2039" y="651"/>
                    <a:pt x="2041" y="658"/>
                  </a:cubicBezTo>
                  <a:cubicBezTo>
                    <a:pt x="2043" y="658"/>
                    <a:pt x="2062" y="659"/>
                    <a:pt x="2043" y="660"/>
                  </a:cubicBezTo>
                  <a:cubicBezTo>
                    <a:pt x="2062" y="660"/>
                    <a:pt x="2081" y="661"/>
                    <a:pt x="2100" y="661"/>
                  </a:cubicBezTo>
                  <a:cubicBezTo>
                    <a:pt x="2088" y="662"/>
                    <a:pt x="2075" y="663"/>
                    <a:pt x="2062" y="663"/>
                  </a:cubicBezTo>
                  <a:cubicBezTo>
                    <a:pt x="2103" y="664"/>
                    <a:pt x="2048" y="665"/>
                    <a:pt x="2058" y="666"/>
                  </a:cubicBezTo>
                  <a:cubicBezTo>
                    <a:pt x="2062" y="666"/>
                    <a:pt x="2092" y="667"/>
                    <a:pt x="2071" y="668"/>
                  </a:cubicBezTo>
                  <a:cubicBezTo>
                    <a:pt x="2066" y="669"/>
                    <a:pt x="2087" y="667"/>
                    <a:pt x="2081" y="675"/>
                  </a:cubicBezTo>
                  <a:cubicBezTo>
                    <a:pt x="2101" y="675"/>
                    <a:pt x="2111" y="673"/>
                    <a:pt x="2122" y="675"/>
                  </a:cubicBezTo>
                  <a:cubicBezTo>
                    <a:pt x="2120" y="675"/>
                    <a:pt x="2104" y="676"/>
                    <a:pt x="2107" y="676"/>
                  </a:cubicBezTo>
                  <a:cubicBezTo>
                    <a:pt x="2134" y="677"/>
                    <a:pt x="2122" y="678"/>
                    <a:pt x="2113" y="680"/>
                  </a:cubicBezTo>
                  <a:cubicBezTo>
                    <a:pt x="2111" y="684"/>
                    <a:pt x="2150" y="689"/>
                    <a:pt x="2158" y="689"/>
                  </a:cubicBezTo>
                  <a:cubicBezTo>
                    <a:pt x="2160" y="690"/>
                    <a:pt x="2148" y="691"/>
                    <a:pt x="2144" y="692"/>
                  </a:cubicBezTo>
                  <a:cubicBezTo>
                    <a:pt x="2155" y="693"/>
                    <a:pt x="2186" y="696"/>
                    <a:pt x="2150" y="699"/>
                  </a:cubicBezTo>
                  <a:cubicBezTo>
                    <a:pt x="2161" y="699"/>
                    <a:pt x="2173" y="700"/>
                    <a:pt x="2185" y="700"/>
                  </a:cubicBezTo>
                  <a:cubicBezTo>
                    <a:pt x="2151" y="700"/>
                    <a:pt x="2185" y="701"/>
                    <a:pt x="2177" y="702"/>
                  </a:cubicBezTo>
                  <a:cubicBezTo>
                    <a:pt x="2170" y="702"/>
                    <a:pt x="2164" y="704"/>
                    <a:pt x="2172" y="704"/>
                  </a:cubicBezTo>
                  <a:cubicBezTo>
                    <a:pt x="2191" y="705"/>
                    <a:pt x="2184" y="706"/>
                    <a:pt x="2185" y="706"/>
                  </a:cubicBezTo>
                  <a:cubicBezTo>
                    <a:pt x="2188" y="709"/>
                    <a:pt x="2176" y="711"/>
                    <a:pt x="2196" y="713"/>
                  </a:cubicBezTo>
                  <a:cubicBezTo>
                    <a:pt x="2231" y="717"/>
                    <a:pt x="2204" y="717"/>
                    <a:pt x="2237" y="723"/>
                  </a:cubicBezTo>
                  <a:cubicBezTo>
                    <a:pt x="2268" y="727"/>
                    <a:pt x="2140" y="729"/>
                    <a:pt x="2124" y="732"/>
                  </a:cubicBezTo>
                  <a:cubicBezTo>
                    <a:pt x="2109" y="734"/>
                    <a:pt x="2079" y="739"/>
                    <a:pt x="2119" y="742"/>
                  </a:cubicBezTo>
                  <a:cubicBezTo>
                    <a:pt x="2039" y="742"/>
                    <a:pt x="2040" y="743"/>
                    <a:pt x="2060" y="746"/>
                  </a:cubicBezTo>
                  <a:cubicBezTo>
                    <a:pt x="2020" y="747"/>
                    <a:pt x="2051" y="749"/>
                    <a:pt x="2039" y="751"/>
                  </a:cubicBezTo>
                  <a:cubicBezTo>
                    <a:pt x="2028" y="753"/>
                    <a:pt x="1997" y="755"/>
                    <a:pt x="2036" y="757"/>
                  </a:cubicBezTo>
                  <a:cubicBezTo>
                    <a:pt x="1996" y="758"/>
                    <a:pt x="1981" y="759"/>
                    <a:pt x="2020" y="762"/>
                  </a:cubicBezTo>
                  <a:cubicBezTo>
                    <a:pt x="1998" y="763"/>
                    <a:pt x="1961" y="764"/>
                    <a:pt x="1965" y="765"/>
                  </a:cubicBezTo>
                  <a:cubicBezTo>
                    <a:pt x="1972" y="766"/>
                    <a:pt x="1937" y="767"/>
                    <a:pt x="1958" y="768"/>
                  </a:cubicBezTo>
                  <a:cubicBezTo>
                    <a:pt x="1985" y="769"/>
                    <a:pt x="1959" y="770"/>
                    <a:pt x="1954" y="771"/>
                  </a:cubicBezTo>
                  <a:cubicBezTo>
                    <a:pt x="1950" y="772"/>
                    <a:pt x="1955" y="773"/>
                    <a:pt x="1943" y="774"/>
                  </a:cubicBezTo>
                  <a:cubicBezTo>
                    <a:pt x="1930" y="774"/>
                    <a:pt x="1970" y="775"/>
                    <a:pt x="1944" y="776"/>
                  </a:cubicBezTo>
                  <a:cubicBezTo>
                    <a:pt x="1895" y="779"/>
                    <a:pt x="2055" y="779"/>
                    <a:pt x="1998" y="779"/>
                  </a:cubicBezTo>
                  <a:lnTo>
                    <a:pt x="1998" y="779"/>
                  </a:lnTo>
                  <a:cubicBezTo>
                    <a:pt x="1979" y="782"/>
                    <a:pt x="1976" y="777"/>
                    <a:pt x="1977" y="786"/>
                  </a:cubicBezTo>
                  <a:cubicBezTo>
                    <a:pt x="1977" y="787"/>
                    <a:pt x="1965" y="789"/>
                    <a:pt x="1981" y="790"/>
                  </a:cubicBezTo>
                  <a:cubicBezTo>
                    <a:pt x="2006" y="791"/>
                    <a:pt x="1971" y="792"/>
                    <a:pt x="1974" y="793"/>
                  </a:cubicBezTo>
                  <a:cubicBezTo>
                    <a:pt x="1979" y="795"/>
                    <a:pt x="2000" y="798"/>
                    <a:pt x="1938" y="799"/>
                  </a:cubicBezTo>
                  <a:cubicBezTo>
                    <a:pt x="1930" y="800"/>
                    <a:pt x="1937" y="800"/>
                    <a:pt x="1936" y="804"/>
                  </a:cubicBezTo>
                  <a:cubicBezTo>
                    <a:pt x="1906" y="805"/>
                    <a:pt x="1874" y="806"/>
                    <a:pt x="1877" y="806"/>
                  </a:cubicBezTo>
                  <a:cubicBezTo>
                    <a:pt x="1881" y="807"/>
                    <a:pt x="1839" y="808"/>
                    <a:pt x="1867" y="809"/>
                  </a:cubicBezTo>
                  <a:cubicBezTo>
                    <a:pt x="1874" y="809"/>
                    <a:pt x="1847" y="811"/>
                    <a:pt x="1854" y="811"/>
                  </a:cubicBezTo>
                  <a:cubicBezTo>
                    <a:pt x="1887" y="812"/>
                    <a:pt x="1842" y="813"/>
                    <a:pt x="1854" y="814"/>
                  </a:cubicBezTo>
                  <a:cubicBezTo>
                    <a:pt x="1861" y="814"/>
                    <a:pt x="1880" y="814"/>
                    <a:pt x="1894" y="814"/>
                  </a:cubicBezTo>
                  <a:lnTo>
                    <a:pt x="1894" y="818"/>
                  </a:lnTo>
                  <a:cubicBezTo>
                    <a:pt x="1960" y="815"/>
                    <a:pt x="1969" y="808"/>
                    <a:pt x="2016" y="803"/>
                  </a:cubicBezTo>
                  <a:cubicBezTo>
                    <a:pt x="2036" y="795"/>
                    <a:pt x="2078" y="788"/>
                    <a:pt x="2123" y="787"/>
                  </a:cubicBezTo>
                  <a:cubicBezTo>
                    <a:pt x="2095" y="786"/>
                    <a:pt x="2129" y="785"/>
                    <a:pt x="2105" y="784"/>
                  </a:cubicBezTo>
                  <a:cubicBezTo>
                    <a:pt x="2122" y="784"/>
                    <a:pt x="2180" y="783"/>
                    <a:pt x="2144" y="784"/>
                  </a:cubicBezTo>
                  <a:lnTo>
                    <a:pt x="2144" y="784"/>
                  </a:lnTo>
                  <a:cubicBezTo>
                    <a:pt x="2144" y="786"/>
                    <a:pt x="2229" y="783"/>
                    <a:pt x="2185" y="785"/>
                  </a:cubicBezTo>
                  <a:cubicBezTo>
                    <a:pt x="2184" y="785"/>
                    <a:pt x="2193" y="788"/>
                    <a:pt x="2185" y="786"/>
                  </a:cubicBezTo>
                  <a:cubicBezTo>
                    <a:pt x="2237" y="788"/>
                    <a:pt x="2158" y="786"/>
                    <a:pt x="2144" y="787"/>
                  </a:cubicBezTo>
                  <a:cubicBezTo>
                    <a:pt x="2150" y="787"/>
                    <a:pt x="2155" y="788"/>
                    <a:pt x="2161" y="788"/>
                  </a:cubicBezTo>
                  <a:cubicBezTo>
                    <a:pt x="2155" y="788"/>
                    <a:pt x="2150" y="788"/>
                    <a:pt x="2144" y="788"/>
                  </a:cubicBezTo>
                  <a:cubicBezTo>
                    <a:pt x="2140" y="796"/>
                    <a:pt x="2166" y="790"/>
                    <a:pt x="2185" y="792"/>
                  </a:cubicBezTo>
                  <a:cubicBezTo>
                    <a:pt x="2183" y="790"/>
                    <a:pt x="2167" y="791"/>
                    <a:pt x="2167" y="791"/>
                  </a:cubicBezTo>
                  <a:cubicBezTo>
                    <a:pt x="2175" y="791"/>
                    <a:pt x="2180" y="790"/>
                    <a:pt x="2185" y="791"/>
                  </a:cubicBezTo>
                  <a:cubicBezTo>
                    <a:pt x="2171" y="791"/>
                    <a:pt x="2202" y="791"/>
                    <a:pt x="2203" y="792"/>
                  </a:cubicBezTo>
                  <a:cubicBezTo>
                    <a:pt x="2197" y="792"/>
                    <a:pt x="2191" y="792"/>
                    <a:pt x="2185" y="792"/>
                  </a:cubicBezTo>
                  <a:cubicBezTo>
                    <a:pt x="2222" y="801"/>
                    <a:pt x="2131" y="809"/>
                    <a:pt x="2102" y="816"/>
                  </a:cubicBezTo>
                  <a:cubicBezTo>
                    <a:pt x="2108" y="816"/>
                    <a:pt x="2114" y="816"/>
                    <a:pt x="2119" y="816"/>
                  </a:cubicBezTo>
                  <a:cubicBezTo>
                    <a:pt x="2114" y="816"/>
                    <a:pt x="2108" y="816"/>
                    <a:pt x="2102" y="816"/>
                  </a:cubicBezTo>
                  <a:lnTo>
                    <a:pt x="2102" y="819"/>
                  </a:lnTo>
                  <a:cubicBezTo>
                    <a:pt x="2121" y="820"/>
                    <a:pt x="2133" y="820"/>
                    <a:pt x="2149" y="820"/>
                  </a:cubicBezTo>
                  <a:cubicBezTo>
                    <a:pt x="2130" y="820"/>
                    <a:pt x="2116" y="821"/>
                    <a:pt x="2098" y="821"/>
                  </a:cubicBezTo>
                  <a:cubicBezTo>
                    <a:pt x="2115" y="821"/>
                    <a:pt x="2126" y="821"/>
                    <a:pt x="2144" y="821"/>
                  </a:cubicBezTo>
                  <a:cubicBezTo>
                    <a:pt x="2150" y="831"/>
                    <a:pt x="2117" y="825"/>
                    <a:pt x="2092" y="828"/>
                  </a:cubicBezTo>
                  <a:cubicBezTo>
                    <a:pt x="2102" y="833"/>
                    <a:pt x="2160" y="830"/>
                    <a:pt x="2123" y="831"/>
                  </a:cubicBezTo>
                  <a:lnTo>
                    <a:pt x="2123" y="831"/>
                  </a:lnTo>
                  <a:cubicBezTo>
                    <a:pt x="2141" y="832"/>
                    <a:pt x="2099" y="833"/>
                    <a:pt x="2113" y="834"/>
                  </a:cubicBezTo>
                  <a:cubicBezTo>
                    <a:pt x="2125" y="836"/>
                    <a:pt x="2088" y="840"/>
                    <a:pt x="2081" y="842"/>
                  </a:cubicBezTo>
                  <a:cubicBezTo>
                    <a:pt x="2087" y="842"/>
                    <a:pt x="2093" y="842"/>
                    <a:pt x="2099" y="842"/>
                  </a:cubicBezTo>
                  <a:cubicBezTo>
                    <a:pt x="2093" y="842"/>
                    <a:pt x="2087" y="842"/>
                    <a:pt x="2081" y="843"/>
                  </a:cubicBezTo>
                  <a:cubicBezTo>
                    <a:pt x="2071" y="845"/>
                    <a:pt x="2146" y="843"/>
                    <a:pt x="2102" y="844"/>
                  </a:cubicBezTo>
                  <a:lnTo>
                    <a:pt x="2102" y="844"/>
                  </a:lnTo>
                  <a:cubicBezTo>
                    <a:pt x="2056" y="846"/>
                    <a:pt x="2136" y="846"/>
                    <a:pt x="2072" y="846"/>
                  </a:cubicBezTo>
                  <a:cubicBezTo>
                    <a:pt x="2072" y="847"/>
                    <a:pt x="2074" y="847"/>
                    <a:pt x="2071" y="847"/>
                  </a:cubicBezTo>
                  <a:cubicBezTo>
                    <a:pt x="2059" y="848"/>
                    <a:pt x="2077" y="849"/>
                    <a:pt x="2069" y="850"/>
                  </a:cubicBezTo>
                  <a:cubicBezTo>
                    <a:pt x="2060" y="852"/>
                    <a:pt x="2090" y="854"/>
                    <a:pt x="2100" y="856"/>
                  </a:cubicBezTo>
                  <a:cubicBezTo>
                    <a:pt x="1977" y="860"/>
                    <a:pt x="1904" y="890"/>
                    <a:pt x="1748" y="887"/>
                  </a:cubicBezTo>
                  <a:cubicBezTo>
                    <a:pt x="1768" y="890"/>
                    <a:pt x="1682" y="893"/>
                    <a:pt x="1670" y="895"/>
                  </a:cubicBezTo>
                  <a:cubicBezTo>
                    <a:pt x="1617" y="895"/>
                    <a:pt x="1666" y="897"/>
                    <a:pt x="1629" y="897"/>
                  </a:cubicBezTo>
                  <a:cubicBezTo>
                    <a:pt x="1621" y="897"/>
                    <a:pt x="1649" y="898"/>
                    <a:pt x="1628" y="899"/>
                  </a:cubicBezTo>
                  <a:cubicBezTo>
                    <a:pt x="1574" y="901"/>
                    <a:pt x="1575" y="903"/>
                    <a:pt x="1569" y="906"/>
                  </a:cubicBezTo>
                  <a:cubicBezTo>
                    <a:pt x="1557" y="906"/>
                    <a:pt x="1528" y="906"/>
                    <a:pt x="1553" y="907"/>
                  </a:cubicBezTo>
                  <a:cubicBezTo>
                    <a:pt x="1560" y="907"/>
                    <a:pt x="1565" y="908"/>
                    <a:pt x="1560" y="908"/>
                  </a:cubicBezTo>
                  <a:cubicBezTo>
                    <a:pt x="1536" y="909"/>
                    <a:pt x="1552" y="910"/>
                    <a:pt x="1551" y="911"/>
                  </a:cubicBezTo>
                  <a:cubicBezTo>
                    <a:pt x="1518" y="921"/>
                    <a:pt x="1516" y="923"/>
                    <a:pt x="1480" y="928"/>
                  </a:cubicBezTo>
                  <a:cubicBezTo>
                    <a:pt x="1467" y="928"/>
                    <a:pt x="1500" y="929"/>
                    <a:pt x="1480" y="931"/>
                  </a:cubicBezTo>
                  <a:cubicBezTo>
                    <a:pt x="1467" y="931"/>
                    <a:pt x="1480" y="933"/>
                    <a:pt x="1477" y="934"/>
                  </a:cubicBezTo>
                  <a:cubicBezTo>
                    <a:pt x="1472" y="935"/>
                    <a:pt x="1495" y="937"/>
                    <a:pt x="1461" y="938"/>
                  </a:cubicBezTo>
                  <a:cubicBezTo>
                    <a:pt x="1484" y="940"/>
                    <a:pt x="1448" y="941"/>
                    <a:pt x="1455" y="943"/>
                  </a:cubicBezTo>
                  <a:cubicBezTo>
                    <a:pt x="1463" y="944"/>
                    <a:pt x="1461" y="946"/>
                    <a:pt x="1436" y="947"/>
                  </a:cubicBezTo>
                  <a:cubicBezTo>
                    <a:pt x="1477" y="948"/>
                    <a:pt x="1424" y="949"/>
                    <a:pt x="1434" y="950"/>
                  </a:cubicBezTo>
                  <a:cubicBezTo>
                    <a:pt x="1444" y="951"/>
                    <a:pt x="1429" y="953"/>
                    <a:pt x="1453" y="954"/>
                  </a:cubicBezTo>
                  <a:cubicBezTo>
                    <a:pt x="1416" y="958"/>
                    <a:pt x="1446" y="961"/>
                    <a:pt x="1436" y="965"/>
                  </a:cubicBezTo>
                  <a:cubicBezTo>
                    <a:pt x="1420" y="970"/>
                    <a:pt x="1413" y="973"/>
                    <a:pt x="1398" y="976"/>
                  </a:cubicBezTo>
                  <a:cubicBezTo>
                    <a:pt x="1406" y="978"/>
                    <a:pt x="1384" y="980"/>
                    <a:pt x="1396" y="983"/>
                  </a:cubicBezTo>
                  <a:cubicBezTo>
                    <a:pt x="1405" y="984"/>
                    <a:pt x="1362" y="986"/>
                    <a:pt x="1393" y="987"/>
                  </a:cubicBezTo>
                  <a:cubicBezTo>
                    <a:pt x="1397" y="987"/>
                    <a:pt x="1381" y="988"/>
                    <a:pt x="1372" y="988"/>
                  </a:cubicBezTo>
                  <a:cubicBezTo>
                    <a:pt x="1333" y="994"/>
                    <a:pt x="1359" y="993"/>
                    <a:pt x="1297" y="997"/>
                  </a:cubicBezTo>
                  <a:cubicBezTo>
                    <a:pt x="1289" y="998"/>
                    <a:pt x="1256" y="998"/>
                    <a:pt x="1287" y="999"/>
                  </a:cubicBezTo>
                  <a:cubicBezTo>
                    <a:pt x="1293" y="1000"/>
                    <a:pt x="1291" y="1000"/>
                    <a:pt x="1290" y="1001"/>
                  </a:cubicBezTo>
                  <a:cubicBezTo>
                    <a:pt x="1281" y="1004"/>
                    <a:pt x="1312" y="1008"/>
                    <a:pt x="1269" y="1011"/>
                  </a:cubicBezTo>
                  <a:cubicBezTo>
                    <a:pt x="1300" y="1013"/>
                    <a:pt x="1260" y="1011"/>
                    <a:pt x="1269" y="1016"/>
                  </a:cubicBezTo>
                  <a:cubicBezTo>
                    <a:pt x="1241" y="1014"/>
                    <a:pt x="1234" y="1015"/>
                    <a:pt x="1207" y="1020"/>
                  </a:cubicBezTo>
                  <a:cubicBezTo>
                    <a:pt x="1213" y="1020"/>
                    <a:pt x="1219" y="1020"/>
                    <a:pt x="1224" y="1020"/>
                  </a:cubicBezTo>
                  <a:cubicBezTo>
                    <a:pt x="1219" y="1020"/>
                    <a:pt x="1213" y="1020"/>
                    <a:pt x="1207" y="1020"/>
                  </a:cubicBezTo>
                  <a:cubicBezTo>
                    <a:pt x="1204" y="1021"/>
                    <a:pt x="1217" y="1022"/>
                    <a:pt x="1186" y="1022"/>
                  </a:cubicBezTo>
                  <a:cubicBezTo>
                    <a:pt x="1156" y="1026"/>
                    <a:pt x="1151" y="1027"/>
                    <a:pt x="1124" y="1029"/>
                  </a:cubicBezTo>
                  <a:cubicBezTo>
                    <a:pt x="1128" y="1029"/>
                    <a:pt x="1143" y="1029"/>
                    <a:pt x="1133" y="1029"/>
                  </a:cubicBezTo>
                  <a:cubicBezTo>
                    <a:pt x="1095" y="1029"/>
                    <a:pt x="1106" y="1030"/>
                    <a:pt x="1103" y="1031"/>
                  </a:cubicBezTo>
                  <a:cubicBezTo>
                    <a:pt x="1098" y="1031"/>
                    <a:pt x="1081" y="1032"/>
                    <a:pt x="1089" y="1033"/>
                  </a:cubicBezTo>
                  <a:cubicBezTo>
                    <a:pt x="1116" y="1034"/>
                    <a:pt x="1063" y="1034"/>
                    <a:pt x="1063" y="1035"/>
                  </a:cubicBezTo>
                  <a:cubicBezTo>
                    <a:pt x="1069" y="1035"/>
                    <a:pt x="1075" y="1036"/>
                    <a:pt x="1081" y="1036"/>
                  </a:cubicBezTo>
                  <a:cubicBezTo>
                    <a:pt x="1068" y="1036"/>
                    <a:pt x="1056" y="1037"/>
                    <a:pt x="1044" y="1037"/>
                  </a:cubicBezTo>
                  <a:cubicBezTo>
                    <a:pt x="1079" y="1038"/>
                    <a:pt x="1023" y="1039"/>
                    <a:pt x="1039" y="1040"/>
                  </a:cubicBezTo>
                  <a:cubicBezTo>
                    <a:pt x="1066" y="1042"/>
                    <a:pt x="995" y="1041"/>
                    <a:pt x="1000" y="1044"/>
                  </a:cubicBezTo>
                  <a:cubicBezTo>
                    <a:pt x="1030" y="1046"/>
                    <a:pt x="974" y="1047"/>
                    <a:pt x="1010" y="1050"/>
                  </a:cubicBezTo>
                  <a:cubicBezTo>
                    <a:pt x="1017" y="1053"/>
                    <a:pt x="975" y="1052"/>
                    <a:pt x="957" y="1050"/>
                  </a:cubicBezTo>
                  <a:cubicBezTo>
                    <a:pt x="957" y="1052"/>
                    <a:pt x="954" y="1053"/>
                    <a:pt x="958" y="1054"/>
                  </a:cubicBezTo>
                  <a:cubicBezTo>
                    <a:pt x="933" y="1060"/>
                    <a:pt x="994" y="1059"/>
                    <a:pt x="942" y="1063"/>
                  </a:cubicBezTo>
                  <a:cubicBezTo>
                    <a:pt x="962" y="1065"/>
                    <a:pt x="918" y="1067"/>
                    <a:pt x="975" y="1068"/>
                  </a:cubicBezTo>
                  <a:cubicBezTo>
                    <a:pt x="969" y="1069"/>
                    <a:pt x="956" y="1069"/>
                    <a:pt x="958" y="1070"/>
                  </a:cubicBezTo>
                  <a:cubicBezTo>
                    <a:pt x="985" y="1070"/>
                    <a:pt x="964" y="1071"/>
                    <a:pt x="957" y="1072"/>
                  </a:cubicBezTo>
                  <a:cubicBezTo>
                    <a:pt x="951" y="1073"/>
                    <a:pt x="926" y="1073"/>
                    <a:pt x="956" y="1074"/>
                  </a:cubicBezTo>
                  <a:cubicBezTo>
                    <a:pt x="939" y="1074"/>
                    <a:pt x="933" y="1075"/>
                    <a:pt x="936" y="1076"/>
                  </a:cubicBezTo>
                  <a:cubicBezTo>
                    <a:pt x="945" y="1075"/>
                    <a:pt x="951" y="1077"/>
                    <a:pt x="957" y="1079"/>
                  </a:cubicBezTo>
                  <a:cubicBezTo>
                    <a:pt x="959" y="1080"/>
                    <a:pt x="968" y="1082"/>
                    <a:pt x="955" y="1082"/>
                  </a:cubicBezTo>
                  <a:cubicBezTo>
                    <a:pt x="928" y="1084"/>
                    <a:pt x="970" y="1084"/>
                    <a:pt x="957" y="1085"/>
                  </a:cubicBezTo>
                  <a:cubicBezTo>
                    <a:pt x="864" y="1090"/>
                    <a:pt x="913" y="1098"/>
                    <a:pt x="825" y="1099"/>
                  </a:cubicBezTo>
                  <a:cubicBezTo>
                    <a:pt x="855" y="1099"/>
                    <a:pt x="879" y="1100"/>
                    <a:pt x="895" y="1099"/>
                  </a:cubicBezTo>
                  <a:cubicBezTo>
                    <a:pt x="889" y="1099"/>
                    <a:pt x="883" y="1098"/>
                    <a:pt x="878" y="1098"/>
                  </a:cubicBezTo>
                  <a:cubicBezTo>
                    <a:pt x="892" y="1098"/>
                    <a:pt x="927" y="1097"/>
                    <a:pt x="895" y="1098"/>
                  </a:cubicBezTo>
                  <a:lnTo>
                    <a:pt x="895" y="1099"/>
                  </a:lnTo>
                  <a:cubicBezTo>
                    <a:pt x="902" y="1099"/>
                    <a:pt x="909" y="1099"/>
                    <a:pt x="916" y="1100"/>
                  </a:cubicBezTo>
                  <a:cubicBezTo>
                    <a:pt x="882" y="1100"/>
                    <a:pt x="917" y="1101"/>
                    <a:pt x="904" y="1102"/>
                  </a:cubicBezTo>
                  <a:cubicBezTo>
                    <a:pt x="891" y="1103"/>
                    <a:pt x="897" y="1104"/>
                    <a:pt x="895" y="1105"/>
                  </a:cubicBezTo>
                  <a:cubicBezTo>
                    <a:pt x="893" y="1106"/>
                    <a:pt x="895" y="1107"/>
                    <a:pt x="876" y="1108"/>
                  </a:cubicBezTo>
                  <a:cubicBezTo>
                    <a:pt x="866" y="1109"/>
                    <a:pt x="886" y="1110"/>
                    <a:pt x="883" y="1111"/>
                  </a:cubicBezTo>
                  <a:cubicBezTo>
                    <a:pt x="881" y="1111"/>
                    <a:pt x="905" y="1112"/>
                    <a:pt x="863" y="1112"/>
                  </a:cubicBezTo>
                  <a:cubicBezTo>
                    <a:pt x="815" y="1113"/>
                    <a:pt x="916" y="1116"/>
                    <a:pt x="891" y="1117"/>
                  </a:cubicBezTo>
                  <a:cubicBezTo>
                    <a:pt x="884" y="1117"/>
                    <a:pt x="830" y="1118"/>
                    <a:pt x="874" y="1119"/>
                  </a:cubicBezTo>
                  <a:cubicBezTo>
                    <a:pt x="840" y="1121"/>
                    <a:pt x="856" y="1117"/>
                    <a:pt x="853" y="1128"/>
                  </a:cubicBezTo>
                  <a:cubicBezTo>
                    <a:pt x="853" y="1129"/>
                    <a:pt x="865" y="1130"/>
                    <a:pt x="851" y="1131"/>
                  </a:cubicBezTo>
                  <a:cubicBezTo>
                    <a:pt x="818" y="1132"/>
                    <a:pt x="866" y="1132"/>
                    <a:pt x="853" y="1133"/>
                  </a:cubicBezTo>
                  <a:cubicBezTo>
                    <a:pt x="847" y="1134"/>
                    <a:pt x="841" y="1134"/>
                    <a:pt x="834" y="1134"/>
                  </a:cubicBezTo>
                  <a:cubicBezTo>
                    <a:pt x="821" y="1135"/>
                    <a:pt x="800" y="1135"/>
                    <a:pt x="823" y="1140"/>
                  </a:cubicBezTo>
                  <a:cubicBezTo>
                    <a:pt x="829" y="1141"/>
                    <a:pt x="786" y="1142"/>
                    <a:pt x="831" y="1143"/>
                  </a:cubicBezTo>
                  <a:cubicBezTo>
                    <a:pt x="815" y="1145"/>
                    <a:pt x="746" y="1147"/>
                    <a:pt x="795" y="1150"/>
                  </a:cubicBezTo>
                  <a:cubicBezTo>
                    <a:pt x="807" y="1151"/>
                    <a:pt x="803" y="1151"/>
                    <a:pt x="794" y="1151"/>
                  </a:cubicBezTo>
                  <a:cubicBezTo>
                    <a:pt x="760" y="1154"/>
                    <a:pt x="787" y="1157"/>
                    <a:pt x="750" y="1159"/>
                  </a:cubicBezTo>
                  <a:cubicBezTo>
                    <a:pt x="800" y="1161"/>
                    <a:pt x="742" y="1163"/>
                    <a:pt x="789" y="1165"/>
                  </a:cubicBezTo>
                  <a:cubicBezTo>
                    <a:pt x="797" y="1165"/>
                    <a:pt x="783" y="1166"/>
                    <a:pt x="778" y="1167"/>
                  </a:cubicBezTo>
                  <a:cubicBezTo>
                    <a:pt x="789" y="1168"/>
                    <a:pt x="894" y="1168"/>
                    <a:pt x="853" y="1168"/>
                  </a:cubicBezTo>
                  <a:lnTo>
                    <a:pt x="853" y="1168"/>
                  </a:lnTo>
                  <a:cubicBezTo>
                    <a:pt x="884" y="1170"/>
                    <a:pt x="872" y="1171"/>
                    <a:pt x="884" y="1173"/>
                  </a:cubicBezTo>
                  <a:cubicBezTo>
                    <a:pt x="895" y="1174"/>
                    <a:pt x="877" y="1173"/>
                    <a:pt x="874" y="1173"/>
                  </a:cubicBezTo>
                  <a:cubicBezTo>
                    <a:pt x="879" y="1173"/>
                    <a:pt x="893" y="1173"/>
                    <a:pt x="884" y="1173"/>
                  </a:cubicBezTo>
                  <a:cubicBezTo>
                    <a:pt x="826" y="1174"/>
                    <a:pt x="807" y="1173"/>
                    <a:pt x="754" y="1170"/>
                  </a:cubicBezTo>
                  <a:lnTo>
                    <a:pt x="754" y="1175"/>
                  </a:lnTo>
                  <a:cubicBezTo>
                    <a:pt x="787" y="1172"/>
                    <a:pt x="870" y="1182"/>
                    <a:pt x="776" y="1184"/>
                  </a:cubicBezTo>
                  <a:cubicBezTo>
                    <a:pt x="744" y="1185"/>
                    <a:pt x="741" y="1168"/>
                    <a:pt x="687" y="1182"/>
                  </a:cubicBezTo>
                  <a:cubicBezTo>
                    <a:pt x="669" y="1196"/>
                    <a:pt x="642" y="1193"/>
                    <a:pt x="644" y="1199"/>
                  </a:cubicBezTo>
                  <a:cubicBezTo>
                    <a:pt x="579" y="1218"/>
                    <a:pt x="707" y="1217"/>
                    <a:pt x="747" y="1217"/>
                  </a:cubicBezTo>
                  <a:cubicBezTo>
                    <a:pt x="683" y="1217"/>
                    <a:pt x="753" y="1219"/>
                    <a:pt x="709" y="1219"/>
                  </a:cubicBezTo>
                  <a:cubicBezTo>
                    <a:pt x="724" y="1220"/>
                    <a:pt x="787" y="1220"/>
                    <a:pt x="767" y="1212"/>
                  </a:cubicBezTo>
                  <a:cubicBezTo>
                    <a:pt x="753" y="1210"/>
                    <a:pt x="782" y="1209"/>
                    <a:pt x="770" y="1208"/>
                  </a:cubicBezTo>
                  <a:cubicBezTo>
                    <a:pt x="756" y="1206"/>
                    <a:pt x="812" y="1205"/>
                    <a:pt x="775" y="1203"/>
                  </a:cubicBezTo>
                  <a:cubicBezTo>
                    <a:pt x="810" y="1203"/>
                    <a:pt x="747" y="1202"/>
                    <a:pt x="777" y="1201"/>
                  </a:cubicBezTo>
                  <a:cubicBezTo>
                    <a:pt x="809" y="1200"/>
                    <a:pt x="747" y="1199"/>
                    <a:pt x="773" y="1199"/>
                  </a:cubicBezTo>
                  <a:cubicBezTo>
                    <a:pt x="801" y="1198"/>
                    <a:pt x="785" y="1197"/>
                    <a:pt x="791" y="1196"/>
                  </a:cubicBezTo>
                  <a:cubicBezTo>
                    <a:pt x="795" y="1195"/>
                    <a:pt x="822" y="1195"/>
                    <a:pt x="792" y="1194"/>
                  </a:cubicBezTo>
                  <a:cubicBezTo>
                    <a:pt x="836" y="1189"/>
                    <a:pt x="830" y="1186"/>
                    <a:pt x="895" y="1180"/>
                  </a:cubicBezTo>
                  <a:cubicBezTo>
                    <a:pt x="857" y="1179"/>
                    <a:pt x="908" y="1178"/>
                    <a:pt x="877" y="1177"/>
                  </a:cubicBezTo>
                  <a:cubicBezTo>
                    <a:pt x="959" y="1179"/>
                    <a:pt x="970" y="1178"/>
                    <a:pt x="1031" y="1164"/>
                  </a:cubicBezTo>
                  <a:cubicBezTo>
                    <a:pt x="1058" y="1162"/>
                    <a:pt x="1027" y="1162"/>
                    <a:pt x="1029" y="1160"/>
                  </a:cubicBezTo>
                  <a:cubicBezTo>
                    <a:pt x="1035" y="1158"/>
                    <a:pt x="1042" y="1160"/>
                    <a:pt x="1041" y="1153"/>
                  </a:cubicBezTo>
                  <a:cubicBezTo>
                    <a:pt x="1067" y="1156"/>
                    <a:pt x="1140" y="1151"/>
                    <a:pt x="1103" y="1153"/>
                  </a:cubicBezTo>
                  <a:lnTo>
                    <a:pt x="1103" y="1153"/>
                  </a:lnTo>
                  <a:cubicBezTo>
                    <a:pt x="1104" y="1155"/>
                    <a:pt x="1117" y="1156"/>
                    <a:pt x="1106" y="1157"/>
                  </a:cubicBezTo>
                  <a:cubicBezTo>
                    <a:pt x="1096" y="1159"/>
                    <a:pt x="1132" y="1158"/>
                    <a:pt x="1124" y="1165"/>
                  </a:cubicBezTo>
                  <a:cubicBezTo>
                    <a:pt x="1140" y="1165"/>
                    <a:pt x="1149" y="1165"/>
                    <a:pt x="1161" y="1164"/>
                  </a:cubicBezTo>
                  <a:lnTo>
                    <a:pt x="1161" y="1169"/>
                  </a:lnTo>
                  <a:cubicBezTo>
                    <a:pt x="1143" y="1169"/>
                    <a:pt x="1133" y="1170"/>
                    <a:pt x="1124" y="1170"/>
                  </a:cubicBezTo>
                  <a:cubicBezTo>
                    <a:pt x="1162" y="1171"/>
                    <a:pt x="1098" y="1173"/>
                    <a:pt x="1144" y="1173"/>
                  </a:cubicBezTo>
                  <a:cubicBezTo>
                    <a:pt x="1077" y="1176"/>
                    <a:pt x="1175" y="1178"/>
                    <a:pt x="1106" y="1180"/>
                  </a:cubicBezTo>
                  <a:cubicBezTo>
                    <a:pt x="1140" y="1183"/>
                    <a:pt x="1115" y="1189"/>
                    <a:pt x="1125" y="1193"/>
                  </a:cubicBezTo>
                  <a:cubicBezTo>
                    <a:pt x="1130" y="1195"/>
                    <a:pt x="1095" y="1194"/>
                    <a:pt x="1082" y="1195"/>
                  </a:cubicBezTo>
                  <a:cubicBezTo>
                    <a:pt x="1082" y="1199"/>
                    <a:pt x="1088" y="1203"/>
                    <a:pt x="1079" y="1207"/>
                  </a:cubicBezTo>
                  <a:cubicBezTo>
                    <a:pt x="1076" y="1208"/>
                    <a:pt x="1099" y="1208"/>
                    <a:pt x="1092" y="1210"/>
                  </a:cubicBezTo>
                  <a:cubicBezTo>
                    <a:pt x="1076" y="1212"/>
                    <a:pt x="1051" y="1215"/>
                    <a:pt x="1061" y="1218"/>
                  </a:cubicBezTo>
                  <a:cubicBezTo>
                    <a:pt x="1068" y="1220"/>
                    <a:pt x="1047" y="1222"/>
                    <a:pt x="1078" y="1224"/>
                  </a:cubicBezTo>
                  <a:cubicBezTo>
                    <a:pt x="1034" y="1226"/>
                    <a:pt x="1087" y="1229"/>
                    <a:pt x="1048" y="1231"/>
                  </a:cubicBezTo>
                  <a:cubicBezTo>
                    <a:pt x="1063" y="1233"/>
                    <a:pt x="1037" y="1235"/>
                    <a:pt x="1040" y="1237"/>
                  </a:cubicBezTo>
                  <a:cubicBezTo>
                    <a:pt x="1043" y="1241"/>
                    <a:pt x="1039" y="1244"/>
                    <a:pt x="1041" y="1250"/>
                  </a:cubicBezTo>
                  <a:cubicBezTo>
                    <a:pt x="1041" y="1250"/>
                    <a:pt x="977" y="1248"/>
                    <a:pt x="1012" y="1250"/>
                  </a:cubicBezTo>
                  <a:cubicBezTo>
                    <a:pt x="1032" y="1251"/>
                    <a:pt x="987" y="1252"/>
                    <a:pt x="1020" y="1253"/>
                  </a:cubicBezTo>
                  <a:cubicBezTo>
                    <a:pt x="982" y="1254"/>
                    <a:pt x="1044" y="1256"/>
                    <a:pt x="1000" y="1256"/>
                  </a:cubicBezTo>
                  <a:cubicBezTo>
                    <a:pt x="1038" y="1258"/>
                    <a:pt x="1007" y="1259"/>
                    <a:pt x="1008" y="1260"/>
                  </a:cubicBezTo>
                  <a:cubicBezTo>
                    <a:pt x="1009" y="1261"/>
                    <a:pt x="1011" y="1262"/>
                    <a:pt x="999" y="1264"/>
                  </a:cubicBezTo>
                  <a:cubicBezTo>
                    <a:pt x="1039" y="1265"/>
                    <a:pt x="1024" y="1267"/>
                    <a:pt x="1016" y="1269"/>
                  </a:cubicBezTo>
                  <a:cubicBezTo>
                    <a:pt x="1007" y="1271"/>
                    <a:pt x="982" y="1273"/>
                    <a:pt x="936" y="1274"/>
                  </a:cubicBezTo>
                  <a:cubicBezTo>
                    <a:pt x="936" y="1294"/>
                    <a:pt x="937" y="1282"/>
                    <a:pt x="999" y="1286"/>
                  </a:cubicBezTo>
                  <a:cubicBezTo>
                    <a:pt x="999" y="1281"/>
                    <a:pt x="999" y="1282"/>
                    <a:pt x="991" y="1282"/>
                  </a:cubicBezTo>
                  <a:cubicBezTo>
                    <a:pt x="954" y="1281"/>
                    <a:pt x="997" y="1280"/>
                    <a:pt x="990" y="1279"/>
                  </a:cubicBezTo>
                  <a:cubicBezTo>
                    <a:pt x="983" y="1278"/>
                    <a:pt x="992" y="1277"/>
                    <a:pt x="1029" y="1276"/>
                  </a:cubicBezTo>
                  <a:cubicBezTo>
                    <a:pt x="1041" y="1278"/>
                    <a:pt x="1071" y="1276"/>
                    <a:pt x="1060" y="1283"/>
                  </a:cubicBezTo>
                  <a:cubicBezTo>
                    <a:pt x="1057" y="1284"/>
                    <a:pt x="1090" y="1285"/>
                    <a:pt x="1061" y="1286"/>
                  </a:cubicBezTo>
                  <a:cubicBezTo>
                    <a:pt x="1074" y="1287"/>
                    <a:pt x="1087" y="1287"/>
                    <a:pt x="1094" y="1287"/>
                  </a:cubicBezTo>
                  <a:cubicBezTo>
                    <a:pt x="1090" y="1288"/>
                    <a:pt x="1075" y="1289"/>
                    <a:pt x="1084" y="1290"/>
                  </a:cubicBezTo>
                  <a:cubicBezTo>
                    <a:pt x="1113" y="1292"/>
                    <a:pt x="1098" y="1294"/>
                    <a:pt x="1103" y="1296"/>
                  </a:cubicBezTo>
                  <a:cubicBezTo>
                    <a:pt x="1134" y="1300"/>
                    <a:pt x="1085" y="1299"/>
                    <a:pt x="1112" y="1301"/>
                  </a:cubicBezTo>
                  <a:cubicBezTo>
                    <a:pt x="1149" y="1305"/>
                    <a:pt x="1145" y="1302"/>
                    <a:pt x="1145" y="1314"/>
                  </a:cubicBezTo>
                  <a:cubicBezTo>
                    <a:pt x="1161" y="1314"/>
                    <a:pt x="1173" y="1314"/>
                    <a:pt x="1186" y="1314"/>
                  </a:cubicBezTo>
                  <a:cubicBezTo>
                    <a:pt x="1186" y="1322"/>
                    <a:pt x="1189" y="1318"/>
                    <a:pt x="1198" y="1322"/>
                  </a:cubicBezTo>
                  <a:cubicBezTo>
                    <a:pt x="1198" y="1323"/>
                    <a:pt x="1171" y="1323"/>
                    <a:pt x="1187" y="1324"/>
                  </a:cubicBezTo>
                  <a:cubicBezTo>
                    <a:pt x="1202" y="1325"/>
                    <a:pt x="1187" y="1326"/>
                    <a:pt x="1194" y="1326"/>
                  </a:cubicBezTo>
                  <a:cubicBezTo>
                    <a:pt x="1214" y="1327"/>
                    <a:pt x="1177" y="1328"/>
                    <a:pt x="1205" y="1329"/>
                  </a:cubicBezTo>
                  <a:cubicBezTo>
                    <a:pt x="1180" y="1329"/>
                    <a:pt x="1224" y="1331"/>
                    <a:pt x="1162" y="1331"/>
                  </a:cubicBezTo>
                  <a:cubicBezTo>
                    <a:pt x="1124" y="1330"/>
                    <a:pt x="1112" y="1333"/>
                    <a:pt x="1141" y="1333"/>
                  </a:cubicBezTo>
                  <a:cubicBezTo>
                    <a:pt x="1135" y="1333"/>
                    <a:pt x="1130" y="1334"/>
                    <a:pt x="1124" y="1334"/>
                  </a:cubicBezTo>
                  <a:cubicBezTo>
                    <a:pt x="1147" y="1335"/>
                    <a:pt x="1141" y="1336"/>
                    <a:pt x="1097" y="1336"/>
                  </a:cubicBezTo>
                  <a:cubicBezTo>
                    <a:pt x="1072" y="1337"/>
                    <a:pt x="1094" y="1336"/>
                    <a:pt x="1103" y="1336"/>
                  </a:cubicBezTo>
                  <a:cubicBezTo>
                    <a:pt x="1088" y="1337"/>
                    <a:pt x="1104" y="1336"/>
                    <a:pt x="1103" y="1334"/>
                  </a:cubicBezTo>
                  <a:cubicBezTo>
                    <a:pt x="1070" y="1333"/>
                    <a:pt x="1084" y="1334"/>
                    <a:pt x="1041" y="1336"/>
                  </a:cubicBezTo>
                  <a:cubicBezTo>
                    <a:pt x="1054" y="1337"/>
                    <a:pt x="1005" y="1338"/>
                    <a:pt x="1041" y="1339"/>
                  </a:cubicBezTo>
                  <a:cubicBezTo>
                    <a:pt x="1055" y="1350"/>
                    <a:pt x="1080" y="1348"/>
                    <a:pt x="1121" y="1355"/>
                  </a:cubicBezTo>
                  <a:cubicBezTo>
                    <a:pt x="1087" y="1356"/>
                    <a:pt x="1120" y="1357"/>
                    <a:pt x="1121" y="1358"/>
                  </a:cubicBezTo>
                  <a:cubicBezTo>
                    <a:pt x="1123" y="1359"/>
                    <a:pt x="1129" y="1361"/>
                    <a:pt x="1137" y="1362"/>
                  </a:cubicBezTo>
                  <a:cubicBezTo>
                    <a:pt x="1106" y="1366"/>
                    <a:pt x="1168" y="1366"/>
                    <a:pt x="1088" y="1369"/>
                  </a:cubicBezTo>
                  <a:cubicBezTo>
                    <a:pt x="1078" y="1369"/>
                    <a:pt x="1017" y="1371"/>
                    <a:pt x="1056" y="1373"/>
                  </a:cubicBezTo>
                  <a:cubicBezTo>
                    <a:pt x="1067" y="1373"/>
                    <a:pt x="1052" y="1375"/>
                    <a:pt x="1039" y="1376"/>
                  </a:cubicBezTo>
                  <a:cubicBezTo>
                    <a:pt x="1023" y="1377"/>
                    <a:pt x="1065" y="1378"/>
                    <a:pt x="1050" y="1379"/>
                  </a:cubicBezTo>
                  <a:cubicBezTo>
                    <a:pt x="1037" y="1380"/>
                    <a:pt x="1043" y="1381"/>
                    <a:pt x="1044" y="1384"/>
                  </a:cubicBezTo>
                  <a:cubicBezTo>
                    <a:pt x="1044" y="1384"/>
                    <a:pt x="1042" y="1383"/>
                    <a:pt x="1041" y="1383"/>
                  </a:cubicBezTo>
                  <a:cubicBezTo>
                    <a:pt x="1090" y="1389"/>
                    <a:pt x="966" y="1376"/>
                    <a:pt x="936" y="1375"/>
                  </a:cubicBezTo>
                  <a:lnTo>
                    <a:pt x="936" y="1376"/>
                  </a:lnTo>
                  <a:cubicBezTo>
                    <a:pt x="942" y="1377"/>
                    <a:pt x="948" y="1377"/>
                    <a:pt x="954" y="1377"/>
                  </a:cubicBezTo>
                  <a:cubicBezTo>
                    <a:pt x="948" y="1377"/>
                    <a:pt x="942" y="1377"/>
                    <a:pt x="936" y="1377"/>
                  </a:cubicBezTo>
                  <a:cubicBezTo>
                    <a:pt x="1014" y="1384"/>
                    <a:pt x="1065" y="1411"/>
                    <a:pt x="1145" y="1412"/>
                  </a:cubicBezTo>
                  <a:cubicBezTo>
                    <a:pt x="1146" y="1414"/>
                    <a:pt x="1142" y="1416"/>
                    <a:pt x="1145" y="1417"/>
                  </a:cubicBezTo>
                  <a:cubicBezTo>
                    <a:pt x="1148" y="1418"/>
                    <a:pt x="1134" y="1419"/>
                    <a:pt x="1157" y="1420"/>
                  </a:cubicBezTo>
                  <a:cubicBezTo>
                    <a:pt x="1168" y="1420"/>
                    <a:pt x="1145" y="1421"/>
                    <a:pt x="1163" y="1422"/>
                  </a:cubicBezTo>
                  <a:cubicBezTo>
                    <a:pt x="1175" y="1423"/>
                    <a:pt x="1159" y="1424"/>
                    <a:pt x="1167" y="1425"/>
                  </a:cubicBezTo>
                  <a:cubicBezTo>
                    <a:pt x="1135" y="1432"/>
                    <a:pt x="970" y="1416"/>
                    <a:pt x="898" y="1410"/>
                  </a:cubicBezTo>
                  <a:cubicBezTo>
                    <a:pt x="929" y="1411"/>
                    <a:pt x="848" y="1411"/>
                    <a:pt x="892" y="1412"/>
                  </a:cubicBezTo>
                  <a:cubicBezTo>
                    <a:pt x="890" y="1415"/>
                    <a:pt x="899" y="1418"/>
                    <a:pt x="957" y="1421"/>
                  </a:cubicBezTo>
                  <a:cubicBezTo>
                    <a:pt x="960" y="1426"/>
                    <a:pt x="1008" y="1429"/>
                    <a:pt x="1025" y="1435"/>
                  </a:cubicBezTo>
                  <a:cubicBezTo>
                    <a:pt x="1059" y="1436"/>
                    <a:pt x="1003" y="1437"/>
                    <a:pt x="1032" y="1437"/>
                  </a:cubicBezTo>
                  <a:cubicBezTo>
                    <a:pt x="1043" y="1438"/>
                    <a:pt x="1020" y="1439"/>
                    <a:pt x="1038" y="1439"/>
                  </a:cubicBezTo>
                  <a:cubicBezTo>
                    <a:pt x="1050" y="1440"/>
                    <a:pt x="1035" y="1441"/>
                    <a:pt x="1042" y="1442"/>
                  </a:cubicBezTo>
                  <a:cubicBezTo>
                    <a:pt x="1049" y="1443"/>
                    <a:pt x="1056" y="1443"/>
                    <a:pt x="1045" y="1444"/>
                  </a:cubicBezTo>
                  <a:cubicBezTo>
                    <a:pt x="1085" y="1445"/>
                    <a:pt x="1017" y="1446"/>
                    <a:pt x="1055" y="1446"/>
                  </a:cubicBezTo>
                  <a:cubicBezTo>
                    <a:pt x="1064" y="1449"/>
                    <a:pt x="1074" y="1451"/>
                    <a:pt x="1081" y="1454"/>
                  </a:cubicBezTo>
                  <a:cubicBezTo>
                    <a:pt x="1073" y="1457"/>
                    <a:pt x="1007" y="1457"/>
                    <a:pt x="1055" y="1459"/>
                  </a:cubicBezTo>
                  <a:cubicBezTo>
                    <a:pt x="1109" y="1460"/>
                    <a:pt x="1053" y="1464"/>
                    <a:pt x="1114" y="1468"/>
                  </a:cubicBezTo>
                  <a:cubicBezTo>
                    <a:pt x="1124" y="1469"/>
                    <a:pt x="1113" y="1469"/>
                    <a:pt x="1106" y="1469"/>
                  </a:cubicBezTo>
                  <a:cubicBezTo>
                    <a:pt x="1140" y="1470"/>
                    <a:pt x="1100" y="1471"/>
                    <a:pt x="1114" y="1471"/>
                  </a:cubicBezTo>
                  <a:cubicBezTo>
                    <a:pt x="1129" y="1472"/>
                    <a:pt x="1110" y="1474"/>
                    <a:pt x="1127" y="1475"/>
                  </a:cubicBezTo>
                  <a:cubicBezTo>
                    <a:pt x="1159" y="1476"/>
                    <a:pt x="1106" y="1477"/>
                    <a:pt x="1127" y="1477"/>
                  </a:cubicBezTo>
                  <a:cubicBezTo>
                    <a:pt x="1152" y="1478"/>
                    <a:pt x="1124" y="1479"/>
                    <a:pt x="1141" y="1480"/>
                  </a:cubicBezTo>
                  <a:cubicBezTo>
                    <a:pt x="1160" y="1481"/>
                    <a:pt x="1140" y="1482"/>
                    <a:pt x="1145" y="1489"/>
                  </a:cubicBezTo>
                  <a:cubicBezTo>
                    <a:pt x="1163" y="1489"/>
                    <a:pt x="1175" y="1490"/>
                    <a:pt x="1188" y="1490"/>
                  </a:cubicBezTo>
                  <a:cubicBezTo>
                    <a:pt x="1166" y="1491"/>
                    <a:pt x="1134" y="1491"/>
                    <a:pt x="1145" y="1493"/>
                  </a:cubicBezTo>
                  <a:cubicBezTo>
                    <a:pt x="1154" y="1494"/>
                    <a:pt x="1167" y="1495"/>
                    <a:pt x="1145" y="1496"/>
                  </a:cubicBezTo>
                  <a:cubicBezTo>
                    <a:pt x="1180" y="1497"/>
                    <a:pt x="1137" y="1498"/>
                    <a:pt x="1155" y="1498"/>
                  </a:cubicBezTo>
                  <a:cubicBezTo>
                    <a:pt x="1179" y="1498"/>
                    <a:pt x="1197" y="1498"/>
                    <a:pt x="1168" y="1499"/>
                  </a:cubicBezTo>
                  <a:cubicBezTo>
                    <a:pt x="1198" y="1500"/>
                    <a:pt x="1153" y="1501"/>
                    <a:pt x="1165" y="1502"/>
                  </a:cubicBezTo>
                  <a:cubicBezTo>
                    <a:pt x="1171" y="1502"/>
                    <a:pt x="1177" y="1502"/>
                    <a:pt x="1183" y="1503"/>
                  </a:cubicBezTo>
                  <a:cubicBezTo>
                    <a:pt x="1173" y="1503"/>
                    <a:pt x="1165" y="1502"/>
                    <a:pt x="1155" y="1506"/>
                  </a:cubicBezTo>
                  <a:cubicBezTo>
                    <a:pt x="1158" y="1506"/>
                    <a:pt x="1170" y="1507"/>
                    <a:pt x="1182" y="1507"/>
                  </a:cubicBezTo>
                  <a:cubicBezTo>
                    <a:pt x="1177" y="1508"/>
                    <a:pt x="1162" y="1508"/>
                    <a:pt x="1167" y="1509"/>
                  </a:cubicBezTo>
                  <a:cubicBezTo>
                    <a:pt x="1204" y="1511"/>
                    <a:pt x="1188" y="1514"/>
                    <a:pt x="1164" y="1516"/>
                  </a:cubicBezTo>
                  <a:cubicBezTo>
                    <a:pt x="1177" y="1516"/>
                    <a:pt x="1189" y="1516"/>
                    <a:pt x="1207" y="1517"/>
                  </a:cubicBezTo>
                  <a:cubicBezTo>
                    <a:pt x="1211" y="1535"/>
                    <a:pt x="1193" y="1534"/>
                    <a:pt x="1231" y="1536"/>
                  </a:cubicBezTo>
                  <a:cubicBezTo>
                    <a:pt x="1277" y="1539"/>
                    <a:pt x="1224" y="1541"/>
                    <a:pt x="1210" y="1543"/>
                  </a:cubicBezTo>
                  <a:cubicBezTo>
                    <a:pt x="1225" y="1543"/>
                    <a:pt x="1237" y="1543"/>
                    <a:pt x="1243" y="1543"/>
                  </a:cubicBezTo>
                  <a:cubicBezTo>
                    <a:pt x="1234" y="1544"/>
                    <a:pt x="1211" y="1546"/>
                    <a:pt x="1219" y="1546"/>
                  </a:cubicBezTo>
                  <a:cubicBezTo>
                    <a:pt x="1234" y="1548"/>
                    <a:pt x="1225" y="1549"/>
                    <a:pt x="1233" y="1550"/>
                  </a:cubicBezTo>
                  <a:cubicBezTo>
                    <a:pt x="1241" y="1551"/>
                    <a:pt x="1227" y="1551"/>
                    <a:pt x="1228" y="1552"/>
                  </a:cubicBezTo>
                  <a:cubicBezTo>
                    <a:pt x="1230" y="1553"/>
                    <a:pt x="1249" y="1555"/>
                    <a:pt x="1236" y="1556"/>
                  </a:cubicBezTo>
                  <a:cubicBezTo>
                    <a:pt x="1228" y="1557"/>
                    <a:pt x="1260" y="1557"/>
                    <a:pt x="1229" y="1558"/>
                  </a:cubicBezTo>
                  <a:cubicBezTo>
                    <a:pt x="1225" y="1558"/>
                    <a:pt x="1238" y="1559"/>
                    <a:pt x="1239" y="1560"/>
                  </a:cubicBezTo>
                  <a:cubicBezTo>
                    <a:pt x="1239" y="1560"/>
                    <a:pt x="1226" y="1562"/>
                    <a:pt x="1232" y="1562"/>
                  </a:cubicBezTo>
                  <a:cubicBezTo>
                    <a:pt x="1259" y="1562"/>
                    <a:pt x="1214" y="1563"/>
                    <a:pt x="1246" y="1564"/>
                  </a:cubicBezTo>
                  <a:cubicBezTo>
                    <a:pt x="1260" y="1565"/>
                    <a:pt x="1246" y="1565"/>
                    <a:pt x="1249" y="1570"/>
                  </a:cubicBezTo>
                  <a:cubicBezTo>
                    <a:pt x="1246" y="1577"/>
                    <a:pt x="1260" y="1574"/>
                    <a:pt x="1228" y="1576"/>
                  </a:cubicBezTo>
                  <a:cubicBezTo>
                    <a:pt x="1262" y="1577"/>
                    <a:pt x="1212" y="1578"/>
                    <a:pt x="1229" y="1579"/>
                  </a:cubicBezTo>
                  <a:cubicBezTo>
                    <a:pt x="1244" y="1580"/>
                    <a:pt x="1235" y="1580"/>
                    <a:pt x="1230" y="1581"/>
                  </a:cubicBezTo>
                  <a:cubicBezTo>
                    <a:pt x="1225" y="1582"/>
                    <a:pt x="1245" y="1583"/>
                    <a:pt x="1241" y="1583"/>
                  </a:cubicBezTo>
                  <a:cubicBezTo>
                    <a:pt x="1207" y="1584"/>
                    <a:pt x="1272" y="1585"/>
                    <a:pt x="1232" y="1585"/>
                  </a:cubicBezTo>
                  <a:cubicBezTo>
                    <a:pt x="1245" y="1586"/>
                    <a:pt x="1232" y="1587"/>
                    <a:pt x="1234" y="1587"/>
                  </a:cubicBezTo>
                  <a:cubicBezTo>
                    <a:pt x="1265" y="1588"/>
                    <a:pt x="1219" y="1588"/>
                    <a:pt x="1236" y="1589"/>
                  </a:cubicBezTo>
                  <a:cubicBezTo>
                    <a:pt x="1257" y="1590"/>
                    <a:pt x="1258" y="1591"/>
                    <a:pt x="1239" y="1591"/>
                  </a:cubicBezTo>
                  <a:cubicBezTo>
                    <a:pt x="1211" y="1592"/>
                    <a:pt x="1246" y="1593"/>
                    <a:pt x="1243" y="1594"/>
                  </a:cubicBezTo>
                  <a:cubicBezTo>
                    <a:pt x="1191" y="1590"/>
                    <a:pt x="1225" y="1601"/>
                    <a:pt x="1186" y="1604"/>
                  </a:cubicBezTo>
                  <a:cubicBezTo>
                    <a:pt x="1187" y="1612"/>
                    <a:pt x="1141" y="1614"/>
                    <a:pt x="1126" y="1618"/>
                  </a:cubicBezTo>
                  <a:cubicBezTo>
                    <a:pt x="1162" y="1618"/>
                    <a:pt x="1104" y="1620"/>
                    <a:pt x="1144" y="1620"/>
                  </a:cubicBezTo>
                  <a:cubicBezTo>
                    <a:pt x="1114" y="1623"/>
                    <a:pt x="1100" y="1629"/>
                    <a:pt x="1041" y="1638"/>
                  </a:cubicBezTo>
                  <a:cubicBezTo>
                    <a:pt x="1046" y="1638"/>
                    <a:pt x="1052" y="1638"/>
                    <a:pt x="1058" y="1639"/>
                  </a:cubicBezTo>
                  <a:cubicBezTo>
                    <a:pt x="1039" y="1640"/>
                    <a:pt x="1006" y="1640"/>
                    <a:pt x="999" y="1653"/>
                  </a:cubicBezTo>
                  <a:cubicBezTo>
                    <a:pt x="976" y="1654"/>
                    <a:pt x="957" y="1655"/>
                    <a:pt x="942" y="1656"/>
                  </a:cubicBezTo>
                  <a:cubicBezTo>
                    <a:pt x="981" y="1659"/>
                    <a:pt x="921" y="1660"/>
                    <a:pt x="924" y="1662"/>
                  </a:cubicBezTo>
                  <a:cubicBezTo>
                    <a:pt x="925" y="1664"/>
                    <a:pt x="909" y="1665"/>
                    <a:pt x="917" y="1666"/>
                  </a:cubicBezTo>
                  <a:cubicBezTo>
                    <a:pt x="921" y="1667"/>
                    <a:pt x="883" y="1667"/>
                    <a:pt x="906" y="1668"/>
                  </a:cubicBezTo>
                  <a:cubicBezTo>
                    <a:pt x="900" y="1670"/>
                    <a:pt x="903" y="1670"/>
                    <a:pt x="882" y="1672"/>
                  </a:cubicBezTo>
                  <a:cubicBezTo>
                    <a:pt x="876" y="1673"/>
                    <a:pt x="895" y="1674"/>
                    <a:pt x="891" y="1674"/>
                  </a:cubicBezTo>
                  <a:cubicBezTo>
                    <a:pt x="876" y="1676"/>
                    <a:pt x="825" y="1678"/>
                    <a:pt x="871" y="1680"/>
                  </a:cubicBezTo>
                  <a:cubicBezTo>
                    <a:pt x="833" y="1683"/>
                    <a:pt x="853" y="1683"/>
                    <a:pt x="817" y="1687"/>
                  </a:cubicBezTo>
                  <a:cubicBezTo>
                    <a:pt x="850" y="1688"/>
                    <a:pt x="929" y="1683"/>
                    <a:pt x="895" y="1685"/>
                  </a:cubicBezTo>
                  <a:lnTo>
                    <a:pt x="895" y="1685"/>
                  </a:lnTo>
                  <a:cubicBezTo>
                    <a:pt x="900" y="1687"/>
                    <a:pt x="868" y="1686"/>
                    <a:pt x="853" y="1687"/>
                  </a:cubicBezTo>
                  <a:cubicBezTo>
                    <a:pt x="843" y="1690"/>
                    <a:pt x="918" y="1688"/>
                    <a:pt x="874" y="1689"/>
                  </a:cubicBezTo>
                  <a:lnTo>
                    <a:pt x="874" y="1689"/>
                  </a:lnTo>
                  <a:cubicBezTo>
                    <a:pt x="815" y="1694"/>
                    <a:pt x="809" y="1702"/>
                    <a:pt x="774" y="1700"/>
                  </a:cubicBezTo>
                  <a:cubicBezTo>
                    <a:pt x="819" y="1702"/>
                    <a:pt x="741" y="1701"/>
                    <a:pt x="749" y="1702"/>
                  </a:cubicBezTo>
                  <a:cubicBezTo>
                    <a:pt x="747" y="1708"/>
                    <a:pt x="760" y="1705"/>
                    <a:pt x="728" y="1707"/>
                  </a:cubicBezTo>
                  <a:cubicBezTo>
                    <a:pt x="767" y="1708"/>
                    <a:pt x="733" y="1709"/>
                    <a:pt x="726" y="1709"/>
                  </a:cubicBezTo>
                  <a:cubicBezTo>
                    <a:pt x="713" y="1710"/>
                    <a:pt x="728" y="1711"/>
                    <a:pt x="716" y="1712"/>
                  </a:cubicBezTo>
                  <a:cubicBezTo>
                    <a:pt x="694" y="1713"/>
                    <a:pt x="727" y="1714"/>
                    <a:pt x="687" y="1715"/>
                  </a:cubicBezTo>
                  <a:cubicBezTo>
                    <a:pt x="693" y="1716"/>
                    <a:pt x="666" y="1717"/>
                    <a:pt x="678" y="1719"/>
                  </a:cubicBezTo>
                  <a:cubicBezTo>
                    <a:pt x="666" y="1719"/>
                    <a:pt x="671" y="1719"/>
                    <a:pt x="676" y="1720"/>
                  </a:cubicBezTo>
                  <a:cubicBezTo>
                    <a:pt x="704" y="1721"/>
                    <a:pt x="640" y="1721"/>
                    <a:pt x="653" y="1723"/>
                  </a:cubicBezTo>
                  <a:cubicBezTo>
                    <a:pt x="672" y="1723"/>
                    <a:pt x="663" y="1724"/>
                    <a:pt x="675" y="1725"/>
                  </a:cubicBezTo>
                  <a:cubicBezTo>
                    <a:pt x="687" y="1726"/>
                    <a:pt x="668" y="1726"/>
                    <a:pt x="666" y="1725"/>
                  </a:cubicBezTo>
                  <a:cubicBezTo>
                    <a:pt x="671" y="1725"/>
                    <a:pt x="684" y="1725"/>
                    <a:pt x="675" y="1725"/>
                  </a:cubicBezTo>
                  <a:cubicBezTo>
                    <a:pt x="591" y="1725"/>
                    <a:pt x="617" y="1726"/>
                    <a:pt x="571" y="1735"/>
                  </a:cubicBezTo>
                  <a:cubicBezTo>
                    <a:pt x="569" y="1738"/>
                    <a:pt x="522" y="1741"/>
                    <a:pt x="503" y="1745"/>
                  </a:cubicBezTo>
                  <a:cubicBezTo>
                    <a:pt x="497" y="1746"/>
                    <a:pt x="462" y="1747"/>
                    <a:pt x="498" y="1748"/>
                  </a:cubicBezTo>
                  <a:cubicBezTo>
                    <a:pt x="446" y="1753"/>
                    <a:pt x="453" y="1756"/>
                    <a:pt x="437" y="1758"/>
                  </a:cubicBezTo>
                  <a:cubicBezTo>
                    <a:pt x="443" y="1759"/>
                    <a:pt x="448" y="1759"/>
                    <a:pt x="454" y="1759"/>
                  </a:cubicBezTo>
                  <a:cubicBezTo>
                    <a:pt x="448" y="1759"/>
                    <a:pt x="443" y="1759"/>
                    <a:pt x="437" y="1759"/>
                  </a:cubicBezTo>
                  <a:cubicBezTo>
                    <a:pt x="440" y="1761"/>
                    <a:pt x="352" y="1763"/>
                    <a:pt x="413" y="1765"/>
                  </a:cubicBezTo>
                  <a:cubicBezTo>
                    <a:pt x="413" y="1765"/>
                    <a:pt x="407" y="1765"/>
                    <a:pt x="406" y="1765"/>
                  </a:cubicBezTo>
                  <a:cubicBezTo>
                    <a:pt x="377" y="1766"/>
                    <a:pt x="390" y="1767"/>
                    <a:pt x="374" y="1769"/>
                  </a:cubicBezTo>
                  <a:cubicBezTo>
                    <a:pt x="441" y="1770"/>
                    <a:pt x="355" y="1773"/>
                    <a:pt x="356" y="1774"/>
                  </a:cubicBezTo>
                  <a:cubicBezTo>
                    <a:pt x="399" y="1775"/>
                    <a:pt x="357" y="1777"/>
                    <a:pt x="382" y="1779"/>
                  </a:cubicBezTo>
                  <a:cubicBezTo>
                    <a:pt x="390" y="1779"/>
                    <a:pt x="400" y="1780"/>
                    <a:pt x="394" y="1781"/>
                  </a:cubicBezTo>
                  <a:cubicBezTo>
                    <a:pt x="358" y="1782"/>
                    <a:pt x="392" y="1785"/>
                    <a:pt x="369" y="1786"/>
                  </a:cubicBezTo>
                  <a:cubicBezTo>
                    <a:pt x="341" y="1789"/>
                    <a:pt x="361" y="1791"/>
                    <a:pt x="354" y="1793"/>
                  </a:cubicBezTo>
                  <a:cubicBezTo>
                    <a:pt x="351" y="1794"/>
                    <a:pt x="355" y="1795"/>
                    <a:pt x="353" y="1796"/>
                  </a:cubicBezTo>
                  <a:cubicBezTo>
                    <a:pt x="338" y="1799"/>
                    <a:pt x="306" y="1797"/>
                    <a:pt x="311" y="1801"/>
                  </a:cubicBezTo>
                  <a:cubicBezTo>
                    <a:pt x="308" y="1802"/>
                    <a:pt x="278" y="1805"/>
                    <a:pt x="283" y="1808"/>
                  </a:cubicBezTo>
                  <a:cubicBezTo>
                    <a:pt x="285" y="1809"/>
                    <a:pt x="254" y="1809"/>
                    <a:pt x="287" y="1810"/>
                  </a:cubicBezTo>
                  <a:cubicBezTo>
                    <a:pt x="331" y="1814"/>
                    <a:pt x="281" y="1811"/>
                    <a:pt x="292" y="1822"/>
                  </a:cubicBezTo>
                  <a:cubicBezTo>
                    <a:pt x="281" y="1828"/>
                    <a:pt x="300" y="1831"/>
                    <a:pt x="300" y="1833"/>
                  </a:cubicBezTo>
                  <a:cubicBezTo>
                    <a:pt x="299" y="1835"/>
                    <a:pt x="336" y="1836"/>
                    <a:pt x="291" y="1837"/>
                  </a:cubicBezTo>
                  <a:cubicBezTo>
                    <a:pt x="335" y="1838"/>
                    <a:pt x="301" y="1839"/>
                    <a:pt x="292" y="1841"/>
                  </a:cubicBezTo>
                  <a:cubicBezTo>
                    <a:pt x="289" y="1841"/>
                    <a:pt x="294" y="1842"/>
                    <a:pt x="302" y="1842"/>
                  </a:cubicBezTo>
                  <a:cubicBezTo>
                    <a:pt x="319" y="1843"/>
                    <a:pt x="277" y="1843"/>
                    <a:pt x="310" y="1844"/>
                  </a:cubicBezTo>
                  <a:cubicBezTo>
                    <a:pt x="320" y="1844"/>
                    <a:pt x="308" y="1846"/>
                    <a:pt x="332" y="1847"/>
                  </a:cubicBezTo>
                  <a:cubicBezTo>
                    <a:pt x="294" y="1847"/>
                    <a:pt x="335" y="1848"/>
                    <a:pt x="333" y="1849"/>
                  </a:cubicBezTo>
                  <a:cubicBezTo>
                    <a:pt x="324" y="1864"/>
                    <a:pt x="386" y="1865"/>
                    <a:pt x="395" y="1864"/>
                  </a:cubicBezTo>
                  <a:cubicBezTo>
                    <a:pt x="392" y="1873"/>
                    <a:pt x="402" y="1872"/>
                    <a:pt x="407" y="1874"/>
                  </a:cubicBezTo>
                  <a:cubicBezTo>
                    <a:pt x="407" y="1875"/>
                    <a:pt x="388" y="1876"/>
                    <a:pt x="398" y="1876"/>
                  </a:cubicBezTo>
                  <a:cubicBezTo>
                    <a:pt x="425" y="1882"/>
                    <a:pt x="461" y="1887"/>
                    <a:pt x="480" y="1891"/>
                  </a:cubicBezTo>
                  <a:cubicBezTo>
                    <a:pt x="540" y="1899"/>
                    <a:pt x="527" y="1904"/>
                    <a:pt x="589" y="1913"/>
                  </a:cubicBezTo>
                  <a:cubicBezTo>
                    <a:pt x="591" y="1913"/>
                    <a:pt x="598" y="1914"/>
                    <a:pt x="595" y="1914"/>
                  </a:cubicBezTo>
                  <a:cubicBezTo>
                    <a:pt x="550" y="1915"/>
                    <a:pt x="639" y="1919"/>
                    <a:pt x="625" y="1924"/>
                  </a:cubicBezTo>
                  <a:cubicBezTo>
                    <a:pt x="656" y="1929"/>
                    <a:pt x="673" y="1934"/>
                    <a:pt x="708" y="1943"/>
                  </a:cubicBezTo>
                  <a:cubicBezTo>
                    <a:pt x="707" y="1944"/>
                    <a:pt x="695" y="1946"/>
                    <a:pt x="711" y="1947"/>
                  </a:cubicBezTo>
                  <a:cubicBezTo>
                    <a:pt x="728" y="1948"/>
                    <a:pt x="704" y="1949"/>
                    <a:pt x="719" y="1950"/>
                  </a:cubicBezTo>
                  <a:cubicBezTo>
                    <a:pt x="697" y="1950"/>
                    <a:pt x="747" y="1951"/>
                    <a:pt x="709" y="1952"/>
                  </a:cubicBezTo>
                  <a:cubicBezTo>
                    <a:pt x="730" y="1952"/>
                    <a:pt x="726" y="1953"/>
                    <a:pt x="709" y="1953"/>
                  </a:cubicBezTo>
                  <a:cubicBezTo>
                    <a:pt x="746" y="1954"/>
                    <a:pt x="698" y="1955"/>
                    <a:pt x="718" y="1955"/>
                  </a:cubicBezTo>
                  <a:cubicBezTo>
                    <a:pt x="749" y="1956"/>
                    <a:pt x="702" y="1957"/>
                    <a:pt x="715" y="1957"/>
                  </a:cubicBezTo>
                  <a:cubicBezTo>
                    <a:pt x="741" y="1959"/>
                    <a:pt x="720" y="1960"/>
                    <a:pt x="729" y="1961"/>
                  </a:cubicBezTo>
                  <a:cubicBezTo>
                    <a:pt x="783" y="1966"/>
                    <a:pt x="769" y="1971"/>
                    <a:pt x="811" y="1977"/>
                  </a:cubicBezTo>
                  <a:cubicBezTo>
                    <a:pt x="756" y="1978"/>
                    <a:pt x="833" y="1980"/>
                    <a:pt x="813" y="1981"/>
                  </a:cubicBezTo>
                  <a:cubicBezTo>
                    <a:pt x="811" y="1981"/>
                    <a:pt x="838" y="1982"/>
                    <a:pt x="818" y="1982"/>
                  </a:cubicBezTo>
                  <a:cubicBezTo>
                    <a:pt x="812" y="1983"/>
                    <a:pt x="830" y="1984"/>
                    <a:pt x="832" y="1984"/>
                  </a:cubicBezTo>
                  <a:cubicBezTo>
                    <a:pt x="834" y="1985"/>
                    <a:pt x="823" y="1987"/>
                    <a:pt x="835" y="1987"/>
                  </a:cubicBezTo>
                  <a:cubicBezTo>
                    <a:pt x="850" y="1988"/>
                    <a:pt x="827" y="1990"/>
                    <a:pt x="847" y="1990"/>
                  </a:cubicBezTo>
                  <a:cubicBezTo>
                    <a:pt x="874" y="1991"/>
                    <a:pt x="812" y="1992"/>
                    <a:pt x="848" y="1993"/>
                  </a:cubicBezTo>
                  <a:cubicBezTo>
                    <a:pt x="826" y="1994"/>
                    <a:pt x="858" y="1995"/>
                    <a:pt x="854" y="1996"/>
                  </a:cubicBezTo>
                  <a:cubicBezTo>
                    <a:pt x="850" y="1997"/>
                    <a:pt x="862" y="1999"/>
                    <a:pt x="851" y="2000"/>
                  </a:cubicBezTo>
                  <a:cubicBezTo>
                    <a:pt x="841" y="2001"/>
                    <a:pt x="890" y="2001"/>
                    <a:pt x="861" y="2002"/>
                  </a:cubicBezTo>
                  <a:cubicBezTo>
                    <a:pt x="850" y="2002"/>
                    <a:pt x="879" y="2003"/>
                    <a:pt x="856" y="2004"/>
                  </a:cubicBezTo>
                  <a:cubicBezTo>
                    <a:pt x="902" y="2006"/>
                    <a:pt x="848" y="2010"/>
                    <a:pt x="890" y="2012"/>
                  </a:cubicBezTo>
                  <a:cubicBezTo>
                    <a:pt x="852" y="2013"/>
                    <a:pt x="897" y="2014"/>
                    <a:pt x="886" y="2014"/>
                  </a:cubicBezTo>
                  <a:cubicBezTo>
                    <a:pt x="870" y="2015"/>
                    <a:pt x="902" y="2016"/>
                    <a:pt x="897" y="2017"/>
                  </a:cubicBezTo>
                  <a:cubicBezTo>
                    <a:pt x="894" y="2019"/>
                    <a:pt x="909" y="2021"/>
                    <a:pt x="914" y="2023"/>
                  </a:cubicBezTo>
                  <a:cubicBezTo>
                    <a:pt x="919" y="2024"/>
                    <a:pt x="925" y="2026"/>
                    <a:pt x="913" y="2027"/>
                  </a:cubicBezTo>
                  <a:cubicBezTo>
                    <a:pt x="901" y="2028"/>
                    <a:pt x="947" y="2029"/>
                    <a:pt x="923" y="2030"/>
                  </a:cubicBezTo>
                  <a:cubicBezTo>
                    <a:pt x="916" y="2030"/>
                    <a:pt x="930" y="2031"/>
                    <a:pt x="918" y="2032"/>
                  </a:cubicBezTo>
                  <a:cubicBezTo>
                    <a:pt x="909" y="2032"/>
                    <a:pt x="912" y="2034"/>
                    <a:pt x="921" y="2034"/>
                  </a:cubicBezTo>
                  <a:cubicBezTo>
                    <a:pt x="957" y="2035"/>
                    <a:pt x="900" y="2035"/>
                    <a:pt x="928" y="2036"/>
                  </a:cubicBezTo>
                  <a:cubicBezTo>
                    <a:pt x="964" y="2037"/>
                    <a:pt x="907" y="2038"/>
                    <a:pt x="916" y="2038"/>
                  </a:cubicBezTo>
                  <a:cubicBezTo>
                    <a:pt x="926" y="2039"/>
                    <a:pt x="949" y="2040"/>
                    <a:pt x="929" y="2041"/>
                  </a:cubicBezTo>
                  <a:cubicBezTo>
                    <a:pt x="918" y="2043"/>
                    <a:pt x="942" y="2042"/>
                    <a:pt x="936" y="2048"/>
                  </a:cubicBezTo>
                  <a:cubicBezTo>
                    <a:pt x="939" y="2053"/>
                    <a:pt x="928" y="2054"/>
                    <a:pt x="939" y="2055"/>
                  </a:cubicBezTo>
                  <a:cubicBezTo>
                    <a:pt x="948" y="2057"/>
                    <a:pt x="910" y="2058"/>
                    <a:pt x="933" y="2059"/>
                  </a:cubicBezTo>
                  <a:cubicBezTo>
                    <a:pt x="950" y="2060"/>
                    <a:pt x="936" y="2062"/>
                    <a:pt x="936" y="2064"/>
                  </a:cubicBezTo>
                  <a:lnTo>
                    <a:pt x="954" y="2064"/>
                  </a:lnTo>
                  <a:cubicBezTo>
                    <a:pt x="948" y="2064"/>
                    <a:pt x="942" y="2064"/>
                    <a:pt x="936" y="2064"/>
                  </a:cubicBezTo>
                  <a:cubicBezTo>
                    <a:pt x="936" y="2067"/>
                    <a:pt x="930" y="2069"/>
                    <a:pt x="938" y="2072"/>
                  </a:cubicBezTo>
                  <a:cubicBezTo>
                    <a:pt x="947" y="2074"/>
                    <a:pt x="902" y="2077"/>
                    <a:pt x="936" y="2079"/>
                  </a:cubicBezTo>
                  <a:cubicBezTo>
                    <a:pt x="938" y="2079"/>
                    <a:pt x="918" y="2081"/>
                    <a:pt x="919" y="2083"/>
                  </a:cubicBezTo>
                  <a:cubicBezTo>
                    <a:pt x="919" y="2083"/>
                    <a:pt x="933" y="2084"/>
                    <a:pt x="918" y="2085"/>
                  </a:cubicBezTo>
                  <a:cubicBezTo>
                    <a:pt x="816" y="2107"/>
                    <a:pt x="744" y="2117"/>
                    <a:pt x="601" y="2128"/>
                  </a:cubicBezTo>
                  <a:cubicBezTo>
                    <a:pt x="640" y="2133"/>
                    <a:pt x="514" y="2143"/>
                    <a:pt x="500" y="2144"/>
                  </a:cubicBezTo>
                  <a:cubicBezTo>
                    <a:pt x="535" y="2145"/>
                    <a:pt x="482" y="2146"/>
                    <a:pt x="496" y="2147"/>
                  </a:cubicBezTo>
                  <a:cubicBezTo>
                    <a:pt x="452" y="2153"/>
                    <a:pt x="426" y="2156"/>
                    <a:pt x="395" y="2161"/>
                  </a:cubicBezTo>
                  <a:cubicBezTo>
                    <a:pt x="379" y="2163"/>
                    <a:pt x="375" y="2164"/>
                    <a:pt x="410" y="2166"/>
                  </a:cubicBezTo>
                  <a:cubicBezTo>
                    <a:pt x="492" y="2171"/>
                    <a:pt x="363" y="2172"/>
                    <a:pt x="414" y="2174"/>
                  </a:cubicBezTo>
                  <a:cubicBezTo>
                    <a:pt x="401" y="2175"/>
                    <a:pt x="388" y="2175"/>
                    <a:pt x="374" y="2176"/>
                  </a:cubicBezTo>
                  <a:cubicBezTo>
                    <a:pt x="409" y="2177"/>
                    <a:pt x="364" y="2178"/>
                    <a:pt x="391" y="2179"/>
                  </a:cubicBezTo>
                  <a:cubicBezTo>
                    <a:pt x="364" y="2179"/>
                    <a:pt x="375" y="2180"/>
                    <a:pt x="375" y="2184"/>
                  </a:cubicBezTo>
                  <a:cubicBezTo>
                    <a:pt x="378" y="2184"/>
                    <a:pt x="336" y="2185"/>
                    <a:pt x="374" y="2186"/>
                  </a:cubicBezTo>
                  <a:cubicBezTo>
                    <a:pt x="352" y="2186"/>
                    <a:pt x="357" y="2187"/>
                    <a:pt x="372" y="2187"/>
                  </a:cubicBezTo>
                  <a:cubicBezTo>
                    <a:pt x="337" y="2192"/>
                    <a:pt x="349" y="2194"/>
                    <a:pt x="311" y="2197"/>
                  </a:cubicBezTo>
                  <a:cubicBezTo>
                    <a:pt x="299" y="2198"/>
                    <a:pt x="347" y="2199"/>
                    <a:pt x="314" y="2200"/>
                  </a:cubicBezTo>
                  <a:cubicBezTo>
                    <a:pt x="297" y="2202"/>
                    <a:pt x="321" y="2204"/>
                    <a:pt x="327" y="2204"/>
                  </a:cubicBezTo>
                  <a:cubicBezTo>
                    <a:pt x="312" y="2205"/>
                    <a:pt x="292" y="2204"/>
                    <a:pt x="275" y="2204"/>
                  </a:cubicBezTo>
                  <a:cubicBezTo>
                    <a:pt x="274" y="2205"/>
                    <a:pt x="273" y="2205"/>
                    <a:pt x="272" y="2205"/>
                  </a:cubicBezTo>
                  <a:cubicBezTo>
                    <a:pt x="267" y="2206"/>
                    <a:pt x="260" y="2206"/>
                    <a:pt x="291" y="2207"/>
                  </a:cubicBezTo>
                  <a:cubicBezTo>
                    <a:pt x="307" y="2205"/>
                    <a:pt x="310" y="2207"/>
                    <a:pt x="291" y="2207"/>
                  </a:cubicBezTo>
                  <a:cubicBezTo>
                    <a:pt x="291" y="2207"/>
                    <a:pt x="291" y="2206"/>
                    <a:pt x="291" y="2207"/>
                  </a:cubicBezTo>
                  <a:cubicBezTo>
                    <a:pt x="285" y="2207"/>
                    <a:pt x="270" y="2208"/>
                    <a:pt x="274" y="2209"/>
                  </a:cubicBezTo>
                  <a:cubicBezTo>
                    <a:pt x="278" y="2209"/>
                    <a:pt x="284" y="2209"/>
                    <a:pt x="277" y="2210"/>
                  </a:cubicBezTo>
                  <a:cubicBezTo>
                    <a:pt x="272" y="2211"/>
                    <a:pt x="230" y="2212"/>
                    <a:pt x="269" y="2213"/>
                  </a:cubicBezTo>
                  <a:cubicBezTo>
                    <a:pt x="245" y="2215"/>
                    <a:pt x="211" y="2216"/>
                    <a:pt x="247" y="2217"/>
                  </a:cubicBezTo>
                  <a:cubicBezTo>
                    <a:pt x="211" y="2219"/>
                    <a:pt x="243" y="2220"/>
                    <a:pt x="227" y="2222"/>
                  </a:cubicBezTo>
                  <a:cubicBezTo>
                    <a:pt x="207" y="2223"/>
                    <a:pt x="221" y="2225"/>
                    <a:pt x="204" y="2226"/>
                  </a:cubicBezTo>
                  <a:cubicBezTo>
                    <a:pt x="190" y="2227"/>
                    <a:pt x="213" y="2228"/>
                    <a:pt x="189" y="2229"/>
                  </a:cubicBezTo>
                  <a:cubicBezTo>
                    <a:pt x="166" y="2230"/>
                    <a:pt x="160" y="2231"/>
                    <a:pt x="166" y="2233"/>
                  </a:cubicBezTo>
                  <a:cubicBezTo>
                    <a:pt x="170" y="2238"/>
                    <a:pt x="155" y="2238"/>
                    <a:pt x="147" y="2241"/>
                  </a:cubicBezTo>
                  <a:cubicBezTo>
                    <a:pt x="140" y="2241"/>
                    <a:pt x="155" y="2243"/>
                    <a:pt x="144" y="2243"/>
                  </a:cubicBezTo>
                  <a:cubicBezTo>
                    <a:pt x="115" y="2244"/>
                    <a:pt x="148" y="2245"/>
                    <a:pt x="131" y="2246"/>
                  </a:cubicBezTo>
                  <a:cubicBezTo>
                    <a:pt x="108" y="2247"/>
                    <a:pt x="143" y="2249"/>
                    <a:pt x="107" y="2250"/>
                  </a:cubicBezTo>
                  <a:cubicBezTo>
                    <a:pt x="136" y="2251"/>
                    <a:pt x="76" y="2252"/>
                    <a:pt x="116" y="2254"/>
                  </a:cubicBezTo>
                  <a:cubicBezTo>
                    <a:pt x="59" y="2256"/>
                    <a:pt x="82" y="2259"/>
                    <a:pt x="64" y="2261"/>
                  </a:cubicBezTo>
                  <a:cubicBezTo>
                    <a:pt x="58" y="2262"/>
                    <a:pt x="77" y="2263"/>
                    <a:pt x="74" y="2264"/>
                  </a:cubicBezTo>
                  <a:cubicBezTo>
                    <a:pt x="56" y="2267"/>
                    <a:pt x="39" y="2271"/>
                    <a:pt x="41" y="2275"/>
                  </a:cubicBezTo>
                  <a:cubicBezTo>
                    <a:pt x="42" y="2277"/>
                    <a:pt x="56" y="2279"/>
                    <a:pt x="38" y="2280"/>
                  </a:cubicBezTo>
                  <a:cubicBezTo>
                    <a:pt x="13" y="2282"/>
                    <a:pt x="49" y="2283"/>
                    <a:pt x="42" y="2285"/>
                  </a:cubicBezTo>
                  <a:cubicBezTo>
                    <a:pt x="-6" y="2290"/>
                    <a:pt x="98" y="2288"/>
                    <a:pt x="42" y="2291"/>
                  </a:cubicBezTo>
                  <a:cubicBezTo>
                    <a:pt x="31" y="2292"/>
                    <a:pt x="21" y="2293"/>
                    <a:pt x="29" y="2293"/>
                  </a:cubicBezTo>
                  <a:cubicBezTo>
                    <a:pt x="55" y="2295"/>
                    <a:pt x="20" y="2295"/>
                    <a:pt x="25" y="2296"/>
                  </a:cubicBezTo>
                  <a:cubicBezTo>
                    <a:pt x="60" y="2297"/>
                    <a:pt x="44" y="2299"/>
                    <a:pt x="38" y="2301"/>
                  </a:cubicBezTo>
                  <a:cubicBezTo>
                    <a:pt x="32" y="2302"/>
                    <a:pt x="49" y="2305"/>
                    <a:pt x="7" y="2306"/>
                  </a:cubicBezTo>
                  <a:cubicBezTo>
                    <a:pt x="5" y="2306"/>
                    <a:pt x="14" y="2306"/>
                    <a:pt x="15" y="2307"/>
                  </a:cubicBezTo>
                  <a:cubicBezTo>
                    <a:pt x="17" y="2307"/>
                    <a:pt x="25" y="2308"/>
                    <a:pt x="17" y="2308"/>
                  </a:cubicBezTo>
                  <a:cubicBezTo>
                    <a:pt x="-11" y="2310"/>
                    <a:pt x="2" y="2311"/>
                    <a:pt x="8" y="2312"/>
                  </a:cubicBezTo>
                  <a:cubicBezTo>
                    <a:pt x="15" y="2313"/>
                    <a:pt x="3" y="2314"/>
                    <a:pt x="0" y="2316"/>
                  </a:cubicBezTo>
                  <a:cubicBezTo>
                    <a:pt x="10" y="2317"/>
                    <a:pt x="31" y="2317"/>
                    <a:pt x="41" y="2318"/>
                  </a:cubicBezTo>
                  <a:cubicBezTo>
                    <a:pt x="49" y="2319"/>
                    <a:pt x="3" y="2319"/>
                    <a:pt x="37" y="2320"/>
                  </a:cubicBezTo>
                  <a:cubicBezTo>
                    <a:pt x="21" y="2321"/>
                    <a:pt x="36" y="2321"/>
                    <a:pt x="40" y="2322"/>
                  </a:cubicBezTo>
                  <a:cubicBezTo>
                    <a:pt x="46" y="2323"/>
                    <a:pt x="34" y="2324"/>
                    <a:pt x="62" y="2325"/>
                  </a:cubicBezTo>
                  <a:cubicBezTo>
                    <a:pt x="85" y="2326"/>
                    <a:pt x="21" y="2326"/>
                    <a:pt x="56" y="2327"/>
                  </a:cubicBezTo>
                  <a:cubicBezTo>
                    <a:pt x="65" y="2327"/>
                    <a:pt x="47" y="2328"/>
                    <a:pt x="56" y="2329"/>
                  </a:cubicBezTo>
                  <a:cubicBezTo>
                    <a:pt x="110" y="2340"/>
                    <a:pt x="133" y="2347"/>
                    <a:pt x="182" y="2353"/>
                  </a:cubicBezTo>
                  <a:cubicBezTo>
                    <a:pt x="190" y="2353"/>
                    <a:pt x="169" y="2354"/>
                    <a:pt x="167" y="2355"/>
                  </a:cubicBezTo>
                  <a:cubicBezTo>
                    <a:pt x="163" y="2356"/>
                    <a:pt x="196" y="2357"/>
                    <a:pt x="188" y="2359"/>
                  </a:cubicBezTo>
                  <a:cubicBezTo>
                    <a:pt x="181" y="2360"/>
                    <a:pt x="214" y="2361"/>
                    <a:pt x="187" y="2362"/>
                  </a:cubicBezTo>
                  <a:cubicBezTo>
                    <a:pt x="283" y="2371"/>
                    <a:pt x="408" y="2388"/>
                    <a:pt x="431" y="2394"/>
                  </a:cubicBezTo>
                  <a:cubicBezTo>
                    <a:pt x="490" y="2396"/>
                    <a:pt x="463" y="2397"/>
                    <a:pt x="444" y="2400"/>
                  </a:cubicBezTo>
                  <a:cubicBezTo>
                    <a:pt x="454" y="2400"/>
                    <a:pt x="463" y="2400"/>
                    <a:pt x="476" y="2400"/>
                  </a:cubicBezTo>
                  <a:cubicBezTo>
                    <a:pt x="402" y="2403"/>
                    <a:pt x="519" y="2411"/>
                    <a:pt x="497" y="2416"/>
                  </a:cubicBezTo>
                  <a:cubicBezTo>
                    <a:pt x="475" y="2416"/>
                    <a:pt x="502" y="2417"/>
                    <a:pt x="491" y="2418"/>
                  </a:cubicBezTo>
                  <a:cubicBezTo>
                    <a:pt x="461" y="2419"/>
                    <a:pt x="527" y="2419"/>
                    <a:pt x="521" y="2425"/>
                  </a:cubicBezTo>
                  <a:cubicBezTo>
                    <a:pt x="520" y="2426"/>
                    <a:pt x="503" y="2427"/>
                    <a:pt x="555" y="2428"/>
                  </a:cubicBezTo>
                  <a:cubicBezTo>
                    <a:pt x="577" y="2430"/>
                    <a:pt x="508" y="2431"/>
                    <a:pt x="559" y="2433"/>
                  </a:cubicBezTo>
                  <a:cubicBezTo>
                    <a:pt x="500" y="2435"/>
                    <a:pt x="577" y="2436"/>
                    <a:pt x="582" y="2442"/>
                  </a:cubicBezTo>
                  <a:cubicBezTo>
                    <a:pt x="583" y="2442"/>
                    <a:pt x="554" y="2443"/>
                    <a:pt x="581" y="2444"/>
                  </a:cubicBezTo>
                  <a:cubicBezTo>
                    <a:pt x="597" y="2446"/>
                    <a:pt x="592" y="2447"/>
                    <a:pt x="603" y="2447"/>
                  </a:cubicBezTo>
                  <a:cubicBezTo>
                    <a:pt x="598" y="2451"/>
                    <a:pt x="637" y="2455"/>
                    <a:pt x="625" y="2458"/>
                  </a:cubicBezTo>
                  <a:cubicBezTo>
                    <a:pt x="622" y="2460"/>
                    <a:pt x="638" y="2461"/>
                    <a:pt x="634" y="2462"/>
                  </a:cubicBezTo>
                  <a:cubicBezTo>
                    <a:pt x="630" y="2463"/>
                    <a:pt x="649" y="2465"/>
                    <a:pt x="646" y="2466"/>
                  </a:cubicBezTo>
                  <a:cubicBezTo>
                    <a:pt x="643" y="2467"/>
                    <a:pt x="635" y="2469"/>
                    <a:pt x="649" y="2470"/>
                  </a:cubicBezTo>
                  <a:cubicBezTo>
                    <a:pt x="659" y="2473"/>
                    <a:pt x="671" y="2470"/>
                    <a:pt x="667" y="2476"/>
                  </a:cubicBezTo>
                  <a:cubicBezTo>
                    <a:pt x="674" y="2480"/>
                    <a:pt x="710" y="2478"/>
                    <a:pt x="707" y="2487"/>
                  </a:cubicBezTo>
                  <a:cubicBezTo>
                    <a:pt x="724" y="2486"/>
                    <a:pt x="733" y="2486"/>
                    <a:pt x="751" y="2486"/>
                  </a:cubicBezTo>
                  <a:cubicBezTo>
                    <a:pt x="751" y="2487"/>
                    <a:pt x="740" y="2489"/>
                    <a:pt x="753" y="2489"/>
                  </a:cubicBezTo>
                  <a:cubicBezTo>
                    <a:pt x="779" y="2491"/>
                    <a:pt x="774" y="2493"/>
                    <a:pt x="760" y="2495"/>
                  </a:cubicBezTo>
                  <a:cubicBezTo>
                    <a:pt x="758" y="2495"/>
                    <a:pt x="752" y="2495"/>
                    <a:pt x="754" y="2495"/>
                  </a:cubicBezTo>
                  <a:cubicBezTo>
                    <a:pt x="796" y="2497"/>
                    <a:pt x="786" y="2498"/>
                    <a:pt x="771" y="2500"/>
                  </a:cubicBezTo>
                  <a:cubicBezTo>
                    <a:pt x="774" y="2503"/>
                    <a:pt x="852" y="2507"/>
                    <a:pt x="817" y="2509"/>
                  </a:cubicBezTo>
                  <a:cubicBezTo>
                    <a:pt x="829" y="2509"/>
                    <a:pt x="841" y="2509"/>
                    <a:pt x="849" y="2509"/>
                  </a:cubicBezTo>
                  <a:cubicBezTo>
                    <a:pt x="846" y="2510"/>
                    <a:pt x="838" y="2510"/>
                    <a:pt x="841" y="2510"/>
                  </a:cubicBezTo>
                  <a:cubicBezTo>
                    <a:pt x="877" y="2511"/>
                    <a:pt x="885" y="2513"/>
                    <a:pt x="869" y="2514"/>
                  </a:cubicBezTo>
                  <a:cubicBezTo>
                    <a:pt x="854" y="2514"/>
                    <a:pt x="896" y="2519"/>
                    <a:pt x="895" y="2520"/>
                  </a:cubicBezTo>
                  <a:cubicBezTo>
                    <a:pt x="902" y="2521"/>
                    <a:pt x="879" y="2523"/>
                    <a:pt x="909" y="2524"/>
                  </a:cubicBezTo>
                  <a:cubicBezTo>
                    <a:pt x="939" y="2525"/>
                    <a:pt x="898" y="2527"/>
                    <a:pt x="909" y="2528"/>
                  </a:cubicBezTo>
                  <a:cubicBezTo>
                    <a:pt x="914" y="2529"/>
                    <a:pt x="887" y="2530"/>
                    <a:pt x="912" y="2531"/>
                  </a:cubicBezTo>
                  <a:cubicBezTo>
                    <a:pt x="933" y="2532"/>
                    <a:pt x="898" y="2533"/>
                    <a:pt x="936" y="2534"/>
                  </a:cubicBezTo>
                  <a:cubicBezTo>
                    <a:pt x="901" y="2535"/>
                    <a:pt x="916" y="2536"/>
                    <a:pt x="910" y="2537"/>
                  </a:cubicBezTo>
                  <a:cubicBezTo>
                    <a:pt x="897" y="2539"/>
                    <a:pt x="891" y="2541"/>
                    <a:pt x="899" y="2542"/>
                  </a:cubicBezTo>
                  <a:cubicBezTo>
                    <a:pt x="902" y="2543"/>
                    <a:pt x="892" y="2544"/>
                    <a:pt x="903" y="2544"/>
                  </a:cubicBezTo>
                  <a:cubicBezTo>
                    <a:pt x="933" y="2545"/>
                    <a:pt x="873" y="2546"/>
                    <a:pt x="912" y="2546"/>
                  </a:cubicBezTo>
                  <a:cubicBezTo>
                    <a:pt x="878" y="2548"/>
                    <a:pt x="930" y="2546"/>
                    <a:pt x="914" y="2551"/>
                  </a:cubicBezTo>
                  <a:cubicBezTo>
                    <a:pt x="901" y="2553"/>
                    <a:pt x="948" y="2554"/>
                    <a:pt x="917" y="2556"/>
                  </a:cubicBezTo>
                  <a:cubicBezTo>
                    <a:pt x="966" y="2560"/>
                    <a:pt x="928" y="2564"/>
                    <a:pt x="921" y="2568"/>
                  </a:cubicBezTo>
                  <a:cubicBezTo>
                    <a:pt x="913" y="2570"/>
                    <a:pt x="947" y="2571"/>
                    <a:pt x="949" y="2572"/>
                  </a:cubicBezTo>
                  <a:cubicBezTo>
                    <a:pt x="944" y="2572"/>
                    <a:pt x="941" y="2572"/>
                    <a:pt x="936" y="2572"/>
                  </a:cubicBezTo>
                  <a:cubicBezTo>
                    <a:pt x="941" y="2571"/>
                    <a:pt x="956" y="2572"/>
                    <a:pt x="946" y="2572"/>
                  </a:cubicBezTo>
                  <a:cubicBezTo>
                    <a:pt x="931" y="2571"/>
                    <a:pt x="919" y="2572"/>
                    <a:pt x="919" y="2572"/>
                  </a:cubicBezTo>
                  <a:cubicBezTo>
                    <a:pt x="943" y="2587"/>
                    <a:pt x="1039" y="2589"/>
                    <a:pt x="1113" y="2602"/>
                  </a:cubicBezTo>
                  <a:cubicBezTo>
                    <a:pt x="1169" y="2603"/>
                    <a:pt x="1123" y="2605"/>
                    <a:pt x="1163" y="2607"/>
                  </a:cubicBezTo>
                  <a:cubicBezTo>
                    <a:pt x="1146" y="2610"/>
                    <a:pt x="1161" y="2611"/>
                    <a:pt x="1183" y="2613"/>
                  </a:cubicBezTo>
                  <a:cubicBezTo>
                    <a:pt x="1204" y="2614"/>
                    <a:pt x="1149" y="2615"/>
                    <a:pt x="1184" y="2616"/>
                  </a:cubicBezTo>
                  <a:cubicBezTo>
                    <a:pt x="1165" y="2616"/>
                    <a:pt x="1177" y="2617"/>
                    <a:pt x="1184" y="2618"/>
                  </a:cubicBezTo>
                  <a:cubicBezTo>
                    <a:pt x="1201" y="2623"/>
                    <a:pt x="1264" y="2629"/>
                    <a:pt x="1272" y="2632"/>
                  </a:cubicBezTo>
                  <a:cubicBezTo>
                    <a:pt x="1275" y="2632"/>
                    <a:pt x="1295" y="2633"/>
                    <a:pt x="1270" y="2633"/>
                  </a:cubicBezTo>
                  <a:cubicBezTo>
                    <a:pt x="1292" y="2634"/>
                    <a:pt x="1309" y="2636"/>
                    <a:pt x="1331" y="2639"/>
                  </a:cubicBezTo>
                  <a:cubicBezTo>
                    <a:pt x="1294" y="2640"/>
                    <a:pt x="1336" y="2641"/>
                    <a:pt x="1333" y="2641"/>
                  </a:cubicBezTo>
                  <a:cubicBezTo>
                    <a:pt x="1331" y="2642"/>
                    <a:pt x="1320" y="2643"/>
                    <a:pt x="1349" y="2644"/>
                  </a:cubicBezTo>
                  <a:cubicBezTo>
                    <a:pt x="1326" y="2645"/>
                    <a:pt x="1361" y="2647"/>
                    <a:pt x="1354" y="2648"/>
                  </a:cubicBezTo>
                  <a:cubicBezTo>
                    <a:pt x="1336" y="2653"/>
                    <a:pt x="1386" y="2654"/>
                    <a:pt x="1370" y="2656"/>
                  </a:cubicBezTo>
                  <a:cubicBezTo>
                    <a:pt x="1343" y="2658"/>
                    <a:pt x="1402" y="2659"/>
                    <a:pt x="1394" y="2661"/>
                  </a:cubicBezTo>
                  <a:cubicBezTo>
                    <a:pt x="1395" y="2662"/>
                    <a:pt x="1390" y="2663"/>
                    <a:pt x="1399" y="2663"/>
                  </a:cubicBezTo>
                  <a:cubicBezTo>
                    <a:pt x="1434" y="2664"/>
                    <a:pt x="1383" y="2665"/>
                    <a:pt x="1406" y="2665"/>
                  </a:cubicBezTo>
                  <a:cubicBezTo>
                    <a:pt x="1433" y="2666"/>
                    <a:pt x="1397" y="2668"/>
                    <a:pt x="1435" y="2669"/>
                  </a:cubicBezTo>
                  <a:cubicBezTo>
                    <a:pt x="1407" y="2670"/>
                    <a:pt x="1446" y="2671"/>
                    <a:pt x="1445" y="2672"/>
                  </a:cubicBezTo>
                  <a:cubicBezTo>
                    <a:pt x="1457" y="2675"/>
                    <a:pt x="1456" y="2677"/>
                    <a:pt x="1475" y="2678"/>
                  </a:cubicBezTo>
                  <a:cubicBezTo>
                    <a:pt x="1482" y="2678"/>
                    <a:pt x="1453" y="2680"/>
                    <a:pt x="1461" y="2680"/>
                  </a:cubicBezTo>
                  <a:cubicBezTo>
                    <a:pt x="1496" y="2682"/>
                    <a:pt x="1469" y="2684"/>
                    <a:pt x="1477" y="2685"/>
                  </a:cubicBezTo>
                  <a:cubicBezTo>
                    <a:pt x="1496" y="2691"/>
                    <a:pt x="1516" y="2692"/>
                    <a:pt x="1520" y="2702"/>
                  </a:cubicBezTo>
                  <a:cubicBezTo>
                    <a:pt x="1561" y="2704"/>
                    <a:pt x="1545" y="2707"/>
                    <a:pt x="1534" y="2709"/>
                  </a:cubicBezTo>
                  <a:cubicBezTo>
                    <a:pt x="1526" y="2710"/>
                    <a:pt x="1566" y="2711"/>
                    <a:pt x="1525" y="2713"/>
                  </a:cubicBezTo>
                  <a:cubicBezTo>
                    <a:pt x="1565" y="2714"/>
                    <a:pt x="1516" y="2717"/>
                    <a:pt x="1559" y="2719"/>
                  </a:cubicBezTo>
                  <a:cubicBezTo>
                    <a:pt x="1569" y="2720"/>
                    <a:pt x="1532" y="2722"/>
                    <a:pt x="1560" y="2724"/>
                  </a:cubicBezTo>
                  <a:cubicBezTo>
                    <a:pt x="1570" y="2724"/>
                    <a:pt x="1523" y="2725"/>
                    <a:pt x="1561" y="2726"/>
                  </a:cubicBezTo>
                  <a:cubicBezTo>
                    <a:pt x="1519" y="2727"/>
                    <a:pt x="1564" y="2728"/>
                    <a:pt x="1563" y="2728"/>
                  </a:cubicBezTo>
                  <a:cubicBezTo>
                    <a:pt x="1558" y="2733"/>
                    <a:pt x="1563" y="2737"/>
                    <a:pt x="1560" y="2741"/>
                  </a:cubicBezTo>
                  <a:cubicBezTo>
                    <a:pt x="1558" y="2745"/>
                    <a:pt x="1572" y="2749"/>
                    <a:pt x="1542" y="2753"/>
                  </a:cubicBezTo>
                  <a:cubicBezTo>
                    <a:pt x="1532" y="2754"/>
                    <a:pt x="1534" y="2756"/>
                    <a:pt x="1542" y="2757"/>
                  </a:cubicBezTo>
                  <a:cubicBezTo>
                    <a:pt x="1551" y="2758"/>
                    <a:pt x="1506" y="2759"/>
                    <a:pt x="1539" y="2761"/>
                  </a:cubicBezTo>
                  <a:cubicBezTo>
                    <a:pt x="1517" y="2762"/>
                    <a:pt x="1533" y="2763"/>
                    <a:pt x="1531" y="2764"/>
                  </a:cubicBezTo>
                  <a:cubicBezTo>
                    <a:pt x="1516" y="2767"/>
                    <a:pt x="1517" y="2772"/>
                    <a:pt x="1531" y="2774"/>
                  </a:cubicBezTo>
                  <a:cubicBezTo>
                    <a:pt x="1529" y="2777"/>
                    <a:pt x="1485" y="2778"/>
                    <a:pt x="1518" y="2779"/>
                  </a:cubicBezTo>
                  <a:cubicBezTo>
                    <a:pt x="1538" y="2780"/>
                    <a:pt x="1493" y="2781"/>
                    <a:pt x="1511" y="2782"/>
                  </a:cubicBezTo>
                  <a:cubicBezTo>
                    <a:pt x="1515" y="2782"/>
                    <a:pt x="1496" y="2783"/>
                    <a:pt x="1500" y="2783"/>
                  </a:cubicBezTo>
                  <a:cubicBezTo>
                    <a:pt x="1510" y="2784"/>
                    <a:pt x="1538" y="2785"/>
                    <a:pt x="1502" y="2787"/>
                  </a:cubicBezTo>
                  <a:cubicBezTo>
                    <a:pt x="1537" y="2789"/>
                    <a:pt x="1511" y="2787"/>
                    <a:pt x="1520" y="2797"/>
                  </a:cubicBezTo>
                  <a:cubicBezTo>
                    <a:pt x="1525" y="2800"/>
                    <a:pt x="1497" y="2802"/>
                    <a:pt x="1539" y="2804"/>
                  </a:cubicBezTo>
                  <a:cubicBezTo>
                    <a:pt x="1477" y="2807"/>
                    <a:pt x="1559" y="2807"/>
                    <a:pt x="1522" y="2808"/>
                  </a:cubicBezTo>
                  <a:cubicBezTo>
                    <a:pt x="1563" y="2809"/>
                    <a:pt x="1506" y="2810"/>
                    <a:pt x="1531" y="2810"/>
                  </a:cubicBezTo>
                  <a:cubicBezTo>
                    <a:pt x="1563" y="2811"/>
                    <a:pt x="1510" y="2812"/>
                    <a:pt x="1528" y="2812"/>
                  </a:cubicBezTo>
                  <a:cubicBezTo>
                    <a:pt x="1556" y="2813"/>
                    <a:pt x="1498" y="2814"/>
                    <a:pt x="1536" y="2814"/>
                  </a:cubicBezTo>
                  <a:cubicBezTo>
                    <a:pt x="1507" y="2815"/>
                    <a:pt x="1546" y="2816"/>
                    <a:pt x="1528" y="2817"/>
                  </a:cubicBezTo>
                  <a:cubicBezTo>
                    <a:pt x="1516" y="2817"/>
                    <a:pt x="1546" y="2818"/>
                    <a:pt x="1522" y="2819"/>
                  </a:cubicBezTo>
                  <a:cubicBezTo>
                    <a:pt x="1558" y="2819"/>
                    <a:pt x="1519" y="2821"/>
                    <a:pt x="1526" y="2821"/>
                  </a:cubicBezTo>
                  <a:cubicBezTo>
                    <a:pt x="1553" y="2822"/>
                    <a:pt x="1489" y="2823"/>
                    <a:pt x="1534" y="2824"/>
                  </a:cubicBezTo>
                  <a:cubicBezTo>
                    <a:pt x="1527" y="2825"/>
                    <a:pt x="1525" y="2827"/>
                    <a:pt x="1540" y="2828"/>
                  </a:cubicBezTo>
                  <a:cubicBezTo>
                    <a:pt x="1506" y="2828"/>
                    <a:pt x="1550" y="2830"/>
                    <a:pt x="1524" y="2830"/>
                  </a:cubicBezTo>
                  <a:cubicBezTo>
                    <a:pt x="1549" y="2831"/>
                    <a:pt x="1514" y="2832"/>
                    <a:pt x="1519" y="2833"/>
                  </a:cubicBezTo>
                  <a:cubicBezTo>
                    <a:pt x="1524" y="2834"/>
                    <a:pt x="1509" y="2835"/>
                    <a:pt x="1539" y="2836"/>
                  </a:cubicBezTo>
                  <a:cubicBezTo>
                    <a:pt x="1495" y="2839"/>
                    <a:pt x="1531" y="2843"/>
                    <a:pt x="1520" y="2846"/>
                  </a:cubicBezTo>
                  <a:cubicBezTo>
                    <a:pt x="1516" y="2847"/>
                    <a:pt x="1496" y="2848"/>
                    <a:pt x="1517" y="2849"/>
                  </a:cubicBezTo>
                  <a:cubicBezTo>
                    <a:pt x="1526" y="2849"/>
                    <a:pt x="1519" y="2851"/>
                    <a:pt x="1508" y="2851"/>
                  </a:cubicBezTo>
                  <a:cubicBezTo>
                    <a:pt x="1493" y="2852"/>
                    <a:pt x="1534" y="2853"/>
                    <a:pt x="1501" y="2853"/>
                  </a:cubicBezTo>
                  <a:cubicBezTo>
                    <a:pt x="1487" y="2854"/>
                    <a:pt x="1479" y="2855"/>
                    <a:pt x="1487" y="2856"/>
                  </a:cubicBezTo>
                  <a:cubicBezTo>
                    <a:pt x="1512" y="2856"/>
                    <a:pt x="1457" y="2857"/>
                    <a:pt x="1495" y="2858"/>
                  </a:cubicBezTo>
                  <a:cubicBezTo>
                    <a:pt x="1490" y="2859"/>
                    <a:pt x="1456" y="2862"/>
                    <a:pt x="1466" y="2864"/>
                  </a:cubicBezTo>
                  <a:cubicBezTo>
                    <a:pt x="1482" y="2865"/>
                    <a:pt x="1447" y="2865"/>
                    <a:pt x="1455" y="2866"/>
                  </a:cubicBezTo>
                  <a:cubicBezTo>
                    <a:pt x="1466" y="2868"/>
                    <a:pt x="1452" y="2870"/>
                    <a:pt x="1457" y="2873"/>
                  </a:cubicBezTo>
                  <a:cubicBezTo>
                    <a:pt x="1469" y="2877"/>
                    <a:pt x="1409" y="2881"/>
                    <a:pt x="1419" y="2882"/>
                  </a:cubicBezTo>
                  <a:cubicBezTo>
                    <a:pt x="1447" y="2884"/>
                    <a:pt x="1408" y="2881"/>
                    <a:pt x="1415" y="2887"/>
                  </a:cubicBezTo>
                  <a:cubicBezTo>
                    <a:pt x="1360" y="2889"/>
                    <a:pt x="1312" y="2896"/>
                    <a:pt x="1251" y="2900"/>
                  </a:cubicBezTo>
                  <a:cubicBezTo>
                    <a:pt x="1299" y="2901"/>
                    <a:pt x="1259" y="2903"/>
                    <a:pt x="1241" y="2904"/>
                  </a:cubicBezTo>
                  <a:cubicBezTo>
                    <a:pt x="1219" y="2905"/>
                    <a:pt x="1257" y="2905"/>
                    <a:pt x="1249" y="2906"/>
                  </a:cubicBezTo>
                  <a:cubicBezTo>
                    <a:pt x="1287" y="2907"/>
                    <a:pt x="1259" y="2913"/>
                    <a:pt x="1228" y="2914"/>
                  </a:cubicBezTo>
                  <a:cubicBezTo>
                    <a:pt x="1234" y="2914"/>
                    <a:pt x="1239" y="2914"/>
                    <a:pt x="1245" y="2914"/>
                  </a:cubicBezTo>
                  <a:cubicBezTo>
                    <a:pt x="1139" y="2914"/>
                    <a:pt x="1234" y="2920"/>
                    <a:pt x="1124" y="2930"/>
                  </a:cubicBezTo>
                  <a:cubicBezTo>
                    <a:pt x="1119" y="2937"/>
                    <a:pt x="1052" y="2943"/>
                    <a:pt x="1062" y="2947"/>
                  </a:cubicBezTo>
                  <a:cubicBezTo>
                    <a:pt x="1064" y="2947"/>
                    <a:pt x="1080" y="2948"/>
                    <a:pt x="1076" y="2948"/>
                  </a:cubicBezTo>
                  <a:cubicBezTo>
                    <a:pt x="1045" y="2954"/>
                    <a:pt x="1026" y="2954"/>
                    <a:pt x="1040" y="2960"/>
                  </a:cubicBezTo>
                  <a:cubicBezTo>
                    <a:pt x="1027" y="2962"/>
                    <a:pt x="1023" y="2962"/>
                    <a:pt x="1037" y="2964"/>
                  </a:cubicBezTo>
                  <a:cubicBezTo>
                    <a:pt x="1006" y="2965"/>
                    <a:pt x="1057" y="2966"/>
                    <a:pt x="1021" y="2966"/>
                  </a:cubicBezTo>
                  <a:cubicBezTo>
                    <a:pt x="995" y="2967"/>
                    <a:pt x="1055" y="2967"/>
                    <a:pt x="1027" y="2969"/>
                  </a:cubicBezTo>
                  <a:cubicBezTo>
                    <a:pt x="1013" y="2969"/>
                    <a:pt x="1018" y="2971"/>
                    <a:pt x="1020" y="2972"/>
                  </a:cubicBezTo>
                  <a:cubicBezTo>
                    <a:pt x="1025" y="2973"/>
                    <a:pt x="1003" y="2976"/>
                    <a:pt x="1037" y="2977"/>
                  </a:cubicBezTo>
                  <a:cubicBezTo>
                    <a:pt x="1008" y="2978"/>
                    <a:pt x="1022" y="2979"/>
                    <a:pt x="1020" y="2980"/>
                  </a:cubicBezTo>
                  <a:cubicBezTo>
                    <a:pt x="1017" y="2985"/>
                    <a:pt x="1025" y="2985"/>
                    <a:pt x="1006" y="2986"/>
                  </a:cubicBezTo>
                  <a:cubicBezTo>
                    <a:pt x="977" y="2987"/>
                    <a:pt x="1033" y="2988"/>
                    <a:pt x="1007" y="2989"/>
                  </a:cubicBezTo>
                  <a:cubicBezTo>
                    <a:pt x="995" y="2990"/>
                    <a:pt x="1041" y="2991"/>
                    <a:pt x="1003" y="2991"/>
                  </a:cubicBezTo>
                  <a:cubicBezTo>
                    <a:pt x="1020" y="2993"/>
                    <a:pt x="989" y="2995"/>
                    <a:pt x="998" y="2997"/>
                  </a:cubicBezTo>
                  <a:cubicBezTo>
                    <a:pt x="1005" y="2998"/>
                    <a:pt x="993" y="3000"/>
                    <a:pt x="1013" y="3001"/>
                  </a:cubicBezTo>
                  <a:cubicBezTo>
                    <a:pt x="984" y="3003"/>
                    <a:pt x="998" y="3005"/>
                    <a:pt x="1001" y="3007"/>
                  </a:cubicBezTo>
                  <a:cubicBezTo>
                    <a:pt x="1006" y="3010"/>
                    <a:pt x="975" y="3014"/>
                    <a:pt x="1018" y="3017"/>
                  </a:cubicBezTo>
                  <a:cubicBezTo>
                    <a:pt x="976" y="3020"/>
                    <a:pt x="1007" y="3023"/>
                    <a:pt x="1000" y="3026"/>
                  </a:cubicBezTo>
                  <a:cubicBezTo>
                    <a:pt x="997" y="3027"/>
                    <a:pt x="1023" y="3029"/>
                    <a:pt x="986" y="3030"/>
                  </a:cubicBezTo>
                  <a:cubicBezTo>
                    <a:pt x="990" y="3031"/>
                    <a:pt x="1024" y="3037"/>
                    <a:pt x="1019" y="3040"/>
                  </a:cubicBezTo>
                  <a:cubicBezTo>
                    <a:pt x="1017" y="3041"/>
                    <a:pt x="1036" y="3043"/>
                    <a:pt x="1007" y="3044"/>
                  </a:cubicBezTo>
                  <a:cubicBezTo>
                    <a:pt x="979" y="3046"/>
                    <a:pt x="1030" y="3047"/>
                    <a:pt x="1001" y="3048"/>
                  </a:cubicBezTo>
                  <a:cubicBezTo>
                    <a:pt x="990" y="3049"/>
                    <a:pt x="1009" y="3050"/>
                    <a:pt x="1009" y="3051"/>
                  </a:cubicBezTo>
                  <a:cubicBezTo>
                    <a:pt x="1006" y="3055"/>
                    <a:pt x="968" y="3062"/>
                    <a:pt x="978" y="3067"/>
                  </a:cubicBezTo>
                  <a:cubicBezTo>
                    <a:pt x="962" y="3067"/>
                    <a:pt x="961" y="3067"/>
                    <a:pt x="965" y="3068"/>
                  </a:cubicBezTo>
                  <a:cubicBezTo>
                    <a:pt x="970" y="3068"/>
                    <a:pt x="983" y="3068"/>
                    <a:pt x="977" y="3069"/>
                  </a:cubicBezTo>
                  <a:cubicBezTo>
                    <a:pt x="930" y="3074"/>
                    <a:pt x="970" y="3073"/>
                    <a:pt x="936" y="3081"/>
                  </a:cubicBezTo>
                  <a:cubicBezTo>
                    <a:pt x="897" y="3082"/>
                    <a:pt x="901" y="3088"/>
                    <a:pt x="889" y="3093"/>
                  </a:cubicBezTo>
                  <a:cubicBezTo>
                    <a:pt x="861" y="3098"/>
                    <a:pt x="877" y="3095"/>
                    <a:pt x="856" y="3099"/>
                  </a:cubicBezTo>
                  <a:cubicBezTo>
                    <a:pt x="842" y="3099"/>
                    <a:pt x="864" y="3101"/>
                    <a:pt x="851" y="3101"/>
                  </a:cubicBezTo>
                  <a:cubicBezTo>
                    <a:pt x="811" y="3102"/>
                    <a:pt x="846" y="3103"/>
                    <a:pt x="845" y="3104"/>
                  </a:cubicBezTo>
                  <a:cubicBezTo>
                    <a:pt x="828" y="3106"/>
                    <a:pt x="837" y="3115"/>
                    <a:pt x="817" y="3114"/>
                  </a:cubicBezTo>
                  <a:cubicBezTo>
                    <a:pt x="783" y="3114"/>
                    <a:pt x="789" y="3112"/>
                    <a:pt x="792" y="3127"/>
                  </a:cubicBezTo>
                  <a:cubicBezTo>
                    <a:pt x="796" y="3129"/>
                    <a:pt x="737" y="3130"/>
                    <a:pt x="786" y="3132"/>
                  </a:cubicBezTo>
                  <a:cubicBezTo>
                    <a:pt x="776" y="3133"/>
                    <a:pt x="718" y="3134"/>
                    <a:pt x="769" y="3136"/>
                  </a:cubicBezTo>
                  <a:cubicBezTo>
                    <a:pt x="727" y="3136"/>
                    <a:pt x="802" y="3138"/>
                    <a:pt x="753" y="3139"/>
                  </a:cubicBezTo>
                  <a:cubicBezTo>
                    <a:pt x="770" y="3140"/>
                    <a:pt x="746" y="3142"/>
                    <a:pt x="747" y="3144"/>
                  </a:cubicBezTo>
                  <a:cubicBezTo>
                    <a:pt x="750" y="3168"/>
                    <a:pt x="764" y="3163"/>
                    <a:pt x="707" y="3168"/>
                  </a:cubicBezTo>
                  <a:cubicBezTo>
                    <a:pt x="725" y="3168"/>
                    <a:pt x="734" y="3168"/>
                    <a:pt x="744" y="3169"/>
                  </a:cubicBezTo>
                  <a:cubicBezTo>
                    <a:pt x="716" y="3169"/>
                    <a:pt x="744" y="3171"/>
                    <a:pt x="738" y="3172"/>
                  </a:cubicBezTo>
                  <a:cubicBezTo>
                    <a:pt x="721" y="3174"/>
                    <a:pt x="727" y="3176"/>
                    <a:pt x="748" y="3180"/>
                  </a:cubicBezTo>
                  <a:cubicBezTo>
                    <a:pt x="765" y="3182"/>
                    <a:pt x="697" y="3185"/>
                    <a:pt x="689" y="3190"/>
                  </a:cubicBezTo>
                  <a:cubicBezTo>
                    <a:pt x="641" y="3201"/>
                    <a:pt x="628" y="3204"/>
                    <a:pt x="605" y="3214"/>
                  </a:cubicBezTo>
                  <a:cubicBezTo>
                    <a:pt x="604" y="3214"/>
                    <a:pt x="612" y="3214"/>
                    <a:pt x="617" y="3214"/>
                  </a:cubicBezTo>
                  <a:cubicBezTo>
                    <a:pt x="633" y="3215"/>
                    <a:pt x="591" y="3215"/>
                    <a:pt x="618" y="3216"/>
                  </a:cubicBezTo>
                  <a:cubicBezTo>
                    <a:pt x="643" y="3218"/>
                    <a:pt x="614" y="3216"/>
                    <a:pt x="608" y="3220"/>
                  </a:cubicBezTo>
                  <a:cubicBezTo>
                    <a:pt x="593" y="3223"/>
                    <a:pt x="615" y="3225"/>
                    <a:pt x="590" y="3228"/>
                  </a:cubicBezTo>
                  <a:cubicBezTo>
                    <a:pt x="630" y="3229"/>
                    <a:pt x="584" y="3235"/>
                    <a:pt x="583" y="3237"/>
                  </a:cubicBezTo>
                  <a:cubicBezTo>
                    <a:pt x="584" y="3238"/>
                    <a:pt x="545" y="3238"/>
                    <a:pt x="582" y="3239"/>
                  </a:cubicBezTo>
                  <a:cubicBezTo>
                    <a:pt x="545" y="3240"/>
                    <a:pt x="599" y="3241"/>
                    <a:pt x="584" y="3242"/>
                  </a:cubicBezTo>
                  <a:cubicBezTo>
                    <a:pt x="573" y="3243"/>
                    <a:pt x="594" y="3245"/>
                    <a:pt x="565" y="3245"/>
                  </a:cubicBezTo>
                  <a:cubicBezTo>
                    <a:pt x="574" y="3248"/>
                    <a:pt x="587" y="3247"/>
                    <a:pt x="581" y="3250"/>
                  </a:cubicBezTo>
                  <a:cubicBezTo>
                    <a:pt x="559" y="3256"/>
                    <a:pt x="602" y="3258"/>
                    <a:pt x="569" y="3262"/>
                  </a:cubicBezTo>
                  <a:cubicBezTo>
                    <a:pt x="560" y="3263"/>
                    <a:pt x="604" y="3264"/>
                    <a:pt x="587" y="3266"/>
                  </a:cubicBezTo>
                  <a:cubicBezTo>
                    <a:pt x="574" y="3267"/>
                    <a:pt x="590" y="3269"/>
                    <a:pt x="607" y="3271"/>
                  </a:cubicBezTo>
                  <a:cubicBezTo>
                    <a:pt x="624" y="3272"/>
                    <a:pt x="583" y="3273"/>
                    <a:pt x="605" y="3274"/>
                  </a:cubicBezTo>
                  <a:cubicBezTo>
                    <a:pt x="629" y="3276"/>
                    <a:pt x="621" y="3277"/>
                    <a:pt x="625" y="3278"/>
                  </a:cubicBezTo>
                  <a:cubicBezTo>
                    <a:pt x="627" y="3279"/>
                    <a:pt x="647" y="3281"/>
                    <a:pt x="636" y="3281"/>
                  </a:cubicBezTo>
                  <a:cubicBezTo>
                    <a:pt x="599" y="3283"/>
                    <a:pt x="666" y="3283"/>
                    <a:pt x="646" y="3285"/>
                  </a:cubicBezTo>
                  <a:cubicBezTo>
                    <a:pt x="611" y="3287"/>
                    <a:pt x="680" y="3293"/>
                    <a:pt x="666" y="3297"/>
                  </a:cubicBezTo>
                  <a:cubicBezTo>
                    <a:pt x="662" y="3303"/>
                    <a:pt x="667" y="3303"/>
                    <a:pt x="680" y="3304"/>
                  </a:cubicBezTo>
                  <a:cubicBezTo>
                    <a:pt x="711" y="3305"/>
                    <a:pt x="712" y="3306"/>
                    <a:pt x="706" y="3307"/>
                  </a:cubicBezTo>
                  <a:cubicBezTo>
                    <a:pt x="697" y="3309"/>
                    <a:pt x="733" y="3311"/>
                    <a:pt x="707" y="3312"/>
                  </a:cubicBezTo>
                  <a:cubicBezTo>
                    <a:pt x="735" y="3313"/>
                    <a:pt x="706" y="3314"/>
                    <a:pt x="726" y="3315"/>
                  </a:cubicBezTo>
                  <a:cubicBezTo>
                    <a:pt x="739" y="3316"/>
                    <a:pt x="727" y="3317"/>
                    <a:pt x="729" y="3318"/>
                  </a:cubicBezTo>
                  <a:cubicBezTo>
                    <a:pt x="730" y="3319"/>
                    <a:pt x="718" y="3321"/>
                    <a:pt x="748" y="3321"/>
                  </a:cubicBezTo>
                  <a:cubicBezTo>
                    <a:pt x="710" y="3322"/>
                    <a:pt x="753" y="3323"/>
                    <a:pt x="740" y="3323"/>
                  </a:cubicBezTo>
                  <a:cubicBezTo>
                    <a:pt x="728" y="3326"/>
                    <a:pt x="744" y="3327"/>
                    <a:pt x="749" y="3328"/>
                  </a:cubicBezTo>
                  <a:cubicBezTo>
                    <a:pt x="747" y="3340"/>
                    <a:pt x="759" y="3338"/>
                    <a:pt x="769" y="3340"/>
                  </a:cubicBezTo>
                  <a:cubicBezTo>
                    <a:pt x="769" y="3346"/>
                    <a:pt x="820" y="3351"/>
                    <a:pt x="811" y="3355"/>
                  </a:cubicBezTo>
                  <a:cubicBezTo>
                    <a:pt x="887" y="3356"/>
                    <a:pt x="825" y="3360"/>
                    <a:pt x="790" y="3361"/>
                  </a:cubicBezTo>
                  <a:cubicBezTo>
                    <a:pt x="808" y="3361"/>
                    <a:pt x="820" y="3361"/>
                    <a:pt x="831" y="3362"/>
                  </a:cubicBezTo>
                  <a:cubicBezTo>
                    <a:pt x="800" y="3362"/>
                    <a:pt x="828" y="3363"/>
                    <a:pt x="825" y="3364"/>
                  </a:cubicBezTo>
                  <a:cubicBezTo>
                    <a:pt x="818" y="3365"/>
                    <a:pt x="806" y="3367"/>
                    <a:pt x="821" y="3368"/>
                  </a:cubicBezTo>
                  <a:cubicBezTo>
                    <a:pt x="832" y="3369"/>
                    <a:pt x="807" y="3369"/>
                    <a:pt x="818" y="3370"/>
                  </a:cubicBezTo>
                  <a:cubicBezTo>
                    <a:pt x="829" y="3371"/>
                    <a:pt x="828" y="3372"/>
                    <a:pt x="832" y="3373"/>
                  </a:cubicBezTo>
                  <a:cubicBezTo>
                    <a:pt x="840" y="3374"/>
                    <a:pt x="816" y="3375"/>
                    <a:pt x="829" y="3377"/>
                  </a:cubicBezTo>
                  <a:cubicBezTo>
                    <a:pt x="848" y="3379"/>
                    <a:pt x="824" y="3382"/>
                    <a:pt x="833" y="3384"/>
                  </a:cubicBezTo>
                  <a:cubicBezTo>
                    <a:pt x="900" y="3390"/>
                    <a:pt x="856" y="3401"/>
                    <a:pt x="905" y="3402"/>
                  </a:cubicBezTo>
                  <a:cubicBezTo>
                    <a:pt x="908" y="3403"/>
                    <a:pt x="915" y="3404"/>
                    <a:pt x="910" y="3404"/>
                  </a:cubicBezTo>
                  <a:cubicBezTo>
                    <a:pt x="883" y="3405"/>
                    <a:pt x="896" y="3406"/>
                    <a:pt x="895" y="3407"/>
                  </a:cubicBezTo>
                  <a:cubicBezTo>
                    <a:pt x="907" y="3427"/>
                    <a:pt x="840" y="3419"/>
                    <a:pt x="837" y="3427"/>
                  </a:cubicBezTo>
                  <a:cubicBezTo>
                    <a:pt x="836" y="3428"/>
                    <a:pt x="831" y="3429"/>
                    <a:pt x="836" y="3430"/>
                  </a:cubicBezTo>
                  <a:cubicBezTo>
                    <a:pt x="847" y="3432"/>
                    <a:pt x="821" y="3434"/>
                    <a:pt x="815" y="3435"/>
                  </a:cubicBezTo>
                  <a:cubicBezTo>
                    <a:pt x="853" y="3435"/>
                    <a:pt x="795" y="3436"/>
                    <a:pt x="824" y="3437"/>
                  </a:cubicBezTo>
                  <a:cubicBezTo>
                    <a:pt x="803" y="3439"/>
                    <a:pt x="822" y="3449"/>
                    <a:pt x="773" y="3449"/>
                  </a:cubicBezTo>
                  <a:cubicBezTo>
                    <a:pt x="786" y="3449"/>
                    <a:pt x="798" y="3450"/>
                    <a:pt x="810" y="3450"/>
                  </a:cubicBezTo>
                  <a:cubicBezTo>
                    <a:pt x="797" y="3452"/>
                    <a:pt x="749" y="3453"/>
                    <a:pt x="759" y="3456"/>
                  </a:cubicBezTo>
                  <a:cubicBezTo>
                    <a:pt x="763" y="3458"/>
                    <a:pt x="781" y="3459"/>
                    <a:pt x="767" y="3460"/>
                  </a:cubicBezTo>
                  <a:cubicBezTo>
                    <a:pt x="743" y="3462"/>
                    <a:pt x="755" y="3464"/>
                    <a:pt x="749" y="3465"/>
                  </a:cubicBezTo>
                  <a:cubicBezTo>
                    <a:pt x="744" y="3467"/>
                    <a:pt x="765" y="3468"/>
                    <a:pt x="729" y="3469"/>
                  </a:cubicBezTo>
                  <a:cubicBezTo>
                    <a:pt x="747" y="3470"/>
                    <a:pt x="750" y="3470"/>
                    <a:pt x="730" y="3471"/>
                  </a:cubicBezTo>
                  <a:cubicBezTo>
                    <a:pt x="762" y="3472"/>
                    <a:pt x="760" y="3474"/>
                    <a:pt x="732" y="3475"/>
                  </a:cubicBezTo>
                  <a:cubicBezTo>
                    <a:pt x="764" y="3477"/>
                    <a:pt x="744" y="3479"/>
                    <a:pt x="749" y="3481"/>
                  </a:cubicBezTo>
                  <a:cubicBezTo>
                    <a:pt x="694" y="3483"/>
                    <a:pt x="762" y="3487"/>
                    <a:pt x="708" y="3489"/>
                  </a:cubicBezTo>
                  <a:cubicBezTo>
                    <a:pt x="734" y="3490"/>
                    <a:pt x="719" y="3491"/>
                    <a:pt x="732" y="3491"/>
                  </a:cubicBezTo>
                  <a:cubicBezTo>
                    <a:pt x="752" y="3492"/>
                    <a:pt x="732" y="3493"/>
                    <a:pt x="733" y="3493"/>
                  </a:cubicBezTo>
                  <a:cubicBezTo>
                    <a:pt x="771" y="3494"/>
                    <a:pt x="719" y="3494"/>
                    <a:pt x="739" y="3495"/>
                  </a:cubicBezTo>
                  <a:cubicBezTo>
                    <a:pt x="758" y="3496"/>
                    <a:pt x="774" y="3498"/>
                    <a:pt x="749" y="3499"/>
                  </a:cubicBezTo>
                  <a:cubicBezTo>
                    <a:pt x="753" y="3500"/>
                    <a:pt x="780" y="3503"/>
                    <a:pt x="782" y="3504"/>
                  </a:cubicBezTo>
                  <a:cubicBezTo>
                    <a:pt x="781" y="3504"/>
                    <a:pt x="771" y="3506"/>
                    <a:pt x="775" y="3506"/>
                  </a:cubicBezTo>
                  <a:cubicBezTo>
                    <a:pt x="813" y="3506"/>
                    <a:pt x="749" y="3507"/>
                    <a:pt x="783" y="3508"/>
                  </a:cubicBezTo>
                  <a:cubicBezTo>
                    <a:pt x="789" y="3508"/>
                    <a:pt x="779" y="3509"/>
                    <a:pt x="780" y="3510"/>
                  </a:cubicBezTo>
                  <a:cubicBezTo>
                    <a:pt x="783" y="3512"/>
                    <a:pt x="794" y="3511"/>
                    <a:pt x="791" y="3516"/>
                  </a:cubicBezTo>
                  <a:cubicBezTo>
                    <a:pt x="795" y="3529"/>
                    <a:pt x="778" y="3533"/>
                    <a:pt x="794" y="3532"/>
                  </a:cubicBezTo>
                  <a:cubicBezTo>
                    <a:pt x="818" y="3534"/>
                    <a:pt x="783" y="3534"/>
                    <a:pt x="791" y="3535"/>
                  </a:cubicBezTo>
                  <a:cubicBezTo>
                    <a:pt x="812" y="3537"/>
                    <a:pt x="801" y="3537"/>
                    <a:pt x="796" y="3539"/>
                  </a:cubicBezTo>
                  <a:cubicBezTo>
                    <a:pt x="811" y="3540"/>
                    <a:pt x="835" y="3541"/>
                    <a:pt x="814" y="3542"/>
                  </a:cubicBezTo>
                  <a:cubicBezTo>
                    <a:pt x="806" y="3543"/>
                    <a:pt x="824" y="3544"/>
                    <a:pt x="833" y="3545"/>
                  </a:cubicBezTo>
                  <a:cubicBezTo>
                    <a:pt x="840" y="3546"/>
                    <a:pt x="854" y="3546"/>
                    <a:pt x="836" y="3547"/>
                  </a:cubicBezTo>
                  <a:cubicBezTo>
                    <a:pt x="1217" y="3610"/>
                    <a:pt x="1864" y="3584"/>
                    <a:pt x="2376" y="3591"/>
                  </a:cubicBezTo>
                  <a:cubicBezTo>
                    <a:pt x="2290" y="3590"/>
                    <a:pt x="2226" y="3589"/>
                    <a:pt x="2185" y="3583"/>
                  </a:cubicBezTo>
                  <a:cubicBezTo>
                    <a:pt x="2262" y="3573"/>
                    <a:pt x="2396" y="3574"/>
                    <a:pt x="2471" y="3566"/>
                  </a:cubicBezTo>
                  <a:cubicBezTo>
                    <a:pt x="2445" y="3561"/>
                    <a:pt x="2716" y="3551"/>
                    <a:pt x="2729" y="3546"/>
                  </a:cubicBezTo>
                  <a:cubicBezTo>
                    <a:pt x="2721" y="3545"/>
                    <a:pt x="2720" y="3544"/>
                    <a:pt x="2740" y="3543"/>
                  </a:cubicBezTo>
                  <a:cubicBezTo>
                    <a:pt x="2748" y="3543"/>
                    <a:pt x="2730" y="3541"/>
                    <a:pt x="2728" y="3541"/>
                  </a:cubicBezTo>
                  <a:cubicBezTo>
                    <a:pt x="2727" y="3539"/>
                    <a:pt x="2781" y="3539"/>
                    <a:pt x="2757" y="3538"/>
                  </a:cubicBezTo>
                  <a:cubicBezTo>
                    <a:pt x="2750" y="3537"/>
                    <a:pt x="2773" y="3536"/>
                    <a:pt x="2767" y="3536"/>
                  </a:cubicBezTo>
                  <a:cubicBezTo>
                    <a:pt x="2744" y="3534"/>
                    <a:pt x="2804" y="3534"/>
                    <a:pt x="2774" y="3533"/>
                  </a:cubicBezTo>
                  <a:cubicBezTo>
                    <a:pt x="2749" y="3532"/>
                    <a:pt x="2786" y="3531"/>
                    <a:pt x="2789" y="3530"/>
                  </a:cubicBezTo>
                  <a:cubicBezTo>
                    <a:pt x="2793" y="3528"/>
                    <a:pt x="2823" y="3527"/>
                    <a:pt x="2791" y="3526"/>
                  </a:cubicBezTo>
                  <a:cubicBezTo>
                    <a:pt x="2809" y="3524"/>
                    <a:pt x="2831" y="3522"/>
                    <a:pt x="2848" y="3520"/>
                  </a:cubicBezTo>
                  <a:cubicBezTo>
                    <a:pt x="2775" y="3517"/>
                    <a:pt x="2933" y="3514"/>
                    <a:pt x="2853" y="3510"/>
                  </a:cubicBezTo>
                  <a:cubicBezTo>
                    <a:pt x="2872" y="3510"/>
                    <a:pt x="2892" y="3509"/>
                    <a:pt x="2914" y="3508"/>
                  </a:cubicBezTo>
                  <a:cubicBezTo>
                    <a:pt x="2915" y="3504"/>
                    <a:pt x="2913" y="3504"/>
                    <a:pt x="2928" y="3503"/>
                  </a:cubicBezTo>
                  <a:cubicBezTo>
                    <a:pt x="2952" y="3502"/>
                    <a:pt x="2901" y="3501"/>
                    <a:pt x="2928" y="3500"/>
                  </a:cubicBezTo>
                  <a:cubicBezTo>
                    <a:pt x="2950" y="3499"/>
                    <a:pt x="2933" y="3498"/>
                    <a:pt x="2917" y="3498"/>
                  </a:cubicBezTo>
                  <a:cubicBezTo>
                    <a:pt x="2970" y="3498"/>
                    <a:pt x="2994" y="3487"/>
                    <a:pt x="3014" y="3481"/>
                  </a:cubicBezTo>
                  <a:cubicBezTo>
                    <a:pt x="2997" y="3479"/>
                    <a:pt x="3027" y="3479"/>
                    <a:pt x="3019" y="3477"/>
                  </a:cubicBezTo>
                  <a:cubicBezTo>
                    <a:pt x="3004" y="3475"/>
                    <a:pt x="2981" y="3473"/>
                    <a:pt x="3012" y="3470"/>
                  </a:cubicBezTo>
                  <a:cubicBezTo>
                    <a:pt x="3025" y="3469"/>
                    <a:pt x="3003" y="3468"/>
                    <a:pt x="2997" y="3466"/>
                  </a:cubicBezTo>
                  <a:cubicBezTo>
                    <a:pt x="3020" y="3464"/>
                    <a:pt x="3018" y="3463"/>
                    <a:pt x="3039" y="3461"/>
                  </a:cubicBezTo>
                  <a:cubicBezTo>
                    <a:pt x="3089" y="3457"/>
                    <a:pt x="3042" y="3455"/>
                    <a:pt x="3044" y="3452"/>
                  </a:cubicBezTo>
                  <a:cubicBezTo>
                    <a:pt x="3056" y="3451"/>
                    <a:pt x="3029" y="3449"/>
                    <a:pt x="3059" y="3448"/>
                  </a:cubicBezTo>
                  <a:cubicBezTo>
                    <a:pt x="3064" y="3448"/>
                    <a:pt x="3062" y="3447"/>
                    <a:pt x="3056" y="3447"/>
                  </a:cubicBezTo>
                  <a:cubicBezTo>
                    <a:pt x="3011" y="3446"/>
                    <a:pt x="3067" y="3442"/>
                    <a:pt x="3019" y="3438"/>
                  </a:cubicBezTo>
                  <a:cubicBezTo>
                    <a:pt x="3002" y="3436"/>
                    <a:pt x="3046" y="3437"/>
                    <a:pt x="3060" y="3436"/>
                  </a:cubicBezTo>
                  <a:cubicBezTo>
                    <a:pt x="3062" y="3429"/>
                    <a:pt x="3056" y="3430"/>
                    <a:pt x="3048" y="3428"/>
                  </a:cubicBezTo>
                  <a:cubicBezTo>
                    <a:pt x="3037" y="3427"/>
                    <a:pt x="3087" y="3426"/>
                    <a:pt x="3048" y="3425"/>
                  </a:cubicBezTo>
                  <a:cubicBezTo>
                    <a:pt x="3057" y="3424"/>
                    <a:pt x="3031" y="3423"/>
                    <a:pt x="3039" y="3421"/>
                  </a:cubicBezTo>
                  <a:cubicBezTo>
                    <a:pt x="3047" y="3420"/>
                    <a:pt x="3023" y="3418"/>
                    <a:pt x="3059" y="3417"/>
                  </a:cubicBezTo>
                  <a:cubicBezTo>
                    <a:pt x="3065" y="3417"/>
                    <a:pt x="3064" y="3416"/>
                    <a:pt x="3057" y="3415"/>
                  </a:cubicBezTo>
                  <a:cubicBezTo>
                    <a:pt x="3022" y="3414"/>
                    <a:pt x="3045" y="3415"/>
                    <a:pt x="3038" y="3396"/>
                  </a:cubicBezTo>
                  <a:cubicBezTo>
                    <a:pt x="3038" y="3395"/>
                    <a:pt x="3028" y="3394"/>
                    <a:pt x="3030" y="3393"/>
                  </a:cubicBezTo>
                  <a:cubicBezTo>
                    <a:pt x="3031" y="3392"/>
                    <a:pt x="3014" y="3391"/>
                    <a:pt x="3038" y="3390"/>
                  </a:cubicBezTo>
                  <a:cubicBezTo>
                    <a:pt x="3004" y="3388"/>
                    <a:pt x="2999" y="3385"/>
                    <a:pt x="2994" y="3383"/>
                  </a:cubicBezTo>
                  <a:cubicBezTo>
                    <a:pt x="2981" y="3380"/>
                    <a:pt x="2978" y="3382"/>
                    <a:pt x="2943" y="3376"/>
                  </a:cubicBezTo>
                  <a:cubicBezTo>
                    <a:pt x="2934" y="3376"/>
                    <a:pt x="2955" y="3374"/>
                    <a:pt x="2955" y="3373"/>
                  </a:cubicBezTo>
                  <a:cubicBezTo>
                    <a:pt x="2931" y="3360"/>
                    <a:pt x="2931" y="3365"/>
                    <a:pt x="2883" y="3361"/>
                  </a:cubicBezTo>
                  <a:cubicBezTo>
                    <a:pt x="2813" y="3358"/>
                    <a:pt x="2885" y="3357"/>
                    <a:pt x="2843" y="3353"/>
                  </a:cubicBezTo>
                  <a:cubicBezTo>
                    <a:pt x="2836" y="3352"/>
                    <a:pt x="2846" y="3351"/>
                    <a:pt x="2842" y="3350"/>
                  </a:cubicBezTo>
                  <a:cubicBezTo>
                    <a:pt x="2840" y="3350"/>
                    <a:pt x="2851" y="3348"/>
                    <a:pt x="2846" y="3348"/>
                  </a:cubicBezTo>
                  <a:cubicBezTo>
                    <a:pt x="2808" y="3348"/>
                    <a:pt x="2870" y="3347"/>
                    <a:pt x="2839" y="3346"/>
                  </a:cubicBezTo>
                  <a:cubicBezTo>
                    <a:pt x="2804" y="3340"/>
                    <a:pt x="2784" y="3340"/>
                    <a:pt x="2748" y="3341"/>
                  </a:cubicBezTo>
                  <a:cubicBezTo>
                    <a:pt x="2744" y="3325"/>
                    <a:pt x="2744" y="3330"/>
                    <a:pt x="2686" y="3324"/>
                  </a:cubicBezTo>
                  <a:cubicBezTo>
                    <a:pt x="2674" y="3312"/>
                    <a:pt x="2604" y="3316"/>
                    <a:pt x="2578" y="3301"/>
                  </a:cubicBezTo>
                  <a:cubicBezTo>
                    <a:pt x="2556" y="3298"/>
                    <a:pt x="2563" y="3293"/>
                    <a:pt x="2549" y="3293"/>
                  </a:cubicBezTo>
                  <a:cubicBezTo>
                    <a:pt x="2550" y="3293"/>
                    <a:pt x="2565" y="3292"/>
                    <a:pt x="2558" y="3291"/>
                  </a:cubicBezTo>
                  <a:cubicBezTo>
                    <a:pt x="2508" y="3290"/>
                    <a:pt x="2584" y="3288"/>
                    <a:pt x="2520" y="3286"/>
                  </a:cubicBezTo>
                  <a:cubicBezTo>
                    <a:pt x="2500" y="3285"/>
                    <a:pt x="2486" y="3284"/>
                    <a:pt x="2500" y="3284"/>
                  </a:cubicBezTo>
                  <a:cubicBezTo>
                    <a:pt x="2532" y="3282"/>
                    <a:pt x="2488" y="3282"/>
                    <a:pt x="2496" y="3281"/>
                  </a:cubicBezTo>
                  <a:cubicBezTo>
                    <a:pt x="2463" y="3268"/>
                    <a:pt x="2389" y="3275"/>
                    <a:pt x="2352" y="3261"/>
                  </a:cubicBezTo>
                  <a:cubicBezTo>
                    <a:pt x="2350" y="3259"/>
                    <a:pt x="2365" y="3257"/>
                    <a:pt x="2313" y="3256"/>
                  </a:cubicBezTo>
                  <a:cubicBezTo>
                    <a:pt x="2302" y="3255"/>
                    <a:pt x="2311" y="3254"/>
                    <a:pt x="2311" y="3253"/>
                  </a:cubicBezTo>
                  <a:cubicBezTo>
                    <a:pt x="2329" y="3253"/>
                    <a:pt x="2341" y="3253"/>
                    <a:pt x="2348" y="3253"/>
                  </a:cubicBezTo>
                  <a:cubicBezTo>
                    <a:pt x="2342" y="3252"/>
                    <a:pt x="2334" y="3252"/>
                    <a:pt x="2334" y="3251"/>
                  </a:cubicBezTo>
                  <a:cubicBezTo>
                    <a:pt x="2374" y="3251"/>
                    <a:pt x="2339" y="3237"/>
                    <a:pt x="2393" y="3235"/>
                  </a:cubicBezTo>
                  <a:cubicBezTo>
                    <a:pt x="2406" y="3234"/>
                    <a:pt x="2421" y="3233"/>
                    <a:pt x="2412" y="3232"/>
                  </a:cubicBezTo>
                  <a:cubicBezTo>
                    <a:pt x="2369" y="3230"/>
                    <a:pt x="2413" y="3229"/>
                    <a:pt x="2438" y="3227"/>
                  </a:cubicBezTo>
                  <a:cubicBezTo>
                    <a:pt x="2446" y="3227"/>
                    <a:pt x="2450" y="3226"/>
                    <a:pt x="2456" y="3225"/>
                  </a:cubicBezTo>
                  <a:cubicBezTo>
                    <a:pt x="2485" y="3223"/>
                    <a:pt x="2479" y="3219"/>
                    <a:pt x="2476" y="3216"/>
                  </a:cubicBezTo>
                  <a:cubicBezTo>
                    <a:pt x="2469" y="3212"/>
                    <a:pt x="2554" y="3212"/>
                    <a:pt x="2499" y="3209"/>
                  </a:cubicBezTo>
                  <a:cubicBezTo>
                    <a:pt x="2468" y="3207"/>
                    <a:pt x="2468" y="3205"/>
                    <a:pt x="2498" y="3204"/>
                  </a:cubicBezTo>
                  <a:cubicBezTo>
                    <a:pt x="2507" y="3203"/>
                    <a:pt x="2528" y="3203"/>
                    <a:pt x="2498" y="3202"/>
                  </a:cubicBezTo>
                  <a:cubicBezTo>
                    <a:pt x="2522" y="3201"/>
                    <a:pt x="2519" y="3201"/>
                    <a:pt x="2519" y="3200"/>
                  </a:cubicBezTo>
                  <a:cubicBezTo>
                    <a:pt x="2516" y="3183"/>
                    <a:pt x="2542" y="3193"/>
                    <a:pt x="2555" y="3190"/>
                  </a:cubicBezTo>
                  <a:cubicBezTo>
                    <a:pt x="2480" y="3186"/>
                    <a:pt x="2558" y="3170"/>
                    <a:pt x="2452" y="3173"/>
                  </a:cubicBezTo>
                  <a:cubicBezTo>
                    <a:pt x="2566" y="3172"/>
                    <a:pt x="2385" y="3159"/>
                    <a:pt x="2375" y="3158"/>
                  </a:cubicBezTo>
                  <a:cubicBezTo>
                    <a:pt x="2398" y="3157"/>
                    <a:pt x="2368" y="3156"/>
                    <a:pt x="2372" y="3155"/>
                  </a:cubicBezTo>
                  <a:cubicBezTo>
                    <a:pt x="2380" y="3154"/>
                    <a:pt x="2357" y="3152"/>
                    <a:pt x="2393" y="3151"/>
                  </a:cubicBezTo>
                  <a:cubicBezTo>
                    <a:pt x="2369" y="3151"/>
                    <a:pt x="2359" y="3150"/>
                    <a:pt x="2383" y="3149"/>
                  </a:cubicBezTo>
                  <a:cubicBezTo>
                    <a:pt x="2416" y="3147"/>
                    <a:pt x="2359" y="3147"/>
                    <a:pt x="2374" y="3146"/>
                  </a:cubicBezTo>
                  <a:cubicBezTo>
                    <a:pt x="2423" y="3141"/>
                    <a:pt x="2381" y="3143"/>
                    <a:pt x="2430" y="3137"/>
                  </a:cubicBezTo>
                  <a:cubicBezTo>
                    <a:pt x="2435" y="3137"/>
                    <a:pt x="2424" y="3136"/>
                    <a:pt x="2425" y="3136"/>
                  </a:cubicBezTo>
                  <a:cubicBezTo>
                    <a:pt x="2428" y="3135"/>
                    <a:pt x="2443" y="3134"/>
                    <a:pt x="2429" y="3133"/>
                  </a:cubicBezTo>
                  <a:cubicBezTo>
                    <a:pt x="2391" y="3133"/>
                    <a:pt x="2457" y="3132"/>
                    <a:pt x="2421" y="3131"/>
                  </a:cubicBezTo>
                  <a:cubicBezTo>
                    <a:pt x="2412" y="3131"/>
                    <a:pt x="2415" y="3129"/>
                    <a:pt x="2426" y="3128"/>
                  </a:cubicBezTo>
                  <a:cubicBezTo>
                    <a:pt x="2438" y="3127"/>
                    <a:pt x="2396" y="3127"/>
                    <a:pt x="2434" y="3126"/>
                  </a:cubicBezTo>
                  <a:cubicBezTo>
                    <a:pt x="2428" y="3125"/>
                    <a:pt x="2451" y="3124"/>
                    <a:pt x="2455" y="3123"/>
                  </a:cubicBezTo>
                  <a:cubicBezTo>
                    <a:pt x="2456" y="3116"/>
                    <a:pt x="2470" y="3116"/>
                    <a:pt x="2476" y="3114"/>
                  </a:cubicBezTo>
                  <a:cubicBezTo>
                    <a:pt x="2483" y="3109"/>
                    <a:pt x="2519" y="3108"/>
                    <a:pt x="2535" y="3104"/>
                  </a:cubicBezTo>
                  <a:cubicBezTo>
                    <a:pt x="2494" y="3103"/>
                    <a:pt x="2558" y="3102"/>
                    <a:pt x="2526" y="3102"/>
                  </a:cubicBezTo>
                  <a:cubicBezTo>
                    <a:pt x="2506" y="3101"/>
                    <a:pt x="2545" y="3100"/>
                    <a:pt x="2519" y="3099"/>
                  </a:cubicBezTo>
                  <a:cubicBezTo>
                    <a:pt x="2543" y="3094"/>
                    <a:pt x="2552" y="3091"/>
                    <a:pt x="2581" y="3086"/>
                  </a:cubicBezTo>
                  <a:cubicBezTo>
                    <a:pt x="2591" y="3083"/>
                    <a:pt x="2558" y="3079"/>
                    <a:pt x="2601" y="3076"/>
                  </a:cubicBezTo>
                  <a:cubicBezTo>
                    <a:pt x="2605" y="3076"/>
                    <a:pt x="2606" y="3075"/>
                    <a:pt x="2601" y="3075"/>
                  </a:cubicBezTo>
                  <a:cubicBezTo>
                    <a:pt x="2572" y="3074"/>
                    <a:pt x="2572" y="3073"/>
                    <a:pt x="2600" y="3071"/>
                  </a:cubicBezTo>
                  <a:cubicBezTo>
                    <a:pt x="2550" y="3069"/>
                    <a:pt x="2606" y="3071"/>
                    <a:pt x="2601" y="3067"/>
                  </a:cubicBezTo>
                  <a:cubicBezTo>
                    <a:pt x="2596" y="3066"/>
                    <a:pt x="2574" y="3064"/>
                    <a:pt x="2584" y="3064"/>
                  </a:cubicBezTo>
                  <a:cubicBezTo>
                    <a:pt x="2612" y="3063"/>
                    <a:pt x="2573" y="3062"/>
                    <a:pt x="2579" y="3061"/>
                  </a:cubicBezTo>
                  <a:cubicBezTo>
                    <a:pt x="2586" y="3060"/>
                    <a:pt x="2583" y="3058"/>
                    <a:pt x="2580" y="3057"/>
                  </a:cubicBezTo>
                  <a:cubicBezTo>
                    <a:pt x="2561" y="3055"/>
                    <a:pt x="2562" y="3047"/>
                    <a:pt x="2556" y="3046"/>
                  </a:cubicBezTo>
                  <a:cubicBezTo>
                    <a:pt x="2530" y="3041"/>
                    <a:pt x="2519" y="3043"/>
                    <a:pt x="2518" y="3036"/>
                  </a:cubicBezTo>
                  <a:cubicBezTo>
                    <a:pt x="2513" y="3022"/>
                    <a:pt x="2536" y="3028"/>
                    <a:pt x="2498" y="3025"/>
                  </a:cubicBezTo>
                  <a:cubicBezTo>
                    <a:pt x="2550" y="3024"/>
                    <a:pt x="2482" y="3023"/>
                    <a:pt x="2515" y="3022"/>
                  </a:cubicBezTo>
                  <a:cubicBezTo>
                    <a:pt x="2486" y="3021"/>
                    <a:pt x="2522" y="3020"/>
                    <a:pt x="2519" y="3019"/>
                  </a:cubicBezTo>
                  <a:cubicBezTo>
                    <a:pt x="2516" y="3018"/>
                    <a:pt x="2518" y="3017"/>
                    <a:pt x="2518" y="3016"/>
                  </a:cubicBezTo>
                  <a:cubicBezTo>
                    <a:pt x="2519" y="3015"/>
                    <a:pt x="2493" y="3015"/>
                    <a:pt x="2515" y="3014"/>
                  </a:cubicBezTo>
                  <a:cubicBezTo>
                    <a:pt x="2529" y="3013"/>
                    <a:pt x="2523" y="3011"/>
                    <a:pt x="2507" y="3010"/>
                  </a:cubicBezTo>
                  <a:cubicBezTo>
                    <a:pt x="2473" y="3009"/>
                    <a:pt x="2546" y="3008"/>
                    <a:pt x="2518" y="3007"/>
                  </a:cubicBezTo>
                  <a:cubicBezTo>
                    <a:pt x="2482" y="3005"/>
                    <a:pt x="2499" y="3003"/>
                    <a:pt x="2499" y="3002"/>
                  </a:cubicBezTo>
                  <a:cubicBezTo>
                    <a:pt x="2500" y="3000"/>
                    <a:pt x="2479" y="2998"/>
                    <a:pt x="2518" y="2997"/>
                  </a:cubicBezTo>
                  <a:cubicBezTo>
                    <a:pt x="2465" y="2995"/>
                    <a:pt x="2519" y="2990"/>
                    <a:pt x="2532" y="2985"/>
                  </a:cubicBezTo>
                  <a:cubicBezTo>
                    <a:pt x="2542" y="2984"/>
                    <a:pt x="2499" y="2982"/>
                    <a:pt x="2537" y="2981"/>
                  </a:cubicBezTo>
                  <a:cubicBezTo>
                    <a:pt x="2508" y="2981"/>
                    <a:pt x="2543" y="2980"/>
                    <a:pt x="2540" y="2979"/>
                  </a:cubicBezTo>
                  <a:cubicBezTo>
                    <a:pt x="2531" y="2969"/>
                    <a:pt x="2565" y="2963"/>
                    <a:pt x="2581" y="2961"/>
                  </a:cubicBezTo>
                  <a:cubicBezTo>
                    <a:pt x="2531" y="2960"/>
                    <a:pt x="2575" y="2958"/>
                    <a:pt x="2584" y="2958"/>
                  </a:cubicBezTo>
                  <a:cubicBezTo>
                    <a:pt x="2636" y="2946"/>
                    <a:pt x="2594" y="2949"/>
                    <a:pt x="2662" y="2943"/>
                  </a:cubicBezTo>
                  <a:lnTo>
                    <a:pt x="2652" y="2942"/>
                  </a:lnTo>
                  <a:cubicBezTo>
                    <a:pt x="2641" y="2939"/>
                    <a:pt x="2634" y="2937"/>
                    <a:pt x="2663" y="2934"/>
                  </a:cubicBezTo>
                  <a:cubicBezTo>
                    <a:pt x="2716" y="2929"/>
                    <a:pt x="2721" y="2925"/>
                    <a:pt x="2748" y="2917"/>
                  </a:cubicBezTo>
                  <a:cubicBezTo>
                    <a:pt x="2750" y="2916"/>
                    <a:pt x="2766" y="2915"/>
                    <a:pt x="2767" y="2914"/>
                  </a:cubicBezTo>
                  <a:cubicBezTo>
                    <a:pt x="2769" y="2913"/>
                    <a:pt x="2748" y="2912"/>
                    <a:pt x="2758" y="2911"/>
                  </a:cubicBezTo>
                  <a:cubicBezTo>
                    <a:pt x="2780" y="2910"/>
                    <a:pt x="2747" y="2909"/>
                    <a:pt x="2752" y="2909"/>
                  </a:cubicBezTo>
                  <a:cubicBezTo>
                    <a:pt x="2784" y="2908"/>
                    <a:pt x="2727" y="2908"/>
                    <a:pt x="2753" y="2907"/>
                  </a:cubicBezTo>
                  <a:cubicBezTo>
                    <a:pt x="2779" y="2906"/>
                    <a:pt x="2767" y="2904"/>
                    <a:pt x="2761" y="2904"/>
                  </a:cubicBezTo>
                  <a:cubicBezTo>
                    <a:pt x="2736" y="2903"/>
                    <a:pt x="2768" y="2903"/>
                    <a:pt x="2765" y="2902"/>
                  </a:cubicBezTo>
                  <a:cubicBezTo>
                    <a:pt x="2747" y="2902"/>
                    <a:pt x="2750" y="2900"/>
                    <a:pt x="2746" y="2887"/>
                  </a:cubicBezTo>
                  <a:cubicBezTo>
                    <a:pt x="2742" y="2883"/>
                    <a:pt x="2767" y="2879"/>
                    <a:pt x="2731" y="2874"/>
                  </a:cubicBezTo>
                  <a:cubicBezTo>
                    <a:pt x="2779" y="2874"/>
                    <a:pt x="2719" y="2873"/>
                    <a:pt x="2738" y="2872"/>
                  </a:cubicBezTo>
                  <a:cubicBezTo>
                    <a:pt x="2768" y="2871"/>
                    <a:pt x="2731" y="2862"/>
                    <a:pt x="2727" y="2855"/>
                  </a:cubicBezTo>
                  <a:cubicBezTo>
                    <a:pt x="2730" y="2851"/>
                    <a:pt x="2716" y="2850"/>
                    <a:pt x="2690" y="2848"/>
                  </a:cubicBezTo>
                  <a:cubicBezTo>
                    <a:pt x="2725" y="2847"/>
                    <a:pt x="2693" y="2846"/>
                    <a:pt x="2687" y="2845"/>
                  </a:cubicBezTo>
                  <a:cubicBezTo>
                    <a:pt x="2680" y="2844"/>
                    <a:pt x="2689" y="2842"/>
                    <a:pt x="2684" y="2841"/>
                  </a:cubicBezTo>
                  <a:cubicBezTo>
                    <a:pt x="2680" y="2840"/>
                    <a:pt x="2649" y="2839"/>
                    <a:pt x="2666" y="2838"/>
                  </a:cubicBezTo>
                  <a:cubicBezTo>
                    <a:pt x="2687" y="2837"/>
                    <a:pt x="2626" y="2836"/>
                    <a:pt x="2658" y="2835"/>
                  </a:cubicBezTo>
                  <a:cubicBezTo>
                    <a:pt x="2663" y="2835"/>
                    <a:pt x="2628" y="2833"/>
                    <a:pt x="2663" y="2833"/>
                  </a:cubicBezTo>
                  <a:cubicBezTo>
                    <a:pt x="2630" y="2826"/>
                    <a:pt x="2570" y="2829"/>
                    <a:pt x="2581" y="2819"/>
                  </a:cubicBezTo>
                  <a:cubicBezTo>
                    <a:pt x="2514" y="2819"/>
                    <a:pt x="2470" y="2815"/>
                    <a:pt x="2437" y="2809"/>
                  </a:cubicBezTo>
                  <a:cubicBezTo>
                    <a:pt x="2469" y="2808"/>
                    <a:pt x="2433" y="2807"/>
                    <a:pt x="2433" y="2806"/>
                  </a:cubicBezTo>
                  <a:cubicBezTo>
                    <a:pt x="2432" y="2805"/>
                    <a:pt x="2454" y="2804"/>
                    <a:pt x="2457" y="2803"/>
                  </a:cubicBezTo>
                  <a:cubicBezTo>
                    <a:pt x="2460" y="2801"/>
                    <a:pt x="2442" y="2799"/>
                    <a:pt x="2472" y="2798"/>
                  </a:cubicBezTo>
                  <a:cubicBezTo>
                    <a:pt x="2450" y="2797"/>
                    <a:pt x="2445" y="2795"/>
                    <a:pt x="2459" y="2794"/>
                  </a:cubicBezTo>
                  <a:cubicBezTo>
                    <a:pt x="2478" y="2793"/>
                    <a:pt x="2441" y="2791"/>
                    <a:pt x="2454" y="2790"/>
                  </a:cubicBezTo>
                  <a:cubicBezTo>
                    <a:pt x="2458" y="2789"/>
                    <a:pt x="2420" y="2788"/>
                    <a:pt x="2418" y="2788"/>
                  </a:cubicBezTo>
                  <a:cubicBezTo>
                    <a:pt x="2408" y="2792"/>
                    <a:pt x="2427" y="2798"/>
                    <a:pt x="2394" y="2801"/>
                  </a:cubicBezTo>
                  <a:cubicBezTo>
                    <a:pt x="2455" y="2806"/>
                    <a:pt x="2295" y="2798"/>
                    <a:pt x="2349" y="2806"/>
                  </a:cubicBezTo>
                  <a:cubicBezTo>
                    <a:pt x="2311" y="2806"/>
                    <a:pt x="2278" y="2806"/>
                    <a:pt x="2248" y="2805"/>
                  </a:cubicBezTo>
                  <a:cubicBezTo>
                    <a:pt x="2248" y="2801"/>
                    <a:pt x="2248" y="2801"/>
                    <a:pt x="2206" y="2798"/>
                  </a:cubicBezTo>
                  <a:cubicBezTo>
                    <a:pt x="2206" y="2800"/>
                    <a:pt x="2210" y="2801"/>
                    <a:pt x="2205" y="2803"/>
                  </a:cubicBezTo>
                  <a:cubicBezTo>
                    <a:pt x="2202" y="2804"/>
                    <a:pt x="2246" y="2804"/>
                    <a:pt x="2208" y="2805"/>
                  </a:cubicBezTo>
                  <a:cubicBezTo>
                    <a:pt x="2304" y="2808"/>
                    <a:pt x="2160" y="2820"/>
                    <a:pt x="2125" y="2806"/>
                  </a:cubicBezTo>
                  <a:cubicBezTo>
                    <a:pt x="2127" y="2805"/>
                    <a:pt x="2145" y="2803"/>
                    <a:pt x="2155" y="2801"/>
                  </a:cubicBezTo>
                  <a:cubicBezTo>
                    <a:pt x="2121" y="2798"/>
                    <a:pt x="2077" y="2798"/>
                    <a:pt x="2112" y="2795"/>
                  </a:cubicBezTo>
                  <a:cubicBezTo>
                    <a:pt x="2136" y="2793"/>
                    <a:pt x="2109" y="2793"/>
                    <a:pt x="2114" y="2791"/>
                  </a:cubicBezTo>
                  <a:cubicBezTo>
                    <a:pt x="2143" y="2790"/>
                    <a:pt x="2097" y="2790"/>
                    <a:pt x="2109" y="2789"/>
                  </a:cubicBezTo>
                  <a:cubicBezTo>
                    <a:pt x="2129" y="2788"/>
                    <a:pt x="2123" y="2788"/>
                    <a:pt x="2123" y="2784"/>
                  </a:cubicBezTo>
                  <a:cubicBezTo>
                    <a:pt x="2081" y="2780"/>
                    <a:pt x="2182" y="2778"/>
                    <a:pt x="2124" y="2775"/>
                  </a:cubicBezTo>
                  <a:cubicBezTo>
                    <a:pt x="2120" y="2775"/>
                    <a:pt x="2123" y="2774"/>
                    <a:pt x="2129" y="2774"/>
                  </a:cubicBezTo>
                  <a:cubicBezTo>
                    <a:pt x="2155" y="2773"/>
                    <a:pt x="2142" y="2772"/>
                    <a:pt x="2143" y="2771"/>
                  </a:cubicBezTo>
                  <a:cubicBezTo>
                    <a:pt x="2150" y="2763"/>
                    <a:pt x="2125" y="2766"/>
                    <a:pt x="2165" y="2764"/>
                  </a:cubicBezTo>
                  <a:cubicBezTo>
                    <a:pt x="2132" y="2763"/>
                    <a:pt x="2145" y="2762"/>
                    <a:pt x="2144" y="2761"/>
                  </a:cubicBezTo>
                  <a:cubicBezTo>
                    <a:pt x="2139" y="2754"/>
                    <a:pt x="2151" y="2745"/>
                    <a:pt x="2142" y="2743"/>
                  </a:cubicBezTo>
                  <a:cubicBezTo>
                    <a:pt x="2134" y="2742"/>
                    <a:pt x="2182" y="2741"/>
                    <a:pt x="2158" y="2739"/>
                  </a:cubicBezTo>
                  <a:cubicBezTo>
                    <a:pt x="2141" y="2738"/>
                    <a:pt x="2205" y="2736"/>
                    <a:pt x="2185" y="2735"/>
                  </a:cubicBezTo>
                  <a:cubicBezTo>
                    <a:pt x="2228" y="2734"/>
                    <a:pt x="2163" y="2732"/>
                    <a:pt x="2184" y="2731"/>
                  </a:cubicBezTo>
                  <a:cubicBezTo>
                    <a:pt x="2129" y="2729"/>
                    <a:pt x="2194" y="2728"/>
                    <a:pt x="2189" y="2726"/>
                  </a:cubicBezTo>
                  <a:cubicBezTo>
                    <a:pt x="2241" y="2726"/>
                    <a:pt x="2218" y="2724"/>
                    <a:pt x="2248" y="2723"/>
                  </a:cubicBezTo>
                  <a:cubicBezTo>
                    <a:pt x="2248" y="2724"/>
                    <a:pt x="2238" y="2725"/>
                    <a:pt x="2250" y="2726"/>
                  </a:cubicBezTo>
                  <a:cubicBezTo>
                    <a:pt x="2281" y="2727"/>
                    <a:pt x="2251" y="2728"/>
                    <a:pt x="2246" y="2728"/>
                  </a:cubicBezTo>
                  <a:cubicBezTo>
                    <a:pt x="2229" y="2730"/>
                    <a:pt x="2244" y="2732"/>
                    <a:pt x="2255" y="2734"/>
                  </a:cubicBezTo>
                  <a:cubicBezTo>
                    <a:pt x="2266" y="2736"/>
                    <a:pt x="2279" y="2738"/>
                    <a:pt x="2250" y="2739"/>
                  </a:cubicBezTo>
                  <a:cubicBezTo>
                    <a:pt x="2244" y="2740"/>
                    <a:pt x="2242" y="2741"/>
                    <a:pt x="2249" y="2741"/>
                  </a:cubicBezTo>
                  <a:cubicBezTo>
                    <a:pt x="2283" y="2747"/>
                    <a:pt x="2297" y="2746"/>
                    <a:pt x="2311" y="2749"/>
                  </a:cubicBezTo>
                  <a:cubicBezTo>
                    <a:pt x="2306" y="2750"/>
                    <a:pt x="2347" y="2751"/>
                    <a:pt x="2315" y="2752"/>
                  </a:cubicBezTo>
                  <a:cubicBezTo>
                    <a:pt x="2369" y="2755"/>
                    <a:pt x="2292" y="2758"/>
                    <a:pt x="2322" y="2761"/>
                  </a:cubicBezTo>
                  <a:cubicBezTo>
                    <a:pt x="2283" y="2763"/>
                    <a:pt x="2341" y="2764"/>
                    <a:pt x="2346" y="2766"/>
                  </a:cubicBezTo>
                  <a:cubicBezTo>
                    <a:pt x="2427" y="2768"/>
                    <a:pt x="2350" y="2754"/>
                    <a:pt x="2471" y="2756"/>
                  </a:cubicBezTo>
                  <a:cubicBezTo>
                    <a:pt x="2481" y="2757"/>
                    <a:pt x="2472" y="2758"/>
                    <a:pt x="2483" y="2759"/>
                  </a:cubicBezTo>
                  <a:cubicBezTo>
                    <a:pt x="2501" y="2760"/>
                    <a:pt x="2460" y="2761"/>
                    <a:pt x="2478" y="2762"/>
                  </a:cubicBezTo>
                  <a:cubicBezTo>
                    <a:pt x="2506" y="2763"/>
                    <a:pt x="2467" y="2764"/>
                    <a:pt x="2477" y="2765"/>
                  </a:cubicBezTo>
                  <a:cubicBezTo>
                    <a:pt x="2489" y="2766"/>
                    <a:pt x="2492" y="2767"/>
                    <a:pt x="2479" y="2769"/>
                  </a:cubicBezTo>
                  <a:cubicBezTo>
                    <a:pt x="2470" y="2769"/>
                    <a:pt x="2499" y="2770"/>
                    <a:pt x="2486" y="2771"/>
                  </a:cubicBezTo>
                  <a:cubicBezTo>
                    <a:pt x="2520" y="2771"/>
                    <a:pt x="2530" y="2771"/>
                    <a:pt x="2540" y="2770"/>
                  </a:cubicBezTo>
                  <a:cubicBezTo>
                    <a:pt x="2546" y="2769"/>
                    <a:pt x="2569" y="2768"/>
                    <a:pt x="2540" y="2768"/>
                  </a:cubicBezTo>
                  <a:cubicBezTo>
                    <a:pt x="2573" y="2767"/>
                    <a:pt x="2539" y="2766"/>
                    <a:pt x="2548" y="2766"/>
                  </a:cubicBezTo>
                  <a:cubicBezTo>
                    <a:pt x="2556" y="2765"/>
                    <a:pt x="2560" y="2764"/>
                    <a:pt x="2559" y="2764"/>
                  </a:cubicBezTo>
                  <a:cubicBezTo>
                    <a:pt x="2545" y="2761"/>
                    <a:pt x="2657" y="2759"/>
                    <a:pt x="2603" y="2757"/>
                  </a:cubicBezTo>
                  <a:cubicBezTo>
                    <a:pt x="2629" y="2752"/>
                    <a:pt x="2659" y="2746"/>
                    <a:pt x="2680" y="2744"/>
                  </a:cubicBezTo>
                  <a:cubicBezTo>
                    <a:pt x="2625" y="2738"/>
                    <a:pt x="2707" y="2748"/>
                    <a:pt x="2706" y="2732"/>
                  </a:cubicBezTo>
                  <a:cubicBezTo>
                    <a:pt x="2673" y="2731"/>
                    <a:pt x="2708" y="2730"/>
                    <a:pt x="2691" y="2729"/>
                  </a:cubicBezTo>
                  <a:cubicBezTo>
                    <a:pt x="2656" y="2727"/>
                    <a:pt x="2693" y="2722"/>
                    <a:pt x="2667" y="2720"/>
                  </a:cubicBezTo>
                  <a:cubicBezTo>
                    <a:pt x="2650" y="2718"/>
                    <a:pt x="2681" y="2715"/>
                    <a:pt x="2662" y="2714"/>
                  </a:cubicBezTo>
                  <a:cubicBezTo>
                    <a:pt x="2638" y="2713"/>
                    <a:pt x="2669" y="2712"/>
                    <a:pt x="2651" y="2711"/>
                  </a:cubicBezTo>
                  <a:cubicBezTo>
                    <a:pt x="2642" y="2711"/>
                    <a:pt x="2678" y="2710"/>
                    <a:pt x="2649" y="2709"/>
                  </a:cubicBezTo>
                  <a:cubicBezTo>
                    <a:pt x="2635" y="2708"/>
                    <a:pt x="2644" y="2707"/>
                    <a:pt x="2644" y="2705"/>
                  </a:cubicBezTo>
                  <a:cubicBezTo>
                    <a:pt x="2639" y="2698"/>
                    <a:pt x="2655" y="2696"/>
                    <a:pt x="2641" y="2695"/>
                  </a:cubicBezTo>
                  <a:cubicBezTo>
                    <a:pt x="2622" y="2680"/>
                    <a:pt x="2536" y="2669"/>
                    <a:pt x="2483" y="2656"/>
                  </a:cubicBezTo>
                  <a:cubicBezTo>
                    <a:pt x="2521" y="2656"/>
                    <a:pt x="2453" y="2655"/>
                    <a:pt x="2493" y="2654"/>
                  </a:cubicBezTo>
                  <a:cubicBezTo>
                    <a:pt x="2454" y="2647"/>
                    <a:pt x="2430" y="2642"/>
                    <a:pt x="2414" y="2634"/>
                  </a:cubicBezTo>
                  <a:cubicBezTo>
                    <a:pt x="2408" y="2633"/>
                    <a:pt x="2398" y="2631"/>
                    <a:pt x="2390" y="2630"/>
                  </a:cubicBezTo>
                  <a:cubicBezTo>
                    <a:pt x="2381" y="2628"/>
                    <a:pt x="2400" y="2627"/>
                    <a:pt x="2393" y="2625"/>
                  </a:cubicBezTo>
                  <a:cubicBezTo>
                    <a:pt x="2387" y="2624"/>
                    <a:pt x="2380" y="2622"/>
                    <a:pt x="2373" y="2621"/>
                  </a:cubicBezTo>
                  <a:cubicBezTo>
                    <a:pt x="2365" y="2620"/>
                    <a:pt x="2390" y="2618"/>
                    <a:pt x="2358" y="2617"/>
                  </a:cubicBezTo>
                  <a:cubicBezTo>
                    <a:pt x="2369" y="2617"/>
                    <a:pt x="2367" y="2616"/>
                    <a:pt x="2364" y="2616"/>
                  </a:cubicBezTo>
                  <a:cubicBezTo>
                    <a:pt x="2346" y="2614"/>
                    <a:pt x="2451" y="2614"/>
                    <a:pt x="2425" y="2612"/>
                  </a:cubicBezTo>
                  <a:cubicBezTo>
                    <a:pt x="2399" y="2600"/>
                    <a:pt x="2311" y="2604"/>
                    <a:pt x="2331" y="2599"/>
                  </a:cubicBezTo>
                  <a:cubicBezTo>
                    <a:pt x="2298" y="2595"/>
                    <a:pt x="2309" y="2594"/>
                    <a:pt x="2280" y="2591"/>
                  </a:cubicBezTo>
                  <a:cubicBezTo>
                    <a:pt x="2231" y="2591"/>
                    <a:pt x="2251" y="2590"/>
                    <a:pt x="2248" y="2589"/>
                  </a:cubicBezTo>
                  <a:cubicBezTo>
                    <a:pt x="2246" y="2588"/>
                    <a:pt x="2251" y="2587"/>
                    <a:pt x="2247" y="2587"/>
                  </a:cubicBezTo>
                  <a:cubicBezTo>
                    <a:pt x="2239" y="2585"/>
                    <a:pt x="2266" y="2584"/>
                    <a:pt x="2257" y="2582"/>
                  </a:cubicBezTo>
                  <a:cubicBezTo>
                    <a:pt x="2272" y="2582"/>
                    <a:pt x="2303" y="2580"/>
                    <a:pt x="2330" y="2572"/>
                  </a:cubicBezTo>
                  <a:cubicBezTo>
                    <a:pt x="2339" y="2571"/>
                    <a:pt x="2336" y="2569"/>
                    <a:pt x="2330" y="2568"/>
                  </a:cubicBezTo>
                  <a:cubicBezTo>
                    <a:pt x="2324" y="2567"/>
                    <a:pt x="2358" y="2566"/>
                    <a:pt x="2339" y="2566"/>
                  </a:cubicBezTo>
                  <a:cubicBezTo>
                    <a:pt x="2306" y="2564"/>
                    <a:pt x="2357" y="2564"/>
                    <a:pt x="2354" y="2563"/>
                  </a:cubicBezTo>
                  <a:cubicBezTo>
                    <a:pt x="2350" y="2561"/>
                    <a:pt x="2354" y="2558"/>
                    <a:pt x="2322" y="2556"/>
                  </a:cubicBezTo>
                  <a:cubicBezTo>
                    <a:pt x="2280" y="2553"/>
                    <a:pt x="2400" y="2552"/>
                    <a:pt x="2391" y="2550"/>
                  </a:cubicBezTo>
                  <a:cubicBezTo>
                    <a:pt x="2402" y="2548"/>
                    <a:pt x="2384" y="2545"/>
                    <a:pt x="2414" y="2542"/>
                  </a:cubicBezTo>
                  <a:cubicBezTo>
                    <a:pt x="2379" y="2540"/>
                    <a:pt x="2440" y="2538"/>
                    <a:pt x="2434" y="2536"/>
                  </a:cubicBezTo>
                  <a:cubicBezTo>
                    <a:pt x="2403" y="2535"/>
                    <a:pt x="2440" y="2535"/>
                    <a:pt x="2436" y="2534"/>
                  </a:cubicBezTo>
                  <a:cubicBezTo>
                    <a:pt x="2435" y="2533"/>
                    <a:pt x="2449" y="2533"/>
                    <a:pt x="2455" y="2533"/>
                  </a:cubicBezTo>
                  <a:cubicBezTo>
                    <a:pt x="2402" y="2531"/>
                    <a:pt x="2465" y="2529"/>
                    <a:pt x="2437" y="2527"/>
                  </a:cubicBezTo>
                  <a:cubicBezTo>
                    <a:pt x="2418" y="2526"/>
                    <a:pt x="2461" y="2526"/>
                    <a:pt x="2476" y="2526"/>
                  </a:cubicBezTo>
                  <a:cubicBezTo>
                    <a:pt x="2460" y="2525"/>
                    <a:pt x="2442" y="2524"/>
                    <a:pt x="2427" y="2523"/>
                  </a:cubicBezTo>
                  <a:cubicBezTo>
                    <a:pt x="2414" y="2521"/>
                    <a:pt x="2462" y="2519"/>
                    <a:pt x="2475" y="2518"/>
                  </a:cubicBezTo>
                  <a:cubicBezTo>
                    <a:pt x="2477" y="2517"/>
                    <a:pt x="2462" y="2516"/>
                    <a:pt x="2457" y="2515"/>
                  </a:cubicBezTo>
                  <a:cubicBezTo>
                    <a:pt x="2456" y="2515"/>
                    <a:pt x="2469" y="2514"/>
                    <a:pt x="2469" y="2514"/>
                  </a:cubicBezTo>
                  <a:cubicBezTo>
                    <a:pt x="2445" y="2512"/>
                    <a:pt x="2470" y="2513"/>
                    <a:pt x="2476" y="2511"/>
                  </a:cubicBezTo>
                  <a:cubicBezTo>
                    <a:pt x="2479" y="2510"/>
                    <a:pt x="2486" y="2509"/>
                    <a:pt x="2475" y="2508"/>
                  </a:cubicBezTo>
                  <a:cubicBezTo>
                    <a:pt x="2460" y="2507"/>
                    <a:pt x="2510" y="2506"/>
                    <a:pt x="2482" y="2505"/>
                  </a:cubicBezTo>
                  <a:cubicBezTo>
                    <a:pt x="2472" y="2505"/>
                    <a:pt x="2497" y="2503"/>
                    <a:pt x="2490" y="2503"/>
                  </a:cubicBezTo>
                  <a:cubicBezTo>
                    <a:pt x="2476" y="2501"/>
                    <a:pt x="2509" y="2500"/>
                    <a:pt x="2499" y="2499"/>
                  </a:cubicBezTo>
                  <a:cubicBezTo>
                    <a:pt x="2486" y="2498"/>
                    <a:pt x="2480" y="2496"/>
                    <a:pt x="2497" y="2495"/>
                  </a:cubicBezTo>
                  <a:cubicBezTo>
                    <a:pt x="2509" y="2493"/>
                    <a:pt x="2411" y="2488"/>
                    <a:pt x="2397" y="2484"/>
                  </a:cubicBezTo>
                  <a:cubicBezTo>
                    <a:pt x="2373" y="2483"/>
                    <a:pt x="2415" y="2480"/>
                    <a:pt x="2403" y="2479"/>
                  </a:cubicBezTo>
                  <a:cubicBezTo>
                    <a:pt x="2401" y="2477"/>
                    <a:pt x="2448" y="2476"/>
                    <a:pt x="2417" y="2475"/>
                  </a:cubicBezTo>
                  <a:cubicBezTo>
                    <a:pt x="2514" y="2457"/>
                    <a:pt x="2182" y="2452"/>
                    <a:pt x="2141" y="2449"/>
                  </a:cubicBezTo>
                  <a:cubicBezTo>
                    <a:pt x="2113" y="2447"/>
                    <a:pt x="2100" y="2446"/>
                    <a:pt x="2082" y="2433"/>
                  </a:cubicBezTo>
                  <a:cubicBezTo>
                    <a:pt x="2081" y="2432"/>
                    <a:pt x="2030" y="2431"/>
                    <a:pt x="2076" y="2429"/>
                  </a:cubicBezTo>
                  <a:cubicBezTo>
                    <a:pt x="2062" y="2429"/>
                    <a:pt x="2030" y="2428"/>
                    <a:pt x="2020" y="2421"/>
                  </a:cubicBezTo>
                  <a:cubicBezTo>
                    <a:pt x="2024" y="2407"/>
                    <a:pt x="1991" y="2411"/>
                    <a:pt x="1988" y="2408"/>
                  </a:cubicBezTo>
                  <a:cubicBezTo>
                    <a:pt x="1994" y="2407"/>
                    <a:pt x="1969" y="2407"/>
                    <a:pt x="1976" y="2406"/>
                  </a:cubicBezTo>
                  <a:cubicBezTo>
                    <a:pt x="1982" y="2405"/>
                    <a:pt x="1971" y="2404"/>
                    <a:pt x="1995" y="2403"/>
                  </a:cubicBezTo>
                  <a:cubicBezTo>
                    <a:pt x="1993" y="2401"/>
                    <a:pt x="1895" y="2396"/>
                    <a:pt x="1955" y="2393"/>
                  </a:cubicBezTo>
                  <a:cubicBezTo>
                    <a:pt x="1940" y="2390"/>
                    <a:pt x="1908" y="2389"/>
                    <a:pt x="1977" y="2387"/>
                  </a:cubicBezTo>
                  <a:cubicBezTo>
                    <a:pt x="1888" y="2384"/>
                    <a:pt x="2016" y="2381"/>
                    <a:pt x="1930" y="2380"/>
                  </a:cubicBezTo>
                  <a:cubicBezTo>
                    <a:pt x="1905" y="2381"/>
                    <a:pt x="1926" y="2379"/>
                    <a:pt x="1936" y="2380"/>
                  </a:cubicBezTo>
                  <a:cubicBezTo>
                    <a:pt x="1919" y="2381"/>
                    <a:pt x="1941" y="2379"/>
                    <a:pt x="1935" y="2375"/>
                  </a:cubicBezTo>
                  <a:cubicBezTo>
                    <a:pt x="1933" y="2374"/>
                    <a:pt x="1915" y="2372"/>
                    <a:pt x="1925" y="2371"/>
                  </a:cubicBezTo>
                  <a:cubicBezTo>
                    <a:pt x="1947" y="2369"/>
                    <a:pt x="1933" y="2366"/>
                    <a:pt x="1933" y="2364"/>
                  </a:cubicBezTo>
                  <a:cubicBezTo>
                    <a:pt x="1938" y="2361"/>
                    <a:pt x="1851" y="2359"/>
                    <a:pt x="1879" y="2358"/>
                  </a:cubicBezTo>
                  <a:cubicBezTo>
                    <a:pt x="1913" y="2357"/>
                    <a:pt x="1856" y="2357"/>
                    <a:pt x="1886" y="2356"/>
                  </a:cubicBezTo>
                  <a:cubicBezTo>
                    <a:pt x="1945" y="2355"/>
                    <a:pt x="1861" y="2346"/>
                    <a:pt x="1861" y="2344"/>
                  </a:cubicBezTo>
                  <a:cubicBezTo>
                    <a:pt x="1803" y="2338"/>
                    <a:pt x="1813" y="2333"/>
                    <a:pt x="1701" y="2327"/>
                  </a:cubicBezTo>
                  <a:cubicBezTo>
                    <a:pt x="1676" y="2328"/>
                    <a:pt x="1697" y="2326"/>
                    <a:pt x="1707" y="2327"/>
                  </a:cubicBezTo>
                  <a:cubicBezTo>
                    <a:pt x="1703" y="2327"/>
                    <a:pt x="1699" y="2328"/>
                    <a:pt x="1701" y="2327"/>
                  </a:cubicBezTo>
                  <a:cubicBezTo>
                    <a:pt x="1707" y="2326"/>
                    <a:pt x="1661" y="2325"/>
                    <a:pt x="1701" y="2324"/>
                  </a:cubicBezTo>
                  <a:cubicBezTo>
                    <a:pt x="1676" y="2323"/>
                    <a:pt x="1716" y="2322"/>
                    <a:pt x="1707" y="2321"/>
                  </a:cubicBezTo>
                  <a:cubicBezTo>
                    <a:pt x="1703" y="2321"/>
                    <a:pt x="1714" y="2320"/>
                    <a:pt x="1680" y="2320"/>
                  </a:cubicBezTo>
                  <a:cubicBezTo>
                    <a:pt x="1655" y="2321"/>
                    <a:pt x="1676" y="2319"/>
                    <a:pt x="1686" y="2320"/>
                  </a:cubicBezTo>
                  <a:cubicBezTo>
                    <a:pt x="1682" y="2320"/>
                    <a:pt x="1678" y="2320"/>
                    <a:pt x="1680" y="2320"/>
                  </a:cubicBezTo>
                  <a:cubicBezTo>
                    <a:pt x="1646" y="2314"/>
                    <a:pt x="1677" y="2315"/>
                    <a:pt x="1587" y="2314"/>
                  </a:cubicBezTo>
                  <a:cubicBezTo>
                    <a:pt x="1582" y="2313"/>
                    <a:pt x="1577" y="2312"/>
                    <a:pt x="1572" y="2312"/>
                  </a:cubicBezTo>
                  <a:cubicBezTo>
                    <a:pt x="1505" y="2312"/>
                    <a:pt x="1528" y="2310"/>
                    <a:pt x="1523" y="2309"/>
                  </a:cubicBezTo>
                  <a:cubicBezTo>
                    <a:pt x="1518" y="2307"/>
                    <a:pt x="1465" y="2306"/>
                    <a:pt x="1519" y="2304"/>
                  </a:cubicBezTo>
                  <a:cubicBezTo>
                    <a:pt x="1498" y="2304"/>
                    <a:pt x="1500" y="2302"/>
                    <a:pt x="1462" y="2302"/>
                  </a:cubicBezTo>
                  <a:cubicBezTo>
                    <a:pt x="1520" y="2298"/>
                    <a:pt x="1395" y="2300"/>
                    <a:pt x="1457" y="2300"/>
                  </a:cubicBezTo>
                  <a:cubicBezTo>
                    <a:pt x="1453" y="2300"/>
                    <a:pt x="1449" y="2300"/>
                    <a:pt x="1451" y="2300"/>
                  </a:cubicBezTo>
                  <a:cubicBezTo>
                    <a:pt x="1431" y="2297"/>
                    <a:pt x="1325" y="2291"/>
                    <a:pt x="1357" y="2289"/>
                  </a:cubicBezTo>
                  <a:cubicBezTo>
                    <a:pt x="1426" y="2282"/>
                    <a:pt x="1453" y="2271"/>
                    <a:pt x="1500" y="2271"/>
                  </a:cubicBezTo>
                  <a:lnTo>
                    <a:pt x="1500" y="2265"/>
                  </a:lnTo>
                  <a:cubicBezTo>
                    <a:pt x="1541" y="2265"/>
                    <a:pt x="1577" y="2261"/>
                    <a:pt x="1558" y="2259"/>
                  </a:cubicBezTo>
                  <a:cubicBezTo>
                    <a:pt x="1579" y="2258"/>
                    <a:pt x="1603" y="2258"/>
                    <a:pt x="1617" y="2257"/>
                  </a:cubicBezTo>
                  <a:cubicBezTo>
                    <a:pt x="1582" y="2253"/>
                    <a:pt x="1676" y="2252"/>
                    <a:pt x="1666" y="2249"/>
                  </a:cubicBezTo>
                  <a:cubicBezTo>
                    <a:pt x="1729" y="2240"/>
                    <a:pt x="1819" y="2232"/>
                    <a:pt x="1852" y="2218"/>
                  </a:cubicBezTo>
                  <a:cubicBezTo>
                    <a:pt x="1895" y="2214"/>
                    <a:pt x="1880" y="2211"/>
                    <a:pt x="1935" y="2205"/>
                  </a:cubicBezTo>
                  <a:cubicBezTo>
                    <a:pt x="1979" y="2186"/>
                    <a:pt x="1978" y="2193"/>
                    <a:pt x="2019" y="2183"/>
                  </a:cubicBezTo>
                  <a:cubicBezTo>
                    <a:pt x="1987" y="2182"/>
                    <a:pt x="2022" y="2181"/>
                    <a:pt x="2020" y="2180"/>
                  </a:cubicBezTo>
                  <a:cubicBezTo>
                    <a:pt x="2017" y="2179"/>
                    <a:pt x="2008" y="2177"/>
                    <a:pt x="2022" y="2176"/>
                  </a:cubicBezTo>
                  <a:cubicBezTo>
                    <a:pt x="2040" y="2173"/>
                    <a:pt x="2056" y="2172"/>
                    <a:pt x="2061" y="2170"/>
                  </a:cubicBezTo>
                  <a:cubicBezTo>
                    <a:pt x="2057" y="2168"/>
                    <a:pt x="2088" y="2167"/>
                    <a:pt x="2061" y="2166"/>
                  </a:cubicBezTo>
                  <a:cubicBezTo>
                    <a:pt x="2107" y="2165"/>
                    <a:pt x="2041" y="2164"/>
                    <a:pt x="2066" y="2163"/>
                  </a:cubicBezTo>
                  <a:cubicBezTo>
                    <a:pt x="2097" y="2162"/>
                    <a:pt x="2075" y="2161"/>
                    <a:pt x="2081" y="2160"/>
                  </a:cubicBezTo>
                  <a:cubicBezTo>
                    <a:pt x="2086" y="2158"/>
                    <a:pt x="2109" y="2156"/>
                    <a:pt x="2102" y="2155"/>
                  </a:cubicBezTo>
                  <a:cubicBezTo>
                    <a:pt x="2069" y="2154"/>
                    <a:pt x="2087" y="2153"/>
                    <a:pt x="2100" y="2152"/>
                  </a:cubicBezTo>
                  <a:cubicBezTo>
                    <a:pt x="2113" y="2151"/>
                    <a:pt x="2139" y="2150"/>
                    <a:pt x="2104" y="2149"/>
                  </a:cubicBezTo>
                  <a:cubicBezTo>
                    <a:pt x="2106" y="2147"/>
                    <a:pt x="2176" y="2141"/>
                    <a:pt x="2163" y="2137"/>
                  </a:cubicBezTo>
                  <a:cubicBezTo>
                    <a:pt x="2159" y="2136"/>
                    <a:pt x="2192" y="2135"/>
                    <a:pt x="2167" y="2134"/>
                  </a:cubicBezTo>
                  <a:cubicBezTo>
                    <a:pt x="2147" y="2133"/>
                    <a:pt x="2181" y="2132"/>
                    <a:pt x="2184" y="2131"/>
                  </a:cubicBezTo>
                  <a:cubicBezTo>
                    <a:pt x="2180" y="2120"/>
                    <a:pt x="2236" y="2124"/>
                    <a:pt x="2186" y="2121"/>
                  </a:cubicBezTo>
                  <a:cubicBezTo>
                    <a:pt x="2226" y="2120"/>
                    <a:pt x="2199" y="2118"/>
                    <a:pt x="2206" y="2116"/>
                  </a:cubicBezTo>
                  <a:cubicBezTo>
                    <a:pt x="2222" y="2114"/>
                    <a:pt x="2170" y="2111"/>
                    <a:pt x="2186" y="2109"/>
                  </a:cubicBezTo>
                  <a:cubicBezTo>
                    <a:pt x="2235" y="2105"/>
                    <a:pt x="2191" y="2104"/>
                    <a:pt x="2206" y="2097"/>
                  </a:cubicBezTo>
                  <a:cubicBezTo>
                    <a:pt x="2207" y="2091"/>
                    <a:pt x="2190" y="2094"/>
                    <a:pt x="2204" y="2092"/>
                  </a:cubicBezTo>
                  <a:cubicBezTo>
                    <a:pt x="2230" y="2083"/>
                    <a:pt x="2283" y="2078"/>
                    <a:pt x="2290" y="2070"/>
                  </a:cubicBezTo>
                  <a:cubicBezTo>
                    <a:pt x="2277" y="2067"/>
                    <a:pt x="2302" y="2065"/>
                    <a:pt x="2307" y="2064"/>
                  </a:cubicBezTo>
                  <a:cubicBezTo>
                    <a:pt x="2320" y="2063"/>
                    <a:pt x="2308" y="2061"/>
                    <a:pt x="2311" y="2060"/>
                  </a:cubicBezTo>
                  <a:cubicBezTo>
                    <a:pt x="2313" y="2059"/>
                    <a:pt x="2334" y="2057"/>
                    <a:pt x="2323" y="2057"/>
                  </a:cubicBezTo>
                  <a:cubicBezTo>
                    <a:pt x="2299" y="2056"/>
                    <a:pt x="2342" y="2055"/>
                    <a:pt x="2323" y="2055"/>
                  </a:cubicBezTo>
                  <a:cubicBezTo>
                    <a:pt x="2297" y="2054"/>
                    <a:pt x="2352" y="2053"/>
                    <a:pt x="2314" y="2053"/>
                  </a:cubicBezTo>
                  <a:cubicBezTo>
                    <a:pt x="2312" y="2053"/>
                    <a:pt x="2330" y="2051"/>
                    <a:pt x="2324" y="2051"/>
                  </a:cubicBezTo>
                  <a:cubicBezTo>
                    <a:pt x="2294" y="2050"/>
                    <a:pt x="2343" y="2050"/>
                    <a:pt x="2333" y="2049"/>
                  </a:cubicBezTo>
                  <a:cubicBezTo>
                    <a:pt x="2323" y="2048"/>
                    <a:pt x="2331" y="2047"/>
                    <a:pt x="2331" y="2045"/>
                  </a:cubicBezTo>
                  <a:cubicBezTo>
                    <a:pt x="2332" y="2044"/>
                    <a:pt x="2326" y="2043"/>
                    <a:pt x="2350" y="2043"/>
                  </a:cubicBezTo>
                  <a:cubicBezTo>
                    <a:pt x="2321" y="2042"/>
                    <a:pt x="2321" y="2040"/>
                    <a:pt x="2337" y="2039"/>
                  </a:cubicBezTo>
                  <a:cubicBezTo>
                    <a:pt x="2364" y="2038"/>
                    <a:pt x="2306" y="2037"/>
                    <a:pt x="2331" y="2036"/>
                  </a:cubicBezTo>
                  <a:cubicBezTo>
                    <a:pt x="2347" y="2036"/>
                    <a:pt x="2351" y="2036"/>
                    <a:pt x="2373" y="2037"/>
                  </a:cubicBezTo>
                  <a:cubicBezTo>
                    <a:pt x="2362" y="2031"/>
                    <a:pt x="2383" y="2028"/>
                    <a:pt x="2398" y="2024"/>
                  </a:cubicBezTo>
                  <a:cubicBezTo>
                    <a:pt x="2425" y="2022"/>
                    <a:pt x="2388" y="2020"/>
                    <a:pt x="2392" y="2018"/>
                  </a:cubicBezTo>
                  <a:cubicBezTo>
                    <a:pt x="2395" y="2017"/>
                    <a:pt x="2394" y="2016"/>
                    <a:pt x="2378" y="2015"/>
                  </a:cubicBezTo>
                  <a:cubicBezTo>
                    <a:pt x="2360" y="2014"/>
                    <a:pt x="2379" y="2012"/>
                    <a:pt x="2351" y="2010"/>
                  </a:cubicBezTo>
                  <a:cubicBezTo>
                    <a:pt x="2334" y="2009"/>
                    <a:pt x="2390" y="2009"/>
                    <a:pt x="2358" y="2008"/>
                  </a:cubicBezTo>
                  <a:cubicBezTo>
                    <a:pt x="2342" y="2005"/>
                    <a:pt x="2336" y="2006"/>
                    <a:pt x="2308" y="2005"/>
                  </a:cubicBezTo>
                  <a:cubicBezTo>
                    <a:pt x="2339" y="2004"/>
                    <a:pt x="2338" y="2007"/>
                    <a:pt x="2358" y="2001"/>
                  </a:cubicBezTo>
                  <a:cubicBezTo>
                    <a:pt x="2369" y="2000"/>
                    <a:pt x="2344" y="1999"/>
                    <a:pt x="2351" y="1998"/>
                  </a:cubicBezTo>
                  <a:cubicBezTo>
                    <a:pt x="2357" y="1997"/>
                    <a:pt x="2348" y="1996"/>
                    <a:pt x="2353" y="1995"/>
                  </a:cubicBezTo>
                  <a:cubicBezTo>
                    <a:pt x="2357" y="1994"/>
                    <a:pt x="2367" y="1993"/>
                    <a:pt x="2362" y="1992"/>
                  </a:cubicBezTo>
                  <a:cubicBezTo>
                    <a:pt x="2340" y="1987"/>
                    <a:pt x="2366" y="1988"/>
                    <a:pt x="2349" y="1985"/>
                  </a:cubicBezTo>
                  <a:cubicBezTo>
                    <a:pt x="2331" y="1983"/>
                    <a:pt x="2362" y="1982"/>
                    <a:pt x="2352" y="1981"/>
                  </a:cubicBezTo>
                  <a:cubicBezTo>
                    <a:pt x="2343" y="1979"/>
                    <a:pt x="2325" y="1978"/>
                    <a:pt x="2334" y="1977"/>
                  </a:cubicBezTo>
                  <a:cubicBezTo>
                    <a:pt x="2354" y="1974"/>
                    <a:pt x="2333" y="1972"/>
                    <a:pt x="2297" y="1970"/>
                  </a:cubicBezTo>
                  <a:cubicBezTo>
                    <a:pt x="2358" y="1970"/>
                    <a:pt x="2339" y="1951"/>
                    <a:pt x="2270" y="1948"/>
                  </a:cubicBezTo>
                  <a:cubicBezTo>
                    <a:pt x="2293" y="1947"/>
                    <a:pt x="2332" y="1946"/>
                    <a:pt x="2283" y="1945"/>
                  </a:cubicBezTo>
                  <a:cubicBezTo>
                    <a:pt x="2258" y="1946"/>
                    <a:pt x="2280" y="1944"/>
                    <a:pt x="2290" y="1945"/>
                  </a:cubicBezTo>
                  <a:cubicBezTo>
                    <a:pt x="2285" y="1945"/>
                    <a:pt x="2281" y="1946"/>
                    <a:pt x="2283" y="1945"/>
                  </a:cubicBezTo>
                  <a:cubicBezTo>
                    <a:pt x="2257" y="1944"/>
                    <a:pt x="2294" y="1943"/>
                    <a:pt x="2274" y="1942"/>
                  </a:cubicBezTo>
                  <a:cubicBezTo>
                    <a:pt x="2259" y="1941"/>
                    <a:pt x="2239" y="1939"/>
                    <a:pt x="2249" y="1938"/>
                  </a:cubicBezTo>
                  <a:cubicBezTo>
                    <a:pt x="2287" y="1937"/>
                    <a:pt x="2216" y="1935"/>
                    <a:pt x="2267" y="1934"/>
                  </a:cubicBezTo>
                  <a:cubicBezTo>
                    <a:pt x="2210" y="1929"/>
                    <a:pt x="2131" y="1911"/>
                    <a:pt x="2079" y="1900"/>
                  </a:cubicBezTo>
                  <a:cubicBezTo>
                    <a:pt x="2029" y="1899"/>
                    <a:pt x="2048" y="1891"/>
                    <a:pt x="1961" y="1888"/>
                  </a:cubicBezTo>
                  <a:cubicBezTo>
                    <a:pt x="1990" y="1887"/>
                    <a:pt x="1966" y="1886"/>
                    <a:pt x="1979" y="1885"/>
                  </a:cubicBezTo>
                  <a:cubicBezTo>
                    <a:pt x="1993" y="1883"/>
                    <a:pt x="1940" y="1882"/>
                    <a:pt x="1977" y="1881"/>
                  </a:cubicBezTo>
                  <a:cubicBezTo>
                    <a:pt x="1923" y="1862"/>
                    <a:pt x="1705" y="1853"/>
                    <a:pt x="1602" y="1832"/>
                  </a:cubicBezTo>
                  <a:cubicBezTo>
                    <a:pt x="1560" y="1831"/>
                    <a:pt x="1602" y="1829"/>
                    <a:pt x="1564" y="1828"/>
                  </a:cubicBezTo>
                  <a:cubicBezTo>
                    <a:pt x="1616" y="1827"/>
                    <a:pt x="1556" y="1825"/>
                    <a:pt x="1558" y="1824"/>
                  </a:cubicBezTo>
                  <a:cubicBezTo>
                    <a:pt x="1562" y="1821"/>
                    <a:pt x="1573" y="1818"/>
                    <a:pt x="1542" y="1815"/>
                  </a:cubicBezTo>
                  <a:cubicBezTo>
                    <a:pt x="1521" y="1811"/>
                    <a:pt x="1569" y="1810"/>
                    <a:pt x="1578" y="1809"/>
                  </a:cubicBezTo>
                  <a:cubicBezTo>
                    <a:pt x="1565" y="1809"/>
                    <a:pt x="1531" y="1809"/>
                    <a:pt x="1550" y="1808"/>
                  </a:cubicBezTo>
                  <a:cubicBezTo>
                    <a:pt x="1563" y="1807"/>
                    <a:pt x="1582" y="1806"/>
                    <a:pt x="1577" y="1805"/>
                  </a:cubicBezTo>
                  <a:cubicBezTo>
                    <a:pt x="1571" y="1805"/>
                    <a:pt x="1617" y="1804"/>
                    <a:pt x="1590" y="1803"/>
                  </a:cubicBezTo>
                  <a:cubicBezTo>
                    <a:pt x="1581" y="1803"/>
                    <a:pt x="1595" y="1802"/>
                    <a:pt x="1592" y="1801"/>
                  </a:cubicBezTo>
                  <a:cubicBezTo>
                    <a:pt x="1587" y="1800"/>
                    <a:pt x="1597" y="1799"/>
                    <a:pt x="1603" y="1798"/>
                  </a:cubicBezTo>
                  <a:cubicBezTo>
                    <a:pt x="1608" y="1798"/>
                    <a:pt x="1617" y="1797"/>
                    <a:pt x="1623" y="1796"/>
                  </a:cubicBezTo>
                  <a:cubicBezTo>
                    <a:pt x="1628" y="1796"/>
                    <a:pt x="1586" y="1795"/>
                    <a:pt x="1620" y="1794"/>
                  </a:cubicBezTo>
                  <a:cubicBezTo>
                    <a:pt x="1576" y="1794"/>
                    <a:pt x="1643" y="1791"/>
                    <a:pt x="1665" y="1786"/>
                  </a:cubicBezTo>
                  <a:cubicBezTo>
                    <a:pt x="1670" y="1776"/>
                    <a:pt x="1752" y="1775"/>
                    <a:pt x="1766" y="1767"/>
                  </a:cubicBezTo>
                  <a:cubicBezTo>
                    <a:pt x="1736" y="1767"/>
                    <a:pt x="1763" y="1766"/>
                    <a:pt x="1775" y="1766"/>
                  </a:cubicBezTo>
                  <a:cubicBezTo>
                    <a:pt x="1785" y="1760"/>
                    <a:pt x="1828" y="1746"/>
                    <a:pt x="1871" y="1746"/>
                  </a:cubicBezTo>
                  <a:cubicBezTo>
                    <a:pt x="1834" y="1745"/>
                    <a:pt x="1884" y="1744"/>
                    <a:pt x="1875" y="1743"/>
                  </a:cubicBezTo>
                  <a:cubicBezTo>
                    <a:pt x="1868" y="1743"/>
                    <a:pt x="1869" y="1741"/>
                    <a:pt x="1890" y="1740"/>
                  </a:cubicBezTo>
                  <a:cubicBezTo>
                    <a:pt x="1908" y="1740"/>
                    <a:pt x="1883" y="1737"/>
                    <a:pt x="1900" y="1736"/>
                  </a:cubicBezTo>
                  <a:cubicBezTo>
                    <a:pt x="1981" y="1728"/>
                    <a:pt x="1984" y="1720"/>
                    <a:pt x="2101" y="1708"/>
                  </a:cubicBezTo>
                  <a:cubicBezTo>
                    <a:pt x="2061" y="1707"/>
                    <a:pt x="2103" y="1706"/>
                    <a:pt x="2108" y="1706"/>
                  </a:cubicBezTo>
                  <a:cubicBezTo>
                    <a:pt x="2123" y="1704"/>
                    <a:pt x="2144" y="1702"/>
                    <a:pt x="2144" y="1699"/>
                  </a:cubicBezTo>
                  <a:cubicBezTo>
                    <a:pt x="2144" y="1698"/>
                    <a:pt x="2131" y="1696"/>
                    <a:pt x="2179" y="1695"/>
                  </a:cubicBezTo>
                  <a:cubicBezTo>
                    <a:pt x="2184" y="1695"/>
                    <a:pt x="2184" y="1694"/>
                    <a:pt x="2185" y="1694"/>
                  </a:cubicBezTo>
                  <a:cubicBezTo>
                    <a:pt x="2195" y="1692"/>
                    <a:pt x="2176" y="1690"/>
                    <a:pt x="2202" y="1687"/>
                  </a:cubicBezTo>
                  <a:cubicBezTo>
                    <a:pt x="2223" y="1686"/>
                    <a:pt x="2216" y="1683"/>
                    <a:pt x="2224" y="1681"/>
                  </a:cubicBezTo>
                  <a:cubicBezTo>
                    <a:pt x="2243" y="1676"/>
                    <a:pt x="2243" y="1669"/>
                    <a:pt x="2249" y="1665"/>
                  </a:cubicBezTo>
                  <a:cubicBezTo>
                    <a:pt x="2288" y="1662"/>
                    <a:pt x="2266" y="1659"/>
                    <a:pt x="2267" y="1656"/>
                  </a:cubicBezTo>
                  <a:cubicBezTo>
                    <a:pt x="2267" y="1654"/>
                    <a:pt x="2226" y="1652"/>
                    <a:pt x="2289" y="1650"/>
                  </a:cubicBezTo>
                  <a:cubicBezTo>
                    <a:pt x="2292" y="1650"/>
                    <a:pt x="2291" y="1650"/>
                    <a:pt x="2287" y="1650"/>
                  </a:cubicBezTo>
                  <a:cubicBezTo>
                    <a:pt x="2253" y="1648"/>
                    <a:pt x="2314" y="1647"/>
                    <a:pt x="2289" y="1647"/>
                  </a:cubicBezTo>
                  <a:cubicBezTo>
                    <a:pt x="2258" y="1645"/>
                    <a:pt x="2295" y="1645"/>
                    <a:pt x="2292" y="1644"/>
                  </a:cubicBezTo>
                  <a:cubicBezTo>
                    <a:pt x="2288" y="1643"/>
                    <a:pt x="2278" y="1641"/>
                    <a:pt x="2303" y="1640"/>
                  </a:cubicBezTo>
                  <a:cubicBezTo>
                    <a:pt x="2336" y="1639"/>
                    <a:pt x="2284" y="1638"/>
                    <a:pt x="2289" y="1637"/>
                  </a:cubicBezTo>
                  <a:cubicBezTo>
                    <a:pt x="2326" y="1633"/>
                    <a:pt x="2299" y="1630"/>
                    <a:pt x="2332" y="1628"/>
                  </a:cubicBezTo>
                  <a:cubicBezTo>
                    <a:pt x="2343" y="1628"/>
                    <a:pt x="2302" y="1627"/>
                    <a:pt x="2327" y="1626"/>
                  </a:cubicBezTo>
                  <a:cubicBezTo>
                    <a:pt x="2347" y="1625"/>
                    <a:pt x="2326" y="1623"/>
                    <a:pt x="2352" y="1621"/>
                  </a:cubicBezTo>
                  <a:cubicBezTo>
                    <a:pt x="2317" y="1620"/>
                    <a:pt x="2358" y="1619"/>
                    <a:pt x="2353" y="1618"/>
                  </a:cubicBezTo>
                  <a:cubicBezTo>
                    <a:pt x="2351" y="1609"/>
                    <a:pt x="2341" y="1611"/>
                    <a:pt x="2384" y="1608"/>
                  </a:cubicBezTo>
                  <a:cubicBezTo>
                    <a:pt x="2393" y="1608"/>
                    <a:pt x="2398" y="1606"/>
                    <a:pt x="2392" y="1606"/>
                  </a:cubicBezTo>
                  <a:cubicBezTo>
                    <a:pt x="2360" y="1605"/>
                    <a:pt x="2391" y="1604"/>
                    <a:pt x="2396" y="1604"/>
                  </a:cubicBezTo>
                  <a:cubicBezTo>
                    <a:pt x="2404" y="1603"/>
                    <a:pt x="2355" y="1602"/>
                    <a:pt x="2388" y="1601"/>
                  </a:cubicBezTo>
                  <a:cubicBezTo>
                    <a:pt x="2420" y="1597"/>
                    <a:pt x="2393" y="1597"/>
                    <a:pt x="2427" y="1593"/>
                  </a:cubicBezTo>
                  <a:cubicBezTo>
                    <a:pt x="2435" y="1592"/>
                    <a:pt x="2409" y="1591"/>
                    <a:pt x="2417" y="1591"/>
                  </a:cubicBezTo>
                  <a:cubicBezTo>
                    <a:pt x="2430" y="1590"/>
                    <a:pt x="2419" y="1589"/>
                    <a:pt x="2426" y="1588"/>
                  </a:cubicBezTo>
                  <a:cubicBezTo>
                    <a:pt x="2436" y="1587"/>
                    <a:pt x="2434" y="1586"/>
                    <a:pt x="2450" y="1585"/>
                  </a:cubicBezTo>
                  <a:cubicBezTo>
                    <a:pt x="2478" y="1584"/>
                    <a:pt x="2421" y="1583"/>
                    <a:pt x="2434" y="1582"/>
                  </a:cubicBezTo>
                  <a:cubicBezTo>
                    <a:pt x="2446" y="1581"/>
                    <a:pt x="2465" y="1580"/>
                    <a:pt x="2456" y="1579"/>
                  </a:cubicBezTo>
                  <a:cubicBezTo>
                    <a:pt x="2441" y="1576"/>
                    <a:pt x="2507" y="1574"/>
                    <a:pt x="2461" y="1572"/>
                  </a:cubicBezTo>
                  <a:cubicBezTo>
                    <a:pt x="2507" y="1569"/>
                    <a:pt x="2438" y="1570"/>
                    <a:pt x="2477" y="1565"/>
                  </a:cubicBezTo>
                  <a:cubicBezTo>
                    <a:pt x="2481" y="1564"/>
                    <a:pt x="2473" y="1563"/>
                    <a:pt x="2490" y="1562"/>
                  </a:cubicBezTo>
                  <a:cubicBezTo>
                    <a:pt x="2501" y="1561"/>
                    <a:pt x="2469" y="1559"/>
                    <a:pt x="2480" y="1559"/>
                  </a:cubicBezTo>
                  <a:cubicBezTo>
                    <a:pt x="2499" y="1558"/>
                    <a:pt x="2477" y="1557"/>
                    <a:pt x="2488" y="1556"/>
                  </a:cubicBezTo>
                  <a:cubicBezTo>
                    <a:pt x="2494" y="1556"/>
                    <a:pt x="2487" y="1555"/>
                    <a:pt x="2488" y="1554"/>
                  </a:cubicBezTo>
                  <a:cubicBezTo>
                    <a:pt x="2445" y="1554"/>
                    <a:pt x="2451" y="1553"/>
                    <a:pt x="2458" y="1553"/>
                  </a:cubicBezTo>
                  <a:cubicBezTo>
                    <a:pt x="2469" y="1551"/>
                    <a:pt x="2497" y="1550"/>
                    <a:pt x="2464" y="1549"/>
                  </a:cubicBezTo>
                  <a:cubicBezTo>
                    <a:pt x="2429" y="1548"/>
                    <a:pt x="2475" y="1547"/>
                    <a:pt x="2465" y="1546"/>
                  </a:cubicBezTo>
                  <a:cubicBezTo>
                    <a:pt x="2445" y="1544"/>
                    <a:pt x="2440" y="1541"/>
                    <a:pt x="2437" y="1538"/>
                  </a:cubicBezTo>
                  <a:cubicBezTo>
                    <a:pt x="2435" y="1537"/>
                    <a:pt x="2418" y="1535"/>
                    <a:pt x="2453" y="1534"/>
                  </a:cubicBezTo>
                  <a:cubicBezTo>
                    <a:pt x="2424" y="1533"/>
                    <a:pt x="2437" y="1531"/>
                    <a:pt x="2436" y="1530"/>
                  </a:cubicBezTo>
                  <a:cubicBezTo>
                    <a:pt x="2434" y="1528"/>
                    <a:pt x="2429" y="1526"/>
                    <a:pt x="2438" y="1524"/>
                  </a:cubicBezTo>
                  <a:cubicBezTo>
                    <a:pt x="2443" y="1522"/>
                    <a:pt x="2394" y="1522"/>
                    <a:pt x="2435" y="1521"/>
                  </a:cubicBezTo>
                  <a:cubicBezTo>
                    <a:pt x="2423" y="1520"/>
                    <a:pt x="2411" y="1518"/>
                    <a:pt x="2401" y="1518"/>
                  </a:cubicBezTo>
                  <a:cubicBezTo>
                    <a:pt x="2412" y="1517"/>
                    <a:pt x="2437" y="1515"/>
                    <a:pt x="2433" y="1515"/>
                  </a:cubicBezTo>
                  <a:cubicBezTo>
                    <a:pt x="2404" y="1514"/>
                    <a:pt x="2442" y="1514"/>
                    <a:pt x="2435" y="1513"/>
                  </a:cubicBezTo>
                  <a:cubicBezTo>
                    <a:pt x="2426" y="1511"/>
                    <a:pt x="2409" y="1510"/>
                    <a:pt x="2406" y="1506"/>
                  </a:cubicBezTo>
                  <a:cubicBezTo>
                    <a:pt x="2408" y="1505"/>
                    <a:pt x="2360" y="1505"/>
                    <a:pt x="2389" y="1503"/>
                  </a:cubicBezTo>
                  <a:cubicBezTo>
                    <a:pt x="2403" y="1502"/>
                    <a:pt x="2395" y="1500"/>
                    <a:pt x="2388" y="1499"/>
                  </a:cubicBezTo>
                  <a:cubicBezTo>
                    <a:pt x="2358" y="1498"/>
                    <a:pt x="2371" y="1497"/>
                    <a:pt x="2375" y="1496"/>
                  </a:cubicBezTo>
                  <a:cubicBezTo>
                    <a:pt x="2345" y="1489"/>
                    <a:pt x="2401" y="1490"/>
                    <a:pt x="2305" y="1488"/>
                  </a:cubicBezTo>
                  <a:cubicBezTo>
                    <a:pt x="2383" y="1487"/>
                    <a:pt x="2366" y="1483"/>
                    <a:pt x="2333" y="1482"/>
                  </a:cubicBezTo>
                  <a:cubicBezTo>
                    <a:pt x="2380" y="1480"/>
                    <a:pt x="2332" y="1480"/>
                    <a:pt x="2350" y="1477"/>
                  </a:cubicBezTo>
                  <a:cubicBezTo>
                    <a:pt x="2357" y="1475"/>
                    <a:pt x="2366" y="1473"/>
                    <a:pt x="2346" y="1472"/>
                  </a:cubicBezTo>
                  <a:cubicBezTo>
                    <a:pt x="2314" y="1471"/>
                    <a:pt x="2349" y="1470"/>
                    <a:pt x="2341" y="1469"/>
                  </a:cubicBezTo>
                  <a:cubicBezTo>
                    <a:pt x="2303" y="1464"/>
                    <a:pt x="2380" y="1464"/>
                    <a:pt x="2331" y="1462"/>
                  </a:cubicBezTo>
                  <a:cubicBezTo>
                    <a:pt x="2309" y="1455"/>
                    <a:pt x="2302" y="1453"/>
                    <a:pt x="2273" y="1445"/>
                  </a:cubicBezTo>
                  <a:cubicBezTo>
                    <a:pt x="2311" y="1444"/>
                    <a:pt x="2246" y="1443"/>
                    <a:pt x="2269" y="1442"/>
                  </a:cubicBezTo>
                  <a:cubicBezTo>
                    <a:pt x="2301" y="1441"/>
                    <a:pt x="2282" y="1441"/>
                    <a:pt x="2270" y="1440"/>
                  </a:cubicBezTo>
                  <a:cubicBezTo>
                    <a:pt x="2206" y="1435"/>
                    <a:pt x="2191" y="1422"/>
                    <a:pt x="2126" y="1417"/>
                  </a:cubicBezTo>
                  <a:cubicBezTo>
                    <a:pt x="2127" y="1416"/>
                    <a:pt x="2092" y="1415"/>
                    <a:pt x="2118" y="1414"/>
                  </a:cubicBezTo>
                  <a:cubicBezTo>
                    <a:pt x="2142" y="1413"/>
                    <a:pt x="2106" y="1412"/>
                    <a:pt x="2102" y="1411"/>
                  </a:cubicBezTo>
                  <a:cubicBezTo>
                    <a:pt x="2073" y="1401"/>
                    <a:pt x="2100" y="1407"/>
                    <a:pt x="2041" y="1401"/>
                  </a:cubicBezTo>
                  <a:cubicBezTo>
                    <a:pt x="2088" y="1399"/>
                    <a:pt x="1995" y="1397"/>
                    <a:pt x="2040" y="1395"/>
                  </a:cubicBezTo>
                  <a:cubicBezTo>
                    <a:pt x="1956" y="1387"/>
                    <a:pt x="1981" y="1383"/>
                    <a:pt x="1860" y="1376"/>
                  </a:cubicBezTo>
                  <a:cubicBezTo>
                    <a:pt x="1874" y="1375"/>
                    <a:pt x="1889" y="1375"/>
                    <a:pt x="1893" y="1375"/>
                  </a:cubicBezTo>
                  <a:cubicBezTo>
                    <a:pt x="1915" y="1371"/>
                    <a:pt x="1828" y="1378"/>
                    <a:pt x="1862" y="1368"/>
                  </a:cubicBezTo>
                  <a:cubicBezTo>
                    <a:pt x="1857" y="1368"/>
                    <a:pt x="1844" y="1368"/>
                    <a:pt x="1830" y="1367"/>
                  </a:cubicBezTo>
                  <a:cubicBezTo>
                    <a:pt x="1848" y="1364"/>
                    <a:pt x="1808" y="1362"/>
                    <a:pt x="1772" y="1359"/>
                  </a:cubicBezTo>
                  <a:cubicBezTo>
                    <a:pt x="1887" y="1358"/>
                    <a:pt x="1675" y="1347"/>
                    <a:pt x="1666" y="1343"/>
                  </a:cubicBezTo>
                  <a:cubicBezTo>
                    <a:pt x="1584" y="1328"/>
                    <a:pt x="1546" y="1326"/>
                    <a:pt x="1509" y="1307"/>
                  </a:cubicBezTo>
                  <a:cubicBezTo>
                    <a:pt x="1511" y="1304"/>
                    <a:pt x="1473" y="1301"/>
                    <a:pt x="1517" y="1298"/>
                  </a:cubicBezTo>
                  <a:cubicBezTo>
                    <a:pt x="1527" y="1298"/>
                    <a:pt x="1515" y="1297"/>
                    <a:pt x="1511" y="1296"/>
                  </a:cubicBezTo>
                  <a:cubicBezTo>
                    <a:pt x="1494" y="1297"/>
                    <a:pt x="1494" y="1281"/>
                    <a:pt x="1508" y="1280"/>
                  </a:cubicBezTo>
                  <a:cubicBezTo>
                    <a:pt x="1508" y="1279"/>
                    <a:pt x="1498" y="1278"/>
                    <a:pt x="1500" y="1276"/>
                  </a:cubicBezTo>
                  <a:cubicBezTo>
                    <a:pt x="1501" y="1275"/>
                    <a:pt x="1527" y="1274"/>
                    <a:pt x="1516" y="1273"/>
                  </a:cubicBezTo>
                  <a:cubicBezTo>
                    <a:pt x="1488" y="1272"/>
                    <a:pt x="1525" y="1271"/>
                    <a:pt x="1528" y="1270"/>
                  </a:cubicBezTo>
                  <a:cubicBezTo>
                    <a:pt x="1553" y="1270"/>
                    <a:pt x="1523" y="1267"/>
                    <a:pt x="1561" y="1265"/>
                  </a:cubicBezTo>
                  <a:cubicBezTo>
                    <a:pt x="1509" y="1263"/>
                    <a:pt x="1570" y="1262"/>
                    <a:pt x="1564" y="1260"/>
                  </a:cubicBezTo>
                  <a:cubicBezTo>
                    <a:pt x="1557" y="1258"/>
                    <a:pt x="1549" y="1256"/>
                    <a:pt x="1580" y="1255"/>
                  </a:cubicBezTo>
                  <a:cubicBezTo>
                    <a:pt x="1590" y="1254"/>
                    <a:pt x="1585" y="1253"/>
                    <a:pt x="1581" y="1252"/>
                  </a:cubicBezTo>
                  <a:cubicBezTo>
                    <a:pt x="1576" y="1252"/>
                    <a:pt x="1621" y="1251"/>
                    <a:pt x="1587" y="1250"/>
                  </a:cubicBezTo>
                  <a:cubicBezTo>
                    <a:pt x="1609" y="1249"/>
                    <a:pt x="1559" y="1247"/>
                    <a:pt x="1587" y="1246"/>
                  </a:cubicBezTo>
                  <a:cubicBezTo>
                    <a:pt x="1623" y="1244"/>
                    <a:pt x="1566" y="1243"/>
                    <a:pt x="1579" y="1241"/>
                  </a:cubicBezTo>
                  <a:cubicBezTo>
                    <a:pt x="1591" y="1240"/>
                    <a:pt x="1590" y="1238"/>
                    <a:pt x="1579" y="1237"/>
                  </a:cubicBezTo>
                  <a:cubicBezTo>
                    <a:pt x="1568" y="1235"/>
                    <a:pt x="1636" y="1234"/>
                    <a:pt x="1584" y="1233"/>
                  </a:cubicBezTo>
                  <a:cubicBezTo>
                    <a:pt x="1621" y="1231"/>
                    <a:pt x="1596" y="1229"/>
                    <a:pt x="1602" y="1227"/>
                  </a:cubicBezTo>
                  <a:cubicBezTo>
                    <a:pt x="1610" y="1215"/>
                    <a:pt x="1587" y="1217"/>
                    <a:pt x="1588" y="1215"/>
                  </a:cubicBezTo>
                  <a:cubicBezTo>
                    <a:pt x="1623" y="1214"/>
                    <a:pt x="1580" y="1213"/>
                    <a:pt x="1590" y="1213"/>
                  </a:cubicBezTo>
                  <a:cubicBezTo>
                    <a:pt x="1602" y="1212"/>
                    <a:pt x="1589" y="1211"/>
                    <a:pt x="1600" y="1210"/>
                  </a:cubicBezTo>
                  <a:cubicBezTo>
                    <a:pt x="1616" y="1205"/>
                    <a:pt x="1580" y="1204"/>
                    <a:pt x="1621" y="1203"/>
                  </a:cubicBezTo>
                  <a:cubicBezTo>
                    <a:pt x="1587" y="1202"/>
                    <a:pt x="1622" y="1200"/>
                    <a:pt x="1613" y="1199"/>
                  </a:cubicBezTo>
                  <a:cubicBezTo>
                    <a:pt x="1593" y="1197"/>
                    <a:pt x="1591" y="1195"/>
                    <a:pt x="1607" y="1194"/>
                  </a:cubicBezTo>
                  <a:cubicBezTo>
                    <a:pt x="1656" y="1182"/>
                    <a:pt x="1575" y="1187"/>
                    <a:pt x="1559" y="1187"/>
                  </a:cubicBezTo>
                  <a:cubicBezTo>
                    <a:pt x="1578" y="1187"/>
                    <a:pt x="1590" y="1187"/>
                    <a:pt x="1602" y="1188"/>
                  </a:cubicBezTo>
                  <a:cubicBezTo>
                    <a:pt x="1584" y="1188"/>
                    <a:pt x="1596" y="1189"/>
                    <a:pt x="1594" y="1190"/>
                  </a:cubicBezTo>
                  <a:cubicBezTo>
                    <a:pt x="1590" y="1190"/>
                    <a:pt x="1586" y="1189"/>
                    <a:pt x="1582" y="1189"/>
                  </a:cubicBezTo>
                  <a:cubicBezTo>
                    <a:pt x="1617" y="1189"/>
                    <a:pt x="1517" y="1190"/>
                    <a:pt x="1603" y="1191"/>
                  </a:cubicBezTo>
                  <a:cubicBezTo>
                    <a:pt x="1588" y="1191"/>
                    <a:pt x="1575" y="1191"/>
                    <a:pt x="1561" y="1192"/>
                  </a:cubicBezTo>
                  <a:cubicBezTo>
                    <a:pt x="1563" y="1198"/>
                    <a:pt x="1550" y="1196"/>
                    <a:pt x="1540" y="1198"/>
                  </a:cubicBezTo>
                  <a:cubicBezTo>
                    <a:pt x="1529" y="1199"/>
                    <a:pt x="1566" y="1199"/>
                    <a:pt x="1543" y="1201"/>
                  </a:cubicBezTo>
                  <a:cubicBezTo>
                    <a:pt x="1527" y="1201"/>
                    <a:pt x="1540" y="1203"/>
                    <a:pt x="1540" y="1204"/>
                  </a:cubicBezTo>
                  <a:cubicBezTo>
                    <a:pt x="1540" y="1205"/>
                    <a:pt x="1547" y="1206"/>
                    <a:pt x="1539" y="1206"/>
                  </a:cubicBezTo>
                  <a:cubicBezTo>
                    <a:pt x="1508" y="1208"/>
                    <a:pt x="1520" y="1210"/>
                    <a:pt x="1520" y="1212"/>
                  </a:cubicBezTo>
                  <a:cubicBezTo>
                    <a:pt x="1520" y="1213"/>
                    <a:pt x="1488" y="1215"/>
                    <a:pt x="1519" y="1216"/>
                  </a:cubicBezTo>
                  <a:cubicBezTo>
                    <a:pt x="1491" y="1217"/>
                    <a:pt x="1516" y="1218"/>
                    <a:pt x="1501" y="1219"/>
                  </a:cubicBezTo>
                  <a:cubicBezTo>
                    <a:pt x="1488" y="1220"/>
                    <a:pt x="1494" y="1222"/>
                    <a:pt x="1500" y="1223"/>
                  </a:cubicBezTo>
                  <a:cubicBezTo>
                    <a:pt x="1505" y="1224"/>
                    <a:pt x="1464" y="1225"/>
                    <a:pt x="1499" y="1226"/>
                  </a:cubicBezTo>
                  <a:cubicBezTo>
                    <a:pt x="1448" y="1241"/>
                    <a:pt x="1437" y="1234"/>
                    <a:pt x="1415" y="1241"/>
                  </a:cubicBezTo>
                  <a:cubicBezTo>
                    <a:pt x="1416" y="1252"/>
                    <a:pt x="1331" y="1251"/>
                    <a:pt x="1374" y="1255"/>
                  </a:cubicBezTo>
                  <a:cubicBezTo>
                    <a:pt x="1321" y="1260"/>
                    <a:pt x="1276" y="1258"/>
                    <a:pt x="1221" y="1256"/>
                  </a:cubicBezTo>
                  <a:cubicBezTo>
                    <a:pt x="1188" y="1255"/>
                    <a:pt x="1252" y="1254"/>
                    <a:pt x="1213" y="1254"/>
                  </a:cubicBezTo>
                  <a:cubicBezTo>
                    <a:pt x="1201" y="1252"/>
                    <a:pt x="1240" y="1252"/>
                    <a:pt x="1249" y="1251"/>
                  </a:cubicBezTo>
                  <a:lnTo>
                    <a:pt x="1249" y="1251"/>
                  </a:lnTo>
                  <a:cubicBezTo>
                    <a:pt x="1170" y="1251"/>
                    <a:pt x="1258" y="1240"/>
                    <a:pt x="1290" y="1239"/>
                  </a:cubicBezTo>
                  <a:cubicBezTo>
                    <a:pt x="1294" y="1252"/>
                    <a:pt x="1283" y="1248"/>
                    <a:pt x="1269" y="1250"/>
                  </a:cubicBezTo>
                  <a:cubicBezTo>
                    <a:pt x="1275" y="1250"/>
                    <a:pt x="1281" y="1250"/>
                    <a:pt x="1287" y="1250"/>
                  </a:cubicBezTo>
                  <a:cubicBezTo>
                    <a:pt x="1274" y="1250"/>
                    <a:pt x="1261" y="1251"/>
                    <a:pt x="1249" y="1251"/>
                  </a:cubicBezTo>
                  <a:cubicBezTo>
                    <a:pt x="1265" y="1258"/>
                    <a:pt x="1328" y="1253"/>
                    <a:pt x="1353" y="1247"/>
                  </a:cubicBezTo>
                  <a:cubicBezTo>
                    <a:pt x="1326" y="1245"/>
                    <a:pt x="1360" y="1243"/>
                    <a:pt x="1354" y="1242"/>
                  </a:cubicBezTo>
                  <a:cubicBezTo>
                    <a:pt x="1330" y="1233"/>
                    <a:pt x="1403" y="1250"/>
                    <a:pt x="1394" y="1222"/>
                  </a:cubicBezTo>
                  <a:cubicBezTo>
                    <a:pt x="1347" y="1223"/>
                    <a:pt x="1383" y="1225"/>
                    <a:pt x="1334" y="1216"/>
                  </a:cubicBezTo>
                  <a:cubicBezTo>
                    <a:pt x="1382" y="1214"/>
                    <a:pt x="1317" y="1215"/>
                    <a:pt x="1347" y="1212"/>
                  </a:cubicBezTo>
                  <a:cubicBezTo>
                    <a:pt x="1307" y="1212"/>
                    <a:pt x="1378" y="1211"/>
                    <a:pt x="1338" y="1210"/>
                  </a:cubicBezTo>
                  <a:cubicBezTo>
                    <a:pt x="1356" y="1209"/>
                    <a:pt x="1326" y="1207"/>
                    <a:pt x="1331" y="1206"/>
                  </a:cubicBezTo>
                  <a:cubicBezTo>
                    <a:pt x="1334" y="1198"/>
                    <a:pt x="1338" y="1201"/>
                    <a:pt x="1353" y="1200"/>
                  </a:cubicBezTo>
                  <a:cubicBezTo>
                    <a:pt x="1394" y="1198"/>
                    <a:pt x="1357" y="1196"/>
                    <a:pt x="1378" y="1191"/>
                  </a:cubicBezTo>
                  <a:cubicBezTo>
                    <a:pt x="1390" y="1188"/>
                    <a:pt x="1437" y="1185"/>
                    <a:pt x="1398" y="1184"/>
                  </a:cubicBezTo>
                  <a:cubicBezTo>
                    <a:pt x="1410" y="1184"/>
                    <a:pt x="1422" y="1184"/>
                    <a:pt x="1434" y="1184"/>
                  </a:cubicBezTo>
                  <a:cubicBezTo>
                    <a:pt x="1433" y="1183"/>
                    <a:pt x="1448" y="1181"/>
                    <a:pt x="1417" y="1181"/>
                  </a:cubicBezTo>
                  <a:cubicBezTo>
                    <a:pt x="1432" y="1179"/>
                    <a:pt x="1472" y="1180"/>
                    <a:pt x="1446" y="1175"/>
                  </a:cubicBezTo>
                  <a:cubicBezTo>
                    <a:pt x="1475" y="1173"/>
                    <a:pt x="1430" y="1171"/>
                    <a:pt x="1496" y="1170"/>
                  </a:cubicBezTo>
                  <a:cubicBezTo>
                    <a:pt x="1500" y="1164"/>
                    <a:pt x="1567" y="1162"/>
                    <a:pt x="1561" y="1159"/>
                  </a:cubicBezTo>
                  <a:cubicBezTo>
                    <a:pt x="1610" y="1158"/>
                    <a:pt x="1557" y="1156"/>
                    <a:pt x="1578" y="1155"/>
                  </a:cubicBezTo>
                  <a:cubicBezTo>
                    <a:pt x="1596" y="1153"/>
                    <a:pt x="1564" y="1152"/>
                    <a:pt x="1600" y="1151"/>
                  </a:cubicBezTo>
                  <a:cubicBezTo>
                    <a:pt x="1568" y="1149"/>
                    <a:pt x="1619" y="1148"/>
                    <a:pt x="1603" y="1147"/>
                  </a:cubicBezTo>
                  <a:cubicBezTo>
                    <a:pt x="1597" y="1147"/>
                    <a:pt x="1591" y="1147"/>
                    <a:pt x="1585" y="11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1"/>
          </p:nvPr>
        </p:nvSpPr>
        <p:spPr>
          <a:xfrm>
            <a:off x="720000" y="3465652"/>
            <a:ext cx="4605600" cy="9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2"/>
          </p:nvPr>
        </p:nvSpPr>
        <p:spPr>
          <a:xfrm>
            <a:off x="720000" y="1839303"/>
            <a:ext cx="4605600" cy="9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3"/>
          </p:nvPr>
        </p:nvSpPr>
        <p:spPr>
          <a:xfrm>
            <a:off x="720000" y="1341850"/>
            <a:ext cx="46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4"/>
          </p:nvPr>
        </p:nvSpPr>
        <p:spPr>
          <a:xfrm>
            <a:off x="720000" y="2968195"/>
            <a:ext cx="46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-1297189" y="-1549079"/>
            <a:ext cx="11253041" cy="8241678"/>
            <a:chOff x="-1297189" y="-1549079"/>
            <a:chExt cx="11253041" cy="8241678"/>
          </a:xfrm>
        </p:grpSpPr>
        <p:sp>
          <p:nvSpPr>
            <p:cNvPr id="52" name="Google Shape;52;p5"/>
            <p:cNvSpPr/>
            <p:nvPr/>
          </p:nvSpPr>
          <p:spPr>
            <a:xfrm rot="10800000">
              <a:off x="-886671" y="-54688"/>
              <a:ext cx="1566028" cy="1572149"/>
            </a:xfrm>
            <a:custGeom>
              <a:avLst/>
              <a:gdLst/>
              <a:ahLst/>
              <a:cxnLst/>
              <a:rect l="l" t="t" r="r" b="b"/>
              <a:pathLst>
                <a:path w="3577" h="3591" extrusionOk="0">
                  <a:moveTo>
                    <a:pt x="1585" y="1146"/>
                  </a:moveTo>
                  <a:cubicBezTo>
                    <a:pt x="1591" y="1146"/>
                    <a:pt x="1597" y="1146"/>
                    <a:pt x="1603" y="1146"/>
                  </a:cubicBezTo>
                  <a:cubicBezTo>
                    <a:pt x="1587" y="1142"/>
                    <a:pt x="1721" y="1148"/>
                    <a:pt x="1707" y="1140"/>
                  </a:cubicBezTo>
                  <a:cubicBezTo>
                    <a:pt x="1701" y="1140"/>
                    <a:pt x="1695" y="1140"/>
                    <a:pt x="1689" y="1139"/>
                  </a:cubicBezTo>
                  <a:cubicBezTo>
                    <a:pt x="1695" y="1139"/>
                    <a:pt x="1701" y="1139"/>
                    <a:pt x="1707" y="1139"/>
                  </a:cubicBezTo>
                  <a:cubicBezTo>
                    <a:pt x="1751" y="1124"/>
                    <a:pt x="1790" y="1122"/>
                    <a:pt x="1846" y="1118"/>
                  </a:cubicBezTo>
                  <a:cubicBezTo>
                    <a:pt x="1836" y="1116"/>
                    <a:pt x="1826" y="1117"/>
                    <a:pt x="1800" y="1117"/>
                  </a:cubicBezTo>
                  <a:cubicBezTo>
                    <a:pt x="1864" y="1117"/>
                    <a:pt x="1858" y="1113"/>
                    <a:pt x="1906" y="1113"/>
                  </a:cubicBezTo>
                  <a:cubicBezTo>
                    <a:pt x="1889" y="1115"/>
                    <a:pt x="1924" y="1115"/>
                    <a:pt x="1894" y="1116"/>
                  </a:cubicBezTo>
                  <a:cubicBezTo>
                    <a:pt x="1883" y="1129"/>
                    <a:pt x="1927" y="1124"/>
                    <a:pt x="1913" y="1127"/>
                  </a:cubicBezTo>
                  <a:cubicBezTo>
                    <a:pt x="1897" y="1130"/>
                    <a:pt x="1879" y="1132"/>
                    <a:pt x="1907" y="1135"/>
                  </a:cubicBezTo>
                  <a:cubicBezTo>
                    <a:pt x="1894" y="1135"/>
                    <a:pt x="1884" y="1135"/>
                    <a:pt x="1873" y="1136"/>
                  </a:cubicBezTo>
                  <a:cubicBezTo>
                    <a:pt x="1895" y="1137"/>
                    <a:pt x="1868" y="1138"/>
                    <a:pt x="1893" y="1139"/>
                  </a:cubicBezTo>
                  <a:cubicBezTo>
                    <a:pt x="1921" y="1139"/>
                    <a:pt x="1914" y="1140"/>
                    <a:pt x="1915" y="1141"/>
                  </a:cubicBezTo>
                  <a:cubicBezTo>
                    <a:pt x="1956" y="1140"/>
                    <a:pt x="1925" y="1136"/>
                    <a:pt x="1977" y="1130"/>
                  </a:cubicBezTo>
                  <a:cubicBezTo>
                    <a:pt x="1927" y="1129"/>
                    <a:pt x="1999" y="1127"/>
                    <a:pt x="1977" y="1126"/>
                  </a:cubicBezTo>
                  <a:cubicBezTo>
                    <a:pt x="1957" y="1125"/>
                    <a:pt x="1977" y="1124"/>
                    <a:pt x="1978" y="1123"/>
                  </a:cubicBezTo>
                  <a:cubicBezTo>
                    <a:pt x="1986" y="1121"/>
                    <a:pt x="1997" y="1119"/>
                    <a:pt x="1976" y="1117"/>
                  </a:cubicBezTo>
                  <a:cubicBezTo>
                    <a:pt x="1962" y="1116"/>
                    <a:pt x="2016" y="1116"/>
                    <a:pt x="1984" y="1115"/>
                  </a:cubicBezTo>
                  <a:cubicBezTo>
                    <a:pt x="2008" y="1112"/>
                    <a:pt x="1973" y="1113"/>
                    <a:pt x="1958" y="1111"/>
                  </a:cubicBezTo>
                  <a:cubicBezTo>
                    <a:pt x="1975" y="1106"/>
                    <a:pt x="2078" y="1098"/>
                    <a:pt x="2101" y="1090"/>
                  </a:cubicBezTo>
                  <a:cubicBezTo>
                    <a:pt x="2120" y="1089"/>
                    <a:pt x="2132" y="1089"/>
                    <a:pt x="2146" y="1089"/>
                  </a:cubicBezTo>
                  <a:cubicBezTo>
                    <a:pt x="2093" y="1086"/>
                    <a:pt x="2223" y="1080"/>
                    <a:pt x="2206" y="1075"/>
                  </a:cubicBezTo>
                  <a:cubicBezTo>
                    <a:pt x="2249" y="1075"/>
                    <a:pt x="2217" y="1073"/>
                    <a:pt x="2239" y="1072"/>
                  </a:cubicBezTo>
                  <a:cubicBezTo>
                    <a:pt x="2257" y="1071"/>
                    <a:pt x="2235" y="1069"/>
                    <a:pt x="2252" y="1068"/>
                  </a:cubicBezTo>
                  <a:cubicBezTo>
                    <a:pt x="2276" y="1066"/>
                    <a:pt x="2265" y="1065"/>
                    <a:pt x="2268" y="1063"/>
                  </a:cubicBezTo>
                  <a:cubicBezTo>
                    <a:pt x="2271" y="1062"/>
                    <a:pt x="2269" y="1061"/>
                    <a:pt x="2269" y="1059"/>
                  </a:cubicBezTo>
                  <a:cubicBezTo>
                    <a:pt x="2269" y="1058"/>
                    <a:pt x="2275" y="1056"/>
                    <a:pt x="2267" y="1055"/>
                  </a:cubicBezTo>
                  <a:cubicBezTo>
                    <a:pt x="2259" y="1054"/>
                    <a:pt x="2302" y="1053"/>
                    <a:pt x="2269" y="1051"/>
                  </a:cubicBezTo>
                  <a:cubicBezTo>
                    <a:pt x="2309" y="1046"/>
                    <a:pt x="2293" y="1045"/>
                    <a:pt x="2324" y="1043"/>
                  </a:cubicBezTo>
                  <a:cubicBezTo>
                    <a:pt x="2327" y="1043"/>
                    <a:pt x="2320" y="1042"/>
                    <a:pt x="2329" y="1041"/>
                  </a:cubicBezTo>
                  <a:cubicBezTo>
                    <a:pt x="2339" y="1040"/>
                    <a:pt x="2337" y="1039"/>
                    <a:pt x="2330" y="1038"/>
                  </a:cubicBezTo>
                  <a:cubicBezTo>
                    <a:pt x="2321" y="1037"/>
                    <a:pt x="2366" y="1036"/>
                    <a:pt x="2332" y="1035"/>
                  </a:cubicBezTo>
                  <a:cubicBezTo>
                    <a:pt x="2344" y="1035"/>
                    <a:pt x="2403" y="1031"/>
                    <a:pt x="2358" y="1029"/>
                  </a:cubicBezTo>
                  <a:cubicBezTo>
                    <a:pt x="2350" y="1028"/>
                    <a:pt x="2359" y="1027"/>
                    <a:pt x="2365" y="1027"/>
                  </a:cubicBezTo>
                  <a:cubicBezTo>
                    <a:pt x="2371" y="1026"/>
                    <a:pt x="2343" y="1025"/>
                    <a:pt x="2371" y="1025"/>
                  </a:cubicBezTo>
                  <a:cubicBezTo>
                    <a:pt x="2332" y="1024"/>
                    <a:pt x="2384" y="1023"/>
                    <a:pt x="2362" y="1023"/>
                  </a:cubicBezTo>
                  <a:cubicBezTo>
                    <a:pt x="2330" y="1022"/>
                    <a:pt x="2377" y="1021"/>
                    <a:pt x="2366" y="1021"/>
                  </a:cubicBezTo>
                  <a:cubicBezTo>
                    <a:pt x="2336" y="1019"/>
                    <a:pt x="2358" y="1017"/>
                    <a:pt x="2352" y="1015"/>
                  </a:cubicBezTo>
                  <a:cubicBezTo>
                    <a:pt x="2339" y="1011"/>
                    <a:pt x="2380" y="1012"/>
                    <a:pt x="2393" y="1007"/>
                  </a:cubicBezTo>
                  <a:cubicBezTo>
                    <a:pt x="2383" y="996"/>
                    <a:pt x="2453" y="1000"/>
                    <a:pt x="2414" y="996"/>
                  </a:cubicBezTo>
                  <a:cubicBezTo>
                    <a:pt x="2470" y="988"/>
                    <a:pt x="2441" y="986"/>
                    <a:pt x="2479" y="976"/>
                  </a:cubicBezTo>
                  <a:cubicBezTo>
                    <a:pt x="2485" y="975"/>
                    <a:pt x="2508" y="973"/>
                    <a:pt x="2532" y="971"/>
                  </a:cubicBezTo>
                  <a:cubicBezTo>
                    <a:pt x="2581" y="976"/>
                    <a:pt x="2550" y="980"/>
                    <a:pt x="2562" y="985"/>
                  </a:cubicBezTo>
                  <a:cubicBezTo>
                    <a:pt x="2532" y="983"/>
                    <a:pt x="2515" y="982"/>
                    <a:pt x="2498" y="982"/>
                  </a:cubicBezTo>
                  <a:cubicBezTo>
                    <a:pt x="2524" y="992"/>
                    <a:pt x="2550" y="984"/>
                    <a:pt x="2500" y="994"/>
                  </a:cubicBezTo>
                  <a:cubicBezTo>
                    <a:pt x="2577" y="990"/>
                    <a:pt x="2579" y="993"/>
                    <a:pt x="2643" y="978"/>
                  </a:cubicBezTo>
                  <a:cubicBezTo>
                    <a:pt x="2647" y="972"/>
                    <a:pt x="2632" y="974"/>
                    <a:pt x="2663" y="972"/>
                  </a:cubicBezTo>
                  <a:cubicBezTo>
                    <a:pt x="2673" y="971"/>
                    <a:pt x="2667" y="970"/>
                    <a:pt x="2677" y="970"/>
                  </a:cubicBezTo>
                  <a:cubicBezTo>
                    <a:pt x="2695" y="969"/>
                    <a:pt x="2649" y="969"/>
                    <a:pt x="2677" y="968"/>
                  </a:cubicBezTo>
                  <a:cubicBezTo>
                    <a:pt x="2686" y="968"/>
                    <a:pt x="2685" y="967"/>
                    <a:pt x="2685" y="966"/>
                  </a:cubicBezTo>
                  <a:cubicBezTo>
                    <a:pt x="2684" y="966"/>
                    <a:pt x="2693" y="965"/>
                    <a:pt x="2671" y="964"/>
                  </a:cubicBezTo>
                  <a:cubicBezTo>
                    <a:pt x="2688" y="963"/>
                    <a:pt x="2712" y="959"/>
                    <a:pt x="2671" y="956"/>
                  </a:cubicBezTo>
                  <a:cubicBezTo>
                    <a:pt x="2661" y="955"/>
                    <a:pt x="2641" y="954"/>
                    <a:pt x="2648" y="954"/>
                  </a:cubicBezTo>
                  <a:cubicBezTo>
                    <a:pt x="2688" y="952"/>
                    <a:pt x="2652" y="951"/>
                    <a:pt x="2641" y="951"/>
                  </a:cubicBezTo>
                  <a:cubicBezTo>
                    <a:pt x="2624" y="948"/>
                    <a:pt x="2601" y="945"/>
                    <a:pt x="2627" y="943"/>
                  </a:cubicBezTo>
                  <a:cubicBezTo>
                    <a:pt x="2700" y="932"/>
                    <a:pt x="2652" y="932"/>
                    <a:pt x="2747" y="924"/>
                  </a:cubicBezTo>
                  <a:cubicBezTo>
                    <a:pt x="2745" y="924"/>
                    <a:pt x="2743" y="924"/>
                    <a:pt x="2740" y="924"/>
                  </a:cubicBezTo>
                  <a:cubicBezTo>
                    <a:pt x="2711" y="923"/>
                    <a:pt x="2754" y="923"/>
                    <a:pt x="2749" y="922"/>
                  </a:cubicBezTo>
                  <a:cubicBezTo>
                    <a:pt x="2781" y="913"/>
                    <a:pt x="2798" y="912"/>
                    <a:pt x="2866" y="905"/>
                  </a:cubicBezTo>
                  <a:cubicBezTo>
                    <a:pt x="2876" y="900"/>
                    <a:pt x="2928" y="897"/>
                    <a:pt x="2935" y="896"/>
                  </a:cubicBezTo>
                  <a:cubicBezTo>
                    <a:pt x="2931" y="895"/>
                    <a:pt x="2972" y="894"/>
                    <a:pt x="2936" y="893"/>
                  </a:cubicBezTo>
                  <a:cubicBezTo>
                    <a:pt x="3016" y="885"/>
                    <a:pt x="3065" y="884"/>
                    <a:pt x="3143" y="867"/>
                  </a:cubicBezTo>
                  <a:cubicBezTo>
                    <a:pt x="3122" y="867"/>
                    <a:pt x="3050" y="870"/>
                    <a:pt x="3062" y="875"/>
                  </a:cubicBezTo>
                  <a:cubicBezTo>
                    <a:pt x="2971" y="872"/>
                    <a:pt x="2758" y="900"/>
                    <a:pt x="2745" y="886"/>
                  </a:cubicBezTo>
                  <a:cubicBezTo>
                    <a:pt x="2734" y="885"/>
                    <a:pt x="2765" y="884"/>
                    <a:pt x="2758" y="883"/>
                  </a:cubicBezTo>
                  <a:cubicBezTo>
                    <a:pt x="2750" y="878"/>
                    <a:pt x="2857" y="878"/>
                    <a:pt x="2803" y="873"/>
                  </a:cubicBezTo>
                  <a:cubicBezTo>
                    <a:pt x="2780" y="873"/>
                    <a:pt x="2764" y="872"/>
                    <a:pt x="2740" y="872"/>
                  </a:cubicBezTo>
                  <a:cubicBezTo>
                    <a:pt x="2751" y="870"/>
                    <a:pt x="2760" y="869"/>
                    <a:pt x="2768" y="867"/>
                  </a:cubicBezTo>
                  <a:cubicBezTo>
                    <a:pt x="2763" y="867"/>
                    <a:pt x="2757" y="867"/>
                    <a:pt x="2751" y="866"/>
                  </a:cubicBezTo>
                  <a:cubicBezTo>
                    <a:pt x="2791" y="867"/>
                    <a:pt x="2791" y="863"/>
                    <a:pt x="2751" y="863"/>
                  </a:cubicBezTo>
                  <a:cubicBezTo>
                    <a:pt x="2757" y="862"/>
                    <a:pt x="2763" y="862"/>
                    <a:pt x="2768" y="862"/>
                  </a:cubicBezTo>
                  <a:lnTo>
                    <a:pt x="2768" y="862"/>
                  </a:lnTo>
                  <a:cubicBezTo>
                    <a:pt x="2763" y="861"/>
                    <a:pt x="2757" y="861"/>
                    <a:pt x="2751" y="861"/>
                  </a:cubicBezTo>
                  <a:cubicBezTo>
                    <a:pt x="2765" y="862"/>
                    <a:pt x="2812" y="858"/>
                    <a:pt x="2803" y="853"/>
                  </a:cubicBezTo>
                  <a:cubicBezTo>
                    <a:pt x="2776" y="852"/>
                    <a:pt x="2819" y="851"/>
                    <a:pt x="2814" y="850"/>
                  </a:cubicBezTo>
                  <a:cubicBezTo>
                    <a:pt x="2802" y="848"/>
                    <a:pt x="2798" y="845"/>
                    <a:pt x="2846" y="843"/>
                  </a:cubicBezTo>
                  <a:cubicBezTo>
                    <a:pt x="2853" y="843"/>
                    <a:pt x="2821" y="842"/>
                    <a:pt x="2849" y="841"/>
                  </a:cubicBezTo>
                  <a:cubicBezTo>
                    <a:pt x="2821" y="840"/>
                    <a:pt x="2859" y="842"/>
                    <a:pt x="2852" y="837"/>
                  </a:cubicBezTo>
                  <a:cubicBezTo>
                    <a:pt x="2898" y="833"/>
                    <a:pt x="2996" y="825"/>
                    <a:pt x="3040" y="813"/>
                  </a:cubicBezTo>
                  <a:cubicBezTo>
                    <a:pt x="3044" y="812"/>
                    <a:pt x="3099" y="810"/>
                    <a:pt x="3061" y="810"/>
                  </a:cubicBezTo>
                  <a:cubicBezTo>
                    <a:pt x="3088" y="809"/>
                    <a:pt x="3080" y="808"/>
                    <a:pt x="3080" y="807"/>
                  </a:cubicBezTo>
                  <a:cubicBezTo>
                    <a:pt x="3081" y="806"/>
                    <a:pt x="3072" y="804"/>
                    <a:pt x="3083" y="803"/>
                  </a:cubicBezTo>
                  <a:cubicBezTo>
                    <a:pt x="3109" y="801"/>
                    <a:pt x="3116" y="798"/>
                    <a:pt x="3123" y="796"/>
                  </a:cubicBezTo>
                  <a:cubicBezTo>
                    <a:pt x="3156" y="793"/>
                    <a:pt x="3166" y="788"/>
                    <a:pt x="3125" y="789"/>
                  </a:cubicBezTo>
                  <a:cubicBezTo>
                    <a:pt x="3134" y="789"/>
                    <a:pt x="3138" y="788"/>
                    <a:pt x="3152" y="787"/>
                  </a:cubicBezTo>
                  <a:cubicBezTo>
                    <a:pt x="3174" y="787"/>
                    <a:pt x="3143" y="786"/>
                    <a:pt x="3146" y="786"/>
                  </a:cubicBezTo>
                  <a:cubicBezTo>
                    <a:pt x="3151" y="785"/>
                    <a:pt x="3156" y="784"/>
                    <a:pt x="3164" y="784"/>
                  </a:cubicBezTo>
                  <a:cubicBezTo>
                    <a:pt x="3171" y="783"/>
                    <a:pt x="3194" y="783"/>
                    <a:pt x="3165" y="782"/>
                  </a:cubicBezTo>
                  <a:cubicBezTo>
                    <a:pt x="3190" y="772"/>
                    <a:pt x="3243" y="771"/>
                    <a:pt x="3289" y="764"/>
                  </a:cubicBezTo>
                  <a:cubicBezTo>
                    <a:pt x="3266" y="761"/>
                    <a:pt x="3381" y="762"/>
                    <a:pt x="3330" y="763"/>
                  </a:cubicBezTo>
                  <a:lnTo>
                    <a:pt x="3330" y="762"/>
                  </a:lnTo>
                  <a:cubicBezTo>
                    <a:pt x="3316" y="763"/>
                    <a:pt x="3303" y="764"/>
                    <a:pt x="3289" y="764"/>
                  </a:cubicBezTo>
                  <a:cubicBezTo>
                    <a:pt x="3315" y="765"/>
                    <a:pt x="3346" y="765"/>
                    <a:pt x="3372" y="764"/>
                  </a:cubicBezTo>
                  <a:cubicBezTo>
                    <a:pt x="3366" y="764"/>
                    <a:pt x="3360" y="764"/>
                    <a:pt x="3355" y="764"/>
                  </a:cubicBezTo>
                  <a:cubicBezTo>
                    <a:pt x="3369" y="763"/>
                    <a:pt x="3404" y="763"/>
                    <a:pt x="3372" y="763"/>
                  </a:cubicBezTo>
                  <a:lnTo>
                    <a:pt x="3372" y="764"/>
                  </a:lnTo>
                  <a:lnTo>
                    <a:pt x="3414" y="764"/>
                  </a:lnTo>
                  <a:cubicBezTo>
                    <a:pt x="3461" y="790"/>
                    <a:pt x="3502" y="753"/>
                    <a:pt x="3552" y="754"/>
                  </a:cubicBezTo>
                  <a:cubicBezTo>
                    <a:pt x="3515" y="753"/>
                    <a:pt x="3555" y="751"/>
                    <a:pt x="3551" y="750"/>
                  </a:cubicBezTo>
                  <a:cubicBezTo>
                    <a:pt x="3545" y="748"/>
                    <a:pt x="3567" y="747"/>
                    <a:pt x="3555" y="745"/>
                  </a:cubicBezTo>
                  <a:cubicBezTo>
                    <a:pt x="3548" y="744"/>
                    <a:pt x="3540" y="743"/>
                    <a:pt x="3538" y="742"/>
                  </a:cubicBezTo>
                  <a:cubicBezTo>
                    <a:pt x="3533" y="742"/>
                    <a:pt x="3527" y="742"/>
                    <a:pt x="3521" y="742"/>
                  </a:cubicBezTo>
                  <a:cubicBezTo>
                    <a:pt x="3527" y="741"/>
                    <a:pt x="3533" y="741"/>
                    <a:pt x="3538" y="741"/>
                  </a:cubicBezTo>
                  <a:cubicBezTo>
                    <a:pt x="3539" y="740"/>
                    <a:pt x="3583" y="740"/>
                    <a:pt x="3543" y="739"/>
                  </a:cubicBezTo>
                  <a:cubicBezTo>
                    <a:pt x="3574" y="738"/>
                    <a:pt x="3533" y="737"/>
                    <a:pt x="3539" y="736"/>
                  </a:cubicBezTo>
                  <a:cubicBezTo>
                    <a:pt x="3544" y="736"/>
                    <a:pt x="3551" y="735"/>
                    <a:pt x="3560" y="734"/>
                  </a:cubicBezTo>
                  <a:cubicBezTo>
                    <a:pt x="3569" y="734"/>
                    <a:pt x="3520" y="733"/>
                    <a:pt x="3552" y="732"/>
                  </a:cubicBezTo>
                  <a:cubicBezTo>
                    <a:pt x="3556" y="732"/>
                    <a:pt x="3545" y="731"/>
                    <a:pt x="3535" y="731"/>
                  </a:cubicBezTo>
                  <a:cubicBezTo>
                    <a:pt x="3506" y="729"/>
                    <a:pt x="3512" y="728"/>
                    <a:pt x="3530" y="726"/>
                  </a:cubicBezTo>
                  <a:cubicBezTo>
                    <a:pt x="3538" y="726"/>
                    <a:pt x="3505" y="725"/>
                    <a:pt x="3538" y="724"/>
                  </a:cubicBezTo>
                  <a:cubicBezTo>
                    <a:pt x="3514" y="724"/>
                    <a:pt x="3523" y="723"/>
                    <a:pt x="3536" y="723"/>
                  </a:cubicBezTo>
                  <a:cubicBezTo>
                    <a:pt x="3506" y="722"/>
                    <a:pt x="3520" y="721"/>
                    <a:pt x="3518" y="720"/>
                  </a:cubicBezTo>
                  <a:cubicBezTo>
                    <a:pt x="3513" y="714"/>
                    <a:pt x="3533" y="716"/>
                    <a:pt x="3499" y="714"/>
                  </a:cubicBezTo>
                  <a:cubicBezTo>
                    <a:pt x="3528" y="714"/>
                    <a:pt x="3507" y="712"/>
                    <a:pt x="3508" y="712"/>
                  </a:cubicBezTo>
                  <a:cubicBezTo>
                    <a:pt x="3510" y="711"/>
                    <a:pt x="3505" y="709"/>
                    <a:pt x="3518" y="708"/>
                  </a:cubicBezTo>
                  <a:cubicBezTo>
                    <a:pt x="3475" y="705"/>
                    <a:pt x="3508" y="698"/>
                    <a:pt x="3465" y="692"/>
                  </a:cubicBezTo>
                  <a:cubicBezTo>
                    <a:pt x="3501" y="691"/>
                    <a:pt x="3433" y="689"/>
                    <a:pt x="3475" y="688"/>
                  </a:cubicBezTo>
                  <a:cubicBezTo>
                    <a:pt x="3496" y="688"/>
                    <a:pt x="3449" y="687"/>
                    <a:pt x="3473" y="685"/>
                  </a:cubicBezTo>
                  <a:cubicBezTo>
                    <a:pt x="3489" y="685"/>
                    <a:pt x="3486" y="683"/>
                    <a:pt x="3474" y="682"/>
                  </a:cubicBezTo>
                  <a:cubicBezTo>
                    <a:pt x="3441" y="678"/>
                    <a:pt x="3461" y="675"/>
                    <a:pt x="3455" y="672"/>
                  </a:cubicBezTo>
                  <a:cubicBezTo>
                    <a:pt x="3449" y="668"/>
                    <a:pt x="3469" y="665"/>
                    <a:pt x="3436" y="662"/>
                  </a:cubicBezTo>
                  <a:cubicBezTo>
                    <a:pt x="3423" y="660"/>
                    <a:pt x="3442" y="658"/>
                    <a:pt x="3434" y="654"/>
                  </a:cubicBezTo>
                  <a:cubicBezTo>
                    <a:pt x="3431" y="653"/>
                    <a:pt x="3406" y="652"/>
                    <a:pt x="3417" y="651"/>
                  </a:cubicBezTo>
                  <a:cubicBezTo>
                    <a:pt x="3439" y="650"/>
                    <a:pt x="3406" y="649"/>
                    <a:pt x="3412" y="648"/>
                  </a:cubicBezTo>
                  <a:cubicBezTo>
                    <a:pt x="3419" y="646"/>
                    <a:pt x="3411" y="640"/>
                    <a:pt x="3414" y="634"/>
                  </a:cubicBezTo>
                  <a:cubicBezTo>
                    <a:pt x="3414" y="633"/>
                    <a:pt x="3403" y="631"/>
                    <a:pt x="3416" y="630"/>
                  </a:cubicBezTo>
                  <a:cubicBezTo>
                    <a:pt x="3434" y="628"/>
                    <a:pt x="3374" y="627"/>
                    <a:pt x="3404" y="626"/>
                  </a:cubicBezTo>
                  <a:cubicBezTo>
                    <a:pt x="3425" y="624"/>
                    <a:pt x="3365" y="620"/>
                    <a:pt x="3378" y="619"/>
                  </a:cubicBezTo>
                  <a:cubicBezTo>
                    <a:pt x="3410" y="618"/>
                    <a:pt x="3368" y="617"/>
                    <a:pt x="3374" y="616"/>
                  </a:cubicBezTo>
                  <a:cubicBezTo>
                    <a:pt x="3391" y="614"/>
                    <a:pt x="3312" y="613"/>
                    <a:pt x="3351" y="611"/>
                  </a:cubicBezTo>
                  <a:cubicBezTo>
                    <a:pt x="3305" y="608"/>
                    <a:pt x="3349" y="604"/>
                    <a:pt x="3324" y="602"/>
                  </a:cubicBezTo>
                  <a:cubicBezTo>
                    <a:pt x="3296" y="600"/>
                    <a:pt x="3359" y="600"/>
                    <a:pt x="3330" y="599"/>
                  </a:cubicBezTo>
                  <a:cubicBezTo>
                    <a:pt x="3297" y="598"/>
                    <a:pt x="3323" y="596"/>
                    <a:pt x="3307" y="595"/>
                  </a:cubicBezTo>
                  <a:cubicBezTo>
                    <a:pt x="3295" y="592"/>
                    <a:pt x="3281" y="593"/>
                    <a:pt x="3288" y="588"/>
                  </a:cubicBezTo>
                  <a:cubicBezTo>
                    <a:pt x="3282" y="571"/>
                    <a:pt x="3221" y="570"/>
                    <a:pt x="3228" y="567"/>
                  </a:cubicBezTo>
                  <a:cubicBezTo>
                    <a:pt x="3242" y="566"/>
                    <a:pt x="3174" y="564"/>
                    <a:pt x="3220" y="562"/>
                  </a:cubicBezTo>
                  <a:cubicBezTo>
                    <a:pt x="3226" y="562"/>
                    <a:pt x="3189" y="561"/>
                    <a:pt x="3224" y="560"/>
                  </a:cubicBezTo>
                  <a:cubicBezTo>
                    <a:pt x="3205" y="556"/>
                    <a:pt x="3194" y="557"/>
                    <a:pt x="3184" y="550"/>
                  </a:cubicBezTo>
                  <a:cubicBezTo>
                    <a:pt x="3187" y="549"/>
                    <a:pt x="3190" y="548"/>
                    <a:pt x="3180" y="548"/>
                  </a:cubicBezTo>
                  <a:cubicBezTo>
                    <a:pt x="3153" y="547"/>
                    <a:pt x="3203" y="546"/>
                    <a:pt x="3164" y="546"/>
                  </a:cubicBezTo>
                  <a:cubicBezTo>
                    <a:pt x="3169" y="545"/>
                    <a:pt x="3150" y="543"/>
                    <a:pt x="3178" y="543"/>
                  </a:cubicBezTo>
                  <a:cubicBezTo>
                    <a:pt x="3206" y="542"/>
                    <a:pt x="3162" y="541"/>
                    <a:pt x="3177" y="540"/>
                  </a:cubicBezTo>
                  <a:cubicBezTo>
                    <a:pt x="3203" y="538"/>
                    <a:pt x="3169" y="535"/>
                    <a:pt x="3205" y="533"/>
                  </a:cubicBezTo>
                  <a:cubicBezTo>
                    <a:pt x="3209" y="533"/>
                    <a:pt x="3206" y="532"/>
                    <a:pt x="3200" y="532"/>
                  </a:cubicBezTo>
                  <a:cubicBezTo>
                    <a:pt x="3175" y="531"/>
                    <a:pt x="3186" y="530"/>
                    <a:pt x="3185" y="529"/>
                  </a:cubicBezTo>
                  <a:cubicBezTo>
                    <a:pt x="3180" y="514"/>
                    <a:pt x="3197" y="509"/>
                    <a:pt x="3166" y="508"/>
                  </a:cubicBezTo>
                  <a:cubicBezTo>
                    <a:pt x="3153" y="507"/>
                    <a:pt x="3187" y="506"/>
                    <a:pt x="3165" y="504"/>
                  </a:cubicBezTo>
                  <a:cubicBezTo>
                    <a:pt x="3159" y="504"/>
                    <a:pt x="3163" y="503"/>
                    <a:pt x="3166" y="503"/>
                  </a:cubicBezTo>
                  <a:cubicBezTo>
                    <a:pt x="3179" y="499"/>
                    <a:pt x="3207" y="499"/>
                    <a:pt x="3205" y="490"/>
                  </a:cubicBezTo>
                  <a:cubicBezTo>
                    <a:pt x="3205" y="489"/>
                    <a:pt x="3193" y="487"/>
                    <a:pt x="3208" y="486"/>
                  </a:cubicBezTo>
                  <a:cubicBezTo>
                    <a:pt x="3233" y="486"/>
                    <a:pt x="3204" y="485"/>
                    <a:pt x="3220" y="484"/>
                  </a:cubicBezTo>
                  <a:cubicBezTo>
                    <a:pt x="3227" y="482"/>
                    <a:pt x="3247" y="478"/>
                    <a:pt x="3240" y="478"/>
                  </a:cubicBezTo>
                  <a:cubicBezTo>
                    <a:pt x="3215" y="477"/>
                    <a:pt x="3254" y="477"/>
                    <a:pt x="3249" y="476"/>
                  </a:cubicBezTo>
                  <a:cubicBezTo>
                    <a:pt x="3241" y="474"/>
                    <a:pt x="3233" y="472"/>
                    <a:pt x="3251" y="471"/>
                  </a:cubicBezTo>
                  <a:cubicBezTo>
                    <a:pt x="3271" y="469"/>
                    <a:pt x="3215" y="467"/>
                    <a:pt x="3268" y="466"/>
                  </a:cubicBezTo>
                  <a:cubicBezTo>
                    <a:pt x="3257" y="465"/>
                    <a:pt x="3241" y="465"/>
                    <a:pt x="3247" y="463"/>
                  </a:cubicBezTo>
                  <a:cubicBezTo>
                    <a:pt x="3226" y="436"/>
                    <a:pt x="3319" y="449"/>
                    <a:pt x="3310" y="441"/>
                  </a:cubicBezTo>
                  <a:cubicBezTo>
                    <a:pt x="3303" y="440"/>
                    <a:pt x="3326" y="438"/>
                    <a:pt x="3291" y="436"/>
                  </a:cubicBezTo>
                  <a:cubicBezTo>
                    <a:pt x="3330" y="435"/>
                    <a:pt x="3302" y="433"/>
                    <a:pt x="3309" y="431"/>
                  </a:cubicBezTo>
                  <a:cubicBezTo>
                    <a:pt x="3316" y="430"/>
                    <a:pt x="3360" y="428"/>
                    <a:pt x="3311" y="426"/>
                  </a:cubicBezTo>
                  <a:cubicBezTo>
                    <a:pt x="3321" y="425"/>
                    <a:pt x="3399" y="422"/>
                    <a:pt x="3351" y="420"/>
                  </a:cubicBezTo>
                  <a:cubicBezTo>
                    <a:pt x="3392" y="418"/>
                    <a:pt x="3364" y="415"/>
                    <a:pt x="3372" y="413"/>
                  </a:cubicBezTo>
                  <a:cubicBezTo>
                    <a:pt x="3387" y="407"/>
                    <a:pt x="3394" y="408"/>
                    <a:pt x="3413" y="404"/>
                  </a:cubicBezTo>
                  <a:cubicBezTo>
                    <a:pt x="3362" y="403"/>
                    <a:pt x="3421" y="402"/>
                    <a:pt x="3414" y="401"/>
                  </a:cubicBezTo>
                  <a:cubicBezTo>
                    <a:pt x="3406" y="399"/>
                    <a:pt x="3429" y="398"/>
                    <a:pt x="3396" y="397"/>
                  </a:cubicBezTo>
                  <a:cubicBezTo>
                    <a:pt x="3421" y="396"/>
                    <a:pt x="3411" y="395"/>
                    <a:pt x="3414" y="393"/>
                  </a:cubicBezTo>
                  <a:cubicBezTo>
                    <a:pt x="3416" y="393"/>
                    <a:pt x="3434" y="392"/>
                    <a:pt x="3426" y="391"/>
                  </a:cubicBezTo>
                  <a:cubicBezTo>
                    <a:pt x="3403" y="390"/>
                    <a:pt x="3419" y="389"/>
                    <a:pt x="3414" y="387"/>
                  </a:cubicBezTo>
                  <a:cubicBezTo>
                    <a:pt x="3460" y="386"/>
                    <a:pt x="3421" y="385"/>
                    <a:pt x="3423" y="384"/>
                  </a:cubicBezTo>
                  <a:cubicBezTo>
                    <a:pt x="3432" y="379"/>
                    <a:pt x="3438" y="374"/>
                    <a:pt x="3426" y="373"/>
                  </a:cubicBezTo>
                  <a:cubicBezTo>
                    <a:pt x="3399" y="372"/>
                    <a:pt x="3448" y="372"/>
                    <a:pt x="3438" y="371"/>
                  </a:cubicBezTo>
                  <a:cubicBezTo>
                    <a:pt x="3433" y="370"/>
                    <a:pt x="3393" y="369"/>
                    <a:pt x="3430" y="369"/>
                  </a:cubicBezTo>
                  <a:cubicBezTo>
                    <a:pt x="3433" y="368"/>
                    <a:pt x="3418" y="367"/>
                    <a:pt x="3416" y="367"/>
                  </a:cubicBezTo>
                  <a:cubicBezTo>
                    <a:pt x="3415" y="366"/>
                    <a:pt x="3445" y="366"/>
                    <a:pt x="3421" y="365"/>
                  </a:cubicBezTo>
                  <a:cubicBezTo>
                    <a:pt x="3418" y="365"/>
                    <a:pt x="3437" y="364"/>
                    <a:pt x="3433" y="364"/>
                  </a:cubicBezTo>
                  <a:cubicBezTo>
                    <a:pt x="3421" y="363"/>
                    <a:pt x="3412" y="362"/>
                    <a:pt x="3413" y="361"/>
                  </a:cubicBezTo>
                  <a:cubicBezTo>
                    <a:pt x="3414" y="360"/>
                    <a:pt x="3417" y="359"/>
                    <a:pt x="3401" y="358"/>
                  </a:cubicBezTo>
                  <a:cubicBezTo>
                    <a:pt x="3373" y="356"/>
                    <a:pt x="3426" y="356"/>
                    <a:pt x="3413" y="355"/>
                  </a:cubicBezTo>
                  <a:cubicBezTo>
                    <a:pt x="3396" y="354"/>
                    <a:pt x="3398" y="352"/>
                    <a:pt x="3412" y="351"/>
                  </a:cubicBezTo>
                  <a:cubicBezTo>
                    <a:pt x="3425" y="350"/>
                    <a:pt x="3407" y="347"/>
                    <a:pt x="3414" y="343"/>
                  </a:cubicBezTo>
                  <a:cubicBezTo>
                    <a:pt x="3418" y="342"/>
                    <a:pt x="3443" y="340"/>
                    <a:pt x="3431" y="339"/>
                  </a:cubicBezTo>
                  <a:cubicBezTo>
                    <a:pt x="3410" y="338"/>
                    <a:pt x="3444" y="337"/>
                    <a:pt x="3435" y="336"/>
                  </a:cubicBezTo>
                  <a:cubicBezTo>
                    <a:pt x="3428" y="335"/>
                    <a:pt x="3414" y="334"/>
                    <a:pt x="3415" y="331"/>
                  </a:cubicBezTo>
                  <a:cubicBezTo>
                    <a:pt x="3417" y="331"/>
                    <a:pt x="3450" y="330"/>
                    <a:pt x="3427" y="329"/>
                  </a:cubicBezTo>
                  <a:cubicBezTo>
                    <a:pt x="3407" y="329"/>
                    <a:pt x="3408" y="328"/>
                    <a:pt x="3422" y="327"/>
                  </a:cubicBezTo>
                  <a:cubicBezTo>
                    <a:pt x="3448" y="326"/>
                    <a:pt x="3417" y="324"/>
                    <a:pt x="3451" y="323"/>
                  </a:cubicBezTo>
                  <a:cubicBezTo>
                    <a:pt x="3452" y="323"/>
                    <a:pt x="3448" y="323"/>
                    <a:pt x="3444" y="323"/>
                  </a:cubicBezTo>
                  <a:cubicBezTo>
                    <a:pt x="3401" y="322"/>
                    <a:pt x="3468" y="321"/>
                    <a:pt x="3444" y="320"/>
                  </a:cubicBezTo>
                  <a:cubicBezTo>
                    <a:pt x="3419" y="320"/>
                    <a:pt x="3451" y="300"/>
                    <a:pt x="3423" y="299"/>
                  </a:cubicBezTo>
                  <a:cubicBezTo>
                    <a:pt x="3411" y="298"/>
                    <a:pt x="3432" y="297"/>
                    <a:pt x="3434" y="296"/>
                  </a:cubicBezTo>
                  <a:cubicBezTo>
                    <a:pt x="3435" y="294"/>
                    <a:pt x="3400" y="294"/>
                    <a:pt x="3421" y="292"/>
                  </a:cubicBezTo>
                  <a:cubicBezTo>
                    <a:pt x="3433" y="291"/>
                    <a:pt x="3422" y="289"/>
                    <a:pt x="3393" y="289"/>
                  </a:cubicBezTo>
                  <a:cubicBezTo>
                    <a:pt x="3398" y="288"/>
                    <a:pt x="3408" y="288"/>
                    <a:pt x="3407" y="288"/>
                  </a:cubicBezTo>
                  <a:cubicBezTo>
                    <a:pt x="3388" y="287"/>
                    <a:pt x="3434" y="285"/>
                    <a:pt x="3409" y="284"/>
                  </a:cubicBezTo>
                  <a:cubicBezTo>
                    <a:pt x="3376" y="282"/>
                    <a:pt x="3398" y="280"/>
                    <a:pt x="3395" y="278"/>
                  </a:cubicBezTo>
                  <a:cubicBezTo>
                    <a:pt x="3394" y="278"/>
                    <a:pt x="3427" y="277"/>
                    <a:pt x="3402" y="276"/>
                  </a:cubicBezTo>
                  <a:cubicBezTo>
                    <a:pt x="3392" y="276"/>
                    <a:pt x="3411" y="274"/>
                    <a:pt x="3413" y="273"/>
                  </a:cubicBezTo>
                  <a:cubicBezTo>
                    <a:pt x="3415" y="263"/>
                    <a:pt x="3416" y="265"/>
                    <a:pt x="3393" y="263"/>
                  </a:cubicBezTo>
                  <a:cubicBezTo>
                    <a:pt x="3432" y="262"/>
                    <a:pt x="3394" y="261"/>
                    <a:pt x="3393" y="259"/>
                  </a:cubicBezTo>
                  <a:cubicBezTo>
                    <a:pt x="3395" y="249"/>
                    <a:pt x="3382" y="251"/>
                    <a:pt x="3372" y="247"/>
                  </a:cubicBezTo>
                  <a:cubicBezTo>
                    <a:pt x="3367" y="245"/>
                    <a:pt x="3388" y="244"/>
                    <a:pt x="3351" y="243"/>
                  </a:cubicBezTo>
                  <a:cubicBezTo>
                    <a:pt x="3412" y="241"/>
                    <a:pt x="3324" y="240"/>
                    <a:pt x="3356" y="236"/>
                  </a:cubicBezTo>
                  <a:cubicBezTo>
                    <a:pt x="3387" y="235"/>
                    <a:pt x="3367" y="233"/>
                    <a:pt x="3371" y="231"/>
                  </a:cubicBezTo>
                  <a:cubicBezTo>
                    <a:pt x="3372" y="231"/>
                    <a:pt x="3349" y="230"/>
                    <a:pt x="3353" y="229"/>
                  </a:cubicBezTo>
                  <a:cubicBezTo>
                    <a:pt x="3369" y="227"/>
                    <a:pt x="3415" y="226"/>
                    <a:pt x="3380" y="225"/>
                  </a:cubicBezTo>
                  <a:cubicBezTo>
                    <a:pt x="3370" y="224"/>
                    <a:pt x="3397" y="222"/>
                    <a:pt x="3388" y="222"/>
                  </a:cubicBezTo>
                  <a:cubicBezTo>
                    <a:pt x="3354" y="221"/>
                    <a:pt x="3392" y="220"/>
                    <a:pt x="3396" y="220"/>
                  </a:cubicBezTo>
                  <a:cubicBezTo>
                    <a:pt x="3407" y="219"/>
                    <a:pt x="3357" y="219"/>
                    <a:pt x="3384" y="218"/>
                  </a:cubicBezTo>
                  <a:cubicBezTo>
                    <a:pt x="3393" y="217"/>
                    <a:pt x="3381" y="216"/>
                    <a:pt x="3382" y="215"/>
                  </a:cubicBezTo>
                  <a:cubicBezTo>
                    <a:pt x="3382" y="215"/>
                    <a:pt x="3394" y="214"/>
                    <a:pt x="3385" y="213"/>
                  </a:cubicBezTo>
                  <a:cubicBezTo>
                    <a:pt x="3360" y="212"/>
                    <a:pt x="3407" y="211"/>
                    <a:pt x="3396" y="210"/>
                  </a:cubicBezTo>
                  <a:cubicBezTo>
                    <a:pt x="3371" y="207"/>
                    <a:pt x="3420" y="204"/>
                    <a:pt x="3394" y="202"/>
                  </a:cubicBezTo>
                  <a:cubicBezTo>
                    <a:pt x="3386" y="202"/>
                    <a:pt x="3421" y="199"/>
                    <a:pt x="3407" y="198"/>
                  </a:cubicBezTo>
                  <a:cubicBezTo>
                    <a:pt x="3384" y="197"/>
                    <a:pt x="3395" y="196"/>
                    <a:pt x="3393" y="195"/>
                  </a:cubicBezTo>
                  <a:cubicBezTo>
                    <a:pt x="3389" y="193"/>
                    <a:pt x="3442" y="191"/>
                    <a:pt x="3393" y="189"/>
                  </a:cubicBezTo>
                  <a:cubicBezTo>
                    <a:pt x="3392" y="189"/>
                    <a:pt x="3399" y="189"/>
                    <a:pt x="3401" y="189"/>
                  </a:cubicBezTo>
                  <a:cubicBezTo>
                    <a:pt x="3413" y="187"/>
                    <a:pt x="3435" y="185"/>
                    <a:pt x="3437" y="184"/>
                  </a:cubicBezTo>
                  <a:cubicBezTo>
                    <a:pt x="3438" y="182"/>
                    <a:pt x="3410" y="180"/>
                    <a:pt x="3434" y="179"/>
                  </a:cubicBezTo>
                  <a:cubicBezTo>
                    <a:pt x="3403" y="178"/>
                    <a:pt x="3442" y="177"/>
                    <a:pt x="3414" y="176"/>
                  </a:cubicBezTo>
                  <a:cubicBezTo>
                    <a:pt x="3446" y="174"/>
                    <a:pt x="3403" y="173"/>
                    <a:pt x="3412" y="172"/>
                  </a:cubicBezTo>
                  <a:cubicBezTo>
                    <a:pt x="3425" y="170"/>
                    <a:pt x="3402" y="166"/>
                    <a:pt x="3402" y="165"/>
                  </a:cubicBezTo>
                  <a:cubicBezTo>
                    <a:pt x="3429" y="161"/>
                    <a:pt x="3397" y="139"/>
                    <a:pt x="3428" y="140"/>
                  </a:cubicBezTo>
                  <a:cubicBezTo>
                    <a:pt x="3391" y="140"/>
                    <a:pt x="3431" y="139"/>
                    <a:pt x="3426" y="138"/>
                  </a:cubicBezTo>
                  <a:cubicBezTo>
                    <a:pt x="3399" y="137"/>
                    <a:pt x="3431" y="125"/>
                    <a:pt x="3435" y="119"/>
                  </a:cubicBezTo>
                  <a:cubicBezTo>
                    <a:pt x="3481" y="117"/>
                    <a:pt x="3427" y="116"/>
                    <a:pt x="3418" y="114"/>
                  </a:cubicBezTo>
                  <a:cubicBezTo>
                    <a:pt x="3470" y="112"/>
                    <a:pt x="3467" y="109"/>
                    <a:pt x="3473" y="106"/>
                  </a:cubicBezTo>
                  <a:cubicBezTo>
                    <a:pt x="3481" y="102"/>
                    <a:pt x="3513" y="97"/>
                    <a:pt x="3497" y="93"/>
                  </a:cubicBezTo>
                  <a:cubicBezTo>
                    <a:pt x="3496" y="93"/>
                    <a:pt x="3494" y="93"/>
                    <a:pt x="3497" y="93"/>
                  </a:cubicBezTo>
                  <a:cubicBezTo>
                    <a:pt x="3542" y="91"/>
                    <a:pt x="3508" y="89"/>
                    <a:pt x="3528" y="88"/>
                  </a:cubicBezTo>
                  <a:cubicBezTo>
                    <a:pt x="3557" y="85"/>
                    <a:pt x="3518" y="81"/>
                    <a:pt x="3553" y="80"/>
                  </a:cubicBezTo>
                  <a:cubicBezTo>
                    <a:pt x="3563" y="80"/>
                    <a:pt x="3528" y="79"/>
                    <a:pt x="3555" y="78"/>
                  </a:cubicBezTo>
                  <a:cubicBezTo>
                    <a:pt x="3559" y="78"/>
                    <a:pt x="3546" y="77"/>
                    <a:pt x="3538" y="76"/>
                  </a:cubicBezTo>
                  <a:cubicBezTo>
                    <a:pt x="3529" y="76"/>
                    <a:pt x="3572" y="76"/>
                    <a:pt x="3547" y="74"/>
                  </a:cubicBezTo>
                  <a:cubicBezTo>
                    <a:pt x="3509" y="73"/>
                    <a:pt x="3576" y="73"/>
                    <a:pt x="3577" y="73"/>
                  </a:cubicBezTo>
                  <a:cubicBezTo>
                    <a:pt x="3536" y="71"/>
                    <a:pt x="3590" y="66"/>
                    <a:pt x="3523" y="64"/>
                  </a:cubicBezTo>
                  <a:cubicBezTo>
                    <a:pt x="3579" y="62"/>
                    <a:pt x="3479" y="60"/>
                    <a:pt x="3536" y="59"/>
                  </a:cubicBezTo>
                  <a:cubicBezTo>
                    <a:pt x="3503" y="58"/>
                    <a:pt x="3521" y="57"/>
                    <a:pt x="3518" y="55"/>
                  </a:cubicBezTo>
                  <a:cubicBezTo>
                    <a:pt x="3512" y="48"/>
                    <a:pt x="3532" y="50"/>
                    <a:pt x="3497" y="48"/>
                  </a:cubicBezTo>
                  <a:cubicBezTo>
                    <a:pt x="3525" y="47"/>
                    <a:pt x="3497" y="46"/>
                    <a:pt x="3496" y="45"/>
                  </a:cubicBezTo>
                  <a:cubicBezTo>
                    <a:pt x="3495" y="40"/>
                    <a:pt x="3471" y="35"/>
                    <a:pt x="3474" y="31"/>
                  </a:cubicBezTo>
                  <a:cubicBezTo>
                    <a:pt x="3453" y="30"/>
                    <a:pt x="3483" y="29"/>
                    <a:pt x="3456" y="28"/>
                  </a:cubicBezTo>
                  <a:cubicBezTo>
                    <a:pt x="3432" y="28"/>
                    <a:pt x="3497" y="27"/>
                    <a:pt x="3460" y="26"/>
                  </a:cubicBezTo>
                  <a:cubicBezTo>
                    <a:pt x="3479" y="25"/>
                    <a:pt x="3497" y="24"/>
                    <a:pt x="3518" y="24"/>
                  </a:cubicBezTo>
                  <a:cubicBezTo>
                    <a:pt x="3424" y="0"/>
                    <a:pt x="3346" y="11"/>
                    <a:pt x="3225" y="18"/>
                  </a:cubicBezTo>
                  <a:cubicBezTo>
                    <a:pt x="3287" y="8"/>
                    <a:pt x="3253" y="14"/>
                    <a:pt x="3299" y="8"/>
                  </a:cubicBezTo>
                  <a:cubicBezTo>
                    <a:pt x="3331" y="7"/>
                    <a:pt x="3318" y="7"/>
                    <a:pt x="3309" y="6"/>
                  </a:cubicBezTo>
                  <a:cubicBezTo>
                    <a:pt x="3262" y="-1"/>
                    <a:pt x="3113" y="-2"/>
                    <a:pt x="3089" y="6"/>
                  </a:cubicBezTo>
                  <a:cubicBezTo>
                    <a:pt x="3109" y="8"/>
                    <a:pt x="3099" y="10"/>
                    <a:pt x="3098" y="12"/>
                  </a:cubicBezTo>
                  <a:cubicBezTo>
                    <a:pt x="3098" y="12"/>
                    <a:pt x="3084" y="13"/>
                    <a:pt x="3101" y="13"/>
                  </a:cubicBezTo>
                  <a:cubicBezTo>
                    <a:pt x="3132" y="15"/>
                    <a:pt x="3117" y="15"/>
                    <a:pt x="3107" y="17"/>
                  </a:cubicBezTo>
                  <a:cubicBezTo>
                    <a:pt x="3090" y="21"/>
                    <a:pt x="3013" y="21"/>
                    <a:pt x="2939" y="22"/>
                  </a:cubicBezTo>
                  <a:cubicBezTo>
                    <a:pt x="2982" y="26"/>
                    <a:pt x="2998" y="23"/>
                    <a:pt x="3056" y="22"/>
                  </a:cubicBezTo>
                  <a:cubicBezTo>
                    <a:pt x="3002" y="33"/>
                    <a:pt x="2797" y="29"/>
                    <a:pt x="2680" y="28"/>
                  </a:cubicBezTo>
                  <a:cubicBezTo>
                    <a:pt x="2742" y="31"/>
                    <a:pt x="2723" y="34"/>
                    <a:pt x="2747" y="36"/>
                  </a:cubicBezTo>
                  <a:cubicBezTo>
                    <a:pt x="2511" y="43"/>
                    <a:pt x="2264" y="51"/>
                    <a:pt x="2040" y="63"/>
                  </a:cubicBezTo>
                  <a:cubicBezTo>
                    <a:pt x="2045" y="63"/>
                    <a:pt x="2051" y="63"/>
                    <a:pt x="2057" y="63"/>
                  </a:cubicBezTo>
                  <a:cubicBezTo>
                    <a:pt x="2047" y="63"/>
                    <a:pt x="2037" y="64"/>
                    <a:pt x="2027" y="67"/>
                  </a:cubicBezTo>
                  <a:cubicBezTo>
                    <a:pt x="2037" y="67"/>
                    <a:pt x="2049" y="67"/>
                    <a:pt x="2059" y="67"/>
                  </a:cubicBezTo>
                  <a:cubicBezTo>
                    <a:pt x="2045" y="68"/>
                    <a:pt x="2032" y="68"/>
                    <a:pt x="2028" y="69"/>
                  </a:cubicBezTo>
                  <a:cubicBezTo>
                    <a:pt x="2040" y="70"/>
                    <a:pt x="2022" y="70"/>
                    <a:pt x="2019" y="69"/>
                  </a:cubicBezTo>
                  <a:cubicBezTo>
                    <a:pt x="2024" y="69"/>
                    <a:pt x="2038" y="69"/>
                    <a:pt x="2028" y="69"/>
                  </a:cubicBezTo>
                  <a:cubicBezTo>
                    <a:pt x="1971" y="71"/>
                    <a:pt x="2013" y="71"/>
                    <a:pt x="1984" y="74"/>
                  </a:cubicBezTo>
                  <a:cubicBezTo>
                    <a:pt x="1946" y="80"/>
                    <a:pt x="1908" y="80"/>
                    <a:pt x="1870" y="93"/>
                  </a:cubicBezTo>
                  <a:cubicBezTo>
                    <a:pt x="1863" y="94"/>
                    <a:pt x="1845" y="95"/>
                    <a:pt x="1872" y="96"/>
                  </a:cubicBezTo>
                  <a:cubicBezTo>
                    <a:pt x="1827" y="96"/>
                    <a:pt x="1857" y="98"/>
                    <a:pt x="1845" y="99"/>
                  </a:cubicBezTo>
                  <a:cubicBezTo>
                    <a:pt x="1824" y="101"/>
                    <a:pt x="1821" y="102"/>
                    <a:pt x="1841" y="104"/>
                  </a:cubicBezTo>
                  <a:cubicBezTo>
                    <a:pt x="1857" y="105"/>
                    <a:pt x="1800" y="106"/>
                    <a:pt x="1847" y="106"/>
                  </a:cubicBezTo>
                  <a:cubicBezTo>
                    <a:pt x="1840" y="108"/>
                    <a:pt x="1792" y="109"/>
                    <a:pt x="1830" y="110"/>
                  </a:cubicBezTo>
                  <a:cubicBezTo>
                    <a:pt x="1797" y="111"/>
                    <a:pt x="1839" y="111"/>
                    <a:pt x="1832" y="112"/>
                  </a:cubicBezTo>
                  <a:cubicBezTo>
                    <a:pt x="1825" y="114"/>
                    <a:pt x="1812" y="113"/>
                    <a:pt x="1811" y="116"/>
                  </a:cubicBezTo>
                  <a:cubicBezTo>
                    <a:pt x="1817" y="117"/>
                    <a:pt x="1836" y="118"/>
                    <a:pt x="1829" y="118"/>
                  </a:cubicBezTo>
                  <a:cubicBezTo>
                    <a:pt x="1817" y="119"/>
                    <a:pt x="1810" y="120"/>
                    <a:pt x="1810" y="121"/>
                  </a:cubicBezTo>
                  <a:cubicBezTo>
                    <a:pt x="1828" y="138"/>
                    <a:pt x="1719" y="141"/>
                    <a:pt x="1790" y="142"/>
                  </a:cubicBezTo>
                  <a:cubicBezTo>
                    <a:pt x="1754" y="143"/>
                    <a:pt x="1793" y="144"/>
                    <a:pt x="1781" y="144"/>
                  </a:cubicBezTo>
                  <a:cubicBezTo>
                    <a:pt x="1764" y="147"/>
                    <a:pt x="1802" y="147"/>
                    <a:pt x="1769" y="148"/>
                  </a:cubicBezTo>
                  <a:cubicBezTo>
                    <a:pt x="1779" y="150"/>
                    <a:pt x="1735" y="151"/>
                    <a:pt x="1769" y="153"/>
                  </a:cubicBezTo>
                  <a:cubicBezTo>
                    <a:pt x="1787" y="154"/>
                    <a:pt x="1726" y="155"/>
                    <a:pt x="1768" y="156"/>
                  </a:cubicBezTo>
                  <a:cubicBezTo>
                    <a:pt x="1718" y="158"/>
                    <a:pt x="1637" y="162"/>
                    <a:pt x="1666" y="166"/>
                  </a:cubicBezTo>
                  <a:cubicBezTo>
                    <a:pt x="1648" y="166"/>
                    <a:pt x="1636" y="166"/>
                    <a:pt x="1619" y="167"/>
                  </a:cubicBezTo>
                  <a:cubicBezTo>
                    <a:pt x="1635" y="170"/>
                    <a:pt x="1703" y="168"/>
                    <a:pt x="1665" y="169"/>
                  </a:cubicBezTo>
                  <a:lnTo>
                    <a:pt x="1665" y="169"/>
                  </a:lnTo>
                  <a:cubicBezTo>
                    <a:pt x="1658" y="169"/>
                    <a:pt x="1651" y="169"/>
                    <a:pt x="1644" y="170"/>
                  </a:cubicBezTo>
                  <a:cubicBezTo>
                    <a:pt x="1705" y="177"/>
                    <a:pt x="1601" y="174"/>
                    <a:pt x="1570" y="175"/>
                  </a:cubicBezTo>
                  <a:cubicBezTo>
                    <a:pt x="1616" y="176"/>
                    <a:pt x="1576" y="177"/>
                    <a:pt x="1591" y="177"/>
                  </a:cubicBezTo>
                  <a:cubicBezTo>
                    <a:pt x="1615" y="178"/>
                    <a:pt x="1554" y="179"/>
                    <a:pt x="1590" y="180"/>
                  </a:cubicBezTo>
                  <a:cubicBezTo>
                    <a:pt x="1609" y="180"/>
                    <a:pt x="1704" y="176"/>
                    <a:pt x="1665" y="177"/>
                  </a:cubicBezTo>
                  <a:lnTo>
                    <a:pt x="1665" y="177"/>
                  </a:lnTo>
                  <a:cubicBezTo>
                    <a:pt x="1651" y="178"/>
                    <a:pt x="1637" y="178"/>
                    <a:pt x="1623" y="179"/>
                  </a:cubicBezTo>
                  <a:cubicBezTo>
                    <a:pt x="1628" y="180"/>
                    <a:pt x="1633" y="180"/>
                    <a:pt x="1639" y="181"/>
                  </a:cubicBezTo>
                  <a:cubicBezTo>
                    <a:pt x="1613" y="182"/>
                    <a:pt x="1616" y="182"/>
                    <a:pt x="1607" y="184"/>
                  </a:cubicBezTo>
                  <a:cubicBezTo>
                    <a:pt x="1578" y="186"/>
                    <a:pt x="1609" y="189"/>
                    <a:pt x="1620" y="188"/>
                  </a:cubicBezTo>
                  <a:cubicBezTo>
                    <a:pt x="1614" y="188"/>
                    <a:pt x="1608" y="188"/>
                    <a:pt x="1603" y="188"/>
                  </a:cubicBezTo>
                  <a:cubicBezTo>
                    <a:pt x="1590" y="190"/>
                    <a:pt x="1709" y="189"/>
                    <a:pt x="1644" y="189"/>
                  </a:cubicBezTo>
                  <a:cubicBezTo>
                    <a:pt x="1717" y="188"/>
                    <a:pt x="1603" y="191"/>
                    <a:pt x="1603" y="191"/>
                  </a:cubicBezTo>
                  <a:cubicBezTo>
                    <a:pt x="1617" y="191"/>
                    <a:pt x="1630" y="191"/>
                    <a:pt x="1643" y="191"/>
                  </a:cubicBezTo>
                  <a:cubicBezTo>
                    <a:pt x="1599" y="195"/>
                    <a:pt x="1656" y="190"/>
                    <a:pt x="1675" y="193"/>
                  </a:cubicBezTo>
                  <a:cubicBezTo>
                    <a:pt x="1662" y="192"/>
                    <a:pt x="1665" y="192"/>
                    <a:pt x="1677" y="192"/>
                  </a:cubicBezTo>
                  <a:cubicBezTo>
                    <a:pt x="1652" y="194"/>
                    <a:pt x="1638" y="194"/>
                    <a:pt x="1624" y="194"/>
                  </a:cubicBezTo>
                  <a:cubicBezTo>
                    <a:pt x="1665" y="198"/>
                    <a:pt x="1629" y="205"/>
                    <a:pt x="1603" y="203"/>
                  </a:cubicBezTo>
                  <a:cubicBezTo>
                    <a:pt x="1613" y="204"/>
                    <a:pt x="1641" y="206"/>
                    <a:pt x="1621" y="206"/>
                  </a:cubicBezTo>
                  <a:cubicBezTo>
                    <a:pt x="1594" y="207"/>
                    <a:pt x="1624" y="208"/>
                    <a:pt x="1623" y="208"/>
                  </a:cubicBezTo>
                  <a:cubicBezTo>
                    <a:pt x="1672" y="208"/>
                    <a:pt x="1623" y="206"/>
                    <a:pt x="1653" y="205"/>
                  </a:cubicBezTo>
                  <a:cubicBezTo>
                    <a:pt x="1707" y="206"/>
                    <a:pt x="1653" y="207"/>
                    <a:pt x="1665" y="208"/>
                  </a:cubicBezTo>
                  <a:cubicBezTo>
                    <a:pt x="1651" y="209"/>
                    <a:pt x="1637" y="209"/>
                    <a:pt x="1623" y="209"/>
                  </a:cubicBezTo>
                  <a:lnTo>
                    <a:pt x="1623" y="210"/>
                  </a:lnTo>
                  <a:cubicBezTo>
                    <a:pt x="1629" y="210"/>
                    <a:pt x="1635" y="210"/>
                    <a:pt x="1641" y="210"/>
                  </a:cubicBezTo>
                  <a:cubicBezTo>
                    <a:pt x="1635" y="211"/>
                    <a:pt x="1629" y="211"/>
                    <a:pt x="1623" y="211"/>
                  </a:cubicBezTo>
                  <a:lnTo>
                    <a:pt x="1623" y="211"/>
                  </a:lnTo>
                  <a:cubicBezTo>
                    <a:pt x="1640" y="212"/>
                    <a:pt x="1701" y="211"/>
                    <a:pt x="1665" y="211"/>
                  </a:cubicBezTo>
                  <a:lnTo>
                    <a:pt x="1665" y="212"/>
                  </a:lnTo>
                  <a:cubicBezTo>
                    <a:pt x="1671" y="212"/>
                    <a:pt x="1676" y="213"/>
                    <a:pt x="1682" y="213"/>
                  </a:cubicBezTo>
                  <a:cubicBezTo>
                    <a:pt x="1662" y="213"/>
                    <a:pt x="1644" y="214"/>
                    <a:pt x="1623" y="214"/>
                  </a:cubicBezTo>
                  <a:cubicBezTo>
                    <a:pt x="1636" y="214"/>
                    <a:pt x="1648" y="215"/>
                    <a:pt x="1665" y="215"/>
                  </a:cubicBezTo>
                  <a:cubicBezTo>
                    <a:pt x="1662" y="226"/>
                    <a:pt x="1682" y="222"/>
                    <a:pt x="1666" y="228"/>
                  </a:cubicBezTo>
                  <a:cubicBezTo>
                    <a:pt x="1677" y="232"/>
                    <a:pt x="1678" y="231"/>
                    <a:pt x="1666" y="233"/>
                  </a:cubicBezTo>
                  <a:cubicBezTo>
                    <a:pt x="1666" y="234"/>
                    <a:pt x="1681" y="235"/>
                    <a:pt x="1676" y="235"/>
                  </a:cubicBezTo>
                  <a:cubicBezTo>
                    <a:pt x="1640" y="236"/>
                    <a:pt x="1687" y="237"/>
                    <a:pt x="1677" y="238"/>
                  </a:cubicBezTo>
                  <a:cubicBezTo>
                    <a:pt x="1664" y="240"/>
                    <a:pt x="1665" y="239"/>
                    <a:pt x="1665" y="245"/>
                  </a:cubicBezTo>
                  <a:cubicBezTo>
                    <a:pt x="1665" y="246"/>
                    <a:pt x="1654" y="248"/>
                    <a:pt x="1668" y="249"/>
                  </a:cubicBezTo>
                  <a:cubicBezTo>
                    <a:pt x="1683" y="251"/>
                    <a:pt x="1660" y="251"/>
                    <a:pt x="1665" y="253"/>
                  </a:cubicBezTo>
                  <a:cubicBezTo>
                    <a:pt x="1668" y="253"/>
                    <a:pt x="1678" y="254"/>
                    <a:pt x="1679" y="254"/>
                  </a:cubicBezTo>
                  <a:cubicBezTo>
                    <a:pt x="1654" y="257"/>
                    <a:pt x="1690" y="258"/>
                    <a:pt x="1702" y="260"/>
                  </a:cubicBezTo>
                  <a:cubicBezTo>
                    <a:pt x="1686" y="260"/>
                    <a:pt x="1684" y="260"/>
                    <a:pt x="1687" y="261"/>
                  </a:cubicBezTo>
                  <a:cubicBezTo>
                    <a:pt x="1716" y="262"/>
                    <a:pt x="1697" y="263"/>
                    <a:pt x="1724" y="265"/>
                  </a:cubicBezTo>
                  <a:cubicBezTo>
                    <a:pt x="1705" y="267"/>
                    <a:pt x="1667" y="267"/>
                    <a:pt x="1723" y="271"/>
                  </a:cubicBezTo>
                  <a:cubicBezTo>
                    <a:pt x="1708" y="272"/>
                    <a:pt x="1697" y="272"/>
                    <a:pt x="1686" y="272"/>
                  </a:cubicBezTo>
                  <a:cubicBezTo>
                    <a:pt x="1700" y="273"/>
                    <a:pt x="1713" y="273"/>
                    <a:pt x="1730" y="274"/>
                  </a:cubicBezTo>
                  <a:cubicBezTo>
                    <a:pt x="1641" y="275"/>
                    <a:pt x="1751" y="275"/>
                    <a:pt x="1707" y="276"/>
                  </a:cubicBezTo>
                  <a:lnTo>
                    <a:pt x="1707" y="275"/>
                  </a:lnTo>
                  <a:cubicBezTo>
                    <a:pt x="1715" y="278"/>
                    <a:pt x="1736" y="280"/>
                    <a:pt x="1688" y="281"/>
                  </a:cubicBezTo>
                  <a:cubicBezTo>
                    <a:pt x="1692" y="282"/>
                    <a:pt x="1713" y="283"/>
                    <a:pt x="1724" y="283"/>
                  </a:cubicBezTo>
                  <a:cubicBezTo>
                    <a:pt x="1713" y="283"/>
                    <a:pt x="1692" y="284"/>
                    <a:pt x="1687" y="285"/>
                  </a:cubicBezTo>
                  <a:cubicBezTo>
                    <a:pt x="1704" y="288"/>
                    <a:pt x="1753" y="293"/>
                    <a:pt x="1683" y="294"/>
                  </a:cubicBezTo>
                  <a:cubicBezTo>
                    <a:pt x="1700" y="294"/>
                    <a:pt x="1713" y="295"/>
                    <a:pt x="1726" y="295"/>
                  </a:cubicBezTo>
                  <a:cubicBezTo>
                    <a:pt x="1713" y="295"/>
                    <a:pt x="1701" y="296"/>
                    <a:pt x="1689" y="297"/>
                  </a:cubicBezTo>
                  <a:cubicBezTo>
                    <a:pt x="1716" y="297"/>
                    <a:pt x="1681" y="298"/>
                    <a:pt x="1704" y="299"/>
                  </a:cubicBezTo>
                  <a:cubicBezTo>
                    <a:pt x="1714" y="300"/>
                    <a:pt x="1679" y="302"/>
                    <a:pt x="1689" y="302"/>
                  </a:cubicBezTo>
                  <a:cubicBezTo>
                    <a:pt x="1719" y="306"/>
                    <a:pt x="1703" y="304"/>
                    <a:pt x="1707" y="315"/>
                  </a:cubicBezTo>
                  <a:cubicBezTo>
                    <a:pt x="1709" y="321"/>
                    <a:pt x="1691" y="322"/>
                    <a:pt x="1686" y="322"/>
                  </a:cubicBezTo>
                  <a:cubicBezTo>
                    <a:pt x="1690" y="321"/>
                    <a:pt x="1705" y="322"/>
                    <a:pt x="1695" y="322"/>
                  </a:cubicBezTo>
                  <a:cubicBezTo>
                    <a:pt x="1679" y="322"/>
                    <a:pt x="1667" y="322"/>
                    <a:pt x="1666" y="322"/>
                  </a:cubicBezTo>
                  <a:cubicBezTo>
                    <a:pt x="1656" y="326"/>
                    <a:pt x="1715" y="325"/>
                    <a:pt x="1720" y="329"/>
                  </a:cubicBezTo>
                  <a:cubicBezTo>
                    <a:pt x="1712" y="329"/>
                    <a:pt x="1700" y="330"/>
                    <a:pt x="1690" y="330"/>
                  </a:cubicBezTo>
                  <a:cubicBezTo>
                    <a:pt x="1701" y="331"/>
                    <a:pt x="1726" y="332"/>
                    <a:pt x="1719" y="333"/>
                  </a:cubicBezTo>
                  <a:cubicBezTo>
                    <a:pt x="1707" y="334"/>
                    <a:pt x="1721" y="334"/>
                    <a:pt x="1725" y="334"/>
                  </a:cubicBezTo>
                  <a:cubicBezTo>
                    <a:pt x="1728" y="335"/>
                    <a:pt x="1713" y="335"/>
                    <a:pt x="1707" y="336"/>
                  </a:cubicBezTo>
                  <a:cubicBezTo>
                    <a:pt x="1751" y="333"/>
                    <a:pt x="1703" y="345"/>
                    <a:pt x="1744" y="350"/>
                  </a:cubicBezTo>
                  <a:cubicBezTo>
                    <a:pt x="1709" y="353"/>
                    <a:pt x="1737" y="356"/>
                    <a:pt x="1727" y="359"/>
                  </a:cubicBezTo>
                  <a:cubicBezTo>
                    <a:pt x="1711" y="361"/>
                    <a:pt x="1726" y="362"/>
                    <a:pt x="1707" y="364"/>
                  </a:cubicBezTo>
                  <a:cubicBezTo>
                    <a:pt x="1725" y="364"/>
                    <a:pt x="1722" y="365"/>
                    <a:pt x="1737" y="367"/>
                  </a:cubicBezTo>
                  <a:cubicBezTo>
                    <a:pt x="1749" y="368"/>
                    <a:pt x="1730" y="368"/>
                    <a:pt x="1727" y="368"/>
                  </a:cubicBezTo>
                  <a:cubicBezTo>
                    <a:pt x="1758" y="367"/>
                    <a:pt x="1691" y="369"/>
                    <a:pt x="1684" y="369"/>
                  </a:cubicBezTo>
                  <a:cubicBezTo>
                    <a:pt x="1709" y="370"/>
                    <a:pt x="1728" y="370"/>
                    <a:pt x="1748" y="371"/>
                  </a:cubicBezTo>
                  <a:cubicBezTo>
                    <a:pt x="1726" y="371"/>
                    <a:pt x="1707" y="371"/>
                    <a:pt x="1679" y="371"/>
                  </a:cubicBezTo>
                  <a:cubicBezTo>
                    <a:pt x="1717" y="372"/>
                    <a:pt x="1669" y="374"/>
                    <a:pt x="1727" y="374"/>
                  </a:cubicBezTo>
                  <a:cubicBezTo>
                    <a:pt x="1744" y="373"/>
                    <a:pt x="1746" y="374"/>
                    <a:pt x="1727" y="374"/>
                  </a:cubicBezTo>
                  <a:lnTo>
                    <a:pt x="1727" y="374"/>
                  </a:lnTo>
                  <a:cubicBezTo>
                    <a:pt x="1721" y="375"/>
                    <a:pt x="1715" y="375"/>
                    <a:pt x="1708" y="376"/>
                  </a:cubicBezTo>
                  <a:cubicBezTo>
                    <a:pt x="1721" y="376"/>
                    <a:pt x="1734" y="376"/>
                    <a:pt x="1748" y="376"/>
                  </a:cubicBezTo>
                  <a:cubicBezTo>
                    <a:pt x="1708" y="378"/>
                    <a:pt x="1688" y="379"/>
                    <a:pt x="1746" y="379"/>
                  </a:cubicBezTo>
                  <a:cubicBezTo>
                    <a:pt x="1700" y="381"/>
                    <a:pt x="1750" y="382"/>
                    <a:pt x="1749" y="384"/>
                  </a:cubicBezTo>
                  <a:cubicBezTo>
                    <a:pt x="1748" y="400"/>
                    <a:pt x="1747" y="399"/>
                    <a:pt x="1727" y="399"/>
                  </a:cubicBezTo>
                  <a:cubicBezTo>
                    <a:pt x="1746" y="402"/>
                    <a:pt x="1787" y="403"/>
                    <a:pt x="1727" y="404"/>
                  </a:cubicBezTo>
                  <a:cubicBezTo>
                    <a:pt x="1722" y="405"/>
                    <a:pt x="1658" y="406"/>
                    <a:pt x="1707" y="406"/>
                  </a:cubicBezTo>
                  <a:cubicBezTo>
                    <a:pt x="1696" y="405"/>
                    <a:pt x="1767" y="404"/>
                    <a:pt x="1693" y="402"/>
                  </a:cubicBezTo>
                  <a:cubicBezTo>
                    <a:pt x="1661" y="404"/>
                    <a:pt x="1663" y="405"/>
                    <a:pt x="1666" y="407"/>
                  </a:cubicBezTo>
                  <a:cubicBezTo>
                    <a:pt x="1667" y="408"/>
                    <a:pt x="1631" y="409"/>
                    <a:pt x="1665" y="410"/>
                  </a:cubicBezTo>
                  <a:cubicBezTo>
                    <a:pt x="1695" y="409"/>
                    <a:pt x="1705" y="408"/>
                    <a:pt x="1690" y="407"/>
                  </a:cubicBezTo>
                  <a:cubicBezTo>
                    <a:pt x="1705" y="407"/>
                    <a:pt x="1723" y="406"/>
                    <a:pt x="1748" y="406"/>
                  </a:cubicBezTo>
                  <a:cubicBezTo>
                    <a:pt x="1748" y="407"/>
                    <a:pt x="1759" y="409"/>
                    <a:pt x="1746" y="409"/>
                  </a:cubicBezTo>
                  <a:cubicBezTo>
                    <a:pt x="1734" y="412"/>
                    <a:pt x="1726" y="411"/>
                    <a:pt x="1717" y="415"/>
                  </a:cubicBezTo>
                  <a:cubicBezTo>
                    <a:pt x="1720" y="416"/>
                    <a:pt x="1731" y="416"/>
                    <a:pt x="1727" y="424"/>
                  </a:cubicBezTo>
                  <a:cubicBezTo>
                    <a:pt x="1710" y="424"/>
                    <a:pt x="1698" y="424"/>
                    <a:pt x="1682" y="425"/>
                  </a:cubicBezTo>
                  <a:cubicBezTo>
                    <a:pt x="1734" y="426"/>
                    <a:pt x="1682" y="428"/>
                    <a:pt x="1721" y="429"/>
                  </a:cubicBezTo>
                  <a:cubicBezTo>
                    <a:pt x="1723" y="429"/>
                    <a:pt x="1721" y="430"/>
                    <a:pt x="1719" y="430"/>
                  </a:cubicBezTo>
                  <a:cubicBezTo>
                    <a:pt x="1686" y="433"/>
                    <a:pt x="1739" y="434"/>
                    <a:pt x="1723" y="436"/>
                  </a:cubicBezTo>
                  <a:cubicBezTo>
                    <a:pt x="1686" y="437"/>
                    <a:pt x="1725" y="439"/>
                    <a:pt x="1694" y="442"/>
                  </a:cubicBezTo>
                  <a:cubicBezTo>
                    <a:pt x="1664" y="443"/>
                    <a:pt x="1725" y="443"/>
                    <a:pt x="1706" y="444"/>
                  </a:cubicBezTo>
                  <a:cubicBezTo>
                    <a:pt x="1669" y="446"/>
                    <a:pt x="1693" y="447"/>
                    <a:pt x="1686" y="449"/>
                  </a:cubicBezTo>
                  <a:cubicBezTo>
                    <a:pt x="1682" y="450"/>
                    <a:pt x="1717" y="451"/>
                    <a:pt x="1686" y="452"/>
                  </a:cubicBezTo>
                  <a:cubicBezTo>
                    <a:pt x="1720" y="453"/>
                    <a:pt x="1684" y="454"/>
                    <a:pt x="1685" y="455"/>
                  </a:cubicBezTo>
                  <a:cubicBezTo>
                    <a:pt x="1681" y="468"/>
                    <a:pt x="1748" y="458"/>
                    <a:pt x="1707" y="461"/>
                  </a:cubicBezTo>
                  <a:lnTo>
                    <a:pt x="1707" y="461"/>
                  </a:lnTo>
                  <a:cubicBezTo>
                    <a:pt x="1697" y="462"/>
                    <a:pt x="1747" y="462"/>
                    <a:pt x="1712" y="463"/>
                  </a:cubicBezTo>
                  <a:cubicBezTo>
                    <a:pt x="1737" y="464"/>
                    <a:pt x="1691" y="465"/>
                    <a:pt x="1708" y="466"/>
                  </a:cubicBezTo>
                  <a:cubicBezTo>
                    <a:pt x="1744" y="470"/>
                    <a:pt x="1728" y="472"/>
                    <a:pt x="1761" y="470"/>
                  </a:cubicBezTo>
                  <a:cubicBezTo>
                    <a:pt x="1770" y="471"/>
                    <a:pt x="1753" y="471"/>
                    <a:pt x="1748" y="471"/>
                  </a:cubicBezTo>
                  <a:lnTo>
                    <a:pt x="1748" y="471"/>
                  </a:lnTo>
                  <a:cubicBezTo>
                    <a:pt x="1738" y="473"/>
                    <a:pt x="1813" y="471"/>
                    <a:pt x="1769" y="472"/>
                  </a:cubicBezTo>
                  <a:lnTo>
                    <a:pt x="1769" y="472"/>
                  </a:lnTo>
                  <a:cubicBezTo>
                    <a:pt x="1850" y="474"/>
                    <a:pt x="1855" y="476"/>
                    <a:pt x="1875" y="486"/>
                  </a:cubicBezTo>
                  <a:cubicBezTo>
                    <a:pt x="1861" y="487"/>
                    <a:pt x="1869" y="489"/>
                    <a:pt x="1862" y="490"/>
                  </a:cubicBezTo>
                  <a:cubicBezTo>
                    <a:pt x="1865" y="491"/>
                    <a:pt x="1859" y="492"/>
                    <a:pt x="1875" y="493"/>
                  </a:cubicBezTo>
                  <a:cubicBezTo>
                    <a:pt x="1908" y="494"/>
                    <a:pt x="1867" y="495"/>
                    <a:pt x="1886" y="496"/>
                  </a:cubicBezTo>
                  <a:cubicBezTo>
                    <a:pt x="1901" y="497"/>
                    <a:pt x="1859" y="497"/>
                    <a:pt x="1886" y="498"/>
                  </a:cubicBezTo>
                  <a:cubicBezTo>
                    <a:pt x="1899" y="498"/>
                    <a:pt x="1893" y="500"/>
                    <a:pt x="1895" y="500"/>
                  </a:cubicBezTo>
                  <a:cubicBezTo>
                    <a:pt x="1843" y="503"/>
                    <a:pt x="1820" y="502"/>
                    <a:pt x="1771" y="502"/>
                  </a:cubicBezTo>
                  <a:cubicBezTo>
                    <a:pt x="1817" y="503"/>
                    <a:pt x="1764" y="504"/>
                    <a:pt x="1769" y="505"/>
                  </a:cubicBezTo>
                  <a:cubicBezTo>
                    <a:pt x="1773" y="506"/>
                    <a:pt x="1769" y="508"/>
                    <a:pt x="1778" y="509"/>
                  </a:cubicBezTo>
                  <a:cubicBezTo>
                    <a:pt x="1789" y="510"/>
                    <a:pt x="1762" y="511"/>
                    <a:pt x="1768" y="512"/>
                  </a:cubicBezTo>
                  <a:cubicBezTo>
                    <a:pt x="1837" y="520"/>
                    <a:pt x="1779" y="516"/>
                    <a:pt x="1878" y="503"/>
                  </a:cubicBezTo>
                  <a:cubicBezTo>
                    <a:pt x="1903" y="503"/>
                    <a:pt x="1892" y="505"/>
                    <a:pt x="1933" y="505"/>
                  </a:cubicBezTo>
                  <a:cubicBezTo>
                    <a:pt x="1884" y="513"/>
                    <a:pt x="1879" y="514"/>
                    <a:pt x="1811" y="515"/>
                  </a:cubicBezTo>
                  <a:cubicBezTo>
                    <a:pt x="1819" y="517"/>
                    <a:pt x="1835" y="515"/>
                    <a:pt x="1832" y="521"/>
                  </a:cubicBezTo>
                  <a:cubicBezTo>
                    <a:pt x="1915" y="521"/>
                    <a:pt x="1860" y="524"/>
                    <a:pt x="1832" y="526"/>
                  </a:cubicBezTo>
                  <a:cubicBezTo>
                    <a:pt x="1867" y="527"/>
                    <a:pt x="1823" y="528"/>
                    <a:pt x="1829" y="529"/>
                  </a:cubicBezTo>
                  <a:cubicBezTo>
                    <a:pt x="1826" y="530"/>
                    <a:pt x="1790" y="531"/>
                    <a:pt x="1775" y="528"/>
                  </a:cubicBezTo>
                  <a:cubicBezTo>
                    <a:pt x="1772" y="529"/>
                    <a:pt x="1766" y="530"/>
                    <a:pt x="1770" y="530"/>
                  </a:cubicBezTo>
                  <a:cubicBezTo>
                    <a:pt x="1802" y="532"/>
                    <a:pt x="1778" y="533"/>
                    <a:pt x="1832" y="534"/>
                  </a:cubicBezTo>
                  <a:cubicBezTo>
                    <a:pt x="1833" y="561"/>
                    <a:pt x="1871" y="556"/>
                    <a:pt x="1889" y="560"/>
                  </a:cubicBezTo>
                  <a:cubicBezTo>
                    <a:pt x="1876" y="562"/>
                    <a:pt x="1897" y="564"/>
                    <a:pt x="1894" y="565"/>
                  </a:cubicBezTo>
                  <a:cubicBezTo>
                    <a:pt x="1893" y="566"/>
                    <a:pt x="1894" y="567"/>
                    <a:pt x="1894" y="568"/>
                  </a:cubicBezTo>
                  <a:cubicBezTo>
                    <a:pt x="1894" y="569"/>
                    <a:pt x="1886" y="570"/>
                    <a:pt x="1896" y="571"/>
                  </a:cubicBezTo>
                  <a:cubicBezTo>
                    <a:pt x="1946" y="574"/>
                    <a:pt x="1924" y="580"/>
                    <a:pt x="1951" y="582"/>
                  </a:cubicBezTo>
                  <a:cubicBezTo>
                    <a:pt x="1952" y="582"/>
                    <a:pt x="1930" y="583"/>
                    <a:pt x="1948" y="583"/>
                  </a:cubicBezTo>
                  <a:cubicBezTo>
                    <a:pt x="1951" y="583"/>
                    <a:pt x="1956" y="583"/>
                    <a:pt x="1955" y="583"/>
                  </a:cubicBezTo>
                  <a:cubicBezTo>
                    <a:pt x="1902" y="586"/>
                    <a:pt x="1965" y="588"/>
                    <a:pt x="1939" y="591"/>
                  </a:cubicBezTo>
                  <a:cubicBezTo>
                    <a:pt x="1969" y="591"/>
                    <a:pt x="1925" y="592"/>
                    <a:pt x="1953" y="593"/>
                  </a:cubicBezTo>
                  <a:cubicBezTo>
                    <a:pt x="1968" y="594"/>
                    <a:pt x="1954" y="595"/>
                    <a:pt x="1957" y="597"/>
                  </a:cubicBezTo>
                  <a:cubicBezTo>
                    <a:pt x="1960" y="598"/>
                    <a:pt x="1965" y="599"/>
                    <a:pt x="1979" y="599"/>
                  </a:cubicBezTo>
                  <a:cubicBezTo>
                    <a:pt x="2001" y="601"/>
                    <a:pt x="1942" y="601"/>
                    <a:pt x="1971" y="602"/>
                  </a:cubicBezTo>
                  <a:cubicBezTo>
                    <a:pt x="1990" y="604"/>
                    <a:pt x="1969" y="605"/>
                    <a:pt x="1978" y="608"/>
                  </a:cubicBezTo>
                  <a:cubicBezTo>
                    <a:pt x="1985" y="609"/>
                    <a:pt x="1966" y="610"/>
                    <a:pt x="1966" y="611"/>
                  </a:cubicBezTo>
                  <a:cubicBezTo>
                    <a:pt x="1991" y="612"/>
                    <a:pt x="1963" y="631"/>
                    <a:pt x="1989" y="631"/>
                  </a:cubicBezTo>
                  <a:cubicBezTo>
                    <a:pt x="2029" y="632"/>
                    <a:pt x="1976" y="633"/>
                    <a:pt x="1986" y="634"/>
                  </a:cubicBezTo>
                  <a:cubicBezTo>
                    <a:pt x="2006" y="636"/>
                    <a:pt x="1994" y="636"/>
                    <a:pt x="1999" y="642"/>
                  </a:cubicBezTo>
                  <a:cubicBezTo>
                    <a:pt x="2002" y="644"/>
                    <a:pt x="1985" y="646"/>
                    <a:pt x="2015" y="648"/>
                  </a:cubicBezTo>
                  <a:cubicBezTo>
                    <a:pt x="1967" y="650"/>
                    <a:pt x="2048" y="648"/>
                    <a:pt x="2040" y="649"/>
                  </a:cubicBezTo>
                  <a:cubicBezTo>
                    <a:pt x="2032" y="650"/>
                    <a:pt x="2025" y="650"/>
                    <a:pt x="2019" y="650"/>
                  </a:cubicBezTo>
                  <a:cubicBezTo>
                    <a:pt x="2025" y="651"/>
                    <a:pt x="2030" y="651"/>
                    <a:pt x="2036" y="651"/>
                  </a:cubicBezTo>
                  <a:cubicBezTo>
                    <a:pt x="2030" y="651"/>
                    <a:pt x="2025" y="651"/>
                    <a:pt x="2019" y="651"/>
                  </a:cubicBezTo>
                  <a:cubicBezTo>
                    <a:pt x="2030" y="653"/>
                    <a:pt x="2039" y="651"/>
                    <a:pt x="2041" y="658"/>
                  </a:cubicBezTo>
                  <a:cubicBezTo>
                    <a:pt x="2043" y="658"/>
                    <a:pt x="2062" y="659"/>
                    <a:pt x="2043" y="660"/>
                  </a:cubicBezTo>
                  <a:cubicBezTo>
                    <a:pt x="2062" y="660"/>
                    <a:pt x="2081" y="661"/>
                    <a:pt x="2100" y="661"/>
                  </a:cubicBezTo>
                  <a:cubicBezTo>
                    <a:pt x="2088" y="662"/>
                    <a:pt x="2075" y="663"/>
                    <a:pt x="2062" y="663"/>
                  </a:cubicBezTo>
                  <a:cubicBezTo>
                    <a:pt x="2103" y="664"/>
                    <a:pt x="2048" y="665"/>
                    <a:pt x="2058" y="666"/>
                  </a:cubicBezTo>
                  <a:cubicBezTo>
                    <a:pt x="2062" y="666"/>
                    <a:pt x="2092" y="667"/>
                    <a:pt x="2071" y="668"/>
                  </a:cubicBezTo>
                  <a:cubicBezTo>
                    <a:pt x="2066" y="669"/>
                    <a:pt x="2087" y="667"/>
                    <a:pt x="2081" y="675"/>
                  </a:cubicBezTo>
                  <a:cubicBezTo>
                    <a:pt x="2101" y="675"/>
                    <a:pt x="2111" y="673"/>
                    <a:pt x="2122" y="675"/>
                  </a:cubicBezTo>
                  <a:cubicBezTo>
                    <a:pt x="2120" y="675"/>
                    <a:pt x="2104" y="676"/>
                    <a:pt x="2107" y="676"/>
                  </a:cubicBezTo>
                  <a:cubicBezTo>
                    <a:pt x="2134" y="677"/>
                    <a:pt x="2122" y="678"/>
                    <a:pt x="2113" y="680"/>
                  </a:cubicBezTo>
                  <a:cubicBezTo>
                    <a:pt x="2111" y="684"/>
                    <a:pt x="2150" y="689"/>
                    <a:pt x="2158" y="689"/>
                  </a:cubicBezTo>
                  <a:cubicBezTo>
                    <a:pt x="2160" y="690"/>
                    <a:pt x="2148" y="691"/>
                    <a:pt x="2144" y="692"/>
                  </a:cubicBezTo>
                  <a:cubicBezTo>
                    <a:pt x="2155" y="693"/>
                    <a:pt x="2186" y="696"/>
                    <a:pt x="2150" y="699"/>
                  </a:cubicBezTo>
                  <a:cubicBezTo>
                    <a:pt x="2161" y="699"/>
                    <a:pt x="2173" y="700"/>
                    <a:pt x="2185" y="700"/>
                  </a:cubicBezTo>
                  <a:cubicBezTo>
                    <a:pt x="2151" y="700"/>
                    <a:pt x="2185" y="701"/>
                    <a:pt x="2177" y="702"/>
                  </a:cubicBezTo>
                  <a:cubicBezTo>
                    <a:pt x="2170" y="702"/>
                    <a:pt x="2164" y="704"/>
                    <a:pt x="2172" y="704"/>
                  </a:cubicBezTo>
                  <a:cubicBezTo>
                    <a:pt x="2191" y="705"/>
                    <a:pt x="2184" y="706"/>
                    <a:pt x="2185" y="706"/>
                  </a:cubicBezTo>
                  <a:cubicBezTo>
                    <a:pt x="2188" y="709"/>
                    <a:pt x="2176" y="711"/>
                    <a:pt x="2196" y="713"/>
                  </a:cubicBezTo>
                  <a:cubicBezTo>
                    <a:pt x="2231" y="717"/>
                    <a:pt x="2204" y="717"/>
                    <a:pt x="2237" y="723"/>
                  </a:cubicBezTo>
                  <a:cubicBezTo>
                    <a:pt x="2268" y="727"/>
                    <a:pt x="2140" y="729"/>
                    <a:pt x="2124" y="732"/>
                  </a:cubicBezTo>
                  <a:cubicBezTo>
                    <a:pt x="2109" y="734"/>
                    <a:pt x="2079" y="739"/>
                    <a:pt x="2119" y="742"/>
                  </a:cubicBezTo>
                  <a:cubicBezTo>
                    <a:pt x="2039" y="742"/>
                    <a:pt x="2040" y="743"/>
                    <a:pt x="2060" y="746"/>
                  </a:cubicBezTo>
                  <a:cubicBezTo>
                    <a:pt x="2020" y="747"/>
                    <a:pt x="2051" y="749"/>
                    <a:pt x="2039" y="751"/>
                  </a:cubicBezTo>
                  <a:cubicBezTo>
                    <a:pt x="2028" y="753"/>
                    <a:pt x="1997" y="755"/>
                    <a:pt x="2036" y="757"/>
                  </a:cubicBezTo>
                  <a:cubicBezTo>
                    <a:pt x="1996" y="758"/>
                    <a:pt x="1981" y="759"/>
                    <a:pt x="2020" y="762"/>
                  </a:cubicBezTo>
                  <a:cubicBezTo>
                    <a:pt x="1998" y="763"/>
                    <a:pt x="1961" y="764"/>
                    <a:pt x="1965" y="765"/>
                  </a:cubicBezTo>
                  <a:cubicBezTo>
                    <a:pt x="1972" y="766"/>
                    <a:pt x="1937" y="767"/>
                    <a:pt x="1958" y="768"/>
                  </a:cubicBezTo>
                  <a:cubicBezTo>
                    <a:pt x="1985" y="769"/>
                    <a:pt x="1959" y="770"/>
                    <a:pt x="1954" y="771"/>
                  </a:cubicBezTo>
                  <a:cubicBezTo>
                    <a:pt x="1950" y="772"/>
                    <a:pt x="1955" y="773"/>
                    <a:pt x="1943" y="774"/>
                  </a:cubicBezTo>
                  <a:cubicBezTo>
                    <a:pt x="1930" y="774"/>
                    <a:pt x="1970" y="775"/>
                    <a:pt x="1944" y="776"/>
                  </a:cubicBezTo>
                  <a:cubicBezTo>
                    <a:pt x="1895" y="779"/>
                    <a:pt x="2055" y="779"/>
                    <a:pt x="1998" y="779"/>
                  </a:cubicBezTo>
                  <a:lnTo>
                    <a:pt x="1998" y="779"/>
                  </a:lnTo>
                  <a:cubicBezTo>
                    <a:pt x="1979" y="782"/>
                    <a:pt x="1976" y="777"/>
                    <a:pt x="1977" y="786"/>
                  </a:cubicBezTo>
                  <a:cubicBezTo>
                    <a:pt x="1977" y="787"/>
                    <a:pt x="1965" y="789"/>
                    <a:pt x="1981" y="790"/>
                  </a:cubicBezTo>
                  <a:cubicBezTo>
                    <a:pt x="2006" y="791"/>
                    <a:pt x="1971" y="792"/>
                    <a:pt x="1974" y="793"/>
                  </a:cubicBezTo>
                  <a:cubicBezTo>
                    <a:pt x="1979" y="795"/>
                    <a:pt x="2000" y="798"/>
                    <a:pt x="1938" y="799"/>
                  </a:cubicBezTo>
                  <a:cubicBezTo>
                    <a:pt x="1930" y="800"/>
                    <a:pt x="1937" y="800"/>
                    <a:pt x="1936" y="804"/>
                  </a:cubicBezTo>
                  <a:cubicBezTo>
                    <a:pt x="1906" y="805"/>
                    <a:pt x="1874" y="806"/>
                    <a:pt x="1877" y="806"/>
                  </a:cubicBezTo>
                  <a:cubicBezTo>
                    <a:pt x="1881" y="807"/>
                    <a:pt x="1839" y="808"/>
                    <a:pt x="1867" y="809"/>
                  </a:cubicBezTo>
                  <a:cubicBezTo>
                    <a:pt x="1874" y="809"/>
                    <a:pt x="1847" y="811"/>
                    <a:pt x="1854" y="811"/>
                  </a:cubicBezTo>
                  <a:cubicBezTo>
                    <a:pt x="1887" y="812"/>
                    <a:pt x="1842" y="813"/>
                    <a:pt x="1854" y="814"/>
                  </a:cubicBezTo>
                  <a:cubicBezTo>
                    <a:pt x="1861" y="814"/>
                    <a:pt x="1880" y="814"/>
                    <a:pt x="1894" y="814"/>
                  </a:cubicBezTo>
                  <a:lnTo>
                    <a:pt x="1894" y="818"/>
                  </a:lnTo>
                  <a:cubicBezTo>
                    <a:pt x="1960" y="815"/>
                    <a:pt x="1969" y="808"/>
                    <a:pt x="2016" y="803"/>
                  </a:cubicBezTo>
                  <a:cubicBezTo>
                    <a:pt x="2036" y="795"/>
                    <a:pt x="2078" y="788"/>
                    <a:pt x="2123" y="787"/>
                  </a:cubicBezTo>
                  <a:cubicBezTo>
                    <a:pt x="2095" y="786"/>
                    <a:pt x="2129" y="785"/>
                    <a:pt x="2105" y="784"/>
                  </a:cubicBezTo>
                  <a:cubicBezTo>
                    <a:pt x="2122" y="784"/>
                    <a:pt x="2180" y="783"/>
                    <a:pt x="2144" y="784"/>
                  </a:cubicBezTo>
                  <a:lnTo>
                    <a:pt x="2144" y="784"/>
                  </a:lnTo>
                  <a:cubicBezTo>
                    <a:pt x="2144" y="786"/>
                    <a:pt x="2229" y="783"/>
                    <a:pt x="2185" y="785"/>
                  </a:cubicBezTo>
                  <a:cubicBezTo>
                    <a:pt x="2184" y="785"/>
                    <a:pt x="2193" y="788"/>
                    <a:pt x="2185" y="786"/>
                  </a:cubicBezTo>
                  <a:cubicBezTo>
                    <a:pt x="2237" y="788"/>
                    <a:pt x="2158" y="786"/>
                    <a:pt x="2144" y="787"/>
                  </a:cubicBezTo>
                  <a:cubicBezTo>
                    <a:pt x="2150" y="787"/>
                    <a:pt x="2155" y="788"/>
                    <a:pt x="2161" y="788"/>
                  </a:cubicBezTo>
                  <a:cubicBezTo>
                    <a:pt x="2155" y="788"/>
                    <a:pt x="2150" y="788"/>
                    <a:pt x="2144" y="788"/>
                  </a:cubicBezTo>
                  <a:cubicBezTo>
                    <a:pt x="2140" y="796"/>
                    <a:pt x="2166" y="790"/>
                    <a:pt x="2185" y="792"/>
                  </a:cubicBezTo>
                  <a:cubicBezTo>
                    <a:pt x="2183" y="790"/>
                    <a:pt x="2167" y="791"/>
                    <a:pt x="2167" y="791"/>
                  </a:cubicBezTo>
                  <a:cubicBezTo>
                    <a:pt x="2175" y="791"/>
                    <a:pt x="2180" y="790"/>
                    <a:pt x="2185" y="791"/>
                  </a:cubicBezTo>
                  <a:cubicBezTo>
                    <a:pt x="2171" y="791"/>
                    <a:pt x="2202" y="791"/>
                    <a:pt x="2203" y="792"/>
                  </a:cubicBezTo>
                  <a:cubicBezTo>
                    <a:pt x="2197" y="792"/>
                    <a:pt x="2191" y="792"/>
                    <a:pt x="2185" y="792"/>
                  </a:cubicBezTo>
                  <a:cubicBezTo>
                    <a:pt x="2222" y="801"/>
                    <a:pt x="2131" y="809"/>
                    <a:pt x="2102" y="816"/>
                  </a:cubicBezTo>
                  <a:cubicBezTo>
                    <a:pt x="2108" y="816"/>
                    <a:pt x="2114" y="816"/>
                    <a:pt x="2119" y="816"/>
                  </a:cubicBezTo>
                  <a:cubicBezTo>
                    <a:pt x="2114" y="816"/>
                    <a:pt x="2108" y="816"/>
                    <a:pt x="2102" y="816"/>
                  </a:cubicBezTo>
                  <a:lnTo>
                    <a:pt x="2102" y="819"/>
                  </a:lnTo>
                  <a:cubicBezTo>
                    <a:pt x="2121" y="820"/>
                    <a:pt x="2133" y="820"/>
                    <a:pt x="2149" y="820"/>
                  </a:cubicBezTo>
                  <a:cubicBezTo>
                    <a:pt x="2130" y="820"/>
                    <a:pt x="2116" y="821"/>
                    <a:pt x="2098" y="821"/>
                  </a:cubicBezTo>
                  <a:cubicBezTo>
                    <a:pt x="2115" y="821"/>
                    <a:pt x="2126" y="821"/>
                    <a:pt x="2144" y="821"/>
                  </a:cubicBezTo>
                  <a:cubicBezTo>
                    <a:pt x="2150" y="831"/>
                    <a:pt x="2117" y="825"/>
                    <a:pt x="2092" y="828"/>
                  </a:cubicBezTo>
                  <a:cubicBezTo>
                    <a:pt x="2102" y="833"/>
                    <a:pt x="2160" y="830"/>
                    <a:pt x="2123" y="831"/>
                  </a:cubicBezTo>
                  <a:lnTo>
                    <a:pt x="2123" y="831"/>
                  </a:lnTo>
                  <a:cubicBezTo>
                    <a:pt x="2141" y="832"/>
                    <a:pt x="2099" y="833"/>
                    <a:pt x="2113" y="834"/>
                  </a:cubicBezTo>
                  <a:cubicBezTo>
                    <a:pt x="2125" y="836"/>
                    <a:pt x="2088" y="840"/>
                    <a:pt x="2081" y="842"/>
                  </a:cubicBezTo>
                  <a:cubicBezTo>
                    <a:pt x="2087" y="842"/>
                    <a:pt x="2093" y="842"/>
                    <a:pt x="2099" y="842"/>
                  </a:cubicBezTo>
                  <a:cubicBezTo>
                    <a:pt x="2093" y="842"/>
                    <a:pt x="2087" y="842"/>
                    <a:pt x="2081" y="843"/>
                  </a:cubicBezTo>
                  <a:cubicBezTo>
                    <a:pt x="2071" y="845"/>
                    <a:pt x="2146" y="843"/>
                    <a:pt x="2102" y="844"/>
                  </a:cubicBezTo>
                  <a:lnTo>
                    <a:pt x="2102" y="844"/>
                  </a:lnTo>
                  <a:cubicBezTo>
                    <a:pt x="2056" y="846"/>
                    <a:pt x="2136" y="846"/>
                    <a:pt x="2072" y="846"/>
                  </a:cubicBezTo>
                  <a:cubicBezTo>
                    <a:pt x="2072" y="847"/>
                    <a:pt x="2074" y="847"/>
                    <a:pt x="2071" y="847"/>
                  </a:cubicBezTo>
                  <a:cubicBezTo>
                    <a:pt x="2059" y="848"/>
                    <a:pt x="2077" y="849"/>
                    <a:pt x="2069" y="850"/>
                  </a:cubicBezTo>
                  <a:cubicBezTo>
                    <a:pt x="2060" y="852"/>
                    <a:pt x="2090" y="854"/>
                    <a:pt x="2100" y="856"/>
                  </a:cubicBezTo>
                  <a:cubicBezTo>
                    <a:pt x="1977" y="860"/>
                    <a:pt x="1904" y="890"/>
                    <a:pt x="1748" y="887"/>
                  </a:cubicBezTo>
                  <a:cubicBezTo>
                    <a:pt x="1768" y="890"/>
                    <a:pt x="1682" y="893"/>
                    <a:pt x="1670" y="895"/>
                  </a:cubicBezTo>
                  <a:cubicBezTo>
                    <a:pt x="1617" y="895"/>
                    <a:pt x="1666" y="897"/>
                    <a:pt x="1629" y="897"/>
                  </a:cubicBezTo>
                  <a:cubicBezTo>
                    <a:pt x="1621" y="897"/>
                    <a:pt x="1649" y="898"/>
                    <a:pt x="1628" y="899"/>
                  </a:cubicBezTo>
                  <a:cubicBezTo>
                    <a:pt x="1574" y="901"/>
                    <a:pt x="1575" y="903"/>
                    <a:pt x="1569" y="906"/>
                  </a:cubicBezTo>
                  <a:cubicBezTo>
                    <a:pt x="1557" y="906"/>
                    <a:pt x="1528" y="906"/>
                    <a:pt x="1553" y="907"/>
                  </a:cubicBezTo>
                  <a:cubicBezTo>
                    <a:pt x="1560" y="907"/>
                    <a:pt x="1565" y="908"/>
                    <a:pt x="1560" y="908"/>
                  </a:cubicBezTo>
                  <a:cubicBezTo>
                    <a:pt x="1536" y="909"/>
                    <a:pt x="1552" y="910"/>
                    <a:pt x="1551" y="911"/>
                  </a:cubicBezTo>
                  <a:cubicBezTo>
                    <a:pt x="1518" y="921"/>
                    <a:pt x="1516" y="923"/>
                    <a:pt x="1480" y="928"/>
                  </a:cubicBezTo>
                  <a:cubicBezTo>
                    <a:pt x="1467" y="928"/>
                    <a:pt x="1500" y="929"/>
                    <a:pt x="1480" y="931"/>
                  </a:cubicBezTo>
                  <a:cubicBezTo>
                    <a:pt x="1467" y="931"/>
                    <a:pt x="1480" y="933"/>
                    <a:pt x="1477" y="934"/>
                  </a:cubicBezTo>
                  <a:cubicBezTo>
                    <a:pt x="1472" y="935"/>
                    <a:pt x="1495" y="937"/>
                    <a:pt x="1461" y="938"/>
                  </a:cubicBezTo>
                  <a:cubicBezTo>
                    <a:pt x="1484" y="940"/>
                    <a:pt x="1448" y="941"/>
                    <a:pt x="1455" y="943"/>
                  </a:cubicBezTo>
                  <a:cubicBezTo>
                    <a:pt x="1463" y="944"/>
                    <a:pt x="1461" y="946"/>
                    <a:pt x="1436" y="947"/>
                  </a:cubicBezTo>
                  <a:cubicBezTo>
                    <a:pt x="1477" y="948"/>
                    <a:pt x="1424" y="949"/>
                    <a:pt x="1434" y="950"/>
                  </a:cubicBezTo>
                  <a:cubicBezTo>
                    <a:pt x="1444" y="951"/>
                    <a:pt x="1429" y="953"/>
                    <a:pt x="1453" y="954"/>
                  </a:cubicBezTo>
                  <a:cubicBezTo>
                    <a:pt x="1416" y="958"/>
                    <a:pt x="1446" y="961"/>
                    <a:pt x="1436" y="965"/>
                  </a:cubicBezTo>
                  <a:cubicBezTo>
                    <a:pt x="1420" y="970"/>
                    <a:pt x="1413" y="973"/>
                    <a:pt x="1398" y="976"/>
                  </a:cubicBezTo>
                  <a:cubicBezTo>
                    <a:pt x="1406" y="978"/>
                    <a:pt x="1384" y="980"/>
                    <a:pt x="1396" y="983"/>
                  </a:cubicBezTo>
                  <a:cubicBezTo>
                    <a:pt x="1405" y="984"/>
                    <a:pt x="1362" y="986"/>
                    <a:pt x="1393" y="987"/>
                  </a:cubicBezTo>
                  <a:cubicBezTo>
                    <a:pt x="1397" y="987"/>
                    <a:pt x="1381" y="988"/>
                    <a:pt x="1372" y="988"/>
                  </a:cubicBezTo>
                  <a:cubicBezTo>
                    <a:pt x="1333" y="994"/>
                    <a:pt x="1359" y="993"/>
                    <a:pt x="1297" y="997"/>
                  </a:cubicBezTo>
                  <a:cubicBezTo>
                    <a:pt x="1289" y="998"/>
                    <a:pt x="1256" y="998"/>
                    <a:pt x="1287" y="999"/>
                  </a:cubicBezTo>
                  <a:cubicBezTo>
                    <a:pt x="1293" y="1000"/>
                    <a:pt x="1291" y="1000"/>
                    <a:pt x="1290" y="1001"/>
                  </a:cubicBezTo>
                  <a:cubicBezTo>
                    <a:pt x="1281" y="1004"/>
                    <a:pt x="1312" y="1008"/>
                    <a:pt x="1269" y="1011"/>
                  </a:cubicBezTo>
                  <a:cubicBezTo>
                    <a:pt x="1300" y="1013"/>
                    <a:pt x="1260" y="1011"/>
                    <a:pt x="1269" y="1016"/>
                  </a:cubicBezTo>
                  <a:cubicBezTo>
                    <a:pt x="1241" y="1014"/>
                    <a:pt x="1234" y="1015"/>
                    <a:pt x="1207" y="1020"/>
                  </a:cubicBezTo>
                  <a:cubicBezTo>
                    <a:pt x="1213" y="1020"/>
                    <a:pt x="1219" y="1020"/>
                    <a:pt x="1224" y="1020"/>
                  </a:cubicBezTo>
                  <a:cubicBezTo>
                    <a:pt x="1219" y="1020"/>
                    <a:pt x="1213" y="1020"/>
                    <a:pt x="1207" y="1020"/>
                  </a:cubicBezTo>
                  <a:cubicBezTo>
                    <a:pt x="1204" y="1021"/>
                    <a:pt x="1217" y="1022"/>
                    <a:pt x="1186" y="1022"/>
                  </a:cubicBezTo>
                  <a:cubicBezTo>
                    <a:pt x="1156" y="1026"/>
                    <a:pt x="1151" y="1027"/>
                    <a:pt x="1124" y="1029"/>
                  </a:cubicBezTo>
                  <a:cubicBezTo>
                    <a:pt x="1128" y="1029"/>
                    <a:pt x="1143" y="1029"/>
                    <a:pt x="1133" y="1029"/>
                  </a:cubicBezTo>
                  <a:cubicBezTo>
                    <a:pt x="1095" y="1029"/>
                    <a:pt x="1106" y="1030"/>
                    <a:pt x="1103" y="1031"/>
                  </a:cubicBezTo>
                  <a:cubicBezTo>
                    <a:pt x="1098" y="1031"/>
                    <a:pt x="1081" y="1032"/>
                    <a:pt x="1089" y="1033"/>
                  </a:cubicBezTo>
                  <a:cubicBezTo>
                    <a:pt x="1116" y="1034"/>
                    <a:pt x="1063" y="1034"/>
                    <a:pt x="1063" y="1035"/>
                  </a:cubicBezTo>
                  <a:cubicBezTo>
                    <a:pt x="1069" y="1035"/>
                    <a:pt x="1075" y="1036"/>
                    <a:pt x="1081" y="1036"/>
                  </a:cubicBezTo>
                  <a:cubicBezTo>
                    <a:pt x="1068" y="1036"/>
                    <a:pt x="1056" y="1037"/>
                    <a:pt x="1044" y="1037"/>
                  </a:cubicBezTo>
                  <a:cubicBezTo>
                    <a:pt x="1079" y="1038"/>
                    <a:pt x="1023" y="1039"/>
                    <a:pt x="1039" y="1040"/>
                  </a:cubicBezTo>
                  <a:cubicBezTo>
                    <a:pt x="1066" y="1042"/>
                    <a:pt x="995" y="1041"/>
                    <a:pt x="1000" y="1044"/>
                  </a:cubicBezTo>
                  <a:cubicBezTo>
                    <a:pt x="1030" y="1046"/>
                    <a:pt x="974" y="1047"/>
                    <a:pt x="1010" y="1050"/>
                  </a:cubicBezTo>
                  <a:cubicBezTo>
                    <a:pt x="1017" y="1053"/>
                    <a:pt x="975" y="1052"/>
                    <a:pt x="957" y="1050"/>
                  </a:cubicBezTo>
                  <a:cubicBezTo>
                    <a:pt x="957" y="1052"/>
                    <a:pt x="954" y="1053"/>
                    <a:pt x="958" y="1054"/>
                  </a:cubicBezTo>
                  <a:cubicBezTo>
                    <a:pt x="933" y="1060"/>
                    <a:pt x="994" y="1059"/>
                    <a:pt x="942" y="1063"/>
                  </a:cubicBezTo>
                  <a:cubicBezTo>
                    <a:pt x="962" y="1065"/>
                    <a:pt x="918" y="1067"/>
                    <a:pt x="975" y="1068"/>
                  </a:cubicBezTo>
                  <a:cubicBezTo>
                    <a:pt x="969" y="1069"/>
                    <a:pt x="956" y="1069"/>
                    <a:pt x="958" y="1070"/>
                  </a:cubicBezTo>
                  <a:cubicBezTo>
                    <a:pt x="985" y="1070"/>
                    <a:pt x="964" y="1071"/>
                    <a:pt x="957" y="1072"/>
                  </a:cubicBezTo>
                  <a:cubicBezTo>
                    <a:pt x="951" y="1073"/>
                    <a:pt x="926" y="1073"/>
                    <a:pt x="956" y="1074"/>
                  </a:cubicBezTo>
                  <a:cubicBezTo>
                    <a:pt x="939" y="1074"/>
                    <a:pt x="933" y="1075"/>
                    <a:pt x="936" y="1076"/>
                  </a:cubicBezTo>
                  <a:cubicBezTo>
                    <a:pt x="945" y="1075"/>
                    <a:pt x="951" y="1077"/>
                    <a:pt x="957" y="1079"/>
                  </a:cubicBezTo>
                  <a:cubicBezTo>
                    <a:pt x="959" y="1080"/>
                    <a:pt x="968" y="1082"/>
                    <a:pt x="955" y="1082"/>
                  </a:cubicBezTo>
                  <a:cubicBezTo>
                    <a:pt x="928" y="1084"/>
                    <a:pt x="970" y="1084"/>
                    <a:pt x="957" y="1085"/>
                  </a:cubicBezTo>
                  <a:cubicBezTo>
                    <a:pt x="864" y="1090"/>
                    <a:pt x="913" y="1098"/>
                    <a:pt x="825" y="1099"/>
                  </a:cubicBezTo>
                  <a:cubicBezTo>
                    <a:pt x="855" y="1099"/>
                    <a:pt x="879" y="1100"/>
                    <a:pt x="895" y="1099"/>
                  </a:cubicBezTo>
                  <a:cubicBezTo>
                    <a:pt x="889" y="1099"/>
                    <a:pt x="883" y="1098"/>
                    <a:pt x="878" y="1098"/>
                  </a:cubicBezTo>
                  <a:cubicBezTo>
                    <a:pt x="892" y="1098"/>
                    <a:pt x="927" y="1097"/>
                    <a:pt x="895" y="1098"/>
                  </a:cubicBezTo>
                  <a:lnTo>
                    <a:pt x="895" y="1099"/>
                  </a:lnTo>
                  <a:cubicBezTo>
                    <a:pt x="902" y="1099"/>
                    <a:pt x="909" y="1099"/>
                    <a:pt x="916" y="1100"/>
                  </a:cubicBezTo>
                  <a:cubicBezTo>
                    <a:pt x="882" y="1100"/>
                    <a:pt x="917" y="1101"/>
                    <a:pt x="904" y="1102"/>
                  </a:cubicBezTo>
                  <a:cubicBezTo>
                    <a:pt x="891" y="1103"/>
                    <a:pt x="897" y="1104"/>
                    <a:pt x="895" y="1105"/>
                  </a:cubicBezTo>
                  <a:cubicBezTo>
                    <a:pt x="893" y="1106"/>
                    <a:pt x="895" y="1107"/>
                    <a:pt x="876" y="1108"/>
                  </a:cubicBezTo>
                  <a:cubicBezTo>
                    <a:pt x="866" y="1109"/>
                    <a:pt x="886" y="1110"/>
                    <a:pt x="883" y="1111"/>
                  </a:cubicBezTo>
                  <a:cubicBezTo>
                    <a:pt x="881" y="1111"/>
                    <a:pt x="905" y="1112"/>
                    <a:pt x="863" y="1112"/>
                  </a:cubicBezTo>
                  <a:cubicBezTo>
                    <a:pt x="815" y="1113"/>
                    <a:pt x="916" y="1116"/>
                    <a:pt x="891" y="1117"/>
                  </a:cubicBezTo>
                  <a:cubicBezTo>
                    <a:pt x="884" y="1117"/>
                    <a:pt x="830" y="1118"/>
                    <a:pt x="874" y="1119"/>
                  </a:cubicBezTo>
                  <a:cubicBezTo>
                    <a:pt x="840" y="1121"/>
                    <a:pt x="856" y="1117"/>
                    <a:pt x="853" y="1128"/>
                  </a:cubicBezTo>
                  <a:cubicBezTo>
                    <a:pt x="853" y="1129"/>
                    <a:pt x="865" y="1130"/>
                    <a:pt x="851" y="1131"/>
                  </a:cubicBezTo>
                  <a:cubicBezTo>
                    <a:pt x="818" y="1132"/>
                    <a:pt x="866" y="1132"/>
                    <a:pt x="853" y="1133"/>
                  </a:cubicBezTo>
                  <a:cubicBezTo>
                    <a:pt x="847" y="1134"/>
                    <a:pt x="841" y="1134"/>
                    <a:pt x="834" y="1134"/>
                  </a:cubicBezTo>
                  <a:cubicBezTo>
                    <a:pt x="821" y="1135"/>
                    <a:pt x="800" y="1135"/>
                    <a:pt x="823" y="1140"/>
                  </a:cubicBezTo>
                  <a:cubicBezTo>
                    <a:pt x="829" y="1141"/>
                    <a:pt x="786" y="1142"/>
                    <a:pt x="831" y="1143"/>
                  </a:cubicBezTo>
                  <a:cubicBezTo>
                    <a:pt x="815" y="1145"/>
                    <a:pt x="746" y="1147"/>
                    <a:pt x="795" y="1150"/>
                  </a:cubicBezTo>
                  <a:cubicBezTo>
                    <a:pt x="807" y="1151"/>
                    <a:pt x="803" y="1151"/>
                    <a:pt x="794" y="1151"/>
                  </a:cubicBezTo>
                  <a:cubicBezTo>
                    <a:pt x="760" y="1154"/>
                    <a:pt x="787" y="1157"/>
                    <a:pt x="750" y="1159"/>
                  </a:cubicBezTo>
                  <a:cubicBezTo>
                    <a:pt x="800" y="1161"/>
                    <a:pt x="742" y="1163"/>
                    <a:pt x="789" y="1165"/>
                  </a:cubicBezTo>
                  <a:cubicBezTo>
                    <a:pt x="797" y="1165"/>
                    <a:pt x="783" y="1166"/>
                    <a:pt x="778" y="1167"/>
                  </a:cubicBezTo>
                  <a:cubicBezTo>
                    <a:pt x="789" y="1168"/>
                    <a:pt x="894" y="1168"/>
                    <a:pt x="853" y="1168"/>
                  </a:cubicBezTo>
                  <a:lnTo>
                    <a:pt x="853" y="1168"/>
                  </a:lnTo>
                  <a:cubicBezTo>
                    <a:pt x="884" y="1170"/>
                    <a:pt x="872" y="1171"/>
                    <a:pt x="884" y="1173"/>
                  </a:cubicBezTo>
                  <a:cubicBezTo>
                    <a:pt x="895" y="1174"/>
                    <a:pt x="877" y="1173"/>
                    <a:pt x="874" y="1173"/>
                  </a:cubicBezTo>
                  <a:cubicBezTo>
                    <a:pt x="879" y="1173"/>
                    <a:pt x="893" y="1173"/>
                    <a:pt x="884" y="1173"/>
                  </a:cubicBezTo>
                  <a:cubicBezTo>
                    <a:pt x="826" y="1174"/>
                    <a:pt x="807" y="1173"/>
                    <a:pt x="754" y="1170"/>
                  </a:cubicBezTo>
                  <a:lnTo>
                    <a:pt x="754" y="1175"/>
                  </a:lnTo>
                  <a:cubicBezTo>
                    <a:pt x="787" y="1172"/>
                    <a:pt x="870" y="1182"/>
                    <a:pt x="776" y="1184"/>
                  </a:cubicBezTo>
                  <a:cubicBezTo>
                    <a:pt x="744" y="1185"/>
                    <a:pt x="741" y="1168"/>
                    <a:pt x="687" y="1182"/>
                  </a:cubicBezTo>
                  <a:cubicBezTo>
                    <a:pt x="669" y="1196"/>
                    <a:pt x="642" y="1193"/>
                    <a:pt x="644" y="1199"/>
                  </a:cubicBezTo>
                  <a:cubicBezTo>
                    <a:pt x="579" y="1218"/>
                    <a:pt x="707" y="1217"/>
                    <a:pt x="747" y="1217"/>
                  </a:cubicBezTo>
                  <a:cubicBezTo>
                    <a:pt x="683" y="1217"/>
                    <a:pt x="753" y="1219"/>
                    <a:pt x="709" y="1219"/>
                  </a:cubicBezTo>
                  <a:cubicBezTo>
                    <a:pt x="724" y="1220"/>
                    <a:pt x="787" y="1220"/>
                    <a:pt x="767" y="1212"/>
                  </a:cubicBezTo>
                  <a:cubicBezTo>
                    <a:pt x="753" y="1210"/>
                    <a:pt x="782" y="1209"/>
                    <a:pt x="770" y="1208"/>
                  </a:cubicBezTo>
                  <a:cubicBezTo>
                    <a:pt x="756" y="1206"/>
                    <a:pt x="812" y="1205"/>
                    <a:pt x="775" y="1203"/>
                  </a:cubicBezTo>
                  <a:cubicBezTo>
                    <a:pt x="810" y="1203"/>
                    <a:pt x="747" y="1202"/>
                    <a:pt x="777" y="1201"/>
                  </a:cubicBezTo>
                  <a:cubicBezTo>
                    <a:pt x="809" y="1200"/>
                    <a:pt x="747" y="1199"/>
                    <a:pt x="773" y="1199"/>
                  </a:cubicBezTo>
                  <a:cubicBezTo>
                    <a:pt x="801" y="1198"/>
                    <a:pt x="785" y="1197"/>
                    <a:pt x="791" y="1196"/>
                  </a:cubicBezTo>
                  <a:cubicBezTo>
                    <a:pt x="795" y="1195"/>
                    <a:pt x="822" y="1195"/>
                    <a:pt x="792" y="1194"/>
                  </a:cubicBezTo>
                  <a:cubicBezTo>
                    <a:pt x="836" y="1189"/>
                    <a:pt x="830" y="1186"/>
                    <a:pt x="895" y="1180"/>
                  </a:cubicBezTo>
                  <a:cubicBezTo>
                    <a:pt x="857" y="1179"/>
                    <a:pt x="908" y="1178"/>
                    <a:pt x="877" y="1177"/>
                  </a:cubicBezTo>
                  <a:cubicBezTo>
                    <a:pt x="959" y="1179"/>
                    <a:pt x="970" y="1178"/>
                    <a:pt x="1031" y="1164"/>
                  </a:cubicBezTo>
                  <a:cubicBezTo>
                    <a:pt x="1058" y="1162"/>
                    <a:pt x="1027" y="1162"/>
                    <a:pt x="1029" y="1160"/>
                  </a:cubicBezTo>
                  <a:cubicBezTo>
                    <a:pt x="1035" y="1158"/>
                    <a:pt x="1042" y="1160"/>
                    <a:pt x="1041" y="1153"/>
                  </a:cubicBezTo>
                  <a:cubicBezTo>
                    <a:pt x="1067" y="1156"/>
                    <a:pt x="1140" y="1151"/>
                    <a:pt x="1103" y="1153"/>
                  </a:cubicBezTo>
                  <a:lnTo>
                    <a:pt x="1103" y="1153"/>
                  </a:lnTo>
                  <a:cubicBezTo>
                    <a:pt x="1104" y="1155"/>
                    <a:pt x="1117" y="1156"/>
                    <a:pt x="1106" y="1157"/>
                  </a:cubicBezTo>
                  <a:cubicBezTo>
                    <a:pt x="1096" y="1159"/>
                    <a:pt x="1132" y="1158"/>
                    <a:pt x="1124" y="1165"/>
                  </a:cubicBezTo>
                  <a:cubicBezTo>
                    <a:pt x="1140" y="1165"/>
                    <a:pt x="1149" y="1165"/>
                    <a:pt x="1161" y="1164"/>
                  </a:cubicBezTo>
                  <a:lnTo>
                    <a:pt x="1161" y="1169"/>
                  </a:lnTo>
                  <a:cubicBezTo>
                    <a:pt x="1143" y="1169"/>
                    <a:pt x="1133" y="1170"/>
                    <a:pt x="1124" y="1170"/>
                  </a:cubicBezTo>
                  <a:cubicBezTo>
                    <a:pt x="1162" y="1171"/>
                    <a:pt x="1098" y="1173"/>
                    <a:pt x="1144" y="1173"/>
                  </a:cubicBezTo>
                  <a:cubicBezTo>
                    <a:pt x="1077" y="1176"/>
                    <a:pt x="1175" y="1178"/>
                    <a:pt x="1106" y="1180"/>
                  </a:cubicBezTo>
                  <a:cubicBezTo>
                    <a:pt x="1140" y="1183"/>
                    <a:pt x="1115" y="1189"/>
                    <a:pt x="1125" y="1193"/>
                  </a:cubicBezTo>
                  <a:cubicBezTo>
                    <a:pt x="1130" y="1195"/>
                    <a:pt x="1095" y="1194"/>
                    <a:pt x="1082" y="1195"/>
                  </a:cubicBezTo>
                  <a:cubicBezTo>
                    <a:pt x="1082" y="1199"/>
                    <a:pt x="1088" y="1203"/>
                    <a:pt x="1079" y="1207"/>
                  </a:cubicBezTo>
                  <a:cubicBezTo>
                    <a:pt x="1076" y="1208"/>
                    <a:pt x="1099" y="1208"/>
                    <a:pt x="1092" y="1210"/>
                  </a:cubicBezTo>
                  <a:cubicBezTo>
                    <a:pt x="1076" y="1212"/>
                    <a:pt x="1051" y="1215"/>
                    <a:pt x="1061" y="1218"/>
                  </a:cubicBezTo>
                  <a:cubicBezTo>
                    <a:pt x="1068" y="1220"/>
                    <a:pt x="1047" y="1222"/>
                    <a:pt x="1078" y="1224"/>
                  </a:cubicBezTo>
                  <a:cubicBezTo>
                    <a:pt x="1034" y="1226"/>
                    <a:pt x="1087" y="1229"/>
                    <a:pt x="1048" y="1231"/>
                  </a:cubicBezTo>
                  <a:cubicBezTo>
                    <a:pt x="1063" y="1233"/>
                    <a:pt x="1037" y="1235"/>
                    <a:pt x="1040" y="1237"/>
                  </a:cubicBezTo>
                  <a:cubicBezTo>
                    <a:pt x="1043" y="1241"/>
                    <a:pt x="1039" y="1244"/>
                    <a:pt x="1041" y="1250"/>
                  </a:cubicBezTo>
                  <a:cubicBezTo>
                    <a:pt x="1041" y="1250"/>
                    <a:pt x="977" y="1248"/>
                    <a:pt x="1012" y="1250"/>
                  </a:cubicBezTo>
                  <a:cubicBezTo>
                    <a:pt x="1032" y="1251"/>
                    <a:pt x="987" y="1252"/>
                    <a:pt x="1020" y="1253"/>
                  </a:cubicBezTo>
                  <a:cubicBezTo>
                    <a:pt x="982" y="1254"/>
                    <a:pt x="1044" y="1256"/>
                    <a:pt x="1000" y="1256"/>
                  </a:cubicBezTo>
                  <a:cubicBezTo>
                    <a:pt x="1038" y="1258"/>
                    <a:pt x="1007" y="1259"/>
                    <a:pt x="1008" y="1260"/>
                  </a:cubicBezTo>
                  <a:cubicBezTo>
                    <a:pt x="1009" y="1261"/>
                    <a:pt x="1011" y="1262"/>
                    <a:pt x="999" y="1264"/>
                  </a:cubicBezTo>
                  <a:cubicBezTo>
                    <a:pt x="1039" y="1265"/>
                    <a:pt x="1024" y="1267"/>
                    <a:pt x="1016" y="1269"/>
                  </a:cubicBezTo>
                  <a:cubicBezTo>
                    <a:pt x="1007" y="1271"/>
                    <a:pt x="982" y="1273"/>
                    <a:pt x="936" y="1274"/>
                  </a:cubicBezTo>
                  <a:cubicBezTo>
                    <a:pt x="936" y="1294"/>
                    <a:pt x="937" y="1282"/>
                    <a:pt x="999" y="1286"/>
                  </a:cubicBezTo>
                  <a:cubicBezTo>
                    <a:pt x="999" y="1281"/>
                    <a:pt x="999" y="1282"/>
                    <a:pt x="991" y="1282"/>
                  </a:cubicBezTo>
                  <a:cubicBezTo>
                    <a:pt x="954" y="1281"/>
                    <a:pt x="997" y="1280"/>
                    <a:pt x="990" y="1279"/>
                  </a:cubicBezTo>
                  <a:cubicBezTo>
                    <a:pt x="983" y="1278"/>
                    <a:pt x="992" y="1277"/>
                    <a:pt x="1029" y="1276"/>
                  </a:cubicBezTo>
                  <a:cubicBezTo>
                    <a:pt x="1041" y="1278"/>
                    <a:pt x="1071" y="1276"/>
                    <a:pt x="1060" y="1283"/>
                  </a:cubicBezTo>
                  <a:cubicBezTo>
                    <a:pt x="1057" y="1284"/>
                    <a:pt x="1090" y="1285"/>
                    <a:pt x="1061" y="1286"/>
                  </a:cubicBezTo>
                  <a:cubicBezTo>
                    <a:pt x="1074" y="1287"/>
                    <a:pt x="1087" y="1287"/>
                    <a:pt x="1094" y="1287"/>
                  </a:cubicBezTo>
                  <a:cubicBezTo>
                    <a:pt x="1090" y="1288"/>
                    <a:pt x="1075" y="1289"/>
                    <a:pt x="1084" y="1290"/>
                  </a:cubicBezTo>
                  <a:cubicBezTo>
                    <a:pt x="1113" y="1292"/>
                    <a:pt x="1098" y="1294"/>
                    <a:pt x="1103" y="1296"/>
                  </a:cubicBezTo>
                  <a:cubicBezTo>
                    <a:pt x="1134" y="1300"/>
                    <a:pt x="1085" y="1299"/>
                    <a:pt x="1112" y="1301"/>
                  </a:cubicBezTo>
                  <a:cubicBezTo>
                    <a:pt x="1149" y="1305"/>
                    <a:pt x="1145" y="1302"/>
                    <a:pt x="1145" y="1314"/>
                  </a:cubicBezTo>
                  <a:cubicBezTo>
                    <a:pt x="1161" y="1314"/>
                    <a:pt x="1173" y="1314"/>
                    <a:pt x="1186" y="1314"/>
                  </a:cubicBezTo>
                  <a:cubicBezTo>
                    <a:pt x="1186" y="1322"/>
                    <a:pt x="1189" y="1318"/>
                    <a:pt x="1198" y="1322"/>
                  </a:cubicBezTo>
                  <a:cubicBezTo>
                    <a:pt x="1198" y="1323"/>
                    <a:pt x="1171" y="1323"/>
                    <a:pt x="1187" y="1324"/>
                  </a:cubicBezTo>
                  <a:cubicBezTo>
                    <a:pt x="1202" y="1325"/>
                    <a:pt x="1187" y="1326"/>
                    <a:pt x="1194" y="1326"/>
                  </a:cubicBezTo>
                  <a:cubicBezTo>
                    <a:pt x="1214" y="1327"/>
                    <a:pt x="1177" y="1328"/>
                    <a:pt x="1205" y="1329"/>
                  </a:cubicBezTo>
                  <a:cubicBezTo>
                    <a:pt x="1180" y="1329"/>
                    <a:pt x="1224" y="1331"/>
                    <a:pt x="1162" y="1331"/>
                  </a:cubicBezTo>
                  <a:cubicBezTo>
                    <a:pt x="1124" y="1330"/>
                    <a:pt x="1112" y="1333"/>
                    <a:pt x="1141" y="1333"/>
                  </a:cubicBezTo>
                  <a:cubicBezTo>
                    <a:pt x="1135" y="1333"/>
                    <a:pt x="1130" y="1334"/>
                    <a:pt x="1124" y="1334"/>
                  </a:cubicBezTo>
                  <a:cubicBezTo>
                    <a:pt x="1147" y="1335"/>
                    <a:pt x="1141" y="1336"/>
                    <a:pt x="1097" y="1336"/>
                  </a:cubicBezTo>
                  <a:cubicBezTo>
                    <a:pt x="1072" y="1337"/>
                    <a:pt x="1094" y="1336"/>
                    <a:pt x="1103" y="1336"/>
                  </a:cubicBezTo>
                  <a:cubicBezTo>
                    <a:pt x="1088" y="1337"/>
                    <a:pt x="1104" y="1336"/>
                    <a:pt x="1103" y="1334"/>
                  </a:cubicBezTo>
                  <a:cubicBezTo>
                    <a:pt x="1070" y="1333"/>
                    <a:pt x="1084" y="1334"/>
                    <a:pt x="1041" y="1336"/>
                  </a:cubicBezTo>
                  <a:cubicBezTo>
                    <a:pt x="1054" y="1337"/>
                    <a:pt x="1005" y="1338"/>
                    <a:pt x="1041" y="1339"/>
                  </a:cubicBezTo>
                  <a:cubicBezTo>
                    <a:pt x="1055" y="1350"/>
                    <a:pt x="1080" y="1348"/>
                    <a:pt x="1121" y="1355"/>
                  </a:cubicBezTo>
                  <a:cubicBezTo>
                    <a:pt x="1087" y="1356"/>
                    <a:pt x="1120" y="1357"/>
                    <a:pt x="1121" y="1358"/>
                  </a:cubicBezTo>
                  <a:cubicBezTo>
                    <a:pt x="1123" y="1359"/>
                    <a:pt x="1129" y="1361"/>
                    <a:pt x="1137" y="1362"/>
                  </a:cubicBezTo>
                  <a:cubicBezTo>
                    <a:pt x="1106" y="1366"/>
                    <a:pt x="1168" y="1366"/>
                    <a:pt x="1088" y="1369"/>
                  </a:cubicBezTo>
                  <a:cubicBezTo>
                    <a:pt x="1078" y="1369"/>
                    <a:pt x="1017" y="1371"/>
                    <a:pt x="1056" y="1373"/>
                  </a:cubicBezTo>
                  <a:cubicBezTo>
                    <a:pt x="1067" y="1373"/>
                    <a:pt x="1052" y="1375"/>
                    <a:pt x="1039" y="1376"/>
                  </a:cubicBezTo>
                  <a:cubicBezTo>
                    <a:pt x="1023" y="1377"/>
                    <a:pt x="1065" y="1378"/>
                    <a:pt x="1050" y="1379"/>
                  </a:cubicBezTo>
                  <a:cubicBezTo>
                    <a:pt x="1037" y="1380"/>
                    <a:pt x="1043" y="1381"/>
                    <a:pt x="1044" y="1384"/>
                  </a:cubicBezTo>
                  <a:cubicBezTo>
                    <a:pt x="1044" y="1384"/>
                    <a:pt x="1042" y="1383"/>
                    <a:pt x="1041" y="1383"/>
                  </a:cubicBezTo>
                  <a:cubicBezTo>
                    <a:pt x="1090" y="1389"/>
                    <a:pt x="966" y="1376"/>
                    <a:pt x="936" y="1375"/>
                  </a:cubicBezTo>
                  <a:lnTo>
                    <a:pt x="936" y="1376"/>
                  </a:lnTo>
                  <a:cubicBezTo>
                    <a:pt x="942" y="1377"/>
                    <a:pt x="948" y="1377"/>
                    <a:pt x="954" y="1377"/>
                  </a:cubicBezTo>
                  <a:cubicBezTo>
                    <a:pt x="948" y="1377"/>
                    <a:pt x="942" y="1377"/>
                    <a:pt x="936" y="1377"/>
                  </a:cubicBezTo>
                  <a:cubicBezTo>
                    <a:pt x="1014" y="1384"/>
                    <a:pt x="1065" y="1411"/>
                    <a:pt x="1145" y="1412"/>
                  </a:cubicBezTo>
                  <a:cubicBezTo>
                    <a:pt x="1146" y="1414"/>
                    <a:pt x="1142" y="1416"/>
                    <a:pt x="1145" y="1417"/>
                  </a:cubicBezTo>
                  <a:cubicBezTo>
                    <a:pt x="1148" y="1418"/>
                    <a:pt x="1134" y="1419"/>
                    <a:pt x="1157" y="1420"/>
                  </a:cubicBezTo>
                  <a:cubicBezTo>
                    <a:pt x="1168" y="1420"/>
                    <a:pt x="1145" y="1421"/>
                    <a:pt x="1163" y="1422"/>
                  </a:cubicBezTo>
                  <a:cubicBezTo>
                    <a:pt x="1175" y="1423"/>
                    <a:pt x="1159" y="1424"/>
                    <a:pt x="1167" y="1425"/>
                  </a:cubicBezTo>
                  <a:cubicBezTo>
                    <a:pt x="1135" y="1432"/>
                    <a:pt x="970" y="1416"/>
                    <a:pt x="898" y="1410"/>
                  </a:cubicBezTo>
                  <a:cubicBezTo>
                    <a:pt x="929" y="1411"/>
                    <a:pt x="848" y="1411"/>
                    <a:pt x="892" y="1412"/>
                  </a:cubicBezTo>
                  <a:cubicBezTo>
                    <a:pt x="890" y="1415"/>
                    <a:pt x="899" y="1418"/>
                    <a:pt x="957" y="1421"/>
                  </a:cubicBezTo>
                  <a:cubicBezTo>
                    <a:pt x="960" y="1426"/>
                    <a:pt x="1008" y="1429"/>
                    <a:pt x="1025" y="1435"/>
                  </a:cubicBezTo>
                  <a:cubicBezTo>
                    <a:pt x="1059" y="1436"/>
                    <a:pt x="1003" y="1437"/>
                    <a:pt x="1032" y="1437"/>
                  </a:cubicBezTo>
                  <a:cubicBezTo>
                    <a:pt x="1043" y="1438"/>
                    <a:pt x="1020" y="1439"/>
                    <a:pt x="1038" y="1439"/>
                  </a:cubicBezTo>
                  <a:cubicBezTo>
                    <a:pt x="1050" y="1440"/>
                    <a:pt x="1035" y="1441"/>
                    <a:pt x="1042" y="1442"/>
                  </a:cubicBezTo>
                  <a:cubicBezTo>
                    <a:pt x="1049" y="1443"/>
                    <a:pt x="1056" y="1443"/>
                    <a:pt x="1045" y="1444"/>
                  </a:cubicBezTo>
                  <a:cubicBezTo>
                    <a:pt x="1085" y="1445"/>
                    <a:pt x="1017" y="1446"/>
                    <a:pt x="1055" y="1446"/>
                  </a:cubicBezTo>
                  <a:cubicBezTo>
                    <a:pt x="1064" y="1449"/>
                    <a:pt x="1074" y="1451"/>
                    <a:pt x="1081" y="1454"/>
                  </a:cubicBezTo>
                  <a:cubicBezTo>
                    <a:pt x="1073" y="1457"/>
                    <a:pt x="1007" y="1457"/>
                    <a:pt x="1055" y="1459"/>
                  </a:cubicBezTo>
                  <a:cubicBezTo>
                    <a:pt x="1109" y="1460"/>
                    <a:pt x="1053" y="1464"/>
                    <a:pt x="1114" y="1468"/>
                  </a:cubicBezTo>
                  <a:cubicBezTo>
                    <a:pt x="1124" y="1469"/>
                    <a:pt x="1113" y="1469"/>
                    <a:pt x="1106" y="1469"/>
                  </a:cubicBezTo>
                  <a:cubicBezTo>
                    <a:pt x="1140" y="1470"/>
                    <a:pt x="1100" y="1471"/>
                    <a:pt x="1114" y="1471"/>
                  </a:cubicBezTo>
                  <a:cubicBezTo>
                    <a:pt x="1129" y="1472"/>
                    <a:pt x="1110" y="1474"/>
                    <a:pt x="1127" y="1475"/>
                  </a:cubicBezTo>
                  <a:cubicBezTo>
                    <a:pt x="1159" y="1476"/>
                    <a:pt x="1106" y="1477"/>
                    <a:pt x="1127" y="1477"/>
                  </a:cubicBezTo>
                  <a:cubicBezTo>
                    <a:pt x="1152" y="1478"/>
                    <a:pt x="1124" y="1479"/>
                    <a:pt x="1141" y="1480"/>
                  </a:cubicBezTo>
                  <a:cubicBezTo>
                    <a:pt x="1160" y="1481"/>
                    <a:pt x="1140" y="1482"/>
                    <a:pt x="1145" y="1489"/>
                  </a:cubicBezTo>
                  <a:cubicBezTo>
                    <a:pt x="1163" y="1489"/>
                    <a:pt x="1175" y="1490"/>
                    <a:pt x="1188" y="1490"/>
                  </a:cubicBezTo>
                  <a:cubicBezTo>
                    <a:pt x="1166" y="1491"/>
                    <a:pt x="1134" y="1491"/>
                    <a:pt x="1145" y="1493"/>
                  </a:cubicBezTo>
                  <a:cubicBezTo>
                    <a:pt x="1154" y="1494"/>
                    <a:pt x="1167" y="1495"/>
                    <a:pt x="1145" y="1496"/>
                  </a:cubicBezTo>
                  <a:cubicBezTo>
                    <a:pt x="1180" y="1497"/>
                    <a:pt x="1137" y="1498"/>
                    <a:pt x="1155" y="1498"/>
                  </a:cubicBezTo>
                  <a:cubicBezTo>
                    <a:pt x="1179" y="1498"/>
                    <a:pt x="1197" y="1498"/>
                    <a:pt x="1168" y="1499"/>
                  </a:cubicBezTo>
                  <a:cubicBezTo>
                    <a:pt x="1198" y="1500"/>
                    <a:pt x="1153" y="1501"/>
                    <a:pt x="1165" y="1502"/>
                  </a:cubicBezTo>
                  <a:cubicBezTo>
                    <a:pt x="1171" y="1502"/>
                    <a:pt x="1177" y="1502"/>
                    <a:pt x="1183" y="1503"/>
                  </a:cubicBezTo>
                  <a:cubicBezTo>
                    <a:pt x="1173" y="1503"/>
                    <a:pt x="1165" y="1502"/>
                    <a:pt x="1155" y="1506"/>
                  </a:cubicBezTo>
                  <a:cubicBezTo>
                    <a:pt x="1158" y="1506"/>
                    <a:pt x="1170" y="1507"/>
                    <a:pt x="1182" y="1507"/>
                  </a:cubicBezTo>
                  <a:cubicBezTo>
                    <a:pt x="1177" y="1508"/>
                    <a:pt x="1162" y="1508"/>
                    <a:pt x="1167" y="1509"/>
                  </a:cubicBezTo>
                  <a:cubicBezTo>
                    <a:pt x="1204" y="1511"/>
                    <a:pt x="1188" y="1514"/>
                    <a:pt x="1164" y="1516"/>
                  </a:cubicBezTo>
                  <a:cubicBezTo>
                    <a:pt x="1177" y="1516"/>
                    <a:pt x="1189" y="1516"/>
                    <a:pt x="1207" y="1517"/>
                  </a:cubicBezTo>
                  <a:cubicBezTo>
                    <a:pt x="1211" y="1535"/>
                    <a:pt x="1193" y="1534"/>
                    <a:pt x="1231" y="1536"/>
                  </a:cubicBezTo>
                  <a:cubicBezTo>
                    <a:pt x="1277" y="1539"/>
                    <a:pt x="1224" y="1541"/>
                    <a:pt x="1210" y="1543"/>
                  </a:cubicBezTo>
                  <a:cubicBezTo>
                    <a:pt x="1225" y="1543"/>
                    <a:pt x="1237" y="1543"/>
                    <a:pt x="1243" y="1543"/>
                  </a:cubicBezTo>
                  <a:cubicBezTo>
                    <a:pt x="1234" y="1544"/>
                    <a:pt x="1211" y="1546"/>
                    <a:pt x="1219" y="1546"/>
                  </a:cubicBezTo>
                  <a:cubicBezTo>
                    <a:pt x="1234" y="1548"/>
                    <a:pt x="1225" y="1549"/>
                    <a:pt x="1233" y="1550"/>
                  </a:cubicBezTo>
                  <a:cubicBezTo>
                    <a:pt x="1241" y="1551"/>
                    <a:pt x="1227" y="1551"/>
                    <a:pt x="1228" y="1552"/>
                  </a:cubicBezTo>
                  <a:cubicBezTo>
                    <a:pt x="1230" y="1553"/>
                    <a:pt x="1249" y="1555"/>
                    <a:pt x="1236" y="1556"/>
                  </a:cubicBezTo>
                  <a:cubicBezTo>
                    <a:pt x="1228" y="1557"/>
                    <a:pt x="1260" y="1557"/>
                    <a:pt x="1229" y="1558"/>
                  </a:cubicBezTo>
                  <a:cubicBezTo>
                    <a:pt x="1225" y="1558"/>
                    <a:pt x="1238" y="1559"/>
                    <a:pt x="1239" y="1560"/>
                  </a:cubicBezTo>
                  <a:cubicBezTo>
                    <a:pt x="1239" y="1560"/>
                    <a:pt x="1226" y="1562"/>
                    <a:pt x="1232" y="1562"/>
                  </a:cubicBezTo>
                  <a:cubicBezTo>
                    <a:pt x="1259" y="1562"/>
                    <a:pt x="1214" y="1563"/>
                    <a:pt x="1246" y="1564"/>
                  </a:cubicBezTo>
                  <a:cubicBezTo>
                    <a:pt x="1260" y="1565"/>
                    <a:pt x="1246" y="1565"/>
                    <a:pt x="1249" y="1570"/>
                  </a:cubicBezTo>
                  <a:cubicBezTo>
                    <a:pt x="1246" y="1577"/>
                    <a:pt x="1260" y="1574"/>
                    <a:pt x="1228" y="1576"/>
                  </a:cubicBezTo>
                  <a:cubicBezTo>
                    <a:pt x="1262" y="1577"/>
                    <a:pt x="1212" y="1578"/>
                    <a:pt x="1229" y="1579"/>
                  </a:cubicBezTo>
                  <a:cubicBezTo>
                    <a:pt x="1244" y="1580"/>
                    <a:pt x="1235" y="1580"/>
                    <a:pt x="1230" y="1581"/>
                  </a:cubicBezTo>
                  <a:cubicBezTo>
                    <a:pt x="1225" y="1582"/>
                    <a:pt x="1245" y="1583"/>
                    <a:pt x="1241" y="1583"/>
                  </a:cubicBezTo>
                  <a:cubicBezTo>
                    <a:pt x="1207" y="1584"/>
                    <a:pt x="1272" y="1585"/>
                    <a:pt x="1232" y="1585"/>
                  </a:cubicBezTo>
                  <a:cubicBezTo>
                    <a:pt x="1245" y="1586"/>
                    <a:pt x="1232" y="1587"/>
                    <a:pt x="1234" y="1587"/>
                  </a:cubicBezTo>
                  <a:cubicBezTo>
                    <a:pt x="1265" y="1588"/>
                    <a:pt x="1219" y="1588"/>
                    <a:pt x="1236" y="1589"/>
                  </a:cubicBezTo>
                  <a:cubicBezTo>
                    <a:pt x="1257" y="1590"/>
                    <a:pt x="1258" y="1591"/>
                    <a:pt x="1239" y="1591"/>
                  </a:cubicBezTo>
                  <a:cubicBezTo>
                    <a:pt x="1211" y="1592"/>
                    <a:pt x="1246" y="1593"/>
                    <a:pt x="1243" y="1594"/>
                  </a:cubicBezTo>
                  <a:cubicBezTo>
                    <a:pt x="1191" y="1590"/>
                    <a:pt x="1225" y="1601"/>
                    <a:pt x="1186" y="1604"/>
                  </a:cubicBezTo>
                  <a:cubicBezTo>
                    <a:pt x="1187" y="1612"/>
                    <a:pt x="1141" y="1614"/>
                    <a:pt x="1126" y="1618"/>
                  </a:cubicBezTo>
                  <a:cubicBezTo>
                    <a:pt x="1162" y="1618"/>
                    <a:pt x="1104" y="1620"/>
                    <a:pt x="1144" y="1620"/>
                  </a:cubicBezTo>
                  <a:cubicBezTo>
                    <a:pt x="1114" y="1623"/>
                    <a:pt x="1100" y="1629"/>
                    <a:pt x="1041" y="1638"/>
                  </a:cubicBezTo>
                  <a:cubicBezTo>
                    <a:pt x="1046" y="1638"/>
                    <a:pt x="1052" y="1638"/>
                    <a:pt x="1058" y="1639"/>
                  </a:cubicBezTo>
                  <a:cubicBezTo>
                    <a:pt x="1039" y="1640"/>
                    <a:pt x="1006" y="1640"/>
                    <a:pt x="999" y="1653"/>
                  </a:cubicBezTo>
                  <a:cubicBezTo>
                    <a:pt x="976" y="1654"/>
                    <a:pt x="957" y="1655"/>
                    <a:pt x="942" y="1656"/>
                  </a:cubicBezTo>
                  <a:cubicBezTo>
                    <a:pt x="981" y="1659"/>
                    <a:pt x="921" y="1660"/>
                    <a:pt x="924" y="1662"/>
                  </a:cubicBezTo>
                  <a:cubicBezTo>
                    <a:pt x="925" y="1664"/>
                    <a:pt x="909" y="1665"/>
                    <a:pt x="917" y="1666"/>
                  </a:cubicBezTo>
                  <a:cubicBezTo>
                    <a:pt x="921" y="1667"/>
                    <a:pt x="883" y="1667"/>
                    <a:pt x="906" y="1668"/>
                  </a:cubicBezTo>
                  <a:cubicBezTo>
                    <a:pt x="900" y="1670"/>
                    <a:pt x="903" y="1670"/>
                    <a:pt x="882" y="1672"/>
                  </a:cubicBezTo>
                  <a:cubicBezTo>
                    <a:pt x="876" y="1673"/>
                    <a:pt x="895" y="1674"/>
                    <a:pt x="891" y="1674"/>
                  </a:cubicBezTo>
                  <a:cubicBezTo>
                    <a:pt x="876" y="1676"/>
                    <a:pt x="825" y="1678"/>
                    <a:pt x="871" y="1680"/>
                  </a:cubicBezTo>
                  <a:cubicBezTo>
                    <a:pt x="833" y="1683"/>
                    <a:pt x="853" y="1683"/>
                    <a:pt x="817" y="1687"/>
                  </a:cubicBezTo>
                  <a:cubicBezTo>
                    <a:pt x="850" y="1688"/>
                    <a:pt x="929" y="1683"/>
                    <a:pt x="895" y="1685"/>
                  </a:cubicBezTo>
                  <a:lnTo>
                    <a:pt x="895" y="1685"/>
                  </a:lnTo>
                  <a:cubicBezTo>
                    <a:pt x="900" y="1687"/>
                    <a:pt x="868" y="1686"/>
                    <a:pt x="853" y="1687"/>
                  </a:cubicBezTo>
                  <a:cubicBezTo>
                    <a:pt x="843" y="1690"/>
                    <a:pt x="918" y="1688"/>
                    <a:pt x="874" y="1689"/>
                  </a:cubicBezTo>
                  <a:lnTo>
                    <a:pt x="874" y="1689"/>
                  </a:lnTo>
                  <a:cubicBezTo>
                    <a:pt x="815" y="1694"/>
                    <a:pt x="809" y="1702"/>
                    <a:pt x="774" y="1700"/>
                  </a:cubicBezTo>
                  <a:cubicBezTo>
                    <a:pt x="819" y="1702"/>
                    <a:pt x="741" y="1701"/>
                    <a:pt x="749" y="1702"/>
                  </a:cubicBezTo>
                  <a:cubicBezTo>
                    <a:pt x="747" y="1708"/>
                    <a:pt x="760" y="1705"/>
                    <a:pt x="728" y="1707"/>
                  </a:cubicBezTo>
                  <a:cubicBezTo>
                    <a:pt x="767" y="1708"/>
                    <a:pt x="733" y="1709"/>
                    <a:pt x="726" y="1709"/>
                  </a:cubicBezTo>
                  <a:cubicBezTo>
                    <a:pt x="713" y="1710"/>
                    <a:pt x="728" y="1711"/>
                    <a:pt x="716" y="1712"/>
                  </a:cubicBezTo>
                  <a:cubicBezTo>
                    <a:pt x="694" y="1713"/>
                    <a:pt x="727" y="1714"/>
                    <a:pt x="687" y="1715"/>
                  </a:cubicBezTo>
                  <a:cubicBezTo>
                    <a:pt x="693" y="1716"/>
                    <a:pt x="666" y="1717"/>
                    <a:pt x="678" y="1719"/>
                  </a:cubicBezTo>
                  <a:cubicBezTo>
                    <a:pt x="666" y="1719"/>
                    <a:pt x="671" y="1719"/>
                    <a:pt x="676" y="1720"/>
                  </a:cubicBezTo>
                  <a:cubicBezTo>
                    <a:pt x="704" y="1721"/>
                    <a:pt x="640" y="1721"/>
                    <a:pt x="653" y="1723"/>
                  </a:cubicBezTo>
                  <a:cubicBezTo>
                    <a:pt x="672" y="1723"/>
                    <a:pt x="663" y="1724"/>
                    <a:pt x="675" y="1725"/>
                  </a:cubicBezTo>
                  <a:cubicBezTo>
                    <a:pt x="687" y="1726"/>
                    <a:pt x="668" y="1726"/>
                    <a:pt x="666" y="1725"/>
                  </a:cubicBezTo>
                  <a:cubicBezTo>
                    <a:pt x="671" y="1725"/>
                    <a:pt x="684" y="1725"/>
                    <a:pt x="675" y="1725"/>
                  </a:cubicBezTo>
                  <a:cubicBezTo>
                    <a:pt x="591" y="1725"/>
                    <a:pt x="617" y="1726"/>
                    <a:pt x="571" y="1735"/>
                  </a:cubicBezTo>
                  <a:cubicBezTo>
                    <a:pt x="569" y="1738"/>
                    <a:pt x="522" y="1741"/>
                    <a:pt x="503" y="1745"/>
                  </a:cubicBezTo>
                  <a:cubicBezTo>
                    <a:pt x="497" y="1746"/>
                    <a:pt x="462" y="1747"/>
                    <a:pt x="498" y="1748"/>
                  </a:cubicBezTo>
                  <a:cubicBezTo>
                    <a:pt x="446" y="1753"/>
                    <a:pt x="453" y="1756"/>
                    <a:pt x="437" y="1758"/>
                  </a:cubicBezTo>
                  <a:cubicBezTo>
                    <a:pt x="443" y="1759"/>
                    <a:pt x="448" y="1759"/>
                    <a:pt x="454" y="1759"/>
                  </a:cubicBezTo>
                  <a:cubicBezTo>
                    <a:pt x="448" y="1759"/>
                    <a:pt x="443" y="1759"/>
                    <a:pt x="437" y="1759"/>
                  </a:cubicBezTo>
                  <a:cubicBezTo>
                    <a:pt x="440" y="1761"/>
                    <a:pt x="352" y="1763"/>
                    <a:pt x="413" y="1765"/>
                  </a:cubicBezTo>
                  <a:cubicBezTo>
                    <a:pt x="413" y="1765"/>
                    <a:pt x="407" y="1765"/>
                    <a:pt x="406" y="1765"/>
                  </a:cubicBezTo>
                  <a:cubicBezTo>
                    <a:pt x="377" y="1766"/>
                    <a:pt x="390" y="1767"/>
                    <a:pt x="374" y="1769"/>
                  </a:cubicBezTo>
                  <a:cubicBezTo>
                    <a:pt x="441" y="1770"/>
                    <a:pt x="355" y="1773"/>
                    <a:pt x="356" y="1774"/>
                  </a:cubicBezTo>
                  <a:cubicBezTo>
                    <a:pt x="399" y="1775"/>
                    <a:pt x="357" y="1777"/>
                    <a:pt x="382" y="1779"/>
                  </a:cubicBezTo>
                  <a:cubicBezTo>
                    <a:pt x="390" y="1779"/>
                    <a:pt x="400" y="1780"/>
                    <a:pt x="394" y="1781"/>
                  </a:cubicBezTo>
                  <a:cubicBezTo>
                    <a:pt x="358" y="1782"/>
                    <a:pt x="392" y="1785"/>
                    <a:pt x="369" y="1786"/>
                  </a:cubicBezTo>
                  <a:cubicBezTo>
                    <a:pt x="341" y="1789"/>
                    <a:pt x="361" y="1791"/>
                    <a:pt x="354" y="1793"/>
                  </a:cubicBezTo>
                  <a:cubicBezTo>
                    <a:pt x="351" y="1794"/>
                    <a:pt x="355" y="1795"/>
                    <a:pt x="353" y="1796"/>
                  </a:cubicBezTo>
                  <a:cubicBezTo>
                    <a:pt x="338" y="1799"/>
                    <a:pt x="306" y="1797"/>
                    <a:pt x="311" y="1801"/>
                  </a:cubicBezTo>
                  <a:cubicBezTo>
                    <a:pt x="308" y="1802"/>
                    <a:pt x="278" y="1805"/>
                    <a:pt x="283" y="1808"/>
                  </a:cubicBezTo>
                  <a:cubicBezTo>
                    <a:pt x="285" y="1809"/>
                    <a:pt x="254" y="1809"/>
                    <a:pt x="287" y="1810"/>
                  </a:cubicBezTo>
                  <a:cubicBezTo>
                    <a:pt x="331" y="1814"/>
                    <a:pt x="281" y="1811"/>
                    <a:pt x="292" y="1822"/>
                  </a:cubicBezTo>
                  <a:cubicBezTo>
                    <a:pt x="281" y="1828"/>
                    <a:pt x="300" y="1831"/>
                    <a:pt x="300" y="1833"/>
                  </a:cubicBezTo>
                  <a:cubicBezTo>
                    <a:pt x="299" y="1835"/>
                    <a:pt x="336" y="1836"/>
                    <a:pt x="291" y="1837"/>
                  </a:cubicBezTo>
                  <a:cubicBezTo>
                    <a:pt x="335" y="1838"/>
                    <a:pt x="301" y="1839"/>
                    <a:pt x="292" y="1841"/>
                  </a:cubicBezTo>
                  <a:cubicBezTo>
                    <a:pt x="289" y="1841"/>
                    <a:pt x="294" y="1842"/>
                    <a:pt x="302" y="1842"/>
                  </a:cubicBezTo>
                  <a:cubicBezTo>
                    <a:pt x="319" y="1843"/>
                    <a:pt x="277" y="1843"/>
                    <a:pt x="310" y="1844"/>
                  </a:cubicBezTo>
                  <a:cubicBezTo>
                    <a:pt x="320" y="1844"/>
                    <a:pt x="308" y="1846"/>
                    <a:pt x="332" y="1847"/>
                  </a:cubicBezTo>
                  <a:cubicBezTo>
                    <a:pt x="294" y="1847"/>
                    <a:pt x="335" y="1848"/>
                    <a:pt x="333" y="1849"/>
                  </a:cubicBezTo>
                  <a:cubicBezTo>
                    <a:pt x="324" y="1864"/>
                    <a:pt x="386" y="1865"/>
                    <a:pt x="395" y="1864"/>
                  </a:cubicBezTo>
                  <a:cubicBezTo>
                    <a:pt x="392" y="1873"/>
                    <a:pt x="402" y="1872"/>
                    <a:pt x="407" y="1874"/>
                  </a:cubicBezTo>
                  <a:cubicBezTo>
                    <a:pt x="407" y="1875"/>
                    <a:pt x="388" y="1876"/>
                    <a:pt x="398" y="1876"/>
                  </a:cubicBezTo>
                  <a:cubicBezTo>
                    <a:pt x="425" y="1882"/>
                    <a:pt x="461" y="1887"/>
                    <a:pt x="480" y="1891"/>
                  </a:cubicBezTo>
                  <a:cubicBezTo>
                    <a:pt x="540" y="1899"/>
                    <a:pt x="527" y="1904"/>
                    <a:pt x="589" y="1913"/>
                  </a:cubicBezTo>
                  <a:cubicBezTo>
                    <a:pt x="591" y="1913"/>
                    <a:pt x="598" y="1914"/>
                    <a:pt x="595" y="1914"/>
                  </a:cubicBezTo>
                  <a:cubicBezTo>
                    <a:pt x="550" y="1915"/>
                    <a:pt x="639" y="1919"/>
                    <a:pt x="625" y="1924"/>
                  </a:cubicBezTo>
                  <a:cubicBezTo>
                    <a:pt x="656" y="1929"/>
                    <a:pt x="673" y="1934"/>
                    <a:pt x="708" y="1943"/>
                  </a:cubicBezTo>
                  <a:cubicBezTo>
                    <a:pt x="707" y="1944"/>
                    <a:pt x="695" y="1946"/>
                    <a:pt x="711" y="1947"/>
                  </a:cubicBezTo>
                  <a:cubicBezTo>
                    <a:pt x="728" y="1948"/>
                    <a:pt x="704" y="1949"/>
                    <a:pt x="719" y="1950"/>
                  </a:cubicBezTo>
                  <a:cubicBezTo>
                    <a:pt x="697" y="1950"/>
                    <a:pt x="747" y="1951"/>
                    <a:pt x="709" y="1952"/>
                  </a:cubicBezTo>
                  <a:cubicBezTo>
                    <a:pt x="730" y="1952"/>
                    <a:pt x="726" y="1953"/>
                    <a:pt x="709" y="1953"/>
                  </a:cubicBezTo>
                  <a:cubicBezTo>
                    <a:pt x="746" y="1954"/>
                    <a:pt x="698" y="1955"/>
                    <a:pt x="718" y="1955"/>
                  </a:cubicBezTo>
                  <a:cubicBezTo>
                    <a:pt x="749" y="1956"/>
                    <a:pt x="702" y="1957"/>
                    <a:pt x="715" y="1957"/>
                  </a:cubicBezTo>
                  <a:cubicBezTo>
                    <a:pt x="741" y="1959"/>
                    <a:pt x="720" y="1960"/>
                    <a:pt x="729" y="1961"/>
                  </a:cubicBezTo>
                  <a:cubicBezTo>
                    <a:pt x="783" y="1966"/>
                    <a:pt x="769" y="1971"/>
                    <a:pt x="811" y="1977"/>
                  </a:cubicBezTo>
                  <a:cubicBezTo>
                    <a:pt x="756" y="1978"/>
                    <a:pt x="833" y="1980"/>
                    <a:pt x="813" y="1981"/>
                  </a:cubicBezTo>
                  <a:cubicBezTo>
                    <a:pt x="811" y="1981"/>
                    <a:pt x="838" y="1982"/>
                    <a:pt x="818" y="1982"/>
                  </a:cubicBezTo>
                  <a:cubicBezTo>
                    <a:pt x="812" y="1983"/>
                    <a:pt x="830" y="1984"/>
                    <a:pt x="832" y="1984"/>
                  </a:cubicBezTo>
                  <a:cubicBezTo>
                    <a:pt x="834" y="1985"/>
                    <a:pt x="823" y="1987"/>
                    <a:pt x="835" y="1987"/>
                  </a:cubicBezTo>
                  <a:cubicBezTo>
                    <a:pt x="850" y="1988"/>
                    <a:pt x="827" y="1990"/>
                    <a:pt x="847" y="1990"/>
                  </a:cubicBezTo>
                  <a:cubicBezTo>
                    <a:pt x="874" y="1991"/>
                    <a:pt x="812" y="1992"/>
                    <a:pt x="848" y="1993"/>
                  </a:cubicBezTo>
                  <a:cubicBezTo>
                    <a:pt x="826" y="1994"/>
                    <a:pt x="858" y="1995"/>
                    <a:pt x="854" y="1996"/>
                  </a:cubicBezTo>
                  <a:cubicBezTo>
                    <a:pt x="850" y="1997"/>
                    <a:pt x="862" y="1999"/>
                    <a:pt x="851" y="2000"/>
                  </a:cubicBezTo>
                  <a:cubicBezTo>
                    <a:pt x="841" y="2001"/>
                    <a:pt x="890" y="2001"/>
                    <a:pt x="861" y="2002"/>
                  </a:cubicBezTo>
                  <a:cubicBezTo>
                    <a:pt x="850" y="2002"/>
                    <a:pt x="879" y="2003"/>
                    <a:pt x="856" y="2004"/>
                  </a:cubicBezTo>
                  <a:cubicBezTo>
                    <a:pt x="902" y="2006"/>
                    <a:pt x="848" y="2010"/>
                    <a:pt x="890" y="2012"/>
                  </a:cubicBezTo>
                  <a:cubicBezTo>
                    <a:pt x="852" y="2013"/>
                    <a:pt x="897" y="2014"/>
                    <a:pt x="886" y="2014"/>
                  </a:cubicBezTo>
                  <a:cubicBezTo>
                    <a:pt x="870" y="2015"/>
                    <a:pt x="902" y="2016"/>
                    <a:pt x="897" y="2017"/>
                  </a:cubicBezTo>
                  <a:cubicBezTo>
                    <a:pt x="894" y="2019"/>
                    <a:pt x="909" y="2021"/>
                    <a:pt x="914" y="2023"/>
                  </a:cubicBezTo>
                  <a:cubicBezTo>
                    <a:pt x="919" y="2024"/>
                    <a:pt x="925" y="2026"/>
                    <a:pt x="913" y="2027"/>
                  </a:cubicBezTo>
                  <a:cubicBezTo>
                    <a:pt x="901" y="2028"/>
                    <a:pt x="947" y="2029"/>
                    <a:pt x="923" y="2030"/>
                  </a:cubicBezTo>
                  <a:cubicBezTo>
                    <a:pt x="916" y="2030"/>
                    <a:pt x="930" y="2031"/>
                    <a:pt x="918" y="2032"/>
                  </a:cubicBezTo>
                  <a:cubicBezTo>
                    <a:pt x="909" y="2032"/>
                    <a:pt x="912" y="2034"/>
                    <a:pt x="921" y="2034"/>
                  </a:cubicBezTo>
                  <a:cubicBezTo>
                    <a:pt x="957" y="2035"/>
                    <a:pt x="900" y="2035"/>
                    <a:pt x="928" y="2036"/>
                  </a:cubicBezTo>
                  <a:cubicBezTo>
                    <a:pt x="964" y="2037"/>
                    <a:pt x="907" y="2038"/>
                    <a:pt x="916" y="2038"/>
                  </a:cubicBezTo>
                  <a:cubicBezTo>
                    <a:pt x="926" y="2039"/>
                    <a:pt x="949" y="2040"/>
                    <a:pt x="929" y="2041"/>
                  </a:cubicBezTo>
                  <a:cubicBezTo>
                    <a:pt x="918" y="2043"/>
                    <a:pt x="942" y="2042"/>
                    <a:pt x="936" y="2048"/>
                  </a:cubicBezTo>
                  <a:cubicBezTo>
                    <a:pt x="939" y="2053"/>
                    <a:pt x="928" y="2054"/>
                    <a:pt x="939" y="2055"/>
                  </a:cubicBezTo>
                  <a:cubicBezTo>
                    <a:pt x="948" y="2057"/>
                    <a:pt x="910" y="2058"/>
                    <a:pt x="933" y="2059"/>
                  </a:cubicBezTo>
                  <a:cubicBezTo>
                    <a:pt x="950" y="2060"/>
                    <a:pt x="936" y="2062"/>
                    <a:pt x="936" y="2064"/>
                  </a:cubicBezTo>
                  <a:lnTo>
                    <a:pt x="954" y="2064"/>
                  </a:lnTo>
                  <a:cubicBezTo>
                    <a:pt x="948" y="2064"/>
                    <a:pt x="942" y="2064"/>
                    <a:pt x="936" y="2064"/>
                  </a:cubicBezTo>
                  <a:cubicBezTo>
                    <a:pt x="936" y="2067"/>
                    <a:pt x="930" y="2069"/>
                    <a:pt x="938" y="2072"/>
                  </a:cubicBezTo>
                  <a:cubicBezTo>
                    <a:pt x="947" y="2074"/>
                    <a:pt x="902" y="2077"/>
                    <a:pt x="936" y="2079"/>
                  </a:cubicBezTo>
                  <a:cubicBezTo>
                    <a:pt x="938" y="2079"/>
                    <a:pt x="918" y="2081"/>
                    <a:pt x="919" y="2083"/>
                  </a:cubicBezTo>
                  <a:cubicBezTo>
                    <a:pt x="919" y="2083"/>
                    <a:pt x="933" y="2084"/>
                    <a:pt x="918" y="2085"/>
                  </a:cubicBezTo>
                  <a:cubicBezTo>
                    <a:pt x="816" y="2107"/>
                    <a:pt x="744" y="2117"/>
                    <a:pt x="601" y="2128"/>
                  </a:cubicBezTo>
                  <a:cubicBezTo>
                    <a:pt x="640" y="2133"/>
                    <a:pt x="514" y="2143"/>
                    <a:pt x="500" y="2144"/>
                  </a:cubicBezTo>
                  <a:cubicBezTo>
                    <a:pt x="535" y="2145"/>
                    <a:pt x="482" y="2146"/>
                    <a:pt x="496" y="2147"/>
                  </a:cubicBezTo>
                  <a:cubicBezTo>
                    <a:pt x="452" y="2153"/>
                    <a:pt x="426" y="2156"/>
                    <a:pt x="395" y="2161"/>
                  </a:cubicBezTo>
                  <a:cubicBezTo>
                    <a:pt x="379" y="2163"/>
                    <a:pt x="375" y="2164"/>
                    <a:pt x="410" y="2166"/>
                  </a:cubicBezTo>
                  <a:cubicBezTo>
                    <a:pt x="492" y="2171"/>
                    <a:pt x="363" y="2172"/>
                    <a:pt x="414" y="2174"/>
                  </a:cubicBezTo>
                  <a:cubicBezTo>
                    <a:pt x="401" y="2175"/>
                    <a:pt x="388" y="2175"/>
                    <a:pt x="374" y="2176"/>
                  </a:cubicBezTo>
                  <a:cubicBezTo>
                    <a:pt x="409" y="2177"/>
                    <a:pt x="364" y="2178"/>
                    <a:pt x="391" y="2179"/>
                  </a:cubicBezTo>
                  <a:cubicBezTo>
                    <a:pt x="364" y="2179"/>
                    <a:pt x="375" y="2180"/>
                    <a:pt x="375" y="2184"/>
                  </a:cubicBezTo>
                  <a:cubicBezTo>
                    <a:pt x="378" y="2184"/>
                    <a:pt x="336" y="2185"/>
                    <a:pt x="374" y="2186"/>
                  </a:cubicBezTo>
                  <a:cubicBezTo>
                    <a:pt x="352" y="2186"/>
                    <a:pt x="357" y="2187"/>
                    <a:pt x="372" y="2187"/>
                  </a:cubicBezTo>
                  <a:cubicBezTo>
                    <a:pt x="337" y="2192"/>
                    <a:pt x="349" y="2194"/>
                    <a:pt x="311" y="2197"/>
                  </a:cubicBezTo>
                  <a:cubicBezTo>
                    <a:pt x="299" y="2198"/>
                    <a:pt x="347" y="2199"/>
                    <a:pt x="314" y="2200"/>
                  </a:cubicBezTo>
                  <a:cubicBezTo>
                    <a:pt x="297" y="2202"/>
                    <a:pt x="321" y="2204"/>
                    <a:pt x="327" y="2204"/>
                  </a:cubicBezTo>
                  <a:cubicBezTo>
                    <a:pt x="312" y="2205"/>
                    <a:pt x="292" y="2204"/>
                    <a:pt x="275" y="2204"/>
                  </a:cubicBezTo>
                  <a:cubicBezTo>
                    <a:pt x="274" y="2205"/>
                    <a:pt x="273" y="2205"/>
                    <a:pt x="272" y="2205"/>
                  </a:cubicBezTo>
                  <a:cubicBezTo>
                    <a:pt x="267" y="2206"/>
                    <a:pt x="260" y="2206"/>
                    <a:pt x="291" y="2207"/>
                  </a:cubicBezTo>
                  <a:cubicBezTo>
                    <a:pt x="307" y="2205"/>
                    <a:pt x="310" y="2207"/>
                    <a:pt x="291" y="2207"/>
                  </a:cubicBezTo>
                  <a:cubicBezTo>
                    <a:pt x="291" y="2207"/>
                    <a:pt x="291" y="2206"/>
                    <a:pt x="291" y="2207"/>
                  </a:cubicBezTo>
                  <a:cubicBezTo>
                    <a:pt x="285" y="2207"/>
                    <a:pt x="270" y="2208"/>
                    <a:pt x="274" y="2209"/>
                  </a:cubicBezTo>
                  <a:cubicBezTo>
                    <a:pt x="278" y="2209"/>
                    <a:pt x="284" y="2209"/>
                    <a:pt x="277" y="2210"/>
                  </a:cubicBezTo>
                  <a:cubicBezTo>
                    <a:pt x="272" y="2211"/>
                    <a:pt x="230" y="2212"/>
                    <a:pt x="269" y="2213"/>
                  </a:cubicBezTo>
                  <a:cubicBezTo>
                    <a:pt x="245" y="2215"/>
                    <a:pt x="211" y="2216"/>
                    <a:pt x="247" y="2217"/>
                  </a:cubicBezTo>
                  <a:cubicBezTo>
                    <a:pt x="211" y="2219"/>
                    <a:pt x="243" y="2220"/>
                    <a:pt x="227" y="2222"/>
                  </a:cubicBezTo>
                  <a:cubicBezTo>
                    <a:pt x="207" y="2223"/>
                    <a:pt x="221" y="2225"/>
                    <a:pt x="204" y="2226"/>
                  </a:cubicBezTo>
                  <a:cubicBezTo>
                    <a:pt x="190" y="2227"/>
                    <a:pt x="213" y="2228"/>
                    <a:pt x="189" y="2229"/>
                  </a:cubicBezTo>
                  <a:cubicBezTo>
                    <a:pt x="166" y="2230"/>
                    <a:pt x="160" y="2231"/>
                    <a:pt x="166" y="2233"/>
                  </a:cubicBezTo>
                  <a:cubicBezTo>
                    <a:pt x="170" y="2238"/>
                    <a:pt x="155" y="2238"/>
                    <a:pt x="147" y="2241"/>
                  </a:cubicBezTo>
                  <a:cubicBezTo>
                    <a:pt x="140" y="2241"/>
                    <a:pt x="155" y="2243"/>
                    <a:pt x="144" y="2243"/>
                  </a:cubicBezTo>
                  <a:cubicBezTo>
                    <a:pt x="115" y="2244"/>
                    <a:pt x="148" y="2245"/>
                    <a:pt x="131" y="2246"/>
                  </a:cubicBezTo>
                  <a:cubicBezTo>
                    <a:pt x="108" y="2247"/>
                    <a:pt x="143" y="2249"/>
                    <a:pt x="107" y="2250"/>
                  </a:cubicBezTo>
                  <a:cubicBezTo>
                    <a:pt x="136" y="2251"/>
                    <a:pt x="76" y="2252"/>
                    <a:pt x="116" y="2254"/>
                  </a:cubicBezTo>
                  <a:cubicBezTo>
                    <a:pt x="59" y="2256"/>
                    <a:pt x="82" y="2259"/>
                    <a:pt x="64" y="2261"/>
                  </a:cubicBezTo>
                  <a:cubicBezTo>
                    <a:pt x="58" y="2262"/>
                    <a:pt x="77" y="2263"/>
                    <a:pt x="74" y="2264"/>
                  </a:cubicBezTo>
                  <a:cubicBezTo>
                    <a:pt x="56" y="2267"/>
                    <a:pt x="39" y="2271"/>
                    <a:pt x="41" y="2275"/>
                  </a:cubicBezTo>
                  <a:cubicBezTo>
                    <a:pt x="42" y="2277"/>
                    <a:pt x="56" y="2279"/>
                    <a:pt x="38" y="2280"/>
                  </a:cubicBezTo>
                  <a:cubicBezTo>
                    <a:pt x="13" y="2282"/>
                    <a:pt x="49" y="2283"/>
                    <a:pt x="42" y="2285"/>
                  </a:cubicBezTo>
                  <a:cubicBezTo>
                    <a:pt x="-6" y="2290"/>
                    <a:pt x="98" y="2288"/>
                    <a:pt x="42" y="2291"/>
                  </a:cubicBezTo>
                  <a:cubicBezTo>
                    <a:pt x="31" y="2292"/>
                    <a:pt x="21" y="2293"/>
                    <a:pt x="29" y="2293"/>
                  </a:cubicBezTo>
                  <a:cubicBezTo>
                    <a:pt x="55" y="2295"/>
                    <a:pt x="20" y="2295"/>
                    <a:pt x="25" y="2296"/>
                  </a:cubicBezTo>
                  <a:cubicBezTo>
                    <a:pt x="60" y="2297"/>
                    <a:pt x="44" y="2299"/>
                    <a:pt x="38" y="2301"/>
                  </a:cubicBezTo>
                  <a:cubicBezTo>
                    <a:pt x="32" y="2302"/>
                    <a:pt x="49" y="2305"/>
                    <a:pt x="7" y="2306"/>
                  </a:cubicBezTo>
                  <a:cubicBezTo>
                    <a:pt x="5" y="2306"/>
                    <a:pt x="14" y="2306"/>
                    <a:pt x="15" y="2307"/>
                  </a:cubicBezTo>
                  <a:cubicBezTo>
                    <a:pt x="17" y="2307"/>
                    <a:pt x="25" y="2308"/>
                    <a:pt x="17" y="2308"/>
                  </a:cubicBezTo>
                  <a:cubicBezTo>
                    <a:pt x="-11" y="2310"/>
                    <a:pt x="2" y="2311"/>
                    <a:pt x="8" y="2312"/>
                  </a:cubicBezTo>
                  <a:cubicBezTo>
                    <a:pt x="15" y="2313"/>
                    <a:pt x="3" y="2314"/>
                    <a:pt x="0" y="2316"/>
                  </a:cubicBezTo>
                  <a:cubicBezTo>
                    <a:pt x="10" y="2317"/>
                    <a:pt x="31" y="2317"/>
                    <a:pt x="41" y="2318"/>
                  </a:cubicBezTo>
                  <a:cubicBezTo>
                    <a:pt x="49" y="2319"/>
                    <a:pt x="3" y="2319"/>
                    <a:pt x="37" y="2320"/>
                  </a:cubicBezTo>
                  <a:cubicBezTo>
                    <a:pt x="21" y="2321"/>
                    <a:pt x="36" y="2321"/>
                    <a:pt x="40" y="2322"/>
                  </a:cubicBezTo>
                  <a:cubicBezTo>
                    <a:pt x="46" y="2323"/>
                    <a:pt x="34" y="2324"/>
                    <a:pt x="62" y="2325"/>
                  </a:cubicBezTo>
                  <a:cubicBezTo>
                    <a:pt x="85" y="2326"/>
                    <a:pt x="21" y="2326"/>
                    <a:pt x="56" y="2327"/>
                  </a:cubicBezTo>
                  <a:cubicBezTo>
                    <a:pt x="65" y="2327"/>
                    <a:pt x="47" y="2328"/>
                    <a:pt x="56" y="2329"/>
                  </a:cubicBezTo>
                  <a:cubicBezTo>
                    <a:pt x="110" y="2340"/>
                    <a:pt x="133" y="2347"/>
                    <a:pt x="182" y="2353"/>
                  </a:cubicBezTo>
                  <a:cubicBezTo>
                    <a:pt x="190" y="2353"/>
                    <a:pt x="169" y="2354"/>
                    <a:pt x="167" y="2355"/>
                  </a:cubicBezTo>
                  <a:cubicBezTo>
                    <a:pt x="163" y="2356"/>
                    <a:pt x="196" y="2357"/>
                    <a:pt x="188" y="2359"/>
                  </a:cubicBezTo>
                  <a:cubicBezTo>
                    <a:pt x="181" y="2360"/>
                    <a:pt x="214" y="2361"/>
                    <a:pt x="187" y="2362"/>
                  </a:cubicBezTo>
                  <a:cubicBezTo>
                    <a:pt x="283" y="2371"/>
                    <a:pt x="408" y="2388"/>
                    <a:pt x="431" y="2394"/>
                  </a:cubicBezTo>
                  <a:cubicBezTo>
                    <a:pt x="490" y="2396"/>
                    <a:pt x="463" y="2397"/>
                    <a:pt x="444" y="2400"/>
                  </a:cubicBezTo>
                  <a:cubicBezTo>
                    <a:pt x="454" y="2400"/>
                    <a:pt x="463" y="2400"/>
                    <a:pt x="476" y="2400"/>
                  </a:cubicBezTo>
                  <a:cubicBezTo>
                    <a:pt x="402" y="2403"/>
                    <a:pt x="519" y="2411"/>
                    <a:pt x="497" y="2416"/>
                  </a:cubicBezTo>
                  <a:cubicBezTo>
                    <a:pt x="475" y="2416"/>
                    <a:pt x="502" y="2417"/>
                    <a:pt x="491" y="2418"/>
                  </a:cubicBezTo>
                  <a:cubicBezTo>
                    <a:pt x="461" y="2419"/>
                    <a:pt x="527" y="2419"/>
                    <a:pt x="521" y="2425"/>
                  </a:cubicBezTo>
                  <a:cubicBezTo>
                    <a:pt x="520" y="2426"/>
                    <a:pt x="503" y="2427"/>
                    <a:pt x="555" y="2428"/>
                  </a:cubicBezTo>
                  <a:cubicBezTo>
                    <a:pt x="577" y="2430"/>
                    <a:pt x="508" y="2431"/>
                    <a:pt x="559" y="2433"/>
                  </a:cubicBezTo>
                  <a:cubicBezTo>
                    <a:pt x="500" y="2435"/>
                    <a:pt x="577" y="2436"/>
                    <a:pt x="582" y="2442"/>
                  </a:cubicBezTo>
                  <a:cubicBezTo>
                    <a:pt x="583" y="2442"/>
                    <a:pt x="554" y="2443"/>
                    <a:pt x="581" y="2444"/>
                  </a:cubicBezTo>
                  <a:cubicBezTo>
                    <a:pt x="597" y="2446"/>
                    <a:pt x="592" y="2447"/>
                    <a:pt x="603" y="2447"/>
                  </a:cubicBezTo>
                  <a:cubicBezTo>
                    <a:pt x="598" y="2451"/>
                    <a:pt x="637" y="2455"/>
                    <a:pt x="625" y="2458"/>
                  </a:cubicBezTo>
                  <a:cubicBezTo>
                    <a:pt x="622" y="2460"/>
                    <a:pt x="638" y="2461"/>
                    <a:pt x="634" y="2462"/>
                  </a:cubicBezTo>
                  <a:cubicBezTo>
                    <a:pt x="630" y="2463"/>
                    <a:pt x="649" y="2465"/>
                    <a:pt x="646" y="2466"/>
                  </a:cubicBezTo>
                  <a:cubicBezTo>
                    <a:pt x="643" y="2467"/>
                    <a:pt x="635" y="2469"/>
                    <a:pt x="649" y="2470"/>
                  </a:cubicBezTo>
                  <a:cubicBezTo>
                    <a:pt x="659" y="2473"/>
                    <a:pt x="671" y="2470"/>
                    <a:pt x="667" y="2476"/>
                  </a:cubicBezTo>
                  <a:cubicBezTo>
                    <a:pt x="674" y="2480"/>
                    <a:pt x="710" y="2478"/>
                    <a:pt x="707" y="2487"/>
                  </a:cubicBezTo>
                  <a:cubicBezTo>
                    <a:pt x="724" y="2486"/>
                    <a:pt x="733" y="2486"/>
                    <a:pt x="751" y="2486"/>
                  </a:cubicBezTo>
                  <a:cubicBezTo>
                    <a:pt x="751" y="2487"/>
                    <a:pt x="740" y="2489"/>
                    <a:pt x="753" y="2489"/>
                  </a:cubicBezTo>
                  <a:cubicBezTo>
                    <a:pt x="779" y="2491"/>
                    <a:pt x="774" y="2493"/>
                    <a:pt x="760" y="2495"/>
                  </a:cubicBezTo>
                  <a:cubicBezTo>
                    <a:pt x="758" y="2495"/>
                    <a:pt x="752" y="2495"/>
                    <a:pt x="754" y="2495"/>
                  </a:cubicBezTo>
                  <a:cubicBezTo>
                    <a:pt x="796" y="2497"/>
                    <a:pt x="786" y="2498"/>
                    <a:pt x="771" y="2500"/>
                  </a:cubicBezTo>
                  <a:cubicBezTo>
                    <a:pt x="774" y="2503"/>
                    <a:pt x="852" y="2507"/>
                    <a:pt x="817" y="2509"/>
                  </a:cubicBezTo>
                  <a:cubicBezTo>
                    <a:pt x="829" y="2509"/>
                    <a:pt x="841" y="2509"/>
                    <a:pt x="849" y="2509"/>
                  </a:cubicBezTo>
                  <a:cubicBezTo>
                    <a:pt x="846" y="2510"/>
                    <a:pt x="838" y="2510"/>
                    <a:pt x="841" y="2510"/>
                  </a:cubicBezTo>
                  <a:cubicBezTo>
                    <a:pt x="877" y="2511"/>
                    <a:pt x="885" y="2513"/>
                    <a:pt x="869" y="2514"/>
                  </a:cubicBezTo>
                  <a:cubicBezTo>
                    <a:pt x="854" y="2514"/>
                    <a:pt x="896" y="2519"/>
                    <a:pt x="895" y="2520"/>
                  </a:cubicBezTo>
                  <a:cubicBezTo>
                    <a:pt x="902" y="2521"/>
                    <a:pt x="879" y="2523"/>
                    <a:pt x="909" y="2524"/>
                  </a:cubicBezTo>
                  <a:cubicBezTo>
                    <a:pt x="939" y="2525"/>
                    <a:pt x="898" y="2527"/>
                    <a:pt x="909" y="2528"/>
                  </a:cubicBezTo>
                  <a:cubicBezTo>
                    <a:pt x="914" y="2529"/>
                    <a:pt x="887" y="2530"/>
                    <a:pt x="912" y="2531"/>
                  </a:cubicBezTo>
                  <a:cubicBezTo>
                    <a:pt x="933" y="2532"/>
                    <a:pt x="898" y="2533"/>
                    <a:pt x="936" y="2534"/>
                  </a:cubicBezTo>
                  <a:cubicBezTo>
                    <a:pt x="901" y="2535"/>
                    <a:pt x="916" y="2536"/>
                    <a:pt x="910" y="2537"/>
                  </a:cubicBezTo>
                  <a:cubicBezTo>
                    <a:pt x="897" y="2539"/>
                    <a:pt x="891" y="2541"/>
                    <a:pt x="899" y="2542"/>
                  </a:cubicBezTo>
                  <a:cubicBezTo>
                    <a:pt x="902" y="2543"/>
                    <a:pt x="892" y="2544"/>
                    <a:pt x="903" y="2544"/>
                  </a:cubicBezTo>
                  <a:cubicBezTo>
                    <a:pt x="933" y="2545"/>
                    <a:pt x="873" y="2546"/>
                    <a:pt x="912" y="2546"/>
                  </a:cubicBezTo>
                  <a:cubicBezTo>
                    <a:pt x="878" y="2548"/>
                    <a:pt x="930" y="2546"/>
                    <a:pt x="914" y="2551"/>
                  </a:cubicBezTo>
                  <a:cubicBezTo>
                    <a:pt x="901" y="2553"/>
                    <a:pt x="948" y="2554"/>
                    <a:pt x="917" y="2556"/>
                  </a:cubicBezTo>
                  <a:cubicBezTo>
                    <a:pt x="966" y="2560"/>
                    <a:pt x="928" y="2564"/>
                    <a:pt x="921" y="2568"/>
                  </a:cubicBezTo>
                  <a:cubicBezTo>
                    <a:pt x="913" y="2570"/>
                    <a:pt x="947" y="2571"/>
                    <a:pt x="949" y="2572"/>
                  </a:cubicBezTo>
                  <a:cubicBezTo>
                    <a:pt x="944" y="2572"/>
                    <a:pt x="941" y="2572"/>
                    <a:pt x="936" y="2572"/>
                  </a:cubicBezTo>
                  <a:cubicBezTo>
                    <a:pt x="941" y="2571"/>
                    <a:pt x="956" y="2572"/>
                    <a:pt x="946" y="2572"/>
                  </a:cubicBezTo>
                  <a:cubicBezTo>
                    <a:pt x="931" y="2571"/>
                    <a:pt x="919" y="2572"/>
                    <a:pt x="919" y="2572"/>
                  </a:cubicBezTo>
                  <a:cubicBezTo>
                    <a:pt x="943" y="2587"/>
                    <a:pt x="1039" y="2589"/>
                    <a:pt x="1113" y="2602"/>
                  </a:cubicBezTo>
                  <a:cubicBezTo>
                    <a:pt x="1169" y="2603"/>
                    <a:pt x="1123" y="2605"/>
                    <a:pt x="1163" y="2607"/>
                  </a:cubicBezTo>
                  <a:cubicBezTo>
                    <a:pt x="1146" y="2610"/>
                    <a:pt x="1161" y="2611"/>
                    <a:pt x="1183" y="2613"/>
                  </a:cubicBezTo>
                  <a:cubicBezTo>
                    <a:pt x="1204" y="2614"/>
                    <a:pt x="1149" y="2615"/>
                    <a:pt x="1184" y="2616"/>
                  </a:cubicBezTo>
                  <a:cubicBezTo>
                    <a:pt x="1165" y="2616"/>
                    <a:pt x="1177" y="2617"/>
                    <a:pt x="1184" y="2618"/>
                  </a:cubicBezTo>
                  <a:cubicBezTo>
                    <a:pt x="1201" y="2623"/>
                    <a:pt x="1264" y="2629"/>
                    <a:pt x="1272" y="2632"/>
                  </a:cubicBezTo>
                  <a:cubicBezTo>
                    <a:pt x="1275" y="2632"/>
                    <a:pt x="1295" y="2633"/>
                    <a:pt x="1270" y="2633"/>
                  </a:cubicBezTo>
                  <a:cubicBezTo>
                    <a:pt x="1292" y="2634"/>
                    <a:pt x="1309" y="2636"/>
                    <a:pt x="1331" y="2639"/>
                  </a:cubicBezTo>
                  <a:cubicBezTo>
                    <a:pt x="1294" y="2640"/>
                    <a:pt x="1336" y="2641"/>
                    <a:pt x="1333" y="2641"/>
                  </a:cubicBezTo>
                  <a:cubicBezTo>
                    <a:pt x="1331" y="2642"/>
                    <a:pt x="1320" y="2643"/>
                    <a:pt x="1349" y="2644"/>
                  </a:cubicBezTo>
                  <a:cubicBezTo>
                    <a:pt x="1326" y="2645"/>
                    <a:pt x="1361" y="2647"/>
                    <a:pt x="1354" y="2648"/>
                  </a:cubicBezTo>
                  <a:cubicBezTo>
                    <a:pt x="1336" y="2653"/>
                    <a:pt x="1386" y="2654"/>
                    <a:pt x="1370" y="2656"/>
                  </a:cubicBezTo>
                  <a:cubicBezTo>
                    <a:pt x="1343" y="2658"/>
                    <a:pt x="1402" y="2659"/>
                    <a:pt x="1394" y="2661"/>
                  </a:cubicBezTo>
                  <a:cubicBezTo>
                    <a:pt x="1395" y="2662"/>
                    <a:pt x="1390" y="2663"/>
                    <a:pt x="1399" y="2663"/>
                  </a:cubicBezTo>
                  <a:cubicBezTo>
                    <a:pt x="1434" y="2664"/>
                    <a:pt x="1383" y="2665"/>
                    <a:pt x="1406" y="2665"/>
                  </a:cubicBezTo>
                  <a:cubicBezTo>
                    <a:pt x="1433" y="2666"/>
                    <a:pt x="1397" y="2668"/>
                    <a:pt x="1435" y="2669"/>
                  </a:cubicBezTo>
                  <a:cubicBezTo>
                    <a:pt x="1407" y="2670"/>
                    <a:pt x="1446" y="2671"/>
                    <a:pt x="1445" y="2672"/>
                  </a:cubicBezTo>
                  <a:cubicBezTo>
                    <a:pt x="1457" y="2675"/>
                    <a:pt x="1456" y="2677"/>
                    <a:pt x="1475" y="2678"/>
                  </a:cubicBezTo>
                  <a:cubicBezTo>
                    <a:pt x="1482" y="2678"/>
                    <a:pt x="1453" y="2680"/>
                    <a:pt x="1461" y="2680"/>
                  </a:cubicBezTo>
                  <a:cubicBezTo>
                    <a:pt x="1496" y="2682"/>
                    <a:pt x="1469" y="2684"/>
                    <a:pt x="1477" y="2685"/>
                  </a:cubicBezTo>
                  <a:cubicBezTo>
                    <a:pt x="1496" y="2691"/>
                    <a:pt x="1516" y="2692"/>
                    <a:pt x="1520" y="2702"/>
                  </a:cubicBezTo>
                  <a:cubicBezTo>
                    <a:pt x="1561" y="2704"/>
                    <a:pt x="1545" y="2707"/>
                    <a:pt x="1534" y="2709"/>
                  </a:cubicBezTo>
                  <a:cubicBezTo>
                    <a:pt x="1526" y="2710"/>
                    <a:pt x="1566" y="2711"/>
                    <a:pt x="1525" y="2713"/>
                  </a:cubicBezTo>
                  <a:cubicBezTo>
                    <a:pt x="1565" y="2714"/>
                    <a:pt x="1516" y="2717"/>
                    <a:pt x="1559" y="2719"/>
                  </a:cubicBezTo>
                  <a:cubicBezTo>
                    <a:pt x="1569" y="2720"/>
                    <a:pt x="1532" y="2722"/>
                    <a:pt x="1560" y="2724"/>
                  </a:cubicBezTo>
                  <a:cubicBezTo>
                    <a:pt x="1570" y="2724"/>
                    <a:pt x="1523" y="2725"/>
                    <a:pt x="1561" y="2726"/>
                  </a:cubicBezTo>
                  <a:cubicBezTo>
                    <a:pt x="1519" y="2727"/>
                    <a:pt x="1564" y="2728"/>
                    <a:pt x="1563" y="2728"/>
                  </a:cubicBezTo>
                  <a:cubicBezTo>
                    <a:pt x="1558" y="2733"/>
                    <a:pt x="1563" y="2737"/>
                    <a:pt x="1560" y="2741"/>
                  </a:cubicBezTo>
                  <a:cubicBezTo>
                    <a:pt x="1558" y="2745"/>
                    <a:pt x="1572" y="2749"/>
                    <a:pt x="1542" y="2753"/>
                  </a:cubicBezTo>
                  <a:cubicBezTo>
                    <a:pt x="1532" y="2754"/>
                    <a:pt x="1534" y="2756"/>
                    <a:pt x="1542" y="2757"/>
                  </a:cubicBezTo>
                  <a:cubicBezTo>
                    <a:pt x="1551" y="2758"/>
                    <a:pt x="1506" y="2759"/>
                    <a:pt x="1539" y="2761"/>
                  </a:cubicBezTo>
                  <a:cubicBezTo>
                    <a:pt x="1517" y="2762"/>
                    <a:pt x="1533" y="2763"/>
                    <a:pt x="1531" y="2764"/>
                  </a:cubicBezTo>
                  <a:cubicBezTo>
                    <a:pt x="1516" y="2767"/>
                    <a:pt x="1517" y="2772"/>
                    <a:pt x="1531" y="2774"/>
                  </a:cubicBezTo>
                  <a:cubicBezTo>
                    <a:pt x="1529" y="2777"/>
                    <a:pt x="1485" y="2778"/>
                    <a:pt x="1518" y="2779"/>
                  </a:cubicBezTo>
                  <a:cubicBezTo>
                    <a:pt x="1538" y="2780"/>
                    <a:pt x="1493" y="2781"/>
                    <a:pt x="1511" y="2782"/>
                  </a:cubicBezTo>
                  <a:cubicBezTo>
                    <a:pt x="1515" y="2782"/>
                    <a:pt x="1496" y="2783"/>
                    <a:pt x="1500" y="2783"/>
                  </a:cubicBezTo>
                  <a:cubicBezTo>
                    <a:pt x="1510" y="2784"/>
                    <a:pt x="1538" y="2785"/>
                    <a:pt x="1502" y="2787"/>
                  </a:cubicBezTo>
                  <a:cubicBezTo>
                    <a:pt x="1537" y="2789"/>
                    <a:pt x="1511" y="2787"/>
                    <a:pt x="1520" y="2797"/>
                  </a:cubicBezTo>
                  <a:cubicBezTo>
                    <a:pt x="1525" y="2800"/>
                    <a:pt x="1497" y="2802"/>
                    <a:pt x="1539" y="2804"/>
                  </a:cubicBezTo>
                  <a:cubicBezTo>
                    <a:pt x="1477" y="2807"/>
                    <a:pt x="1559" y="2807"/>
                    <a:pt x="1522" y="2808"/>
                  </a:cubicBezTo>
                  <a:cubicBezTo>
                    <a:pt x="1563" y="2809"/>
                    <a:pt x="1506" y="2810"/>
                    <a:pt x="1531" y="2810"/>
                  </a:cubicBezTo>
                  <a:cubicBezTo>
                    <a:pt x="1563" y="2811"/>
                    <a:pt x="1510" y="2812"/>
                    <a:pt x="1528" y="2812"/>
                  </a:cubicBezTo>
                  <a:cubicBezTo>
                    <a:pt x="1556" y="2813"/>
                    <a:pt x="1498" y="2814"/>
                    <a:pt x="1536" y="2814"/>
                  </a:cubicBezTo>
                  <a:cubicBezTo>
                    <a:pt x="1507" y="2815"/>
                    <a:pt x="1546" y="2816"/>
                    <a:pt x="1528" y="2817"/>
                  </a:cubicBezTo>
                  <a:cubicBezTo>
                    <a:pt x="1516" y="2817"/>
                    <a:pt x="1546" y="2818"/>
                    <a:pt x="1522" y="2819"/>
                  </a:cubicBezTo>
                  <a:cubicBezTo>
                    <a:pt x="1558" y="2819"/>
                    <a:pt x="1519" y="2821"/>
                    <a:pt x="1526" y="2821"/>
                  </a:cubicBezTo>
                  <a:cubicBezTo>
                    <a:pt x="1553" y="2822"/>
                    <a:pt x="1489" y="2823"/>
                    <a:pt x="1534" y="2824"/>
                  </a:cubicBezTo>
                  <a:cubicBezTo>
                    <a:pt x="1527" y="2825"/>
                    <a:pt x="1525" y="2827"/>
                    <a:pt x="1540" y="2828"/>
                  </a:cubicBezTo>
                  <a:cubicBezTo>
                    <a:pt x="1506" y="2828"/>
                    <a:pt x="1550" y="2830"/>
                    <a:pt x="1524" y="2830"/>
                  </a:cubicBezTo>
                  <a:cubicBezTo>
                    <a:pt x="1549" y="2831"/>
                    <a:pt x="1514" y="2832"/>
                    <a:pt x="1519" y="2833"/>
                  </a:cubicBezTo>
                  <a:cubicBezTo>
                    <a:pt x="1524" y="2834"/>
                    <a:pt x="1509" y="2835"/>
                    <a:pt x="1539" y="2836"/>
                  </a:cubicBezTo>
                  <a:cubicBezTo>
                    <a:pt x="1495" y="2839"/>
                    <a:pt x="1531" y="2843"/>
                    <a:pt x="1520" y="2846"/>
                  </a:cubicBezTo>
                  <a:cubicBezTo>
                    <a:pt x="1516" y="2847"/>
                    <a:pt x="1496" y="2848"/>
                    <a:pt x="1517" y="2849"/>
                  </a:cubicBezTo>
                  <a:cubicBezTo>
                    <a:pt x="1526" y="2849"/>
                    <a:pt x="1519" y="2851"/>
                    <a:pt x="1508" y="2851"/>
                  </a:cubicBezTo>
                  <a:cubicBezTo>
                    <a:pt x="1493" y="2852"/>
                    <a:pt x="1534" y="2853"/>
                    <a:pt x="1501" y="2853"/>
                  </a:cubicBezTo>
                  <a:cubicBezTo>
                    <a:pt x="1487" y="2854"/>
                    <a:pt x="1479" y="2855"/>
                    <a:pt x="1487" y="2856"/>
                  </a:cubicBezTo>
                  <a:cubicBezTo>
                    <a:pt x="1512" y="2856"/>
                    <a:pt x="1457" y="2857"/>
                    <a:pt x="1495" y="2858"/>
                  </a:cubicBezTo>
                  <a:cubicBezTo>
                    <a:pt x="1490" y="2859"/>
                    <a:pt x="1456" y="2862"/>
                    <a:pt x="1466" y="2864"/>
                  </a:cubicBezTo>
                  <a:cubicBezTo>
                    <a:pt x="1482" y="2865"/>
                    <a:pt x="1447" y="2865"/>
                    <a:pt x="1455" y="2866"/>
                  </a:cubicBezTo>
                  <a:cubicBezTo>
                    <a:pt x="1466" y="2868"/>
                    <a:pt x="1452" y="2870"/>
                    <a:pt x="1457" y="2873"/>
                  </a:cubicBezTo>
                  <a:cubicBezTo>
                    <a:pt x="1469" y="2877"/>
                    <a:pt x="1409" y="2881"/>
                    <a:pt x="1419" y="2882"/>
                  </a:cubicBezTo>
                  <a:cubicBezTo>
                    <a:pt x="1447" y="2884"/>
                    <a:pt x="1408" y="2881"/>
                    <a:pt x="1415" y="2887"/>
                  </a:cubicBezTo>
                  <a:cubicBezTo>
                    <a:pt x="1360" y="2889"/>
                    <a:pt x="1312" y="2896"/>
                    <a:pt x="1251" y="2900"/>
                  </a:cubicBezTo>
                  <a:cubicBezTo>
                    <a:pt x="1299" y="2901"/>
                    <a:pt x="1259" y="2903"/>
                    <a:pt x="1241" y="2904"/>
                  </a:cubicBezTo>
                  <a:cubicBezTo>
                    <a:pt x="1219" y="2905"/>
                    <a:pt x="1257" y="2905"/>
                    <a:pt x="1249" y="2906"/>
                  </a:cubicBezTo>
                  <a:cubicBezTo>
                    <a:pt x="1287" y="2907"/>
                    <a:pt x="1259" y="2913"/>
                    <a:pt x="1228" y="2914"/>
                  </a:cubicBezTo>
                  <a:cubicBezTo>
                    <a:pt x="1234" y="2914"/>
                    <a:pt x="1239" y="2914"/>
                    <a:pt x="1245" y="2914"/>
                  </a:cubicBezTo>
                  <a:cubicBezTo>
                    <a:pt x="1139" y="2914"/>
                    <a:pt x="1234" y="2920"/>
                    <a:pt x="1124" y="2930"/>
                  </a:cubicBezTo>
                  <a:cubicBezTo>
                    <a:pt x="1119" y="2937"/>
                    <a:pt x="1052" y="2943"/>
                    <a:pt x="1062" y="2947"/>
                  </a:cubicBezTo>
                  <a:cubicBezTo>
                    <a:pt x="1064" y="2947"/>
                    <a:pt x="1080" y="2948"/>
                    <a:pt x="1076" y="2948"/>
                  </a:cubicBezTo>
                  <a:cubicBezTo>
                    <a:pt x="1045" y="2954"/>
                    <a:pt x="1026" y="2954"/>
                    <a:pt x="1040" y="2960"/>
                  </a:cubicBezTo>
                  <a:cubicBezTo>
                    <a:pt x="1027" y="2962"/>
                    <a:pt x="1023" y="2962"/>
                    <a:pt x="1037" y="2964"/>
                  </a:cubicBezTo>
                  <a:cubicBezTo>
                    <a:pt x="1006" y="2965"/>
                    <a:pt x="1057" y="2966"/>
                    <a:pt x="1021" y="2966"/>
                  </a:cubicBezTo>
                  <a:cubicBezTo>
                    <a:pt x="995" y="2967"/>
                    <a:pt x="1055" y="2967"/>
                    <a:pt x="1027" y="2969"/>
                  </a:cubicBezTo>
                  <a:cubicBezTo>
                    <a:pt x="1013" y="2969"/>
                    <a:pt x="1018" y="2971"/>
                    <a:pt x="1020" y="2972"/>
                  </a:cubicBezTo>
                  <a:cubicBezTo>
                    <a:pt x="1025" y="2973"/>
                    <a:pt x="1003" y="2976"/>
                    <a:pt x="1037" y="2977"/>
                  </a:cubicBezTo>
                  <a:cubicBezTo>
                    <a:pt x="1008" y="2978"/>
                    <a:pt x="1022" y="2979"/>
                    <a:pt x="1020" y="2980"/>
                  </a:cubicBezTo>
                  <a:cubicBezTo>
                    <a:pt x="1017" y="2985"/>
                    <a:pt x="1025" y="2985"/>
                    <a:pt x="1006" y="2986"/>
                  </a:cubicBezTo>
                  <a:cubicBezTo>
                    <a:pt x="977" y="2987"/>
                    <a:pt x="1033" y="2988"/>
                    <a:pt x="1007" y="2989"/>
                  </a:cubicBezTo>
                  <a:cubicBezTo>
                    <a:pt x="995" y="2990"/>
                    <a:pt x="1041" y="2991"/>
                    <a:pt x="1003" y="2991"/>
                  </a:cubicBezTo>
                  <a:cubicBezTo>
                    <a:pt x="1020" y="2993"/>
                    <a:pt x="989" y="2995"/>
                    <a:pt x="998" y="2997"/>
                  </a:cubicBezTo>
                  <a:cubicBezTo>
                    <a:pt x="1005" y="2998"/>
                    <a:pt x="993" y="3000"/>
                    <a:pt x="1013" y="3001"/>
                  </a:cubicBezTo>
                  <a:cubicBezTo>
                    <a:pt x="984" y="3003"/>
                    <a:pt x="998" y="3005"/>
                    <a:pt x="1001" y="3007"/>
                  </a:cubicBezTo>
                  <a:cubicBezTo>
                    <a:pt x="1006" y="3010"/>
                    <a:pt x="975" y="3014"/>
                    <a:pt x="1018" y="3017"/>
                  </a:cubicBezTo>
                  <a:cubicBezTo>
                    <a:pt x="976" y="3020"/>
                    <a:pt x="1007" y="3023"/>
                    <a:pt x="1000" y="3026"/>
                  </a:cubicBezTo>
                  <a:cubicBezTo>
                    <a:pt x="997" y="3027"/>
                    <a:pt x="1023" y="3029"/>
                    <a:pt x="986" y="3030"/>
                  </a:cubicBezTo>
                  <a:cubicBezTo>
                    <a:pt x="990" y="3031"/>
                    <a:pt x="1024" y="3037"/>
                    <a:pt x="1019" y="3040"/>
                  </a:cubicBezTo>
                  <a:cubicBezTo>
                    <a:pt x="1017" y="3041"/>
                    <a:pt x="1036" y="3043"/>
                    <a:pt x="1007" y="3044"/>
                  </a:cubicBezTo>
                  <a:cubicBezTo>
                    <a:pt x="979" y="3046"/>
                    <a:pt x="1030" y="3047"/>
                    <a:pt x="1001" y="3048"/>
                  </a:cubicBezTo>
                  <a:cubicBezTo>
                    <a:pt x="990" y="3049"/>
                    <a:pt x="1009" y="3050"/>
                    <a:pt x="1009" y="3051"/>
                  </a:cubicBezTo>
                  <a:cubicBezTo>
                    <a:pt x="1006" y="3055"/>
                    <a:pt x="968" y="3062"/>
                    <a:pt x="978" y="3067"/>
                  </a:cubicBezTo>
                  <a:cubicBezTo>
                    <a:pt x="962" y="3067"/>
                    <a:pt x="961" y="3067"/>
                    <a:pt x="965" y="3068"/>
                  </a:cubicBezTo>
                  <a:cubicBezTo>
                    <a:pt x="970" y="3068"/>
                    <a:pt x="983" y="3068"/>
                    <a:pt x="977" y="3069"/>
                  </a:cubicBezTo>
                  <a:cubicBezTo>
                    <a:pt x="930" y="3074"/>
                    <a:pt x="970" y="3073"/>
                    <a:pt x="936" y="3081"/>
                  </a:cubicBezTo>
                  <a:cubicBezTo>
                    <a:pt x="897" y="3082"/>
                    <a:pt x="901" y="3088"/>
                    <a:pt x="889" y="3093"/>
                  </a:cubicBezTo>
                  <a:cubicBezTo>
                    <a:pt x="861" y="3098"/>
                    <a:pt x="877" y="3095"/>
                    <a:pt x="856" y="3099"/>
                  </a:cubicBezTo>
                  <a:cubicBezTo>
                    <a:pt x="842" y="3099"/>
                    <a:pt x="864" y="3101"/>
                    <a:pt x="851" y="3101"/>
                  </a:cubicBezTo>
                  <a:cubicBezTo>
                    <a:pt x="811" y="3102"/>
                    <a:pt x="846" y="3103"/>
                    <a:pt x="845" y="3104"/>
                  </a:cubicBezTo>
                  <a:cubicBezTo>
                    <a:pt x="828" y="3106"/>
                    <a:pt x="837" y="3115"/>
                    <a:pt x="817" y="3114"/>
                  </a:cubicBezTo>
                  <a:cubicBezTo>
                    <a:pt x="783" y="3114"/>
                    <a:pt x="789" y="3112"/>
                    <a:pt x="792" y="3127"/>
                  </a:cubicBezTo>
                  <a:cubicBezTo>
                    <a:pt x="796" y="3129"/>
                    <a:pt x="737" y="3130"/>
                    <a:pt x="786" y="3132"/>
                  </a:cubicBezTo>
                  <a:cubicBezTo>
                    <a:pt x="776" y="3133"/>
                    <a:pt x="718" y="3134"/>
                    <a:pt x="769" y="3136"/>
                  </a:cubicBezTo>
                  <a:cubicBezTo>
                    <a:pt x="727" y="3136"/>
                    <a:pt x="802" y="3138"/>
                    <a:pt x="753" y="3139"/>
                  </a:cubicBezTo>
                  <a:cubicBezTo>
                    <a:pt x="770" y="3140"/>
                    <a:pt x="746" y="3142"/>
                    <a:pt x="747" y="3144"/>
                  </a:cubicBezTo>
                  <a:cubicBezTo>
                    <a:pt x="750" y="3168"/>
                    <a:pt x="764" y="3163"/>
                    <a:pt x="707" y="3168"/>
                  </a:cubicBezTo>
                  <a:cubicBezTo>
                    <a:pt x="725" y="3168"/>
                    <a:pt x="734" y="3168"/>
                    <a:pt x="744" y="3169"/>
                  </a:cubicBezTo>
                  <a:cubicBezTo>
                    <a:pt x="716" y="3169"/>
                    <a:pt x="744" y="3171"/>
                    <a:pt x="738" y="3172"/>
                  </a:cubicBezTo>
                  <a:cubicBezTo>
                    <a:pt x="721" y="3174"/>
                    <a:pt x="727" y="3176"/>
                    <a:pt x="748" y="3180"/>
                  </a:cubicBezTo>
                  <a:cubicBezTo>
                    <a:pt x="765" y="3182"/>
                    <a:pt x="697" y="3185"/>
                    <a:pt x="689" y="3190"/>
                  </a:cubicBezTo>
                  <a:cubicBezTo>
                    <a:pt x="641" y="3201"/>
                    <a:pt x="628" y="3204"/>
                    <a:pt x="605" y="3214"/>
                  </a:cubicBezTo>
                  <a:cubicBezTo>
                    <a:pt x="604" y="3214"/>
                    <a:pt x="612" y="3214"/>
                    <a:pt x="617" y="3214"/>
                  </a:cubicBezTo>
                  <a:cubicBezTo>
                    <a:pt x="633" y="3215"/>
                    <a:pt x="591" y="3215"/>
                    <a:pt x="618" y="3216"/>
                  </a:cubicBezTo>
                  <a:cubicBezTo>
                    <a:pt x="643" y="3218"/>
                    <a:pt x="614" y="3216"/>
                    <a:pt x="608" y="3220"/>
                  </a:cubicBezTo>
                  <a:cubicBezTo>
                    <a:pt x="593" y="3223"/>
                    <a:pt x="615" y="3225"/>
                    <a:pt x="590" y="3228"/>
                  </a:cubicBezTo>
                  <a:cubicBezTo>
                    <a:pt x="630" y="3229"/>
                    <a:pt x="584" y="3235"/>
                    <a:pt x="583" y="3237"/>
                  </a:cubicBezTo>
                  <a:cubicBezTo>
                    <a:pt x="584" y="3238"/>
                    <a:pt x="545" y="3238"/>
                    <a:pt x="582" y="3239"/>
                  </a:cubicBezTo>
                  <a:cubicBezTo>
                    <a:pt x="545" y="3240"/>
                    <a:pt x="599" y="3241"/>
                    <a:pt x="584" y="3242"/>
                  </a:cubicBezTo>
                  <a:cubicBezTo>
                    <a:pt x="573" y="3243"/>
                    <a:pt x="594" y="3245"/>
                    <a:pt x="565" y="3245"/>
                  </a:cubicBezTo>
                  <a:cubicBezTo>
                    <a:pt x="574" y="3248"/>
                    <a:pt x="587" y="3247"/>
                    <a:pt x="581" y="3250"/>
                  </a:cubicBezTo>
                  <a:cubicBezTo>
                    <a:pt x="559" y="3256"/>
                    <a:pt x="602" y="3258"/>
                    <a:pt x="569" y="3262"/>
                  </a:cubicBezTo>
                  <a:cubicBezTo>
                    <a:pt x="560" y="3263"/>
                    <a:pt x="604" y="3264"/>
                    <a:pt x="587" y="3266"/>
                  </a:cubicBezTo>
                  <a:cubicBezTo>
                    <a:pt x="574" y="3267"/>
                    <a:pt x="590" y="3269"/>
                    <a:pt x="607" y="3271"/>
                  </a:cubicBezTo>
                  <a:cubicBezTo>
                    <a:pt x="624" y="3272"/>
                    <a:pt x="583" y="3273"/>
                    <a:pt x="605" y="3274"/>
                  </a:cubicBezTo>
                  <a:cubicBezTo>
                    <a:pt x="629" y="3276"/>
                    <a:pt x="621" y="3277"/>
                    <a:pt x="625" y="3278"/>
                  </a:cubicBezTo>
                  <a:cubicBezTo>
                    <a:pt x="627" y="3279"/>
                    <a:pt x="647" y="3281"/>
                    <a:pt x="636" y="3281"/>
                  </a:cubicBezTo>
                  <a:cubicBezTo>
                    <a:pt x="599" y="3283"/>
                    <a:pt x="666" y="3283"/>
                    <a:pt x="646" y="3285"/>
                  </a:cubicBezTo>
                  <a:cubicBezTo>
                    <a:pt x="611" y="3287"/>
                    <a:pt x="680" y="3293"/>
                    <a:pt x="666" y="3297"/>
                  </a:cubicBezTo>
                  <a:cubicBezTo>
                    <a:pt x="662" y="3303"/>
                    <a:pt x="667" y="3303"/>
                    <a:pt x="680" y="3304"/>
                  </a:cubicBezTo>
                  <a:cubicBezTo>
                    <a:pt x="711" y="3305"/>
                    <a:pt x="712" y="3306"/>
                    <a:pt x="706" y="3307"/>
                  </a:cubicBezTo>
                  <a:cubicBezTo>
                    <a:pt x="697" y="3309"/>
                    <a:pt x="733" y="3311"/>
                    <a:pt x="707" y="3312"/>
                  </a:cubicBezTo>
                  <a:cubicBezTo>
                    <a:pt x="735" y="3313"/>
                    <a:pt x="706" y="3314"/>
                    <a:pt x="726" y="3315"/>
                  </a:cubicBezTo>
                  <a:cubicBezTo>
                    <a:pt x="739" y="3316"/>
                    <a:pt x="727" y="3317"/>
                    <a:pt x="729" y="3318"/>
                  </a:cubicBezTo>
                  <a:cubicBezTo>
                    <a:pt x="730" y="3319"/>
                    <a:pt x="718" y="3321"/>
                    <a:pt x="748" y="3321"/>
                  </a:cubicBezTo>
                  <a:cubicBezTo>
                    <a:pt x="710" y="3322"/>
                    <a:pt x="753" y="3323"/>
                    <a:pt x="740" y="3323"/>
                  </a:cubicBezTo>
                  <a:cubicBezTo>
                    <a:pt x="728" y="3326"/>
                    <a:pt x="744" y="3327"/>
                    <a:pt x="749" y="3328"/>
                  </a:cubicBezTo>
                  <a:cubicBezTo>
                    <a:pt x="747" y="3340"/>
                    <a:pt x="759" y="3338"/>
                    <a:pt x="769" y="3340"/>
                  </a:cubicBezTo>
                  <a:cubicBezTo>
                    <a:pt x="769" y="3346"/>
                    <a:pt x="820" y="3351"/>
                    <a:pt x="811" y="3355"/>
                  </a:cubicBezTo>
                  <a:cubicBezTo>
                    <a:pt x="887" y="3356"/>
                    <a:pt x="825" y="3360"/>
                    <a:pt x="790" y="3361"/>
                  </a:cubicBezTo>
                  <a:cubicBezTo>
                    <a:pt x="808" y="3361"/>
                    <a:pt x="820" y="3361"/>
                    <a:pt x="831" y="3362"/>
                  </a:cubicBezTo>
                  <a:cubicBezTo>
                    <a:pt x="800" y="3362"/>
                    <a:pt x="828" y="3363"/>
                    <a:pt x="825" y="3364"/>
                  </a:cubicBezTo>
                  <a:cubicBezTo>
                    <a:pt x="818" y="3365"/>
                    <a:pt x="806" y="3367"/>
                    <a:pt x="821" y="3368"/>
                  </a:cubicBezTo>
                  <a:cubicBezTo>
                    <a:pt x="832" y="3369"/>
                    <a:pt x="807" y="3369"/>
                    <a:pt x="818" y="3370"/>
                  </a:cubicBezTo>
                  <a:cubicBezTo>
                    <a:pt x="829" y="3371"/>
                    <a:pt x="828" y="3372"/>
                    <a:pt x="832" y="3373"/>
                  </a:cubicBezTo>
                  <a:cubicBezTo>
                    <a:pt x="840" y="3374"/>
                    <a:pt x="816" y="3375"/>
                    <a:pt x="829" y="3377"/>
                  </a:cubicBezTo>
                  <a:cubicBezTo>
                    <a:pt x="848" y="3379"/>
                    <a:pt x="824" y="3382"/>
                    <a:pt x="833" y="3384"/>
                  </a:cubicBezTo>
                  <a:cubicBezTo>
                    <a:pt x="900" y="3390"/>
                    <a:pt x="856" y="3401"/>
                    <a:pt x="905" y="3402"/>
                  </a:cubicBezTo>
                  <a:cubicBezTo>
                    <a:pt x="908" y="3403"/>
                    <a:pt x="915" y="3404"/>
                    <a:pt x="910" y="3404"/>
                  </a:cubicBezTo>
                  <a:cubicBezTo>
                    <a:pt x="883" y="3405"/>
                    <a:pt x="896" y="3406"/>
                    <a:pt x="895" y="3407"/>
                  </a:cubicBezTo>
                  <a:cubicBezTo>
                    <a:pt x="907" y="3427"/>
                    <a:pt x="840" y="3419"/>
                    <a:pt x="837" y="3427"/>
                  </a:cubicBezTo>
                  <a:cubicBezTo>
                    <a:pt x="836" y="3428"/>
                    <a:pt x="831" y="3429"/>
                    <a:pt x="836" y="3430"/>
                  </a:cubicBezTo>
                  <a:cubicBezTo>
                    <a:pt x="847" y="3432"/>
                    <a:pt x="821" y="3434"/>
                    <a:pt x="815" y="3435"/>
                  </a:cubicBezTo>
                  <a:cubicBezTo>
                    <a:pt x="853" y="3435"/>
                    <a:pt x="795" y="3436"/>
                    <a:pt x="824" y="3437"/>
                  </a:cubicBezTo>
                  <a:cubicBezTo>
                    <a:pt x="803" y="3439"/>
                    <a:pt x="822" y="3449"/>
                    <a:pt x="773" y="3449"/>
                  </a:cubicBezTo>
                  <a:cubicBezTo>
                    <a:pt x="786" y="3449"/>
                    <a:pt x="798" y="3450"/>
                    <a:pt x="810" y="3450"/>
                  </a:cubicBezTo>
                  <a:cubicBezTo>
                    <a:pt x="797" y="3452"/>
                    <a:pt x="749" y="3453"/>
                    <a:pt x="759" y="3456"/>
                  </a:cubicBezTo>
                  <a:cubicBezTo>
                    <a:pt x="763" y="3458"/>
                    <a:pt x="781" y="3459"/>
                    <a:pt x="767" y="3460"/>
                  </a:cubicBezTo>
                  <a:cubicBezTo>
                    <a:pt x="743" y="3462"/>
                    <a:pt x="755" y="3464"/>
                    <a:pt x="749" y="3465"/>
                  </a:cubicBezTo>
                  <a:cubicBezTo>
                    <a:pt x="744" y="3467"/>
                    <a:pt x="765" y="3468"/>
                    <a:pt x="729" y="3469"/>
                  </a:cubicBezTo>
                  <a:cubicBezTo>
                    <a:pt x="747" y="3470"/>
                    <a:pt x="750" y="3470"/>
                    <a:pt x="730" y="3471"/>
                  </a:cubicBezTo>
                  <a:cubicBezTo>
                    <a:pt x="762" y="3472"/>
                    <a:pt x="760" y="3474"/>
                    <a:pt x="732" y="3475"/>
                  </a:cubicBezTo>
                  <a:cubicBezTo>
                    <a:pt x="764" y="3477"/>
                    <a:pt x="744" y="3479"/>
                    <a:pt x="749" y="3481"/>
                  </a:cubicBezTo>
                  <a:cubicBezTo>
                    <a:pt x="694" y="3483"/>
                    <a:pt x="762" y="3487"/>
                    <a:pt x="708" y="3489"/>
                  </a:cubicBezTo>
                  <a:cubicBezTo>
                    <a:pt x="734" y="3490"/>
                    <a:pt x="719" y="3491"/>
                    <a:pt x="732" y="3491"/>
                  </a:cubicBezTo>
                  <a:cubicBezTo>
                    <a:pt x="752" y="3492"/>
                    <a:pt x="732" y="3493"/>
                    <a:pt x="733" y="3493"/>
                  </a:cubicBezTo>
                  <a:cubicBezTo>
                    <a:pt x="771" y="3494"/>
                    <a:pt x="719" y="3494"/>
                    <a:pt x="739" y="3495"/>
                  </a:cubicBezTo>
                  <a:cubicBezTo>
                    <a:pt x="758" y="3496"/>
                    <a:pt x="774" y="3498"/>
                    <a:pt x="749" y="3499"/>
                  </a:cubicBezTo>
                  <a:cubicBezTo>
                    <a:pt x="753" y="3500"/>
                    <a:pt x="780" y="3503"/>
                    <a:pt x="782" y="3504"/>
                  </a:cubicBezTo>
                  <a:cubicBezTo>
                    <a:pt x="781" y="3504"/>
                    <a:pt x="771" y="3506"/>
                    <a:pt x="775" y="3506"/>
                  </a:cubicBezTo>
                  <a:cubicBezTo>
                    <a:pt x="813" y="3506"/>
                    <a:pt x="749" y="3507"/>
                    <a:pt x="783" y="3508"/>
                  </a:cubicBezTo>
                  <a:cubicBezTo>
                    <a:pt x="789" y="3508"/>
                    <a:pt x="779" y="3509"/>
                    <a:pt x="780" y="3510"/>
                  </a:cubicBezTo>
                  <a:cubicBezTo>
                    <a:pt x="783" y="3512"/>
                    <a:pt x="794" y="3511"/>
                    <a:pt x="791" y="3516"/>
                  </a:cubicBezTo>
                  <a:cubicBezTo>
                    <a:pt x="795" y="3529"/>
                    <a:pt x="778" y="3533"/>
                    <a:pt x="794" y="3532"/>
                  </a:cubicBezTo>
                  <a:cubicBezTo>
                    <a:pt x="818" y="3534"/>
                    <a:pt x="783" y="3534"/>
                    <a:pt x="791" y="3535"/>
                  </a:cubicBezTo>
                  <a:cubicBezTo>
                    <a:pt x="812" y="3537"/>
                    <a:pt x="801" y="3537"/>
                    <a:pt x="796" y="3539"/>
                  </a:cubicBezTo>
                  <a:cubicBezTo>
                    <a:pt x="811" y="3540"/>
                    <a:pt x="835" y="3541"/>
                    <a:pt x="814" y="3542"/>
                  </a:cubicBezTo>
                  <a:cubicBezTo>
                    <a:pt x="806" y="3543"/>
                    <a:pt x="824" y="3544"/>
                    <a:pt x="833" y="3545"/>
                  </a:cubicBezTo>
                  <a:cubicBezTo>
                    <a:pt x="840" y="3546"/>
                    <a:pt x="854" y="3546"/>
                    <a:pt x="836" y="3547"/>
                  </a:cubicBezTo>
                  <a:cubicBezTo>
                    <a:pt x="1217" y="3610"/>
                    <a:pt x="1864" y="3584"/>
                    <a:pt x="2376" y="3591"/>
                  </a:cubicBezTo>
                  <a:cubicBezTo>
                    <a:pt x="2290" y="3590"/>
                    <a:pt x="2226" y="3589"/>
                    <a:pt x="2185" y="3583"/>
                  </a:cubicBezTo>
                  <a:cubicBezTo>
                    <a:pt x="2262" y="3573"/>
                    <a:pt x="2396" y="3574"/>
                    <a:pt x="2471" y="3566"/>
                  </a:cubicBezTo>
                  <a:cubicBezTo>
                    <a:pt x="2445" y="3561"/>
                    <a:pt x="2716" y="3551"/>
                    <a:pt x="2729" y="3546"/>
                  </a:cubicBezTo>
                  <a:cubicBezTo>
                    <a:pt x="2721" y="3545"/>
                    <a:pt x="2720" y="3544"/>
                    <a:pt x="2740" y="3543"/>
                  </a:cubicBezTo>
                  <a:cubicBezTo>
                    <a:pt x="2748" y="3543"/>
                    <a:pt x="2730" y="3541"/>
                    <a:pt x="2728" y="3541"/>
                  </a:cubicBezTo>
                  <a:cubicBezTo>
                    <a:pt x="2727" y="3539"/>
                    <a:pt x="2781" y="3539"/>
                    <a:pt x="2757" y="3538"/>
                  </a:cubicBezTo>
                  <a:cubicBezTo>
                    <a:pt x="2750" y="3537"/>
                    <a:pt x="2773" y="3536"/>
                    <a:pt x="2767" y="3536"/>
                  </a:cubicBezTo>
                  <a:cubicBezTo>
                    <a:pt x="2744" y="3534"/>
                    <a:pt x="2804" y="3534"/>
                    <a:pt x="2774" y="3533"/>
                  </a:cubicBezTo>
                  <a:cubicBezTo>
                    <a:pt x="2749" y="3532"/>
                    <a:pt x="2786" y="3531"/>
                    <a:pt x="2789" y="3530"/>
                  </a:cubicBezTo>
                  <a:cubicBezTo>
                    <a:pt x="2793" y="3528"/>
                    <a:pt x="2823" y="3527"/>
                    <a:pt x="2791" y="3526"/>
                  </a:cubicBezTo>
                  <a:cubicBezTo>
                    <a:pt x="2809" y="3524"/>
                    <a:pt x="2831" y="3522"/>
                    <a:pt x="2848" y="3520"/>
                  </a:cubicBezTo>
                  <a:cubicBezTo>
                    <a:pt x="2775" y="3517"/>
                    <a:pt x="2933" y="3514"/>
                    <a:pt x="2853" y="3510"/>
                  </a:cubicBezTo>
                  <a:cubicBezTo>
                    <a:pt x="2872" y="3510"/>
                    <a:pt x="2892" y="3509"/>
                    <a:pt x="2914" y="3508"/>
                  </a:cubicBezTo>
                  <a:cubicBezTo>
                    <a:pt x="2915" y="3504"/>
                    <a:pt x="2913" y="3504"/>
                    <a:pt x="2928" y="3503"/>
                  </a:cubicBezTo>
                  <a:cubicBezTo>
                    <a:pt x="2952" y="3502"/>
                    <a:pt x="2901" y="3501"/>
                    <a:pt x="2928" y="3500"/>
                  </a:cubicBezTo>
                  <a:cubicBezTo>
                    <a:pt x="2950" y="3499"/>
                    <a:pt x="2933" y="3498"/>
                    <a:pt x="2917" y="3498"/>
                  </a:cubicBezTo>
                  <a:cubicBezTo>
                    <a:pt x="2970" y="3498"/>
                    <a:pt x="2994" y="3487"/>
                    <a:pt x="3014" y="3481"/>
                  </a:cubicBezTo>
                  <a:cubicBezTo>
                    <a:pt x="2997" y="3479"/>
                    <a:pt x="3027" y="3479"/>
                    <a:pt x="3019" y="3477"/>
                  </a:cubicBezTo>
                  <a:cubicBezTo>
                    <a:pt x="3004" y="3475"/>
                    <a:pt x="2981" y="3473"/>
                    <a:pt x="3012" y="3470"/>
                  </a:cubicBezTo>
                  <a:cubicBezTo>
                    <a:pt x="3025" y="3469"/>
                    <a:pt x="3003" y="3468"/>
                    <a:pt x="2997" y="3466"/>
                  </a:cubicBezTo>
                  <a:cubicBezTo>
                    <a:pt x="3020" y="3464"/>
                    <a:pt x="3018" y="3463"/>
                    <a:pt x="3039" y="3461"/>
                  </a:cubicBezTo>
                  <a:cubicBezTo>
                    <a:pt x="3089" y="3457"/>
                    <a:pt x="3042" y="3455"/>
                    <a:pt x="3044" y="3452"/>
                  </a:cubicBezTo>
                  <a:cubicBezTo>
                    <a:pt x="3056" y="3451"/>
                    <a:pt x="3029" y="3449"/>
                    <a:pt x="3059" y="3448"/>
                  </a:cubicBezTo>
                  <a:cubicBezTo>
                    <a:pt x="3064" y="3448"/>
                    <a:pt x="3062" y="3447"/>
                    <a:pt x="3056" y="3447"/>
                  </a:cubicBezTo>
                  <a:cubicBezTo>
                    <a:pt x="3011" y="3446"/>
                    <a:pt x="3067" y="3442"/>
                    <a:pt x="3019" y="3438"/>
                  </a:cubicBezTo>
                  <a:cubicBezTo>
                    <a:pt x="3002" y="3436"/>
                    <a:pt x="3046" y="3437"/>
                    <a:pt x="3060" y="3436"/>
                  </a:cubicBezTo>
                  <a:cubicBezTo>
                    <a:pt x="3062" y="3429"/>
                    <a:pt x="3056" y="3430"/>
                    <a:pt x="3048" y="3428"/>
                  </a:cubicBezTo>
                  <a:cubicBezTo>
                    <a:pt x="3037" y="3427"/>
                    <a:pt x="3087" y="3426"/>
                    <a:pt x="3048" y="3425"/>
                  </a:cubicBezTo>
                  <a:cubicBezTo>
                    <a:pt x="3057" y="3424"/>
                    <a:pt x="3031" y="3423"/>
                    <a:pt x="3039" y="3421"/>
                  </a:cubicBezTo>
                  <a:cubicBezTo>
                    <a:pt x="3047" y="3420"/>
                    <a:pt x="3023" y="3418"/>
                    <a:pt x="3059" y="3417"/>
                  </a:cubicBezTo>
                  <a:cubicBezTo>
                    <a:pt x="3065" y="3417"/>
                    <a:pt x="3064" y="3416"/>
                    <a:pt x="3057" y="3415"/>
                  </a:cubicBezTo>
                  <a:cubicBezTo>
                    <a:pt x="3022" y="3414"/>
                    <a:pt x="3045" y="3415"/>
                    <a:pt x="3038" y="3396"/>
                  </a:cubicBezTo>
                  <a:cubicBezTo>
                    <a:pt x="3038" y="3395"/>
                    <a:pt x="3028" y="3394"/>
                    <a:pt x="3030" y="3393"/>
                  </a:cubicBezTo>
                  <a:cubicBezTo>
                    <a:pt x="3031" y="3392"/>
                    <a:pt x="3014" y="3391"/>
                    <a:pt x="3038" y="3390"/>
                  </a:cubicBezTo>
                  <a:cubicBezTo>
                    <a:pt x="3004" y="3388"/>
                    <a:pt x="2999" y="3385"/>
                    <a:pt x="2994" y="3383"/>
                  </a:cubicBezTo>
                  <a:cubicBezTo>
                    <a:pt x="2981" y="3380"/>
                    <a:pt x="2978" y="3382"/>
                    <a:pt x="2943" y="3376"/>
                  </a:cubicBezTo>
                  <a:cubicBezTo>
                    <a:pt x="2934" y="3376"/>
                    <a:pt x="2955" y="3374"/>
                    <a:pt x="2955" y="3373"/>
                  </a:cubicBezTo>
                  <a:cubicBezTo>
                    <a:pt x="2931" y="3360"/>
                    <a:pt x="2931" y="3365"/>
                    <a:pt x="2883" y="3361"/>
                  </a:cubicBezTo>
                  <a:cubicBezTo>
                    <a:pt x="2813" y="3358"/>
                    <a:pt x="2885" y="3357"/>
                    <a:pt x="2843" y="3353"/>
                  </a:cubicBezTo>
                  <a:cubicBezTo>
                    <a:pt x="2836" y="3352"/>
                    <a:pt x="2846" y="3351"/>
                    <a:pt x="2842" y="3350"/>
                  </a:cubicBezTo>
                  <a:cubicBezTo>
                    <a:pt x="2840" y="3350"/>
                    <a:pt x="2851" y="3348"/>
                    <a:pt x="2846" y="3348"/>
                  </a:cubicBezTo>
                  <a:cubicBezTo>
                    <a:pt x="2808" y="3348"/>
                    <a:pt x="2870" y="3347"/>
                    <a:pt x="2839" y="3346"/>
                  </a:cubicBezTo>
                  <a:cubicBezTo>
                    <a:pt x="2804" y="3340"/>
                    <a:pt x="2784" y="3340"/>
                    <a:pt x="2748" y="3341"/>
                  </a:cubicBezTo>
                  <a:cubicBezTo>
                    <a:pt x="2744" y="3325"/>
                    <a:pt x="2744" y="3330"/>
                    <a:pt x="2686" y="3324"/>
                  </a:cubicBezTo>
                  <a:cubicBezTo>
                    <a:pt x="2674" y="3312"/>
                    <a:pt x="2604" y="3316"/>
                    <a:pt x="2578" y="3301"/>
                  </a:cubicBezTo>
                  <a:cubicBezTo>
                    <a:pt x="2556" y="3298"/>
                    <a:pt x="2563" y="3293"/>
                    <a:pt x="2549" y="3293"/>
                  </a:cubicBezTo>
                  <a:cubicBezTo>
                    <a:pt x="2550" y="3293"/>
                    <a:pt x="2565" y="3292"/>
                    <a:pt x="2558" y="3291"/>
                  </a:cubicBezTo>
                  <a:cubicBezTo>
                    <a:pt x="2508" y="3290"/>
                    <a:pt x="2584" y="3288"/>
                    <a:pt x="2520" y="3286"/>
                  </a:cubicBezTo>
                  <a:cubicBezTo>
                    <a:pt x="2500" y="3285"/>
                    <a:pt x="2486" y="3284"/>
                    <a:pt x="2500" y="3284"/>
                  </a:cubicBezTo>
                  <a:cubicBezTo>
                    <a:pt x="2532" y="3282"/>
                    <a:pt x="2488" y="3282"/>
                    <a:pt x="2496" y="3281"/>
                  </a:cubicBezTo>
                  <a:cubicBezTo>
                    <a:pt x="2463" y="3268"/>
                    <a:pt x="2389" y="3275"/>
                    <a:pt x="2352" y="3261"/>
                  </a:cubicBezTo>
                  <a:cubicBezTo>
                    <a:pt x="2350" y="3259"/>
                    <a:pt x="2365" y="3257"/>
                    <a:pt x="2313" y="3256"/>
                  </a:cubicBezTo>
                  <a:cubicBezTo>
                    <a:pt x="2302" y="3255"/>
                    <a:pt x="2311" y="3254"/>
                    <a:pt x="2311" y="3253"/>
                  </a:cubicBezTo>
                  <a:cubicBezTo>
                    <a:pt x="2329" y="3253"/>
                    <a:pt x="2341" y="3253"/>
                    <a:pt x="2348" y="3253"/>
                  </a:cubicBezTo>
                  <a:cubicBezTo>
                    <a:pt x="2342" y="3252"/>
                    <a:pt x="2334" y="3252"/>
                    <a:pt x="2334" y="3251"/>
                  </a:cubicBezTo>
                  <a:cubicBezTo>
                    <a:pt x="2374" y="3251"/>
                    <a:pt x="2339" y="3237"/>
                    <a:pt x="2393" y="3235"/>
                  </a:cubicBezTo>
                  <a:cubicBezTo>
                    <a:pt x="2406" y="3234"/>
                    <a:pt x="2421" y="3233"/>
                    <a:pt x="2412" y="3232"/>
                  </a:cubicBezTo>
                  <a:cubicBezTo>
                    <a:pt x="2369" y="3230"/>
                    <a:pt x="2413" y="3229"/>
                    <a:pt x="2438" y="3227"/>
                  </a:cubicBezTo>
                  <a:cubicBezTo>
                    <a:pt x="2446" y="3227"/>
                    <a:pt x="2450" y="3226"/>
                    <a:pt x="2456" y="3225"/>
                  </a:cubicBezTo>
                  <a:cubicBezTo>
                    <a:pt x="2485" y="3223"/>
                    <a:pt x="2479" y="3219"/>
                    <a:pt x="2476" y="3216"/>
                  </a:cubicBezTo>
                  <a:cubicBezTo>
                    <a:pt x="2469" y="3212"/>
                    <a:pt x="2554" y="3212"/>
                    <a:pt x="2499" y="3209"/>
                  </a:cubicBezTo>
                  <a:cubicBezTo>
                    <a:pt x="2468" y="3207"/>
                    <a:pt x="2468" y="3205"/>
                    <a:pt x="2498" y="3204"/>
                  </a:cubicBezTo>
                  <a:cubicBezTo>
                    <a:pt x="2507" y="3203"/>
                    <a:pt x="2528" y="3203"/>
                    <a:pt x="2498" y="3202"/>
                  </a:cubicBezTo>
                  <a:cubicBezTo>
                    <a:pt x="2522" y="3201"/>
                    <a:pt x="2519" y="3201"/>
                    <a:pt x="2519" y="3200"/>
                  </a:cubicBezTo>
                  <a:cubicBezTo>
                    <a:pt x="2516" y="3183"/>
                    <a:pt x="2542" y="3193"/>
                    <a:pt x="2555" y="3190"/>
                  </a:cubicBezTo>
                  <a:cubicBezTo>
                    <a:pt x="2480" y="3186"/>
                    <a:pt x="2558" y="3170"/>
                    <a:pt x="2452" y="3173"/>
                  </a:cubicBezTo>
                  <a:cubicBezTo>
                    <a:pt x="2566" y="3172"/>
                    <a:pt x="2385" y="3159"/>
                    <a:pt x="2375" y="3158"/>
                  </a:cubicBezTo>
                  <a:cubicBezTo>
                    <a:pt x="2398" y="3157"/>
                    <a:pt x="2368" y="3156"/>
                    <a:pt x="2372" y="3155"/>
                  </a:cubicBezTo>
                  <a:cubicBezTo>
                    <a:pt x="2380" y="3154"/>
                    <a:pt x="2357" y="3152"/>
                    <a:pt x="2393" y="3151"/>
                  </a:cubicBezTo>
                  <a:cubicBezTo>
                    <a:pt x="2369" y="3151"/>
                    <a:pt x="2359" y="3150"/>
                    <a:pt x="2383" y="3149"/>
                  </a:cubicBezTo>
                  <a:cubicBezTo>
                    <a:pt x="2416" y="3147"/>
                    <a:pt x="2359" y="3147"/>
                    <a:pt x="2374" y="3146"/>
                  </a:cubicBezTo>
                  <a:cubicBezTo>
                    <a:pt x="2423" y="3141"/>
                    <a:pt x="2381" y="3143"/>
                    <a:pt x="2430" y="3137"/>
                  </a:cubicBezTo>
                  <a:cubicBezTo>
                    <a:pt x="2435" y="3137"/>
                    <a:pt x="2424" y="3136"/>
                    <a:pt x="2425" y="3136"/>
                  </a:cubicBezTo>
                  <a:cubicBezTo>
                    <a:pt x="2428" y="3135"/>
                    <a:pt x="2443" y="3134"/>
                    <a:pt x="2429" y="3133"/>
                  </a:cubicBezTo>
                  <a:cubicBezTo>
                    <a:pt x="2391" y="3133"/>
                    <a:pt x="2457" y="3132"/>
                    <a:pt x="2421" y="3131"/>
                  </a:cubicBezTo>
                  <a:cubicBezTo>
                    <a:pt x="2412" y="3131"/>
                    <a:pt x="2415" y="3129"/>
                    <a:pt x="2426" y="3128"/>
                  </a:cubicBezTo>
                  <a:cubicBezTo>
                    <a:pt x="2438" y="3127"/>
                    <a:pt x="2396" y="3127"/>
                    <a:pt x="2434" y="3126"/>
                  </a:cubicBezTo>
                  <a:cubicBezTo>
                    <a:pt x="2428" y="3125"/>
                    <a:pt x="2451" y="3124"/>
                    <a:pt x="2455" y="3123"/>
                  </a:cubicBezTo>
                  <a:cubicBezTo>
                    <a:pt x="2456" y="3116"/>
                    <a:pt x="2470" y="3116"/>
                    <a:pt x="2476" y="3114"/>
                  </a:cubicBezTo>
                  <a:cubicBezTo>
                    <a:pt x="2483" y="3109"/>
                    <a:pt x="2519" y="3108"/>
                    <a:pt x="2535" y="3104"/>
                  </a:cubicBezTo>
                  <a:cubicBezTo>
                    <a:pt x="2494" y="3103"/>
                    <a:pt x="2558" y="3102"/>
                    <a:pt x="2526" y="3102"/>
                  </a:cubicBezTo>
                  <a:cubicBezTo>
                    <a:pt x="2506" y="3101"/>
                    <a:pt x="2545" y="3100"/>
                    <a:pt x="2519" y="3099"/>
                  </a:cubicBezTo>
                  <a:cubicBezTo>
                    <a:pt x="2543" y="3094"/>
                    <a:pt x="2552" y="3091"/>
                    <a:pt x="2581" y="3086"/>
                  </a:cubicBezTo>
                  <a:cubicBezTo>
                    <a:pt x="2591" y="3083"/>
                    <a:pt x="2558" y="3079"/>
                    <a:pt x="2601" y="3076"/>
                  </a:cubicBezTo>
                  <a:cubicBezTo>
                    <a:pt x="2605" y="3076"/>
                    <a:pt x="2606" y="3075"/>
                    <a:pt x="2601" y="3075"/>
                  </a:cubicBezTo>
                  <a:cubicBezTo>
                    <a:pt x="2572" y="3074"/>
                    <a:pt x="2572" y="3073"/>
                    <a:pt x="2600" y="3071"/>
                  </a:cubicBezTo>
                  <a:cubicBezTo>
                    <a:pt x="2550" y="3069"/>
                    <a:pt x="2606" y="3071"/>
                    <a:pt x="2601" y="3067"/>
                  </a:cubicBezTo>
                  <a:cubicBezTo>
                    <a:pt x="2596" y="3066"/>
                    <a:pt x="2574" y="3064"/>
                    <a:pt x="2584" y="3064"/>
                  </a:cubicBezTo>
                  <a:cubicBezTo>
                    <a:pt x="2612" y="3063"/>
                    <a:pt x="2573" y="3062"/>
                    <a:pt x="2579" y="3061"/>
                  </a:cubicBezTo>
                  <a:cubicBezTo>
                    <a:pt x="2586" y="3060"/>
                    <a:pt x="2583" y="3058"/>
                    <a:pt x="2580" y="3057"/>
                  </a:cubicBezTo>
                  <a:cubicBezTo>
                    <a:pt x="2561" y="3055"/>
                    <a:pt x="2562" y="3047"/>
                    <a:pt x="2556" y="3046"/>
                  </a:cubicBezTo>
                  <a:cubicBezTo>
                    <a:pt x="2530" y="3041"/>
                    <a:pt x="2519" y="3043"/>
                    <a:pt x="2518" y="3036"/>
                  </a:cubicBezTo>
                  <a:cubicBezTo>
                    <a:pt x="2513" y="3022"/>
                    <a:pt x="2536" y="3028"/>
                    <a:pt x="2498" y="3025"/>
                  </a:cubicBezTo>
                  <a:cubicBezTo>
                    <a:pt x="2550" y="3024"/>
                    <a:pt x="2482" y="3023"/>
                    <a:pt x="2515" y="3022"/>
                  </a:cubicBezTo>
                  <a:cubicBezTo>
                    <a:pt x="2486" y="3021"/>
                    <a:pt x="2522" y="3020"/>
                    <a:pt x="2519" y="3019"/>
                  </a:cubicBezTo>
                  <a:cubicBezTo>
                    <a:pt x="2516" y="3018"/>
                    <a:pt x="2518" y="3017"/>
                    <a:pt x="2518" y="3016"/>
                  </a:cubicBezTo>
                  <a:cubicBezTo>
                    <a:pt x="2519" y="3015"/>
                    <a:pt x="2493" y="3015"/>
                    <a:pt x="2515" y="3014"/>
                  </a:cubicBezTo>
                  <a:cubicBezTo>
                    <a:pt x="2529" y="3013"/>
                    <a:pt x="2523" y="3011"/>
                    <a:pt x="2507" y="3010"/>
                  </a:cubicBezTo>
                  <a:cubicBezTo>
                    <a:pt x="2473" y="3009"/>
                    <a:pt x="2546" y="3008"/>
                    <a:pt x="2518" y="3007"/>
                  </a:cubicBezTo>
                  <a:cubicBezTo>
                    <a:pt x="2482" y="3005"/>
                    <a:pt x="2499" y="3003"/>
                    <a:pt x="2499" y="3002"/>
                  </a:cubicBezTo>
                  <a:cubicBezTo>
                    <a:pt x="2500" y="3000"/>
                    <a:pt x="2479" y="2998"/>
                    <a:pt x="2518" y="2997"/>
                  </a:cubicBezTo>
                  <a:cubicBezTo>
                    <a:pt x="2465" y="2995"/>
                    <a:pt x="2519" y="2990"/>
                    <a:pt x="2532" y="2985"/>
                  </a:cubicBezTo>
                  <a:cubicBezTo>
                    <a:pt x="2542" y="2984"/>
                    <a:pt x="2499" y="2982"/>
                    <a:pt x="2537" y="2981"/>
                  </a:cubicBezTo>
                  <a:cubicBezTo>
                    <a:pt x="2508" y="2981"/>
                    <a:pt x="2543" y="2980"/>
                    <a:pt x="2540" y="2979"/>
                  </a:cubicBezTo>
                  <a:cubicBezTo>
                    <a:pt x="2531" y="2969"/>
                    <a:pt x="2565" y="2963"/>
                    <a:pt x="2581" y="2961"/>
                  </a:cubicBezTo>
                  <a:cubicBezTo>
                    <a:pt x="2531" y="2960"/>
                    <a:pt x="2575" y="2958"/>
                    <a:pt x="2584" y="2958"/>
                  </a:cubicBezTo>
                  <a:cubicBezTo>
                    <a:pt x="2636" y="2946"/>
                    <a:pt x="2594" y="2949"/>
                    <a:pt x="2662" y="2943"/>
                  </a:cubicBezTo>
                  <a:lnTo>
                    <a:pt x="2652" y="2942"/>
                  </a:lnTo>
                  <a:cubicBezTo>
                    <a:pt x="2641" y="2939"/>
                    <a:pt x="2634" y="2937"/>
                    <a:pt x="2663" y="2934"/>
                  </a:cubicBezTo>
                  <a:cubicBezTo>
                    <a:pt x="2716" y="2929"/>
                    <a:pt x="2721" y="2925"/>
                    <a:pt x="2748" y="2917"/>
                  </a:cubicBezTo>
                  <a:cubicBezTo>
                    <a:pt x="2750" y="2916"/>
                    <a:pt x="2766" y="2915"/>
                    <a:pt x="2767" y="2914"/>
                  </a:cubicBezTo>
                  <a:cubicBezTo>
                    <a:pt x="2769" y="2913"/>
                    <a:pt x="2748" y="2912"/>
                    <a:pt x="2758" y="2911"/>
                  </a:cubicBezTo>
                  <a:cubicBezTo>
                    <a:pt x="2780" y="2910"/>
                    <a:pt x="2747" y="2909"/>
                    <a:pt x="2752" y="2909"/>
                  </a:cubicBezTo>
                  <a:cubicBezTo>
                    <a:pt x="2784" y="2908"/>
                    <a:pt x="2727" y="2908"/>
                    <a:pt x="2753" y="2907"/>
                  </a:cubicBezTo>
                  <a:cubicBezTo>
                    <a:pt x="2779" y="2906"/>
                    <a:pt x="2767" y="2904"/>
                    <a:pt x="2761" y="2904"/>
                  </a:cubicBezTo>
                  <a:cubicBezTo>
                    <a:pt x="2736" y="2903"/>
                    <a:pt x="2768" y="2903"/>
                    <a:pt x="2765" y="2902"/>
                  </a:cubicBezTo>
                  <a:cubicBezTo>
                    <a:pt x="2747" y="2902"/>
                    <a:pt x="2750" y="2900"/>
                    <a:pt x="2746" y="2887"/>
                  </a:cubicBezTo>
                  <a:cubicBezTo>
                    <a:pt x="2742" y="2883"/>
                    <a:pt x="2767" y="2879"/>
                    <a:pt x="2731" y="2874"/>
                  </a:cubicBezTo>
                  <a:cubicBezTo>
                    <a:pt x="2779" y="2874"/>
                    <a:pt x="2719" y="2873"/>
                    <a:pt x="2738" y="2872"/>
                  </a:cubicBezTo>
                  <a:cubicBezTo>
                    <a:pt x="2768" y="2871"/>
                    <a:pt x="2731" y="2862"/>
                    <a:pt x="2727" y="2855"/>
                  </a:cubicBezTo>
                  <a:cubicBezTo>
                    <a:pt x="2730" y="2851"/>
                    <a:pt x="2716" y="2850"/>
                    <a:pt x="2690" y="2848"/>
                  </a:cubicBezTo>
                  <a:cubicBezTo>
                    <a:pt x="2725" y="2847"/>
                    <a:pt x="2693" y="2846"/>
                    <a:pt x="2687" y="2845"/>
                  </a:cubicBezTo>
                  <a:cubicBezTo>
                    <a:pt x="2680" y="2844"/>
                    <a:pt x="2689" y="2842"/>
                    <a:pt x="2684" y="2841"/>
                  </a:cubicBezTo>
                  <a:cubicBezTo>
                    <a:pt x="2680" y="2840"/>
                    <a:pt x="2649" y="2839"/>
                    <a:pt x="2666" y="2838"/>
                  </a:cubicBezTo>
                  <a:cubicBezTo>
                    <a:pt x="2687" y="2837"/>
                    <a:pt x="2626" y="2836"/>
                    <a:pt x="2658" y="2835"/>
                  </a:cubicBezTo>
                  <a:cubicBezTo>
                    <a:pt x="2663" y="2835"/>
                    <a:pt x="2628" y="2833"/>
                    <a:pt x="2663" y="2833"/>
                  </a:cubicBezTo>
                  <a:cubicBezTo>
                    <a:pt x="2630" y="2826"/>
                    <a:pt x="2570" y="2829"/>
                    <a:pt x="2581" y="2819"/>
                  </a:cubicBezTo>
                  <a:cubicBezTo>
                    <a:pt x="2514" y="2819"/>
                    <a:pt x="2470" y="2815"/>
                    <a:pt x="2437" y="2809"/>
                  </a:cubicBezTo>
                  <a:cubicBezTo>
                    <a:pt x="2469" y="2808"/>
                    <a:pt x="2433" y="2807"/>
                    <a:pt x="2433" y="2806"/>
                  </a:cubicBezTo>
                  <a:cubicBezTo>
                    <a:pt x="2432" y="2805"/>
                    <a:pt x="2454" y="2804"/>
                    <a:pt x="2457" y="2803"/>
                  </a:cubicBezTo>
                  <a:cubicBezTo>
                    <a:pt x="2460" y="2801"/>
                    <a:pt x="2442" y="2799"/>
                    <a:pt x="2472" y="2798"/>
                  </a:cubicBezTo>
                  <a:cubicBezTo>
                    <a:pt x="2450" y="2797"/>
                    <a:pt x="2445" y="2795"/>
                    <a:pt x="2459" y="2794"/>
                  </a:cubicBezTo>
                  <a:cubicBezTo>
                    <a:pt x="2478" y="2793"/>
                    <a:pt x="2441" y="2791"/>
                    <a:pt x="2454" y="2790"/>
                  </a:cubicBezTo>
                  <a:cubicBezTo>
                    <a:pt x="2458" y="2789"/>
                    <a:pt x="2420" y="2788"/>
                    <a:pt x="2418" y="2788"/>
                  </a:cubicBezTo>
                  <a:cubicBezTo>
                    <a:pt x="2408" y="2792"/>
                    <a:pt x="2427" y="2798"/>
                    <a:pt x="2394" y="2801"/>
                  </a:cubicBezTo>
                  <a:cubicBezTo>
                    <a:pt x="2455" y="2806"/>
                    <a:pt x="2295" y="2798"/>
                    <a:pt x="2349" y="2806"/>
                  </a:cubicBezTo>
                  <a:cubicBezTo>
                    <a:pt x="2311" y="2806"/>
                    <a:pt x="2278" y="2806"/>
                    <a:pt x="2248" y="2805"/>
                  </a:cubicBezTo>
                  <a:cubicBezTo>
                    <a:pt x="2248" y="2801"/>
                    <a:pt x="2248" y="2801"/>
                    <a:pt x="2206" y="2798"/>
                  </a:cubicBezTo>
                  <a:cubicBezTo>
                    <a:pt x="2206" y="2800"/>
                    <a:pt x="2210" y="2801"/>
                    <a:pt x="2205" y="2803"/>
                  </a:cubicBezTo>
                  <a:cubicBezTo>
                    <a:pt x="2202" y="2804"/>
                    <a:pt x="2246" y="2804"/>
                    <a:pt x="2208" y="2805"/>
                  </a:cubicBezTo>
                  <a:cubicBezTo>
                    <a:pt x="2304" y="2808"/>
                    <a:pt x="2160" y="2820"/>
                    <a:pt x="2125" y="2806"/>
                  </a:cubicBezTo>
                  <a:cubicBezTo>
                    <a:pt x="2127" y="2805"/>
                    <a:pt x="2145" y="2803"/>
                    <a:pt x="2155" y="2801"/>
                  </a:cubicBezTo>
                  <a:cubicBezTo>
                    <a:pt x="2121" y="2798"/>
                    <a:pt x="2077" y="2798"/>
                    <a:pt x="2112" y="2795"/>
                  </a:cubicBezTo>
                  <a:cubicBezTo>
                    <a:pt x="2136" y="2793"/>
                    <a:pt x="2109" y="2793"/>
                    <a:pt x="2114" y="2791"/>
                  </a:cubicBezTo>
                  <a:cubicBezTo>
                    <a:pt x="2143" y="2790"/>
                    <a:pt x="2097" y="2790"/>
                    <a:pt x="2109" y="2789"/>
                  </a:cubicBezTo>
                  <a:cubicBezTo>
                    <a:pt x="2129" y="2788"/>
                    <a:pt x="2123" y="2788"/>
                    <a:pt x="2123" y="2784"/>
                  </a:cubicBezTo>
                  <a:cubicBezTo>
                    <a:pt x="2081" y="2780"/>
                    <a:pt x="2182" y="2778"/>
                    <a:pt x="2124" y="2775"/>
                  </a:cubicBezTo>
                  <a:cubicBezTo>
                    <a:pt x="2120" y="2775"/>
                    <a:pt x="2123" y="2774"/>
                    <a:pt x="2129" y="2774"/>
                  </a:cubicBezTo>
                  <a:cubicBezTo>
                    <a:pt x="2155" y="2773"/>
                    <a:pt x="2142" y="2772"/>
                    <a:pt x="2143" y="2771"/>
                  </a:cubicBezTo>
                  <a:cubicBezTo>
                    <a:pt x="2150" y="2763"/>
                    <a:pt x="2125" y="2766"/>
                    <a:pt x="2165" y="2764"/>
                  </a:cubicBezTo>
                  <a:cubicBezTo>
                    <a:pt x="2132" y="2763"/>
                    <a:pt x="2145" y="2762"/>
                    <a:pt x="2144" y="2761"/>
                  </a:cubicBezTo>
                  <a:cubicBezTo>
                    <a:pt x="2139" y="2754"/>
                    <a:pt x="2151" y="2745"/>
                    <a:pt x="2142" y="2743"/>
                  </a:cubicBezTo>
                  <a:cubicBezTo>
                    <a:pt x="2134" y="2742"/>
                    <a:pt x="2182" y="2741"/>
                    <a:pt x="2158" y="2739"/>
                  </a:cubicBezTo>
                  <a:cubicBezTo>
                    <a:pt x="2141" y="2738"/>
                    <a:pt x="2205" y="2736"/>
                    <a:pt x="2185" y="2735"/>
                  </a:cubicBezTo>
                  <a:cubicBezTo>
                    <a:pt x="2228" y="2734"/>
                    <a:pt x="2163" y="2732"/>
                    <a:pt x="2184" y="2731"/>
                  </a:cubicBezTo>
                  <a:cubicBezTo>
                    <a:pt x="2129" y="2729"/>
                    <a:pt x="2194" y="2728"/>
                    <a:pt x="2189" y="2726"/>
                  </a:cubicBezTo>
                  <a:cubicBezTo>
                    <a:pt x="2241" y="2726"/>
                    <a:pt x="2218" y="2724"/>
                    <a:pt x="2248" y="2723"/>
                  </a:cubicBezTo>
                  <a:cubicBezTo>
                    <a:pt x="2248" y="2724"/>
                    <a:pt x="2238" y="2725"/>
                    <a:pt x="2250" y="2726"/>
                  </a:cubicBezTo>
                  <a:cubicBezTo>
                    <a:pt x="2281" y="2727"/>
                    <a:pt x="2251" y="2728"/>
                    <a:pt x="2246" y="2728"/>
                  </a:cubicBezTo>
                  <a:cubicBezTo>
                    <a:pt x="2229" y="2730"/>
                    <a:pt x="2244" y="2732"/>
                    <a:pt x="2255" y="2734"/>
                  </a:cubicBezTo>
                  <a:cubicBezTo>
                    <a:pt x="2266" y="2736"/>
                    <a:pt x="2279" y="2738"/>
                    <a:pt x="2250" y="2739"/>
                  </a:cubicBezTo>
                  <a:cubicBezTo>
                    <a:pt x="2244" y="2740"/>
                    <a:pt x="2242" y="2741"/>
                    <a:pt x="2249" y="2741"/>
                  </a:cubicBezTo>
                  <a:cubicBezTo>
                    <a:pt x="2283" y="2747"/>
                    <a:pt x="2297" y="2746"/>
                    <a:pt x="2311" y="2749"/>
                  </a:cubicBezTo>
                  <a:cubicBezTo>
                    <a:pt x="2306" y="2750"/>
                    <a:pt x="2347" y="2751"/>
                    <a:pt x="2315" y="2752"/>
                  </a:cubicBezTo>
                  <a:cubicBezTo>
                    <a:pt x="2369" y="2755"/>
                    <a:pt x="2292" y="2758"/>
                    <a:pt x="2322" y="2761"/>
                  </a:cubicBezTo>
                  <a:cubicBezTo>
                    <a:pt x="2283" y="2763"/>
                    <a:pt x="2341" y="2764"/>
                    <a:pt x="2346" y="2766"/>
                  </a:cubicBezTo>
                  <a:cubicBezTo>
                    <a:pt x="2427" y="2768"/>
                    <a:pt x="2350" y="2754"/>
                    <a:pt x="2471" y="2756"/>
                  </a:cubicBezTo>
                  <a:cubicBezTo>
                    <a:pt x="2481" y="2757"/>
                    <a:pt x="2472" y="2758"/>
                    <a:pt x="2483" y="2759"/>
                  </a:cubicBezTo>
                  <a:cubicBezTo>
                    <a:pt x="2501" y="2760"/>
                    <a:pt x="2460" y="2761"/>
                    <a:pt x="2478" y="2762"/>
                  </a:cubicBezTo>
                  <a:cubicBezTo>
                    <a:pt x="2506" y="2763"/>
                    <a:pt x="2467" y="2764"/>
                    <a:pt x="2477" y="2765"/>
                  </a:cubicBezTo>
                  <a:cubicBezTo>
                    <a:pt x="2489" y="2766"/>
                    <a:pt x="2492" y="2767"/>
                    <a:pt x="2479" y="2769"/>
                  </a:cubicBezTo>
                  <a:cubicBezTo>
                    <a:pt x="2470" y="2769"/>
                    <a:pt x="2499" y="2770"/>
                    <a:pt x="2486" y="2771"/>
                  </a:cubicBezTo>
                  <a:cubicBezTo>
                    <a:pt x="2520" y="2771"/>
                    <a:pt x="2530" y="2771"/>
                    <a:pt x="2540" y="2770"/>
                  </a:cubicBezTo>
                  <a:cubicBezTo>
                    <a:pt x="2546" y="2769"/>
                    <a:pt x="2569" y="2768"/>
                    <a:pt x="2540" y="2768"/>
                  </a:cubicBezTo>
                  <a:cubicBezTo>
                    <a:pt x="2573" y="2767"/>
                    <a:pt x="2539" y="2766"/>
                    <a:pt x="2548" y="2766"/>
                  </a:cubicBezTo>
                  <a:cubicBezTo>
                    <a:pt x="2556" y="2765"/>
                    <a:pt x="2560" y="2764"/>
                    <a:pt x="2559" y="2764"/>
                  </a:cubicBezTo>
                  <a:cubicBezTo>
                    <a:pt x="2545" y="2761"/>
                    <a:pt x="2657" y="2759"/>
                    <a:pt x="2603" y="2757"/>
                  </a:cubicBezTo>
                  <a:cubicBezTo>
                    <a:pt x="2629" y="2752"/>
                    <a:pt x="2659" y="2746"/>
                    <a:pt x="2680" y="2744"/>
                  </a:cubicBezTo>
                  <a:cubicBezTo>
                    <a:pt x="2625" y="2738"/>
                    <a:pt x="2707" y="2748"/>
                    <a:pt x="2706" y="2732"/>
                  </a:cubicBezTo>
                  <a:cubicBezTo>
                    <a:pt x="2673" y="2731"/>
                    <a:pt x="2708" y="2730"/>
                    <a:pt x="2691" y="2729"/>
                  </a:cubicBezTo>
                  <a:cubicBezTo>
                    <a:pt x="2656" y="2727"/>
                    <a:pt x="2693" y="2722"/>
                    <a:pt x="2667" y="2720"/>
                  </a:cubicBezTo>
                  <a:cubicBezTo>
                    <a:pt x="2650" y="2718"/>
                    <a:pt x="2681" y="2715"/>
                    <a:pt x="2662" y="2714"/>
                  </a:cubicBezTo>
                  <a:cubicBezTo>
                    <a:pt x="2638" y="2713"/>
                    <a:pt x="2669" y="2712"/>
                    <a:pt x="2651" y="2711"/>
                  </a:cubicBezTo>
                  <a:cubicBezTo>
                    <a:pt x="2642" y="2711"/>
                    <a:pt x="2678" y="2710"/>
                    <a:pt x="2649" y="2709"/>
                  </a:cubicBezTo>
                  <a:cubicBezTo>
                    <a:pt x="2635" y="2708"/>
                    <a:pt x="2644" y="2707"/>
                    <a:pt x="2644" y="2705"/>
                  </a:cubicBezTo>
                  <a:cubicBezTo>
                    <a:pt x="2639" y="2698"/>
                    <a:pt x="2655" y="2696"/>
                    <a:pt x="2641" y="2695"/>
                  </a:cubicBezTo>
                  <a:cubicBezTo>
                    <a:pt x="2622" y="2680"/>
                    <a:pt x="2536" y="2669"/>
                    <a:pt x="2483" y="2656"/>
                  </a:cubicBezTo>
                  <a:cubicBezTo>
                    <a:pt x="2521" y="2656"/>
                    <a:pt x="2453" y="2655"/>
                    <a:pt x="2493" y="2654"/>
                  </a:cubicBezTo>
                  <a:cubicBezTo>
                    <a:pt x="2454" y="2647"/>
                    <a:pt x="2430" y="2642"/>
                    <a:pt x="2414" y="2634"/>
                  </a:cubicBezTo>
                  <a:cubicBezTo>
                    <a:pt x="2408" y="2633"/>
                    <a:pt x="2398" y="2631"/>
                    <a:pt x="2390" y="2630"/>
                  </a:cubicBezTo>
                  <a:cubicBezTo>
                    <a:pt x="2381" y="2628"/>
                    <a:pt x="2400" y="2627"/>
                    <a:pt x="2393" y="2625"/>
                  </a:cubicBezTo>
                  <a:cubicBezTo>
                    <a:pt x="2387" y="2624"/>
                    <a:pt x="2380" y="2622"/>
                    <a:pt x="2373" y="2621"/>
                  </a:cubicBezTo>
                  <a:cubicBezTo>
                    <a:pt x="2365" y="2620"/>
                    <a:pt x="2390" y="2618"/>
                    <a:pt x="2358" y="2617"/>
                  </a:cubicBezTo>
                  <a:cubicBezTo>
                    <a:pt x="2369" y="2617"/>
                    <a:pt x="2367" y="2616"/>
                    <a:pt x="2364" y="2616"/>
                  </a:cubicBezTo>
                  <a:cubicBezTo>
                    <a:pt x="2346" y="2614"/>
                    <a:pt x="2451" y="2614"/>
                    <a:pt x="2425" y="2612"/>
                  </a:cubicBezTo>
                  <a:cubicBezTo>
                    <a:pt x="2399" y="2600"/>
                    <a:pt x="2311" y="2604"/>
                    <a:pt x="2331" y="2599"/>
                  </a:cubicBezTo>
                  <a:cubicBezTo>
                    <a:pt x="2298" y="2595"/>
                    <a:pt x="2309" y="2594"/>
                    <a:pt x="2280" y="2591"/>
                  </a:cubicBezTo>
                  <a:cubicBezTo>
                    <a:pt x="2231" y="2591"/>
                    <a:pt x="2251" y="2590"/>
                    <a:pt x="2248" y="2589"/>
                  </a:cubicBezTo>
                  <a:cubicBezTo>
                    <a:pt x="2246" y="2588"/>
                    <a:pt x="2251" y="2587"/>
                    <a:pt x="2247" y="2587"/>
                  </a:cubicBezTo>
                  <a:cubicBezTo>
                    <a:pt x="2239" y="2585"/>
                    <a:pt x="2266" y="2584"/>
                    <a:pt x="2257" y="2582"/>
                  </a:cubicBezTo>
                  <a:cubicBezTo>
                    <a:pt x="2272" y="2582"/>
                    <a:pt x="2303" y="2580"/>
                    <a:pt x="2330" y="2572"/>
                  </a:cubicBezTo>
                  <a:cubicBezTo>
                    <a:pt x="2339" y="2571"/>
                    <a:pt x="2336" y="2569"/>
                    <a:pt x="2330" y="2568"/>
                  </a:cubicBezTo>
                  <a:cubicBezTo>
                    <a:pt x="2324" y="2567"/>
                    <a:pt x="2358" y="2566"/>
                    <a:pt x="2339" y="2566"/>
                  </a:cubicBezTo>
                  <a:cubicBezTo>
                    <a:pt x="2306" y="2564"/>
                    <a:pt x="2357" y="2564"/>
                    <a:pt x="2354" y="2563"/>
                  </a:cubicBezTo>
                  <a:cubicBezTo>
                    <a:pt x="2350" y="2561"/>
                    <a:pt x="2354" y="2558"/>
                    <a:pt x="2322" y="2556"/>
                  </a:cubicBezTo>
                  <a:cubicBezTo>
                    <a:pt x="2280" y="2553"/>
                    <a:pt x="2400" y="2552"/>
                    <a:pt x="2391" y="2550"/>
                  </a:cubicBezTo>
                  <a:cubicBezTo>
                    <a:pt x="2402" y="2548"/>
                    <a:pt x="2384" y="2545"/>
                    <a:pt x="2414" y="2542"/>
                  </a:cubicBezTo>
                  <a:cubicBezTo>
                    <a:pt x="2379" y="2540"/>
                    <a:pt x="2440" y="2538"/>
                    <a:pt x="2434" y="2536"/>
                  </a:cubicBezTo>
                  <a:cubicBezTo>
                    <a:pt x="2403" y="2535"/>
                    <a:pt x="2440" y="2535"/>
                    <a:pt x="2436" y="2534"/>
                  </a:cubicBezTo>
                  <a:cubicBezTo>
                    <a:pt x="2435" y="2533"/>
                    <a:pt x="2449" y="2533"/>
                    <a:pt x="2455" y="2533"/>
                  </a:cubicBezTo>
                  <a:cubicBezTo>
                    <a:pt x="2402" y="2531"/>
                    <a:pt x="2465" y="2529"/>
                    <a:pt x="2437" y="2527"/>
                  </a:cubicBezTo>
                  <a:cubicBezTo>
                    <a:pt x="2418" y="2526"/>
                    <a:pt x="2461" y="2526"/>
                    <a:pt x="2476" y="2526"/>
                  </a:cubicBezTo>
                  <a:cubicBezTo>
                    <a:pt x="2460" y="2525"/>
                    <a:pt x="2442" y="2524"/>
                    <a:pt x="2427" y="2523"/>
                  </a:cubicBezTo>
                  <a:cubicBezTo>
                    <a:pt x="2414" y="2521"/>
                    <a:pt x="2462" y="2519"/>
                    <a:pt x="2475" y="2518"/>
                  </a:cubicBezTo>
                  <a:cubicBezTo>
                    <a:pt x="2477" y="2517"/>
                    <a:pt x="2462" y="2516"/>
                    <a:pt x="2457" y="2515"/>
                  </a:cubicBezTo>
                  <a:cubicBezTo>
                    <a:pt x="2456" y="2515"/>
                    <a:pt x="2469" y="2514"/>
                    <a:pt x="2469" y="2514"/>
                  </a:cubicBezTo>
                  <a:cubicBezTo>
                    <a:pt x="2445" y="2512"/>
                    <a:pt x="2470" y="2513"/>
                    <a:pt x="2476" y="2511"/>
                  </a:cubicBezTo>
                  <a:cubicBezTo>
                    <a:pt x="2479" y="2510"/>
                    <a:pt x="2486" y="2509"/>
                    <a:pt x="2475" y="2508"/>
                  </a:cubicBezTo>
                  <a:cubicBezTo>
                    <a:pt x="2460" y="2507"/>
                    <a:pt x="2510" y="2506"/>
                    <a:pt x="2482" y="2505"/>
                  </a:cubicBezTo>
                  <a:cubicBezTo>
                    <a:pt x="2472" y="2505"/>
                    <a:pt x="2497" y="2503"/>
                    <a:pt x="2490" y="2503"/>
                  </a:cubicBezTo>
                  <a:cubicBezTo>
                    <a:pt x="2476" y="2501"/>
                    <a:pt x="2509" y="2500"/>
                    <a:pt x="2499" y="2499"/>
                  </a:cubicBezTo>
                  <a:cubicBezTo>
                    <a:pt x="2486" y="2498"/>
                    <a:pt x="2480" y="2496"/>
                    <a:pt x="2497" y="2495"/>
                  </a:cubicBezTo>
                  <a:cubicBezTo>
                    <a:pt x="2509" y="2493"/>
                    <a:pt x="2411" y="2488"/>
                    <a:pt x="2397" y="2484"/>
                  </a:cubicBezTo>
                  <a:cubicBezTo>
                    <a:pt x="2373" y="2483"/>
                    <a:pt x="2415" y="2480"/>
                    <a:pt x="2403" y="2479"/>
                  </a:cubicBezTo>
                  <a:cubicBezTo>
                    <a:pt x="2401" y="2477"/>
                    <a:pt x="2448" y="2476"/>
                    <a:pt x="2417" y="2475"/>
                  </a:cubicBezTo>
                  <a:cubicBezTo>
                    <a:pt x="2514" y="2457"/>
                    <a:pt x="2182" y="2452"/>
                    <a:pt x="2141" y="2449"/>
                  </a:cubicBezTo>
                  <a:cubicBezTo>
                    <a:pt x="2113" y="2447"/>
                    <a:pt x="2100" y="2446"/>
                    <a:pt x="2082" y="2433"/>
                  </a:cubicBezTo>
                  <a:cubicBezTo>
                    <a:pt x="2081" y="2432"/>
                    <a:pt x="2030" y="2431"/>
                    <a:pt x="2076" y="2429"/>
                  </a:cubicBezTo>
                  <a:cubicBezTo>
                    <a:pt x="2062" y="2429"/>
                    <a:pt x="2030" y="2428"/>
                    <a:pt x="2020" y="2421"/>
                  </a:cubicBezTo>
                  <a:cubicBezTo>
                    <a:pt x="2024" y="2407"/>
                    <a:pt x="1991" y="2411"/>
                    <a:pt x="1988" y="2408"/>
                  </a:cubicBezTo>
                  <a:cubicBezTo>
                    <a:pt x="1994" y="2407"/>
                    <a:pt x="1969" y="2407"/>
                    <a:pt x="1976" y="2406"/>
                  </a:cubicBezTo>
                  <a:cubicBezTo>
                    <a:pt x="1982" y="2405"/>
                    <a:pt x="1971" y="2404"/>
                    <a:pt x="1995" y="2403"/>
                  </a:cubicBezTo>
                  <a:cubicBezTo>
                    <a:pt x="1993" y="2401"/>
                    <a:pt x="1895" y="2396"/>
                    <a:pt x="1955" y="2393"/>
                  </a:cubicBezTo>
                  <a:cubicBezTo>
                    <a:pt x="1940" y="2390"/>
                    <a:pt x="1908" y="2389"/>
                    <a:pt x="1977" y="2387"/>
                  </a:cubicBezTo>
                  <a:cubicBezTo>
                    <a:pt x="1888" y="2384"/>
                    <a:pt x="2016" y="2381"/>
                    <a:pt x="1930" y="2380"/>
                  </a:cubicBezTo>
                  <a:cubicBezTo>
                    <a:pt x="1905" y="2381"/>
                    <a:pt x="1926" y="2379"/>
                    <a:pt x="1936" y="2380"/>
                  </a:cubicBezTo>
                  <a:cubicBezTo>
                    <a:pt x="1919" y="2381"/>
                    <a:pt x="1941" y="2379"/>
                    <a:pt x="1935" y="2375"/>
                  </a:cubicBezTo>
                  <a:cubicBezTo>
                    <a:pt x="1933" y="2374"/>
                    <a:pt x="1915" y="2372"/>
                    <a:pt x="1925" y="2371"/>
                  </a:cubicBezTo>
                  <a:cubicBezTo>
                    <a:pt x="1947" y="2369"/>
                    <a:pt x="1933" y="2366"/>
                    <a:pt x="1933" y="2364"/>
                  </a:cubicBezTo>
                  <a:cubicBezTo>
                    <a:pt x="1938" y="2361"/>
                    <a:pt x="1851" y="2359"/>
                    <a:pt x="1879" y="2358"/>
                  </a:cubicBezTo>
                  <a:cubicBezTo>
                    <a:pt x="1913" y="2357"/>
                    <a:pt x="1856" y="2357"/>
                    <a:pt x="1886" y="2356"/>
                  </a:cubicBezTo>
                  <a:cubicBezTo>
                    <a:pt x="1945" y="2355"/>
                    <a:pt x="1861" y="2346"/>
                    <a:pt x="1861" y="2344"/>
                  </a:cubicBezTo>
                  <a:cubicBezTo>
                    <a:pt x="1803" y="2338"/>
                    <a:pt x="1813" y="2333"/>
                    <a:pt x="1701" y="2327"/>
                  </a:cubicBezTo>
                  <a:cubicBezTo>
                    <a:pt x="1676" y="2328"/>
                    <a:pt x="1697" y="2326"/>
                    <a:pt x="1707" y="2327"/>
                  </a:cubicBezTo>
                  <a:cubicBezTo>
                    <a:pt x="1703" y="2327"/>
                    <a:pt x="1699" y="2328"/>
                    <a:pt x="1701" y="2327"/>
                  </a:cubicBezTo>
                  <a:cubicBezTo>
                    <a:pt x="1707" y="2326"/>
                    <a:pt x="1661" y="2325"/>
                    <a:pt x="1701" y="2324"/>
                  </a:cubicBezTo>
                  <a:cubicBezTo>
                    <a:pt x="1676" y="2323"/>
                    <a:pt x="1716" y="2322"/>
                    <a:pt x="1707" y="2321"/>
                  </a:cubicBezTo>
                  <a:cubicBezTo>
                    <a:pt x="1703" y="2321"/>
                    <a:pt x="1714" y="2320"/>
                    <a:pt x="1680" y="2320"/>
                  </a:cubicBezTo>
                  <a:cubicBezTo>
                    <a:pt x="1655" y="2321"/>
                    <a:pt x="1676" y="2319"/>
                    <a:pt x="1686" y="2320"/>
                  </a:cubicBezTo>
                  <a:cubicBezTo>
                    <a:pt x="1682" y="2320"/>
                    <a:pt x="1678" y="2320"/>
                    <a:pt x="1680" y="2320"/>
                  </a:cubicBezTo>
                  <a:cubicBezTo>
                    <a:pt x="1646" y="2314"/>
                    <a:pt x="1677" y="2315"/>
                    <a:pt x="1587" y="2314"/>
                  </a:cubicBezTo>
                  <a:cubicBezTo>
                    <a:pt x="1582" y="2313"/>
                    <a:pt x="1577" y="2312"/>
                    <a:pt x="1572" y="2312"/>
                  </a:cubicBezTo>
                  <a:cubicBezTo>
                    <a:pt x="1505" y="2312"/>
                    <a:pt x="1528" y="2310"/>
                    <a:pt x="1523" y="2309"/>
                  </a:cubicBezTo>
                  <a:cubicBezTo>
                    <a:pt x="1518" y="2307"/>
                    <a:pt x="1465" y="2306"/>
                    <a:pt x="1519" y="2304"/>
                  </a:cubicBezTo>
                  <a:cubicBezTo>
                    <a:pt x="1498" y="2304"/>
                    <a:pt x="1500" y="2302"/>
                    <a:pt x="1462" y="2302"/>
                  </a:cubicBezTo>
                  <a:cubicBezTo>
                    <a:pt x="1520" y="2298"/>
                    <a:pt x="1395" y="2300"/>
                    <a:pt x="1457" y="2300"/>
                  </a:cubicBezTo>
                  <a:cubicBezTo>
                    <a:pt x="1453" y="2300"/>
                    <a:pt x="1449" y="2300"/>
                    <a:pt x="1451" y="2300"/>
                  </a:cubicBezTo>
                  <a:cubicBezTo>
                    <a:pt x="1431" y="2297"/>
                    <a:pt x="1325" y="2291"/>
                    <a:pt x="1357" y="2289"/>
                  </a:cubicBezTo>
                  <a:cubicBezTo>
                    <a:pt x="1426" y="2282"/>
                    <a:pt x="1453" y="2271"/>
                    <a:pt x="1500" y="2271"/>
                  </a:cubicBezTo>
                  <a:lnTo>
                    <a:pt x="1500" y="2265"/>
                  </a:lnTo>
                  <a:cubicBezTo>
                    <a:pt x="1541" y="2265"/>
                    <a:pt x="1577" y="2261"/>
                    <a:pt x="1558" y="2259"/>
                  </a:cubicBezTo>
                  <a:cubicBezTo>
                    <a:pt x="1579" y="2258"/>
                    <a:pt x="1603" y="2258"/>
                    <a:pt x="1617" y="2257"/>
                  </a:cubicBezTo>
                  <a:cubicBezTo>
                    <a:pt x="1582" y="2253"/>
                    <a:pt x="1676" y="2252"/>
                    <a:pt x="1666" y="2249"/>
                  </a:cubicBezTo>
                  <a:cubicBezTo>
                    <a:pt x="1729" y="2240"/>
                    <a:pt x="1819" y="2232"/>
                    <a:pt x="1852" y="2218"/>
                  </a:cubicBezTo>
                  <a:cubicBezTo>
                    <a:pt x="1895" y="2214"/>
                    <a:pt x="1880" y="2211"/>
                    <a:pt x="1935" y="2205"/>
                  </a:cubicBezTo>
                  <a:cubicBezTo>
                    <a:pt x="1979" y="2186"/>
                    <a:pt x="1978" y="2193"/>
                    <a:pt x="2019" y="2183"/>
                  </a:cubicBezTo>
                  <a:cubicBezTo>
                    <a:pt x="1987" y="2182"/>
                    <a:pt x="2022" y="2181"/>
                    <a:pt x="2020" y="2180"/>
                  </a:cubicBezTo>
                  <a:cubicBezTo>
                    <a:pt x="2017" y="2179"/>
                    <a:pt x="2008" y="2177"/>
                    <a:pt x="2022" y="2176"/>
                  </a:cubicBezTo>
                  <a:cubicBezTo>
                    <a:pt x="2040" y="2173"/>
                    <a:pt x="2056" y="2172"/>
                    <a:pt x="2061" y="2170"/>
                  </a:cubicBezTo>
                  <a:cubicBezTo>
                    <a:pt x="2057" y="2168"/>
                    <a:pt x="2088" y="2167"/>
                    <a:pt x="2061" y="2166"/>
                  </a:cubicBezTo>
                  <a:cubicBezTo>
                    <a:pt x="2107" y="2165"/>
                    <a:pt x="2041" y="2164"/>
                    <a:pt x="2066" y="2163"/>
                  </a:cubicBezTo>
                  <a:cubicBezTo>
                    <a:pt x="2097" y="2162"/>
                    <a:pt x="2075" y="2161"/>
                    <a:pt x="2081" y="2160"/>
                  </a:cubicBezTo>
                  <a:cubicBezTo>
                    <a:pt x="2086" y="2158"/>
                    <a:pt x="2109" y="2156"/>
                    <a:pt x="2102" y="2155"/>
                  </a:cubicBezTo>
                  <a:cubicBezTo>
                    <a:pt x="2069" y="2154"/>
                    <a:pt x="2087" y="2153"/>
                    <a:pt x="2100" y="2152"/>
                  </a:cubicBezTo>
                  <a:cubicBezTo>
                    <a:pt x="2113" y="2151"/>
                    <a:pt x="2139" y="2150"/>
                    <a:pt x="2104" y="2149"/>
                  </a:cubicBezTo>
                  <a:cubicBezTo>
                    <a:pt x="2106" y="2147"/>
                    <a:pt x="2176" y="2141"/>
                    <a:pt x="2163" y="2137"/>
                  </a:cubicBezTo>
                  <a:cubicBezTo>
                    <a:pt x="2159" y="2136"/>
                    <a:pt x="2192" y="2135"/>
                    <a:pt x="2167" y="2134"/>
                  </a:cubicBezTo>
                  <a:cubicBezTo>
                    <a:pt x="2147" y="2133"/>
                    <a:pt x="2181" y="2132"/>
                    <a:pt x="2184" y="2131"/>
                  </a:cubicBezTo>
                  <a:cubicBezTo>
                    <a:pt x="2180" y="2120"/>
                    <a:pt x="2236" y="2124"/>
                    <a:pt x="2186" y="2121"/>
                  </a:cubicBezTo>
                  <a:cubicBezTo>
                    <a:pt x="2226" y="2120"/>
                    <a:pt x="2199" y="2118"/>
                    <a:pt x="2206" y="2116"/>
                  </a:cubicBezTo>
                  <a:cubicBezTo>
                    <a:pt x="2222" y="2114"/>
                    <a:pt x="2170" y="2111"/>
                    <a:pt x="2186" y="2109"/>
                  </a:cubicBezTo>
                  <a:cubicBezTo>
                    <a:pt x="2235" y="2105"/>
                    <a:pt x="2191" y="2104"/>
                    <a:pt x="2206" y="2097"/>
                  </a:cubicBezTo>
                  <a:cubicBezTo>
                    <a:pt x="2207" y="2091"/>
                    <a:pt x="2190" y="2094"/>
                    <a:pt x="2204" y="2092"/>
                  </a:cubicBezTo>
                  <a:cubicBezTo>
                    <a:pt x="2230" y="2083"/>
                    <a:pt x="2283" y="2078"/>
                    <a:pt x="2290" y="2070"/>
                  </a:cubicBezTo>
                  <a:cubicBezTo>
                    <a:pt x="2277" y="2067"/>
                    <a:pt x="2302" y="2065"/>
                    <a:pt x="2307" y="2064"/>
                  </a:cubicBezTo>
                  <a:cubicBezTo>
                    <a:pt x="2320" y="2063"/>
                    <a:pt x="2308" y="2061"/>
                    <a:pt x="2311" y="2060"/>
                  </a:cubicBezTo>
                  <a:cubicBezTo>
                    <a:pt x="2313" y="2059"/>
                    <a:pt x="2334" y="2057"/>
                    <a:pt x="2323" y="2057"/>
                  </a:cubicBezTo>
                  <a:cubicBezTo>
                    <a:pt x="2299" y="2056"/>
                    <a:pt x="2342" y="2055"/>
                    <a:pt x="2323" y="2055"/>
                  </a:cubicBezTo>
                  <a:cubicBezTo>
                    <a:pt x="2297" y="2054"/>
                    <a:pt x="2352" y="2053"/>
                    <a:pt x="2314" y="2053"/>
                  </a:cubicBezTo>
                  <a:cubicBezTo>
                    <a:pt x="2312" y="2053"/>
                    <a:pt x="2330" y="2051"/>
                    <a:pt x="2324" y="2051"/>
                  </a:cubicBezTo>
                  <a:cubicBezTo>
                    <a:pt x="2294" y="2050"/>
                    <a:pt x="2343" y="2050"/>
                    <a:pt x="2333" y="2049"/>
                  </a:cubicBezTo>
                  <a:cubicBezTo>
                    <a:pt x="2323" y="2048"/>
                    <a:pt x="2331" y="2047"/>
                    <a:pt x="2331" y="2045"/>
                  </a:cubicBezTo>
                  <a:cubicBezTo>
                    <a:pt x="2332" y="2044"/>
                    <a:pt x="2326" y="2043"/>
                    <a:pt x="2350" y="2043"/>
                  </a:cubicBezTo>
                  <a:cubicBezTo>
                    <a:pt x="2321" y="2042"/>
                    <a:pt x="2321" y="2040"/>
                    <a:pt x="2337" y="2039"/>
                  </a:cubicBezTo>
                  <a:cubicBezTo>
                    <a:pt x="2364" y="2038"/>
                    <a:pt x="2306" y="2037"/>
                    <a:pt x="2331" y="2036"/>
                  </a:cubicBezTo>
                  <a:cubicBezTo>
                    <a:pt x="2347" y="2036"/>
                    <a:pt x="2351" y="2036"/>
                    <a:pt x="2373" y="2037"/>
                  </a:cubicBezTo>
                  <a:cubicBezTo>
                    <a:pt x="2362" y="2031"/>
                    <a:pt x="2383" y="2028"/>
                    <a:pt x="2398" y="2024"/>
                  </a:cubicBezTo>
                  <a:cubicBezTo>
                    <a:pt x="2425" y="2022"/>
                    <a:pt x="2388" y="2020"/>
                    <a:pt x="2392" y="2018"/>
                  </a:cubicBezTo>
                  <a:cubicBezTo>
                    <a:pt x="2395" y="2017"/>
                    <a:pt x="2394" y="2016"/>
                    <a:pt x="2378" y="2015"/>
                  </a:cubicBezTo>
                  <a:cubicBezTo>
                    <a:pt x="2360" y="2014"/>
                    <a:pt x="2379" y="2012"/>
                    <a:pt x="2351" y="2010"/>
                  </a:cubicBezTo>
                  <a:cubicBezTo>
                    <a:pt x="2334" y="2009"/>
                    <a:pt x="2390" y="2009"/>
                    <a:pt x="2358" y="2008"/>
                  </a:cubicBezTo>
                  <a:cubicBezTo>
                    <a:pt x="2342" y="2005"/>
                    <a:pt x="2336" y="2006"/>
                    <a:pt x="2308" y="2005"/>
                  </a:cubicBezTo>
                  <a:cubicBezTo>
                    <a:pt x="2339" y="2004"/>
                    <a:pt x="2338" y="2007"/>
                    <a:pt x="2358" y="2001"/>
                  </a:cubicBezTo>
                  <a:cubicBezTo>
                    <a:pt x="2369" y="2000"/>
                    <a:pt x="2344" y="1999"/>
                    <a:pt x="2351" y="1998"/>
                  </a:cubicBezTo>
                  <a:cubicBezTo>
                    <a:pt x="2357" y="1997"/>
                    <a:pt x="2348" y="1996"/>
                    <a:pt x="2353" y="1995"/>
                  </a:cubicBezTo>
                  <a:cubicBezTo>
                    <a:pt x="2357" y="1994"/>
                    <a:pt x="2367" y="1993"/>
                    <a:pt x="2362" y="1992"/>
                  </a:cubicBezTo>
                  <a:cubicBezTo>
                    <a:pt x="2340" y="1987"/>
                    <a:pt x="2366" y="1988"/>
                    <a:pt x="2349" y="1985"/>
                  </a:cubicBezTo>
                  <a:cubicBezTo>
                    <a:pt x="2331" y="1983"/>
                    <a:pt x="2362" y="1982"/>
                    <a:pt x="2352" y="1981"/>
                  </a:cubicBezTo>
                  <a:cubicBezTo>
                    <a:pt x="2343" y="1979"/>
                    <a:pt x="2325" y="1978"/>
                    <a:pt x="2334" y="1977"/>
                  </a:cubicBezTo>
                  <a:cubicBezTo>
                    <a:pt x="2354" y="1974"/>
                    <a:pt x="2333" y="1972"/>
                    <a:pt x="2297" y="1970"/>
                  </a:cubicBezTo>
                  <a:cubicBezTo>
                    <a:pt x="2358" y="1970"/>
                    <a:pt x="2339" y="1951"/>
                    <a:pt x="2270" y="1948"/>
                  </a:cubicBezTo>
                  <a:cubicBezTo>
                    <a:pt x="2293" y="1947"/>
                    <a:pt x="2332" y="1946"/>
                    <a:pt x="2283" y="1945"/>
                  </a:cubicBezTo>
                  <a:cubicBezTo>
                    <a:pt x="2258" y="1946"/>
                    <a:pt x="2280" y="1944"/>
                    <a:pt x="2290" y="1945"/>
                  </a:cubicBezTo>
                  <a:cubicBezTo>
                    <a:pt x="2285" y="1945"/>
                    <a:pt x="2281" y="1946"/>
                    <a:pt x="2283" y="1945"/>
                  </a:cubicBezTo>
                  <a:cubicBezTo>
                    <a:pt x="2257" y="1944"/>
                    <a:pt x="2294" y="1943"/>
                    <a:pt x="2274" y="1942"/>
                  </a:cubicBezTo>
                  <a:cubicBezTo>
                    <a:pt x="2259" y="1941"/>
                    <a:pt x="2239" y="1939"/>
                    <a:pt x="2249" y="1938"/>
                  </a:cubicBezTo>
                  <a:cubicBezTo>
                    <a:pt x="2287" y="1937"/>
                    <a:pt x="2216" y="1935"/>
                    <a:pt x="2267" y="1934"/>
                  </a:cubicBezTo>
                  <a:cubicBezTo>
                    <a:pt x="2210" y="1929"/>
                    <a:pt x="2131" y="1911"/>
                    <a:pt x="2079" y="1900"/>
                  </a:cubicBezTo>
                  <a:cubicBezTo>
                    <a:pt x="2029" y="1899"/>
                    <a:pt x="2048" y="1891"/>
                    <a:pt x="1961" y="1888"/>
                  </a:cubicBezTo>
                  <a:cubicBezTo>
                    <a:pt x="1990" y="1887"/>
                    <a:pt x="1966" y="1886"/>
                    <a:pt x="1979" y="1885"/>
                  </a:cubicBezTo>
                  <a:cubicBezTo>
                    <a:pt x="1993" y="1883"/>
                    <a:pt x="1940" y="1882"/>
                    <a:pt x="1977" y="1881"/>
                  </a:cubicBezTo>
                  <a:cubicBezTo>
                    <a:pt x="1923" y="1862"/>
                    <a:pt x="1705" y="1853"/>
                    <a:pt x="1602" y="1832"/>
                  </a:cubicBezTo>
                  <a:cubicBezTo>
                    <a:pt x="1560" y="1831"/>
                    <a:pt x="1602" y="1829"/>
                    <a:pt x="1564" y="1828"/>
                  </a:cubicBezTo>
                  <a:cubicBezTo>
                    <a:pt x="1616" y="1827"/>
                    <a:pt x="1556" y="1825"/>
                    <a:pt x="1558" y="1824"/>
                  </a:cubicBezTo>
                  <a:cubicBezTo>
                    <a:pt x="1562" y="1821"/>
                    <a:pt x="1573" y="1818"/>
                    <a:pt x="1542" y="1815"/>
                  </a:cubicBezTo>
                  <a:cubicBezTo>
                    <a:pt x="1521" y="1811"/>
                    <a:pt x="1569" y="1810"/>
                    <a:pt x="1578" y="1809"/>
                  </a:cubicBezTo>
                  <a:cubicBezTo>
                    <a:pt x="1565" y="1809"/>
                    <a:pt x="1531" y="1809"/>
                    <a:pt x="1550" y="1808"/>
                  </a:cubicBezTo>
                  <a:cubicBezTo>
                    <a:pt x="1563" y="1807"/>
                    <a:pt x="1582" y="1806"/>
                    <a:pt x="1577" y="1805"/>
                  </a:cubicBezTo>
                  <a:cubicBezTo>
                    <a:pt x="1571" y="1805"/>
                    <a:pt x="1617" y="1804"/>
                    <a:pt x="1590" y="1803"/>
                  </a:cubicBezTo>
                  <a:cubicBezTo>
                    <a:pt x="1581" y="1803"/>
                    <a:pt x="1595" y="1802"/>
                    <a:pt x="1592" y="1801"/>
                  </a:cubicBezTo>
                  <a:cubicBezTo>
                    <a:pt x="1587" y="1800"/>
                    <a:pt x="1597" y="1799"/>
                    <a:pt x="1603" y="1798"/>
                  </a:cubicBezTo>
                  <a:cubicBezTo>
                    <a:pt x="1608" y="1798"/>
                    <a:pt x="1617" y="1797"/>
                    <a:pt x="1623" y="1796"/>
                  </a:cubicBezTo>
                  <a:cubicBezTo>
                    <a:pt x="1628" y="1796"/>
                    <a:pt x="1586" y="1795"/>
                    <a:pt x="1620" y="1794"/>
                  </a:cubicBezTo>
                  <a:cubicBezTo>
                    <a:pt x="1576" y="1794"/>
                    <a:pt x="1643" y="1791"/>
                    <a:pt x="1665" y="1786"/>
                  </a:cubicBezTo>
                  <a:cubicBezTo>
                    <a:pt x="1670" y="1776"/>
                    <a:pt x="1752" y="1775"/>
                    <a:pt x="1766" y="1767"/>
                  </a:cubicBezTo>
                  <a:cubicBezTo>
                    <a:pt x="1736" y="1767"/>
                    <a:pt x="1763" y="1766"/>
                    <a:pt x="1775" y="1766"/>
                  </a:cubicBezTo>
                  <a:cubicBezTo>
                    <a:pt x="1785" y="1760"/>
                    <a:pt x="1828" y="1746"/>
                    <a:pt x="1871" y="1746"/>
                  </a:cubicBezTo>
                  <a:cubicBezTo>
                    <a:pt x="1834" y="1745"/>
                    <a:pt x="1884" y="1744"/>
                    <a:pt x="1875" y="1743"/>
                  </a:cubicBezTo>
                  <a:cubicBezTo>
                    <a:pt x="1868" y="1743"/>
                    <a:pt x="1869" y="1741"/>
                    <a:pt x="1890" y="1740"/>
                  </a:cubicBezTo>
                  <a:cubicBezTo>
                    <a:pt x="1908" y="1740"/>
                    <a:pt x="1883" y="1737"/>
                    <a:pt x="1900" y="1736"/>
                  </a:cubicBezTo>
                  <a:cubicBezTo>
                    <a:pt x="1981" y="1728"/>
                    <a:pt x="1984" y="1720"/>
                    <a:pt x="2101" y="1708"/>
                  </a:cubicBezTo>
                  <a:cubicBezTo>
                    <a:pt x="2061" y="1707"/>
                    <a:pt x="2103" y="1706"/>
                    <a:pt x="2108" y="1706"/>
                  </a:cubicBezTo>
                  <a:cubicBezTo>
                    <a:pt x="2123" y="1704"/>
                    <a:pt x="2144" y="1702"/>
                    <a:pt x="2144" y="1699"/>
                  </a:cubicBezTo>
                  <a:cubicBezTo>
                    <a:pt x="2144" y="1698"/>
                    <a:pt x="2131" y="1696"/>
                    <a:pt x="2179" y="1695"/>
                  </a:cubicBezTo>
                  <a:cubicBezTo>
                    <a:pt x="2184" y="1695"/>
                    <a:pt x="2184" y="1694"/>
                    <a:pt x="2185" y="1694"/>
                  </a:cubicBezTo>
                  <a:cubicBezTo>
                    <a:pt x="2195" y="1692"/>
                    <a:pt x="2176" y="1690"/>
                    <a:pt x="2202" y="1687"/>
                  </a:cubicBezTo>
                  <a:cubicBezTo>
                    <a:pt x="2223" y="1686"/>
                    <a:pt x="2216" y="1683"/>
                    <a:pt x="2224" y="1681"/>
                  </a:cubicBezTo>
                  <a:cubicBezTo>
                    <a:pt x="2243" y="1676"/>
                    <a:pt x="2243" y="1669"/>
                    <a:pt x="2249" y="1665"/>
                  </a:cubicBezTo>
                  <a:cubicBezTo>
                    <a:pt x="2288" y="1662"/>
                    <a:pt x="2266" y="1659"/>
                    <a:pt x="2267" y="1656"/>
                  </a:cubicBezTo>
                  <a:cubicBezTo>
                    <a:pt x="2267" y="1654"/>
                    <a:pt x="2226" y="1652"/>
                    <a:pt x="2289" y="1650"/>
                  </a:cubicBezTo>
                  <a:cubicBezTo>
                    <a:pt x="2292" y="1650"/>
                    <a:pt x="2291" y="1650"/>
                    <a:pt x="2287" y="1650"/>
                  </a:cubicBezTo>
                  <a:cubicBezTo>
                    <a:pt x="2253" y="1648"/>
                    <a:pt x="2314" y="1647"/>
                    <a:pt x="2289" y="1647"/>
                  </a:cubicBezTo>
                  <a:cubicBezTo>
                    <a:pt x="2258" y="1645"/>
                    <a:pt x="2295" y="1645"/>
                    <a:pt x="2292" y="1644"/>
                  </a:cubicBezTo>
                  <a:cubicBezTo>
                    <a:pt x="2288" y="1643"/>
                    <a:pt x="2278" y="1641"/>
                    <a:pt x="2303" y="1640"/>
                  </a:cubicBezTo>
                  <a:cubicBezTo>
                    <a:pt x="2336" y="1639"/>
                    <a:pt x="2284" y="1638"/>
                    <a:pt x="2289" y="1637"/>
                  </a:cubicBezTo>
                  <a:cubicBezTo>
                    <a:pt x="2326" y="1633"/>
                    <a:pt x="2299" y="1630"/>
                    <a:pt x="2332" y="1628"/>
                  </a:cubicBezTo>
                  <a:cubicBezTo>
                    <a:pt x="2343" y="1628"/>
                    <a:pt x="2302" y="1627"/>
                    <a:pt x="2327" y="1626"/>
                  </a:cubicBezTo>
                  <a:cubicBezTo>
                    <a:pt x="2347" y="1625"/>
                    <a:pt x="2326" y="1623"/>
                    <a:pt x="2352" y="1621"/>
                  </a:cubicBezTo>
                  <a:cubicBezTo>
                    <a:pt x="2317" y="1620"/>
                    <a:pt x="2358" y="1619"/>
                    <a:pt x="2353" y="1618"/>
                  </a:cubicBezTo>
                  <a:cubicBezTo>
                    <a:pt x="2351" y="1609"/>
                    <a:pt x="2341" y="1611"/>
                    <a:pt x="2384" y="1608"/>
                  </a:cubicBezTo>
                  <a:cubicBezTo>
                    <a:pt x="2393" y="1608"/>
                    <a:pt x="2398" y="1606"/>
                    <a:pt x="2392" y="1606"/>
                  </a:cubicBezTo>
                  <a:cubicBezTo>
                    <a:pt x="2360" y="1605"/>
                    <a:pt x="2391" y="1604"/>
                    <a:pt x="2396" y="1604"/>
                  </a:cubicBezTo>
                  <a:cubicBezTo>
                    <a:pt x="2404" y="1603"/>
                    <a:pt x="2355" y="1602"/>
                    <a:pt x="2388" y="1601"/>
                  </a:cubicBezTo>
                  <a:cubicBezTo>
                    <a:pt x="2420" y="1597"/>
                    <a:pt x="2393" y="1597"/>
                    <a:pt x="2427" y="1593"/>
                  </a:cubicBezTo>
                  <a:cubicBezTo>
                    <a:pt x="2435" y="1592"/>
                    <a:pt x="2409" y="1591"/>
                    <a:pt x="2417" y="1591"/>
                  </a:cubicBezTo>
                  <a:cubicBezTo>
                    <a:pt x="2430" y="1590"/>
                    <a:pt x="2419" y="1589"/>
                    <a:pt x="2426" y="1588"/>
                  </a:cubicBezTo>
                  <a:cubicBezTo>
                    <a:pt x="2436" y="1587"/>
                    <a:pt x="2434" y="1586"/>
                    <a:pt x="2450" y="1585"/>
                  </a:cubicBezTo>
                  <a:cubicBezTo>
                    <a:pt x="2478" y="1584"/>
                    <a:pt x="2421" y="1583"/>
                    <a:pt x="2434" y="1582"/>
                  </a:cubicBezTo>
                  <a:cubicBezTo>
                    <a:pt x="2446" y="1581"/>
                    <a:pt x="2465" y="1580"/>
                    <a:pt x="2456" y="1579"/>
                  </a:cubicBezTo>
                  <a:cubicBezTo>
                    <a:pt x="2441" y="1576"/>
                    <a:pt x="2507" y="1574"/>
                    <a:pt x="2461" y="1572"/>
                  </a:cubicBezTo>
                  <a:cubicBezTo>
                    <a:pt x="2507" y="1569"/>
                    <a:pt x="2438" y="1570"/>
                    <a:pt x="2477" y="1565"/>
                  </a:cubicBezTo>
                  <a:cubicBezTo>
                    <a:pt x="2481" y="1564"/>
                    <a:pt x="2473" y="1563"/>
                    <a:pt x="2490" y="1562"/>
                  </a:cubicBezTo>
                  <a:cubicBezTo>
                    <a:pt x="2501" y="1561"/>
                    <a:pt x="2469" y="1559"/>
                    <a:pt x="2480" y="1559"/>
                  </a:cubicBezTo>
                  <a:cubicBezTo>
                    <a:pt x="2499" y="1558"/>
                    <a:pt x="2477" y="1557"/>
                    <a:pt x="2488" y="1556"/>
                  </a:cubicBezTo>
                  <a:cubicBezTo>
                    <a:pt x="2494" y="1556"/>
                    <a:pt x="2487" y="1555"/>
                    <a:pt x="2488" y="1554"/>
                  </a:cubicBezTo>
                  <a:cubicBezTo>
                    <a:pt x="2445" y="1554"/>
                    <a:pt x="2451" y="1553"/>
                    <a:pt x="2458" y="1553"/>
                  </a:cubicBezTo>
                  <a:cubicBezTo>
                    <a:pt x="2469" y="1551"/>
                    <a:pt x="2497" y="1550"/>
                    <a:pt x="2464" y="1549"/>
                  </a:cubicBezTo>
                  <a:cubicBezTo>
                    <a:pt x="2429" y="1548"/>
                    <a:pt x="2475" y="1547"/>
                    <a:pt x="2465" y="1546"/>
                  </a:cubicBezTo>
                  <a:cubicBezTo>
                    <a:pt x="2445" y="1544"/>
                    <a:pt x="2440" y="1541"/>
                    <a:pt x="2437" y="1538"/>
                  </a:cubicBezTo>
                  <a:cubicBezTo>
                    <a:pt x="2435" y="1537"/>
                    <a:pt x="2418" y="1535"/>
                    <a:pt x="2453" y="1534"/>
                  </a:cubicBezTo>
                  <a:cubicBezTo>
                    <a:pt x="2424" y="1533"/>
                    <a:pt x="2437" y="1531"/>
                    <a:pt x="2436" y="1530"/>
                  </a:cubicBezTo>
                  <a:cubicBezTo>
                    <a:pt x="2434" y="1528"/>
                    <a:pt x="2429" y="1526"/>
                    <a:pt x="2438" y="1524"/>
                  </a:cubicBezTo>
                  <a:cubicBezTo>
                    <a:pt x="2443" y="1522"/>
                    <a:pt x="2394" y="1522"/>
                    <a:pt x="2435" y="1521"/>
                  </a:cubicBezTo>
                  <a:cubicBezTo>
                    <a:pt x="2423" y="1520"/>
                    <a:pt x="2411" y="1518"/>
                    <a:pt x="2401" y="1518"/>
                  </a:cubicBezTo>
                  <a:cubicBezTo>
                    <a:pt x="2412" y="1517"/>
                    <a:pt x="2437" y="1515"/>
                    <a:pt x="2433" y="1515"/>
                  </a:cubicBezTo>
                  <a:cubicBezTo>
                    <a:pt x="2404" y="1514"/>
                    <a:pt x="2442" y="1514"/>
                    <a:pt x="2435" y="1513"/>
                  </a:cubicBezTo>
                  <a:cubicBezTo>
                    <a:pt x="2426" y="1511"/>
                    <a:pt x="2409" y="1510"/>
                    <a:pt x="2406" y="1506"/>
                  </a:cubicBezTo>
                  <a:cubicBezTo>
                    <a:pt x="2408" y="1505"/>
                    <a:pt x="2360" y="1505"/>
                    <a:pt x="2389" y="1503"/>
                  </a:cubicBezTo>
                  <a:cubicBezTo>
                    <a:pt x="2403" y="1502"/>
                    <a:pt x="2395" y="1500"/>
                    <a:pt x="2388" y="1499"/>
                  </a:cubicBezTo>
                  <a:cubicBezTo>
                    <a:pt x="2358" y="1498"/>
                    <a:pt x="2371" y="1497"/>
                    <a:pt x="2375" y="1496"/>
                  </a:cubicBezTo>
                  <a:cubicBezTo>
                    <a:pt x="2345" y="1489"/>
                    <a:pt x="2401" y="1490"/>
                    <a:pt x="2305" y="1488"/>
                  </a:cubicBezTo>
                  <a:cubicBezTo>
                    <a:pt x="2383" y="1487"/>
                    <a:pt x="2366" y="1483"/>
                    <a:pt x="2333" y="1482"/>
                  </a:cubicBezTo>
                  <a:cubicBezTo>
                    <a:pt x="2380" y="1480"/>
                    <a:pt x="2332" y="1480"/>
                    <a:pt x="2350" y="1477"/>
                  </a:cubicBezTo>
                  <a:cubicBezTo>
                    <a:pt x="2357" y="1475"/>
                    <a:pt x="2366" y="1473"/>
                    <a:pt x="2346" y="1472"/>
                  </a:cubicBezTo>
                  <a:cubicBezTo>
                    <a:pt x="2314" y="1471"/>
                    <a:pt x="2349" y="1470"/>
                    <a:pt x="2341" y="1469"/>
                  </a:cubicBezTo>
                  <a:cubicBezTo>
                    <a:pt x="2303" y="1464"/>
                    <a:pt x="2380" y="1464"/>
                    <a:pt x="2331" y="1462"/>
                  </a:cubicBezTo>
                  <a:cubicBezTo>
                    <a:pt x="2309" y="1455"/>
                    <a:pt x="2302" y="1453"/>
                    <a:pt x="2273" y="1445"/>
                  </a:cubicBezTo>
                  <a:cubicBezTo>
                    <a:pt x="2311" y="1444"/>
                    <a:pt x="2246" y="1443"/>
                    <a:pt x="2269" y="1442"/>
                  </a:cubicBezTo>
                  <a:cubicBezTo>
                    <a:pt x="2301" y="1441"/>
                    <a:pt x="2282" y="1441"/>
                    <a:pt x="2270" y="1440"/>
                  </a:cubicBezTo>
                  <a:cubicBezTo>
                    <a:pt x="2206" y="1435"/>
                    <a:pt x="2191" y="1422"/>
                    <a:pt x="2126" y="1417"/>
                  </a:cubicBezTo>
                  <a:cubicBezTo>
                    <a:pt x="2127" y="1416"/>
                    <a:pt x="2092" y="1415"/>
                    <a:pt x="2118" y="1414"/>
                  </a:cubicBezTo>
                  <a:cubicBezTo>
                    <a:pt x="2142" y="1413"/>
                    <a:pt x="2106" y="1412"/>
                    <a:pt x="2102" y="1411"/>
                  </a:cubicBezTo>
                  <a:cubicBezTo>
                    <a:pt x="2073" y="1401"/>
                    <a:pt x="2100" y="1407"/>
                    <a:pt x="2041" y="1401"/>
                  </a:cubicBezTo>
                  <a:cubicBezTo>
                    <a:pt x="2088" y="1399"/>
                    <a:pt x="1995" y="1397"/>
                    <a:pt x="2040" y="1395"/>
                  </a:cubicBezTo>
                  <a:cubicBezTo>
                    <a:pt x="1956" y="1387"/>
                    <a:pt x="1981" y="1383"/>
                    <a:pt x="1860" y="1376"/>
                  </a:cubicBezTo>
                  <a:cubicBezTo>
                    <a:pt x="1874" y="1375"/>
                    <a:pt x="1889" y="1375"/>
                    <a:pt x="1893" y="1375"/>
                  </a:cubicBezTo>
                  <a:cubicBezTo>
                    <a:pt x="1915" y="1371"/>
                    <a:pt x="1828" y="1378"/>
                    <a:pt x="1862" y="1368"/>
                  </a:cubicBezTo>
                  <a:cubicBezTo>
                    <a:pt x="1857" y="1368"/>
                    <a:pt x="1844" y="1368"/>
                    <a:pt x="1830" y="1367"/>
                  </a:cubicBezTo>
                  <a:cubicBezTo>
                    <a:pt x="1848" y="1364"/>
                    <a:pt x="1808" y="1362"/>
                    <a:pt x="1772" y="1359"/>
                  </a:cubicBezTo>
                  <a:cubicBezTo>
                    <a:pt x="1887" y="1358"/>
                    <a:pt x="1675" y="1347"/>
                    <a:pt x="1666" y="1343"/>
                  </a:cubicBezTo>
                  <a:cubicBezTo>
                    <a:pt x="1584" y="1328"/>
                    <a:pt x="1546" y="1326"/>
                    <a:pt x="1509" y="1307"/>
                  </a:cubicBezTo>
                  <a:cubicBezTo>
                    <a:pt x="1511" y="1304"/>
                    <a:pt x="1473" y="1301"/>
                    <a:pt x="1517" y="1298"/>
                  </a:cubicBezTo>
                  <a:cubicBezTo>
                    <a:pt x="1527" y="1298"/>
                    <a:pt x="1515" y="1297"/>
                    <a:pt x="1511" y="1296"/>
                  </a:cubicBezTo>
                  <a:cubicBezTo>
                    <a:pt x="1494" y="1297"/>
                    <a:pt x="1494" y="1281"/>
                    <a:pt x="1508" y="1280"/>
                  </a:cubicBezTo>
                  <a:cubicBezTo>
                    <a:pt x="1508" y="1279"/>
                    <a:pt x="1498" y="1278"/>
                    <a:pt x="1500" y="1276"/>
                  </a:cubicBezTo>
                  <a:cubicBezTo>
                    <a:pt x="1501" y="1275"/>
                    <a:pt x="1527" y="1274"/>
                    <a:pt x="1516" y="1273"/>
                  </a:cubicBezTo>
                  <a:cubicBezTo>
                    <a:pt x="1488" y="1272"/>
                    <a:pt x="1525" y="1271"/>
                    <a:pt x="1528" y="1270"/>
                  </a:cubicBezTo>
                  <a:cubicBezTo>
                    <a:pt x="1553" y="1270"/>
                    <a:pt x="1523" y="1267"/>
                    <a:pt x="1561" y="1265"/>
                  </a:cubicBezTo>
                  <a:cubicBezTo>
                    <a:pt x="1509" y="1263"/>
                    <a:pt x="1570" y="1262"/>
                    <a:pt x="1564" y="1260"/>
                  </a:cubicBezTo>
                  <a:cubicBezTo>
                    <a:pt x="1557" y="1258"/>
                    <a:pt x="1549" y="1256"/>
                    <a:pt x="1580" y="1255"/>
                  </a:cubicBezTo>
                  <a:cubicBezTo>
                    <a:pt x="1590" y="1254"/>
                    <a:pt x="1585" y="1253"/>
                    <a:pt x="1581" y="1252"/>
                  </a:cubicBezTo>
                  <a:cubicBezTo>
                    <a:pt x="1576" y="1252"/>
                    <a:pt x="1621" y="1251"/>
                    <a:pt x="1587" y="1250"/>
                  </a:cubicBezTo>
                  <a:cubicBezTo>
                    <a:pt x="1609" y="1249"/>
                    <a:pt x="1559" y="1247"/>
                    <a:pt x="1587" y="1246"/>
                  </a:cubicBezTo>
                  <a:cubicBezTo>
                    <a:pt x="1623" y="1244"/>
                    <a:pt x="1566" y="1243"/>
                    <a:pt x="1579" y="1241"/>
                  </a:cubicBezTo>
                  <a:cubicBezTo>
                    <a:pt x="1591" y="1240"/>
                    <a:pt x="1590" y="1238"/>
                    <a:pt x="1579" y="1237"/>
                  </a:cubicBezTo>
                  <a:cubicBezTo>
                    <a:pt x="1568" y="1235"/>
                    <a:pt x="1636" y="1234"/>
                    <a:pt x="1584" y="1233"/>
                  </a:cubicBezTo>
                  <a:cubicBezTo>
                    <a:pt x="1621" y="1231"/>
                    <a:pt x="1596" y="1229"/>
                    <a:pt x="1602" y="1227"/>
                  </a:cubicBezTo>
                  <a:cubicBezTo>
                    <a:pt x="1610" y="1215"/>
                    <a:pt x="1587" y="1217"/>
                    <a:pt x="1588" y="1215"/>
                  </a:cubicBezTo>
                  <a:cubicBezTo>
                    <a:pt x="1623" y="1214"/>
                    <a:pt x="1580" y="1213"/>
                    <a:pt x="1590" y="1213"/>
                  </a:cubicBezTo>
                  <a:cubicBezTo>
                    <a:pt x="1602" y="1212"/>
                    <a:pt x="1589" y="1211"/>
                    <a:pt x="1600" y="1210"/>
                  </a:cubicBezTo>
                  <a:cubicBezTo>
                    <a:pt x="1616" y="1205"/>
                    <a:pt x="1580" y="1204"/>
                    <a:pt x="1621" y="1203"/>
                  </a:cubicBezTo>
                  <a:cubicBezTo>
                    <a:pt x="1587" y="1202"/>
                    <a:pt x="1622" y="1200"/>
                    <a:pt x="1613" y="1199"/>
                  </a:cubicBezTo>
                  <a:cubicBezTo>
                    <a:pt x="1593" y="1197"/>
                    <a:pt x="1591" y="1195"/>
                    <a:pt x="1607" y="1194"/>
                  </a:cubicBezTo>
                  <a:cubicBezTo>
                    <a:pt x="1656" y="1182"/>
                    <a:pt x="1575" y="1187"/>
                    <a:pt x="1559" y="1187"/>
                  </a:cubicBezTo>
                  <a:cubicBezTo>
                    <a:pt x="1578" y="1187"/>
                    <a:pt x="1590" y="1187"/>
                    <a:pt x="1602" y="1188"/>
                  </a:cubicBezTo>
                  <a:cubicBezTo>
                    <a:pt x="1584" y="1188"/>
                    <a:pt x="1596" y="1189"/>
                    <a:pt x="1594" y="1190"/>
                  </a:cubicBezTo>
                  <a:cubicBezTo>
                    <a:pt x="1590" y="1190"/>
                    <a:pt x="1586" y="1189"/>
                    <a:pt x="1582" y="1189"/>
                  </a:cubicBezTo>
                  <a:cubicBezTo>
                    <a:pt x="1617" y="1189"/>
                    <a:pt x="1517" y="1190"/>
                    <a:pt x="1603" y="1191"/>
                  </a:cubicBezTo>
                  <a:cubicBezTo>
                    <a:pt x="1588" y="1191"/>
                    <a:pt x="1575" y="1191"/>
                    <a:pt x="1561" y="1192"/>
                  </a:cubicBezTo>
                  <a:cubicBezTo>
                    <a:pt x="1563" y="1198"/>
                    <a:pt x="1550" y="1196"/>
                    <a:pt x="1540" y="1198"/>
                  </a:cubicBezTo>
                  <a:cubicBezTo>
                    <a:pt x="1529" y="1199"/>
                    <a:pt x="1566" y="1199"/>
                    <a:pt x="1543" y="1201"/>
                  </a:cubicBezTo>
                  <a:cubicBezTo>
                    <a:pt x="1527" y="1201"/>
                    <a:pt x="1540" y="1203"/>
                    <a:pt x="1540" y="1204"/>
                  </a:cubicBezTo>
                  <a:cubicBezTo>
                    <a:pt x="1540" y="1205"/>
                    <a:pt x="1547" y="1206"/>
                    <a:pt x="1539" y="1206"/>
                  </a:cubicBezTo>
                  <a:cubicBezTo>
                    <a:pt x="1508" y="1208"/>
                    <a:pt x="1520" y="1210"/>
                    <a:pt x="1520" y="1212"/>
                  </a:cubicBezTo>
                  <a:cubicBezTo>
                    <a:pt x="1520" y="1213"/>
                    <a:pt x="1488" y="1215"/>
                    <a:pt x="1519" y="1216"/>
                  </a:cubicBezTo>
                  <a:cubicBezTo>
                    <a:pt x="1491" y="1217"/>
                    <a:pt x="1516" y="1218"/>
                    <a:pt x="1501" y="1219"/>
                  </a:cubicBezTo>
                  <a:cubicBezTo>
                    <a:pt x="1488" y="1220"/>
                    <a:pt x="1494" y="1222"/>
                    <a:pt x="1500" y="1223"/>
                  </a:cubicBezTo>
                  <a:cubicBezTo>
                    <a:pt x="1505" y="1224"/>
                    <a:pt x="1464" y="1225"/>
                    <a:pt x="1499" y="1226"/>
                  </a:cubicBezTo>
                  <a:cubicBezTo>
                    <a:pt x="1448" y="1241"/>
                    <a:pt x="1437" y="1234"/>
                    <a:pt x="1415" y="1241"/>
                  </a:cubicBezTo>
                  <a:cubicBezTo>
                    <a:pt x="1416" y="1252"/>
                    <a:pt x="1331" y="1251"/>
                    <a:pt x="1374" y="1255"/>
                  </a:cubicBezTo>
                  <a:cubicBezTo>
                    <a:pt x="1321" y="1260"/>
                    <a:pt x="1276" y="1258"/>
                    <a:pt x="1221" y="1256"/>
                  </a:cubicBezTo>
                  <a:cubicBezTo>
                    <a:pt x="1188" y="1255"/>
                    <a:pt x="1252" y="1254"/>
                    <a:pt x="1213" y="1254"/>
                  </a:cubicBezTo>
                  <a:cubicBezTo>
                    <a:pt x="1201" y="1252"/>
                    <a:pt x="1240" y="1252"/>
                    <a:pt x="1249" y="1251"/>
                  </a:cubicBezTo>
                  <a:lnTo>
                    <a:pt x="1249" y="1251"/>
                  </a:lnTo>
                  <a:cubicBezTo>
                    <a:pt x="1170" y="1251"/>
                    <a:pt x="1258" y="1240"/>
                    <a:pt x="1290" y="1239"/>
                  </a:cubicBezTo>
                  <a:cubicBezTo>
                    <a:pt x="1294" y="1252"/>
                    <a:pt x="1283" y="1248"/>
                    <a:pt x="1269" y="1250"/>
                  </a:cubicBezTo>
                  <a:cubicBezTo>
                    <a:pt x="1275" y="1250"/>
                    <a:pt x="1281" y="1250"/>
                    <a:pt x="1287" y="1250"/>
                  </a:cubicBezTo>
                  <a:cubicBezTo>
                    <a:pt x="1274" y="1250"/>
                    <a:pt x="1261" y="1251"/>
                    <a:pt x="1249" y="1251"/>
                  </a:cubicBezTo>
                  <a:cubicBezTo>
                    <a:pt x="1265" y="1258"/>
                    <a:pt x="1328" y="1253"/>
                    <a:pt x="1353" y="1247"/>
                  </a:cubicBezTo>
                  <a:cubicBezTo>
                    <a:pt x="1326" y="1245"/>
                    <a:pt x="1360" y="1243"/>
                    <a:pt x="1354" y="1242"/>
                  </a:cubicBezTo>
                  <a:cubicBezTo>
                    <a:pt x="1330" y="1233"/>
                    <a:pt x="1403" y="1250"/>
                    <a:pt x="1394" y="1222"/>
                  </a:cubicBezTo>
                  <a:cubicBezTo>
                    <a:pt x="1347" y="1223"/>
                    <a:pt x="1383" y="1225"/>
                    <a:pt x="1334" y="1216"/>
                  </a:cubicBezTo>
                  <a:cubicBezTo>
                    <a:pt x="1382" y="1214"/>
                    <a:pt x="1317" y="1215"/>
                    <a:pt x="1347" y="1212"/>
                  </a:cubicBezTo>
                  <a:cubicBezTo>
                    <a:pt x="1307" y="1212"/>
                    <a:pt x="1378" y="1211"/>
                    <a:pt x="1338" y="1210"/>
                  </a:cubicBezTo>
                  <a:cubicBezTo>
                    <a:pt x="1356" y="1209"/>
                    <a:pt x="1326" y="1207"/>
                    <a:pt x="1331" y="1206"/>
                  </a:cubicBezTo>
                  <a:cubicBezTo>
                    <a:pt x="1334" y="1198"/>
                    <a:pt x="1338" y="1201"/>
                    <a:pt x="1353" y="1200"/>
                  </a:cubicBezTo>
                  <a:cubicBezTo>
                    <a:pt x="1394" y="1198"/>
                    <a:pt x="1357" y="1196"/>
                    <a:pt x="1378" y="1191"/>
                  </a:cubicBezTo>
                  <a:cubicBezTo>
                    <a:pt x="1390" y="1188"/>
                    <a:pt x="1437" y="1185"/>
                    <a:pt x="1398" y="1184"/>
                  </a:cubicBezTo>
                  <a:cubicBezTo>
                    <a:pt x="1410" y="1184"/>
                    <a:pt x="1422" y="1184"/>
                    <a:pt x="1434" y="1184"/>
                  </a:cubicBezTo>
                  <a:cubicBezTo>
                    <a:pt x="1433" y="1183"/>
                    <a:pt x="1448" y="1181"/>
                    <a:pt x="1417" y="1181"/>
                  </a:cubicBezTo>
                  <a:cubicBezTo>
                    <a:pt x="1432" y="1179"/>
                    <a:pt x="1472" y="1180"/>
                    <a:pt x="1446" y="1175"/>
                  </a:cubicBezTo>
                  <a:cubicBezTo>
                    <a:pt x="1475" y="1173"/>
                    <a:pt x="1430" y="1171"/>
                    <a:pt x="1496" y="1170"/>
                  </a:cubicBezTo>
                  <a:cubicBezTo>
                    <a:pt x="1500" y="1164"/>
                    <a:pt x="1567" y="1162"/>
                    <a:pt x="1561" y="1159"/>
                  </a:cubicBezTo>
                  <a:cubicBezTo>
                    <a:pt x="1610" y="1158"/>
                    <a:pt x="1557" y="1156"/>
                    <a:pt x="1578" y="1155"/>
                  </a:cubicBezTo>
                  <a:cubicBezTo>
                    <a:pt x="1596" y="1153"/>
                    <a:pt x="1564" y="1152"/>
                    <a:pt x="1600" y="1151"/>
                  </a:cubicBezTo>
                  <a:cubicBezTo>
                    <a:pt x="1568" y="1149"/>
                    <a:pt x="1619" y="1148"/>
                    <a:pt x="1603" y="1147"/>
                  </a:cubicBezTo>
                  <a:cubicBezTo>
                    <a:pt x="1597" y="1147"/>
                    <a:pt x="1591" y="1147"/>
                    <a:pt x="1585" y="11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-5573104">
              <a:off x="-1259964" y="3718382"/>
              <a:ext cx="2958129" cy="2781929"/>
            </a:xfrm>
            <a:custGeom>
              <a:avLst/>
              <a:gdLst/>
              <a:ahLst/>
              <a:cxnLst/>
              <a:rect l="l" t="t" r="r" b="b"/>
              <a:pathLst>
                <a:path w="3559" h="3347" extrusionOk="0">
                  <a:moveTo>
                    <a:pt x="3539" y="1091"/>
                  </a:moveTo>
                  <a:cubicBezTo>
                    <a:pt x="3569" y="1268"/>
                    <a:pt x="3566" y="1448"/>
                    <a:pt x="3522" y="1611"/>
                  </a:cubicBezTo>
                  <a:cubicBezTo>
                    <a:pt x="3403" y="2053"/>
                    <a:pt x="3042" y="2315"/>
                    <a:pt x="2635" y="2474"/>
                  </a:cubicBezTo>
                  <a:cubicBezTo>
                    <a:pt x="2012" y="2718"/>
                    <a:pt x="719" y="3918"/>
                    <a:pt x="120" y="3014"/>
                  </a:cubicBezTo>
                  <a:cubicBezTo>
                    <a:pt x="-199" y="2533"/>
                    <a:pt x="162" y="1911"/>
                    <a:pt x="658" y="1748"/>
                  </a:cubicBezTo>
                  <a:cubicBezTo>
                    <a:pt x="1604" y="1437"/>
                    <a:pt x="1282" y="447"/>
                    <a:pt x="1990" y="122"/>
                  </a:cubicBezTo>
                  <a:cubicBezTo>
                    <a:pt x="2354" y="-45"/>
                    <a:pt x="2774" y="-67"/>
                    <a:pt x="3084" y="220"/>
                  </a:cubicBezTo>
                  <a:cubicBezTo>
                    <a:pt x="3313" y="431"/>
                    <a:pt x="3483" y="759"/>
                    <a:pt x="3539" y="10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573104">
              <a:off x="6642011" y="-1392843"/>
              <a:ext cx="2958129" cy="2781929"/>
            </a:xfrm>
            <a:custGeom>
              <a:avLst/>
              <a:gdLst/>
              <a:ahLst/>
              <a:cxnLst/>
              <a:rect l="l" t="t" r="r" b="b"/>
              <a:pathLst>
                <a:path w="3559" h="3347" extrusionOk="0">
                  <a:moveTo>
                    <a:pt x="3539" y="1091"/>
                  </a:moveTo>
                  <a:cubicBezTo>
                    <a:pt x="3569" y="1268"/>
                    <a:pt x="3566" y="1448"/>
                    <a:pt x="3522" y="1611"/>
                  </a:cubicBezTo>
                  <a:cubicBezTo>
                    <a:pt x="3403" y="2053"/>
                    <a:pt x="3042" y="2315"/>
                    <a:pt x="2635" y="2474"/>
                  </a:cubicBezTo>
                  <a:cubicBezTo>
                    <a:pt x="2012" y="2718"/>
                    <a:pt x="719" y="3918"/>
                    <a:pt x="120" y="3014"/>
                  </a:cubicBezTo>
                  <a:cubicBezTo>
                    <a:pt x="-199" y="2533"/>
                    <a:pt x="162" y="1911"/>
                    <a:pt x="658" y="1748"/>
                  </a:cubicBezTo>
                  <a:cubicBezTo>
                    <a:pt x="1604" y="1437"/>
                    <a:pt x="1282" y="447"/>
                    <a:pt x="1990" y="122"/>
                  </a:cubicBezTo>
                  <a:cubicBezTo>
                    <a:pt x="2354" y="-45"/>
                    <a:pt x="2774" y="-67"/>
                    <a:pt x="3084" y="220"/>
                  </a:cubicBezTo>
                  <a:cubicBezTo>
                    <a:pt x="3313" y="431"/>
                    <a:pt x="3483" y="759"/>
                    <a:pt x="3539" y="10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9926766">
              <a:off x="-950973" y="3129548"/>
              <a:ext cx="3120632" cy="3153979"/>
            </a:xfrm>
            <a:custGeom>
              <a:avLst/>
              <a:gdLst/>
              <a:ahLst/>
              <a:cxnLst/>
              <a:rect l="l" t="t" r="r" b="b"/>
              <a:pathLst>
                <a:path w="4771" h="4822" extrusionOk="0">
                  <a:moveTo>
                    <a:pt x="177" y="19"/>
                  </a:moveTo>
                  <a:cubicBezTo>
                    <a:pt x="129" y="19"/>
                    <a:pt x="79" y="33"/>
                    <a:pt x="47" y="82"/>
                  </a:cubicBezTo>
                  <a:cubicBezTo>
                    <a:pt x="5" y="148"/>
                    <a:pt x="-47" y="365"/>
                    <a:pt x="363" y="962"/>
                  </a:cubicBezTo>
                  <a:cubicBezTo>
                    <a:pt x="674" y="1413"/>
                    <a:pt x="993" y="1661"/>
                    <a:pt x="1311" y="1836"/>
                  </a:cubicBezTo>
                  <a:cubicBezTo>
                    <a:pt x="1023" y="1277"/>
                    <a:pt x="891" y="805"/>
                    <a:pt x="888" y="796"/>
                  </a:cubicBezTo>
                  <a:lnTo>
                    <a:pt x="888" y="795"/>
                  </a:lnTo>
                  <a:cubicBezTo>
                    <a:pt x="783" y="368"/>
                    <a:pt x="460" y="61"/>
                    <a:pt x="222" y="22"/>
                  </a:cubicBezTo>
                  <a:cubicBezTo>
                    <a:pt x="208" y="20"/>
                    <a:pt x="192" y="19"/>
                    <a:pt x="177" y="19"/>
                  </a:cubicBezTo>
                  <a:moveTo>
                    <a:pt x="1356" y="1881"/>
                  </a:moveTo>
                  <a:cubicBezTo>
                    <a:pt x="1611" y="2365"/>
                    <a:pt x="1982" y="2904"/>
                    <a:pt x="2483" y="3254"/>
                  </a:cubicBezTo>
                  <a:cubicBezTo>
                    <a:pt x="2780" y="3462"/>
                    <a:pt x="3080" y="3566"/>
                    <a:pt x="3357" y="3628"/>
                  </a:cubicBezTo>
                  <a:cubicBezTo>
                    <a:pt x="3219" y="3429"/>
                    <a:pt x="3093" y="3229"/>
                    <a:pt x="2995" y="3049"/>
                  </a:cubicBezTo>
                  <a:cubicBezTo>
                    <a:pt x="2678" y="2467"/>
                    <a:pt x="2254" y="2284"/>
                    <a:pt x="1805" y="2090"/>
                  </a:cubicBezTo>
                  <a:cubicBezTo>
                    <a:pt x="1660" y="2028"/>
                    <a:pt x="1509" y="1962"/>
                    <a:pt x="1356" y="1881"/>
                  </a:cubicBezTo>
                  <a:moveTo>
                    <a:pt x="3402" y="3657"/>
                  </a:moveTo>
                  <a:cubicBezTo>
                    <a:pt x="3817" y="4243"/>
                    <a:pt x="4337" y="4803"/>
                    <a:pt x="4591" y="4803"/>
                  </a:cubicBezTo>
                  <a:cubicBezTo>
                    <a:pt x="4605" y="4803"/>
                    <a:pt x="4618" y="4801"/>
                    <a:pt x="4630" y="4798"/>
                  </a:cubicBezTo>
                  <a:cubicBezTo>
                    <a:pt x="4719" y="4773"/>
                    <a:pt x="4760" y="4655"/>
                    <a:pt x="4751" y="4446"/>
                  </a:cubicBezTo>
                  <a:cubicBezTo>
                    <a:pt x="4724" y="3844"/>
                    <a:pt x="4355" y="3795"/>
                    <a:pt x="3844" y="3727"/>
                  </a:cubicBezTo>
                  <a:cubicBezTo>
                    <a:pt x="3707" y="3709"/>
                    <a:pt x="3558" y="3689"/>
                    <a:pt x="3402" y="3657"/>
                  </a:cubicBezTo>
                  <a:moveTo>
                    <a:pt x="4592" y="4822"/>
                  </a:moveTo>
                  <a:cubicBezTo>
                    <a:pt x="4323" y="4822"/>
                    <a:pt x="3792" y="4246"/>
                    <a:pt x="3374" y="3651"/>
                  </a:cubicBezTo>
                  <a:cubicBezTo>
                    <a:pt x="3088" y="3590"/>
                    <a:pt x="2779" y="3485"/>
                    <a:pt x="2472" y="3270"/>
                  </a:cubicBezTo>
                  <a:cubicBezTo>
                    <a:pt x="1960" y="2912"/>
                    <a:pt x="1583" y="2358"/>
                    <a:pt x="1326" y="1865"/>
                  </a:cubicBezTo>
                  <a:cubicBezTo>
                    <a:pt x="1001" y="1688"/>
                    <a:pt x="665" y="1434"/>
                    <a:pt x="348" y="973"/>
                  </a:cubicBezTo>
                  <a:cubicBezTo>
                    <a:pt x="54" y="546"/>
                    <a:pt x="-61" y="218"/>
                    <a:pt x="31" y="72"/>
                  </a:cubicBezTo>
                  <a:cubicBezTo>
                    <a:pt x="68" y="14"/>
                    <a:pt x="137" y="-10"/>
                    <a:pt x="225" y="4"/>
                  </a:cubicBezTo>
                  <a:cubicBezTo>
                    <a:pt x="344" y="23"/>
                    <a:pt x="488" y="112"/>
                    <a:pt x="610" y="241"/>
                  </a:cubicBezTo>
                  <a:cubicBezTo>
                    <a:pt x="709" y="346"/>
                    <a:pt x="841" y="527"/>
                    <a:pt x="907" y="791"/>
                  </a:cubicBezTo>
                  <a:cubicBezTo>
                    <a:pt x="910" y="803"/>
                    <a:pt x="1046" y="1287"/>
                    <a:pt x="1341" y="1852"/>
                  </a:cubicBezTo>
                  <a:cubicBezTo>
                    <a:pt x="1499" y="1937"/>
                    <a:pt x="1657" y="2005"/>
                    <a:pt x="1813" y="2073"/>
                  </a:cubicBezTo>
                  <a:cubicBezTo>
                    <a:pt x="2265" y="2268"/>
                    <a:pt x="2691" y="2452"/>
                    <a:pt x="3012" y="3039"/>
                  </a:cubicBezTo>
                  <a:cubicBezTo>
                    <a:pt x="3113" y="3225"/>
                    <a:pt x="3243" y="3431"/>
                    <a:pt x="3386" y="3634"/>
                  </a:cubicBezTo>
                  <a:cubicBezTo>
                    <a:pt x="3549" y="3669"/>
                    <a:pt x="3704" y="3689"/>
                    <a:pt x="3846" y="3708"/>
                  </a:cubicBezTo>
                  <a:cubicBezTo>
                    <a:pt x="4366" y="3777"/>
                    <a:pt x="4742" y="3827"/>
                    <a:pt x="4770" y="4445"/>
                  </a:cubicBezTo>
                  <a:cubicBezTo>
                    <a:pt x="4779" y="4664"/>
                    <a:pt x="4734" y="4789"/>
                    <a:pt x="4635" y="4816"/>
                  </a:cubicBezTo>
                  <a:cubicBezTo>
                    <a:pt x="4621" y="4820"/>
                    <a:pt x="4607" y="4822"/>
                    <a:pt x="4592" y="48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10133843">
              <a:off x="6560747" y="-1102582"/>
              <a:ext cx="3120637" cy="3153981"/>
            </a:xfrm>
            <a:custGeom>
              <a:avLst/>
              <a:gdLst/>
              <a:ahLst/>
              <a:cxnLst/>
              <a:rect l="l" t="t" r="r" b="b"/>
              <a:pathLst>
                <a:path w="4771" h="4822" extrusionOk="0">
                  <a:moveTo>
                    <a:pt x="177" y="19"/>
                  </a:moveTo>
                  <a:cubicBezTo>
                    <a:pt x="129" y="19"/>
                    <a:pt x="79" y="33"/>
                    <a:pt x="47" y="82"/>
                  </a:cubicBezTo>
                  <a:cubicBezTo>
                    <a:pt x="5" y="148"/>
                    <a:pt x="-47" y="365"/>
                    <a:pt x="363" y="962"/>
                  </a:cubicBezTo>
                  <a:cubicBezTo>
                    <a:pt x="674" y="1413"/>
                    <a:pt x="993" y="1661"/>
                    <a:pt x="1311" y="1836"/>
                  </a:cubicBezTo>
                  <a:cubicBezTo>
                    <a:pt x="1023" y="1277"/>
                    <a:pt x="891" y="805"/>
                    <a:pt x="888" y="796"/>
                  </a:cubicBezTo>
                  <a:lnTo>
                    <a:pt x="888" y="795"/>
                  </a:lnTo>
                  <a:cubicBezTo>
                    <a:pt x="783" y="368"/>
                    <a:pt x="460" y="61"/>
                    <a:pt x="222" y="22"/>
                  </a:cubicBezTo>
                  <a:cubicBezTo>
                    <a:pt x="208" y="20"/>
                    <a:pt x="192" y="19"/>
                    <a:pt x="177" y="19"/>
                  </a:cubicBezTo>
                  <a:moveTo>
                    <a:pt x="1356" y="1881"/>
                  </a:moveTo>
                  <a:cubicBezTo>
                    <a:pt x="1611" y="2365"/>
                    <a:pt x="1982" y="2904"/>
                    <a:pt x="2483" y="3254"/>
                  </a:cubicBezTo>
                  <a:cubicBezTo>
                    <a:pt x="2780" y="3462"/>
                    <a:pt x="3080" y="3566"/>
                    <a:pt x="3357" y="3628"/>
                  </a:cubicBezTo>
                  <a:cubicBezTo>
                    <a:pt x="3219" y="3429"/>
                    <a:pt x="3093" y="3229"/>
                    <a:pt x="2995" y="3049"/>
                  </a:cubicBezTo>
                  <a:cubicBezTo>
                    <a:pt x="2678" y="2467"/>
                    <a:pt x="2254" y="2284"/>
                    <a:pt x="1805" y="2090"/>
                  </a:cubicBezTo>
                  <a:cubicBezTo>
                    <a:pt x="1660" y="2028"/>
                    <a:pt x="1509" y="1962"/>
                    <a:pt x="1356" y="1881"/>
                  </a:cubicBezTo>
                  <a:moveTo>
                    <a:pt x="3402" y="3657"/>
                  </a:moveTo>
                  <a:cubicBezTo>
                    <a:pt x="3817" y="4243"/>
                    <a:pt x="4337" y="4803"/>
                    <a:pt x="4591" y="4803"/>
                  </a:cubicBezTo>
                  <a:cubicBezTo>
                    <a:pt x="4605" y="4803"/>
                    <a:pt x="4618" y="4801"/>
                    <a:pt x="4630" y="4798"/>
                  </a:cubicBezTo>
                  <a:cubicBezTo>
                    <a:pt x="4719" y="4773"/>
                    <a:pt x="4760" y="4655"/>
                    <a:pt x="4751" y="4446"/>
                  </a:cubicBezTo>
                  <a:cubicBezTo>
                    <a:pt x="4724" y="3844"/>
                    <a:pt x="4355" y="3795"/>
                    <a:pt x="3844" y="3727"/>
                  </a:cubicBezTo>
                  <a:cubicBezTo>
                    <a:pt x="3707" y="3709"/>
                    <a:pt x="3558" y="3689"/>
                    <a:pt x="3402" y="3657"/>
                  </a:cubicBezTo>
                  <a:moveTo>
                    <a:pt x="4592" y="4822"/>
                  </a:moveTo>
                  <a:cubicBezTo>
                    <a:pt x="4323" y="4822"/>
                    <a:pt x="3792" y="4246"/>
                    <a:pt x="3374" y="3651"/>
                  </a:cubicBezTo>
                  <a:cubicBezTo>
                    <a:pt x="3088" y="3590"/>
                    <a:pt x="2779" y="3485"/>
                    <a:pt x="2472" y="3270"/>
                  </a:cubicBezTo>
                  <a:cubicBezTo>
                    <a:pt x="1960" y="2912"/>
                    <a:pt x="1583" y="2358"/>
                    <a:pt x="1326" y="1865"/>
                  </a:cubicBezTo>
                  <a:cubicBezTo>
                    <a:pt x="1001" y="1688"/>
                    <a:pt x="665" y="1434"/>
                    <a:pt x="348" y="973"/>
                  </a:cubicBezTo>
                  <a:cubicBezTo>
                    <a:pt x="54" y="546"/>
                    <a:pt x="-61" y="218"/>
                    <a:pt x="31" y="72"/>
                  </a:cubicBezTo>
                  <a:cubicBezTo>
                    <a:pt x="68" y="14"/>
                    <a:pt x="137" y="-10"/>
                    <a:pt x="225" y="4"/>
                  </a:cubicBezTo>
                  <a:cubicBezTo>
                    <a:pt x="344" y="23"/>
                    <a:pt x="488" y="112"/>
                    <a:pt x="610" y="241"/>
                  </a:cubicBezTo>
                  <a:cubicBezTo>
                    <a:pt x="709" y="346"/>
                    <a:pt x="841" y="527"/>
                    <a:pt x="907" y="791"/>
                  </a:cubicBezTo>
                  <a:cubicBezTo>
                    <a:pt x="910" y="803"/>
                    <a:pt x="1046" y="1287"/>
                    <a:pt x="1341" y="1852"/>
                  </a:cubicBezTo>
                  <a:cubicBezTo>
                    <a:pt x="1499" y="1937"/>
                    <a:pt x="1657" y="2005"/>
                    <a:pt x="1813" y="2073"/>
                  </a:cubicBezTo>
                  <a:cubicBezTo>
                    <a:pt x="2265" y="2268"/>
                    <a:pt x="2691" y="2452"/>
                    <a:pt x="3012" y="3039"/>
                  </a:cubicBezTo>
                  <a:cubicBezTo>
                    <a:pt x="3113" y="3225"/>
                    <a:pt x="3243" y="3431"/>
                    <a:pt x="3386" y="3634"/>
                  </a:cubicBezTo>
                  <a:cubicBezTo>
                    <a:pt x="3549" y="3669"/>
                    <a:pt x="3704" y="3689"/>
                    <a:pt x="3846" y="3708"/>
                  </a:cubicBezTo>
                  <a:cubicBezTo>
                    <a:pt x="4366" y="3777"/>
                    <a:pt x="4742" y="3827"/>
                    <a:pt x="4770" y="4445"/>
                  </a:cubicBezTo>
                  <a:cubicBezTo>
                    <a:pt x="4779" y="4664"/>
                    <a:pt x="4734" y="4789"/>
                    <a:pt x="4635" y="4816"/>
                  </a:cubicBezTo>
                  <a:cubicBezTo>
                    <a:pt x="4621" y="4820"/>
                    <a:pt x="4607" y="4822"/>
                    <a:pt x="4592" y="48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 rot="10800000">
              <a:off x="8310879" y="3853487"/>
              <a:ext cx="1566028" cy="1572149"/>
            </a:xfrm>
            <a:custGeom>
              <a:avLst/>
              <a:gdLst/>
              <a:ahLst/>
              <a:cxnLst/>
              <a:rect l="l" t="t" r="r" b="b"/>
              <a:pathLst>
                <a:path w="3577" h="3591" extrusionOk="0">
                  <a:moveTo>
                    <a:pt x="1585" y="1146"/>
                  </a:moveTo>
                  <a:cubicBezTo>
                    <a:pt x="1591" y="1146"/>
                    <a:pt x="1597" y="1146"/>
                    <a:pt x="1603" y="1146"/>
                  </a:cubicBezTo>
                  <a:cubicBezTo>
                    <a:pt x="1587" y="1142"/>
                    <a:pt x="1721" y="1148"/>
                    <a:pt x="1707" y="1140"/>
                  </a:cubicBezTo>
                  <a:cubicBezTo>
                    <a:pt x="1701" y="1140"/>
                    <a:pt x="1695" y="1140"/>
                    <a:pt x="1689" y="1139"/>
                  </a:cubicBezTo>
                  <a:cubicBezTo>
                    <a:pt x="1695" y="1139"/>
                    <a:pt x="1701" y="1139"/>
                    <a:pt x="1707" y="1139"/>
                  </a:cubicBezTo>
                  <a:cubicBezTo>
                    <a:pt x="1751" y="1124"/>
                    <a:pt x="1790" y="1122"/>
                    <a:pt x="1846" y="1118"/>
                  </a:cubicBezTo>
                  <a:cubicBezTo>
                    <a:pt x="1836" y="1116"/>
                    <a:pt x="1826" y="1117"/>
                    <a:pt x="1800" y="1117"/>
                  </a:cubicBezTo>
                  <a:cubicBezTo>
                    <a:pt x="1864" y="1117"/>
                    <a:pt x="1858" y="1113"/>
                    <a:pt x="1906" y="1113"/>
                  </a:cubicBezTo>
                  <a:cubicBezTo>
                    <a:pt x="1889" y="1115"/>
                    <a:pt x="1924" y="1115"/>
                    <a:pt x="1894" y="1116"/>
                  </a:cubicBezTo>
                  <a:cubicBezTo>
                    <a:pt x="1883" y="1129"/>
                    <a:pt x="1927" y="1124"/>
                    <a:pt x="1913" y="1127"/>
                  </a:cubicBezTo>
                  <a:cubicBezTo>
                    <a:pt x="1897" y="1130"/>
                    <a:pt x="1879" y="1132"/>
                    <a:pt x="1907" y="1135"/>
                  </a:cubicBezTo>
                  <a:cubicBezTo>
                    <a:pt x="1894" y="1135"/>
                    <a:pt x="1884" y="1135"/>
                    <a:pt x="1873" y="1136"/>
                  </a:cubicBezTo>
                  <a:cubicBezTo>
                    <a:pt x="1895" y="1137"/>
                    <a:pt x="1868" y="1138"/>
                    <a:pt x="1893" y="1139"/>
                  </a:cubicBezTo>
                  <a:cubicBezTo>
                    <a:pt x="1921" y="1139"/>
                    <a:pt x="1914" y="1140"/>
                    <a:pt x="1915" y="1141"/>
                  </a:cubicBezTo>
                  <a:cubicBezTo>
                    <a:pt x="1956" y="1140"/>
                    <a:pt x="1925" y="1136"/>
                    <a:pt x="1977" y="1130"/>
                  </a:cubicBezTo>
                  <a:cubicBezTo>
                    <a:pt x="1927" y="1129"/>
                    <a:pt x="1999" y="1127"/>
                    <a:pt x="1977" y="1126"/>
                  </a:cubicBezTo>
                  <a:cubicBezTo>
                    <a:pt x="1957" y="1125"/>
                    <a:pt x="1977" y="1124"/>
                    <a:pt x="1978" y="1123"/>
                  </a:cubicBezTo>
                  <a:cubicBezTo>
                    <a:pt x="1986" y="1121"/>
                    <a:pt x="1997" y="1119"/>
                    <a:pt x="1976" y="1117"/>
                  </a:cubicBezTo>
                  <a:cubicBezTo>
                    <a:pt x="1962" y="1116"/>
                    <a:pt x="2016" y="1116"/>
                    <a:pt x="1984" y="1115"/>
                  </a:cubicBezTo>
                  <a:cubicBezTo>
                    <a:pt x="2008" y="1112"/>
                    <a:pt x="1973" y="1113"/>
                    <a:pt x="1958" y="1111"/>
                  </a:cubicBezTo>
                  <a:cubicBezTo>
                    <a:pt x="1975" y="1106"/>
                    <a:pt x="2078" y="1098"/>
                    <a:pt x="2101" y="1090"/>
                  </a:cubicBezTo>
                  <a:cubicBezTo>
                    <a:pt x="2120" y="1089"/>
                    <a:pt x="2132" y="1089"/>
                    <a:pt x="2146" y="1089"/>
                  </a:cubicBezTo>
                  <a:cubicBezTo>
                    <a:pt x="2093" y="1086"/>
                    <a:pt x="2223" y="1080"/>
                    <a:pt x="2206" y="1075"/>
                  </a:cubicBezTo>
                  <a:cubicBezTo>
                    <a:pt x="2249" y="1075"/>
                    <a:pt x="2217" y="1073"/>
                    <a:pt x="2239" y="1072"/>
                  </a:cubicBezTo>
                  <a:cubicBezTo>
                    <a:pt x="2257" y="1071"/>
                    <a:pt x="2235" y="1069"/>
                    <a:pt x="2252" y="1068"/>
                  </a:cubicBezTo>
                  <a:cubicBezTo>
                    <a:pt x="2276" y="1066"/>
                    <a:pt x="2265" y="1065"/>
                    <a:pt x="2268" y="1063"/>
                  </a:cubicBezTo>
                  <a:cubicBezTo>
                    <a:pt x="2271" y="1062"/>
                    <a:pt x="2269" y="1061"/>
                    <a:pt x="2269" y="1059"/>
                  </a:cubicBezTo>
                  <a:cubicBezTo>
                    <a:pt x="2269" y="1058"/>
                    <a:pt x="2275" y="1056"/>
                    <a:pt x="2267" y="1055"/>
                  </a:cubicBezTo>
                  <a:cubicBezTo>
                    <a:pt x="2259" y="1054"/>
                    <a:pt x="2302" y="1053"/>
                    <a:pt x="2269" y="1051"/>
                  </a:cubicBezTo>
                  <a:cubicBezTo>
                    <a:pt x="2309" y="1046"/>
                    <a:pt x="2293" y="1045"/>
                    <a:pt x="2324" y="1043"/>
                  </a:cubicBezTo>
                  <a:cubicBezTo>
                    <a:pt x="2327" y="1043"/>
                    <a:pt x="2320" y="1042"/>
                    <a:pt x="2329" y="1041"/>
                  </a:cubicBezTo>
                  <a:cubicBezTo>
                    <a:pt x="2339" y="1040"/>
                    <a:pt x="2337" y="1039"/>
                    <a:pt x="2330" y="1038"/>
                  </a:cubicBezTo>
                  <a:cubicBezTo>
                    <a:pt x="2321" y="1037"/>
                    <a:pt x="2366" y="1036"/>
                    <a:pt x="2332" y="1035"/>
                  </a:cubicBezTo>
                  <a:cubicBezTo>
                    <a:pt x="2344" y="1035"/>
                    <a:pt x="2403" y="1031"/>
                    <a:pt x="2358" y="1029"/>
                  </a:cubicBezTo>
                  <a:cubicBezTo>
                    <a:pt x="2350" y="1028"/>
                    <a:pt x="2359" y="1027"/>
                    <a:pt x="2365" y="1027"/>
                  </a:cubicBezTo>
                  <a:cubicBezTo>
                    <a:pt x="2371" y="1026"/>
                    <a:pt x="2343" y="1025"/>
                    <a:pt x="2371" y="1025"/>
                  </a:cubicBezTo>
                  <a:cubicBezTo>
                    <a:pt x="2332" y="1024"/>
                    <a:pt x="2384" y="1023"/>
                    <a:pt x="2362" y="1023"/>
                  </a:cubicBezTo>
                  <a:cubicBezTo>
                    <a:pt x="2330" y="1022"/>
                    <a:pt x="2377" y="1021"/>
                    <a:pt x="2366" y="1021"/>
                  </a:cubicBezTo>
                  <a:cubicBezTo>
                    <a:pt x="2336" y="1019"/>
                    <a:pt x="2358" y="1017"/>
                    <a:pt x="2352" y="1015"/>
                  </a:cubicBezTo>
                  <a:cubicBezTo>
                    <a:pt x="2339" y="1011"/>
                    <a:pt x="2380" y="1012"/>
                    <a:pt x="2393" y="1007"/>
                  </a:cubicBezTo>
                  <a:cubicBezTo>
                    <a:pt x="2383" y="996"/>
                    <a:pt x="2453" y="1000"/>
                    <a:pt x="2414" y="996"/>
                  </a:cubicBezTo>
                  <a:cubicBezTo>
                    <a:pt x="2470" y="988"/>
                    <a:pt x="2441" y="986"/>
                    <a:pt x="2479" y="976"/>
                  </a:cubicBezTo>
                  <a:cubicBezTo>
                    <a:pt x="2485" y="975"/>
                    <a:pt x="2508" y="973"/>
                    <a:pt x="2532" y="971"/>
                  </a:cubicBezTo>
                  <a:cubicBezTo>
                    <a:pt x="2581" y="976"/>
                    <a:pt x="2550" y="980"/>
                    <a:pt x="2562" y="985"/>
                  </a:cubicBezTo>
                  <a:cubicBezTo>
                    <a:pt x="2532" y="983"/>
                    <a:pt x="2515" y="982"/>
                    <a:pt x="2498" y="982"/>
                  </a:cubicBezTo>
                  <a:cubicBezTo>
                    <a:pt x="2524" y="992"/>
                    <a:pt x="2550" y="984"/>
                    <a:pt x="2500" y="994"/>
                  </a:cubicBezTo>
                  <a:cubicBezTo>
                    <a:pt x="2577" y="990"/>
                    <a:pt x="2579" y="993"/>
                    <a:pt x="2643" y="978"/>
                  </a:cubicBezTo>
                  <a:cubicBezTo>
                    <a:pt x="2647" y="972"/>
                    <a:pt x="2632" y="974"/>
                    <a:pt x="2663" y="972"/>
                  </a:cubicBezTo>
                  <a:cubicBezTo>
                    <a:pt x="2673" y="971"/>
                    <a:pt x="2667" y="970"/>
                    <a:pt x="2677" y="970"/>
                  </a:cubicBezTo>
                  <a:cubicBezTo>
                    <a:pt x="2695" y="969"/>
                    <a:pt x="2649" y="969"/>
                    <a:pt x="2677" y="968"/>
                  </a:cubicBezTo>
                  <a:cubicBezTo>
                    <a:pt x="2686" y="968"/>
                    <a:pt x="2685" y="967"/>
                    <a:pt x="2685" y="966"/>
                  </a:cubicBezTo>
                  <a:cubicBezTo>
                    <a:pt x="2684" y="966"/>
                    <a:pt x="2693" y="965"/>
                    <a:pt x="2671" y="964"/>
                  </a:cubicBezTo>
                  <a:cubicBezTo>
                    <a:pt x="2688" y="963"/>
                    <a:pt x="2712" y="959"/>
                    <a:pt x="2671" y="956"/>
                  </a:cubicBezTo>
                  <a:cubicBezTo>
                    <a:pt x="2661" y="955"/>
                    <a:pt x="2641" y="954"/>
                    <a:pt x="2648" y="954"/>
                  </a:cubicBezTo>
                  <a:cubicBezTo>
                    <a:pt x="2688" y="952"/>
                    <a:pt x="2652" y="951"/>
                    <a:pt x="2641" y="951"/>
                  </a:cubicBezTo>
                  <a:cubicBezTo>
                    <a:pt x="2624" y="948"/>
                    <a:pt x="2601" y="945"/>
                    <a:pt x="2627" y="943"/>
                  </a:cubicBezTo>
                  <a:cubicBezTo>
                    <a:pt x="2700" y="932"/>
                    <a:pt x="2652" y="932"/>
                    <a:pt x="2747" y="924"/>
                  </a:cubicBezTo>
                  <a:cubicBezTo>
                    <a:pt x="2745" y="924"/>
                    <a:pt x="2743" y="924"/>
                    <a:pt x="2740" y="924"/>
                  </a:cubicBezTo>
                  <a:cubicBezTo>
                    <a:pt x="2711" y="923"/>
                    <a:pt x="2754" y="923"/>
                    <a:pt x="2749" y="922"/>
                  </a:cubicBezTo>
                  <a:cubicBezTo>
                    <a:pt x="2781" y="913"/>
                    <a:pt x="2798" y="912"/>
                    <a:pt x="2866" y="905"/>
                  </a:cubicBezTo>
                  <a:cubicBezTo>
                    <a:pt x="2876" y="900"/>
                    <a:pt x="2928" y="897"/>
                    <a:pt x="2935" y="896"/>
                  </a:cubicBezTo>
                  <a:cubicBezTo>
                    <a:pt x="2931" y="895"/>
                    <a:pt x="2972" y="894"/>
                    <a:pt x="2936" y="893"/>
                  </a:cubicBezTo>
                  <a:cubicBezTo>
                    <a:pt x="3016" y="885"/>
                    <a:pt x="3065" y="884"/>
                    <a:pt x="3143" y="867"/>
                  </a:cubicBezTo>
                  <a:cubicBezTo>
                    <a:pt x="3122" y="867"/>
                    <a:pt x="3050" y="870"/>
                    <a:pt x="3062" y="875"/>
                  </a:cubicBezTo>
                  <a:cubicBezTo>
                    <a:pt x="2971" y="872"/>
                    <a:pt x="2758" y="900"/>
                    <a:pt x="2745" y="886"/>
                  </a:cubicBezTo>
                  <a:cubicBezTo>
                    <a:pt x="2734" y="885"/>
                    <a:pt x="2765" y="884"/>
                    <a:pt x="2758" y="883"/>
                  </a:cubicBezTo>
                  <a:cubicBezTo>
                    <a:pt x="2750" y="878"/>
                    <a:pt x="2857" y="878"/>
                    <a:pt x="2803" y="873"/>
                  </a:cubicBezTo>
                  <a:cubicBezTo>
                    <a:pt x="2780" y="873"/>
                    <a:pt x="2764" y="872"/>
                    <a:pt x="2740" y="872"/>
                  </a:cubicBezTo>
                  <a:cubicBezTo>
                    <a:pt x="2751" y="870"/>
                    <a:pt x="2760" y="869"/>
                    <a:pt x="2768" y="867"/>
                  </a:cubicBezTo>
                  <a:cubicBezTo>
                    <a:pt x="2763" y="867"/>
                    <a:pt x="2757" y="867"/>
                    <a:pt x="2751" y="866"/>
                  </a:cubicBezTo>
                  <a:cubicBezTo>
                    <a:pt x="2791" y="867"/>
                    <a:pt x="2791" y="863"/>
                    <a:pt x="2751" y="863"/>
                  </a:cubicBezTo>
                  <a:cubicBezTo>
                    <a:pt x="2757" y="862"/>
                    <a:pt x="2763" y="862"/>
                    <a:pt x="2768" y="862"/>
                  </a:cubicBezTo>
                  <a:lnTo>
                    <a:pt x="2768" y="862"/>
                  </a:lnTo>
                  <a:cubicBezTo>
                    <a:pt x="2763" y="861"/>
                    <a:pt x="2757" y="861"/>
                    <a:pt x="2751" y="861"/>
                  </a:cubicBezTo>
                  <a:cubicBezTo>
                    <a:pt x="2765" y="862"/>
                    <a:pt x="2812" y="858"/>
                    <a:pt x="2803" y="853"/>
                  </a:cubicBezTo>
                  <a:cubicBezTo>
                    <a:pt x="2776" y="852"/>
                    <a:pt x="2819" y="851"/>
                    <a:pt x="2814" y="850"/>
                  </a:cubicBezTo>
                  <a:cubicBezTo>
                    <a:pt x="2802" y="848"/>
                    <a:pt x="2798" y="845"/>
                    <a:pt x="2846" y="843"/>
                  </a:cubicBezTo>
                  <a:cubicBezTo>
                    <a:pt x="2853" y="843"/>
                    <a:pt x="2821" y="842"/>
                    <a:pt x="2849" y="841"/>
                  </a:cubicBezTo>
                  <a:cubicBezTo>
                    <a:pt x="2821" y="840"/>
                    <a:pt x="2859" y="842"/>
                    <a:pt x="2852" y="837"/>
                  </a:cubicBezTo>
                  <a:cubicBezTo>
                    <a:pt x="2898" y="833"/>
                    <a:pt x="2996" y="825"/>
                    <a:pt x="3040" y="813"/>
                  </a:cubicBezTo>
                  <a:cubicBezTo>
                    <a:pt x="3044" y="812"/>
                    <a:pt x="3099" y="810"/>
                    <a:pt x="3061" y="810"/>
                  </a:cubicBezTo>
                  <a:cubicBezTo>
                    <a:pt x="3088" y="809"/>
                    <a:pt x="3080" y="808"/>
                    <a:pt x="3080" y="807"/>
                  </a:cubicBezTo>
                  <a:cubicBezTo>
                    <a:pt x="3081" y="806"/>
                    <a:pt x="3072" y="804"/>
                    <a:pt x="3083" y="803"/>
                  </a:cubicBezTo>
                  <a:cubicBezTo>
                    <a:pt x="3109" y="801"/>
                    <a:pt x="3116" y="798"/>
                    <a:pt x="3123" y="796"/>
                  </a:cubicBezTo>
                  <a:cubicBezTo>
                    <a:pt x="3156" y="793"/>
                    <a:pt x="3166" y="788"/>
                    <a:pt x="3125" y="789"/>
                  </a:cubicBezTo>
                  <a:cubicBezTo>
                    <a:pt x="3134" y="789"/>
                    <a:pt x="3138" y="788"/>
                    <a:pt x="3152" y="787"/>
                  </a:cubicBezTo>
                  <a:cubicBezTo>
                    <a:pt x="3174" y="787"/>
                    <a:pt x="3143" y="786"/>
                    <a:pt x="3146" y="786"/>
                  </a:cubicBezTo>
                  <a:cubicBezTo>
                    <a:pt x="3151" y="785"/>
                    <a:pt x="3156" y="784"/>
                    <a:pt x="3164" y="784"/>
                  </a:cubicBezTo>
                  <a:cubicBezTo>
                    <a:pt x="3171" y="783"/>
                    <a:pt x="3194" y="783"/>
                    <a:pt x="3165" y="782"/>
                  </a:cubicBezTo>
                  <a:cubicBezTo>
                    <a:pt x="3190" y="772"/>
                    <a:pt x="3243" y="771"/>
                    <a:pt x="3289" y="764"/>
                  </a:cubicBezTo>
                  <a:cubicBezTo>
                    <a:pt x="3266" y="761"/>
                    <a:pt x="3381" y="762"/>
                    <a:pt x="3330" y="763"/>
                  </a:cubicBezTo>
                  <a:lnTo>
                    <a:pt x="3330" y="762"/>
                  </a:lnTo>
                  <a:cubicBezTo>
                    <a:pt x="3316" y="763"/>
                    <a:pt x="3303" y="764"/>
                    <a:pt x="3289" y="764"/>
                  </a:cubicBezTo>
                  <a:cubicBezTo>
                    <a:pt x="3315" y="765"/>
                    <a:pt x="3346" y="765"/>
                    <a:pt x="3372" y="764"/>
                  </a:cubicBezTo>
                  <a:cubicBezTo>
                    <a:pt x="3366" y="764"/>
                    <a:pt x="3360" y="764"/>
                    <a:pt x="3355" y="764"/>
                  </a:cubicBezTo>
                  <a:cubicBezTo>
                    <a:pt x="3369" y="763"/>
                    <a:pt x="3404" y="763"/>
                    <a:pt x="3372" y="763"/>
                  </a:cubicBezTo>
                  <a:lnTo>
                    <a:pt x="3372" y="764"/>
                  </a:lnTo>
                  <a:lnTo>
                    <a:pt x="3414" y="764"/>
                  </a:lnTo>
                  <a:cubicBezTo>
                    <a:pt x="3461" y="790"/>
                    <a:pt x="3502" y="753"/>
                    <a:pt x="3552" y="754"/>
                  </a:cubicBezTo>
                  <a:cubicBezTo>
                    <a:pt x="3515" y="753"/>
                    <a:pt x="3555" y="751"/>
                    <a:pt x="3551" y="750"/>
                  </a:cubicBezTo>
                  <a:cubicBezTo>
                    <a:pt x="3545" y="748"/>
                    <a:pt x="3567" y="747"/>
                    <a:pt x="3555" y="745"/>
                  </a:cubicBezTo>
                  <a:cubicBezTo>
                    <a:pt x="3548" y="744"/>
                    <a:pt x="3540" y="743"/>
                    <a:pt x="3538" y="742"/>
                  </a:cubicBezTo>
                  <a:cubicBezTo>
                    <a:pt x="3533" y="742"/>
                    <a:pt x="3527" y="742"/>
                    <a:pt x="3521" y="742"/>
                  </a:cubicBezTo>
                  <a:cubicBezTo>
                    <a:pt x="3527" y="741"/>
                    <a:pt x="3533" y="741"/>
                    <a:pt x="3538" y="741"/>
                  </a:cubicBezTo>
                  <a:cubicBezTo>
                    <a:pt x="3539" y="740"/>
                    <a:pt x="3583" y="740"/>
                    <a:pt x="3543" y="739"/>
                  </a:cubicBezTo>
                  <a:cubicBezTo>
                    <a:pt x="3574" y="738"/>
                    <a:pt x="3533" y="737"/>
                    <a:pt x="3539" y="736"/>
                  </a:cubicBezTo>
                  <a:cubicBezTo>
                    <a:pt x="3544" y="736"/>
                    <a:pt x="3551" y="735"/>
                    <a:pt x="3560" y="734"/>
                  </a:cubicBezTo>
                  <a:cubicBezTo>
                    <a:pt x="3569" y="734"/>
                    <a:pt x="3520" y="733"/>
                    <a:pt x="3552" y="732"/>
                  </a:cubicBezTo>
                  <a:cubicBezTo>
                    <a:pt x="3556" y="732"/>
                    <a:pt x="3545" y="731"/>
                    <a:pt x="3535" y="731"/>
                  </a:cubicBezTo>
                  <a:cubicBezTo>
                    <a:pt x="3506" y="729"/>
                    <a:pt x="3512" y="728"/>
                    <a:pt x="3530" y="726"/>
                  </a:cubicBezTo>
                  <a:cubicBezTo>
                    <a:pt x="3538" y="726"/>
                    <a:pt x="3505" y="725"/>
                    <a:pt x="3538" y="724"/>
                  </a:cubicBezTo>
                  <a:cubicBezTo>
                    <a:pt x="3514" y="724"/>
                    <a:pt x="3523" y="723"/>
                    <a:pt x="3536" y="723"/>
                  </a:cubicBezTo>
                  <a:cubicBezTo>
                    <a:pt x="3506" y="722"/>
                    <a:pt x="3520" y="721"/>
                    <a:pt x="3518" y="720"/>
                  </a:cubicBezTo>
                  <a:cubicBezTo>
                    <a:pt x="3513" y="714"/>
                    <a:pt x="3533" y="716"/>
                    <a:pt x="3499" y="714"/>
                  </a:cubicBezTo>
                  <a:cubicBezTo>
                    <a:pt x="3528" y="714"/>
                    <a:pt x="3507" y="712"/>
                    <a:pt x="3508" y="712"/>
                  </a:cubicBezTo>
                  <a:cubicBezTo>
                    <a:pt x="3510" y="711"/>
                    <a:pt x="3505" y="709"/>
                    <a:pt x="3518" y="708"/>
                  </a:cubicBezTo>
                  <a:cubicBezTo>
                    <a:pt x="3475" y="705"/>
                    <a:pt x="3508" y="698"/>
                    <a:pt x="3465" y="692"/>
                  </a:cubicBezTo>
                  <a:cubicBezTo>
                    <a:pt x="3501" y="691"/>
                    <a:pt x="3433" y="689"/>
                    <a:pt x="3475" y="688"/>
                  </a:cubicBezTo>
                  <a:cubicBezTo>
                    <a:pt x="3496" y="688"/>
                    <a:pt x="3449" y="687"/>
                    <a:pt x="3473" y="685"/>
                  </a:cubicBezTo>
                  <a:cubicBezTo>
                    <a:pt x="3489" y="685"/>
                    <a:pt x="3486" y="683"/>
                    <a:pt x="3474" y="682"/>
                  </a:cubicBezTo>
                  <a:cubicBezTo>
                    <a:pt x="3441" y="678"/>
                    <a:pt x="3461" y="675"/>
                    <a:pt x="3455" y="672"/>
                  </a:cubicBezTo>
                  <a:cubicBezTo>
                    <a:pt x="3449" y="668"/>
                    <a:pt x="3469" y="665"/>
                    <a:pt x="3436" y="662"/>
                  </a:cubicBezTo>
                  <a:cubicBezTo>
                    <a:pt x="3423" y="660"/>
                    <a:pt x="3442" y="658"/>
                    <a:pt x="3434" y="654"/>
                  </a:cubicBezTo>
                  <a:cubicBezTo>
                    <a:pt x="3431" y="653"/>
                    <a:pt x="3406" y="652"/>
                    <a:pt x="3417" y="651"/>
                  </a:cubicBezTo>
                  <a:cubicBezTo>
                    <a:pt x="3439" y="650"/>
                    <a:pt x="3406" y="649"/>
                    <a:pt x="3412" y="648"/>
                  </a:cubicBezTo>
                  <a:cubicBezTo>
                    <a:pt x="3419" y="646"/>
                    <a:pt x="3411" y="640"/>
                    <a:pt x="3414" y="634"/>
                  </a:cubicBezTo>
                  <a:cubicBezTo>
                    <a:pt x="3414" y="633"/>
                    <a:pt x="3403" y="631"/>
                    <a:pt x="3416" y="630"/>
                  </a:cubicBezTo>
                  <a:cubicBezTo>
                    <a:pt x="3434" y="628"/>
                    <a:pt x="3374" y="627"/>
                    <a:pt x="3404" y="626"/>
                  </a:cubicBezTo>
                  <a:cubicBezTo>
                    <a:pt x="3425" y="624"/>
                    <a:pt x="3365" y="620"/>
                    <a:pt x="3378" y="619"/>
                  </a:cubicBezTo>
                  <a:cubicBezTo>
                    <a:pt x="3410" y="618"/>
                    <a:pt x="3368" y="617"/>
                    <a:pt x="3374" y="616"/>
                  </a:cubicBezTo>
                  <a:cubicBezTo>
                    <a:pt x="3391" y="614"/>
                    <a:pt x="3312" y="613"/>
                    <a:pt x="3351" y="611"/>
                  </a:cubicBezTo>
                  <a:cubicBezTo>
                    <a:pt x="3305" y="608"/>
                    <a:pt x="3349" y="604"/>
                    <a:pt x="3324" y="602"/>
                  </a:cubicBezTo>
                  <a:cubicBezTo>
                    <a:pt x="3296" y="600"/>
                    <a:pt x="3359" y="600"/>
                    <a:pt x="3330" y="599"/>
                  </a:cubicBezTo>
                  <a:cubicBezTo>
                    <a:pt x="3297" y="598"/>
                    <a:pt x="3323" y="596"/>
                    <a:pt x="3307" y="595"/>
                  </a:cubicBezTo>
                  <a:cubicBezTo>
                    <a:pt x="3295" y="592"/>
                    <a:pt x="3281" y="593"/>
                    <a:pt x="3288" y="588"/>
                  </a:cubicBezTo>
                  <a:cubicBezTo>
                    <a:pt x="3282" y="571"/>
                    <a:pt x="3221" y="570"/>
                    <a:pt x="3228" y="567"/>
                  </a:cubicBezTo>
                  <a:cubicBezTo>
                    <a:pt x="3242" y="566"/>
                    <a:pt x="3174" y="564"/>
                    <a:pt x="3220" y="562"/>
                  </a:cubicBezTo>
                  <a:cubicBezTo>
                    <a:pt x="3226" y="562"/>
                    <a:pt x="3189" y="561"/>
                    <a:pt x="3224" y="560"/>
                  </a:cubicBezTo>
                  <a:cubicBezTo>
                    <a:pt x="3205" y="556"/>
                    <a:pt x="3194" y="557"/>
                    <a:pt x="3184" y="550"/>
                  </a:cubicBezTo>
                  <a:cubicBezTo>
                    <a:pt x="3187" y="549"/>
                    <a:pt x="3190" y="548"/>
                    <a:pt x="3180" y="548"/>
                  </a:cubicBezTo>
                  <a:cubicBezTo>
                    <a:pt x="3153" y="547"/>
                    <a:pt x="3203" y="546"/>
                    <a:pt x="3164" y="546"/>
                  </a:cubicBezTo>
                  <a:cubicBezTo>
                    <a:pt x="3169" y="545"/>
                    <a:pt x="3150" y="543"/>
                    <a:pt x="3178" y="543"/>
                  </a:cubicBezTo>
                  <a:cubicBezTo>
                    <a:pt x="3206" y="542"/>
                    <a:pt x="3162" y="541"/>
                    <a:pt x="3177" y="540"/>
                  </a:cubicBezTo>
                  <a:cubicBezTo>
                    <a:pt x="3203" y="538"/>
                    <a:pt x="3169" y="535"/>
                    <a:pt x="3205" y="533"/>
                  </a:cubicBezTo>
                  <a:cubicBezTo>
                    <a:pt x="3209" y="533"/>
                    <a:pt x="3206" y="532"/>
                    <a:pt x="3200" y="532"/>
                  </a:cubicBezTo>
                  <a:cubicBezTo>
                    <a:pt x="3175" y="531"/>
                    <a:pt x="3186" y="530"/>
                    <a:pt x="3185" y="529"/>
                  </a:cubicBezTo>
                  <a:cubicBezTo>
                    <a:pt x="3180" y="514"/>
                    <a:pt x="3197" y="509"/>
                    <a:pt x="3166" y="508"/>
                  </a:cubicBezTo>
                  <a:cubicBezTo>
                    <a:pt x="3153" y="507"/>
                    <a:pt x="3187" y="506"/>
                    <a:pt x="3165" y="504"/>
                  </a:cubicBezTo>
                  <a:cubicBezTo>
                    <a:pt x="3159" y="504"/>
                    <a:pt x="3163" y="503"/>
                    <a:pt x="3166" y="503"/>
                  </a:cubicBezTo>
                  <a:cubicBezTo>
                    <a:pt x="3179" y="499"/>
                    <a:pt x="3207" y="499"/>
                    <a:pt x="3205" y="490"/>
                  </a:cubicBezTo>
                  <a:cubicBezTo>
                    <a:pt x="3205" y="489"/>
                    <a:pt x="3193" y="487"/>
                    <a:pt x="3208" y="486"/>
                  </a:cubicBezTo>
                  <a:cubicBezTo>
                    <a:pt x="3233" y="486"/>
                    <a:pt x="3204" y="485"/>
                    <a:pt x="3220" y="484"/>
                  </a:cubicBezTo>
                  <a:cubicBezTo>
                    <a:pt x="3227" y="482"/>
                    <a:pt x="3247" y="478"/>
                    <a:pt x="3240" y="478"/>
                  </a:cubicBezTo>
                  <a:cubicBezTo>
                    <a:pt x="3215" y="477"/>
                    <a:pt x="3254" y="477"/>
                    <a:pt x="3249" y="476"/>
                  </a:cubicBezTo>
                  <a:cubicBezTo>
                    <a:pt x="3241" y="474"/>
                    <a:pt x="3233" y="472"/>
                    <a:pt x="3251" y="471"/>
                  </a:cubicBezTo>
                  <a:cubicBezTo>
                    <a:pt x="3271" y="469"/>
                    <a:pt x="3215" y="467"/>
                    <a:pt x="3268" y="466"/>
                  </a:cubicBezTo>
                  <a:cubicBezTo>
                    <a:pt x="3257" y="465"/>
                    <a:pt x="3241" y="465"/>
                    <a:pt x="3247" y="463"/>
                  </a:cubicBezTo>
                  <a:cubicBezTo>
                    <a:pt x="3226" y="436"/>
                    <a:pt x="3319" y="449"/>
                    <a:pt x="3310" y="441"/>
                  </a:cubicBezTo>
                  <a:cubicBezTo>
                    <a:pt x="3303" y="440"/>
                    <a:pt x="3326" y="438"/>
                    <a:pt x="3291" y="436"/>
                  </a:cubicBezTo>
                  <a:cubicBezTo>
                    <a:pt x="3330" y="435"/>
                    <a:pt x="3302" y="433"/>
                    <a:pt x="3309" y="431"/>
                  </a:cubicBezTo>
                  <a:cubicBezTo>
                    <a:pt x="3316" y="430"/>
                    <a:pt x="3360" y="428"/>
                    <a:pt x="3311" y="426"/>
                  </a:cubicBezTo>
                  <a:cubicBezTo>
                    <a:pt x="3321" y="425"/>
                    <a:pt x="3399" y="422"/>
                    <a:pt x="3351" y="420"/>
                  </a:cubicBezTo>
                  <a:cubicBezTo>
                    <a:pt x="3392" y="418"/>
                    <a:pt x="3364" y="415"/>
                    <a:pt x="3372" y="413"/>
                  </a:cubicBezTo>
                  <a:cubicBezTo>
                    <a:pt x="3387" y="407"/>
                    <a:pt x="3394" y="408"/>
                    <a:pt x="3413" y="404"/>
                  </a:cubicBezTo>
                  <a:cubicBezTo>
                    <a:pt x="3362" y="403"/>
                    <a:pt x="3421" y="402"/>
                    <a:pt x="3414" y="401"/>
                  </a:cubicBezTo>
                  <a:cubicBezTo>
                    <a:pt x="3406" y="399"/>
                    <a:pt x="3429" y="398"/>
                    <a:pt x="3396" y="397"/>
                  </a:cubicBezTo>
                  <a:cubicBezTo>
                    <a:pt x="3421" y="396"/>
                    <a:pt x="3411" y="395"/>
                    <a:pt x="3414" y="393"/>
                  </a:cubicBezTo>
                  <a:cubicBezTo>
                    <a:pt x="3416" y="393"/>
                    <a:pt x="3434" y="392"/>
                    <a:pt x="3426" y="391"/>
                  </a:cubicBezTo>
                  <a:cubicBezTo>
                    <a:pt x="3403" y="390"/>
                    <a:pt x="3419" y="389"/>
                    <a:pt x="3414" y="387"/>
                  </a:cubicBezTo>
                  <a:cubicBezTo>
                    <a:pt x="3460" y="386"/>
                    <a:pt x="3421" y="385"/>
                    <a:pt x="3423" y="384"/>
                  </a:cubicBezTo>
                  <a:cubicBezTo>
                    <a:pt x="3432" y="379"/>
                    <a:pt x="3438" y="374"/>
                    <a:pt x="3426" y="373"/>
                  </a:cubicBezTo>
                  <a:cubicBezTo>
                    <a:pt x="3399" y="372"/>
                    <a:pt x="3448" y="372"/>
                    <a:pt x="3438" y="371"/>
                  </a:cubicBezTo>
                  <a:cubicBezTo>
                    <a:pt x="3433" y="370"/>
                    <a:pt x="3393" y="369"/>
                    <a:pt x="3430" y="369"/>
                  </a:cubicBezTo>
                  <a:cubicBezTo>
                    <a:pt x="3433" y="368"/>
                    <a:pt x="3418" y="367"/>
                    <a:pt x="3416" y="367"/>
                  </a:cubicBezTo>
                  <a:cubicBezTo>
                    <a:pt x="3415" y="366"/>
                    <a:pt x="3445" y="366"/>
                    <a:pt x="3421" y="365"/>
                  </a:cubicBezTo>
                  <a:cubicBezTo>
                    <a:pt x="3418" y="365"/>
                    <a:pt x="3437" y="364"/>
                    <a:pt x="3433" y="364"/>
                  </a:cubicBezTo>
                  <a:cubicBezTo>
                    <a:pt x="3421" y="363"/>
                    <a:pt x="3412" y="362"/>
                    <a:pt x="3413" y="361"/>
                  </a:cubicBezTo>
                  <a:cubicBezTo>
                    <a:pt x="3414" y="360"/>
                    <a:pt x="3417" y="359"/>
                    <a:pt x="3401" y="358"/>
                  </a:cubicBezTo>
                  <a:cubicBezTo>
                    <a:pt x="3373" y="356"/>
                    <a:pt x="3426" y="356"/>
                    <a:pt x="3413" y="355"/>
                  </a:cubicBezTo>
                  <a:cubicBezTo>
                    <a:pt x="3396" y="354"/>
                    <a:pt x="3398" y="352"/>
                    <a:pt x="3412" y="351"/>
                  </a:cubicBezTo>
                  <a:cubicBezTo>
                    <a:pt x="3425" y="350"/>
                    <a:pt x="3407" y="347"/>
                    <a:pt x="3414" y="343"/>
                  </a:cubicBezTo>
                  <a:cubicBezTo>
                    <a:pt x="3418" y="342"/>
                    <a:pt x="3443" y="340"/>
                    <a:pt x="3431" y="339"/>
                  </a:cubicBezTo>
                  <a:cubicBezTo>
                    <a:pt x="3410" y="338"/>
                    <a:pt x="3444" y="337"/>
                    <a:pt x="3435" y="336"/>
                  </a:cubicBezTo>
                  <a:cubicBezTo>
                    <a:pt x="3428" y="335"/>
                    <a:pt x="3414" y="334"/>
                    <a:pt x="3415" y="331"/>
                  </a:cubicBezTo>
                  <a:cubicBezTo>
                    <a:pt x="3417" y="331"/>
                    <a:pt x="3450" y="330"/>
                    <a:pt x="3427" y="329"/>
                  </a:cubicBezTo>
                  <a:cubicBezTo>
                    <a:pt x="3407" y="329"/>
                    <a:pt x="3408" y="328"/>
                    <a:pt x="3422" y="327"/>
                  </a:cubicBezTo>
                  <a:cubicBezTo>
                    <a:pt x="3448" y="326"/>
                    <a:pt x="3417" y="324"/>
                    <a:pt x="3451" y="323"/>
                  </a:cubicBezTo>
                  <a:cubicBezTo>
                    <a:pt x="3452" y="323"/>
                    <a:pt x="3448" y="323"/>
                    <a:pt x="3444" y="323"/>
                  </a:cubicBezTo>
                  <a:cubicBezTo>
                    <a:pt x="3401" y="322"/>
                    <a:pt x="3468" y="321"/>
                    <a:pt x="3444" y="320"/>
                  </a:cubicBezTo>
                  <a:cubicBezTo>
                    <a:pt x="3419" y="320"/>
                    <a:pt x="3451" y="300"/>
                    <a:pt x="3423" y="299"/>
                  </a:cubicBezTo>
                  <a:cubicBezTo>
                    <a:pt x="3411" y="298"/>
                    <a:pt x="3432" y="297"/>
                    <a:pt x="3434" y="296"/>
                  </a:cubicBezTo>
                  <a:cubicBezTo>
                    <a:pt x="3435" y="294"/>
                    <a:pt x="3400" y="294"/>
                    <a:pt x="3421" y="292"/>
                  </a:cubicBezTo>
                  <a:cubicBezTo>
                    <a:pt x="3433" y="291"/>
                    <a:pt x="3422" y="289"/>
                    <a:pt x="3393" y="289"/>
                  </a:cubicBezTo>
                  <a:cubicBezTo>
                    <a:pt x="3398" y="288"/>
                    <a:pt x="3408" y="288"/>
                    <a:pt x="3407" y="288"/>
                  </a:cubicBezTo>
                  <a:cubicBezTo>
                    <a:pt x="3388" y="287"/>
                    <a:pt x="3434" y="285"/>
                    <a:pt x="3409" y="284"/>
                  </a:cubicBezTo>
                  <a:cubicBezTo>
                    <a:pt x="3376" y="282"/>
                    <a:pt x="3398" y="280"/>
                    <a:pt x="3395" y="278"/>
                  </a:cubicBezTo>
                  <a:cubicBezTo>
                    <a:pt x="3394" y="278"/>
                    <a:pt x="3427" y="277"/>
                    <a:pt x="3402" y="276"/>
                  </a:cubicBezTo>
                  <a:cubicBezTo>
                    <a:pt x="3392" y="276"/>
                    <a:pt x="3411" y="274"/>
                    <a:pt x="3413" y="273"/>
                  </a:cubicBezTo>
                  <a:cubicBezTo>
                    <a:pt x="3415" y="263"/>
                    <a:pt x="3416" y="265"/>
                    <a:pt x="3393" y="263"/>
                  </a:cubicBezTo>
                  <a:cubicBezTo>
                    <a:pt x="3432" y="262"/>
                    <a:pt x="3394" y="261"/>
                    <a:pt x="3393" y="259"/>
                  </a:cubicBezTo>
                  <a:cubicBezTo>
                    <a:pt x="3395" y="249"/>
                    <a:pt x="3382" y="251"/>
                    <a:pt x="3372" y="247"/>
                  </a:cubicBezTo>
                  <a:cubicBezTo>
                    <a:pt x="3367" y="245"/>
                    <a:pt x="3388" y="244"/>
                    <a:pt x="3351" y="243"/>
                  </a:cubicBezTo>
                  <a:cubicBezTo>
                    <a:pt x="3412" y="241"/>
                    <a:pt x="3324" y="240"/>
                    <a:pt x="3356" y="236"/>
                  </a:cubicBezTo>
                  <a:cubicBezTo>
                    <a:pt x="3387" y="235"/>
                    <a:pt x="3367" y="233"/>
                    <a:pt x="3371" y="231"/>
                  </a:cubicBezTo>
                  <a:cubicBezTo>
                    <a:pt x="3372" y="231"/>
                    <a:pt x="3349" y="230"/>
                    <a:pt x="3353" y="229"/>
                  </a:cubicBezTo>
                  <a:cubicBezTo>
                    <a:pt x="3369" y="227"/>
                    <a:pt x="3415" y="226"/>
                    <a:pt x="3380" y="225"/>
                  </a:cubicBezTo>
                  <a:cubicBezTo>
                    <a:pt x="3370" y="224"/>
                    <a:pt x="3397" y="222"/>
                    <a:pt x="3388" y="222"/>
                  </a:cubicBezTo>
                  <a:cubicBezTo>
                    <a:pt x="3354" y="221"/>
                    <a:pt x="3392" y="220"/>
                    <a:pt x="3396" y="220"/>
                  </a:cubicBezTo>
                  <a:cubicBezTo>
                    <a:pt x="3407" y="219"/>
                    <a:pt x="3357" y="219"/>
                    <a:pt x="3384" y="218"/>
                  </a:cubicBezTo>
                  <a:cubicBezTo>
                    <a:pt x="3393" y="217"/>
                    <a:pt x="3381" y="216"/>
                    <a:pt x="3382" y="215"/>
                  </a:cubicBezTo>
                  <a:cubicBezTo>
                    <a:pt x="3382" y="215"/>
                    <a:pt x="3394" y="214"/>
                    <a:pt x="3385" y="213"/>
                  </a:cubicBezTo>
                  <a:cubicBezTo>
                    <a:pt x="3360" y="212"/>
                    <a:pt x="3407" y="211"/>
                    <a:pt x="3396" y="210"/>
                  </a:cubicBezTo>
                  <a:cubicBezTo>
                    <a:pt x="3371" y="207"/>
                    <a:pt x="3420" y="204"/>
                    <a:pt x="3394" y="202"/>
                  </a:cubicBezTo>
                  <a:cubicBezTo>
                    <a:pt x="3386" y="202"/>
                    <a:pt x="3421" y="199"/>
                    <a:pt x="3407" y="198"/>
                  </a:cubicBezTo>
                  <a:cubicBezTo>
                    <a:pt x="3384" y="197"/>
                    <a:pt x="3395" y="196"/>
                    <a:pt x="3393" y="195"/>
                  </a:cubicBezTo>
                  <a:cubicBezTo>
                    <a:pt x="3389" y="193"/>
                    <a:pt x="3442" y="191"/>
                    <a:pt x="3393" y="189"/>
                  </a:cubicBezTo>
                  <a:cubicBezTo>
                    <a:pt x="3392" y="189"/>
                    <a:pt x="3399" y="189"/>
                    <a:pt x="3401" y="189"/>
                  </a:cubicBezTo>
                  <a:cubicBezTo>
                    <a:pt x="3413" y="187"/>
                    <a:pt x="3435" y="185"/>
                    <a:pt x="3437" y="184"/>
                  </a:cubicBezTo>
                  <a:cubicBezTo>
                    <a:pt x="3438" y="182"/>
                    <a:pt x="3410" y="180"/>
                    <a:pt x="3434" y="179"/>
                  </a:cubicBezTo>
                  <a:cubicBezTo>
                    <a:pt x="3403" y="178"/>
                    <a:pt x="3442" y="177"/>
                    <a:pt x="3414" y="176"/>
                  </a:cubicBezTo>
                  <a:cubicBezTo>
                    <a:pt x="3446" y="174"/>
                    <a:pt x="3403" y="173"/>
                    <a:pt x="3412" y="172"/>
                  </a:cubicBezTo>
                  <a:cubicBezTo>
                    <a:pt x="3425" y="170"/>
                    <a:pt x="3402" y="166"/>
                    <a:pt x="3402" y="165"/>
                  </a:cubicBezTo>
                  <a:cubicBezTo>
                    <a:pt x="3429" y="161"/>
                    <a:pt x="3397" y="139"/>
                    <a:pt x="3428" y="140"/>
                  </a:cubicBezTo>
                  <a:cubicBezTo>
                    <a:pt x="3391" y="140"/>
                    <a:pt x="3431" y="139"/>
                    <a:pt x="3426" y="138"/>
                  </a:cubicBezTo>
                  <a:cubicBezTo>
                    <a:pt x="3399" y="137"/>
                    <a:pt x="3431" y="125"/>
                    <a:pt x="3435" y="119"/>
                  </a:cubicBezTo>
                  <a:cubicBezTo>
                    <a:pt x="3481" y="117"/>
                    <a:pt x="3427" y="116"/>
                    <a:pt x="3418" y="114"/>
                  </a:cubicBezTo>
                  <a:cubicBezTo>
                    <a:pt x="3470" y="112"/>
                    <a:pt x="3467" y="109"/>
                    <a:pt x="3473" y="106"/>
                  </a:cubicBezTo>
                  <a:cubicBezTo>
                    <a:pt x="3481" y="102"/>
                    <a:pt x="3513" y="97"/>
                    <a:pt x="3497" y="93"/>
                  </a:cubicBezTo>
                  <a:cubicBezTo>
                    <a:pt x="3496" y="93"/>
                    <a:pt x="3494" y="93"/>
                    <a:pt x="3497" y="93"/>
                  </a:cubicBezTo>
                  <a:cubicBezTo>
                    <a:pt x="3542" y="91"/>
                    <a:pt x="3508" y="89"/>
                    <a:pt x="3528" y="88"/>
                  </a:cubicBezTo>
                  <a:cubicBezTo>
                    <a:pt x="3557" y="85"/>
                    <a:pt x="3518" y="81"/>
                    <a:pt x="3553" y="80"/>
                  </a:cubicBezTo>
                  <a:cubicBezTo>
                    <a:pt x="3563" y="80"/>
                    <a:pt x="3528" y="79"/>
                    <a:pt x="3555" y="78"/>
                  </a:cubicBezTo>
                  <a:cubicBezTo>
                    <a:pt x="3559" y="78"/>
                    <a:pt x="3546" y="77"/>
                    <a:pt x="3538" y="76"/>
                  </a:cubicBezTo>
                  <a:cubicBezTo>
                    <a:pt x="3529" y="76"/>
                    <a:pt x="3572" y="76"/>
                    <a:pt x="3547" y="74"/>
                  </a:cubicBezTo>
                  <a:cubicBezTo>
                    <a:pt x="3509" y="73"/>
                    <a:pt x="3576" y="73"/>
                    <a:pt x="3577" y="73"/>
                  </a:cubicBezTo>
                  <a:cubicBezTo>
                    <a:pt x="3536" y="71"/>
                    <a:pt x="3590" y="66"/>
                    <a:pt x="3523" y="64"/>
                  </a:cubicBezTo>
                  <a:cubicBezTo>
                    <a:pt x="3579" y="62"/>
                    <a:pt x="3479" y="60"/>
                    <a:pt x="3536" y="59"/>
                  </a:cubicBezTo>
                  <a:cubicBezTo>
                    <a:pt x="3503" y="58"/>
                    <a:pt x="3521" y="57"/>
                    <a:pt x="3518" y="55"/>
                  </a:cubicBezTo>
                  <a:cubicBezTo>
                    <a:pt x="3512" y="48"/>
                    <a:pt x="3532" y="50"/>
                    <a:pt x="3497" y="48"/>
                  </a:cubicBezTo>
                  <a:cubicBezTo>
                    <a:pt x="3525" y="47"/>
                    <a:pt x="3497" y="46"/>
                    <a:pt x="3496" y="45"/>
                  </a:cubicBezTo>
                  <a:cubicBezTo>
                    <a:pt x="3495" y="40"/>
                    <a:pt x="3471" y="35"/>
                    <a:pt x="3474" y="31"/>
                  </a:cubicBezTo>
                  <a:cubicBezTo>
                    <a:pt x="3453" y="30"/>
                    <a:pt x="3483" y="29"/>
                    <a:pt x="3456" y="28"/>
                  </a:cubicBezTo>
                  <a:cubicBezTo>
                    <a:pt x="3432" y="28"/>
                    <a:pt x="3497" y="27"/>
                    <a:pt x="3460" y="26"/>
                  </a:cubicBezTo>
                  <a:cubicBezTo>
                    <a:pt x="3479" y="25"/>
                    <a:pt x="3497" y="24"/>
                    <a:pt x="3518" y="24"/>
                  </a:cubicBezTo>
                  <a:cubicBezTo>
                    <a:pt x="3424" y="0"/>
                    <a:pt x="3346" y="11"/>
                    <a:pt x="3225" y="18"/>
                  </a:cubicBezTo>
                  <a:cubicBezTo>
                    <a:pt x="3287" y="8"/>
                    <a:pt x="3253" y="14"/>
                    <a:pt x="3299" y="8"/>
                  </a:cubicBezTo>
                  <a:cubicBezTo>
                    <a:pt x="3331" y="7"/>
                    <a:pt x="3318" y="7"/>
                    <a:pt x="3309" y="6"/>
                  </a:cubicBezTo>
                  <a:cubicBezTo>
                    <a:pt x="3262" y="-1"/>
                    <a:pt x="3113" y="-2"/>
                    <a:pt x="3089" y="6"/>
                  </a:cubicBezTo>
                  <a:cubicBezTo>
                    <a:pt x="3109" y="8"/>
                    <a:pt x="3099" y="10"/>
                    <a:pt x="3098" y="12"/>
                  </a:cubicBezTo>
                  <a:cubicBezTo>
                    <a:pt x="3098" y="12"/>
                    <a:pt x="3084" y="13"/>
                    <a:pt x="3101" y="13"/>
                  </a:cubicBezTo>
                  <a:cubicBezTo>
                    <a:pt x="3132" y="15"/>
                    <a:pt x="3117" y="15"/>
                    <a:pt x="3107" y="17"/>
                  </a:cubicBezTo>
                  <a:cubicBezTo>
                    <a:pt x="3090" y="21"/>
                    <a:pt x="3013" y="21"/>
                    <a:pt x="2939" y="22"/>
                  </a:cubicBezTo>
                  <a:cubicBezTo>
                    <a:pt x="2982" y="26"/>
                    <a:pt x="2998" y="23"/>
                    <a:pt x="3056" y="22"/>
                  </a:cubicBezTo>
                  <a:cubicBezTo>
                    <a:pt x="3002" y="33"/>
                    <a:pt x="2797" y="29"/>
                    <a:pt x="2680" y="28"/>
                  </a:cubicBezTo>
                  <a:cubicBezTo>
                    <a:pt x="2742" y="31"/>
                    <a:pt x="2723" y="34"/>
                    <a:pt x="2747" y="36"/>
                  </a:cubicBezTo>
                  <a:cubicBezTo>
                    <a:pt x="2511" y="43"/>
                    <a:pt x="2264" y="51"/>
                    <a:pt x="2040" y="63"/>
                  </a:cubicBezTo>
                  <a:cubicBezTo>
                    <a:pt x="2045" y="63"/>
                    <a:pt x="2051" y="63"/>
                    <a:pt x="2057" y="63"/>
                  </a:cubicBezTo>
                  <a:cubicBezTo>
                    <a:pt x="2047" y="63"/>
                    <a:pt x="2037" y="64"/>
                    <a:pt x="2027" y="67"/>
                  </a:cubicBezTo>
                  <a:cubicBezTo>
                    <a:pt x="2037" y="67"/>
                    <a:pt x="2049" y="67"/>
                    <a:pt x="2059" y="67"/>
                  </a:cubicBezTo>
                  <a:cubicBezTo>
                    <a:pt x="2045" y="68"/>
                    <a:pt x="2032" y="68"/>
                    <a:pt x="2028" y="69"/>
                  </a:cubicBezTo>
                  <a:cubicBezTo>
                    <a:pt x="2040" y="70"/>
                    <a:pt x="2022" y="70"/>
                    <a:pt x="2019" y="69"/>
                  </a:cubicBezTo>
                  <a:cubicBezTo>
                    <a:pt x="2024" y="69"/>
                    <a:pt x="2038" y="69"/>
                    <a:pt x="2028" y="69"/>
                  </a:cubicBezTo>
                  <a:cubicBezTo>
                    <a:pt x="1971" y="71"/>
                    <a:pt x="2013" y="71"/>
                    <a:pt x="1984" y="74"/>
                  </a:cubicBezTo>
                  <a:cubicBezTo>
                    <a:pt x="1946" y="80"/>
                    <a:pt x="1908" y="80"/>
                    <a:pt x="1870" y="93"/>
                  </a:cubicBezTo>
                  <a:cubicBezTo>
                    <a:pt x="1863" y="94"/>
                    <a:pt x="1845" y="95"/>
                    <a:pt x="1872" y="96"/>
                  </a:cubicBezTo>
                  <a:cubicBezTo>
                    <a:pt x="1827" y="96"/>
                    <a:pt x="1857" y="98"/>
                    <a:pt x="1845" y="99"/>
                  </a:cubicBezTo>
                  <a:cubicBezTo>
                    <a:pt x="1824" y="101"/>
                    <a:pt x="1821" y="102"/>
                    <a:pt x="1841" y="104"/>
                  </a:cubicBezTo>
                  <a:cubicBezTo>
                    <a:pt x="1857" y="105"/>
                    <a:pt x="1800" y="106"/>
                    <a:pt x="1847" y="106"/>
                  </a:cubicBezTo>
                  <a:cubicBezTo>
                    <a:pt x="1840" y="108"/>
                    <a:pt x="1792" y="109"/>
                    <a:pt x="1830" y="110"/>
                  </a:cubicBezTo>
                  <a:cubicBezTo>
                    <a:pt x="1797" y="111"/>
                    <a:pt x="1839" y="111"/>
                    <a:pt x="1832" y="112"/>
                  </a:cubicBezTo>
                  <a:cubicBezTo>
                    <a:pt x="1825" y="114"/>
                    <a:pt x="1812" y="113"/>
                    <a:pt x="1811" y="116"/>
                  </a:cubicBezTo>
                  <a:cubicBezTo>
                    <a:pt x="1817" y="117"/>
                    <a:pt x="1836" y="118"/>
                    <a:pt x="1829" y="118"/>
                  </a:cubicBezTo>
                  <a:cubicBezTo>
                    <a:pt x="1817" y="119"/>
                    <a:pt x="1810" y="120"/>
                    <a:pt x="1810" y="121"/>
                  </a:cubicBezTo>
                  <a:cubicBezTo>
                    <a:pt x="1828" y="138"/>
                    <a:pt x="1719" y="141"/>
                    <a:pt x="1790" y="142"/>
                  </a:cubicBezTo>
                  <a:cubicBezTo>
                    <a:pt x="1754" y="143"/>
                    <a:pt x="1793" y="144"/>
                    <a:pt x="1781" y="144"/>
                  </a:cubicBezTo>
                  <a:cubicBezTo>
                    <a:pt x="1764" y="147"/>
                    <a:pt x="1802" y="147"/>
                    <a:pt x="1769" y="148"/>
                  </a:cubicBezTo>
                  <a:cubicBezTo>
                    <a:pt x="1779" y="150"/>
                    <a:pt x="1735" y="151"/>
                    <a:pt x="1769" y="153"/>
                  </a:cubicBezTo>
                  <a:cubicBezTo>
                    <a:pt x="1787" y="154"/>
                    <a:pt x="1726" y="155"/>
                    <a:pt x="1768" y="156"/>
                  </a:cubicBezTo>
                  <a:cubicBezTo>
                    <a:pt x="1718" y="158"/>
                    <a:pt x="1637" y="162"/>
                    <a:pt x="1666" y="166"/>
                  </a:cubicBezTo>
                  <a:cubicBezTo>
                    <a:pt x="1648" y="166"/>
                    <a:pt x="1636" y="166"/>
                    <a:pt x="1619" y="167"/>
                  </a:cubicBezTo>
                  <a:cubicBezTo>
                    <a:pt x="1635" y="170"/>
                    <a:pt x="1703" y="168"/>
                    <a:pt x="1665" y="169"/>
                  </a:cubicBezTo>
                  <a:lnTo>
                    <a:pt x="1665" y="169"/>
                  </a:lnTo>
                  <a:cubicBezTo>
                    <a:pt x="1658" y="169"/>
                    <a:pt x="1651" y="169"/>
                    <a:pt x="1644" y="170"/>
                  </a:cubicBezTo>
                  <a:cubicBezTo>
                    <a:pt x="1705" y="177"/>
                    <a:pt x="1601" y="174"/>
                    <a:pt x="1570" y="175"/>
                  </a:cubicBezTo>
                  <a:cubicBezTo>
                    <a:pt x="1616" y="176"/>
                    <a:pt x="1576" y="177"/>
                    <a:pt x="1591" y="177"/>
                  </a:cubicBezTo>
                  <a:cubicBezTo>
                    <a:pt x="1615" y="178"/>
                    <a:pt x="1554" y="179"/>
                    <a:pt x="1590" y="180"/>
                  </a:cubicBezTo>
                  <a:cubicBezTo>
                    <a:pt x="1609" y="180"/>
                    <a:pt x="1704" y="176"/>
                    <a:pt x="1665" y="177"/>
                  </a:cubicBezTo>
                  <a:lnTo>
                    <a:pt x="1665" y="177"/>
                  </a:lnTo>
                  <a:cubicBezTo>
                    <a:pt x="1651" y="178"/>
                    <a:pt x="1637" y="178"/>
                    <a:pt x="1623" y="179"/>
                  </a:cubicBezTo>
                  <a:cubicBezTo>
                    <a:pt x="1628" y="180"/>
                    <a:pt x="1633" y="180"/>
                    <a:pt x="1639" y="181"/>
                  </a:cubicBezTo>
                  <a:cubicBezTo>
                    <a:pt x="1613" y="182"/>
                    <a:pt x="1616" y="182"/>
                    <a:pt x="1607" y="184"/>
                  </a:cubicBezTo>
                  <a:cubicBezTo>
                    <a:pt x="1578" y="186"/>
                    <a:pt x="1609" y="189"/>
                    <a:pt x="1620" y="188"/>
                  </a:cubicBezTo>
                  <a:cubicBezTo>
                    <a:pt x="1614" y="188"/>
                    <a:pt x="1608" y="188"/>
                    <a:pt x="1603" y="188"/>
                  </a:cubicBezTo>
                  <a:cubicBezTo>
                    <a:pt x="1590" y="190"/>
                    <a:pt x="1709" y="189"/>
                    <a:pt x="1644" y="189"/>
                  </a:cubicBezTo>
                  <a:cubicBezTo>
                    <a:pt x="1717" y="188"/>
                    <a:pt x="1603" y="191"/>
                    <a:pt x="1603" y="191"/>
                  </a:cubicBezTo>
                  <a:cubicBezTo>
                    <a:pt x="1617" y="191"/>
                    <a:pt x="1630" y="191"/>
                    <a:pt x="1643" y="191"/>
                  </a:cubicBezTo>
                  <a:cubicBezTo>
                    <a:pt x="1599" y="195"/>
                    <a:pt x="1656" y="190"/>
                    <a:pt x="1675" y="193"/>
                  </a:cubicBezTo>
                  <a:cubicBezTo>
                    <a:pt x="1662" y="192"/>
                    <a:pt x="1665" y="192"/>
                    <a:pt x="1677" y="192"/>
                  </a:cubicBezTo>
                  <a:cubicBezTo>
                    <a:pt x="1652" y="194"/>
                    <a:pt x="1638" y="194"/>
                    <a:pt x="1624" y="194"/>
                  </a:cubicBezTo>
                  <a:cubicBezTo>
                    <a:pt x="1665" y="198"/>
                    <a:pt x="1629" y="205"/>
                    <a:pt x="1603" y="203"/>
                  </a:cubicBezTo>
                  <a:cubicBezTo>
                    <a:pt x="1613" y="204"/>
                    <a:pt x="1641" y="206"/>
                    <a:pt x="1621" y="206"/>
                  </a:cubicBezTo>
                  <a:cubicBezTo>
                    <a:pt x="1594" y="207"/>
                    <a:pt x="1624" y="208"/>
                    <a:pt x="1623" y="208"/>
                  </a:cubicBezTo>
                  <a:cubicBezTo>
                    <a:pt x="1672" y="208"/>
                    <a:pt x="1623" y="206"/>
                    <a:pt x="1653" y="205"/>
                  </a:cubicBezTo>
                  <a:cubicBezTo>
                    <a:pt x="1707" y="206"/>
                    <a:pt x="1653" y="207"/>
                    <a:pt x="1665" y="208"/>
                  </a:cubicBezTo>
                  <a:cubicBezTo>
                    <a:pt x="1651" y="209"/>
                    <a:pt x="1637" y="209"/>
                    <a:pt x="1623" y="209"/>
                  </a:cubicBezTo>
                  <a:lnTo>
                    <a:pt x="1623" y="210"/>
                  </a:lnTo>
                  <a:cubicBezTo>
                    <a:pt x="1629" y="210"/>
                    <a:pt x="1635" y="210"/>
                    <a:pt x="1641" y="210"/>
                  </a:cubicBezTo>
                  <a:cubicBezTo>
                    <a:pt x="1635" y="211"/>
                    <a:pt x="1629" y="211"/>
                    <a:pt x="1623" y="211"/>
                  </a:cubicBezTo>
                  <a:lnTo>
                    <a:pt x="1623" y="211"/>
                  </a:lnTo>
                  <a:cubicBezTo>
                    <a:pt x="1640" y="212"/>
                    <a:pt x="1701" y="211"/>
                    <a:pt x="1665" y="211"/>
                  </a:cubicBezTo>
                  <a:lnTo>
                    <a:pt x="1665" y="212"/>
                  </a:lnTo>
                  <a:cubicBezTo>
                    <a:pt x="1671" y="212"/>
                    <a:pt x="1676" y="213"/>
                    <a:pt x="1682" y="213"/>
                  </a:cubicBezTo>
                  <a:cubicBezTo>
                    <a:pt x="1662" y="213"/>
                    <a:pt x="1644" y="214"/>
                    <a:pt x="1623" y="214"/>
                  </a:cubicBezTo>
                  <a:cubicBezTo>
                    <a:pt x="1636" y="214"/>
                    <a:pt x="1648" y="215"/>
                    <a:pt x="1665" y="215"/>
                  </a:cubicBezTo>
                  <a:cubicBezTo>
                    <a:pt x="1662" y="226"/>
                    <a:pt x="1682" y="222"/>
                    <a:pt x="1666" y="228"/>
                  </a:cubicBezTo>
                  <a:cubicBezTo>
                    <a:pt x="1677" y="232"/>
                    <a:pt x="1678" y="231"/>
                    <a:pt x="1666" y="233"/>
                  </a:cubicBezTo>
                  <a:cubicBezTo>
                    <a:pt x="1666" y="234"/>
                    <a:pt x="1681" y="235"/>
                    <a:pt x="1676" y="235"/>
                  </a:cubicBezTo>
                  <a:cubicBezTo>
                    <a:pt x="1640" y="236"/>
                    <a:pt x="1687" y="237"/>
                    <a:pt x="1677" y="238"/>
                  </a:cubicBezTo>
                  <a:cubicBezTo>
                    <a:pt x="1664" y="240"/>
                    <a:pt x="1665" y="239"/>
                    <a:pt x="1665" y="245"/>
                  </a:cubicBezTo>
                  <a:cubicBezTo>
                    <a:pt x="1665" y="246"/>
                    <a:pt x="1654" y="248"/>
                    <a:pt x="1668" y="249"/>
                  </a:cubicBezTo>
                  <a:cubicBezTo>
                    <a:pt x="1683" y="251"/>
                    <a:pt x="1660" y="251"/>
                    <a:pt x="1665" y="253"/>
                  </a:cubicBezTo>
                  <a:cubicBezTo>
                    <a:pt x="1668" y="253"/>
                    <a:pt x="1678" y="254"/>
                    <a:pt x="1679" y="254"/>
                  </a:cubicBezTo>
                  <a:cubicBezTo>
                    <a:pt x="1654" y="257"/>
                    <a:pt x="1690" y="258"/>
                    <a:pt x="1702" y="260"/>
                  </a:cubicBezTo>
                  <a:cubicBezTo>
                    <a:pt x="1686" y="260"/>
                    <a:pt x="1684" y="260"/>
                    <a:pt x="1687" y="261"/>
                  </a:cubicBezTo>
                  <a:cubicBezTo>
                    <a:pt x="1716" y="262"/>
                    <a:pt x="1697" y="263"/>
                    <a:pt x="1724" y="265"/>
                  </a:cubicBezTo>
                  <a:cubicBezTo>
                    <a:pt x="1705" y="267"/>
                    <a:pt x="1667" y="267"/>
                    <a:pt x="1723" y="271"/>
                  </a:cubicBezTo>
                  <a:cubicBezTo>
                    <a:pt x="1708" y="272"/>
                    <a:pt x="1697" y="272"/>
                    <a:pt x="1686" y="272"/>
                  </a:cubicBezTo>
                  <a:cubicBezTo>
                    <a:pt x="1700" y="273"/>
                    <a:pt x="1713" y="273"/>
                    <a:pt x="1730" y="274"/>
                  </a:cubicBezTo>
                  <a:cubicBezTo>
                    <a:pt x="1641" y="275"/>
                    <a:pt x="1751" y="275"/>
                    <a:pt x="1707" y="276"/>
                  </a:cubicBezTo>
                  <a:lnTo>
                    <a:pt x="1707" y="275"/>
                  </a:lnTo>
                  <a:cubicBezTo>
                    <a:pt x="1715" y="278"/>
                    <a:pt x="1736" y="280"/>
                    <a:pt x="1688" y="281"/>
                  </a:cubicBezTo>
                  <a:cubicBezTo>
                    <a:pt x="1692" y="282"/>
                    <a:pt x="1713" y="283"/>
                    <a:pt x="1724" y="283"/>
                  </a:cubicBezTo>
                  <a:cubicBezTo>
                    <a:pt x="1713" y="283"/>
                    <a:pt x="1692" y="284"/>
                    <a:pt x="1687" y="285"/>
                  </a:cubicBezTo>
                  <a:cubicBezTo>
                    <a:pt x="1704" y="288"/>
                    <a:pt x="1753" y="293"/>
                    <a:pt x="1683" y="294"/>
                  </a:cubicBezTo>
                  <a:cubicBezTo>
                    <a:pt x="1700" y="294"/>
                    <a:pt x="1713" y="295"/>
                    <a:pt x="1726" y="295"/>
                  </a:cubicBezTo>
                  <a:cubicBezTo>
                    <a:pt x="1713" y="295"/>
                    <a:pt x="1701" y="296"/>
                    <a:pt x="1689" y="297"/>
                  </a:cubicBezTo>
                  <a:cubicBezTo>
                    <a:pt x="1716" y="297"/>
                    <a:pt x="1681" y="298"/>
                    <a:pt x="1704" y="299"/>
                  </a:cubicBezTo>
                  <a:cubicBezTo>
                    <a:pt x="1714" y="300"/>
                    <a:pt x="1679" y="302"/>
                    <a:pt x="1689" y="302"/>
                  </a:cubicBezTo>
                  <a:cubicBezTo>
                    <a:pt x="1719" y="306"/>
                    <a:pt x="1703" y="304"/>
                    <a:pt x="1707" y="315"/>
                  </a:cubicBezTo>
                  <a:cubicBezTo>
                    <a:pt x="1709" y="321"/>
                    <a:pt x="1691" y="322"/>
                    <a:pt x="1686" y="322"/>
                  </a:cubicBezTo>
                  <a:cubicBezTo>
                    <a:pt x="1690" y="321"/>
                    <a:pt x="1705" y="322"/>
                    <a:pt x="1695" y="322"/>
                  </a:cubicBezTo>
                  <a:cubicBezTo>
                    <a:pt x="1679" y="322"/>
                    <a:pt x="1667" y="322"/>
                    <a:pt x="1666" y="322"/>
                  </a:cubicBezTo>
                  <a:cubicBezTo>
                    <a:pt x="1656" y="326"/>
                    <a:pt x="1715" y="325"/>
                    <a:pt x="1720" y="329"/>
                  </a:cubicBezTo>
                  <a:cubicBezTo>
                    <a:pt x="1712" y="329"/>
                    <a:pt x="1700" y="330"/>
                    <a:pt x="1690" y="330"/>
                  </a:cubicBezTo>
                  <a:cubicBezTo>
                    <a:pt x="1701" y="331"/>
                    <a:pt x="1726" y="332"/>
                    <a:pt x="1719" y="333"/>
                  </a:cubicBezTo>
                  <a:cubicBezTo>
                    <a:pt x="1707" y="334"/>
                    <a:pt x="1721" y="334"/>
                    <a:pt x="1725" y="334"/>
                  </a:cubicBezTo>
                  <a:cubicBezTo>
                    <a:pt x="1728" y="335"/>
                    <a:pt x="1713" y="335"/>
                    <a:pt x="1707" y="336"/>
                  </a:cubicBezTo>
                  <a:cubicBezTo>
                    <a:pt x="1751" y="333"/>
                    <a:pt x="1703" y="345"/>
                    <a:pt x="1744" y="350"/>
                  </a:cubicBezTo>
                  <a:cubicBezTo>
                    <a:pt x="1709" y="353"/>
                    <a:pt x="1737" y="356"/>
                    <a:pt x="1727" y="359"/>
                  </a:cubicBezTo>
                  <a:cubicBezTo>
                    <a:pt x="1711" y="361"/>
                    <a:pt x="1726" y="362"/>
                    <a:pt x="1707" y="364"/>
                  </a:cubicBezTo>
                  <a:cubicBezTo>
                    <a:pt x="1725" y="364"/>
                    <a:pt x="1722" y="365"/>
                    <a:pt x="1737" y="367"/>
                  </a:cubicBezTo>
                  <a:cubicBezTo>
                    <a:pt x="1749" y="368"/>
                    <a:pt x="1730" y="368"/>
                    <a:pt x="1727" y="368"/>
                  </a:cubicBezTo>
                  <a:cubicBezTo>
                    <a:pt x="1758" y="367"/>
                    <a:pt x="1691" y="369"/>
                    <a:pt x="1684" y="369"/>
                  </a:cubicBezTo>
                  <a:cubicBezTo>
                    <a:pt x="1709" y="370"/>
                    <a:pt x="1728" y="370"/>
                    <a:pt x="1748" y="371"/>
                  </a:cubicBezTo>
                  <a:cubicBezTo>
                    <a:pt x="1726" y="371"/>
                    <a:pt x="1707" y="371"/>
                    <a:pt x="1679" y="371"/>
                  </a:cubicBezTo>
                  <a:cubicBezTo>
                    <a:pt x="1717" y="372"/>
                    <a:pt x="1669" y="374"/>
                    <a:pt x="1727" y="374"/>
                  </a:cubicBezTo>
                  <a:cubicBezTo>
                    <a:pt x="1744" y="373"/>
                    <a:pt x="1746" y="374"/>
                    <a:pt x="1727" y="374"/>
                  </a:cubicBezTo>
                  <a:lnTo>
                    <a:pt x="1727" y="374"/>
                  </a:lnTo>
                  <a:cubicBezTo>
                    <a:pt x="1721" y="375"/>
                    <a:pt x="1715" y="375"/>
                    <a:pt x="1708" y="376"/>
                  </a:cubicBezTo>
                  <a:cubicBezTo>
                    <a:pt x="1721" y="376"/>
                    <a:pt x="1734" y="376"/>
                    <a:pt x="1748" y="376"/>
                  </a:cubicBezTo>
                  <a:cubicBezTo>
                    <a:pt x="1708" y="378"/>
                    <a:pt x="1688" y="379"/>
                    <a:pt x="1746" y="379"/>
                  </a:cubicBezTo>
                  <a:cubicBezTo>
                    <a:pt x="1700" y="381"/>
                    <a:pt x="1750" y="382"/>
                    <a:pt x="1749" y="384"/>
                  </a:cubicBezTo>
                  <a:cubicBezTo>
                    <a:pt x="1748" y="400"/>
                    <a:pt x="1747" y="399"/>
                    <a:pt x="1727" y="399"/>
                  </a:cubicBezTo>
                  <a:cubicBezTo>
                    <a:pt x="1746" y="402"/>
                    <a:pt x="1787" y="403"/>
                    <a:pt x="1727" y="404"/>
                  </a:cubicBezTo>
                  <a:cubicBezTo>
                    <a:pt x="1722" y="405"/>
                    <a:pt x="1658" y="406"/>
                    <a:pt x="1707" y="406"/>
                  </a:cubicBezTo>
                  <a:cubicBezTo>
                    <a:pt x="1696" y="405"/>
                    <a:pt x="1767" y="404"/>
                    <a:pt x="1693" y="402"/>
                  </a:cubicBezTo>
                  <a:cubicBezTo>
                    <a:pt x="1661" y="404"/>
                    <a:pt x="1663" y="405"/>
                    <a:pt x="1666" y="407"/>
                  </a:cubicBezTo>
                  <a:cubicBezTo>
                    <a:pt x="1667" y="408"/>
                    <a:pt x="1631" y="409"/>
                    <a:pt x="1665" y="410"/>
                  </a:cubicBezTo>
                  <a:cubicBezTo>
                    <a:pt x="1695" y="409"/>
                    <a:pt x="1705" y="408"/>
                    <a:pt x="1690" y="407"/>
                  </a:cubicBezTo>
                  <a:cubicBezTo>
                    <a:pt x="1705" y="407"/>
                    <a:pt x="1723" y="406"/>
                    <a:pt x="1748" y="406"/>
                  </a:cubicBezTo>
                  <a:cubicBezTo>
                    <a:pt x="1748" y="407"/>
                    <a:pt x="1759" y="409"/>
                    <a:pt x="1746" y="409"/>
                  </a:cubicBezTo>
                  <a:cubicBezTo>
                    <a:pt x="1734" y="412"/>
                    <a:pt x="1726" y="411"/>
                    <a:pt x="1717" y="415"/>
                  </a:cubicBezTo>
                  <a:cubicBezTo>
                    <a:pt x="1720" y="416"/>
                    <a:pt x="1731" y="416"/>
                    <a:pt x="1727" y="424"/>
                  </a:cubicBezTo>
                  <a:cubicBezTo>
                    <a:pt x="1710" y="424"/>
                    <a:pt x="1698" y="424"/>
                    <a:pt x="1682" y="425"/>
                  </a:cubicBezTo>
                  <a:cubicBezTo>
                    <a:pt x="1734" y="426"/>
                    <a:pt x="1682" y="428"/>
                    <a:pt x="1721" y="429"/>
                  </a:cubicBezTo>
                  <a:cubicBezTo>
                    <a:pt x="1723" y="429"/>
                    <a:pt x="1721" y="430"/>
                    <a:pt x="1719" y="430"/>
                  </a:cubicBezTo>
                  <a:cubicBezTo>
                    <a:pt x="1686" y="433"/>
                    <a:pt x="1739" y="434"/>
                    <a:pt x="1723" y="436"/>
                  </a:cubicBezTo>
                  <a:cubicBezTo>
                    <a:pt x="1686" y="437"/>
                    <a:pt x="1725" y="439"/>
                    <a:pt x="1694" y="442"/>
                  </a:cubicBezTo>
                  <a:cubicBezTo>
                    <a:pt x="1664" y="443"/>
                    <a:pt x="1725" y="443"/>
                    <a:pt x="1706" y="444"/>
                  </a:cubicBezTo>
                  <a:cubicBezTo>
                    <a:pt x="1669" y="446"/>
                    <a:pt x="1693" y="447"/>
                    <a:pt x="1686" y="449"/>
                  </a:cubicBezTo>
                  <a:cubicBezTo>
                    <a:pt x="1682" y="450"/>
                    <a:pt x="1717" y="451"/>
                    <a:pt x="1686" y="452"/>
                  </a:cubicBezTo>
                  <a:cubicBezTo>
                    <a:pt x="1720" y="453"/>
                    <a:pt x="1684" y="454"/>
                    <a:pt x="1685" y="455"/>
                  </a:cubicBezTo>
                  <a:cubicBezTo>
                    <a:pt x="1681" y="468"/>
                    <a:pt x="1748" y="458"/>
                    <a:pt x="1707" y="461"/>
                  </a:cubicBezTo>
                  <a:lnTo>
                    <a:pt x="1707" y="461"/>
                  </a:lnTo>
                  <a:cubicBezTo>
                    <a:pt x="1697" y="462"/>
                    <a:pt x="1747" y="462"/>
                    <a:pt x="1712" y="463"/>
                  </a:cubicBezTo>
                  <a:cubicBezTo>
                    <a:pt x="1737" y="464"/>
                    <a:pt x="1691" y="465"/>
                    <a:pt x="1708" y="466"/>
                  </a:cubicBezTo>
                  <a:cubicBezTo>
                    <a:pt x="1744" y="470"/>
                    <a:pt x="1728" y="472"/>
                    <a:pt x="1761" y="470"/>
                  </a:cubicBezTo>
                  <a:cubicBezTo>
                    <a:pt x="1770" y="471"/>
                    <a:pt x="1753" y="471"/>
                    <a:pt x="1748" y="471"/>
                  </a:cubicBezTo>
                  <a:lnTo>
                    <a:pt x="1748" y="471"/>
                  </a:lnTo>
                  <a:cubicBezTo>
                    <a:pt x="1738" y="473"/>
                    <a:pt x="1813" y="471"/>
                    <a:pt x="1769" y="472"/>
                  </a:cubicBezTo>
                  <a:lnTo>
                    <a:pt x="1769" y="472"/>
                  </a:lnTo>
                  <a:cubicBezTo>
                    <a:pt x="1850" y="474"/>
                    <a:pt x="1855" y="476"/>
                    <a:pt x="1875" y="486"/>
                  </a:cubicBezTo>
                  <a:cubicBezTo>
                    <a:pt x="1861" y="487"/>
                    <a:pt x="1869" y="489"/>
                    <a:pt x="1862" y="490"/>
                  </a:cubicBezTo>
                  <a:cubicBezTo>
                    <a:pt x="1865" y="491"/>
                    <a:pt x="1859" y="492"/>
                    <a:pt x="1875" y="493"/>
                  </a:cubicBezTo>
                  <a:cubicBezTo>
                    <a:pt x="1908" y="494"/>
                    <a:pt x="1867" y="495"/>
                    <a:pt x="1886" y="496"/>
                  </a:cubicBezTo>
                  <a:cubicBezTo>
                    <a:pt x="1901" y="497"/>
                    <a:pt x="1859" y="497"/>
                    <a:pt x="1886" y="498"/>
                  </a:cubicBezTo>
                  <a:cubicBezTo>
                    <a:pt x="1899" y="498"/>
                    <a:pt x="1893" y="500"/>
                    <a:pt x="1895" y="500"/>
                  </a:cubicBezTo>
                  <a:cubicBezTo>
                    <a:pt x="1843" y="503"/>
                    <a:pt x="1820" y="502"/>
                    <a:pt x="1771" y="502"/>
                  </a:cubicBezTo>
                  <a:cubicBezTo>
                    <a:pt x="1817" y="503"/>
                    <a:pt x="1764" y="504"/>
                    <a:pt x="1769" y="505"/>
                  </a:cubicBezTo>
                  <a:cubicBezTo>
                    <a:pt x="1773" y="506"/>
                    <a:pt x="1769" y="508"/>
                    <a:pt x="1778" y="509"/>
                  </a:cubicBezTo>
                  <a:cubicBezTo>
                    <a:pt x="1789" y="510"/>
                    <a:pt x="1762" y="511"/>
                    <a:pt x="1768" y="512"/>
                  </a:cubicBezTo>
                  <a:cubicBezTo>
                    <a:pt x="1837" y="520"/>
                    <a:pt x="1779" y="516"/>
                    <a:pt x="1878" y="503"/>
                  </a:cubicBezTo>
                  <a:cubicBezTo>
                    <a:pt x="1903" y="503"/>
                    <a:pt x="1892" y="505"/>
                    <a:pt x="1933" y="505"/>
                  </a:cubicBezTo>
                  <a:cubicBezTo>
                    <a:pt x="1884" y="513"/>
                    <a:pt x="1879" y="514"/>
                    <a:pt x="1811" y="515"/>
                  </a:cubicBezTo>
                  <a:cubicBezTo>
                    <a:pt x="1819" y="517"/>
                    <a:pt x="1835" y="515"/>
                    <a:pt x="1832" y="521"/>
                  </a:cubicBezTo>
                  <a:cubicBezTo>
                    <a:pt x="1915" y="521"/>
                    <a:pt x="1860" y="524"/>
                    <a:pt x="1832" y="526"/>
                  </a:cubicBezTo>
                  <a:cubicBezTo>
                    <a:pt x="1867" y="527"/>
                    <a:pt x="1823" y="528"/>
                    <a:pt x="1829" y="529"/>
                  </a:cubicBezTo>
                  <a:cubicBezTo>
                    <a:pt x="1826" y="530"/>
                    <a:pt x="1790" y="531"/>
                    <a:pt x="1775" y="528"/>
                  </a:cubicBezTo>
                  <a:cubicBezTo>
                    <a:pt x="1772" y="529"/>
                    <a:pt x="1766" y="530"/>
                    <a:pt x="1770" y="530"/>
                  </a:cubicBezTo>
                  <a:cubicBezTo>
                    <a:pt x="1802" y="532"/>
                    <a:pt x="1778" y="533"/>
                    <a:pt x="1832" y="534"/>
                  </a:cubicBezTo>
                  <a:cubicBezTo>
                    <a:pt x="1833" y="561"/>
                    <a:pt x="1871" y="556"/>
                    <a:pt x="1889" y="560"/>
                  </a:cubicBezTo>
                  <a:cubicBezTo>
                    <a:pt x="1876" y="562"/>
                    <a:pt x="1897" y="564"/>
                    <a:pt x="1894" y="565"/>
                  </a:cubicBezTo>
                  <a:cubicBezTo>
                    <a:pt x="1893" y="566"/>
                    <a:pt x="1894" y="567"/>
                    <a:pt x="1894" y="568"/>
                  </a:cubicBezTo>
                  <a:cubicBezTo>
                    <a:pt x="1894" y="569"/>
                    <a:pt x="1886" y="570"/>
                    <a:pt x="1896" y="571"/>
                  </a:cubicBezTo>
                  <a:cubicBezTo>
                    <a:pt x="1946" y="574"/>
                    <a:pt x="1924" y="580"/>
                    <a:pt x="1951" y="582"/>
                  </a:cubicBezTo>
                  <a:cubicBezTo>
                    <a:pt x="1952" y="582"/>
                    <a:pt x="1930" y="583"/>
                    <a:pt x="1948" y="583"/>
                  </a:cubicBezTo>
                  <a:cubicBezTo>
                    <a:pt x="1951" y="583"/>
                    <a:pt x="1956" y="583"/>
                    <a:pt x="1955" y="583"/>
                  </a:cubicBezTo>
                  <a:cubicBezTo>
                    <a:pt x="1902" y="586"/>
                    <a:pt x="1965" y="588"/>
                    <a:pt x="1939" y="591"/>
                  </a:cubicBezTo>
                  <a:cubicBezTo>
                    <a:pt x="1969" y="591"/>
                    <a:pt x="1925" y="592"/>
                    <a:pt x="1953" y="593"/>
                  </a:cubicBezTo>
                  <a:cubicBezTo>
                    <a:pt x="1968" y="594"/>
                    <a:pt x="1954" y="595"/>
                    <a:pt x="1957" y="597"/>
                  </a:cubicBezTo>
                  <a:cubicBezTo>
                    <a:pt x="1960" y="598"/>
                    <a:pt x="1965" y="599"/>
                    <a:pt x="1979" y="599"/>
                  </a:cubicBezTo>
                  <a:cubicBezTo>
                    <a:pt x="2001" y="601"/>
                    <a:pt x="1942" y="601"/>
                    <a:pt x="1971" y="602"/>
                  </a:cubicBezTo>
                  <a:cubicBezTo>
                    <a:pt x="1990" y="604"/>
                    <a:pt x="1969" y="605"/>
                    <a:pt x="1978" y="608"/>
                  </a:cubicBezTo>
                  <a:cubicBezTo>
                    <a:pt x="1985" y="609"/>
                    <a:pt x="1966" y="610"/>
                    <a:pt x="1966" y="611"/>
                  </a:cubicBezTo>
                  <a:cubicBezTo>
                    <a:pt x="1991" y="612"/>
                    <a:pt x="1963" y="631"/>
                    <a:pt x="1989" y="631"/>
                  </a:cubicBezTo>
                  <a:cubicBezTo>
                    <a:pt x="2029" y="632"/>
                    <a:pt x="1976" y="633"/>
                    <a:pt x="1986" y="634"/>
                  </a:cubicBezTo>
                  <a:cubicBezTo>
                    <a:pt x="2006" y="636"/>
                    <a:pt x="1994" y="636"/>
                    <a:pt x="1999" y="642"/>
                  </a:cubicBezTo>
                  <a:cubicBezTo>
                    <a:pt x="2002" y="644"/>
                    <a:pt x="1985" y="646"/>
                    <a:pt x="2015" y="648"/>
                  </a:cubicBezTo>
                  <a:cubicBezTo>
                    <a:pt x="1967" y="650"/>
                    <a:pt x="2048" y="648"/>
                    <a:pt x="2040" y="649"/>
                  </a:cubicBezTo>
                  <a:cubicBezTo>
                    <a:pt x="2032" y="650"/>
                    <a:pt x="2025" y="650"/>
                    <a:pt x="2019" y="650"/>
                  </a:cubicBezTo>
                  <a:cubicBezTo>
                    <a:pt x="2025" y="651"/>
                    <a:pt x="2030" y="651"/>
                    <a:pt x="2036" y="651"/>
                  </a:cubicBezTo>
                  <a:cubicBezTo>
                    <a:pt x="2030" y="651"/>
                    <a:pt x="2025" y="651"/>
                    <a:pt x="2019" y="651"/>
                  </a:cubicBezTo>
                  <a:cubicBezTo>
                    <a:pt x="2030" y="653"/>
                    <a:pt x="2039" y="651"/>
                    <a:pt x="2041" y="658"/>
                  </a:cubicBezTo>
                  <a:cubicBezTo>
                    <a:pt x="2043" y="658"/>
                    <a:pt x="2062" y="659"/>
                    <a:pt x="2043" y="660"/>
                  </a:cubicBezTo>
                  <a:cubicBezTo>
                    <a:pt x="2062" y="660"/>
                    <a:pt x="2081" y="661"/>
                    <a:pt x="2100" y="661"/>
                  </a:cubicBezTo>
                  <a:cubicBezTo>
                    <a:pt x="2088" y="662"/>
                    <a:pt x="2075" y="663"/>
                    <a:pt x="2062" y="663"/>
                  </a:cubicBezTo>
                  <a:cubicBezTo>
                    <a:pt x="2103" y="664"/>
                    <a:pt x="2048" y="665"/>
                    <a:pt x="2058" y="666"/>
                  </a:cubicBezTo>
                  <a:cubicBezTo>
                    <a:pt x="2062" y="666"/>
                    <a:pt x="2092" y="667"/>
                    <a:pt x="2071" y="668"/>
                  </a:cubicBezTo>
                  <a:cubicBezTo>
                    <a:pt x="2066" y="669"/>
                    <a:pt x="2087" y="667"/>
                    <a:pt x="2081" y="675"/>
                  </a:cubicBezTo>
                  <a:cubicBezTo>
                    <a:pt x="2101" y="675"/>
                    <a:pt x="2111" y="673"/>
                    <a:pt x="2122" y="675"/>
                  </a:cubicBezTo>
                  <a:cubicBezTo>
                    <a:pt x="2120" y="675"/>
                    <a:pt x="2104" y="676"/>
                    <a:pt x="2107" y="676"/>
                  </a:cubicBezTo>
                  <a:cubicBezTo>
                    <a:pt x="2134" y="677"/>
                    <a:pt x="2122" y="678"/>
                    <a:pt x="2113" y="680"/>
                  </a:cubicBezTo>
                  <a:cubicBezTo>
                    <a:pt x="2111" y="684"/>
                    <a:pt x="2150" y="689"/>
                    <a:pt x="2158" y="689"/>
                  </a:cubicBezTo>
                  <a:cubicBezTo>
                    <a:pt x="2160" y="690"/>
                    <a:pt x="2148" y="691"/>
                    <a:pt x="2144" y="692"/>
                  </a:cubicBezTo>
                  <a:cubicBezTo>
                    <a:pt x="2155" y="693"/>
                    <a:pt x="2186" y="696"/>
                    <a:pt x="2150" y="699"/>
                  </a:cubicBezTo>
                  <a:cubicBezTo>
                    <a:pt x="2161" y="699"/>
                    <a:pt x="2173" y="700"/>
                    <a:pt x="2185" y="700"/>
                  </a:cubicBezTo>
                  <a:cubicBezTo>
                    <a:pt x="2151" y="700"/>
                    <a:pt x="2185" y="701"/>
                    <a:pt x="2177" y="702"/>
                  </a:cubicBezTo>
                  <a:cubicBezTo>
                    <a:pt x="2170" y="702"/>
                    <a:pt x="2164" y="704"/>
                    <a:pt x="2172" y="704"/>
                  </a:cubicBezTo>
                  <a:cubicBezTo>
                    <a:pt x="2191" y="705"/>
                    <a:pt x="2184" y="706"/>
                    <a:pt x="2185" y="706"/>
                  </a:cubicBezTo>
                  <a:cubicBezTo>
                    <a:pt x="2188" y="709"/>
                    <a:pt x="2176" y="711"/>
                    <a:pt x="2196" y="713"/>
                  </a:cubicBezTo>
                  <a:cubicBezTo>
                    <a:pt x="2231" y="717"/>
                    <a:pt x="2204" y="717"/>
                    <a:pt x="2237" y="723"/>
                  </a:cubicBezTo>
                  <a:cubicBezTo>
                    <a:pt x="2268" y="727"/>
                    <a:pt x="2140" y="729"/>
                    <a:pt x="2124" y="732"/>
                  </a:cubicBezTo>
                  <a:cubicBezTo>
                    <a:pt x="2109" y="734"/>
                    <a:pt x="2079" y="739"/>
                    <a:pt x="2119" y="742"/>
                  </a:cubicBezTo>
                  <a:cubicBezTo>
                    <a:pt x="2039" y="742"/>
                    <a:pt x="2040" y="743"/>
                    <a:pt x="2060" y="746"/>
                  </a:cubicBezTo>
                  <a:cubicBezTo>
                    <a:pt x="2020" y="747"/>
                    <a:pt x="2051" y="749"/>
                    <a:pt x="2039" y="751"/>
                  </a:cubicBezTo>
                  <a:cubicBezTo>
                    <a:pt x="2028" y="753"/>
                    <a:pt x="1997" y="755"/>
                    <a:pt x="2036" y="757"/>
                  </a:cubicBezTo>
                  <a:cubicBezTo>
                    <a:pt x="1996" y="758"/>
                    <a:pt x="1981" y="759"/>
                    <a:pt x="2020" y="762"/>
                  </a:cubicBezTo>
                  <a:cubicBezTo>
                    <a:pt x="1998" y="763"/>
                    <a:pt x="1961" y="764"/>
                    <a:pt x="1965" y="765"/>
                  </a:cubicBezTo>
                  <a:cubicBezTo>
                    <a:pt x="1972" y="766"/>
                    <a:pt x="1937" y="767"/>
                    <a:pt x="1958" y="768"/>
                  </a:cubicBezTo>
                  <a:cubicBezTo>
                    <a:pt x="1985" y="769"/>
                    <a:pt x="1959" y="770"/>
                    <a:pt x="1954" y="771"/>
                  </a:cubicBezTo>
                  <a:cubicBezTo>
                    <a:pt x="1950" y="772"/>
                    <a:pt x="1955" y="773"/>
                    <a:pt x="1943" y="774"/>
                  </a:cubicBezTo>
                  <a:cubicBezTo>
                    <a:pt x="1930" y="774"/>
                    <a:pt x="1970" y="775"/>
                    <a:pt x="1944" y="776"/>
                  </a:cubicBezTo>
                  <a:cubicBezTo>
                    <a:pt x="1895" y="779"/>
                    <a:pt x="2055" y="779"/>
                    <a:pt x="1998" y="779"/>
                  </a:cubicBezTo>
                  <a:lnTo>
                    <a:pt x="1998" y="779"/>
                  </a:lnTo>
                  <a:cubicBezTo>
                    <a:pt x="1979" y="782"/>
                    <a:pt x="1976" y="777"/>
                    <a:pt x="1977" y="786"/>
                  </a:cubicBezTo>
                  <a:cubicBezTo>
                    <a:pt x="1977" y="787"/>
                    <a:pt x="1965" y="789"/>
                    <a:pt x="1981" y="790"/>
                  </a:cubicBezTo>
                  <a:cubicBezTo>
                    <a:pt x="2006" y="791"/>
                    <a:pt x="1971" y="792"/>
                    <a:pt x="1974" y="793"/>
                  </a:cubicBezTo>
                  <a:cubicBezTo>
                    <a:pt x="1979" y="795"/>
                    <a:pt x="2000" y="798"/>
                    <a:pt x="1938" y="799"/>
                  </a:cubicBezTo>
                  <a:cubicBezTo>
                    <a:pt x="1930" y="800"/>
                    <a:pt x="1937" y="800"/>
                    <a:pt x="1936" y="804"/>
                  </a:cubicBezTo>
                  <a:cubicBezTo>
                    <a:pt x="1906" y="805"/>
                    <a:pt x="1874" y="806"/>
                    <a:pt x="1877" y="806"/>
                  </a:cubicBezTo>
                  <a:cubicBezTo>
                    <a:pt x="1881" y="807"/>
                    <a:pt x="1839" y="808"/>
                    <a:pt x="1867" y="809"/>
                  </a:cubicBezTo>
                  <a:cubicBezTo>
                    <a:pt x="1874" y="809"/>
                    <a:pt x="1847" y="811"/>
                    <a:pt x="1854" y="811"/>
                  </a:cubicBezTo>
                  <a:cubicBezTo>
                    <a:pt x="1887" y="812"/>
                    <a:pt x="1842" y="813"/>
                    <a:pt x="1854" y="814"/>
                  </a:cubicBezTo>
                  <a:cubicBezTo>
                    <a:pt x="1861" y="814"/>
                    <a:pt x="1880" y="814"/>
                    <a:pt x="1894" y="814"/>
                  </a:cubicBezTo>
                  <a:lnTo>
                    <a:pt x="1894" y="818"/>
                  </a:lnTo>
                  <a:cubicBezTo>
                    <a:pt x="1960" y="815"/>
                    <a:pt x="1969" y="808"/>
                    <a:pt x="2016" y="803"/>
                  </a:cubicBezTo>
                  <a:cubicBezTo>
                    <a:pt x="2036" y="795"/>
                    <a:pt x="2078" y="788"/>
                    <a:pt x="2123" y="787"/>
                  </a:cubicBezTo>
                  <a:cubicBezTo>
                    <a:pt x="2095" y="786"/>
                    <a:pt x="2129" y="785"/>
                    <a:pt x="2105" y="784"/>
                  </a:cubicBezTo>
                  <a:cubicBezTo>
                    <a:pt x="2122" y="784"/>
                    <a:pt x="2180" y="783"/>
                    <a:pt x="2144" y="784"/>
                  </a:cubicBezTo>
                  <a:lnTo>
                    <a:pt x="2144" y="784"/>
                  </a:lnTo>
                  <a:cubicBezTo>
                    <a:pt x="2144" y="786"/>
                    <a:pt x="2229" y="783"/>
                    <a:pt x="2185" y="785"/>
                  </a:cubicBezTo>
                  <a:cubicBezTo>
                    <a:pt x="2184" y="785"/>
                    <a:pt x="2193" y="788"/>
                    <a:pt x="2185" y="786"/>
                  </a:cubicBezTo>
                  <a:cubicBezTo>
                    <a:pt x="2237" y="788"/>
                    <a:pt x="2158" y="786"/>
                    <a:pt x="2144" y="787"/>
                  </a:cubicBezTo>
                  <a:cubicBezTo>
                    <a:pt x="2150" y="787"/>
                    <a:pt x="2155" y="788"/>
                    <a:pt x="2161" y="788"/>
                  </a:cubicBezTo>
                  <a:cubicBezTo>
                    <a:pt x="2155" y="788"/>
                    <a:pt x="2150" y="788"/>
                    <a:pt x="2144" y="788"/>
                  </a:cubicBezTo>
                  <a:cubicBezTo>
                    <a:pt x="2140" y="796"/>
                    <a:pt x="2166" y="790"/>
                    <a:pt x="2185" y="792"/>
                  </a:cubicBezTo>
                  <a:cubicBezTo>
                    <a:pt x="2183" y="790"/>
                    <a:pt x="2167" y="791"/>
                    <a:pt x="2167" y="791"/>
                  </a:cubicBezTo>
                  <a:cubicBezTo>
                    <a:pt x="2175" y="791"/>
                    <a:pt x="2180" y="790"/>
                    <a:pt x="2185" y="791"/>
                  </a:cubicBezTo>
                  <a:cubicBezTo>
                    <a:pt x="2171" y="791"/>
                    <a:pt x="2202" y="791"/>
                    <a:pt x="2203" y="792"/>
                  </a:cubicBezTo>
                  <a:cubicBezTo>
                    <a:pt x="2197" y="792"/>
                    <a:pt x="2191" y="792"/>
                    <a:pt x="2185" y="792"/>
                  </a:cubicBezTo>
                  <a:cubicBezTo>
                    <a:pt x="2222" y="801"/>
                    <a:pt x="2131" y="809"/>
                    <a:pt x="2102" y="816"/>
                  </a:cubicBezTo>
                  <a:cubicBezTo>
                    <a:pt x="2108" y="816"/>
                    <a:pt x="2114" y="816"/>
                    <a:pt x="2119" y="816"/>
                  </a:cubicBezTo>
                  <a:cubicBezTo>
                    <a:pt x="2114" y="816"/>
                    <a:pt x="2108" y="816"/>
                    <a:pt x="2102" y="816"/>
                  </a:cubicBezTo>
                  <a:lnTo>
                    <a:pt x="2102" y="819"/>
                  </a:lnTo>
                  <a:cubicBezTo>
                    <a:pt x="2121" y="820"/>
                    <a:pt x="2133" y="820"/>
                    <a:pt x="2149" y="820"/>
                  </a:cubicBezTo>
                  <a:cubicBezTo>
                    <a:pt x="2130" y="820"/>
                    <a:pt x="2116" y="821"/>
                    <a:pt x="2098" y="821"/>
                  </a:cubicBezTo>
                  <a:cubicBezTo>
                    <a:pt x="2115" y="821"/>
                    <a:pt x="2126" y="821"/>
                    <a:pt x="2144" y="821"/>
                  </a:cubicBezTo>
                  <a:cubicBezTo>
                    <a:pt x="2150" y="831"/>
                    <a:pt x="2117" y="825"/>
                    <a:pt x="2092" y="828"/>
                  </a:cubicBezTo>
                  <a:cubicBezTo>
                    <a:pt x="2102" y="833"/>
                    <a:pt x="2160" y="830"/>
                    <a:pt x="2123" y="831"/>
                  </a:cubicBezTo>
                  <a:lnTo>
                    <a:pt x="2123" y="831"/>
                  </a:lnTo>
                  <a:cubicBezTo>
                    <a:pt x="2141" y="832"/>
                    <a:pt x="2099" y="833"/>
                    <a:pt x="2113" y="834"/>
                  </a:cubicBezTo>
                  <a:cubicBezTo>
                    <a:pt x="2125" y="836"/>
                    <a:pt x="2088" y="840"/>
                    <a:pt x="2081" y="842"/>
                  </a:cubicBezTo>
                  <a:cubicBezTo>
                    <a:pt x="2087" y="842"/>
                    <a:pt x="2093" y="842"/>
                    <a:pt x="2099" y="842"/>
                  </a:cubicBezTo>
                  <a:cubicBezTo>
                    <a:pt x="2093" y="842"/>
                    <a:pt x="2087" y="842"/>
                    <a:pt x="2081" y="843"/>
                  </a:cubicBezTo>
                  <a:cubicBezTo>
                    <a:pt x="2071" y="845"/>
                    <a:pt x="2146" y="843"/>
                    <a:pt x="2102" y="844"/>
                  </a:cubicBezTo>
                  <a:lnTo>
                    <a:pt x="2102" y="844"/>
                  </a:lnTo>
                  <a:cubicBezTo>
                    <a:pt x="2056" y="846"/>
                    <a:pt x="2136" y="846"/>
                    <a:pt x="2072" y="846"/>
                  </a:cubicBezTo>
                  <a:cubicBezTo>
                    <a:pt x="2072" y="847"/>
                    <a:pt x="2074" y="847"/>
                    <a:pt x="2071" y="847"/>
                  </a:cubicBezTo>
                  <a:cubicBezTo>
                    <a:pt x="2059" y="848"/>
                    <a:pt x="2077" y="849"/>
                    <a:pt x="2069" y="850"/>
                  </a:cubicBezTo>
                  <a:cubicBezTo>
                    <a:pt x="2060" y="852"/>
                    <a:pt x="2090" y="854"/>
                    <a:pt x="2100" y="856"/>
                  </a:cubicBezTo>
                  <a:cubicBezTo>
                    <a:pt x="1977" y="860"/>
                    <a:pt x="1904" y="890"/>
                    <a:pt x="1748" y="887"/>
                  </a:cubicBezTo>
                  <a:cubicBezTo>
                    <a:pt x="1768" y="890"/>
                    <a:pt x="1682" y="893"/>
                    <a:pt x="1670" y="895"/>
                  </a:cubicBezTo>
                  <a:cubicBezTo>
                    <a:pt x="1617" y="895"/>
                    <a:pt x="1666" y="897"/>
                    <a:pt x="1629" y="897"/>
                  </a:cubicBezTo>
                  <a:cubicBezTo>
                    <a:pt x="1621" y="897"/>
                    <a:pt x="1649" y="898"/>
                    <a:pt x="1628" y="899"/>
                  </a:cubicBezTo>
                  <a:cubicBezTo>
                    <a:pt x="1574" y="901"/>
                    <a:pt x="1575" y="903"/>
                    <a:pt x="1569" y="906"/>
                  </a:cubicBezTo>
                  <a:cubicBezTo>
                    <a:pt x="1557" y="906"/>
                    <a:pt x="1528" y="906"/>
                    <a:pt x="1553" y="907"/>
                  </a:cubicBezTo>
                  <a:cubicBezTo>
                    <a:pt x="1560" y="907"/>
                    <a:pt x="1565" y="908"/>
                    <a:pt x="1560" y="908"/>
                  </a:cubicBezTo>
                  <a:cubicBezTo>
                    <a:pt x="1536" y="909"/>
                    <a:pt x="1552" y="910"/>
                    <a:pt x="1551" y="911"/>
                  </a:cubicBezTo>
                  <a:cubicBezTo>
                    <a:pt x="1518" y="921"/>
                    <a:pt x="1516" y="923"/>
                    <a:pt x="1480" y="928"/>
                  </a:cubicBezTo>
                  <a:cubicBezTo>
                    <a:pt x="1467" y="928"/>
                    <a:pt x="1500" y="929"/>
                    <a:pt x="1480" y="931"/>
                  </a:cubicBezTo>
                  <a:cubicBezTo>
                    <a:pt x="1467" y="931"/>
                    <a:pt x="1480" y="933"/>
                    <a:pt x="1477" y="934"/>
                  </a:cubicBezTo>
                  <a:cubicBezTo>
                    <a:pt x="1472" y="935"/>
                    <a:pt x="1495" y="937"/>
                    <a:pt x="1461" y="938"/>
                  </a:cubicBezTo>
                  <a:cubicBezTo>
                    <a:pt x="1484" y="940"/>
                    <a:pt x="1448" y="941"/>
                    <a:pt x="1455" y="943"/>
                  </a:cubicBezTo>
                  <a:cubicBezTo>
                    <a:pt x="1463" y="944"/>
                    <a:pt x="1461" y="946"/>
                    <a:pt x="1436" y="947"/>
                  </a:cubicBezTo>
                  <a:cubicBezTo>
                    <a:pt x="1477" y="948"/>
                    <a:pt x="1424" y="949"/>
                    <a:pt x="1434" y="950"/>
                  </a:cubicBezTo>
                  <a:cubicBezTo>
                    <a:pt x="1444" y="951"/>
                    <a:pt x="1429" y="953"/>
                    <a:pt x="1453" y="954"/>
                  </a:cubicBezTo>
                  <a:cubicBezTo>
                    <a:pt x="1416" y="958"/>
                    <a:pt x="1446" y="961"/>
                    <a:pt x="1436" y="965"/>
                  </a:cubicBezTo>
                  <a:cubicBezTo>
                    <a:pt x="1420" y="970"/>
                    <a:pt x="1413" y="973"/>
                    <a:pt x="1398" y="976"/>
                  </a:cubicBezTo>
                  <a:cubicBezTo>
                    <a:pt x="1406" y="978"/>
                    <a:pt x="1384" y="980"/>
                    <a:pt x="1396" y="983"/>
                  </a:cubicBezTo>
                  <a:cubicBezTo>
                    <a:pt x="1405" y="984"/>
                    <a:pt x="1362" y="986"/>
                    <a:pt x="1393" y="987"/>
                  </a:cubicBezTo>
                  <a:cubicBezTo>
                    <a:pt x="1397" y="987"/>
                    <a:pt x="1381" y="988"/>
                    <a:pt x="1372" y="988"/>
                  </a:cubicBezTo>
                  <a:cubicBezTo>
                    <a:pt x="1333" y="994"/>
                    <a:pt x="1359" y="993"/>
                    <a:pt x="1297" y="997"/>
                  </a:cubicBezTo>
                  <a:cubicBezTo>
                    <a:pt x="1289" y="998"/>
                    <a:pt x="1256" y="998"/>
                    <a:pt x="1287" y="999"/>
                  </a:cubicBezTo>
                  <a:cubicBezTo>
                    <a:pt x="1293" y="1000"/>
                    <a:pt x="1291" y="1000"/>
                    <a:pt x="1290" y="1001"/>
                  </a:cubicBezTo>
                  <a:cubicBezTo>
                    <a:pt x="1281" y="1004"/>
                    <a:pt x="1312" y="1008"/>
                    <a:pt x="1269" y="1011"/>
                  </a:cubicBezTo>
                  <a:cubicBezTo>
                    <a:pt x="1300" y="1013"/>
                    <a:pt x="1260" y="1011"/>
                    <a:pt x="1269" y="1016"/>
                  </a:cubicBezTo>
                  <a:cubicBezTo>
                    <a:pt x="1241" y="1014"/>
                    <a:pt x="1234" y="1015"/>
                    <a:pt x="1207" y="1020"/>
                  </a:cubicBezTo>
                  <a:cubicBezTo>
                    <a:pt x="1213" y="1020"/>
                    <a:pt x="1219" y="1020"/>
                    <a:pt x="1224" y="1020"/>
                  </a:cubicBezTo>
                  <a:cubicBezTo>
                    <a:pt x="1219" y="1020"/>
                    <a:pt x="1213" y="1020"/>
                    <a:pt x="1207" y="1020"/>
                  </a:cubicBezTo>
                  <a:cubicBezTo>
                    <a:pt x="1204" y="1021"/>
                    <a:pt x="1217" y="1022"/>
                    <a:pt x="1186" y="1022"/>
                  </a:cubicBezTo>
                  <a:cubicBezTo>
                    <a:pt x="1156" y="1026"/>
                    <a:pt x="1151" y="1027"/>
                    <a:pt x="1124" y="1029"/>
                  </a:cubicBezTo>
                  <a:cubicBezTo>
                    <a:pt x="1128" y="1029"/>
                    <a:pt x="1143" y="1029"/>
                    <a:pt x="1133" y="1029"/>
                  </a:cubicBezTo>
                  <a:cubicBezTo>
                    <a:pt x="1095" y="1029"/>
                    <a:pt x="1106" y="1030"/>
                    <a:pt x="1103" y="1031"/>
                  </a:cubicBezTo>
                  <a:cubicBezTo>
                    <a:pt x="1098" y="1031"/>
                    <a:pt x="1081" y="1032"/>
                    <a:pt x="1089" y="1033"/>
                  </a:cubicBezTo>
                  <a:cubicBezTo>
                    <a:pt x="1116" y="1034"/>
                    <a:pt x="1063" y="1034"/>
                    <a:pt x="1063" y="1035"/>
                  </a:cubicBezTo>
                  <a:cubicBezTo>
                    <a:pt x="1069" y="1035"/>
                    <a:pt x="1075" y="1036"/>
                    <a:pt x="1081" y="1036"/>
                  </a:cubicBezTo>
                  <a:cubicBezTo>
                    <a:pt x="1068" y="1036"/>
                    <a:pt x="1056" y="1037"/>
                    <a:pt x="1044" y="1037"/>
                  </a:cubicBezTo>
                  <a:cubicBezTo>
                    <a:pt x="1079" y="1038"/>
                    <a:pt x="1023" y="1039"/>
                    <a:pt x="1039" y="1040"/>
                  </a:cubicBezTo>
                  <a:cubicBezTo>
                    <a:pt x="1066" y="1042"/>
                    <a:pt x="995" y="1041"/>
                    <a:pt x="1000" y="1044"/>
                  </a:cubicBezTo>
                  <a:cubicBezTo>
                    <a:pt x="1030" y="1046"/>
                    <a:pt x="974" y="1047"/>
                    <a:pt x="1010" y="1050"/>
                  </a:cubicBezTo>
                  <a:cubicBezTo>
                    <a:pt x="1017" y="1053"/>
                    <a:pt x="975" y="1052"/>
                    <a:pt x="957" y="1050"/>
                  </a:cubicBezTo>
                  <a:cubicBezTo>
                    <a:pt x="957" y="1052"/>
                    <a:pt x="954" y="1053"/>
                    <a:pt x="958" y="1054"/>
                  </a:cubicBezTo>
                  <a:cubicBezTo>
                    <a:pt x="933" y="1060"/>
                    <a:pt x="994" y="1059"/>
                    <a:pt x="942" y="1063"/>
                  </a:cubicBezTo>
                  <a:cubicBezTo>
                    <a:pt x="962" y="1065"/>
                    <a:pt x="918" y="1067"/>
                    <a:pt x="975" y="1068"/>
                  </a:cubicBezTo>
                  <a:cubicBezTo>
                    <a:pt x="969" y="1069"/>
                    <a:pt x="956" y="1069"/>
                    <a:pt x="958" y="1070"/>
                  </a:cubicBezTo>
                  <a:cubicBezTo>
                    <a:pt x="985" y="1070"/>
                    <a:pt x="964" y="1071"/>
                    <a:pt x="957" y="1072"/>
                  </a:cubicBezTo>
                  <a:cubicBezTo>
                    <a:pt x="951" y="1073"/>
                    <a:pt x="926" y="1073"/>
                    <a:pt x="956" y="1074"/>
                  </a:cubicBezTo>
                  <a:cubicBezTo>
                    <a:pt x="939" y="1074"/>
                    <a:pt x="933" y="1075"/>
                    <a:pt x="936" y="1076"/>
                  </a:cubicBezTo>
                  <a:cubicBezTo>
                    <a:pt x="945" y="1075"/>
                    <a:pt x="951" y="1077"/>
                    <a:pt x="957" y="1079"/>
                  </a:cubicBezTo>
                  <a:cubicBezTo>
                    <a:pt x="959" y="1080"/>
                    <a:pt x="968" y="1082"/>
                    <a:pt x="955" y="1082"/>
                  </a:cubicBezTo>
                  <a:cubicBezTo>
                    <a:pt x="928" y="1084"/>
                    <a:pt x="970" y="1084"/>
                    <a:pt x="957" y="1085"/>
                  </a:cubicBezTo>
                  <a:cubicBezTo>
                    <a:pt x="864" y="1090"/>
                    <a:pt x="913" y="1098"/>
                    <a:pt x="825" y="1099"/>
                  </a:cubicBezTo>
                  <a:cubicBezTo>
                    <a:pt x="855" y="1099"/>
                    <a:pt x="879" y="1100"/>
                    <a:pt x="895" y="1099"/>
                  </a:cubicBezTo>
                  <a:cubicBezTo>
                    <a:pt x="889" y="1099"/>
                    <a:pt x="883" y="1098"/>
                    <a:pt x="878" y="1098"/>
                  </a:cubicBezTo>
                  <a:cubicBezTo>
                    <a:pt x="892" y="1098"/>
                    <a:pt x="927" y="1097"/>
                    <a:pt x="895" y="1098"/>
                  </a:cubicBezTo>
                  <a:lnTo>
                    <a:pt x="895" y="1099"/>
                  </a:lnTo>
                  <a:cubicBezTo>
                    <a:pt x="902" y="1099"/>
                    <a:pt x="909" y="1099"/>
                    <a:pt x="916" y="1100"/>
                  </a:cubicBezTo>
                  <a:cubicBezTo>
                    <a:pt x="882" y="1100"/>
                    <a:pt x="917" y="1101"/>
                    <a:pt x="904" y="1102"/>
                  </a:cubicBezTo>
                  <a:cubicBezTo>
                    <a:pt x="891" y="1103"/>
                    <a:pt x="897" y="1104"/>
                    <a:pt x="895" y="1105"/>
                  </a:cubicBezTo>
                  <a:cubicBezTo>
                    <a:pt x="893" y="1106"/>
                    <a:pt x="895" y="1107"/>
                    <a:pt x="876" y="1108"/>
                  </a:cubicBezTo>
                  <a:cubicBezTo>
                    <a:pt x="866" y="1109"/>
                    <a:pt x="886" y="1110"/>
                    <a:pt x="883" y="1111"/>
                  </a:cubicBezTo>
                  <a:cubicBezTo>
                    <a:pt x="881" y="1111"/>
                    <a:pt x="905" y="1112"/>
                    <a:pt x="863" y="1112"/>
                  </a:cubicBezTo>
                  <a:cubicBezTo>
                    <a:pt x="815" y="1113"/>
                    <a:pt x="916" y="1116"/>
                    <a:pt x="891" y="1117"/>
                  </a:cubicBezTo>
                  <a:cubicBezTo>
                    <a:pt x="884" y="1117"/>
                    <a:pt x="830" y="1118"/>
                    <a:pt x="874" y="1119"/>
                  </a:cubicBezTo>
                  <a:cubicBezTo>
                    <a:pt x="840" y="1121"/>
                    <a:pt x="856" y="1117"/>
                    <a:pt x="853" y="1128"/>
                  </a:cubicBezTo>
                  <a:cubicBezTo>
                    <a:pt x="853" y="1129"/>
                    <a:pt x="865" y="1130"/>
                    <a:pt x="851" y="1131"/>
                  </a:cubicBezTo>
                  <a:cubicBezTo>
                    <a:pt x="818" y="1132"/>
                    <a:pt x="866" y="1132"/>
                    <a:pt x="853" y="1133"/>
                  </a:cubicBezTo>
                  <a:cubicBezTo>
                    <a:pt x="847" y="1134"/>
                    <a:pt x="841" y="1134"/>
                    <a:pt x="834" y="1134"/>
                  </a:cubicBezTo>
                  <a:cubicBezTo>
                    <a:pt x="821" y="1135"/>
                    <a:pt x="800" y="1135"/>
                    <a:pt x="823" y="1140"/>
                  </a:cubicBezTo>
                  <a:cubicBezTo>
                    <a:pt x="829" y="1141"/>
                    <a:pt x="786" y="1142"/>
                    <a:pt x="831" y="1143"/>
                  </a:cubicBezTo>
                  <a:cubicBezTo>
                    <a:pt x="815" y="1145"/>
                    <a:pt x="746" y="1147"/>
                    <a:pt x="795" y="1150"/>
                  </a:cubicBezTo>
                  <a:cubicBezTo>
                    <a:pt x="807" y="1151"/>
                    <a:pt x="803" y="1151"/>
                    <a:pt x="794" y="1151"/>
                  </a:cubicBezTo>
                  <a:cubicBezTo>
                    <a:pt x="760" y="1154"/>
                    <a:pt x="787" y="1157"/>
                    <a:pt x="750" y="1159"/>
                  </a:cubicBezTo>
                  <a:cubicBezTo>
                    <a:pt x="800" y="1161"/>
                    <a:pt x="742" y="1163"/>
                    <a:pt x="789" y="1165"/>
                  </a:cubicBezTo>
                  <a:cubicBezTo>
                    <a:pt x="797" y="1165"/>
                    <a:pt x="783" y="1166"/>
                    <a:pt x="778" y="1167"/>
                  </a:cubicBezTo>
                  <a:cubicBezTo>
                    <a:pt x="789" y="1168"/>
                    <a:pt x="894" y="1168"/>
                    <a:pt x="853" y="1168"/>
                  </a:cubicBezTo>
                  <a:lnTo>
                    <a:pt x="853" y="1168"/>
                  </a:lnTo>
                  <a:cubicBezTo>
                    <a:pt x="884" y="1170"/>
                    <a:pt x="872" y="1171"/>
                    <a:pt x="884" y="1173"/>
                  </a:cubicBezTo>
                  <a:cubicBezTo>
                    <a:pt x="895" y="1174"/>
                    <a:pt x="877" y="1173"/>
                    <a:pt x="874" y="1173"/>
                  </a:cubicBezTo>
                  <a:cubicBezTo>
                    <a:pt x="879" y="1173"/>
                    <a:pt x="893" y="1173"/>
                    <a:pt x="884" y="1173"/>
                  </a:cubicBezTo>
                  <a:cubicBezTo>
                    <a:pt x="826" y="1174"/>
                    <a:pt x="807" y="1173"/>
                    <a:pt x="754" y="1170"/>
                  </a:cubicBezTo>
                  <a:lnTo>
                    <a:pt x="754" y="1175"/>
                  </a:lnTo>
                  <a:cubicBezTo>
                    <a:pt x="787" y="1172"/>
                    <a:pt x="870" y="1182"/>
                    <a:pt x="776" y="1184"/>
                  </a:cubicBezTo>
                  <a:cubicBezTo>
                    <a:pt x="744" y="1185"/>
                    <a:pt x="741" y="1168"/>
                    <a:pt x="687" y="1182"/>
                  </a:cubicBezTo>
                  <a:cubicBezTo>
                    <a:pt x="669" y="1196"/>
                    <a:pt x="642" y="1193"/>
                    <a:pt x="644" y="1199"/>
                  </a:cubicBezTo>
                  <a:cubicBezTo>
                    <a:pt x="579" y="1218"/>
                    <a:pt x="707" y="1217"/>
                    <a:pt x="747" y="1217"/>
                  </a:cubicBezTo>
                  <a:cubicBezTo>
                    <a:pt x="683" y="1217"/>
                    <a:pt x="753" y="1219"/>
                    <a:pt x="709" y="1219"/>
                  </a:cubicBezTo>
                  <a:cubicBezTo>
                    <a:pt x="724" y="1220"/>
                    <a:pt x="787" y="1220"/>
                    <a:pt x="767" y="1212"/>
                  </a:cubicBezTo>
                  <a:cubicBezTo>
                    <a:pt x="753" y="1210"/>
                    <a:pt x="782" y="1209"/>
                    <a:pt x="770" y="1208"/>
                  </a:cubicBezTo>
                  <a:cubicBezTo>
                    <a:pt x="756" y="1206"/>
                    <a:pt x="812" y="1205"/>
                    <a:pt x="775" y="1203"/>
                  </a:cubicBezTo>
                  <a:cubicBezTo>
                    <a:pt x="810" y="1203"/>
                    <a:pt x="747" y="1202"/>
                    <a:pt x="777" y="1201"/>
                  </a:cubicBezTo>
                  <a:cubicBezTo>
                    <a:pt x="809" y="1200"/>
                    <a:pt x="747" y="1199"/>
                    <a:pt x="773" y="1199"/>
                  </a:cubicBezTo>
                  <a:cubicBezTo>
                    <a:pt x="801" y="1198"/>
                    <a:pt x="785" y="1197"/>
                    <a:pt x="791" y="1196"/>
                  </a:cubicBezTo>
                  <a:cubicBezTo>
                    <a:pt x="795" y="1195"/>
                    <a:pt x="822" y="1195"/>
                    <a:pt x="792" y="1194"/>
                  </a:cubicBezTo>
                  <a:cubicBezTo>
                    <a:pt x="836" y="1189"/>
                    <a:pt x="830" y="1186"/>
                    <a:pt x="895" y="1180"/>
                  </a:cubicBezTo>
                  <a:cubicBezTo>
                    <a:pt x="857" y="1179"/>
                    <a:pt x="908" y="1178"/>
                    <a:pt x="877" y="1177"/>
                  </a:cubicBezTo>
                  <a:cubicBezTo>
                    <a:pt x="959" y="1179"/>
                    <a:pt x="970" y="1178"/>
                    <a:pt x="1031" y="1164"/>
                  </a:cubicBezTo>
                  <a:cubicBezTo>
                    <a:pt x="1058" y="1162"/>
                    <a:pt x="1027" y="1162"/>
                    <a:pt x="1029" y="1160"/>
                  </a:cubicBezTo>
                  <a:cubicBezTo>
                    <a:pt x="1035" y="1158"/>
                    <a:pt x="1042" y="1160"/>
                    <a:pt x="1041" y="1153"/>
                  </a:cubicBezTo>
                  <a:cubicBezTo>
                    <a:pt x="1067" y="1156"/>
                    <a:pt x="1140" y="1151"/>
                    <a:pt x="1103" y="1153"/>
                  </a:cubicBezTo>
                  <a:lnTo>
                    <a:pt x="1103" y="1153"/>
                  </a:lnTo>
                  <a:cubicBezTo>
                    <a:pt x="1104" y="1155"/>
                    <a:pt x="1117" y="1156"/>
                    <a:pt x="1106" y="1157"/>
                  </a:cubicBezTo>
                  <a:cubicBezTo>
                    <a:pt x="1096" y="1159"/>
                    <a:pt x="1132" y="1158"/>
                    <a:pt x="1124" y="1165"/>
                  </a:cubicBezTo>
                  <a:cubicBezTo>
                    <a:pt x="1140" y="1165"/>
                    <a:pt x="1149" y="1165"/>
                    <a:pt x="1161" y="1164"/>
                  </a:cubicBezTo>
                  <a:lnTo>
                    <a:pt x="1161" y="1169"/>
                  </a:lnTo>
                  <a:cubicBezTo>
                    <a:pt x="1143" y="1169"/>
                    <a:pt x="1133" y="1170"/>
                    <a:pt x="1124" y="1170"/>
                  </a:cubicBezTo>
                  <a:cubicBezTo>
                    <a:pt x="1162" y="1171"/>
                    <a:pt x="1098" y="1173"/>
                    <a:pt x="1144" y="1173"/>
                  </a:cubicBezTo>
                  <a:cubicBezTo>
                    <a:pt x="1077" y="1176"/>
                    <a:pt x="1175" y="1178"/>
                    <a:pt x="1106" y="1180"/>
                  </a:cubicBezTo>
                  <a:cubicBezTo>
                    <a:pt x="1140" y="1183"/>
                    <a:pt x="1115" y="1189"/>
                    <a:pt x="1125" y="1193"/>
                  </a:cubicBezTo>
                  <a:cubicBezTo>
                    <a:pt x="1130" y="1195"/>
                    <a:pt x="1095" y="1194"/>
                    <a:pt x="1082" y="1195"/>
                  </a:cubicBezTo>
                  <a:cubicBezTo>
                    <a:pt x="1082" y="1199"/>
                    <a:pt x="1088" y="1203"/>
                    <a:pt x="1079" y="1207"/>
                  </a:cubicBezTo>
                  <a:cubicBezTo>
                    <a:pt x="1076" y="1208"/>
                    <a:pt x="1099" y="1208"/>
                    <a:pt x="1092" y="1210"/>
                  </a:cubicBezTo>
                  <a:cubicBezTo>
                    <a:pt x="1076" y="1212"/>
                    <a:pt x="1051" y="1215"/>
                    <a:pt x="1061" y="1218"/>
                  </a:cubicBezTo>
                  <a:cubicBezTo>
                    <a:pt x="1068" y="1220"/>
                    <a:pt x="1047" y="1222"/>
                    <a:pt x="1078" y="1224"/>
                  </a:cubicBezTo>
                  <a:cubicBezTo>
                    <a:pt x="1034" y="1226"/>
                    <a:pt x="1087" y="1229"/>
                    <a:pt x="1048" y="1231"/>
                  </a:cubicBezTo>
                  <a:cubicBezTo>
                    <a:pt x="1063" y="1233"/>
                    <a:pt x="1037" y="1235"/>
                    <a:pt x="1040" y="1237"/>
                  </a:cubicBezTo>
                  <a:cubicBezTo>
                    <a:pt x="1043" y="1241"/>
                    <a:pt x="1039" y="1244"/>
                    <a:pt x="1041" y="1250"/>
                  </a:cubicBezTo>
                  <a:cubicBezTo>
                    <a:pt x="1041" y="1250"/>
                    <a:pt x="977" y="1248"/>
                    <a:pt x="1012" y="1250"/>
                  </a:cubicBezTo>
                  <a:cubicBezTo>
                    <a:pt x="1032" y="1251"/>
                    <a:pt x="987" y="1252"/>
                    <a:pt x="1020" y="1253"/>
                  </a:cubicBezTo>
                  <a:cubicBezTo>
                    <a:pt x="982" y="1254"/>
                    <a:pt x="1044" y="1256"/>
                    <a:pt x="1000" y="1256"/>
                  </a:cubicBezTo>
                  <a:cubicBezTo>
                    <a:pt x="1038" y="1258"/>
                    <a:pt x="1007" y="1259"/>
                    <a:pt x="1008" y="1260"/>
                  </a:cubicBezTo>
                  <a:cubicBezTo>
                    <a:pt x="1009" y="1261"/>
                    <a:pt x="1011" y="1262"/>
                    <a:pt x="999" y="1264"/>
                  </a:cubicBezTo>
                  <a:cubicBezTo>
                    <a:pt x="1039" y="1265"/>
                    <a:pt x="1024" y="1267"/>
                    <a:pt x="1016" y="1269"/>
                  </a:cubicBezTo>
                  <a:cubicBezTo>
                    <a:pt x="1007" y="1271"/>
                    <a:pt x="982" y="1273"/>
                    <a:pt x="936" y="1274"/>
                  </a:cubicBezTo>
                  <a:cubicBezTo>
                    <a:pt x="936" y="1294"/>
                    <a:pt x="937" y="1282"/>
                    <a:pt x="999" y="1286"/>
                  </a:cubicBezTo>
                  <a:cubicBezTo>
                    <a:pt x="999" y="1281"/>
                    <a:pt x="999" y="1282"/>
                    <a:pt x="991" y="1282"/>
                  </a:cubicBezTo>
                  <a:cubicBezTo>
                    <a:pt x="954" y="1281"/>
                    <a:pt x="997" y="1280"/>
                    <a:pt x="990" y="1279"/>
                  </a:cubicBezTo>
                  <a:cubicBezTo>
                    <a:pt x="983" y="1278"/>
                    <a:pt x="992" y="1277"/>
                    <a:pt x="1029" y="1276"/>
                  </a:cubicBezTo>
                  <a:cubicBezTo>
                    <a:pt x="1041" y="1278"/>
                    <a:pt x="1071" y="1276"/>
                    <a:pt x="1060" y="1283"/>
                  </a:cubicBezTo>
                  <a:cubicBezTo>
                    <a:pt x="1057" y="1284"/>
                    <a:pt x="1090" y="1285"/>
                    <a:pt x="1061" y="1286"/>
                  </a:cubicBezTo>
                  <a:cubicBezTo>
                    <a:pt x="1074" y="1287"/>
                    <a:pt x="1087" y="1287"/>
                    <a:pt x="1094" y="1287"/>
                  </a:cubicBezTo>
                  <a:cubicBezTo>
                    <a:pt x="1090" y="1288"/>
                    <a:pt x="1075" y="1289"/>
                    <a:pt x="1084" y="1290"/>
                  </a:cubicBezTo>
                  <a:cubicBezTo>
                    <a:pt x="1113" y="1292"/>
                    <a:pt x="1098" y="1294"/>
                    <a:pt x="1103" y="1296"/>
                  </a:cubicBezTo>
                  <a:cubicBezTo>
                    <a:pt x="1134" y="1300"/>
                    <a:pt x="1085" y="1299"/>
                    <a:pt x="1112" y="1301"/>
                  </a:cubicBezTo>
                  <a:cubicBezTo>
                    <a:pt x="1149" y="1305"/>
                    <a:pt x="1145" y="1302"/>
                    <a:pt x="1145" y="1314"/>
                  </a:cubicBezTo>
                  <a:cubicBezTo>
                    <a:pt x="1161" y="1314"/>
                    <a:pt x="1173" y="1314"/>
                    <a:pt x="1186" y="1314"/>
                  </a:cubicBezTo>
                  <a:cubicBezTo>
                    <a:pt x="1186" y="1322"/>
                    <a:pt x="1189" y="1318"/>
                    <a:pt x="1198" y="1322"/>
                  </a:cubicBezTo>
                  <a:cubicBezTo>
                    <a:pt x="1198" y="1323"/>
                    <a:pt x="1171" y="1323"/>
                    <a:pt x="1187" y="1324"/>
                  </a:cubicBezTo>
                  <a:cubicBezTo>
                    <a:pt x="1202" y="1325"/>
                    <a:pt x="1187" y="1326"/>
                    <a:pt x="1194" y="1326"/>
                  </a:cubicBezTo>
                  <a:cubicBezTo>
                    <a:pt x="1214" y="1327"/>
                    <a:pt x="1177" y="1328"/>
                    <a:pt x="1205" y="1329"/>
                  </a:cubicBezTo>
                  <a:cubicBezTo>
                    <a:pt x="1180" y="1329"/>
                    <a:pt x="1224" y="1331"/>
                    <a:pt x="1162" y="1331"/>
                  </a:cubicBezTo>
                  <a:cubicBezTo>
                    <a:pt x="1124" y="1330"/>
                    <a:pt x="1112" y="1333"/>
                    <a:pt x="1141" y="1333"/>
                  </a:cubicBezTo>
                  <a:cubicBezTo>
                    <a:pt x="1135" y="1333"/>
                    <a:pt x="1130" y="1334"/>
                    <a:pt x="1124" y="1334"/>
                  </a:cubicBezTo>
                  <a:cubicBezTo>
                    <a:pt x="1147" y="1335"/>
                    <a:pt x="1141" y="1336"/>
                    <a:pt x="1097" y="1336"/>
                  </a:cubicBezTo>
                  <a:cubicBezTo>
                    <a:pt x="1072" y="1337"/>
                    <a:pt x="1094" y="1336"/>
                    <a:pt x="1103" y="1336"/>
                  </a:cubicBezTo>
                  <a:cubicBezTo>
                    <a:pt x="1088" y="1337"/>
                    <a:pt x="1104" y="1336"/>
                    <a:pt x="1103" y="1334"/>
                  </a:cubicBezTo>
                  <a:cubicBezTo>
                    <a:pt x="1070" y="1333"/>
                    <a:pt x="1084" y="1334"/>
                    <a:pt x="1041" y="1336"/>
                  </a:cubicBezTo>
                  <a:cubicBezTo>
                    <a:pt x="1054" y="1337"/>
                    <a:pt x="1005" y="1338"/>
                    <a:pt x="1041" y="1339"/>
                  </a:cubicBezTo>
                  <a:cubicBezTo>
                    <a:pt x="1055" y="1350"/>
                    <a:pt x="1080" y="1348"/>
                    <a:pt x="1121" y="1355"/>
                  </a:cubicBezTo>
                  <a:cubicBezTo>
                    <a:pt x="1087" y="1356"/>
                    <a:pt x="1120" y="1357"/>
                    <a:pt x="1121" y="1358"/>
                  </a:cubicBezTo>
                  <a:cubicBezTo>
                    <a:pt x="1123" y="1359"/>
                    <a:pt x="1129" y="1361"/>
                    <a:pt x="1137" y="1362"/>
                  </a:cubicBezTo>
                  <a:cubicBezTo>
                    <a:pt x="1106" y="1366"/>
                    <a:pt x="1168" y="1366"/>
                    <a:pt x="1088" y="1369"/>
                  </a:cubicBezTo>
                  <a:cubicBezTo>
                    <a:pt x="1078" y="1369"/>
                    <a:pt x="1017" y="1371"/>
                    <a:pt x="1056" y="1373"/>
                  </a:cubicBezTo>
                  <a:cubicBezTo>
                    <a:pt x="1067" y="1373"/>
                    <a:pt x="1052" y="1375"/>
                    <a:pt x="1039" y="1376"/>
                  </a:cubicBezTo>
                  <a:cubicBezTo>
                    <a:pt x="1023" y="1377"/>
                    <a:pt x="1065" y="1378"/>
                    <a:pt x="1050" y="1379"/>
                  </a:cubicBezTo>
                  <a:cubicBezTo>
                    <a:pt x="1037" y="1380"/>
                    <a:pt x="1043" y="1381"/>
                    <a:pt x="1044" y="1384"/>
                  </a:cubicBezTo>
                  <a:cubicBezTo>
                    <a:pt x="1044" y="1384"/>
                    <a:pt x="1042" y="1383"/>
                    <a:pt x="1041" y="1383"/>
                  </a:cubicBezTo>
                  <a:cubicBezTo>
                    <a:pt x="1090" y="1389"/>
                    <a:pt x="966" y="1376"/>
                    <a:pt x="936" y="1375"/>
                  </a:cubicBezTo>
                  <a:lnTo>
                    <a:pt x="936" y="1376"/>
                  </a:lnTo>
                  <a:cubicBezTo>
                    <a:pt x="942" y="1377"/>
                    <a:pt x="948" y="1377"/>
                    <a:pt x="954" y="1377"/>
                  </a:cubicBezTo>
                  <a:cubicBezTo>
                    <a:pt x="948" y="1377"/>
                    <a:pt x="942" y="1377"/>
                    <a:pt x="936" y="1377"/>
                  </a:cubicBezTo>
                  <a:cubicBezTo>
                    <a:pt x="1014" y="1384"/>
                    <a:pt x="1065" y="1411"/>
                    <a:pt x="1145" y="1412"/>
                  </a:cubicBezTo>
                  <a:cubicBezTo>
                    <a:pt x="1146" y="1414"/>
                    <a:pt x="1142" y="1416"/>
                    <a:pt x="1145" y="1417"/>
                  </a:cubicBezTo>
                  <a:cubicBezTo>
                    <a:pt x="1148" y="1418"/>
                    <a:pt x="1134" y="1419"/>
                    <a:pt x="1157" y="1420"/>
                  </a:cubicBezTo>
                  <a:cubicBezTo>
                    <a:pt x="1168" y="1420"/>
                    <a:pt x="1145" y="1421"/>
                    <a:pt x="1163" y="1422"/>
                  </a:cubicBezTo>
                  <a:cubicBezTo>
                    <a:pt x="1175" y="1423"/>
                    <a:pt x="1159" y="1424"/>
                    <a:pt x="1167" y="1425"/>
                  </a:cubicBezTo>
                  <a:cubicBezTo>
                    <a:pt x="1135" y="1432"/>
                    <a:pt x="970" y="1416"/>
                    <a:pt x="898" y="1410"/>
                  </a:cubicBezTo>
                  <a:cubicBezTo>
                    <a:pt x="929" y="1411"/>
                    <a:pt x="848" y="1411"/>
                    <a:pt x="892" y="1412"/>
                  </a:cubicBezTo>
                  <a:cubicBezTo>
                    <a:pt x="890" y="1415"/>
                    <a:pt x="899" y="1418"/>
                    <a:pt x="957" y="1421"/>
                  </a:cubicBezTo>
                  <a:cubicBezTo>
                    <a:pt x="960" y="1426"/>
                    <a:pt x="1008" y="1429"/>
                    <a:pt x="1025" y="1435"/>
                  </a:cubicBezTo>
                  <a:cubicBezTo>
                    <a:pt x="1059" y="1436"/>
                    <a:pt x="1003" y="1437"/>
                    <a:pt x="1032" y="1437"/>
                  </a:cubicBezTo>
                  <a:cubicBezTo>
                    <a:pt x="1043" y="1438"/>
                    <a:pt x="1020" y="1439"/>
                    <a:pt x="1038" y="1439"/>
                  </a:cubicBezTo>
                  <a:cubicBezTo>
                    <a:pt x="1050" y="1440"/>
                    <a:pt x="1035" y="1441"/>
                    <a:pt x="1042" y="1442"/>
                  </a:cubicBezTo>
                  <a:cubicBezTo>
                    <a:pt x="1049" y="1443"/>
                    <a:pt x="1056" y="1443"/>
                    <a:pt x="1045" y="1444"/>
                  </a:cubicBezTo>
                  <a:cubicBezTo>
                    <a:pt x="1085" y="1445"/>
                    <a:pt x="1017" y="1446"/>
                    <a:pt x="1055" y="1446"/>
                  </a:cubicBezTo>
                  <a:cubicBezTo>
                    <a:pt x="1064" y="1449"/>
                    <a:pt x="1074" y="1451"/>
                    <a:pt x="1081" y="1454"/>
                  </a:cubicBezTo>
                  <a:cubicBezTo>
                    <a:pt x="1073" y="1457"/>
                    <a:pt x="1007" y="1457"/>
                    <a:pt x="1055" y="1459"/>
                  </a:cubicBezTo>
                  <a:cubicBezTo>
                    <a:pt x="1109" y="1460"/>
                    <a:pt x="1053" y="1464"/>
                    <a:pt x="1114" y="1468"/>
                  </a:cubicBezTo>
                  <a:cubicBezTo>
                    <a:pt x="1124" y="1469"/>
                    <a:pt x="1113" y="1469"/>
                    <a:pt x="1106" y="1469"/>
                  </a:cubicBezTo>
                  <a:cubicBezTo>
                    <a:pt x="1140" y="1470"/>
                    <a:pt x="1100" y="1471"/>
                    <a:pt x="1114" y="1471"/>
                  </a:cubicBezTo>
                  <a:cubicBezTo>
                    <a:pt x="1129" y="1472"/>
                    <a:pt x="1110" y="1474"/>
                    <a:pt x="1127" y="1475"/>
                  </a:cubicBezTo>
                  <a:cubicBezTo>
                    <a:pt x="1159" y="1476"/>
                    <a:pt x="1106" y="1477"/>
                    <a:pt x="1127" y="1477"/>
                  </a:cubicBezTo>
                  <a:cubicBezTo>
                    <a:pt x="1152" y="1478"/>
                    <a:pt x="1124" y="1479"/>
                    <a:pt x="1141" y="1480"/>
                  </a:cubicBezTo>
                  <a:cubicBezTo>
                    <a:pt x="1160" y="1481"/>
                    <a:pt x="1140" y="1482"/>
                    <a:pt x="1145" y="1489"/>
                  </a:cubicBezTo>
                  <a:cubicBezTo>
                    <a:pt x="1163" y="1489"/>
                    <a:pt x="1175" y="1490"/>
                    <a:pt x="1188" y="1490"/>
                  </a:cubicBezTo>
                  <a:cubicBezTo>
                    <a:pt x="1166" y="1491"/>
                    <a:pt x="1134" y="1491"/>
                    <a:pt x="1145" y="1493"/>
                  </a:cubicBezTo>
                  <a:cubicBezTo>
                    <a:pt x="1154" y="1494"/>
                    <a:pt x="1167" y="1495"/>
                    <a:pt x="1145" y="1496"/>
                  </a:cubicBezTo>
                  <a:cubicBezTo>
                    <a:pt x="1180" y="1497"/>
                    <a:pt x="1137" y="1498"/>
                    <a:pt x="1155" y="1498"/>
                  </a:cubicBezTo>
                  <a:cubicBezTo>
                    <a:pt x="1179" y="1498"/>
                    <a:pt x="1197" y="1498"/>
                    <a:pt x="1168" y="1499"/>
                  </a:cubicBezTo>
                  <a:cubicBezTo>
                    <a:pt x="1198" y="1500"/>
                    <a:pt x="1153" y="1501"/>
                    <a:pt x="1165" y="1502"/>
                  </a:cubicBezTo>
                  <a:cubicBezTo>
                    <a:pt x="1171" y="1502"/>
                    <a:pt x="1177" y="1502"/>
                    <a:pt x="1183" y="1503"/>
                  </a:cubicBezTo>
                  <a:cubicBezTo>
                    <a:pt x="1173" y="1503"/>
                    <a:pt x="1165" y="1502"/>
                    <a:pt x="1155" y="1506"/>
                  </a:cubicBezTo>
                  <a:cubicBezTo>
                    <a:pt x="1158" y="1506"/>
                    <a:pt x="1170" y="1507"/>
                    <a:pt x="1182" y="1507"/>
                  </a:cubicBezTo>
                  <a:cubicBezTo>
                    <a:pt x="1177" y="1508"/>
                    <a:pt x="1162" y="1508"/>
                    <a:pt x="1167" y="1509"/>
                  </a:cubicBezTo>
                  <a:cubicBezTo>
                    <a:pt x="1204" y="1511"/>
                    <a:pt x="1188" y="1514"/>
                    <a:pt x="1164" y="1516"/>
                  </a:cubicBezTo>
                  <a:cubicBezTo>
                    <a:pt x="1177" y="1516"/>
                    <a:pt x="1189" y="1516"/>
                    <a:pt x="1207" y="1517"/>
                  </a:cubicBezTo>
                  <a:cubicBezTo>
                    <a:pt x="1211" y="1535"/>
                    <a:pt x="1193" y="1534"/>
                    <a:pt x="1231" y="1536"/>
                  </a:cubicBezTo>
                  <a:cubicBezTo>
                    <a:pt x="1277" y="1539"/>
                    <a:pt x="1224" y="1541"/>
                    <a:pt x="1210" y="1543"/>
                  </a:cubicBezTo>
                  <a:cubicBezTo>
                    <a:pt x="1225" y="1543"/>
                    <a:pt x="1237" y="1543"/>
                    <a:pt x="1243" y="1543"/>
                  </a:cubicBezTo>
                  <a:cubicBezTo>
                    <a:pt x="1234" y="1544"/>
                    <a:pt x="1211" y="1546"/>
                    <a:pt x="1219" y="1546"/>
                  </a:cubicBezTo>
                  <a:cubicBezTo>
                    <a:pt x="1234" y="1548"/>
                    <a:pt x="1225" y="1549"/>
                    <a:pt x="1233" y="1550"/>
                  </a:cubicBezTo>
                  <a:cubicBezTo>
                    <a:pt x="1241" y="1551"/>
                    <a:pt x="1227" y="1551"/>
                    <a:pt x="1228" y="1552"/>
                  </a:cubicBezTo>
                  <a:cubicBezTo>
                    <a:pt x="1230" y="1553"/>
                    <a:pt x="1249" y="1555"/>
                    <a:pt x="1236" y="1556"/>
                  </a:cubicBezTo>
                  <a:cubicBezTo>
                    <a:pt x="1228" y="1557"/>
                    <a:pt x="1260" y="1557"/>
                    <a:pt x="1229" y="1558"/>
                  </a:cubicBezTo>
                  <a:cubicBezTo>
                    <a:pt x="1225" y="1558"/>
                    <a:pt x="1238" y="1559"/>
                    <a:pt x="1239" y="1560"/>
                  </a:cubicBezTo>
                  <a:cubicBezTo>
                    <a:pt x="1239" y="1560"/>
                    <a:pt x="1226" y="1562"/>
                    <a:pt x="1232" y="1562"/>
                  </a:cubicBezTo>
                  <a:cubicBezTo>
                    <a:pt x="1259" y="1562"/>
                    <a:pt x="1214" y="1563"/>
                    <a:pt x="1246" y="1564"/>
                  </a:cubicBezTo>
                  <a:cubicBezTo>
                    <a:pt x="1260" y="1565"/>
                    <a:pt x="1246" y="1565"/>
                    <a:pt x="1249" y="1570"/>
                  </a:cubicBezTo>
                  <a:cubicBezTo>
                    <a:pt x="1246" y="1577"/>
                    <a:pt x="1260" y="1574"/>
                    <a:pt x="1228" y="1576"/>
                  </a:cubicBezTo>
                  <a:cubicBezTo>
                    <a:pt x="1262" y="1577"/>
                    <a:pt x="1212" y="1578"/>
                    <a:pt x="1229" y="1579"/>
                  </a:cubicBezTo>
                  <a:cubicBezTo>
                    <a:pt x="1244" y="1580"/>
                    <a:pt x="1235" y="1580"/>
                    <a:pt x="1230" y="1581"/>
                  </a:cubicBezTo>
                  <a:cubicBezTo>
                    <a:pt x="1225" y="1582"/>
                    <a:pt x="1245" y="1583"/>
                    <a:pt x="1241" y="1583"/>
                  </a:cubicBezTo>
                  <a:cubicBezTo>
                    <a:pt x="1207" y="1584"/>
                    <a:pt x="1272" y="1585"/>
                    <a:pt x="1232" y="1585"/>
                  </a:cubicBezTo>
                  <a:cubicBezTo>
                    <a:pt x="1245" y="1586"/>
                    <a:pt x="1232" y="1587"/>
                    <a:pt x="1234" y="1587"/>
                  </a:cubicBezTo>
                  <a:cubicBezTo>
                    <a:pt x="1265" y="1588"/>
                    <a:pt x="1219" y="1588"/>
                    <a:pt x="1236" y="1589"/>
                  </a:cubicBezTo>
                  <a:cubicBezTo>
                    <a:pt x="1257" y="1590"/>
                    <a:pt x="1258" y="1591"/>
                    <a:pt x="1239" y="1591"/>
                  </a:cubicBezTo>
                  <a:cubicBezTo>
                    <a:pt x="1211" y="1592"/>
                    <a:pt x="1246" y="1593"/>
                    <a:pt x="1243" y="1594"/>
                  </a:cubicBezTo>
                  <a:cubicBezTo>
                    <a:pt x="1191" y="1590"/>
                    <a:pt x="1225" y="1601"/>
                    <a:pt x="1186" y="1604"/>
                  </a:cubicBezTo>
                  <a:cubicBezTo>
                    <a:pt x="1187" y="1612"/>
                    <a:pt x="1141" y="1614"/>
                    <a:pt x="1126" y="1618"/>
                  </a:cubicBezTo>
                  <a:cubicBezTo>
                    <a:pt x="1162" y="1618"/>
                    <a:pt x="1104" y="1620"/>
                    <a:pt x="1144" y="1620"/>
                  </a:cubicBezTo>
                  <a:cubicBezTo>
                    <a:pt x="1114" y="1623"/>
                    <a:pt x="1100" y="1629"/>
                    <a:pt x="1041" y="1638"/>
                  </a:cubicBezTo>
                  <a:cubicBezTo>
                    <a:pt x="1046" y="1638"/>
                    <a:pt x="1052" y="1638"/>
                    <a:pt x="1058" y="1639"/>
                  </a:cubicBezTo>
                  <a:cubicBezTo>
                    <a:pt x="1039" y="1640"/>
                    <a:pt x="1006" y="1640"/>
                    <a:pt x="999" y="1653"/>
                  </a:cubicBezTo>
                  <a:cubicBezTo>
                    <a:pt x="976" y="1654"/>
                    <a:pt x="957" y="1655"/>
                    <a:pt x="942" y="1656"/>
                  </a:cubicBezTo>
                  <a:cubicBezTo>
                    <a:pt x="981" y="1659"/>
                    <a:pt x="921" y="1660"/>
                    <a:pt x="924" y="1662"/>
                  </a:cubicBezTo>
                  <a:cubicBezTo>
                    <a:pt x="925" y="1664"/>
                    <a:pt x="909" y="1665"/>
                    <a:pt x="917" y="1666"/>
                  </a:cubicBezTo>
                  <a:cubicBezTo>
                    <a:pt x="921" y="1667"/>
                    <a:pt x="883" y="1667"/>
                    <a:pt x="906" y="1668"/>
                  </a:cubicBezTo>
                  <a:cubicBezTo>
                    <a:pt x="900" y="1670"/>
                    <a:pt x="903" y="1670"/>
                    <a:pt x="882" y="1672"/>
                  </a:cubicBezTo>
                  <a:cubicBezTo>
                    <a:pt x="876" y="1673"/>
                    <a:pt x="895" y="1674"/>
                    <a:pt x="891" y="1674"/>
                  </a:cubicBezTo>
                  <a:cubicBezTo>
                    <a:pt x="876" y="1676"/>
                    <a:pt x="825" y="1678"/>
                    <a:pt x="871" y="1680"/>
                  </a:cubicBezTo>
                  <a:cubicBezTo>
                    <a:pt x="833" y="1683"/>
                    <a:pt x="853" y="1683"/>
                    <a:pt x="817" y="1687"/>
                  </a:cubicBezTo>
                  <a:cubicBezTo>
                    <a:pt x="850" y="1688"/>
                    <a:pt x="929" y="1683"/>
                    <a:pt x="895" y="1685"/>
                  </a:cubicBezTo>
                  <a:lnTo>
                    <a:pt x="895" y="1685"/>
                  </a:lnTo>
                  <a:cubicBezTo>
                    <a:pt x="900" y="1687"/>
                    <a:pt x="868" y="1686"/>
                    <a:pt x="853" y="1687"/>
                  </a:cubicBezTo>
                  <a:cubicBezTo>
                    <a:pt x="843" y="1690"/>
                    <a:pt x="918" y="1688"/>
                    <a:pt x="874" y="1689"/>
                  </a:cubicBezTo>
                  <a:lnTo>
                    <a:pt x="874" y="1689"/>
                  </a:lnTo>
                  <a:cubicBezTo>
                    <a:pt x="815" y="1694"/>
                    <a:pt x="809" y="1702"/>
                    <a:pt x="774" y="1700"/>
                  </a:cubicBezTo>
                  <a:cubicBezTo>
                    <a:pt x="819" y="1702"/>
                    <a:pt x="741" y="1701"/>
                    <a:pt x="749" y="1702"/>
                  </a:cubicBezTo>
                  <a:cubicBezTo>
                    <a:pt x="747" y="1708"/>
                    <a:pt x="760" y="1705"/>
                    <a:pt x="728" y="1707"/>
                  </a:cubicBezTo>
                  <a:cubicBezTo>
                    <a:pt x="767" y="1708"/>
                    <a:pt x="733" y="1709"/>
                    <a:pt x="726" y="1709"/>
                  </a:cubicBezTo>
                  <a:cubicBezTo>
                    <a:pt x="713" y="1710"/>
                    <a:pt x="728" y="1711"/>
                    <a:pt x="716" y="1712"/>
                  </a:cubicBezTo>
                  <a:cubicBezTo>
                    <a:pt x="694" y="1713"/>
                    <a:pt x="727" y="1714"/>
                    <a:pt x="687" y="1715"/>
                  </a:cubicBezTo>
                  <a:cubicBezTo>
                    <a:pt x="693" y="1716"/>
                    <a:pt x="666" y="1717"/>
                    <a:pt x="678" y="1719"/>
                  </a:cubicBezTo>
                  <a:cubicBezTo>
                    <a:pt x="666" y="1719"/>
                    <a:pt x="671" y="1719"/>
                    <a:pt x="676" y="1720"/>
                  </a:cubicBezTo>
                  <a:cubicBezTo>
                    <a:pt x="704" y="1721"/>
                    <a:pt x="640" y="1721"/>
                    <a:pt x="653" y="1723"/>
                  </a:cubicBezTo>
                  <a:cubicBezTo>
                    <a:pt x="672" y="1723"/>
                    <a:pt x="663" y="1724"/>
                    <a:pt x="675" y="1725"/>
                  </a:cubicBezTo>
                  <a:cubicBezTo>
                    <a:pt x="687" y="1726"/>
                    <a:pt x="668" y="1726"/>
                    <a:pt x="666" y="1725"/>
                  </a:cubicBezTo>
                  <a:cubicBezTo>
                    <a:pt x="671" y="1725"/>
                    <a:pt x="684" y="1725"/>
                    <a:pt x="675" y="1725"/>
                  </a:cubicBezTo>
                  <a:cubicBezTo>
                    <a:pt x="591" y="1725"/>
                    <a:pt x="617" y="1726"/>
                    <a:pt x="571" y="1735"/>
                  </a:cubicBezTo>
                  <a:cubicBezTo>
                    <a:pt x="569" y="1738"/>
                    <a:pt x="522" y="1741"/>
                    <a:pt x="503" y="1745"/>
                  </a:cubicBezTo>
                  <a:cubicBezTo>
                    <a:pt x="497" y="1746"/>
                    <a:pt x="462" y="1747"/>
                    <a:pt x="498" y="1748"/>
                  </a:cubicBezTo>
                  <a:cubicBezTo>
                    <a:pt x="446" y="1753"/>
                    <a:pt x="453" y="1756"/>
                    <a:pt x="437" y="1758"/>
                  </a:cubicBezTo>
                  <a:cubicBezTo>
                    <a:pt x="443" y="1759"/>
                    <a:pt x="448" y="1759"/>
                    <a:pt x="454" y="1759"/>
                  </a:cubicBezTo>
                  <a:cubicBezTo>
                    <a:pt x="448" y="1759"/>
                    <a:pt x="443" y="1759"/>
                    <a:pt x="437" y="1759"/>
                  </a:cubicBezTo>
                  <a:cubicBezTo>
                    <a:pt x="440" y="1761"/>
                    <a:pt x="352" y="1763"/>
                    <a:pt x="413" y="1765"/>
                  </a:cubicBezTo>
                  <a:cubicBezTo>
                    <a:pt x="413" y="1765"/>
                    <a:pt x="407" y="1765"/>
                    <a:pt x="406" y="1765"/>
                  </a:cubicBezTo>
                  <a:cubicBezTo>
                    <a:pt x="377" y="1766"/>
                    <a:pt x="390" y="1767"/>
                    <a:pt x="374" y="1769"/>
                  </a:cubicBezTo>
                  <a:cubicBezTo>
                    <a:pt x="441" y="1770"/>
                    <a:pt x="355" y="1773"/>
                    <a:pt x="356" y="1774"/>
                  </a:cubicBezTo>
                  <a:cubicBezTo>
                    <a:pt x="399" y="1775"/>
                    <a:pt x="357" y="1777"/>
                    <a:pt x="382" y="1779"/>
                  </a:cubicBezTo>
                  <a:cubicBezTo>
                    <a:pt x="390" y="1779"/>
                    <a:pt x="400" y="1780"/>
                    <a:pt x="394" y="1781"/>
                  </a:cubicBezTo>
                  <a:cubicBezTo>
                    <a:pt x="358" y="1782"/>
                    <a:pt x="392" y="1785"/>
                    <a:pt x="369" y="1786"/>
                  </a:cubicBezTo>
                  <a:cubicBezTo>
                    <a:pt x="341" y="1789"/>
                    <a:pt x="361" y="1791"/>
                    <a:pt x="354" y="1793"/>
                  </a:cubicBezTo>
                  <a:cubicBezTo>
                    <a:pt x="351" y="1794"/>
                    <a:pt x="355" y="1795"/>
                    <a:pt x="353" y="1796"/>
                  </a:cubicBezTo>
                  <a:cubicBezTo>
                    <a:pt x="338" y="1799"/>
                    <a:pt x="306" y="1797"/>
                    <a:pt x="311" y="1801"/>
                  </a:cubicBezTo>
                  <a:cubicBezTo>
                    <a:pt x="308" y="1802"/>
                    <a:pt x="278" y="1805"/>
                    <a:pt x="283" y="1808"/>
                  </a:cubicBezTo>
                  <a:cubicBezTo>
                    <a:pt x="285" y="1809"/>
                    <a:pt x="254" y="1809"/>
                    <a:pt x="287" y="1810"/>
                  </a:cubicBezTo>
                  <a:cubicBezTo>
                    <a:pt x="331" y="1814"/>
                    <a:pt x="281" y="1811"/>
                    <a:pt x="292" y="1822"/>
                  </a:cubicBezTo>
                  <a:cubicBezTo>
                    <a:pt x="281" y="1828"/>
                    <a:pt x="300" y="1831"/>
                    <a:pt x="300" y="1833"/>
                  </a:cubicBezTo>
                  <a:cubicBezTo>
                    <a:pt x="299" y="1835"/>
                    <a:pt x="336" y="1836"/>
                    <a:pt x="291" y="1837"/>
                  </a:cubicBezTo>
                  <a:cubicBezTo>
                    <a:pt x="335" y="1838"/>
                    <a:pt x="301" y="1839"/>
                    <a:pt x="292" y="1841"/>
                  </a:cubicBezTo>
                  <a:cubicBezTo>
                    <a:pt x="289" y="1841"/>
                    <a:pt x="294" y="1842"/>
                    <a:pt x="302" y="1842"/>
                  </a:cubicBezTo>
                  <a:cubicBezTo>
                    <a:pt x="319" y="1843"/>
                    <a:pt x="277" y="1843"/>
                    <a:pt x="310" y="1844"/>
                  </a:cubicBezTo>
                  <a:cubicBezTo>
                    <a:pt x="320" y="1844"/>
                    <a:pt x="308" y="1846"/>
                    <a:pt x="332" y="1847"/>
                  </a:cubicBezTo>
                  <a:cubicBezTo>
                    <a:pt x="294" y="1847"/>
                    <a:pt x="335" y="1848"/>
                    <a:pt x="333" y="1849"/>
                  </a:cubicBezTo>
                  <a:cubicBezTo>
                    <a:pt x="324" y="1864"/>
                    <a:pt x="386" y="1865"/>
                    <a:pt x="395" y="1864"/>
                  </a:cubicBezTo>
                  <a:cubicBezTo>
                    <a:pt x="392" y="1873"/>
                    <a:pt x="402" y="1872"/>
                    <a:pt x="407" y="1874"/>
                  </a:cubicBezTo>
                  <a:cubicBezTo>
                    <a:pt x="407" y="1875"/>
                    <a:pt x="388" y="1876"/>
                    <a:pt x="398" y="1876"/>
                  </a:cubicBezTo>
                  <a:cubicBezTo>
                    <a:pt x="425" y="1882"/>
                    <a:pt x="461" y="1887"/>
                    <a:pt x="480" y="1891"/>
                  </a:cubicBezTo>
                  <a:cubicBezTo>
                    <a:pt x="540" y="1899"/>
                    <a:pt x="527" y="1904"/>
                    <a:pt x="589" y="1913"/>
                  </a:cubicBezTo>
                  <a:cubicBezTo>
                    <a:pt x="591" y="1913"/>
                    <a:pt x="598" y="1914"/>
                    <a:pt x="595" y="1914"/>
                  </a:cubicBezTo>
                  <a:cubicBezTo>
                    <a:pt x="550" y="1915"/>
                    <a:pt x="639" y="1919"/>
                    <a:pt x="625" y="1924"/>
                  </a:cubicBezTo>
                  <a:cubicBezTo>
                    <a:pt x="656" y="1929"/>
                    <a:pt x="673" y="1934"/>
                    <a:pt x="708" y="1943"/>
                  </a:cubicBezTo>
                  <a:cubicBezTo>
                    <a:pt x="707" y="1944"/>
                    <a:pt x="695" y="1946"/>
                    <a:pt x="711" y="1947"/>
                  </a:cubicBezTo>
                  <a:cubicBezTo>
                    <a:pt x="728" y="1948"/>
                    <a:pt x="704" y="1949"/>
                    <a:pt x="719" y="1950"/>
                  </a:cubicBezTo>
                  <a:cubicBezTo>
                    <a:pt x="697" y="1950"/>
                    <a:pt x="747" y="1951"/>
                    <a:pt x="709" y="1952"/>
                  </a:cubicBezTo>
                  <a:cubicBezTo>
                    <a:pt x="730" y="1952"/>
                    <a:pt x="726" y="1953"/>
                    <a:pt x="709" y="1953"/>
                  </a:cubicBezTo>
                  <a:cubicBezTo>
                    <a:pt x="746" y="1954"/>
                    <a:pt x="698" y="1955"/>
                    <a:pt x="718" y="1955"/>
                  </a:cubicBezTo>
                  <a:cubicBezTo>
                    <a:pt x="749" y="1956"/>
                    <a:pt x="702" y="1957"/>
                    <a:pt x="715" y="1957"/>
                  </a:cubicBezTo>
                  <a:cubicBezTo>
                    <a:pt x="741" y="1959"/>
                    <a:pt x="720" y="1960"/>
                    <a:pt x="729" y="1961"/>
                  </a:cubicBezTo>
                  <a:cubicBezTo>
                    <a:pt x="783" y="1966"/>
                    <a:pt x="769" y="1971"/>
                    <a:pt x="811" y="1977"/>
                  </a:cubicBezTo>
                  <a:cubicBezTo>
                    <a:pt x="756" y="1978"/>
                    <a:pt x="833" y="1980"/>
                    <a:pt x="813" y="1981"/>
                  </a:cubicBezTo>
                  <a:cubicBezTo>
                    <a:pt x="811" y="1981"/>
                    <a:pt x="838" y="1982"/>
                    <a:pt x="818" y="1982"/>
                  </a:cubicBezTo>
                  <a:cubicBezTo>
                    <a:pt x="812" y="1983"/>
                    <a:pt x="830" y="1984"/>
                    <a:pt x="832" y="1984"/>
                  </a:cubicBezTo>
                  <a:cubicBezTo>
                    <a:pt x="834" y="1985"/>
                    <a:pt x="823" y="1987"/>
                    <a:pt x="835" y="1987"/>
                  </a:cubicBezTo>
                  <a:cubicBezTo>
                    <a:pt x="850" y="1988"/>
                    <a:pt x="827" y="1990"/>
                    <a:pt x="847" y="1990"/>
                  </a:cubicBezTo>
                  <a:cubicBezTo>
                    <a:pt x="874" y="1991"/>
                    <a:pt x="812" y="1992"/>
                    <a:pt x="848" y="1993"/>
                  </a:cubicBezTo>
                  <a:cubicBezTo>
                    <a:pt x="826" y="1994"/>
                    <a:pt x="858" y="1995"/>
                    <a:pt x="854" y="1996"/>
                  </a:cubicBezTo>
                  <a:cubicBezTo>
                    <a:pt x="850" y="1997"/>
                    <a:pt x="862" y="1999"/>
                    <a:pt x="851" y="2000"/>
                  </a:cubicBezTo>
                  <a:cubicBezTo>
                    <a:pt x="841" y="2001"/>
                    <a:pt x="890" y="2001"/>
                    <a:pt x="861" y="2002"/>
                  </a:cubicBezTo>
                  <a:cubicBezTo>
                    <a:pt x="850" y="2002"/>
                    <a:pt x="879" y="2003"/>
                    <a:pt x="856" y="2004"/>
                  </a:cubicBezTo>
                  <a:cubicBezTo>
                    <a:pt x="902" y="2006"/>
                    <a:pt x="848" y="2010"/>
                    <a:pt x="890" y="2012"/>
                  </a:cubicBezTo>
                  <a:cubicBezTo>
                    <a:pt x="852" y="2013"/>
                    <a:pt x="897" y="2014"/>
                    <a:pt x="886" y="2014"/>
                  </a:cubicBezTo>
                  <a:cubicBezTo>
                    <a:pt x="870" y="2015"/>
                    <a:pt x="902" y="2016"/>
                    <a:pt x="897" y="2017"/>
                  </a:cubicBezTo>
                  <a:cubicBezTo>
                    <a:pt x="894" y="2019"/>
                    <a:pt x="909" y="2021"/>
                    <a:pt x="914" y="2023"/>
                  </a:cubicBezTo>
                  <a:cubicBezTo>
                    <a:pt x="919" y="2024"/>
                    <a:pt x="925" y="2026"/>
                    <a:pt x="913" y="2027"/>
                  </a:cubicBezTo>
                  <a:cubicBezTo>
                    <a:pt x="901" y="2028"/>
                    <a:pt x="947" y="2029"/>
                    <a:pt x="923" y="2030"/>
                  </a:cubicBezTo>
                  <a:cubicBezTo>
                    <a:pt x="916" y="2030"/>
                    <a:pt x="930" y="2031"/>
                    <a:pt x="918" y="2032"/>
                  </a:cubicBezTo>
                  <a:cubicBezTo>
                    <a:pt x="909" y="2032"/>
                    <a:pt x="912" y="2034"/>
                    <a:pt x="921" y="2034"/>
                  </a:cubicBezTo>
                  <a:cubicBezTo>
                    <a:pt x="957" y="2035"/>
                    <a:pt x="900" y="2035"/>
                    <a:pt x="928" y="2036"/>
                  </a:cubicBezTo>
                  <a:cubicBezTo>
                    <a:pt x="964" y="2037"/>
                    <a:pt x="907" y="2038"/>
                    <a:pt x="916" y="2038"/>
                  </a:cubicBezTo>
                  <a:cubicBezTo>
                    <a:pt x="926" y="2039"/>
                    <a:pt x="949" y="2040"/>
                    <a:pt x="929" y="2041"/>
                  </a:cubicBezTo>
                  <a:cubicBezTo>
                    <a:pt x="918" y="2043"/>
                    <a:pt x="942" y="2042"/>
                    <a:pt x="936" y="2048"/>
                  </a:cubicBezTo>
                  <a:cubicBezTo>
                    <a:pt x="939" y="2053"/>
                    <a:pt x="928" y="2054"/>
                    <a:pt x="939" y="2055"/>
                  </a:cubicBezTo>
                  <a:cubicBezTo>
                    <a:pt x="948" y="2057"/>
                    <a:pt x="910" y="2058"/>
                    <a:pt x="933" y="2059"/>
                  </a:cubicBezTo>
                  <a:cubicBezTo>
                    <a:pt x="950" y="2060"/>
                    <a:pt x="936" y="2062"/>
                    <a:pt x="936" y="2064"/>
                  </a:cubicBezTo>
                  <a:lnTo>
                    <a:pt x="954" y="2064"/>
                  </a:lnTo>
                  <a:cubicBezTo>
                    <a:pt x="948" y="2064"/>
                    <a:pt x="942" y="2064"/>
                    <a:pt x="936" y="2064"/>
                  </a:cubicBezTo>
                  <a:cubicBezTo>
                    <a:pt x="936" y="2067"/>
                    <a:pt x="930" y="2069"/>
                    <a:pt x="938" y="2072"/>
                  </a:cubicBezTo>
                  <a:cubicBezTo>
                    <a:pt x="947" y="2074"/>
                    <a:pt x="902" y="2077"/>
                    <a:pt x="936" y="2079"/>
                  </a:cubicBezTo>
                  <a:cubicBezTo>
                    <a:pt x="938" y="2079"/>
                    <a:pt x="918" y="2081"/>
                    <a:pt x="919" y="2083"/>
                  </a:cubicBezTo>
                  <a:cubicBezTo>
                    <a:pt x="919" y="2083"/>
                    <a:pt x="933" y="2084"/>
                    <a:pt x="918" y="2085"/>
                  </a:cubicBezTo>
                  <a:cubicBezTo>
                    <a:pt x="816" y="2107"/>
                    <a:pt x="744" y="2117"/>
                    <a:pt x="601" y="2128"/>
                  </a:cubicBezTo>
                  <a:cubicBezTo>
                    <a:pt x="640" y="2133"/>
                    <a:pt x="514" y="2143"/>
                    <a:pt x="500" y="2144"/>
                  </a:cubicBezTo>
                  <a:cubicBezTo>
                    <a:pt x="535" y="2145"/>
                    <a:pt x="482" y="2146"/>
                    <a:pt x="496" y="2147"/>
                  </a:cubicBezTo>
                  <a:cubicBezTo>
                    <a:pt x="452" y="2153"/>
                    <a:pt x="426" y="2156"/>
                    <a:pt x="395" y="2161"/>
                  </a:cubicBezTo>
                  <a:cubicBezTo>
                    <a:pt x="379" y="2163"/>
                    <a:pt x="375" y="2164"/>
                    <a:pt x="410" y="2166"/>
                  </a:cubicBezTo>
                  <a:cubicBezTo>
                    <a:pt x="492" y="2171"/>
                    <a:pt x="363" y="2172"/>
                    <a:pt x="414" y="2174"/>
                  </a:cubicBezTo>
                  <a:cubicBezTo>
                    <a:pt x="401" y="2175"/>
                    <a:pt x="388" y="2175"/>
                    <a:pt x="374" y="2176"/>
                  </a:cubicBezTo>
                  <a:cubicBezTo>
                    <a:pt x="409" y="2177"/>
                    <a:pt x="364" y="2178"/>
                    <a:pt x="391" y="2179"/>
                  </a:cubicBezTo>
                  <a:cubicBezTo>
                    <a:pt x="364" y="2179"/>
                    <a:pt x="375" y="2180"/>
                    <a:pt x="375" y="2184"/>
                  </a:cubicBezTo>
                  <a:cubicBezTo>
                    <a:pt x="378" y="2184"/>
                    <a:pt x="336" y="2185"/>
                    <a:pt x="374" y="2186"/>
                  </a:cubicBezTo>
                  <a:cubicBezTo>
                    <a:pt x="352" y="2186"/>
                    <a:pt x="357" y="2187"/>
                    <a:pt x="372" y="2187"/>
                  </a:cubicBezTo>
                  <a:cubicBezTo>
                    <a:pt x="337" y="2192"/>
                    <a:pt x="349" y="2194"/>
                    <a:pt x="311" y="2197"/>
                  </a:cubicBezTo>
                  <a:cubicBezTo>
                    <a:pt x="299" y="2198"/>
                    <a:pt x="347" y="2199"/>
                    <a:pt x="314" y="2200"/>
                  </a:cubicBezTo>
                  <a:cubicBezTo>
                    <a:pt x="297" y="2202"/>
                    <a:pt x="321" y="2204"/>
                    <a:pt x="327" y="2204"/>
                  </a:cubicBezTo>
                  <a:cubicBezTo>
                    <a:pt x="312" y="2205"/>
                    <a:pt x="292" y="2204"/>
                    <a:pt x="275" y="2204"/>
                  </a:cubicBezTo>
                  <a:cubicBezTo>
                    <a:pt x="274" y="2205"/>
                    <a:pt x="273" y="2205"/>
                    <a:pt x="272" y="2205"/>
                  </a:cubicBezTo>
                  <a:cubicBezTo>
                    <a:pt x="267" y="2206"/>
                    <a:pt x="260" y="2206"/>
                    <a:pt x="291" y="2207"/>
                  </a:cubicBezTo>
                  <a:cubicBezTo>
                    <a:pt x="307" y="2205"/>
                    <a:pt x="310" y="2207"/>
                    <a:pt x="291" y="2207"/>
                  </a:cubicBezTo>
                  <a:cubicBezTo>
                    <a:pt x="291" y="2207"/>
                    <a:pt x="291" y="2206"/>
                    <a:pt x="291" y="2207"/>
                  </a:cubicBezTo>
                  <a:cubicBezTo>
                    <a:pt x="285" y="2207"/>
                    <a:pt x="270" y="2208"/>
                    <a:pt x="274" y="2209"/>
                  </a:cubicBezTo>
                  <a:cubicBezTo>
                    <a:pt x="278" y="2209"/>
                    <a:pt x="284" y="2209"/>
                    <a:pt x="277" y="2210"/>
                  </a:cubicBezTo>
                  <a:cubicBezTo>
                    <a:pt x="272" y="2211"/>
                    <a:pt x="230" y="2212"/>
                    <a:pt x="269" y="2213"/>
                  </a:cubicBezTo>
                  <a:cubicBezTo>
                    <a:pt x="245" y="2215"/>
                    <a:pt x="211" y="2216"/>
                    <a:pt x="247" y="2217"/>
                  </a:cubicBezTo>
                  <a:cubicBezTo>
                    <a:pt x="211" y="2219"/>
                    <a:pt x="243" y="2220"/>
                    <a:pt x="227" y="2222"/>
                  </a:cubicBezTo>
                  <a:cubicBezTo>
                    <a:pt x="207" y="2223"/>
                    <a:pt x="221" y="2225"/>
                    <a:pt x="204" y="2226"/>
                  </a:cubicBezTo>
                  <a:cubicBezTo>
                    <a:pt x="190" y="2227"/>
                    <a:pt x="213" y="2228"/>
                    <a:pt x="189" y="2229"/>
                  </a:cubicBezTo>
                  <a:cubicBezTo>
                    <a:pt x="166" y="2230"/>
                    <a:pt x="160" y="2231"/>
                    <a:pt x="166" y="2233"/>
                  </a:cubicBezTo>
                  <a:cubicBezTo>
                    <a:pt x="170" y="2238"/>
                    <a:pt x="155" y="2238"/>
                    <a:pt x="147" y="2241"/>
                  </a:cubicBezTo>
                  <a:cubicBezTo>
                    <a:pt x="140" y="2241"/>
                    <a:pt x="155" y="2243"/>
                    <a:pt x="144" y="2243"/>
                  </a:cubicBezTo>
                  <a:cubicBezTo>
                    <a:pt x="115" y="2244"/>
                    <a:pt x="148" y="2245"/>
                    <a:pt x="131" y="2246"/>
                  </a:cubicBezTo>
                  <a:cubicBezTo>
                    <a:pt x="108" y="2247"/>
                    <a:pt x="143" y="2249"/>
                    <a:pt x="107" y="2250"/>
                  </a:cubicBezTo>
                  <a:cubicBezTo>
                    <a:pt x="136" y="2251"/>
                    <a:pt x="76" y="2252"/>
                    <a:pt x="116" y="2254"/>
                  </a:cubicBezTo>
                  <a:cubicBezTo>
                    <a:pt x="59" y="2256"/>
                    <a:pt x="82" y="2259"/>
                    <a:pt x="64" y="2261"/>
                  </a:cubicBezTo>
                  <a:cubicBezTo>
                    <a:pt x="58" y="2262"/>
                    <a:pt x="77" y="2263"/>
                    <a:pt x="74" y="2264"/>
                  </a:cubicBezTo>
                  <a:cubicBezTo>
                    <a:pt x="56" y="2267"/>
                    <a:pt x="39" y="2271"/>
                    <a:pt x="41" y="2275"/>
                  </a:cubicBezTo>
                  <a:cubicBezTo>
                    <a:pt x="42" y="2277"/>
                    <a:pt x="56" y="2279"/>
                    <a:pt x="38" y="2280"/>
                  </a:cubicBezTo>
                  <a:cubicBezTo>
                    <a:pt x="13" y="2282"/>
                    <a:pt x="49" y="2283"/>
                    <a:pt x="42" y="2285"/>
                  </a:cubicBezTo>
                  <a:cubicBezTo>
                    <a:pt x="-6" y="2290"/>
                    <a:pt x="98" y="2288"/>
                    <a:pt x="42" y="2291"/>
                  </a:cubicBezTo>
                  <a:cubicBezTo>
                    <a:pt x="31" y="2292"/>
                    <a:pt x="21" y="2293"/>
                    <a:pt x="29" y="2293"/>
                  </a:cubicBezTo>
                  <a:cubicBezTo>
                    <a:pt x="55" y="2295"/>
                    <a:pt x="20" y="2295"/>
                    <a:pt x="25" y="2296"/>
                  </a:cubicBezTo>
                  <a:cubicBezTo>
                    <a:pt x="60" y="2297"/>
                    <a:pt x="44" y="2299"/>
                    <a:pt x="38" y="2301"/>
                  </a:cubicBezTo>
                  <a:cubicBezTo>
                    <a:pt x="32" y="2302"/>
                    <a:pt x="49" y="2305"/>
                    <a:pt x="7" y="2306"/>
                  </a:cubicBezTo>
                  <a:cubicBezTo>
                    <a:pt x="5" y="2306"/>
                    <a:pt x="14" y="2306"/>
                    <a:pt x="15" y="2307"/>
                  </a:cubicBezTo>
                  <a:cubicBezTo>
                    <a:pt x="17" y="2307"/>
                    <a:pt x="25" y="2308"/>
                    <a:pt x="17" y="2308"/>
                  </a:cubicBezTo>
                  <a:cubicBezTo>
                    <a:pt x="-11" y="2310"/>
                    <a:pt x="2" y="2311"/>
                    <a:pt x="8" y="2312"/>
                  </a:cubicBezTo>
                  <a:cubicBezTo>
                    <a:pt x="15" y="2313"/>
                    <a:pt x="3" y="2314"/>
                    <a:pt x="0" y="2316"/>
                  </a:cubicBezTo>
                  <a:cubicBezTo>
                    <a:pt x="10" y="2317"/>
                    <a:pt x="31" y="2317"/>
                    <a:pt x="41" y="2318"/>
                  </a:cubicBezTo>
                  <a:cubicBezTo>
                    <a:pt x="49" y="2319"/>
                    <a:pt x="3" y="2319"/>
                    <a:pt x="37" y="2320"/>
                  </a:cubicBezTo>
                  <a:cubicBezTo>
                    <a:pt x="21" y="2321"/>
                    <a:pt x="36" y="2321"/>
                    <a:pt x="40" y="2322"/>
                  </a:cubicBezTo>
                  <a:cubicBezTo>
                    <a:pt x="46" y="2323"/>
                    <a:pt x="34" y="2324"/>
                    <a:pt x="62" y="2325"/>
                  </a:cubicBezTo>
                  <a:cubicBezTo>
                    <a:pt x="85" y="2326"/>
                    <a:pt x="21" y="2326"/>
                    <a:pt x="56" y="2327"/>
                  </a:cubicBezTo>
                  <a:cubicBezTo>
                    <a:pt x="65" y="2327"/>
                    <a:pt x="47" y="2328"/>
                    <a:pt x="56" y="2329"/>
                  </a:cubicBezTo>
                  <a:cubicBezTo>
                    <a:pt x="110" y="2340"/>
                    <a:pt x="133" y="2347"/>
                    <a:pt x="182" y="2353"/>
                  </a:cubicBezTo>
                  <a:cubicBezTo>
                    <a:pt x="190" y="2353"/>
                    <a:pt x="169" y="2354"/>
                    <a:pt x="167" y="2355"/>
                  </a:cubicBezTo>
                  <a:cubicBezTo>
                    <a:pt x="163" y="2356"/>
                    <a:pt x="196" y="2357"/>
                    <a:pt x="188" y="2359"/>
                  </a:cubicBezTo>
                  <a:cubicBezTo>
                    <a:pt x="181" y="2360"/>
                    <a:pt x="214" y="2361"/>
                    <a:pt x="187" y="2362"/>
                  </a:cubicBezTo>
                  <a:cubicBezTo>
                    <a:pt x="283" y="2371"/>
                    <a:pt x="408" y="2388"/>
                    <a:pt x="431" y="2394"/>
                  </a:cubicBezTo>
                  <a:cubicBezTo>
                    <a:pt x="490" y="2396"/>
                    <a:pt x="463" y="2397"/>
                    <a:pt x="444" y="2400"/>
                  </a:cubicBezTo>
                  <a:cubicBezTo>
                    <a:pt x="454" y="2400"/>
                    <a:pt x="463" y="2400"/>
                    <a:pt x="476" y="2400"/>
                  </a:cubicBezTo>
                  <a:cubicBezTo>
                    <a:pt x="402" y="2403"/>
                    <a:pt x="519" y="2411"/>
                    <a:pt x="497" y="2416"/>
                  </a:cubicBezTo>
                  <a:cubicBezTo>
                    <a:pt x="475" y="2416"/>
                    <a:pt x="502" y="2417"/>
                    <a:pt x="491" y="2418"/>
                  </a:cubicBezTo>
                  <a:cubicBezTo>
                    <a:pt x="461" y="2419"/>
                    <a:pt x="527" y="2419"/>
                    <a:pt x="521" y="2425"/>
                  </a:cubicBezTo>
                  <a:cubicBezTo>
                    <a:pt x="520" y="2426"/>
                    <a:pt x="503" y="2427"/>
                    <a:pt x="555" y="2428"/>
                  </a:cubicBezTo>
                  <a:cubicBezTo>
                    <a:pt x="577" y="2430"/>
                    <a:pt x="508" y="2431"/>
                    <a:pt x="559" y="2433"/>
                  </a:cubicBezTo>
                  <a:cubicBezTo>
                    <a:pt x="500" y="2435"/>
                    <a:pt x="577" y="2436"/>
                    <a:pt x="582" y="2442"/>
                  </a:cubicBezTo>
                  <a:cubicBezTo>
                    <a:pt x="583" y="2442"/>
                    <a:pt x="554" y="2443"/>
                    <a:pt x="581" y="2444"/>
                  </a:cubicBezTo>
                  <a:cubicBezTo>
                    <a:pt x="597" y="2446"/>
                    <a:pt x="592" y="2447"/>
                    <a:pt x="603" y="2447"/>
                  </a:cubicBezTo>
                  <a:cubicBezTo>
                    <a:pt x="598" y="2451"/>
                    <a:pt x="637" y="2455"/>
                    <a:pt x="625" y="2458"/>
                  </a:cubicBezTo>
                  <a:cubicBezTo>
                    <a:pt x="622" y="2460"/>
                    <a:pt x="638" y="2461"/>
                    <a:pt x="634" y="2462"/>
                  </a:cubicBezTo>
                  <a:cubicBezTo>
                    <a:pt x="630" y="2463"/>
                    <a:pt x="649" y="2465"/>
                    <a:pt x="646" y="2466"/>
                  </a:cubicBezTo>
                  <a:cubicBezTo>
                    <a:pt x="643" y="2467"/>
                    <a:pt x="635" y="2469"/>
                    <a:pt x="649" y="2470"/>
                  </a:cubicBezTo>
                  <a:cubicBezTo>
                    <a:pt x="659" y="2473"/>
                    <a:pt x="671" y="2470"/>
                    <a:pt x="667" y="2476"/>
                  </a:cubicBezTo>
                  <a:cubicBezTo>
                    <a:pt x="674" y="2480"/>
                    <a:pt x="710" y="2478"/>
                    <a:pt x="707" y="2487"/>
                  </a:cubicBezTo>
                  <a:cubicBezTo>
                    <a:pt x="724" y="2486"/>
                    <a:pt x="733" y="2486"/>
                    <a:pt x="751" y="2486"/>
                  </a:cubicBezTo>
                  <a:cubicBezTo>
                    <a:pt x="751" y="2487"/>
                    <a:pt x="740" y="2489"/>
                    <a:pt x="753" y="2489"/>
                  </a:cubicBezTo>
                  <a:cubicBezTo>
                    <a:pt x="779" y="2491"/>
                    <a:pt x="774" y="2493"/>
                    <a:pt x="760" y="2495"/>
                  </a:cubicBezTo>
                  <a:cubicBezTo>
                    <a:pt x="758" y="2495"/>
                    <a:pt x="752" y="2495"/>
                    <a:pt x="754" y="2495"/>
                  </a:cubicBezTo>
                  <a:cubicBezTo>
                    <a:pt x="796" y="2497"/>
                    <a:pt x="786" y="2498"/>
                    <a:pt x="771" y="2500"/>
                  </a:cubicBezTo>
                  <a:cubicBezTo>
                    <a:pt x="774" y="2503"/>
                    <a:pt x="852" y="2507"/>
                    <a:pt x="817" y="2509"/>
                  </a:cubicBezTo>
                  <a:cubicBezTo>
                    <a:pt x="829" y="2509"/>
                    <a:pt x="841" y="2509"/>
                    <a:pt x="849" y="2509"/>
                  </a:cubicBezTo>
                  <a:cubicBezTo>
                    <a:pt x="846" y="2510"/>
                    <a:pt x="838" y="2510"/>
                    <a:pt x="841" y="2510"/>
                  </a:cubicBezTo>
                  <a:cubicBezTo>
                    <a:pt x="877" y="2511"/>
                    <a:pt x="885" y="2513"/>
                    <a:pt x="869" y="2514"/>
                  </a:cubicBezTo>
                  <a:cubicBezTo>
                    <a:pt x="854" y="2514"/>
                    <a:pt x="896" y="2519"/>
                    <a:pt x="895" y="2520"/>
                  </a:cubicBezTo>
                  <a:cubicBezTo>
                    <a:pt x="902" y="2521"/>
                    <a:pt x="879" y="2523"/>
                    <a:pt x="909" y="2524"/>
                  </a:cubicBezTo>
                  <a:cubicBezTo>
                    <a:pt x="939" y="2525"/>
                    <a:pt x="898" y="2527"/>
                    <a:pt x="909" y="2528"/>
                  </a:cubicBezTo>
                  <a:cubicBezTo>
                    <a:pt x="914" y="2529"/>
                    <a:pt x="887" y="2530"/>
                    <a:pt x="912" y="2531"/>
                  </a:cubicBezTo>
                  <a:cubicBezTo>
                    <a:pt x="933" y="2532"/>
                    <a:pt x="898" y="2533"/>
                    <a:pt x="936" y="2534"/>
                  </a:cubicBezTo>
                  <a:cubicBezTo>
                    <a:pt x="901" y="2535"/>
                    <a:pt x="916" y="2536"/>
                    <a:pt x="910" y="2537"/>
                  </a:cubicBezTo>
                  <a:cubicBezTo>
                    <a:pt x="897" y="2539"/>
                    <a:pt x="891" y="2541"/>
                    <a:pt x="899" y="2542"/>
                  </a:cubicBezTo>
                  <a:cubicBezTo>
                    <a:pt x="902" y="2543"/>
                    <a:pt x="892" y="2544"/>
                    <a:pt x="903" y="2544"/>
                  </a:cubicBezTo>
                  <a:cubicBezTo>
                    <a:pt x="933" y="2545"/>
                    <a:pt x="873" y="2546"/>
                    <a:pt x="912" y="2546"/>
                  </a:cubicBezTo>
                  <a:cubicBezTo>
                    <a:pt x="878" y="2548"/>
                    <a:pt x="930" y="2546"/>
                    <a:pt x="914" y="2551"/>
                  </a:cubicBezTo>
                  <a:cubicBezTo>
                    <a:pt x="901" y="2553"/>
                    <a:pt x="948" y="2554"/>
                    <a:pt x="917" y="2556"/>
                  </a:cubicBezTo>
                  <a:cubicBezTo>
                    <a:pt x="966" y="2560"/>
                    <a:pt x="928" y="2564"/>
                    <a:pt x="921" y="2568"/>
                  </a:cubicBezTo>
                  <a:cubicBezTo>
                    <a:pt x="913" y="2570"/>
                    <a:pt x="947" y="2571"/>
                    <a:pt x="949" y="2572"/>
                  </a:cubicBezTo>
                  <a:cubicBezTo>
                    <a:pt x="944" y="2572"/>
                    <a:pt x="941" y="2572"/>
                    <a:pt x="936" y="2572"/>
                  </a:cubicBezTo>
                  <a:cubicBezTo>
                    <a:pt x="941" y="2571"/>
                    <a:pt x="956" y="2572"/>
                    <a:pt x="946" y="2572"/>
                  </a:cubicBezTo>
                  <a:cubicBezTo>
                    <a:pt x="931" y="2571"/>
                    <a:pt x="919" y="2572"/>
                    <a:pt x="919" y="2572"/>
                  </a:cubicBezTo>
                  <a:cubicBezTo>
                    <a:pt x="943" y="2587"/>
                    <a:pt x="1039" y="2589"/>
                    <a:pt x="1113" y="2602"/>
                  </a:cubicBezTo>
                  <a:cubicBezTo>
                    <a:pt x="1169" y="2603"/>
                    <a:pt x="1123" y="2605"/>
                    <a:pt x="1163" y="2607"/>
                  </a:cubicBezTo>
                  <a:cubicBezTo>
                    <a:pt x="1146" y="2610"/>
                    <a:pt x="1161" y="2611"/>
                    <a:pt x="1183" y="2613"/>
                  </a:cubicBezTo>
                  <a:cubicBezTo>
                    <a:pt x="1204" y="2614"/>
                    <a:pt x="1149" y="2615"/>
                    <a:pt x="1184" y="2616"/>
                  </a:cubicBezTo>
                  <a:cubicBezTo>
                    <a:pt x="1165" y="2616"/>
                    <a:pt x="1177" y="2617"/>
                    <a:pt x="1184" y="2618"/>
                  </a:cubicBezTo>
                  <a:cubicBezTo>
                    <a:pt x="1201" y="2623"/>
                    <a:pt x="1264" y="2629"/>
                    <a:pt x="1272" y="2632"/>
                  </a:cubicBezTo>
                  <a:cubicBezTo>
                    <a:pt x="1275" y="2632"/>
                    <a:pt x="1295" y="2633"/>
                    <a:pt x="1270" y="2633"/>
                  </a:cubicBezTo>
                  <a:cubicBezTo>
                    <a:pt x="1292" y="2634"/>
                    <a:pt x="1309" y="2636"/>
                    <a:pt x="1331" y="2639"/>
                  </a:cubicBezTo>
                  <a:cubicBezTo>
                    <a:pt x="1294" y="2640"/>
                    <a:pt x="1336" y="2641"/>
                    <a:pt x="1333" y="2641"/>
                  </a:cubicBezTo>
                  <a:cubicBezTo>
                    <a:pt x="1331" y="2642"/>
                    <a:pt x="1320" y="2643"/>
                    <a:pt x="1349" y="2644"/>
                  </a:cubicBezTo>
                  <a:cubicBezTo>
                    <a:pt x="1326" y="2645"/>
                    <a:pt x="1361" y="2647"/>
                    <a:pt x="1354" y="2648"/>
                  </a:cubicBezTo>
                  <a:cubicBezTo>
                    <a:pt x="1336" y="2653"/>
                    <a:pt x="1386" y="2654"/>
                    <a:pt x="1370" y="2656"/>
                  </a:cubicBezTo>
                  <a:cubicBezTo>
                    <a:pt x="1343" y="2658"/>
                    <a:pt x="1402" y="2659"/>
                    <a:pt x="1394" y="2661"/>
                  </a:cubicBezTo>
                  <a:cubicBezTo>
                    <a:pt x="1395" y="2662"/>
                    <a:pt x="1390" y="2663"/>
                    <a:pt x="1399" y="2663"/>
                  </a:cubicBezTo>
                  <a:cubicBezTo>
                    <a:pt x="1434" y="2664"/>
                    <a:pt x="1383" y="2665"/>
                    <a:pt x="1406" y="2665"/>
                  </a:cubicBezTo>
                  <a:cubicBezTo>
                    <a:pt x="1433" y="2666"/>
                    <a:pt x="1397" y="2668"/>
                    <a:pt x="1435" y="2669"/>
                  </a:cubicBezTo>
                  <a:cubicBezTo>
                    <a:pt x="1407" y="2670"/>
                    <a:pt x="1446" y="2671"/>
                    <a:pt x="1445" y="2672"/>
                  </a:cubicBezTo>
                  <a:cubicBezTo>
                    <a:pt x="1457" y="2675"/>
                    <a:pt x="1456" y="2677"/>
                    <a:pt x="1475" y="2678"/>
                  </a:cubicBezTo>
                  <a:cubicBezTo>
                    <a:pt x="1482" y="2678"/>
                    <a:pt x="1453" y="2680"/>
                    <a:pt x="1461" y="2680"/>
                  </a:cubicBezTo>
                  <a:cubicBezTo>
                    <a:pt x="1496" y="2682"/>
                    <a:pt x="1469" y="2684"/>
                    <a:pt x="1477" y="2685"/>
                  </a:cubicBezTo>
                  <a:cubicBezTo>
                    <a:pt x="1496" y="2691"/>
                    <a:pt x="1516" y="2692"/>
                    <a:pt x="1520" y="2702"/>
                  </a:cubicBezTo>
                  <a:cubicBezTo>
                    <a:pt x="1561" y="2704"/>
                    <a:pt x="1545" y="2707"/>
                    <a:pt x="1534" y="2709"/>
                  </a:cubicBezTo>
                  <a:cubicBezTo>
                    <a:pt x="1526" y="2710"/>
                    <a:pt x="1566" y="2711"/>
                    <a:pt x="1525" y="2713"/>
                  </a:cubicBezTo>
                  <a:cubicBezTo>
                    <a:pt x="1565" y="2714"/>
                    <a:pt x="1516" y="2717"/>
                    <a:pt x="1559" y="2719"/>
                  </a:cubicBezTo>
                  <a:cubicBezTo>
                    <a:pt x="1569" y="2720"/>
                    <a:pt x="1532" y="2722"/>
                    <a:pt x="1560" y="2724"/>
                  </a:cubicBezTo>
                  <a:cubicBezTo>
                    <a:pt x="1570" y="2724"/>
                    <a:pt x="1523" y="2725"/>
                    <a:pt x="1561" y="2726"/>
                  </a:cubicBezTo>
                  <a:cubicBezTo>
                    <a:pt x="1519" y="2727"/>
                    <a:pt x="1564" y="2728"/>
                    <a:pt x="1563" y="2728"/>
                  </a:cubicBezTo>
                  <a:cubicBezTo>
                    <a:pt x="1558" y="2733"/>
                    <a:pt x="1563" y="2737"/>
                    <a:pt x="1560" y="2741"/>
                  </a:cubicBezTo>
                  <a:cubicBezTo>
                    <a:pt x="1558" y="2745"/>
                    <a:pt x="1572" y="2749"/>
                    <a:pt x="1542" y="2753"/>
                  </a:cubicBezTo>
                  <a:cubicBezTo>
                    <a:pt x="1532" y="2754"/>
                    <a:pt x="1534" y="2756"/>
                    <a:pt x="1542" y="2757"/>
                  </a:cubicBezTo>
                  <a:cubicBezTo>
                    <a:pt x="1551" y="2758"/>
                    <a:pt x="1506" y="2759"/>
                    <a:pt x="1539" y="2761"/>
                  </a:cubicBezTo>
                  <a:cubicBezTo>
                    <a:pt x="1517" y="2762"/>
                    <a:pt x="1533" y="2763"/>
                    <a:pt x="1531" y="2764"/>
                  </a:cubicBezTo>
                  <a:cubicBezTo>
                    <a:pt x="1516" y="2767"/>
                    <a:pt x="1517" y="2772"/>
                    <a:pt x="1531" y="2774"/>
                  </a:cubicBezTo>
                  <a:cubicBezTo>
                    <a:pt x="1529" y="2777"/>
                    <a:pt x="1485" y="2778"/>
                    <a:pt x="1518" y="2779"/>
                  </a:cubicBezTo>
                  <a:cubicBezTo>
                    <a:pt x="1538" y="2780"/>
                    <a:pt x="1493" y="2781"/>
                    <a:pt x="1511" y="2782"/>
                  </a:cubicBezTo>
                  <a:cubicBezTo>
                    <a:pt x="1515" y="2782"/>
                    <a:pt x="1496" y="2783"/>
                    <a:pt x="1500" y="2783"/>
                  </a:cubicBezTo>
                  <a:cubicBezTo>
                    <a:pt x="1510" y="2784"/>
                    <a:pt x="1538" y="2785"/>
                    <a:pt x="1502" y="2787"/>
                  </a:cubicBezTo>
                  <a:cubicBezTo>
                    <a:pt x="1537" y="2789"/>
                    <a:pt x="1511" y="2787"/>
                    <a:pt x="1520" y="2797"/>
                  </a:cubicBezTo>
                  <a:cubicBezTo>
                    <a:pt x="1525" y="2800"/>
                    <a:pt x="1497" y="2802"/>
                    <a:pt x="1539" y="2804"/>
                  </a:cubicBezTo>
                  <a:cubicBezTo>
                    <a:pt x="1477" y="2807"/>
                    <a:pt x="1559" y="2807"/>
                    <a:pt x="1522" y="2808"/>
                  </a:cubicBezTo>
                  <a:cubicBezTo>
                    <a:pt x="1563" y="2809"/>
                    <a:pt x="1506" y="2810"/>
                    <a:pt x="1531" y="2810"/>
                  </a:cubicBezTo>
                  <a:cubicBezTo>
                    <a:pt x="1563" y="2811"/>
                    <a:pt x="1510" y="2812"/>
                    <a:pt x="1528" y="2812"/>
                  </a:cubicBezTo>
                  <a:cubicBezTo>
                    <a:pt x="1556" y="2813"/>
                    <a:pt x="1498" y="2814"/>
                    <a:pt x="1536" y="2814"/>
                  </a:cubicBezTo>
                  <a:cubicBezTo>
                    <a:pt x="1507" y="2815"/>
                    <a:pt x="1546" y="2816"/>
                    <a:pt x="1528" y="2817"/>
                  </a:cubicBezTo>
                  <a:cubicBezTo>
                    <a:pt x="1516" y="2817"/>
                    <a:pt x="1546" y="2818"/>
                    <a:pt x="1522" y="2819"/>
                  </a:cubicBezTo>
                  <a:cubicBezTo>
                    <a:pt x="1558" y="2819"/>
                    <a:pt x="1519" y="2821"/>
                    <a:pt x="1526" y="2821"/>
                  </a:cubicBezTo>
                  <a:cubicBezTo>
                    <a:pt x="1553" y="2822"/>
                    <a:pt x="1489" y="2823"/>
                    <a:pt x="1534" y="2824"/>
                  </a:cubicBezTo>
                  <a:cubicBezTo>
                    <a:pt x="1527" y="2825"/>
                    <a:pt x="1525" y="2827"/>
                    <a:pt x="1540" y="2828"/>
                  </a:cubicBezTo>
                  <a:cubicBezTo>
                    <a:pt x="1506" y="2828"/>
                    <a:pt x="1550" y="2830"/>
                    <a:pt x="1524" y="2830"/>
                  </a:cubicBezTo>
                  <a:cubicBezTo>
                    <a:pt x="1549" y="2831"/>
                    <a:pt x="1514" y="2832"/>
                    <a:pt x="1519" y="2833"/>
                  </a:cubicBezTo>
                  <a:cubicBezTo>
                    <a:pt x="1524" y="2834"/>
                    <a:pt x="1509" y="2835"/>
                    <a:pt x="1539" y="2836"/>
                  </a:cubicBezTo>
                  <a:cubicBezTo>
                    <a:pt x="1495" y="2839"/>
                    <a:pt x="1531" y="2843"/>
                    <a:pt x="1520" y="2846"/>
                  </a:cubicBezTo>
                  <a:cubicBezTo>
                    <a:pt x="1516" y="2847"/>
                    <a:pt x="1496" y="2848"/>
                    <a:pt x="1517" y="2849"/>
                  </a:cubicBezTo>
                  <a:cubicBezTo>
                    <a:pt x="1526" y="2849"/>
                    <a:pt x="1519" y="2851"/>
                    <a:pt x="1508" y="2851"/>
                  </a:cubicBezTo>
                  <a:cubicBezTo>
                    <a:pt x="1493" y="2852"/>
                    <a:pt x="1534" y="2853"/>
                    <a:pt x="1501" y="2853"/>
                  </a:cubicBezTo>
                  <a:cubicBezTo>
                    <a:pt x="1487" y="2854"/>
                    <a:pt x="1479" y="2855"/>
                    <a:pt x="1487" y="2856"/>
                  </a:cubicBezTo>
                  <a:cubicBezTo>
                    <a:pt x="1512" y="2856"/>
                    <a:pt x="1457" y="2857"/>
                    <a:pt x="1495" y="2858"/>
                  </a:cubicBezTo>
                  <a:cubicBezTo>
                    <a:pt x="1490" y="2859"/>
                    <a:pt x="1456" y="2862"/>
                    <a:pt x="1466" y="2864"/>
                  </a:cubicBezTo>
                  <a:cubicBezTo>
                    <a:pt x="1482" y="2865"/>
                    <a:pt x="1447" y="2865"/>
                    <a:pt x="1455" y="2866"/>
                  </a:cubicBezTo>
                  <a:cubicBezTo>
                    <a:pt x="1466" y="2868"/>
                    <a:pt x="1452" y="2870"/>
                    <a:pt x="1457" y="2873"/>
                  </a:cubicBezTo>
                  <a:cubicBezTo>
                    <a:pt x="1469" y="2877"/>
                    <a:pt x="1409" y="2881"/>
                    <a:pt x="1419" y="2882"/>
                  </a:cubicBezTo>
                  <a:cubicBezTo>
                    <a:pt x="1447" y="2884"/>
                    <a:pt x="1408" y="2881"/>
                    <a:pt x="1415" y="2887"/>
                  </a:cubicBezTo>
                  <a:cubicBezTo>
                    <a:pt x="1360" y="2889"/>
                    <a:pt x="1312" y="2896"/>
                    <a:pt x="1251" y="2900"/>
                  </a:cubicBezTo>
                  <a:cubicBezTo>
                    <a:pt x="1299" y="2901"/>
                    <a:pt x="1259" y="2903"/>
                    <a:pt x="1241" y="2904"/>
                  </a:cubicBezTo>
                  <a:cubicBezTo>
                    <a:pt x="1219" y="2905"/>
                    <a:pt x="1257" y="2905"/>
                    <a:pt x="1249" y="2906"/>
                  </a:cubicBezTo>
                  <a:cubicBezTo>
                    <a:pt x="1287" y="2907"/>
                    <a:pt x="1259" y="2913"/>
                    <a:pt x="1228" y="2914"/>
                  </a:cubicBezTo>
                  <a:cubicBezTo>
                    <a:pt x="1234" y="2914"/>
                    <a:pt x="1239" y="2914"/>
                    <a:pt x="1245" y="2914"/>
                  </a:cubicBezTo>
                  <a:cubicBezTo>
                    <a:pt x="1139" y="2914"/>
                    <a:pt x="1234" y="2920"/>
                    <a:pt x="1124" y="2930"/>
                  </a:cubicBezTo>
                  <a:cubicBezTo>
                    <a:pt x="1119" y="2937"/>
                    <a:pt x="1052" y="2943"/>
                    <a:pt x="1062" y="2947"/>
                  </a:cubicBezTo>
                  <a:cubicBezTo>
                    <a:pt x="1064" y="2947"/>
                    <a:pt x="1080" y="2948"/>
                    <a:pt x="1076" y="2948"/>
                  </a:cubicBezTo>
                  <a:cubicBezTo>
                    <a:pt x="1045" y="2954"/>
                    <a:pt x="1026" y="2954"/>
                    <a:pt x="1040" y="2960"/>
                  </a:cubicBezTo>
                  <a:cubicBezTo>
                    <a:pt x="1027" y="2962"/>
                    <a:pt x="1023" y="2962"/>
                    <a:pt x="1037" y="2964"/>
                  </a:cubicBezTo>
                  <a:cubicBezTo>
                    <a:pt x="1006" y="2965"/>
                    <a:pt x="1057" y="2966"/>
                    <a:pt x="1021" y="2966"/>
                  </a:cubicBezTo>
                  <a:cubicBezTo>
                    <a:pt x="995" y="2967"/>
                    <a:pt x="1055" y="2967"/>
                    <a:pt x="1027" y="2969"/>
                  </a:cubicBezTo>
                  <a:cubicBezTo>
                    <a:pt x="1013" y="2969"/>
                    <a:pt x="1018" y="2971"/>
                    <a:pt x="1020" y="2972"/>
                  </a:cubicBezTo>
                  <a:cubicBezTo>
                    <a:pt x="1025" y="2973"/>
                    <a:pt x="1003" y="2976"/>
                    <a:pt x="1037" y="2977"/>
                  </a:cubicBezTo>
                  <a:cubicBezTo>
                    <a:pt x="1008" y="2978"/>
                    <a:pt x="1022" y="2979"/>
                    <a:pt x="1020" y="2980"/>
                  </a:cubicBezTo>
                  <a:cubicBezTo>
                    <a:pt x="1017" y="2985"/>
                    <a:pt x="1025" y="2985"/>
                    <a:pt x="1006" y="2986"/>
                  </a:cubicBezTo>
                  <a:cubicBezTo>
                    <a:pt x="977" y="2987"/>
                    <a:pt x="1033" y="2988"/>
                    <a:pt x="1007" y="2989"/>
                  </a:cubicBezTo>
                  <a:cubicBezTo>
                    <a:pt x="995" y="2990"/>
                    <a:pt x="1041" y="2991"/>
                    <a:pt x="1003" y="2991"/>
                  </a:cubicBezTo>
                  <a:cubicBezTo>
                    <a:pt x="1020" y="2993"/>
                    <a:pt x="989" y="2995"/>
                    <a:pt x="998" y="2997"/>
                  </a:cubicBezTo>
                  <a:cubicBezTo>
                    <a:pt x="1005" y="2998"/>
                    <a:pt x="993" y="3000"/>
                    <a:pt x="1013" y="3001"/>
                  </a:cubicBezTo>
                  <a:cubicBezTo>
                    <a:pt x="984" y="3003"/>
                    <a:pt x="998" y="3005"/>
                    <a:pt x="1001" y="3007"/>
                  </a:cubicBezTo>
                  <a:cubicBezTo>
                    <a:pt x="1006" y="3010"/>
                    <a:pt x="975" y="3014"/>
                    <a:pt x="1018" y="3017"/>
                  </a:cubicBezTo>
                  <a:cubicBezTo>
                    <a:pt x="976" y="3020"/>
                    <a:pt x="1007" y="3023"/>
                    <a:pt x="1000" y="3026"/>
                  </a:cubicBezTo>
                  <a:cubicBezTo>
                    <a:pt x="997" y="3027"/>
                    <a:pt x="1023" y="3029"/>
                    <a:pt x="986" y="3030"/>
                  </a:cubicBezTo>
                  <a:cubicBezTo>
                    <a:pt x="990" y="3031"/>
                    <a:pt x="1024" y="3037"/>
                    <a:pt x="1019" y="3040"/>
                  </a:cubicBezTo>
                  <a:cubicBezTo>
                    <a:pt x="1017" y="3041"/>
                    <a:pt x="1036" y="3043"/>
                    <a:pt x="1007" y="3044"/>
                  </a:cubicBezTo>
                  <a:cubicBezTo>
                    <a:pt x="979" y="3046"/>
                    <a:pt x="1030" y="3047"/>
                    <a:pt x="1001" y="3048"/>
                  </a:cubicBezTo>
                  <a:cubicBezTo>
                    <a:pt x="990" y="3049"/>
                    <a:pt x="1009" y="3050"/>
                    <a:pt x="1009" y="3051"/>
                  </a:cubicBezTo>
                  <a:cubicBezTo>
                    <a:pt x="1006" y="3055"/>
                    <a:pt x="968" y="3062"/>
                    <a:pt x="978" y="3067"/>
                  </a:cubicBezTo>
                  <a:cubicBezTo>
                    <a:pt x="962" y="3067"/>
                    <a:pt x="961" y="3067"/>
                    <a:pt x="965" y="3068"/>
                  </a:cubicBezTo>
                  <a:cubicBezTo>
                    <a:pt x="970" y="3068"/>
                    <a:pt x="983" y="3068"/>
                    <a:pt x="977" y="3069"/>
                  </a:cubicBezTo>
                  <a:cubicBezTo>
                    <a:pt x="930" y="3074"/>
                    <a:pt x="970" y="3073"/>
                    <a:pt x="936" y="3081"/>
                  </a:cubicBezTo>
                  <a:cubicBezTo>
                    <a:pt x="897" y="3082"/>
                    <a:pt x="901" y="3088"/>
                    <a:pt x="889" y="3093"/>
                  </a:cubicBezTo>
                  <a:cubicBezTo>
                    <a:pt x="861" y="3098"/>
                    <a:pt x="877" y="3095"/>
                    <a:pt x="856" y="3099"/>
                  </a:cubicBezTo>
                  <a:cubicBezTo>
                    <a:pt x="842" y="3099"/>
                    <a:pt x="864" y="3101"/>
                    <a:pt x="851" y="3101"/>
                  </a:cubicBezTo>
                  <a:cubicBezTo>
                    <a:pt x="811" y="3102"/>
                    <a:pt x="846" y="3103"/>
                    <a:pt x="845" y="3104"/>
                  </a:cubicBezTo>
                  <a:cubicBezTo>
                    <a:pt x="828" y="3106"/>
                    <a:pt x="837" y="3115"/>
                    <a:pt x="817" y="3114"/>
                  </a:cubicBezTo>
                  <a:cubicBezTo>
                    <a:pt x="783" y="3114"/>
                    <a:pt x="789" y="3112"/>
                    <a:pt x="792" y="3127"/>
                  </a:cubicBezTo>
                  <a:cubicBezTo>
                    <a:pt x="796" y="3129"/>
                    <a:pt x="737" y="3130"/>
                    <a:pt x="786" y="3132"/>
                  </a:cubicBezTo>
                  <a:cubicBezTo>
                    <a:pt x="776" y="3133"/>
                    <a:pt x="718" y="3134"/>
                    <a:pt x="769" y="3136"/>
                  </a:cubicBezTo>
                  <a:cubicBezTo>
                    <a:pt x="727" y="3136"/>
                    <a:pt x="802" y="3138"/>
                    <a:pt x="753" y="3139"/>
                  </a:cubicBezTo>
                  <a:cubicBezTo>
                    <a:pt x="770" y="3140"/>
                    <a:pt x="746" y="3142"/>
                    <a:pt x="747" y="3144"/>
                  </a:cubicBezTo>
                  <a:cubicBezTo>
                    <a:pt x="750" y="3168"/>
                    <a:pt x="764" y="3163"/>
                    <a:pt x="707" y="3168"/>
                  </a:cubicBezTo>
                  <a:cubicBezTo>
                    <a:pt x="725" y="3168"/>
                    <a:pt x="734" y="3168"/>
                    <a:pt x="744" y="3169"/>
                  </a:cubicBezTo>
                  <a:cubicBezTo>
                    <a:pt x="716" y="3169"/>
                    <a:pt x="744" y="3171"/>
                    <a:pt x="738" y="3172"/>
                  </a:cubicBezTo>
                  <a:cubicBezTo>
                    <a:pt x="721" y="3174"/>
                    <a:pt x="727" y="3176"/>
                    <a:pt x="748" y="3180"/>
                  </a:cubicBezTo>
                  <a:cubicBezTo>
                    <a:pt x="765" y="3182"/>
                    <a:pt x="697" y="3185"/>
                    <a:pt x="689" y="3190"/>
                  </a:cubicBezTo>
                  <a:cubicBezTo>
                    <a:pt x="641" y="3201"/>
                    <a:pt x="628" y="3204"/>
                    <a:pt x="605" y="3214"/>
                  </a:cubicBezTo>
                  <a:cubicBezTo>
                    <a:pt x="604" y="3214"/>
                    <a:pt x="612" y="3214"/>
                    <a:pt x="617" y="3214"/>
                  </a:cubicBezTo>
                  <a:cubicBezTo>
                    <a:pt x="633" y="3215"/>
                    <a:pt x="591" y="3215"/>
                    <a:pt x="618" y="3216"/>
                  </a:cubicBezTo>
                  <a:cubicBezTo>
                    <a:pt x="643" y="3218"/>
                    <a:pt x="614" y="3216"/>
                    <a:pt x="608" y="3220"/>
                  </a:cubicBezTo>
                  <a:cubicBezTo>
                    <a:pt x="593" y="3223"/>
                    <a:pt x="615" y="3225"/>
                    <a:pt x="590" y="3228"/>
                  </a:cubicBezTo>
                  <a:cubicBezTo>
                    <a:pt x="630" y="3229"/>
                    <a:pt x="584" y="3235"/>
                    <a:pt x="583" y="3237"/>
                  </a:cubicBezTo>
                  <a:cubicBezTo>
                    <a:pt x="584" y="3238"/>
                    <a:pt x="545" y="3238"/>
                    <a:pt x="582" y="3239"/>
                  </a:cubicBezTo>
                  <a:cubicBezTo>
                    <a:pt x="545" y="3240"/>
                    <a:pt x="599" y="3241"/>
                    <a:pt x="584" y="3242"/>
                  </a:cubicBezTo>
                  <a:cubicBezTo>
                    <a:pt x="573" y="3243"/>
                    <a:pt x="594" y="3245"/>
                    <a:pt x="565" y="3245"/>
                  </a:cubicBezTo>
                  <a:cubicBezTo>
                    <a:pt x="574" y="3248"/>
                    <a:pt x="587" y="3247"/>
                    <a:pt x="581" y="3250"/>
                  </a:cubicBezTo>
                  <a:cubicBezTo>
                    <a:pt x="559" y="3256"/>
                    <a:pt x="602" y="3258"/>
                    <a:pt x="569" y="3262"/>
                  </a:cubicBezTo>
                  <a:cubicBezTo>
                    <a:pt x="560" y="3263"/>
                    <a:pt x="604" y="3264"/>
                    <a:pt x="587" y="3266"/>
                  </a:cubicBezTo>
                  <a:cubicBezTo>
                    <a:pt x="574" y="3267"/>
                    <a:pt x="590" y="3269"/>
                    <a:pt x="607" y="3271"/>
                  </a:cubicBezTo>
                  <a:cubicBezTo>
                    <a:pt x="624" y="3272"/>
                    <a:pt x="583" y="3273"/>
                    <a:pt x="605" y="3274"/>
                  </a:cubicBezTo>
                  <a:cubicBezTo>
                    <a:pt x="629" y="3276"/>
                    <a:pt x="621" y="3277"/>
                    <a:pt x="625" y="3278"/>
                  </a:cubicBezTo>
                  <a:cubicBezTo>
                    <a:pt x="627" y="3279"/>
                    <a:pt x="647" y="3281"/>
                    <a:pt x="636" y="3281"/>
                  </a:cubicBezTo>
                  <a:cubicBezTo>
                    <a:pt x="599" y="3283"/>
                    <a:pt x="666" y="3283"/>
                    <a:pt x="646" y="3285"/>
                  </a:cubicBezTo>
                  <a:cubicBezTo>
                    <a:pt x="611" y="3287"/>
                    <a:pt x="680" y="3293"/>
                    <a:pt x="666" y="3297"/>
                  </a:cubicBezTo>
                  <a:cubicBezTo>
                    <a:pt x="662" y="3303"/>
                    <a:pt x="667" y="3303"/>
                    <a:pt x="680" y="3304"/>
                  </a:cubicBezTo>
                  <a:cubicBezTo>
                    <a:pt x="711" y="3305"/>
                    <a:pt x="712" y="3306"/>
                    <a:pt x="706" y="3307"/>
                  </a:cubicBezTo>
                  <a:cubicBezTo>
                    <a:pt x="697" y="3309"/>
                    <a:pt x="733" y="3311"/>
                    <a:pt x="707" y="3312"/>
                  </a:cubicBezTo>
                  <a:cubicBezTo>
                    <a:pt x="735" y="3313"/>
                    <a:pt x="706" y="3314"/>
                    <a:pt x="726" y="3315"/>
                  </a:cubicBezTo>
                  <a:cubicBezTo>
                    <a:pt x="739" y="3316"/>
                    <a:pt x="727" y="3317"/>
                    <a:pt x="729" y="3318"/>
                  </a:cubicBezTo>
                  <a:cubicBezTo>
                    <a:pt x="730" y="3319"/>
                    <a:pt x="718" y="3321"/>
                    <a:pt x="748" y="3321"/>
                  </a:cubicBezTo>
                  <a:cubicBezTo>
                    <a:pt x="710" y="3322"/>
                    <a:pt x="753" y="3323"/>
                    <a:pt x="740" y="3323"/>
                  </a:cubicBezTo>
                  <a:cubicBezTo>
                    <a:pt x="728" y="3326"/>
                    <a:pt x="744" y="3327"/>
                    <a:pt x="749" y="3328"/>
                  </a:cubicBezTo>
                  <a:cubicBezTo>
                    <a:pt x="747" y="3340"/>
                    <a:pt x="759" y="3338"/>
                    <a:pt x="769" y="3340"/>
                  </a:cubicBezTo>
                  <a:cubicBezTo>
                    <a:pt x="769" y="3346"/>
                    <a:pt x="820" y="3351"/>
                    <a:pt x="811" y="3355"/>
                  </a:cubicBezTo>
                  <a:cubicBezTo>
                    <a:pt x="887" y="3356"/>
                    <a:pt x="825" y="3360"/>
                    <a:pt x="790" y="3361"/>
                  </a:cubicBezTo>
                  <a:cubicBezTo>
                    <a:pt x="808" y="3361"/>
                    <a:pt x="820" y="3361"/>
                    <a:pt x="831" y="3362"/>
                  </a:cubicBezTo>
                  <a:cubicBezTo>
                    <a:pt x="800" y="3362"/>
                    <a:pt x="828" y="3363"/>
                    <a:pt x="825" y="3364"/>
                  </a:cubicBezTo>
                  <a:cubicBezTo>
                    <a:pt x="818" y="3365"/>
                    <a:pt x="806" y="3367"/>
                    <a:pt x="821" y="3368"/>
                  </a:cubicBezTo>
                  <a:cubicBezTo>
                    <a:pt x="832" y="3369"/>
                    <a:pt x="807" y="3369"/>
                    <a:pt x="818" y="3370"/>
                  </a:cubicBezTo>
                  <a:cubicBezTo>
                    <a:pt x="829" y="3371"/>
                    <a:pt x="828" y="3372"/>
                    <a:pt x="832" y="3373"/>
                  </a:cubicBezTo>
                  <a:cubicBezTo>
                    <a:pt x="840" y="3374"/>
                    <a:pt x="816" y="3375"/>
                    <a:pt x="829" y="3377"/>
                  </a:cubicBezTo>
                  <a:cubicBezTo>
                    <a:pt x="848" y="3379"/>
                    <a:pt x="824" y="3382"/>
                    <a:pt x="833" y="3384"/>
                  </a:cubicBezTo>
                  <a:cubicBezTo>
                    <a:pt x="900" y="3390"/>
                    <a:pt x="856" y="3401"/>
                    <a:pt x="905" y="3402"/>
                  </a:cubicBezTo>
                  <a:cubicBezTo>
                    <a:pt x="908" y="3403"/>
                    <a:pt x="915" y="3404"/>
                    <a:pt x="910" y="3404"/>
                  </a:cubicBezTo>
                  <a:cubicBezTo>
                    <a:pt x="883" y="3405"/>
                    <a:pt x="896" y="3406"/>
                    <a:pt x="895" y="3407"/>
                  </a:cubicBezTo>
                  <a:cubicBezTo>
                    <a:pt x="907" y="3427"/>
                    <a:pt x="840" y="3419"/>
                    <a:pt x="837" y="3427"/>
                  </a:cubicBezTo>
                  <a:cubicBezTo>
                    <a:pt x="836" y="3428"/>
                    <a:pt x="831" y="3429"/>
                    <a:pt x="836" y="3430"/>
                  </a:cubicBezTo>
                  <a:cubicBezTo>
                    <a:pt x="847" y="3432"/>
                    <a:pt x="821" y="3434"/>
                    <a:pt x="815" y="3435"/>
                  </a:cubicBezTo>
                  <a:cubicBezTo>
                    <a:pt x="853" y="3435"/>
                    <a:pt x="795" y="3436"/>
                    <a:pt x="824" y="3437"/>
                  </a:cubicBezTo>
                  <a:cubicBezTo>
                    <a:pt x="803" y="3439"/>
                    <a:pt x="822" y="3449"/>
                    <a:pt x="773" y="3449"/>
                  </a:cubicBezTo>
                  <a:cubicBezTo>
                    <a:pt x="786" y="3449"/>
                    <a:pt x="798" y="3450"/>
                    <a:pt x="810" y="3450"/>
                  </a:cubicBezTo>
                  <a:cubicBezTo>
                    <a:pt x="797" y="3452"/>
                    <a:pt x="749" y="3453"/>
                    <a:pt x="759" y="3456"/>
                  </a:cubicBezTo>
                  <a:cubicBezTo>
                    <a:pt x="763" y="3458"/>
                    <a:pt x="781" y="3459"/>
                    <a:pt x="767" y="3460"/>
                  </a:cubicBezTo>
                  <a:cubicBezTo>
                    <a:pt x="743" y="3462"/>
                    <a:pt x="755" y="3464"/>
                    <a:pt x="749" y="3465"/>
                  </a:cubicBezTo>
                  <a:cubicBezTo>
                    <a:pt x="744" y="3467"/>
                    <a:pt x="765" y="3468"/>
                    <a:pt x="729" y="3469"/>
                  </a:cubicBezTo>
                  <a:cubicBezTo>
                    <a:pt x="747" y="3470"/>
                    <a:pt x="750" y="3470"/>
                    <a:pt x="730" y="3471"/>
                  </a:cubicBezTo>
                  <a:cubicBezTo>
                    <a:pt x="762" y="3472"/>
                    <a:pt x="760" y="3474"/>
                    <a:pt x="732" y="3475"/>
                  </a:cubicBezTo>
                  <a:cubicBezTo>
                    <a:pt x="764" y="3477"/>
                    <a:pt x="744" y="3479"/>
                    <a:pt x="749" y="3481"/>
                  </a:cubicBezTo>
                  <a:cubicBezTo>
                    <a:pt x="694" y="3483"/>
                    <a:pt x="762" y="3487"/>
                    <a:pt x="708" y="3489"/>
                  </a:cubicBezTo>
                  <a:cubicBezTo>
                    <a:pt x="734" y="3490"/>
                    <a:pt x="719" y="3491"/>
                    <a:pt x="732" y="3491"/>
                  </a:cubicBezTo>
                  <a:cubicBezTo>
                    <a:pt x="752" y="3492"/>
                    <a:pt x="732" y="3493"/>
                    <a:pt x="733" y="3493"/>
                  </a:cubicBezTo>
                  <a:cubicBezTo>
                    <a:pt x="771" y="3494"/>
                    <a:pt x="719" y="3494"/>
                    <a:pt x="739" y="3495"/>
                  </a:cubicBezTo>
                  <a:cubicBezTo>
                    <a:pt x="758" y="3496"/>
                    <a:pt x="774" y="3498"/>
                    <a:pt x="749" y="3499"/>
                  </a:cubicBezTo>
                  <a:cubicBezTo>
                    <a:pt x="753" y="3500"/>
                    <a:pt x="780" y="3503"/>
                    <a:pt x="782" y="3504"/>
                  </a:cubicBezTo>
                  <a:cubicBezTo>
                    <a:pt x="781" y="3504"/>
                    <a:pt x="771" y="3506"/>
                    <a:pt x="775" y="3506"/>
                  </a:cubicBezTo>
                  <a:cubicBezTo>
                    <a:pt x="813" y="3506"/>
                    <a:pt x="749" y="3507"/>
                    <a:pt x="783" y="3508"/>
                  </a:cubicBezTo>
                  <a:cubicBezTo>
                    <a:pt x="789" y="3508"/>
                    <a:pt x="779" y="3509"/>
                    <a:pt x="780" y="3510"/>
                  </a:cubicBezTo>
                  <a:cubicBezTo>
                    <a:pt x="783" y="3512"/>
                    <a:pt x="794" y="3511"/>
                    <a:pt x="791" y="3516"/>
                  </a:cubicBezTo>
                  <a:cubicBezTo>
                    <a:pt x="795" y="3529"/>
                    <a:pt x="778" y="3533"/>
                    <a:pt x="794" y="3532"/>
                  </a:cubicBezTo>
                  <a:cubicBezTo>
                    <a:pt x="818" y="3534"/>
                    <a:pt x="783" y="3534"/>
                    <a:pt x="791" y="3535"/>
                  </a:cubicBezTo>
                  <a:cubicBezTo>
                    <a:pt x="812" y="3537"/>
                    <a:pt x="801" y="3537"/>
                    <a:pt x="796" y="3539"/>
                  </a:cubicBezTo>
                  <a:cubicBezTo>
                    <a:pt x="811" y="3540"/>
                    <a:pt x="835" y="3541"/>
                    <a:pt x="814" y="3542"/>
                  </a:cubicBezTo>
                  <a:cubicBezTo>
                    <a:pt x="806" y="3543"/>
                    <a:pt x="824" y="3544"/>
                    <a:pt x="833" y="3545"/>
                  </a:cubicBezTo>
                  <a:cubicBezTo>
                    <a:pt x="840" y="3546"/>
                    <a:pt x="854" y="3546"/>
                    <a:pt x="836" y="3547"/>
                  </a:cubicBezTo>
                  <a:cubicBezTo>
                    <a:pt x="1217" y="3610"/>
                    <a:pt x="1864" y="3584"/>
                    <a:pt x="2376" y="3591"/>
                  </a:cubicBezTo>
                  <a:cubicBezTo>
                    <a:pt x="2290" y="3590"/>
                    <a:pt x="2226" y="3589"/>
                    <a:pt x="2185" y="3583"/>
                  </a:cubicBezTo>
                  <a:cubicBezTo>
                    <a:pt x="2262" y="3573"/>
                    <a:pt x="2396" y="3574"/>
                    <a:pt x="2471" y="3566"/>
                  </a:cubicBezTo>
                  <a:cubicBezTo>
                    <a:pt x="2445" y="3561"/>
                    <a:pt x="2716" y="3551"/>
                    <a:pt x="2729" y="3546"/>
                  </a:cubicBezTo>
                  <a:cubicBezTo>
                    <a:pt x="2721" y="3545"/>
                    <a:pt x="2720" y="3544"/>
                    <a:pt x="2740" y="3543"/>
                  </a:cubicBezTo>
                  <a:cubicBezTo>
                    <a:pt x="2748" y="3543"/>
                    <a:pt x="2730" y="3541"/>
                    <a:pt x="2728" y="3541"/>
                  </a:cubicBezTo>
                  <a:cubicBezTo>
                    <a:pt x="2727" y="3539"/>
                    <a:pt x="2781" y="3539"/>
                    <a:pt x="2757" y="3538"/>
                  </a:cubicBezTo>
                  <a:cubicBezTo>
                    <a:pt x="2750" y="3537"/>
                    <a:pt x="2773" y="3536"/>
                    <a:pt x="2767" y="3536"/>
                  </a:cubicBezTo>
                  <a:cubicBezTo>
                    <a:pt x="2744" y="3534"/>
                    <a:pt x="2804" y="3534"/>
                    <a:pt x="2774" y="3533"/>
                  </a:cubicBezTo>
                  <a:cubicBezTo>
                    <a:pt x="2749" y="3532"/>
                    <a:pt x="2786" y="3531"/>
                    <a:pt x="2789" y="3530"/>
                  </a:cubicBezTo>
                  <a:cubicBezTo>
                    <a:pt x="2793" y="3528"/>
                    <a:pt x="2823" y="3527"/>
                    <a:pt x="2791" y="3526"/>
                  </a:cubicBezTo>
                  <a:cubicBezTo>
                    <a:pt x="2809" y="3524"/>
                    <a:pt x="2831" y="3522"/>
                    <a:pt x="2848" y="3520"/>
                  </a:cubicBezTo>
                  <a:cubicBezTo>
                    <a:pt x="2775" y="3517"/>
                    <a:pt x="2933" y="3514"/>
                    <a:pt x="2853" y="3510"/>
                  </a:cubicBezTo>
                  <a:cubicBezTo>
                    <a:pt x="2872" y="3510"/>
                    <a:pt x="2892" y="3509"/>
                    <a:pt x="2914" y="3508"/>
                  </a:cubicBezTo>
                  <a:cubicBezTo>
                    <a:pt x="2915" y="3504"/>
                    <a:pt x="2913" y="3504"/>
                    <a:pt x="2928" y="3503"/>
                  </a:cubicBezTo>
                  <a:cubicBezTo>
                    <a:pt x="2952" y="3502"/>
                    <a:pt x="2901" y="3501"/>
                    <a:pt x="2928" y="3500"/>
                  </a:cubicBezTo>
                  <a:cubicBezTo>
                    <a:pt x="2950" y="3499"/>
                    <a:pt x="2933" y="3498"/>
                    <a:pt x="2917" y="3498"/>
                  </a:cubicBezTo>
                  <a:cubicBezTo>
                    <a:pt x="2970" y="3498"/>
                    <a:pt x="2994" y="3487"/>
                    <a:pt x="3014" y="3481"/>
                  </a:cubicBezTo>
                  <a:cubicBezTo>
                    <a:pt x="2997" y="3479"/>
                    <a:pt x="3027" y="3479"/>
                    <a:pt x="3019" y="3477"/>
                  </a:cubicBezTo>
                  <a:cubicBezTo>
                    <a:pt x="3004" y="3475"/>
                    <a:pt x="2981" y="3473"/>
                    <a:pt x="3012" y="3470"/>
                  </a:cubicBezTo>
                  <a:cubicBezTo>
                    <a:pt x="3025" y="3469"/>
                    <a:pt x="3003" y="3468"/>
                    <a:pt x="2997" y="3466"/>
                  </a:cubicBezTo>
                  <a:cubicBezTo>
                    <a:pt x="3020" y="3464"/>
                    <a:pt x="3018" y="3463"/>
                    <a:pt x="3039" y="3461"/>
                  </a:cubicBezTo>
                  <a:cubicBezTo>
                    <a:pt x="3089" y="3457"/>
                    <a:pt x="3042" y="3455"/>
                    <a:pt x="3044" y="3452"/>
                  </a:cubicBezTo>
                  <a:cubicBezTo>
                    <a:pt x="3056" y="3451"/>
                    <a:pt x="3029" y="3449"/>
                    <a:pt x="3059" y="3448"/>
                  </a:cubicBezTo>
                  <a:cubicBezTo>
                    <a:pt x="3064" y="3448"/>
                    <a:pt x="3062" y="3447"/>
                    <a:pt x="3056" y="3447"/>
                  </a:cubicBezTo>
                  <a:cubicBezTo>
                    <a:pt x="3011" y="3446"/>
                    <a:pt x="3067" y="3442"/>
                    <a:pt x="3019" y="3438"/>
                  </a:cubicBezTo>
                  <a:cubicBezTo>
                    <a:pt x="3002" y="3436"/>
                    <a:pt x="3046" y="3437"/>
                    <a:pt x="3060" y="3436"/>
                  </a:cubicBezTo>
                  <a:cubicBezTo>
                    <a:pt x="3062" y="3429"/>
                    <a:pt x="3056" y="3430"/>
                    <a:pt x="3048" y="3428"/>
                  </a:cubicBezTo>
                  <a:cubicBezTo>
                    <a:pt x="3037" y="3427"/>
                    <a:pt x="3087" y="3426"/>
                    <a:pt x="3048" y="3425"/>
                  </a:cubicBezTo>
                  <a:cubicBezTo>
                    <a:pt x="3057" y="3424"/>
                    <a:pt x="3031" y="3423"/>
                    <a:pt x="3039" y="3421"/>
                  </a:cubicBezTo>
                  <a:cubicBezTo>
                    <a:pt x="3047" y="3420"/>
                    <a:pt x="3023" y="3418"/>
                    <a:pt x="3059" y="3417"/>
                  </a:cubicBezTo>
                  <a:cubicBezTo>
                    <a:pt x="3065" y="3417"/>
                    <a:pt x="3064" y="3416"/>
                    <a:pt x="3057" y="3415"/>
                  </a:cubicBezTo>
                  <a:cubicBezTo>
                    <a:pt x="3022" y="3414"/>
                    <a:pt x="3045" y="3415"/>
                    <a:pt x="3038" y="3396"/>
                  </a:cubicBezTo>
                  <a:cubicBezTo>
                    <a:pt x="3038" y="3395"/>
                    <a:pt x="3028" y="3394"/>
                    <a:pt x="3030" y="3393"/>
                  </a:cubicBezTo>
                  <a:cubicBezTo>
                    <a:pt x="3031" y="3392"/>
                    <a:pt x="3014" y="3391"/>
                    <a:pt x="3038" y="3390"/>
                  </a:cubicBezTo>
                  <a:cubicBezTo>
                    <a:pt x="3004" y="3388"/>
                    <a:pt x="2999" y="3385"/>
                    <a:pt x="2994" y="3383"/>
                  </a:cubicBezTo>
                  <a:cubicBezTo>
                    <a:pt x="2981" y="3380"/>
                    <a:pt x="2978" y="3382"/>
                    <a:pt x="2943" y="3376"/>
                  </a:cubicBezTo>
                  <a:cubicBezTo>
                    <a:pt x="2934" y="3376"/>
                    <a:pt x="2955" y="3374"/>
                    <a:pt x="2955" y="3373"/>
                  </a:cubicBezTo>
                  <a:cubicBezTo>
                    <a:pt x="2931" y="3360"/>
                    <a:pt x="2931" y="3365"/>
                    <a:pt x="2883" y="3361"/>
                  </a:cubicBezTo>
                  <a:cubicBezTo>
                    <a:pt x="2813" y="3358"/>
                    <a:pt x="2885" y="3357"/>
                    <a:pt x="2843" y="3353"/>
                  </a:cubicBezTo>
                  <a:cubicBezTo>
                    <a:pt x="2836" y="3352"/>
                    <a:pt x="2846" y="3351"/>
                    <a:pt x="2842" y="3350"/>
                  </a:cubicBezTo>
                  <a:cubicBezTo>
                    <a:pt x="2840" y="3350"/>
                    <a:pt x="2851" y="3348"/>
                    <a:pt x="2846" y="3348"/>
                  </a:cubicBezTo>
                  <a:cubicBezTo>
                    <a:pt x="2808" y="3348"/>
                    <a:pt x="2870" y="3347"/>
                    <a:pt x="2839" y="3346"/>
                  </a:cubicBezTo>
                  <a:cubicBezTo>
                    <a:pt x="2804" y="3340"/>
                    <a:pt x="2784" y="3340"/>
                    <a:pt x="2748" y="3341"/>
                  </a:cubicBezTo>
                  <a:cubicBezTo>
                    <a:pt x="2744" y="3325"/>
                    <a:pt x="2744" y="3330"/>
                    <a:pt x="2686" y="3324"/>
                  </a:cubicBezTo>
                  <a:cubicBezTo>
                    <a:pt x="2674" y="3312"/>
                    <a:pt x="2604" y="3316"/>
                    <a:pt x="2578" y="3301"/>
                  </a:cubicBezTo>
                  <a:cubicBezTo>
                    <a:pt x="2556" y="3298"/>
                    <a:pt x="2563" y="3293"/>
                    <a:pt x="2549" y="3293"/>
                  </a:cubicBezTo>
                  <a:cubicBezTo>
                    <a:pt x="2550" y="3293"/>
                    <a:pt x="2565" y="3292"/>
                    <a:pt x="2558" y="3291"/>
                  </a:cubicBezTo>
                  <a:cubicBezTo>
                    <a:pt x="2508" y="3290"/>
                    <a:pt x="2584" y="3288"/>
                    <a:pt x="2520" y="3286"/>
                  </a:cubicBezTo>
                  <a:cubicBezTo>
                    <a:pt x="2500" y="3285"/>
                    <a:pt x="2486" y="3284"/>
                    <a:pt x="2500" y="3284"/>
                  </a:cubicBezTo>
                  <a:cubicBezTo>
                    <a:pt x="2532" y="3282"/>
                    <a:pt x="2488" y="3282"/>
                    <a:pt x="2496" y="3281"/>
                  </a:cubicBezTo>
                  <a:cubicBezTo>
                    <a:pt x="2463" y="3268"/>
                    <a:pt x="2389" y="3275"/>
                    <a:pt x="2352" y="3261"/>
                  </a:cubicBezTo>
                  <a:cubicBezTo>
                    <a:pt x="2350" y="3259"/>
                    <a:pt x="2365" y="3257"/>
                    <a:pt x="2313" y="3256"/>
                  </a:cubicBezTo>
                  <a:cubicBezTo>
                    <a:pt x="2302" y="3255"/>
                    <a:pt x="2311" y="3254"/>
                    <a:pt x="2311" y="3253"/>
                  </a:cubicBezTo>
                  <a:cubicBezTo>
                    <a:pt x="2329" y="3253"/>
                    <a:pt x="2341" y="3253"/>
                    <a:pt x="2348" y="3253"/>
                  </a:cubicBezTo>
                  <a:cubicBezTo>
                    <a:pt x="2342" y="3252"/>
                    <a:pt x="2334" y="3252"/>
                    <a:pt x="2334" y="3251"/>
                  </a:cubicBezTo>
                  <a:cubicBezTo>
                    <a:pt x="2374" y="3251"/>
                    <a:pt x="2339" y="3237"/>
                    <a:pt x="2393" y="3235"/>
                  </a:cubicBezTo>
                  <a:cubicBezTo>
                    <a:pt x="2406" y="3234"/>
                    <a:pt x="2421" y="3233"/>
                    <a:pt x="2412" y="3232"/>
                  </a:cubicBezTo>
                  <a:cubicBezTo>
                    <a:pt x="2369" y="3230"/>
                    <a:pt x="2413" y="3229"/>
                    <a:pt x="2438" y="3227"/>
                  </a:cubicBezTo>
                  <a:cubicBezTo>
                    <a:pt x="2446" y="3227"/>
                    <a:pt x="2450" y="3226"/>
                    <a:pt x="2456" y="3225"/>
                  </a:cubicBezTo>
                  <a:cubicBezTo>
                    <a:pt x="2485" y="3223"/>
                    <a:pt x="2479" y="3219"/>
                    <a:pt x="2476" y="3216"/>
                  </a:cubicBezTo>
                  <a:cubicBezTo>
                    <a:pt x="2469" y="3212"/>
                    <a:pt x="2554" y="3212"/>
                    <a:pt x="2499" y="3209"/>
                  </a:cubicBezTo>
                  <a:cubicBezTo>
                    <a:pt x="2468" y="3207"/>
                    <a:pt x="2468" y="3205"/>
                    <a:pt x="2498" y="3204"/>
                  </a:cubicBezTo>
                  <a:cubicBezTo>
                    <a:pt x="2507" y="3203"/>
                    <a:pt x="2528" y="3203"/>
                    <a:pt x="2498" y="3202"/>
                  </a:cubicBezTo>
                  <a:cubicBezTo>
                    <a:pt x="2522" y="3201"/>
                    <a:pt x="2519" y="3201"/>
                    <a:pt x="2519" y="3200"/>
                  </a:cubicBezTo>
                  <a:cubicBezTo>
                    <a:pt x="2516" y="3183"/>
                    <a:pt x="2542" y="3193"/>
                    <a:pt x="2555" y="3190"/>
                  </a:cubicBezTo>
                  <a:cubicBezTo>
                    <a:pt x="2480" y="3186"/>
                    <a:pt x="2558" y="3170"/>
                    <a:pt x="2452" y="3173"/>
                  </a:cubicBezTo>
                  <a:cubicBezTo>
                    <a:pt x="2566" y="3172"/>
                    <a:pt x="2385" y="3159"/>
                    <a:pt x="2375" y="3158"/>
                  </a:cubicBezTo>
                  <a:cubicBezTo>
                    <a:pt x="2398" y="3157"/>
                    <a:pt x="2368" y="3156"/>
                    <a:pt x="2372" y="3155"/>
                  </a:cubicBezTo>
                  <a:cubicBezTo>
                    <a:pt x="2380" y="3154"/>
                    <a:pt x="2357" y="3152"/>
                    <a:pt x="2393" y="3151"/>
                  </a:cubicBezTo>
                  <a:cubicBezTo>
                    <a:pt x="2369" y="3151"/>
                    <a:pt x="2359" y="3150"/>
                    <a:pt x="2383" y="3149"/>
                  </a:cubicBezTo>
                  <a:cubicBezTo>
                    <a:pt x="2416" y="3147"/>
                    <a:pt x="2359" y="3147"/>
                    <a:pt x="2374" y="3146"/>
                  </a:cubicBezTo>
                  <a:cubicBezTo>
                    <a:pt x="2423" y="3141"/>
                    <a:pt x="2381" y="3143"/>
                    <a:pt x="2430" y="3137"/>
                  </a:cubicBezTo>
                  <a:cubicBezTo>
                    <a:pt x="2435" y="3137"/>
                    <a:pt x="2424" y="3136"/>
                    <a:pt x="2425" y="3136"/>
                  </a:cubicBezTo>
                  <a:cubicBezTo>
                    <a:pt x="2428" y="3135"/>
                    <a:pt x="2443" y="3134"/>
                    <a:pt x="2429" y="3133"/>
                  </a:cubicBezTo>
                  <a:cubicBezTo>
                    <a:pt x="2391" y="3133"/>
                    <a:pt x="2457" y="3132"/>
                    <a:pt x="2421" y="3131"/>
                  </a:cubicBezTo>
                  <a:cubicBezTo>
                    <a:pt x="2412" y="3131"/>
                    <a:pt x="2415" y="3129"/>
                    <a:pt x="2426" y="3128"/>
                  </a:cubicBezTo>
                  <a:cubicBezTo>
                    <a:pt x="2438" y="3127"/>
                    <a:pt x="2396" y="3127"/>
                    <a:pt x="2434" y="3126"/>
                  </a:cubicBezTo>
                  <a:cubicBezTo>
                    <a:pt x="2428" y="3125"/>
                    <a:pt x="2451" y="3124"/>
                    <a:pt x="2455" y="3123"/>
                  </a:cubicBezTo>
                  <a:cubicBezTo>
                    <a:pt x="2456" y="3116"/>
                    <a:pt x="2470" y="3116"/>
                    <a:pt x="2476" y="3114"/>
                  </a:cubicBezTo>
                  <a:cubicBezTo>
                    <a:pt x="2483" y="3109"/>
                    <a:pt x="2519" y="3108"/>
                    <a:pt x="2535" y="3104"/>
                  </a:cubicBezTo>
                  <a:cubicBezTo>
                    <a:pt x="2494" y="3103"/>
                    <a:pt x="2558" y="3102"/>
                    <a:pt x="2526" y="3102"/>
                  </a:cubicBezTo>
                  <a:cubicBezTo>
                    <a:pt x="2506" y="3101"/>
                    <a:pt x="2545" y="3100"/>
                    <a:pt x="2519" y="3099"/>
                  </a:cubicBezTo>
                  <a:cubicBezTo>
                    <a:pt x="2543" y="3094"/>
                    <a:pt x="2552" y="3091"/>
                    <a:pt x="2581" y="3086"/>
                  </a:cubicBezTo>
                  <a:cubicBezTo>
                    <a:pt x="2591" y="3083"/>
                    <a:pt x="2558" y="3079"/>
                    <a:pt x="2601" y="3076"/>
                  </a:cubicBezTo>
                  <a:cubicBezTo>
                    <a:pt x="2605" y="3076"/>
                    <a:pt x="2606" y="3075"/>
                    <a:pt x="2601" y="3075"/>
                  </a:cubicBezTo>
                  <a:cubicBezTo>
                    <a:pt x="2572" y="3074"/>
                    <a:pt x="2572" y="3073"/>
                    <a:pt x="2600" y="3071"/>
                  </a:cubicBezTo>
                  <a:cubicBezTo>
                    <a:pt x="2550" y="3069"/>
                    <a:pt x="2606" y="3071"/>
                    <a:pt x="2601" y="3067"/>
                  </a:cubicBezTo>
                  <a:cubicBezTo>
                    <a:pt x="2596" y="3066"/>
                    <a:pt x="2574" y="3064"/>
                    <a:pt x="2584" y="3064"/>
                  </a:cubicBezTo>
                  <a:cubicBezTo>
                    <a:pt x="2612" y="3063"/>
                    <a:pt x="2573" y="3062"/>
                    <a:pt x="2579" y="3061"/>
                  </a:cubicBezTo>
                  <a:cubicBezTo>
                    <a:pt x="2586" y="3060"/>
                    <a:pt x="2583" y="3058"/>
                    <a:pt x="2580" y="3057"/>
                  </a:cubicBezTo>
                  <a:cubicBezTo>
                    <a:pt x="2561" y="3055"/>
                    <a:pt x="2562" y="3047"/>
                    <a:pt x="2556" y="3046"/>
                  </a:cubicBezTo>
                  <a:cubicBezTo>
                    <a:pt x="2530" y="3041"/>
                    <a:pt x="2519" y="3043"/>
                    <a:pt x="2518" y="3036"/>
                  </a:cubicBezTo>
                  <a:cubicBezTo>
                    <a:pt x="2513" y="3022"/>
                    <a:pt x="2536" y="3028"/>
                    <a:pt x="2498" y="3025"/>
                  </a:cubicBezTo>
                  <a:cubicBezTo>
                    <a:pt x="2550" y="3024"/>
                    <a:pt x="2482" y="3023"/>
                    <a:pt x="2515" y="3022"/>
                  </a:cubicBezTo>
                  <a:cubicBezTo>
                    <a:pt x="2486" y="3021"/>
                    <a:pt x="2522" y="3020"/>
                    <a:pt x="2519" y="3019"/>
                  </a:cubicBezTo>
                  <a:cubicBezTo>
                    <a:pt x="2516" y="3018"/>
                    <a:pt x="2518" y="3017"/>
                    <a:pt x="2518" y="3016"/>
                  </a:cubicBezTo>
                  <a:cubicBezTo>
                    <a:pt x="2519" y="3015"/>
                    <a:pt x="2493" y="3015"/>
                    <a:pt x="2515" y="3014"/>
                  </a:cubicBezTo>
                  <a:cubicBezTo>
                    <a:pt x="2529" y="3013"/>
                    <a:pt x="2523" y="3011"/>
                    <a:pt x="2507" y="3010"/>
                  </a:cubicBezTo>
                  <a:cubicBezTo>
                    <a:pt x="2473" y="3009"/>
                    <a:pt x="2546" y="3008"/>
                    <a:pt x="2518" y="3007"/>
                  </a:cubicBezTo>
                  <a:cubicBezTo>
                    <a:pt x="2482" y="3005"/>
                    <a:pt x="2499" y="3003"/>
                    <a:pt x="2499" y="3002"/>
                  </a:cubicBezTo>
                  <a:cubicBezTo>
                    <a:pt x="2500" y="3000"/>
                    <a:pt x="2479" y="2998"/>
                    <a:pt x="2518" y="2997"/>
                  </a:cubicBezTo>
                  <a:cubicBezTo>
                    <a:pt x="2465" y="2995"/>
                    <a:pt x="2519" y="2990"/>
                    <a:pt x="2532" y="2985"/>
                  </a:cubicBezTo>
                  <a:cubicBezTo>
                    <a:pt x="2542" y="2984"/>
                    <a:pt x="2499" y="2982"/>
                    <a:pt x="2537" y="2981"/>
                  </a:cubicBezTo>
                  <a:cubicBezTo>
                    <a:pt x="2508" y="2981"/>
                    <a:pt x="2543" y="2980"/>
                    <a:pt x="2540" y="2979"/>
                  </a:cubicBezTo>
                  <a:cubicBezTo>
                    <a:pt x="2531" y="2969"/>
                    <a:pt x="2565" y="2963"/>
                    <a:pt x="2581" y="2961"/>
                  </a:cubicBezTo>
                  <a:cubicBezTo>
                    <a:pt x="2531" y="2960"/>
                    <a:pt x="2575" y="2958"/>
                    <a:pt x="2584" y="2958"/>
                  </a:cubicBezTo>
                  <a:cubicBezTo>
                    <a:pt x="2636" y="2946"/>
                    <a:pt x="2594" y="2949"/>
                    <a:pt x="2662" y="2943"/>
                  </a:cubicBezTo>
                  <a:lnTo>
                    <a:pt x="2652" y="2942"/>
                  </a:lnTo>
                  <a:cubicBezTo>
                    <a:pt x="2641" y="2939"/>
                    <a:pt x="2634" y="2937"/>
                    <a:pt x="2663" y="2934"/>
                  </a:cubicBezTo>
                  <a:cubicBezTo>
                    <a:pt x="2716" y="2929"/>
                    <a:pt x="2721" y="2925"/>
                    <a:pt x="2748" y="2917"/>
                  </a:cubicBezTo>
                  <a:cubicBezTo>
                    <a:pt x="2750" y="2916"/>
                    <a:pt x="2766" y="2915"/>
                    <a:pt x="2767" y="2914"/>
                  </a:cubicBezTo>
                  <a:cubicBezTo>
                    <a:pt x="2769" y="2913"/>
                    <a:pt x="2748" y="2912"/>
                    <a:pt x="2758" y="2911"/>
                  </a:cubicBezTo>
                  <a:cubicBezTo>
                    <a:pt x="2780" y="2910"/>
                    <a:pt x="2747" y="2909"/>
                    <a:pt x="2752" y="2909"/>
                  </a:cubicBezTo>
                  <a:cubicBezTo>
                    <a:pt x="2784" y="2908"/>
                    <a:pt x="2727" y="2908"/>
                    <a:pt x="2753" y="2907"/>
                  </a:cubicBezTo>
                  <a:cubicBezTo>
                    <a:pt x="2779" y="2906"/>
                    <a:pt x="2767" y="2904"/>
                    <a:pt x="2761" y="2904"/>
                  </a:cubicBezTo>
                  <a:cubicBezTo>
                    <a:pt x="2736" y="2903"/>
                    <a:pt x="2768" y="2903"/>
                    <a:pt x="2765" y="2902"/>
                  </a:cubicBezTo>
                  <a:cubicBezTo>
                    <a:pt x="2747" y="2902"/>
                    <a:pt x="2750" y="2900"/>
                    <a:pt x="2746" y="2887"/>
                  </a:cubicBezTo>
                  <a:cubicBezTo>
                    <a:pt x="2742" y="2883"/>
                    <a:pt x="2767" y="2879"/>
                    <a:pt x="2731" y="2874"/>
                  </a:cubicBezTo>
                  <a:cubicBezTo>
                    <a:pt x="2779" y="2874"/>
                    <a:pt x="2719" y="2873"/>
                    <a:pt x="2738" y="2872"/>
                  </a:cubicBezTo>
                  <a:cubicBezTo>
                    <a:pt x="2768" y="2871"/>
                    <a:pt x="2731" y="2862"/>
                    <a:pt x="2727" y="2855"/>
                  </a:cubicBezTo>
                  <a:cubicBezTo>
                    <a:pt x="2730" y="2851"/>
                    <a:pt x="2716" y="2850"/>
                    <a:pt x="2690" y="2848"/>
                  </a:cubicBezTo>
                  <a:cubicBezTo>
                    <a:pt x="2725" y="2847"/>
                    <a:pt x="2693" y="2846"/>
                    <a:pt x="2687" y="2845"/>
                  </a:cubicBezTo>
                  <a:cubicBezTo>
                    <a:pt x="2680" y="2844"/>
                    <a:pt x="2689" y="2842"/>
                    <a:pt x="2684" y="2841"/>
                  </a:cubicBezTo>
                  <a:cubicBezTo>
                    <a:pt x="2680" y="2840"/>
                    <a:pt x="2649" y="2839"/>
                    <a:pt x="2666" y="2838"/>
                  </a:cubicBezTo>
                  <a:cubicBezTo>
                    <a:pt x="2687" y="2837"/>
                    <a:pt x="2626" y="2836"/>
                    <a:pt x="2658" y="2835"/>
                  </a:cubicBezTo>
                  <a:cubicBezTo>
                    <a:pt x="2663" y="2835"/>
                    <a:pt x="2628" y="2833"/>
                    <a:pt x="2663" y="2833"/>
                  </a:cubicBezTo>
                  <a:cubicBezTo>
                    <a:pt x="2630" y="2826"/>
                    <a:pt x="2570" y="2829"/>
                    <a:pt x="2581" y="2819"/>
                  </a:cubicBezTo>
                  <a:cubicBezTo>
                    <a:pt x="2514" y="2819"/>
                    <a:pt x="2470" y="2815"/>
                    <a:pt x="2437" y="2809"/>
                  </a:cubicBezTo>
                  <a:cubicBezTo>
                    <a:pt x="2469" y="2808"/>
                    <a:pt x="2433" y="2807"/>
                    <a:pt x="2433" y="2806"/>
                  </a:cubicBezTo>
                  <a:cubicBezTo>
                    <a:pt x="2432" y="2805"/>
                    <a:pt x="2454" y="2804"/>
                    <a:pt x="2457" y="2803"/>
                  </a:cubicBezTo>
                  <a:cubicBezTo>
                    <a:pt x="2460" y="2801"/>
                    <a:pt x="2442" y="2799"/>
                    <a:pt x="2472" y="2798"/>
                  </a:cubicBezTo>
                  <a:cubicBezTo>
                    <a:pt x="2450" y="2797"/>
                    <a:pt x="2445" y="2795"/>
                    <a:pt x="2459" y="2794"/>
                  </a:cubicBezTo>
                  <a:cubicBezTo>
                    <a:pt x="2478" y="2793"/>
                    <a:pt x="2441" y="2791"/>
                    <a:pt x="2454" y="2790"/>
                  </a:cubicBezTo>
                  <a:cubicBezTo>
                    <a:pt x="2458" y="2789"/>
                    <a:pt x="2420" y="2788"/>
                    <a:pt x="2418" y="2788"/>
                  </a:cubicBezTo>
                  <a:cubicBezTo>
                    <a:pt x="2408" y="2792"/>
                    <a:pt x="2427" y="2798"/>
                    <a:pt x="2394" y="2801"/>
                  </a:cubicBezTo>
                  <a:cubicBezTo>
                    <a:pt x="2455" y="2806"/>
                    <a:pt x="2295" y="2798"/>
                    <a:pt x="2349" y="2806"/>
                  </a:cubicBezTo>
                  <a:cubicBezTo>
                    <a:pt x="2311" y="2806"/>
                    <a:pt x="2278" y="2806"/>
                    <a:pt x="2248" y="2805"/>
                  </a:cubicBezTo>
                  <a:cubicBezTo>
                    <a:pt x="2248" y="2801"/>
                    <a:pt x="2248" y="2801"/>
                    <a:pt x="2206" y="2798"/>
                  </a:cubicBezTo>
                  <a:cubicBezTo>
                    <a:pt x="2206" y="2800"/>
                    <a:pt x="2210" y="2801"/>
                    <a:pt x="2205" y="2803"/>
                  </a:cubicBezTo>
                  <a:cubicBezTo>
                    <a:pt x="2202" y="2804"/>
                    <a:pt x="2246" y="2804"/>
                    <a:pt x="2208" y="2805"/>
                  </a:cubicBezTo>
                  <a:cubicBezTo>
                    <a:pt x="2304" y="2808"/>
                    <a:pt x="2160" y="2820"/>
                    <a:pt x="2125" y="2806"/>
                  </a:cubicBezTo>
                  <a:cubicBezTo>
                    <a:pt x="2127" y="2805"/>
                    <a:pt x="2145" y="2803"/>
                    <a:pt x="2155" y="2801"/>
                  </a:cubicBezTo>
                  <a:cubicBezTo>
                    <a:pt x="2121" y="2798"/>
                    <a:pt x="2077" y="2798"/>
                    <a:pt x="2112" y="2795"/>
                  </a:cubicBezTo>
                  <a:cubicBezTo>
                    <a:pt x="2136" y="2793"/>
                    <a:pt x="2109" y="2793"/>
                    <a:pt x="2114" y="2791"/>
                  </a:cubicBezTo>
                  <a:cubicBezTo>
                    <a:pt x="2143" y="2790"/>
                    <a:pt x="2097" y="2790"/>
                    <a:pt x="2109" y="2789"/>
                  </a:cubicBezTo>
                  <a:cubicBezTo>
                    <a:pt x="2129" y="2788"/>
                    <a:pt x="2123" y="2788"/>
                    <a:pt x="2123" y="2784"/>
                  </a:cubicBezTo>
                  <a:cubicBezTo>
                    <a:pt x="2081" y="2780"/>
                    <a:pt x="2182" y="2778"/>
                    <a:pt x="2124" y="2775"/>
                  </a:cubicBezTo>
                  <a:cubicBezTo>
                    <a:pt x="2120" y="2775"/>
                    <a:pt x="2123" y="2774"/>
                    <a:pt x="2129" y="2774"/>
                  </a:cubicBezTo>
                  <a:cubicBezTo>
                    <a:pt x="2155" y="2773"/>
                    <a:pt x="2142" y="2772"/>
                    <a:pt x="2143" y="2771"/>
                  </a:cubicBezTo>
                  <a:cubicBezTo>
                    <a:pt x="2150" y="2763"/>
                    <a:pt x="2125" y="2766"/>
                    <a:pt x="2165" y="2764"/>
                  </a:cubicBezTo>
                  <a:cubicBezTo>
                    <a:pt x="2132" y="2763"/>
                    <a:pt x="2145" y="2762"/>
                    <a:pt x="2144" y="2761"/>
                  </a:cubicBezTo>
                  <a:cubicBezTo>
                    <a:pt x="2139" y="2754"/>
                    <a:pt x="2151" y="2745"/>
                    <a:pt x="2142" y="2743"/>
                  </a:cubicBezTo>
                  <a:cubicBezTo>
                    <a:pt x="2134" y="2742"/>
                    <a:pt x="2182" y="2741"/>
                    <a:pt x="2158" y="2739"/>
                  </a:cubicBezTo>
                  <a:cubicBezTo>
                    <a:pt x="2141" y="2738"/>
                    <a:pt x="2205" y="2736"/>
                    <a:pt x="2185" y="2735"/>
                  </a:cubicBezTo>
                  <a:cubicBezTo>
                    <a:pt x="2228" y="2734"/>
                    <a:pt x="2163" y="2732"/>
                    <a:pt x="2184" y="2731"/>
                  </a:cubicBezTo>
                  <a:cubicBezTo>
                    <a:pt x="2129" y="2729"/>
                    <a:pt x="2194" y="2728"/>
                    <a:pt x="2189" y="2726"/>
                  </a:cubicBezTo>
                  <a:cubicBezTo>
                    <a:pt x="2241" y="2726"/>
                    <a:pt x="2218" y="2724"/>
                    <a:pt x="2248" y="2723"/>
                  </a:cubicBezTo>
                  <a:cubicBezTo>
                    <a:pt x="2248" y="2724"/>
                    <a:pt x="2238" y="2725"/>
                    <a:pt x="2250" y="2726"/>
                  </a:cubicBezTo>
                  <a:cubicBezTo>
                    <a:pt x="2281" y="2727"/>
                    <a:pt x="2251" y="2728"/>
                    <a:pt x="2246" y="2728"/>
                  </a:cubicBezTo>
                  <a:cubicBezTo>
                    <a:pt x="2229" y="2730"/>
                    <a:pt x="2244" y="2732"/>
                    <a:pt x="2255" y="2734"/>
                  </a:cubicBezTo>
                  <a:cubicBezTo>
                    <a:pt x="2266" y="2736"/>
                    <a:pt x="2279" y="2738"/>
                    <a:pt x="2250" y="2739"/>
                  </a:cubicBezTo>
                  <a:cubicBezTo>
                    <a:pt x="2244" y="2740"/>
                    <a:pt x="2242" y="2741"/>
                    <a:pt x="2249" y="2741"/>
                  </a:cubicBezTo>
                  <a:cubicBezTo>
                    <a:pt x="2283" y="2747"/>
                    <a:pt x="2297" y="2746"/>
                    <a:pt x="2311" y="2749"/>
                  </a:cubicBezTo>
                  <a:cubicBezTo>
                    <a:pt x="2306" y="2750"/>
                    <a:pt x="2347" y="2751"/>
                    <a:pt x="2315" y="2752"/>
                  </a:cubicBezTo>
                  <a:cubicBezTo>
                    <a:pt x="2369" y="2755"/>
                    <a:pt x="2292" y="2758"/>
                    <a:pt x="2322" y="2761"/>
                  </a:cubicBezTo>
                  <a:cubicBezTo>
                    <a:pt x="2283" y="2763"/>
                    <a:pt x="2341" y="2764"/>
                    <a:pt x="2346" y="2766"/>
                  </a:cubicBezTo>
                  <a:cubicBezTo>
                    <a:pt x="2427" y="2768"/>
                    <a:pt x="2350" y="2754"/>
                    <a:pt x="2471" y="2756"/>
                  </a:cubicBezTo>
                  <a:cubicBezTo>
                    <a:pt x="2481" y="2757"/>
                    <a:pt x="2472" y="2758"/>
                    <a:pt x="2483" y="2759"/>
                  </a:cubicBezTo>
                  <a:cubicBezTo>
                    <a:pt x="2501" y="2760"/>
                    <a:pt x="2460" y="2761"/>
                    <a:pt x="2478" y="2762"/>
                  </a:cubicBezTo>
                  <a:cubicBezTo>
                    <a:pt x="2506" y="2763"/>
                    <a:pt x="2467" y="2764"/>
                    <a:pt x="2477" y="2765"/>
                  </a:cubicBezTo>
                  <a:cubicBezTo>
                    <a:pt x="2489" y="2766"/>
                    <a:pt x="2492" y="2767"/>
                    <a:pt x="2479" y="2769"/>
                  </a:cubicBezTo>
                  <a:cubicBezTo>
                    <a:pt x="2470" y="2769"/>
                    <a:pt x="2499" y="2770"/>
                    <a:pt x="2486" y="2771"/>
                  </a:cubicBezTo>
                  <a:cubicBezTo>
                    <a:pt x="2520" y="2771"/>
                    <a:pt x="2530" y="2771"/>
                    <a:pt x="2540" y="2770"/>
                  </a:cubicBezTo>
                  <a:cubicBezTo>
                    <a:pt x="2546" y="2769"/>
                    <a:pt x="2569" y="2768"/>
                    <a:pt x="2540" y="2768"/>
                  </a:cubicBezTo>
                  <a:cubicBezTo>
                    <a:pt x="2573" y="2767"/>
                    <a:pt x="2539" y="2766"/>
                    <a:pt x="2548" y="2766"/>
                  </a:cubicBezTo>
                  <a:cubicBezTo>
                    <a:pt x="2556" y="2765"/>
                    <a:pt x="2560" y="2764"/>
                    <a:pt x="2559" y="2764"/>
                  </a:cubicBezTo>
                  <a:cubicBezTo>
                    <a:pt x="2545" y="2761"/>
                    <a:pt x="2657" y="2759"/>
                    <a:pt x="2603" y="2757"/>
                  </a:cubicBezTo>
                  <a:cubicBezTo>
                    <a:pt x="2629" y="2752"/>
                    <a:pt x="2659" y="2746"/>
                    <a:pt x="2680" y="2744"/>
                  </a:cubicBezTo>
                  <a:cubicBezTo>
                    <a:pt x="2625" y="2738"/>
                    <a:pt x="2707" y="2748"/>
                    <a:pt x="2706" y="2732"/>
                  </a:cubicBezTo>
                  <a:cubicBezTo>
                    <a:pt x="2673" y="2731"/>
                    <a:pt x="2708" y="2730"/>
                    <a:pt x="2691" y="2729"/>
                  </a:cubicBezTo>
                  <a:cubicBezTo>
                    <a:pt x="2656" y="2727"/>
                    <a:pt x="2693" y="2722"/>
                    <a:pt x="2667" y="2720"/>
                  </a:cubicBezTo>
                  <a:cubicBezTo>
                    <a:pt x="2650" y="2718"/>
                    <a:pt x="2681" y="2715"/>
                    <a:pt x="2662" y="2714"/>
                  </a:cubicBezTo>
                  <a:cubicBezTo>
                    <a:pt x="2638" y="2713"/>
                    <a:pt x="2669" y="2712"/>
                    <a:pt x="2651" y="2711"/>
                  </a:cubicBezTo>
                  <a:cubicBezTo>
                    <a:pt x="2642" y="2711"/>
                    <a:pt x="2678" y="2710"/>
                    <a:pt x="2649" y="2709"/>
                  </a:cubicBezTo>
                  <a:cubicBezTo>
                    <a:pt x="2635" y="2708"/>
                    <a:pt x="2644" y="2707"/>
                    <a:pt x="2644" y="2705"/>
                  </a:cubicBezTo>
                  <a:cubicBezTo>
                    <a:pt x="2639" y="2698"/>
                    <a:pt x="2655" y="2696"/>
                    <a:pt x="2641" y="2695"/>
                  </a:cubicBezTo>
                  <a:cubicBezTo>
                    <a:pt x="2622" y="2680"/>
                    <a:pt x="2536" y="2669"/>
                    <a:pt x="2483" y="2656"/>
                  </a:cubicBezTo>
                  <a:cubicBezTo>
                    <a:pt x="2521" y="2656"/>
                    <a:pt x="2453" y="2655"/>
                    <a:pt x="2493" y="2654"/>
                  </a:cubicBezTo>
                  <a:cubicBezTo>
                    <a:pt x="2454" y="2647"/>
                    <a:pt x="2430" y="2642"/>
                    <a:pt x="2414" y="2634"/>
                  </a:cubicBezTo>
                  <a:cubicBezTo>
                    <a:pt x="2408" y="2633"/>
                    <a:pt x="2398" y="2631"/>
                    <a:pt x="2390" y="2630"/>
                  </a:cubicBezTo>
                  <a:cubicBezTo>
                    <a:pt x="2381" y="2628"/>
                    <a:pt x="2400" y="2627"/>
                    <a:pt x="2393" y="2625"/>
                  </a:cubicBezTo>
                  <a:cubicBezTo>
                    <a:pt x="2387" y="2624"/>
                    <a:pt x="2380" y="2622"/>
                    <a:pt x="2373" y="2621"/>
                  </a:cubicBezTo>
                  <a:cubicBezTo>
                    <a:pt x="2365" y="2620"/>
                    <a:pt x="2390" y="2618"/>
                    <a:pt x="2358" y="2617"/>
                  </a:cubicBezTo>
                  <a:cubicBezTo>
                    <a:pt x="2369" y="2617"/>
                    <a:pt x="2367" y="2616"/>
                    <a:pt x="2364" y="2616"/>
                  </a:cubicBezTo>
                  <a:cubicBezTo>
                    <a:pt x="2346" y="2614"/>
                    <a:pt x="2451" y="2614"/>
                    <a:pt x="2425" y="2612"/>
                  </a:cubicBezTo>
                  <a:cubicBezTo>
                    <a:pt x="2399" y="2600"/>
                    <a:pt x="2311" y="2604"/>
                    <a:pt x="2331" y="2599"/>
                  </a:cubicBezTo>
                  <a:cubicBezTo>
                    <a:pt x="2298" y="2595"/>
                    <a:pt x="2309" y="2594"/>
                    <a:pt x="2280" y="2591"/>
                  </a:cubicBezTo>
                  <a:cubicBezTo>
                    <a:pt x="2231" y="2591"/>
                    <a:pt x="2251" y="2590"/>
                    <a:pt x="2248" y="2589"/>
                  </a:cubicBezTo>
                  <a:cubicBezTo>
                    <a:pt x="2246" y="2588"/>
                    <a:pt x="2251" y="2587"/>
                    <a:pt x="2247" y="2587"/>
                  </a:cubicBezTo>
                  <a:cubicBezTo>
                    <a:pt x="2239" y="2585"/>
                    <a:pt x="2266" y="2584"/>
                    <a:pt x="2257" y="2582"/>
                  </a:cubicBezTo>
                  <a:cubicBezTo>
                    <a:pt x="2272" y="2582"/>
                    <a:pt x="2303" y="2580"/>
                    <a:pt x="2330" y="2572"/>
                  </a:cubicBezTo>
                  <a:cubicBezTo>
                    <a:pt x="2339" y="2571"/>
                    <a:pt x="2336" y="2569"/>
                    <a:pt x="2330" y="2568"/>
                  </a:cubicBezTo>
                  <a:cubicBezTo>
                    <a:pt x="2324" y="2567"/>
                    <a:pt x="2358" y="2566"/>
                    <a:pt x="2339" y="2566"/>
                  </a:cubicBezTo>
                  <a:cubicBezTo>
                    <a:pt x="2306" y="2564"/>
                    <a:pt x="2357" y="2564"/>
                    <a:pt x="2354" y="2563"/>
                  </a:cubicBezTo>
                  <a:cubicBezTo>
                    <a:pt x="2350" y="2561"/>
                    <a:pt x="2354" y="2558"/>
                    <a:pt x="2322" y="2556"/>
                  </a:cubicBezTo>
                  <a:cubicBezTo>
                    <a:pt x="2280" y="2553"/>
                    <a:pt x="2400" y="2552"/>
                    <a:pt x="2391" y="2550"/>
                  </a:cubicBezTo>
                  <a:cubicBezTo>
                    <a:pt x="2402" y="2548"/>
                    <a:pt x="2384" y="2545"/>
                    <a:pt x="2414" y="2542"/>
                  </a:cubicBezTo>
                  <a:cubicBezTo>
                    <a:pt x="2379" y="2540"/>
                    <a:pt x="2440" y="2538"/>
                    <a:pt x="2434" y="2536"/>
                  </a:cubicBezTo>
                  <a:cubicBezTo>
                    <a:pt x="2403" y="2535"/>
                    <a:pt x="2440" y="2535"/>
                    <a:pt x="2436" y="2534"/>
                  </a:cubicBezTo>
                  <a:cubicBezTo>
                    <a:pt x="2435" y="2533"/>
                    <a:pt x="2449" y="2533"/>
                    <a:pt x="2455" y="2533"/>
                  </a:cubicBezTo>
                  <a:cubicBezTo>
                    <a:pt x="2402" y="2531"/>
                    <a:pt x="2465" y="2529"/>
                    <a:pt x="2437" y="2527"/>
                  </a:cubicBezTo>
                  <a:cubicBezTo>
                    <a:pt x="2418" y="2526"/>
                    <a:pt x="2461" y="2526"/>
                    <a:pt x="2476" y="2526"/>
                  </a:cubicBezTo>
                  <a:cubicBezTo>
                    <a:pt x="2460" y="2525"/>
                    <a:pt x="2442" y="2524"/>
                    <a:pt x="2427" y="2523"/>
                  </a:cubicBezTo>
                  <a:cubicBezTo>
                    <a:pt x="2414" y="2521"/>
                    <a:pt x="2462" y="2519"/>
                    <a:pt x="2475" y="2518"/>
                  </a:cubicBezTo>
                  <a:cubicBezTo>
                    <a:pt x="2477" y="2517"/>
                    <a:pt x="2462" y="2516"/>
                    <a:pt x="2457" y="2515"/>
                  </a:cubicBezTo>
                  <a:cubicBezTo>
                    <a:pt x="2456" y="2515"/>
                    <a:pt x="2469" y="2514"/>
                    <a:pt x="2469" y="2514"/>
                  </a:cubicBezTo>
                  <a:cubicBezTo>
                    <a:pt x="2445" y="2512"/>
                    <a:pt x="2470" y="2513"/>
                    <a:pt x="2476" y="2511"/>
                  </a:cubicBezTo>
                  <a:cubicBezTo>
                    <a:pt x="2479" y="2510"/>
                    <a:pt x="2486" y="2509"/>
                    <a:pt x="2475" y="2508"/>
                  </a:cubicBezTo>
                  <a:cubicBezTo>
                    <a:pt x="2460" y="2507"/>
                    <a:pt x="2510" y="2506"/>
                    <a:pt x="2482" y="2505"/>
                  </a:cubicBezTo>
                  <a:cubicBezTo>
                    <a:pt x="2472" y="2505"/>
                    <a:pt x="2497" y="2503"/>
                    <a:pt x="2490" y="2503"/>
                  </a:cubicBezTo>
                  <a:cubicBezTo>
                    <a:pt x="2476" y="2501"/>
                    <a:pt x="2509" y="2500"/>
                    <a:pt x="2499" y="2499"/>
                  </a:cubicBezTo>
                  <a:cubicBezTo>
                    <a:pt x="2486" y="2498"/>
                    <a:pt x="2480" y="2496"/>
                    <a:pt x="2497" y="2495"/>
                  </a:cubicBezTo>
                  <a:cubicBezTo>
                    <a:pt x="2509" y="2493"/>
                    <a:pt x="2411" y="2488"/>
                    <a:pt x="2397" y="2484"/>
                  </a:cubicBezTo>
                  <a:cubicBezTo>
                    <a:pt x="2373" y="2483"/>
                    <a:pt x="2415" y="2480"/>
                    <a:pt x="2403" y="2479"/>
                  </a:cubicBezTo>
                  <a:cubicBezTo>
                    <a:pt x="2401" y="2477"/>
                    <a:pt x="2448" y="2476"/>
                    <a:pt x="2417" y="2475"/>
                  </a:cubicBezTo>
                  <a:cubicBezTo>
                    <a:pt x="2514" y="2457"/>
                    <a:pt x="2182" y="2452"/>
                    <a:pt x="2141" y="2449"/>
                  </a:cubicBezTo>
                  <a:cubicBezTo>
                    <a:pt x="2113" y="2447"/>
                    <a:pt x="2100" y="2446"/>
                    <a:pt x="2082" y="2433"/>
                  </a:cubicBezTo>
                  <a:cubicBezTo>
                    <a:pt x="2081" y="2432"/>
                    <a:pt x="2030" y="2431"/>
                    <a:pt x="2076" y="2429"/>
                  </a:cubicBezTo>
                  <a:cubicBezTo>
                    <a:pt x="2062" y="2429"/>
                    <a:pt x="2030" y="2428"/>
                    <a:pt x="2020" y="2421"/>
                  </a:cubicBezTo>
                  <a:cubicBezTo>
                    <a:pt x="2024" y="2407"/>
                    <a:pt x="1991" y="2411"/>
                    <a:pt x="1988" y="2408"/>
                  </a:cubicBezTo>
                  <a:cubicBezTo>
                    <a:pt x="1994" y="2407"/>
                    <a:pt x="1969" y="2407"/>
                    <a:pt x="1976" y="2406"/>
                  </a:cubicBezTo>
                  <a:cubicBezTo>
                    <a:pt x="1982" y="2405"/>
                    <a:pt x="1971" y="2404"/>
                    <a:pt x="1995" y="2403"/>
                  </a:cubicBezTo>
                  <a:cubicBezTo>
                    <a:pt x="1993" y="2401"/>
                    <a:pt x="1895" y="2396"/>
                    <a:pt x="1955" y="2393"/>
                  </a:cubicBezTo>
                  <a:cubicBezTo>
                    <a:pt x="1940" y="2390"/>
                    <a:pt x="1908" y="2389"/>
                    <a:pt x="1977" y="2387"/>
                  </a:cubicBezTo>
                  <a:cubicBezTo>
                    <a:pt x="1888" y="2384"/>
                    <a:pt x="2016" y="2381"/>
                    <a:pt x="1930" y="2380"/>
                  </a:cubicBezTo>
                  <a:cubicBezTo>
                    <a:pt x="1905" y="2381"/>
                    <a:pt x="1926" y="2379"/>
                    <a:pt x="1936" y="2380"/>
                  </a:cubicBezTo>
                  <a:cubicBezTo>
                    <a:pt x="1919" y="2381"/>
                    <a:pt x="1941" y="2379"/>
                    <a:pt x="1935" y="2375"/>
                  </a:cubicBezTo>
                  <a:cubicBezTo>
                    <a:pt x="1933" y="2374"/>
                    <a:pt x="1915" y="2372"/>
                    <a:pt x="1925" y="2371"/>
                  </a:cubicBezTo>
                  <a:cubicBezTo>
                    <a:pt x="1947" y="2369"/>
                    <a:pt x="1933" y="2366"/>
                    <a:pt x="1933" y="2364"/>
                  </a:cubicBezTo>
                  <a:cubicBezTo>
                    <a:pt x="1938" y="2361"/>
                    <a:pt x="1851" y="2359"/>
                    <a:pt x="1879" y="2358"/>
                  </a:cubicBezTo>
                  <a:cubicBezTo>
                    <a:pt x="1913" y="2357"/>
                    <a:pt x="1856" y="2357"/>
                    <a:pt x="1886" y="2356"/>
                  </a:cubicBezTo>
                  <a:cubicBezTo>
                    <a:pt x="1945" y="2355"/>
                    <a:pt x="1861" y="2346"/>
                    <a:pt x="1861" y="2344"/>
                  </a:cubicBezTo>
                  <a:cubicBezTo>
                    <a:pt x="1803" y="2338"/>
                    <a:pt x="1813" y="2333"/>
                    <a:pt x="1701" y="2327"/>
                  </a:cubicBezTo>
                  <a:cubicBezTo>
                    <a:pt x="1676" y="2328"/>
                    <a:pt x="1697" y="2326"/>
                    <a:pt x="1707" y="2327"/>
                  </a:cubicBezTo>
                  <a:cubicBezTo>
                    <a:pt x="1703" y="2327"/>
                    <a:pt x="1699" y="2328"/>
                    <a:pt x="1701" y="2327"/>
                  </a:cubicBezTo>
                  <a:cubicBezTo>
                    <a:pt x="1707" y="2326"/>
                    <a:pt x="1661" y="2325"/>
                    <a:pt x="1701" y="2324"/>
                  </a:cubicBezTo>
                  <a:cubicBezTo>
                    <a:pt x="1676" y="2323"/>
                    <a:pt x="1716" y="2322"/>
                    <a:pt x="1707" y="2321"/>
                  </a:cubicBezTo>
                  <a:cubicBezTo>
                    <a:pt x="1703" y="2321"/>
                    <a:pt x="1714" y="2320"/>
                    <a:pt x="1680" y="2320"/>
                  </a:cubicBezTo>
                  <a:cubicBezTo>
                    <a:pt x="1655" y="2321"/>
                    <a:pt x="1676" y="2319"/>
                    <a:pt x="1686" y="2320"/>
                  </a:cubicBezTo>
                  <a:cubicBezTo>
                    <a:pt x="1682" y="2320"/>
                    <a:pt x="1678" y="2320"/>
                    <a:pt x="1680" y="2320"/>
                  </a:cubicBezTo>
                  <a:cubicBezTo>
                    <a:pt x="1646" y="2314"/>
                    <a:pt x="1677" y="2315"/>
                    <a:pt x="1587" y="2314"/>
                  </a:cubicBezTo>
                  <a:cubicBezTo>
                    <a:pt x="1582" y="2313"/>
                    <a:pt x="1577" y="2312"/>
                    <a:pt x="1572" y="2312"/>
                  </a:cubicBezTo>
                  <a:cubicBezTo>
                    <a:pt x="1505" y="2312"/>
                    <a:pt x="1528" y="2310"/>
                    <a:pt x="1523" y="2309"/>
                  </a:cubicBezTo>
                  <a:cubicBezTo>
                    <a:pt x="1518" y="2307"/>
                    <a:pt x="1465" y="2306"/>
                    <a:pt x="1519" y="2304"/>
                  </a:cubicBezTo>
                  <a:cubicBezTo>
                    <a:pt x="1498" y="2304"/>
                    <a:pt x="1500" y="2302"/>
                    <a:pt x="1462" y="2302"/>
                  </a:cubicBezTo>
                  <a:cubicBezTo>
                    <a:pt x="1520" y="2298"/>
                    <a:pt x="1395" y="2300"/>
                    <a:pt x="1457" y="2300"/>
                  </a:cubicBezTo>
                  <a:cubicBezTo>
                    <a:pt x="1453" y="2300"/>
                    <a:pt x="1449" y="2300"/>
                    <a:pt x="1451" y="2300"/>
                  </a:cubicBezTo>
                  <a:cubicBezTo>
                    <a:pt x="1431" y="2297"/>
                    <a:pt x="1325" y="2291"/>
                    <a:pt x="1357" y="2289"/>
                  </a:cubicBezTo>
                  <a:cubicBezTo>
                    <a:pt x="1426" y="2282"/>
                    <a:pt x="1453" y="2271"/>
                    <a:pt x="1500" y="2271"/>
                  </a:cubicBezTo>
                  <a:lnTo>
                    <a:pt x="1500" y="2265"/>
                  </a:lnTo>
                  <a:cubicBezTo>
                    <a:pt x="1541" y="2265"/>
                    <a:pt x="1577" y="2261"/>
                    <a:pt x="1558" y="2259"/>
                  </a:cubicBezTo>
                  <a:cubicBezTo>
                    <a:pt x="1579" y="2258"/>
                    <a:pt x="1603" y="2258"/>
                    <a:pt x="1617" y="2257"/>
                  </a:cubicBezTo>
                  <a:cubicBezTo>
                    <a:pt x="1582" y="2253"/>
                    <a:pt x="1676" y="2252"/>
                    <a:pt x="1666" y="2249"/>
                  </a:cubicBezTo>
                  <a:cubicBezTo>
                    <a:pt x="1729" y="2240"/>
                    <a:pt x="1819" y="2232"/>
                    <a:pt x="1852" y="2218"/>
                  </a:cubicBezTo>
                  <a:cubicBezTo>
                    <a:pt x="1895" y="2214"/>
                    <a:pt x="1880" y="2211"/>
                    <a:pt x="1935" y="2205"/>
                  </a:cubicBezTo>
                  <a:cubicBezTo>
                    <a:pt x="1979" y="2186"/>
                    <a:pt x="1978" y="2193"/>
                    <a:pt x="2019" y="2183"/>
                  </a:cubicBezTo>
                  <a:cubicBezTo>
                    <a:pt x="1987" y="2182"/>
                    <a:pt x="2022" y="2181"/>
                    <a:pt x="2020" y="2180"/>
                  </a:cubicBezTo>
                  <a:cubicBezTo>
                    <a:pt x="2017" y="2179"/>
                    <a:pt x="2008" y="2177"/>
                    <a:pt x="2022" y="2176"/>
                  </a:cubicBezTo>
                  <a:cubicBezTo>
                    <a:pt x="2040" y="2173"/>
                    <a:pt x="2056" y="2172"/>
                    <a:pt x="2061" y="2170"/>
                  </a:cubicBezTo>
                  <a:cubicBezTo>
                    <a:pt x="2057" y="2168"/>
                    <a:pt x="2088" y="2167"/>
                    <a:pt x="2061" y="2166"/>
                  </a:cubicBezTo>
                  <a:cubicBezTo>
                    <a:pt x="2107" y="2165"/>
                    <a:pt x="2041" y="2164"/>
                    <a:pt x="2066" y="2163"/>
                  </a:cubicBezTo>
                  <a:cubicBezTo>
                    <a:pt x="2097" y="2162"/>
                    <a:pt x="2075" y="2161"/>
                    <a:pt x="2081" y="2160"/>
                  </a:cubicBezTo>
                  <a:cubicBezTo>
                    <a:pt x="2086" y="2158"/>
                    <a:pt x="2109" y="2156"/>
                    <a:pt x="2102" y="2155"/>
                  </a:cubicBezTo>
                  <a:cubicBezTo>
                    <a:pt x="2069" y="2154"/>
                    <a:pt x="2087" y="2153"/>
                    <a:pt x="2100" y="2152"/>
                  </a:cubicBezTo>
                  <a:cubicBezTo>
                    <a:pt x="2113" y="2151"/>
                    <a:pt x="2139" y="2150"/>
                    <a:pt x="2104" y="2149"/>
                  </a:cubicBezTo>
                  <a:cubicBezTo>
                    <a:pt x="2106" y="2147"/>
                    <a:pt x="2176" y="2141"/>
                    <a:pt x="2163" y="2137"/>
                  </a:cubicBezTo>
                  <a:cubicBezTo>
                    <a:pt x="2159" y="2136"/>
                    <a:pt x="2192" y="2135"/>
                    <a:pt x="2167" y="2134"/>
                  </a:cubicBezTo>
                  <a:cubicBezTo>
                    <a:pt x="2147" y="2133"/>
                    <a:pt x="2181" y="2132"/>
                    <a:pt x="2184" y="2131"/>
                  </a:cubicBezTo>
                  <a:cubicBezTo>
                    <a:pt x="2180" y="2120"/>
                    <a:pt x="2236" y="2124"/>
                    <a:pt x="2186" y="2121"/>
                  </a:cubicBezTo>
                  <a:cubicBezTo>
                    <a:pt x="2226" y="2120"/>
                    <a:pt x="2199" y="2118"/>
                    <a:pt x="2206" y="2116"/>
                  </a:cubicBezTo>
                  <a:cubicBezTo>
                    <a:pt x="2222" y="2114"/>
                    <a:pt x="2170" y="2111"/>
                    <a:pt x="2186" y="2109"/>
                  </a:cubicBezTo>
                  <a:cubicBezTo>
                    <a:pt x="2235" y="2105"/>
                    <a:pt x="2191" y="2104"/>
                    <a:pt x="2206" y="2097"/>
                  </a:cubicBezTo>
                  <a:cubicBezTo>
                    <a:pt x="2207" y="2091"/>
                    <a:pt x="2190" y="2094"/>
                    <a:pt x="2204" y="2092"/>
                  </a:cubicBezTo>
                  <a:cubicBezTo>
                    <a:pt x="2230" y="2083"/>
                    <a:pt x="2283" y="2078"/>
                    <a:pt x="2290" y="2070"/>
                  </a:cubicBezTo>
                  <a:cubicBezTo>
                    <a:pt x="2277" y="2067"/>
                    <a:pt x="2302" y="2065"/>
                    <a:pt x="2307" y="2064"/>
                  </a:cubicBezTo>
                  <a:cubicBezTo>
                    <a:pt x="2320" y="2063"/>
                    <a:pt x="2308" y="2061"/>
                    <a:pt x="2311" y="2060"/>
                  </a:cubicBezTo>
                  <a:cubicBezTo>
                    <a:pt x="2313" y="2059"/>
                    <a:pt x="2334" y="2057"/>
                    <a:pt x="2323" y="2057"/>
                  </a:cubicBezTo>
                  <a:cubicBezTo>
                    <a:pt x="2299" y="2056"/>
                    <a:pt x="2342" y="2055"/>
                    <a:pt x="2323" y="2055"/>
                  </a:cubicBezTo>
                  <a:cubicBezTo>
                    <a:pt x="2297" y="2054"/>
                    <a:pt x="2352" y="2053"/>
                    <a:pt x="2314" y="2053"/>
                  </a:cubicBezTo>
                  <a:cubicBezTo>
                    <a:pt x="2312" y="2053"/>
                    <a:pt x="2330" y="2051"/>
                    <a:pt x="2324" y="2051"/>
                  </a:cubicBezTo>
                  <a:cubicBezTo>
                    <a:pt x="2294" y="2050"/>
                    <a:pt x="2343" y="2050"/>
                    <a:pt x="2333" y="2049"/>
                  </a:cubicBezTo>
                  <a:cubicBezTo>
                    <a:pt x="2323" y="2048"/>
                    <a:pt x="2331" y="2047"/>
                    <a:pt x="2331" y="2045"/>
                  </a:cubicBezTo>
                  <a:cubicBezTo>
                    <a:pt x="2332" y="2044"/>
                    <a:pt x="2326" y="2043"/>
                    <a:pt x="2350" y="2043"/>
                  </a:cubicBezTo>
                  <a:cubicBezTo>
                    <a:pt x="2321" y="2042"/>
                    <a:pt x="2321" y="2040"/>
                    <a:pt x="2337" y="2039"/>
                  </a:cubicBezTo>
                  <a:cubicBezTo>
                    <a:pt x="2364" y="2038"/>
                    <a:pt x="2306" y="2037"/>
                    <a:pt x="2331" y="2036"/>
                  </a:cubicBezTo>
                  <a:cubicBezTo>
                    <a:pt x="2347" y="2036"/>
                    <a:pt x="2351" y="2036"/>
                    <a:pt x="2373" y="2037"/>
                  </a:cubicBezTo>
                  <a:cubicBezTo>
                    <a:pt x="2362" y="2031"/>
                    <a:pt x="2383" y="2028"/>
                    <a:pt x="2398" y="2024"/>
                  </a:cubicBezTo>
                  <a:cubicBezTo>
                    <a:pt x="2425" y="2022"/>
                    <a:pt x="2388" y="2020"/>
                    <a:pt x="2392" y="2018"/>
                  </a:cubicBezTo>
                  <a:cubicBezTo>
                    <a:pt x="2395" y="2017"/>
                    <a:pt x="2394" y="2016"/>
                    <a:pt x="2378" y="2015"/>
                  </a:cubicBezTo>
                  <a:cubicBezTo>
                    <a:pt x="2360" y="2014"/>
                    <a:pt x="2379" y="2012"/>
                    <a:pt x="2351" y="2010"/>
                  </a:cubicBezTo>
                  <a:cubicBezTo>
                    <a:pt x="2334" y="2009"/>
                    <a:pt x="2390" y="2009"/>
                    <a:pt x="2358" y="2008"/>
                  </a:cubicBezTo>
                  <a:cubicBezTo>
                    <a:pt x="2342" y="2005"/>
                    <a:pt x="2336" y="2006"/>
                    <a:pt x="2308" y="2005"/>
                  </a:cubicBezTo>
                  <a:cubicBezTo>
                    <a:pt x="2339" y="2004"/>
                    <a:pt x="2338" y="2007"/>
                    <a:pt x="2358" y="2001"/>
                  </a:cubicBezTo>
                  <a:cubicBezTo>
                    <a:pt x="2369" y="2000"/>
                    <a:pt x="2344" y="1999"/>
                    <a:pt x="2351" y="1998"/>
                  </a:cubicBezTo>
                  <a:cubicBezTo>
                    <a:pt x="2357" y="1997"/>
                    <a:pt x="2348" y="1996"/>
                    <a:pt x="2353" y="1995"/>
                  </a:cubicBezTo>
                  <a:cubicBezTo>
                    <a:pt x="2357" y="1994"/>
                    <a:pt x="2367" y="1993"/>
                    <a:pt x="2362" y="1992"/>
                  </a:cubicBezTo>
                  <a:cubicBezTo>
                    <a:pt x="2340" y="1987"/>
                    <a:pt x="2366" y="1988"/>
                    <a:pt x="2349" y="1985"/>
                  </a:cubicBezTo>
                  <a:cubicBezTo>
                    <a:pt x="2331" y="1983"/>
                    <a:pt x="2362" y="1982"/>
                    <a:pt x="2352" y="1981"/>
                  </a:cubicBezTo>
                  <a:cubicBezTo>
                    <a:pt x="2343" y="1979"/>
                    <a:pt x="2325" y="1978"/>
                    <a:pt x="2334" y="1977"/>
                  </a:cubicBezTo>
                  <a:cubicBezTo>
                    <a:pt x="2354" y="1974"/>
                    <a:pt x="2333" y="1972"/>
                    <a:pt x="2297" y="1970"/>
                  </a:cubicBezTo>
                  <a:cubicBezTo>
                    <a:pt x="2358" y="1970"/>
                    <a:pt x="2339" y="1951"/>
                    <a:pt x="2270" y="1948"/>
                  </a:cubicBezTo>
                  <a:cubicBezTo>
                    <a:pt x="2293" y="1947"/>
                    <a:pt x="2332" y="1946"/>
                    <a:pt x="2283" y="1945"/>
                  </a:cubicBezTo>
                  <a:cubicBezTo>
                    <a:pt x="2258" y="1946"/>
                    <a:pt x="2280" y="1944"/>
                    <a:pt x="2290" y="1945"/>
                  </a:cubicBezTo>
                  <a:cubicBezTo>
                    <a:pt x="2285" y="1945"/>
                    <a:pt x="2281" y="1946"/>
                    <a:pt x="2283" y="1945"/>
                  </a:cubicBezTo>
                  <a:cubicBezTo>
                    <a:pt x="2257" y="1944"/>
                    <a:pt x="2294" y="1943"/>
                    <a:pt x="2274" y="1942"/>
                  </a:cubicBezTo>
                  <a:cubicBezTo>
                    <a:pt x="2259" y="1941"/>
                    <a:pt x="2239" y="1939"/>
                    <a:pt x="2249" y="1938"/>
                  </a:cubicBezTo>
                  <a:cubicBezTo>
                    <a:pt x="2287" y="1937"/>
                    <a:pt x="2216" y="1935"/>
                    <a:pt x="2267" y="1934"/>
                  </a:cubicBezTo>
                  <a:cubicBezTo>
                    <a:pt x="2210" y="1929"/>
                    <a:pt x="2131" y="1911"/>
                    <a:pt x="2079" y="1900"/>
                  </a:cubicBezTo>
                  <a:cubicBezTo>
                    <a:pt x="2029" y="1899"/>
                    <a:pt x="2048" y="1891"/>
                    <a:pt x="1961" y="1888"/>
                  </a:cubicBezTo>
                  <a:cubicBezTo>
                    <a:pt x="1990" y="1887"/>
                    <a:pt x="1966" y="1886"/>
                    <a:pt x="1979" y="1885"/>
                  </a:cubicBezTo>
                  <a:cubicBezTo>
                    <a:pt x="1993" y="1883"/>
                    <a:pt x="1940" y="1882"/>
                    <a:pt x="1977" y="1881"/>
                  </a:cubicBezTo>
                  <a:cubicBezTo>
                    <a:pt x="1923" y="1862"/>
                    <a:pt x="1705" y="1853"/>
                    <a:pt x="1602" y="1832"/>
                  </a:cubicBezTo>
                  <a:cubicBezTo>
                    <a:pt x="1560" y="1831"/>
                    <a:pt x="1602" y="1829"/>
                    <a:pt x="1564" y="1828"/>
                  </a:cubicBezTo>
                  <a:cubicBezTo>
                    <a:pt x="1616" y="1827"/>
                    <a:pt x="1556" y="1825"/>
                    <a:pt x="1558" y="1824"/>
                  </a:cubicBezTo>
                  <a:cubicBezTo>
                    <a:pt x="1562" y="1821"/>
                    <a:pt x="1573" y="1818"/>
                    <a:pt x="1542" y="1815"/>
                  </a:cubicBezTo>
                  <a:cubicBezTo>
                    <a:pt x="1521" y="1811"/>
                    <a:pt x="1569" y="1810"/>
                    <a:pt x="1578" y="1809"/>
                  </a:cubicBezTo>
                  <a:cubicBezTo>
                    <a:pt x="1565" y="1809"/>
                    <a:pt x="1531" y="1809"/>
                    <a:pt x="1550" y="1808"/>
                  </a:cubicBezTo>
                  <a:cubicBezTo>
                    <a:pt x="1563" y="1807"/>
                    <a:pt x="1582" y="1806"/>
                    <a:pt x="1577" y="1805"/>
                  </a:cubicBezTo>
                  <a:cubicBezTo>
                    <a:pt x="1571" y="1805"/>
                    <a:pt x="1617" y="1804"/>
                    <a:pt x="1590" y="1803"/>
                  </a:cubicBezTo>
                  <a:cubicBezTo>
                    <a:pt x="1581" y="1803"/>
                    <a:pt x="1595" y="1802"/>
                    <a:pt x="1592" y="1801"/>
                  </a:cubicBezTo>
                  <a:cubicBezTo>
                    <a:pt x="1587" y="1800"/>
                    <a:pt x="1597" y="1799"/>
                    <a:pt x="1603" y="1798"/>
                  </a:cubicBezTo>
                  <a:cubicBezTo>
                    <a:pt x="1608" y="1798"/>
                    <a:pt x="1617" y="1797"/>
                    <a:pt x="1623" y="1796"/>
                  </a:cubicBezTo>
                  <a:cubicBezTo>
                    <a:pt x="1628" y="1796"/>
                    <a:pt x="1586" y="1795"/>
                    <a:pt x="1620" y="1794"/>
                  </a:cubicBezTo>
                  <a:cubicBezTo>
                    <a:pt x="1576" y="1794"/>
                    <a:pt x="1643" y="1791"/>
                    <a:pt x="1665" y="1786"/>
                  </a:cubicBezTo>
                  <a:cubicBezTo>
                    <a:pt x="1670" y="1776"/>
                    <a:pt x="1752" y="1775"/>
                    <a:pt x="1766" y="1767"/>
                  </a:cubicBezTo>
                  <a:cubicBezTo>
                    <a:pt x="1736" y="1767"/>
                    <a:pt x="1763" y="1766"/>
                    <a:pt x="1775" y="1766"/>
                  </a:cubicBezTo>
                  <a:cubicBezTo>
                    <a:pt x="1785" y="1760"/>
                    <a:pt x="1828" y="1746"/>
                    <a:pt x="1871" y="1746"/>
                  </a:cubicBezTo>
                  <a:cubicBezTo>
                    <a:pt x="1834" y="1745"/>
                    <a:pt x="1884" y="1744"/>
                    <a:pt x="1875" y="1743"/>
                  </a:cubicBezTo>
                  <a:cubicBezTo>
                    <a:pt x="1868" y="1743"/>
                    <a:pt x="1869" y="1741"/>
                    <a:pt x="1890" y="1740"/>
                  </a:cubicBezTo>
                  <a:cubicBezTo>
                    <a:pt x="1908" y="1740"/>
                    <a:pt x="1883" y="1737"/>
                    <a:pt x="1900" y="1736"/>
                  </a:cubicBezTo>
                  <a:cubicBezTo>
                    <a:pt x="1981" y="1728"/>
                    <a:pt x="1984" y="1720"/>
                    <a:pt x="2101" y="1708"/>
                  </a:cubicBezTo>
                  <a:cubicBezTo>
                    <a:pt x="2061" y="1707"/>
                    <a:pt x="2103" y="1706"/>
                    <a:pt x="2108" y="1706"/>
                  </a:cubicBezTo>
                  <a:cubicBezTo>
                    <a:pt x="2123" y="1704"/>
                    <a:pt x="2144" y="1702"/>
                    <a:pt x="2144" y="1699"/>
                  </a:cubicBezTo>
                  <a:cubicBezTo>
                    <a:pt x="2144" y="1698"/>
                    <a:pt x="2131" y="1696"/>
                    <a:pt x="2179" y="1695"/>
                  </a:cubicBezTo>
                  <a:cubicBezTo>
                    <a:pt x="2184" y="1695"/>
                    <a:pt x="2184" y="1694"/>
                    <a:pt x="2185" y="1694"/>
                  </a:cubicBezTo>
                  <a:cubicBezTo>
                    <a:pt x="2195" y="1692"/>
                    <a:pt x="2176" y="1690"/>
                    <a:pt x="2202" y="1687"/>
                  </a:cubicBezTo>
                  <a:cubicBezTo>
                    <a:pt x="2223" y="1686"/>
                    <a:pt x="2216" y="1683"/>
                    <a:pt x="2224" y="1681"/>
                  </a:cubicBezTo>
                  <a:cubicBezTo>
                    <a:pt x="2243" y="1676"/>
                    <a:pt x="2243" y="1669"/>
                    <a:pt x="2249" y="1665"/>
                  </a:cubicBezTo>
                  <a:cubicBezTo>
                    <a:pt x="2288" y="1662"/>
                    <a:pt x="2266" y="1659"/>
                    <a:pt x="2267" y="1656"/>
                  </a:cubicBezTo>
                  <a:cubicBezTo>
                    <a:pt x="2267" y="1654"/>
                    <a:pt x="2226" y="1652"/>
                    <a:pt x="2289" y="1650"/>
                  </a:cubicBezTo>
                  <a:cubicBezTo>
                    <a:pt x="2292" y="1650"/>
                    <a:pt x="2291" y="1650"/>
                    <a:pt x="2287" y="1650"/>
                  </a:cubicBezTo>
                  <a:cubicBezTo>
                    <a:pt x="2253" y="1648"/>
                    <a:pt x="2314" y="1647"/>
                    <a:pt x="2289" y="1647"/>
                  </a:cubicBezTo>
                  <a:cubicBezTo>
                    <a:pt x="2258" y="1645"/>
                    <a:pt x="2295" y="1645"/>
                    <a:pt x="2292" y="1644"/>
                  </a:cubicBezTo>
                  <a:cubicBezTo>
                    <a:pt x="2288" y="1643"/>
                    <a:pt x="2278" y="1641"/>
                    <a:pt x="2303" y="1640"/>
                  </a:cubicBezTo>
                  <a:cubicBezTo>
                    <a:pt x="2336" y="1639"/>
                    <a:pt x="2284" y="1638"/>
                    <a:pt x="2289" y="1637"/>
                  </a:cubicBezTo>
                  <a:cubicBezTo>
                    <a:pt x="2326" y="1633"/>
                    <a:pt x="2299" y="1630"/>
                    <a:pt x="2332" y="1628"/>
                  </a:cubicBezTo>
                  <a:cubicBezTo>
                    <a:pt x="2343" y="1628"/>
                    <a:pt x="2302" y="1627"/>
                    <a:pt x="2327" y="1626"/>
                  </a:cubicBezTo>
                  <a:cubicBezTo>
                    <a:pt x="2347" y="1625"/>
                    <a:pt x="2326" y="1623"/>
                    <a:pt x="2352" y="1621"/>
                  </a:cubicBezTo>
                  <a:cubicBezTo>
                    <a:pt x="2317" y="1620"/>
                    <a:pt x="2358" y="1619"/>
                    <a:pt x="2353" y="1618"/>
                  </a:cubicBezTo>
                  <a:cubicBezTo>
                    <a:pt x="2351" y="1609"/>
                    <a:pt x="2341" y="1611"/>
                    <a:pt x="2384" y="1608"/>
                  </a:cubicBezTo>
                  <a:cubicBezTo>
                    <a:pt x="2393" y="1608"/>
                    <a:pt x="2398" y="1606"/>
                    <a:pt x="2392" y="1606"/>
                  </a:cubicBezTo>
                  <a:cubicBezTo>
                    <a:pt x="2360" y="1605"/>
                    <a:pt x="2391" y="1604"/>
                    <a:pt x="2396" y="1604"/>
                  </a:cubicBezTo>
                  <a:cubicBezTo>
                    <a:pt x="2404" y="1603"/>
                    <a:pt x="2355" y="1602"/>
                    <a:pt x="2388" y="1601"/>
                  </a:cubicBezTo>
                  <a:cubicBezTo>
                    <a:pt x="2420" y="1597"/>
                    <a:pt x="2393" y="1597"/>
                    <a:pt x="2427" y="1593"/>
                  </a:cubicBezTo>
                  <a:cubicBezTo>
                    <a:pt x="2435" y="1592"/>
                    <a:pt x="2409" y="1591"/>
                    <a:pt x="2417" y="1591"/>
                  </a:cubicBezTo>
                  <a:cubicBezTo>
                    <a:pt x="2430" y="1590"/>
                    <a:pt x="2419" y="1589"/>
                    <a:pt x="2426" y="1588"/>
                  </a:cubicBezTo>
                  <a:cubicBezTo>
                    <a:pt x="2436" y="1587"/>
                    <a:pt x="2434" y="1586"/>
                    <a:pt x="2450" y="1585"/>
                  </a:cubicBezTo>
                  <a:cubicBezTo>
                    <a:pt x="2478" y="1584"/>
                    <a:pt x="2421" y="1583"/>
                    <a:pt x="2434" y="1582"/>
                  </a:cubicBezTo>
                  <a:cubicBezTo>
                    <a:pt x="2446" y="1581"/>
                    <a:pt x="2465" y="1580"/>
                    <a:pt x="2456" y="1579"/>
                  </a:cubicBezTo>
                  <a:cubicBezTo>
                    <a:pt x="2441" y="1576"/>
                    <a:pt x="2507" y="1574"/>
                    <a:pt x="2461" y="1572"/>
                  </a:cubicBezTo>
                  <a:cubicBezTo>
                    <a:pt x="2507" y="1569"/>
                    <a:pt x="2438" y="1570"/>
                    <a:pt x="2477" y="1565"/>
                  </a:cubicBezTo>
                  <a:cubicBezTo>
                    <a:pt x="2481" y="1564"/>
                    <a:pt x="2473" y="1563"/>
                    <a:pt x="2490" y="1562"/>
                  </a:cubicBezTo>
                  <a:cubicBezTo>
                    <a:pt x="2501" y="1561"/>
                    <a:pt x="2469" y="1559"/>
                    <a:pt x="2480" y="1559"/>
                  </a:cubicBezTo>
                  <a:cubicBezTo>
                    <a:pt x="2499" y="1558"/>
                    <a:pt x="2477" y="1557"/>
                    <a:pt x="2488" y="1556"/>
                  </a:cubicBezTo>
                  <a:cubicBezTo>
                    <a:pt x="2494" y="1556"/>
                    <a:pt x="2487" y="1555"/>
                    <a:pt x="2488" y="1554"/>
                  </a:cubicBezTo>
                  <a:cubicBezTo>
                    <a:pt x="2445" y="1554"/>
                    <a:pt x="2451" y="1553"/>
                    <a:pt x="2458" y="1553"/>
                  </a:cubicBezTo>
                  <a:cubicBezTo>
                    <a:pt x="2469" y="1551"/>
                    <a:pt x="2497" y="1550"/>
                    <a:pt x="2464" y="1549"/>
                  </a:cubicBezTo>
                  <a:cubicBezTo>
                    <a:pt x="2429" y="1548"/>
                    <a:pt x="2475" y="1547"/>
                    <a:pt x="2465" y="1546"/>
                  </a:cubicBezTo>
                  <a:cubicBezTo>
                    <a:pt x="2445" y="1544"/>
                    <a:pt x="2440" y="1541"/>
                    <a:pt x="2437" y="1538"/>
                  </a:cubicBezTo>
                  <a:cubicBezTo>
                    <a:pt x="2435" y="1537"/>
                    <a:pt x="2418" y="1535"/>
                    <a:pt x="2453" y="1534"/>
                  </a:cubicBezTo>
                  <a:cubicBezTo>
                    <a:pt x="2424" y="1533"/>
                    <a:pt x="2437" y="1531"/>
                    <a:pt x="2436" y="1530"/>
                  </a:cubicBezTo>
                  <a:cubicBezTo>
                    <a:pt x="2434" y="1528"/>
                    <a:pt x="2429" y="1526"/>
                    <a:pt x="2438" y="1524"/>
                  </a:cubicBezTo>
                  <a:cubicBezTo>
                    <a:pt x="2443" y="1522"/>
                    <a:pt x="2394" y="1522"/>
                    <a:pt x="2435" y="1521"/>
                  </a:cubicBezTo>
                  <a:cubicBezTo>
                    <a:pt x="2423" y="1520"/>
                    <a:pt x="2411" y="1518"/>
                    <a:pt x="2401" y="1518"/>
                  </a:cubicBezTo>
                  <a:cubicBezTo>
                    <a:pt x="2412" y="1517"/>
                    <a:pt x="2437" y="1515"/>
                    <a:pt x="2433" y="1515"/>
                  </a:cubicBezTo>
                  <a:cubicBezTo>
                    <a:pt x="2404" y="1514"/>
                    <a:pt x="2442" y="1514"/>
                    <a:pt x="2435" y="1513"/>
                  </a:cubicBezTo>
                  <a:cubicBezTo>
                    <a:pt x="2426" y="1511"/>
                    <a:pt x="2409" y="1510"/>
                    <a:pt x="2406" y="1506"/>
                  </a:cubicBezTo>
                  <a:cubicBezTo>
                    <a:pt x="2408" y="1505"/>
                    <a:pt x="2360" y="1505"/>
                    <a:pt x="2389" y="1503"/>
                  </a:cubicBezTo>
                  <a:cubicBezTo>
                    <a:pt x="2403" y="1502"/>
                    <a:pt x="2395" y="1500"/>
                    <a:pt x="2388" y="1499"/>
                  </a:cubicBezTo>
                  <a:cubicBezTo>
                    <a:pt x="2358" y="1498"/>
                    <a:pt x="2371" y="1497"/>
                    <a:pt x="2375" y="1496"/>
                  </a:cubicBezTo>
                  <a:cubicBezTo>
                    <a:pt x="2345" y="1489"/>
                    <a:pt x="2401" y="1490"/>
                    <a:pt x="2305" y="1488"/>
                  </a:cubicBezTo>
                  <a:cubicBezTo>
                    <a:pt x="2383" y="1487"/>
                    <a:pt x="2366" y="1483"/>
                    <a:pt x="2333" y="1482"/>
                  </a:cubicBezTo>
                  <a:cubicBezTo>
                    <a:pt x="2380" y="1480"/>
                    <a:pt x="2332" y="1480"/>
                    <a:pt x="2350" y="1477"/>
                  </a:cubicBezTo>
                  <a:cubicBezTo>
                    <a:pt x="2357" y="1475"/>
                    <a:pt x="2366" y="1473"/>
                    <a:pt x="2346" y="1472"/>
                  </a:cubicBezTo>
                  <a:cubicBezTo>
                    <a:pt x="2314" y="1471"/>
                    <a:pt x="2349" y="1470"/>
                    <a:pt x="2341" y="1469"/>
                  </a:cubicBezTo>
                  <a:cubicBezTo>
                    <a:pt x="2303" y="1464"/>
                    <a:pt x="2380" y="1464"/>
                    <a:pt x="2331" y="1462"/>
                  </a:cubicBezTo>
                  <a:cubicBezTo>
                    <a:pt x="2309" y="1455"/>
                    <a:pt x="2302" y="1453"/>
                    <a:pt x="2273" y="1445"/>
                  </a:cubicBezTo>
                  <a:cubicBezTo>
                    <a:pt x="2311" y="1444"/>
                    <a:pt x="2246" y="1443"/>
                    <a:pt x="2269" y="1442"/>
                  </a:cubicBezTo>
                  <a:cubicBezTo>
                    <a:pt x="2301" y="1441"/>
                    <a:pt x="2282" y="1441"/>
                    <a:pt x="2270" y="1440"/>
                  </a:cubicBezTo>
                  <a:cubicBezTo>
                    <a:pt x="2206" y="1435"/>
                    <a:pt x="2191" y="1422"/>
                    <a:pt x="2126" y="1417"/>
                  </a:cubicBezTo>
                  <a:cubicBezTo>
                    <a:pt x="2127" y="1416"/>
                    <a:pt x="2092" y="1415"/>
                    <a:pt x="2118" y="1414"/>
                  </a:cubicBezTo>
                  <a:cubicBezTo>
                    <a:pt x="2142" y="1413"/>
                    <a:pt x="2106" y="1412"/>
                    <a:pt x="2102" y="1411"/>
                  </a:cubicBezTo>
                  <a:cubicBezTo>
                    <a:pt x="2073" y="1401"/>
                    <a:pt x="2100" y="1407"/>
                    <a:pt x="2041" y="1401"/>
                  </a:cubicBezTo>
                  <a:cubicBezTo>
                    <a:pt x="2088" y="1399"/>
                    <a:pt x="1995" y="1397"/>
                    <a:pt x="2040" y="1395"/>
                  </a:cubicBezTo>
                  <a:cubicBezTo>
                    <a:pt x="1956" y="1387"/>
                    <a:pt x="1981" y="1383"/>
                    <a:pt x="1860" y="1376"/>
                  </a:cubicBezTo>
                  <a:cubicBezTo>
                    <a:pt x="1874" y="1375"/>
                    <a:pt x="1889" y="1375"/>
                    <a:pt x="1893" y="1375"/>
                  </a:cubicBezTo>
                  <a:cubicBezTo>
                    <a:pt x="1915" y="1371"/>
                    <a:pt x="1828" y="1378"/>
                    <a:pt x="1862" y="1368"/>
                  </a:cubicBezTo>
                  <a:cubicBezTo>
                    <a:pt x="1857" y="1368"/>
                    <a:pt x="1844" y="1368"/>
                    <a:pt x="1830" y="1367"/>
                  </a:cubicBezTo>
                  <a:cubicBezTo>
                    <a:pt x="1848" y="1364"/>
                    <a:pt x="1808" y="1362"/>
                    <a:pt x="1772" y="1359"/>
                  </a:cubicBezTo>
                  <a:cubicBezTo>
                    <a:pt x="1887" y="1358"/>
                    <a:pt x="1675" y="1347"/>
                    <a:pt x="1666" y="1343"/>
                  </a:cubicBezTo>
                  <a:cubicBezTo>
                    <a:pt x="1584" y="1328"/>
                    <a:pt x="1546" y="1326"/>
                    <a:pt x="1509" y="1307"/>
                  </a:cubicBezTo>
                  <a:cubicBezTo>
                    <a:pt x="1511" y="1304"/>
                    <a:pt x="1473" y="1301"/>
                    <a:pt x="1517" y="1298"/>
                  </a:cubicBezTo>
                  <a:cubicBezTo>
                    <a:pt x="1527" y="1298"/>
                    <a:pt x="1515" y="1297"/>
                    <a:pt x="1511" y="1296"/>
                  </a:cubicBezTo>
                  <a:cubicBezTo>
                    <a:pt x="1494" y="1297"/>
                    <a:pt x="1494" y="1281"/>
                    <a:pt x="1508" y="1280"/>
                  </a:cubicBezTo>
                  <a:cubicBezTo>
                    <a:pt x="1508" y="1279"/>
                    <a:pt x="1498" y="1278"/>
                    <a:pt x="1500" y="1276"/>
                  </a:cubicBezTo>
                  <a:cubicBezTo>
                    <a:pt x="1501" y="1275"/>
                    <a:pt x="1527" y="1274"/>
                    <a:pt x="1516" y="1273"/>
                  </a:cubicBezTo>
                  <a:cubicBezTo>
                    <a:pt x="1488" y="1272"/>
                    <a:pt x="1525" y="1271"/>
                    <a:pt x="1528" y="1270"/>
                  </a:cubicBezTo>
                  <a:cubicBezTo>
                    <a:pt x="1553" y="1270"/>
                    <a:pt x="1523" y="1267"/>
                    <a:pt x="1561" y="1265"/>
                  </a:cubicBezTo>
                  <a:cubicBezTo>
                    <a:pt x="1509" y="1263"/>
                    <a:pt x="1570" y="1262"/>
                    <a:pt x="1564" y="1260"/>
                  </a:cubicBezTo>
                  <a:cubicBezTo>
                    <a:pt x="1557" y="1258"/>
                    <a:pt x="1549" y="1256"/>
                    <a:pt x="1580" y="1255"/>
                  </a:cubicBezTo>
                  <a:cubicBezTo>
                    <a:pt x="1590" y="1254"/>
                    <a:pt x="1585" y="1253"/>
                    <a:pt x="1581" y="1252"/>
                  </a:cubicBezTo>
                  <a:cubicBezTo>
                    <a:pt x="1576" y="1252"/>
                    <a:pt x="1621" y="1251"/>
                    <a:pt x="1587" y="1250"/>
                  </a:cubicBezTo>
                  <a:cubicBezTo>
                    <a:pt x="1609" y="1249"/>
                    <a:pt x="1559" y="1247"/>
                    <a:pt x="1587" y="1246"/>
                  </a:cubicBezTo>
                  <a:cubicBezTo>
                    <a:pt x="1623" y="1244"/>
                    <a:pt x="1566" y="1243"/>
                    <a:pt x="1579" y="1241"/>
                  </a:cubicBezTo>
                  <a:cubicBezTo>
                    <a:pt x="1591" y="1240"/>
                    <a:pt x="1590" y="1238"/>
                    <a:pt x="1579" y="1237"/>
                  </a:cubicBezTo>
                  <a:cubicBezTo>
                    <a:pt x="1568" y="1235"/>
                    <a:pt x="1636" y="1234"/>
                    <a:pt x="1584" y="1233"/>
                  </a:cubicBezTo>
                  <a:cubicBezTo>
                    <a:pt x="1621" y="1231"/>
                    <a:pt x="1596" y="1229"/>
                    <a:pt x="1602" y="1227"/>
                  </a:cubicBezTo>
                  <a:cubicBezTo>
                    <a:pt x="1610" y="1215"/>
                    <a:pt x="1587" y="1217"/>
                    <a:pt x="1588" y="1215"/>
                  </a:cubicBezTo>
                  <a:cubicBezTo>
                    <a:pt x="1623" y="1214"/>
                    <a:pt x="1580" y="1213"/>
                    <a:pt x="1590" y="1213"/>
                  </a:cubicBezTo>
                  <a:cubicBezTo>
                    <a:pt x="1602" y="1212"/>
                    <a:pt x="1589" y="1211"/>
                    <a:pt x="1600" y="1210"/>
                  </a:cubicBezTo>
                  <a:cubicBezTo>
                    <a:pt x="1616" y="1205"/>
                    <a:pt x="1580" y="1204"/>
                    <a:pt x="1621" y="1203"/>
                  </a:cubicBezTo>
                  <a:cubicBezTo>
                    <a:pt x="1587" y="1202"/>
                    <a:pt x="1622" y="1200"/>
                    <a:pt x="1613" y="1199"/>
                  </a:cubicBezTo>
                  <a:cubicBezTo>
                    <a:pt x="1593" y="1197"/>
                    <a:pt x="1591" y="1195"/>
                    <a:pt x="1607" y="1194"/>
                  </a:cubicBezTo>
                  <a:cubicBezTo>
                    <a:pt x="1656" y="1182"/>
                    <a:pt x="1575" y="1187"/>
                    <a:pt x="1559" y="1187"/>
                  </a:cubicBezTo>
                  <a:cubicBezTo>
                    <a:pt x="1578" y="1187"/>
                    <a:pt x="1590" y="1187"/>
                    <a:pt x="1602" y="1188"/>
                  </a:cubicBezTo>
                  <a:cubicBezTo>
                    <a:pt x="1584" y="1188"/>
                    <a:pt x="1596" y="1189"/>
                    <a:pt x="1594" y="1190"/>
                  </a:cubicBezTo>
                  <a:cubicBezTo>
                    <a:pt x="1590" y="1190"/>
                    <a:pt x="1586" y="1189"/>
                    <a:pt x="1582" y="1189"/>
                  </a:cubicBezTo>
                  <a:cubicBezTo>
                    <a:pt x="1617" y="1189"/>
                    <a:pt x="1517" y="1190"/>
                    <a:pt x="1603" y="1191"/>
                  </a:cubicBezTo>
                  <a:cubicBezTo>
                    <a:pt x="1588" y="1191"/>
                    <a:pt x="1575" y="1191"/>
                    <a:pt x="1561" y="1192"/>
                  </a:cubicBezTo>
                  <a:cubicBezTo>
                    <a:pt x="1563" y="1198"/>
                    <a:pt x="1550" y="1196"/>
                    <a:pt x="1540" y="1198"/>
                  </a:cubicBezTo>
                  <a:cubicBezTo>
                    <a:pt x="1529" y="1199"/>
                    <a:pt x="1566" y="1199"/>
                    <a:pt x="1543" y="1201"/>
                  </a:cubicBezTo>
                  <a:cubicBezTo>
                    <a:pt x="1527" y="1201"/>
                    <a:pt x="1540" y="1203"/>
                    <a:pt x="1540" y="1204"/>
                  </a:cubicBezTo>
                  <a:cubicBezTo>
                    <a:pt x="1540" y="1205"/>
                    <a:pt x="1547" y="1206"/>
                    <a:pt x="1539" y="1206"/>
                  </a:cubicBezTo>
                  <a:cubicBezTo>
                    <a:pt x="1508" y="1208"/>
                    <a:pt x="1520" y="1210"/>
                    <a:pt x="1520" y="1212"/>
                  </a:cubicBezTo>
                  <a:cubicBezTo>
                    <a:pt x="1520" y="1213"/>
                    <a:pt x="1488" y="1215"/>
                    <a:pt x="1519" y="1216"/>
                  </a:cubicBezTo>
                  <a:cubicBezTo>
                    <a:pt x="1491" y="1217"/>
                    <a:pt x="1516" y="1218"/>
                    <a:pt x="1501" y="1219"/>
                  </a:cubicBezTo>
                  <a:cubicBezTo>
                    <a:pt x="1488" y="1220"/>
                    <a:pt x="1494" y="1222"/>
                    <a:pt x="1500" y="1223"/>
                  </a:cubicBezTo>
                  <a:cubicBezTo>
                    <a:pt x="1505" y="1224"/>
                    <a:pt x="1464" y="1225"/>
                    <a:pt x="1499" y="1226"/>
                  </a:cubicBezTo>
                  <a:cubicBezTo>
                    <a:pt x="1448" y="1241"/>
                    <a:pt x="1437" y="1234"/>
                    <a:pt x="1415" y="1241"/>
                  </a:cubicBezTo>
                  <a:cubicBezTo>
                    <a:pt x="1416" y="1252"/>
                    <a:pt x="1331" y="1251"/>
                    <a:pt x="1374" y="1255"/>
                  </a:cubicBezTo>
                  <a:cubicBezTo>
                    <a:pt x="1321" y="1260"/>
                    <a:pt x="1276" y="1258"/>
                    <a:pt x="1221" y="1256"/>
                  </a:cubicBezTo>
                  <a:cubicBezTo>
                    <a:pt x="1188" y="1255"/>
                    <a:pt x="1252" y="1254"/>
                    <a:pt x="1213" y="1254"/>
                  </a:cubicBezTo>
                  <a:cubicBezTo>
                    <a:pt x="1201" y="1252"/>
                    <a:pt x="1240" y="1252"/>
                    <a:pt x="1249" y="1251"/>
                  </a:cubicBezTo>
                  <a:lnTo>
                    <a:pt x="1249" y="1251"/>
                  </a:lnTo>
                  <a:cubicBezTo>
                    <a:pt x="1170" y="1251"/>
                    <a:pt x="1258" y="1240"/>
                    <a:pt x="1290" y="1239"/>
                  </a:cubicBezTo>
                  <a:cubicBezTo>
                    <a:pt x="1294" y="1252"/>
                    <a:pt x="1283" y="1248"/>
                    <a:pt x="1269" y="1250"/>
                  </a:cubicBezTo>
                  <a:cubicBezTo>
                    <a:pt x="1275" y="1250"/>
                    <a:pt x="1281" y="1250"/>
                    <a:pt x="1287" y="1250"/>
                  </a:cubicBezTo>
                  <a:cubicBezTo>
                    <a:pt x="1274" y="1250"/>
                    <a:pt x="1261" y="1251"/>
                    <a:pt x="1249" y="1251"/>
                  </a:cubicBezTo>
                  <a:cubicBezTo>
                    <a:pt x="1265" y="1258"/>
                    <a:pt x="1328" y="1253"/>
                    <a:pt x="1353" y="1247"/>
                  </a:cubicBezTo>
                  <a:cubicBezTo>
                    <a:pt x="1326" y="1245"/>
                    <a:pt x="1360" y="1243"/>
                    <a:pt x="1354" y="1242"/>
                  </a:cubicBezTo>
                  <a:cubicBezTo>
                    <a:pt x="1330" y="1233"/>
                    <a:pt x="1403" y="1250"/>
                    <a:pt x="1394" y="1222"/>
                  </a:cubicBezTo>
                  <a:cubicBezTo>
                    <a:pt x="1347" y="1223"/>
                    <a:pt x="1383" y="1225"/>
                    <a:pt x="1334" y="1216"/>
                  </a:cubicBezTo>
                  <a:cubicBezTo>
                    <a:pt x="1382" y="1214"/>
                    <a:pt x="1317" y="1215"/>
                    <a:pt x="1347" y="1212"/>
                  </a:cubicBezTo>
                  <a:cubicBezTo>
                    <a:pt x="1307" y="1212"/>
                    <a:pt x="1378" y="1211"/>
                    <a:pt x="1338" y="1210"/>
                  </a:cubicBezTo>
                  <a:cubicBezTo>
                    <a:pt x="1356" y="1209"/>
                    <a:pt x="1326" y="1207"/>
                    <a:pt x="1331" y="1206"/>
                  </a:cubicBezTo>
                  <a:cubicBezTo>
                    <a:pt x="1334" y="1198"/>
                    <a:pt x="1338" y="1201"/>
                    <a:pt x="1353" y="1200"/>
                  </a:cubicBezTo>
                  <a:cubicBezTo>
                    <a:pt x="1394" y="1198"/>
                    <a:pt x="1357" y="1196"/>
                    <a:pt x="1378" y="1191"/>
                  </a:cubicBezTo>
                  <a:cubicBezTo>
                    <a:pt x="1390" y="1188"/>
                    <a:pt x="1437" y="1185"/>
                    <a:pt x="1398" y="1184"/>
                  </a:cubicBezTo>
                  <a:cubicBezTo>
                    <a:pt x="1410" y="1184"/>
                    <a:pt x="1422" y="1184"/>
                    <a:pt x="1434" y="1184"/>
                  </a:cubicBezTo>
                  <a:cubicBezTo>
                    <a:pt x="1433" y="1183"/>
                    <a:pt x="1448" y="1181"/>
                    <a:pt x="1417" y="1181"/>
                  </a:cubicBezTo>
                  <a:cubicBezTo>
                    <a:pt x="1432" y="1179"/>
                    <a:pt x="1472" y="1180"/>
                    <a:pt x="1446" y="1175"/>
                  </a:cubicBezTo>
                  <a:cubicBezTo>
                    <a:pt x="1475" y="1173"/>
                    <a:pt x="1430" y="1171"/>
                    <a:pt x="1496" y="1170"/>
                  </a:cubicBezTo>
                  <a:cubicBezTo>
                    <a:pt x="1500" y="1164"/>
                    <a:pt x="1567" y="1162"/>
                    <a:pt x="1561" y="1159"/>
                  </a:cubicBezTo>
                  <a:cubicBezTo>
                    <a:pt x="1610" y="1158"/>
                    <a:pt x="1557" y="1156"/>
                    <a:pt x="1578" y="1155"/>
                  </a:cubicBezTo>
                  <a:cubicBezTo>
                    <a:pt x="1596" y="1153"/>
                    <a:pt x="1564" y="1152"/>
                    <a:pt x="1600" y="1151"/>
                  </a:cubicBezTo>
                  <a:cubicBezTo>
                    <a:pt x="1568" y="1149"/>
                    <a:pt x="1619" y="1148"/>
                    <a:pt x="1603" y="1147"/>
                  </a:cubicBezTo>
                  <a:cubicBezTo>
                    <a:pt x="1597" y="1147"/>
                    <a:pt x="1591" y="1147"/>
                    <a:pt x="1585" y="11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 rot="4499999" flipH="1">
              <a:off x="6487077" y="-887338"/>
              <a:ext cx="1566030" cy="1572150"/>
            </a:xfrm>
            <a:custGeom>
              <a:avLst/>
              <a:gdLst/>
              <a:ahLst/>
              <a:cxnLst/>
              <a:rect l="l" t="t" r="r" b="b"/>
              <a:pathLst>
                <a:path w="3577" h="3591" extrusionOk="0">
                  <a:moveTo>
                    <a:pt x="1585" y="1146"/>
                  </a:moveTo>
                  <a:cubicBezTo>
                    <a:pt x="1591" y="1146"/>
                    <a:pt x="1597" y="1146"/>
                    <a:pt x="1603" y="1146"/>
                  </a:cubicBezTo>
                  <a:cubicBezTo>
                    <a:pt x="1587" y="1142"/>
                    <a:pt x="1721" y="1148"/>
                    <a:pt x="1707" y="1140"/>
                  </a:cubicBezTo>
                  <a:cubicBezTo>
                    <a:pt x="1701" y="1140"/>
                    <a:pt x="1695" y="1140"/>
                    <a:pt x="1689" y="1139"/>
                  </a:cubicBezTo>
                  <a:cubicBezTo>
                    <a:pt x="1695" y="1139"/>
                    <a:pt x="1701" y="1139"/>
                    <a:pt x="1707" y="1139"/>
                  </a:cubicBezTo>
                  <a:cubicBezTo>
                    <a:pt x="1751" y="1124"/>
                    <a:pt x="1790" y="1122"/>
                    <a:pt x="1846" y="1118"/>
                  </a:cubicBezTo>
                  <a:cubicBezTo>
                    <a:pt x="1836" y="1116"/>
                    <a:pt x="1826" y="1117"/>
                    <a:pt x="1800" y="1117"/>
                  </a:cubicBezTo>
                  <a:cubicBezTo>
                    <a:pt x="1864" y="1117"/>
                    <a:pt x="1858" y="1113"/>
                    <a:pt x="1906" y="1113"/>
                  </a:cubicBezTo>
                  <a:cubicBezTo>
                    <a:pt x="1889" y="1115"/>
                    <a:pt x="1924" y="1115"/>
                    <a:pt x="1894" y="1116"/>
                  </a:cubicBezTo>
                  <a:cubicBezTo>
                    <a:pt x="1883" y="1129"/>
                    <a:pt x="1927" y="1124"/>
                    <a:pt x="1913" y="1127"/>
                  </a:cubicBezTo>
                  <a:cubicBezTo>
                    <a:pt x="1897" y="1130"/>
                    <a:pt x="1879" y="1132"/>
                    <a:pt x="1907" y="1135"/>
                  </a:cubicBezTo>
                  <a:cubicBezTo>
                    <a:pt x="1894" y="1135"/>
                    <a:pt x="1884" y="1135"/>
                    <a:pt x="1873" y="1136"/>
                  </a:cubicBezTo>
                  <a:cubicBezTo>
                    <a:pt x="1895" y="1137"/>
                    <a:pt x="1868" y="1138"/>
                    <a:pt x="1893" y="1139"/>
                  </a:cubicBezTo>
                  <a:cubicBezTo>
                    <a:pt x="1921" y="1139"/>
                    <a:pt x="1914" y="1140"/>
                    <a:pt x="1915" y="1141"/>
                  </a:cubicBezTo>
                  <a:cubicBezTo>
                    <a:pt x="1956" y="1140"/>
                    <a:pt x="1925" y="1136"/>
                    <a:pt x="1977" y="1130"/>
                  </a:cubicBezTo>
                  <a:cubicBezTo>
                    <a:pt x="1927" y="1129"/>
                    <a:pt x="1999" y="1127"/>
                    <a:pt x="1977" y="1126"/>
                  </a:cubicBezTo>
                  <a:cubicBezTo>
                    <a:pt x="1957" y="1125"/>
                    <a:pt x="1977" y="1124"/>
                    <a:pt x="1978" y="1123"/>
                  </a:cubicBezTo>
                  <a:cubicBezTo>
                    <a:pt x="1986" y="1121"/>
                    <a:pt x="1997" y="1119"/>
                    <a:pt x="1976" y="1117"/>
                  </a:cubicBezTo>
                  <a:cubicBezTo>
                    <a:pt x="1962" y="1116"/>
                    <a:pt x="2016" y="1116"/>
                    <a:pt x="1984" y="1115"/>
                  </a:cubicBezTo>
                  <a:cubicBezTo>
                    <a:pt x="2008" y="1112"/>
                    <a:pt x="1973" y="1113"/>
                    <a:pt x="1958" y="1111"/>
                  </a:cubicBezTo>
                  <a:cubicBezTo>
                    <a:pt x="1975" y="1106"/>
                    <a:pt x="2078" y="1098"/>
                    <a:pt x="2101" y="1090"/>
                  </a:cubicBezTo>
                  <a:cubicBezTo>
                    <a:pt x="2120" y="1089"/>
                    <a:pt x="2132" y="1089"/>
                    <a:pt x="2146" y="1089"/>
                  </a:cubicBezTo>
                  <a:cubicBezTo>
                    <a:pt x="2093" y="1086"/>
                    <a:pt x="2223" y="1080"/>
                    <a:pt x="2206" y="1075"/>
                  </a:cubicBezTo>
                  <a:cubicBezTo>
                    <a:pt x="2249" y="1075"/>
                    <a:pt x="2217" y="1073"/>
                    <a:pt x="2239" y="1072"/>
                  </a:cubicBezTo>
                  <a:cubicBezTo>
                    <a:pt x="2257" y="1071"/>
                    <a:pt x="2235" y="1069"/>
                    <a:pt x="2252" y="1068"/>
                  </a:cubicBezTo>
                  <a:cubicBezTo>
                    <a:pt x="2276" y="1066"/>
                    <a:pt x="2265" y="1065"/>
                    <a:pt x="2268" y="1063"/>
                  </a:cubicBezTo>
                  <a:cubicBezTo>
                    <a:pt x="2271" y="1062"/>
                    <a:pt x="2269" y="1061"/>
                    <a:pt x="2269" y="1059"/>
                  </a:cubicBezTo>
                  <a:cubicBezTo>
                    <a:pt x="2269" y="1058"/>
                    <a:pt x="2275" y="1056"/>
                    <a:pt x="2267" y="1055"/>
                  </a:cubicBezTo>
                  <a:cubicBezTo>
                    <a:pt x="2259" y="1054"/>
                    <a:pt x="2302" y="1053"/>
                    <a:pt x="2269" y="1051"/>
                  </a:cubicBezTo>
                  <a:cubicBezTo>
                    <a:pt x="2309" y="1046"/>
                    <a:pt x="2293" y="1045"/>
                    <a:pt x="2324" y="1043"/>
                  </a:cubicBezTo>
                  <a:cubicBezTo>
                    <a:pt x="2327" y="1043"/>
                    <a:pt x="2320" y="1042"/>
                    <a:pt x="2329" y="1041"/>
                  </a:cubicBezTo>
                  <a:cubicBezTo>
                    <a:pt x="2339" y="1040"/>
                    <a:pt x="2337" y="1039"/>
                    <a:pt x="2330" y="1038"/>
                  </a:cubicBezTo>
                  <a:cubicBezTo>
                    <a:pt x="2321" y="1037"/>
                    <a:pt x="2366" y="1036"/>
                    <a:pt x="2332" y="1035"/>
                  </a:cubicBezTo>
                  <a:cubicBezTo>
                    <a:pt x="2344" y="1035"/>
                    <a:pt x="2403" y="1031"/>
                    <a:pt x="2358" y="1029"/>
                  </a:cubicBezTo>
                  <a:cubicBezTo>
                    <a:pt x="2350" y="1028"/>
                    <a:pt x="2359" y="1027"/>
                    <a:pt x="2365" y="1027"/>
                  </a:cubicBezTo>
                  <a:cubicBezTo>
                    <a:pt x="2371" y="1026"/>
                    <a:pt x="2343" y="1025"/>
                    <a:pt x="2371" y="1025"/>
                  </a:cubicBezTo>
                  <a:cubicBezTo>
                    <a:pt x="2332" y="1024"/>
                    <a:pt x="2384" y="1023"/>
                    <a:pt x="2362" y="1023"/>
                  </a:cubicBezTo>
                  <a:cubicBezTo>
                    <a:pt x="2330" y="1022"/>
                    <a:pt x="2377" y="1021"/>
                    <a:pt x="2366" y="1021"/>
                  </a:cubicBezTo>
                  <a:cubicBezTo>
                    <a:pt x="2336" y="1019"/>
                    <a:pt x="2358" y="1017"/>
                    <a:pt x="2352" y="1015"/>
                  </a:cubicBezTo>
                  <a:cubicBezTo>
                    <a:pt x="2339" y="1011"/>
                    <a:pt x="2380" y="1012"/>
                    <a:pt x="2393" y="1007"/>
                  </a:cubicBezTo>
                  <a:cubicBezTo>
                    <a:pt x="2383" y="996"/>
                    <a:pt x="2453" y="1000"/>
                    <a:pt x="2414" y="996"/>
                  </a:cubicBezTo>
                  <a:cubicBezTo>
                    <a:pt x="2470" y="988"/>
                    <a:pt x="2441" y="986"/>
                    <a:pt x="2479" y="976"/>
                  </a:cubicBezTo>
                  <a:cubicBezTo>
                    <a:pt x="2485" y="975"/>
                    <a:pt x="2508" y="973"/>
                    <a:pt x="2532" y="971"/>
                  </a:cubicBezTo>
                  <a:cubicBezTo>
                    <a:pt x="2581" y="976"/>
                    <a:pt x="2550" y="980"/>
                    <a:pt x="2562" y="985"/>
                  </a:cubicBezTo>
                  <a:cubicBezTo>
                    <a:pt x="2532" y="983"/>
                    <a:pt x="2515" y="982"/>
                    <a:pt x="2498" y="982"/>
                  </a:cubicBezTo>
                  <a:cubicBezTo>
                    <a:pt x="2524" y="992"/>
                    <a:pt x="2550" y="984"/>
                    <a:pt x="2500" y="994"/>
                  </a:cubicBezTo>
                  <a:cubicBezTo>
                    <a:pt x="2577" y="990"/>
                    <a:pt x="2579" y="993"/>
                    <a:pt x="2643" y="978"/>
                  </a:cubicBezTo>
                  <a:cubicBezTo>
                    <a:pt x="2647" y="972"/>
                    <a:pt x="2632" y="974"/>
                    <a:pt x="2663" y="972"/>
                  </a:cubicBezTo>
                  <a:cubicBezTo>
                    <a:pt x="2673" y="971"/>
                    <a:pt x="2667" y="970"/>
                    <a:pt x="2677" y="970"/>
                  </a:cubicBezTo>
                  <a:cubicBezTo>
                    <a:pt x="2695" y="969"/>
                    <a:pt x="2649" y="969"/>
                    <a:pt x="2677" y="968"/>
                  </a:cubicBezTo>
                  <a:cubicBezTo>
                    <a:pt x="2686" y="968"/>
                    <a:pt x="2685" y="967"/>
                    <a:pt x="2685" y="966"/>
                  </a:cubicBezTo>
                  <a:cubicBezTo>
                    <a:pt x="2684" y="966"/>
                    <a:pt x="2693" y="965"/>
                    <a:pt x="2671" y="964"/>
                  </a:cubicBezTo>
                  <a:cubicBezTo>
                    <a:pt x="2688" y="963"/>
                    <a:pt x="2712" y="959"/>
                    <a:pt x="2671" y="956"/>
                  </a:cubicBezTo>
                  <a:cubicBezTo>
                    <a:pt x="2661" y="955"/>
                    <a:pt x="2641" y="954"/>
                    <a:pt x="2648" y="954"/>
                  </a:cubicBezTo>
                  <a:cubicBezTo>
                    <a:pt x="2688" y="952"/>
                    <a:pt x="2652" y="951"/>
                    <a:pt x="2641" y="951"/>
                  </a:cubicBezTo>
                  <a:cubicBezTo>
                    <a:pt x="2624" y="948"/>
                    <a:pt x="2601" y="945"/>
                    <a:pt x="2627" y="943"/>
                  </a:cubicBezTo>
                  <a:cubicBezTo>
                    <a:pt x="2700" y="932"/>
                    <a:pt x="2652" y="932"/>
                    <a:pt x="2747" y="924"/>
                  </a:cubicBezTo>
                  <a:cubicBezTo>
                    <a:pt x="2745" y="924"/>
                    <a:pt x="2743" y="924"/>
                    <a:pt x="2740" y="924"/>
                  </a:cubicBezTo>
                  <a:cubicBezTo>
                    <a:pt x="2711" y="923"/>
                    <a:pt x="2754" y="923"/>
                    <a:pt x="2749" y="922"/>
                  </a:cubicBezTo>
                  <a:cubicBezTo>
                    <a:pt x="2781" y="913"/>
                    <a:pt x="2798" y="912"/>
                    <a:pt x="2866" y="905"/>
                  </a:cubicBezTo>
                  <a:cubicBezTo>
                    <a:pt x="2876" y="900"/>
                    <a:pt x="2928" y="897"/>
                    <a:pt x="2935" y="896"/>
                  </a:cubicBezTo>
                  <a:cubicBezTo>
                    <a:pt x="2931" y="895"/>
                    <a:pt x="2972" y="894"/>
                    <a:pt x="2936" y="893"/>
                  </a:cubicBezTo>
                  <a:cubicBezTo>
                    <a:pt x="3016" y="885"/>
                    <a:pt x="3065" y="884"/>
                    <a:pt x="3143" y="867"/>
                  </a:cubicBezTo>
                  <a:cubicBezTo>
                    <a:pt x="3122" y="867"/>
                    <a:pt x="3050" y="870"/>
                    <a:pt x="3062" y="875"/>
                  </a:cubicBezTo>
                  <a:cubicBezTo>
                    <a:pt x="2971" y="872"/>
                    <a:pt x="2758" y="900"/>
                    <a:pt x="2745" y="886"/>
                  </a:cubicBezTo>
                  <a:cubicBezTo>
                    <a:pt x="2734" y="885"/>
                    <a:pt x="2765" y="884"/>
                    <a:pt x="2758" y="883"/>
                  </a:cubicBezTo>
                  <a:cubicBezTo>
                    <a:pt x="2750" y="878"/>
                    <a:pt x="2857" y="878"/>
                    <a:pt x="2803" y="873"/>
                  </a:cubicBezTo>
                  <a:cubicBezTo>
                    <a:pt x="2780" y="873"/>
                    <a:pt x="2764" y="872"/>
                    <a:pt x="2740" y="872"/>
                  </a:cubicBezTo>
                  <a:cubicBezTo>
                    <a:pt x="2751" y="870"/>
                    <a:pt x="2760" y="869"/>
                    <a:pt x="2768" y="867"/>
                  </a:cubicBezTo>
                  <a:cubicBezTo>
                    <a:pt x="2763" y="867"/>
                    <a:pt x="2757" y="867"/>
                    <a:pt x="2751" y="866"/>
                  </a:cubicBezTo>
                  <a:cubicBezTo>
                    <a:pt x="2791" y="867"/>
                    <a:pt x="2791" y="863"/>
                    <a:pt x="2751" y="863"/>
                  </a:cubicBezTo>
                  <a:cubicBezTo>
                    <a:pt x="2757" y="862"/>
                    <a:pt x="2763" y="862"/>
                    <a:pt x="2768" y="862"/>
                  </a:cubicBezTo>
                  <a:lnTo>
                    <a:pt x="2768" y="862"/>
                  </a:lnTo>
                  <a:cubicBezTo>
                    <a:pt x="2763" y="861"/>
                    <a:pt x="2757" y="861"/>
                    <a:pt x="2751" y="861"/>
                  </a:cubicBezTo>
                  <a:cubicBezTo>
                    <a:pt x="2765" y="862"/>
                    <a:pt x="2812" y="858"/>
                    <a:pt x="2803" y="853"/>
                  </a:cubicBezTo>
                  <a:cubicBezTo>
                    <a:pt x="2776" y="852"/>
                    <a:pt x="2819" y="851"/>
                    <a:pt x="2814" y="850"/>
                  </a:cubicBezTo>
                  <a:cubicBezTo>
                    <a:pt x="2802" y="848"/>
                    <a:pt x="2798" y="845"/>
                    <a:pt x="2846" y="843"/>
                  </a:cubicBezTo>
                  <a:cubicBezTo>
                    <a:pt x="2853" y="843"/>
                    <a:pt x="2821" y="842"/>
                    <a:pt x="2849" y="841"/>
                  </a:cubicBezTo>
                  <a:cubicBezTo>
                    <a:pt x="2821" y="840"/>
                    <a:pt x="2859" y="842"/>
                    <a:pt x="2852" y="837"/>
                  </a:cubicBezTo>
                  <a:cubicBezTo>
                    <a:pt x="2898" y="833"/>
                    <a:pt x="2996" y="825"/>
                    <a:pt x="3040" y="813"/>
                  </a:cubicBezTo>
                  <a:cubicBezTo>
                    <a:pt x="3044" y="812"/>
                    <a:pt x="3099" y="810"/>
                    <a:pt x="3061" y="810"/>
                  </a:cubicBezTo>
                  <a:cubicBezTo>
                    <a:pt x="3088" y="809"/>
                    <a:pt x="3080" y="808"/>
                    <a:pt x="3080" y="807"/>
                  </a:cubicBezTo>
                  <a:cubicBezTo>
                    <a:pt x="3081" y="806"/>
                    <a:pt x="3072" y="804"/>
                    <a:pt x="3083" y="803"/>
                  </a:cubicBezTo>
                  <a:cubicBezTo>
                    <a:pt x="3109" y="801"/>
                    <a:pt x="3116" y="798"/>
                    <a:pt x="3123" y="796"/>
                  </a:cubicBezTo>
                  <a:cubicBezTo>
                    <a:pt x="3156" y="793"/>
                    <a:pt x="3166" y="788"/>
                    <a:pt x="3125" y="789"/>
                  </a:cubicBezTo>
                  <a:cubicBezTo>
                    <a:pt x="3134" y="789"/>
                    <a:pt x="3138" y="788"/>
                    <a:pt x="3152" y="787"/>
                  </a:cubicBezTo>
                  <a:cubicBezTo>
                    <a:pt x="3174" y="787"/>
                    <a:pt x="3143" y="786"/>
                    <a:pt x="3146" y="786"/>
                  </a:cubicBezTo>
                  <a:cubicBezTo>
                    <a:pt x="3151" y="785"/>
                    <a:pt x="3156" y="784"/>
                    <a:pt x="3164" y="784"/>
                  </a:cubicBezTo>
                  <a:cubicBezTo>
                    <a:pt x="3171" y="783"/>
                    <a:pt x="3194" y="783"/>
                    <a:pt x="3165" y="782"/>
                  </a:cubicBezTo>
                  <a:cubicBezTo>
                    <a:pt x="3190" y="772"/>
                    <a:pt x="3243" y="771"/>
                    <a:pt x="3289" y="764"/>
                  </a:cubicBezTo>
                  <a:cubicBezTo>
                    <a:pt x="3266" y="761"/>
                    <a:pt x="3381" y="762"/>
                    <a:pt x="3330" y="763"/>
                  </a:cubicBezTo>
                  <a:lnTo>
                    <a:pt x="3330" y="762"/>
                  </a:lnTo>
                  <a:cubicBezTo>
                    <a:pt x="3316" y="763"/>
                    <a:pt x="3303" y="764"/>
                    <a:pt x="3289" y="764"/>
                  </a:cubicBezTo>
                  <a:cubicBezTo>
                    <a:pt x="3315" y="765"/>
                    <a:pt x="3346" y="765"/>
                    <a:pt x="3372" y="764"/>
                  </a:cubicBezTo>
                  <a:cubicBezTo>
                    <a:pt x="3366" y="764"/>
                    <a:pt x="3360" y="764"/>
                    <a:pt x="3355" y="764"/>
                  </a:cubicBezTo>
                  <a:cubicBezTo>
                    <a:pt x="3369" y="763"/>
                    <a:pt x="3404" y="763"/>
                    <a:pt x="3372" y="763"/>
                  </a:cubicBezTo>
                  <a:lnTo>
                    <a:pt x="3372" y="764"/>
                  </a:lnTo>
                  <a:lnTo>
                    <a:pt x="3414" y="764"/>
                  </a:lnTo>
                  <a:cubicBezTo>
                    <a:pt x="3461" y="790"/>
                    <a:pt x="3502" y="753"/>
                    <a:pt x="3552" y="754"/>
                  </a:cubicBezTo>
                  <a:cubicBezTo>
                    <a:pt x="3515" y="753"/>
                    <a:pt x="3555" y="751"/>
                    <a:pt x="3551" y="750"/>
                  </a:cubicBezTo>
                  <a:cubicBezTo>
                    <a:pt x="3545" y="748"/>
                    <a:pt x="3567" y="747"/>
                    <a:pt x="3555" y="745"/>
                  </a:cubicBezTo>
                  <a:cubicBezTo>
                    <a:pt x="3548" y="744"/>
                    <a:pt x="3540" y="743"/>
                    <a:pt x="3538" y="742"/>
                  </a:cubicBezTo>
                  <a:cubicBezTo>
                    <a:pt x="3533" y="742"/>
                    <a:pt x="3527" y="742"/>
                    <a:pt x="3521" y="742"/>
                  </a:cubicBezTo>
                  <a:cubicBezTo>
                    <a:pt x="3527" y="741"/>
                    <a:pt x="3533" y="741"/>
                    <a:pt x="3538" y="741"/>
                  </a:cubicBezTo>
                  <a:cubicBezTo>
                    <a:pt x="3539" y="740"/>
                    <a:pt x="3583" y="740"/>
                    <a:pt x="3543" y="739"/>
                  </a:cubicBezTo>
                  <a:cubicBezTo>
                    <a:pt x="3574" y="738"/>
                    <a:pt x="3533" y="737"/>
                    <a:pt x="3539" y="736"/>
                  </a:cubicBezTo>
                  <a:cubicBezTo>
                    <a:pt x="3544" y="736"/>
                    <a:pt x="3551" y="735"/>
                    <a:pt x="3560" y="734"/>
                  </a:cubicBezTo>
                  <a:cubicBezTo>
                    <a:pt x="3569" y="734"/>
                    <a:pt x="3520" y="733"/>
                    <a:pt x="3552" y="732"/>
                  </a:cubicBezTo>
                  <a:cubicBezTo>
                    <a:pt x="3556" y="732"/>
                    <a:pt x="3545" y="731"/>
                    <a:pt x="3535" y="731"/>
                  </a:cubicBezTo>
                  <a:cubicBezTo>
                    <a:pt x="3506" y="729"/>
                    <a:pt x="3512" y="728"/>
                    <a:pt x="3530" y="726"/>
                  </a:cubicBezTo>
                  <a:cubicBezTo>
                    <a:pt x="3538" y="726"/>
                    <a:pt x="3505" y="725"/>
                    <a:pt x="3538" y="724"/>
                  </a:cubicBezTo>
                  <a:cubicBezTo>
                    <a:pt x="3514" y="724"/>
                    <a:pt x="3523" y="723"/>
                    <a:pt x="3536" y="723"/>
                  </a:cubicBezTo>
                  <a:cubicBezTo>
                    <a:pt x="3506" y="722"/>
                    <a:pt x="3520" y="721"/>
                    <a:pt x="3518" y="720"/>
                  </a:cubicBezTo>
                  <a:cubicBezTo>
                    <a:pt x="3513" y="714"/>
                    <a:pt x="3533" y="716"/>
                    <a:pt x="3499" y="714"/>
                  </a:cubicBezTo>
                  <a:cubicBezTo>
                    <a:pt x="3528" y="714"/>
                    <a:pt x="3507" y="712"/>
                    <a:pt x="3508" y="712"/>
                  </a:cubicBezTo>
                  <a:cubicBezTo>
                    <a:pt x="3510" y="711"/>
                    <a:pt x="3505" y="709"/>
                    <a:pt x="3518" y="708"/>
                  </a:cubicBezTo>
                  <a:cubicBezTo>
                    <a:pt x="3475" y="705"/>
                    <a:pt x="3508" y="698"/>
                    <a:pt x="3465" y="692"/>
                  </a:cubicBezTo>
                  <a:cubicBezTo>
                    <a:pt x="3501" y="691"/>
                    <a:pt x="3433" y="689"/>
                    <a:pt x="3475" y="688"/>
                  </a:cubicBezTo>
                  <a:cubicBezTo>
                    <a:pt x="3496" y="688"/>
                    <a:pt x="3449" y="687"/>
                    <a:pt x="3473" y="685"/>
                  </a:cubicBezTo>
                  <a:cubicBezTo>
                    <a:pt x="3489" y="685"/>
                    <a:pt x="3486" y="683"/>
                    <a:pt x="3474" y="682"/>
                  </a:cubicBezTo>
                  <a:cubicBezTo>
                    <a:pt x="3441" y="678"/>
                    <a:pt x="3461" y="675"/>
                    <a:pt x="3455" y="672"/>
                  </a:cubicBezTo>
                  <a:cubicBezTo>
                    <a:pt x="3449" y="668"/>
                    <a:pt x="3469" y="665"/>
                    <a:pt x="3436" y="662"/>
                  </a:cubicBezTo>
                  <a:cubicBezTo>
                    <a:pt x="3423" y="660"/>
                    <a:pt x="3442" y="658"/>
                    <a:pt x="3434" y="654"/>
                  </a:cubicBezTo>
                  <a:cubicBezTo>
                    <a:pt x="3431" y="653"/>
                    <a:pt x="3406" y="652"/>
                    <a:pt x="3417" y="651"/>
                  </a:cubicBezTo>
                  <a:cubicBezTo>
                    <a:pt x="3439" y="650"/>
                    <a:pt x="3406" y="649"/>
                    <a:pt x="3412" y="648"/>
                  </a:cubicBezTo>
                  <a:cubicBezTo>
                    <a:pt x="3419" y="646"/>
                    <a:pt x="3411" y="640"/>
                    <a:pt x="3414" y="634"/>
                  </a:cubicBezTo>
                  <a:cubicBezTo>
                    <a:pt x="3414" y="633"/>
                    <a:pt x="3403" y="631"/>
                    <a:pt x="3416" y="630"/>
                  </a:cubicBezTo>
                  <a:cubicBezTo>
                    <a:pt x="3434" y="628"/>
                    <a:pt x="3374" y="627"/>
                    <a:pt x="3404" y="626"/>
                  </a:cubicBezTo>
                  <a:cubicBezTo>
                    <a:pt x="3425" y="624"/>
                    <a:pt x="3365" y="620"/>
                    <a:pt x="3378" y="619"/>
                  </a:cubicBezTo>
                  <a:cubicBezTo>
                    <a:pt x="3410" y="618"/>
                    <a:pt x="3368" y="617"/>
                    <a:pt x="3374" y="616"/>
                  </a:cubicBezTo>
                  <a:cubicBezTo>
                    <a:pt x="3391" y="614"/>
                    <a:pt x="3312" y="613"/>
                    <a:pt x="3351" y="611"/>
                  </a:cubicBezTo>
                  <a:cubicBezTo>
                    <a:pt x="3305" y="608"/>
                    <a:pt x="3349" y="604"/>
                    <a:pt x="3324" y="602"/>
                  </a:cubicBezTo>
                  <a:cubicBezTo>
                    <a:pt x="3296" y="600"/>
                    <a:pt x="3359" y="600"/>
                    <a:pt x="3330" y="599"/>
                  </a:cubicBezTo>
                  <a:cubicBezTo>
                    <a:pt x="3297" y="598"/>
                    <a:pt x="3323" y="596"/>
                    <a:pt x="3307" y="595"/>
                  </a:cubicBezTo>
                  <a:cubicBezTo>
                    <a:pt x="3295" y="592"/>
                    <a:pt x="3281" y="593"/>
                    <a:pt x="3288" y="588"/>
                  </a:cubicBezTo>
                  <a:cubicBezTo>
                    <a:pt x="3282" y="571"/>
                    <a:pt x="3221" y="570"/>
                    <a:pt x="3228" y="567"/>
                  </a:cubicBezTo>
                  <a:cubicBezTo>
                    <a:pt x="3242" y="566"/>
                    <a:pt x="3174" y="564"/>
                    <a:pt x="3220" y="562"/>
                  </a:cubicBezTo>
                  <a:cubicBezTo>
                    <a:pt x="3226" y="562"/>
                    <a:pt x="3189" y="561"/>
                    <a:pt x="3224" y="560"/>
                  </a:cubicBezTo>
                  <a:cubicBezTo>
                    <a:pt x="3205" y="556"/>
                    <a:pt x="3194" y="557"/>
                    <a:pt x="3184" y="550"/>
                  </a:cubicBezTo>
                  <a:cubicBezTo>
                    <a:pt x="3187" y="549"/>
                    <a:pt x="3190" y="548"/>
                    <a:pt x="3180" y="548"/>
                  </a:cubicBezTo>
                  <a:cubicBezTo>
                    <a:pt x="3153" y="547"/>
                    <a:pt x="3203" y="546"/>
                    <a:pt x="3164" y="546"/>
                  </a:cubicBezTo>
                  <a:cubicBezTo>
                    <a:pt x="3169" y="545"/>
                    <a:pt x="3150" y="543"/>
                    <a:pt x="3178" y="543"/>
                  </a:cubicBezTo>
                  <a:cubicBezTo>
                    <a:pt x="3206" y="542"/>
                    <a:pt x="3162" y="541"/>
                    <a:pt x="3177" y="540"/>
                  </a:cubicBezTo>
                  <a:cubicBezTo>
                    <a:pt x="3203" y="538"/>
                    <a:pt x="3169" y="535"/>
                    <a:pt x="3205" y="533"/>
                  </a:cubicBezTo>
                  <a:cubicBezTo>
                    <a:pt x="3209" y="533"/>
                    <a:pt x="3206" y="532"/>
                    <a:pt x="3200" y="532"/>
                  </a:cubicBezTo>
                  <a:cubicBezTo>
                    <a:pt x="3175" y="531"/>
                    <a:pt x="3186" y="530"/>
                    <a:pt x="3185" y="529"/>
                  </a:cubicBezTo>
                  <a:cubicBezTo>
                    <a:pt x="3180" y="514"/>
                    <a:pt x="3197" y="509"/>
                    <a:pt x="3166" y="508"/>
                  </a:cubicBezTo>
                  <a:cubicBezTo>
                    <a:pt x="3153" y="507"/>
                    <a:pt x="3187" y="506"/>
                    <a:pt x="3165" y="504"/>
                  </a:cubicBezTo>
                  <a:cubicBezTo>
                    <a:pt x="3159" y="504"/>
                    <a:pt x="3163" y="503"/>
                    <a:pt x="3166" y="503"/>
                  </a:cubicBezTo>
                  <a:cubicBezTo>
                    <a:pt x="3179" y="499"/>
                    <a:pt x="3207" y="499"/>
                    <a:pt x="3205" y="490"/>
                  </a:cubicBezTo>
                  <a:cubicBezTo>
                    <a:pt x="3205" y="489"/>
                    <a:pt x="3193" y="487"/>
                    <a:pt x="3208" y="486"/>
                  </a:cubicBezTo>
                  <a:cubicBezTo>
                    <a:pt x="3233" y="486"/>
                    <a:pt x="3204" y="485"/>
                    <a:pt x="3220" y="484"/>
                  </a:cubicBezTo>
                  <a:cubicBezTo>
                    <a:pt x="3227" y="482"/>
                    <a:pt x="3247" y="478"/>
                    <a:pt x="3240" y="478"/>
                  </a:cubicBezTo>
                  <a:cubicBezTo>
                    <a:pt x="3215" y="477"/>
                    <a:pt x="3254" y="477"/>
                    <a:pt x="3249" y="476"/>
                  </a:cubicBezTo>
                  <a:cubicBezTo>
                    <a:pt x="3241" y="474"/>
                    <a:pt x="3233" y="472"/>
                    <a:pt x="3251" y="471"/>
                  </a:cubicBezTo>
                  <a:cubicBezTo>
                    <a:pt x="3271" y="469"/>
                    <a:pt x="3215" y="467"/>
                    <a:pt x="3268" y="466"/>
                  </a:cubicBezTo>
                  <a:cubicBezTo>
                    <a:pt x="3257" y="465"/>
                    <a:pt x="3241" y="465"/>
                    <a:pt x="3247" y="463"/>
                  </a:cubicBezTo>
                  <a:cubicBezTo>
                    <a:pt x="3226" y="436"/>
                    <a:pt x="3319" y="449"/>
                    <a:pt x="3310" y="441"/>
                  </a:cubicBezTo>
                  <a:cubicBezTo>
                    <a:pt x="3303" y="440"/>
                    <a:pt x="3326" y="438"/>
                    <a:pt x="3291" y="436"/>
                  </a:cubicBezTo>
                  <a:cubicBezTo>
                    <a:pt x="3330" y="435"/>
                    <a:pt x="3302" y="433"/>
                    <a:pt x="3309" y="431"/>
                  </a:cubicBezTo>
                  <a:cubicBezTo>
                    <a:pt x="3316" y="430"/>
                    <a:pt x="3360" y="428"/>
                    <a:pt x="3311" y="426"/>
                  </a:cubicBezTo>
                  <a:cubicBezTo>
                    <a:pt x="3321" y="425"/>
                    <a:pt x="3399" y="422"/>
                    <a:pt x="3351" y="420"/>
                  </a:cubicBezTo>
                  <a:cubicBezTo>
                    <a:pt x="3392" y="418"/>
                    <a:pt x="3364" y="415"/>
                    <a:pt x="3372" y="413"/>
                  </a:cubicBezTo>
                  <a:cubicBezTo>
                    <a:pt x="3387" y="407"/>
                    <a:pt x="3394" y="408"/>
                    <a:pt x="3413" y="404"/>
                  </a:cubicBezTo>
                  <a:cubicBezTo>
                    <a:pt x="3362" y="403"/>
                    <a:pt x="3421" y="402"/>
                    <a:pt x="3414" y="401"/>
                  </a:cubicBezTo>
                  <a:cubicBezTo>
                    <a:pt x="3406" y="399"/>
                    <a:pt x="3429" y="398"/>
                    <a:pt x="3396" y="397"/>
                  </a:cubicBezTo>
                  <a:cubicBezTo>
                    <a:pt x="3421" y="396"/>
                    <a:pt x="3411" y="395"/>
                    <a:pt x="3414" y="393"/>
                  </a:cubicBezTo>
                  <a:cubicBezTo>
                    <a:pt x="3416" y="393"/>
                    <a:pt x="3434" y="392"/>
                    <a:pt x="3426" y="391"/>
                  </a:cubicBezTo>
                  <a:cubicBezTo>
                    <a:pt x="3403" y="390"/>
                    <a:pt x="3419" y="389"/>
                    <a:pt x="3414" y="387"/>
                  </a:cubicBezTo>
                  <a:cubicBezTo>
                    <a:pt x="3460" y="386"/>
                    <a:pt x="3421" y="385"/>
                    <a:pt x="3423" y="384"/>
                  </a:cubicBezTo>
                  <a:cubicBezTo>
                    <a:pt x="3432" y="379"/>
                    <a:pt x="3438" y="374"/>
                    <a:pt x="3426" y="373"/>
                  </a:cubicBezTo>
                  <a:cubicBezTo>
                    <a:pt x="3399" y="372"/>
                    <a:pt x="3448" y="372"/>
                    <a:pt x="3438" y="371"/>
                  </a:cubicBezTo>
                  <a:cubicBezTo>
                    <a:pt x="3433" y="370"/>
                    <a:pt x="3393" y="369"/>
                    <a:pt x="3430" y="369"/>
                  </a:cubicBezTo>
                  <a:cubicBezTo>
                    <a:pt x="3433" y="368"/>
                    <a:pt x="3418" y="367"/>
                    <a:pt x="3416" y="367"/>
                  </a:cubicBezTo>
                  <a:cubicBezTo>
                    <a:pt x="3415" y="366"/>
                    <a:pt x="3445" y="366"/>
                    <a:pt x="3421" y="365"/>
                  </a:cubicBezTo>
                  <a:cubicBezTo>
                    <a:pt x="3418" y="365"/>
                    <a:pt x="3437" y="364"/>
                    <a:pt x="3433" y="364"/>
                  </a:cubicBezTo>
                  <a:cubicBezTo>
                    <a:pt x="3421" y="363"/>
                    <a:pt x="3412" y="362"/>
                    <a:pt x="3413" y="361"/>
                  </a:cubicBezTo>
                  <a:cubicBezTo>
                    <a:pt x="3414" y="360"/>
                    <a:pt x="3417" y="359"/>
                    <a:pt x="3401" y="358"/>
                  </a:cubicBezTo>
                  <a:cubicBezTo>
                    <a:pt x="3373" y="356"/>
                    <a:pt x="3426" y="356"/>
                    <a:pt x="3413" y="355"/>
                  </a:cubicBezTo>
                  <a:cubicBezTo>
                    <a:pt x="3396" y="354"/>
                    <a:pt x="3398" y="352"/>
                    <a:pt x="3412" y="351"/>
                  </a:cubicBezTo>
                  <a:cubicBezTo>
                    <a:pt x="3425" y="350"/>
                    <a:pt x="3407" y="347"/>
                    <a:pt x="3414" y="343"/>
                  </a:cubicBezTo>
                  <a:cubicBezTo>
                    <a:pt x="3418" y="342"/>
                    <a:pt x="3443" y="340"/>
                    <a:pt x="3431" y="339"/>
                  </a:cubicBezTo>
                  <a:cubicBezTo>
                    <a:pt x="3410" y="338"/>
                    <a:pt x="3444" y="337"/>
                    <a:pt x="3435" y="336"/>
                  </a:cubicBezTo>
                  <a:cubicBezTo>
                    <a:pt x="3428" y="335"/>
                    <a:pt x="3414" y="334"/>
                    <a:pt x="3415" y="331"/>
                  </a:cubicBezTo>
                  <a:cubicBezTo>
                    <a:pt x="3417" y="331"/>
                    <a:pt x="3450" y="330"/>
                    <a:pt x="3427" y="329"/>
                  </a:cubicBezTo>
                  <a:cubicBezTo>
                    <a:pt x="3407" y="329"/>
                    <a:pt x="3408" y="328"/>
                    <a:pt x="3422" y="327"/>
                  </a:cubicBezTo>
                  <a:cubicBezTo>
                    <a:pt x="3448" y="326"/>
                    <a:pt x="3417" y="324"/>
                    <a:pt x="3451" y="323"/>
                  </a:cubicBezTo>
                  <a:cubicBezTo>
                    <a:pt x="3452" y="323"/>
                    <a:pt x="3448" y="323"/>
                    <a:pt x="3444" y="323"/>
                  </a:cubicBezTo>
                  <a:cubicBezTo>
                    <a:pt x="3401" y="322"/>
                    <a:pt x="3468" y="321"/>
                    <a:pt x="3444" y="320"/>
                  </a:cubicBezTo>
                  <a:cubicBezTo>
                    <a:pt x="3419" y="320"/>
                    <a:pt x="3451" y="300"/>
                    <a:pt x="3423" y="299"/>
                  </a:cubicBezTo>
                  <a:cubicBezTo>
                    <a:pt x="3411" y="298"/>
                    <a:pt x="3432" y="297"/>
                    <a:pt x="3434" y="296"/>
                  </a:cubicBezTo>
                  <a:cubicBezTo>
                    <a:pt x="3435" y="294"/>
                    <a:pt x="3400" y="294"/>
                    <a:pt x="3421" y="292"/>
                  </a:cubicBezTo>
                  <a:cubicBezTo>
                    <a:pt x="3433" y="291"/>
                    <a:pt x="3422" y="289"/>
                    <a:pt x="3393" y="289"/>
                  </a:cubicBezTo>
                  <a:cubicBezTo>
                    <a:pt x="3398" y="288"/>
                    <a:pt x="3408" y="288"/>
                    <a:pt x="3407" y="288"/>
                  </a:cubicBezTo>
                  <a:cubicBezTo>
                    <a:pt x="3388" y="287"/>
                    <a:pt x="3434" y="285"/>
                    <a:pt x="3409" y="284"/>
                  </a:cubicBezTo>
                  <a:cubicBezTo>
                    <a:pt x="3376" y="282"/>
                    <a:pt x="3398" y="280"/>
                    <a:pt x="3395" y="278"/>
                  </a:cubicBezTo>
                  <a:cubicBezTo>
                    <a:pt x="3394" y="278"/>
                    <a:pt x="3427" y="277"/>
                    <a:pt x="3402" y="276"/>
                  </a:cubicBezTo>
                  <a:cubicBezTo>
                    <a:pt x="3392" y="276"/>
                    <a:pt x="3411" y="274"/>
                    <a:pt x="3413" y="273"/>
                  </a:cubicBezTo>
                  <a:cubicBezTo>
                    <a:pt x="3415" y="263"/>
                    <a:pt x="3416" y="265"/>
                    <a:pt x="3393" y="263"/>
                  </a:cubicBezTo>
                  <a:cubicBezTo>
                    <a:pt x="3432" y="262"/>
                    <a:pt x="3394" y="261"/>
                    <a:pt x="3393" y="259"/>
                  </a:cubicBezTo>
                  <a:cubicBezTo>
                    <a:pt x="3395" y="249"/>
                    <a:pt x="3382" y="251"/>
                    <a:pt x="3372" y="247"/>
                  </a:cubicBezTo>
                  <a:cubicBezTo>
                    <a:pt x="3367" y="245"/>
                    <a:pt x="3388" y="244"/>
                    <a:pt x="3351" y="243"/>
                  </a:cubicBezTo>
                  <a:cubicBezTo>
                    <a:pt x="3412" y="241"/>
                    <a:pt x="3324" y="240"/>
                    <a:pt x="3356" y="236"/>
                  </a:cubicBezTo>
                  <a:cubicBezTo>
                    <a:pt x="3387" y="235"/>
                    <a:pt x="3367" y="233"/>
                    <a:pt x="3371" y="231"/>
                  </a:cubicBezTo>
                  <a:cubicBezTo>
                    <a:pt x="3372" y="231"/>
                    <a:pt x="3349" y="230"/>
                    <a:pt x="3353" y="229"/>
                  </a:cubicBezTo>
                  <a:cubicBezTo>
                    <a:pt x="3369" y="227"/>
                    <a:pt x="3415" y="226"/>
                    <a:pt x="3380" y="225"/>
                  </a:cubicBezTo>
                  <a:cubicBezTo>
                    <a:pt x="3370" y="224"/>
                    <a:pt x="3397" y="222"/>
                    <a:pt x="3388" y="222"/>
                  </a:cubicBezTo>
                  <a:cubicBezTo>
                    <a:pt x="3354" y="221"/>
                    <a:pt x="3392" y="220"/>
                    <a:pt x="3396" y="220"/>
                  </a:cubicBezTo>
                  <a:cubicBezTo>
                    <a:pt x="3407" y="219"/>
                    <a:pt x="3357" y="219"/>
                    <a:pt x="3384" y="218"/>
                  </a:cubicBezTo>
                  <a:cubicBezTo>
                    <a:pt x="3393" y="217"/>
                    <a:pt x="3381" y="216"/>
                    <a:pt x="3382" y="215"/>
                  </a:cubicBezTo>
                  <a:cubicBezTo>
                    <a:pt x="3382" y="215"/>
                    <a:pt x="3394" y="214"/>
                    <a:pt x="3385" y="213"/>
                  </a:cubicBezTo>
                  <a:cubicBezTo>
                    <a:pt x="3360" y="212"/>
                    <a:pt x="3407" y="211"/>
                    <a:pt x="3396" y="210"/>
                  </a:cubicBezTo>
                  <a:cubicBezTo>
                    <a:pt x="3371" y="207"/>
                    <a:pt x="3420" y="204"/>
                    <a:pt x="3394" y="202"/>
                  </a:cubicBezTo>
                  <a:cubicBezTo>
                    <a:pt x="3386" y="202"/>
                    <a:pt x="3421" y="199"/>
                    <a:pt x="3407" y="198"/>
                  </a:cubicBezTo>
                  <a:cubicBezTo>
                    <a:pt x="3384" y="197"/>
                    <a:pt x="3395" y="196"/>
                    <a:pt x="3393" y="195"/>
                  </a:cubicBezTo>
                  <a:cubicBezTo>
                    <a:pt x="3389" y="193"/>
                    <a:pt x="3442" y="191"/>
                    <a:pt x="3393" y="189"/>
                  </a:cubicBezTo>
                  <a:cubicBezTo>
                    <a:pt x="3392" y="189"/>
                    <a:pt x="3399" y="189"/>
                    <a:pt x="3401" y="189"/>
                  </a:cubicBezTo>
                  <a:cubicBezTo>
                    <a:pt x="3413" y="187"/>
                    <a:pt x="3435" y="185"/>
                    <a:pt x="3437" y="184"/>
                  </a:cubicBezTo>
                  <a:cubicBezTo>
                    <a:pt x="3438" y="182"/>
                    <a:pt x="3410" y="180"/>
                    <a:pt x="3434" y="179"/>
                  </a:cubicBezTo>
                  <a:cubicBezTo>
                    <a:pt x="3403" y="178"/>
                    <a:pt x="3442" y="177"/>
                    <a:pt x="3414" y="176"/>
                  </a:cubicBezTo>
                  <a:cubicBezTo>
                    <a:pt x="3446" y="174"/>
                    <a:pt x="3403" y="173"/>
                    <a:pt x="3412" y="172"/>
                  </a:cubicBezTo>
                  <a:cubicBezTo>
                    <a:pt x="3425" y="170"/>
                    <a:pt x="3402" y="166"/>
                    <a:pt x="3402" y="165"/>
                  </a:cubicBezTo>
                  <a:cubicBezTo>
                    <a:pt x="3429" y="161"/>
                    <a:pt x="3397" y="139"/>
                    <a:pt x="3428" y="140"/>
                  </a:cubicBezTo>
                  <a:cubicBezTo>
                    <a:pt x="3391" y="140"/>
                    <a:pt x="3431" y="139"/>
                    <a:pt x="3426" y="138"/>
                  </a:cubicBezTo>
                  <a:cubicBezTo>
                    <a:pt x="3399" y="137"/>
                    <a:pt x="3431" y="125"/>
                    <a:pt x="3435" y="119"/>
                  </a:cubicBezTo>
                  <a:cubicBezTo>
                    <a:pt x="3481" y="117"/>
                    <a:pt x="3427" y="116"/>
                    <a:pt x="3418" y="114"/>
                  </a:cubicBezTo>
                  <a:cubicBezTo>
                    <a:pt x="3470" y="112"/>
                    <a:pt x="3467" y="109"/>
                    <a:pt x="3473" y="106"/>
                  </a:cubicBezTo>
                  <a:cubicBezTo>
                    <a:pt x="3481" y="102"/>
                    <a:pt x="3513" y="97"/>
                    <a:pt x="3497" y="93"/>
                  </a:cubicBezTo>
                  <a:cubicBezTo>
                    <a:pt x="3496" y="93"/>
                    <a:pt x="3494" y="93"/>
                    <a:pt x="3497" y="93"/>
                  </a:cubicBezTo>
                  <a:cubicBezTo>
                    <a:pt x="3542" y="91"/>
                    <a:pt x="3508" y="89"/>
                    <a:pt x="3528" y="88"/>
                  </a:cubicBezTo>
                  <a:cubicBezTo>
                    <a:pt x="3557" y="85"/>
                    <a:pt x="3518" y="81"/>
                    <a:pt x="3553" y="80"/>
                  </a:cubicBezTo>
                  <a:cubicBezTo>
                    <a:pt x="3563" y="80"/>
                    <a:pt x="3528" y="79"/>
                    <a:pt x="3555" y="78"/>
                  </a:cubicBezTo>
                  <a:cubicBezTo>
                    <a:pt x="3559" y="78"/>
                    <a:pt x="3546" y="77"/>
                    <a:pt x="3538" y="76"/>
                  </a:cubicBezTo>
                  <a:cubicBezTo>
                    <a:pt x="3529" y="76"/>
                    <a:pt x="3572" y="76"/>
                    <a:pt x="3547" y="74"/>
                  </a:cubicBezTo>
                  <a:cubicBezTo>
                    <a:pt x="3509" y="73"/>
                    <a:pt x="3576" y="73"/>
                    <a:pt x="3577" y="73"/>
                  </a:cubicBezTo>
                  <a:cubicBezTo>
                    <a:pt x="3536" y="71"/>
                    <a:pt x="3590" y="66"/>
                    <a:pt x="3523" y="64"/>
                  </a:cubicBezTo>
                  <a:cubicBezTo>
                    <a:pt x="3579" y="62"/>
                    <a:pt x="3479" y="60"/>
                    <a:pt x="3536" y="59"/>
                  </a:cubicBezTo>
                  <a:cubicBezTo>
                    <a:pt x="3503" y="58"/>
                    <a:pt x="3521" y="57"/>
                    <a:pt x="3518" y="55"/>
                  </a:cubicBezTo>
                  <a:cubicBezTo>
                    <a:pt x="3512" y="48"/>
                    <a:pt x="3532" y="50"/>
                    <a:pt x="3497" y="48"/>
                  </a:cubicBezTo>
                  <a:cubicBezTo>
                    <a:pt x="3525" y="47"/>
                    <a:pt x="3497" y="46"/>
                    <a:pt x="3496" y="45"/>
                  </a:cubicBezTo>
                  <a:cubicBezTo>
                    <a:pt x="3495" y="40"/>
                    <a:pt x="3471" y="35"/>
                    <a:pt x="3474" y="31"/>
                  </a:cubicBezTo>
                  <a:cubicBezTo>
                    <a:pt x="3453" y="30"/>
                    <a:pt x="3483" y="29"/>
                    <a:pt x="3456" y="28"/>
                  </a:cubicBezTo>
                  <a:cubicBezTo>
                    <a:pt x="3432" y="28"/>
                    <a:pt x="3497" y="27"/>
                    <a:pt x="3460" y="26"/>
                  </a:cubicBezTo>
                  <a:cubicBezTo>
                    <a:pt x="3479" y="25"/>
                    <a:pt x="3497" y="24"/>
                    <a:pt x="3518" y="24"/>
                  </a:cubicBezTo>
                  <a:cubicBezTo>
                    <a:pt x="3424" y="0"/>
                    <a:pt x="3346" y="11"/>
                    <a:pt x="3225" y="18"/>
                  </a:cubicBezTo>
                  <a:cubicBezTo>
                    <a:pt x="3287" y="8"/>
                    <a:pt x="3253" y="14"/>
                    <a:pt x="3299" y="8"/>
                  </a:cubicBezTo>
                  <a:cubicBezTo>
                    <a:pt x="3331" y="7"/>
                    <a:pt x="3318" y="7"/>
                    <a:pt x="3309" y="6"/>
                  </a:cubicBezTo>
                  <a:cubicBezTo>
                    <a:pt x="3262" y="-1"/>
                    <a:pt x="3113" y="-2"/>
                    <a:pt x="3089" y="6"/>
                  </a:cubicBezTo>
                  <a:cubicBezTo>
                    <a:pt x="3109" y="8"/>
                    <a:pt x="3099" y="10"/>
                    <a:pt x="3098" y="12"/>
                  </a:cubicBezTo>
                  <a:cubicBezTo>
                    <a:pt x="3098" y="12"/>
                    <a:pt x="3084" y="13"/>
                    <a:pt x="3101" y="13"/>
                  </a:cubicBezTo>
                  <a:cubicBezTo>
                    <a:pt x="3132" y="15"/>
                    <a:pt x="3117" y="15"/>
                    <a:pt x="3107" y="17"/>
                  </a:cubicBezTo>
                  <a:cubicBezTo>
                    <a:pt x="3090" y="21"/>
                    <a:pt x="3013" y="21"/>
                    <a:pt x="2939" y="22"/>
                  </a:cubicBezTo>
                  <a:cubicBezTo>
                    <a:pt x="2982" y="26"/>
                    <a:pt x="2998" y="23"/>
                    <a:pt x="3056" y="22"/>
                  </a:cubicBezTo>
                  <a:cubicBezTo>
                    <a:pt x="3002" y="33"/>
                    <a:pt x="2797" y="29"/>
                    <a:pt x="2680" y="28"/>
                  </a:cubicBezTo>
                  <a:cubicBezTo>
                    <a:pt x="2742" y="31"/>
                    <a:pt x="2723" y="34"/>
                    <a:pt x="2747" y="36"/>
                  </a:cubicBezTo>
                  <a:cubicBezTo>
                    <a:pt x="2511" y="43"/>
                    <a:pt x="2264" y="51"/>
                    <a:pt x="2040" y="63"/>
                  </a:cubicBezTo>
                  <a:cubicBezTo>
                    <a:pt x="2045" y="63"/>
                    <a:pt x="2051" y="63"/>
                    <a:pt x="2057" y="63"/>
                  </a:cubicBezTo>
                  <a:cubicBezTo>
                    <a:pt x="2047" y="63"/>
                    <a:pt x="2037" y="64"/>
                    <a:pt x="2027" y="67"/>
                  </a:cubicBezTo>
                  <a:cubicBezTo>
                    <a:pt x="2037" y="67"/>
                    <a:pt x="2049" y="67"/>
                    <a:pt x="2059" y="67"/>
                  </a:cubicBezTo>
                  <a:cubicBezTo>
                    <a:pt x="2045" y="68"/>
                    <a:pt x="2032" y="68"/>
                    <a:pt x="2028" y="69"/>
                  </a:cubicBezTo>
                  <a:cubicBezTo>
                    <a:pt x="2040" y="70"/>
                    <a:pt x="2022" y="70"/>
                    <a:pt x="2019" y="69"/>
                  </a:cubicBezTo>
                  <a:cubicBezTo>
                    <a:pt x="2024" y="69"/>
                    <a:pt x="2038" y="69"/>
                    <a:pt x="2028" y="69"/>
                  </a:cubicBezTo>
                  <a:cubicBezTo>
                    <a:pt x="1971" y="71"/>
                    <a:pt x="2013" y="71"/>
                    <a:pt x="1984" y="74"/>
                  </a:cubicBezTo>
                  <a:cubicBezTo>
                    <a:pt x="1946" y="80"/>
                    <a:pt x="1908" y="80"/>
                    <a:pt x="1870" y="93"/>
                  </a:cubicBezTo>
                  <a:cubicBezTo>
                    <a:pt x="1863" y="94"/>
                    <a:pt x="1845" y="95"/>
                    <a:pt x="1872" y="96"/>
                  </a:cubicBezTo>
                  <a:cubicBezTo>
                    <a:pt x="1827" y="96"/>
                    <a:pt x="1857" y="98"/>
                    <a:pt x="1845" y="99"/>
                  </a:cubicBezTo>
                  <a:cubicBezTo>
                    <a:pt x="1824" y="101"/>
                    <a:pt x="1821" y="102"/>
                    <a:pt x="1841" y="104"/>
                  </a:cubicBezTo>
                  <a:cubicBezTo>
                    <a:pt x="1857" y="105"/>
                    <a:pt x="1800" y="106"/>
                    <a:pt x="1847" y="106"/>
                  </a:cubicBezTo>
                  <a:cubicBezTo>
                    <a:pt x="1840" y="108"/>
                    <a:pt x="1792" y="109"/>
                    <a:pt x="1830" y="110"/>
                  </a:cubicBezTo>
                  <a:cubicBezTo>
                    <a:pt x="1797" y="111"/>
                    <a:pt x="1839" y="111"/>
                    <a:pt x="1832" y="112"/>
                  </a:cubicBezTo>
                  <a:cubicBezTo>
                    <a:pt x="1825" y="114"/>
                    <a:pt x="1812" y="113"/>
                    <a:pt x="1811" y="116"/>
                  </a:cubicBezTo>
                  <a:cubicBezTo>
                    <a:pt x="1817" y="117"/>
                    <a:pt x="1836" y="118"/>
                    <a:pt x="1829" y="118"/>
                  </a:cubicBezTo>
                  <a:cubicBezTo>
                    <a:pt x="1817" y="119"/>
                    <a:pt x="1810" y="120"/>
                    <a:pt x="1810" y="121"/>
                  </a:cubicBezTo>
                  <a:cubicBezTo>
                    <a:pt x="1828" y="138"/>
                    <a:pt x="1719" y="141"/>
                    <a:pt x="1790" y="142"/>
                  </a:cubicBezTo>
                  <a:cubicBezTo>
                    <a:pt x="1754" y="143"/>
                    <a:pt x="1793" y="144"/>
                    <a:pt x="1781" y="144"/>
                  </a:cubicBezTo>
                  <a:cubicBezTo>
                    <a:pt x="1764" y="147"/>
                    <a:pt x="1802" y="147"/>
                    <a:pt x="1769" y="148"/>
                  </a:cubicBezTo>
                  <a:cubicBezTo>
                    <a:pt x="1779" y="150"/>
                    <a:pt x="1735" y="151"/>
                    <a:pt x="1769" y="153"/>
                  </a:cubicBezTo>
                  <a:cubicBezTo>
                    <a:pt x="1787" y="154"/>
                    <a:pt x="1726" y="155"/>
                    <a:pt x="1768" y="156"/>
                  </a:cubicBezTo>
                  <a:cubicBezTo>
                    <a:pt x="1718" y="158"/>
                    <a:pt x="1637" y="162"/>
                    <a:pt x="1666" y="166"/>
                  </a:cubicBezTo>
                  <a:cubicBezTo>
                    <a:pt x="1648" y="166"/>
                    <a:pt x="1636" y="166"/>
                    <a:pt x="1619" y="167"/>
                  </a:cubicBezTo>
                  <a:cubicBezTo>
                    <a:pt x="1635" y="170"/>
                    <a:pt x="1703" y="168"/>
                    <a:pt x="1665" y="169"/>
                  </a:cubicBezTo>
                  <a:lnTo>
                    <a:pt x="1665" y="169"/>
                  </a:lnTo>
                  <a:cubicBezTo>
                    <a:pt x="1658" y="169"/>
                    <a:pt x="1651" y="169"/>
                    <a:pt x="1644" y="170"/>
                  </a:cubicBezTo>
                  <a:cubicBezTo>
                    <a:pt x="1705" y="177"/>
                    <a:pt x="1601" y="174"/>
                    <a:pt x="1570" y="175"/>
                  </a:cubicBezTo>
                  <a:cubicBezTo>
                    <a:pt x="1616" y="176"/>
                    <a:pt x="1576" y="177"/>
                    <a:pt x="1591" y="177"/>
                  </a:cubicBezTo>
                  <a:cubicBezTo>
                    <a:pt x="1615" y="178"/>
                    <a:pt x="1554" y="179"/>
                    <a:pt x="1590" y="180"/>
                  </a:cubicBezTo>
                  <a:cubicBezTo>
                    <a:pt x="1609" y="180"/>
                    <a:pt x="1704" y="176"/>
                    <a:pt x="1665" y="177"/>
                  </a:cubicBezTo>
                  <a:lnTo>
                    <a:pt x="1665" y="177"/>
                  </a:lnTo>
                  <a:cubicBezTo>
                    <a:pt x="1651" y="178"/>
                    <a:pt x="1637" y="178"/>
                    <a:pt x="1623" y="179"/>
                  </a:cubicBezTo>
                  <a:cubicBezTo>
                    <a:pt x="1628" y="180"/>
                    <a:pt x="1633" y="180"/>
                    <a:pt x="1639" y="181"/>
                  </a:cubicBezTo>
                  <a:cubicBezTo>
                    <a:pt x="1613" y="182"/>
                    <a:pt x="1616" y="182"/>
                    <a:pt x="1607" y="184"/>
                  </a:cubicBezTo>
                  <a:cubicBezTo>
                    <a:pt x="1578" y="186"/>
                    <a:pt x="1609" y="189"/>
                    <a:pt x="1620" y="188"/>
                  </a:cubicBezTo>
                  <a:cubicBezTo>
                    <a:pt x="1614" y="188"/>
                    <a:pt x="1608" y="188"/>
                    <a:pt x="1603" y="188"/>
                  </a:cubicBezTo>
                  <a:cubicBezTo>
                    <a:pt x="1590" y="190"/>
                    <a:pt x="1709" y="189"/>
                    <a:pt x="1644" y="189"/>
                  </a:cubicBezTo>
                  <a:cubicBezTo>
                    <a:pt x="1717" y="188"/>
                    <a:pt x="1603" y="191"/>
                    <a:pt x="1603" y="191"/>
                  </a:cubicBezTo>
                  <a:cubicBezTo>
                    <a:pt x="1617" y="191"/>
                    <a:pt x="1630" y="191"/>
                    <a:pt x="1643" y="191"/>
                  </a:cubicBezTo>
                  <a:cubicBezTo>
                    <a:pt x="1599" y="195"/>
                    <a:pt x="1656" y="190"/>
                    <a:pt x="1675" y="193"/>
                  </a:cubicBezTo>
                  <a:cubicBezTo>
                    <a:pt x="1662" y="192"/>
                    <a:pt x="1665" y="192"/>
                    <a:pt x="1677" y="192"/>
                  </a:cubicBezTo>
                  <a:cubicBezTo>
                    <a:pt x="1652" y="194"/>
                    <a:pt x="1638" y="194"/>
                    <a:pt x="1624" y="194"/>
                  </a:cubicBezTo>
                  <a:cubicBezTo>
                    <a:pt x="1665" y="198"/>
                    <a:pt x="1629" y="205"/>
                    <a:pt x="1603" y="203"/>
                  </a:cubicBezTo>
                  <a:cubicBezTo>
                    <a:pt x="1613" y="204"/>
                    <a:pt x="1641" y="206"/>
                    <a:pt x="1621" y="206"/>
                  </a:cubicBezTo>
                  <a:cubicBezTo>
                    <a:pt x="1594" y="207"/>
                    <a:pt x="1624" y="208"/>
                    <a:pt x="1623" y="208"/>
                  </a:cubicBezTo>
                  <a:cubicBezTo>
                    <a:pt x="1672" y="208"/>
                    <a:pt x="1623" y="206"/>
                    <a:pt x="1653" y="205"/>
                  </a:cubicBezTo>
                  <a:cubicBezTo>
                    <a:pt x="1707" y="206"/>
                    <a:pt x="1653" y="207"/>
                    <a:pt x="1665" y="208"/>
                  </a:cubicBezTo>
                  <a:cubicBezTo>
                    <a:pt x="1651" y="209"/>
                    <a:pt x="1637" y="209"/>
                    <a:pt x="1623" y="209"/>
                  </a:cubicBezTo>
                  <a:lnTo>
                    <a:pt x="1623" y="210"/>
                  </a:lnTo>
                  <a:cubicBezTo>
                    <a:pt x="1629" y="210"/>
                    <a:pt x="1635" y="210"/>
                    <a:pt x="1641" y="210"/>
                  </a:cubicBezTo>
                  <a:cubicBezTo>
                    <a:pt x="1635" y="211"/>
                    <a:pt x="1629" y="211"/>
                    <a:pt x="1623" y="211"/>
                  </a:cubicBezTo>
                  <a:lnTo>
                    <a:pt x="1623" y="211"/>
                  </a:lnTo>
                  <a:cubicBezTo>
                    <a:pt x="1640" y="212"/>
                    <a:pt x="1701" y="211"/>
                    <a:pt x="1665" y="211"/>
                  </a:cubicBezTo>
                  <a:lnTo>
                    <a:pt x="1665" y="212"/>
                  </a:lnTo>
                  <a:cubicBezTo>
                    <a:pt x="1671" y="212"/>
                    <a:pt x="1676" y="213"/>
                    <a:pt x="1682" y="213"/>
                  </a:cubicBezTo>
                  <a:cubicBezTo>
                    <a:pt x="1662" y="213"/>
                    <a:pt x="1644" y="214"/>
                    <a:pt x="1623" y="214"/>
                  </a:cubicBezTo>
                  <a:cubicBezTo>
                    <a:pt x="1636" y="214"/>
                    <a:pt x="1648" y="215"/>
                    <a:pt x="1665" y="215"/>
                  </a:cubicBezTo>
                  <a:cubicBezTo>
                    <a:pt x="1662" y="226"/>
                    <a:pt x="1682" y="222"/>
                    <a:pt x="1666" y="228"/>
                  </a:cubicBezTo>
                  <a:cubicBezTo>
                    <a:pt x="1677" y="232"/>
                    <a:pt x="1678" y="231"/>
                    <a:pt x="1666" y="233"/>
                  </a:cubicBezTo>
                  <a:cubicBezTo>
                    <a:pt x="1666" y="234"/>
                    <a:pt x="1681" y="235"/>
                    <a:pt x="1676" y="235"/>
                  </a:cubicBezTo>
                  <a:cubicBezTo>
                    <a:pt x="1640" y="236"/>
                    <a:pt x="1687" y="237"/>
                    <a:pt x="1677" y="238"/>
                  </a:cubicBezTo>
                  <a:cubicBezTo>
                    <a:pt x="1664" y="240"/>
                    <a:pt x="1665" y="239"/>
                    <a:pt x="1665" y="245"/>
                  </a:cubicBezTo>
                  <a:cubicBezTo>
                    <a:pt x="1665" y="246"/>
                    <a:pt x="1654" y="248"/>
                    <a:pt x="1668" y="249"/>
                  </a:cubicBezTo>
                  <a:cubicBezTo>
                    <a:pt x="1683" y="251"/>
                    <a:pt x="1660" y="251"/>
                    <a:pt x="1665" y="253"/>
                  </a:cubicBezTo>
                  <a:cubicBezTo>
                    <a:pt x="1668" y="253"/>
                    <a:pt x="1678" y="254"/>
                    <a:pt x="1679" y="254"/>
                  </a:cubicBezTo>
                  <a:cubicBezTo>
                    <a:pt x="1654" y="257"/>
                    <a:pt x="1690" y="258"/>
                    <a:pt x="1702" y="260"/>
                  </a:cubicBezTo>
                  <a:cubicBezTo>
                    <a:pt x="1686" y="260"/>
                    <a:pt x="1684" y="260"/>
                    <a:pt x="1687" y="261"/>
                  </a:cubicBezTo>
                  <a:cubicBezTo>
                    <a:pt x="1716" y="262"/>
                    <a:pt x="1697" y="263"/>
                    <a:pt x="1724" y="265"/>
                  </a:cubicBezTo>
                  <a:cubicBezTo>
                    <a:pt x="1705" y="267"/>
                    <a:pt x="1667" y="267"/>
                    <a:pt x="1723" y="271"/>
                  </a:cubicBezTo>
                  <a:cubicBezTo>
                    <a:pt x="1708" y="272"/>
                    <a:pt x="1697" y="272"/>
                    <a:pt x="1686" y="272"/>
                  </a:cubicBezTo>
                  <a:cubicBezTo>
                    <a:pt x="1700" y="273"/>
                    <a:pt x="1713" y="273"/>
                    <a:pt x="1730" y="274"/>
                  </a:cubicBezTo>
                  <a:cubicBezTo>
                    <a:pt x="1641" y="275"/>
                    <a:pt x="1751" y="275"/>
                    <a:pt x="1707" y="276"/>
                  </a:cubicBezTo>
                  <a:lnTo>
                    <a:pt x="1707" y="275"/>
                  </a:lnTo>
                  <a:cubicBezTo>
                    <a:pt x="1715" y="278"/>
                    <a:pt x="1736" y="280"/>
                    <a:pt x="1688" y="281"/>
                  </a:cubicBezTo>
                  <a:cubicBezTo>
                    <a:pt x="1692" y="282"/>
                    <a:pt x="1713" y="283"/>
                    <a:pt x="1724" y="283"/>
                  </a:cubicBezTo>
                  <a:cubicBezTo>
                    <a:pt x="1713" y="283"/>
                    <a:pt x="1692" y="284"/>
                    <a:pt x="1687" y="285"/>
                  </a:cubicBezTo>
                  <a:cubicBezTo>
                    <a:pt x="1704" y="288"/>
                    <a:pt x="1753" y="293"/>
                    <a:pt x="1683" y="294"/>
                  </a:cubicBezTo>
                  <a:cubicBezTo>
                    <a:pt x="1700" y="294"/>
                    <a:pt x="1713" y="295"/>
                    <a:pt x="1726" y="295"/>
                  </a:cubicBezTo>
                  <a:cubicBezTo>
                    <a:pt x="1713" y="295"/>
                    <a:pt x="1701" y="296"/>
                    <a:pt x="1689" y="297"/>
                  </a:cubicBezTo>
                  <a:cubicBezTo>
                    <a:pt x="1716" y="297"/>
                    <a:pt x="1681" y="298"/>
                    <a:pt x="1704" y="299"/>
                  </a:cubicBezTo>
                  <a:cubicBezTo>
                    <a:pt x="1714" y="300"/>
                    <a:pt x="1679" y="302"/>
                    <a:pt x="1689" y="302"/>
                  </a:cubicBezTo>
                  <a:cubicBezTo>
                    <a:pt x="1719" y="306"/>
                    <a:pt x="1703" y="304"/>
                    <a:pt x="1707" y="315"/>
                  </a:cubicBezTo>
                  <a:cubicBezTo>
                    <a:pt x="1709" y="321"/>
                    <a:pt x="1691" y="322"/>
                    <a:pt x="1686" y="322"/>
                  </a:cubicBezTo>
                  <a:cubicBezTo>
                    <a:pt x="1690" y="321"/>
                    <a:pt x="1705" y="322"/>
                    <a:pt x="1695" y="322"/>
                  </a:cubicBezTo>
                  <a:cubicBezTo>
                    <a:pt x="1679" y="322"/>
                    <a:pt x="1667" y="322"/>
                    <a:pt x="1666" y="322"/>
                  </a:cubicBezTo>
                  <a:cubicBezTo>
                    <a:pt x="1656" y="326"/>
                    <a:pt x="1715" y="325"/>
                    <a:pt x="1720" y="329"/>
                  </a:cubicBezTo>
                  <a:cubicBezTo>
                    <a:pt x="1712" y="329"/>
                    <a:pt x="1700" y="330"/>
                    <a:pt x="1690" y="330"/>
                  </a:cubicBezTo>
                  <a:cubicBezTo>
                    <a:pt x="1701" y="331"/>
                    <a:pt x="1726" y="332"/>
                    <a:pt x="1719" y="333"/>
                  </a:cubicBezTo>
                  <a:cubicBezTo>
                    <a:pt x="1707" y="334"/>
                    <a:pt x="1721" y="334"/>
                    <a:pt x="1725" y="334"/>
                  </a:cubicBezTo>
                  <a:cubicBezTo>
                    <a:pt x="1728" y="335"/>
                    <a:pt x="1713" y="335"/>
                    <a:pt x="1707" y="336"/>
                  </a:cubicBezTo>
                  <a:cubicBezTo>
                    <a:pt x="1751" y="333"/>
                    <a:pt x="1703" y="345"/>
                    <a:pt x="1744" y="350"/>
                  </a:cubicBezTo>
                  <a:cubicBezTo>
                    <a:pt x="1709" y="353"/>
                    <a:pt x="1737" y="356"/>
                    <a:pt x="1727" y="359"/>
                  </a:cubicBezTo>
                  <a:cubicBezTo>
                    <a:pt x="1711" y="361"/>
                    <a:pt x="1726" y="362"/>
                    <a:pt x="1707" y="364"/>
                  </a:cubicBezTo>
                  <a:cubicBezTo>
                    <a:pt x="1725" y="364"/>
                    <a:pt x="1722" y="365"/>
                    <a:pt x="1737" y="367"/>
                  </a:cubicBezTo>
                  <a:cubicBezTo>
                    <a:pt x="1749" y="368"/>
                    <a:pt x="1730" y="368"/>
                    <a:pt x="1727" y="368"/>
                  </a:cubicBezTo>
                  <a:cubicBezTo>
                    <a:pt x="1758" y="367"/>
                    <a:pt x="1691" y="369"/>
                    <a:pt x="1684" y="369"/>
                  </a:cubicBezTo>
                  <a:cubicBezTo>
                    <a:pt x="1709" y="370"/>
                    <a:pt x="1728" y="370"/>
                    <a:pt x="1748" y="371"/>
                  </a:cubicBezTo>
                  <a:cubicBezTo>
                    <a:pt x="1726" y="371"/>
                    <a:pt x="1707" y="371"/>
                    <a:pt x="1679" y="371"/>
                  </a:cubicBezTo>
                  <a:cubicBezTo>
                    <a:pt x="1717" y="372"/>
                    <a:pt x="1669" y="374"/>
                    <a:pt x="1727" y="374"/>
                  </a:cubicBezTo>
                  <a:cubicBezTo>
                    <a:pt x="1744" y="373"/>
                    <a:pt x="1746" y="374"/>
                    <a:pt x="1727" y="374"/>
                  </a:cubicBezTo>
                  <a:lnTo>
                    <a:pt x="1727" y="374"/>
                  </a:lnTo>
                  <a:cubicBezTo>
                    <a:pt x="1721" y="375"/>
                    <a:pt x="1715" y="375"/>
                    <a:pt x="1708" y="376"/>
                  </a:cubicBezTo>
                  <a:cubicBezTo>
                    <a:pt x="1721" y="376"/>
                    <a:pt x="1734" y="376"/>
                    <a:pt x="1748" y="376"/>
                  </a:cubicBezTo>
                  <a:cubicBezTo>
                    <a:pt x="1708" y="378"/>
                    <a:pt x="1688" y="379"/>
                    <a:pt x="1746" y="379"/>
                  </a:cubicBezTo>
                  <a:cubicBezTo>
                    <a:pt x="1700" y="381"/>
                    <a:pt x="1750" y="382"/>
                    <a:pt x="1749" y="384"/>
                  </a:cubicBezTo>
                  <a:cubicBezTo>
                    <a:pt x="1748" y="400"/>
                    <a:pt x="1747" y="399"/>
                    <a:pt x="1727" y="399"/>
                  </a:cubicBezTo>
                  <a:cubicBezTo>
                    <a:pt x="1746" y="402"/>
                    <a:pt x="1787" y="403"/>
                    <a:pt x="1727" y="404"/>
                  </a:cubicBezTo>
                  <a:cubicBezTo>
                    <a:pt x="1722" y="405"/>
                    <a:pt x="1658" y="406"/>
                    <a:pt x="1707" y="406"/>
                  </a:cubicBezTo>
                  <a:cubicBezTo>
                    <a:pt x="1696" y="405"/>
                    <a:pt x="1767" y="404"/>
                    <a:pt x="1693" y="402"/>
                  </a:cubicBezTo>
                  <a:cubicBezTo>
                    <a:pt x="1661" y="404"/>
                    <a:pt x="1663" y="405"/>
                    <a:pt x="1666" y="407"/>
                  </a:cubicBezTo>
                  <a:cubicBezTo>
                    <a:pt x="1667" y="408"/>
                    <a:pt x="1631" y="409"/>
                    <a:pt x="1665" y="410"/>
                  </a:cubicBezTo>
                  <a:cubicBezTo>
                    <a:pt x="1695" y="409"/>
                    <a:pt x="1705" y="408"/>
                    <a:pt x="1690" y="407"/>
                  </a:cubicBezTo>
                  <a:cubicBezTo>
                    <a:pt x="1705" y="407"/>
                    <a:pt x="1723" y="406"/>
                    <a:pt x="1748" y="406"/>
                  </a:cubicBezTo>
                  <a:cubicBezTo>
                    <a:pt x="1748" y="407"/>
                    <a:pt x="1759" y="409"/>
                    <a:pt x="1746" y="409"/>
                  </a:cubicBezTo>
                  <a:cubicBezTo>
                    <a:pt x="1734" y="412"/>
                    <a:pt x="1726" y="411"/>
                    <a:pt x="1717" y="415"/>
                  </a:cubicBezTo>
                  <a:cubicBezTo>
                    <a:pt x="1720" y="416"/>
                    <a:pt x="1731" y="416"/>
                    <a:pt x="1727" y="424"/>
                  </a:cubicBezTo>
                  <a:cubicBezTo>
                    <a:pt x="1710" y="424"/>
                    <a:pt x="1698" y="424"/>
                    <a:pt x="1682" y="425"/>
                  </a:cubicBezTo>
                  <a:cubicBezTo>
                    <a:pt x="1734" y="426"/>
                    <a:pt x="1682" y="428"/>
                    <a:pt x="1721" y="429"/>
                  </a:cubicBezTo>
                  <a:cubicBezTo>
                    <a:pt x="1723" y="429"/>
                    <a:pt x="1721" y="430"/>
                    <a:pt x="1719" y="430"/>
                  </a:cubicBezTo>
                  <a:cubicBezTo>
                    <a:pt x="1686" y="433"/>
                    <a:pt x="1739" y="434"/>
                    <a:pt x="1723" y="436"/>
                  </a:cubicBezTo>
                  <a:cubicBezTo>
                    <a:pt x="1686" y="437"/>
                    <a:pt x="1725" y="439"/>
                    <a:pt x="1694" y="442"/>
                  </a:cubicBezTo>
                  <a:cubicBezTo>
                    <a:pt x="1664" y="443"/>
                    <a:pt x="1725" y="443"/>
                    <a:pt x="1706" y="444"/>
                  </a:cubicBezTo>
                  <a:cubicBezTo>
                    <a:pt x="1669" y="446"/>
                    <a:pt x="1693" y="447"/>
                    <a:pt x="1686" y="449"/>
                  </a:cubicBezTo>
                  <a:cubicBezTo>
                    <a:pt x="1682" y="450"/>
                    <a:pt x="1717" y="451"/>
                    <a:pt x="1686" y="452"/>
                  </a:cubicBezTo>
                  <a:cubicBezTo>
                    <a:pt x="1720" y="453"/>
                    <a:pt x="1684" y="454"/>
                    <a:pt x="1685" y="455"/>
                  </a:cubicBezTo>
                  <a:cubicBezTo>
                    <a:pt x="1681" y="468"/>
                    <a:pt x="1748" y="458"/>
                    <a:pt x="1707" y="461"/>
                  </a:cubicBezTo>
                  <a:lnTo>
                    <a:pt x="1707" y="461"/>
                  </a:lnTo>
                  <a:cubicBezTo>
                    <a:pt x="1697" y="462"/>
                    <a:pt x="1747" y="462"/>
                    <a:pt x="1712" y="463"/>
                  </a:cubicBezTo>
                  <a:cubicBezTo>
                    <a:pt x="1737" y="464"/>
                    <a:pt x="1691" y="465"/>
                    <a:pt x="1708" y="466"/>
                  </a:cubicBezTo>
                  <a:cubicBezTo>
                    <a:pt x="1744" y="470"/>
                    <a:pt x="1728" y="472"/>
                    <a:pt x="1761" y="470"/>
                  </a:cubicBezTo>
                  <a:cubicBezTo>
                    <a:pt x="1770" y="471"/>
                    <a:pt x="1753" y="471"/>
                    <a:pt x="1748" y="471"/>
                  </a:cubicBezTo>
                  <a:lnTo>
                    <a:pt x="1748" y="471"/>
                  </a:lnTo>
                  <a:cubicBezTo>
                    <a:pt x="1738" y="473"/>
                    <a:pt x="1813" y="471"/>
                    <a:pt x="1769" y="472"/>
                  </a:cubicBezTo>
                  <a:lnTo>
                    <a:pt x="1769" y="472"/>
                  </a:lnTo>
                  <a:cubicBezTo>
                    <a:pt x="1850" y="474"/>
                    <a:pt x="1855" y="476"/>
                    <a:pt x="1875" y="486"/>
                  </a:cubicBezTo>
                  <a:cubicBezTo>
                    <a:pt x="1861" y="487"/>
                    <a:pt x="1869" y="489"/>
                    <a:pt x="1862" y="490"/>
                  </a:cubicBezTo>
                  <a:cubicBezTo>
                    <a:pt x="1865" y="491"/>
                    <a:pt x="1859" y="492"/>
                    <a:pt x="1875" y="493"/>
                  </a:cubicBezTo>
                  <a:cubicBezTo>
                    <a:pt x="1908" y="494"/>
                    <a:pt x="1867" y="495"/>
                    <a:pt x="1886" y="496"/>
                  </a:cubicBezTo>
                  <a:cubicBezTo>
                    <a:pt x="1901" y="497"/>
                    <a:pt x="1859" y="497"/>
                    <a:pt x="1886" y="498"/>
                  </a:cubicBezTo>
                  <a:cubicBezTo>
                    <a:pt x="1899" y="498"/>
                    <a:pt x="1893" y="500"/>
                    <a:pt x="1895" y="500"/>
                  </a:cubicBezTo>
                  <a:cubicBezTo>
                    <a:pt x="1843" y="503"/>
                    <a:pt x="1820" y="502"/>
                    <a:pt x="1771" y="502"/>
                  </a:cubicBezTo>
                  <a:cubicBezTo>
                    <a:pt x="1817" y="503"/>
                    <a:pt x="1764" y="504"/>
                    <a:pt x="1769" y="505"/>
                  </a:cubicBezTo>
                  <a:cubicBezTo>
                    <a:pt x="1773" y="506"/>
                    <a:pt x="1769" y="508"/>
                    <a:pt x="1778" y="509"/>
                  </a:cubicBezTo>
                  <a:cubicBezTo>
                    <a:pt x="1789" y="510"/>
                    <a:pt x="1762" y="511"/>
                    <a:pt x="1768" y="512"/>
                  </a:cubicBezTo>
                  <a:cubicBezTo>
                    <a:pt x="1837" y="520"/>
                    <a:pt x="1779" y="516"/>
                    <a:pt x="1878" y="503"/>
                  </a:cubicBezTo>
                  <a:cubicBezTo>
                    <a:pt x="1903" y="503"/>
                    <a:pt x="1892" y="505"/>
                    <a:pt x="1933" y="505"/>
                  </a:cubicBezTo>
                  <a:cubicBezTo>
                    <a:pt x="1884" y="513"/>
                    <a:pt x="1879" y="514"/>
                    <a:pt x="1811" y="515"/>
                  </a:cubicBezTo>
                  <a:cubicBezTo>
                    <a:pt x="1819" y="517"/>
                    <a:pt x="1835" y="515"/>
                    <a:pt x="1832" y="521"/>
                  </a:cubicBezTo>
                  <a:cubicBezTo>
                    <a:pt x="1915" y="521"/>
                    <a:pt x="1860" y="524"/>
                    <a:pt x="1832" y="526"/>
                  </a:cubicBezTo>
                  <a:cubicBezTo>
                    <a:pt x="1867" y="527"/>
                    <a:pt x="1823" y="528"/>
                    <a:pt x="1829" y="529"/>
                  </a:cubicBezTo>
                  <a:cubicBezTo>
                    <a:pt x="1826" y="530"/>
                    <a:pt x="1790" y="531"/>
                    <a:pt x="1775" y="528"/>
                  </a:cubicBezTo>
                  <a:cubicBezTo>
                    <a:pt x="1772" y="529"/>
                    <a:pt x="1766" y="530"/>
                    <a:pt x="1770" y="530"/>
                  </a:cubicBezTo>
                  <a:cubicBezTo>
                    <a:pt x="1802" y="532"/>
                    <a:pt x="1778" y="533"/>
                    <a:pt x="1832" y="534"/>
                  </a:cubicBezTo>
                  <a:cubicBezTo>
                    <a:pt x="1833" y="561"/>
                    <a:pt x="1871" y="556"/>
                    <a:pt x="1889" y="560"/>
                  </a:cubicBezTo>
                  <a:cubicBezTo>
                    <a:pt x="1876" y="562"/>
                    <a:pt x="1897" y="564"/>
                    <a:pt x="1894" y="565"/>
                  </a:cubicBezTo>
                  <a:cubicBezTo>
                    <a:pt x="1893" y="566"/>
                    <a:pt x="1894" y="567"/>
                    <a:pt x="1894" y="568"/>
                  </a:cubicBezTo>
                  <a:cubicBezTo>
                    <a:pt x="1894" y="569"/>
                    <a:pt x="1886" y="570"/>
                    <a:pt x="1896" y="571"/>
                  </a:cubicBezTo>
                  <a:cubicBezTo>
                    <a:pt x="1946" y="574"/>
                    <a:pt x="1924" y="580"/>
                    <a:pt x="1951" y="582"/>
                  </a:cubicBezTo>
                  <a:cubicBezTo>
                    <a:pt x="1952" y="582"/>
                    <a:pt x="1930" y="583"/>
                    <a:pt x="1948" y="583"/>
                  </a:cubicBezTo>
                  <a:cubicBezTo>
                    <a:pt x="1951" y="583"/>
                    <a:pt x="1956" y="583"/>
                    <a:pt x="1955" y="583"/>
                  </a:cubicBezTo>
                  <a:cubicBezTo>
                    <a:pt x="1902" y="586"/>
                    <a:pt x="1965" y="588"/>
                    <a:pt x="1939" y="591"/>
                  </a:cubicBezTo>
                  <a:cubicBezTo>
                    <a:pt x="1969" y="591"/>
                    <a:pt x="1925" y="592"/>
                    <a:pt x="1953" y="593"/>
                  </a:cubicBezTo>
                  <a:cubicBezTo>
                    <a:pt x="1968" y="594"/>
                    <a:pt x="1954" y="595"/>
                    <a:pt x="1957" y="597"/>
                  </a:cubicBezTo>
                  <a:cubicBezTo>
                    <a:pt x="1960" y="598"/>
                    <a:pt x="1965" y="599"/>
                    <a:pt x="1979" y="599"/>
                  </a:cubicBezTo>
                  <a:cubicBezTo>
                    <a:pt x="2001" y="601"/>
                    <a:pt x="1942" y="601"/>
                    <a:pt x="1971" y="602"/>
                  </a:cubicBezTo>
                  <a:cubicBezTo>
                    <a:pt x="1990" y="604"/>
                    <a:pt x="1969" y="605"/>
                    <a:pt x="1978" y="608"/>
                  </a:cubicBezTo>
                  <a:cubicBezTo>
                    <a:pt x="1985" y="609"/>
                    <a:pt x="1966" y="610"/>
                    <a:pt x="1966" y="611"/>
                  </a:cubicBezTo>
                  <a:cubicBezTo>
                    <a:pt x="1991" y="612"/>
                    <a:pt x="1963" y="631"/>
                    <a:pt x="1989" y="631"/>
                  </a:cubicBezTo>
                  <a:cubicBezTo>
                    <a:pt x="2029" y="632"/>
                    <a:pt x="1976" y="633"/>
                    <a:pt x="1986" y="634"/>
                  </a:cubicBezTo>
                  <a:cubicBezTo>
                    <a:pt x="2006" y="636"/>
                    <a:pt x="1994" y="636"/>
                    <a:pt x="1999" y="642"/>
                  </a:cubicBezTo>
                  <a:cubicBezTo>
                    <a:pt x="2002" y="644"/>
                    <a:pt x="1985" y="646"/>
                    <a:pt x="2015" y="648"/>
                  </a:cubicBezTo>
                  <a:cubicBezTo>
                    <a:pt x="1967" y="650"/>
                    <a:pt x="2048" y="648"/>
                    <a:pt x="2040" y="649"/>
                  </a:cubicBezTo>
                  <a:cubicBezTo>
                    <a:pt x="2032" y="650"/>
                    <a:pt x="2025" y="650"/>
                    <a:pt x="2019" y="650"/>
                  </a:cubicBezTo>
                  <a:cubicBezTo>
                    <a:pt x="2025" y="651"/>
                    <a:pt x="2030" y="651"/>
                    <a:pt x="2036" y="651"/>
                  </a:cubicBezTo>
                  <a:cubicBezTo>
                    <a:pt x="2030" y="651"/>
                    <a:pt x="2025" y="651"/>
                    <a:pt x="2019" y="651"/>
                  </a:cubicBezTo>
                  <a:cubicBezTo>
                    <a:pt x="2030" y="653"/>
                    <a:pt x="2039" y="651"/>
                    <a:pt x="2041" y="658"/>
                  </a:cubicBezTo>
                  <a:cubicBezTo>
                    <a:pt x="2043" y="658"/>
                    <a:pt x="2062" y="659"/>
                    <a:pt x="2043" y="660"/>
                  </a:cubicBezTo>
                  <a:cubicBezTo>
                    <a:pt x="2062" y="660"/>
                    <a:pt x="2081" y="661"/>
                    <a:pt x="2100" y="661"/>
                  </a:cubicBezTo>
                  <a:cubicBezTo>
                    <a:pt x="2088" y="662"/>
                    <a:pt x="2075" y="663"/>
                    <a:pt x="2062" y="663"/>
                  </a:cubicBezTo>
                  <a:cubicBezTo>
                    <a:pt x="2103" y="664"/>
                    <a:pt x="2048" y="665"/>
                    <a:pt x="2058" y="666"/>
                  </a:cubicBezTo>
                  <a:cubicBezTo>
                    <a:pt x="2062" y="666"/>
                    <a:pt x="2092" y="667"/>
                    <a:pt x="2071" y="668"/>
                  </a:cubicBezTo>
                  <a:cubicBezTo>
                    <a:pt x="2066" y="669"/>
                    <a:pt x="2087" y="667"/>
                    <a:pt x="2081" y="675"/>
                  </a:cubicBezTo>
                  <a:cubicBezTo>
                    <a:pt x="2101" y="675"/>
                    <a:pt x="2111" y="673"/>
                    <a:pt x="2122" y="675"/>
                  </a:cubicBezTo>
                  <a:cubicBezTo>
                    <a:pt x="2120" y="675"/>
                    <a:pt x="2104" y="676"/>
                    <a:pt x="2107" y="676"/>
                  </a:cubicBezTo>
                  <a:cubicBezTo>
                    <a:pt x="2134" y="677"/>
                    <a:pt x="2122" y="678"/>
                    <a:pt x="2113" y="680"/>
                  </a:cubicBezTo>
                  <a:cubicBezTo>
                    <a:pt x="2111" y="684"/>
                    <a:pt x="2150" y="689"/>
                    <a:pt x="2158" y="689"/>
                  </a:cubicBezTo>
                  <a:cubicBezTo>
                    <a:pt x="2160" y="690"/>
                    <a:pt x="2148" y="691"/>
                    <a:pt x="2144" y="692"/>
                  </a:cubicBezTo>
                  <a:cubicBezTo>
                    <a:pt x="2155" y="693"/>
                    <a:pt x="2186" y="696"/>
                    <a:pt x="2150" y="699"/>
                  </a:cubicBezTo>
                  <a:cubicBezTo>
                    <a:pt x="2161" y="699"/>
                    <a:pt x="2173" y="700"/>
                    <a:pt x="2185" y="700"/>
                  </a:cubicBezTo>
                  <a:cubicBezTo>
                    <a:pt x="2151" y="700"/>
                    <a:pt x="2185" y="701"/>
                    <a:pt x="2177" y="702"/>
                  </a:cubicBezTo>
                  <a:cubicBezTo>
                    <a:pt x="2170" y="702"/>
                    <a:pt x="2164" y="704"/>
                    <a:pt x="2172" y="704"/>
                  </a:cubicBezTo>
                  <a:cubicBezTo>
                    <a:pt x="2191" y="705"/>
                    <a:pt x="2184" y="706"/>
                    <a:pt x="2185" y="706"/>
                  </a:cubicBezTo>
                  <a:cubicBezTo>
                    <a:pt x="2188" y="709"/>
                    <a:pt x="2176" y="711"/>
                    <a:pt x="2196" y="713"/>
                  </a:cubicBezTo>
                  <a:cubicBezTo>
                    <a:pt x="2231" y="717"/>
                    <a:pt x="2204" y="717"/>
                    <a:pt x="2237" y="723"/>
                  </a:cubicBezTo>
                  <a:cubicBezTo>
                    <a:pt x="2268" y="727"/>
                    <a:pt x="2140" y="729"/>
                    <a:pt x="2124" y="732"/>
                  </a:cubicBezTo>
                  <a:cubicBezTo>
                    <a:pt x="2109" y="734"/>
                    <a:pt x="2079" y="739"/>
                    <a:pt x="2119" y="742"/>
                  </a:cubicBezTo>
                  <a:cubicBezTo>
                    <a:pt x="2039" y="742"/>
                    <a:pt x="2040" y="743"/>
                    <a:pt x="2060" y="746"/>
                  </a:cubicBezTo>
                  <a:cubicBezTo>
                    <a:pt x="2020" y="747"/>
                    <a:pt x="2051" y="749"/>
                    <a:pt x="2039" y="751"/>
                  </a:cubicBezTo>
                  <a:cubicBezTo>
                    <a:pt x="2028" y="753"/>
                    <a:pt x="1997" y="755"/>
                    <a:pt x="2036" y="757"/>
                  </a:cubicBezTo>
                  <a:cubicBezTo>
                    <a:pt x="1996" y="758"/>
                    <a:pt x="1981" y="759"/>
                    <a:pt x="2020" y="762"/>
                  </a:cubicBezTo>
                  <a:cubicBezTo>
                    <a:pt x="1998" y="763"/>
                    <a:pt x="1961" y="764"/>
                    <a:pt x="1965" y="765"/>
                  </a:cubicBezTo>
                  <a:cubicBezTo>
                    <a:pt x="1972" y="766"/>
                    <a:pt x="1937" y="767"/>
                    <a:pt x="1958" y="768"/>
                  </a:cubicBezTo>
                  <a:cubicBezTo>
                    <a:pt x="1985" y="769"/>
                    <a:pt x="1959" y="770"/>
                    <a:pt x="1954" y="771"/>
                  </a:cubicBezTo>
                  <a:cubicBezTo>
                    <a:pt x="1950" y="772"/>
                    <a:pt x="1955" y="773"/>
                    <a:pt x="1943" y="774"/>
                  </a:cubicBezTo>
                  <a:cubicBezTo>
                    <a:pt x="1930" y="774"/>
                    <a:pt x="1970" y="775"/>
                    <a:pt x="1944" y="776"/>
                  </a:cubicBezTo>
                  <a:cubicBezTo>
                    <a:pt x="1895" y="779"/>
                    <a:pt x="2055" y="779"/>
                    <a:pt x="1998" y="779"/>
                  </a:cubicBezTo>
                  <a:lnTo>
                    <a:pt x="1998" y="779"/>
                  </a:lnTo>
                  <a:cubicBezTo>
                    <a:pt x="1979" y="782"/>
                    <a:pt x="1976" y="777"/>
                    <a:pt x="1977" y="786"/>
                  </a:cubicBezTo>
                  <a:cubicBezTo>
                    <a:pt x="1977" y="787"/>
                    <a:pt x="1965" y="789"/>
                    <a:pt x="1981" y="790"/>
                  </a:cubicBezTo>
                  <a:cubicBezTo>
                    <a:pt x="2006" y="791"/>
                    <a:pt x="1971" y="792"/>
                    <a:pt x="1974" y="793"/>
                  </a:cubicBezTo>
                  <a:cubicBezTo>
                    <a:pt x="1979" y="795"/>
                    <a:pt x="2000" y="798"/>
                    <a:pt x="1938" y="799"/>
                  </a:cubicBezTo>
                  <a:cubicBezTo>
                    <a:pt x="1930" y="800"/>
                    <a:pt x="1937" y="800"/>
                    <a:pt x="1936" y="804"/>
                  </a:cubicBezTo>
                  <a:cubicBezTo>
                    <a:pt x="1906" y="805"/>
                    <a:pt x="1874" y="806"/>
                    <a:pt x="1877" y="806"/>
                  </a:cubicBezTo>
                  <a:cubicBezTo>
                    <a:pt x="1881" y="807"/>
                    <a:pt x="1839" y="808"/>
                    <a:pt x="1867" y="809"/>
                  </a:cubicBezTo>
                  <a:cubicBezTo>
                    <a:pt x="1874" y="809"/>
                    <a:pt x="1847" y="811"/>
                    <a:pt x="1854" y="811"/>
                  </a:cubicBezTo>
                  <a:cubicBezTo>
                    <a:pt x="1887" y="812"/>
                    <a:pt x="1842" y="813"/>
                    <a:pt x="1854" y="814"/>
                  </a:cubicBezTo>
                  <a:cubicBezTo>
                    <a:pt x="1861" y="814"/>
                    <a:pt x="1880" y="814"/>
                    <a:pt x="1894" y="814"/>
                  </a:cubicBezTo>
                  <a:lnTo>
                    <a:pt x="1894" y="818"/>
                  </a:lnTo>
                  <a:cubicBezTo>
                    <a:pt x="1960" y="815"/>
                    <a:pt x="1969" y="808"/>
                    <a:pt x="2016" y="803"/>
                  </a:cubicBezTo>
                  <a:cubicBezTo>
                    <a:pt x="2036" y="795"/>
                    <a:pt x="2078" y="788"/>
                    <a:pt x="2123" y="787"/>
                  </a:cubicBezTo>
                  <a:cubicBezTo>
                    <a:pt x="2095" y="786"/>
                    <a:pt x="2129" y="785"/>
                    <a:pt x="2105" y="784"/>
                  </a:cubicBezTo>
                  <a:cubicBezTo>
                    <a:pt x="2122" y="784"/>
                    <a:pt x="2180" y="783"/>
                    <a:pt x="2144" y="784"/>
                  </a:cubicBezTo>
                  <a:lnTo>
                    <a:pt x="2144" y="784"/>
                  </a:lnTo>
                  <a:cubicBezTo>
                    <a:pt x="2144" y="786"/>
                    <a:pt x="2229" y="783"/>
                    <a:pt x="2185" y="785"/>
                  </a:cubicBezTo>
                  <a:cubicBezTo>
                    <a:pt x="2184" y="785"/>
                    <a:pt x="2193" y="788"/>
                    <a:pt x="2185" y="786"/>
                  </a:cubicBezTo>
                  <a:cubicBezTo>
                    <a:pt x="2237" y="788"/>
                    <a:pt x="2158" y="786"/>
                    <a:pt x="2144" y="787"/>
                  </a:cubicBezTo>
                  <a:cubicBezTo>
                    <a:pt x="2150" y="787"/>
                    <a:pt x="2155" y="788"/>
                    <a:pt x="2161" y="788"/>
                  </a:cubicBezTo>
                  <a:cubicBezTo>
                    <a:pt x="2155" y="788"/>
                    <a:pt x="2150" y="788"/>
                    <a:pt x="2144" y="788"/>
                  </a:cubicBezTo>
                  <a:cubicBezTo>
                    <a:pt x="2140" y="796"/>
                    <a:pt x="2166" y="790"/>
                    <a:pt x="2185" y="792"/>
                  </a:cubicBezTo>
                  <a:cubicBezTo>
                    <a:pt x="2183" y="790"/>
                    <a:pt x="2167" y="791"/>
                    <a:pt x="2167" y="791"/>
                  </a:cubicBezTo>
                  <a:cubicBezTo>
                    <a:pt x="2175" y="791"/>
                    <a:pt x="2180" y="790"/>
                    <a:pt x="2185" y="791"/>
                  </a:cubicBezTo>
                  <a:cubicBezTo>
                    <a:pt x="2171" y="791"/>
                    <a:pt x="2202" y="791"/>
                    <a:pt x="2203" y="792"/>
                  </a:cubicBezTo>
                  <a:cubicBezTo>
                    <a:pt x="2197" y="792"/>
                    <a:pt x="2191" y="792"/>
                    <a:pt x="2185" y="792"/>
                  </a:cubicBezTo>
                  <a:cubicBezTo>
                    <a:pt x="2222" y="801"/>
                    <a:pt x="2131" y="809"/>
                    <a:pt x="2102" y="816"/>
                  </a:cubicBezTo>
                  <a:cubicBezTo>
                    <a:pt x="2108" y="816"/>
                    <a:pt x="2114" y="816"/>
                    <a:pt x="2119" y="816"/>
                  </a:cubicBezTo>
                  <a:cubicBezTo>
                    <a:pt x="2114" y="816"/>
                    <a:pt x="2108" y="816"/>
                    <a:pt x="2102" y="816"/>
                  </a:cubicBezTo>
                  <a:lnTo>
                    <a:pt x="2102" y="819"/>
                  </a:lnTo>
                  <a:cubicBezTo>
                    <a:pt x="2121" y="820"/>
                    <a:pt x="2133" y="820"/>
                    <a:pt x="2149" y="820"/>
                  </a:cubicBezTo>
                  <a:cubicBezTo>
                    <a:pt x="2130" y="820"/>
                    <a:pt x="2116" y="821"/>
                    <a:pt x="2098" y="821"/>
                  </a:cubicBezTo>
                  <a:cubicBezTo>
                    <a:pt x="2115" y="821"/>
                    <a:pt x="2126" y="821"/>
                    <a:pt x="2144" y="821"/>
                  </a:cubicBezTo>
                  <a:cubicBezTo>
                    <a:pt x="2150" y="831"/>
                    <a:pt x="2117" y="825"/>
                    <a:pt x="2092" y="828"/>
                  </a:cubicBezTo>
                  <a:cubicBezTo>
                    <a:pt x="2102" y="833"/>
                    <a:pt x="2160" y="830"/>
                    <a:pt x="2123" y="831"/>
                  </a:cubicBezTo>
                  <a:lnTo>
                    <a:pt x="2123" y="831"/>
                  </a:lnTo>
                  <a:cubicBezTo>
                    <a:pt x="2141" y="832"/>
                    <a:pt x="2099" y="833"/>
                    <a:pt x="2113" y="834"/>
                  </a:cubicBezTo>
                  <a:cubicBezTo>
                    <a:pt x="2125" y="836"/>
                    <a:pt x="2088" y="840"/>
                    <a:pt x="2081" y="842"/>
                  </a:cubicBezTo>
                  <a:cubicBezTo>
                    <a:pt x="2087" y="842"/>
                    <a:pt x="2093" y="842"/>
                    <a:pt x="2099" y="842"/>
                  </a:cubicBezTo>
                  <a:cubicBezTo>
                    <a:pt x="2093" y="842"/>
                    <a:pt x="2087" y="842"/>
                    <a:pt x="2081" y="843"/>
                  </a:cubicBezTo>
                  <a:cubicBezTo>
                    <a:pt x="2071" y="845"/>
                    <a:pt x="2146" y="843"/>
                    <a:pt x="2102" y="844"/>
                  </a:cubicBezTo>
                  <a:lnTo>
                    <a:pt x="2102" y="844"/>
                  </a:lnTo>
                  <a:cubicBezTo>
                    <a:pt x="2056" y="846"/>
                    <a:pt x="2136" y="846"/>
                    <a:pt x="2072" y="846"/>
                  </a:cubicBezTo>
                  <a:cubicBezTo>
                    <a:pt x="2072" y="847"/>
                    <a:pt x="2074" y="847"/>
                    <a:pt x="2071" y="847"/>
                  </a:cubicBezTo>
                  <a:cubicBezTo>
                    <a:pt x="2059" y="848"/>
                    <a:pt x="2077" y="849"/>
                    <a:pt x="2069" y="850"/>
                  </a:cubicBezTo>
                  <a:cubicBezTo>
                    <a:pt x="2060" y="852"/>
                    <a:pt x="2090" y="854"/>
                    <a:pt x="2100" y="856"/>
                  </a:cubicBezTo>
                  <a:cubicBezTo>
                    <a:pt x="1977" y="860"/>
                    <a:pt x="1904" y="890"/>
                    <a:pt x="1748" y="887"/>
                  </a:cubicBezTo>
                  <a:cubicBezTo>
                    <a:pt x="1768" y="890"/>
                    <a:pt x="1682" y="893"/>
                    <a:pt x="1670" y="895"/>
                  </a:cubicBezTo>
                  <a:cubicBezTo>
                    <a:pt x="1617" y="895"/>
                    <a:pt x="1666" y="897"/>
                    <a:pt x="1629" y="897"/>
                  </a:cubicBezTo>
                  <a:cubicBezTo>
                    <a:pt x="1621" y="897"/>
                    <a:pt x="1649" y="898"/>
                    <a:pt x="1628" y="899"/>
                  </a:cubicBezTo>
                  <a:cubicBezTo>
                    <a:pt x="1574" y="901"/>
                    <a:pt x="1575" y="903"/>
                    <a:pt x="1569" y="906"/>
                  </a:cubicBezTo>
                  <a:cubicBezTo>
                    <a:pt x="1557" y="906"/>
                    <a:pt x="1528" y="906"/>
                    <a:pt x="1553" y="907"/>
                  </a:cubicBezTo>
                  <a:cubicBezTo>
                    <a:pt x="1560" y="907"/>
                    <a:pt x="1565" y="908"/>
                    <a:pt x="1560" y="908"/>
                  </a:cubicBezTo>
                  <a:cubicBezTo>
                    <a:pt x="1536" y="909"/>
                    <a:pt x="1552" y="910"/>
                    <a:pt x="1551" y="911"/>
                  </a:cubicBezTo>
                  <a:cubicBezTo>
                    <a:pt x="1518" y="921"/>
                    <a:pt x="1516" y="923"/>
                    <a:pt x="1480" y="928"/>
                  </a:cubicBezTo>
                  <a:cubicBezTo>
                    <a:pt x="1467" y="928"/>
                    <a:pt x="1500" y="929"/>
                    <a:pt x="1480" y="931"/>
                  </a:cubicBezTo>
                  <a:cubicBezTo>
                    <a:pt x="1467" y="931"/>
                    <a:pt x="1480" y="933"/>
                    <a:pt x="1477" y="934"/>
                  </a:cubicBezTo>
                  <a:cubicBezTo>
                    <a:pt x="1472" y="935"/>
                    <a:pt x="1495" y="937"/>
                    <a:pt x="1461" y="938"/>
                  </a:cubicBezTo>
                  <a:cubicBezTo>
                    <a:pt x="1484" y="940"/>
                    <a:pt x="1448" y="941"/>
                    <a:pt x="1455" y="943"/>
                  </a:cubicBezTo>
                  <a:cubicBezTo>
                    <a:pt x="1463" y="944"/>
                    <a:pt x="1461" y="946"/>
                    <a:pt x="1436" y="947"/>
                  </a:cubicBezTo>
                  <a:cubicBezTo>
                    <a:pt x="1477" y="948"/>
                    <a:pt x="1424" y="949"/>
                    <a:pt x="1434" y="950"/>
                  </a:cubicBezTo>
                  <a:cubicBezTo>
                    <a:pt x="1444" y="951"/>
                    <a:pt x="1429" y="953"/>
                    <a:pt x="1453" y="954"/>
                  </a:cubicBezTo>
                  <a:cubicBezTo>
                    <a:pt x="1416" y="958"/>
                    <a:pt x="1446" y="961"/>
                    <a:pt x="1436" y="965"/>
                  </a:cubicBezTo>
                  <a:cubicBezTo>
                    <a:pt x="1420" y="970"/>
                    <a:pt x="1413" y="973"/>
                    <a:pt x="1398" y="976"/>
                  </a:cubicBezTo>
                  <a:cubicBezTo>
                    <a:pt x="1406" y="978"/>
                    <a:pt x="1384" y="980"/>
                    <a:pt x="1396" y="983"/>
                  </a:cubicBezTo>
                  <a:cubicBezTo>
                    <a:pt x="1405" y="984"/>
                    <a:pt x="1362" y="986"/>
                    <a:pt x="1393" y="987"/>
                  </a:cubicBezTo>
                  <a:cubicBezTo>
                    <a:pt x="1397" y="987"/>
                    <a:pt x="1381" y="988"/>
                    <a:pt x="1372" y="988"/>
                  </a:cubicBezTo>
                  <a:cubicBezTo>
                    <a:pt x="1333" y="994"/>
                    <a:pt x="1359" y="993"/>
                    <a:pt x="1297" y="997"/>
                  </a:cubicBezTo>
                  <a:cubicBezTo>
                    <a:pt x="1289" y="998"/>
                    <a:pt x="1256" y="998"/>
                    <a:pt x="1287" y="999"/>
                  </a:cubicBezTo>
                  <a:cubicBezTo>
                    <a:pt x="1293" y="1000"/>
                    <a:pt x="1291" y="1000"/>
                    <a:pt x="1290" y="1001"/>
                  </a:cubicBezTo>
                  <a:cubicBezTo>
                    <a:pt x="1281" y="1004"/>
                    <a:pt x="1312" y="1008"/>
                    <a:pt x="1269" y="1011"/>
                  </a:cubicBezTo>
                  <a:cubicBezTo>
                    <a:pt x="1300" y="1013"/>
                    <a:pt x="1260" y="1011"/>
                    <a:pt x="1269" y="1016"/>
                  </a:cubicBezTo>
                  <a:cubicBezTo>
                    <a:pt x="1241" y="1014"/>
                    <a:pt x="1234" y="1015"/>
                    <a:pt x="1207" y="1020"/>
                  </a:cubicBezTo>
                  <a:cubicBezTo>
                    <a:pt x="1213" y="1020"/>
                    <a:pt x="1219" y="1020"/>
                    <a:pt x="1224" y="1020"/>
                  </a:cubicBezTo>
                  <a:cubicBezTo>
                    <a:pt x="1219" y="1020"/>
                    <a:pt x="1213" y="1020"/>
                    <a:pt x="1207" y="1020"/>
                  </a:cubicBezTo>
                  <a:cubicBezTo>
                    <a:pt x="1204" y="1021"/>
                    <a:pt x="1217" y="1022"/>
                    <a:pt x="1186" y="1022"/>
                  </a:cubicBezTo>
                  <a:cubicBezTo>
                    <a:pt x="1156" y="1026"/>
                    <a:pt x="1151" y="1027"/>
                    <a:pt x="1124" y="1029"/>
                  </a:cubicBezTo>
                  <a:cubicBezTo>
                    <a:pt x="1128" y="1029"/>
                    <a:pt x="1143" y="1029"/>
                    <a:pt x="1133" y="1029"/>
                  </a:cubicBezTo>
                  <a:cubicBezTo>
                    <a:pt x="1095" y="1029"/>
                    <a:pt x="1106" y="1030"/>
                    <a:pt x="1103" y="1031"/>
                  </a:cubicBezTo>
                  <a:cubicBezTo>
                    <a:pt x="1098" y="1031"/>
                    <a:pt x="1081" y="1032"/>
                    <a:pt x="1089" y="1033"/>
                  </a:cubicBezTo>
                  <a:cubicBezTo>
                    <a:pt x="1116" y="1034"/>
                    <a:pt x="1063" y="1034"/>
                    <a:pt x="1063" y="1035"/>
                  </a:cubicBezTo>
                  <a:cubicBezTo>
                    <a:pt x="1069" y="1035"/>
                    <a:pt x="1075" y="1036"/>
                    <a:pt x="1081" y="1036"/>
                  </a:cubicBezTo>
                  <a:cubicBezTo>
                    <a:pt x="1068" y="1036"/>
                    <a:pt x="1056" y="1037"/>
                    <a:pt x="1044" y="1037"/>
                  </a:cubicBezTo>
                  <a:cubicBezTo>
                    <a:pt x="1079" y="1038"/>
                    <a:pt x="1023" y="1039"/>
                    <a:pt x="1039" y="1040"/>
                  </a:cubicBezTo>
                  <a:cubicBezTo>
                    <a:pt x="1066" y="1042"/>
                    <a:pt x="995" y="1041"/>
                    <a:pt x="1000" y="1044"/>
                  </a:cubicBezTo>
                  <a:cubicBezTo>
                    <a:pt x="1030" y="1046"/>
                    <a:pt x="974" y="1047"/>
                    <a:pt x="1010" y="1050"/>
                  </a:cubicBezTo>
                  <a:cubicBezTo>
                    <a:pt x="1017" y="1053"/>
                    <a:pt x="975" y="1052"/>
                    <a:pt x="957" y="1050"/>
                  </a:cubicBezTo>
                  <a:cubicBezTo>
                    <a:pt x="957" y="1052"/>
                    <a:pt x="954" y="1053"/>
                    <a:pt x="958" y="1054"/>
                  </a:cubicBezTo>
                  <a:cubicBezTo>
                    <a:pt x="933" y="1060"/>
                    <a:pt x="994" y="1059"/>
                    <a:pt x="942" y="1063"/>
                  </a:cubicBezTo>
                  <a:cubicBezTo>
                    <a:pt x="962" y="1065"/>
                    <a:pt x="918" y="1067"/>
                    <a:pt x="975" y="1068"/>
                  </a:cubicBezTo>
                  <a:cubicBezTo>
                    <a:pt x="969" y="1069"/>
                    <a:pt x="956" y="1069"/>
                    <a:pt x="958" y="1070"/>
                  </a:cubicBezTo>
                  <a:cubicBezTo>
                    <a:pt x="985" y="1070"/>
                    <a:pt x="964" y="1071"/>
                    <a:pt x="957" y="1072"/>
                  </a:cubicBezTo>
                  <a:cubicBezTo>
                    <a:pt x="951" y="1073"/>
                    <a:pt x="926" y="1073"/>
                    <a:pt x="956" y="1074"/>
                  </a:cubicBezTo>
                  <a:cubicBezTo>
                    <a:pt x="939" y="1074"/>
                    <a:pt x="933" y="1075"/>
                    <a:pt x="936" y="1076"/>
                  </a:cubicBezTo>
                  <a:cubicBezTo>
                    <a:pt x="945" y="1075"/>
                    <a:pt x="951" y="1077"/>
                    <a:pt x="957" y="1079"/>
                  </a:cubicBezTo>
                  <a:cubicBezTo>
                    <a:pt x="959" y="1080"/>
                    <a:pt x="968" y="1082"/>
                    <a:pt x="955" y="1082"/>
                  </a:cubicBezTo>
                  <a:cubicBezTo>
                    <a:pt x="928" y="1084"/>
                    <a:pt x="970" y="1084"/>
                    <a:pt x="957" y="1085"/>
                  </a:cubicBezTo>
                  <a:cubicBezTo>
                    <a:pt x="864" y="1090"/>
                    <a:pt x="913" y="1098"/>
                    <a:pt x="825" y="1099"/>
                  </a:cubicBezTo>
                  <a:cubicBezTo>
                    <a:pt x="855" y="1099"/>
                    <a:pt x="879" y="1100"/>
                    <a:pt x="895" y="1099"/>
                  </a:cubicBezTo>
                  <a:cubicBezTo>
                    <a:pt x="889" y="1099"/>
                    <a:pt x="883" y="1098"/>
                    <a:pt x="878" y="1098"/>
                  </a:cubicBezTo>
                  <a:cubicBezTo>
                    <a:pt x="892" y="1098"/>
                    <a:pt x="927" y="1097"/>
                    <a:pt x="895" y="1098"/>
                  </a:cubicBezTo>
                  <a:lnTo>
                    <a:pt x="895" y="1099"/>
                  </a:lnTo>
                  <a:cubicBezTo>
                    <a:pt x="902" y="1099"/>
                    <a:pt x="909" y="1099"/>
                    <a:pt x="916" y="1100"/>
                  </a:cubicBezTo>
                  <a:cubicBezTo>
                    <a:pt x="882" y="1100"/>
                    <a:pt x="917" y="1101"/>
                    <a:pt x="904" y="1102"/>
                  </a:cubicBezTo>
                  <a:cubicBezTo>
                    <a:pt x="891" y="1103"/>
                    <a:pt x="897" y="1104"/>
                    <a:pt x="895" y="1105"/>
                  </a:cubicBezTo>
                  <a:cubicBezTo>
                    <a:pt x="893" y="1106"/>
                    <a:pt x="895" y="1107"/>
                    <a:pt x="876" y="1108"/>
                  </a:cubicBezTo>
                  <a:cubicBezTo>
                    <a:pt x="866" y="1109"/>
                    <a:pt x="886" y="1110"/>
                    <a:pt x="883" y="1111"/>
                  </a:cubicBezTo>
                  <a:cubicBezTo>
                    <a:pt x="881" y="1111"/>
                    <a:pt x="905" y="1112"/>
                    <a:pt x="863" y="1112"/>
                  </a:cubicBezTo>
                  <a:cubicBezTo>
                    <a:pt x="815" y="1113"/>
                    <a:pt x="916" y="1116"/>
                    <a:pt x="891" y="1117"/>
                  </a:cubicBezTo>
                  <a:cubicBezTo>
                    <a:pt x="884" y="1117"/>
                    <a:pt x="830" y="1118"/>
                    <a:pt x="874" y="1119"/>
                  </a:cubicBezTo>
                  <a:cubicBezTo>
                    <a:pt x="840" y="1121"/>
                    <a:pt x="856" y="1117"/>
                    <a:pt x="853" y="1128"/>
                  </a:cubicBezTo>
                  <a:cubicBezTo>
                    <a:pt x="853" y="1129"/>
                    <a:pt x="865" y="1130"/>
                    <a:pt x="851" y="1131"/>
                  </a:cubicBezTo>
                  <a:cubicBezTo>
                    <a:pt x="818" y="1132"/>
                    <a:pt x="866" y="1132"/>
                    <a:pt x="853" y="1133"/>
                  </a:cubicBezTo>
                  <a:cubicBezTo>
                    <a:pt x="847" y="1134"/>
                    <a:pt x="841" y="1134"/>
                    <a:pt x="834" y="1134"/>
                  </a:cubicBezTo>
                  <a:cubicBezTo>
                    <a:pt x="821" y="1135"/>
                    <a:pt x="800" y="1135"/>
                    <a:pt x="823" y="1140"/>
                  </a:cubicBezTo>
                  <a:cubicBezTo>
                    <a:pt x="829" y="1141"/>
                    <a:pt x="786" y="1142"/>
                    <a:pt x="831" y="1143"/>
                  </a:cubicBezTo>
                  <a:cubicBezTo>
                    <a:pt x="815" y="1145"/>
                    <a:pt x="746" y="1147"/>
                    <a:pt x="795" y="1150"/>
                  </a:cubicBezTo>
                  <a:cubicBezTo>
                    <a:pt x="807" y="1151"/>
                    <a:pt x="803" y="1151"/>
                    <a:pt x="794" y="1151"/>
                  </a:cubicBezTo>
                  <a:cubicBezTo>
                    <a:pt x="760" y="1154"/>
                    <a:pt x="787" y="1157"/>
                    <a:pt x="750" y="1159"/>
                  </a:cubicBezTo>
                  <a:cubicBezTo>
                    <a:pt x="800" y="1161"/>
                    <a:pt x="742" y="1163"/>
                    <a:pt x="789" y="1165"/>
                  </a:cubicBezTo>
                  <a:cubicBezTo>
                    <a:pt x="797" y="1165"/>
                    <a:pt x="783" y="1166"/>
                    <a:pt x="778" y="1167"/>
                  </a:cubicBezTo>
                  <a:cubicBezTo>
                    <a:pt x="789" y="1168"/>
                    <a:pt x="894" y="1168"/>
                    <a:pt x="853" y="1168"/>
                  </a:cubicBezTo>
                  <a:lnTo>
                    <a:pt x="853" y="1168"/>
                  </a:lnTo>
                  <a:cubicBezTo>
                    <a:pt x="884" y="1170"/>
                    <a:pt x="872" y="1171"/>
                    <a:pt x="884" y="1173"/>
                  </a:cubicBezTo>
                  <a:cubicBezTo>
                    <a:pt x="895" y="1174"/>
                    <a:pt x="877" y="1173"/>
                    <a:pt x="874" y="1173"/>
                  </a:cubicBezTo>
                  <a:cubicBezTo>
                    <a:pt x="879" y="1173"/>
                    <a:pt x="893" y="1173"/>
                    <a:pt x="884" y="1173"/>
                  </a:cubicBezTo>
                  <a:cubicBezTo>
                    <a:pt x="826" y="1174"/>
                    <a:pt x="807" y="1173"/>
                    <a:pt x="754" y="1170"/>
                  </a:cubicBezTo>
                  <a:lnTo>
                    <a:pt x="754" y="1175"/>
                  </a:lnTo>
                  <a:cubicBezTo>
                    <a:pt x="787" y="1172"/>
                    <a:pt x="870" y="1182"/>
                    <a:pt x="776" y="1184"/>
                  </a:cubicBezTo>
                  <a:cubicBezTo>
                    <a:pt x="744" y="1185"/>
                    <a:pt x="741" y="1168"/>
                    <a:pt x="687" y="1182"/>
                  </a:cubicBezTo>
                  <a:cubicBezTo>
                    <a:pt x="669" y="1196"/>
                    <a:pt x="642" y="1193"/>
                    <a:pt x="644" y="1199"/>
                  </a:cubicBezTo>
                  <a:cubicBezTo>
                    <a:pt x="579" y="1218"/>
                    <a:pt x="707" y="1217"/>
                    <a:pt x="747" y="1217"/>
                  </a:cubicBezTo>
                  <a:cubicBezTo>
                    <a:pt x="683" y="1217"/>
                    <a:pt x="753" y="1219"/>
                    <a:pt x="709" y="1219"/>
                  </a:cubicBezTo>
                  <a:cubicBezTo>
                    <a:pt x="724" y="1220"/>
                    <a:pt x="787" y="1220"/>
                    <a:pt x="767" y="1212"/>
                  </a:cubicBezTo>
                  <a:cubicBezTo>
                    <a:pt x="753" y="1210"/>
                    <a:pt x="782" y="1209"/>
                    <a:pt x="770" y="1208"/>
                  </a:cubicBezTo>
                  <a:cubicBezTo>
                    <a:pt x="756" y="1206"/>
                    <a:pt x="812" y="1205"/>
                    <a:pt x="775" y="1203"/>
                  </a:cubicBezTo>
                  <a:cubicBezTo>
                    <a:pt x="810" y="1203"/>
                    <a:pt x="747" y="1202"/>
                    <a:pt x="777" y="1201"/>
                  </a:cubicBezTo>
                  <a:cubicBezTo>
                    <a:pt x="809" y="1200"/>
                    <a:pt x="747" y="1199"/>
                    <a:pt x="773" y="1199"/>
                  </a:cubicBezTo>
                  <a:cubicBezTo>
                    <a:pt x="801" y="1198"/>
                    <a:pt x="785" y="1197"/>
                    <a:pt x="791" y="1196"/>
                  </a:cubicBezTo>
                  <a:cubicBezTo>
                    <a:pt x="795" y="1195"/>
                    <a:pt x="822" y="1195"/>
                    <a:pt x="792" y="1194"/>
                  </a:cubicBezTo>
                  <a:cubicBezTo>
                    <a:pt x="836" y="1189"/>
                    <a:pt x="830" y="1186"/>
                    <a:pt x="895" y="1180"/>
                  </a:cubicBezTo>
                  <a:cubicBezTo>
                    <a:pt x="857" y="1179"/>
                    <a:pt x="908" y="1178"/>
                    <a:pt x="877" y="1177"/>
                  </a:cubicBezTo>
                  <a:cubicBezTo>
                    <a:pt x="959" y="1179"/>
                    <a:pt x="970" y="1178"/>
                    <a:pt x="1031" y="1164"/>
                  </a:cubicBezTo>
                  <a:cubicBezTo>
                    <a:pt x="1058" y="1162"/>
                    <a:pt x="1027" y="1162"/>
                    <a:pt x="1029" y="1160"/>
                  </a:cubicBezTo>
                  <a:cubicBezTo>
                    <a:pt x="1035" y="1158"/>
                    <a:pt x="1042" y="1160"/>
                    <a:pt x="1041" y="1153"/>
                  </a:cubicBezTo>
                  <a:cubicBezTo>
                    <a:pt x="1067" y="1156"/>
                    <a:pt x="1140" y="1151"/>
                    <a:pt x="1103" y="1153"/>
                  </a:cubicBezTo>
                  <a:lnTo>
                    <a:pt x="1103" y="1153"/>
                  </a:lnTo>
                  <a:cubicBezTo>
                    <a:pt x="1104" y="1155"/>
                    <a:pt x="1117" y="1156"/>
                    <a:pt x="1106" y="1157"/>
                  </a:cubicBezTo>
                  <a:cubicBezTo>
                    <a:pt x="1096" y="1159"/>
                    <a:pt x="1132" y="1158"/>
                    <a:pt x="1124" y="1165"/>
                  </a:cubicBezTo>
                  <a:cubicBezTo>
                    <a:pt x="1140" y="1165"/>
                    <a:pt x="1149" y="1165"/>
                    <a:pt x="1161" y="1164"/>
                  </a:cubicBezTo>
                  <a:lnTo>
                    <a:pt x="1161" y="1169"/>
                  </a:lnTo>
                  <a:cubicBezTo>
                    <a:pt x="1143" y="1169"/>
                    <a:pt x="1133" y="1170"/>
                    <a:pt x="1124" y="1170"/>
                  </a:cubicBezTo>
                  <a:cubicBezTo>
                    <a:pt x="1162" y="1171"/>
                    <a:pt x="1098" y="1173"/>
                    <a:pt x="1144" y="1173"/>
                  </a:cubicBezTo>
                  <a:cubicBezTo>
                    <a:pt x="1077" y="1176"/>
                    <a:pt x="1175" y="1178"/>
                    <a:pt x="1106" y="1180"/>
                  </a:cubicBezTo>
                  <a:cubicBezTo>
                    <a:pt x="1140" y="1183"/>
                    <a:pt x="1115" y="1189"/>
                    <a:pt x="1125" y="1193"/>
                  </a:cubicBezTo>
                  <a:cubicBezTo>
                    <a:pt x="1130" y="1195"/>
                    <a:pt x="1095" y="1194"/>
                    <a:pt x="1082" y="1195"/>
                  </a:cubicBezTo>
                  <a:cubicBezTo>
                    <a:pt x="1082" y="1199"/>
                    <a:pt x="1088" y="1203"/>
                    <a:pt x="1079" y="1207"/>
                  </a:cubicBezTo>
                  <a:cubicBezTo>
                    <a:pt x="1076" y="1208"/>
                    <a:pt x="1099" y="1208"/>
                    <a:pt x="1092" y="1210"/>
                  </a:cubicBezTo>
                  <a:cubicBezTo>
                    <a:pt x="1076" y="1212"/>
                    <a:pt x="1051" y="1215"/>
                    <a:pt x="1061" y="1218"/>
                  </a:cubicBezTo>
                  <a:cubicBezTo>
                    <a:pt x="1068" y="1220"/>
                    <a:pt x="1047" y="1222"/>
                    <a:pt x="1078" y="1224"/>
                  </a:cubicBezTo>
                  <a:cubicBezTo>
                    <a:pt x="1034" y="1226"/>
                    <a:pt x="1087" y="1229"/>
                    <a:pt x="1048" y="1231"/>
                  </a:cubicBezTo>
                  <a:cubicBezTo>
                    <a:pt x="1063" y="1233"/>
                    <a:pt x="1037" y="1235"/>
                    <a:pt x="1040" y="1237"/>
                  </a:cubicBezTo>
                  <a:cubicBezTo>
                    <a:pt x="1043" y="1241"/>
                    <a:pt x="1039" y="1244"/>
                    <a:pt x="1041" y="1250"/>
                  </a:cubicBezTo>
                  <a:cubicBezTo>
                    <a:pt x="1041" y="1250"/>
                    <a:pt x="977" y="1248"/>
                    <a:pt x="1012" y="1250"/>
                  </a:cubicBezTo>
                  <a:cubicBezTo>
                    <a:pt x="1032" y="1251"/>
                    <a:pt x="987" y="1252"/>
                    <a:pt x="1020" y="1253"/>
                  </a:cubicBezTo>
                  <a:cubicBezTo>
                    <a:pt x="982" y="1254"/>
                    <a:pt x="1044" y="1256"/>
                    <a:pt x="1000" y="1256"/>
                  </a:cubicBezTo>
                  <a:cubicBezTo>
                    <a:pt x="1038" y="1258"/>
                    <a:pt x="1007" y="1259"/>
                    <a:pt x="1008" y="1260"/>
                  </a:cubicBezTo>
                  <a:cubicBezTo>
                    <a:pt x="1009" y="1261"/>
                    <a:pt x="1011" y="1262"/>
                    <a:pt x="999" y="1264"/>
                  </a:cubicBezTo>
                  <a:cubicBezTo>
                    <a:pt x="1039" y="1265"/>
                    <a:pt x="1024" y="1267"/>
                    <a:pt x="1016" y="1269"/>
                  </a:cubicBezTo>
                  <a:cubicBezTo>
                    <a:pt x="1007" y="1271"/>
                    <a:pt x="982" y="1273"/>
                    <a:pt x="936" y="1274"/>
                  </a:cubicBezTo>
                  <a:cubicBezTo>
                    <a:pt x="936" y="1294"/>
                    <a:pt x="937" y="1282"/>
                    <a:pt x="999" y="1286"/>
                  </a:cubicBezTo>
                  <a:cubicBezTo>
                    <a:pt x="999" y="1281"/>
                    <a:pt x="999" y="1282"/>
                    <a:pt x="991" y="1282"/>
                  </a:cubicBezTo>
                  <a:cubicBezTo>
                    <a:pt x="954" y="1281"/>
                    <a:pt x="997" y="1280"/>
                    <a:pt x="990" y="1279"/>
                  </a:cubicBezTo>
                  <a:cubicBezTo>
                    <a:pt x="983" y="1278"/>
                    <a:pt x="992" y="1277"/>
                    <a:pt x="1029" y="1276"/>
                  </a:cubicBezTo>
                  <a:cubicBezTo>
                    <a:pt x="1041" y="1278"/>
                    <a:pt x="1071" y="1276"/>
                    <a:pt x="1060" y="1283"/>
                  </a:cubicBezTo>
                  <a:cubicBezTo>
                    <a:pt x="1057" y="1284"/>
                    <a:pt x="1090" y="1285"/>
                    <a:pt x="1061" y="1286"/>
                  </a:cubicBezTo>
                  <a:cubicBezTo>
                    <a:pt x="1074" y="1287"/>
                    <a:pt x="1087" y="1287"/>
                    <a:pt x="1094" y="1287"/>
                  </a:cubicBezTo>
                  <a:cubicBezTo>
                    <a:pt x="1090" y="1288"/>
                    <a:pt x="1075" y="1289"/>
                    <a:pt x="1084" y="1290"/>
                  </a:cubicBezTo>
                  <a:cubicBezTo>
                    <a:pt x="1113" y="1292"/>
                    <a:pt x="1098" y="1294"/>
                    <a:pt x="1103" y="1296"/>
                  </a:cubicBezTo>
                  <a:cubicBezTo>
                    <a:pt x="1134" y="1300"/>
                    <a:pt x="1085" y="1299"/>
                    <a:pt x="1112" y="1301"/>
                  </a:cubicBezTo>
                  <a:cubicBezTo>
                    <a:pt x="1149" y="1305"/>
                    <a:pt x="1145" y="1302"/>
                    <a:pt x="1145" y="1314"/>
                  </a:cubicBezTo>
                  <a:cubicBezTo>
                    <a:pt x="1161" y="1314"/>
                    <a:pt x="1173" y="1314"/>
                    <a:pt x="1186" y="1314"/>
                  </a:cubicBezTo>
                  <a:cubicBezTo>
                    <a:pt x="1186" y="1322"/>
                    <a:pt x="1189" y="1318"/>
                    <a:pt x="1198" y="1322"/>
                  </a:cubicBezTo>
                  <a:cubicBezTo>
                    <a:pt x="1198" y="1323"/>
                    <a:pt x="1171" y="1323"/>
                    <a:pt x="1187" y="1324"/>
                  </a:cubicBezTo>
                  <a:cubicBezTo>
                    <a:pt x="1202" y="1325"/>
                    <a:pt x="1187" y="1326"/>
                    <a:pt x="1194" y="1326"/>
                  </a:cubicBezTo>
                  <a:cubicBezTo>
                    <a:pt x="1214" y="1327"/>
                    <a:pt x="1177" y="1328"/>
                    <a:pt x="1205" y="1329"/>
                  </a:cubicBezTo>
                  <a:cubicBezTo>
                    <a:pt x="1180" y="1329"/>
                    <a:pt x="1224" y="1331"/>
                    <a:pt x="1162" y="1331"/>
                  </a:cubicBezTo>
                  <a:cubicBezTo>
                    <a:pt x="1124" y="1330"/>
                    <a:pt x="1112" y="1333"/>
                    <a:pt x="1141" y="1333"/>
                  </a:cubicBezTo>
                  <a:cubicBezTo>
                    <a:pt x="1135" y="1333"/>
                    <a:pt x="1130" y="1334"/>
                    <a:pt x="1124" y="1334"/>
                  </a:cubicBezTo>
                  <a:cubicBezTo>
                    <a:pt x="1147" y="1335"/>
                    <a:pt x="1141" y="1336"/>
                    <a:pt x="1097" y="1336"/>
                  </a:cubicBezTo>
                  <a:cubicBezTo>
                    <a:pt x="1072" y="1337"/>
                    <a:pt x="1094" y="1336"/>
                    <a:pt x="1103" y="1336"/>
                  </a:cubicBezTo>
                  <a:cubicBezTo>
                    <a:pt x="1088" y="1337"/>
                    <a:pt x="1104" y="1336"/>
                    <a:pt x="1103" y="1334"/>
                  </a:cubicBezTo>
                  <a:cubicBezTo>
                    <a:pt x="1070" y="1333"/>
                    <a:pt x="1084" y="1334"/>
                    <a:pt x="1041" y="1336"/>
                  </a:cubicBezTo>
                  <a:cubicBezTo>
                    <a:pt x="1054" y="1337"/>
                    <a:pt x="1005" y="1338"/>
                    <a:pt x="1041" y="1339"/>
                  </a:cubicBezTo>
                  <a:cubicBezTo>
                    <a:pt x="1055" y="1350"/>
                    <a:pt x="1080" y="1348"/>
                    <a:pt x="1121" y="1355"/>
                  </a:cubicBezTo>
                  <a:cubicBezTo>
                    <a:pt x="1087" y="1356"/>
                    <a:pt x="1120" y="1357"/>
                    <a:pt x="1121" y="1358"/>
                  </a:cubicBezTo>
                  <a:cubicBezTo>
                    <a:pt x="1123" y="1359"/>
                    <a:pt x="1129" y="1361"/>
                    <a:pt x="1137" y="1362"/>
                  </a:cubicBezTo>
                  <a:cubicBezTo>
                    <a:pt x="1106" y="1366"/>
                    <a:pt x="1168" y="1366"/>
                    <a:pt x="1088" y="1369"/>
                  </a:cubicBezTo>
                  <a:cubicBezTo>
                    <a:pt x="1078" y="1369"/>
                    <a:pt x="1017" y="1371"/>
                    <a:pt x="1056" y="1373"/>
                  </a:cubicBezTo>
                  <a:cubicBezTo>
                    <a:pt x="1067" y="1373"/>
                    <a:pt x="1052" y="1375"/>
                    <a:pt x="1039" y="1376"/>
                  </a:cubicBezTo>
                  <a:cubicBezTo>
                    <a:pt x="1023" y="1377"/>
                    <a:pt x="1065" y="1378"/>
                    <a:pt x="1050" y="1379"/>
                  </a:cubicBezTo>
                  <a:cubicBezTo>
                    <a:pt x="1037" y="1380"/>
                    <a:pt x="1043" y="1381"/>
                    <a:pt x="1044" y="1384"/>
                  </a:cubicBezTo>
                  <a:cubicBezTo>
                    <a:pt x="1044" y="1384"/>
                    <a:pt x="1042" y="1383"/>
                    <a:pt x="1041" y="1383"/>
                  </a:cubicBezTo>
                  <a:cubicBezTo>
                    <a:pt x="1090" y="1389"/>
                    <a:pt x="966" y="1376"/>
                    <a:pt x="936" y="1375"/>
                  </a:cubicBezTo>
                  <a:lnTo>
                    <a:pt x="936" y="1376"/>
                  </a:lnTo>
                  <a:cubicBezTo>
                    <a:pt x="942" y="1377"/>
                    <a:pt x="948" y="1377"/>
                    <a:pt x="954" y="1377"/>
                  </a:cubicBezTo>
                  <a:cubicBezTo>
                    <a:pt x="948" y="1377"/>
                    <a:pt x="942" y="1377"/>
                    <a:pt x="936" y="1377"/>
                  </a:cubicBezTo>
                  <a:cubicBezTo>
                    <a:pt x="1014" y="1384"/>
                    <a:pt x="1065" y="1411"/>
                    <a:pt x="1145" y="1412"/>
                  </a:cubicBezTo>
                  <a:cubicBezTo>
                    <a:pt x="1146" y="1414"/>
                    <a:pt x="1142" y="1416"/>
                    <a:pt x="1145" y="1417"/>
                  </a:cubicBezTo>
                  <a:cubicBezTo>
                    <a:pt x="1148" y="1418"/>
                    <a:pt x="1134" y="1419"/>
                    <a:pt x="1157" y="1420"/>
                  </a:cubicBezTo>
                  <a:cubicBezTo>
                    <a:pt x="1168" y="1420"/>
                    <a:pt x="1145" y="1421"/>
                    <a:pt x="1163" y="1422"/>
                  </a:cubicBezTo>
                  <a:cubicBezTo>
                    <a:pt x="1175" y="1423"/>
                    <a:pt x="1159" y="1424"/>
                    <a:pt x="1167" y="1425"/>
                  </a:cubicBezTo>
                  <a:cubicBezTo>
                    <a:pt x="1135" y="1432"/>
                    <a:pt x="970" y="1416"/>
                    <a:pt x="898" y="1410"/>
                  </a:cubicBezTo>
                  <a:cubicBezTo>
                    <a:pt x="929" y="1411"/>
                    <a:pt x="848" y="1411"/>
                    <a:pt x="892" y="1412"/>
                  </a:cubicBezTo>
                  <a:cubicBezTo>
                    <a:pt x="890" y="1415"/>
                    <a:pt x="899" y="1418"/>
                    <a:pt x="957" y="1421"/>
                  </a:cubicBezTo>
                  <a:cubicBezTo>
                    <a:pt x="960" y="1426"/>
                    <a:pt x="1008" y="1429"/>
                    <a:pt x="1025" y="1435"/>
                  </a:cubicBezTo>
                  <a:cubicBezTo>
                    <a:pt x="1059" y="1436"/>
                    <a:pt x="1003" y="1437"/>
                    <a:pt x="1032" y="1437"/>
                  </a:cubicBezTo>
                  <a:cubicBezTo>
                    <a:pt x="1043" y="1438"/>
                    <a:pt x="1020" y="1439"/>
                    <a:pt x="1038" y="1439"/>
                  </a:cubicBezTo>
                  <a:cubicBezTo>
                    <a:pt x="1050" y="1440"/>
                    <a:pt x="1035" y="1441"/>
                    <a:pt x="1042" y="1442"/>
                  </a:cubicBezTo>
                  <a:cubicBezTo>
                    <a:pt x="1049" y="1443"/>
                    <a:pt x="1056" y="1443"/>
                    <a:pt x="1045" y="1444"/>
                  </a:cubicBezTo>
                  <a:cubicBezTo>
                    <a:pt x="1085" y="1445"/>
                    <a:pt x="1017" y="1446"/>
                    <a:pt x="1055" y="1446"/>
                  </a:cubicBezTo>
                  <a:cubicBezTo>
                    <a:pt x="1064" y="1449"/>
                    <a:pt x="1074" y="1451"/>
                    <a:pt x="1081" y="1454"/>
                  </a:cubicBezTo>
                  <a:cubicBezTo>
                    <a:pt x="1073" y="1457"/>
                    <a:pt x="1007" y="1457"/>
                    <a:pt x="1055" y="1459"/>
                  </a:cubicBezTo>
                  <a:cubicBezTo>
                    <a:pt x="1109" y="1460"/>
                    <a:pt x="1053" y="1464"/>
                    <a:pt x="1114" y="1468"/>
                  </a:cubicBezTo>
                  <a:cubicBezTo>
                    <a:pt x="1124" y="1469"/>
                    <a:pt x="1113" y="1469"/>
                    <a:pt x="1106" y="1469"/>
                  </a:cubicBezTo>
                  <a:cubicBezTo>
                    <a:pt x="1140" y="1470"/>
                    <a:pt x="1100" y="1471"/>
                    <a:pt x="1114" y="1471"/>
                  </a:cubicBezTo>
                  <a:cubicBezTo>
                    <a:pt x="1129" y="1472"/>
                    <a:pt x="1110" y="1474"/>
                    <a:pt x="1127" y="1475"/>
                  </a:cubicBezTo>
                  <a:cubicBezTo>
                    <a:pt x="1159" y="1476"/>
                    <a:pt x="1106" y="1477"/>
                    <a:pt x="1127" y="1477"/>
                  </a:cubicBezTo>
                  <a:cubicBezTo>
                    <a:pt x="1152" y="1478"/>
                    <a:pt x="1124" y="1479"/>
                    <a:pt x="1141" y="1480"/>
                  </a:cubicBezTo>
                  <a:cubicBezTo>
                    <a:pt x="1160" y="1481"/>
                    <a:pt x="1140" y="1482"/>
                    <a:pt x="1145" y="1489"/>
                  </a:cubicBezTo>
                  <a:cubicBezTo>
                    <a:pt x="1163" y="1489"/>
                    <a:pt x="1175" y="1490"/>
                    <a:pt x="1188" y="1490"/>
                  </a:cubicBezTo>
                  <a:cubicBezTo>
                    <a:pt x="1166" y="1491"/>
                    <a:pt x="1134" y="1491"/>
                    <a:pt x="1145" y="1493"/>
                  </a:cubicBezTo>
                  <a:cubicBezTo>
                    <a:pt x="1154" y="1494"/>
                    <a:pt x="1167" y="1495"/>
                    <a:pt x="1145" y="1496"/>
                  </a:cubicBezTo>
                  <a:cubicBezTo>
                    <a:pt x="1180" y="1497"/>
                    <a:pt x="1137" y="1498"/>
                    <a:pt x="1155" y="1498"/>
                  </a:cubicBezTo>
                  <a:cubicBezTo>
                    <a:pt x="1179" y="1498"/>
                    <a:pt x="1197" y="1498"/>
                    <a:pt x="1168" y="1499"/>
                  </a:cubicBezTo>
                  <a:cubicBezTo>
                    <a:pt x="1198" y="1500"/>
                    <a:pt x="1153" y="1501"/>
                    <a:pt x="1165" y="1502"/>
                  </a:cubicBezTo>
                  <a:cubicBezTo>
                    <a:pt x="1171" y="1502"/>
                    <a:pt x="1177" y="1502"/>
                    <a:pt x="1183" y="1503"/>
                  </a:cubicBezTo>
                  <a:cubicBezTo>
                    <a:pt x="1173" y="1503"/>
                    <a:pt x="1165" y="1502"/>
                    <a:pt x="1155" y="1506"/>
                  </a:cubicBezTo>
                  <a:cubicBezTo>
                    <a:pt x="1158" y="1506"/>
                    <a:pt x="1170" y="1507"/>
                    <a:pt x="1182" y="1507"/>
                  </a:cubicBezTo>
                  <a:cubicBezTo>
                    <a:pt x="1177" y="1508"/>
                    <a:pt x="1162" y="1508"/>
                    <a:pt x="1167" y="1509"/>
                  </a:cubicBezTo>
                  <a:cubicBezTo>
                    <a:pt x="1204" y="1511"/>
                    <a:pt x="1188" y="1514"/>
                    <a:pt x="1164" y="1516"/>
                  </a:cubicBezTo>
                  <a:cubicBezTo>
                    <a:pt x="1177" y="1516"/>
                    <a:pt x="1189" y="1516"/>
                    <a:pt x="1207" y="1517"/>
                  </a:cubicBezTo>
                  <a:cubicBezTo>
                    <a:pt x="1211" y="1535"/>
                    <a:pt x="1193" y="1534"/>
                    <a:pt x="1231" y="1536"/>
                  </a:cubicBezTo>
                  <a:cubicBezTo>
                    <a:pt x="1277" y="1539"/>
                    <a:pt x="1224" y="1541"/>
                    <a:pt x="1210" y="1543"/>
                  </a:cubicBezTo>
                  <a:cubicBezTo>
                    <a:pt x="1225" y="1543"/>
                    <a:pt x="1237" y="1543"/>
                    <a:pt x="1243" y="1543"/>
                  </a:cubicBezTo>
                  <a:cubicBezTo>
                    <a:pt x="1234" y="1544"/>
                    <a:pt x="1211" y="1546"/>
                    <a:pt x="1219" y="1546"/>
                  </a:cubicBezTo>
                  <a:cubicBezTo>
                    <a:pt x="1234" y="1548"/>
                    <a:pt x="1225" y="1549"/>
                    <a:pt x="1233" y="1550"/>
                  </a:cubicBezTo>
                  <a:cubicBezTo>
                    <a:pt x="1241" y="1551"/>
                    <a:pt x="1227" y="1551"/>
                    <a:pt x="1228" y="1552"/>
                  </a:cubicBezTo>
                  <a:cubicBezTo>
                    <a:pt x="1230" y="1553"/>
                    <a:pt x="1249" y="1555"/>
                    <a:pt x="1236" y="1556"/>
                  </a:cubicBezTo>
                  <a:cubicBezTo>
                    <a:pt x="1228" y="1557"/>
                    <a:pt x="1260" y="1557"/>
                    <a:pt x="1229" y="1558"/>
                  </a:cubicBezTo>
                  <a:cubicBezTo>
                    <a:pt x="1225" y="1558"/>
                    <a:pt x="1238" y="1559"/>
                    <a:pt x="1239" y="1560"/>
                  </a:cubicBezTo>
                  <a:cubicBezTo>
                    <a:pt x="1239" y="1560"/>
                    <a:pt x="1226" y="1562"/>
                    <a:pt x="1232" y="1562"/>
                  </a:cubicBezTo>
                  <a:cubicBezTo>
                    <a:pt x="1259" y="1562"/>
                    <a:pt x="1214" y="1563"/>
                    <a:pt x="1246" y="1564"/>
                  </a:cubicBezTo>
                  <a:cubicBezTo>
                    <a:pt x="1260" y="1565"/>
                    <a:pt x="1246" y="1565"/>
                    <a:pt x="1249" y="1570"/>
                  </a:cubicBezTo>
                  <a:cubicBezTo>
                    <a:pt x="1246" y="1577"/>
                    <a:pt x="1260" y="1574"/>
                    <a:pt x="1228" y="1576"/>
                  </a:cubicBezTo>
                  <a:cubicBezTo>
                    <a:pt x="1262" y="1577"/>
                    <a:pt x="1212" y="1578"/>
                    <a:pt x="1229" y="1579"/>
                  </a:cubicBezTo>
                  <a:cubicBezTo>
                    <a:pt x="1244" y="1580"/>
                    <a:pt x="1235" y="1580"/>
                    <a:pt x="1230" y="1581"/>
                  </a:cubicBezTo>
                  <a:cubicBezTo>
                    <a:pt x="1225" y="1582"/>
                    <a:pt x="1245" y="1583"/>
                    <a:pt x="1241" y="1583"/>
                  </a:cubicBezTo>
                  <a:cubicBezTo>
                    <a:pt x="1207" y="1584"/>
                    <a:pt x="1272" y="1585"/>
                    <a:pt x="1232" y="1585"/>
                  </a:cubicBezTo>
                  <a:cubicBezTo>
                    <a:pt x="1245" y="1586"/>
                    <a:pt x="1232" y="1587"/>
                    <a:pt x="1234" y="1587"/>
                  </a:cubicBezTo>
                  <a:cubicBezTo>
                    <a:pt x="1265" y="1588"/>
                    <a:pt x="1219" y="1588"/>
                    <a:pt x="1236" y="1589"/>
                  </a:cubicBezTo>
                  <a:cubicBezTo>
                    <a:pt x="1257" y="1590"/>
                    <a:pt x="1258" y="1591"/>
                    <a:pt x="1239" y="1591"/>
                  </a:cubicBezTo>
                  <a:cubicBezTo>
                    <a:pt x="1211" y="1592"/>
                    <a:pt x="1246" y="1593"/>
                    <a:pt x="1243" y="1594"/>
                  </a:cubicBezTo>
                  <a:cubicBezTo>
                    <a:pt x="1191" y="1590"/>
                    <a:pt x="1225" y="1601"/>
                    <a:pt x="1186" y="1604"/>
                  </a:cubicBezTo>
                  <a:cubicBezTo>
                    <a:pt x="1187" y="1612"/>
                    <a:pt x="1141" y="1614"/>
                    <a:pt x="1126" y="1618"/>
                  </a:cubicBezTo>
                  <a:cubicBezTo>
                    <a:pt x="1162" y="1618"/>
                    <a:pt x="1104" y="1620"/>
                    <a:pt x="1144" y="1620"/>
                  </a:cubicBezTo>
                  <a:cubicBezTo>
                    <a:pt x="1114" y="1623"/>
                    <a:pt x="1100" y="1629"/>
                    <a:pt x="1041" y="1638"/>
                  </a:cubicBezTo>
                  <a:cubicBezTo>
                    <a:pt x="1046" y="1638"/>
                    <a:pt x="1052" y="1638"/>
                    <a:pt x="1058" y="1639"/>
                  </a:cubicBezTo>
                  <a:cubicBezTo>
                    <a:pt x="1039" y="1640"/>
                    <a:pt x="1006" y="1640"/>
                    <a:pt x="999" y="1653"/>
                  </a:cubicBezTo>
                  <a:cubicBezTo>
                    <a:pt x="976" y="1654"/>
                    <a:pt x="957" y="1655"/>
                    <a:pt x="942" y="1656"/>
                  </a:cubicBezTo>
                  <a:cubicBezTo>
                    <a:pt x="981" y="1659"/>
                    <a:pt x="921" y="1660"/>
                    <a:pt x="924" y="1662"/>
                  </a:cubicBezTo>
                  <a:cubicBezTo>
                    <a:pt x="925" y="1664"/>
                    <a:pt x="909" y="1665"/>
                    <a:pt x="917" y="1666"/>
                  </a:cubicBezTo>
                  <a:cubicBezTo>
                    <a:pt x="921" y="1667"/>
                    <a:pt x="883" y="1667"/>
                    <a:pt x="906" y="1668"/>
                  </a:cubicBezTo>
                  <a:cubicBezTo>
                    <a:pt x="900" y="1670"/>
                    <a:pt x="903" y="1670"/>
                    <a:pt x="882" y="1672"/>
                  </a:cubicBezTo>
                  <a:cubicBezTo>
                    <a:pt x="876" y="1673"/>
                    <a:pt x="895" y="1674"/>
                    <a:pt x="891" y="1674"/>
                  </a:cubicBezTo>
                  <a:cubicBezTo>
                    <a:pt x="876" y="1676"/>
                    <a:pt x="825" y="1678"/>
                    <a:pt x="871" y="1680"/>
                  </a:cubicBezTo>
                  <a:cubicBezTo>
                    <a:pt x="833" y="1683"/>
                    <a:pt x="853" y="1683"/>
                    <a:pt x="817" y="1687"/>
                  </a:cubicBezTo>
                  <a:cubicBezTo>
                    <a:pt x="850" y="1688"/>
                    <a:pt x="929" y="1683"/>
                    <a:pt x="895" y="1685"/>
                  </a:cubicBezTo>
                  <a:lnTo>
                    <a:pt x="895" y="1685"/>
                  </a:lnTo>
                  <a:cubicBezTo>
                    <a:pt x="900" y="1687"/>
                    <a:pt x="868" y="1686"/>
                    <a:pt x="853" y="1687"/>
                  </a:cubicBezTo>
                  <a:cubicBezTo>
                    <a:pt x="843" y="1690"/>
                    <a:pt x="918" y="1688"/>
                    <a:pt x="874" y="1689"/>
                  </a:cubicBezTo>
                  <a:lnTo>
                    <a:pt x="874" y="1689"/>
                  </a:lnTo>
                  <a:cubicBezTo>
                    <a:pt x="815" y="1694"/>
                    <a:pt x="809" y="1702"/>
                    <a:pt x="774" y="1700"/>
                  </a:cubicBezTo>
                  <a:cubicBezTo>
                    <a:pt x="819" y="1702"/>
                    <a:pt x="741" y="1701"/>
                    <a:pt x="749" y="1702"/>
                  </a:cubicBezTo>
                  <a:cubicBezTo>
                    <a:pt x="747" y="1708"/>
                    <a:pt x="760" y="1705"/>
                    <a:pt x="728" y="1707"/>
                  </a:cubicBezTo>
                  <a:cubicBezTo>
                    <a:pt x="767" y="1708"/>
                    <a:pt x="733" y="1709"/>
                    <a:pt x="726" y="1709"/>
                  </a:cubicBezTo>
                  <a:cubicBezTo>
                    <a:pt x="713" y="1710"/>
                    <a:pt x="728" y="1711"/>
                    <a:pt x="716" y="1712"/>
                  </a:cubicBezTo>
                  <a:cubicBezTo>
                    <a:pt x="694" y="1713"/>
                    <a:pt x="727" y="1714"/>
                    <a:pt x="687" y="1715"/>
                  </a:cubicBezTo>
                  <a:cubicBezTo>
                    <a:pt x="693" y="1716"/>
                    <a:pt x="666" y="1717"/>
                    <a:pt x="678" y="1719"/>
                  </a:cubicBezTo>
                  <a:cubicBezTo>
                    <a:pt x="666" y="1719"/>
                    <a:pt x="671" y="1719"/>
                    <a:pt x="676" y="1720"/>
                  </a:cubicBezTo>
                  <a:cubicBezTo>
                    <a:pt x="704" y="1721"/>
                    <a:pt x="640" y="1721"/>
                    <a:pt x="653" y="1723"/>
                  </a:cubicBezTo>
                  <a:cubicBezTo>
                    <a:pt x="672" y="1723"/>
                    <a:pt x="663" y="1724"/>
                    <a:pt x="675" y="1725"/>
                  </a:cubicBezTo>
                  <a:cubicBezTo>
                    <a:pt x="687" y="1726"/>
                    <a:pt x="668" y="1726"/>
                    <a:pt x="666" y="1725"/>
                  </a:cubicBezTo>
                  <a:cubicBezTo>
                    <a:pt x="671" y="1725"/>
                    <a:pt x="684" y="1725"/>
                    <a:pt x="675" y="1725"/>
                  </a:cubicBezTo>
                  <a:cubicBezTo>
                    <a:pt x="591" y="1725"/>
                    <a:pt x="617" y="1726"/>
                    <a:pt x="571" y="1735"/>
                  </a:cubicBezTo>
                  <a:cubicBezTo>
                    <a:pt x="569" y="1738"/>
                    <a:pt x="522" y="1741"/>
                    <a:pt x="503" y="1745"/>
                  </a:cubicBezTo>
                  <a:cubicBezTo>
                    <a:pt x="497" y="1746"/>
                    <a:pt x="462" y="1747"/>
                    <a:pt x="498" y="1748"/>
                  </a:cubicBezTo>
                  <a:cubicBezTo>
                    <a:pt x="446" y="1753"/>
                    <a:pt x="453" y="1756"/>
                    <a:pt x="437" y="1758"/>
                  </a:cubicBezTo>
                  <a:cubicBezTo>
                    <a:pt x="443" y="1759"/>
                    <a:pt x="448" y="1759"/>
                    <a:pt x="454" y="1759"/>
                  </a:cubicBezTo>
                  <a:cubicBezTo>
                    <a:pt x="448" y="1759"/>
                    <a:pt x="443" y="1759"/>
                    <a:pt x="437" y="1759"/>
                  </a:cubicBezTo>
                  <a:cubicBezTo>
                    <a:pt x="440" y="1761"/>
                    <a:pt x="352" y="1763"/>
                    <a:pt x="413" y="1765"/>
                  </a:cubicBezTo>
                  <a:cubicBezTo>
                    <a:pt x="413" y="1765"/>
                    <a:pt x="407" y="1765"/>
                    <a:pt x="406" y="1765"/>
                  </a:cubicBezTo>
                  <a:cubicBezTo>
                    <a:pt x="377" y="1766"/>
                    <a:pt x="390" y="1767"/>
                    <a:pt x="374" y="1769"/>
                  </a:cubicBezTo>
                  <a:cubicBezTo>
                    <a:pt x="441" y="1770"/>
                    <a:pt x="355" y="1773"/>
                    <a:pt x="356" y="1774"/>
                  </a:cubicBezTo>
                  <a:cubicBezTo>
                    <a:pt x="399" y="1775"/>
                    <a:pt x="357" y="1777"/>
                    <a:pt x="382" y="1779"/>
                  </a:cubicBezTo>
                  <a:cubicBezTo>
                    <a:pt x="390" y="1779"/>
                    <a:pt x="400" y="1780"/>
                    <a:pt x="394" y="1781"/>
                  </a:cubicBezTo>
                  <a:cubicBezTo>
                    <a:pt x="358" y="1782"/>
                    <a:pt x="392" y="1785"/>
                    <a:pt x="369" y="1786"/>
                  </a:cubicBezTo>
                  <a:cubicBezTo>
                    <a:pt x="341" y="1789"/>
                    <a:pt x="361" y="1791"/>
                    <a:pt x="354" y="1793"/>
                  </a:cubicBezTo>
                  <a:cubicBezTo>
                    <a:pt x="351" y="1794"/>
                    <a:pt x="355" y="1795"/>
                    <a:pt x="353" y="1796"/>
                  </a:cubicBezTo>
                  <a:cubicBezTo>
                    <a:pt x="338" y="1799"/>
                    <a:pt x="306" y="1797"/>
                    <a:pt x="311" y="1801"/>
                  </a:cubicBezTo>
                  <a:cubicBezTo>
                    <a:pt x="308" y="1802"/>
                    <a:pt x="278" y="1805"/>
                    <a:pt x="283" y="1808"/>
                  </a:cubicBezTo>
                  <a:cubicBezTo>
                    <a:pt x="285" y="1809"/>
                    <a:pt x="254" y="1809"/>
                    <a:pt x="287" y="1810"/>
                  </a:cubicBezTo>
                  <a:cubicBezTo>
                    <a:pt x="331" y="1814"/>
                    <a:pt x="281" y="1811"/>
                    <a:pt x="292" y="1822"/>
                  </a:cubicBezTo>
                  <a:cubicBezTo>
                    <a:pt x="281" y="1828"/>
                    <a:pt x="300" y="1831"/>
                    <a:pt x="300" y="1833"/>
                  </a:cubicBezTo>
                  <a:cubicBezTo>
                    <a:pt x="299" y="1835"/>
                    <a:pt x="336" y="1836"/>
                    <a:pt x="291" y="1837"/>
                  </a:cubicBezTo>
                  <a:cubicBezTo>
                    <a:pt x="335" y="1838"/>
                    <a:pt x="301" y="1839"/>
                    <a:pt x="292" y="1841"/>
                  </a:cubicBezTo>
                  <a:cubicBezTo>
                    <a:pt x="289" y="1841"/>
                    <a:pt x="294" y="1842"/>
                    <a:pt x="302" y="1842"/>
                  </a:cubicBezTo>
                  <a:cubicBezTo>
                    <a:pt x="319" y="1843"/>
                    <a:pt x="277" y="1843"/>
                    <a:pt x="310" y="1844"/>
                  </a:cubicBezTo>
                  <a:cubicBezTo>
                    <a:pt x="320" y="1844"/>
                    <a:pt x="308" y="1846"/>
                    <a:pt x="332" y="1847"/>
                  </a:cubicBezTo>
                  <a:cubicBezTo>
                    <a:pt x="294" y="1847"/>
                    <a:pt x="335" y="1848"/>
                    <a:pt x="333" y="1849"/>
                  </a:cubicBezTo>
                  <a:cubicBezTo>
                    <a:pt x="324" y="1864"/>
                    <a:pt x="386" y="1865"/>
                    <a:pt x="395" y="1864"/>
                  </a:cubicBezTo>
                  <a:cubicBezTo>
                    <a:pt x="392" y="1873"/>
                    <a:pt x="402" y="1872"/>
                    <a:pt x="407" y="1874"/>
                  </a:cubicBezTo>
                  <a:cubicBezTo>
                    <a:pt x="407" y="1875"/>
                    <a:pt x="388" y="1876"/>
                    <a:pt x="398" y="1876"/>
                  </a:cubicBezTo>
                  <a:cubicBezTo>
                    <a:pt x="425" y="1882"/>
                    <a:pt x="461" y="1887"/>
                    <a:pt x="480" y="1891"/>
                  </a:cubicBezTo>
                  <a:cubicBezTo>
                    <a:pt x="540" y="1899"/>
                    <a:pt x="527" y="1904"/>
                    <a:pt x="589" y="1913"/>
                  </a:cubicBezTo>
                  <a:cubicBezTo>
                    <a:pt x="591" y="1913"/>
                    <a:pt x="598" y="1914"/>
                    <a:pt x="595" y="1914"/>
                  </a:cubicBezTo>
                  <a:cubicBezTo>
                    <a:pt x="550" y="1915"/>
                    <a:pt x="639" y="1919"/>
                    <a:pt x="625" y="1924"/>
                  </a:cubicBezTo>
                  <a:cubicBezTo>
                    <a:pt x="656" y="1929"/>
                    <a:pt x="673" y="1934"/>
                    <a:pt x="708" y="1943"/>
                  </a:cubicBezTo>
                  <a:cubicBezTo>
                    <a:pt x="707" y="1944"/>
                    <a:pt x="695" y="1946"/>
                    <a:pt x="711" y="1947"/>
                  </a:cubicBezTo>
                  <a:cubicBezTo>
                    <a:pt x="728" y="1948"/>
                    <a:pt x="704" y="1949"/>
                    <a:pt x="719" y="1950"/>
                  </a:cubicBezTo>
                  <a:cubicBezTo>
                    <a:pt x="697" y="1950"/>
                    <a:pt x="747" y="1951"/>
                    <a:pt x="709" y="1952"/>
                  </a:cubicBezTo>
                  <a:cubicBezTo>
                    <a:pt x="730" y="1952"/>
                    <a:pt x="726" y="1953"/>
                    <a:pt x="709" y="1953"/>
                  </a:cubicBezTo>
                  <a:cubicBezTo>
                    <a:pt x="746" y="1954"/>
                    <a:pt x="698" y="1955"/>
                    <a:pt x="718" y="1955"/>
                  </a:cubicBezTo>
                  <a:cubicBezTo>
                    <a:pt x="749" y="1956"/>
                    <a:pt x="702" y="1957"/>
                    <a:pt x="715" y="1957"/>
                  </a:cubicBezTo>
                  <a:cubicBezTo>
                    <a:pt x="741" y="1959"/>
                    <a:pt x="720" y="1960"/>
                    <a:pt x="729" y="1961"/>
                  </a:cubicBezTo>
                  <a:cubicBezTo>
                    <a:pt x="783" y="1966"/>
                    <a:pt x="769" y="1971"/>
                    <a:pt x="811" y="1977"/>
                  </a:cubicBezTo>
                  <a:cubicBezTo>
                    <a:pt x="756" y="1978"/>
                    <a:pt x="833" y="1980"/>
                    <a:pt x="813" y="1981"/>
                  </a:cubicBezTo>
                  <a:cubicBezTo>
                    <a:pt x="811" y="1981"/>
                    <a:pt x="838" y="1982"/>
                    <a:pt x="818" y="1982"/>
                  </a:cubicBezTo>
                  <a:cubicBezTo>
                    <a:pt x="812" y="1983"/>
                    <a:pt x="830" y="1984"/>
                    <a:pt x="832" y="1984"/>
                  </a:cubicBezTo>
                  <a:cubicBezTo>
                    <a:pt x="834" y="1985"/>
                    <a:pt x="823" y="1987"/>
                    <a:pt x="835" y="1987"/>
                  </a:cubicBezTo>
                  <a:cubicBezTo>
                    <a:pt x="850" y="1988"/>
                    <a:pt x="827" y="1990"/>
                    <a:pt x="847" y="1990"/>
                  </a:cubicBezTo>
                  <a:cubicBezTo>
                    <a:pt x="874" y="1991"/>
                    <a:pt x="812" y="1992"/>
                    <a:pt x="848" y="1993"/>
                  </a:cubicBezTo>
                  <a:cubicBezTo>
                    <a:pt x="826" y="1994"/>
                    <a:pt x="858" y="1995"/>
                    <a:pt x="854" y="1996"/>
                  </a:cubicBezTo>
                  <a:cubicBezTo>
                    <a:pt x="850" y="1997"/>
                    <a:pt x="862" y="1999"/>
                    <a:pt x="851" y="2000"/>
                  </a:cubicBezTo>
                  <a:cubicBezTo>
                    <a:pt x="841" y="2001"/>
                    <a:pt x="890" y="2001"/>
                    <a:pt x="861" y="2002"/>
                  </a:cubicBezTo>
                  <a:cubicBezTo>
                    <a:pt x="850" y="2002"/>
                    <a:pt x="879" y="2003"/>
                    <a:pt x="856" y="2004"/>
                  </a:cubicBezTo>
                  <a:cubicBezTo>
                    <a:pt x="902" y="2006"/>
                    <a:pt x="848" y="2010"/>
                    <a:pt x="890" y="2012"/>
                  </a:cubicBezTo>
                  <a:cubicBezTo>
                    <a:pt x="852" y="2013"/>
                    <a:pt x="897" y="2014"/>
                    <a:pt x="886" y="2014"/>
                  </a:cubicBezTo>
                  <a:cubicBezTo>
                    <a:pt x="870" y="2015"/>
                    <a:pt x="902" y="2016"/>
                    <a:pt x="897" y="2017"/>
                  </a:cubicBezTo>
                  <a:cubicBezTo>
                    <a:pt x="894" y="2019"/>
                    <a:pt x="909" y="2021"/>
                    <a:pt x="914" y="2023"/>
                  </a:cubicBezTo>
                  <a:cubicBezTo>
                    <a:pt x="919" y="2024"/>
                    <a:pt x="925" y="2026"/>
                    <a:pt x="913" y="2027"/>
                  </a:cubicBezTo>
                  <a:cubicBezTo>
                    <a:pt x="901" y="2028"/>
                    <a:pt x="947" y="2029"/>
                    <a:pt x="923" y="2030"/>
                  </a:cubicBezTo>
                  <a:cubicBezTo>
                    <a:pt x="916" y="2030"/>
                    <a:pt x="930" y="2031"/>
                    <a:pt x="918" y="2032"/>
                  </a:cubicBezTo>
                  <a:cubicBezTo>
                    <a:pt x="909" y="2032"/>
                    <a:pt x="912" y="2034"/>
                    <a:pt x="921" y="2034"/>
                  </a:cubicBezTo>
                  <a:cubicBezTo>
                    <a:pt x="957" y="2035"/>
                    <a:pt x="900" y="2035"/>
                    <a:pt x="928" y="2036"/>
                  </a:cubicBezTo>
                  <a:cubicBezTo>
                    <a:pt x="964" y="2037"/>
                    <a:pt x="907" y="2038"/>
                    <a:pt x="916" y="2038"/>
                  </a:cubicBezTo>
                  <a:cubicBezTo>
                    <a:pt x="926" y="2039"/>
                    <a:pt x="949" y="2040"/>
                    <a:pt x="929" y="2041"/>
                  </a:cubicBezTo>
                  <a:cubicBezTo>
                    <a:pt x="918" y="2043"/>
                    <a:pt x="942" y="2042"/>
                    <a:pt x="936" y="2048"/>
                  </a:cubicBezTo>
                  <a:cubicBezTo>
                    <a:pt x="939" y="2053"/>
                    <a:pt x="928" y="2054"/>
                    <a:pt x="939" y="2055"/>
                  </a:cubicBezTo>
                  <a:cubicBezTo>
                    <a:pt x="948" y="2057"/>
                    <a:pt x="910" y="2058"/>
                    <a:pt x="933" y="2059"/>
                  </a:cubicBezTo>
                  <a:cubicBezTo>
                    <a:pt x="950" y="2060"/>
                    <a:pt x="936" y="2062"/>
                    <a:pt x="936" y="2064"/>
                  </a:cubicBezTo>
                  <a:lnTo>
                    <a:pt x="954" y="2064"/>
                  </a:lnTo>
                  <a:cubicBezTo>
                    <a:pt x="948" y="2064"/>
                    <a:pt x="942" y="2064"/>
                    <a:pt x="936" y="2064"/>
                  </a:cubicBezTo>
                  <a:cubicBezTo>
                    <a:pt x="936" y="2067"/>
                    <a:pt x="930" y="2069"/>
                    <a:pt x="938" y="2072"/>
                  </a:cubicBezTo>
                  <a:cubicBezTo>
                    <a:pt x="947" y="2074"/>
                    <a:pt x="902" y="2077"/>
                    <a:pt x="936" y="2079"/>
                  </a:cubicBezTo>
                  <a:cubicBezTo>
                    <a:pt x="938" y="2079"/>
                    <a:pt x="918" y="2081"/>
                    <a:pt x="919" y="2083"/>
                  </a:cubicBezTo>
                  <a:cubicBezTo>
                    <a:pt x="919" y="2083"/>
                    <a:pt x="933" y="2084"/>
                    <a:pt x="918" y="2085"/>
                  </a:cubicBezTo>
                  <a:cubicBezTo>
                    <a:pt x="816" y="2107"/>
                    <a:pt x="744" y="2117"/>
                    <a:pt x="601" y="2128"/>
                  </a:cubicBezTo>
                  <a:cubicBezTo>
                    <a:pt x="640" y="2133"/>
                    <a:pt x="514" y="2143"/>
                    <a:pt x="500" y="2144"/>
                  </a:cubicBezTo>
                  <a:cubicBezTo>
                    <a:pt x="535" y="2145"/>
                    <a:pt x="482" y="2146"/>
                    <a:pt x="496" y="2147"/>
                  </a:cubicBezTo>
                  <a:cubicBezTo>
                    <a:pt x="452" y="2153"/>
                    <a:pt x="426" y="2156"/>
                    <a:pt x="395" y="2161"/>
                  </a:cubicBezTo>
                  <a:cubicBezTo>
                    <a:pt x="379" y="2163"/>
                    <a:pt x="375" y="2164"/>
                    <a:pt x="410" y="2166"/>
                  </a:cubicBezTo>
                  <a:cubicBezTo>
                    <a:pt x="492" y="2171"/>
                    <a:pt x="363" y="2172"/>
                    <a:pt x="414" y="2174"/>
                  </a:cubicBezTo>
                  <a:cubicBezTo>
                    <a:pt x="401" y="2175"/>
                    <a:pt x="388" y="2175"/>
                    <a:pt x="374" y="2176"/>
                  </a:cubicBezTo>
                  <a:cubicBezTo>
                    <a:pt x="409" y="2177"/>
                    <a:pt x="364" y="2178"/>
                    <a:pt x="391" y="2179"/>
                  </a:cubicBezTo>
                  <a:cubicBezTo>
                    <a:pt x="364" y="2179"/>
                    <a:pt x="375" y="2180"/>
                    <a:pt x="375" y="2184"/>
                  </a:cubicBezTo>
                  <a:cubicBezTo>
                    <a:pt x="378" y="2184"/>
                    <a:pt x="336" y="2185"/>
                    <a:pt x="374" y="2186"/>
                  </a:cubicBezTo>
                  <a:cubicBezTo>
                    <a:pt x="352" y="2186"/>
                    <a:pt x="357" y="2187"/>
                    <a:pt x="372" y="2187"/>
                  </a:cubicBezTo>
                  <a:cubicBezTo>
                    <a:pt x="337" y="2192"/>
                    <a:pt x="349" y="2194"/>
                    <a:pt x="311" y="2197"/>
                  </a:cubicBezTo>
                  <a:cubicBezTo>
                    <a:pt x="299" y="2198"/>
                    <a:pt x="347" y="2199"/>
                    <a:pt x="314" y="2200"/>
                  </a:cubicBezTo>
                  <a:cubicBezTo>
                    <a:pt x="297" y="2202"/>
                    <a:pt x="321" y="2204"/>
                    <a:pt x="327" y="2204"/>
                  </a:cubicBezTo>
                  <a:cubicBezTo>
                    <a:pt x="312" y="2205"/>
                    <a:pt x="292" y="2204"/>
                    <a:pt x="275" y="2204"/>
                  </a:cubicBezTo>
                  <a:cubicBezTo>
                    <a:pt x="274" y="2205"/>
                    <a:pt x="273" y="2205"/>
                    <a:pt x="272" y="2205"/>
                  </a:cubicBezTo>
                  <a:cubicBezTo>
                    <a:pt x="267" y="2206"/>
                    <a:pt x="260" y="2206"/>
                    <a:pt x="291" y="2207"/>
                  </a:cubicBezTo>
                  <a:cubicBezTo>
                    <a:pt x="307" y="2205"/>
                    <a:pt x="310" y="2207"/>
                    <a:pt x="291" y="2207"/>
                  </a:cubicBezTo>
                  <a:cubicBezTo>
                    <a:pt x="291" y="2207"/>
                    <a:pt x="291" y="2206"/>
                    <a:pt x="291" y="2207"/>
                  </a:cubicBezTo>
                  <a:cubicBezTo>
                    <a:pt x="285" y="2207"/>
                    <a:pt x="270" y="2208"/>
                    <a:pt x="274" y="2209"/>
                  </a:cubicBezTo>
                  <a:cubicBezTo>
                    <a:pt x="278" y="2209"/>
                    <a:pt x="284" y="2209"/>
                    <a:pt x="277" y="2210"/>
                  </a:cubicBezTo>
                  <a:cubicBezTo>
                    <a:pt x="272" y="2211"/>
                    <a:pt x="230" y="2212"/>
                    <a:pt x="269" y="2213"/>
                  </a:cubicBezTo>
                  <a:cubicBezTo>
                    <a:pt x="245" y="2215"/>
                    <a:pt x="211" y="2216"/>
                    <a:pt x="247" y="2217"/>
                  </a:cubicBezTo>
                  <a:cubicBezTo>
                    <a:pt x="211" y="2219"/>
                    <a:pt x="243" y="2220"/>
                    <a:pt x="227" y="2222"/>
                  </a:cubicBezTo>
                  <a:cubicBezTo>
                    <a:pt x="207" y="2223"/>
                    <a:pt x="221" y="2225"/>
                    <a:pt x="204" y="2226"/>
                  </a:cubicBezTo>
                  <a:cubicBezTo>
                    <a:pt x="190" y="2227"/>
                    <a:pt x="213" y="2228"/>
                    <a:pt x="189" y="2229"/>
                  </a:cubicBezTo>
                  <a:cubicBezTo>
                    <a:pt x="166" y="2230"/>
                    <a:pt x="160" y="2231"/>
                    <a:pt x="166" y="2233"/>
                  </a:cubicBezTo>
                  <a:cubicBezTo>
                    <a:pt x="170" y="2238"/>
                    <a:pt x="155" y="2238"/>
                    <a:pt x="147" y="2241"/>
                  </a:cubicBezTo>
                  <a:cubicBezTo>
                    <a:pt x="140" y="2241"/>
                    <a:pt x="155" y="2243"/>
                    <a:pt x="144" y="2243"/>
                  </a:cubicBezTo>
                  <a:cubicBezTo>
                    <a:pt x="115" y="2244"/>
                    <a:pt x="148" y="2245"/>
                    <a:pt x="131" y="2246"/>
                  </a:cubicBezTo>
                  <a:cubicBezTo>
                    <a:pt x="108" y="2247"/>
                    <a:pt x="143" y="2249"/>
                    <a:pt x="107" y="2250"/>
                  </a:cubicBezTo>
                  <a:cubicBezTo>
                    <a:pt x="136" y="2251"/>
                    <a:pt x="76" y="2252"/>
                    <a:pt x="116" y="2254"/>
                  </a:cubicBezTo>
                  <a:cubicBezTo>
                    <a:pt x="59" y="2256"/>
                    <a:pt x="82" y="2259"/>
                    <a:pt x="64" y="2261"/>
                  </a:cubicBezTo>
                  <a:cubicBezTo>
                    <a:pt x="58" y="2262"/>
                    <a:pt x="77" y="2263"/>
                    <a:pt x="74" y="2264"/>
                  </a:cubicBezTo>
                  <a:cubicBezTo>
                    <a:pt x="56" y="2267"/>
                    <a:pt x="39" y="2271"/>
                    <a:pt x="41" y="2275"/>
                  </a:cubicBezTo>
                  <a:cubicBezTo>
                    <a:pt x="42" y="2277"/>
                    <a:pt x="56" y="2279"/>
                    <a:pt x="38" y="2280"/>
                  </a:cubicBezTo>
                  <a:cubicBezTo>
                    <a:pt x="13" y="2282"/>
                    <a:pt x="49" y="2283"/>
                    <a:pt x="42" y="2285"/>
                  </a:cubicBezTo>
                  <a:cubicBezTo>
                    <a:pt x="-6" y="2290"/>
                    <a:pt x="98" y="2288"/>
                    <a:pt x="42" y="2291"/>
                  </a:cubicBezTo>
                  <a:cubicBezTo>
                    <a:pt x="31" y="2292"/>
                    <a:pt x="21" y="2293"/>
                    <a:pt x="29" y="2293"/>
                  </a:cubicBezTo>
                  <a:cubicBezTo>
                    <a:pt x="55" y="2295"/>
                    <a:pt x="20" y="2295"/>
                    <a:pt x="25" y="2296"/>
                  </a:cubicBezTo>
                  <a:cubicBezTo>
                    <a:pt x="60" y="2297"/>
                    <a:pt x="44" y="2299"/>
                    <a:pt x="38" y="2301"/>
                  </a:cubicBezTo>
                  <a:cubicBezTo>
                    <a:pt x="32" y="2302"/>
                    <a:pt x="49" y="2305"/>
                    <a:pt x="7" y="2306"/>
                  </a:cubicBezTo>
                  <a:cubicBezTo>
                    <a:pt x="5" y="2306"/>
                    <a:pt x="14" y="2306"/>
                    <a:pt x="15" y="2307"/>
                  </a:cubicBezTo>
                  <a:cubicBezTo>
                    <a:pt x="17" y="2307"/>
                    <a:pt x="25" y="2308"/>
                    <a:pt x="17" y="2308"/>
                  </a:cubicBezTo>
                  <a:cubicBezTo>
                    <a:pt x="-11" y="2310"/>
                    <a:pt x="2" y="2311"/>
                    <a:pt x="8" y="2312"/>
                  </a:cubicBezTo>
                  <a:cubicBezTo>
                    <a:pt x="15" y="2313"/>
                    <a:pt x="3" y="2314"/>
                    <a:pt x="0" y="2316"/>
                  </a:cubicBezTo>
                  <a:cubicBezTo>
                    <a:pt x="10" y="2317"/>
                    <a:pt x="31" y="2317"/>
                    <a:pt x="41" y="2318"/>
                  </a:cubicBezTo>
                  <a:cubicBezTo>
                    <a:pt x="49" y="2319"/>
                    <a:pt x="3" y="2319"/>
                    <a:pt x="37" y="2320"/>
                  </a:cubicBezTo>
                  <a:cubicBezTo>
                    <a:pt x="21" y="2321"/>
                    <a:pt x="36" y="2321"/>
                    <a:pt x="40" y="2322"/>
                  </a:cubicBezTo>
                  <a:cubicBezTo>
                    <a:pt x="46" y="2323"/>
                    <a:pt x="34" y="2324"/>
                    <a:pt x="62" y="2325"/>
                  </a:cubicBezTo>
                  <a:cubicBezTo>
                    <a:pt x="85" y="2326"/>
                    <a:pt x="21" y="2326"/>
                    <a:pt x="56" y="2327"/>
                  </a:cubicBezTo>
                  <a:cubicBezTo>
                    <a:pt x="65" y="2327"/>
                    <a:pt x="47" y="2328"/>
                    <a:pt x="56" y="2329"/>
                  </a:cubicBezTo>
                  <a:cubicBezTo>
                    <a:pt x="110" y="2340"/>
                    <a:pt x="133" y="2347"/>
                    <a:pt x="182" y="2353"/>
                  </a:cubicBezTo>
                  <a:cubicBezTo>
                    <a:pt x="190" y="2353"/>
                    <a:pt x="169" y="2354"/>
                    <a:pt x="167" y="2355"/>
                  </a:cubicBezTo>
                  <a:cubicBezTo>
                    <a:pt x="163" y="2356"/>
                    <a:pt x="196" y="2357"/>
                    <a:pt x="188" y="2359"/>
                  </a:cubicBezTo>
                  <a:cubicBezTo>
                    <a:pt x="181" y="2360"/>
                    <a:pt x="214" y="2361"/>
                    <a:pt x="187" y="2362"/>
                  </a:cubicBezTo>
                  <a:cubicBezTo>
                    <a:pt x="283" y="2371"/>
                    <a:pt x="408" y="2388"/>
                    <a:pt x="431" y="2394"/>
                  </a:cubicBezTo>
                  <a:cubicBezTo>
                    <a:pt x="490" y="2396"/>
                    <a:pt x="463" y="2397"/>
                    <a:pt x="444" y="2400"/>
                  </a:cubicBezTo>
                  <a:cubicBezTo>
                    <a:pt x="454" y="2400"/>
                    <a:pt x="463" y="2400"/>
                    <a:pt x="476" y="2400"/>
                  </a:cubicBezTo>
                  <a:cubicBezTo>
                    <a:pt x="402" y="2403"/>
                    <a:pt x="519" y="2411"/>
                    <a:pt x="497" y="2416"/>
                  </a:cubicBezTo>
                  <a:cubicBezTo>
                    <a:pt x="475" y="2416"/>
                    <a:pt x="502" y="2417"/>
                    <a:pt x="491" y="2418"/>
                  </a:cubicBezTo>
                  <a:cubicBezTo>
                    <a:pt x="461" y="2419"/>
                    <a:pt x="527" y="2419"/>
                    <a:pt x="521" y="2425"/>
                  </a:cubicBezTo>
                  <a:cubicBezTo>
                    <a:pt x="520" y="2426"/>
                    <a:pt x="503" y="2427"/>
                    <a:pt x="555" y="2428"/>
                  </a:cubicBezTo>
                  <a:cubicBezTo>
                    <a:pt x="577" y="2430"/>
                    <a:pt x="508" y="2431"/>
                    <a:pt x="559" y="2433"/>
                  </a:cubicBezTo>
                  <a:cubicBezTo>
                    <a:pt x="500" y="2435"/>
                    <a:pt x="577" y="2436"/>
                    <a:pt x="582" y="2442"/>
                  </a:cubicBezTo>
                  <a:cubicBezTo>
                    <a:pt x="583" y="2442"/>
                    <a:pt x="554" y="2443"/>
                    <a:pt x="581" y="2444"/>
                  </a:cubicBezTo>
                  <a:cubicBezTo>
                    <a:pt x="597" y="2446"/>
                    <a:pt x="592" y="2447"/>
                    <a:pt x="603" y="2447"/>
                  </a:cubicBezTo>
                  <a:cubicBezTo>
                    <a:pt x="598" y="2451"/>
                    <a:pt x="637" y="2455"/>
                    <a:pt x="625" y="2458"/>
                  </a:cubicBezTo>
                  <a:cubicBezTo>
                    <a:pt x="622" y="2460"/>
                    <a:pt x="638" y="2461"/>
                    <a:pt x="634" y="2462"/>
                  </a:cubicBezTo>
                  <a:cubicBezTo>
                    <a:pt x="630" y="2463"/>
                    <a:pt x="649" y="2465"/>
                    <a:pt x="646" y="2466"/>
                  </a:cubicBezTo>
                  <a:cubicBezTo>
                    <a:pt x="643" y="2467"/>
                    <a:pt x="635" y="2469"/>
                    <a:pt x="649" y="2470"/>
                  </a:cubicBezTo>
                  <a:cubicBezTo>
                    <a:pt x="659" y="2473"/>
                    <a:pt x="671" y="2470"/>
                    <a:pt x="667" y="2476"/>
                  </a:cubicBezTo>
                  <a:cubicBezTo>
                    <a:pt x="674" y="2480"/>
                    <a:pt x="710" y="2478"/>
                    <a:pt x="707" y="2487"/>
                  </a:cubicBezTo>
                  <a:cubicBezTo>
                    <a:pt x="724" y="2486"/>
                    <a:pt x="733" y="2486"/>
                    <a:pt x="751" y="2486"/>
                  </a:cubicBezTo>
                  <a:cubicBezTo>
                    <a:pt x="751" y="2487"/>
                    <a:pt x="740" y="2489"/>
                    <a:pt x="753" y="2489"/>
                  </a:cubicBezTo>
                  <a:cubicBezTo>
                    <a:pt x="779" y="2491"/>
                    <a:pt x="774" y="2493"/>
                    <a:pt x="760" y="2495"/>
                  </a:cubicBezTo>
                  <a:cubicBezTo>
                    <a:pt x="758" y="2495"/>
                    <a:pt x="752" y="2495"/>
                    <a:pt x="754" y="2495"/>
                  </a:cubicBezTo>
                  <a:cubicBezTo>
                    <a:pt x="796" y="2497"/>
                    <a:pt x="786" y="2498"/>
                    <a:pt x="771" y="2500"/>
                  </a:cubicBezTo>
                  <a:cubicBezTo>
                    <a:pt x="774" y="2503"/>
                    <a:pt x="852" y="2507"/>
                    <a:pt x="817" y="2509"/>
                  </a:cubicBezTo>
                  <a:cubicBezTo>
                    <a:pt x="829" y="2509"/>
                    <a:pt x="841" y="2509"/>
                    <a:pt x="849" y="2509"/>
                  </a:cubicBezTo>
                  <a:cubicBezTo>
                    <a:pt x="846" y="2510"/>
                    <a:pt x="838" y="2510"/>
                    <a:pt x="841" y="2510"/>
                  </a:cubicBezTo>
                  <a:cubicBezTo>
                    <a:pt x="877" y="2511"/>
                    <a:pt x="885" y="2513"/>
                    <a:pt x="869" y="2514"/>
                  </a:cubicBezTo>
                  <a:cubicBezTo>
                    <a:pt x="854" y="2514"/>
                    <a:pt x="896" y="2519"/>
                    <a:pt x="895" y="2520"/>
                  </a:cubicBezTo>
                  <a:cubicBezTo>
                    <a:pt x="902" y="2521"/>
                    <a:pt x="879" y="2523"/>
                    <a:pt x="909" y="2524"/>
                  </a:cubicBezTo>
                  <a:cubicBezTo>
                    <a:pt x="939" y="2525"/>
                    <a:pt x="898" y="2527"/>
                    <a:pt x="909" y="2528"/>
                  </a:cubicBezTo>
                  <a:cubicBezTo>
                    <a:pt x="914" y="2529"/>
                    <a:pt x="887" y="2530"/>
                    <a:pt x="912" y="2531"/>
                  </a:cubicBezTo>
                  <a:cubicBezTo>
                    <a:pt x="933" y="2532"/>
                    <a:pt x="898" y="2533"/>
                    <a:pt x="936" y="2534"/>
                  </a:cubicBezTo>
                  <a:cubicBezTo>
                    <a:pt x="901" y="2535"/>
                    <a:pt x="916" y="2536"/>
                    <a:pt x="910" y="2537"/>
                  </a:cubicBezTo>
                  <a:cubicBezTo>
                    <a:pt x="897" y="2539"/>
                    <a:pt x="891" y="2541"/>
                    <a:pt x="899" y="2542"/>
                  </a:cubicBezTo>
                  <a:cubicBezTo>
                    <a:pt x="902" y="2543"/>
                    <a:pt x="892" y="2544"/>
                    <a:pt x="903" y="2544"/>
                  </a:cubicBezTo>
                  <a:cubicBezTo>
                    <a:pt x="933" y="2545"/>
                    <a:pt x="873" y="2546"/>
                    <a:pt x="912" y="2546"/>
                  </a:cubicBezTo>
                  <a:cubicBezTo>
                    <a:pt x="878" y="2548"/>
                    <a:pt x="930" y="2546"/>
                    <a:pt x="914" y="2551"/>
                  </a:cubicBezTo>
                  <a:cubicBezTo>
                    <a:pt x="901" y="2553"/>
                    <a:pt x="948" y="2554"/>
                    <a:pt x="917" y="2556"/>
                  </a:cubicBezTo>
                  <a:cubicBezTo>
                    <a:pt x="966" y="2560"/>
                    <a:pt x="928" y="2564"/>
                    <a:pt x="921" y="2568"/>
                  </a:cubicBezTo>
                  <a:cubicBezTo>
                    <a:pt x="913" y="2570"/>
                    <a:pt x="947" y="2571"/>
                    <a:pt x="949" y="2572"/>
                  </a:cubicBezTo>
                  <a:cubicBezTo>
                    <a:pt x="944" y="2572"/>
                    <a:pt x="941" y="2572"/>
                    <a:pt x="936" y="2572"/>
                  </a:cubicBezTo>
                  <a:cubicBezTo>
                    <a:pt x="941" y="2571"/>
                    <a:pt x="956" y="2572"/>
                    <a:pt x="946" y="2572"/>
                  </a:cubicBezTo>
                  <a:cubicBezTo>
                    <a:pt x="931" y="2571"/>
                    <a:pt x="919" y="2572"/>
                    <a:pt x="919" y="2572"/>
                  </a:cubicBezTo>
                  <a:cubicBezTo>
                    <a:pt x="943" y="2587"/>
                    <a:pt x="1039" y="2589"/>
                    <a:pt x="1113" y="2602"/>
                  </a:cubicBezTo>
                  <a:cubicBezTo>
                    <a:pt x="1169" y="2603"/>
                    <a:pt x="1123" y="2605"/>
                    <a:pt x="1163" y="2607"/>
                  </a:cubicBezTo>
                  <a:cubicBezTo>
                    <a:pt x="1146" y="2610"/>
                    <a:pt x="1161" y="2611"/>
                    <a:pt x="1183" y="2613"/>
                  </a:cubicBezTo>
                  <a:cubicBezTo>
                    <a:pt x="1204" y="2614"/>
                    <a:pt x="1149" y="2615"/>
                    <a:pt x="1184" y="2616"/>
                  </a:cubicBezTo>
                  <a:cubicBezTo>
                    <a:pt x="1165" y="2616"/>
                    <a:pt x="1177" y="2617"/>
                    <a:pt x="1184" y="2618"/>
                  </a:cubicBezTo>
                  <a:cubicBezTo>
                    <a:pt x="1201" y="2623"/>
                    <a:pt x="1264" y="2629"/>
                    <a:pt x="1272" y="2632"/>
                  </a:cubicBezTo>
                  <a:cubicBezTo>
                    <a:pt x="1275" y="2632"/>
                    <a:pt x="1295" y="2633"/>
                    <a:pt x="1270" y="2633"/>
                  </a:cubicBezTo>
                  <a:cubicBezTo>
                    <a:pt x="1292" y="2634"/>
                    <a:pt x="1309" y="2636"/>
                    <a:pt x="1331" y="2639"/>
                  </a:cubicBezTo>
                  <a:cubicBezTo>
                    <a:pt x="1294" y="2640"/>
                    <a:pt x="1336" y="2641"/>
                    <a:pt x="1333" y="2641"/>
                  </a:cubicBezTo>
                  <a:cubicBezTo>
                    <a:pt x="1331" y="2642"/>
                    <a:pt x="1320" y="2643"/>
                    <a:pt x="1349" y="2644"/>
                  </a:cubicBezTo>
                  <a:cubicBezTo>
                    <a:pt x="1326" y="2645"/>
                    <a:pt x="1361" y="2647"/>
                    <a:pt x="1354" y="2648"/>
                  </a:cubicBezTo>
                  <a:cubicBezTo>
                    <a:pt x="1336" y="2653"/>
                    <a:pt x="1386" y="2654"/>
                    <a:pt x="1370" y="2656"/>
                  </a:cubicBezTo>
                  <a:cubicBezTo>
                    <a:pt x="1343" y="2658"/>
                    <a:pt x="1402" y="2659"/>
                    <a:pt x="1394" y="2661"/>
                  </a:cubicBezTo>
                  <a:cubicBezTo>
                    <a:pt x="1395" y="2662"/>
                    <a:pt x="1390" y="2663"/>
                    <a:pt x="1399" y="2663"/>
                  </a:cubicBezTo>
                  <a:cubicBezTo>
                    <a:pt x="1434" y="2664"/>
                    <a:pt x="1383" y="2665"/>
                    <a:pt x="1406" y="2665"/>
                  </a:cubicBezTo>
                  <a:cubicBezTo>
                    <a:pt x="1433" y="2666"/>
                    <a:pt x="1397" y="2668"/>
                    <a:pt x="1435" y="2669"/>
                  </a:cubicBezTo>
                  <a:cubicBezTo>
                    <a:pt x="1407" y="2670"/>
                    <a:pt x="1446" y="2671"/>
                    <a:pt x="1445" y="2672"/>
                  </a:cubicBezTo>
                  <a:cubicBezTo>
                    <a:pt x="1457" y="2675"/>
                    <a:pt x="1456" y="2677"/>
                    <a:pt x="1475" y="2678"/>
                  </a:cubicBezTo>
                  <a:cubicBezTo>
                    <a:pt x="1482" y="2678"/>
                    <a:pt x="1453" y="2680"/>
                    <a:pt x="1461" y="2680"/>
                  </a:cubicBezTo>
                  <a:cubicBezTo>
                    <a:pt x="1496" y="2682"/>
                    <a:pt x="1469" y="2684"/>
                    <a:pt x="1477" y="2685"/>
                  </a:cubicBezTo>
                  <a:cubicBezTo>
                    <a:pt x="1496" y="2691"/>
                    <a:pt x="1516" y="2692"/>
                    <a:pt x="1520" y="2702"/>
                  </a:cubicBezTo>
                  <a:cubicBezTo>
                    <a:pt x="1561" y="2704"/>
                    <a:pt x="1545" y="2707"/>
                    <a:pt x="1534" y="2709"/>
                  </a:cubicBezTo>
                  <a:cubicBezTo>
                    <a:pt x="1526" y="2710"/>
                    <a:pt x="1566" y="2711"/>
                    <a:pt x="1525" y="2713"/>
                  </a:cubicBezTo>
                  <a:cubicBezTo>
                    <a:pt x="1565" y="2714"/>
                    <a:pt x="1516" y="2717"/>
                    <a:pt x="1559" y="2719"/>
                  </a:cubicBezTo>
                  <a:cubicBezTo>
                    <a:pt x="1569" y="2720"/>
                    <a:pt x="1532" y="2722"/>
                    <a:pt x="1560" y="2724"/>
                  </a:cubicBezTo>
                  <a:cubicBezTo>
                    <a:pt x="1570" y="2724"/>
                    <a:pt x="1523" y="2725"/>
                    <a:pt x="1561" y="2726"/>
                  </a:cubicBezTo>
                  <a:cubicBezTo>
                    <a:pt x="1519" y="2727"/>
                    <a:pt x="1564" y="2728"/>
                    <a:pt x="1563" y="2728"/>
                  </a:cubicBezTo>
                  <a:cubicBezTo>
                    <a:pt x="1558" y="2733"/>
                    <a:pt x="1563" y="2737"/>
                    <a:pt x="1560" y="2741"/>
                  </a:cubicBezTo>
                  <a:cubicBezTo>
                    <a:pt x="1558" y="2745"/>
                    <a:pt x="1572" y="2749"/>
                    <a:pt x="1542" y="2753"/>
                  </a:cubicBezTo>
                  <a:cubicBezTo>
                    <a:pt x="1532" y="2754"/>
                    <a:pt x="1534" y="2756"/>
                    <a:pt x="1542" y="2757"/>
                  </a:cubicBezTo>
                  <a:cubicBezTo>
                    <a:pt x="1551" y="2758"/>
                    <a:pt x="1506" y="2759"/>
                    <a:pt x="1539" y="2761"/>
                  </a:cubicBezTo>
                  <a:cubicBezTo>
                    <a:pt x="1517" y="2762"/>
                    <a:pt x="1533" y="2763"/>
                    <a:pt x="1531" y="2764"/>
                  </a:cubicBezTo>
                  <a:cubicBezTo>
                    <a:pt x="1516" y="2767"/>
                    <a:pt x="1517" y="2772"/>
                    <a:pt x="1531" y="2774"/>
                  </a:cubicBezTo>
                  <a:cubicBezTo>
                    <a:pt x="1529" y="2777"/>
                    <a:pt x="1485" y="2778"/>
                    <a:pt x="1518" y="2779"/>
                  </a:cubicBezTo>
                  <a:cubicBezTo>
                    <a:pt x="1538" y="2780"/>
                    <a:pt x="1493" y="2781"/>
                    <a:pt x="1511" y="2782"/>
                  </a:cubicBezTo>
                  <a:cubicBezTo>
                    <a:pt x="1515" y="2782"/>
                    <a:pt x="1496" y="2783"/>
                    <a:pt x="1500" y="2783"/>
                  </a:cubicBezTo>
                  <a:cubicBezTo>
                    <a:pt x="1510" y="2784"/>
                    <a:pt x="1538" y="2785"/>
                    <a:pt x="1502" y="2787"/>
                  </a:cubicBezTo>
                  <a:cubicBezTo>
                    <a:pt x="1537" y="2789"/>
                    <a:pt x="1511" y="2787"/>
                    <a:pt x="1520" y="2797"/>
                  </a:cubicBezTo>
                  <a:cubicBezTo>
                    <a:pt x="1525" y="2800"/>
                    <a:pt x="1497" y="2802"/>
                    <a:pt x="1539" y="2804"/>
                  </a:cubicBezTo>
                  <a:cubicBezTo>
                    <a:pt x="1477" y="2807"/>
                    <a:pt x="1559" y="2807"/>
                    <a:pt x="1522" y="2808"/>
                  </a:cubicBezTo>
                  <a:cubicBezTo>
                    <a:pt x="1563" y="2809"/>
                    <a:pt x="1506" y="2810"/>
                    <a:pt x="1531" y="2810"/>
                  </a:cubicBezTo>
                  <a:cubicBezTo>
                    <a:pt x="1563" y="2811"/>
                    <a:pt x="1510" y="2812"/>
                    <a:pt x="1528" y="2812"/>
                  </a:cubicBezTo>
                  <a:cubicBezTo>
                    <a:pt x="1556" y="2813"/>
                    <a:pt x="1498" y="2814"/>
                    <a:pt x="1536" y="2814"/>
                  </a:cubicBezTo>
                  <a:cubicBezTo>
                    <a:pt x="1507" y="2815"/>
                    <a:pt x="1546" y="2816"/>
                    <a:pt x="1528" y="2817"/>
                  </a:cubicBezTo>
                  <a:cubicBezTo>
                    <a:pt x="1516" y="2817"/>
                    <a:pt x="1546" y="2818"/>
                    <a:pt x="1522" y="2819"/>
                  </a:cubicBezTo>
                  <a:cubicBezTo>
                    <a:pt x="1558" y="2819"/>
                    <a:pt x="1519" y="2821"/>
                    <a:pt x="1526" y="2821"/>
                  </a:cubicBezTo>
                  <a:cubicBezTo>
                    <a:pt x="1553" y="2822"/>
                    <a:pt x="1489" y="2823"/>
                    <a:pt x="1534" y="2824"/>
                  </a:cubicBezTo>
                  <a:cubicBezTo>
                    <a:pt x="1527" y="2825"/>
                    <a:pt x="1525" y="2827"/>
                    <a:pt x="1540" y="2828"/>
                  </a:cubicBezTo>
                  <a:cubicBezTo>
                    <a:pt x="1506" y="2828"/>
                    <a:pt x="1550" y="2830"/>
                    <a:pt x="1524" y="2830"/>
                  </a:cubicBezTo>
                  <a:cubicBezTo>
                    <a:pt x="1549" y="2831"/>
                    <a:pt x="1514" y="2832"/>
                    <a:pt x="1519" y="2833"/>
                  </a:cubicBezTo>
                  <a:cubicBezTo>
                    <a:pt x="1524" y="2834"/>
                    <a:pt x="1509" y="2835"/>
                    <a:pt x="1539" y="2836"/>
                  </a:cubicBezTo>
                  <a:cubicBezTo>
                    <a:pt x="1495" y="2839"/>
                    <a:pt x="1531" y="2843"/>
                    <a:pt x="1520" y="2846"/>
                  </a:cubicBezTo>
                  <a:cubicBezTo>
                    <a:pt x="1516" y="2847"/>
                    <a:pt x="1496" y="2848"/>
                    <a:pt x="1517" y="2849"/>
                  </a:cubicBezTo>
                  <a:cubicBezTo>
                    <a:pt x="1526" y="2849"/>
                    <a:pt x="1519" y="2851"/>
                    <a:pt x="1508" y="2851"/>
                  </a:cubicBezTo>
                  <a:cubicBezTo>
                    <a:pt x="1493" y="2852"/>
                    <a:pt x="1534" y="2853"/>
                    <a:pt x="1501" y="2853"/>
                  </a:cubicBezTo>
                  <a:cubicBezTo>
                    <a:pt x="1487" y="2854"/>
                    <a:pt x="1479" y="2855"/>
                    <a:pt x="1487" y="2856"/>
                  </a:cubicBezTo>
                  <a:cubicBezTo>
                    <a:pt x="1512" y="2856"/>
                    <a:pt x="1457" y="2857"/>
                    <a:pt x="1495" y="2858"/>
                  </a:cubicBezTo>
                  <a:cubicBezTo>
                    <a:pt x="1490" y="2859"/>
                    <a:pt x="1456" y="2862"/>
                    <a:pt x="1466" y="2864"/>
                  </a:cubicBezTo>
                  <a:cubicBezTo>
                    <a:pt x="1482" y="2865"/>
                    <a:pt x="1447" y="2865"/>
                    <a:pt x="1455" y="2866"/>
                  </a:cubicBezTo>
                  <a:cubicBezTo>
                    <a:pt x="1466" y="2868"/>
                    <a:pt x="1452" y="2870"/>
                    <a:pt x="1457" y="2873"/>
                  </a:cubicBezTo>
                  <a:cubicBezTo>
                    <a:pt x="1469" y="2877"/>
                    <a:pt x="1409" y="2881"/>
                    <a:pt x="1419" y="2882"/>
                  </a:cubicBezTo>
                  <a:cubicBezTo>
                    <a:pt x="1447" y="2884"/>
                    <a:pt x="1408" y="2881"/>
                    <a:pt x="1415" y="2887"/>
                  </a:cubicBezTo>
                  <a:cubicBezTo>
                    <a:pt x="1360" y="2889"/>
                    <a:pt x="1312" y="2896"/>
                    <a:pt x="1251" y="2900"/>
                  </a:cubicBezTo>
                  <a:cubicBezTo>
                    <a:pt x="1299" y="2901"/>
                    <a:pt x="1259" y="2903"/>
                    <a:pt x="1241" y="2904"/>
                  </a:cubicBezTo>
                  <a:cubicBezTo>
                    <a:pt x="1219" y="2905"/>
                    <a:pt x="1257" y="2905"/>
                    <a:pt x="1249" y="2906"/>
                  </a:cubicBezTo>
                  <a:cubicBezTo>
                    <a:pt x="1287" y="2907"/>
                    <a:pt x="1259" y="2913"/>
                    <a:pt x="1228" y="2914"/>
                  </a:cubicBezTo>
                  <a:cubicBezTo>
                    <a:pt x="1234" y="2914"/>
                    <a:pt x="1239" y="2914"/>
                    <a:pt x="1245" y="2914"/>
                  </a:cubicBezTo>
                  <a:cubicBezTo>
                    <a:pt x="1139" y="2914"/>
                    <a:pt x="1234" y="2920"/>
                    <a:pt x="1124" y="2930"/>
                  </a:cubicBezTo>
                  <a:cubicBezTo>
                    <a:pt x="1119" y="2937"/>
                    <a:pt x="1052" y="2943"/>
                    <a:pt x="1062" y="2947"/>
                  </a:cubicBezTo>
                  <a:cubicBezTo>
                    <a:pt x="1064" y="2947"/>
                    <a:pt x="1080" y="2948"/>
                    <a:pt x="1076" y="2948"/>
                  </a:cubicBezTo>
                  <a:cubicBezTo>
                    <a:pt x="1045" y="2954"/>
                    <a:pt x="1026" y="2954"/>
                    <a:pt x="1040" y="2960"/>
                  </a:cubicBezTo>
                  <a:cubicBezTo>
                    <a:pt x="1027" y="2962"/>
                    <a:pt x="1023" y="2962"/>
                    <a:pt x="1037" y="2964"/>
                  </a:cubicBezTo>
                  <a:cubicBezTo>
                    <a:pt x="1006" y="2965"/>
                    <a:pt x="1057" y="2966"/>
                    <a:pt x="1021" y="2966"/>
                  </a:cubicBezTo>
                  <a:cubicBezTo>
                    <a:pt x="995" y="2967"/>
                    <a:pt x="1055" y="2967"/>
                    <a:pt x="1027" y="2969"/>
                  </a:cubicBezTo>
                  <a:cubicBezTo>
                    <a:pt x="1013" y="2969"/>
                    <a:pt x="1018" y="2971"/>
                    <a:pt x="1020" y="2972"/>
                  </a:cubicBezTo>
                  <a:cubicBezTo>
                    <a:pt x="1025" y="2973"/>
                    <a:pt x="1003" y="2976"/>
                    <a:pt x="1037" y="2977"/>
                  </a:cubicBezTo>
                  <a:cubicBezTo>
                    <a:pt x="1008" y="2978"/>
                    <a:pt x="1022" y="2979"/>
                    <a:pt x="1020" y="2980"/>
                  </a:cubicBezTo>
                  <a:cubicBezTo>
                    <a:pt x="1017" y="2985"/>
                    <a:pt x="1025" y="2985"/>
                    <a:pt x="1006" y="2986"/>
                  </a:cubicBezTo>
                  <a:cubicBezTo>
                    <a:pt x="977" y="2987"/>
                    <a:pt x="1033" y="2988"/>
                    <a:pt x="1007" y="2989"/>
                  </a:cubicBezTo>
                  <a:cubicBezTo>
                    <a:pt x="995" y="2990"/>
                    <a:pt x="1041" y="2991"/>
                    <a:pt x="1003" y="2991"/>
                  </a:cubicBezTo>
                  <a:cubicBezTo>
                    <a:pt x="1020" y="2993"/>
                    <a:pt x="989" y="2995"/>
                    <a:pt x="998" y="2997"/>
                  </a:cubicBezTo>
                  <a:cubicBezTo>
                    <a:pt x="1005" y="2998"/>
                    <a:pt x="993" y="3000"/>
                    <a:pt x="1013" y="3001"/>
                  </a:cubicBezTo>
                  <a:cubicBezTo>
                    <a:pt x="984" y="3003"/>
                    <a:pt x="998" y="3005"/>
                    <a:pt x="1001" y="3007"/>
                  </a:cubicBezTo>
                  <a:cubicBezTo>
                    <a:pt x="1006" y="3010"/>
                    <a:pt x="975" y="3014"/>
                    <a:pt x="1018" y="3017"/>
                  </a:cubicBezTo>
                  <a:cubicBezTo>
                    <a:pt x="976" y="3020"/>
                    <a:pt x="1007" y="3023"/>
                    <a:pt x="1000" y="3026"/>
                  </a:cubicBezTo>
                  <a:cubicBezTo>
                    <a:pt x="997" y="3027"/>
                    <a:pt x="1023" y="3029"/>
                    <a:pt x="986" y="3030"/>
                  </a:cubicBezTo>
                  <a:cubicBezTo>
                    <a:pt x="990" y="3031"/>
                    <a:pt x="1024" y="3037"/>
                    <a:pt x="1019" y="3040"/>
                  </a:cubicBezTo>
                  <a:cubicBezTo>
                    <a:pt x="1017" y="3041"/>
                    <a:pt x="1036" y="3043"/>
                    <a:pt x="1007" y="3044"/>
                  </a:cubicBezTo>
                  <a:cubicBezTo>
                    <a:pt x="979" y="3046"/>
                    <a:pt x="1030" y="3047"/>
                    <a:pt x="1001" y="3048"/>
                  </a:cubicBezTo>
                  <a:cubicBezTo>
                    <a:pt x="990" y="3049"/>
                    <a:pt x="1009" y="3050"/>
                    <a:pt x="1009" y="3051"/>
                  </a:cubicBezTo>
                  <a:cubicBezTo>
                    <a:pt x="1006" y="3055"/>
                    <a:pt x="968" y="3062"/>
                    <a:pt x="978" y="3067"/>
                  </a:cubicBezTo>
                  <a:cubicBezTo>
                    <a:pt x="962" y="3067"/>
                    <a:pt x="961" y="3067"/>
                    <a:pt x="965" y="3068"/>
                  </a:cubicBezTo>
                  <a:cubicBezTo>
                    <a:pt x="970" y="3068"/>
                    <a:pt x="983" y="3068"/>
                    <a:pt x="977" y="3069"/>
                  </a:cubicBezTo>
                  <a:cubicBezTo>
                    <a:pt x="930" y="3074"/>
                    <a:pt x="970" y="3073"/>
                    <a:pt x="936" y="3081"/>
                  </a:cubicBezTo>
                  <a:cubicBezTo>
                    <a:pt x="897" y="3082"/>
                    <a:pt x="901" y="3088"/>
                    <a:pt x="889" y="3093"/>
                  </a:cubicBezTo>
                  <a:cubicBezTo>
                    <a:pt x="861" y="3098"/>
                    <a:pt x="877" y="3095"/>
                    <a:pt x="856" y="3099"/>
                  </a:cubicBezTo>
                  <a:cubicBezTo>
                    <a:pt x="842" y="3099"/>
                    <a:pt x="864" y="3101"/>
                    <a:pt x="851" y="3101"/>
                  </a:cubicBezTo>
                  <a:cubicBezTo>
                    <a:pt x="811" y="3102"/>
                    <a:pt x="846" y="3103"/>
                    <a:pt x="845" y="3104"/>
                  </a:cubicBezTo>
                  <a:cubicBezTo>
                    <a:pt x="828" y="3106"/>
                    <a:pt x="837" y="3115"/>
                    <a:pt x="817" y="3114"/>
                  </a:cubicBezTo>
                  <a:cubicBezTo>
                    <a:pt x="783" y="3114"/>
                    <a:pt x="789" y="3112"/>
                    <a:pt x="792" y="3127"/>
                  </a:cubicBezTo>
                  <a:cubicBezTo>
                    <a:pt x="796" y="3129"/>
                    <a:pt x="737" y="3130"/>
                    <a:pt x="786" y="3132"/>
                  </a:cubicBezTo>
                  <a:cubicBezTo>
                    <a:pt x="776" y="3133"/>
                    <a:pt x="718" y="3134"/>
                    <a:pt x="769" y="3136"/>
                  </a:cubicBezTo>
                  <a:cubicBezTo>
                    <a:pt x="727" y="3136"/>
                    <a:pt x="802" y="3138"/>
                    <a:pt x="753" y="3139"/>
                  </a:cubicBezTo>
                  <a:cubicBezTo>
                    <a:pt x="770" y="3140"/>
                    <a:pt x="746" y="3142"/>
                    <a:pt x="747" y="3144"/>
                  </a:cubicBezTo>
                  <a:cubicBezTo>
                    <a:pt x="750" y="3168"/>
                    <a:pt x="764" y="3163"/>
                    <a:pt x="707" y="3168"/>
                  </a:cubicBezTo>
                  <a:cubicBezTo>
                    <a:pt x="725" y="3168"/>
                    <a:pt x="734" y="3168"/>
                    <a:pt x="744" y="3169"/>
                  </a:cubicBezTo>
                  <a:cubicBezTo>
                    <a:pt x="716" y="3169"/>
                    <a:pt x="744" y="3171"/>
                    <a:pt x="738" y="3172"/>
                  </a:cubicBezTo>
                  <a:cubicBezTo>
                    <a:pt x="721" y="3174"/>
                    <a:pt x="727" y="3176"/>
                    <a:pt x="748" y="3180"/>
                  </a:cubicBezTo>
                  <a:cubicBezTo>
                    <a:pt x="765" y="3182"/>
                    <a:pt x="697" y="3185"/>
                    <a:pt x="689" y="3190"/>
                  </a:cubicBezTo>
                  <a:cubicBezTo>
                    <a:pt x="641" y="3201"/>
                    <a:pt x="628" y="3204"/>
                    <a:pt x="605" y="3214"/>
                  </a:cubicBezTo>
                  <a:cubicBezTo>
                    <a:pt x="604" y="3214"/>
                    <a:pt x="612" y="3214"/>
                    <a:pt x="617" y="3214"/>
                  </a:cubicBezTo>
                  <a:cubicBezTo>
                    <a:pt x="633" y="3215"/>
                    <a:pt x="591" y="3215"/>
                    <a:pt x="618" y="3216"/>
                  </a:cubicBezTo>
                  <a:cubicBezTo>
                    <a:pt x="643" y="3218"/>
                    <a:pt x="614" y="3216"/>
                    <a:pt x="608" y="3220"/>
                  </a:cubicBezTo>
                  <a:cubicBezTo>
                    <a:pt x="593" y="3223"/>
                    <a:pt x="615" y="3225"/>
                    <a:pt x="590" y="3228"/>
                  </a:cubicBezTo>
                  <a:cubicBezTo>
                    <a:pt x="630" y="3229"/>
                    <a:pt x="584" y="3235"/>
                    <a:pt x="583" y="3237"/>
                  </a:cubicBezTo>
                  <a:cubicBezTo>
                    <a:pt x="584" y="3238"/>
                    <a:pt x="545" y="3238"/>
                    <a:pt x="582" y="3239"/>
                  </a:cubicBezTo>
                  <a:cubicBezTo>
                    <a:pt x="545" y="3240"/>
                    <a:pt x="599" y="3241"/>
                    <a:pt x="584" y="3242"/>
                  </a:cubicBezTo>
                  <a:cubicBezTo>
                    <a:pt x="573" y="3243"/>
                    <a:pt x="594" y="3245"/>
                    <a:pt x="565" y="3245"/>
                  </a:cubicBezTo>
                  <a:cubicBezTo>
                    <a:pt x="574" y="3248"/>
                    <a:pt x="587" y="3247"/>
                    <a:pt x="581" y="3250"/>
                  </a:cubicBezTo>
                  <a:cubicBezTo>
                    <a:pt x="559" y="3256"/>
                    <a:pt x="602" y="3258"/>
                    <a:pt x="569" y="3262"/>
                  </a:cubicBezTo>
                  <a:cubicBezTo>
                    <a:pt x="560" y="3263"/>
                    <a:pt x="604" y="3264"/>
                    <a:pt x="587" y="3266"/>
                  </a:cubicBezTo>
                  <a:cubicBezTo>
                    <a:pt x="574" y="3267"/>
                    <a:pt x="590" y="3269"/>
                    <a:pt x="607" y="3271"/>
                  </a:cubicBezTo>
                  <a:cubicBezTo>
                    <a:pt x="624" y="3272"/>
                    <a:pt x="583" y="3273"/>
                    <a:pt x="605" y="3274"/>
                  </a:cubicBezTo>
                  <a:cubicBezTo>
                    <a:pt x="629" y="3276"/>
                    <a:pt x="621" y="3277"/>
                    <a:pt x="625" y="3278"/>
                  </a:cubicBezTo>
                  <a:cubicBezTo>
                    <a:pt x="627" y="3279"/>
                    <a:pt x="647" y="3281"/>
                    <a:pt x="636" y="3281"/>
                  </a:cubicBezTo>
                  <a:cubicBezTo>
                    <a:pt x="599" y="3283"/>
                    <a:pt x="666" y="3283"/>
                    <a:pt x="646" y="3285"/>
                  </a:cubicBezTo>
                  <a:cubicBezTo>
                    <a:pt x="611" y="3287"/>
                    <a:pt x="680" y="3293"/>
                    <a:pt x="666" y="3297"/>
                  </a:cubicBezTo>
                  <a:cubicBezTo>
                    <a:pt x="662" y="3303"/>
                    <a:pt x="667" y="3303"/>
                    <a:pt x="680" y="3304"/>
                  </a:cubicBezTo>
                  <a:cubicBezTo>
                    <a:pt x="711" y="3305"/>
                    <a:pt x="712" y="3306"/>
                    <a:pt x="706" y="3307"/>
                  </a:cubicBezTo>
                  <a:cubicBezTo>
                    <a:pt x="697" y="3309"/>
                    <a:pt x="733" y="3311"/>
                    <a:pt x="707" y="3312"/>
                  </a:cubicBezTo>
                  <a:cubicBezTo>
                    <a:pt x="735" y="3313"/>
                    <a:pt x="706" y="3314"/>
                    <a:pt x="726" y="3315"/>
                  </a:cubicBezTo>
                  <a:cubicBezTo>
                    <a:pt x="739" y="3316"/>
                    <a:pt x="727" y="3317"/>
                    <a:pt x="729" y="3318"/>
                  </a:cubicBezTo>
                  <a:cubicBezTo>
                    <a:pt x="730" y="3319"/>
                    <a:pt x="718" y="3321"/>
                    <a:pt x="748" y="3321"/>
                  </a:cubicBezTo>
                  <a:cubicBezTo>
                    <a:pt x="710" y="3322"/>
                    <a:pt x="753" y="3323"/>
                    <a:pt x="740" y="3323"/>
                  </a:cubicBezTo>
                  <a:cubicBezTo>
                    <a:pt x="728" y="3326"/>
                    <a:pt x="744" y="3327"/>
                    <a:pt x="749" y="3328"/>
                  </a:cubicBezTo>
                  <a:cubicBezTo>
                    <a:pt x="747" y="3340"/>
                    <a:pt x="759" y="3338"/>
                    <a:pt x="769" y="3340"/>
                  </a:cubicBezTo>
                  <a:cubicBezTo>
                    <a:pt x="769" y="3346"/>
                    <a:pt x="820" y="3351"/>
                    <a:pt x="811" y="3355"/>
                  </a:cubicBezTo>
                  <a:cubicBezTo>
                    <a:pt x="887" y="3356"/>
                    <a:pt x="825" y="3360"/>
                    <a:pt x="790" y="3361"/>
                  </a:cubicBezTo>
                  <a:cubicBezTo>
                    <a:pt x="808" y="3361"/>
                    <a:pt x="820" y="3361"/>
                    <a:pt x="831" y="3362"/>
                  </a:cubicBezTo>
                  <a:cubicBezTo>
                    <a:pt x="800" y="3362"/>
                    <a:pt x="828" y="3363"/>
                    <a:pt x="825" y="3364"/>
                  </a:cubicBezTo>
                  <a:cubicBezTo>
                    <a:pt x="818" y="3365"/>
                    <a:pt x="806" y="3367"/>
                    <a:pt x="821" y="3368"/>
                  </a:cubicBezTo>
                  <a:cubicBezTo>
                    <a:pt x="832" y="3369"/>
                    <a:pt x="807" y="3369"/>
                    <a:pt x="818" y="3370"/>
                  </a:cubicBezTo>
                  <a:cubicBezTo>
                    <a:pt x="829" y="3371"/>
                    <a:pt x="828" y="3372"/>
                    <a:pt x="832" y="3373"/>
                  </a:cubicBezTo>
                  <a:cubicBezTo>
                    <a:pt x="840" y="3374"/>
                    <a:pt x="816" y="3375"/>
                    <a:pt x="829" y="3377"/>
                  </a:cubicBezTo>
                  <a:cubicBezTo>
                    <a:pt x="848" y="3379"/>
                    <a:pt x="824" y="3382"/>
                    <a:pt x="833" y="3384"/>
                  </a:cubicBezTo>
                  <a:cubicBezTo>
                    <a:pt x="900" y="3390"/>
                    <a:pt x="856" y="3401"/>
                    <a:pt x="905" y="3402"/>
                  </a:cubicBezTo>
                  <a:cubicBezTo>
                    <a:pt x="908" y="3403"/>
                    <a:pt x="915" y="3404"/>
                    <a:pt x="910" y="3404"/>
                  </a:cubicBezTo>
                  <a:cubicBezTo>
                    <a:pt x="883" y="3405"/>
                    <a:pt x="896" y="3406"/>
                    <a:pt x="895" y="3407"/>
                  </a:cubicBezTo>
                  <a:cubicBezTo>
                    <a:pt x="907" y="3427"/>
                    <a:pt x="840" y="3419"/>
                    <a:pt x="837" y="3427"/>
                  </a:cubicBezTo>
                  <a:cubicBezTo>
                    <a:pt x="836" y="3428"/>
                    <a:pt x="831" y="3429"/>
                    <a:pt x="836" y="3430"/>
                  </a:cubicBezTo>
                  <a:cubicBezTo>
                    <a:pt x="847" y="3432"/>
                    <a:pt x="821" y="3434"/>
                    <a:pt x="815" y="3435"/>
                  </a:cubicBezTo>
                  <a:cubicBezTo>
                    <a:pt x="853" y="3435"/>
                    <a:pt x="795" y="3436"/>
                    <a:pt x="824" y="3437"/>
                  </a:cubicBezTo>
                  <a:cubicBezTo>
                    <a:pt x="803" y="3439"/>
                    <a:pt x="822" y="3449"/>
                    <a:pt x="773" y="3449"/>
                  </a:cubicBezTo>
                  <a:cubicBezTo>
                    <a:pt x="786" y="3449"/>
                    <a:pt x="798" y="3450"/>
                    <a:pt x="810" y="3450"/>
                  </a:cubicBezTo>
                  <a:cubicBezTo>
                    <a:pt x="797" y="3452"/>
                    <a:pt x="749" y="3453"/>
                    <a:pt x="759" y="3456"/>
                  </a:cubicBezTo>
                  <a:cubicBezTo>
                    <a:pt x="763" y="3458"/>
                    <a:pt x="781" y="3459"/>
                    <a:pt x="767" y="3460"/>
                  </a:cubicBezTo>
                  <a:cubicBezTo>
                    <a:pt x="743" y="3462"/>
                    <a:pt x="755" y="3464"/>
                    <a:pt x="749" y="3465"/>
                  </a:cubicBezTo>
                  <a:cubicBezTo>
                    <a:pt x="744" y="3467"/>
                    <a:pt x="765" y="3468"/>
                    <a:pt x="729" y="3469"/>
                  </a:cubicBezTo>
                  <a:cubicBezTo>
                    <a:pt x="747" y="3470"/>
                    <a:pt x="750" y="3470"/>
                    <a:pt x="730" y="3471"/>
                  </a:cubicBezTo>
                  <a:cubicBezTo>
                    <a:pt x="762" y="3472"/>
                    <a:pt x="760" y="3474"/>
                    <a:pt x="732" y="3475"/>
                  </a:cubicBezTo>
                  <a:cubicBezTo>
                    <a:pt x="764" y="3477"/>
                    <a:pt x="744" y="3479"/>
                    <a:pt x="749" y="3481"/>
                  </a:cubicBezTo>
                  <a:cubicBezTo>
                    <a:pt x="694" y="3483"/>
                    <a:pt x="762" y="3487"/>
                    <a:pt x="708" y="3489"/>
                  </a:cubicBezTo>
                  <a:cubicBezTo>
                    <a:pt x="734" y="3490"/>
                    <a:pt x="719" y="3491"/>
                    <a:pt x="732" y="3491"/>
                  </a:cubicBezTo>
                  <a:cubicBezTo>
                    <a:pt x="752" y="3492"/>
                    <a:pt x="732" y="3493"/>
                    <a:pt x="733" y="3493"/>
                  </a:cubicBezTo>
                  <a:cubicBezTo>
                    <a:pt x="771" y="3494"/>
                    <a:pt x="719" y="3494"/>
                    <a:pt x="739" y="3495"/>
                  </a:cubicBezTo>
                  <a:cubicBezTo>
                    <a:pt x="758" y="3496"/>
                    <a:pt x="774" y="3498"/>
                    <a:pt x="749" y="3499"/>
                  </a:cubicBezTo>
                  <a:cubicBezTo>
                    <a:pt x="753" y="3500"/>
                    <a:pt x="780" y="3503"/>
                    <a:pt x="782" y="3504"/>
                  </a:cubicBezTo>
                  <a:cubicBezTo>
                    <a:pt x="781" y="3504"/>
                    <a:pt x="771" y="3506"/>
                    <a:pt x="775" y="3506"/>
                  </a:cubicBezTo>
                  <a:cubicBezTo>
                    <a:pt x="813" y="3506"/>
                    <a:pt x="749" y="3507"/>
                    <a:pt x="783" y="3508"/>
                  </a:cubicBezTo>
                  <a:cubicBezTo>
                    <a:pt x="789" y="3508"/>
                    <a:pt x="779" y="3509"/>
                    <a:pt x="780" y="3510"/>
                  </a:cubicBezTo>
                  <a:cubicBezTo>
                    <a:pt x="783" y="3512"/>
                    <a:pt x="794" y="3511"/>
                    <a:pt x="791" y="3516"/>
                  </a:cubicBezTo>
                  <a:cubicBezTo>
                    <a:pt x="795" y="3529"/>
                    <a:pt x="778" y="3533"/>
                    <a:pt x="794" y="3532"/>
                  </a:cubicBezTo>
                  <a:cubicBezTo>
                    <a:pt x="818" y="3534"/>
                    <a:pt x="783" y="3534"/>
                    <a:pt x="791" y="3535"/>
                  </a:cubicBezTo>
                  <a:cubicBezTo>
                    <a:pt x="812" y="3537"/>
                    <a:pt x="801" y="3537"/>
                    <a:pt x="796" y="3539"/>
                  </a:cubicBezTo>
                  <a:cubicBezTo>
                    <a:pt x="811" y="3540"/>
                    <a:pt x="835" y="3541"/>
                    <a:pt x="814" y="3542"/>
                  </a:cubicBezTo>
                  <a:cubicBezTo>
                    <a:pt x="806" y="3543"/>
                    <a:pt x="824" y="3544"/>
                    <a:pt x="833" y="3545"/>
                  </a:cubicBezTo>
                  <a:cubicBezTo>
                    <a:pt x="840" y="3546"/>
                    <a:pt x="854" y="3546"/>
                    <a:pt x="836" y="3547"/>
                  </a:cubicBezTo>
                  <a:cubicBezTo>
                    <a:pt x="1217" y="3610"/>
                    <a:pt x="1864" y="3584"/>
                    <a:pt x="2376" y="3591"/>
                  </a:cubicBezTo>
                  <a:cubicBezTo>
                    <a:pt x="2290" y="3590"/>
                    <a:pt x="2226" y="3589"/>
                    <a:pt x="2185" y="3583"/>
                  </a:cubicBezTo>
                  <a:cubicBezTo>
                    <a:pt x="2262" y="3573"/>
                    <a:pt x="2396" y="3574"/>
                    <a:pt x="2471" y="3566"/>
                  </a:cubicBezTo>
                  <a:cubicBezTo>
                    <a:pt x="2445" y="3561"/>
                    <a:pt x="2716" y="3551"/>
                    <a:pt x="2729" y="3546"/>
                  </a:cubicBezTo>
                  <a:cubicBezTo>
                    <a:pt x="2721" y="3545"/>
                    <a:pt x="2720" y="3544"/>
                    <a:pt x="2740" y="3543"/>
                  </a:cubicBezTo>
                  <a:cubicBezTo>
                    <a:pt x="2748" y="3543"/>
                    <a:pt x="2730" y="3541"/>
                    <a:pt x="2728" y="3541"/>
                  </a:cubicBezTo>
                  <a:cubicBezTo>
                    <a:pt x="2727" y="3539"/>
                    <a:pt x="2781" y="3539"/>
                    <a:pt x="2757" y="3538"/>
                  </a:cubicBezTo>
                  <a:cubicBezTo>
                    <a:pt x="2750" y="3537"/>
                    <a:pt x="2773" y="3536"/>
                    <a:pt x="2767" y="3536"/>
                  </a:cubicBezTo>
                  <a:cubicBezTo>
                    <a:pt x="2744" y="3534"/>
                    <a:pt x="2804" y="3534"/>
                    <a:pt x="2774" y="3533"/>
                  </a:cubicBezTo>
                  <a:cubicBezTo>
                    <a:pt x="2749" y="3532"/>
                    <a:pt x="2786" y="3531"/>
                    <a:pt x="2789" y="3530"/>
                  </a:cubicBezTo>
                  <a:cubicBezTo>
                    <a:pt x="2793" y="3528"/>
                    <a:pt x="2823" y="3527"/>
                    <a:pt x="2791" y="3526"/>
                  </a:cubicBezTo>
                  <a:cubicBezTo>
                    <a:pt x="2809" y="3524"/>
                    <a:pt x="2831" y="3522"/>
                    <a:pt x="2848" y="3520"/>
                  </a:cubicBezTo>
                  <a:cubicBezTo>
                    <a:pt x="2775" y="3517"/>
                    <a:pt x="2933" y="3514"/>
                    <a:pt x="2853" y="3510"/>
                  </a:cubicBezTo>
                  <a:cubicBezTo>
                    <a:pt x="2872" y="3510"/>
                    <a:pt x="2892" y="3509"/>
                    <a:pt x="2914" y="3508"/>
                  </a:cubicBezTo>
                  <a:cubicBezTo>
                    <a:pt x="2915" y="3504"/>
                    <a:pt x="2913" y="3504"/>
                    <a:pt x="2928" y="3503"/>
                  </a:cubicBezTo>
                  <a:cubicBezTo>
                    <a:pt x="2952" y="3502"/>
                    <a:pt x="2901" y="3501"/>
                    <a:pt x="2928" y="3500"/>
                  </a:cubicBezTo>
                  <a:cubicBezTo>
                    <a:pt x="2950" y="3499"/>
                    <a:pt x="2933" y="3498"/>
                    <a:pt x="2917" y="3498"/>
                  </a:cubicBezTo>
                  <a:cubicBezTo>
                    <a:pt x="2970" y="3498"/>
                    <a:pt x="2994" y="3487"/>
                    <a:pt x="3014" y="3481"/>
                  </a:cubicBezTo>
                  <a:cubicBezTo>
                    <a:pt x="2997" y="3479"/>
                    <a:pt x="3027" y="3479"/>
                    <a:pt x="3019" y="3477"/>
                  </a:cubicBezTo>
                  <a:cubicBezTo>
                    <a:pt x="3004" y="3475"/>
                    <a:pt x="2981" y="3473"/>
                    <a:pt x="3012" y="3470"/>
                  </a:cubicBezTo>
                  <a:cubicBezTo>
                    <a:pt x="3025" y="3469"/>
                    <a:pt x="3003" y="3468"/>
                    <a:pt x="2997" y="3466"/>
                  </a:cubicBezTo>
                  <a:cubicBezTo>
                    <a:pt x="3020" y="3464"/>
                    <a:pt x="3018" y="3463"/>
                    <a:pt x="3039" y="3461"/>
                  </a:cubicBezTo>
                  <a:cubicBezTo>
                    <a:pt x="3089" y="3457"/>
                    <a:pt x="3042" y="3455"/>
                    <a:pt x="3044" y="3452"/>
                  </a:cubicBezTo>
                  <a:cubicBezTo>
                    <a:pt x="3056" y="3451"/>
                    <a:pt x="3029" y="3449"/>
                    <a:pt x="3059" y="3448"/>
                  </a:cubicBezTo>
                  <a:cubicBezTo>
                    <a:pt x="3064" y="3448"/>
                    <a:pt x="3062" y="3447"/>
                    <a:pt x="3056" y="3447"/>
                  </a:cubicBezTo>
                  <a:cubicBezTo>
                    <a:pt x="3011" y="3446"/>
                    <a:pt x="3067" y="3442"/>
                    <a:pt x="3019" y="3438"/>
                  </a:cubicBezTo>
                  <a:cubicBezTo>
                    <a:pt x="3002" y="3436"/>
                    <a:pt x="3046" y="3437"/>
                    <a:pt x="3060" y="3436"/>
                  </a:cubicBezTo>
                  <a:cubicBezTo>
                    <a:pt x="3062" y="3429"/>
                    <a:pt x="3056" y="3430"/>
                    <a:pt x="3048" y="3428"/>
                  </a:cubicBezTo>
                  <a:cubicBezTo>
                    <a:pt x="3037" y="3427"/>
                    <a:pt x="3087" y="3426"/>
                    <a:pt x="3048" y="3425"/>
                  </a:cubicBezTo>
                  <a:cubicBezTo>
                    <a:pt x="3057" y="3424"/>
                    <a:pt x="3031" y="3423"/>
                    <a:pt x="3039" y="3421"/>
                  </a:cubicBezTo>
                  <a:cubicBezTo>
                    <a:pt x="3047" y="3420"/>
                    <a:pt x="3023" y="3418"/>
                    <a:pt x="3059" y="3417"/>
                  </a:cubicBezTo>
                  <a:cubicBezTo>
                    <a:pt x="3065" y="3417"/>
                    <a:pt x="3064" y="3416"/>
                    <a:pt x="3057" y="3415"/>
                  </a:cubicBezTo>
                  <a:cubicBezTo>
                    <a:pt x="3022" y="3414"/>
                    <a:pt x="3045" y="3415"/>
                    <a:pt x="3038" y="3396"/>
                  </a:cubicBezTo>
                  <a:cubicBezTo>
                    <a:pt x="3038" y="3395"/>
                    <a:pt x="3028" y="3394"/>
                    <a:pt x="3030" y="3393"/>
                  </a:cubicBezTo>
                  <a:cubicBezTo>
                    <a:pt x="3031" y="3392"/>
                    <a:pt x="3014" y="3391"/>
                    <a:pt x="3038" y="3390"/>
                  </a:cubicBezTo>
                  <a:cubicBezTo>
                    <a:pt x="3004" y="3388"/>
                    <a:pt x="2999" y="3385"/>
                    <a:pt x="2994" y="3383"/>
                  </a:cubicBezTo>
                  <a:cubicBezTo>
                    <a:pt x="2981" y="3380"/>
                    <a:pt x="2978" y="3382"/>
                    <a:pt x="2943" y="3376"/>
                  </a:cubicBezTo>
                  <a:cubicBezTo>
                    <a:pt x="2934" y="3376"/>
                    <a:pt x="2955" y="3374"/>
                    <a:pt x="2955" y="3373"/>
                  </a:cubicBezTo>
                  <a:cubicBezTo>
                    <a:pt x="2931" y="3360"/>
                    <a:pt x="2931" y="3365"/>
                    <a:pt x="2883" y="3361"/>
                  </a:cubicBezTo>
                  <a:cubicBezTo>
                    <a:pt x="2813" y="3358"/>
                    <a:pt x="2885" y="3357"/>
                    <a:pt x="2843" y="3353"/>
                  </a:cubicBezTo>
                  <a:cubicBezTo>
                    <a:pt x="2836" y="3352"/>
                    <a:pt x="2846" y="3351"/>
                    <a:pt x="2842" y="3350"/>
                  </a:cubicBezTo>
                  <a:cubicBezTo>
                    <a:pt x="2840" y="3350"/>
                    <a:pt x="2851" y="3348"/>
                    <a:pt x="2846" y="3348"/>
                  </a:cubicBezTo>
                  <a:cubicBezTo>
                    <a:pt x="2808" y="3348"/>
                    <a:pt x="2870" y="3347"/>
                    <a:pt x="2839" y="3346"/>
                  </a:cubicBezTo>
                  <a:cubicBezTo>
                    <a:pt x="2804" y="3340"/>
                    <a:pt x="2784" y="3340"/>
                    <a:pt x="2748" y="3341"/>
                  </a:cubicBezTo>
                  <a:cubicBezTo>
                    <a:pt x="2744" y="3325"/>
                    <a:pt x="2744" y="3330"/>
                    <a:pt x="2686" y="3324"/>
                  </a:cubicBezTo>
                  <a:cubicBezTo>
                    <a:pt x="2674" y="3312"/>
                    <a:pt x="2604" y="3316"/>
                    <a:pt x="2578" y="3301"/>
                  </a:cubicBezTo>
                  <a:cubicBezTo>
                    <a:pt x="2556" y="3298"/>
                    <a:pt x="2563" y="3293"/>
                    <a:pt x="2549" y="3293"/>
                  </a:cubicBezTo>
                  <a:cubicBezTo>
                    <a:pt x="2550" y="3293"/>
                    <a:pt x="2565" y="3292"/>
                    <a:pt x="2558" y="3291"/>
                  </a:cubicBezTo>
                  <a:cubicBezTo>
                    <a:pt x="2508" y="3290"/>
                    <a:pt x="2584" y="3288"/>
                    <a:pt x="2520" y="3286"/>
                  </a:cubicBezTo>
                  <a:cubicBezTo>
                    <a:pt x="2500" y="3285"/>
                    <a:pt x="2486" y="3284"/>
                    <a:pt x="2500" y="3284"/>
                  </a:cubicBezTo>
                  <a:cubicBezTo>
                    <a:pt x="2532" y="3282"/>
                    <a:pt x="2488" y="3282"/>
                    <a:pt x="2496" y="3281"/>
                  </a:cubicBezTo>
                  <a:cubicBezTo>
                    <a:pt x="2463" y="3268"/>
                    <a:pt x="2389" y="3275"/>
                    <a:pt x="2352" y="3261"/>
                  </a:cubicBezTo>
                  <a:cubicBezTo>
                    <a:pt x="2350" y="3259"/>
                    <a:pt x="2365" y="3257"/>
                    <a:pt x="2313" y="3256"/>
                  </a:cubicBezTo>
                  <a:cubicBezTo>
                    <a:pt x="2302" y="3255"/>
                    <a:pt x="2311" y="3254"/>
                    <a:pt x="2311" y="3253"/>
                  </a:cubicBezTo>
                  <a:cubicBezTo>
                    <a:pt x="2329" y="3253"/>
                    <a:pt x="2341" y="3253"/>
                    <a:pt x="2348" y="3253"/>
                  </a:cubicBezTo>
                  <a:cubicBezTo>
                    <a:pt x="2342" y="3252"/>
                    <a:pt x="2334" y="3252"/>
                    <a:pt x="2334" y="3251"/>
                  </a:cubicBezTo>
                  <a:cubicBezTo>
                    <a:pt x="2374" y="3251"/>
                    <a:pt x="2339" y="3237"/>
                    <a:pt x="2393" y="3235"/>
                  </a:cubicBezTo>
                  <a:cubicBezTo>
                    <a:pt x="2406" y="3234"/>
                    <a:pt x="2421" y="3233"/>
                    <a:pt x="2412" y="3232"/>
                  </a:cubicBezTo>
                  <a:cubicBezTo>
                    <a:pt x="2369" y="3230"/>
                    <a:pt x="2413" y="3229"/>
                    <a:pt x="2438" y="3227"/>
                  </a:cubicBezTo>
                  <a:cubicBezTo>
                    <a:pt x="2446" y="3227"/>
                    <a:pt x="2450" y="3226"/>
                    <a:pt x="2456" y="3225"/>
                  </a:cubicBezTo>
                  <a:cubicBezTo>
                    <a:pt x="2485" y="3223"/>
                    <a:pt x="2479" y="3219"/>
                    <a:pt x="2476" y="3216"/>
                  </a:cubicBezTo>
                  <a:cubicBezTo>
                    <a:pt x="2469" y="3212"/>
                    <a:pt x="2554" y="3212"/>
                    <a:pt x="2499" y="3209"/>
                  </a:cubicBezTo>
                  <a:cubicBezTo>
                    <a:pt x="2468" y="3207"/>
                    <a:pt x="2468" y="3205"/>
                    <a:pt x="2498" y="3204"/>
                  </a:cubicBezTo>
                  <a:cubicBezTo>
                    <a:pt x="2507" y="3203"/>
                    <a:pt x="2528" y="3203"/>
                    <a:pt x="2498" y="3202"/>
                  </a:cubicBezTo>
                  <a:cubicBezTo>
                    <a:pt x="2522" y="3201"/>
                    <a:pt x="2519" y="3201"/>
                    <a:pt x="2519" y="3200"/>
                  </a:cubicBezTo>
                  <a:cubicBezTo>
                    <a:pt x="2516" y="3183"/>
                    <a:pt x="2542" y="3193"/>
                    <a:pt x="2555" y="3190"/>
                  </a:cubicBezTo>
                  <a:cubicBezTo>
                    <a:pt x="2480" y="3186"/>
                    <a:pt x="2558" y="3170"/>
                    <a:pt x="2452" y="3173"/>
                  </a:cubicBezTo>
                  <a:cubicBezTo>
                    <a:pt x="2566" y="3172"/>
                    <a:pt x="2385" y="3159"/>
                    <a:pt x="2375" y="3158"/>
                  </a:cubicBezTo>
                  <a:cubicBezTo>
                    <a:pt x="2398" y="3157"/>
                    <a:pt x="2368" y="3156"/>
                    <a:pt x="2372" y="3155"/>
                  </a:cubicBezTo>
                  <a:cubicBezTo>
                    <a:pt x="2380" y="3154"/>
                    <a:pt x="2357" y="3152"/>
                    <a:pt x="2393" y="3151"/>
                  </a:cubicBezTo>
                  <a:cubicBezTo>
                    <a:pt x="2369" y="3151"/>
                    <a:pt x="2359" y="3150"/>
                    <a:pt x="2383" y="3149"/>
                  </a:cubicBezTo>
                  <a:cubicBezTo>
                    <a:pt x="2416" y="3147"/>
                    <a:pt x="2359" y="3147"/>
                    <a:pt x="2374" y="3146"/>
                  </a:cubicBezTo>
                  <a:cubicBezTo>
                    <a:pt x="2423" y="3141"/>
                    <a:pt x="2381" y="3143"/>
                    <a:pt x="2430" y="3137"/>
                  </a:cubicBezTo>
                  <a:cubicBezTo>
                    <a:pt x="2435" y="3137"/>
                    <a:pt x="2424" y="3136"/>
                    <a:pt x="2425" y="3136"/>
                  </a:cubicBezTo>
                  <a:cubicBezTo>
                    <a:pt x="2428" y="3135"/>
                    <a:pt x="2443" y="3134"/>
                    <a:pt x="2429" y="3133"/>
                  </a:cubicBezTo>
                  <a:cubicBezTo>
                    <a:pt x="2391" y="3133"/>
                    <a:pt x="2457" y="3132"/>
                    <a:pt x="2421" y="3131"/>
                  </a:cubicBezTo>
                  <a:cubicBezTo>
                    <a:pt x="2412" y="3131"/>
                    <a:pt x="2415" y="3129"/>
                    <a:pt x="2426" y="3128"/>
                  </a:cubicBezTo>
                  <a:cubicBezTo>
                    <a:pt x="2438" y="3127"/>
                    <a:pt x="2396" y="3127"/>
                    <a:pt x="2434" y="3126"/>
                  </a:cubicBezTo>
                  <a:cubicBezTo>
                    <a:pt x="2428" y="3125"/>
                    <a:pt x="2451" y="3124"/>
                    <a:pt x="2455" y="3123"/>
                  </a:cubicBezTo>
                  <a:cubicBezTo>
                    <a:pt x="2456" y="3116"/>
                    <a:pt x="2470" y="3116"/>
                    <a:pt x="2476" y="3114"/>
                  </a:cubicBezTo>
                  <a:cubicBezTo>
                    <a:pt x="2483" y="3109"/>
                    <a:pt x="2519" y="3108"/>
                    <a:pt x="2535" y="3104"/>
                  </a:cubicBezTo>
                  <a:cubicBezTo>
                    <a:pt x="2494" y="3103"/>
                    <a:pt x="2558" y="3102"/>
                    <a:pt x="2526" y="3102"/>
                  </a:cubicBezTo>
                  <a:cubicBezTo>
                    <a:pt x="2506" y="3101"/>
                    <a:pt x="2545" y="3100"/>
                    <a:pt x="2519" y="3099"/>
                  </a:cubicBezTo>
                  <a:cubicBezTo>
                    <a:pt x="2543" y="3094"/>
                    <a:pt x="2552" y="3091"/>
                    <a:pt x="2581" y="3086"/>
                  </a:cubicBezTo>
                  <a:cubicBezTo>
                    <a:pt x="2591" y="3083"/>
                    <a:pt x="2558" y="3079"/>
                    <a:pt x="2601" y="3076"/>
                  </a:cubicBezTo>
                  <a:cubicBezTo>
                    <a:pt x="2605" y="3076"/>
                    <a:pt x="2606" y="3075"/>
                    <a:pt x="2601" y="3075"/>
                  </a:cubicBezTo>
                  <a:cubicBezTo>
                    <a:pt x="2572" y="3074"/>
                    <a:pt x="2572" y="3073"/>
                    <a:pt x="2600" y="3071"/>
                  </a:cubicBezTo>
                  <a:cubicBezTo>
                    <a:pt x="2550" y="3069"/>
                    <a:pt x="2606" y="3071"/>
                    <a:pt x="2601" y="3067"/>
                  </a:cubicBezTo>
                  <a:cubicBezTo>
                    <a:pt x="2596" y="3066"/>
                    <a:pt x="2574" y="3064"/>
                    <a:pt x="2584" y="3064"/>
                  </a:cubicBezTo>
                  <a:cubicBezTo>
                    <a:pt x="2612" y="3063"/>
                    <a:pt x="2573" y="3062"/>
                    <a:pt x="2579" y="3061"/>
                  </a:cubicBezTo>
                  <a:cubicBezTo>
                    <a:pt x="2586" y="3060"/>
                    <a:pt x="2583" y="3058"/>
                    <a:pt x="2580" y="3057"/>
                  </a:cubicBezTo>
                  <a:cubicBezTo>
                    <a:pt x="2561" y="3055"/>
                    <a:pt x="2562" y="3047"/>
                    <a:pt x="2556" y="3046"/>
                  </a:cubicBezTo>
                  <a:cubicBezTo>
                    <a:pt x="2530" y="3041"/>
                    <a:pt x="2519" y="3043"/>
                    <a:pt x="2518" y="3036"/>
                  </a:cubicBezTo>
                  <a:cubicBezTo>
                    <a:pt x="2513" y="3022"/>
                    <a:pt x="2536" y="3028"/>
                    <a:pt x="2498" y="3025"/>
                  </a:cubicBezTo>
                  <a:cubicBezTo>
                    <a:pt x="2550" y="3024"/>
                    <a:pt x="2482" y="3023"/>
                    <a:pt x="2515" y="3022"/>
                  </a:cubicBezTo>
                  <a:cubicBezTo>
                    <a:pt x="2486" y="3021"/>
                    <a:pt x="2522" y="3020"/>
                    <a:pt x="2519" y="3019"/>
                  </a:cubicBezTo>
                  <a:cubicBezTo>
                    <a:pt x="2516" y="3018"/>
                    <a:pt x="2518" y="3017"/>
                    <a:pt x="2518" y="3016"/>
                  </a:cubicBezTo>
                  <a:cubicBezTo>
                    <a:pt x="2519" y="3015"/>
                    <a:pt x="2493" y="3015"/>
                    <a:pt x="2515" y="3014"/>
                  </a:cubicBezTo>
                  <a:cubicBezTo>
                    <a:pt x="2529" y="3013"/>
                    <a:pt x="2523" y="3011"/>
                    <a:pt x="2507" y="3010"/>
                  </a:cubicBezTo>
                  <a:cubicBezTo>
                    <a:pt x="2473" y="3009"/>
                    <a:pt x="2546" y="3008"/>
                    <a:pt x="2518" y="3007"/>
                  </a:cubicBezTo>
                  <a:cubicBezTo>
                    <a:pt x="2482" y="3005"/>
                    <a:pt x="2499" y="3003"/>
                    <a:pt x="2499" y="3002"/>
                  </a:cubicBezTo>
                  <a:cubicBezTo>
                    <a:pt x="2500" y="3000"/>
                    <a:pt x="2479" y="2998"/>
                    <a:pt x="2518" y="2997"/>
                  </a:cubicBezTo>
                  <a:cubicBezTo>
                    <a:pt x="2465" y="2995"/>
                    <a:pt x="2519" y="2990"/>
                    <a:pt x="2532" y="2985"/>
                  </a:cubicBezTo>
                  <a:cubicBezTo>
                    <a:pt x="2542" y="2984"/>
                    <a:pt x="2499" y="2982"/>
                    <a:pt x="2537" y="2981"/>
                  </a:cubicBezTo>
                  <a:cubicBezTo>
                    <a:pt x="2508" y="2981"/>
                    <a:pt x="2543" y="2980"/>
                    <a:pt x="2540" y="2979"/>
                  </a:cubicBezTo>
                  <a:cubicBezTo>
                    <a:pt x="2531" y="2969"/>
                    <a:pt x="2565" y="2963"/>
                    <a:pt x="2581" y="2961"/>
                  </a:cubicBezTo>
                  <a:cubicBezTo>
                    <a:pt x="2531" y="2960"/>
                    <a:pt x="2575" y="2958"/>
                    <a:pt x="2584" y="2958"/>
                  </a:cubicBezTo>
                  <a:cubicBezTo>
                    <a:pt x="2636" y="2946"/>
                    <a:pt x="2594" y="2949"/>
                    <a:pt x="2662" y="2943"/>
                  </a:cubicBezTo>
                  <a:lnTo>
                    <a:pt x="2652" y="2942"/>
                  </a:lnTo>
                  <a:cubicBezTo>
                    <a:pt x="2641" y="2939"/>
                    <a:pt x="2634" y="2937"/>
                    <a:pt x="2663" y="2934"/>
                  </a:cubicBezTo>
                  <a:cubicBezTo>
                    <a:pt x="2716" y="2929"/>
                    <a:pt x="2721" y="2925"/>
                    <a:pt x="2748" y="2917"/>
                  </a:cubicBezTo>
                  <a:cubicBezTo>
                    <a:pt x="2750" y="2916"/>
                    <a:pt x="2766" y="2915"/>
                    <a:pt x="2767" y="2914"/>
                  </a:cubicBezTo>
                  <a:cubicBezTo>
                    <a:pt x="2769" y="2913"/>
                    <a:pt x="2748" y="2912"/>
                    <a:pt x="2758" y="2911"/>
                  </a:cubicBezTo>
                  <a:cubicBezTo>
                    <a:pt x="2780" y="2910"/>
                    <a:pt x="2747" y="2909"/>
                    <a:pt x="2752" y="2909"/>
                  </a:cubicBezTo>
                  <a:cubicBezTo>
                    <a:pt x="2784" y="2908"/>
                    <a:pt x="2727" y="2908"/>
                    <a:pt x="2753" y="2907"/>
                  </a:cubicBezTo>
                  <a:cubicBezTo>
                    <a:pt x="2779" y="2906"/>
                    <a:pt x="2767" y="2904"/>
                    <a:pt x="2761" y="2904"/>
                  </a:cubicBezTo>
                  <a:cubicBezTo>
                    <a:pt x="2736" y="2903"/>
                    <a:pt x="2768" y="2903"/>
                    <a:pt x="2765" y="2902"/>
                  </a:cubicBezTo>
                  <a:cubicBezTo>
                    <a:pt x="2747" y="2902"/>
                    <a:pt x="2750" y="2900"/>
                    <a:pt x="2746" y="2887"/>
                  </a:cubicBezTo>
                  <a:cubicBezTo>
                    <a:pt x="2742" y="2883"/>
                    <a:pt x="2767" y="2879"/>
                    <a:pt x="2731" y="2874"/>
                  </a:cubicBezTo>
                  <a:cubicBezTo>
                    <a:pt x="2779" y="2874"/>
                    <a:pt x="2719" y="2873"/>
                    <a:pt x="2738" y="2872"/>
                  </a:cubicBezTo>
                  <a:cubicBezTo>
                    <a:pt x="2768" y="2871"/>
                    <a:pt x="2731" y="2862"/>
                    <a:pt x="2727" y="2855"/>
                  </a:cubicBezTo>
                  <a:cubicBezTo>
                    <a:pt x="2730" y="2851"/>
                    <a:pt x="2716" y="2850"/>
                    <a:pt x="2690" y="2848"/>
                  </a:cubicBezTo>
                  <a:cubicBezTo>
                    <a:pt x="2725" y="2847"/>
                    <a:pt x="2693" y="2846"/>
                    <a:pt x="2687" y="2845"/>
                  </a:cubicBezTo>
                  <a:cubicBezTo>
                    <a:pt x="2680" y="2844"/>
                    <a:pt x="2689" y="2842"/>
                    <a:pt x="2684" y="2841"/>
                  </a:cubicBezTo>
                  <a:cubicBezTo>
                    <a:pt x="2680" y="2840"/>
                    <a:pt x="2649" y="2839"/>
                    <a:pt x="2666" y="2838"/>
                  </a:cubicBezTo>
                  <a:cubicBezTo>
                    <a:pt x="2687" y="2837"/>
                    <a:pt x="2626" y="2836"/>
                    <a:pt x="2658" y="2835"/>
                  </a:cubicBezTo>
                  <a:cubicBezTo>
                    <a:pt x="2663" y="2835"/>
                    <a:pt x="2628" y="2833"/>
                    <a:pt x="2663" y="2833"/>
                  </a:cubicBezTo>
                  <a:cubicBezTo>
                    <a:pt x="2630" y="2826"/>
                    <a:pt x="2570" y="2829"/>
                    <a:pt x="2581" y="2819"/>
                  </a:cubicBezTo>
                  <a:cubicBezTo>
                    <a:pt x="2514" y="2819"/>
                    <a:pt x="2470" y="2815"/>
                    <a:pt x="2437" y="2809"/>
                  </a:cubicBezTo>
                  <a:cubicBezTo>
                    <a:pt x="2469" y="2808"/>
                    <a:pt x="2433" y="2807"/>
                    <a:pt x="2433" y="2806"/>
                  </a:cubicBezTo>
                  <a:cubicBezTo>
                    <a:pt x="2432" y="2805"/>
                    <a:pt x="2454" y="2804"/>
                    <a:pt x="2457" y="2803"/>
                  </a:cubicBezTo>
                  <a:cubicBezTo>
                    <a:pt x="2460" y="2801"/>
                    <a:pt x="2442" y="2799"/>
                    <a:pt x="2472" y="2798"/>
                  </a:cubicBezTo>
                  <a:cubicBezTo>
                    <a:pt x="2450" y="2797"/>
                    <a:pt x="2445" y="2795"/>
                    <a:pt x="2459" y="2794"/>
                  </a:cubicBezTo>
                  <a:cubicBezTo>
                    <a:pt x="2478" y="2793"/>
                    <a:pt x="2441" y="2791"/>
                    <a:pt x="2454" y="2790"/>
                  </a:cubicBezTo>
                  <a:cubicBezTo>
                    <a:pt x="2458" y="2789"/>
                    <a:pt x="2420" y="2788"/>
                    <a:pt x="2418" y="2788"/>
                  </a:cubicBezTo>
                  <a:cubicBezTo>
                    <a:pt x="2408" y="2792"/>
                    <a:pt x="2427" y="2798"/>
                    <a:pt x="2394" y="2801"/>
                  </a:cubicBezTo>
                  <a:cubicBezTo>
                    <a:pt x="2455" y="2806"/>
                    <a:pt x="2295" y="2798"/>
                    <a:pt x="2349" y="2806"/>
                  </a:cubicBezTo>
                  <a:cubicBezTo>
                    <a:pt x="2311" y="2806"/>
                    <a:pt x="2278" y="2806"/>
                    <a:pt x="2248" y="2805"/>
                  </a:cubicBezTo>
                  <a:cubicBezTo>
                    <a:pt x="2248" y="2801"/>
                    <a:pt x="2248" y="2801"/>
                    <a:pt x="2206" y="2798"/>
                  </a:cubicBezTo>
                  <a:cubicBezTo>
                    <a:pt x="2206" y="2800"/>
                    <a:pt x="2210" y="2801"/>
                    <a:pt x="2205" y="2803"/>
                  </a:cubicBezTo>
                  <a:cubicBezTo>
                    <a:pt x="2202" y="2804"/>
                    <a:pt x="2246" y="2804"/>
                    <a:pt x="2208" y="2805"/>
                  </a:cubicBezTo>
                  <a:cubicBezTo>
                    <a:pt x="2304" y="2808"/>
                    <a:pt x="2160" y="2820"/>
                    <a:pt x="2125" y="2806"/>
                  </a:cubicBezTo>
                  <a:cubicBezTo>
                    <a:pt x="2127" y="2805"/>
                    <a:pt x="2145" y="2803"/>
                    <a:pt x="2155" y="2801"/>
                  </a:cubicBezTo>
                  <a:cubicBezTo>
                    <a:pt x="2121" y="2798"/>
                    <a:pt x="2077" y="2798"/>
                    <a:pt x="2112" y="2795"/>
                  </a:cubicBezTo>
                  <a:cubicBezTo>
                    <a:pt x="2136" y="2793"/>
                    <a:pt x="2109" y="2793"/>
                    <a:pt x="2114" y="2791"/>
                  </a:cubicBezTo>
                  <a:cubicBezTo>
                    <a:pt x="2143" y="2790"/>
                    <a:pt x="2097" y="2790"/>
                    <a:pt x="2109" y="2789"/>
                  </a:cubicBezTo>
                  <a:cubicBezTo>
                    <a:pt x="2129" y="2788"/>
                    <a:pt x="2123" y="2788"/>
                    <a:pt x="2123" y="2784"/>
                  </a:cubicBezTo>
                  <a:cubicBezTo>
                    <a:pt x="2081" y="2780"/>
                    <a:pt x="2182" y="2778"/>
                    <a:pt x="2124" y="2775"/>
                  </a:cubicBezTo>
                  <a:cubicBezTo>
                    <a:pt x="2120" y="2775"/>
                    <a:pt x="2123" y="2774"/>
                    <a:pt x="2129" y="2774"/>
                  </a:cubicBezTo>
                  <a:cubicBezTo>
                    <a:pt x="2155" y="2773"/>
                    <a:pt x="2142" y="2772"/>
                    <a:pt x="2143" y="2771"/>
                  </a:cubicBezTo>
                  <a:cubicBezTo>
                    <a:pt x="2150" y="2763"/>
                    <a:pt x="2125" y="2766"/>
                    <a:pt x="2165" y="2764"/>
                  </a:cubicBezTo>
                  <a:cubicBezTo>
                    <a:pt x="2132" y="2763"/>
                    <a:pt x="2145" y="2762"/>
                    <a:pt x="2144" y="2761"/>
                  </a:cubicBezTo>
                  <a:cubicBezTo>
                    <a:pt x="2139" y="2754"/>
                    <a:pt x="2151" y="2745"/>
                    <a:pt x="2142" y="2743"/>
                  </a:cubicBezTo>
                  <a:cubicBezTo>
                    <a:pt x="2134" y="2742"/>
                    <a:pt x="2182" y="2741"/>
                    <a:pt x="2158" y="2739"/>
                  </a:cubicBezTo>
                  <a:cubicBezTo>
                    <a:pt x="2141" y="2738"/>
                    <a:pt x="2205" y="2736"/>
                    <a:pt x="2185" y="2735"/>
                  </a:cubicBezTo>
                  <a:cubicBezTo>
                    <a:pt x="2228" y="2734"/>
                    <a:pt x="2163" y="2732"/>
                    <a:pt x="2184" y="2731"/>
                  </a:cubicBezTo>
                  <a:cubicBezTo>
                    <a:pt x="2129" y="2729"/>
                    <a:pt x="2194" y="2728"/>
                    <a:pt x="2189" y="2726"/>
                  </a:cubicBezTo>
                  <a:cubicBezTo>
                    <a:pt x="2241" y="2726"/>
                    <a:pt x="2218" y="2724"/>
                    <a:pt x="2248" y="2723"/>
                  </a:cubicBezTo>
                  <a:cubicBezTo>
                    <a:pt x="2248" y="2724"/>
                    <a:pt x="2238" y="2725"/>
                    <a:pt x="2250" y="2726"/>
                  </a:cubicBezTo>
                  <a:cubicBezTo>
                    <a:pt x="2281" y="2727"/>
                    <a:pt x="2251" y="2728"/>
                    <a:pt x="2246" y="2728"/>
                  </a:cubicBezTo>
                  <a:cubicBezTo>
                    <a:pt x="2229" y="2730"/>
                    <a:pt x="2244" y="2732"/>
                    <a:pt x="2255" y="2734"/>
                  </a:cubicBezTo>
                  <a:cubicBezTo>
                    <a:pt x="2266" y="2736"/>
                    <a:pt x="2279" y="2738"/>
                    <a:pt x="2250" y="2739"/>
                  </a:cubicBezTo>
                  <a:cubicBezTo>
                    <a:pt x="2244" y="2740"/>
                    <a:pt x="2242" y="2741"/>
                    <a:pt x="2249" y="2741"/>
                  </a:cubicBezTo>
                  <a:cubicBezTo>
                    <a:pt x="2283" y="2747"/>
                    <a:pt x="2297" y="2746"/>
                    <a:pt x="2311" y="2749"/>
                  </a:cubicBezTo>
                  <a:cubicBezTo>
                    <a:pt x="2306" y="2750"/>
                    <a:pt x="2347" y="2751"/>
                    <a:pt x="2315" y="2752"/>
                  </a:cubicBezTo>
                  <a:cubicBezTo>
                    <a:pt x="2369" y="2755"/>
                    <a:pt x="2292" y="2758"/>
                    <a:pt x="2322" y="2761"/>
                  </a:cubicBezTo>
                  <a:cubicBezTo>
                    <a:pt x="2283" y="2763"/>
                    <a:pt x="2341" y="2764"/>
                    <a:pt x="2346" y="2766"/>
                  </a:cubicBezTo>
                  <a:cubicBezTo>
                    <a:pt x="2427" y="2768"/>
                    <a:pt x="2350" y="2754"/>
                    <a:pt x="2471" y="2756"/>
                  </a:cubicBezTo>
                  <a:cubicBezTo>
                    <a:pt x="2481" y="2757"/>
                    <a:pt x="2472" y="2758"/>
                    <a:pt x="2483" y="2759"/>
                  </a:cubicBezTo>
                  <a:cubicBezTo>
                    <a:pt x="2501" y="2760"/>
                    <a:pt x="2460" y="2761"/>
                    <a:pt x="2478" y="2762"/>
                  </a:cubicBezTo>
                  <a:cubicBezTo>
                    <a:pt x="2506" y="2763"/>
                    <a:pt x="2467" y="2764"/>
                    <a:pt x="2477" y="2765"/>
                  </a:cubicBezTo>
                  <a:cubicBezTo>
                    <a:pt x="2489" y="2766"/>
                    <a:pt x="2492" y="2767"/>
                    <a:pt x="2479" y="2769"/>
                  </a:cubicBezTo>
                  <a:cubicBezTo>
                    <a:pt x="2470" y="2769"/>
                    <a:pt x="2499" y="2770"/>
                    <a:pt x="2486" y="2771"/>
                  </a:cubicBezTo>
                  <a:cubicBezTo>
                    <a:pt x="2520" y="2771"/>
                    <a:pt x="2530" y="2771"/>
                    <a:pt x="2540" y="2770"/>
                  </a:cubicBezTo>
                  <a:cubicBezTo>
                    <a:pt x="2546" y="2769"/>
                    <a:pt x="2569" y="2768"/>
                    <a:pt x="2540" y="2768"/>
                  </a:cubicBezTo>
                  <a:cubicBezTo>
                    <a:pt x="2573" y="2767"/>
                    <a:pt x="2539" y="2766"/>
                    <a:pt x="2548" y="2766"/>
                  </a:cubicBezTo>
                  <a:cubicBezTo>
                    <a:pt x="2556" y="2765"/>
                    <a:pt x="2560" y="2764"/>
                    <a:pt x="2559" y="2764"/>
                  </a:cubicBezTo>
                  <a:cubicBezTo>
                    <a:pt x="2545" y="2761"/>
                    <a:pt x="2657" y="2759"/>
                    <a:pt x="2603" y="2757"/>
                  </a:cubicBezTo>
                  <a:cubicBezTo>
                    <a:pt x="2629" y="2752"/>
                    <a:pt x="2659" y="2746"/>
                    <a:pt x="2680" y="2744"/>
                  </a:cubicBezTo>
                  <a:cubicBezTo>
                    <a:pt x="2625" y="2738"/>
                    <a:pt x="2707" y="2748"/>
                    <a:pt x="2706" y="2732"/>
                  </a:cubicBezTo>
                  <a:cubicBezTo>
                    <a:pt x="2673" y="2731"/>
                    <a:pt x="2708" y="2730"/>
                    <a:pt x="2691" y="2729"/>
                  </a:cubicBezTo>
                  <a:cubicBezTo>
                    <a:pt x="2656" y="2727"/>
                    <a:pt x="2693" y="2722"/>
                    <a:pt x="2667" y="2720"/>
                  </a:cubicBezTo>
                  <a:cubicBezTo>
                    <a:pt x="2650" y="2718"/>
                    <a:pt x="2681" y="2715"/>
                    <a:pt x="2662" y="2714"/>
                  </a:cubicBezTo>
                  <a:cubicBezTo>
                    <a:pt x="2638" y="2713"/>
                    <a:pt x="2669" y="2712"/>
                    <a:pt x="2651" y="2711"/>
                  </a:cubicBezTo>
                  <a:cubicBezTo>
                    <a:pt x="2642" y="2711"/>
                    <a:pt x="2678" y="2710"/>
                    <a:pt x="2649" y="2709"/>
                  </a:cubicBezTo>
                  <a:cubicBezTo>
                    <a:pt x="2635" y="2708"/>
                    <a:pt x="2644" y="2707"/>
                    <a:pt x="2644" y="2705"/>
                  </a:cubicBezTo>
                  <a:cubicBezTo>
                    <a:pt x="2639" y="2698"/>
                    <a:pt x="2655" y="2696"/>
                    <a:pt x="2641" y="2695"/>
                  </a:cubicBezTo>
                  <a:cubicBezTo>
                    <a:pt x="2622" y="2680"/>
                    <a:pt x="2536" y="2669"/>
                    <a:pt x="2483" y="2656"/>
                  </a:cubicBezTo>
                  <a:cubicBezTo>
                    <a:pt x="2521" y="2656"/>
                    <a:pt x="2453" y="2655"/>
                    <a:pt x="2493" y="2654"/>
                  </a:cubicBezTo>
                  <a:cubicBezTo>
                    <a:pt x="2454" y="2647"/>
                    <a:pt x="2430" y="2642"/>
                    <a:pt x="2414" y="2634"/>
                  </a:cubicBezTo>
                  <a:cubicBezTo>
                    <a:pt x="2408" y="2633"/>
                    <a:pt x="2398" y="2631"/>
                    <a:pt x="2390" y="2630"/>
                  </a:cubicBezTo>
                  <a:cubicBezTo>
                    <a:pt x="2381" y="2628"/>
                    <a:pt x="2400" y="2627"/>
                    <a:pt x="2393" y="2625"/>
                  </a:cubicBezTo>
                  <a:cubicBezTo>
                    <a:pt x="2387" y="2624"/>
                    <a:pt x="2380" y="2622"/>
                    <a:pt x="2373" y="2621"/>
                  </a:cubicBezTo>
                  <a:cubicBezTo>
                    <a:pt x="2365" y="2620"/>
                    <a:pt x="2390" y="2618"/>
                    <a:pt x="2358" y="2617"/>
                  </a:cubicBezTo>
                  <a:cubicBezTo>
                    <a:pt x="2369" y="2617"/>
                    <a:pt x="2367" y="2616"/>
                    <a:pt x="2364" y="2616"/>
                  </a:cubicBezTo>
                  <a:cubicBezTo>
                    <a:pt x="2346" y="2614"/>
                    <a:pt x="2451" y="2614"/>
                    <a:pt x="2425" y="2612"/>
                  </a:cubicBezTo>
                  <a:cubicBezTo>
                    <a:pt x="2399" y="2600"/>
                    <a:pt x="2311" y="2604"/>
                    <a:pt x="2331" y="2599"/>
                  </a:cubicBezTo>
                  <a:cubicBezTo>
                    <a:pt x="2298" y="2595"/>
                    <a:pt x="2309" y="2594"/>
                    <a:pt x="2280" y="2591"/>
                  </a:cubicBezTo>
                  <a:cubicBezTo>
                    <a:pt x="2231" y="2591"/>
                    <a:pt x="2251" y="2590"/>
                    <a:pt x="2248" y="2589"/>
                  </a:cubicBezTo>
                  <a:cubicBezTo>
                    <a:pt x="2246" y="2588"/>
                    <a:pt x="2251" y="2587"/>
                    <a:pt x="2247" y="2587"/>
                  </a:cubicBezTo>
                  <a:cubicBezTo>
                    <a:pt x="2239" y="2585"/>
                    <a:pt x="2266" y="2584"/>
                    <a:pt x="2257" y="2582"/>
                  </a:cubicBezTo>
                  <a:cubicBezTo>
                    <a:pt x="2272" y="2582"/>
                    <a:pt x="2303" y="2580"/>
                    <a:pt x="2330" y="2572"/>
                  </a:cubicBezTo>
                  <a:cubicBezTo>
                    <a:pt x="2339" y="2571"/>
                    <a:pt x="2336" y="2569"/>
                    <a:pt x="2330" y="2568"/>
                  </a:cubicBezTo>
                  <a:cubicBezTo>
                    <a:pt x="2324" y="2567"/>
                    <a:pt x="2358" y="2566"/>
                    <a:pt x="2339" y="2566"/>
                  </a:cubicBezTo>
                  <a:cubicBezTo>
                    <a:pt x="2306" y="2564"/>
                    <a:pt x="2357" y="2564"/>
                    <a:pt x="2354" y="2563"/>
                  </a:cubicBezTo>
                  <a:cubicBezTo>
                    <a:pt x="2350" y="2561"/>
                    <a:pt x="2354" y="2558"/>
                    <a:pt x="2322" y="2556"/>
                  </a:cubicBezTo>
                  <a:cubicBezTo>
                    <a:pt x="2280" y="2553"/>
                    <a:pt x="2400" y="2552"/>
                    <a:pt x="2391" y="2550"/>
                  </a:cubicBezTo>
                  <a:cubicBezTo>
                    <a:pt x="2402" y="2548"/>
                    <a:pt x="2384" y="2545"/>
                    <a:pt x="2414" y="2542"/>
                  </a:cubicBezTo>
                  <a:cubicBezTo>
                    <a:pt x="2379" y="2540"/>
                    <a:pt x="2440" y="2538"/>
                    <a:pt x="2434" y="2536"/>
                  </a:cubicBezTo>
                  <a:cubicBezTo>
                    <a:pt x="2403" y="2535"/>
                    <a:pt x="2440" y="2535"/>
                    <a:pt x="2436" y="2534"/>
                  </a:cubicBezTo>
                  <a:cubicBezTo>
                    <a:pt x="2435" y="2533"/>
                    <a:pt x="2449" y="2533"/>
                    <a:pt x="2455" y="2533"/>
                  </a:cubicBezTo>
                  <a:cubicBezTo>
                    <a:pt x="2402" y="2531"/>
                    <a:pt x="2465" y="2529"/>
                    <a:pt x="2437" y="2527"/>
                  </a:cubicBezTo>
                  <a:cubicBezTo>
                    <a:pt x="2418" y="2526"/>
                    <a:pt x="2461" y="2526"/>
                    <a:pt x="2476" y="2526"/>
                  </a:cubicBezTo>
                  <a:cubicBezTo>
                    <a:pt x="2460" y="2525"/>
                    <a:pt x="2442" y="2524"/>
                    <a:pt x="2427" y="2523"/>
                  </a:cubicBezTo>
                  <a:cubicBezTo>
                    <a:pt x="2414" y="2521"/>
                    <a:pt x="2462" y="2519"/>
                    <a:pt x="2475" y="2518"/>
                  </a:cubicBezTo>
                  <a:cubicBezTo>
                    <a:pt x="2477" y="2517"/>
                    <a:pt x="2462" y="2516"/>
                    <a:pt x="2457" y="2515"/>
                  </a:cubicBezTo>
                  <a:cubicBezTo>
                    <a:pt x="2456" y="2515"/>
                    <a:pt x="2469" y="2514"/>
                    <a:pt x="2469" y="2514"/>
                  </a:cubicBezTo>
                  <a:cubicBezTo>
                    <a:pt x="2445" y="2512"/>
                    <a:pt x="2470" y="2513"/>
                    <a:pt x="2476" y="2511"/>
                  </a:cubicBezTo>
                  <a:cubicBezTo>
                    <a:pt x="2479" y="2510"/>
                    <a:pt x="2486" y="2509"/>
                    <a:pt x="2475" y="2508"/>
                  </a:cubicBezTo>
                  <a:cubicBezTo>
                    <a:pt x="2460" y="2507"/>
                    <a:pt x="2510" y="2506"/>
                    <a:pt x="2482" y="2505"/>
                  </a:cubicBezTo>
                  <a:cubicBezTo>
                    <a:pt x="2472" y="2505"/>
                    <a:pt x="2497" y="2503"/>
                    <a:pt x="2490" y="2503"/>
                  </a:cubicBezTo>
                  <a:cubicBezTo>
                    <a:pt x="2476" y="2501"/>
                    <a:pt x="2509" y="2500"/>
                    <a:pt x="2499" y="2499"/>
                  </a:cubicBezTo>
                  <a:cubicBezTo>
                    <a:pt x="2486" y="2498"/>
                    <a:pt x="2480" y="2496"/>
                    <a:pt x="2497" y="2495"/>
                  </a:cubicBezTo>
                  <a:cubicBezTo>
                    <a:pt x="2509" y="2493"/>
                    <a:pt x="2411" y="2488"/>
                    <a:pt x="2397" y="2484"/>
                  </a:cubicBezTo>
                  <a:cubicBezTo>
                    <a:pt x="2373" y="2483"/>
                    <a:pt x="2415" y="2480"/>
                    <a:pt x="2403" y="2479"/>
                  </a:cubicBezTo>
                  <a:cubicBezTo>
                    <a:pt x="2401" y="2477"/>
                    <a:pt x="2448" y="2476"/>
                    <a:pt x="2417" y="2475"/>
                  </a:cubicBezTo>
                  <a:cubicBezTo>
                    <a:pt x="2514" y="2457"/>
                    <a:pt x="2182" y="2452"/>
                    <a:pt x="2141" y="2449"/>
                  </a:cubicBezTo>
                  <a:cubicBezTo>
                    <a:pt x="2113" y="2447"/>
                    <a:pt x="2100" y="2446"/>
                    <a:pt x="2082" y="2433"/>
                  </a:cubicBezTo>
                  <a:cubicBezTo>
                    <a:pt x="2081" y="2432"/>
                    <a:pt x="2030" y="2431"/>
                    <a:pt x="2076" y="2429"/>
                  </a:cubicBezTo>
                  <a:cubicBezTo>
                    <a:pt x="2062" y="2429"/>
                    <a:pt x="2030" y="2428"/>
                    <a:pt x="2020" y="2421"/>
                  </a:cubicBezTo>
                  <a:cubicBezTo>
                    <a:pt x="2024" y="2407"/>
                    <a:pt x="1991" y="2411"/>
                    <a:pt x="1988" y="2408"/>
                  </a:cubicBezTo>
                  <a:cubicBezTo>
                    <a:pt x="1994" y="2407"/>
                    <a:pt x="1969" y="2407"/>
                    <a:pt x="1976" y="2406"/>
                  </a:cubicBezTo>
                  <a:cubicBezTo>
                    <a:pt x="1982" y="2405"/>
                    <a:pt x="1971" y="2404"/>
                    <a:pt x="1995" y="2403"/>
                  </a:cubicBezTo>
                  <a:cubicBezTo>
                    <a:pt x="1993" y="2401"/>
                    <a:pt x="1895" y="2396"/>
                    <a:pt x="1955" y="2393"/>
                  </a:cubicBezTo>
                  <a:cubicBezTo>
                    <a:pt x="1940" y="2390"/>
                    <a:pt x="1908" y="2389"/>
                    <a:pt x="1977" y="2387"/>
                  </a:cubicBezTo>
                  <a:cubicBezTo>
                    <a:pt x="1888" y="2384"/>
                    <a:pt x="2016" y="2381"/>
                    <a:pt x="1930" y="2380"/>
                  </a:cubicBezTo>
                  <a:cubicBezTo>
                    <a:pt x="1905" y="2381"/>
                    <a:pt x="1926" y="2379"/>
                    <a:pt x="1936" y="2380"/>
                  </a:cubicBezTo>
                  <a:cubicBezTo>
                    <a:pt x="1919" y="2381"/>
                    <a:pt x="1941" y="2379"/>
                    <a:pt x="1935" y="2375"/>
                  </a:cubicBezTo>
                  <a:cubicBezTo>
                    <a:pt x="1933" y="2374"/>
                    <a:pt x="1915" y="2372"/>
                    <a:pt x="1925" y="2371"/>
                  </a:cubicBezTo>
                  <a:cubicBezTo>
                    <a:pt x="1947" y="2369"/>
                    <a:pt x="1933" y="2366"/>
                    <a:pt x="1933" y="2364"/>
                  </a:cubicBezTo>
                  <a:cubicBezTo>
                    <a:pt x="1938" y="2361"/>
                    <a:pt x="1851" y="2359"/>
                    <a:pt x="1879" y="2358"/>
                  </a:cubicBezTo>
                  <a:cubicBezTo>
                    <a:pt x="1913" y="2357"/>
                    <a:pt x="1856" y="2357"/>
                    <a:pt x="1886" y="2356"/>
                  </a:cubicBezTo>
                  <a:cubicBezTo>
                    <a:pt x="1945" y="2355"/>
                    <a:pt x="1861" y="2346"/>
                    <a:pt x="1861" y="2344"/>
                  </a:cubicBezTo>
                  <a:cubicBezTo>
                    <a:pt x="1803" y="2338"/>
                    <a:pt x="1813" y="2333"/>
                    <a:pt x="1701" y="2327"/>
                  </a:cubicBezTo>
                  <a:cubicBezTo>
                    <a:pt x="1676" y="2328"/>
                    <a:pt x="1697" y="2326"/>
                    <a:pt x="1707" y="2327"/>
                  </a:cubicBezTo>
                  <a:cubicBezTo>
                    <a:pt x="1703" y="2327"/>
                    <a:pt x="1699" y="2328"/>
                    <a:pt x="1701" y="2327"/>
                  </a:cubicBezTo>
                  <a:cubicBezTo>
                    <a:pt x="1707" y="2326"/>
                    <a:pt x="1661" y="2325"/>
                    <a:pt x="1701" y="2324"/>
                  </a:cubicBezTo>
                  <a:cubicBezTo>
                    <a:pt x="1676" y="2323"/>
                    <a:pt x="1716" y="2322"/>
                    <a:pt x="1707" y="2321"/>
                  </a:cubicBezTo>
                  <a:cubicBezTo>
                    <a:pt x="1703" y="2321"/>
                    <a:pt x="1714" y="2320"/>
                    <a:pt x="1680" y="2320"/>
                  </a:cubicBezTo>
                  <a:cubicBezTo>
                    <a:pt x="1655" y="2321"/>
                    <a:pt x="1676" y="2319"/>
                    <a:pt x="1686" y="2320"/>
                  </a:cubicBezTo>
                  <a:cubicBezTo>
                    <a:pt x="1682" y="2320"/>
                    <a:pt x="1678" y="2320"/>
                    <a:pt x="1680" y="2320"/>
                  </a:cubicBezTo>
                  <a:cubicBezTo>
                    <a:pt x="1646" y="2314"/>
                    <a:pt x="1677" y="2315"/>
                    <a:pt x="1587" y="2314"/>
                  </a:cubicBezTo>
                  <a:cubicBezTo>
                    <a:pt x="1582" y="2313"/>
                    <a:pt x="1577" y="2312"/>
                    <a:pt x="1572" y="2312"/>
                  </a:cubicBezTo>
                  <a:cubicBezTo>
                    <a:pt x="1505" y="2312"/>
                    <a:pt x="1528" y="2310"/>
                    <a:pt x="1523" y="2309"/>
                  </a:cubicBezTo>
                  <a:cubicBezTo>
                    <a:pt x="1518" y="2307"/>
                    <a:pt x="1465" y="2306"/>
                    <a:pt x="1519" y="2304"/>
                  </a:cubicBezTo>
                  <a:cubicBezTo>
                    <a:pt x="1498" y="2304"/>
                    <a:pt x="1500" y="2302"/>
                    <a:pt x="1462" y="2302"/>
                  </a:cubicBezTo>
                  <a:cubicBezTo>
                    <a:pt x="1520" y="2298"/>
                    <a:pt x="1395" y="2300"/>
                    <a:pt x="1457" y="2300"/>
                  </a:cubicBezTo>
                  <a:cubicBezTo>
                    <a:pt x="1453" y="2300"/>
                    <a:pt x="1449" y="2300"/>
                    <a:pt x="1451" y="2300"/>
                  </a:cubicBezTo>
                  <a:cubicBezTo>
                    <a:pt x="1431" y="2297"/>
                    <a:pt x="1325" y="2291"/>
                    <a:pt x="1357" y="2289"/>
                  </a:cubicBezTo>
                  <a:cubicBezTo>
                    <a:pt x="1426" y="2282"/>
                    <a:pt x="1453" y="2271"/>
                    <a:pt x="1500" y="2271"/>
                  </a:cubicBezTo>
                  <a:lnTo>
                    <a:pt x="1500" y="2265"/>
                  </a:lnTo>
                  <a:cubicBezTo>
                    <a:pt x="1541" y="2265"/>
                    <a:pt x="1577" y="2261"/>
                    <a:pt x="1558" y="2259"/>
                  </a:cubicBezTo>
                  <a:cubicBezTo>
                    <a:pt x="1579" y="2258"/>
                    <a:pt x="1603" y="2258"/>
                    <a:pt x="1617" y="2257"/>
                  </a:cubicBezTo>
                  <a:cubicBezTo>
                    <a:pt x="1582" y="2253"/>
                    <a:pt x="1676" y="2252"/>
                    <a:pt x="1666" y="2249"/>
                  </a:cubicBezTo>
                  <a:cubicBezTo>
                    <a:pt x="1729" y="2240"/>
                    <a:pt x="1819" y="2232"/>
                    <a:pt x="1852" y="2218"/>
                  </a:cubicBezTo>
                  <a:cubicBezTo>
                    <a:pt x="1895" y="2214"/>
                    <a:pt x="1880" y="2211"/>
                    <a:pt x="1935" y="2205"/>
                  </a:cubicBezTo>
                  <a:cubicBezTo>
                    <a:pt x="1979" y="2186"/>
                    <a:pt x="1978" y="2193"/>
                    <a:pt x="2019" y="2183"/>
                  </a:cubicBezTo>
                  <a:cubicBezTo>
                    <a:pt x="1987" y="2182"/>
                    <a:pt x="2022" y="2181"/>
                    <a:pt x="2020" y="2180"/>
                  </a:cubicBezTo>
                  <a:cubicBezTo>
                    <a:pt x="2017" y="2179"/>
                    <a:pt x="2008" y="2177"/>
                    <a:pt x="2022" y="2176"/>
                  </a:cubicBezTo>
                  <a:cubicBezTo>
                    <a:pt x="2040" y="2173"/>
                    <a:pt x="2056" y="2172"/>
                    <a:pt x="2061" y="2170"/>
                  </a:cubicBezTo>
                  <a:cubicBezTo>
                    <a:pt x="2057" y="2168"/>
                    <a:pt x="2088" y="2167"/>
                    <a:pt x="2061" y="2166"/>
                  </a:cubicBezTo>
                  <a:cubicBezTo>
                    <a:pt x="2107" y="2165"/>
                    <a:pt x="2041" y="2164"/>
                    <a:pt x="2066" y="2163"/>
                  </a:cubicBezTo>
                  <a:cubicBezTo>
                    <a:pt x="2097" y="2162"/>
                    <a:pt x="2075" y="2161"/>
                    <a:pt x="2081" y="2160"/>
                  </a:cubicBezTo>
                  <a:cubicBezTo>
                    <a:pt x="2086" y="2158"/>
                    <a:pt x="2109" y="2156"/>
                    <a:pt x="2102" y="2155"/>
                  </a:cubicBezTo>
                  <a:cubicBezTo>
                    <a:pt x="2069" y="2154"/>
                    <a:pt x="2087" y="2153"/>
                    <a:pt x="2100" y="2152"/>
                  </a:cubicBezTo>
                  <a:cubicBezTo>
                    <a:pt x="2113" y="2151"/>
                    <a:pt x="2139" y="2150"/>
                    <a:pt x="2104" y="2149"/>
                  </a:cubicBezTo>
                  <a:cubicBezTo>
                    <a:pt x="2106" y="2147"/>
                    <a:pt x="2176" y="2141"/>
                    <a:pt x="2163" y="2137"/>
                  </a:cubicBezTo>
                  <a:cubicBezTo>
                    <a:pt x="2159" y="2136"/>
                    <a:pt x="2192" y="2135"/>
                    <a:pt x="2167" y="2134"/>
                  </a:cubicBezTo>
                  <a:cubicBezTo>
                    <a:pt x="2147" y="2133"/>
                    <a:pt x="2181" y="2132"/>
                    <a:pt x="2184" y="2131"/>
                  </a:cubicBezTo>
                  <a:cubicBezTo>
                    <a:pt x="2180" y="2120"/>
                    <a:pt x="2236" y="2124"/>
                    <a:pt x="2186" y="2121"/>
                  </a:cubicBezTo>
                  <a:cubicBezTo>
                    <a:pt x="2226" y="2120"/>
                    <a:pt x="2199" y="2118"/>
                    <a:pt x="2206" y="2116"/>
                  </a:cubicBezTo>
                  <a:cubicBezTo>
                    <a:pt x="2222" y="2114"/>
                    <a:pt x="2170" y="2111"/>
                    <a:pt x="2186" y="2109"/>
                  </a:cubicBezTo>
                  <a:cubicBezTo>
                    <a:pt x="2235" y="2105"/>
                    <a:pt x="2191" y="2104"/>
                    <a:pt x="2206" y="2097"/>
                  </a:cubicBezTo>
                  <a:cubicBezTo>
                    <a:pt x="2207" y="2091"/>
                    <a:pt x="2190" y="2094"/>
                    <a:pt x="2204" y="2092"/>
                  </a:cubicBezTo>
                  <a:cubicBezTo>
                    <a:pt x="2230" y="2083"/>
                    <a:pt x="2283" y="2078"/>
                    <a:pt x="2290" y="2070"/>
                  </a:cubicBezTo>
                  <a:cubicBezTo>
                    <a:pt x="2277" y="2067"/>
                    <a:pt x="2302" y="2065"/>
                    <a:pt x="2307" y="2064"/>
                  </a:cubicBezTo>
                  <a:cubicBezTo>
                    <a:pt x="2320" y="2063"/>
                    <a:pt x="2308" y="2061"/>
                    <a:pt x="2311" y="2060"/>
                  </a:cubicBezTo>
                  <a:cubicBezTo>
                    <a:pt x="2313" y="2059"/>
                    <a:pt x="2334" y="2057"/>
                    <a:pt x="2323" y="2057"/>
                  </a:cubicBezTo>
                  <a:cubicBezTo>
                    <a:pt x="2299" y="2056"/>
                    <a:pt x="2342" y="2055"/>
                    <a:pt x="2323" y="2055"/>
                  </a:cubicBezTo>
                  <a:cubicBezTo>
                    <a:pt x="2297" y="2054"/>
                    <a:pt x="2352" y="2053"/>
                    <a:pt x="2314" y="2053"/>
                  </a:cubicBezTo>
                  <a:cubicBezTo>
                    <a:pt x="2312" y="2053"/>
                    <a:pt x="2330" y="2051"/>
                    <a:pt x="2324" y="2051"/>
                  </a:cubicBezTo>
                  <a:cubicBezTo>
                    <a:pt x="2294" y="2050"/>
                    <a:pt x="2343" y="2050"/>
                    <a:pt x="2333" y="2049"/>
                  </a:cubicBezTo>
                  <a:cubicBezTo>
                    <a:pt x="2323" y="2048"/>
                    <a:pt x="2331" y="2047"/>
                    <a:pt x="2331" y="2045"/>
                  </a:cubicBezTo>
                  <a:cubicBezTo>
                    <a:pt x="2332" y="2044"/>
                    <a:pt x="2326" y="2043"/>
                    <a:pt x="2350" y="2043"/>
                  </a:cubicBezTo>
                  <a:cubicBezTo>
                    <a:pt x="2321" y="2042"/>
                    <a:pt x="2321" y="2040"/>
                    <a:pt x="2337" y="2039"/>
                  </a:cubicBezTo>
                  <a:cubicBezTo>
                    <a:pt x="2364" y="2038"/>
                    <a:pt x="2306" y="2037"/>
                    <a:pt x="2331" y="2036"/>
                  </a:cubicBezTo>
                  <a:cubicBezTo>
                    <a:pt x="2347" y="2036"/>
                    <a:pt x="2351" y="2036"/>
                    <a:pt x="2373" y="2037"/>
                  </a:cubicBezTo>
                  <a:cubicBezTo>
                    <a:pt x="2362" y="2031"/>
                    <a:pt x="2383" y="2028"/>
                    <a:pt x="2398" y="2024"/>
                  </a:cubicBezTo>
                  <a:cubicBezTo>
                    <a:pt x="2425" y="2022"/>
                    <a:pt x="2388" y="2020"/>
                    <a:pt x="2392" y="2018"/>
                  </a:cubicBezTo>
                  <a:cubicBezTo>
                    <a:pt x="2395" y="2017"/>
                    <a:pt x="2394" y="2016"/>
                    <a:pt x="2378" y="2015"/>
                  </a:cubicBezTo>
                  <a:cubicBezTo>
                    <a:pt x="2360" y="2014"/>
                    <a:pt x="2379" y="2012"/>
                    <a:pt x="2351" y="2010"/>
                  </a:cubicBezTo>
                  <a:cubicBezTo>
                    <a:pt x="2334" y="2009"/>
                    <a:pt x="2390" y="2009"/>
                    <a:pt x="2358" y="2008"/>
                  </a:cubicBezTo>
                  <a:cubicBezTo>
                    <a:pt x="2342" y="2005"/>
                    <a:pt x="2336" y="2006"/>
                    <a:pt x="2308" y="2005"/>
                  </a:cubicBezTo>
                  <a:cubicBezTo>
                    <a:pt x="2339" y="2004"/>
                    <a:pt x="2338" y="2007"/>
                    <a:pt x="2358" y="2001"/>
                  </a:cubicBezTo>
                  <a:cubicBezTo>
                    <a:pt x="2369" y="2000"/>
                    <a:pt x="2344" y="1999"/>
                    <a:pt x="2351" y="1998"/>
                  </a:cubicBezTo>
                  <a:cubicBezTo>
                    <a:pt x="2357" y="1997"/>
                    <a:pt x="2348" y="1996"/>
                    <a:pt x="2353" y="1995"/>
                  </a:cubicBezTo>
                  <a:cubicBezTo>
                    <a:pt x="2357" y="1994"/>
                    <a:pt x="2367" y="1993"/>
                    <a:pt x="2362" y="1992"/>
                  </a:cubicBezTo>
                  <a:cubicBezTo>
                    <a:pt x="2340" y="1987"/>
                    <a:pt x="2366" y="1988"/>
                    <a:pt x="2349" y="1985"/>
                  </a:cubicBezTo>
                  <a:cubicBezTo>
                    <a:pt x="2331" y="1983"/>
                    <a:pt x="2362" y="1982"/>
                    <a:pt x="2352" y="1981"/>
                  </a:cubicBezTo>
                  <a:cubicBezTo>
                    <a:pt x="2343" y="1979"/>
                    <a:pt x="2325" y="1978"/>
                    <a:pt x="2334" y="1977"/>
                  </a:cubicBezTo>
                  <a:cubicBezTo>
                    <a:pt x="2354" y="1974"/>
                    <a:pt x="2333" y="1972"/>
                    <a:pt x="2297" y="1970"/>
                  </a:cubicBezTo>
                  <a:cubicBezTo>
                    <a:pt x="2358" y="1970"/>
                    <a:pt x="2339" y="1951"/>
                    <a:pt x="2270" y="1948"/>
                  </a:cubicBezTo>
                  <a:cubicBezTo>
                    <a:pt x="2293" y="1947"/>
                    <a:pt x="2332" y="1946"/>
                    <a:pt x="2283" y="1945"/>
                  </a:cubicBezTo>
                  <a:cubicBezTo>
                    <a:pt x="2258" y="1946"/>
                    <a:pt x="2280" y="1944"/>
                    <a:pt x="2290" y="1945"/>
                  </a:cubicBezTo>
                  <a:cubicBezTo>
                    <a:pt x="2285" y="1945"/>
                    <a:pt x="2281" y="1946"/>
                    <a:pt x="2283" y="1945"/>
                  </a:cubicBezTo>
                  <a:cubicBezTo>
                    <a:pt x="2257" y="1944"/>
                    <a:pt x="2294" y="1943"/>
                    <a:pt x="2274" y="1942"/>
                  </a:cubicBezTo>
                  <a:cubicBezTo>
                    <a:pt x="2259" y="1941"/>
                    <a:pt x="2239" y="1939"/>
                    <a:pt x="2249" y="1938"/>
                  </a:cubicBezTo>
                  <a:cubicBezTo>
                    <a:pt x="2287" y="1937"/>
                    <a:pt x="2216" y="1935"/>
                    <a:pt x="2267" y="1934"/>
                  </a:cubicBezTo>
                  <a:cubicBezTo>
                    <a:pt x="2210" y="1929"/>
                    <a:pt x="2131" y="1911"/>
                    <a:pt x="2079" y="1900"/>
                  </a:cubicBezTo>
                  <a:cubicBezTo>
                    <a:pt x="2029" y="1899"/>
                    <a:pt x="2048" y="1891"/>
                    <a:pt x="1961" y="1888"/>
                  </a:cubicBezTo>
                  <a:cubicBezTo>
                    <a:pt x="1990" y="1887"/>
                    <a:pt x="1966" y="1886"/>
                    <a:pt x="1979" y="1885"/>
                  </a:cubicBezTo>
                  <a:cubicBezTo>
                    <a:pt x="1993" y="1883"/>
                    <a:pt x="1940" y="1882"/>
                    <a:pt x="1977" y="1881"/>
                  </a:cubicBezTo>
                  <a:cubicBezTo>
                    <a:pt x="1923" y="1862"/>
                    <a:pt x="1705" y="1853"/>
                    <a:pt x="1602" y="1832"/>
                  </a:cubicBezTo>
                  <a:cubicBezTo>
                    <a:pt x="1560" y="1831"/>
                    <a:pt x="1602" y="1829"/>
                    <a:pt x="1564" y="1828"/>
                  </a:cubicBezTo>
                  <a:cubicBezTo>
                    <a:pt x="1616" y="1827"/>
                    <a:pt x="1556" y="1825"/>
                    <a:pt x="1558" y="1824"/>
                  </a:cubicBezTo>
                  <a:cubicBezTo>
                    <a:pt x="1562" y="1821"/>
                    <a:pt x="1573" y="1818"/>
                    <a:pt x="1542" y="1815"/>
                  </a:cubicBezTo>
                  <a:cubicBezTo>
                    <a:pt x="1521" y="1811"/>
                    <a:pt x="1569" y="1810"/>
                    <a:pt x="1578" y="1809"/>
                  </a:cubicBezTo>
                  <a:cubicBezTo>
                    <a:pt x="1565" y="1809"/>
                    <a:pt x="1531" y="1809"/>
                    <a:pt x="1550" y="1808"/>
                  </a:cubicBezTo>
                  <a:cubicBezTo>
                    <a:pt x="1563" y="1807"/>
                    <a:pt x="1582" y="1806"/>
                    <a:pt x="1577" y="1805"/>
                  </a:cubicBezTo>
                  <a:cubicBezTo>
                    <a:pt x="1571" y="1805"/>
                    <a:pt x="1617" y="1804"/>
                    <a:pt x="1590" y="1803"/>
                  </a:cubicBezTo>
                  <a:cubicBezTo>
                    <a:pt x="1581" y="1803"/>
                    <a:pt x="1595" y="1802"/>
                    <a:pt x="1592" y="1801"/>
                  </a:cubicBezTo>
                  <a:cubicBezTo>
                    <a:pt x="1587" y="1800"/>
                    <a:pt x="1597" y="1799"/>
                    <a:pt x="1603" y="1798"/>
                  </a:cubicBezTo>
                  <a:cubicBezTo>
                    <a:pt x="1608" y="1798"/>
                    <a:pt x="1617" y="1797"/>
                    <a:pt x="1623" y="1796"/>
                  </a:cubicBezTo>
                  <a:cubicBezTo>
                    <a:pt x="1628" y="1796"/>
                    <a:pt x="1586" y="1795"/>
                    <a:pt x="1620" y="1794"/>
                  </a:cubicBezTo>
                  <a:cubicBezTo>
                    <a:pt x="1576" y="1794"/>
                    <a:pt x="1643" y="1791"/>
                    <a:pt x="1665" y="1786"/>
                  </a:cubicBezTo>
                  <a:cubicBezTo>
                    <a:pt x="1670" y="1776"/>
                    <a:pt x="1752" y="1775"/>
                    <a:pt x="1766" y="1767"/>
                  </a:cubicBezTo>
                  <a:cubicBezTo>
                    <a:pt x="1736" y="1767"/>
                    <a:pt x="1763" y="1766"/>
                    <a:pt x="1775" y="1766"/>
                  </a:cubicBezTo>
                  <a:cubicBezTo>
                    <a:pt x="1785" y="1760"/>
                    <a:pt x="1828" y="1746"/>
                    <a:pt x="1871" y="1746"/>
                  </a:cubicBezTo>
                  <a:cubicBezTo>
                    <a:pt x="1834" y="1745"/>
                    <a:pt x="1884" y="1744"/>
                    <a:pt x="1875" y="1743"/>
                  </a:cubicBezTo>
                  <a:cubicBezTo>
                    <a:pt x="1868" y="1743"/>
                    <a:pt x="1869" y="1741"/>
                    <a:pt x="1890" y="1740"/>
                  </a:cubicBezTo>
                  <a:cubicBezTo>
                    <a:pt x="1908" y="1740"/>
                    <a:pt x="1883" y="1737"/>
                    <a:pt x="1900" y="1736"/>
                  </a:cubicBezTo>
                  <a:cubicBezTo>
                    <a:pt x="1981" y="1728"/>
                    <a:pt x="1984" y="1720"/>
                    <a:pt x="2101" y="1708"/>
                  </a:cubicBezTo>
                  <a:cubicBezTo>
                    <a:pt x="2061" y="1707"/>
                    <a:pt x="2103" y="1706"/>
                    <a:pt x="2108" y="1706"/>
                  </a:cubicBezTo>
                  <a:cubicBezTo>
                    <a:pt x="2123" y="1704"/>
                    <a:pt x="2144" y="1702"/>
                    <a:pt x="2144" y="1699"/>
                  </a:cubicBezTo>
                  <a:cubicBezTo>
                    <a:pt x="2144" y="1698"/>
                    <a:pt x="2131" y="1696"/>
                    <a:pt x="2179" y="1695"/>
                  </a:cubicBezTo>
                  <a:cubicBezTo>
                    <a:pt x="2184" y="1695"/>
                    <a:pt x="2184" y="1694"/>
                    <a:pt x="2185" y="1694"/>
                  </a:cubicBezTo>
                  <a:cubicBezTo>
                    <a:pt x="2195" y="1692"/>
                    <a:pt x="2176" y="1690"/>
                    <a:pt x="2202" y="1687"/>
                  </a:cubicBezTo>
                  <a:cubicBezTo>
                    <a:pt x="2223" y="1686"/>
                    <a:pt x="2216" y="1683"/>
                    <a:pt x="2224" y="1681"/>
                  </a:cubicBezTo>
                  <a:cubicBezTo>
                    <a:pt x="2243" y="1676"/>
                    <a:pt x="2243" y="1669"/>
                    <a:pt x="2249" y="1665"/>
                  </a:cubicBezTo>
                  <a:cubicBezTo>
                    <a:pt x="2288" y="1662"/>
                    <a:pt x="2266" y="1659"/>
                    <a:pt x="2267" y="1656"/>
                  </a:cubicBezTo>
                  <a:cubicBezTo>
                    <a:pt x="2267" y="1654"/>
                    <a:pt x="2226" y="1652"/>
                    <a:pt x="2289" y="1650"/>
                  </a:cubicBezTo>
                  <a:cubicBezTo>
                    <a:pt x="2292" y="1650"/>
                    <a:pt x="2291" y="1650"/>
                    <a:pt x="2287" y="1650"/>
                  </a:cubicBezTo>
                  <a:cubicBezTo>
                    <a:pt x="2253" y="1648"/>
                    <a:pt x="2314" y="1647"/>
                    <a:pt x="2289" y="1647"/>
                  </a:cubicBezTo>
                  <a:cubicBezTo>
                    <a:pt x="2258" y="1645"/>
                    <a:pt x="2295" y="1645"/>
                    <a:pt x="2292" y="1644"/>
                  </a:cubicBezTo>
                  <a:cubicBezTo>
                    <a:pt x="2288" y="1643"/>
                    <a:pt x="2278" y="1641"/>
                    <a:pt x="2303" y="1640"/>
                  </a:cubicBezTo>
                  <a:cubicBezTo>
                    <a:pt x="2336" y="1639"/>
                    <a:pt x="2284" y="1638"/>
                    <a:pt x="2289" y="1637"/>
                  </a:cubicBezTo>
                  <a:cubicBezTo>
                    <a:pt x="2326" y="1633"/>
                    <a:pt x="2299" y="1630"/>
                    <a:pt x="2332" y="1628"/>
                  </a:cubicBezTo>
                  <a:cubicBezTo>
                    <a:pt x="2343" y="1628"/>
                    <a:pt x="2302" y="1627"/>
                    <a:pt x="2327" y="1626"/>
                  </a:cubicBezTo>
                  <a:cubicBezTo>
                    <a:pt x="2347" y="1625"/>
                    <a:pt x="2326" y="1623"/>
                    <a:pt x="2352" y="1621"/>
                  </a:cubicBezTo>
                  <a:cubicBezTo>
                    <a:pt x="2317" y="1620"/>
                    <a:pt x="2358" y="1619"/>
                    <a:pt x="2353" y="1618"/>
                  </a:cubicBezTo>
                  <a:cubicBezTo>
                    <a:pt x="2351" y="1609"/>
                    <a:pt x="2341" y="1611"/>
                    <a:pt x="2384" y="1608"/>
                  </a:cubicBezTo>
                  <a:cubicBezTo>
                    <a:pt x="2393" y="1608"/>
                    <a:pt x="2398" y="1606"/>
                    <a:pt x="2392" y="1606"/>
                  </a:cubicBezTo>
                  <a:cubicBezTo>
                    <a:pt x="2360" y="1605"/>
                    <a:pt x="2391" y="1604"/>
                    <a:pt x="2396" y="1604"/>
                  </a:cubicBezTo>
                  <a:cubicBezTo>
                    <a:pt x="2404" y="1603"/>
                    <a:pt x="2355" y="1602"/>
                    <a:pt x="2388" y="1601"/>
                  </a:cubicBezTo>
                  <a:cubicBezTo>
                    <a:pt x="2420" y="1597"/>
                    <a:pt x="2393" y="1597"/>
                    <a:pt x="2427" y="1593"/>
                  </a:cubicBezTo>
                  <a:cubicBezTo>
                    <a:pt x="2435" y="1592"/>
                    <a:pt x="2409" y="1591"/>
                    <a:pt x="2417" y="1591"/>
                  </a:cubicBezTo>
                  <a:cubicBezTo>
                    <a:pt x="2430" y="1590"/>
                    <a:pt x="2419" y="1589"/>
                    <a:pt x="2426" y="1588"/>
                  </a:cubicBezTo>
                  <a:cubicBezTo>
                    <a:pt x="2436" y="1587"/>
                    <a:pt x="2434" y="1586"/>
                    <a:pt x="2450" y="1585"/>
                  </a:cubicBezTo>
                  <a:cubicBezTo>
                    <a:pt x="2478" y="1584"/>
                    <a:pt x="2421" y="1583"/>
                    <a:pt x="2434" y="1582"/>
                  </a:cubicBezTo>
                  <a:cubicBezTo>
                    <a:pt x="2446" y="1581"/>
                    <a:pt x="2465" y="1580"/>
                    <a:pt x="2456" y="1579"/>
                  </a:cubicBezTo>
                  <a:cubicBezTo>
                    <a:pt x="2441" y="1576"/>
                    <a:pt x="2507" y="1574"/>
                    <a:pt x="2461" y="1572"/>
                  </a:cubicBezTo>
                  <a:cubicBezTo>
                    <a:pt x="2507" y="1569"/>
                    <a:pt x="2438" y="1570"/>
                    <a:pt x="2477" y="1565"/>
                  </a:cubicBezTo>
                  <a:cubicBezTo>
                    <a:pt x="2481" y="1564"/>
                    <a:pt x="2473" y="1563"/>
                    <a:pt x="2490" y="1562"/>
                  </a:cubicBezTo>
                  <a:cubicBezTo>
                    <a:pt x="2501" y="1561"/>
                    <a:pt x="2469" y="1559"/>
                    <a:pt x="2480" y="1559"/>
                  </a:cubicBezTo>
                  <a:cubicBezTo>
                    <a:pt x="2499" y="1558"/>
                    <a:pt x="2477" y="1557"/>
                    <a:pt x="2488" y="1556"/>
                  </a:cubicBezTo>
                  <a:cubicBezTo>
                    <a:pt x="2494" y="1556"/>
                    <a:pt x="2487" y="1555"/>
                    <a:pt x="2488" y="1554"/>
                  </a:cubicBezTo>
                  <a:cubicBezTo>
                    <a:pt x="2445" y="1554"/>
                    <a:pt x="2451" y="1553"/>
                    <a:pt x="2458" y="1553"/>
                  </a:cubicBezTo>
                  <a:cubicBezTo>
                    <a:pt x="2469" y="1551"/>
                    <a:pt x="2497" y="1550"/>
                    <a:pt x="2464" y="1549"/>
                  </a:cubicBezTo>
                  <a:cubicBezTo>
                    <a:pt x="2429" y="1548"/>
                    <a:pt x="2475" y="1547"/>
                    <a:pt x="2465" y="1546"/>
                  </a:cubicBezTo>
                  <a:cubicBezTo>
                    <a:pt x="2445" y="1544"/>
                    <a:pt x="2440" y="1541"/>
                    <a:pt x="2437" y="1538"/>
                  </a:cubicBezTo>
                  <a:cubicBezTo>
                    <a:pt x="2435" y="1537"/>
                    <a:pt x="2418" y="1535"/>
                    <a:pt x="2453" y="1534"/>
                  </a:cubicBezTo>
                  <a:cubicBezTo>
                    <a:pt x="2424" y="1533"/>
                    <a:pt x="2437" y="1531"/>
                    <a:pt x="2436" y="1530"/>
                  </a:cubicBezTo>
                  <a:cubicBezTo>
                    <a:pt x="2434" y="1528"/>
                    <a:pt x="2429" y="1526"/>
                    <a:pt x="2438" y="1524"/>
                  </a:cubicBezTo>
                  <a:cubicBezTo>
                    <a:pt x="2443" y="1522"/>
                    <a:pt x="2394" y="1522"/>
                    <a:pt x="2435" y="1521"/>
                  </a:cubicBezTo>
                  <a:cubicBezTo>
                    <a:pt x="2423" y="1520"/>
                    <a:pt x="2411" y="1518"/>
                    <a:pt x="2401" y="1518"/>
                  </a:cubicBezTo>
                  <a:cubicBezTo>
                    <a:pt x="2412" y="1517"/>
                    <a:pt x="2437" y="1515"/>
                    <a:pt x="2433" y="1515"/>
                  </a:cubicBezTo>
                  <a:cubicBezTo>
                    <a:pt x="2404" y="1514"/>
                    <a:pt x="2442" y="1514"/>
                    <a:pt x="2435" y="1513"/>
                  </a:cubicBezTo>
                  <a:cubicBezTo>
                    <a:pt x="2426" y="1511"/>
                    <a:pt x="2409" y="1510"/>
                    <a:pt x="2406" y="1506"/>
                  </a:cubicBezTo>
                  <a:cubicBezTo>
                    <a:pt x="2408" y="1505"/>
                    <a:pt x="2360" y="1505"/>
                    <a:pt x="2389" y="1503"/>
                  </a:cubicBezTo>
                  <a:cubicBezTo>
                    <a:pt x="2403" y="1502"/>
                    <a:pt x="2395" y="1500"/>
                    <a:pt x="2388" y="1499"/>
                  </a:cubicBezTo>
                  <a:cubicBezTo>
                    <a:pt x="2358" y="1498"/>
                    <a:pt x="2371" y="1497"/>
                    <a:pt x="2375" y="1496"/>
                  </a:cubicBezTo>
                  <a:cubicBezTo>
                    <a:pt x="2345" y="1489"/>
                    <a:pt x="2401" y="1490"/>
                    <a:pt x="2305" y="1488"/>
                  </a:cubicBezTo>
                  <a:cubicBezTo>
                    <a:pt x="2383" y="1487"/>
                    <a:pt x="2366" y="1483"/>
                    <a:pt x="2333" y="1482"/>
                  </a:cubicBezTo>
                  <a:cubicBezTo>
                    <a:pt x="2380" y="1480"/>
                    <a:pt x="2332" y="1480"/>
                    <a:pt x="2350" y="1477"/>
                  </a:cubicBezTo>
                  <a:cubicBezTo>
                    <a:pt x="2357" y="1475"/>
                    <a:pt x="2366" y="1473"/>
                    <a:pt x="2346" y="1472"/>
                  </a:cubicBezTo>
                  <a:cubicBezTo>
                    <a:pt x="2314" y="1471"/>
                    <a:pt x="2349" y="1470"/>
                    <a:pt x="2341" y="1469"/>
                  </a:cubicBezTo>
                  <a:cubicBezTo>
                    <a:pt x="2303" y="1464"/>
                    <a:pt x="2380" y="1464"/>
                    <a:pt x="2331" y="1462"/>
                  </a:cubicBezTo>
                  <a:cubicBezTo>
                    <a:pt x="2309" y="1455"/>
                    <a:pt x="2302" y="1453"/>
                    <a:pt x="2273" y="1445"/>
                  </a:cubicBezTo>
                  <a:cubicBezTo>
                    <a:pt x="2311" y="1444"/>
                    <a:pt x="2246" y="1443"/>
                    <a:pt x="2269" y="1442"/>
                  </a:cubicBezTo>
                  <a:cubicBezTo>
                    <a:pt x="2301" y="1441"/>
                    <a:pt x="2282" y="1441"/>
                    <a:pt x="2270" y="1440"/>
                  </a:cubicBezTo>
                  <a:cubicBezTo>
                    <a:pt x="2206" y="1435"/>
                    <a:pt x="2191" y="1422"/>
                    <a:pt x="2126" y="1417"/>
                  </a:cubicBezTo>
                  <a:cubicBezTo>
                    <a:pt x="2127" y="1416"/>
                    <a:pt x="2092" y="1415"/>
                    <a:pt x="2118" y="1414"/>
                  </a:cubicBezTo>
                  <a:cubicBezTo>
                    <a:pt x="2142" y="1413"/>
                    <a:pt x="2106" y="1412"/>
                    <a:pt x="2102" y="1411"/>
                  </a:cubicBezTo>
                  <a:cubicBezTo>
                    <a:pt x="2073" y="1401"/>
                    <a:pt x="2100" y="1407"/>
                    <a:pt x="2041" y="1401"/>
                  </a:cubicBezTo>
                  <a:cubicBezTo>
                    <a:pt x="2088" y="1399"/>
                    <a:pt x="1995" y="1397"/>
                    <a:pt x="2040" y="1395"/>
                  </a:cubicBezTo>
                  <a:cubicBezTo>
                    <a:pt x="1956" y="1387"/>
                    <a:pt x="1981" y="1383"/>
                    <a:pt x="1860" y="1376"/>
                  </a:cubicBezTo>
                  <a:cubicBezTo>
                    <a:pt x="1874" y="1375"/>
                    <a:pt x="1889" y="1375"/>
                    <a:pt x="1893" y="1375"/>
                  </a:cubicBezTo>
                  <a:cubicBezTo>
                    <a:pt x="1915" y="1371"/>
                    <a:pt x="1828" y="1378"/>
                    <a:pt x="1862" y="1368"/>
                  </a:cubicBezTo>
                  <a:cubicBezTo>
                    <a:pt x="1857" y="1368"/>
                    <a:pt x="1844" y="1368"/>
                    <a:pt x="1830" y="1367"/>
                  </a:cubicBezTo>
                  <a:cubicBezTo>
                    <a:pt x="1848" y="1364"/>
                    <a:pt x="1808" y="1362"/>
                    <a:pt x="1772" y="1359"/>
                  </a:cubicBezTo>
                  <a:cubicBezTo>
                    <a:pt x="1887" y="1358"/>
                    <a:pt x="1675" y="1347"/>
                    <a:pt x="1666" y="1343"/>
                  </a:cubicBezTo>
                  <a:cubicBezTo>
                    <a:pt x="1584" y="1328"/>
                    <a:pt x="1546" y="1326"/>
                    <a:pt x="1509" y="1307"/>
                  </a:cubicBezTo>
                  <a:cubicBezTo>
                    <a:pt x="1511" y="1304"/>
                    <a:pt x="1473" y="1301"/>
                    <a:pt x="1517" y="1298"/>
                  </a:cubicBezTo>
                  <a:cubicBezTo>
                    <a:pt x="1527" y="1298"/>
                    <a:pt x="1515" y="1297"/>
                    <a:pt x="1511" y="1296"/>
                  </a:cubicBezTo>
                  <a:cubicBezTo>
                    <a:pt x="1494" y="1297"/>
                    <a:pt x="1494" y="1281"/>
                    <a:pt x="1508" y="1280"/>
                  </a:cubicBezTo>
                  <a:cubicBezTo>
                    <a:pt x="1508" y="1279"/>
                    <a:pt x="1498" y="1278"/>
                    <a:pt x="1500" y="1276"/>
                  </a:cubicBezTo>
                  <a:cubicBezTo>
                    <a:pt x="1501" y="1275"/>
                    <a:pt x="1527" y="1274"/>
                    <a:pt x="1516" y="1273"/>
                  </a:cubicBezTo>
                  <a:cubicBezTo>
                    <a:pt x="1488" y="1272"/>
                    <a:pt x="1525" y="1271"/>
                    <a:pt x="1528" y="1270"/>
                  </a:cubicBezTo>
                  <a:cubicBezTo>
                    <a:pt x="1553" y="1270"/>
                    <a:pt x="1523" y="1267"/>
                    <a:pt x="1561" y="1265"/>
                  </a:cubicBezTo>
                  <a:cubicBezTo>
                    <a:pt x="1509" y="1263"/>
                    <a:pt x="1570" y="1262"/>
                    <a:pt x="1564" y="1260"/>
                  </a:cubicBezTo>
                  <a:cubicBezTo>
                    <a:pt x="1557" y="1258"/>
                    <a:pt x="1549" y="1256"/>
                    <a:pt x="1580" y="1255"/>
                  </a:cubicBezTo>
                  <a:cubicBezTo>
                    <a:pt x="1590" y="1254"/>
                    <a:pt x="1585" y="1253"/>
                    <a:pt x="1581" y="1252"/>
                  </a:cubicBezTo>
                  <a:cubicBezTo>
                    <a:pt x="1576" y="1252"/>
                    <a:pt x="1621" y="1251"/>
                    <a:pt x="1587" y="1250"/>
                  </a:cubicBezTo>
                  <a:cubicBezTo>
                    <a:pt x="1609" y="1249"/>
                    <a:pt x="1559" y="1247"/>
                    <a:pt x="1587" y="1246"/>
                  </a:cubicBezTo>
                  <a:cubicBezTo>
                    <a:pt x="1623" y="1244"/>
                    <a:pt x="1566" y="1243"/>
                    <a:pt x="1579" y="1241"/>
                  </a:cubicBezTo>
                  <a:cubicBezTo>
                    <a:pt x="1591" y="1240"/>
                    <a:pt x="1590" y="1238"/>
                    <a:pt x="1579" y="1237"/>
                  </a:cubicBezTo>
                  <a:cubicBezTo>
                    <a:pt x="1568" y="1235"/>
                    <a:pt x="1636" y="1234"/>
                    <a:pt x="1584" y="1233"/>
                  </a:cubicBezTo>
                  <a:cubicBezTo>
                    <a:pt x="1621" y="1231"/>
                    <a:pt x="1596" y="1229"/>
                    <a:pt x="1602" y="1227"/>
                  </a:cubicBezTo>
                  <a:cubicBezTo>
                    <a:pt x="1610" y="1215"/>
                    <a:pt x="1587" y="1217"/>
                    <a:pt x="1588" y="1215"/>
                  </a:cubicBezTo>
                  <a:cubicBezTo>
                    <a:pt x="1623" y="1214"/>
                    <a:pt x="1580" y="1213"/>
                    <a:pt x="1590" y="1213"/>
                  </a:cubicBezTo>
                  <a:cubicBezTo>
                    <a:pt x="1602" y="1212"/>
                    <a:pt x="1589" y="1211"/>
                    <a:pt x="1600" y="1210"/>
                  </a:cubicBezTo>
                  <a:cubicBezTo>
                    <a:pt x="1616" y="1205"/>
                    <a:pt x="1580" y="1204"/>
                    <a:pt x="1621" y="1203"/>
                  </a:cubicBezTo>
                  <a:cubicBezTo>
                    <a:pt x="1587" y="1202"/>
                    <a:pt x="1622" y="1200"/>
                    <a:pt x="1613" y="1199"/>
                  </a:cubicBezTo>
                  <a:cubicBezTo>
                    <a:pt x="1593" y="1197"/>
                    <a:pt x="1591" y="1195"/>
                    <a:pt x="1607" y="1194"/>
                  </a:cubicBezTo>
                  <a:cubicBezTo>
                    <a:pt x="1656" y="1182"/>
                    <a:pt x="1575" y="1187"/>
                    <a:pt x="1559" y="1187"/>
                  </a:cubicBezTo>
                  <a:cubicBezTo>
                    <a:pt x="1578" y="1187"/>
                    <a:pt x="1590" y="1187"/>
                    <a:pt x="1602" y="1188"/>
                  </a:cubicBezTo>
                  <a:cubicBezTo>
                    <a:pt x="1584" y="1188"/>
                    <a:pt x="1596" y="1189"/>
                    <a:pt x="1594" y="1190"/>
                  </a:cubicBezTo>
                  <a:cubicBezTo>
                    <a:pt x="1590" y="1190"/>
                    <a:pt x="1586" y="1189"/>
                    <a:pt x="1582" y="1189"/>
                  </a:cubicBezTo>
                  <a:cubicBezTo>
                    <a:pt x="1617" y="1189"/>
                    <a:pt x="1517" y="1190"/>
                    <a:pt x="1603" y="1191"/>
                  </a:cubicBezTo>
                  <a:cubicBezTo>
                    <a:pt x="1588" y="1191"/>
                    <a:pt x="1575" y="1191"/>
                    <a:pt x="1561" y="1192"/>
                  </a:cubicBezTo>
                  <a:cubicBezTo>
                    <a:pt x="1563" y="1198"/>
                    <a:pt x="1550" y="1196"/>
                    <a:pt x="1540" y="1198"/>
                  </a:cubicBezTo>
                  <a:cubicBezTo>
                    <a:pt x="1529" y="1199"/>
                    <a:pt x="1566" y="1199"/>
                    <a:pt x="1543" y="1201"/>
                  </a:cubicBezTo>
                  <a:cubicBezTo>
                    <a:pt x="1527" y="1201"/>
                    <a:pt x="1540" y="1203"/>
                    <a:pt x="1540" y="1204"/>
                  </a:cubicBezTo>
                  <a:cubicBezTo>
                    <a:pt x="1540" y="1205"/>
                    <a:pt x="1547" y="1206"/>
                    <a:pt x="1539" y="1206"/>
                  </a:cubicBezTo>
                  <a:cubicBezTo>
                    <a:pt x="1508" y="1208"/>
                    <a:pt x="1520" y="1210"/>
                    <a:pt x="1520" y="1212"/>
                  </a:cubicBezTo>
                  <a:cubicBezTo>
                    <a:pt x="1520" y="1213"/>
                    <a:pt x="1488" y="1215"/>
                    <a:pt x="1519" y="1216"/>
                  </a:cubicBezTo>
                  <a:cubicBezTo>
                    <a:pt x="1491" y="1217"/>
                    <a:pt x="1516" y="1218"/>
                    <a:pt x="1501" y="1219"/>
                  </a:cubicBezTo>
                  <a:cubicBezTo>
                    <a:pt x="1488" y="1220"/>
                    <a:pt x="1494" y="1222"/>
                    <a:pt x="1500" y="1223"/>
                  </a:cubicBezTo>
                  <a:cubicBezTo>
                    <a:pt x="1505" y="1224"/>
                    <a:pt x="1464" y="1225"/>
                    <a:pt x="1499" y="1226"/>
                  </a:cubicBezTo>
                  <a:cubicBezTo>
                    <a:pt x="1448" y="1241"/>
                    <a:pt x="1437" y="1234"/>
                    <a:pt x="1415" y="1241"/>
                  </a:cubicBezTo>
                  <a:cubicBezTo>
                    <a:pt x="1416" y="1252"/>
                    <a:pt x="1331" y="1251"/>
                    <a:pt x="1374" y="1255"/>
                  </a:cubicBezTo>
                  <a:cubicBezTo>
                    <a:pt x="1321" y="1260"/>
                    <a:pt x="1276" y="1258"/>
                    <a:pt x="1221" y="1256"/>
                  </a:cubicBezTo>
                  <a:cubicBezTo>
                    <a:pt x="1188" y="1255"/>
                    <a:pt x="1252" y="1254"/>
                    <a:pt x="1213" y="1254"/>
                  </a:cubicBezTo>
                  <a:cubicBezTo>
                    <a:pt x="1201" y="1252"/>
                    <a:pt x="1240" y="1252"/>
                    <a:pt x="1249" y="1251"/>
                  </a:cubicBezTo>
                  <a:lnTo>
                    <a:pt x="1249" y="1251"/>
                  </a:lnTo>
                  <a:cubicBezTo>
                    <a:pt x="1170" y="1251"/>
                    <a:pt x="1258" y="1240"/>
                    <a:pt x="1290" y="1239"/>
                  </a:cubicBezTo>
                  <a:cubicBezTo>
                    <a:pt x="1294" y="1252"/>
                    <a:pt x="1283" y="1248"/>
                    <a:pt x="1269" y="1250"/>
                  </a:cubicBezTo>
                  <a:cubicBezTo>
                    <a:pt x="1275" y="1250"/>
                    <a:pt x="1281" y="1250"/>
                    <a:pt x="1287" y="1250"/>
                  </a:cubicBezTo>
                  <a:cubicBezTo>
                    <a:pt x="1274" y="1250"/>
                    <a:pt x="1261" y="1251"/>
                    <a:pt x="1249" y="1251"/>
                  </a:cubicBezTo>
                  <a:cubicBezTo>
                    <a:pt x="1265" y="1258"/>
                    <a:pt x="1328" y="1253"/>
                    <a:pt x="1353" y="1247"/>
                  </a:cubicBezTo>
                  <a:cubicBezTo>
                    <a:pt x="1326" y="1245"/>
                    <a:pt x="1360" y="1243"/>
                    <a:pt x="1354" y="1242"/>
                  </a:cubicBezTo>
                  <a:cubicBezTo>
                    <a:pt x="1330" y="1233"/>
                    <a:pt x="1403" y="1250"/>
                    <a:pt x="1394" y="1222"/>
                  </a:cubicBezTo>
                  <a:cubicBezTo>
                    <a:pt x="1347" y="1223"/>
                    <a:pt x="1383" y="1225"/>
                    <a:pt x="1334" y="1216"/>
                  </a:cubicBezTo>
                  <a:cubicBezTo>
                    <a:pt x="1382" y="1214"/>
                    <a:pt x="1317" y="1215"/>
                    <a:pt x="1347" y="1212"/>
                  </a:cubicBezTo>
                  <a:cubicBezTo>
                    <a:pt x="1307" y="1212"/>
                    <a:pt x="1378" y="1211"/>
                    <a:pt x="1338" y="1210"/>
                  </a:cubicBezTo>
                  <a:cubicBezTo>
                    <a:pt x="1356" y="1209"/>
                    <a:pt x="1326" y="1207"/>
                    <a:pt x="1331" y="1206"/>
                  </a:cubicBezTo>
                  <a:cubicBezTo>
                    <a:pt x="1334" y="1198"/>
                    <a:pt x="1338" y="1201"/>
                    <a:pt x="1353" y="1200"/>
                  </a:cubicBezTo>
                  <a:cubicBezTo>
                    <a:pt x="1394" y="1198"/>
                    <a:pt x="1357" y="1196"/>
                    <a:pt x="1378" y="1191"/>
                  </a:cubicBezTo>
                  <a:cubicBezTo>
                    <a:pt x="1390" y="1188"/>
                    <a:pt x="1437" y="1185"/>
                    <a:pt x="1398" y="1184"/>
                  </a:cubicBezTo>
                  <a:cubicBezTo>
                    <a:pt x="1410" y="1184"/>
                    <a:pt x="1422" y="1184"/>
                    <a:pt x="1434" y="1184"/>
                  </a:cubicBezTo>
                  <a:cubicBezTo>
                    <a:pt x="1433" y="1183"/>
                    <a:pt x="1448" y="1181"/>
                    <a:pt x="1417" y="1181"/>
                  </a:cubicBezTo>
                  <a:cubicBezTo>
                    <a:pt x="1432" y="1179"/>
                    <a:pt x="1472" y="1180"/>
                    <a:pt x="1446" y="1175"/>
                  </a:cubicBezTo>
                  <a:cubicBezTo>
                    <a:pt x="1475" y="1173"/>
                    <a:pt x="1430" y="1171"/>
                    <a:pt x="1496" y="1170"/>
                  </a:cubicBezTo>
                  <a:cubicBezTo>
                    <a:pt x="1500" y="1164"/>
                    <a:pt x="1567" y="1162"/>
                    <a:pt x="1561" y="1159"/>
                  </a:cubicBezTo>
                  <a:cubicBezTo>
                    <a:pt x="1610" y="1158"/>
                    <a:pt x="1557" y="1156"/>
                    <a:pt x="1578" y="1155"/>
                  </a:cubicBezTo>
                  <a:cubicBezTo>
                    <a:pt x="1596" y="1153"/>
                    <a:pt x="1564" y="1152"/>
                    <a:pt x="1600" y="1151"/>
                  </a:cubicBezTo>
                  <a:cubicBezTo>
                    <a:pt x="1568" y="1149"/>
                    <a:pt x="1619" y="1148"/>
                    <a:pt x="1603" y="1147"/>
                  </a:cubicBezTo>
                  <a:cubicBezTo>
                    <a:pt x="1597" y="1147"/>
                    <a:pt x="1591" y="1147"/>
                    <a:pt x="1585" y="11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4499999" flipH="1">
              <a:off x="-1065623" y="4946737"/>
              <a:ext cx="1566030" cy="1572150"/>
            </a:xfrm>
            <a:custGeom>
              <a:avLst/>
              <a:gdLst/>
              <a:ahLst/>
              <a:cxnLst/>
              <a:rect l="l" t="t" r="r" b="b"/>
              <a:pathLst>
                <a:path w="3577" h="3591" extrusionOk="0">
                  <a:moveTo>
                    <a:pt x="1585" y="1146"/>
                  </a:moveTo>
                  <a:cubicBezTo>
                    <a:pt x="1591" y="1146"/>
                    <a:pt x="1597" y="1146"/>
                    <a:pt x="1603" y="1146"/>
                  </a:cubicBezTo>
                  <a:cubicBezTo>
                    <a:pt x="1587" y="1142"/>
                    <a:pt x="1721" y="1148"/>
                    <a:pt x="1707" y="1140"/>
                  </a:cubicBezTo>
                  <a:cubicBezTo>
                    <a:pt x="1701" y="1140"/>
                    <a:pt x="1695" y="1140"/>
                    <a:pt x="1689" y="1139"/>
                  </a:cubicBezTo>
                  <a:cubicBezTo>
                    <a:pt x="1695" y="1139"/>
                    <a:pt x="1701" y="1139"/>
                    <a:pt x="1707" y="1139"/>
                  </a:cubicBezTo>
                  <a:cubicBezTo>
                    <a:pt x="1751" y="1124"/>
                    <a:pt x="1790" y="1122"/>
                    <a:pt x="1846" y="1118"/>
                  </a:cubicBezTo>
                  <a:cubicBezTo>
                    <a:pt x="1836" y="1116"/>
                    <a:pt x="1826" y="1117"/>
                    <a:pt x="1800" y="1117"/>
                  </a:cubicBezTo>
                  <a:cubicBezTo>
                    <a:pt x="1864" y="1117"/>
                    <a:pt x="1858" y="1113"/>
                    <a:pt x="1906" y="1113"/>
                  </a:cubicBezTo>
                  <a:cubicBezTo>
                    <a:pt x="1889" y="1115"/>
                    <a:pt x="1924" y="1115"/>
                    <a:pt x="1894" y="1116"/>
                  </a:cubicBezTo>
                  <a:cubicBezTo>
                    <a:pt x="1883" y="1129"/>
                    <a:pt x="1927" y="1124"/>
                    <a:pt x="1913" y="1127"/>
                  </a:cubicBezTo>
                  <a:cubicBezTo>
                    <a:pt x="1897" y="1130"/>
                    <a:pt x="1879" y="1132"/>
                    <a:pt x="1907" y="1135"/>
                  </a:cubicBezTo>
                  <a:cubicBezTo>
                    <a:pt x="1894" y="1135"/>
                    <a:pt x="1884" y="1135"/>
                    <a:pt x="1873" y="1136"/>
                  </a:cubicBezTo>
                  <a:cubicBezTo>
                    <a:pt x="1895" y="1137"/>
                    <a:pt x="1868" y="1138"/>
                    <a:pt x="1893" y="1139"/>
                  </a:cubicBezTo>
                  <a:cubicBezTo>
                    <a:pt x="1921" y="1139"/>
                    <a:pt x="1914" y="1140"/>
                    <a:pt x="1915" y="1141"/>
                  </a:cubicBezTo>
                  <a:cubicBezTo>
                    <a:pt x="1956" y="1140"/>
                    <a:pt x="1925" y="1136"/>
                    <a:pt x="1977" y="1130"/>
                  </a:cubicBezTo>
                  <a:cubicBezTo>
                    <a:pt x="1927" y="1129"/>
                    <a:pt x="1999" y="1127"/>
                    <a:pt x="1977" y="1126"/>
                  </a:cubicBezTo>
                  <a:cubicBezTo>
                    <a:pt x="1957" y="1125"/>
                    <a:pt x="1977" y="1124"/>
                    <a:pt x="1978" y="1123"/>
                  </a:cubicBezTo>
                  <a:cubicBezTo>
                    <a:pt x="1986" y="1121"/>
                    <a:pt x="1997" y="1119"/>
                    <a:pt x="1976" y="1117"/>
                  </a:cubicBezTo>
                  <a:cubicBezTo>
                    <a:pt x="1962" y="1116"/>
                    <a:pt x="2016" y="1116"/>
                    <a:pt x="1984" y="1115"/>
                  </a:cubicBezTo>
                  <a:cubicBezTo>
                    <a:pt x="2008" y="1112"/>
                    <a:pt x="1973" y="1113"/>
                    <a:pt x="1958" y="1111"/>
                  </a:cubicBezTo>
                  <a:cubicBezTo>
                    <a:pt x="1975" y="1106"/>
                    <a:pt x="2078" y="1098"/>
                    <a:pt x="2101" y="1090"/>
                  </a:cubicBezTo>
                  <a:cubicBezTo>
                    <a:pt x="2120" y="1089"/>
                    <a:pt x="2132" y="1089"/>
                    <a:pt x="2146" y="1089"/>
                  </a:cubicBezTo>
                  <a:cubicBezTo>
                    <a:pt x="2093" y="1086"/>
                    <a:pt x="2223" y="1080"/>
                    <a:pt x="2206" y="1075"/>
                  </a:cubicBezTo>
                  <a:cubicBezTo>
                    <a:pt x="2249" y="1075"/>
                    <a:pt x="2217" y="1073"/>
                    <a:pt x="2239" y="1072"/>
                  </a:cubicBezTo>
                  <a:cubicBezTo>
                    <a:pt x="2257" y="1071"/>
                    <a:pt x="2235" y="1069"/>
                    <a:pt x="2252" y="1068"/>
                  </a:cubicBezTo>
                  <a:cubicBezTo>
                    <a:pt x="2276" y="1066"/>
                    <a:pt x="2265" y="1065"/>
                    <a:pt x="2268" y="1063"/>
                  </a:cubicBezTo>
                  <a:cubicBezTo>
                    <a:pt x="2271" y="1062"/>
                    <a:pt x="2269" y="1061"/>
                    <a:pt x="2269" y="1059"/>
                  </a:cubicBezTo>
                  <a:cubicBezTo>
                    <a:pt x="2269" y="1058"/>
                    <a:pt x="2275" y="1056"/>
                    <a:pt x="2267" y="1055"/>
                  </a:cubicBezTo>
                  <a:cubicBezTo>
                    <a:pt x="2259" y="1054"/>
                    <a:pt x="2302" y="1053"/>
                    <a:pt x="2269" y="1051"/>
                  </a:cubicBezTo>
                  <a:cubicBezTo>
                    <a:pt x="2309" y="1046"/>
                    <a:pt x="2293" y="1045"/>
                    <a:pt x="2324" y="1043"/>
                  </a:cubicBezTo>
                  <a:cubicBezTo>
                    <a:pt x="2327" y="1043"/>
                    <a:pt x="2320" y="1042"/>
                    <a:pt x="2329" y="1041"/>
                  </a:cubicBezTo>
                  <a:cubicBezTo>
                    <a:pt x="2339" y="1040"/>
                    <a:pt x="2337" y="1039"/>
                    <a:pt x="2330" y="1038"/>
                  </a:cubicBezTo>
                  <a:cubicBezTo>
                    <a:pt x="2321" y="1037"/>
                    <a:pt x="2366" y="1036"/>
                    <a:pt x="2332" y="1035"/>
                  </a:cubicBezTo>
                  <a:cubicBezTo>
                    <a:pt x="2344" y="1035"/>
                    <a:pt x="2403" y="1031"/>
                    <a:pt x="2358" y="1029"/>
                  </a:cubicBezTo>
                  <a:cubicBezTo>
                    <a:pt x="2350" y="1028"/>
                    <a:pt x="2359" y="1027"/>
                    <a:pt x="2365" y="1027"/>
                  </a:cubicBezTo>
                  <a:cubicBezTo>
                    <a:pt x="2371" y="1026"/>
                    <a:pt x="2343" y="1025"/>
                    <a:pt x="2371" y="1025"/>
                  </a:cubicBezTo>
                  <a:cubicBezTo>
                    <a:pt x="2332" y="1024"/>
                    <a:pt x="2384" y="1023"/>
                    <a:pt x="2362" y="1023"/>
                  </a:cubicBezTo>
                  <a:cubicBezTo>
                    <a:pt x="2330" y="1022"/>
                    <a:pt x="2377" y="1021"/>
                    <a:pt x="2366" y="1021"/>
                  </a:cubicBezTo>
                  <a:cubicBezTo>
                    <a:pt x="2336" y="1019"/>
                    <a:pt x="2358" y="1017"/>
                    <a:pt x="2352" y="1015"/>
                  </a:cubicBezTo>
                  <a:cubicBezTo>
                    <a:pt x="2339" y="1011"/>
                    <a:pt x="2380" y="1012"/>
                    <a:pt x="2393" y="1007"/>
                  </a:cubicBezTo>
                  <a:cubicBezTo>
                    <a:pt x="2383" y="996"/>
                    <a:pt x="2453" y="1000"/>
                    <a:pt x="2414" y="996"/>
                  </a:cubicBezTo>
                  <a:cubicBezTo>
                    <a:pt x="2470" y="988"/>
                    <a:pt x="2441" y="986"/>
                    <a:pt x="2479" y="976"/>
                  </a:cubicBezTo>
                  <a:cubicBezTo>
                    <a:pt x="2485" y="975"/>
                    <a:pt x="2508" y="973"/>
                    <a:pt x="2532" y="971"/>
                  </a:cubicBezTo>
                  <a:cubicBezTo>
                    <a:pt x="2581" y="976"/>
                    <a:pt x="2550" y="980"/>
                    <a:pt x="2562" y="985"/>
                  </a:cubicBezTo>
                  <a:cubicBezTo>
                    <a:pt x="2532" y="983"/>
                    <a:pt x="2515" y="982"/>
                    <a:pt x="2498" y="982"/>
                  </a:cubicBezTo>
                  <a:cubicBezTo>
                    <a:pt x="2524" y="992"/>
                    <a:pt x="2550" y="984"/>
                    <a:pt x="2500" y="994"/>
                  </a:cubicBezTo>
                  <a:cubicBezTo>
                    <a:pt x="2577" y="990"/>
                    <a:pt x="2579" y="993"/>
                    <a:pt x="2643" y="978"/>
                  </a:cubicBezTo>
                  <a:cubicBezTo>
                    <a:pt x="2647" y="972"/>
                    <a:pt x="2632" y="974"/>
                    <a:pt x="2663" y="972"/>
                  </a:cubicBezTo>
                  <a:cubicBezTo>
                    <a:pt x="2673" y="971"/>
                    <a:pt x="2667" y="970"/>
                    <a:pt x="2677" y="970"/>
                  </a:cubicBezTo>
                  <a:cubicBezTo>
                    <a:pt x="2695" y="969"/>
                    <a:pt x="2649" y="969"/>
                    <a:pt x="2677" y="968"/>
                  </a:cubicBezTo>
                  <a:cubicBezTo>
                    <a:pt x="2686" y="968"/>
                    <a:pt x="2685" y="967"/>
                    <a:pt x="2685" y="966"/>
                  </a:cubicBezTo>
                  <a:cubicBezTo>
                    <a:pt x="2684" y="966"/>
                    <a:pt x="2693" y="965"/>
                    <a:pt x="2671" y="964"/>
                  </a:cubicBezTo>
                  <a:cubicBezTo>
                    <a:pt x="2688" y="963"/>
                    <a:pt x="2712" y="959"/>
                    <a:pt x="2671" y="956"/>
                  </a:cubicBezTo>
                  <a:cubicBezTo>
                    <a:pt x="2661" y="955"/>
                    <a:pt x="2641" y="954"/>
                    <a:pt x="2648" y="954"/>
                  </a:cubicBezTo>
                  <a:cubicBezTo>
                    <a:pt x="2688" y="952"/>
                    <a:pt x="2652" y="951"/>
                    <a:pt x="2641" y="951"/>
                  </a:cubicBezTo>
                  <a:cubicBezTo>
                    <a:pt x="2624" y="948"/>
                    <a:pt x="2601" y="945"/>
                    <a:pt x="2627" y="943"/>
                  </a:cubicBezTo>
                  <a:cubicBezTo>
                    <a:pt x="2700" y="932"/>
                    <a:pt x="2652" y="932"/>
                    <a:pt x="2747" y="924"/>
                  </a:cubicBezTo>
                  <a:cubicBezTo>
                    <a:pt x="2745" y="924"/>
                    <a:pt x="2743" y="924"/>
                    <a:pt x="2740" y="924"/>
                  </a:cubicBezTo>
                  <a:cubicBezTo>
                    <a:pt x="2711" y="923"/>
                    <a:pt x="2754" y="923"/>
                    <a:pt x="2749" y="922"/>
                  </a:cubicBezTo>
                  <a:cubicBezTo>
                    <a:pt x="2781" y="913"/>
                    <a:pt x="2798" y="912"/>
                    <a:pt x="2866" y="905"/>
                  </a:cubicBezTo>
                  <a:cubicBezTo>
                    <a:pt x="2876" y="900"/>
                    <a:pt x="2928" y="897"/>
                    <a:pt x="2935" y="896"/>
                  </a:cubicBezTo>
                  <a:cubicBezTo>
                    <a:pt x="2931" y="895"/>
                    <a:pt x="2972" y="894"/>
                    <a:pt x="2936" y="893"/>
                  </a:cubicBezTo>
                  <a:cubicBezTo>
                    <a:pt x="3016" y="885"/>
                    <a:pt x="3065" y="884"/>
                    <a:pt x="3143" y="867"/>
                  </a:cubicBezTo>
                  <a:cubicBezTo>
                    <a:pt x="3122" y="867"/>
                    <a:pt x="3050" y="870"/>
                    <a:pt x="3062" y="875"/>
                  </a:cubicBezTo>
                  <a:cubicBezTo>
                    <a:pt x="2971" y="872"/>
                    <a:pt x="2758" y="900"/>
                    <a:pt x="2745" y="886"/>
                  </a:cubicBezTo>
                  <a:cubicBezTo>
                    <a:pt x="2734" y="885"/>
                    <a:pt x="2765" y="884"/>
                    <a:pt x="2758" y="883"/>
                  </a:cubicBezTo>
                  <a:cubicBezTo>
                    <a:pt x="2750" y="878"/>
                    <a:pt x="2857" y="878"/>
                    <a:pt x="2803" y="873"/>
                  </a:cubicBezTo>
                  <a:cubicBezTo>
                    <a:pt x="2780" y="873"/>
                    <a:pt x="2764" y="872"/>
                    <a:pt x="2740" y="872"/>
                  </a:cubicBezTo>
                  <a:cubicBezTo>
                    <a:pt x="2751" y="870"/>
                    <a:pt x="2760" y="869"/>
                    <a:pt x="2768" y="867"/>
                  </a:cubicBezTo>
                  <a:cubicBezTo>
                    <a:pt x="2763" y="867"/>
                    <a:pt x="2757" y="867"/>
                    <a:pt x="2751" y="866"/>
                  </a:cubicBezTo>
                  <a:cubicBezTo>
                    <a:pt x="2791" y="867"/>
                    <a:pt x="2791" y="863"/>
                    <a:pt x="2751" y="863"/>
                  </a:cubicBezTo>
                  <a:cubicBezTo>
                    <a:pt x="2757" y="862"/>
                    <a:pt x="2763" y="862"/>
                    <a:pt x="2768" y="862"/>
                  </a:cubicBezTo>
                  <a:lnTo>
                    <a:pt x="2768" y="862"/>
                  </a:lnTo>
                  <a:cubicBezTo>
                    <a:pt x="2763" y="861"/>
                    <a:pt x="2757" y="861"/>
                    <a:pt x="2751" y="861"/>
                  </a:cubicBezTo>
                  <a:cubicBezTo>
                    <a:pt x="2765" y="862"/>
                    <a:pt x="2812" y="858"/>
                    <a:pt x="2803" y="853"/>
                  </a:cubicBezTo>
                  <a:cubicBezTo>
                    <a:pt x="2776" y="852"/>
                    <a:pt x="2819" y="851"/>
                    <a:pt x="2814" y="850"/>
                  </a:cubicBezTo>
                  <a:cubicBezTo>
                    <a:pt x="2802" y="848"/>
                    <a:pt x="2798" y="845"/>
                    <a:pt x="2846" y="843"/>
                  </a:cubicBezTo>
                  <a:cubicBezTo>
                    <a:pt x="2853" y="843"/>
                    <a:pt x="2821" y="842"/>
                    <a:pt x="2849" y="841"/>
                  </a:cubicBezTo>
                  <a:cubicBezTo>
                    <a:pt x="2821" y="840"/>
                    <a:pt x="2859" y="842"/>
                    <a:pt x="2852" y="837"/>
                  </a:cubicBezTo>
                  <a:cubicBezTo>
                    <a:pt x="2898" y="833"/>
                    <a:pt x="2996" y="825"/>
                    <a:pt x="3040" y="813"/>
                  </a:cubicBezTo>
                  <a:cubicBezTo>
                    <a:pt x="3044" y="812"/>
                    <a:pt x="3099" y="810"/>
                    <a:pt x="3061" y="810"/>
                  </a:cubicBezTo>
                  <a:cubicBezTo>
                    <a:pt x="3088" y="809"/>
                    <a:pt x="3080" y="808"/>
                    <a:pt x="3080" y="807"/>
                  </a:cubicBezTo>
                  <a:cubicBezTo>
                    <a:pt x="3081" y="806"/>
                    <a:pt x="3072" y="804"/>
                    <a:pt x="3083" y="803"/>
                  </a:cubicBezTo>
                  <a:cubicBezTo>
                    <a:pt x="3109" y="801"/>
                    <a:pt x="3116" y="798"/>
                    <a:pt x="3123" y="796"/>
                  </a:cubicBezTo>
                  <a:cubicBezTo>
                    <a:pt x="3156" y="793"/>
                    <a:pt x="3166" y="788"/>
                    <a:pt x="3125" y="789"/>
                  </a:cubicBezTo>
                  <a:cubicBezTo>
                    <a:pt x="3134" y="789"/>
                    <a:pt x="3138" y="788"/>
                    <a:pt x="3152" y="787"/>
                  </a:cubicBezTo>
                  <a:cubicBezTo>
                    <a:pt x="3174" y="787"/>
                    <a:pt x="3143" y="786"/>
                    <a:pt x="3146" y="786"/>
                  </a:cubicBezTo>
                  <a:cubicBezTo>
                    <a:pt x="3151" y="785"/>
                    <a:pt x="3156" y="784"/>
                    <a:pt x="3164" y="784"/>
                  </a:cubicBezTo>
                  <a:cubicBezTo>
                    <a:pt x="3171" y="783"/>
                    <a:pt x="3194" y="783"/>
                    <a:pt x="3165" y="782"/>
                  </a:cubicBezTo>
                  <a:cubicBezTo>
                    <a:pt x="3190" y="772"/>
                    <a:pt x="3243" y="771"/>
                    <a:pt x="3289" y="764"/>
                  </a:cubicBezTo>
                  <a:cubicBezTo>
                    <a:pt x="3266" y="761"/>
                    <a:pt x="3381" y="762"/>
                    <a:pt x="3330" y="763"/>
                  </a:cubicBezTo>
                  <a:lnTo>
                    <a:pt x="3330" y="762"/>
                  </a:lnTo>
                  <a:cubicBezTo>
                    <a:pt x="3316" y="763"/>
                    <a:pt x="3303" y="764"/>
                    <a:pt x="3289" y="764"/>
                  </a:cubicBezTo>
                  <a:cubicBezTo>
                    <a:pt x="3315" y="765"/>
                    <a:pt x="3346" y="765"/>
                    <a:pt x="3372" y="764"/>
                  </a:cubicBezTo>
                  <a:cubicBezTo>
                    <a:pt x="3366" y="764"/>
                    <a:pt x="3360" y="764"/>
                    <a:pt x="3355" y="764"/>
                  </a:cubicBezTo>
                  <a:cubicBezTo>
                    <a:pt x="3369" y="763"/>
                    <a:pt x="3404" y="763"/>
                    <a:pt x="3372" y="763"/>
                  </a:cubicBezTo>
                  <a:lnTo>
                    <a:pt x="3372" y="764"/>
                  </a:lnTo>
                  <a:lnTo>
                    <a:pt x="3414" y="764"/>
                  </a:lnTo>
                  <a:cubicBezTo>
                    <a:pt x="3461" y="790"/>
                    <a:pt x="3502" y="753"/>
                    <a:pt x="3552" y="754"/>
                  </a:cubicBezTo>
                  <a:cubicBezTo>
                    <a:pt x="3515" y="753"/>
                    <a:pt x="3555" y="751"/>
                    <a:pt x="3551" y="750"/>
                  </a:cubicBezTo>
                  <a:cubicBezTo>
                    <a:pt x="3545" y="748"/>
                    <a:pt x="3567" y="747"/>
                    <a:pt x="3555" y="745"/>
                  </a:cubicBezTo>
                  <a:cubicBezTo>
                    <a:pt x="3548" y="744"/>
                    <a:pt x="3540" y="743"/>
                    <a:pt x="3538" y="742"/>
                  </a:cubicBezTo>
                  <a:cubicBezTo>
                    <a:pt x="3533" y="742"/>
                    <a:pt x="3527" y="742"/>
                    <a:pt x="3521" y="742"/>
                  </a:cubicBezTo>
                  <a:cubicBezTo>
                    <a:pt x="3527" y="741"/>
                    <a:pt x="3533" y="741"/>
                    <a:pt x="3538" y="741"/>
                  </a:cubicBezTo>
                  <a:cubicBezTo>
                    <a:pt x="3539" y="740"/>
                    <a:pt x="3583" y="740"/>
                    <a:pt x="3543" y="739"/>
                  </a:cubicBezTo>
                  <a:cubicBezTo>
                    <a:pt x="3574" y="738"/>
                    <a:pt x="3533" y="737"/>
                    <a:pt x="3539" y="736"/>
                  </a:cubicBezTo>
                  <a:cubicBezTo>
                    <a:pt x="3544" y="736"/>
                    <a:pt x="3551" y="735"/>
                    <a:pt x="3560" y="734"/>
                  </a:cubicBezTo>
                  <a:cubicBezTo>
                    <a:pt x="3569" y="734"/>
                    <a:pt x="3520" y="733"/>
                    <a:pt x="3552" y="732"/>
                  </a:cubicBezTo>
                  <a:cubicBezTo>
                    <a:pt x="3556" y="732"/>
                    <a:pt x="3545" y="731"/>
                    <a:pt x="3535" y="731"/>
                  </a:cubicBezTo>
                  <a:cubicBezTo>
                    <a:pt x="3506" y="729"/>
                    <a:pt x="3512" y="728"/>
                    <a:pt x="3530" y="726"/>
                  </a:cubicBezTo>
                  <a:cubicBezTo>
                    <a:pt x="3538" y="726"/>
                    <a:pt x="3505" y="725"/>
                    <a:pt x="3538" y="724"/>
                  </a:cubicBezTo>
                  <a:cubicBezTo>
                    <a:pt x="3514" y="724"/>
                    <a:pt x="3523" y="723"/>
                    <a:pt x="3536" y="723"/>
                  </a:cubicBezTo>
                  <a:cubicBezTo>
                    <a:pt x="3506" y="722"/>
                    <a:pt x="3520" y="721"/>
                    <a:pt x="3518" y="720"/>
                  </a:cubicBezTo>
                  <a:cubicBezTo>
                    <a:pt x="3513" y="714"/>
                    <a:pt x="3533" y="716"/>
                    <a:pt x="3499" y="714"/>
                  </a:cubicBezTo>
                  <a:cubicBezTo>
                    <a:pt x="3528" y="714"/>
                    <a:pt x="3507" y="712"/>
                    <a:pt x="3508" y="712"/>
                  </a:cubicBezTo>
                  <a:cubicBezTo>
                    <a:pt x="3510" y="711"/>
                    <a:pt x="3505" y="709"/>
                    <a:pt x="3518" y="708"/>
                  </a:cubicBezTo>
                  <a:cubicBezTo>
                    <a:pt x="3475" y="705"/>
                    <a:pt x="3508" y="698"/>
                    <a:pt x="3465" y="692"/>
                  </a:cubicBezTo>
                  <a:cubicBezTo>
                    <a:pt x="3501" y="691"/>
                    <a:pt x="3433" y="689"/>
                    <a:pt x="3475" y="688"/>
                  </a:cubicBezTo>
                  <a:cubicBezTo>
                    <a:pt x="3496" y="688"/>
                    <a:pt x="3449" y="687"/>
                    <a:pt x="3473" y="685"/>
                  </a:cubicBezTo>
                  <a:cubicBezTo>
                    <a:pt x="3489" y="685"/>
                    <a:pt x="3486" y="683"/>
                    <a:pt x="3474" y="682"/>
                  </a:cubicBezTo>
                  <a:cubicBezTo>
                    <a:pt x="3441" y="678"/>
                    <a:pt x="3461" y="675"/>
                    <a:pt x="3455" y="672"/>
                  </a:cubicBezTo>
                  <a:cubicBezTo>
                    <a:pt x="3449" y="668"/>
                    <a:pt x="3469" y="665"/>
                    <a:pt x="3436" y="662"/>
                  </a:cubicBezTo>
                  <a:cubicBezTo>
                    <a:pt x="3423" y="660"/>
                    <a:pt x="3442" y="658"/>
                    <a:pt x="3434" y="654"/>
                  </a:cubicBezTo>
                  <a:cubicBezTo>
                    <a:pt x="3431" y="653"/>
                    <a:pt x="3406" y="652"/>
                    <a:pt x="3417" y="651"/>
                  </a:cubicBezTo>
                  <a:cubicBezTo>
                    <a:pt x="3439" y="650"/>
                    <a:pt x="3406" y="649"/>
                    <a:pt x="3412" y="648"/>
                  </a:cubicBezTo>
                  <a:cubicBezTo>
                    <a:pt x="3419" y="646"/>
                    <a:pt x="3411" y="640"/>
                    <a:pt x="3414" y="634"/>
                  </a:cubicBezTo>
                  <a:cubicBezTo>
                    <a:pt x="3414" y="633"/>
                    <a:pt x="3403" y="631"/>
                    <a:pt x="3416" y="630"/>
                  </a:cubicBezTo>
                  <a:cubicBezTo>
                    <a:pt x="3434" y="628"/>
                    <a:pt x="3374" y="627"/>
                    <a:pt x="3404" y="626"/>
                  </a:cubicBezTo>
                  <a:cubicBezTo>
                    <a:pt x="3425" y="624"/>
                    <a:pt x="3365" y="620"/>
                    <a:pt x="3378" y="619"/>
                  </a:cubicBezTo>
                  <a:cubicBezTo>
                    <a:pt x="3410" y="618"/>
                    <a:pt x="3368" y="617"/>
                    <a:pt x="3374" y="616"/>
                  </a:cubicBezTo>
                  <a:cubicBezTo>
                    <a:pt x="3391" y="614"/>
                    <a:pt x="3312" y="613"/>
                    <a:pt x="3351" y="611"/>
                  </a:cubicBezTo>
                  <a:cubicBezTo>
                    <a:pt x="3305" y="608"/>
                    <a:pt x="3349" y="604"/>
                    <a:pt x="3324" y="602"/>
                  </a:cubicBezTo>
                  <a:cubicBezTo>
                    <a:pt x="3296" y="600"/>
                    <a:pt x="3359" y="600"/>
                    <a:pt x="3330" y="599"/>
                  </a:cubicBezTo>
                  <a:cubicBezTo>
                    <a:pt x="3297" y="598"/>
                    <a:pt x="3323" y="596"/>
                    <a:pt x="3307" y="595"/>
                  </a:cubicBezTo>
                  <a:cubicBezTo>
                    <a:pt x="3295" y="592"/>
                    <a:pt x="3281" y="593"/>
                    <a:pt x="3288" y="588"/>
                  </a:cubicBezTo>
                  <a:cubicBezTo>
                    <a:pt x="3282" y="571"/>
                    <a:pt x="3221" y="570"/>
                    <a:pt x="3228" y="567"/>
                  </a:cubicBezTo>
                  <a:cubicBezTo>
                    <a:pt x="3242" y="566"/>
                    <a:pt x="3174" y="564"/>
                    <a:pt x="3220" y="562"/>
                  </a:cubicBezTo>
                  <a:cubicBezTo>
                    <a:pt x="3226" y="562"/>
                    <a:pt x="3189" y="561"/>
                    <a:pt x="3224" y="560"/>
                  </a:cubicBezTo>
                  <a:cubicBezTo>
                    <a:pt x="3205" y="556"/>
                    <a:pt x="3194" y="557"/>
                    <a:pt x="3184" y="550"/>
                  </a:cubicBezTo>
                  <a:cubicBezTo>
                    <a:pt x="3187" y="549"/>
                    <a:pt x="3190" y="548"/>
                    <a:pt x="3180" y="548"/>
                  </a:cubicBezTo>
                  <a:cubicBezTo>
                    <a:pt x="3153" y="547"/>
                    <a:pt x="3203" y="546"/>
                    <a:pt x="3164" y="546"/>
                  </a:cubicBezTo>
                  <a:cubicBezTo>
                    <a:pt x="3169" y="545"/>
                    <a:pt x="3150" y="543"/>
                    <a:pt x="3178" y="543"/>
                  </a:cubicBezTo>
                  <a:cubicBezTo>
                    <a:pt x="3206" y="542"/>
                    <a:pt x="3162" y="541"/>
                    <a:pt x="3177" y="540"/>
                  </a:cubicBezTo>
                  <a:cubicBezTo>
                    <a:pt x="3203" y="538"/>
                    <a:pt x="3169" y="535"/>
                    <a:pt x="3205" y="533"/>
                  </a:cubicBezTo>
                  <a:cubicBezTo>
                    <a:pt x="3209" y="533"/>
                    <a:pt x="3206" y="532"/>
                    <a:pt x="3200" y="532"/>
                  </a:cubicBezTo>
                  <a:cubicBezTo>
                    <a:pt x="3175" y="531"/>
                    <a:pt x="3186" y="530"/>
                    <a:pt x="3185" y="529"/>
                  </a:cubicBezTo>
                  <a:cubicBezTo>
                    <a:pt x="3180" y="514"/>
                    <a:pt x="3197" y="509"/>
                    <a:pt x="3166" y="508"/>
                  </a:cubicBezTo>
                  <a:cubicBezTo>
                    <a:pt x="3153" y="507"/>
                    <a:pt x="3187" y="506"/>
                    <a:pt x="3165" y="504"/>
                  </a:cubicBezTo>
                  <a:cubicBezTo>
                    <a:pt x="3159" y="504"/>
                    <a:pt x="3163" y="503"/>
                    <a:pt x="3166" y="503"/>
                  </a:cubicBezTo>
                  <a:cubicBezTo>
                    <a:pt x="3179" y="499"/>
                    <a:pt x="3207" y="499"/>
                    <a:pt x="3205" y="490"/>
                  </a:cubicBezTo>
                  <a:cubicBezTo>
                    <a:pt x="3205" y="489"/>
                    <a:pt x="3193" y="487"/>
                    <a:pt x="3208" y="486"/>
                  </a:cubicBezTo>
                  <a:cubicBezTo>
                    <a:pt x="3233" y="486"/>
                    <a:pt x="3204" y="485"/>
                    <a:pt x="3220" y="484"/>
                  </a:cubicBezTo>
                  <a:cubicBezTo>
                    <a:pt x="3227" y="482"/>
                    <a:pt x="3247" y="478"/>
                    <a:pt x="3240" y="478"/>
                  </a:cubicBezTo>
                  <a:cubicBezTo>
                    <a:pt x="3215" y="477"/>
                    <a:pt x="3254" y="477"/>
                    <a:pt x="3249" y="476"/>
                  </a:cubicBezTo>
                  <a:cubicBezTo>
                    <a:pt x="3241" y="474"/>
                    <a:pt x="3233" y="472"/>
                    <a:pt x="3251" y="471"/>
                  </a:cubicBezTo>
                  <a:cubicBezTo>
                    <a:pt x="3271" y="469"/>
                    <a:pt x="3215" y="467"/>
                    <a:pt x="3268" y="466"/>
                  </a:cubicBezTo>
                  <a:cubicBezTo>
                    <a:pt x="3257" y="465"/>
                    <a:pt x="3241" y="465"/>
                    <a:pt x="3247" y="463"/>
                  </a:cubicBezTo>
                  <a:cubicBezTo>
                    <a:pt x="3226" y="436"/>
                    <a:pt x="3319" y="449"/>
                    <a:pt x="3310" y="441"/>
                  </a:cubicBezTo>
                  <a:cubicBezTo>
                    <a:pt x="3303" y="440"/>
                    <a:pt x="3326" y="438"/>
                    <a:pt x="3291" y="436"/>
                  </a:cubicBezTo>
                  <a:cubicBezTo>
                    <a:pt x="3330" y="435"/>
                    <a:pt x="3302" y="433"/>
                    <a:pt x="3309" y="431"/>
                  </a:cubicBezTo>
                  <a:cubicBezTo>
                    <a:pt x="3316" y="430"/>
                    <a:pt x="3360" y="428"/>
                    <a:pt x="3311" y="426"/>
                  </a:cubicBezTo>
                  <a:cubicBezTo>
                    <a:pt x="3321" y="425"/>
                    <a:pt x="3399" y="422"/>
                    <a:pt x="3351" y="420"/>
                  </a:cubicBezTo>
                  <a:cubicBezTo>
                    <a:pt x="3392" y="418"/>
                    <a:pt x="3364" y="415"/>
                    <a:pt x="3372" y="413"/>
                  </a:cubicBezTo>
                  <a:cubicBezTo>
                    <a:pt x="3387" y="407"/>
                    <a:pt x="3394" y="408"/>
                    <a:pt x="3413" y="404"/>
                  </a:cubicBezTo>
                  <a:cubicBezTo>
                    <a:pt x="3362" y="403"/>
                    <a:pt x="3421" y="402"/>
                    <a:pt x="3414" y="401"/>
                  </a:cubicBezTo>
                  <a:cubicBezTo>
                    <a:pt x="3406" y="399"/>
                    <a:pt x="3429" y="398"/>
                    <a:pt x="3396" y="397"/>
                  </a:cubicBezTo>
                  <a:cubicBezTo>
                    <a:pt x="3421" y="396"/>
                    <a:pt x="3411" y="395"/>
                    <a:pt x="3414" y="393"/>
                  </a:cubicBezTo>
                  <a:cubicBezTo>
                    <a:pt x="3416" y="393"/>
                    <a:pt x="3434" y="392"/>
                    <a:pt x="3426" y="391"/>
                  </a:cubicBezTo>
                  <a:cubicBezTo>
                    <a:pt x="3403" y="390"/>
                    <a:pt x="3419" y="389"/>
                    <a:pt x="3414" y="387"/>
                  </a:cubicBezTo>
                  <a:cubicBezTo>
                    <a:pt x="3460" y="386"/>
                    <a:pt x="3421" y="385"/>
                    <a:pt x="3423" y="384"/>
                  </a:cubicBezTo>
                  <a:cubicBezTo>
                    <a:pt x="3432" y="379"/>
                    <a:pt x="3438" y="374"/>
                    <a:pt x="3426" y="373"/>
                  </a:cubicBezTo>
                  <a:cubicBezTo>
                    <a:pt x="3399" y="372"/>
                    <a:pt x="3448" y="372"/>
                    <a:pt x="3438" y="371"/>
                  </a:cubicBezTo>
                  <a:cubicBezTo>
                    <a:pt x="3433" y="370"/>
                    <a:pt x="3393" y="369"/>
                    <a:pt x="3430" y="369"/>
                  </a:cubicBezTo>
                  <a:cubicBezTo>
                    <a:pt x="3433" y="368"/>
                    <a:pt x="3418" y="367"/>
                    <a:pt x="3416" y="367"/>
                  </a:cubicBezTo>
                  <a:cubicBezTo>
                    <a:pt x="3415" y="366"/>
                    <a:pt x="3445" y="366"/>
                    <a:pt x="3421" y="365"/>
                  </a:cubicBezTo>
                  <a:cubicBezTo>
                    <a:pt x="3418" y="365"/>
                    <a:pt x="3437" y="364"/>
                    <a:pt x="3433" y="364"/>
                  </a:cubicBezTo>
                  <a:cubicBezTo>
                    <a:pt x="3421" y="363"/>
                    <a:pt x="3412" y="362"/>
                    <a:pt x="3413" y="361"/>
                  </a:cubicBezTo>
                  <a:cubicBezTo>
                    <a:pt x="3414" y="360"/>
                    <a:pt x="3417" y="359"/>
                    <a:pt x="3401" y="358"/>
                  </a:cubicBezTo>
                  <a:cubicBezTo>
                    <a:pt x="3373" y="356"/>
                    <a:pt x="3426" y="356"/>
                    <a:pt x="3413" y="355"/>
                  </a:cubicBezTo>
                  <a:cubicBezTo>
                    <a:pt x="3396" y="354"/>
                    <a:pt x="3398" y="352"/>
                    <a:pt x="3412" y="351"/>
                  </a:cubicBezTo>
                  <a:cubicBezTo>
                    <a:pt x="3425" y="350"/>
                    <a:pt x="3407" y="347"/>
                    <a:pt x="3414" y="343"/>
                  </a:cubicBezTo>
                  <a:cubicBezTo>
                    <a:pt x="3418" y="342"/>
                    <a:pt x="3443" y="340"/>
                    <a:pt x="3431" y="339"/>
                  </a:cubicBezTo>
                  <a:cubicBezTo>
                    <a:pt x="3410" y="338"/>
                    <a:pt x="3444" y="337"/>
                    <a:pt x="3435" y="336"/>
                  </a:cubicBezTo>
                  <a:cubicBezTo>
                    <a:pt x="3428" y="335"/>
                    <a:pt x="3414" y="334"/>
                    <a:pt x="3415" y="331"/>
                  </a:cubicBezTo>
                  <a:cubicBezTo>
                    <a:pt x="3417" y="331"/>
                    <a:pt x="3450" y="330"/>
                    <a:pt x="3427" y="329"/>
                  </a:cubicBezTo>
                  <a:cubicBezTo>
                    <a:pt x="3407" y="329"/>
                    <a:pt x="3408" y="328"/>
                    <a:pt x="3422" y="327"/>
                  </a:cubicBezTo>
                  <a:cubicBezTo>
                    <a:pt x="3448" y="326"/>
                    <a:pt x="3417" y="324"/>
                    <a:pt x="3451" y="323"/>
                  </a:cubicBezTo>
                  <a:cubicBezTo>
                    <a:pt x="3452" y="323"/>
                    <a:pt x="3448" y="323"/>
                    <a:pt x="3444" y="323"/>
                  </a:cubicBezTo>
                  <a:cubicBezTo>
                    <a:pt x="3401" y="322"/>
                    <a:pt x="3468" y="321"/>
                    <a:pt x="3444" y="320"/>
                  </a:cubicBezTo>
                  <a:cubicBezTo>
                    <a:pt x="3419" y="320"/>
                    <a:pt x="3451" y="300"/>
                    <a:pt x="3423" y="299"/>
                  </a:cubicBezTo>
                  <a:cubicBezTo>
                    <a:pt x="3411" y="298"/>
                    <a:pt x="3432" y="297"/>
                    <a:pt x="3434" y="296"/>
                  </a:cubicBezTo>
                  <a:cubicBezTo>
                    <a:pt x="3435" y="294"/>
                    <a:pt x="3400" y="294"/>
                    <a:pt x="3421" y="292"/>
                  </a:cubicBezTo>
                  <a:cubicBezTo>
                    <a:pt x="3433" y="291"/>
                    <a:pt x="3422" y="289"/>
                    <a:pt x="3393" y="289"/>
                  </a:cubicBezTo>
                  <a:cubicBezTo>
                    <a:pt x="3398" y="288"/>
                    <a:pt x="3408" y="288"/>
                    <a:pt x="3407" y="288"/>
                  </a:cubicBezTo>
                  <a:cubicBezTo>
                    <a:pt x="3388" y="287"/>
                    <a:pt x="3434" y="285"/>
                    <a:pt x="3409" y="284"/>
                  </a:cubicBezTo>
                  <a:cubicBezTo>
                    <a:pt x="3376" y="282"/>
                    <a:pt x="3398" y="280"/>
                    <a:pt x="3395" y="278"/>
                  </a:cubicBezTo>
                  <a:cubicBezTo>
                    <a:pt x="3394" y="278"/>
                    <a:pt x="3427" y="277"/>
                    <a:pt x="3402" y="276"/>
                  </a:cubicBezTo>
                  <a:cubicBezTo>
                    <a:pt x="3392" y="276"/>
                    <a:pt x="3411" y="274"/>
                    <a:pt x="3413" y="273"/>
                  </a:cubicBezTo>
                  <a:cubicBezTo>
                    <a:pt x="3415" y="263"/>
                    <a:pt x="3416" y="265"/>
                    <a:pt x="3393" y="263"/>
                  </a:cubicBezTo>
                  <a:cubicBezTo>
                    <a:pt x="3432" y="262"/>
                    <a:pt x="3394" y="261"/>
                    <a:pt x="3393" y="259"/>
                  </a:cubicBezTo>
                  <a:cubicBezTo>
                    <a:pt x="3395" y="249"/>
                    <a:pt x="3382" y="251"/>
                    <a:pt x="3372" y="247"/>
                  </a:cubicBezTo>
                  <a:cubicBezTo>
                    <a:pt x="3367" y="245"/>
                    <a:pt x="3388" y="244"/>
                    <a:pt x="3351" y="243"/>
                  </a:cubicBezTo>
                  <a:cubicBezTo>
                    <a:pt x="3412" y="241"/>
                    <a:pt x="3324" y="240"/>
                    <a:pt x="3356" y="236"/>
                  </a:cubicBezTo>
                  <a:cubicBezTo>
                    <a:pt x="3387" y="235"/>
                    <a:pt x="3367" y="233"/>
                    <a:pt x="3371" y="231"/>
                  </a:cubicBezTo>
                  <a:cubicBezTo>
                    <a:pt x="3372" y="231"/>
                    <a:pt x="3349" y="230"/>
                    <a:pt x="3353" y="229"/>
                  </a:cubicBezTo>
                  <a:cubicBezTo>
                    <a:pt x="3369" y="227"/>
                    <a:pt x="3415" y="226"/>
                    <a:pt x="3380" y="225"/>
                  </a:cubicBezTo>
                  <a:cubicBezTo>
                    <a:pt x="3370" y="224"/>
                    <a:pt x="3397" y="222"/>
                    <a:pt x="3388" y="222"/>
                  </a:cubicBezTo>
                  <a:cubicBezTo>
                    <a:pt x="3354" y="221"/>
                    <a:pt x="3392" y="220"/>
                    <a:pt x="3396" y="220"/>
                  </a:cubicBezTo>
                  <a:cubicBezTo>
                    <a:pt x="3407" y="219"/>
                    <a:pt x="3357" y="219"/>
                    <a:pt x="3384" y="218"/>
                  </a:cubicBezTo>
                  <a:cubicBezTo>
                    <a:pt x="3393" y="217"/>
                    <a:pt x="3381" y="216"/>
                    <a:pt x="3382" y="215"/>
                  </a:cubicBezTo>
                  <a:cubicBezTo>
                    <a:pt x="3382" y="215"/>
                    <a:pt x="3394" y="214"/>
                    <a:pt x="3385" y="213"/>
                  </a:cubicBezTo>
                  <a:cubicBezTo>
                    <a:pt x="3360" y="212"/>
                    <a:pt x="3407" y="211"/>
                    <a:pt x="3396" y="210"/>
                  </a:cubicBezTo>
                  <a:cubicBezTo>
                    <a:pt x="3371" y="207"/>
                    <a:pt x="3420" y="204"/>
                    <a:pt x="3394" y="202"/>
                  </a:cubicBezTo>
                  <a:cubicBezTo>
                    <a:pt x="3386" y="202"/>
                    <a:pt x="3421" y="199"/>
                    <a:pt x="3407" y="198"/>
                  </a:cubicBezTo>
                  <a:cubicBezTo>
                    <a:pt x="3384" y="197"/>
                    <a:pt x="3395" y="196"/>
                    <a:pt x="3393" y="195"/>
                  </a:cubicBezTo>
                  <a:cubicBezTo>
                    <a:pt x="3389" y="193"/>
                    <a:pt x="3442" y="191"/>
                    <a:pt x="3393" y="189"/>
                  </a:cubicBezTo>
                  <a:cubicBezTo>
                    <a:pt x="3392" y="189"/>
                    <a:pt x="3399" y="189"/>
                    <a:pt x="3401" y="189"/>
                  </a:cubicBezTo>
                  <a:cubicBezTo>
                    <a:pt x="3413" y="187"/>
                    <a:pt x="3435" y="185"/>
                    <a:pt x="3437" y="184"/>
                  </a:cubicBezTo>
                  <a:cubicBezTo>
                    <a:pt x="3438" y="182"/>
                    <a:pt x="3410" y="180"/>
                    <a:pt x="3434" y="179"/>
                  </a:cubicBezTo>
                  <a:cubicBezTo>
                    <a:pt x="3403" y="178"/>
                    <a:pt x="3442" y="177"/>
                    <a:pt x="3414" y="176"/>
                  </a:cubicBezTo>
                  <a:cubicBezTo>
                    <a:pt x="3446" y="174"/>
                    <a:pt x="3403" y="173"/>
                    <a:pt x="3412" y="172"/>
                  </a:cubicBezTo>
                  <a:cubicBezTo>
                    <a:pt x="3425" y="170"/>
                    <a:pt x="3402" y="166"/>
                    <a:pt x="3402" y="165"/>
                  </a:cubicBezTo>
                  <a:cubicBezTo>
                    <a:pt x="3429" y="161"/>
                    <a:pt x="3397" y="139"/>
                    <a:pt x="3428" y="140"/>
                  </a:cubicBezTo>
                  <a:cubicBezTo>
                    <a:pt x="3391" y="140"/>
                    <a:pt x="3431" y="139"/>
                    <a:pt x="3426" y="138"/>
                  </a:cubicBezTo>
                  <a:cubicBezTo>
                    <a:pt x="3399" y="137"/>
                    <a:pt x="3431" y="125"/>
                    <a:pt x="3435" y="119"/>
                  </a:cubicBezTo>
                  <a:cubicBezTo>
                    <a:pt x="3481" y="117"/>
                    <a:pt x="3427" y="116"/>
                    <a:pt x="3418" y="114"/>
                  </a:cubicBezTo>
                  <a:cubicBezTo>
                    <a:pt x="3470" y="112"/>
                    <a:pt x="3467" y="109"/>
                    <a:pt x="3473" y="106"/>
                  </a:cubicBezTo>
                  <a:cubicBezTo>
                    <a:pt x="3481" y="102"/>
                    <a:pt x="3513" y="97"/>
                    <a:pt x="3497" y="93"/>
                  </a:cubicBezTo>
                  <a:cubicBezTo>
                    <a:pt x="3496" y="93"/>
                    <a:pt x="3494" y="93"/>
                    <a:pt x="3497" y="93"/>
                  </a:cubicBezTo>
                  <a:cubicBezTo>
                    <a:pt x="3542" y="91"/>
                    <a:pt x="3508" y="89"/>
                    <a:pt x="3528" y="88"/>
                  </a:cubicBezTo>
                  <a:cubicBezTo>
                    <a:pt x="3557" y="85"/>
                    <a:pt x="3518" y="81"/>
                    <a:pt x="3553" y="80"/>
                  </a:cubicBezTo>
                  <a:cubicBezTo>
                    <a:pt x="3563" y="80"/>
                    <a:pt x="3528" y="79"/>
                    <a:pt x="3555" y="78"/>
                  </a:cubicBezTo>
                  <a:cubicBezTo>
                    <a:pt x="3559" y="78"/>
                    <a:pt x="3546" y="77"/>
                    <a:pt x="3538" y="76"/>
                  </a:cubicBezTo>
                  <a:cubicBezTo>
                    <a:pt x="3529" y="76"/>
                    <a:pt x="3572" y="76"/>
                    <a:pt x="3547" y="74"/>
                  </a:cubicBezTo>
                  <a:cubicBezTo>
                    <a:pt x="3509" y="73"/>
                    <a:pt x="3576" y="73"/>
                    <a:pt x="3577" y="73"/>
                  </a:cubicBezTo>
                  <a:cubicBezTo>
                    <a:pt x="3536" y="71"/>
                    <a:pt x="3590" y="66"/>
                    <a:pt x="3523" y="64"/>
                  </a:cubicBezTo>
                  <a:cubicBezTo>
                    <a:pt x="3579" y="62"/>
                    <a:pt x="3479" y="60"/>
                    <a:pt x="3536" y="59"/>
                  </a:cubicBezTo>
                  <a:cubicBezTo>
                    <a:pt x="3503" y="58"/>
                    <a:pt x="3521" y="57"/>
                    <a:pt x="3518" y="55"/>
                  </a:cubicBezTo>
                  <a:cubicBezTo>
                    <a:pt x="3512" y="48"/>
                    <a:pt x="3532" y="50"/>
                    <a:pt x="3497" y="48"/>
                  </a:cubicBezTo>
                  <a:cubicBezTo>
                    <a:pt x="3525" y="47"/>
                    <a:pt x="3497" y="46"/>
                    <a:pt x="3496" y="45"/>
                  </a:cubicBezTo>
                  <a:cubicBezTo>
                    <a:pt x="3495" y="40"/>
                    <a:pt x="3471" y="35"/>
                    <a:pt x="3474" y="31"/>
                  </a:cubicBezTo>
                  <a:cubicBezTo>
                    <a:pt x="3453" y="30"/>
                    <a:pt x="3483" y="29"/>
                    <a:pt x="3456" y="28"/>
                  </a:cubicBezTo>
                  <a:cubicBezTo>
                    <a:pt x="3432" y="28"/>
                    <a:pt x="3497" y="27"/>
                    <a:pt x="3460" y="26"/>
                  </a:cubicBezTo>
                  <a:cubicBezTo>
                    <a:pt x="3479" y="25"/>
                    <a:pt x="3497" y="24"/>
                    <a:pt x="3518" y="24"/>
                  </a:cubicBezTo>
                  <a:cubicBezTo>
                    <a:pt x="3424" y="0"/>
                    <a:pt x="3346" y="11"/>
                    <a:pt x="3225" y="18"/>
                  </a:cubicBezTo>
                  <a:cubicBezTo>
                    <a:pt x="3287" y="8"/>
                    <a:pt x="3253" y="14"/>
                    <a:pt x="3299" y="8"/>
                  </a:cubicBezTo>
                  <a:cubicBezTo>
                    <a:pt x="3331" y="7"/>
                    <a:pt x="3318" y="7"/>
                    <a:pt x="3309" y="6"/>
                  </a:cubicBezTo>
                  <a:cubicBezTo>
                    <a:pt x="3262" y="-1"/>
                    <a:pt x="3113" y="-2"/>
                    <a:pt x="3089" y="6"/>
                  </a:cubicBezTo>
                  <a:cubicBezTo>
                    <a:pt x="3109" y="8"/>
                    <a:pt x="3099" y="10"/>
                    <a:pt x="3098" y="12"/>
                  </a:cubicBezTo>
                  <a:cubicBezTo>
                    <a:pt x="3098" y="12"/>
                    <a:pt x="3084" y="13"/>
                    <a:pt x="3101" y="13"/>
                  </a:cubicBezTo>
                  <a:cubicBezTo>
                    <a:pt x="3132" y="15"/>
                    <a:pt x="3117" y="15"/>
                    <a:pt x="3107" y="17"/>
                  </a:cubicBezTo>
                  <a:cubicBezTo>
                    <a:pt x="3090" y="21"/>
                    <a:pt x="3013" y="21"/>
                    <a:pt x="2939" y="22"/>
                  </a:cubicBezTo>
                  <a:cubicBezTo>
                    <a:pt x="2982" y="26"/>
                    <a:pt x="2998" y="23"/>
                    <a:pt x="3056" y="22"/>
                  </a:cubicBezTo>
                  <a:cubicBezTo>
                    <a:pt x="3002" y="33"/>
                    <a:pt x="2797" y="29"/>
                    <a:pt x="2680" y="28"/>
                  </a:cubicBezTo>
                  <a:cubicBezTo>
                    <a:pt x="2742" y="31"/>
                    <a:pt x="2723" y="34"/>
                    <a:pt x="2747" y="36"/>
                  </a:cubicBezTo>
                  <a:cubicBezTo>
                    <a:pt x="2511" y="43"/>
                    <a:pt x="2264" y="51"/>
                    <a:pt x="2040" y="63"/>
                  </a:cubicBezTo>
                  <a:cubicBezTo>
                    <a:pt x="2045" y="63"/>
                    <a:pt x="2051" y="63"/>
                    <a:pt x="2057" y="63"/>
                  </a:cubicBezTo>
                  <a:cubicBezTo>
                    <a:pt x="2047" y="63"/>
                    <a:pt x="2037" y="64"/>
                    <a:pt x="2027" y="67"/>
                  </a:cubicBezTo>
                  <a:cubicBezTo>
                    <a:pt x="2037" y="67"/>
                    <a:pt x="2049" y="67"/>
                    <a:pt x="2059" y="67"/>
                  </a:cubicBezTo>
                  <a:cubicBezTo>
                    <a:pt x="2045" y="68"/>
                    <a:pt x="2032" y="68"/>
                    <a:pt x="2028" y="69"/>
                  </a:cubicBezTo>
                  <a:cubicBezTo>
                    <a:pt x="2040" y="70"/>
                    <a:pt x="2022" y="70"/>
                    <a:pt x="2019" y="69"/>
                  </a:cubicBezTo>
                  <a:cubicBezTo>
                    <a:pt x="2024" y="69"/>
                    <a:pt x="2038" y="69"/>
                    <a:pt x="2028" y="69"/>
                  </a:cubicBezTo>
                  <a:cubicBezTo>
                    <a:pt x="1971" y="71"/>
                    <a:pt x="2013" y="71"/>
                    <a:pt x="1984" y="74"/>
                  </a:cubicBezTo>
                  <a:cubicBezTo>
                    <a:pt x="1946" y="80"/>
                    <a:pt x="1908" y="80"/>
                    <a:pt x="1870" y="93"/>
                  </a:cubicBezTo>
                  <a:cubicBezTo>
                    <a:pt x="1863" y="94"/>
                    <a:pt x="1845" y="95"/>
                    <a:pt x="1872" y="96"/>
                  </a:cubicBezTo>
                  <a:cubicBezTo>
                    <a:pt x="1827" y="96"/>
                    <a:pt x="1857" y="98"/>
                    <a:pt x="1845" y="99"/>
                  </a:cubicBezTo>
                  <a:cubicBezTo>
                    <a:pt x="1824" y="101"/>
                    <a:pt x="1821" y="102"/>
                    <a:pt x="1841" y="104"/>
                  </a:cubicBezTo>
                  <a:cubicBezTo>
                    <a:pt x="1857" y="105"/>
                    <a:pt x="1800" y="106"/>
                    <a:pt x="1847" y="106"/>
                  </a:cubicBezTo>
                  <a:cubicBezTo>
                    <a:pt x="1840" y="108"/>
                    <a:pt x="1792" y="109"/>
                    <a:pt x="1830" y="110"/>
                  </a:cubicBezTo>
                  <a:cubicBezTo>
                    <a:pt x="1797" y="111"/>
                    <a:pt x="1839" y="111"/>
                    <a:pt x="1832" y="112"/>
                  </a:cubicBezTo>
                  <a:cubicBezTo>
                    <a:pt x="1825" y="114"/>
                    <a:pt x="1812" y="113"/>
                    <a:pt x="1811" y="116"/>
                  </a:cubicBezTo>
                  <a:cubicBezTo>
                    <a:pt x="1817" y="117"/>
                    <a:pt x="1836" y="118"/>
                    <a:pt x="1829" y="118"/>
                  </a:cubicBezTo>
                  <a:cubicBezTo>
                    <a:pt x="1817" y="119"/>
                    <a:pt x="1810" y="120"/>
                    <a:pt x="1810" y="121"/>
                  </a:cubicBezTo>
                  <a:cubicBezTo>
                    <a:pt x="1828" y="138"/>
                    <a:pt x="1719" y="141"/>
                    <a:pt x="1790" y="142"/>
                  </a:cubicBezTo>
                  <a:cubicBezTo>
                    <a:pt x="1754" y="143"/>
                    <a:pt x="1793" y="144"/>
                    <a:pt x="1781" y="144"/>
                  </a:cubicBezTo>
                  <a:cubicBezTo>
                    <a:pt x="1764" y="147"/>
                    <a:pt x="1802" y="147"/>
                    <a:pt x="1769" y="148"/>
                  </a:cubicBezTo>
                  <a:cubicBezTo>
                    <a:pt x="1779" y="150"/>
                    <a:pt x="1735" y="151"/>
                    <a:pt x="1769" y="153"/>
                  </a:cubicBezTo>
                  <a:cubicBezTo>
                    <a:pt x="1787" y="154"/>
                    <a:pt x="1726" y="155"/>
                    <a:pt x="1768" y="156"/>
                  </a:cubicBezTo>
                  <a:cubicBezTo>
                    <a:pt x="1718" y="158"/>
                    <a:pt x="1637" y="162"/>
                    <a:pt x="1666" y="166"/>
                  </a:cubicBezTo>
                  <a:cubicBezTo>
                    <a:pt x="1648" y="166"/>
                    <a:pt x="1636" y="166"/>
                    <a:pt x="1619" y="167"/>
                  </a:cubicBezTo>
                  <a:cubicBezTo>
                    <a:pt x="1635" y="170"/>
                    <a:pt x="1703" y="168"/>
                    <a:pt x="1665" y="169"/>
                  </a:cubicBezTo>
                  <a:lnTo>
                    <a:pt x="1665" y="169"/>
                  </a:lnTo>
                  <a:cubicBezTo>
                    <a:pt x="1658" y="169"/>
                    <a:pt x="1651" y="169"/>
                    <a:pt x="1644" y="170"/>
                  </a:cubicBezTo>
                  <a:cubicBezTo>
                    <a:pt x="1705" y="177"/>
                    <a:pt x="1601" y="174"/>
                    <a:pt x="1570" y="175"/>
                  </a:cubicBezTo>
                  <a:cubicBezTo>
                    <a:pt x="1616" y="176"/>
                    <a:pt x="1576" y="177"/>
                    <a:pt x="1591" y="177"/>
                  </a:cubicBezTo>
                  <a:cubicBezTo>
                    <a:pt x="1615" y="178"/>
                    <a:pt x="1554" y="179"/>
                    <a:pt x="1590" y="180"/>
                  </a:cubicBezTo>
                  <a:cubicBezTo>
                    <a:pt x="1609" y="180"/>
                    <a:pt x="1704" y="176"/>
                    <a:pt x="1665" y="177"/>
                  </a:cubicBezTo>
                  <a:lnTo>
                    <a:pt x="1665" y="177"/>
                  </a:lnTo>
                  <a:cubicBezTo>
                    <a:pt x="1651" y="178"/>
                    <a:pt x="1637" y="178"/>
                    <a:pt x="1623" y="179"/>
                  </a:cubicBezTo>
                  <a:cubicBezTo>
                    <a:pt x="1628" y="180"/>
                    <a:pt x="1633" y="180"/>
                    <a:pt x="1639" y="181"/>
                  </a:cubicBezTo>
                  <a:cubicBezTo>
                    <a:pt x="1613" y="182"/>
                    <a:pt x="1616" y="182"/>
                    <a:pt x="1607" y="184"/>
                  </a:cubicBezTo>
                  <a:cubicBezTo>
                    <a:pt x="1578" y="186"/>
                    <a:pt x="1609" y="189"/>
                    <a:pt x="1620" y="188"/>
                  </a:cubicBezTo>
                  <a:cubicBezTo>
                    <a:pt x="1614" y="188"/>
                    <a:pt x="1608" y="188"/>
                    <a:pt x="1603" y="188"/>
                  </a:cubicBezTo>
                  <a:cubicBezTo>
                    <a:pt x="1590" y="190"/>
                    <a:pt x="1709" y="189"/>
                    <a:pt x="1644" y="189"/>
                  </a:cubicBezTo>
                  <a:cubicBezTo>
                    <a:pt x="1717" y="188"/>
                    <a:pt x="1603" y="191"/>
                    <a:pt x="1603" y="191"/>
                  </a:cubicBezTo>
                  <a:cubicBezTo>
                    <a:pt x="1617" y="191"/>
                    <a:pt x="1630" y="191"/>
                    <a:pt x="1643" y="191"/>
                  </a:cubicBezTo>
                  <a:cubicBezTo>
                    <a:pt x="1599" y="195"/>
                    <a:pt x="1656" y="190"/>
                    <a:pt x="1675" y="193"/>
                  </a:cubicBezTo>
                  <a:cubicBezTo>
                    <a:pt x="1662" y="192"/>
                    <a:pt x="1665" y="192"/>
                    <a:pt x="1677" y="192"/>
                  </a:cubicBezTo>
                  <a:cubicBezTo>
                    <a:pt x="1652" y="194"/>
                    <a:pt x="1638" y="194"/>
                    <a:pt x="1624" y="194"/>
                  </a:cubicBezTo>
                  <a:cubicBezTo>
                    <a:pt x="1665" y="198"/>
                    <a:pt x="1629" y="205"/>
                    <a:pt x="1603" y="203"/>
                  </a:cubicBezTo>
                  <a:cubicBezTo>
                    <a:pt x="1613" y="204"/>
                    <a:pt x="1641" y="206"/>
                    <a:pt x="1621" y="206"/>
                  </a:cubicBezTo>
                  <a:cubicBezTo>
                    <a:pt x="1594" y="207"/>
                    <a:pt x="1624" y="208"/>
                    <a:pt x="1623" y="208"/>
                  </a:cubicBezTo>
                  <a:cubicBezTo>
                    <a:pt x="1672" y="208"/>
                    <a:pt x="1623" y="206"/>
                    <a:pt x="1653" y="205"/>
                  </a:cubicBezTo>
                  <a:cubicBezTo>
                    <a:pt x="1707" y="206"/>
                    <a:pt x="1653" y="207"/>
                    <a:pt x="1665" y="208"/>
                  </a:cubicBezTo>
                  <a:cubicBezTo>
                    <a:pt x="1651" y="209"/>
                    <a:pt x="1637" y="209"/>
                    <a:pt x="1623" y="209"/>
                  </a:cubicBezTo>
                  <a:lnTo>
                    <a:pt x="1623" y="210"/>
                  </a:lnTo>
                  <a:cubicBezTo>
                    <a:pt x="1629" y="210"/>
                    <a:pt x="1635" y="210"/>
                    <a:pt x="1641" y="210"/>
                  </a:cubicBezTo>
                  <a:cubicBezTo>
                    <a:pt x="1635" y="211"/>
                    <a:pt x="1629" y="211"/>
                    <a:pt x="1623" y="211"/>
                  </a:cubicBezTo>
                  <a:lnTo>
                    <a:pt x="1623" y="211"/>
                  </a:lnTo>
                  <a:cubicBezTo>
                    <a:pt x="1640" y="212"/>
                    <a:pt x="1701" y="211"/>
                    <a:pt x="1665" y="211"/>
                  </a:cubicBezTo>
                  <a:lnTo>
                    <a:pt x="1665" y="212"/>
                  </a:lnTo>
                  <a:cubicBezTo>
                    <a:pt x="1671" y="212"/>
                    <a:pt x="1676" y="213"/>
                    <a:pt x="1682" y="213"/>
                  </a:cubicBezTo>
                  <a:cubicBezTo>
                    <a:pt x="1662" y="213"/>
                    <a:pt x="1644" y="214"/>
                    <a:pt x="1623" y="214"/>
                  </a:cubicBezTo>
                  <a:cubicBezTo>
                    <a:pt x="1636" y="214"/>
                    <a:pt x="1648" y="215"/>
                    <a:pt x="1665" y="215"/>
                  </a:cubicBezTo>
                  <a:cubicBezTo>
                    <a:pt x="1662" y="226"/>
                    <a:pt x="1682" y="222"/>
                    <a:pt x="1666" y="228"/>
                  </a:cubicBezTo>
                  <a:cubicBezTo>
                    <a:pt x="1677" y="232"/>
                    <a:pt x="1678" y="231"/>
                    <a:pt x="1666" y="233"/>
                  </a:cubicBezTo>
                  <a:cubicBezTo>
                    <a:pt x="1666" y="234"/>
                    <a:pt x="1681" y="235"/>
                    <a:pt x="1676" y="235"/>
                  </a:cubicBezTo>
                  <a:cubicBezTo>
                    <a:pt x="1640" y="236"/>
                    <a:pt x="1687" y="237"/>
                    <a:pt x="1677" y="238"/>
                  </a:cubicBezTo>
                  <a:cubicBezTo>
                    <a:pt x="1664" y="240"/>
                    <a:pt x="1665" y="239"/>
                    <a:pt x="1665" y="245"/>
                  </a:cubicBezTo>
                  <a:cubicBezTo>
                    <a:pt x="1665" y="246"/>
                    <a:pt x="1654" y="248"/>
                    <a:pt x="1668" y="249"/>
                  </a:cubicBezTo>
                  <a:cubicBezTo>
                    <a:pt x="1683" y="251"/>
                    <a:pt x="1660" y="251"/>
                    <a:pt x="1665" y="253"/>
                  </a:cubicBezTo>
                  <a:cubicBezTo>
                    <a:pt x="1668" y="253"/>
                    <a:pt x="1678" y="254"/>
                    <a:pt x="1679" y="254"/>
                  </a:cubicBezTo>
                  <a:cubicBezTo>
                    <a:pt x="1654" y="257"/>
                    <a:pt x="1690" y="258"/>
                    <a:pt x="1702" y="260"/>
                  </a:cubicBezTo>
                  <a:cubicBezTo>
                    <a:pt x="1686" y="260"/>
                    <a:pt x="1684" y="260"/>
                    <a:pt x="1687" y="261"/>
                  </a:cubicBezTo>
                  <a:cubicBezTo>
                    <a:pt x="1716" y="262"/>
                    <a:pt x="1697" y="263"/>
                    <a:pt x="1724" y="265"/>
                  </a:cubicBezTo>
                  <a:cubicBezTo>
                    <a:pt x="1705" y="267"/>
                    <a:pt x="1667" y="267"/>
                    <a:pt x="1723" y="271"/>
                  </a:cubicBezTo>
                  <a:cubicBezTo>
                    <a:pt x="1708" y="272"/>
                    <a:pt x="1697" y="272"/>
                    <a:pt x="1686" y="272"/>
                  </a:cubicBezTo>
                  <a:cubicBezTo>
                    <a:pt x="1700" y="273"/>
                    <a:pt x="1713" y="273"/>
                    <a:pt x="1730" y="274"/>
                  </a:cubicBezTo>
                  <a:cubicBezTo>
                    <a:pt x="1641" y="275"/>
                    <a:pt x="1751" y="275"/>
                    <a:pt x="1707" y="276"/>
                  </a:cubicBezTo>
                  <a:lnTo>
                    <a:pt x="1707" y="275"/>
                  </a:lnTo>
                  <a:cubicBezTo>
                    <a:pt x="1715" y="278"/>
                    <a:pt x="1736" y="280"/>
                    <a:pt x="1688" y="281"/>
                  </a:cubicBezTo>
                  <a:cubicBezTo>
                    <a:pt x="1692" y="282"/>
                    <a:pt x="1713" y="283"/>
                    <a:pt x="1724" y="283"/>
                  </a:cubicBezTo>
                  <a:cubicBezTo>
                    <a:pt x="1713" y="283"/>
                    <a:pt x="1692" y="284"/>
                    <a:pt x="1687" y="285"/>
                  </a:cubicBezTo>
                  <a:cubicBezTo>
                    <a:pt x="1704" y="288"/>
                    <a:pt x="1753" y="293"/>
                    <a:pt x="1683" y="294"/>
                  </a:cubicBezTo>
                  <a:cubicBezTo>
                    <a:pt x="1700" y="294"/>
                    <a:pt x="1713" y="295"/>
                    <a:pt x="1726" y="295"/>
                  </a:cubicBezTo>
                  <a:cubicBezTo>
                    <a:pt x="1713" y="295"/>
                    <a:pt x="1701" y="296"/>
                    <a:pt x="1689" y="297"/>
                  </a:cubicBezTo>
                  <a:cubicBezTo>
                    <a:pt x="1716" y="297"/>
                    <a:pt x="1681" y="298"/>
                    <a:pt x="1704" y="299"/>
                  </a:cubicBezTo>
                  <a:cubicBezTo>
                    <a:pt x="1714" y="300"/>
                    <a:pt x="1679" y="302"/>
                    <a:pt x="1689" y="302"/>
                  </a:cubicBezTo>
                  <a:cubicBezTo>
                    <a:pt x="1719" y="306"/>
                    <a:pt x="1703" y="304"/>
                    <a:pt x="1707" y="315"/>
                  </a:cubicBezTo>
                  <a:cubicBezTo>
                    <a:pt x="1709" y="321"/>
                    <a:pt x="1691" y="322"/>
                    <a:pt x="1686" y="322"/>
                  </a:cubicBezTo>
                  <a:cubicBezTo>
                    <a:pt x="1690" y="321"/>
                    <a:pt x="1705" y="322"/>
                    <a:pt x="1695" y="322"/>
                  </a:cubicBezTo>
                  <a:cubicBezTo>
                    <a:pt x="1679" y="322"/>
                    <a:pt x="1667" y="322"/>
                    <a:pt x="1666" y="322"/>
                  </a:cubicBezTo>
                  <a:cubicBezTo>
                    <a:pt x="1656" y="326"/>
                    <a:pt x="1715" y="325"/>
                    <a:pt x="1720" y="329"/>
                  </a:cubicBezTo>
                  <a:cubicBezTo>
                    <a:pt x="1712" y="329"/>
                    <a:pt x="1700" y="330"/>
                    <a:pt x="1690" y="330"/>
                  </a:cubicBezTo>
                  <a:cubicBezTo>
                    <a:pt x="1701" y="331"/>
                    <a:pt x="1726" y="332"/>
                    <a:pt x="1719" y="333"/>
                  </a:cubicBezTo>
                  <a:cubicBezTo>
                    <a:pt x="1707" y="334"/>
                    <a:pt x="1721" y="334"/>
                    <a:pt x="1725" y="334"/>
                  </a:cubicBezTo>
                  <a:cubicBezTo>
                    <a:pt x="1728" y="335"/>
                    <a:pt x="1713" y="335"/>
                    <a:pt x="1707" y="336"/>
                  </a:cubicBezTo>
                  <a:cubicBezTo>
                    <a:pt x="1751" y="333"/>
                    <a:pt x="1703" y="345"/>
                    <a:pt x="1744" y="350"/>
                  </a:cubicBezTo>
                  <a:cubicBezTo>
                    <a:pt x="1709" y="353"/>
                    <a:pt x="1737" y="356"/>
                    <a:pt x="1727" y="359"/>
                  </a:cubicBezTo>
                  <a:cubicBezTo>
                    <a:pt x="1711" y="361"/>
                    <a:pt x="1726" y="362"/>
                    <a:pt x="1707" y="364"/>
                  </a:cubicBezTo>
                  <a:cubicBezTo>
                    <a:pt x="1725" y="364"/>
                    <a:pt x="1722" y="365"/>
                    <a:pt x="1737" y="367"/>
                  </a:cubicBezTo>
                  <a:cubicBezTo>
                    <a:pt x="1749" y="368"/>
                    <a:pt x="1730" y="368"/>
                    <a:pt x="1727" y="368"/>
                  </a:cubicBezTo>
                  <a:cubicBezTo>
                    <a:pt x="1758" y="367"/>
                    <a:pt x="1691" y="369"/>
                    <a:pt x="1684" y="369"/>
                  </a:cubicBezTo>
                  <a:cubicBezTo>
                    <a:pt x="1709" y="370"/>
                    <a:pt x="1728" y="370"/>
                    <a:pt x="1748" y="371"/>
                  </a:cubicBezTo>
                  <a:cubicBezTo>
                    <a:pt x="1726" y="371"/>
                    <a:pt x="1707" y="371"/>
                    <a:pt x="1679" y="371"/>
                  </a:cubicBezTo>
                  <a:cubicBezTo>
                    <a:pt x="1717" y="372"/>
                    <a:pt x="1669" y="374"/>
                    <a:pt x="1727" y="374"/>
                  </a:cubicBezTo>
                  <a:cubicBezTo>
                    <a:pt x="1744" y="373"/>
                    <a:pt x="1746" y="374"/>
                    <a:pt x="1727" y="374"/>
                  </a:cubicBezTo>
                  <a:lnTo>
                    <a:pt x="1727" y="374"/>
                  </a:lnTo>
                  <a:cubicBezTo>
                    <a:pt x="1721" y="375"/>
                    <a:pt x="1715" y="375"/>
                    <a:pt x="1708" y="376"/>
                  </a:cubicBezTo>
                  <a:cubicBezTo>
                    <a:pt x="1721" y="376"/>
                    <a:pt x="1734" y="376"/>
                    <a:pt x="1748" y="376"/>
                  </a:cubicBezTo>
                  <a:cubicBezTo>
                    <a:pt x="1708" y="378"/>
                    <a:pt x="1688" y="379"/>
                    <a:pt x="1746" y="379"/>
                  </a:cubicBezTo>
                  <a:cubicBezTo>
                    <a:pt x="1700" y="381"/>
                    <a:pt x="1750" y="382"/>
                    <a:pt x="1749" y="384"/>
                  </a:cubicBezTo>
                  <a:cubicBezTo>
                    <a:pt x="1748" y="400"/>
                    <a:pt x="1747" y="399"/>
                    <a:pt x="1727" y="399"/>
                  </a:cubicBezTo>
                  <a:cubicBezTo>
                    <a:pt x="1746" y="402"/>
                    <a:pt x="1787" y="403"/>
                    <a:pt x="1727" y="404"/>
                  </a:cubicBezTo>
                  <a:cubicBezTo>
                    <a:pt x="1722" y="405"/>
                    <a:pt x="1658" y="406"/>
                    <a:pt x="1707" y="406"/>
                  </a:cubicBezTo>
                  <a:cubicBezTo>
                    <a:pt x="1696" y="405"/>
                    <a:pt x="1767" y="404"/>
                    <a:pt x="1693" y="402"/>
                  </a:cubicBezTo>
                  <a:cubicBezTo>
                    <a:pt x="1661" y="404"/>
                    <a:pt x="1663" y="405"/>
                    <a:pt x="1666" y="407"/>
                  </a:cubicBezTo>
                  <a:cubicBezTo>
                    <a:pt x="1667" y="408"/>
                    <a:pt x="1631" y="409"/>
                    <a:pt x="1665" y="410"/>
                  </a:cubicBezTo>
                  <a:cubicBezTo>
                    <a:pt x="1695" y="409"/>
                    <a:pt x="1705" y="408"/>
                    <a:pt x="1690" y="407"/>
                  </a:cubicBezTo>
                  <a:cubicBezTo>
                    <a:pt x="1705" y="407"/>
                    <a:pt x="1723" y="406"/>
                    <a:pt x="1748" y="406"/>
                  </a:cubicBezTo>
                  <a:cubicBezTo>
                    <a:pt x="1748" y="407"/>
                    <a:pt x="1759" y="409"/>
                    <a:pt x="1746" y="409"/>
                  </a:cubicBezTo>
                  <a:cubicBezTo>
                    <a:pt x="1734" y="412"/>
                    <a:pt x="1726" y="411"/>
                    <a:pt x="1717" y="415"/>
                  </a:cubicBezTo>
                  <a:cubicBezTo>
                    <a:pt x="1720" y="416"/>
                    <a:pt x="1731" y="416"/>
                    <a:pt x="1727" y="424"/>
                  </a:cubicBezTo>
                  <a:cubicBezTo>
                    <a:pt x="1710" y="424"/>
                    <a:pt x="1698" y="424"/>
                    <a:pt x="1682" y="425"/>
                  </a:cubicBezTo>
                  <a:cubicBezTo>
                    <a:pt x="1734" y="426"/>
                    <a:pt x="1682" y="428"/>
                    <a:pt x="1721" y="429"/>
                  </a:cubicBezTo>
                  <a:cubicBezTo>
                    <a:pt x="1723" y="429"/>
                    <a:pt x="1721" y="430"/>
                    <a:pt x="1719" y="430"/>
                  </a:cubicBezTo>
                  <a:cubicBezTo>
                    <a:pt x="1686" y="433"/>
                    <a:pt x="1739" y="434"/>
                    <a:pt x="1723" y="436"/>
                  </a:cubicBezTo>
                  <a:cubicBezTo>
                    <a:pt x="1686" y="437"/>
                    <a:pt x="1725" y="439"/>
                    <a:pt x="1694" y="442"/>
                  </a:cubicBezTo>
                  <a:cubicBezTo>
                    <a:pt x="1664" y="443"/>
                    <a:pt x="1725" y="443"/>
                    <a:pt x="1706" y="444"/>
                  </a:cubicBezTo>
                  <a:cubicBezTo>
                    <a:pt x="1669" y="446"/>
                    <a:pt x="1693" y="447"/>
                    <a:pt x="1686" y="449"/>
                  </a:cubicBezTo>
                  <a:cubicBezTo>
                    <a:pt x="1682" y="450"/>
                    <a:pt x="1717" y="451"/>
                    <a:pt x="1686" y="452"/>
                  </a:cubicBezTo>
                  <a:cubicBezTo>
                    <a:pt x="1720" y="453"/>
                    <a:pt x="1684" y="454"/>
                    <a:pt x="1685" y="455"/>
                  </a:cubicBezTo>
                  <a:cubicBezTo>
                    <a:pt x="1681" y="468"/>
                    <a:pt x="1748" y="458"/>
                    <a:pt x="1707" y="461"/>
                  </a:cubicBezTo>
                  <a:lnTo>
                    <a:pt x="1707" y="461"/>
                  </a:lnTo>
                  <a:cubicBezTo>
                    <a:pt x="1697" y="462"/>
                    <a:pt x="1747" y="462"/>
                    <a:pt x="1712" y="463"/>
                  </a:cubicBezTo>
                  <a:cubicBezTo>
                    <a:pt x="1737" y="464"/>
                    <a:pt x="1691" y="465"/>
                    <a:pt x="1708" y="466"/>
                  </a:cubicBezTo>
                  <a:cubicBezTo>
                    <a:pt x="1744" y="470"/>
                    <a:pt x="1728" y="472"/>
                    <a:pt x="1761" y="470"/>
                  </a:cubicBezTo>
                  <a:cubicBezTo>
                    <a:pt x="1770" y="471"/>
                    <a:pt x="1753" y="471"/>
                    <a:pt x="1748" y="471"/>
                  </a:cubicBezTo>
                  <a:lnTo>
                    <a:pt x="1748" y="471"/>
                  </a:lnTo>
                  <a:cubicBezTo>
                    <a:pt x="1738" y="473"/>
                    <a:pt x="1813" y="471"/>
                    <a:pt x="1769" y="472"/>
                  </a:cubicBezTo>
                  <a:lnTo>
                    <a:pt x="1769" y="472"/>
                  </a:lnTo>
                  <a:cubicBezTo>
                    <a:pt x="1850" y="474"/>
                    <a:pt x="1855" y="476"/>
                    <a:pt x="1875" y="486"/>
                  </a:cubicBezTo>
                  <a:cubicBezTo>
                    <a:pt x="1861" y="487"/>
                    <a:pt x="1869" y="489"/>
                    <a:pt x="1862" y="490"/>
                  </a:cubicBezTo>
                  <a:cubicBezTo>
                    <a:pt x="1865" y="491"/>
                    <a:pt x="1859" y="492"/>
                    <a:pt x="1875" y="493"/>
                  </a:cubicBezTo>
                  <a:cubicBezTo>
                    <a:pt x="1908" y="494"/>
                    <a:pt x="1867" y="495"/>
                    <a:pt x="1886" y="496"/>
                  </a:cubicBezTo>
                  <a:cubicBezTo>
                    <a:pt x="1901" y="497"/>
                    <a:pt x="1859" y="497"/>
                    <a:pt x="1886" y="498"/>
                  </a:cubicBezTo>
                  <a:cubicBezTo>
                    <a:pt x="1899" y="498"/>
                    <a:pt x="1893" y="500"/>
                    <a:pt x="1895" y="500"/>
                  </a:cubicBezTo>
                  <a:cubicBezTo>
                    <a:pt x="1843" y="503"/>
                    <a:pt x="1820" y="502"/>
                    <a:pt x="1771" y="502"/>
                  </a:cubicBezTo>
                  <a:cubicBezTo>
                    <a:pt x="1817" y="503"/>
                    <a:pt x="1764" y="504"/>
                    <a:pt x="1769" y="505"/>
                  </a:cubicBezTo>
                  <a:cubicBezTo>
                    <a:pt x="1773" y="506"/>
                    <a:pt x="1769" y="508"/>
                    <a:pt x="1778" y="509"/>
                  </a:cubicBezTo>
                  <a:cubicBezTo>
                    <a:pt x="1789" y="510"/>
                    <a:pt x="1762" y="511"/>
                    <a:pt x="1768" y="512"/>
                  </a:cubicBezTo>
                  <a:cubicBezTo>
                    <a:pt x="1837" y="520"/>
                    <a:pt x="1779" y="516"/>
                    <a:pt x="1878" y="503"/>
                  </a:cubicBezTo>
                  <a:cubicBezTo>
                    <a:pt x="1903" y="503"/>
                    <a:pt x="1892" y="505"/>
                    <a:pt x="1933" y="505"/>
                  </a:cubicBezTo>
                  <a:cubicBezTo>
                    <a:pt x="1884" y="513"/>
                    <a:pt x="1879" y="514"/>
                    <a:pt x="1811" y="515"/>
                  </a:cubicBezTo>
                  <a:cubicBezTo>
                    <a:pt x="1819" y="517"/>
                    <a:pt x="1835" y="515"/>
                    <a:pt x="1832" y="521"/>
                  </a:cubicBezTo>
                  <a:cubicBezTo>
                    <a:pt x="1915" y="521"/>
                    <a:pt x="1860" y="524"/>
                    <a:pt x="1832" y="526"/>
                  </a:cubicBezTo>
                  <a:cubicBezTo>
                    <a:pt x="1867" y="527"/>
                    <a:pt x="1823" y="528"/>
                    <a:pt x="1829" y="529"/>
                  </a:cubicBezTo>
                  <a:cubicBezTo>
                    <a:pt x="1826" y="530"/>
                    <a:pt x="1790" y="531"/>
                    <a:pt x="1775" y="528"/>
                  </a:cubicBezTo>
                  <a:cubicBezTo>
                    <a:pt x="1772" y="529"/>
                    <a:pt x="1766" y="530"/>
                    <a:pt x="1770" y="530"/>
                  </a:cubicBezTo>
                  <a:cubicBezTo>
                    <a:pt x="1802" y="532"/>
                    <a:pt x="1778" y="533"/>
                    <a:pt x="1832" y="534"/>
                  </a:cubicBezTo>
                  <a:cubicBezTo>
                    <a:pt x="1833" y="561"/>
                    <a:pt x="1871" y="556"/>
                    <a:pt x="1889" y="560"/>
                  </a:cubicBezTo>
                  <a:cubicBezTo>
                    <a:pt x="1876" y="562"/>
                    <a:pt x="1897" y="564"/>
                    <a:pt x="1894" y="565"/>
                  </a:cubicBezTo>
                  <a:cubicBezTo>
                    <a:pt x="1893" y="566"/>
                    <a:pt x="1894" y="567"/>
                    <a:pt x="1894" y="568"/>
                  </a:cubicBezTo>
                  <a:cubicBezTo>
                    <a:pt x="1894" y="569"/>
                    <a:pt x="1886" y="570"/>
                    <a:pt x="1896" y="571"/>
                  </a:cubicBezTo>
                  <a:cubicBezTo>
                    <a:pt x="1946" y="574"/>
                    <a:pt x="1924" y="580"/>
                    <a:pt x="1951" y="582"/>
                  </a:cubicBezTo>
                  <a:cubicBezTo>
                    <a:pt x="1952" y="582"/>
                    <a:pt x="1930" y="583"/>
                    <a:pt x="1948" y="583"/>
                  </a:cubicBezTo>
                  <a:cubicBezTo>
                    <a:pt x="1951" y="583"/>
                    <a:pt x="1956" y="583"/>
                    <a:pt x="1955" y="583"/>
                  </a:cubicBezTo>
                  <a:cubicBezTo>
                    <a:pt x="1902" y="586"/>
                    <a:pt x="1965" y="588"/>
                    <a:pt x="1939" y="591"/>
                  </a:cubicBezTo>
                  <a:cubicBezTo>
                    <a:pt x="1969" y="591"/>
                    <a:pt x="1925" y="592"/>
                    <a:pt x="1953" y="593"/>
                  </a:cubicBezTo>
                  <a:cubicBezTo>
                    <a:pt x="1968" y="594"/>
                    <a:pt x="1954" y="595"/>
                    <a:pt x="1957" y="597"/>
                  </a:cubicBezTo>
                  <a:cubicBezTo>
                    <a:pt x="1960" y="598"/>
                    <a:pt x="1965" y="599"/>
                    <a:pt x="1979" y="599"/>
                  </a:cubicBezTo>
                  <a:cubicBezTo>
                    <a:pt x="2001" y="601"/>
                    <a:pt x="1942" y="601"/>
                    <a:pt x="1971" y="602"/>
                  </a:cubicBezTo>
                  <a:cubicBezTo>
                    <a:pt x="1990" y="604"/>
                    <a:pt x="1969" y="605"/>
                    <a:pt x="1978" y="608"/>
                  </a:cubicBezTo>
                  <a:cubicBezTo>
                    <a:pt x="1985" y="609"/>
                    <a:pt x="1966" y="610"/>
                    <a:pt x="1966" y="611"/>
                  </a:cubicBezTo>
                  <a:cubicBezTo>
                    <a:pt x="1991" y="612"/>
                    <a:pt x="1963" y="631"/>
                    <a:pt x="1989" y="631"/>
                  </a:cubicBezTo>
                  <a:cubicBezTo>
                    <a:pt x="2029" y="632"/>
                    <a:pt x="1976" y="633"/>
                    <a:pt x="1986" y="634"/>
                  </a:cubicBezTo>
                  <a:cubicBezTo>
                    <a:pt x="2006" y="636"/>
                    <a:pt x="1994" y="636"/>
                    <a:pt x="1999" y="642"/>
                  </a:cubicBezTo>
                  <a:cubicBezTo>
                    <a:pt x="2002" y="644"/>
                    <a:pt x="1985" y="646"/>
                    <a:pt x="2015" y="648"/>
                  </a:cubicBezTo>
                  <a:cubicBezTo>
                    <a:pt x="1967" y="650"/>
                    <a:pt x="2048" y="648"/>
                    <a:pt x="2040" y="649"/>
                  </a:cubicBezTo>
                  <a:cubicBezTo>
                    <a:pt x="2032" y="650"/>
                    <a:pt x="2025" y="650"/>
                    <a:pt x="2019" y="650"/>
                  </a:cubicBezTo>
                  <a:cubicBezTo>
                    <a:pt x="2025" y="651"/>
                    <a:pt x="2030" y="651"/>
                    <a:pt x="2036" y="651"/>
                  </a:cubicBezTo>
                  <a:cubicBezTo>
                    <a:pt x="2030" y="651"/>
                    <a:pt x="2025" y="651"/>
                    <a:pt x="2019" y="651"/>
                  </a:cubicBezTo>
                  <a:cubicBezTo>
                    <a:pt x="2030" y="653"/>
                    <a:pt x="2039" y="651"/>
                    <a:pt x="2041" y="658"/>
                  </a:cubicBezTo>
                  <a:cubicBezTo>
                    <a:pt x="2043" y="658"/>
                    <a:pt x="2062" y="659"/>
                    <a:pt x="2043" y="660"/>
                  </a:cubicBezTo>
                  <a:cubicBezTo>
                    <a:pt x="2062" y="660"/>
                    <a:pt x="2081" y="661"/>
                    <a:pt x="2100" y="661"/>
                  </a:cubicBezTo>
                  <a:cubicBezTo>
                    <a:pt x="2088" y="662"/>
                    <a:pt x="2075" y="663"/>
                    <a:pt x="2062" y="663"/>
                  </a:cubicBezTo>
                  <a:cubicBezTo>
                    <a:pt x="2103" y="664"/>
                    <a:pt x="2048" y="665"/>
                    <a:pt x="2058" y="666"/>
                  </a:cubicBezTo>
                  <a:cubicBezTo>
                    <a:pt x="2062" y="666"/>
                    <a:pt x="2092" y="667"/>
                    <a:pt x="2071" y="668"/>
                  </a:cubicBezTo>
                  <a:cubicBezTo>
                    <a:pt x="2066" y="669"/>
                    <a:pt x="2087" y="667"/>
                    <a:pt x="2081" y="675"/>
                  </a:cubicBezTo>
                  <a:cubicBezTo>
                    <a:pt x="2101" y="675"/>
                    <a:pt x="2111" y="673"/>
                    <a:pt x="2122" y="675"/>
                  </a:cubicBezTo>
                  <a:cubicBezTo>
                    <a:pt x="2120" y="675"/>
                    <a:pt x="2104" y="676"/>
                    <a:pt x="2107" y="676"/>
                  </a:cubicBezTo>
                  <a:cubicBezTo>
                    <a:pt x="2134" y="677"/>
                    <a:pt x="2122" y="678"/>
                    <a:pt x="2113" y="680"/>
                  </a:cubicBezTo>
                  <a:cubicBezTo>
                    <a:pt x="2111" y="684"/>
                    <a:pt x="2150" y="689"/>
                    <a:pt x="2158" y="689"/>
                  </a:cubicBezTo>
                  <a:cubicBezTo>
                    <a:pt x="2160" y="690"/>
                    <a:pt x="2148" y="691"/>
                    <a:pt x="2144" y="692"/>
                  </a:cubicBezTo>
                  <a:cubicBezTo>
                    <a:pt x="2155" y="693"/>
                    <a:pt x="2186" y="696"/>
                    <a:pt x="2150" y="699"/>
                  </a:cubicBezTo>
                  <a:cubicBezTo>
                    <a:pt x="2161" y="699"/>
                    <a:pt x="2173" y="700"/>
                    <a:pt x="2185" y="700"/>
                  </a:cubicBezTo>
                  <a:cubicBezTo>
                    <a:pt x="2151" y="700"/>
                    <a:pt x="2185" y="701"/>
                    <a:pt x="2177" y="702"/>
                  </a:cubicBezTo>
                  <a:cubicBezTo>
                    <a:pt x="2170" y="702"/>
                    <a:pt x="2164" y="704"/>
                    <a:pt x="2172" y="704"/>
                  </a:cubicBezTo>
                  <a:cubicBezTo>
                    <a:pt x="2191" y="705"/>
                    <a:pt x="2184" y="706"/>
                    <a:pt x="2185" y="706"/>
                  </a:cubicBezTo>
                  <a:cubicBezTo>
                    <a:pt x="2188" y="709"/>
                    <a:pt x="2176" y="711"/>
                    <a:pt x="2196" y="713"/>
                  </a:cubicBezTo>
                  <a:cubicBezTo>
                    <a:pt x="2231" y="717"/>
                    <a:pt x="2204" y="717"/>
                    <a:pt x="2237" y="723"/>
                  </a:cubicBezTo>
                  <a:cubicBezTo>
                    <a:pt x="2268" y="727"/>
                    <a:pt x="2140" y="729"/>
                    <a:pt x="2124" y="732"/>
                  </a:cubicBezTo>
                  <a:cubicBezTo>
                    <a:pt x="2109" y="734"/>
                    <a:pt x="2079" y="739"/>
                    <a:pt x="2119" y="742"/>
                  </a:cubicBezTo>
                  <a:cubicBezTo>
                    <a:pt x="2039" y="742"/>
                    <a:pt x="2040" y="743"/>
                    <a:pt x="2060" y="746"/>
                  </a:cubicBezTo>
                  <a:cubicBezTo>
                    <a:pt x="2020" y="747"/>
                    <a:pt x="2051" y="749"/>
                    <a:pt x="2039" y="751"/>
                  </a:cubicBezTo>
                  <a:cubicBezTo>
                    <a:pt x="2028" y="753"/>
                    <a:pt x="1997" y="755"/>
                    <a:pt x="2036" y="757"/>
                  </a:cubicBezTo>
                  <a:cubicBezTo>
                    <a:pt x="1996" y="758"/>
                    <a:pt x="1981" y="759"/>
                    <a:pt x="2020" y="762"/>
                  </a:cubicBezTo>
                  <a:cubicBezTo>
                    <a:pt x="1998" y="763"/>
                    <a:pt x="1961" y="764"/>
                    <a:pt x="1965" y="765"/>
                  </a:cubicBezTo>
                  <a:cubicBezTo>
                    <a:pt x="1972" y="766"/>
                    <a:pt x="1937" y="767"/>
                    <a:pt x="1958" y="768"/>
                  </a:cubicBezTo>
                  <a:cubicBezTo>
                    <a:pt x="1985" y="769"/>
                    <a:pt x="1959" y="770"/>
                    <a:pt x="1954" y="771"/>
                  </a:cubicBezTo>
                  <a:cubicBezTo>
                    <a:pt x="1950" y="772"/>
                    <a:pt x="1955" y="773"/>
                    <a:pt x="1943" y="774"/>
                  </a:cubicBezTo>
                  <a:cubicBezTo>
                    <a:pt x="1930" y="774"/>
                    <a:pt x="1970" y="775"/>
                    <a:pt x="1944" y="776"/>
                  </a:cubicBezTo>
                  <a:cubicBezTo>
                    <a:pt x="1895" y="779"/>
                    <a:pt x="2055" y="779"/>
                    <a:pt x="1998" y="779"/>
                  </a:cubicBezTo>
                  <a:lnTo>
                    <a:pt x="1998" y="779"/>
                  </a:lnTo>
                  <a:cubicBezTo>
                    <a:pt x="1979" y="782"/>
                    <a:pt x="1976" y="777"/>
                    <a:pt x="1977" y="786"/>
                  </a:cubicBezTo>
                  <a:cubicBezTo>
                    <a:pt x="1977" y="787"/>
                    <a:pt x="1965" y="789"/>
                    <a:pt x="1981" y="790"/>
                  </a:cubicBezTo>
                  <a:cubicBezTo>
                    <a:pt x="2006" y="791"/>
                    <a:pt x="1971" y="792"/>
                    <a:pt x="1974" y="793"/>
                  </a:cubicBezTo>
                  <a:cubicBezTo>
                    <a:pt x="1979" y="795"/>
                    <a:pt x="2000" y="798"/>
                    <a:pt x="1938" y="799"/>
                  </a:cubicBezTo>
                  <a:cubicBezTo>
                    <a:pt x="1930" y="800"/>
                    <a:pt x="1937" y="800"/>
                    <a:pt x="1936" y="804"/>
                  </a:cubicBezTo>
                  <a:cubicBezTo>
                    <a:pt x="1906" y="805"/>
                    <a:pt x="1874" y="806"/>
                    <a:pt x="1877" y="806"/>
                  </a:cubicBezTo>
                  <a:cubicBezTo>
                    <a:pt x="1881" y="807"/>
                    <a:pt x="1839" y="808"/>
                    <a:pt x="1867" y="809"/>
                  </a:cubicBezTo>
                  <a:cubicBezTo>
                    <a:pt x="1874" y="809"/>
                    <a:pt x="1847" y="811"/>
                    <a:pt x="1854" y="811"/>
                  </a:cubicBezTo>
                  <a:cubicBezTo>
                    <a:pt x="1887" y="812"/>
                    <a:pt x="1842" y="813"/>
                    <a:pt x="1854" y="814"/>
                  </a:cubicBezTo>
                  <a:cubicBezTo>
                    <a:pt x="1861" y="814"/>
                    <a:pt x="1880" y="814"/>
                    <a:pt x="1894" y="814"/>
                  </a:cubicBezTo>
                  <a:lnTo>
                    <a:pt x="1894" y="818"/>
                  </a:lnTo>
                  <a:cubicBezTo>
                    <a:pt x="1960" y="815"/>
                    <a:pt x="1969" y="808"/>
                    <a:pt x="2016" y="803"/>
                  </a:cubicBezTo>
                  <a:cubicBezTo>
                    <a:pt x="2036" y="795"/>
                    <a:pt x="2078" y="788"/>
                    <a:pt x="2123" y="787"/>
                  </a:cubicBezTo>
                  <a:cubicBezTo>
                    <a:pt x="2095" y="786"/>
                    <a:pt x="2129" y="785"/>
                    <a:pt x="2105" y="784"/>
                  </a:cubicBezTo>
                  <a:cubicBezTo>
                    <a:pt x="2122" y="784"/>
                    <a:pt x="2180" y="783"/>
                    <a:pt x="2144" y="784"/>
                  </a:cubicBezTo>
                  <a:lnTo>
                    <a:pt x="2144" y="784"/>
                  </a:lnTo>
                  <a:cubicBezTo>
                    <a:pt x="2144" y="786"/>
                    <a:pt x="2229" y="783"/>
                    <a:pt x="2185" y="785"/>
                  </a:cubicBezTo>
                  <a:cubicBezTo>
                    <a:pt x="2184" y="785"/>
                    <a:pt x="2193" y="788"/>
                    <a:pt x="2185" y="786"/>
                  </a:cubicBezTo>
                  <a:cubicBezTo>
                    <a:pt x="2237" y="788"/>
                    <a:pt x="2158" y="786"/>
                    <a:pt x="2144" y="787"/>
                  </a:cubicBezTo>
                  <a:cubicBezTo>
                    <a:pt x="2150" y="787"/>
                    <a:pt x="2155" y="788"/>
                    <a:pt x="2161" y="788"/>
                  </a:cubicBezTo>
                  <a:cubicBezTo>
                    <a:pt x="2155" y="788"/>
                    <a:pt x="2150" y="788"/>
                    <a:pt x="2144" y="788"/>
                  </a:cubicBezTo>
                  <a:cubicBezTo>
                    <a:pt x="2140" y="796"/>
                    <a:pt x="2166" y="790"/>
                    <a:pt x="2185" y="792"/>
                  </a:cubicBezTo>
                  <a:cubicBezTo>
                    <a:pt x="2183" y="790"/>
                    <a:pt x="2167" y="791"/>
                    <a:pt x="2167" y="791"/>
                  </a:cubicBezTo>
                  <a:cubicBezTo>
                    <a:pt x="2175" y="791"/>
                    <a:pt x="2180" y="790"/>
                    <a:pt x="2185" y="791"/>
                  </a:cubicBezTo>
                  <a:cubicBezTo>
                    <a:pt x="2171" y="791"/>
                    <a:pt x="2202" y="791"/>
                    <a:pt x="2203" y="792"/>
                  </a:cubicBezTo>
                  <a:cubicBezTo>
                    <a:pt x="2197" y="792"/>
                    <a:pt x="2191" y="792"/>
                    <a:pt x="2185" y="792"/>
                  </a:cubicBezTo>
                  <a:cubicBezTo>
                    <a:pt x="2222" y="801"/>
                    <a:pt x="2131" y="809"/>
                    <a:pt x="2102" y="816"/>
                  </a:cubicBezTo>
                  <a:cubicBezTo>
                    <a:pt x="2108" y="816"/>
                    <a:pt x="2114" y="816"/>
                    <a:pt x="2119" y="816"/>
                  </a:cubicBezTo>
                  <a:cubicBezTo>
                    <a:pt x="2114" y="816"/>
                    <a:pt x="2108" y="816"/>
                    <a:pt x="2102" y="816"/>
                  </a:cubicBezTo>
                  <a:lnTo>
                    <a:pt x="2102" y="819"/>
                  </a:lnTo>
                  <a:cubicBezTo>
                    <a:pt x="2121" y="820"/>
                    <a:pt x="2133" y="820"/>
                    <a:pt x="2149" y="820"/>
                  </a:cubicBezTo>
                  <a:cubicBezTo>
                    <a:pt x="2130" y="820"/>
                    <a:pt x="2116" y="821"/>
                    <a:pt x="2098" y="821"/>
                  </a:cubicBezTo>
                  <a:cubicBezTo>
                    <a:pt x="2115" y="821"/>
                    <a:pt x="2126" y="821"/>
                    <a:pt x="2144" y="821"/>
                  </a:cubicBezTo>
                  <a:cubicBezTo>
                    <a:pt x="2150" y="831"/>
                    <a:pt x="2117" y="825"/>
                    <a:pt x="2092" y="828"/>
                  </a:cubicBezTo>
                  <a:cubicBezTo>
                    <a:pt x="2102" y="833"/>
                    <a:pt x="2160" y="830"/>
                    <a:pt x="2123" y="831"/>
                  </a:cubicBezTo>
                  <a:lnTo>
                    <a:pt x="2123" y="831"/>
                  </a:lnTo>
                  <a:cubicBezTo>
                    <a:pt x="2141" y="832"/>
                    <a:pt x="2099" y="833"/>
                    <a:pt x="2113" y="834"/>
                  </a:cubicBezTo>
                  <a:cubicBezTo>
                    <a:pt x="2125" y="836"/>
                    <a:pt x="2088" y="840"/>
                    <a:pt x="2081" y="842"/>
                  </a:cubicBezTo>
                  <a:cubicBezTo>
                    <a:pt x="2087" y="842"/>
                    <a:pt x="2093" y="842"/>
                    <a:pt x="2099" y="842"/>
                  </a:cubicBezTo>
                  <a:cubicBezTo>
                    <a:pt x="2093" y="842"/>
                    <a:pt x="2087" y="842"/>
                    <a:pt x="2081" y="843"/>
                  </a:cubicBezTo>
                  <a:cubicBezTo>
                    <a:pt x="2071" y="845"/>
                    <a:pt x="2146" y="843"/>
                    <a:pt x="2102" y="844"/>
                  </a:cubicBezTo>
                  <a:lnTo>
                    <a:pt x="2102" y="844"/>
                  </a:lnTo>
                  <a:cubicBezTo>
                    <a:pt x="2056" y="846"/>
                    <a:pt x="2136" y="846"/>
                    <a:pt x="2072" y="846"/>
                  </a:cubicBezTo>
                  <a:cubicBezTo>
                    <a:pt x="2072" y="847"/>
                    <a:pt x="2074" y="847"/>
                    <a:pt x="2071" y="847"/>
                  </a:cubicBezTo>
                  <a:cubicBezTo>
                    <a:pt x="2059" y="848"/>
                    <a:pt x="2077" y="849"/>
                    <a:pt x="2069" y="850"/>
                  </a:cubicBezTo>
                  <a:cubicBezTo>
                    <a:pt x="2060" y="852"/>
                    <a:pt x="2090" y="854"/>
                    <a:pt x="2100" y="856"/>
                  </a:cubicBezTo>
                  <a:cubicBezTo>
                    <a:pt x="1977" y="860"/>
                    <a:pt x="1904" y="890"/>
                    <a:pt x="1748" y="887"/>
                  </a:cubicBezTo>
                  <a:cubicBezTo>
                    <a:pt x="1768" y="890"/>
                    <a:pt x="1682" y="893"/>
                    <a:pt x="1670" y="895"/>
                  </a:cubicBezTo>
                  <a:cubicBezTo>
                    <a:pt x="1617" y="895"/>
                    <a:pt x="1666" y="897"/>
                    <a:pt x="1629" y="897"/>
                  </a:cubicBezTo>
                  <a:cubicBezTo>
                    <a:pt x="1621" y="897"/>
                    <a:pt x="1649" y="898"/>
                    <a:pt x="1628" y="899"/>
                  </a:cubicBezTo>
                  <a:cubicBezTo>
                    <a:pt x="1574" y="901"/>
                    <a:pt x="1575" y="903"/>
                    <a:pt x="1569" y="906"/>
                  </a:cubicBezTo>
                  <a:cubicBezTo>
                    <a:pt x="1557" y="906"/>
                    <a:pt x="1528" y="906"/>
                    <a:pt x="1553" y="907"/>
                  </a:cubicBezTo>
                  <a:cubicBezTo>
                    <a:pt x="1560" y="907"/>
                    <a:pt x="1565" y="908"/>
                    <a:pt x="1560" y="908"/>
                  </a:cubicBezTo>
                  <a:cubicBezTo>
                    <a:pt x="1536" y="909"/>
                    <a:pt x="1552" y="910"/>
                    <a:pt x="1551" y="911"/>
                  </a:cubicBezTo>
                  <a:cubicBezTo>
                    <a:pt x="1518" y="921"/>
                    <a:pt x="1516" y="923"/>
                    <a:pt x="1480" y="928"/>
                  </a:cubicBezTo>
                  <a:cubicBezTo>
                    <a:pt x="1467" y="928"/>
                    <a:pt x="1500" y="929"/>
                    <a:pt x="1480" y="931"/>
                  </a:cubicBezTo>
                  <a:cubicBezTo>
                    <a:pt x="1467" y="931"/>
                    <a:pt x="1480" y="933"/>
                    <a:pt x="1477" y="934"/>
                  </a:cubicBezTo>
                  <a:cubicBezTo>
                    <a:pt x="1472" y="935"/>
                    <a:pt x="1495" y="937"/>
                    <a:pt x="1461" y="938"/>
                  </a:cubicBezTo>
                  <a:cubicBezTo>
                    <a:pt x="1484" y="940"/>
                    <a:pt x="1448" y="941"/>
                    <a:pt x="1455" y="943"/>
                  </a:cubicBezTo>
                  <a:cubicBezTo>
                    <a:pt x="1463" y="944"/>
                    <a:pt x="1461" y="946"/>
                    <a:pt x="1436" y="947"/>
                  </a:cubicBezTo>
                  <a:cubicBezTo>
                    <a:pt x="1477" y="948"/>
                    <a:pt x="1424" y="949"/>
                    <a:pt x="1434" y="950"/>
                  </a:cubicBezTo>
                  <a:cubicBezTo>
                    <a:pt x="1444" y="951"/>
                    <a:pt x="1429" y="953"/>
                    <a:pt x="1453" y="954"/>
                  </a:cubicBezTo>
                  <a:cubicBezTo>
                    <a:pt x="1416" y="958"/>
                    <a:pt x="1446" y="961"/>
                    <a:pt x="1436" y="965"/>
                  </a:cubicBezTo>
                  <a:cubicBezTo>
                    <a:pt x="1420" y="970"/>
                    <a:pt x="1413" y="973"/>
                    <a:pt x="1398" y="976"/>
                  </a:cubicBezTo>
                  <a:cubicBezTo>
                    <a:pt x="1406" y="978"/>
                    <a:pt x="1384" y="980"/>
                    <a:pt x="1396" y="983"/>
                  </a:cubicBezTo>
                  <a:cubicBezTo>
                    <a:pt x="1405" y="984"/>
                    <a:pt x="1362" y="986"/>
                    <a:pt x="1393" y="987"/>
                  </a:cubicBezTo>
                  <a:cubicBezTo>
                    <a:pt x="1397" y="987"/>
                    <a:pt x="1381" y="988"/>
                    <a:pt x="1372" y="988"/>
                  </a:cubicBezTo>
                  <a:cubicBezTo>
                    <a:pt x="1333" y="994"/>
                    <a:pt x="1359" y="993"/>
                    <a:pt x="1297" y="997"/>
                  </a:cubicBezTo>
                  <a:cubicBezTo>
                    <a:pt x="1289" y="998"/>
                    <a:pt x="1256" y="998"/>
                    <a:pt x="1287" y="999"/>
                  </a:cubicBezTo>
                  <a:cubicBezTo>
                    <a:pt x="1293" y="1000"/>
                    <a:pt x="1291" y="1000"/>
                    <a:pt x="1290" y="1001"/>
                  </a:cubicBezTo>
                  <a:cubicBezTo>
                    <a:pt x="1281" y="1004"/>
                    <a:pt x="1312" y="1008"/>
                    <a:pt x="1269" y="1011"/>
                  </a:cubicBezTo>
                  <a:cubicBezTo>
                    <a:pt x="1300" y="1013"/>
                    <a:pt x="1260" y="1011"/>
                    <a:pt x="1269" y="1016"/>
                  </a:cubicBezTo>
                  <a:cubicBezTo>
                    <a:pt x="1241" y="1014"/>
                    <a:pt x="1234" y="1015"/>
                    <a:pt x="1207" y="1020"/>
                  </a:cubicBezTo>
                  <a:cubicBezTo>
                    <a:pt x="1213" y="1020"/>
                    <a:pt x="1219" y="1020"/>
                    <a:pt x="1224" y="1020"/>
                  </a:cubicBezTo>
                  <a:cubicBezTo>
                    <a:pt x="1219" y="1020"/>
                    <a:pt x="1213" y="1020"/>
                    <a:pt x="1207" y="1020"/>
                  </a:cubicBezTo>
                  <a:cubicBezTo>
                    <a:pt x="1204" y="1021"/>
                    <a:pt x="1217" y="1022"/>
                    <a:pt x="1186" y="1022"/>
                  </a:cubicBezTo>
                  <a:cubicBezTo>
                    <a:pt x="1156" y="1026"/>
                    <a:pt x="1151" y="1027"/>
                    <a:pt x="1124" y="1029"/>
                  </a:cubicBezTo>
                  <a:cubicBezTo>
                    <a:pt x="1128" y="1029"/>
                    <a:pt x="1143" y="1029"/>
                    <a:pt x="1133" y="1029"/>
                  </a:cubicBezTo>
                  <a:cubicBezTo>
                    <a:pt x="1095" y="1029"/>
                    <a:pt x="1106" y="1030"/>
                    <a:pt x="1103" y="1031"/>
                  </a:cubicBezTo>
                  <a:cubicBezTo>
                    <a:pt x="1098" y="1031"/>
                    <a:pt x="1081" y="1032"/>
                    <a:pt x="1089" y="1033"/>
                  </a:cubicBezTo>
                  <a:cubicBezTo>
                    <a:pt x="1116" y="1034"/>
                    <a:pt x="1063" y="1034"/>
                    <a:pt x="1063" y="1035"/>
                  </a:cubicBezTo>
                  <a:cubicBezTo>
                    <a:pt x="1069" y="1035"/>
                    <a:pt x="1075" y="1036"/>
                    <a:pt x="1081" y="1036"/>
                  </a:cubicBezTo>
                  <a:cubicBezTo>
                    <a:pt x="1068" y="1036"/>
                    <a:pt x="1056" y="1037"/>
                    <a:pt x="1044" y="1037"/>
                  </a:cubicBezTo>
                  <a:cubicBezTo>
                    <a:pt x="1079" y="1038"/>
                    <a:pt x="1023" y="1039"/>
                    <a:pt x="1039" y="1040"/>
                  </a:cubicBezTo>
                  <a:cubicBezTo>
                    <a:pt x="1066" y="1042"/>
                    <a:pt x="995" y="1041"/>
                    <a:pt x="1000" y="1044"/>
                  </a:cubicBezTo>
                  <a:cubicBezTo>
                    <a:pt x="1030" y="1046"/>
                    <a:pt x="974" y="1047"/>
                    <a:pt x="1010" y="1050"/>
                  </a:cubicBezTo>
                  <a:cubicBezTo>
                    <a:pt x="1017" y="1053"/>
                    <a:pt x="975" y="1052"/>
                    <a:pt x="957" y="1050"/>
                  </a:cubicBezTo>
                  <a:cubicBezTo>
                    <a:pt x="957" y="1052"/>
                    <a:pt x="954" y="1053"/>
                    <a:pt x="958" y="1054"/>
                  </a:cubicBezTo>
                  <a:cubicBezTo>
                    <a:pt x="933" y="1060"/>
                    <a:pt x="994" y="1059"/>
                    <a:pt x="942" y="1063"/>
                  </a:cubicBezTo>
                  <a:cubicBezTo>
                    <a:pt x="962" y="1065"/>
                    <a:pt x="918" y="1067"/>
                    <a:pt x="975" y="1068"/>
                  </a:cubicBezTo>
                  <a:cubicBezTo>
                    <a:pt x="969" y="1069"/>
                    <a:pt x="956" y="1069"/>
                    <a:pt x="958" y="1070"/>
                  </a:cubicBezTo>
                  <a:cubicBezTo>
                    <a:pt x="985" y="1070"/>
                    <a:pt x="964" y="1071"/>
                    <a:pt x="957" y="1072"/>
                  </a:cubicBezTo>
                  <a:cubicBezTo>
                    <a:pt x="951" y="1073"/>
                    <a:pt x="926" y="1073"/>
                    <a:pt x="956" y="1074"/>
                  </a:cubicBezTo>
                  <a:cubicBezTo>
                    <a:pt x="939" y="1074"/>
                    <a:pt x="933" y="1075"/>
                    <a:pt x="936" y="1076"/>
                  </a:cubicBezTo>
                  <a:cubicBezTo>
                    <a:pt x="945" y="1075"/>
                    <a:pt x="951" y="1077"/>
                    <a:pt x="957" y="1079"/>
                  </a:cubicBezTo>
                  <a:cubicBezTo>
                    <a:pt x="959" y="1080"/>
                    <a:pt x="968" y="1082"/>
                    <a:pt x="955" y="1082"/>
                  </a:cubicBezTo>
                  <a:cubicBezTo>
                    <a:pt x="928" y="1084"/>
                    <a:pt x="970" y="1084"/>
                    <a:pt x="957" y="1085"/>
                  </a:cubicBezTo>
                  <a:cubicBezTo>
                    <a:pt x="864" y="1090"/>
                    <a:pt x="913" y="1098"/>
                    <a:pt x="825" y="1099"/>
                  </a:cubicBezTo>
                  <a:cubicBezTo>
                    <a:pt x="855" y="1099"/>
                    <a:pt x="879" y="1100"/>
                    <a:pt x="895" y="1099"/>
                  </a:cubicBezTo>
                  <a:cubicBezTo>
                    <a:pt x="889" y="1099"/>
                    <a:pt x="883" y="1098"/>
                    <a:pt x="878" y="1098"/>
                  </a:cubicBezTo>
                  <a:cubicBezTo>
                    <a:pt x="892" y="1098"/>
                    <a:pt x="927" y="1097"/>
                    <a:pt x="895" y="1098"/>
                  </a:cubicBezTo>
                  <a:lnTo>
                    <a:pt x="895" y="1099"/>
                  </a:lnTo>
                  <a:cubicBezTo>
                    <a:pt x="902" y="1099"/>
                    <a:pt x="909" y="1099"/>
                    <a:pt x="916" y="1100"/>
                  </a:cubicBezTo>
                  <a:cubicBezTo>
                    <a:pt x="882" y="1100"/>
                    <a:pt x="917" y="1101"/>
                    <a:pt x="904" y="1102"/>
                  </a:cubicBezTo>
                  <a:cubicBezTo>
                    <a:pt x="891" y="1103"/>
                    <a:pt x="897" y="1104"/>
                    <a:pt x="895" y="1105"/>
                  </a:cubicBezTo>
                  <a:cubicBezTo>
                    <a:pt x="893" y="1106"/>
                    <a:pt x="895" y="1107"/>
                    <a:pt x="876" y="1108"/>
                  </a:cubicBezTo>
                  <a:cubicBezTo>
                    <a:pt x="866" y="1109"/>
                    <a:pt x="886" y="1110"/>
                    <a:pt x="883" y="1111"/>
                  </a:cubicBezTo>
                  <a:cubicBezTo>
                    <a:pt x="881" y="1111"/>
                    <a:pt x="905" y="1112"/>
                    <a:pt x="863" y="1112"/>
                  </a:cubicBezTo>
                  <a:cubicBezTo>
                    <a:pt x="815" y="1113"/>
                    <a:pt x="916" y="1116"/>
                    <a:pt x="891" y="1117"/>
                  </a:cubicBezTo>
                  <a:cubicBezTo>
                    <a:pt x="884" y="1117"/>
                    <a:pt x="830" y="1118"/>
                    <a:pt x="874" y="1119"/>
                  </a:cubicBezTo>
                  <a:cubicBezTo>
                    <a:pt x="840" y="1121"/>
                    <a:pt x="856" y="1117"/>
                    <a:pt x="853" y="1128"/>
                  </a:cubicBezTo>
                  <a:cubicBezTo>
                    <a:pt x="853" y="1129"/>
                    <a:pt x="865" y="1130"/>
                    <a:pt x="851" y="1131"/>
                  </a:cubicBezTo>
                  <a:cubicBezTo>
                    <a:pt x="818" y="1132"/>
                    <a:pt x="866" y="1132"/>
                    <a:pt x="853" y="1133"/>
                  </a:cubicBezTo>
                  <a:cubicBezTo>
                    <a:pt x="847" y="1134"/>
                    <a:pt x="841" y="1134"/>
                    <a:pt x="834" y="1134"/>
                  </a:cubicBezTo>
                  <a:cubicBezTo>
                    <a:pt x="821" y="1135"/>
                    <a:pt x="800" y="1135"/>
                    <a:pt x="823" y="1140"/>
                  </a:cubicBezTo>
                  <a:cubicBezTo>
                    <a:pt x="829" y="1141"/>
                    <a:pt x="786" y="1142"/>
                    <a:pt x="831" y="1143"/>
                  </a:cubicBezTo>
                  <a:cubicBezTo>
                    <a:pt x="815" y="1145"/>
                    <a:pt x="746" y="1147"/>
                    <a:pt x="795" y="1150"/>
                  </a:cubicBezTo>
                  <a:cubicBezTo>
                    <a:pt x="807" y="1151"/>
                    <a:pt x="803" y="1151"/>
                    <a:pt x="794" y="1151"/>
                  </a:cubicBezTo>
                  <a:cubicBezTo>
                    <a:pt x="760" y="1154"/>
                    <a:pt x="787" y="1157"/>
                    <a:pt x="750" y="1159"/>
                  </a:cubicBezTo>
                  <a:cubicBezTo>
                    <a:pt x="800" y="1161"/>
                    <a:pt x="742" y="1163"/>
                    <a:pt x="789" y="1165"/>
                  </a:cubicBezTo>
                  <a:cubicBezTo>
                    <a:pt x="797" y="1165"/>
                    <a:pt x="783" y="1166"/>
                    <a:pt x="778" y="1167"/>
                  </a:cubicBezTo>
                  <a:cubicBezTo>
                    <a:pt x="789" y="1168"/>
                    <a:pt x="894" y="1168"/>
                    <a:pt x="853" y="1168"/>
                  </a:cubicBezTo>
                  <a:lnTo>
                    <a:pt x="853" y="1168"/>
                  </a:lnTo>
                  <a:cubicBezTo>
                    <a:pt x="884" y="1170"/>
                    <a:pt x="872" y="1171"/>
                    <a:pt x="884" y="1173"/>
                  </a:cubicBezTo>
                  <a:cubicBezTo>
                    <a:pt x="895" y="1174"/>
                    <a:pt x="877" y="1173"/>
                    <a:pt x="874" y="1173"/>
                  </a:cubicBezTo>
                  <a:cubicBezTo>
                    <a:pt x="879" y="1173"/>
                    <a:pt x="893" y="1173"/>
                    <a:pt x="884" y="1173"/>
                  </a:cubicBezTo>
                  <a:cubicBezTo>
                    <a:pt x="826" y="1174"/>
                    <a:pt x="807" y="1173"/>
                    <a:pt x="754" y="1170"/>
                  </a:cubicBezTo>
                  <a:lnTo>
                    <a:pt x="754" y="1175"/>
                  </a:lnTo>
                  <a:cubicBezTo>
                    <a:pt x="787" y="1172"/>
                    <a:pt x="870" y="1182"/>
                    <a:pt x="776" y="1184"/>
                  </a:cubicBezTo>
                  <a:cubicBezTo>
                    <a:pt x="744" y="1185"/>
                    <a:pt x="741" y="1168"/>
                    <a:pt x="687" y="1182"/>
                  </a:cubicBezTo>
                  <a:cubicBezTo>
                    <a:pt x="669" y="1196"/>
                    <a:pt x="642" y="1193"/>
                    <a:pt x="644" y="1199"/>
                  </a:cubicBezTo>
                  <a:cubicBezTo>
                    <a:pt x="579" y="1218"/>
                    <a:pt x="707" y="1217"/>
                    <a:pt x="747" y="1217"/>
                  </a:cubicBezTo>
                  <a:cubicBezTo>
                    <a:pt x="683" y="1217"/>
                    <a:pt x="753" y="1219"/>
                    <a:pt x="709" y="1219"/>
                  </a:cubicBezTo>
                  <a:cubicBezTo>
                    <a:pt x="724" y="1220"/>
                    <a:pt x="787" y="1220"/>
                    <a:pt x="767" y="1212"/>
                  </a:cubicBezTo>
                  <a:cubicBezTo>
                    <a:pt x="753" y="1210"/>
                    <a:pt x="782" y="1209"/>
                    <a:pt x="770" y="1208"/>
                  </a:cubicBezTo>
                  <a:cubicBezTo>
                    <a:pt x="756" y="1206"/>
                    <a:pt x="812" y="1205"/>
                    <a:pt x="775" y="1203"/>
                  </a:cubicBezTo>
                  <a:cubicBezTo>
                    <a:pt x="810" y="1203"/>
                    <a:pt x="747" y="1202"/>
                    <a:pt x="777" y="1201"/>
                  </a:cubicBezTo>
                  <a:cubicBezTo>
                    <a:pt x="809" y="1200"/>
                    <a:pt x="747" y="1199"/>
                    <a:pt x="773" y="1199"/>
                  </a:cubicBezTo>
                  <a:cubicBezTo>
                    <a:pt x="801" y="1198"/>
                    <a:pt x="785" y="1197"/>
                    <a:pt x="791" y="1196"/>
                  </a:cubicBezTo>
                  <a:cubicBezTo>
                    <a:pt x="795" y="1195"/>
                    <a:pt x="822" y="1195"/>
                    <a:pt x="792" y="1194"/>
                  </a:cubicBezTo>
                  <a:cubicBezTo>
                    <a:pt x="836" y="1189"/>
                    <a:pt x="830" y="1186"/>
                    <a:pt x="895" y="1180"/>
                  </a:cubicBezTo>
                  <a:cubicBezTo>
                    <a:pt x="857" y="1179"/>
                    <a:pt x="908" y="1178"/>
                    <a:pt x="877" y="1177"/>
                  </a:cubicBezTo>
                  <a:cubicBezTo>
                    <a:pt x="959" y="1179"/>
                    <a:pt x="970" y="1178"/>
                    <a:pt x="1031" y="1164"/>
                  </a:cubicBezTo>
                  <a:cubicBezTo>
                    <a:pt x="1058" y="1162"/>
                    <a:pt x="1027" y="1162"/>
                    <a:pt x="1029" y="1160"/>
                  </a:cubicBezTo>
                  <a:cubicBezTo>
                    <a:pt x="1035" y="1158"/>
                    <a:pt x="1042" y="1160"/>
                    <a:pt x="1041" y="1153"/>
                  </a:cubicBezTo>
                  <a:cubicBezTo>
                    <a:pt x="1067" y="1156"/>
                    <a:pt x="1140" y="1151"/>
                    <a:pt x="1103" y="1153"/>
                  </a:cubicBezTo>
                  <a:lnTo>
                    <a:pt x="1103" y="1153"/>
                  </a:lnTo>
                  <a:cubicBezTo>
                    <a:pt x="1104" y="1155"/>
                    <a:pt x="1117" y="1156"/>
                    <a:pt x="1106" y="1157"/>
                  </a:cubicBezTo>
                  <a:cubicBezTo>
                    <a:pt x="1096" y="1159"/>
                    <a:pt x="1132" y="1158"/>
                    <a:pt x="1124" y="1165"/>
                  </a:cubicBezTo>
                  <a:cubicBezTo>
                    <a:pt x="1140" y="1165"/>
                    <a:pt x="1149" y="1165"/>
                    <a:pt x="1161" y="1164"/>
                  </a:cubicBezTo>
                  <a:lnTo>
                    <a:pt x="1161" y="1169"/>
                  </a:lnTo>
                  <a:cubicBezTo>
                    <a:pt x="1143" y="1169"/>
                    <a:pt x="1133" y="1170"/>
                    <a:pt x="1124" y="1170"/>
                  </a:cubicBezTo>
                  <a:cubicBezTo>
                    <a:pt x="1162" y="1171"/>
                    <a:pt x="1098" y="1173"/>
                    <a:pt x="1144" y="1173"/>
                  </a:cubicBezTo>
                  <a:cubicBezTo>
                    <a:pt x="1077" y="1176"/>
                    <a:pt x="1175" y="1178"/>
                    <a:pt x="1106" y="1180"/>
                  </a:cubicBezTo>
                  <a:cubicBezTo>
                    <a:pt x="1140" y="1183"/>
                    <a:pt x="1115" y="1189"/>
                    <a:pt x="1125" y="1193"/>
                  </a:cubicBezTo>
                  <a:cubicBezTo>
                    <a:pt x="1130" y="1195"/>
                    <a:pt x="1095" y="1194"/>
                    <a:pt x="1082" y="1195"/>
                  </a:cubicBezTo>
                  <a:cubicBezTo>
                    <a:pt x="1082" y="1199"/>
                    <a:pt x="1088" y="1203"/>
                    <a:pt x="1079" y="1207"/>
                  </a:cubicBezTo>
                  <a:cubicBezTo>
                    <a:pt x="1076" y="1208"/>
                    <a:pt x="1099" y="1208"/>
                    <a:pt x="1092" y="1210"/>
                  </a:cubicBezTo>
                  <a:cubicBezTo>
                    <a:pt x="1076" y="1212"/>
                    <a:pt x="1051" y="1215"/>
                    <a:pt x="1061" y="1218"/>
                  </a:cubicBezTo>
                  <a:cubicBezTo>
                    <a:pt x="1068" y="1220"/>
                    <a:pt x="1047" y="1222"/>
                    <a:pt x="1078" y="1224"/>
                  </a:cubicBezTo>
                  <a:cubicBezTo>
                    <a:pt x="1034" y="1226"/>
                    <a:pt x="1087" y="1229"/>
                    <a:pt x="1048" y="1231"/>
                  </a:cubicBezTo>
                  <a:cubicBezTo>
                    <a:pt x="1063" y="1233"/>
                    <a:pt x="1037" y="1235"/>
                    <a:pt x="1040" y="1237"/>
                  </a:cubicBezTo>
                  <a:cubicBezTo>
                    <a:pt x="1043" y="1241"/>
                    <a:pt x="1039" y="1244"/>
                    <a:pt x="1041" y="1250"/>
                  </a:cubicBezTo>
                  <a:cubicBezTo>
                    <a:pt x="1041" y="1250"/>
                    <a:pt x="977" y="1248"/>
                    <a:pt x="1012" y="1250"/>
                  </a:cubicBezTo>
                  <a:cubicBezTo>
                    <a:pt x="1032" y="1251"/>
                    <a:pt x="987" y="1252"/>
                    <a:pt x="1020" y="1253"/>
                  </a:cubicBezTo>
                  <a:cubicBezTo>
                    <a:pt x="982" y="1254"/>
                    <a:pt x="1044" y="1256"/>
                    <a:pt x="1000" y="1256"/>
                  </a:cubicBezTo>
                  <a:cubicBezTo>
                    <a:pt x="1038" y="1258"/>
                    <a:pt x="1007" y="1259"/>
                    <a:pt x="1008" y="1260"/>
                  </a:cubicBezTo>
                  <a:cubicBezTo>
                    <a:pt x="1009" y="1261"/>
                    <a:pt x="1011" y="1262"/>
                    <a:pt x="999" y="1264"/>
                  </a:cubicBezTo>
                  <a:cubicBezTo>
                    <a:pt x="1039" y="1265"/>
                    <a:pt x="1024" y="1267"/>
                    <a:pt x="1016" y="1269"/>
                  </a:cubicBezTo>
                  <a:cubicBezTo>
                    <a:pt x="1007" y="1271"/>
                    <a:pt x="982" y="1273"/>
                    <a:pt x="936" y="1274"/>
                  </a:cubicBezTo>
                  <a:cubicBezTo>
                    <a:pt x="936" y="1294"/>
                    <a:pt x="937" y="1282"/>
                    <a:pt x="999" y="1286"/>
                  </a:cubicBezTo>
                  <a:cubicBezTo>
                    <a:pt x="999" y="1281"/>
                    <a:pt x="999" y="1282"/>
                    <a:pt x="991" y="1282"/>
                  </a:cubicBezTo>
                  <a:cubicBezTo>
                    <a:pt x="954" y="1281"/>
                    <a:pt x="997" y="1280"/>
                    <a:pt x="990" y="1279"/>
                  </a:cubicBezTo>
                  <a:cubicBezTo>
                    <a:pt x="983" y="1278"/>
                    <a:pt x="992" y="1277"/>
                    <a:pt x="1029" y="1276"/>
                  </a:cubicBezTo>
                  <a:cubicBezTo>
                    <a:pt x="1041" y="1278"/>
                    <a:pt x="1071" y="1276"/>
                    <a:pt x="1060" y="1283"/>
                  </a:cubicBezTo>
                  <a:cubicBezTo>
                    <a:pt x="1057" y="1284"/>
                    <a:pt x="1090" y="1285"/>
                    <a:pt x="1061" y="1286"/>
                  </a:cubicBezTo>
                  <a:cubicBezTo>
                    <a:pt x="1074" y="1287"/>
                    <a:pt x="1087" y="1287"/>
                    <a:pt x="1094" y="1287"/>
                  </a:cubicBezTo>
                  <a:cubicBezTo>
                    <a:pt x="1090" y="1288"/>
                    <a:pt x="1075" y="1289"/>
                    <a:pt x="1084" y="1290"/>
                  </a:cubicBezTo>
                  <a:cubicBezTo>
                    <a:pt x="1113" y="1292"/>
                    <a:pt x="1098" y="1294"/>
                    <a:pt x="1103" y="1296"/>
                  </a:cubicBezTo>
                  <a:cubicBezTo>
                    <a:pt x="1134" y="1300"/>
                    <a:pt x="1085" y="1299"/>
                    <a:pt x="1112" y="1301"/>
                  </a:cubicBezTo>
                  <a:cubicBezTo>
                    <a:pt x="1149" y="1305"/>
                    <a:pt x="1145" y="1302"/>
                    <a:pt x="1145" y="1314"/>
                  </a:cubicBezTo>
                  <a:cubicBezTo>
                    <a:pt x="1161" y="1314"/>
                    <a:pt x="1173" y="1314"/>
                    <a:pt x="1186" y="1314"/>
                  </a:cubicBezTo>
                  <a:cubicBezTo>
                    <a:pt x="1186" y="1322"/>
                    <a:pt x="1189" y="1318"/>
                    <a:pt x="1198" y="1322"/>
                  </a:cubicBezTo>
                  <a:cubicBezTo>
                    <a:pt x="1198" y="1323"/>
                    <a:pt x="1171" y="1323"/>
                    <a:pt x="1187" y="1324"/>
                  </a:cubicBezTo>
                  <a:cubicBezTo>
                    <a:pt x="1202" y="1325"/>
                    <a:pt x="1187" y="1326"/>
                    <a:pt x="1194" y="1326"/>
                  </a:cubicBezTo>
                  <a:cubicBezTo>
                    <a:pt x="1214" y="1327"/>
                    <a:pt x="1177" y="1328"/>
                    <a:pt x="1205" y="1329"/>
                  </a:cubicBezTo>
                  <a:cubicBezTo>
                    <a:pt x="1180" y="1329"/>
                    <a:pt x="1224" y="1331"/>
                    <a:pt x="1162" y="1331"/>
                  </a:cubicBezTo>
                  <a:cubicBezTo>
                    <a:pt x="1124" y="1330"/>
                    <a:pt x="1112" y="1333"/>
                    <a:pt x="1141" y="1333"/>
                  </a:cubicBezTo>
                  <a:cubicBezTo>
                    <a:pt x="1135" y="1333"/>
                    <a:pt x="1130" y="1334"/>
                    <a:pt x="1124" y="1334"/>
                  </a:cubicBezTo>
                  <a:cubicBezTo>
                    <a:pt x="1147" y="1335"/>
                    <a:pt x="1141" y="1336"/>
                    <a:pt x="1097" y="1336"/>
                  </a:cubicBezTo>
                  <a:cubicBezTo>
                    <a:pt x="1072" y="1337"/>
                    <a:pt x="1094" y="1336"/>
                    <a:pt x="1103" y="1336"/>
                  </a:cubicBezTo>
                  <a:cubicBezTo>
                    <a:pt x="1088" y="1337"/>
                    <a:pt x="1104" y="1336"/>
                    <a:pt x="1103" y="1334"/>
                  </a:cubicBezTo>
                  <a:cubicBezTo>
                    <a:pt x="1070" y="1333"/>
                    <a:pt x="1084" y="1334"/>
                    <a:pt x="1041" y="1336"/>
                  </a:cubicBezTo>
                  <a:cubicBezTo>
                    <a:pt x="1054" y="1337"/>
                    <a:pt x="1005" y="1338"/>
                    <a:pt x="1041" y="1339"/>
                  </a:cubicBezTo>
                  <a:cubicBezTo>
                    <a:pt x="1055" y="1350"/>
                    <a:pt x="1080" y="1348"/>
                    <a:pt x="1121" y="1355"/>
                  </a:cubicBezTo>
                  <a:cubicBezTo>
                    <a:pt x="1087" y="1356"/>
                    <a:pt x="1120" y="1357"/>
                    <a:pt x="1121" y="1358"/>
                  </a:cubicBezTo>
                  <a:cubicBezTo>
                    <a:pt x="1123" y="1359"/>
                    <a:pt x="1129" y="1361"/>
                    <a:pt x="1137" y="1362"/>
                  </a:cubicBezTo>
                  <a:cubicBezTo>
                    <a:pt x="1106" y="1366"/>
                    <a:pt x="1168" y="1366"/>
                    <a:pt x="1088" y="1369"/>
                  </a:cubicBezTo>
                  <a:cubicBezTo>
                    <a:pt x="1078" y="1369"/>
                    <a:pt x="1017" y="1371"/>
                    <a:pt x="1056" y="1373"/>
                  </a:cubicBezTo>
                  <a:cubicBezTo>
                    <a:pt x="1067" y="1373"/>
                    <a:pt x="1052" y="1375"/>
                    <a:pt x="1039" y="1376"/>
                  </a:cubicBezTo>
                  <a:cubicBezTo>
                    <a:pt x="1023" y="1377"/>
                    <a:pt x="1065" y="1378"/>
                    <a:pt x="1050" y="1379"/>
                  </a:cubicBezTo>
                  <a:cubicBezTo>
                    <a:pt x="1037" y="1380"/>
                    <a:pt x="1043" y="1381"/>
                    <a:pt x="1044" y="1384"/>
                  </a:cubicBezTo>
                  <a:cubicBezTo>
                    <a:pt x="1044" y="1384"/>
                    <a:pt x="1042" y="1383"/>
                    <a:pt x="1041" y="1383"/>
                  </a:cubicBezTo>
                  <a:cubicBezTo>
                    <a:pt x="1090" y="1389"/>
                    <a:pt x="966" y="1376"/>
                    <a:pt x="936" y="1375"/>
                  </a:cubicBezTo>
                  <a:lnTo>
                    <a:pt x="936" y="1376"/>
                  </a:lnTo>
                  <a:cubicBezTo>
                    <a:pt x="942" y="1377"/>
                    <a:pt x="948" y="1377"/>
                    <a:pt x="954" y="1377"/>
                  </a:cubicBezTo>
                  <a:cubicBezTo>
                    <a:pt x="948" y="1377"/>
                    <a:pt x="942" y="1377"/>
                    <a:pt x="936" y="1377"/>
                  </a:cubicBezTo>
                  <a:cubicBezTo>
                    <a:pt x="1014" y="1384"/>
                    <a:pt x="1065" y="1411"/>
                    <a:pt x="1145" y="1412"/>
                  </a:cubicBezTo>
                  <a:cubicBezTo>
                    <a:pt x="1146" y="1414"/>
                    <a:pt x="1142" y="1416"/>
                    <a:pt x="1145" y="1417"/>
                  </a:cubicBezTo>
                  <a:cubicBezTo>
                    <a:pt x="1148" y="1418"/>
                    <a:pt x="1134" y="1419"/>
                    <a:pt x="1157" y="1420"/>
                  </a:cubicBezTo>
                  <a:cubicBezTo>
                    <a:pt x="1168" y="1420"/>
                    <a:pt x="1145" y="1421"/>
                    <a:pt x="1163" y="1422"/>
                  </a:cubicBezTo>
                  <a:cubicBezTo>
                    <a:pt x="1175" y="1423"/>
                    <a:pt x="1159" y="1424"/>
                    <a:pt x="1167" y="1425"/>
                  </a:cubicBezTo>
                  <a:cubicBezTo>
                    <a:pt x="1135" y="1432"/>
                    <a:pt x="970" y="1416"/>
                    <a:pt x="898" y="1410"/>
                  </a:cubicBezTo>
                  <a:cubicBezTo>
                    <a:pt x="929" y="1411"/>
                    <a:pt x="848" y="1411"/>
                    <a:pt x="892" y="1412"/>
                  </a:cubicBezTo>
                  <a:cubicBezTo>
                    <a:pt x="890" y="1415"/>
                    <a:pt x="899" y="1418"/>
                    <a:pt x="957" y="1421"/>
                  </a:cubicBezTo>
                  <a:cubicBezTo>
                    <a:pt x="960" y="1426"/>
                    <a:pt x="1008" y="1429"/>
                    <a:pt x="1025" y="1435"/>
                  </a:cubicBezTo>
                  <a:cubicBezTo>
                    <a:pt x="1059" y="1436"/>
                    <a:pt x="1003" y="1437"/>
                    <a:pt x="1032" y="1437"/>
                  </a:cubicBezTo>
                  <a:cubicBezTo>
                    <a:pt x="1043" y="1438"/>
                    <a:pt x="1020" y="1439"/>
                    <a:pt x="1038" y="1439"/>
                  </a:cubicBezTo>
                  <a:cubicBezTo>
                    <a:pt x="1050" y="1440"/>
                    <a:pt x="1035" y="1441"/>
                    <a:pt x="1042" y="1442"/>
                  </a:cubicBezTo>
                  <a:cubicBezTo>
                    <a:pt x="1049" y="1443"/>
                    <a:pt x="1056" y="1443"/>
                    <a:pt x="1045" y="1444"/>
                  </a:cubicBezTo>
                  <a:cubicBezTo>
                    <a:pt x="1085" y="1445"/>
                    <a:pt x="1017" y="1446"/>
                    <a:pt x="1055" y="1446"/>
                  </a:cubicBezTo>
                  <a:cubicBezTo>
                    <a:pt x="1064" y="1449"/>
                    <a:pt x="1074" y="1451"/>
                    <a:pt x="1081" y="1454"/>
                  </a:cubicBezTo>
                  <a:cubicBezTo>
                    <a:pt x="1073" y="1457"/>
                    <a:pt x="1007" y="1457"/>
                    <a:pt x="1055" y="1459"/>
                  </a:cubicBezTo>
                  <a:cubicBezTo>
                    <a:pt x="1109" y="1460"/>
                    <a:pt x="1053" y="1464"/>
                    <a:pt x="1114" y="1468"/>
                  </a:cubicBezTo>
                  <a:cubicBezTo>
                    <a:pt x="1124" y="1469"/>
                    <a:pt x="1113" y="1469"/>
                    <a:pt x="1106" y="1469"/>
                  </a:cubicBezTo>
                  <a:cubicBezTo>
                    <a:pt x="1140" y="1470"/>
                    <a:pt x="1100" y="1471"/>
                    <a:pt x="1114" y="1471"/>
                  </a:cubicBezTo>
                  <a:cubicBezTo>
                    <a:pt x="1129" y="1472"/>
                    <a:pt x="1110" y="1474"/>
                    <a:pt x="1127" y="1475"/>
                  </a:cubicBezTo>
                  <a:cubicBezTo>
                    <a:pt x="1159" y="1476"/>
                    <a:pt x="1106" y="1477"/>
                    <a:pt x="1127" y="1477"/>
                  </a:cubicBezTo>
                  <a:cubicBezTo>
                    <a:pt x="1152" y="1478"/>
                    <a:pt x="1124" y="1479"/>
                    <a:pt x="1141" y="1480"/>
                  </a:cubicBezTo>
                  <a:cubicBezTo>
                    <a:pt x="1160" y="1481"/>
                    <a:pt x="1140" y="1482"/>
                    <a:pt x="1145" y="1489"/>
                  </a:cubicBezTo>
                  <a:cubicBezTo>
                    <a:pt x="1163" y="1489"/>
                    <a:pt x="1175" y="1490"/>
                    <a:pt x="1188" y="1490"/>
                  </a:cubicBezTo>
                  <a:cubicBezTo>
                    <a:pt x="1166" y="1491"/>
                    <a:pt x="1134" y="1491"/>
                    <a:pt x="1145" y="1493"/>
                  </a:cubicBezTo>
                  <a:cubicBezTo>
                    <a:pt x="1154" y="1494"/>
                    <a:pt x="1167" y="1495"/>
                    <a:pt x="1145" y="1496"/>
                  </a:cubicBezTo>
                  <a:cubicBezTo>
                    <a:pt x="1180" y="1497"/>
                    <a:pt x="1137" y="1498"/>
                    <a:pt x="1155" y="1498"/>
                  </a:cubicBezTo>
                  <a:cubicBezTo>
                    <a:pt x="1179" y="1498"/>
                    <a:pt x="1197" y="1498"/>
                    <a:pt x="1168" y="1499"/>
                  </a:cubicBezTo>
                  <a:cubicBezTo>
                    <a:pt x="1198" y="1500"/>
                    <a:pt x="1153" y="1501"/>
                    <a:pt x="1165" y="1502"/>
                  </a:cubicBezTo>
                  <a:cubicBezTo>
                    <a:pt x="1171" y="1502"/>
                    <a:pt x="1177" y="1502"/>
                    <a:pt x="1183" y="1503"/>
                  </a:cubicBezTo>
                  <a:cubicBezTo>
                    <a:pt x="1173" y="1503"/>
                    <a:pt x="1165" y="1502"/>
                    <a:pt x="1155" y="1506"/>
                  </a:cubicBezTo>
                  <a:cubicBezTo>
                    <a:pt x="1158" y="1506"/>
                    <a:pt x="1170" y="1507"/>
                    <a:pt x="1182" y="1507"/>
                  </a:cubicBezTo>
                  <a:cubicBezTo>
                    <a:pt x="1177" y="1508"/>
                    <a:pt x="1162" y="1508"/>
                    <a:pt x="1167" y="1509"/>
                  </a:cubicBezTo>
                  <a:cubicBezTo>
                    <a:pt x="1204" y="1511"/>
                    <a:pt x="1188" y="1514"/>
                    <a:pt x="1164" y="1516"/>
                  </a:cubicBezTo>
                  <a:cubicBezTo>
                    <a:pt x="1177" y="1516"/>
                    <a:pt x="1189" y="1516"/>
                    <a:pt x="1207" y="1517"/>
                  </a:cubicBezTo>
                  <a:cubicBezTo>
                    <a:pt x="1211" y="1535"/>
                    <a:pt x="1193" y="1534"/>
                    <a:pt x="1231" y="1536"/>
                  </a:cubicBezTo>
                  <a:cubicBezTo>
                    <a:pt x="1277" y="1539"/>
                    <a:pt x="1224" y="1541"/>
                    <a:pt x="1210" y="1543"/>
                  </a:cubicBezTo>
                  <a:cubicBezTo>
                    <a:pt x="1225" y="1543"/>
                    <a:pt x="1237" y="1543"/>
                    <a:pt x="1243" y="1543"/>
                  </a:cubicBezTo>
                  <a:cubicBezTo>
                    <a:pt x="1234" y="1544"/>
                    <a:pt x="1211" y="1546"/>
                    <a:pt x="1219" y="1546"/>
                  </a:cubicBezTo>
                  <a:cubicBezTo>
                    <a:pt x="1234" y="1548"/>
                    <a:pt x="1225" y="1549"/>
                    <a:pt x="1233" y="1550"/>
                  </a:cubicBezTo>
                  <a:cubicBezTo>
                    <a:pt x="1241" y="1551"/>
                    <a:pt x="1227" y="1551"/>
                    <a:pt x="1228" y="1552"/>
                  </a:cubicBezTo>
                  <a:cubicBezTo>
                    <a:pt x="1230" y="1553"/>
                    <a:pt x="1249" y="1555"/>
                    <a:pt x="1236" y="1556"/>
                  </a:cubicBezTo>
                  <a:cubicBezTo>
                    <a:pt x="1228" y="1557"/>
                    <a:pt x="1260" y="1557"/>
                    <a:pt x="1229" y="1558"/>
                  </a:cubicBezTo>
                  <a:cubicBezTo>
                    <a:pt x="1225" y="1558"/>
                    <a:pt x="1238" y="1559"/>
                    <a:pt x="1239" y="1560"/>
                  </a:cubicBezTo>
                  <a:cubicBezTo>
                    <a:pt x="1239" y="1560"/>
                    <a:pt x="1226" y="1562"/>
                    <a:pt x="1232" y="1562"/>
                  </a:cubicBezTo>
                  <a:cubicBezTo>
                    <a:pt x="1259" y="1562"/>
                    <a:pt x="1214" y="1563"/>
                    <a:pt x="1246" y="1564"/>
                  </a:cubicBezTo>
                  <a:cubicBezTo>
                    <a:pt x="1260" y="1565"/>
                    <a:pt x="1246" y="1565"/>
                    <a:pt x="1249" y="1570"/>
                  </a:cubicBezTo>
                  <a:cubicBezTo>
                    <a:pt x="1246" y="1577"/>
                    <a:pt x="1260" y="1574"/>
                    <a:pt x="1228" y="1576"/>
                  </a:cubicBezTo>
                  <a:cubicBezTo>
                    <a:pt x="1262" y="1577"/>
                    <a:pt x="1212" y="1578"/>
                    <a:pt x="1229" y="1579"/>
                  </a:cubicBezTo>
                  <a:cubicBezTo>
                    <a:pt x="1244" y="1580"/>
                    <a:pt x="1235" y="1580"/>
                    <a:pt x="1230" y="1581"/>
                  </a:cubicBezTo>
                  <a:cubicBezTo>
                    <a:pt x="1225" y="1582"/>
                    <a:pt x="1245" y="1583"/>
                    <a:pt x="1241" y="1583"/>
                  </a:cubicBezTo>
                  <a:cubicBezTo>
                    <a:pt x="1207" y="1584"/>
                    <a:pt x="1272" y="1585"/>
                    <a:pt x="1232" y="1585"/>
                  </a:cubicBezTo>
                  <a:cubicBezTo>
                    <a:pt x="1245" y="1586"/>
                    <a:pt x="1232" y="1587"/>
                    <a:pt x="1234" y="1587"/>
                  </a:cubicBezTo>
                  <a:cubicBezTo>
                    <a:pt x="1265" y="1588"/>
                    <a:pt x="1219" y="1588"/>
                    <a:pt x="1236" y="1589"/>
                  </a:cubicBezTo>
                  <a:cubicBezTo>
                    <a:pt x="1257" y="1590"/>
                    <a:pt x="1258" y="1591"/>
                    <a:pt x="1239" y="1591"/>
                  </a:cubicBezTo>
                  <a:cubicBezTo>
                    <a:pt x="1211" y="1592"/>
                    <a:pt x="1246" y="1593"/>
                    <a:pt x="1243" y="1594"/>
                  </a:cubicBezTo>
                  <a:cubicBezTo>
                    <a:pt x="1191" y="1590"/>
                    <a:pt x="1225" y="1601"/>
                    <a:pt x="1186" y="1604"/>
                  </a:cubicBezTo>
                  <a:cubicBezTo>
                    <a:pt x="1187" y="1612"/>
                    <a:pt x="1141" y="1614"/>
                    <a:pt x="1126" y="1618"/>
                  </a:cubicBezTo>
                  <a:cubicBezTo>
                    <a:pt x="1162" y="1618"/>
                    <a:pt x="1104" y="1620"/>
                    <a:pt x="1144" y="1620"/>
                  </a:cubicBezTo>
                  <a:cubicBezTo>
                    <a:pt x="1114" y="1623"/>
                    <a:pt x="1100" y="1629"/>
                    <a:pt x="1041" y="1638"/>
                  </a:cubicBezTo>
                  <a:cubicBezTo>
                    <a:pt x="1046" y="1638"/>
                    <a:pt x="1052" y="1638"/>
                    <a:pt x="1058" y="1639"/>
                  </a:cubicBezTo>
                  <a:cubicBezTo>
                    <a:pt x="1039" y="1640"/>
                    <a:pt x="1006" y="1640"/>
                    <a:pt x="999" y="1653"/>
                  </a:cubicBezTo>
                  <a:cubicBezTo>
                    <a:pt x="976" y="1654"/>
                    <a:pt x="957" y="1655"/>
                    <a:pt x="942" y="1656"/>
                  </a:cubicBezTo>
                  <a:cubicBezTo>
                    <a:pt x="981" y="1659"/>
                    <a:pt x="921" y="1660"/>
                    <a:pt x="924" y="1662"/>
                  </a:cubicBezTo>
                  <a:cubicBezTo>
                    <a:pt x="925" y="1664"/>
                    <a:pt x="909" y="1665"/>
                    <a:pt x="917" y="1666"/>
                  </a:cubicBezTo>
                  <a:cubicBezTo>
                    <a:pt x="921" y="1667"/>
                    <a:pt x="883" y="1667"/>
                    <a:pt x="906" y="1668"/>
                  </a:cubicBezTo>
                  <a:cubicBezTo>
                    <a:pt x="900" y="1670"/>
                    <a:pt x="903" y="1670"/>
                    <a:pt x="882" y="1672"/>
                  </a:cubicBezTo>
                  <a:cubicBezTo>
                    <a:pt x="876" y="1673"/>
                    <a:pt x="895" y="1674"/>
                    <a:pt x="891" y="1674"/>
                  </a:cubicBezTo>
                  <a:cubicBezTo>
                    <a:pt x="876" y="1676"/>
                    <a:pt x="825" y="1678"/>
                    <a:pt x="871" y="1680"/>
                  </a:cubicBezTo>
                  <a:cubicBezTo>
                    <a:pt x="833" y="1683"/>
                    <a:pt x="853" y="1683"/>
                    <a:pt x="817" y="1687"/>
                  </a:cubicBezTo>
                  <a:cubicBezTo>
                    <a:pt x="850" y="1688"/>
                    <a:pt x="929" y="1683"/>
                    <a:pt x="895" y="1685"/>
                  </a:cubicBezTo>
                  <a:lnTo>
                    <a:pt x="895" y="1685"/>
                  </a:lnTo>
                  <a:cubicBezTo>
                    <a:pt x="900" y="1687"/>
                    <a:pt x="868" y="1686"/>
                    <a:pt x="853" y="1687"/>
                  </a:cubicBezTo>
                  <a:cubicBezTo>
                    <a:pt x="843" y="1690"/>
                    <a:pt x="918" y="1688"/>
                    <a:pt x="874" y="1689"/>
                  </a:cubicBezTo>
                  <a:lnTo>
                    <a:pt x="874" y="1689"/>
                  </a:lnTo>
                  <a:cubicBezTo>
                    <a:pt x="815" y="1694"/>
                    <a:pt x="809" y="1702"/>
                    <a:pt x="774" y="1700"/>
                  </a:cubicBezTo>
                  <a:cubicBezTo>
                    <a:pt x="819" y="1702"/>
                    <a:pt x="741" y="1701"/>
                    <a:pt x="749" y="1702"/>
                  </a:cubicBezTo>
                  <a:cubicBezTo>
                    <a:pt x="747" y="1708"/>
                    <a:pt x="760" y="1705"/>
                    <a:pt x="728" y="1707"/>
                  </a:cubicBezTo>
                  <a:cubicBezTo>
                    <a:pt x="767" y="1708"/>
                    <a:pt x="733" y="1709"/>
                    <a:pt x="726" y="1709"/>
                  </a:cubicBezTo>
                  <a:cubicBezTo>
                    <a:pt x="713" y="1710"/>
                    <a:pt x="728" y="1711"/>
                    <a:pt x="716" y="1712"/>
                  </a:cubicBezTo>
                  <a:cubicBezTo>
                    <a:pt x="694" y="1713"/>
                    <a:pt x="727" y="1714"/>
                    <a:pt x="687" y="1715"/>
                  </a:cubicBezTo>
                  <a:cubicBezTo>
                    <a:pt x="693" y="1716"/>
                    <a:pt x="666" y="1717"/>
                    <a:pt x="678" y="1719"/>
                  </a:cubicBezTo>
                  <a:cubicBezTo>
                    <a:pt x="666" y="1719"/>
                    <a:pt x="671" y="1719"/>
                    <a:pt x="676" y="1720"/>
                  </a:cubicBezTo>
                  <a:cubicBezTo>
                    <a:pt x="704" y="1721"/>
                    <a:pt x="640" y="1721"/>
                    <a:pt x="653" y="1723"/>
                  </a:cubicBezTo>
                  <a:cubicBezTo>
                    <a:pt x="672" y="1723"/>
                    <a:pt x="663" y="1724"/>
                    <a:pt x="675" y="1725"/>
                  </a:cubicBezTo>
                  <a:cubicBezTo>
                    <a:pt x="687" y="1726"/>
                    <a:pt x="668" y="1726"/>
                    <a:pt x="666" y="1725"/>
                  </a:cubicBezTo>
                  <a:cubicBezTo>
                    <a:pt x="671" y="1725"/>
                    <a:pt x="684" y="1725"/>
                    <a:pt x="675" y="1725"/>
                  </a:cubicBezTo>
                  <a:cubicBezTo>
                    <a:pt x="591" y="1725"/>
                    <a:pt x="617" y="1726"/>
                    <a:pt x="571" y="1735"/>
                  </a:cubicBezTo>
                  <a:cubicBezTo>
                    <a:pt x="569" y="1738"/>
                    <a:pt x="522" y="1741"/>
                    <a:pt x="503" y="1745"/>
                  </a:cubicBezTo>
                  <a:cubicBezTo>
                    <a:pt x="497" y="1746"/>
                    <a:pt x="462" y="1747"/>
                    <a:pt x="498" y="1748"/>
                  </a:cubicBezTo>
                  <a:cubicBezTo>
                    <a:pt x="446" y="1753"/>
                    <a:pt x="453" y="1756"/>
                    <a:pt x="437" y="1758"/>
                  </a:cubicBezTo>
                  <a:cubicBezTo>
                    <a:pt x="443" y="1759"/>
                    <a:pt x="448" y="1759"/>
                    <a:pt x="454" y="1759"/>
                  </a:cubicBezTo>
                  <a:cubicBezTo>
                    <a:pt x="448" y="1759"/>
                    <a:pt x="443" y="1759"/>
                    <a:pt x="437" y="1759"/>
                  </a:cubicBezTo>
                  <a:cubicBezTo>
                    <a:pt x="440" y="1761"/>
                    <a:pt x="352" y="1763"/>
                    <a:pt x="413" y="1765"/>
                  </a:cubicBezTo>
                  <a:cubicBezTo>
                    <a:pt x="413" y="1765"/>
                    <a:pt x="407" y="1765"/>
                    <a:pt x="406" y="1765"/>
                  </a:cubicBezTo>
                  <a:cubicBezTo>
                    <a:pt x="377" y="1766"/>
                    <a:pt x="390" y="1767"/>
                    <a:pt x="374" y="1769"/>
                  </a:cubicBezTo>
                  <a:cubicBezTo>
                    <a:pt x="441" y="1770"/>
                    <a:pt x="355" y="1773"/>
                    <a:pt x="356" y="1774"/>
                  </a:cubicBezTo>
                  <a:cubicBezTo>
                    <a:pt x="399" y="1775"/>
                    <a:pt x="357" y="1777"/>
                    <a:pt x="382" y="1779"/>
                  </a:cubicBezTo>
                  <a:cubicBezTo>
                    <a:pt x="390" y="1779"/>
                    <a:pt x="400" y="1780"/>
                    <a:pt x="394" y="1781"/>
                  </a:cubicBezTo>
                  <a:cubicBezTo>
                    <a:pt x="358" y="1782"/>
                    <a:pt x="392" y="1785"/>
                    <a:pt x="369" y="1786"/>
                  </a:cubicBezTo>
                  <a:cubicBezTo>
                    <a:pt x="341" y="1789"/>
                    <a:pt x="361" y="1791"/>
                    <a:pt x="354" y="1793"/>
                  </a:cubicBezTo>
                  <a:cubicBezTo>
                    <a:pt x="351" y="1794"/>
                    <a:pt x="355" y="1795"/>
                    <a:pt x="353" y="1796"/>
                  </a:cubicBezTo>
                  <a:cubicBezTo>
                    <a:pt x="338" y="1799"/>
                    <a:pt x="306" y="1797"/>
                    <a:pt x="311" y="1801"/>
                  </a:cubicBezTo>
                  <a:cubicBezTo>
                    <a:pt x="308" y="1802"/>
                    <a:pt x="278" y="1805"/>
                    <a:pt x="283" y="1808"/>
                  </a:cubicBezTo>
                  <a:cubicBezTo>
                    <a:pt x="285" y="1809"/>
                    <a:pt x="254" y="1809"/>
                    <a:pt x="287" y="1810"/>
                  </a:cubicBezTo>
                  <a:cubicBezTo>
                    <a:pt x="331" y="1814"/>
                    <a:pt x="281" y="1811"/>
                    <a:pt x="292" y="1822"/>
                  </a:cubicBezTo>
                  <a:cubicBezTo>
                    <a:pt x="281" y="1828"/>
                    <a:pt x="300" y="1831"/>
                    <a:pt x="300" y="1833"/>
                  </a:cubicBezTo>
                  <a:cubicBezTo>
                    <a:pt x="299" y="1835"/>
                    <a:pt x="336" y="1836"/>
                    <a:pt x="291" y="1837"/>
                  </a:cubicBezTo>
                  <a:cubicBezTo>
                    <a:pt x="335" y="1838"/>
                    <a:pt x="301" y="1839"/>
                    <a:pt x="292" y="1841"/>
                  </a:cubicBezTo>
                  <a:cubicBezTo>
                    <a:pt x="289" y="1841"/>
                    <a:pt x="294" y="1842"/>
                    <a:pt x="302" y="1842"/>
                  </a:cubicBezTo>
                  <a:cubicBezTo>
                    <a:pt x="319" y="1843"/>
                    <a:pt x="277" y="1843"/>
                    <a:pt x="310" y="1844"/>
                  </a:cubicBezTo>
                  <a:cubicBezTo>
                    <a:pt x="320" y="1844"/>
                    <a:pt x="308" y="1846"/>
                    <a:pt x="332" y="1847"/>
                  </a:cubicBezTo>
                  <a:cubicBezTo>
                    <a:pt x="294" y="1847"/>
                    <a:pt x="335" y="1848"/>
                    <a:pt x="333" y="1849"/>
                  </a:cubicBezTo>
                  <a:cubicBezTo>
                    <a:pt x="324" y="1864"/>
                    <a:pt x="386" y="1865"/>
                    <a:pt x="395" y="1864"/>
                  </a:cubicBezTo>
                  <a:cubicBezTo>
                    <a:pt x="392" y="1873"/>
                    <a:pt x="402" y="1872"/>
                    <a:pt x="407" y="1874"/>
                  </a:cubicBezTo>
                  <a:cubicBezTo>
                    <a:pt x="407" y="1875"/>
                    <a:pt x="388" y="1876"/>
                    <a:pt x="398" y="1876"/>
                  </a:cubicBezTo>
                  <a:cubicBezTo>
                    <a:pt x="425" y="1882"/>
                    <a:pt x="461" y="1887"/>
                    <a:pt x="480" y="1891"/>
                  </a:cubicBezTo>
                  <a:cubicBezTo>
                    <a:pt x="540" y="1899"/>
                    <a:pt x="527" y="1904"/>
                    <a:pt x="589" y="1913"/>
                  </a:cubicBezTo>
                  <a:cubicBezTo>
                    <a:pt x="591" y="1913"/>
                    <a:pt x="598" y="1914"/>
                    <a:pt x="595" y="1914"/>
                  </a:cubicBezTo>
                  <a:cubicBezTo>
                    <a:pt x="550" y="1915"/>
                    <a:pt x="639" y="1919"/>
                    <a:pt x="625" y="1924"/>
                  </a:cubicBezTo>
                  <a:cubicBezTo>
                    <a:pt x="656" y="1929"/>
                    <a:pt x="673" y="1934"/>
                    <a:pt x="708" y="1943"/>
                  </a:cubicBezTo>
                  <a:cubicBezTo>
                    <a:pt x="707" y="1944"/>
                    <a:pt x="695" y="1946"/>
                    <a:pt x="711" y="1947"/>
                  </a:cubicBezTo>
                  <a:cubicBezTo>
                    <a:pt x="728" y="1948"/>
                    <a:pt x="704" y="1949"/>
                    <a:pt x="719" y="1950"/>
                  </a:cubicBezTo>
                  <a:cubicBezTo>
                    <a:pt x="697" y="1950"/>
                    <a:pt x="747" y="1951"/>
                    <a:pt x="709" y="1952"/>
                  </a:cubicBezTo>
                  <a:cubicBezTo>
                    <a:pt x="730" y="1952"/>
                    <a:pt x="726" y="1953"/>
                    <a:pt x="709" y="1953"/>
                  </a:cubicBezTo>
                  <a:cubicBezTo>
                    <a:pt x="746" y="1954"/>
                    <a:pt x="698" y="1955"/>
                    <a:pt x="718" y="1955"/>
                  </a:cubicBezTo>
                  <a:cubicBezTo>
                    <a:pt x="749" y="1956"/>
                    <a:pt x="702" y="1957"/>
                    <a:pt x="715" y="1957"/>
                  </a:cubicBezTo>
                  <a:cubicBezTo>
                    <a:pt x="741" y="1959"/>
                    <a:pt x="720" y="1960"/>
                    <a:pt x="729" y="1961"/>
                  </a:cubicBezTo>
                  <a:cubicBezTo>
                    <a:pt x="783" y="1966"/>
                    <a:pt x="769" y="1971"/>
                    <a:pt x="811" y="1977"/>
                  </a:cubicBezTo>
                  <a:cubicBezTo>
                    <a:pt x="756" y="1978"/>
                    <a:pt x="833" y="1980"/>
                    <a:pt x="813" y="1981"/>
                  </a:cubicBezTo>
                  <a:cubicBezTo>
                    <a:pt x="811" y="1981"/>
                    <a:pt x="838" y="1982"/>
                    <a:pt x="818" y="1982"/>
                  </a:cubicBezTo>
                  <a:cubicBezTo>
                    <a:pt x="812" y="1983"/>
                    <a:pt x="830" y="1984"/>
                    <a:pt x="832" y="1984"/>
                  </a:cubicBezTo>
                  <a:cubicBezTo>
                    <a:pt x="834" y="1985"/>
                    <a:pt x="823" y="1987"/>
                    <a:pt x="835" y="1987"/>
                  </a:cubicBezTo>
                  <a:cubicBezTo>
                    <a:pt x="850" y="1988"/>
                    <a:pt x="827" y="1990"/>
                    <a:pt x="847" y="1990"/>
                  </a:cubicBezTo>
                  <a:cubicBezTo>
                    <a:pt x="874" y="1991"/>
                    <a:pt x="812" y="1992"/>
                    <a:pt x="848" y="1993"/>
                  </a:cubicBezTo>
                  <a:cubicBezTo>
                    <a:pt x="826" y="1994"/>
                    <a:pt x="858" y="1995"/>
                    <a:pt x="854" y="1996"/>
                  </a:cubicBezTo>
                  <a:cubicBezTo>
                    <a:pt x="850" y="1997"/>
                    <a:pt x="862" y="1999"/>
                    <a:pt x="851" y="2000"/>
                  </a:cubicBezTo>
                  <a:cubicBezTo>
                    <a:pt x="841" y="2001"/>
                    <a:pt x="890" y="2001"/>
                    <a:pt x="861" y="2002"/>
                  </a:cubicBezTo>
                  <a:cubicBezTo>
                    <a:pt x="850" y="2002"/>
                    <a:pt x="879" y="2003"/>
                    <a:pt x="856" y="2004"/>
                  </a:cubicBezTo>
                  <a:cubicBezTo>
                    <a:pt x="902" y="2006"/>
                    <a:pt x="848" y="2010"/>
                    <a:pt x="890" y="2012"/>
                  </a:cubicBezTo>
                  <a:cubicBezTo>
                    <a:pt x="852" y="2013"/>
                    <a:pt x="897" y="2014"/>
                    <a:pt x="886" y="2014"/>
                  </a:cubicBezTo>
                  <a:cubicBezTo>
                    <a:pt x="870" y="2015"/>
                    <a:pt x="902" y="2016"/>
                    <a:pt x="897" y="2017"/>
                  </a:cubicBezTo>
                  <a:cubicBezTo>
                    <a:pt x="894" y="2019"/>
                    <a:pt x="909" y="2021"/>
                    <a:pt x="914" y="2023"/>
                  </a:cubicBezTo>
                  <a:cubicBezTo>
                    <a:pt x="919" y="2024"/>
                    <a:pt x="925" y="2026"/>
                    <a:pt x="913" y="2027"/>
                  </a:cubicBezTo>
                  <a:cubicBezTo>
                    <a:pt x="901" y="2028"/>
                    <a:pt x="947" y="2029"/>
                    <a:pt x="923" y="2030"/>
                  </a:cubicBezTo>
                  <a:cubicBezTo>
                    <a:pt x="916" y="2030"/>
                    <a:pt x="930" y="2031"/>
                    <a:pt x="918" y="2032"/>
                  </a:cubicBezTo>
                  <a:cubicBezTo>
                    <a:pt x="909" y="2032"/>
                    <a:pt x="912" y="2034"/>
                    <a:pt x="921" y="2034"/>
                  </a:cubicBezTo>
                  <a:cubicBezTo>
                    <a:pt x="957" y="2035"/>
                    <a:pt x="900" y="2035"/>
                    <a:pt x="928" y="2036"/>
                  </a:cubicBezTo>
                  <a:cubicBezTo>
                    <a:pt x="964" y="2037"/>
                    <a:pt x="907" y="2038"/>
                    <a:pt x="916" y="2038"/>
                  </a:cubicBezTo>
                  <a:cubicBezTo>
                    <a:pt x="926" y="2039"/>
                    <a:pt x="949" y="2040"/>
                    <a:pt x="929" y="2041"/>
                  </a:cubicBezTo>
                  <a:cubicBezTo>
                    <a:pt x="918" y="2043"/>
                    <a:pt x="942" y="2042"/>
                    <a:pt x="936" y="2048"/>
                  </a:cubicBezTo>
                  <a:cubicBezTo>
                    <a:pt x="939" y="2053"/>
                    <a:pt x="928" y="2054"/>
                    <a:pt x="939" y="2055"/>
                  </a:cubicBezTo>
                  <a:cubicBezTo>
                    <a:pt x="948" y="2057"/>
                    <a:pt x="910" y="2058"/>
                    <a:pt x="933" y="2059"/>
                  </a:cubicBezTo>
                  <a:cubicBezTo>
                    <a:pt x="950" y="2060"/>
                    <a:pt x="936" y="2062"/>
                    <a:pt x="936" y="2064"/>
                  </a:cubicBezTo>
                  <a:lnTo>
                    <a:pt x="954" y="2064"/>
                  </a:lnTo>
                  <a:cubicBezTo>
                    <a:pt x="948" y="2064"/>
                    <a:pt x="942" y="2064"/>
                    <a:pt x="936" y="2064"/>
                  </a:cubicBezTo>
                  <a:cubicBezTo>
                    <a:pt x="936" y="2067"/>
                    <a:pt x="930" y="2069"/>
                    <a:pt x="938" y="2072"/>
                  </a:cubicBezTo>
                  <a:cubicBezTo>
                    <a:pt x="947" y="2074"/>
                    <a:pt x="902" y="2077"/>
                    <a:pt x="936" y="2079"/>
                  </a:cubicBezTo>
                  <a:cubicBezTo>
                    <a:pt x="938" y="2079"/>
                    <a:pt x="918" y="2081"/>
                    <a:pt x="919" y="2083"/>
                  </a:cubicBezTo>
                  <a:cubicBezTo>
                    <a:pt x="919" y="2083"/>
                    <a:pt x="933" y="2084"/>
                    <a:pt x="918" y="2085"/>
                  </a:cubicBezTo>
                  <a:cubicBezTo>
                    <a:pt x="816" y="2107"/>
                    <a:pt x="744" y="2117"/>
                    <a:pt x="601" y="2128"/>
                  </a:cubicBezTo>
                  <a:cubicBezTo>
                    <a:pt x="640" y="2133"/>
                    <a:pt x="514" y="2143"/>
                    <a:pt x="500" y="2144"/>
                  </a:cubicBezTo>
                  <a:cubicBezTo>
                    <a:pt x="535" y="2145"/>
                    <a:pt x="482" y="2146"/>
                    <a:pt x="496" y="2147"/>
                  </a:cubicBezTo>
                  <a:cubicBezTo>
                    <a:pt x="452" y="2153"/>
                    <a:pt x="426" y="2156"/>
                    <a:pt x="395" y="2161"/>
                  </a:cubicBezTo>
                  <a:cubicBezTo>
                    <a:pt x="379" y="2163"/>
                    <a:pt x="375" y="2164"/>
                    <a:pt x="410" y="2166"/>
                  </a:cubicBezTo>
                  <a:cubicBezTo>
                    <a:pt x="492" y="2171"/>
                    <a:pt x="363" y="2172"/>
                    <a:pt x="414" y="2174"/>
                  </a:cubicBezTo>
                  <a:cubicBezTo>
                    <a:pt x="401" y="2175"/>
                    <a:pt x="388" y="2175"/>
                    <a:pt x="374" y="2176"/>
                  </a:cubicBezTo>
                  <a:cubicBezTo>
                    <a:pt x="409" y="2177"/>
                    <a:pt x="364" y="2178"/>
                    <a:pt x="391" y="2179"/>
                  </a:cubicBezTo>
                  <a:cubicBezTo>
                    <a:pt x="364" y="2179"/>
                    <a:pt x="375" y="2180"/>
                    <a:pt x="375" y="2184"/>
                  </a:cubicBezTo>
                  <a:cubicBezTo>
                    <a:pt x="378" y="2184"/>
                    <a:pt x="336" y="2185"/>
                    <a:pt x="374" y="2186"/>
                  </a:cubicBezTo>
                  <a:cubicBezTo>
                    <a:pt x="352" y="2186"/>
                    <a:pt x="357" y="2187"/>
                    <a:pt x="372" y="2187"/>
                  </a:cubicBezTo>
                  <a:cubicBezTo>
                    <a:pt x="337" y="2192"/>
                    <a:pt x="349" y="2194"/>
                    <a:pt x="311" y="2197"/>
                  </a:cubicBezTo>
                  <a:cubicBezTo>
                    <a:pt x="299" y="2198"/>
                    <a:pt x="347" y="2199"/>
                    <a:pt x="314" y="2200"/>
                  </a:cubicBezTo>
                  <a:cubicBezTo>
                    <a:pt x="297" y="2202"/>
                    <a:pt x="321" y="2204"/>
                    <a:pt x="327" y="2204"/>
                  </a:cubicBezTo>
                  <a:cubicBezTo>
                    <a:pt x="312" y="2205"/>
                    <a:pt x="292" y="2204"/>
                    <a:pt x="275" y="2204"/>
                  </a:cubicBezTo>
                  <a:cubicBezTo>
                    <a:pt x="274" y="2205"/>
                    <a:pt x="273" y="2205"/>
                    <a:pt x="272" y="2205"/>
                  </a:cubicBezTo>
                  <a:cubicBezTo>
                    <a:pt x="267" y="2206"/>
                    <a:pt x="260" y="2206"/>
                    <a:pt x="291" y="2207"/>
                  </a:cubicBezTo>
                  <a:cubicBezTo>
                    <a:pt x="307" y="2205"/>
                    <a:pt x="310" y="2207"/>
                    <a:pt x="291" y="2207"/>
                  </a:cubicBezTo>
                  <a:cubicBezTo>
                    <a:pt x="291" y="2207"/>
                    <a:pt x="291" y="2206"/>
                    <a:pt x="291" y="2207"/>
                  </a:cubicBezTo>
                  <a:cubicBezTo>
                    <a:pt x="285" y="2207"/>
                    <a:pt x="270" y="2208"/>
                    <a:pt x="274" y="2209"/>
                  </a:cubicBezTo>
                  <a:cubicBezTo>
                    <a:pt x="278" y="2209"/>
                    <a:pt x="284" y="2209"/>
                    <a:pt x="277" y="2210"/>
                  </a:cubicBezTo>
                  <a:cubicBezTo>
                    <a:pt x="272" y="2211"/>
                    <a:pt x="230" y="2212"/>
                    <a:pt x="269" y="2213"/>
                  </a:cubicBezTo>
                  <a:cubicBezTo>
                    <a:pt x="245" y="2215"/>
                    <a:pt x="211" y="2216"/>
                    <a:pt x="247" y="2217"/>
                  </a:cubicBezTo>
                  <a:cubicBezTo>
                    <a:pt x="211" y="2219"/>
                    <a:pt x="243" y="2220"/>
                    <a:pt x="227" y="2222"/>
                  </a:cubicBezTo>
                  <a:cubicBezTo>
                    <a:pt x="207" y="2223"/>
                    <a:pt x="221" y="2225"/>
                    <a:pt x="204" y="2226"/>
                  </a:cubicBezTo>
                  <a:cubicBezTo>
                    <a:pt x="190" y="2227"/>
                    <a:pt x="213" y="2228"/>
                    <a:pt x="189" y="2229"/>
                  </a:cubicBezTo>
                  <a:cubicBezTo>
                    <a:pt x="166" y="2230"/>
                    <a:pt x="160" y="2231"/>
                    <a:pt x="166" y="2233"/>
                  </a:cubicBezTo>
                  <a:cubicBezTo>
                    <a:pt x="170" y="2238"/>
                    <a:pt x="155" y="2238"/>
                    <a:pt x="147" y="2241"/>
                  </a:cubicBezTo>
                  <a:cubicBezTo>
                    <a:pt x="140" y="2241"/>
                    <a:pt x="155" y="2243"/>
                    <a:pt x="144" y="2243"/>
                  </a:cubicBezTo>
                  <a:cubicBezTo>
                    <a:pt x="115" y="2244"/>
                    <a:pt x="148" y="2245"/>
                    <a:pt x="131" y="2246"/>
                  </a:cubicBezTo>
                  <a:cubicBezTo>
                    <a:pt x="108" y="2247"/>
                    <a:pt x="143" y="2249"/>
                    <a:pt x="107" y="2250"/>
                  </a:cubicBezTo>
                  <a:cubicBezTo>
                    <a:pt x="136" y="2251"/>
                    <a:pt x="76" y="2252"/>
                    <a:pt x="116" y="2254"/>
                  </a:cubicBezTo>
                  <a:cubicBezTo>
                    <a:pt x="59" y="2256"/>
                    <a:pt x="82" y="2259"/>
                    <a:pt x="64" y="2261"/>
                  </a:cubicBezTo>
                  <a:cubicBezTo>
                    <a:pt x="58" y="2262"/>
                    <a:pt x="77" y="2263"/>
                    <a:pt x="74" y="2264"/>
                  </a:cubicBezTo>
                  <a:cubicBezTo>
                    <a:pt x="56" y="2267"/>
                    <a:pt x="39" y="2271"/>
                    <a:pt x="41" y="2275"/>
                  </a:cubicBezTo>
                  <a:cubicBezTo>
                    <a:pt x="42" y="2277"/>
                    <a:pt x="56" y="2279"/>
                    <a:pt x="38" y="2280"/>
                  </a:cubicBezTo>
                  <a:cubicBezTo>
                    <a:pt x="13" y="2282"/>
                    <a:pt x="49" y="2283"/>
                    <a:pt x="42" y="2285"/>
                  </a:cubicBezTo>
                  <a:cubicBezTo>
                    <a:pt x="-6" y="2290"/>
                    <a:pt x="98" y="2288"/>
                    <a:pt x="42" y="2291"/>
                  </a:cubicBezTo>
                  <a:cubicBezTo>
                    <a:pt x="31" y="2292"/>
                    <a:pt x="21" y="2293"/>
                    <a:pt x="29" y="2293"/>
                  </a:cubicBezTo>
                  <a:cubicBezTo>
                    <a:pt x="55" y="2295"/>
                    <a:pt x="20" y="2295"/>
                    <a:pt x="25" y="2296"/>
                  </a:cubicBezTo>
                  <a:cubicBezTo>
                    <a:pt x="60" y="2297"/>
                    <a:pt x="44" y="2299"/>
                    <a:pt x="38" y="2301"/>
                  </a:cubicBezTo>
                  <a:cubicBezTo>
                    <a:pt x="32" y="2302"/>
                    <a:pt x="49" y="2305"/>
                    <a:pt x="7" y="2306"/>
                  </a:cubicBezTo>
                  <a:cubicBezTo>
                    <a:pt x="5" y="2306"/>
                    <a:pt x="14" y="2306"/>
                    <a:pt x="15" y="2307"/>
                  </a:cubicBezTo>
                  <a:cubicBezTo>
                    <a:pt x="17" y="2307"/>
                    <a:pt x="25" y="2308"/>
                    <a:pt x="17" y="2308"/>
                  </a:cubicBezTo>
                  <a:cubicBezTo>
                    <a:pt x="-11" y="2310"/>
                    <a:pt x="2" y="2311"/>
                    <a:pt x="8" y="2312"/>
                  </a:cubicBezTo>
                  <a:cubicBezTo>
                    <a:pt x="15" y="2313"/>
                    <a:pt x="3" y="2314"/>
                    <a:pt x="0" y="2316"/>
                  </a:cubicBezTo>
                  <a:cubicBezTo>
                    <a:pt x="10" y="2317"/>
                    <a:pt x="31" y="2317"/>
                    <a:pt x="41" y="2318"/>
                  </a:cubicBezTo>
                  <a:cubicBezTo>
                    <a:pt x="49" y="2319"/>
                    <a:pt x="3" y="2319"/>
                    <a:pt x="37" y="2320"/>
                  </a:cubicBezTo>
                  <a:cubicBezTo>
                    <a:pt x="21" y="2321"/>
                    <a:pt x="36" y="2321"/>
                    <a:pt x="40" y="2322"/>
                  </a:cubicBezTo>
                  <a:cubicBezTo>
                    <a:pt x="46" y="2323"/>
                    <a:pt x="34" y="2324"/>
                    <a:pt x="62" y="2325"/>
                  </a:cubicBezTo>
                  <a:cubicBezTo>
                    <a:pt x="85" y="2326"/>
                    <a:pt x="21" y="2326"/>
                    <a:pt x="56" y="2327"/>
                  </a:cubicBezTo>
                  <a:cubicBezTo>
                    <a:pt x="65" y="2327"/>
                    <a:pt x="47" y="2328"/>
                    <a:pt x="56" y="2329"/>
                  </a:cubicBezTo>
                  <a:cubicBezTo>
                    <a:pt x="110" y="2340"/>
                    <a:pt x="133" y="2347"/>
                    <a:pt x="182" y="2353"/>
                  </a:cubicBezTo>
                  <a:cubicBezTo>
                    <a:pt x="190" y="2353"/>
                    <a:pt x="169" y="2354"/>
                    <a:pt x="167" y="2355"/>
                  </a:cubicBezTo>
                  <a:cubicBezTo>
                    <a:pt x="163" y="2356"/>
                    <a:pt x="196" y="2357"/>
                    <a:pt x="188" y="2359"/>
                  </a:cubicBezTo>
                  <a:cubicBezTo>
                    <a:pt x="181" y="2360"/>
                    <a:pt x="214" y="2361"/>
                    <a:pt x="187" y="2362"/>
                  </a:cubicBezTo>
                  <a:cubicBezTo>
                    <a:pt x="283" y="2371"/>
                    <a:pt x="408" y="2388"/>
                    <a:pt x="431" y="2394"/>
                  </a:cubicBezTo>
                  <a:cubicBezTo>
                    <a:pt x="490" y="2396"/>
                    <a:pt x="463" y="2397"/>
                    <a:pt x="444" y="2400"/>
                  </a:cubicBezTo>
                  <a:cubicBezTo>
                    <a:pt x="454" y="2400"/>
                    <a:pt x="463" y="2400"/>
                    <a:pt x="476" y="2400"/>
                  </a:cubicBezTo>
                  <a:cubicBezTo>
                    <a:pt x="402" y="2403"/>
                    <a:pt x="519" y="2411"/>
                    <a:pt x="497" y="2416"/>
                  </a:cubicBezTo>
                  <a:cubicBezTo>
                    <a:pt x="475" y="2416"/>
                    <a:pt x="502" y="2417"/>
                    <a:pt x="491" y="2418"/>
                  </a:cubicBezTo>
                  <a:cubicBezTo>
                    <a:pt x="461" y="2419"/>
                    <a:pt x="527" y="2419"/>
                    <a:pt x="521" y="2425"/>
                  </a:cubicBezTo>
                  <a:cubicBezTo>
                    <a:pt x="520" y="2426"/>
                    <a:pt x="503" y="2427"/>
                    <a:pt x="555" y="2428"/>
                  </a:cubicBezTo>
                  <a:cubicBezTo>
                    <a:pt x="577" y="2430"/>
                    <a:pt x="508" y="2431"/>
                    <a:pt x="559" y="2433"/>
                  </a:cubicBezTo>
                  <a:cubicBezTo>
                    <a:pt x="500" y="2435"/>
                    <a:pt x="577" y="2436"/>
                    <a:pt x="582" y="2442"/>
                  </a:cubicBezTo>
                  <a:cubicBezTo>
                    <a:pt x="583" y="2442"/>
                    <a:pt x="554" y="2443"/>
                    <a:pt x="581" y="2444"/>
                  </a:cubicBezTo>
                  <a:cubicBezTo>
                    <a:pt x="597" y="2446"/>
                    <a:pt x="592" y="2447"/>
                    <a:pt x="603" y="2447"/>
                  </a:cubicBezTo>
                  <a:cubicBezTo>
                    <a:pt x="598" y="2451"/>
                    <a:pt x="637" y="2455"/>
                    <a:pt x="625" y="2458"/>
                  </a:cubicBezTo>
                  <a:cubicBezTo>
                    <a:pt x="622" y="2460"/>
                    <a:pt x="638" y="2461"/>
                    <a:pt x="634" y="2462"/>
                  </a:cubicBezTo>
                  <a:cubicBezTo>
                    <a:pt x="630" y="2463"/>
                    <a:pt x="649" y="2465"/>
                    <a:pt x="646" y="2466"/>
                  </a:cubicBezTo>
                  <a:cubicBezTo>
                    <a:pt x="643" y="2467"/>
                    <a:pt x="635" y="2469"/>
                    <a:pt x="649" y="2470"/>
                  </a:cubicBezTo>
                  <a:cubicBezTo>
                    <a:pt x="659" y="2473"/>
                    <a:pt x="671" y="2470"/>
                    <a:pt x="667" y="2476"/>
                  </a:cubicBezTo>
                  <a:cubicBezTo>
                    <a:pt x="674" y="2480"/>
                    <a:pt x="710" y="2478"/>
                    <a:pt x="707" y="2487"/>
                  </a:cubicBezTo>
                  <a:cubicBezTo>
                    <a:pt x="724" y="2486"/>
                    <a:pt x="733" y="2486"/>
                    <a:pt x="751" y="2486"/>
                  </a:cubicBezTo>
                  <a:cubicBezTo>
                    <a:pt x="751" y="2487"/>
                    <a:pt x="740" y="2489"/>
                    <a:pt x="753" y="2489"/>
                  </a:cubicBezTo>
                  <a:cubicBezTo>
                    <a:pt x="779" y="2491"/>
                    <a:pt x="774" y="2493"/>
                    <a:pt x="760" y="2495"/>
                  </a:cubicBezTo>
                  <a:cubicBezTo>
                    <a:pt x="758" y="2495"/>
                    <a:pt x="752" y="2495"/>
                    <a:pt x="754" y="2495"/>
                  </a:cubicBezTo>
                  <a:cubicBezTo>
                    <a:pt x="796" y="2497"/>
                    <a:pt x="786" y="2498"/>
                    <a:pt x="771" y="2500"/>
                  </a:cubicBezTo>
                  <a:cubicBezTo>
                    <a:pt x="774" y="2503"/>
                    <a:pt x="852" y="2507"/>
                    <a:pt x="817" y="2509"/>
                  </a:cubicBezTo>
                  <a:cubicBezTo>
                    <a:pt x="829" y="2509"/>
                    <a:pt x="841" y="2509"/>
                    <a:pt x="849" y="2509"/>
                  </a:cubicBezTo>
                  <a:cubicBezTo>
                    <a:pt x="846" y="2510"/>
                    <a:pt x="838" y="2510"/>
                    <a:pt x="841" y="2510"/>
                  </a:cubicBezTo>
                  <a:cubicBezTo>
                    <a:pt x="877" y="2511"/>
                    <a:pt x="885" y="2513"/>
                    <a:pt x="869" y="2514"/>
                  </a:cubicBezTo>
                  <a:cubicBezTo>
                    <a:pt x="854" y="2514"/>
                    <a:pt x="896" y="2519"/>
                    <a:pt x="895" y="2520"/>
                  </a:cubicBezTo>
                  <a:cubicBezTo>
                    <a:pt x="902" y="2521"/>
                    <a:pt x="879" y="2523"/>
                    <a:pt x="909" y="2524"/>
                  </a:cubicBezTo>
                  <a:cubicBezTo>
                    <a:pt x="939" y="2525"/>
                    <a:pt x="898" y="2527"/>
                    <a:pt x="909" y="2528"/>
                  </a:cubicBezTo>
                  <a:cubicBezTo>
                    <a:pt x="914" y="2529"/>
                    <a:pt x="887" y="2530"/>
                    <a:pt x="912" y="2531"/>
                  </a:cubicBezTo>
                  <a:cubicBezTo>
                    <a:pt x="933" y="2532"/>
                    <a:pt x="898" y="2533"/>
                    <a:pt x="936" y="2534"/>
                  </a:cubicBezTo>
                  <a:cubicBezTo>
                    <a:pt x="901" y="2535"/>
                    <a:pt x="916" y="2536"/>
                    <a:pt x="910" y="2537"/>
                  </a:cubicBezTo>
                  <a:cubicBezTo>
                    <a:pt x="897" y="2539"/>
                    <a:pt x="891" y="2541"/>
                    <a:pt x="899" y="2542"/>
                  </a:cubicBezTo>
                  <a:cubicBezTo>
                    <a:pt x="902" y="2543"/>
                    <a:pt x="892" y="2544"/>
                    <a:pt x="903" y="2544"/>
                  </a:cubicBezTo>
                  <a:cubicBezTo>
                    <a:pt x="933" y="2545"/>
                    <a:pt x="873" y="2546"/>
                    <a:pt x="912" y="2546"/>
                  </a:cubicBezTo>
                  <a:cubicBezTo>
                    <a:pt x="878" y="2548"/>
                    <a:pt x="930" y="2546"/>
                    <a:pt x="914" y="2551"/>
                  </a:cubicBezTo>
                  <a:cubicBezTo>
                    <a:pt x="901" y="2553"/>
                    <a:pt x="948" y="2554"/>
                    <a:pt x="917" y="2556"/>
                  </a:cubicBezTo>
                  <a:cubicBezTo>
                    <a:pt x="966" y="2560"/>
                    <a:pt x="928" y="2564"/>
                    <a:pt x="921" y="2568"/>
                  </a:cubicBezTo>
                  <a:cubicBezTo>
                    <a:pt x="913" y="2570"/>
                    <a:pt x="947" y="2571"/>
                    <a:pt x="949" y="2572"/>
                  </a:cubicBezTo>
                  <a:cubicBezTo>
                    <a:pt x="944" y="2572"/>
                    <a:pt x="941" y="2572"/>
                    <a:pt x="936" y="2572"/>
                  </a:cubicBezTo>
                  <a:cubicBezTo>
                    <a:pt x="941" y="2571"/>
                    <a:pt x="956" y="2572"/>
                    <a:pt x="946" y="2572"/>
                  </a:cubicBezTo>
                  <a:cubicBezTo>
                    <a:pt x="931" y="2571"/>
                    <a:pt x="919" y="2572"/>
                    <a:pt x="919" y="2572"/>
                  </a:cubicBezTo>
                  <a:cubicBezTo>
                    <a:pt x="943" y="2587"/>
                    <a:pt x="1039" y="2589"/>
                    <a:pt x="1113" y="2602"/>
                  </a:cubicBezTo>
                  <a:cubicBezTo>
                    <a:pt x="1169" y="2603"/>
                    <a:pt x="1123" y="2605"/>
                    <a:pt x="1163" y="2607"/>
                  </a:cubicBezTo>
                  <a:cubicBezTo>
                    <a:pt x="1146" y="2610"/>
                    <a:pt x="1161" y="2611"/>
                    <a:pt x="1183" y="2613"/>
                  </a:cubicBezTo>
                  <a:cubicBezTo>
                    <a:pt x="1204" y="2614"/>
                    <a:pt x="1149" y="2615"/>
                    <a:pt x="1184" y="2616"/>
                  </a:cubicBezTo>
                  <a:cubicBezTo>
                    <a:pt x="1165" y="2616"/>
                    <a:pt x="1177" y="2617"/>
                    <a:pt x="1184" y="2618"/>
                  </a:cubicBezTo>
                  <a:cubicBezTo>
                    <a:pt x="1201" y="2623"/>
                    <a:pt x="1264" y="2629"/>
                    <a:pt x="1272" y="2632"/>
                  </a:cubicBezTo>
                  <a:cubicBezTo>
                    <a:pt x="1275" y="2632"/>
                    <a:pt x="1295" y="2633"/>
                    <a:pt x="1270" y="2633"/>
                  </a:cubicBezTo>
                  <a:cubicBezTo>
                    <a:pt x="1292" y="2634"/>
                    <a:pt x="1309" y="2636"/>
                    <a:pt x="1331" y="2639"/>
                  </a:cubicBezTo>
                  <a:cubicBezTo>
                    <a:pt x="1294" y="2640"/>
                    <a:pt x="1336" y="2641"/>
                    <a:pt x="1333" y="2641"/>
                  </a:cubicBezTo>
                  <a:cubicBezTo>
                    <a:pt x="1331" y="2642"/>
                    <a:pt x="1320" y="2643"/>
                    <a:pt x="1349" y="2644"/>
                  </a:cubicBezTo>
                  <a:cubicBezTo>
                    <a:pt x="1326" y="2645"/>
                    <a:pt x="1361" y="2647"/>
                    <a:pt x="1354" y="2648"/>
                  </a:cubicBezTo>
                  <a:cubicBezTo>
                    <a:pt x="1336" y="2653"/>
                    <a:pt x="1386" y="2654"/>
                    <a:pt x="1370" y="2656"/>
                  </a:cubicBezTo>
                  <a:cubicBezTo>
                    <a:pt x="1343" y="2658"/>
                    <a:pt x="1402" y="2659"/>
                    <a:pt x="1394" y="2661"/>
                  </a:cubicBezTo>
                  <a:cubicBezTo>
                    <a:pt x="1395" y="2662"/>
                    <a:pt x="1390" y="2663"/>
                    <a:pt x="1399" y="2663"/>
                  </a:cubicBezTo>
                  <a:cubicBezTo>
                    <a:pt x="1434" y="2664"/>
                    <a:pt x="1383" y="2665"/>
                    <a:pt x="1406" y="2665"/>
                  </a:cubicBezTo>
                  <a:cubicBezTo>
                    <a:pt x="1433" y="2666"/>
                    <a:pt x="1397" y="2668"/>
                    <a:pt x="1435" y="2669"/>
                  </a:cubicBezTo>
                  <a:cubicBezTo>
                    <a:pt x="1407" y="2670"/>
                    <a:pt x="1446" y="2671"/>
                    <a:pt x="1445" y="2672"/>
                  </a:cubicBezTo>
                  <a:cubicBezTo>
                    <a:pt x="1457" y="2675"/>
                    <a:pt x="1456" y="2677"/>
                    <a:pt x="1475" y="2678"/>
                  </a:cubicBezTo>
                  <a:cubicBezTo>
                    <a:pt x="1482" y="2678"/>
                    <a:pt x="1453" y="2680"/>
                    <a:pt x="1461" y="2680"/>
                  </a:cubicBezTo>
                  <a:cubicBezTo>
                    <a:pt x="1496" y="2682"/>
                    <a:pt x="1469" y="2684"/>
                    <a:pt x="1477" y="2685"/>
                  </a:cubicBezTo>
                  <a:cubicBezTo>
                    <a:pt x="1496" y="2691"/>
                    <a:pt x="1516" y="2692"/>
                    <a:pt x="1520" y="2702"/>
                  </a:cubicBezTo>
                  <a:cubicBezTo>
                    <a:pt x="1561" y="2704"/>
                    <a:pt x="1545" y="2707"/>
                    <a:pt x="1534" y="2709"/>
                  </a:cubicBezTo>
                  <a:cubicBezTo>
                    <a:pt x="1526" y="2710"/>
                    <a:pt x="1566" y="2711"/>
                    <a:pt x="1525" y="2713"/>
                  </a:cubicBezTo>
                  <a:cubicBezTo>
                    <a:pt x="1565" y="2714"/>
                    <a:pt x="1516" y="2717"/>
                    <a:pt x="1559" y="2719"/>
                  </a:cubicBezTo>
                  <a:cubicBezTo>
                    <a:pt x="1569" y="2720"/>
                    <a:pt x="1532" y="2722"/>
                    <a:pt x="1560" y="2724"/>
                  </a:cubicBezTo>
                  <a:cubicBezTo>
                    <a:pt x="1570" y="2724"/>
                    <a:pt x="1523" y="2725"/>
                    <a:pt x="1561" y="2726"/>
                  </a:cubicBezTo>
                  <a:cubicBezTo>
                    <a:pt x="1519" y="2727"/>
                    <a:pt x="1564" y="2728"/>
                    <a:pt x="1563" y="2728"/>
                  </a:cubicBezTo>
                  <a:cubicBezTo>
                    <a:pt x="1558" y="2733"/>
                    <a:pt x="1563" y="2737"/>
                    <a:pt x="1560" y="2741"/>
                  </a:cubicBezTo>
                  <a:cubicBezTo>
                    <a:pt x="1558" y="2745"/>
                    <a:pt x="1572" y="2749"/>
                    <a:pt x="1542" y="2753"/>
                  </a:cubicBezTo>
                  <a:cubicBezTo>
                    <a:pt x="1532" y="2754"/>
                    <a:pt x="1534" y="2756"/>
                    <a:pt x="1542" y="2757"/>
                  </a:cubicBezTo>
                  <a:cubicBezTo>
                    <a:pt x="1551" y="2758"/>
                    <a:pt x="1506" y="2759"/>
                    <a:pt x="1539" y="2761"/>
                  </a:cubicBezTo>
                  <a:cubicBezTo>
                    <a:pt x="1517" y="2762"/>
                    <a:pt x="1533" y="2763"/>
                    <a:pt x="1531" y="2764"/>
                  </a:cubicBezTo>
                  <a:cubicBezTo>
                    <a:pt x="1516" y="2767"/>
                    <a:pt x="1517" y="2772"/>
                    <a:pt x="1531" y="2774"/>
                  </a:cubicBezTo>
                  <a:cubicBezTo>
                    <a:pt x="1529" y="2777"/>
                    <a:pt x="1485" y="2778"/>
                    <a:pt x="1518" y="2779"/>
                  </a:cubicBezTo>
                  <a:cubicBezTo>
                    <a:pt x="1538" y="2780"/>
                    <a:pt x="1493" y="2781"/>
                    <a:pt x="1511" y="2782"/>
                  </a:cubicBezTo>
                  <a:cubicBezTo>
                    <a:pt x="1515" y="2782"/>
                    <a:pt x="1496" y="2783"/>
                    <a:pt x="1500" y="2783"/>
                  </a:cubicBezTo>
                  <a:cubicBezTo>
                    <a:pt x="1510" y="2784"/>
                    <a:pt x="1538" y="2785"/>
                    <a:pt x="1502" y="2787"/>
                  </a:cubicBezTo>
                  <a:cubicBezTo>
                    <a:pt x="1537" y="2789"/>
                    <a:pt x="1511" y="2787"/>
                    <a:pt x="1520" y="2797"/>
                  </a:cubicBezTo>
                  <a:cubicBezTo>
                    <a:pt x="1525" y="2800"/>
                    <a:pt x="1497" y="2802"/>
                    <a:pt x="1539" y="2804"/>
                  </a:cubicBezTo>
                  <a:cubicBezTo>
                    <a:pt x="1477" y="2807"/>
                    <a:pt x="1559" y="2807"/>
                    <a:pt x="1522" y="2808"/>
                  </a:cubicBezTo>
                  <a:cubicBezTo>
                    <a:pt x="1563" y="2809"/>
                    <a:pt x="1506" y="2810"/>
                    <a:pt x="1531" y="2810"/>
                  </a:cubicBezTo>
                  <a:cubicBezTo>
                    <a:pt x="1563" y="2811"/>
                    <a:pt x="1510" y="2812"/>
                    <a:pt x="1528" y="2812"/>
                  </a:cubicBezTo>
                  <a:cubicBezTo>
                    <a:pt x="1556" y="2813"/>
                    <a:pt x="1498" y="2814"/>
                    <a:pt x="1536" y="2814"/>
                  </a:cubicBezTo>
                  <a:cubicBezTo>
                    <a:pt x="1507" y="2815"/>
                    <a:pt x="1546" y="2816"/>
                    <a:pt x="1528" y="2817"/>
                  </a:cubicBezTo>
                  <a:cubicBezTo>
                    <a:pt x="1516" y="2817"/>
                    <a:pt x="1546" y="2818"/>
                    <a:pt x="1522" y="2819"/>
                  </a:cubicBezTo>
                  <a:cubicBezTo>
                    <a:pt x="1558" y="2819"/>
                    <a:pt x="1519" y="2821"/>
                    <a:pt x="1526" y="2821"/>
                  </a:cubicBezTo>
                  <a:cubicBezTo>
                    <a:pt x="1553" y="2822"/>
                    <a:pt x="1489" y="2823"/>
                    <a:pt x="1534" y="2824"/>
                  </a:cubicBezTo>
                  <a:cubicBezTo>
                    <a:pt x="1527" y="2825"/>
                    <a:pt x="1525" y="2827"/>
                    <a:pt x="1540" y="2828"/>
                  </a:cubicBezTo>
                  <a:cubicBezTo>
                    <a:pt x="1506" y="2828"/>
                    <a:pt x="1550" y="2830"/>
                    <a:pt x="1524" y="2830"/>
                  </a:cubicBezTo>
                  <a:cubicBezTo>
                    <a:pt x="1549" y="2831"/>
                    <a:pt x="1514" y="2832"/>
                    <a:pt x="1519" y="2833"/>
                  </a:cubicBezTo>
                  <a:cubicBezTo>
                    <a:pt x="1524" y="2834"/>
                    <a:pt x="1509" y="2835"/>
                    <a:pt x="1539" y="2836"/>
                  </a:cubicBezTo>
                  <a:cubicBezTo>
                    <a:pt x="1495" y="2839"/>
                    <a:pt x="1531" y="2843"/>
                    <a:pt x="1520" y="2846"/>
                  </a:cubicBezTo>
                  <a:cubicBezTo>
                    <a:pt x="1516" y="2847"/>
                    <a:pt x="1496" y="2848"/>
                    <a:pt x="1517" y="2849"/>
                  </a:cubicBezTo>
                  <a:cubicBezTo>
                    <a:pt x="1526" y="2849"/>
                    <a:pt x="1519" y="2851"/>
                    <a:pt x="1508" y="2851"/>
                  </a:cubicBezTo>
                  <a:cubicBezTo>
                    <a:pt x="1493" y="2852"/>
                    <a:pt x="1534" y="2853"/>
                    <a:pt x="1501" y="2853"/>
                  </a:cubicBezTo>
                  <a:cubicBezTo>
                    <a:pt x="1487" y="2854"/>
                    <a:pt x="1479" y="2855"/>
                    <a:pt x="1487" y="2856"/>
                  </a:cubicBezTo>
                  <a:cubicBezTo>
                    <a:pt x="1512" y="2856"/>
                    <a:pt x="1457" y="2857"/>
                    <a:pt x="1495" y="2858"/>
                  </a:cubicBezTo>
                  <a:cubicBezTo>
                    <a:pt x="1490" y="2859"/>
                    <a:pt x="1456" y="2862"/>
                    <a:pt x="1466" y="2864"/>
                  </a:cubicBezTo>
                  <a:cubicBezTo>
                    <a:pt x="1482" y="2865"/>
                    <a:pt x="1447" y="2865"/>
                    <a:pt x="1455" y="2866"/>
                  </a:cubicBezTo>
                  <a:cubicBezTo>
                    <a:pt x="1466" y="2868"/>
                    <a:pt x="1452" y="2870"/>
                    <a:pt x="1457" y="2873"/>
                  </a:cubicBezTo>
                  <a:cubicBezTo>
                    <a:pt x="1469" y="2877"/>
                    <a:pt x="1409" y="2881"/>
                    <a:pt x="1419" y="2882"/>
                  </a:cubicBezTo>
                  <a:cubicBezTo>
                    <a:pt x="1447" y="2884"/>
                    <a:pt x="1408" y="2881"/>
                    <a:pt x="1415" y="2887"/>
                  </a:cubicBezTo>
                  <a:cubicBezTo>
                    <a:pt x="1360" y="2889"/>
                    <a:pt x="1312" y="2896"/>
                    <a:pt x="1251" y="2900"/>
                  </a:cubicBezTo>
                  <a:cubicBezTo>
                    <a:pt x="1299" y="2901"/>
                    <a:pt x="1259" y="2903"/>
                    <a:pt x="1241" y="2904"/>
                  </a:cubicBezTo>
                  <a:cubicBezTo>
                    <a:pt x="1219" y="2905"/>
                    <a:pt x="1257" y="2905"/>
                    <a:pt x="1249" y="2906"/>
                  </a:cubicBezTo>
                  <a:cubicBezTo>
                    <a:pt x="1287" y="2907"/>
                    <a:pt x="1259" y="2913"/>
                    <a:pt x="1228" y="2914"/>
                  </a:cubicBezTo>
                  <a:cubicBezTo>
                    <a:pt x="1234" y="2914"/>
                    <a:pt x="1239" y="2914"/>
                    <a:pt x="1245" y="2914"/>
                  </a:cubicBezTo>
                  <a:cubicBezTo>
                    <a:pt x="1139" y="2914"/>
                    <a:pt x="1234" y="2920"/>
                    <a:pt x="1124" y="2930"/>
                  </a:cubicBezTo>
                  <a:cubicBezTo>
                    <a:pt x="1119" y="2937"/>
                    <a:pt x="1052" y="2943"/>
                    <a:pt x="1062" y="2947"/>
                  </a:cubicBezTo>
                  <a:cubicBezTo>
                    <a:pt x="1064" y="2947"/>
                    <a:pt x="1080" y="2948"/>
                    <a:pt x="1076" y="2948"/>
                  </a:cubicBezTo>
                  <a:cubicBezTo>
                    <a:pt x="1045" y="2954"/>
                    <a:pt x="1026" y="2954"/>
                    <a:pt x="1040" y="2960"/>
                  </a:cubicBezTo>
                  <a:cubicBezTo>
                    <a:pt x="1027" y="2962"/>
                    <a:pt x="1023" y="2962"/>
                    <a:pt x="1037" y="2964"/>
                  </a:cubicBezTo>
                  <a:cubicBezTo>
                    <a:pt x="1006" y="2965"/>
                    <a:pt x="1057" y="2966"/>
                    <a:pt x="1021" y="2966"/>
                  </a:cubicBezTo>
                  <a:cubicBezTo>
                    <a:pt x="995" y="2967"/>
                    <a:pt x="1055" y="2967"/>
                    <a:pt x="1027" y="2969"/>
                  </a:cubicBezTo>
                  <a:cubicBezTo>
                    <a:pt x="1013" y="2969"/>
                    <a:pt x="1018" y="2971"/>
                    <a:pt x="1020" y="2972"/>
                  </a:cubicBezTo>
                  <a:cubicBezTo>
                    <a:pt x="1025" y="2973"/>
                    <a:pt x="1003" y="2976"/>
                    <a:pt x="1037" y="2977"/>
                  </a:cubicBezTo>
                  <a:cubicBezTo>
                    <a:pt x="1008" y="2978"/>
                    <a:pt x="1022" y="2979"/>
                    <a:pt x="1020" y="2980"/>
                  </a:cubicBezTo>
                  <a:cubicBezTo>
                    <a:pt x="1017" y="2985"/>
                    <a:pt x="1025" y="2985"/>
                    <a:pt x="1006" y="2986"/>
                  </a:cubicBezTo>
                  <a:cubicBezTo>
                    <a:pt x="977" y="2987"/>
                    <a:pt x="1033" y="2988"/>
                    <a:pt x="1007" y="2989"/>
                  </a:cubicBezTo>
                  <a:cubicBezTo>
                    <a:pt x="995" y="2990"/>
                    <a:pt x="1041" y="2991"/>
                    <a:pt x="1003" y="2991"/>
                  </a:cubicBezTo>
                  <a:cubicBezTo>
                    <a:pt x="1020" y="2993"/>
                    <a:pt x="989" y="2995"/>
                    <a:pt x="998" y="2997"/>
                  </a:cubicBezTo>
                  <a:cubicBezTo>
                    <a:pt x="1005" y="2998"/>
                    <a:pt x="993" y="3000"/>
                    <a:pt x="1013" y="3001"/>
                  </a:cubicBezTo>
                  <a:cubicBezTo>
                    <a:pt x="984" y="3003"/>
                    <a:pt x="998" y="3005"/>
                    <a:pt x="1001" y="3007"/>
                  </a:cubicBezTo>
                  <a:cubicBezTo>
                    <a:pt x="1006" y="3010"/>
                    <a:pt x="975" y="3014"/>
                    <a:pt x="1018" y="3017"/>
                  </a:cubicBezTo>
                  <a:cubicBezTo>
                    <a:pt x="976" y="3020"/>
                    <a:pt x="1007" y="3023"/>
                    <a:pt x="1000" y="3026"/>
                  </a:cubicBezTo>
                  <a:cubicBezTo>
                    <a:pt x="997" y="3027"/>
                    <a:pt x="1023" y="3029"/>
                    <a:pt x="986" y="3030"/>
                  </a:cubicBezTo>
                  <a:cubicBezTo>
                    <a:pt x="990" y="3031"/>
                    <a:pt x="1024" y="3037"/>
                    <a:pt x="1019" y="3040"/>
                  </a:cubicBezTo>
                  <a:cubicBezTo>
                    <a:pt x="1017" y="3041"/>
                    <a:pt x="1036" y="3043"/>
                    <a:pt x="1007" y="3044"/>
                  </a:cubicBezTo>
                  <a:cubicBezTo>
                    <a:pt x="979" y="3046"/>
                    <a:pt x="1030" y="3047"/>
                    <a:pt x="1001" y="3048"/>
                  </a:cubicBezTo>
                  <a:cubicBezTo>
                    <a:pt x="990" y="3049"/>
                    <a:pt x="1009" y="3050"/>
                    <a:pt x="1009" y="3051"/>
                  </a:cubicBezTo>
                  <a:cubicBezTo>
                    <a:pt x="1006" y="3055"/>
                    <a:pt x="968" y="3062"/>
                    <a:pt x="978" y="3067"/>
                  </a:cubicBezTo>
                  <a:cubicBezTo>
                    <a:pt x="962" y="3067"/>
                    <a:pt x="961" y="3067"/>
                    <a:pt x="965" y="3068"/>
                  </a:cubicBezTo>
                  <a:cubicBezTo>
                    <a:pt x="970" y="3068"/>
                    <a:pt x="983" y="3068"/>
                    <a:pt x="977" y="3069"/>
                  </a:cubicBezTo>
                  <a:cubicBezTo>
                    <a:pt x="930" y="3074"/>
                    <a:pt x="970" y="3073"/>
                    <a:pt x="936" y="3081"/>
                  </a:cubicBezTo>
                  <a:cubicBezTo>
                    <a:pt x="897" y="3082"/>
                    <a:pt x="901" y="3088"/>
                    <a:pt x="889" y="3093"/>
                  </a:cubicBezTo>
                  <a:cubicBezTo>
                    <a:pt x="861" y="3098"/>
                    <a:pt x="877" y="3095"/>
                    <a:pt x="856" y="3099"/>
                  </a:cubicBezTo>
                  <a:cubicBezTo>
                    <a:pt x="842" y="3099"/>
                    <a:pt x="864" y="3101"/>
                    <a:pt x="851" y="3101"/>
                  </a:cubicBezTo>
                  <a:cubicBezTo>
                    <a:pt x="811" y="3102"/>
                    <a:pt x="846" y="3103"/>
                    <a:pt x="845" y="3104"/>
                  </a:cubicBezTo>
                  <a:cubicBezTo>
                    <a:pt x="828" y="3106"/>
                    <a:pt x="837" y="3115"/>
                    <a:pt x="817" y="3114"/>
                  </a:cubicBezTo>
                  <a:cubicBezTo>
                    <a:pt x="783" y="3114"/>
                    <a:pt x="789" y="3112"/>
                    <a:pt x="792" y="3127"/>
                  </a:cubicBezTo>
                  <a:cubicBezTo>
                    <a:pt x="796" y="3129"/>
                    <a:pt x="737" y="3130"/>
                    <a:pt x="786" y="3132"/>
                  </a:cubicBezTo>
                  <a:cubicBezTo>
                    <a:pt x="776" y="3133"/>
                    <a:pt x="718" y="3134"/>
                    <a:pt x="769" y="3136"/>
                  </a:cubicBezTo>
                  <a:cubicBezTo>
                    <a:pt x="727" y="3136"/>
                    <a:pt x="802" y="3138"/>
                    <a:pt x="753" y="3139"/>
                  </a:cubicBezTo>
                  <a:cubicBezTo>
                    <a:pt x="770" y="3140"/>
                    <a:pt x="746" y="3142"/>
                    <a:pt x="747" y="3144"/>
                  </a:cubicBezTo>
                  <a:cubicBezTo>
                    <a:pt x="750" y="3168"/>
                    <a:pt x="764" y="3163"/>
                    <a:pt x="707" y="3168"/>
                  </a:cubicBezTo>
                  <a:cubicBezTo>
                    <a:pt x="725" y="3168"/>
                    <a:pt x="734" y="3168"/>
                    <a:pt x="744" y="3169"/>
                  </a:cubicBezTo>
                  <a:cubicBezTo>
                    <a:pt x="716" y="3169"/>
                    <a:pt x="744" y="3171"/>
                    <a:pt x="738" y="3172"/>
                  </a:cubicBezTo>
                  <a:cubicBezTo>
                    <a:pt x="721" y="3174"/>
                    <a:pt x="727" y="3176"/>
                    <a:pt x="748" y="3180"/>
                  </a:cubicBezTo>
                  <a:cubicBezTo>
                    <a:pt x="765" y="3182"/>
                    <a:pt x="697" y="3185"/>
                    <a:pt x="689" y="3190"/>
                  </a:cubicBezTo>
                  <a:cubicBezTo>
                    <a:pt x="641" y="3201"/>
                    <a:pt x="628" y="3204"/>
                    <a:pt x="605" y="3214"/>
                  </a:cubicBezTo>
                  <a:cubicBezTo>
                    <a:pt x="604" y="3214"/>
                    <a:pt x="612" y="3214"/>
                    <a:pt x="617" y="3214"/>
                  </a:cubicBezTo>
                  <a:cubicBezTo>
                    <a:pt x="633" y="3215"/>
                    <a:pt x="591" y="3215"/>
                    <a:pt x="618" y="3216"/>
                  </a:cubicBezTo>
                  <a:cubicBezTo>
                    <a:pt x="643" y="3218"/>
                    <a:pt x="614" y="3216"/>
                    <a:pt x="608" y="3220"/>
                  </a:cubicBezTo>
                  <a:cubicBezTo>
                    <a:pt x="593" y="3223"/>
                    <a:pt x="615" y="3225"/>
                    <a:pt x="590" y="3228"/>
                  </a:cubicBezTo>
                  <a:cubicBezTo>
                    <a:pt x="630" y="3229"/>
                    <a:pt x="584" y="3235"/>
                    <a:pt x="583" y="3237"/>
                  </a:cubicBezTo>
                  <a:cubicBezTo>
                    <a:pt x="584" y="3238"/>
                    <a:pt x="545" y="3238"/>
                    <a:pt x="582" y="3239"/>
                  </a:cubicBezTo>
                  <a:cubicBezTo>
                    <a:pt x="545" y="3240"/>
                    <a:pt x="599" y="3241"/>
                    <a:pt x="584" y="3242"/>
                  </a:cubicBezTo>
                  <a:cubicBezTo>
                    <a:pt x="573" y="3243"/>
                    <a:pt x="594" y="3245"/>
                    <a:pt x="565" y="3245"/>
                  </a:cubicBezTo>
                  <a:cubicBezTo>
                    <a:pt x="574" y="3248"/>
                    <a:pt x="587" y="3247"/>
                    <a:pt x="581" y="3250"/>
                  </a:cubicBezTo>
                  <a:cubicBezTo>
                    <a:pt x="559" y="3256"/>
                    <a:pt x="602" y="3258"/>
                    <a:pt x="569" y="3262"/>
                  </a:cubicBezTo>
                  <a:cubicBezTo>
                    <a:pt x="560" y="3263"/>
                    <a:pt x="604" y="3264"/>
                    <a:pt x="587" y="3266"/>
                  </a:cubicBezTo>
                  <a:cubicBezTo>
                    <a:pt x="574" y="3267"/>
                    <a:pt x="590" y="3269"/>
                    <a:pt x="607" y="3271"/>
                  </a:cubicBezTo>
                  <a:cubicBezTo>
                    <a:pt x="624" y="3272"/>
                    <a:pt x="583" y="3273"/>
                    <a:pt x="605" y="3274"/>
                  </a:cubicBezTo>
                  <a:cubicBezTo>
                    <a:pt x="629" y="3276"/>
                    <a:pt x="621" y="3277"/>
                    <a:pt x="625" y="3278"/>
                  </a:cubicBezTo>
                  <a:cubicBezTo>
                    <a:pt x="627" y="3279"/>
                    <a:pt x="647" y="3281"/>
                    <a:pt x="636" y="3281"/>
                  </a:cubicBezTo>
                  <a:cubicBezTo>
                    <a:pt x="599" y="3283"/>
                    <a:pt x="666" y="3283"/>
                    <a:pt x="646" y="3285"/>
                  </a:cubicBezTo>
                  <a:cubicBezTo>
                    <a:pt x="611" y="3287"/>
                    <a:pt x="680" y="3293"/>
                    <a:pt x="666" y="3297"/>
                  </a:cubicBezTo>
                  <a:cubicBezTo>
                    <a:pt x="662" y="3303"/>
                    <a:pt x="667" y="3303"/>
                    <a:pt x="680" y="3304"/>
                  </a:cubicBezTo>
                  <a:cubicBezTo>
                    <a:pt x="711" y="3305"/>
                    <a:pt x="712" y="3306"/>
                    <a:pt x="706" y="3307"/>
                  </a:cubicBezTo>
                  <a:cubicBezTo>
                    <a:pt x="697" y="3309"/>
                    <a:pt x="733" y="3311"/>
                    <a:pt x="707" y="3312"/>
                  </a:cubicBezTo>
                  <a:cubicBezTo>
                    <a:pt x="735" y="3313"/>
                    <a:pt x="706" y="3314"/>
                    <a:pt x="726" y="3315"/>
                  </a:cubicBezTo>
                  <a:cubicBezTo>
                    <a:pt x="739" y="3316"/>
                    <a:pt x="727" y="3317"/>
                    <a:pt x="729" y="3318"/>
                  </a:cubicBezTo>
                  <a:cubicBezTo>
                    <a:pt x="730" y="3319"/>
                    <a:pt x="718" y="3321"/>
                    <a:pt x="748" y="3321"/>
                  </a:cubicBezTo>
                  <a:cubicBezTo>
                    <a:pt x="710" y="3322"/>
                    <a:pt x="753" y="3323"/>
                    <a:pt x="740" y="3323"/>
                  </a:cubicBezTo>
                  <a:cubicBezTo>
                    <a:pt x="728" y="3326"/>
                    <a:pt x="744" y="3327"/>
                    <a:pt x="749" y="3328"/>
                  </a:cubicBezTo>
                  <a:cubicBezTo>
                    <a:pt x="747" y="3340"/>
                    <a:pt x="759" y="3338"/>
                    <a:pt x="769" y="3340"/>
                  </a:cubicBezTo>
                  <a:cubicBezTo>
                    <a:pt x="769" y="3346"/>
                    <a:pt x="820" y="3351"/>
                    <a:pt x="811" y="3355"/>
                  </a:cubicBezTo>
                  <a:cubicBezTo>
                    <a:pt x="887" y="3356"/>
                    <a:pt x="825" y="3360"/>
                    <a:pt x="790" y="3361"/>
                  </a:cubicBezTo>
                  <a:cubicBezTo>
                    <a:pt x="808" y="3361"/>
                    <a:pt x="820" y="3361"/>
                    <a:pt x="831" y="3362"/>
                  </a:cubicBezTo>
                  <a:cubicBezTo>
                    <a:pt x="800" y="3362"/>
                    <a:pt x="828" y="3363"/>
                    <a:pt x="825" y="3364"/>
                  </a:cubicBezTo>
                  <a:cubicBezTo>
                    <a:pt x="818" y="3365"/>
                    <a:pt x="806" y="3367"/>
                    <a:pt x="821" y="3368"/>
                  </a:cubicBezTo>
                  <a:cubicBezTo>
                    <a:pt x="832" y="3369"/>
                    <a:pt x="807" y="3369"/>
                    <a:pt x="818" y="3370"/>
                  </a:cubicBezTo>
                  <a:cubicBezTo>
                    <a:pt x="829" y="3371"/>
                    <a:pt x="828" y="3372"/>
                    <a:pt x="832" y="3373"/>
                  </a:cubicBezTo>
                  <a:cubicBezTo>
                    <a:pt x="840" y="3374"/>
                    <a:pt x="816" y="3375"/>
                    <a:pt x="829" y="3377"/>
                  </a:cubicBezTo>
                  <a:cubicBezTo>
                    <a:pt x="848" y="3379"/>
                    <a:pt x="824" y="3382"/>
                    <a:pt x="833" y="3384"/>
                  </a:cubicBezTo>
                  <a:cubicBezTo>
                    <a:pt x="900" y="3390"/>
                    <a:pt x="856" y="3401"/>
                    <a:pt x="905" y="3402"/>
                  </a:cubicBezTo>
                  <a:cubicBezTo>
                    <a:pt x="908" y="3403"/>
                    <a:pt x="915" y="3404"/>
                    <a:pt x="910" y="3404"/>
                  </a:cubicBezTo>
                  <a:cubicBezTo>
                    <a:pt x="883" y="3405"/>
                    <a:pt x="896" y="3406"/>
                    <a:pt x="895" y="3407"/>
                  </a:cubicBezTo>
                  <a:cubicBezTo>
                    <a:pt x="907" y="3427"/>
                    <a:pt x="840" y="3419"/>
                    <a:pt x="837" y="3427"/>
                  </a:cubicBezTo>
                  <a:cubicBezTo>
                    <a:pt x="836" y="3428"/>
                    <a:pt x="831" y="3429"/>
                    <a:pt x="836" y="3430"/>
                  </a:cubicBezTo>
                  <a:cubicBezTo>
                    <a:pt x="847" y="3432"/>
                    <a:pt x="821" y="3434"/>
                    <a:pt x="815" y="3435"/>
                  </a:cubicBezTo>
                  <a:cubicBezTo>
                    <a:pt x="853" y="3435"/>
                    <a:pt x="795" y="3436"/>
                    <a:pt x="824" y="3437"/>
                  </a:cubicBezTo>
                  <a:cubicBezTo>
                    <a:pt x="803" y="3439"/>
                    <a:pt x="822" y="3449"/>
                    <a:pt x="773" y="3449"/>
                  </a:cubicBezTo>
                  <a:cubicBezTo>
                    <a:pt x="786" y="3449"/>
                    <a:pt x="798" y="3450"/>
                    <a:pt x="810" y="3450"/>
                  </a:cubicBezTo>
                  <a:cubicBezTo>
                    <a:pt x="797" y="3452"/>
                    <a:pt x="749" y="3453"/>
                    <a:pt x="759" y="3456"/>
                  </a:cubicBezTo>
                  <a:cubicBezTo>
                    <a:pt x="763" y="3458"/>
                    <a:pt x="781" y="3459"/>
                    <a:pt x="767" y="3460"/>
                  </a:cubicBezTo>
                  <a:cubicBezTo>
                    <a:pt x="743" y="3462"/>
                    <a:pt x="755" y="3464"/>
                    <a:pt x="749" y="3465"/>
                  </a:cubicBezTo>
                  <a:cubicBezTo>
                    <a:pt x="744" y="3467"/>
                    <a:pt x="765" y="3468"/>
                    <a:pt x="729" y="3469"/>
                  </a:cubicBezTo>
                  <a:cubicBezTo>
                    <a:pt x="747" y="3470"/>
                    <a:pt x="750" y="3470"/>
                    <a:pt x="730" y="3471"/>
                  </a:cubicBezTo>
                  <a:cubicBezTo>
                    <a:pt x="762" y="3472"/>
                    <a:pt x="760" y="3474"/>
                    <a:pt x="732" y="3475"/>
                  </a:cubicBezTo>
                  <a:cubicBezTo>
                    <a:pt x="764" y="3477"/>
                    <a:pt x="744" y="3479"/>
                    <a:pt x="749" y="3481"/>
                  </a:cubicBezTo>
                  <a:cubicBezTo>
                    <a:pt x="694" y="3483"/>
                    <a:pt x="762" y="3487"/>
                    <a:pt x="708" y="3489"/>
                  </a:cubicBezTo>
                  <a:cubicBezTo>
                    <a:pt x="734" y="3490"/>
                    <a:pt x="719" y="3491"/>
                    <a:pt x="732" y="3491"/>
                  </a:cubicBezTo>
                  <a:cubicBezTo>
                    <a:pt x="752" y="3492"/>
                    <a:pt x="732" y="3493"/>
                    <a:pt x="733" y="3493"/>
                  </a:cubicBezTo>
                  <a:cubicBezTo>
                    <a:pt x="771" y="3494"/>
                    <a:pt x="719" y="3494"/>
                    <a:pt x="739" y="3495"/>
                  </a:cubicBezTo>
                  <a:cubicBezTo>
                    <a:pt x="758" y="3496"/>
                    <a:pt x="774" y="3498"/>
                    <a:pt x="749" y="3499"/>
                  </a:cubicBezTo>
                  <a:cubicBezTo>
                    <a:pt x="753" y="3500"/>
                    <a:pt x="780" y="3503"/>
                    <a:pt x="782" y="3504"/>
                  </a:cubicBezTo>
                  <a:cubicBezTo>
                    <a:pt x="781" y="3504"/>
                    <a:pt x="771" y="3506"/>
                    <a:pt x="775" y="3506"/>
                  </a:cubicBezTo>
                  <a:cubicBezTo>
                    <a:pt x="813" y="3506"/>
                    <a:pt x="749" y="3507"/>
                    <a:pt x="783" y="3508"/>
                  </a:cubicBezTo>
                  <a:cubicBezTo>
                    <a:pt x="789" y="3508"/>
                    <a:pt x="779" y="3509"/>
                    <a:pt x="780" y="3510"/>
                  </a:cubicBezTo>
                  <a:cubicBezTo>
                    <a:pt x="783" y="3512"/>
                    <a:pt x="794" y="3511"/>
                    <a:pt x="791" y="3516"/>
                  </a:cubicBezTo>
                  <a:cubicBezTo>
                    <a:pt x="795" y="3529"/>
                    <a:pt x="778" y="3533"/>
                    <a:pt x="794" y="3532"/>
                  </a:cubicBezTo>
                  <a:cubicBezTo>
                    <a:pt x="818" y="3534"/>
                    <a:pt x="783" y="3534"/>
                    <a:pt x="791" y="3535"/>
                  </a:cubicBezTo>
                  <a:cubicBezTo>
                    <a:pt x="812" y="3537"/>
                    <a:pt x="801" y="3537"/>
                    <a:pt x="796" y="3539"/>
                  </a:cubicBezTo>
                  <a:cubicBezTo>
                    <a:pt x="811" y="3540"/>
                    <a:pt x="835" y="3541"/>
                    <a:pt x="814" y="3542"/>
                  </a:cubicBezTo>
                  <a:cubicBezTo>
                    <a:pt x="806" y="3543"/>
                    <a:pt x="824" y="3544"/>
                    <a:pt x="833" y="3545"/>
                  </a:cubicBezTo>
                  <a:cubicBezTo>
                    <a:pt x="840" y="3546"/>
                    <a:pt x="854" y="3546"/>
                    <a:pt x="836" y="3547"/>
                  </a:cubicBezTo>
                  <a:cubicBezTo>
                    <a:pt x="1217" y="3610"/>
                    <a:pt x="1864" y="3584"/>
                    <a:pt x="2376" y="3591"/>
                  </a:cubicBezTo>
                  <a:cubicBezTo>
                    <a:pt x="2290" y="3590"/>
                    <a:pt x="2226" y="3589"/>
                    <a:pt x="2185" y="3583"/>
                  </a:cubicBezTo>
                  <a:cubicBezTo>
                    <a:pt x="2262" y="3573"/>
                    <a:pt x="2396" y="3574"/>
                    <a:pt x="2471" y="3566"/>
                  </a:cubicBezTo>
                  <a:cubicBezTo>
                    <a:pt x="2445" y="3561"/>
                    <a:pt x="2716" y="3551"/>
                    <a:pt x="2729" y="3546"/>
                  </a:cubicBezTo>
                  <a:cubicBezTo>
                    <a:pt x="2721" y="3545"/>
                    <a:pt x="2720" y="3544"/>
                    <a:pt x="2740" y="3543"/>
                  </a:cubicBezTo>
                  <a:cubicBezTo>
                    <a:pt x="2748" y="3543"/>
                    <a:pt x="2730" y="3541"/>
                    <a:pt x="2728" y="3541"/>
                  </a:cubicBezTo>
                  <a:cubicBezTo>
                    <a:pt x="2727" y="3539"/>
                    <a:pt x="2781" y="3539"/>
                    <a:pt x="2757" y="3538"/>
                  </a:cubicBezTo>
                  <a:cubicBezTo>
                    <a:pt x="2750" y="3537"/>
                    <a:pt x="2773" y="3536"/>
                    <a:pt x="2767" y="3536"/>
                  </a:cubicBezTo>
                  <a:cubicBezTo>
                    <a:pt x="2744" y="3534"/>
                    <a:pt x="2804" y="3534"/>
                    <a:pt x="2774" y="3533"/>
                  </a:cubicBezTo>
                  <a:cubicBezTo>
                    <a:pt x="2749" y="3532"/>
                    <a:pt x="2786" y="3531"/>
                    <a:pt x="2789" y="3530"/>
                  </a:cubicBezTo>
                  <a:cubicBezTo>
                    <a:pt x="2793" y="3528"/>
                    <a:pt x="2823" y="3527"/>
                    <a:pt x="2791" y="3526"/>
                  </a:cubicBezTo>
                  <a:cubicBezTo>
                    <a:pt x="2809" y="3524"/>
                    <a:pt x="2831" y="3522"/>
                    <a:pt x="2848" y="3520"/>
                  </a:cubicBezTo>
                  <a:cubicBezTo>
                    <a:pt x="2775" y="3517"/>
                    <a:pt x="2933" y="3514"/>
                    <a:pt x="2853" y="3510"/>
                  </a:cubicBezTo>
                  <a:cubicBezTo>
                    <a:pt x="2872" y="3510"/>
                    <a:pt x="2892" y="3509"/>
                    <a:pt x="2914" y="3508"/>
                  </a:cubicBezTo>
                  <a:cubicBezTo>
                    <a:pt x="2915" y="3504"/>
                    <a:pt x="2913" y="3504"/>
                    <a:pt x="2928" y="3503"/>
                  </a:cubicBezTo>
                  <a:cubicBezTo>
                    <a:pt x="2952" y="3502"/>
                    <a:pt x="2901" y="3501"/>
                    <a:pt x="2928" y="3500"/>
                  </a:cubicBezTo>
                  <a:cubicBezTo>
                    <a:pt x="2950" y="3499"/>
                    <a:pt x="2933" y="3498"/>
                    <a:pt x="2917" y="3498"/>
                  </a:cubicBezTo>
                  <a:cubicBezTo>
                    <a:pt x="2970" y="3498"/>
                    <a:pt x="2994" y="3487"/>
                    <a:pt x="3014" y="3481"/>
                  </a:cubicBezTo>
                  <a:cubicBezTo>
                    <a:pt x="2997" y="3479"/>
                    <a:pt x="3027" y="3479"/>
                    <a:pt x="3019" y="3477"/>
                  </a:cubicBezTo>
                  <a:cubicBezTo>
                    <a:pt x="3004" y="3475"/>
                    <a:pt x="2981" y="3473"/>
                    <a:pt x="3012" y="3470"/>
                  </a:cubicBezTo>
                  <a:cubicBezTo>
                    <a:pt x="3025" y="3469"/>
                    <a:pt x="3003" y="3468"/>
                    <a:pt x="2997" y="3466"/>
                  </a:cubicBezTo>
                  <a:cubicBezTo>
                    <a:pt x="3020" y="3464"/>
                    <a:pt x="3018" y="3463"/>
                    <a:pt x="3039" y="3461"/>
                  </a:cubicBezTo>
                  <a:cubicBezTo>
                    <a:pt x="3089" y="3457"/>
                    <a:pt x="3042" y="3455"/>
                    <a:pt x="3044" y="3452"/>
                  </a:cubicBezTo>
                  <a:cubicBezTo>
                    <a:pt x="3056" y="3451"/>
                    <a:pt x="3029" y="3449"/>
                    <a:pt x="3059" y="3448"/>
                  </a:cubicBezTo>
                  <a:cubicBezTo>
                    <a:pt x="3064" y="3448"/>
                    <a:pt x="3062" y="3447"/>
                    <a:pt x="3056" y="3447"/>
                  </a:cubicBezTo>
                  <a:cubicBezTo>
                    <a:pt x="3011" y="3446"/>
                    <a:pt x="3067" y="3442"/>
                    <a:pt x="3019" y="3438"/>
                  </a:cubicBezTo>
                  <a:cubicBezTo>
                    <a:pt x="3002" y="3436"/>
                    <a:pt x="3046" y="3437"/>
                    <a:pt x="3060" y="3436"/>
                  </a:cubicBezTo>
                  <a:cubicBezTo>
                    <a:pt x="3062" y="3429"/>
                    <a:pt x="3056" y="3430"/>
                    <a:pt x="3048" y="3428"/>
                  </a:cubicBezTo>
                  <a:cubicBezTo>
                    <a:pt x="3037" y="3427"/>
                    <a:pt x="3087" y="3426"/>
                    <a:pt x="3048" y="3425"/>
                  </a:cubicBezTo>
                  <a:cubicBezTo>
                    <a:pt x="3057" y="3424"/>
                    <a:pt x="3031" y="3423"/>
                    <a:pt x="3039" y="3421"/>
                  </a:cubicBezTo>
                  <a:cubicBezTo>
                    <a:pt x="3047" y="3420"/>
                    <a:pt x="3023" y="3418"/>
                    <a:pt x="3059" y="3417"/>
                  </a:cubicBezTo>
                  <a:cubicBezTo>
                    <a:pt x="3065" y="3417"/>
                    <a:pt x="3064" y="3416"/>
                    <a:pt x="3057" y="3415"/>
                  </a:cubicBezTo>
                  <a:cubicBezTo>
                    <a:pt x="3022" y="3414"/>
                    <a:pt x="3045" y="3415"/>
                    <a:pt x="3038" y="3396"/>
                  </a:cubicBezTo>
                  <a:cubicBezTo>
                    <a:pt x="3038" y="3395"/>
                    <a:pt x="3028" y="3394"/>
                    <a:pt x="3030" y="3393"/>
                  </a:cubicBezTo>
                  <a:cubicBezTo>
                    <a:pt x="3031" y="3392"/>
                    <a:pt x="3014" y="3391"/>
                    <a:pt x="3038" y="3390"/>
                  </a:cubicBezTo>
                  <a:cubicBezTo>
                    <a:pt x="3004" y="3388"/>
                    <a:pt x="2999" y="3385"/>
                    <a:pt x="2994" y="3383"/>
                  </a:cubicBezTo>
                  <a:cubicBezTo>
                    <a:pt x="2981" y="3380"/>
                    <a:pt x="2978" y="3382"/>
                    <a:pt x="2943" y="3376"/>
                  </a:cubicBezTo>
                  <a:cubicBezTo>
                    <a:pt x="2934" y="3376"/>
                    <a:pt x="2955" y="3374"/>
                    <a:pt x="2955" y="3373"/>
                  </a:cubicBezTo>
                  <a:cubicBezTo>
                    <a:pt x="2931" y="3360"/>
                    <a:pt x="2931" y="3365"/>
                    <a:pt x="2883" y="3361"/>
                  </a:cubicBezTo>
                  <a:cubicBezTo>
                    <a:pt x="2813" y="3358"/>
                    <a:pt x="2885" y="3357"/>
                    <a:pt x="2843" y="3353"/>
                  </a:cubicBezTo>
                  <a:cubicBezTo>
                    <a:pt x="2836" y="3352"/>
                    <a:pt x="2846" y="3351"/>
                    <a:pt x="2842" y="3350"/>
                  </a:cubicBezTo>
                  <a:cubicBezTo>
                    <a:pt x="2840" y="3350"/>
                    <a:pt x="2851" y="3348"/>
                    <a:pt x="2846" y="3348"/>
                  </a:cubicBezTo>
                  <a:cubicBezTo>
                    <a:pt x="2808" y="3348"/>
                    <a:pt x="2870" y="3347"/>
                    <a:pt x="2839" y="3346"/>
                  </a:cubicBezTo>
                  <a:cubicBezTo>
                    <a:pt x="2804" y="3340"/>
                    <a:pt x="2784" y="3340"/>
                    <a:pt x="2748" y="3341"/>
                  </a:cubicBezTo>
                  <a:cubicBezTo>
                    <a:pt x="2744" y="3325"/>
                    <a:pt x="2744" y="3330"/>
                    <a:pt x="2686" y="3324"/>
                  </a:cubicBezTo>
                  <a:cubicBezTo>
                    <a:pt x="2674" y="3312"/>
                    <a:pt x="2604" y="3316"/>
                    <a:pt x="2578" y="3301"/>
                  </a:cubicBezTo>
                  <a:cubicBezTo>
                    <a:pt x="2556" y="3298"/>
                    <a:pt x="2563" y="3293"/>
                    <a:pt x="2549" y="3293"/>
                  </a:cubicBezTo>
                  <a:cubicBezTo>
                    <a:pt x="2550" y="3293"/>
                    <a:pt x="2565" y="3292"/>
                    <a:pt x="2558" y="3291"/>
                  </a:cubicBezTo>
                  <a:cubicBezTo>
                    <a:pt x="2508" y="3290"/>
                    <a:pt x="2584" y="3288"/>
                    <a:pt x="2520" y="3286"/>
                  </a:cubicBezTo>
                  <a:cubicBezTo>
                    <a:pt x="2500" y="3285"/>
                    <a:pt x="2486" y="3284"/>
                    <a:pt x="2500" y="3284"/>
                  </a:cubicBezTo>
                  <a:cubicBezTo>
                    <a:pt x="2532" y="3282"/>
                    <a:pt x="2488" y="3282"/>
                    <a:pt x="2496" y="3281"/>
                  </a:cubicBezTo>
                  <a:cubicBezTo>
                    <a:pt x="2463" y="3268"/>
                    <a:pt x="2389" y="3275"/>
                    <a:pt x="2352" y="3261"/>
                  </a:cubicBezTo>
                  <a:cubicBezTo>
                    <a:pt x="2350" y="3259"/>
                    <a:pt x="2365" y="3257"/>
                    <a:pt x="2313" y="3256"/>
                  </a:cubicBezTo>
                  <a:cubicBezTo>
                    <a:pt x="2302" y="3255"/>
                    <a:pt x="2311" y="3254"/>
                    <a:pt x="2311" y="3253"/>
                  </a:cubicBezTo>
                  <a:cubicBezTo>
                    <a:pt x="2329" y="3253"/>
                    <a:pt x="2341" y="3253"/>
                    <a:pt x="2348" y="3253"/>
                  </a:cubicBezTo>
                  <a:cubicBezTo>
                    <a:pt x="2342" y="3252"/>
                    <a:pt x="2334" y="3252"/>
                    <a:pt x="2334" y="3251"/>
                  </a:cubicBezTo>
                  <a:cubicBezTo>
                    <a:pt x="2374" y="3251"/>
                    <a:pt x="2339" y="3237"/>
                    <a:pt x="2393" y="3235"/>
                  </a:cubicBezTo>
                  <a:cubicBezTo>
                    <a:pt x="2406" y="3234"/>
                    <a:pt x="2421" y="3233"/>
                    <a:pt x="2412" y="3232"/>
                  </a:cubicBezTo>
                  <a:cubicBezTo>
                    <a:pt x="2369" y="3230"/>
                    <a:pt x="2413" y="3229"/>
                    <a:pt x="2438" y="3227"/>
                  </a:cubicBezTo>
                  <a:cubicBezTo>
                    <a:pt x="2446" y="3227"/>
                    <a:pt x="2450" y="3226"/>
                    <a:pt x="2456" y="3225"/>
                  </a:cubicBezTo>
                  <a:cubicBezTo>
                    <a:pt x="2485" y="3223"/>
                    <a:pt x="2479" y="3219"/>
                    <a:pt x="2476" y="3216"/>
                  </a:cubicBezTo>
                  <a:cubicBezTo>
                    <a:pt x="2469" y="3212"/>
                    <a:pt x="2554" y="3212"/>
                    <a:pt x="2499" y="3209"/>
                  </a:cubicBezTo>
                  <a:cubicBezTo>
                    <a:pt x="2468" y="3207"/>
                    <a:pt x="2468" y="3205"/>
                    <a:pt x="2498" y="3204"/>
                  </a:cubicBezTo>
                  <a:cubicBezTo>
                    <a:pt x="2507" y="3203"/>
                    <a:pt x="2528" y="3203"/>
                    <a:pt x="2498" y="3202"/>
                  </a:cubicBezTo>
                  <a:cubicBezTo>
                    <a:pt x="2522" y="3201"/>
                    <a:pt x="2519" y="3201"/>
                    <a:pt x="2519" y="3200"/>
                  </a:cubicBezTo>
                  <a:cubicBezTo>
                    <a:pt x="2516" y="3183"/>
                    <a:pt x="2542" y="3193"/>
                    <a:pt x="2555" y="3190"/>
                  </a:cubicBezTo>
                  <a:cubicBezTo>
                    <a:pt x="2480" y="3186"/>
                    <a:pt x="2558" y="3170"/>
                    <a:pt x="2452" y="3173"/>
                  </a:cubicBezTo>
                  <a:cubicBezTo>
                    <a:pt x="2566" y="3172"/>
                    <a:pt x="2385" y="3159"/>
                    <a:pt x="2375" y="3158"/>
                  </a:cubicBezTo>
                  <a:cubicBezTo>
                    <a:pt x="2398" y="3157"/>
                    <a:pt x="2368" y="3156"/>
                    <a:pt x="2372" y="3155"/>
                  </a:cubicBezTo>
                  <a:cubicBezTo>
                    <a:pt x="2380" y="3154"/>
                    <a:pt x="2357" y="3152"/>
                    <a:pt x="2393" y="3151"/>
                  </a:cubicBezTo>
                  <a:cubicBezTo>
                    <a:pt x="2369" y="3151"/>
                    <a:pt x="2359" y="3150"/>
                    <a:pt x="2383" y="3149"/>
                  </a:cubicBezTo>
                  <a:cubicBezTo>
                    <a:pt x="2416" y="3147"/>
                    <a:pt x="2359" y="3147"/>
                    <a:pt x="2374" y="3146"/>
                  </a:cubicBezTo>
                  <a:cubicBezTo>
                    <a:pt x="2423" y="3141"/>
                    <a:pt x="2381" y="3143"/>
                    <a:pt x="2430" y="3137"/>
                  </a:cubicBezTo>
                  <a:cubicBezTo>
                    <a:pt x="2435" y="3137"/>
                    <a:pt x="2424" y="3136"/>
                    <a:pt x="2425" y="3136"/>
                  </a:cubicBezTo>
                  <a:cubicBezTo>
                    <a:pt x="2428" y="3135"/>
                    <a:pt x="2443" y="3134"/>
                    <a:pt x="2429" y="3133"/>
                  </a:cubicBezTo>
                  <a:cubicBezTo>
                    <a:pt x="2391" y="3133"/>
                    <a:pt x="2457" y="3132"/>
                    <a:pt x="2421" y="3131"/>
                  </a:cubicBezTo>
                  <a:cubicBezTo>
                    <a:pt x="2412" y="3131"/>
                    <a:pt x="2415" y="3129"/>
                    <a:pt x="2426" y="3128"/>
                  </a:cubicBezTo>
                  <a:cubicBezTo>
                    <a:pt x="2438" y="3127"/>
                    <a:pt x="2396" y="3127"/>
                    <a:pt x="2434" y="3126"/>
                  </a:cubicBezTo>
                  <a:cubicBezTo>
                    <a:pt x="2428" y="3125"/>
                    <a:pt x="2451" y="3124"/>
                    <a:pt x="2455" y="3123"/>
                  </a:cubicBezTo>
                  <a:cubicBezTo>
                    <a:pt x="2456" y="3116"/>
                    <a:pt x="2470" y="3116"/>
                    <a:pt x="2476" y="3114"/>
                  </a:cubicBezTo>
                  <a:cubicBezTo>
                    <a:pt x="2483" y="3109"/>
                    <a:pt x="2519" y="3108"/>
                    <a:pt x="2535" y="3104"/>
                  </a:cubicBezTo>
                  <a:cubicBezTo>
                    <a:pt x="2494" y="3103"/>
                    <a:pt x="2558" y="3102"/>
                    <a:pt x="2526" y="3102"/>
                  </a:cubicBezTo>
                  <a:cubicBezTo>
                    <a:pt x="2506" y="3101"/>
                    <a:pt x="2545" y="3100"/>
                    <a:pt x="2519" y="3099"/>
                  </a:cubicBezTo>
                  <a:cubicBezTo>
                    <a:pt x="2543" y="3094"/>
                    <a:pt x="2552" y="3091"/>
                    <a:pt x="2581" y="3086"/>
                  </a:cubicBezTo>
                  <a:cubicBezTo>
                    <a:pt x="2591" y="3083"/>
                    <a:pt x="2558" y="3079"/>
                    <a:pt x="2601" y="3076"/>
                  </a:cubicBezTo>
                  <a:cubicBezTo>
                    <a:pt x="2605" y="3076"/>
                    <a:pt x="2606" y="3075"/>
                    <a:pt x="2601" y="3075"/>
                  </a:cubicBezTo>
                  <a:cubicBezTo>
                    <a:pt x="2572" y="3074"/>
                    <a:pt x="2572" y="3073"/>
                    <a:pt x="2600" y="3071"/>
                  </a:cubicBezTo>
                  <a:cubicBezTo>
                    <a:pt x="2550" y="3069"/>
                    <a:pt x="2606" y="3071"/>
                    <a:pt x="2601" y="3067"/>
                  </a:cubicBezTo>
                  <a:cubicBezTo>
                    <a:pt x="2596" y="3066"/>
                    <a:pt x="2574" y="3064"/>
                    <a:pt x="2584" y="3064"/>
                  </a:cubicBezTo>
                  <a:cubicBezTo>
                    <a:pt x="2612" y="3063"/>
                    <a:pt x="2573" y="3062"/>
                    <a:pt x="2579" y="3061"/>
                  </a:cubicBezTo>
                  <a:cubicBezTo>
                    <a:pt x="2586" y="3060"/>
                    <a:pt x="2583" y="3058"/>
                    <a:pt x="2580" y="3057"/>
                  </a:cubicBezTo>
                  <a:cubicBezTo>
                    <a:pt x="2561" y="3055"/>
                    <a:pt x="2562" y="3047"/>
                    <a:pt x="2556" y="3046"/>
                  </a:cubicBezTo>
                  <a:cubicBezTo>
                    <a:pt x="2530" y="3041"/>
                    <a:pt x="2519" y="3043"/>
                    <a:pt x="2518" y="3036"/>
                  </a:cubicBezTo>
                  <a:cubicBezTo>
                    <a:pt x="2513" y="3022"/>
                    <a:pt x="2536" y="3028"/>
                    <a:pt x="2498" y="3025"/>
                  </a:cubicBezTo>
                  <a:cubicBezTo>
                    <a:pt x="2550" y="3024"/>
                    <a:pt x="2482" y="3023"/>
                    <a:pt x="2515" y="3022"/>
                  </a:cubicBezTo>
                  <a:cubicBezTo>
                    <a:pt x="2486" y="3021"/>
                    <a:pt x="2522" y="3020"/>
                    <a:pt x="2519" y="3019"/>
                  </a:cubicBezTo>
                  <a:cubicBezTo>
                    <a:pt x="2516" y="3018"/>
                    <a:pt x="2518" y="3017"/>
                    <a:pt x="2518" y="3016"/>
                  </a:cubicBezTo>
                  <a:cubicBezTo>
                    <a:pt x="2519" y="3015"/>
                    <a:pt x="2493" y="3015"/>
                    <a:pt x="2515" y="3014"/>
                  </a:cubicBezTo>
                  <a:cubicBezTo>
                    <a:pt x="2529" y="3013"/>
                    <a:pt x="2523" y="3011"/>
                    <a:pt x="2507" y="3010"/>
                  </a:cubicBezTo>
                  <a:cubicBezTo>
                    <a:pt x="2473" y="3009"/>
                    <a:pt x="2546" y="3008"/>
                    <a:pt x="2518" y="3007"/>
                  </a:cubicBezTo>
                  <a:cubicBezTo>
                    <a:pt x="2482" y="3005"/>
                    <a:pt x="2499" y="3003"/>
                    <a:pt x="2499" y="3002"/>
                  </a:cubicBezTo>
                  <a:cubicBezTo>
                    <a:pt x="2500" y="3000"/>
                    <a:pt x="2479" y="2998"/>
                    <a:pt x="2518" y="2997"/>
                  </a:cubicBezTo>
                  <a:cubicBezTo>
                    <a:pt x="2465" y="2995"/>
                    <a:pt x="2519" y="2990"/>
                    <a:pt x="2532" y="2985"/>
                  </a:cubicBezTo>
                  <a:cubicBezTo>
                    <a:pt x="2542" y="2984"/>
                    <a:pt x="2499" y="2982"/>
                    <a:pt x="2537" y="2981"/>
                  </a:cubicBezTo>
                  <a:cubicBezTo>
                    <a:pt x="2508" y="2981"/>
                    <a:pt x="2543" y="2980"/>
                    <a:pt x="2540" y="2979"/>
                  </a:cubicBezTo>
                  <a:cubicBezTo>
                    <a:pt x="2531" y="2969"/>
                    <a:pt x="2565" y="2963"/>
                    <a:pt x="2581" y="2961"/>
                  </a:cubicBezTo>
                  <a:cubicBezTo>
                    <a:pt x="2531" y="2960"/>
                    <a:pt x="2575" y="2958"/>
                    <a:pt x="2584" y="2958"/>
                  </a:cubicBezTo>
                  <a:cubicBezTo>
                    <a:pt x="2636" y="2946"/>
                    <a:pt x="2594" y="2949"/>
                    <a:pt x="2662" y="2943"/>
                  </a:cubicBezTo>
                  <a:lnTo>
                    <a:pt x="2652" y="2942"/>
                  </a:lnTo>
                  <a:cubicBezTo>
                    <a:pt x="2641" y="2939"/>
                    <a:pt x="2634" y="2937"/>
                    <a:pt x="2663" y="2934"/>
                  </a:cubicBezTo>
                  <a:cubicBezTo>
                    <a:pt x="2716" y="2929"/>
                    <a:pt x="2721" y="2925"/>
                    <a:pt x="2748" y="2917"/>
                  </a:cubicBezTo>
                  <a:cubicBezTo>
                    <a:pt x="2750" y="2916"/>
                    <a:pt x="2766" y="2915"/>
                    <a:pt x="2767" y="2914"/>
                  </a:cubicBezTo>
                  <a:cubicBezTo>
                    <a:pt x="2769" y="2913"/>
                    <a:pt x="2748" y="2912"/>
                    <a:pt x="2758" y="2911"/>
                  </a:cubicBezTo>
                  <a:cubicBezTo>
                    <a:pt x="2780" y="2910"/>
                    <a:pt x="2747" y="2909"/>
                    <a:pt x="2752" y="2909"/>
                  </a:cubicBezTo>
                  <a:cubicBezTo>
                    <a:pt x="2784" y="2908"/>
                    <a:pt x="2727" y="2908"/>
                    <a:pt x="2753" y="2907"/>
                  </a:cubicBezTo>
                  <a:cubicBezTo>
                    <a:pt x="2779" y="2906"/>
                    <a:pt x="2767" y="2904"/>
                    <a:pt x="2761" y="2904"/>
                  </a:cubicBezTo>
                  <a:cubicBezTo>
                    <a:pt x="2736" y="2903"/>
                    <a:pt x="2768" y="2903"/>
                    <a:pt x="2765" y="2902"/>
                  </a:cubicBezTo>
                  <a:cubicBezTo>
                    <a:pt x="2747" y="2902"/>
                    <a:pt x="2750" y="2900"/>
                    <a:pt x="2746" y="2887"/>
                  </a:cubicBezTo>
                  <a:cubicBezTo>
                    <a:pt x="2742" y="2883"/>
                    <a:pt x="2767" y="2879"/>
                    <a:pt x="2731" y="2874"/>
                  </a:cubicBezTo>
                  <a:cubicBezTo>
                    <a:pt x="2779" y="2874"/>
                    <a:pt x="2719" y="2873"/>
                    <a:pt x="2738" y="2872"/>
                  </a:cubicBezTo>
                  <a:cubicBezTo>
                    <a:pt x="2768" y="2871"/>
                    <a:pt x="2731" y="2862"/>
                    <a:pt x="2727" y="2855"/>
                  </a:cubicBezTo>
                  <a:cubicBezTo>
                    <a:pt x="2730" y="2851"/>
                    <a:pt x="2716" y="2850"/>
                    <a:pt x="2690" y="2848"/>
                  </a:cubicBezTo>
                  <a:cubicBezTo>
                    <a:pt x="2725" y="2847"/>
                    <a:pt x="2693" y="2846"/>
                    <a:pt x="2687" y="2845"/>
                  </a:cubicBezTo>
                  <a:cubicBezTo>
                    <a:pt x="2680" y="2844"/>
                    <a:pt x="2689" y="2842"/>
                    <a:pt x="2684" y="2841"/>
                  </a:cubicBezTo>
                  <a:cubicBezTo>
                    <a:pt x="2680" y="2840"/>
                    <a:pt x="2649" y="2839"/>
                    <a:pt x="2666" y="2838"/>
                  </a:cubicBezTo>
                  <a:cubicBezTo>
                    <a:pt x="2687" y="2837"/>
                    <a:pt x="2626" y="2836"/>
                    <a:pt x="2658" y="2835"/>
                  </a:cubicBezTo>
                  <a:cubicBezTo>
                    <a:pt x="2663" y="2835"/>
                    <a:pt x="2628" y="2833"/>
                    <a:pt x="2663" y="2833"/>
                  </a:cubicBezTo>
                  <a:cubicBezTo>
                    <a:pt x="2630" y="2826"/>
                    <a:pt x="2570" y="2829"/>
                    <a:pt x="2581" y="2819"/>
                  </a:cubicBezTo>
                  <a:cubicBezTo>
                    <a:pt x="2514" y="2819"/>
                    <a:pt x="2470" y="2815"/>
                    <a:pt x="2437" y="2809"/>
                  </a:cubicBezTo>
                  <a:cubicBezTo>
                    <a:pt x="2469" y="2808"/>
                    <a:pt x="2433" y="2807"/>
                    <a:pt x="2433" y="2806"/>
                  </a:cubicBezTo>
                  <a:cubicBezTo>
                    <a:pt x="2432" y="2805"/>
                    <a:pt x="2454" y="2804"/>
                    <a:pt x="2457" y="2803"/>
                  </a:cubicBezTo>
                  <a:cubicBezTo>
                    <a:pt x="2460" y="2801"/>
                    <a:pt x="2442" y="2799"/>
                    <a:pt x="2472" y="2798"/>
                  </a:cubicBezTo>
                  <a:cubicBezTo>
                    <a:pt x="2450" y="2797"/>
                    <a:pt x="2445" y="2795"/>
                    <a:pt x="2459" y="2794"/>
                  </a:cubicBezTo>
                  <a:cubicBezTo>
                    <a:pt x="2478" y="2793"/>
                    <a:pt x="2441" y="2791"/>
                    <a:pt x="2454" y="2790"/>
                  </a:cubicBezTo>
                  <a:cubicBezTo>
                    <a:pt x="2458" y="2789"/>
                    <a:pt x="2420" y="2788"/>
                    <a:pt x="2418" y="2788"/>
                  </a:cubicBezTo>
                  <a:cubicBezTo>
                    <a:pt x="2408" y="2792"/>
                    <a:pt x="2427" y="2798"/>
                    <a:pt x="2394" y="2801"/>
                  </a:cubicBezTo>
                  <a:cubicBezTo>
                    <a:pt x="2455" y="2806"/>
                    <a:pt x="2295" y="2798"/>
                    <a:pt x="2349" y="2806"/>
                  </a:cubicBezTo>
                  <a:cubicBezTo>
                    <a:pt x="2311" y="2806"/>
                    <a:pt x="2278" y="2806"/>
                    <a:pt x="2248" y="2805"/>
                  </a:cubicBezTo>
                  <a:cubicBezTo>
                    <a:pt x="2248" y="2801"/>
                    <a:pt x="2248" y="2801"/>
                    <a:pt x="2206" y="2798"/>
                  </a:cubicBezTo>
                  <a:cubicBezTo>
                    <a:pt x="2206" y="2800"/>
                    <a:pt x="2210" y="2801"/>
                    <a:pt x="2205" y="2803"/>
                  </a:cubicBezTo>
                  <a:cubicBezTo>
                    <a:pt x="2202" y="2804"/>
                    <a:pt x="2246" y="2804"/>
                    <a:pt x="2208" y="2805"/>
                  </a:cubicBezTo>
                  <a:cubicBezTo>
                    <a:pt x="2304" y="2808"/>
                    <a:pt x="2160" y="2820"/>
                    <a:pt x="2125" y="2806"/>
                  </a:cubicBezTo>
                  <a:cubicBezTo>
                    <a:pt x="2127" y="2805"/>
                    <a:pt x="2145" y="2803"/>
                    <a:pt x="2155" y="2801"/>
                  </a:cubicBezTo>
                  <a:cubicBezTo>
                    <a:pt x="2121" y="2798"/>
                    <a:pt x="2077" y="2798"/>
                    <a:pt x="2112" y="2795"/>
                  </a:cubicBezTo>
                  <a:cubicBezTo>
                    <a:pt x="2136" y="2793"/>
                    <a:pt x="2109" y="2793"/>
                    <a:pt x="2114" y="2791"/>
                  </a:cubicBezTo>
                  <a:cubicBezTo>
                    <a:pt x="2143" y="2790"/>
                    <a:pt x="2097" y="2790"/>
                    <a:pt x="2109" y="2789"/>
                  </a:cubicBezTo>
                  <a:cubicBezTo>
                    <a:pt x="2129" y="2788"/>
                    <a:pt x="2123" y="2788"/>
                    <a:pt x="2123" y="2784"/>
                  </a:cubicBezTo>
                  <a:cubicBezTo>
                    <a:pt x="2081" y="2780"/>
                    <a:pt x="2182" y="2778"/>
                    <a:pt x="2124" y="2775"/>
                  </a:cubicBezTo>
                  <a:cubicBezTo>
                    <a:pt x="2120" y="2775"/>
                    <a:pt x="2123" y="2774"/>
                    <a:pt x="2129" y="2774"/>
                  </a:cubicBezTo>
                  <a:cubicBezTo>
                    <a:pt x="2155" y="2773"/>
                    <a:pt x="2142" y="2772"/>
                    <a:pt x="2143" y="2771"/>
                  </a:cubicBezTo>
                  <a:cubicBezTo>
                    <a:pt x="2150" y="2763"/>
                    <a:pt x="2125" y="2766"/>
                    <a:pt x="2165" y="2764"/>
                  </a:cubicBezTo>
                  <a:cubicBezTo>
                    <a:pt x="2132" y="2763"/>
                    <a:pt x="2145" y="2762"/>
                    <a:pt x="2144" y="2761"/>
                  </a:cubicBezTo>
                  <a:cubicBezTo>
                    <a:pt x="2139" y="2754"/>
                    <a:pt x="2151" y="2745"/>
                    <a:pt x="2142" y="2743"/>
                  </a:cubicBezTo>
                  <a:cubicBezTo>
                    <a:pt x="2134" y="2742"/>
                    <a:pt x="2182" y="2741"/>
                    <a:pt x="2158" y="2739"/>
                  </a:cubicBezTo>
                  <a:cubicBezTo>
                    <a:pt x="2141" y="2738"/>
                    <a:pt x="2205" y="2736"/>
                    <a:pt x="2185" y="2735"/>
                  </a:cubicBezTo>
                  <a:cubicBezTo>
                    <a:pt x="2228" y="2734"/>
                    <a:pt x="2163" y="2732"/>
                    <a:pt x="2184" y="2731"/>
                  </a:cubicBezTo>
                  <a:cubicBezTo>
                    <a:pt x="2129" y="2729"/>
                    <a:pt x="2194" y="2728"/>
                    <a:pt x="2189" y="2726"/>
                  </a:cubicBezTo>
                  <a:cubicBezTo>
                    <a:pt x="2241" y="2726"/>
                    <a:pt x="2218" y="2724"/>
                    <a:pt x="2248" y="2723"/>
                  </a:cubicBezTo>
                  <a:cubicBezTo>
                    <a:pt x="2248" y="2724"/>
                    <a:pt x="2238" y="2725"/>
                    <a:pt x="2250" y="2726"/>
                  </a:cubicBezTo>
                  <a:cubicBezTo>
                    <a:pt x="2281" y="2727"/>
                    <a:pt x="2251" y="2728"/>
                    <a:pt x="2246" y="2728"/>
                  </a:cubicBezTo>
                  <a:cubicBezTo>
                    <a:pt x="2229" y="2730"/>
                    <a:pt x="2244" y="2732"/>
                    <a:pt x="2255" y="2734"/>
                  </a:cubicBezTo>
                  <a:cubicBezTo>
                    <a:pt x="2266" y="2736"/>
                    <a:pt x="2279" y="2738"/>
                    <a:pt x="2250" y="2739"/>
                  </a:cubicBezTo>
                  <a:cubicBezTo>
                    <a:pt x="2244" y="2740"/>
                    <a:pt x="2242" y="2741"/>
                    <a:pt x="2249" y="2741"/>
                  </a:cubicBezTo>
                  <a:cubicBezTo>
                    <a:pt x="2283" y="2747"/>
                    <a:pt x="2297" y="2746"/>
                    <a:pt x="2311" y="2749"/>
                  </a:cubicBezTo>
                  <a:cubicBezTo>
                    <a:pt x="2306" y="2750"/>
                    <a:pt x="2347" y="2751"/>
                    <a:pt x="2315" y="2752"/>
                  </a:cubicBezTo>
                  <a:cubicBezTo>
                    <a:pt x="2369" y="2755"/>
                    <a:pt x="2292" y="2758"/>
                    <a:pt x="2322" y="2761"/>
                  </a:cubicBezTo>
                  <a:cubicBezTo>
                    <a:pt x="2283" y="2763"/>
                    <a:pt x="2341" y="2764"/>
                    <a:pt x="2346" y="2766"/>
                  </a:cubicBezTo>
                  <a:cubicBezTo>
                    <a:pt x="2427" y="2768"/>
                    <a:pt x="2350" y="2754"/>
                    <a:pt x="2471" y="2756"/>
                  </a:cubicBezTo>
                  <a:cubicBezTo>
                    <a:pt x="2481" y="2757"/>
                    <a:pt x="2472" y="2758"/>
                    <a:pt x="2483" y="2759"/>
                  </a:cubicBezTo>
                  <a:cubicBezTo>
                    <a:pt x="2501" y="2760"/>
                    <a:pt x="2460" y="2761"/>
                    <a:pt x="2478" y="2762"/>
                  </a:cubicBezTo>
                  <a:cubicBezTo>
                    <a:pt x="2506" y="2763"/>
                    <a:pt x="2467" y="2764"/>
                    <a:pt x="2477" y="2765"/>
                  </a:cubicBezTo>
                  <a:cubicBezTo>
                    <a:pt x="2489" y="2766"/>
                    <a:pt x="2492" y="2767"/>
                    <a:pt x="2479" y="2769"/>
                  </a:cubicBezTo>
                  <a:cubicBezTo>
                    <a:pt x="2470" y="2769"/>
                    <a:pt x="2499" y="2770"/>
                    <a:pt x="2486" y="2771"/>
                  </a:cubicBezTo>
                  <a:cubicBezTo>
                    <a:pt x="2520" y="2771"/>
                    <a:pt x="2530" y="2771"/>
                    <a:pt x="2540" y="2770"/>
                  </a:cubicBezTo>
                  <a:cubicBezTo>
                    <a:pt x="2546" y="2769"/>
                    <a:pt x="2569" y="2768"/>
                    <a:pt x="2540" y="2768"/>
                  </a:cubicBezTo>
                  <a:cubicBezTo>
                    <a:pt x="2573" y="2767"/>
                    <a:pt x="2539" y="2766"/>
                    <a:pt x="2548" y="2766"/>
                  </a:cubicBezTo>
                  <a:cubicBezTo>
                    <a:pt x="2556" y="2765"/>
                    <a:pt x="2560" y="2764"/>
                    <a:pt x="2559" y="2764"/>
                  </a:cubicBezTo>
                  <a:cubicBezTo>
                    <a:pt x="2545" y="2761"/>
                    <a:pt x="2657" y="2759"/>
                    <a:pt x="2603" y="2757"/>
                  </a:cubicBezTo>
                  <a:cubicBezTo>
                    <a:pt x="2629" y="2752"/>
                    <a:pt x="2659" y="2746"/>
                    <a:pt x="2680" y="2744"/>
                  </a:cubicBezTo>
                  <a:cubicBezTo>
                    <a:pt x="2625" y="2738"/>
                    <a:pt x="2707" y="2748"/>
                    <a:pt x="2706" y="2732"/>
                  </a:cubicBezTo>
                  <a:cubicBezTo>
                    <a:pt x="2673" y="2731"/>
                    <a:pt x="2708" y="2730"/>
                    <a:pt x="2691" y="2729"/>
                  </a:cubicBezTo>
                  <a:cubicBezTo>
                    <a:pt x="2656" y="2727"/>
                    <a:pt x="2693" y="2722"/>
                    <a:pt x="2667" y="2720"/>
                  </a:cubicBezTo>
                  <a:cubicBezTo>
                    <a:pt x="2650" y="2718"/>
                    <a:pt x="2681" y="2715"/>
                    <a:pt x="2662" y="2714"/>
                  </a:cubicBezTo>
                  <a:cubicBezTo>
                    <a:pt x="2638" y="2713"/>
                    <a:pt x="2669" y="2712"/>
                    <a:pt x="2651" y="2711"/>
                  </a:cubicBezTo>
                  <a:cubicBezTo>
                    <a:pt x="2642" y="2711"/>
                    <a:pt x="2678" y="2710"/>
                    <a:pt x="2649" y="2709"/>
                  </a:cubicBezTo>
                  <a:cubicBezTo>
                    <a:pt x="2635" y="2708"/>
                    <a:pt x="2644" y="2707"/>
                    <a:pt x="2644" y="2705"/>
                  </a:cubicBezTo>
                  <a:cubicBezTo>
                    <a:pt x="2639" y="2698"/>
                    <a:pt x="2655" y="2696"/>
                    <a:pt x="2641" y="2695"/>
                  </a:cubicBezTo>
                  <a:cubicBezTo>
                    <a:pt x="2622" y="2680"/>
                    <a:pt x="2536" y="2669"/>
                    <a:pt x="2483" y="2656"/>
                  </a:cubicBezTo>
                  <a:cubicBezTo>
                    <a:pt x="2521" y="2656"/>
                    <a:pt x="2453" y="2655"/>
                    <a:pt x="2493" y="2654"/>
                  </a:cubicBezTo>
                  <a:cubicBezTo>
                    <a:pt x="2454" y="2647"/>
                    <a:pt x="2430" y="2642"/>
                    <a:pt x="2414" y="2634"/>
                  </a:cubicBezTo>
                  <a:cubicBezTo>
                    <a:pt x="2408" y="2633"/>
                    <a:pt x="2398" y="2631"/>
                    <a:pt x="2390" y="2630"/>
                  </a:cubicBezTo>
                  <a:cubicBezTo>
                    <a:pt x="2381" y="2628"/>
                    <a:pt x="2400" y="2627"/>
                    <a:pt x="2393" y="2625"/>
                  </a:cubicBezTo>
                  <a:cubicBezTo>
                    <a:pt x="2387" y="2624"/>
                    <a:pt x="2380" y="2622"/>
                    <a:pt x="2373" y="2621"/>
                  </a:cubicBezTo>
                  <a:cubicBezTo>
                    <a:pt x="2365" y="2620"/>
                    <a:pt x="2390" y="2618"/>
                    <a:pt x="2358" y="2617"/>
                  </a:cubicBezTo>
                  <a:cubicBezTo>
                    <a:pt x="2369" y="2617"/>
                    <a:pt x="2367" y="2616"/>
                    <a:pt x="2364" y="2616"/>
                  </a:cubicBezTo>
                  <a:cubicBezTo>
                    <a:pt x="2346" y="2614"/>
                    <a:pt x="2451" y="2614"/>
                    <a:pt x="2425" y="2612"/>
                  </a:cubicBezTo>
                  <a:cubicBezTo>
                    <a:pt x="2399" y="2600"/>
                    <a:pt x="2311" y="2604"/>
                    <a:pt x="2331" y="2599"/>
                  </a:cubicBezTo>
                  <a:cubicBezTo>
                    <a:pt x="2298" y="2595"/>
                    <a:pt x="2309" y="2594"/>
                    <a:pt x="2280" y="2591"/>
                  </a:cubicBezTo>
                  <a:cubicBezTo>
                    <a:pt x="2231" y="2591"/>
                    <a:pt x="2251" y="2590"/>
                    <a:pt x="2248" y="2589"/>
                  </a:cubicBezTo>
                  <a:cubicBezTo>
                    <a:pt x="2246" y="2588"/>
                    <a:pt x="2251" y="2587"/>
                    <a:pt x="2247" y="2587"/>
                  </a:cubicBezTo>
                  <a:cubicBezTo>
                    <a:pt x="2239" y="2585"/>
                    <a:pt x="2266" y="2584"/>
                    <a:pt x="2257" y="2582"/>
                  </a:cubicBezTo>
                  <a:cubicBezTo>
                    <a:pt x="2272" y="2582"/>
                    <a:pt x="2303" y="2580"/>
                    <a:pt x="2330" y="2572"/>
                  </a:cubicBezTo>
                  <a:cubicBezTo>
                    <a:pt x="2339" y="2571"/>
                    <a:pt x="2336" y="2569"/>
                    <a:pt x="2330" y="2568"/>
                  </a:cubicBezTo>
                  <a:cubicBezTo>
                    <a:pt x="2324" y="2567"/>
                    <a:pt x="2358" y="2566"/>
                    <a:pt x="2339" y="2566"/>
                  </a:cubicBezTo>
                  <a:cubicBezTo>
                    <a:pt x="2306" y="2564"/>
                    <a:pt x="2357" y="2564"/>
                    <a:pt x="2354" y="2563"/>
                  </a:cubicBezTo>
                  <a:cubicBezTo>
                    <a:pt x="2350" y="2561"/>
                    <a:pt x="2354" y="2558"/>
                    <a:pt x="2322" y="2556"/>
                  </a:cubicBezTo>
                  <a:cubicBezTo>
                    <a:pt x="2280" y="2553"/>
                    <a:pt x="2400" y="2552"/>
                    <a:pt x="2391" y="2550"/>
                  </a:cubicBezTo>
                  <a:cubicBezTo>
                    <a:pt x="2402" y="2548"/>
                    <a:pt x="2384" y="2545"/>
                    <a:pt x="2414" y="2542"/>
                  </a:cubicBezTo>
                  <a:cubicBezTo>
                    <a:pt x="2379" y="2540"/>
                    <a:pt x="2440" y="2538"/>
                    <a:pt x="2434" y="2536"/>
                  </a:cubicBezTo>
                  <a:cubicBezTo>
                    <a:pt x="2403" y="2535"/>
                    <a:pt x="2440" y="2535"/>
                    <a:pt x="2436" y="2534"/>
                  </a:cubicBezTo>
                  <a:cubicBezTo>
                    <a:pt x="2435" y="2533"/>
                    <a:pt x="2449" y="2533"/>
                    <a:pt x="2455" y="2533"/>
                  </a:cubicBezTo>
                  <a:cubicBezTo>
                    <a:pt x="2402" y="2531"/>
                    <a:pt x="2465" y="2529"/>
                    <a:pt x="2437" y="2527"/>
                  </a:cubicBezTo>
                  <a:cubicBezTo>
                    <a:pt x="2418" y="2526"/>
                    <a:pt x="2461" y="2526"/>
                    <a:pt x="2476" y="2526"/>
                  </a:cubicBezTo>
                  <a:cubicBezTo>
                    <a:pt x="2460" y="2525"/>
                    <a:pt x="2442" y="2524"/>
                    <a:pt x="2427" y="2523"/>
                  </a:cubicBezTo>
                  <a:cubicBezTo>
                    <a:pt x="2414" y="2521"/>
                    <a:pt x="2462" y="2519"/>
                    <a:pt x="2475" y="2518"/>
                  </a:cubicBezTo>
                  <a:cubicBezTo>
                    <a:pt x="2477" y="2517"/>
                    <a:pt x="2462" y="2516"/>
                    <a:pt x="2457" y="2515"/>
                  </a:cubicBezTo>
                  <a:cubicBezTo>
                    <a:pt x="2456" y="2515"/>
                    <a:pt x="2469" y="2514"/>
                    <a:pt x="2469" y="2514"/>
                  </a:cubicBezTo>
                  <a:cubicBezTo>
                    <a:pt x="2445" y="2512"/>
                    <a:pt x="2470" y="2513"/>
                    <a:pt x="2476" y="2511"/>
                  </a:cubicBezTo>
                  <a:cubicBezTo>
                    <a:pt x="2479" y="2510"/>
                    <a:pt x="2486" y="2509"/>
                    <a:pt x="2475" y="2508"/>
                  </a:cubicBezTo>
                  <a:cubicBezTo>
                    <a:pt x="2460" y="2507"/>
                    <a:pt x="2510" y="2506"/>
                    <a:pt x="2482" y="2505"/>
                  </a:cubicBezTo>
                  <a:cubicBezTo>
                    <a:pt x="2472" y="2505"/>
                    <a:pt x="2497" y="2503"/>
                    <a:pt x="2490" y="2503"/>
                  </a:cubicBezTo>
                  <a:cubicBezTo>
                    <a:pt x="2476" y="2501"/>
                    <a:pt x="2509" y="2500"/>
                    <a:pt x="2499" y="2499"/>
                  </a:cubicBezTo>
                  <a:cubicBezTo>
                    <a:pt x="2486" y="2498"/>
                    <a:pt x="2480" y="2496"/>
                    <a:pt x="2497" y="2495"/>
                  </a:cubicBezTo>
                  <a:cubicBezTo>
                    <a:pt x="2509" y="2493"/>
                    <a:pt x="2411" y="2488"/>
                    <a:pt x="2397" y="2484"/>
                  </a:cubicBezTo>
                  <a:cubicBezTo>
                    <a:pt x="2373" y="2483"/>
                    <a:pt x="2415" y="2480"/>
                    <a:pt x="2403" y="2479"/>
                  </a:cubicBezTo>
                  <a:cubicBezTo>
                    <a:pt x="2401" y="2477"/>
                    <a:pt x="2448" y="2476"/>
                    <a:pt x="2417" y="2475"/>
                  </a:cubicBezTo>
                  <a:cubicBezTo>
                    <a:pt x="2514" y="2457"/>
                    <a:pt x="2182" y="2452"/>
                    <a:pt x="2141" y="2449"/>
                  </a:cubicBezTo>
                  <a:cubicBezTo>
                    <a:pt x="2113" y="2447"/>
                    <a:pt x="2100" y="2446"/>
                    <a:pt x="2082" y="2433"/>
                  </a:cubicBezTo>
                  <a:cubicBezTo>
                    <a:pt x="2081" y="2432"/>
                    <a:pt x="2030" y="2431"/>
                    <a:pt x="2076" y="2429"/>
                  </a:cubicBezTo>
                  <a:cubicBezTo>
                    <a:pt x="2062" y="2429"/>
                    <a:pt x="2030" y="2428"/>
                    <a:pt x="2020" y="2421"/>
                  </a:cubicBezTo>
                  <a:cubicBezTo>
                    <a:pt x="2024" y="2407"/>
                    <a:pt x="1991" y="2411"/>
                    <a:pt x="1988" y="2408"/>
                  </a:cubicBezTo>
                  <a:cubicBezTo>
                    <a:pt x="1994" y="2407"/>
                    <a:pt x="1969" y="2407"/>
                    <a:pt x="1976" y="2406"/>
                  </a:cubicBezTo>
                  <a:cubicBezTo>
                    <a:pt x="1982" y="2405"/>
                    <a:pt x="1971" y="2404"/>
                    <a:pt x="1995" y="2403"/>
                  </a:cubicBezTo>
                  <a:cubicBezTo>
                    <a:pt x="1993" y="2401"/>
                    <a:pt x="1895" y="2396"/>
                    <a:pt x="1955" y="2393"/>
                  </a:cubicBezTo>
                  <a:cubicBezTo>
                    <a:pt x="1940" y="2390"/>
                    <a:pt x="1908" y="2389"/>
                    <a:pt x="1977" y="2387"/>
                  </a:cubicBezTo>
                  <a:cubicBezTo>
                    <a:pt x="1888" y="2384"/>
                    <a:pt x="2016" y="2381"/>
                    <a:pt x="1930" y="2380"/>
                  </a:cubicBezTo>
                  <a:cubicBezTo>
                    <a:pt x="1905" y="2381"/>
                    <a:pt x="1926" y="2379"/>
                    <a:pt x="1936" y="2380"/>
                  </a:cubicBezTo>
                  <a:cubicBezTo>
                    <a:pt x="1919" y="2381"/>
                    <a:pt x="1941" y="2379"/>
                    <a:pt x="1935" y="2375"/>
                  </a:cubicBezTo>
                  <a:cubicBezTo>
                    <a:pt x="1933" y="2374"/>
                    <a:pt x="1915" y="2372"/>
                    <a:pt x="1925" y="2371"/>
                  </a:cubicBezTo>
                  <a:cubicBezTo>
                    <a:pt x="1947" y="2369"/>
                    <a:pt x="1933" y="2366"/>
                    <a:pt x="1933" y="2364"/>
                  </a:cubicBezTo>
                  <a:cubicBezTo>
                    <a:pt x="1938" y="2361"/>
                    <a:pt x="1851" y="2359"/>
                    <a:pt x="1879" y="2358"/>
                  </a:cubicBezTo>
                  <a:cubicBezTo>
                    <a:pt x="1913" y="2357"/>
                    <a:pt x="1856" y="2357"/>
                    <a:pt x="1886" y="2356"/>
                  </a:cubicBezTo>
                  <a:cubicBezTo>
                    <a:pt x="1945" y="2355"/>
                    <a:pt x="1861" y="2346"/>
                    <a:pt x="1861" y="2344"/>
                  </a:cubicBezTo>
                  <a:cubicBezTo>
                    <a:pt x="1803" y="2338"/>
                    <a:pt x="1813" y="2333"/>
                    <a:pt x="1701" y="2327"/>
                  </a:cubicBezTo>
                  <a:cubicBezTo>
                    <a:pt x="1676" y="2328"/>
                    <a:pt x="1697" y="2326"/>
                    <a:pt x="1707" y="2327"/>
                  </a:cubicBezTo>
                  <a:cubicBezTo>
                    <a:pt x="1703" y="2327"/>
                    <a:pt x="1699" y="2328"/>
                    <a:pt x="1701" y="2327"/>
                  </a:cubicBezTo>
                  <a:cubicBezTo>
                    <a:pt x="1707" y="2326"/>
                    <a:pt x="1661" y="2325"/>
                    <a:pt x="1701" y="2324"/>
                  </a:cubicBezTo>
                  <a:cubicBezTo>
                    <a:pt x="1676" y="2323"/>
                    <a:pt x="1716" y="2322"/>
                    <a:pt x="1707" y="2321"/>
                  </a:cubicBezTo>
                  <a:cubicBezTo>
                    <a:pt x="1703" y="2321"/>
                    <a:pt x="1714" y="2320"/>
                    <a:pt x="1680" y="2320"/>
                  </a:cubicBezTo>
                  <a:cubicBezTo>
                    <a:pt x="1655" y="2321"/>
                    <a:pt x="1676" y="2319"/>
                    <a:pt x="1686" y="2320"/>
                  </a:cubicBezTo>
                  <a:cubicBezTo>
                    <a:pt x="1682" y="2320"/>
                    <a:pt x="1678" y="2320"/>
                    <a:pt x="1680" y="2320"/>
                  </a:cubicBezTo>
                  <a:cubicBezTo>
                    <a:pt x="1646" y="2314"/>
                    <a:pt x="1677" y="2315"/>
                    <a:pt x="1587" y="2314"/>
                  </a:cubicBezTo>
                  <a:cubicBezTo>
                    <a:pt x="1582" y="2313"/>
                    <a:pt x="1577" y="2312"/>
                    <a:pt x="1572" y="2312"/>
                  </a:cubicBezTo>
                  <a:cubicBezTo>
                    <a:pt x="1505" y="2312"/>
                    <a:pt x="1528" y="2310"/>
                    <a:pt x="1523" y="2309"/>
                  </a:cubicBezTo>
                  <a:cubicBezTo>
                    <a:pt x="1518" y="2307"/>
                    <a:pt x="1465" y="2306"/>
                    <a:pt x="1519" y="2304"/>
                  </a:cubicBezTo>
                  <a:cubicBezTo>
                    <a:pt x="1498" y="2304"/>
                    <a:pt x="1500" y="2302"/>
                    <a:pt x="1462" y="2302"/>
                  </a:cubicBezTo>
                  <a:cubicBezTo>
                    <a:pt x="1520" y="2298"/>
                    <a:pt x="1395" y="2300"/>
                    <a:pt x="1457" y="2300"/>
                  </a:cubicBezTo>
                  <a:cubicBezTo>
                    <a:pt x="1453" y="2300"/>
                    <a:pt x="1449" y="2300"/>
                    <a:pt x="1451" y="2300"/>
                  </a:cubicBezTo>
                  <a:cubicBezTo>
                    <a:pt x="1431" y="2297"/>
                    <a:pt x="1325" y="2291"/>
                    <a:pt x="1357" y="2289"/>
                  </a:cubicBezTo>
                  <a:cubicBezTo>
                    <a:pt x="1426" y="2282"/>
                    <a:pt x="1453" y="2271"/>
                    <a:pt x="1500" y="2271"/>
                  </a:cubicBezTo>
                  <a:lnTo>
                    <a:pt x="1500" y="2265"/>
                  </a:lnTo>
                  <a:cubicBezTo>
                    <a:pt x="1541" y="2265"/>
                    <a:pt x="1577" y="2261"/>
                    <a:pt x="1558" y="2259"/>
                  </a:cubicBezTo>
                  <a:cubicBezTo>
                    <a:pt x="1579" y="2258"/>
                    <a:pt x="1603" y="2258"/>
                    <a:pt x="1617" y="2257"/>
                  </a:cubicBezTo>
                  <a:cubicBezTo>
                    <a:pt x="1582" y="2253"/>
                    <a:pt x="1676" y="2252"/>
                    <a:pt x="1666" y="2249"/>
                  </a:cubicBezTo>
                  <a:cubicBezTo>
                    <a:pt x="1729" y="2240"/>
                    <a:pt x="1819" y="2232"/>
                    <a:pt x="1852" y="2218"/>
                  </a:cubicBezTo>
                  <a:cubicBezTo>
                    <a:pt x="1895" y="2214"/>
                    <a:pt x="1880" y="2211"/>
                    <a:pt x="1935" y="2205"/>
                  </a:cubicBezTo>
                  <a:cubicBezTo>
                    <a:pt x="1979" y="2186"/>
                    <a:pt x="1978" y="2193"/>
                    <a:pt x="2019" y="2183"/>
                  </a:cubicBezTo>
                  <a:cubicBezTo>
                    <a:pt x="1987" y="2182"/>
                    <a:pt x="2022" y="2181"/>
                    <a:pt x="2020" y="2180"/>
                  </a:cubicBezTo>
                  <a:cubicBezTo>
                    <a:pt x="2017" y="2179"/>
                    <a:pt x="2008" y="2177"/>
                    <a:pt x="2022" y="2176"/>
                  </a:cubicBezTo>
                  <a:cubicBezTo>
                    <a:pt x="2040" y="2173"/>
                    <a:pt x="2056" y="2172"/>
                    <a:pt x="2061" y="2170"/>
                  </a:cubicBezTo>
                  <a:cubicBezTo>
                    <a:pt x="2057" y="2168"/>
                    <a:pt x="2088" y="2167"/>
                    <a:pt x="2061" y="2166"/>
                  </a:cubicBezTo>
                  <a:cubicBezTo>
                    <a:pt x="2107" y="2165"/>
                    <a:pt x="2041" y="2164"/>
                    <a:pt x="2066" y="2163"/>
                  </a:cubicBezTo>
                  <a:cubicBezTo>
                    <a:pt x="2097" y="2162"/>
                    <a:pt x="2075" y="2161"/>
                    <a:pt x="2081" y="2160"/>
                  </a:cubicBezTo>
                  <a:cubicBezTo>
                    <a:pt x="2086" y="2158"/>
                    <a:pt x="2109" y="2156"/>
                    <a:pt x="2102" y="2155"/>
                  </a:cubicBezTo>
                  <a:cubicBezTo>
                    <a:pt x="2069" y="2154"/>
                    <a:pt x="2087" y="2153"/>
                    <a:pt x="2100" y="2152"/>
                  </a:cubicBezTo>
                  <a:cubicBezTo>
                    <a:pt x="2113" y="2151"/>
                    <a:pt x="2139" y="2150"/>
                    <a:pt x="2104" y="2149"/>
                  </a:cubicBezTo>
                  <a:cubicBezTo>
                    <a:pt x="2106" y="2147"/>
                    <a:pt x="2176" y="2141"/>
                    <a:pt x="2163" y="2137"/>
                  </a:cubicBezTo>
                  <a:cubicBezTo>
                    <a:pt x="2159" y="2136"/>
                    <a:pt x="2192" y="2135"/>
                    <a:pt x="2167" y="2134"/>
                  </a:cubicBezTo>
                  <a:cubicBezTo>
                    <a:pt x="2147" y="2133"/>
                    <a:pt x="2181" y="2132"/>
                    <a:pt x="2184" y="2131"/>
                  </a:cubicBezTo>
                  <a:cubicBezTo>
                    <a:pt x="2180" y="2120"/>
                    <a:pt x="2236" y="2124"/>
                    <a:pt x="2186" y="2121"/>
                  </a:cubicBezTo>
                  <a:cubicBezTo>
                    <a:pt x="2226" y="2120"/>
                    <a:pt x="2199" y="2118"/>
                    <a:pt x="2206" y="2116"/>
                  </a:cubicBezTo>
                  <a:cubicBezTo>
                    <a:pt x="2222" y="2114"/>
                    <a:pt x="2170" y="2111"/>
                    <a:pt x="2186" y="2109"/>
                  </a:cubicBezTo>
                  <a:cubicBezTo>
                    <a:pt x="2235" y="2105"/>
                    <a:pt x="2191" y="2104"/>
                    <a:pt x="2206" y="2097"/>
                  </a:cubicBezTo>
                  <a:cubicBezTo>
                    <a:pt x="2207" y="2091"/>
                    <a:pt x="2190" y="2094"/>
                    <a:pt x="2204" y="2092"/>
                  </a:cubicBezTo>
                  <a:cubicBezTo>
                    <a:pt x="2230" y="2083"/>
                    <a:pt x="2283" y="2078"/>
                    <a:pt x="2290" y="2070"/>
                  </a:cubicBezTo>
                  <a:cubicBezTo>
                    <a:pt x="2277" y="2067"/>
                    <a:pt x="2302" y="2065"/>
                    <a:pt x="2307" y="2064"/>
                  </a:cubicBezTo>
                  <a:cubicBezTo>
                    <a:pt x="2320" y="2063"/>
                    <a:pt x="2308" y="2061"/>
                    <a:pt x="2311" y="2060"/>
                  </a:cubicBezTo>
                  <a:cubicBezTo>
                    <a:pt x="2313" y="2059"/>
                    <a:pt x="2334" y="2057"/>
                    <a:pt x="2323" y="2057"/>
                  </a:cubicBezTo>
                  <a:cubicBezTo>
                    <a:pt x="2299" y="2056"/>
                    <a:pt x="2342" y="2055"/>
                    <a:pt x="2323" y="2055"/>
                  </a:cubicBezTo>
                  <a:cubicBezTo>
                    <a:pt x="2297" y="2054"/>
                    <a:pt x="2352" y="2053"/>
                    <a:pt x="2314" y="2053"/>
                  </a:cubicBezTo>
                  <a:cubicBezTo>
                    <a:pt x="2312" y="2053"/>
                    <a:pt x="2330" y="2051"/>
                    <a:pt x="2324" y="2051"/>
                  </a:cubicBezTo>
                  <a:cubicBezTo>
                    <a:pt x="2294" y="2050"/>
                    <a:pt x="2343" y="2050"/>
                    <a:pt x="2333" y="2049"/>
                  </a:cubicBezTo>
                  <a:cubicBezTo>
                    <a:pt x="2323" y="2048"/>
                    <a:pt x="2331" y="2047"/>
                    <a:pt x="2331" y="2045"/>
                  </a:cubicBezTo>
                  <a:cubicBezTo>
                    <a:pt x="2332" y="2044"/>
                    <a:pt x="2326" y="2043"/>
                    <a:pt x="2350" y="2043"/>
                  </a:cubicBezTo>
                  <a:cubicBezTo>
                    <a:pt x="2321" y="2042"/>
                    <a:pt x="2321" y="2040"/>
                    <a:pt x="2337" y="2039"/>
                  </a:cubicBezTo>
                  <a:cubicBezTo>
                    <a:pt x="2364" y="2038"/>
                    <a:pt x="2306" y="2037"/>
                    <a:pt x="2331" y="2036"/>
                  </a:cubicBezTo>
                  <a:cubicBezTo>
                    <a:pt x="2347" y="2036"/>
                    <a:pt x="2351" y="2036"/>
                    <a:pt x="2373" y="2037"/>
                  </a:cubicBezTo>
                  <a:cubicBezTo>
                    <a:pt x="2362" y="2031"/>
                    <a:pt x="2383" y="2028"/>
                    <a:pt x="2398" y="2024"/>
                  </a:cubicBezTo>
                  <a:cubicBezTo>
                    <a:pt x="2425" y="2022"/>
                    <a:pt x="2388" y="2020"/>
                    <a:pt x="2392" y="2018"/>
                  </a:cubicBezTo>
                  <a:cubicBezTo>
                    <a:pt x="2395" y="2017"/>
                    <a:pt x="2394" y="2016"/>
                    <a:pt x="2378" y="2015"/>
                  </a:cubicBezTo>
                  <a:cubicBezTo>
                    <a:pt x="2360" y="2014"/>
                    <a:pt x="2379" y="2012"/>
                    <a:pt x="2351" y="2010"/>
                  </a:cubicBezTo>
                  <a:cubicBezTo>
                    <a:pt x="2334" y="2009"/>
                    <a:pt x="2390" y="2009"/>
                    <a:pt x="2358" y="2008"/>
                  </a:cubicBezTo>
                  <a:cubicBezTo>
                    <a:pt x="2342" y="2005"/>
                    <a:pt x="2336" y="2006"/>
                    <a:pt x="2308" y="2005"/>
                  </a:cubicBezTo>
                  <a:cubicBezTo>
                    <a:pt x="2339" y="2004"/>
                    <a:pt x="2338" y="2007"/>
                    <a:pt x="2358" y="2001"/>
                  </a:cubicBezTo>
                  <a:cubicBezTo>
                    <a:pt x="2369" y="2000"/>
                    <a:pt x="2344" y="1999"/>
                    <a:pt x="2351" y="1998"/>
                  </a:cubicBezTo>
                  <a:cubicBezTo>
                    <a:pt x="2357" y="1997"/>
                    <a:pt x="2348" y="1996"/>
                    <a:pt x="2353" y="1995"/>
                  </a:cubicBezTo>
                  <a:cubicBezTo>
                    <a:pt x="2357" y="1994"/>
                    <a:pt x="2367" y="1993"/>
                    <a:pt x="2362" y="1992"/>
                  </a:cubicBezTo>
                  <a:cubicBezTo>
                    <a:pt x="2340" y="1987"/>
                    <a:pt x="2366" y="1988"/>
                    <a:pt x="2349" y="1985"/>
                  </a:cubicBezTo>
                  <a:cubicBezTo>
                    <a:pt x="2331" y="1983"/>
                    <a:pt x="2362" y="1982"/>
                    <a:pt x="2352" y="1981"/>
                  </a:cubicBezTo>
                  <a:cubicBezTo>
                    <a:pt x="2343" y="1979"/>
                    <a:pt x="2325" y="1978"/>
                    <a:pt x="2334" y="1977"/>
                  </a:cubicBezTo>
                  <a:cubicBezTo>
                    <a:pt x="2354" y="1974"/>
                    <a:pt x="2333" y="1972"/>
                    <a:pt x="2297" y="1970"/>
                  </a:cubicBezTo>
                  <a:cubicBezTo>
                    <a:pt x="2358" y="1970"/>
                    <a:pt x="2339" y="1951"/>
                    <a:pt x="2270" y="1948"/>
                  </a:cubicBezTo>
                  <a:cubicBezTo>
                    <a:pt x="2293" y="1947"/>
                    <a:pt x="2332" y="1946"/>
                    <a:pt x="2283" y="1945"/>
                  </a:cubicBezTo>
                  <a:cubicBezTo>
                    <a:pt x="2258" y="1946"/>
                    <a:pt x="2280" y="1944"/>
                    <a:pt x="2290" y="1945"/>
                  </a:cubicBezTo>
                  <a:cubicBezTo>
                    <a:pt x="2285" y="1945"/>
                    <a:pt x="2281" y="1946"/>
                    <a:pt x="2283" y="1945"/>
                  </a:cubicBezTo>
                  <a:cubicBezTo>
                    <a:pt x="2257" y="1944"/>
                    <a:pt x="2294" y="1943"/>
                    <a:pt x="2274" y="1942"/>
                  </a:cubicBezTo>
                  <a:cubicBezTo>
                    <a:pt x="2259" y="1941"/>
                    <a:pt x="2239" y="1939"/>
                    <a:pt x="2249" y="1938"/>
                  </a:cubicBezTo>
                  <a:cubicBezTo>
                    <a:pt x="2287" y="1937"/>
                    <a:pt x="2216" y="1935"/>
                    <a:pt x="2267" y="1934"/>
                  </a:cubicBezTo>
                  <a:cubicBezTo>
                    <a:pt x="2210" y="1929"/>
                    <a:pt x="2131" y="1911"/>
                    <a:pt x="2079" y="1900"/>
                  </a:cubicBezTo>
                  <a:cubicBezTo>
                    <a:pt x="2029" y="1899"/>
                    <a:pt x="2048" y="1891"/>
                    <a:pt x="1961" y="1888"/>
                  </a:cubicBezTo>
                  <a:cubicBezTo>
                    <a:pt x="1990" y="1887"/>
                    <a:pt x="1966" y="1886"/>
                    <a:pt x="1979" y="1885"/>
                  </a:cubicBezTo>
                  <a:cubicBezTo>
                    <a:pt x="1993" y="1883"/>
                    <a:pt x="1940" y="1882"/>
                    <a:pt x="1977" y="1881"/>
                  </a:cubicBezTo>
                  <a:cubicBezTo>
                    <a:pt x="1923" y="1862"/>
                    <a:pt x="1705" y="1853"/>
                    <a:pt x="1602" y="1832"/>
                  </a:cubicBezTo>
                  <a:cubicBezTo>
                    <a:pt x="1560" y="1831"/>
                    <a:pt x="1602" y="1829"/>
                    <a:pt x="1564" y="1828"/>
                  </a:cubicBezTo>
                  <a:cubicBezTo>
                    <a:pt x="1616" y="1827"/>
                    <a:pt x="1556" y="1825"/>
                    <a:pt x="1558" y="1824"/>
                  </a:cubicBezTo>
                  <a:cubicBezTo>
                    <a:pt x="1562" y="1821"/>
                    <a:pt x="1573" y="1818"/>
                    <a:pt x="1542" y="1815"/>
                  </a:cubicBezTo>
                  <a:cubicBezTo>
                    <a:pt x="1521" y="1811"/>
                    <a:pt x="1569" y="1810"/>
                    <a:pt x="1578" y="1809"/>
                  </a:cubicBezTo>
                  <a:cubicBezTo>
                    <a:pt x="1565" y="1809"/>
                    <a:pt x="1531" y="1809"/>
                    <a:pt x="1550" y="1808"/>
                  </a:cubicBezTo>
                  <a:cubicBezTo>
                    <a:pt x="1563" y="1807"/>
                    <a:pt x="1582" y="1806"/>
                    <a:pt x="1577" y="1805"/>
                  </a:cubicBezTo>
                  <a:cubicBezTo>
                    <a:pt x="1571" y="1805"/>
                    <a:pt x="1617" y="1804"/>
                    <a:pt x="1590" y="1803"/>
                  </a:cubicBezTo>
                  <a:cubicBezTo>
                    <a:pt x="1581" y="1803"/>
                    <a:pt x="1595" y="1802"/>
                    <a:pt x="1592" y="1801"/>
                  </a:cubicBezTo>
                  <a:cubicBezTo>
                    <a:pt x="1587" y="1800"/>
                    <a:pt x="1597" y="1799"/>
                    <a:pt x="1603" y="1798"/>
                  </a:cubicBezTo>
                  <a:cubicBezTo>
                    <a:pt x="1608" y="1798"/>
                    <a:pt x="1617" y="1797"/>
                    <a:pt x="1623" y="1796"/>
                  </a:cubicBezTo>
                  <a:cubicBezTo>
                    <a:pt x="1628" y="1796"/>
                    <a:pt x="1586" y="1795"/>
                    <a:pt x="1620" y="1794"/>
                  </a:cubicBezTo>
                  <a:cubicBezTo>
                    <a:pt x="1576" y="1794"/>
                    <a:pt x="1643" y="1791"/>
                    <a:pt x="1665" y="1786"/>
                  </a:cubicBezTo>
                  <a:cubicBezTo>
                    <a:pt x="1670" y="1776"/>
                    <a:pt x="1752" y="1775"/>
                    <a:pt x="1766" y="1767"/>
                  </a:cubicBezTo>
                  <a:cubicBezTo>
                    <a:pt x="1736" y="1767"/>
                    <a:pt x="1763" y="1766"/>
                    <a:pt x="1775" y="1766"/>
                  </a:cubicBezTo>
                  <a:cubicBezTo>
                    <a:pt x="1785" y="1760"/>
                    <a:pt x="1828" y="1746"/>
                    <a:pt x="1871" y="1746"/>
                  </a:cubicBezTo>
                  <a:cubicBezTo>
                    <a:pt x="1834" y="1745"/>
                    <a:pt x="1884" y="1744"/>
                    <a:pt x="1875" y="1743"/>
                  </a:cubicBezTo>
                  <a:cubicBezTo>
                    <a:pt x="1868" y="1743"/>
                    <a:pt x="1869" y="1741"/>
                    <a:pt x="1890" y="1740"/>
                  </a:cubicBezTo>
                  <a:cubicBezTo>
                    <a:pt x="1908" y="1740"/>
                    <a:pt x="1883" y="1737"/>
                    <a:pt x="1900" y="1736"/>
                  </a:cubicBezTo>
                  <a:cubicBezTo>
                    <a:pt x="1981" y="1728"/>
                    <a:pt x="1984" y="1720"/>
                    <a:pt x="2101" y="1708"/>
                  </a:cubicBezTo>
                  <a:cubicBezTo>
                    <a:pt x="2061" y="1707"/>
                    <a:pt x="2103" y="1706"/>
                    <a:pt x="2108" y="1706"/>
                  </a:cubicBezTo>
                  <a:cubicBezTo>
                    <a:pt x="2123" y="1704"/>
                    <a:pt x="2144" y="1702"/>
                    <a:pt x="2144" y="1699"/>
                  </a:cubicBezTo>
                  <a:cubicBezTo>
                    <a:pt x="2144" y="1698"/>
                    <a:pt x="2131" y="1696"/>
                    <a:pt x="2179" y="1695"/>
                  </a:cubicBezTo>
                  <a:cubicBezTo>
                    <a:pt x="2184" y="1695"/>
                    <a:pt x="2184" y="1694"/>
                    <a:pt x="2185" y="1694"/>
                  </a:cubicBezTo>
                  <a:cubicBezTo>
                    <a:pt x="2195" y="1692"/>
                    <a:pt x="2176" y="1690"/>
                    <a:pt x="2202" y="1687"/>
                  </a:cubicBezTo>
                  <a:cubicBezTo>
                    <a:pt x="2223" y="1686"/>
                    <a:pt x="2216" y="1683"/>
                    <a:pt x="2224" y="1681"/>
                  </a:cubicBezTo>
                  <a:cubicBezTo>
                    <a:pt x="2243" y="1676"/>
                    <a:pt x="2243" y="1669"/>
                    <a:pt x="2249" y="1665"/>
                  </a:cubicBezTo>
                  <a:cubicBezTo>
                    <a:pt x="2288" y="1662"/>
                    <a:pt x="2266" y="1659"/>
                    <a:pt x="2267" y="1656"/>
                  </a:cubicBezTo>
                  <a:cubicBezTo>
                    <a:pt x="2267" y="1654"/>
                    <a:pt x="2226" y="1652"/>
                    <a:pt x="2289" y="1650"/>
                  </a:cubicBezTo>
                  <a:cubicBezTo>
                    <a:pt x="2292" y="1650"/>
                    <a:pt x="2291" y="1650"/>
                    <a:pt x="2287" y="1650"/>
                  </a:cubicBezTo>
                  <a:cubicBezTo>
                    <a:pt x="2253" y="1648"/>
                    <a:pt x="2314" y="1647"/>
                    <a:pt x="2289" y="1647"/>
                  </a:cubicBezTo>
                  <a:cubicBezTo>
                    <a:pt x="2258" y="1645"/>
                    <a:pt x="2295" y="1645"/>
                    <a:pt x="2292" y="1644"/>
                  </a:cubicBezTo>
                  <a:cubicBezTo>
                    <a:pt x="2288" y="1643"/>
                    <a:pt x="2278" y="1641"/>
                    <a:pt x="2303" y="1640"/>
                  </a:cubicBezTo>
                  <a:cubicBezTo>
                    <a:pt x="2336" y="1639"/>
                    <a:pt x="2284" y="1638"/>
                    <a:pt x="2289" y="1637"/>
                  </a:cubicBezTo>
                  <a:cubicBezTo>
                    <a:pt x="2326" y="1633"/>
                    <a:pt x="2299" y="1630"/>
                    <a:pt x="2332" y="1628"/>
                  </a:cubicBezTo>
                  <a:cubicBezTo>
                    <a:pt x="2343" y="1628"/>
                    <a:pt x="2302" y="1627"/>
                    <a:pt x="2327" y="1626"/>
                  </a:cubicBezTo>
                  <a:cubicBezTo>
                    <a:pt x="2347" y="1625"/>
                    <a:pt x="2326" y="1623"/>
                    <a:pt x="2352" y="1621"/>
                  </a:cubicBezTo>
                  <a:cubicBezTo>
                    <a:pt x="2317" y="1620"/>
                    <a:pt x="2358" y="1619"/>
                    <a:pt x="2353" y="1618"/>
                  </a:cubicBezTo>
                  <a:cubicBezTo>
                    <a:pt x="2351" y="1609"/>
                    <a:pt x="2341" y="1611"/>
                    <a:pt x="2384" y="1608"/>
                  </a:cubicBezTo>
                  <a:cubicBezTo>
                    <a:pt x="2393" y="1608"/>
                    <a:pt x="2398" y="1606"/>
                    <a:pt x="2392" y="1606"/>
                  </a:cubicBezTo>
                  <a:cubicBezTo>
                    <a:pt x="2360" y="1605"/>
                    <a:pt x="2391" y="1604"/>
                    <a:pt x="2396" y="1604"/>
                  </a:cubicBezTo>
                  <a:cubicBezTo>
                    <a:pt x="2404" y="1603"/>
                    <a:pt x="2355" y="1602"/>
                    <a:pt x="2388" y="1601"/>
                  </a:cubicBezTo>
                  <a:cubicBezTo>
                    <a:pt x="2420" y="1597"/>
                    <a:pt x="2393" y="1597"/>
                    <a:pt x="2427" y="1593"/>
                  </a:cubicBezTo>
                  <a:cubicBezTo>
                    <a:pt x="2435" y="1592"/>
                    <a:pt x="2409" y="1591"/>
                    <a:pt x="2417" y="1591"/>
                  </a:cubicBezTo>
                  <a:cubicBezTo>
                    <a:pt x="2430" y="1590"/>
                    <a:pt x="2419" y="1589"/>
                    <a:pt x="2426" y="1588"/>
                  </a:cubicBezTo>
                  <a:cubicBezTo>
                    <a:pt x="2436" y="1587"/>
                    <a:pt x="2434" y="1586"/>
                    <a:pt x="2450" y="1585"/>
                  </a:cubicBezTo>
                  <a:cubicBezTo>
                    <a:pt x="2478" y="1584"/>
                    <a:pt x="2421" y="1583"/>
                    <a:pt x="2434" y="1582"/>
                  </a:cubicBezTo>
                  <a:cubicBezTo>
                    <a:pt x="2446" y="1581"/>
                    <a:pt x="2465" y="1580"/>
                    <a:pt x="2456" y="1579"/>
                  </a:cubicBezTo>
                  <a:cubicBezTo>
                    <a:pt x="2441" y="1576"/>
                    <a:pt x="2507" y="1574"/>
                    <a:pt x="2461" y="1572"/>
                  </a:cubicBezTo>
                  <a:cubicBezTo>
                    <a:pt x="2507" y="1569"/>
                    <a:pt x="2438" y="1570"/>
                    <a:pt x="2477" y="1565"/>
                  </a:cubicBezTo>
                  <a:cubicBezTo>
                    <a:pt x="2481" y="1564"/>
                    <a:pt x="2473" y="1563"/>
                    <a:pt x="2490" y="1562"/>
                  </a:cubicBezTo>
                  <a:cubicBezTo>
                    <a:pt x="2501" y="1561"/>
                    <a:pt x="2469" y="1559"/>
                    <a:pt x="2480" y="1559"/>
                  </a:cubicBezTo>
                  <a:cubicBezTo>
                    <a:pt x="2499" y="1558"/>
                    <a:pt x="2477" y="1557"/>
                    <a:pt x="2488" y="1556"/>
                  </a:cubicBezTo>
                  <a:cubicBezTo>
                    <a:pt x="2494" y="1556"/>
                    <a:pt x="2487" y="1555"/>
                    <a:pt x="2488" y="1554"/>
                  </a:cubicBezTo>
                  <a:cubicBezTo>
                    <a:pt x="2445" y="1554"/>
                    <a:pt x="2451" y="1553"/>
                    <a:pt x="2458" y="1553"/>
                  </a:cubicBezTo>
                  <a:cubicBezTo>
                    <a:pt x="2469" y="1551"/>
                    <a:pt x="2497" y="1550"/>
                    <a:pt x="2464" y="1549"/>
                  </a:cubicBezTo>
                  <a:cubicBezTo>
                    <a:pt x="2429" y="1548"/>
                    <a:pt x="2475" y="1547"/>
                    <a:pt x="2465" y="1546"/>
                  </a:cubicBezTo>
                  <a:cubicBezTo>
                    <a:pt x="2445" y="1544"/>
                    <a:pt x="2440" y="1541"/>
                    <a:pt x="2437" y="1538"/>
                  </a:cubicBezTo>
                  <a:cubicBezTo>
                    <a:pt x="2435" y="1537"/>
                    <a:pt x="2418" y="1535"/>
                    <a:pt x="2453" y="1534"/>
                  </a:cubicBezTo>
                  <a:cubicBezTo>
                    <a:pt x="2424" y="1533"/>
                    <a:pt x="2437" y="1531"/>
                    <a:pt x="2436" y="1530"/>
                  </a:cubicBezTo>
                  <a:cubicBezTo>
                    <a:pt x="2434" y="1528"/>
                    <a:pt x="2429" y="1526"/>
                    <a:pt x="2438" y="1524"/>
                  </a:cubicBezTo>
                  <a:cubicBezTo>
                    <a:pt x="2443" y="1522"/>
                    <a:pt x="2394" y="1522"/>
                    <a:pt x="2435" y="1521"/>
                  </a:cubicBezTo>
                  <a:cubicBezTo>
                    <a:pt x="2423" y="1520"/>
                    <a:pt x="2411" y="1518"/>
                    <a:pt x="2401" y="1518"/>
                  </a:cubicBezTo>
                  <a:cubicBezTo>
                    <a:pt x="2412" y="1517"/>
                    <a:pt x="2437" y="1515"/>
                    <a:pt x="2433" y="1515"/>
                  </a:cubicBezTo>
                  <a:cubicBezTo>
                    <a:pt x="2404" y="1514"/>
                    <a:pt x="2442" y="1514"/>
                    <a:pt x="2435" y="1513"/>
                  </a:cubicBezTo>
                  <a:cubicBezTo>
                    <a:pt x="2426" y="1511"/>
                    <a:pt x="2409" y="1510"/>
                    <a:pt x="2406" y="1506"/>
                  </a:cubicBezTo>
                  <a:cubicBezTo>
                    <a:pt x="2408" y="1505"/>
                    <a:pt x="2360" y="1505"/>
                    <a:pt x="2389" y="1503"/>
                  </a:cubicBezTo>
                  <a:cubicBezTo>
                    <a:pt x="2403" y="1502"/>
                    <a:pt x="2395" y="1500"/>
                    <a:pt x="2388" y="1499"/>
                  </a:cubicBezTo>
                  <a:cubicBezTo>
                    <a:pt x="2358" y="1498"/>
                    <a:pt x="2371" y="1497"/>
                    <a:pt x="2375" y="1496"/>
                  </a:cubicBezTo>
                  <a:cubicBezTo>
                    <a:pt x="2345" y="1489"/>
                    <a:pt x="2401" y="1490"/>
                    <a:pt x="2305" y="1488"/>
                  </a:cubicBezTo>
                  <a:cubicBezTo>
                    <a:pt x="2383" y="1487"/>
                    <a:pt x="2366" y="1483"/>
                    <a:pt x="2333" y="1482"/>
                  </a:cubicBezTo>
                  <a:cubicBezTo>
                    <a:pt x="2380" y="1480"/>
                    <a:pt x="2332" y="1480"/>
                    <a:pt x="2350" y="1477"/>
                  </a:cubicBezTo>
                  <a:cubicBezTo>
                    <a:pt x="2357" y="1475"/>
                    <a:pt x="2366" y="1473"/>
                    <a:pt x="2346" y="1472"/>
                  </a:cubicBezTo>
                  <a:cubicBezTo>
                    <a:pt x="2314" y="1471"/>
                    <a:pt x="2349" y="1470"/>
                    <a:pt x="2341" y="1469"/>
                  </a:cubicBezTo>
                  <a:cubicBezTo>
                    <a:pt x="2303" y="1464"/>
                    <a:pt x="2380" y="1464"/>
                    <a:pt x="2331" y="1462"/>
                  </a:cubicBezTo>
                  <a:cubicBezTo>
                    <a:pt x="2309" y="1455"/>
                    <a:pt x="2302" y="1453"/>
                    <a:pt x="2273" y="1445"/>
                  </a:cubicBezTo>
                  <a:cubicBezTo>
                    <a:pt x="2311" y="1444"/>
                    <a:pt x="2246" y="1443"/>
                    <a:pt x="2269" y="1442"/>
                  </a:cubicBezTo>
                  <a:cubicBezTo>
                    <a:pt x="2301" y="1441"/>
                    <a:pt x="2282" y="1441"/>
                    <a:pt x="2270" y="1440"/>
                  </a:cubicBezTo>
                  <a:cubicBezTo>
                    <a:pt x="2206" y="1435"/>
                    <a:pt x="2191" y="1422"/>
                    <a:pt x="2126" y="1417"/>
                  </a:cubicBezTo>
                  <a:cubicBezTo>
                    <a:pt x="2127" y="1416"/>
                    <a:pt x="2092" y="1415"/>
                    <a:pt x="2118" y="1414"/>
                  </a:cubicBezTo>
                  <a:cubicBezTo>
                    <a:pt x="2142" y="1413"/>
                    <a:pt x="2106" y="1412"/>
                    <a:pt x="2102" y="1411"/>
                  </a:cubicBezTo>
                  <a:cubicBezTo>
                    <a:pt x="2073" y="1401"/>
                    <a:pt x="2100" y="1407"/>
                    <a:pt x="2041" y="1401"/>
                  </a:cubicBezTo>
                  <a:cubicBezTo>
                    <a:pt x="2088" y="1399"/>
                    <a:pt x="1995" y="1397"/>
                    <a:pt x="2040" y="1395"/>
                  </a:cubicBezTo>
                  <a:cubicBezTo>
                    <a:pt x="1956" y="1387"/>
                    <a:pt x="1981" y="1383"/>
                    <a:pt x="1860" y="1376"/>
                  </a:cubicBezTo>
                  <a:cubicBezTo>
                    <a:pt x="1874" y="1375"/>
                    <a:pt x="1889" y="1375"/>
                    <a:pt x="1893" y="1375"/>
                  </a:cubicBezTo>
                  <a:cubicBezTo>
                    <a:pt x="1915" y="1371"/>
                    <a:pt x="1828" y="1378"/>
                    <a:pt x="1862" y="1368"/>
                  </a:cubicBezTo>
                  <a:cubicBezTo>
                    <a:pt x="1857" y="1368"/>
                    <a:pt x="1844" y="1368"/>
                    <a:pt x="1830" y="1367"/>
                  </a:cubicBezTo>
                  <a:cubicBezTo>
                    <a:pt x="1848" y="1364"/>
                    <a:pt x="1808" y="1362"/>
                    <a:pt x="1772" y="1359"/>
                  </a:cubicBezTo>
                  <a:cubicBezTo>
                    <a:pt x="1887" y="1358"/>
                    <a:pt x="1675" y="1347"/>
                    <a:pt x="1666" y="1343"/>
                  </a:cubicBezTo>
                  <a:cubicBezTo>
                    <a:pt x="1584" y="1328"/>
                    <a:pt x="1546" y="1326"/>
                    <a:pt x="1509" y="1307"/>
                  </a:cubicBezTo>
                  <a:cubicBezTo>
                    <a:pt x="1511" y="1304"/>
                    <a:pt x="1473" y="1301"/>
                    <a:pt x="1517" y="1298"/>
                  </a:cubicBezTo>
                  <a:cubicBezTo>
                    <a:pt x="1527" y="1298"/>
                    <a:pt x="1515" y="1297"/>
                    <a:pt x="1511" y="1296"/>
                  </a:cubicBezTo>
                  <a:cubicBezTo>
                    <a:pt x="1494" y="1297"/>
                    <a:pt x="1494" y="1281"/>
                    <a:pt x="1508" y="1280"/>
                  </a:cubicBezTo>
                  <a:cubicBezTo>
                    <a:pt x="1508" y="1279"/>
                    <a:pt x="1498" y="1278"/>
                    <a:pt x="1500" y="1276"/>
                  </a:cubicBezTo>
                  <a:cubicBezTo>
                    <a:pt x="1501" y="1275"/>
                    <a:pt x="1527" y="1274"/>
                    <a:pt x="1516" y="1273"/>
                  </a:cubicBezTo>
                  <a:cubicBezTo>
                    <a:pt x="1488" y="1272"/>
                    <a:pt x="1525" y="1271"/>
                    <a:pt x="1528" y="1270"/>
                  </a:cubicBezTo>
                  <a:cubicBezTo>
                    <a:pt x="1553" y="1270"/>
                    <a:pt x="1523" y="1267"/>
                    <a:pt x="1561" y="1265"/>
                  </a:cubicBezTo>
                  <a:cubicBezTo>
                    <a:pt x="1509" y="1263"/>
                    <a:pt x="1570" y="1262"/>
                    <a:pt x="1564" y="1260"/>
                  </a:cubicBezTo>
                  <a:cubicBezTo>
                    <a:pt x="1557" y="1258"/>
                    <a:pt x="1549" y="1256"/>
                    <a:pt x="1580" y="1255"/>
                  </a:cubicBezTo>
                  <a:cubicBezTo>
                    <a:pt x="1590" y="1254"/>
                    <a:pt x="1585" y="1253"/>
                    <a:pt x="1581" y="1252"/>
                  </a:cubicBezTo>
                  <a:cubicBezTo>
                    <a:pt x="1576" y="1252"/>
                    <a:pt x="1621" y="1251"/>
                    <a:pt x="1587" y="1250"/>
                  </a:cubicBezTo>
                  <a:cubicBezTo>
                    <a:pt x="1609" y="1249"/>
                    <a:pt x="1559" y="1247"/>
                    <a:pt x="1587" y="1246"/>
                  </a:cubicBezTo>
                  <a:cubicBezTo>
                    <a:pt x="1623" y="1244"/>
                    <a:pt x="1566" y="1243"/>
                    <a:pt x="1579" y="1241"/>
                  </a:cubicBezTo>
                  <a:cubicBezTo>
                    <a:pt x="1591" y="1240"/>
                    <a:pt x="1590" y="1238"/>
                    <a:pt x="1579" y="1237"/>
                  </a:cubicBezTo>
                  <a:cubicBezTo>
                    <a:pt x="1568" y="1235"/>
                    <a:pt x="1636" y="1234"/>
                    <a:pt x="1584" y="1233"/>
                  </a:cubicBezTo>
                  <a:cubicBezTo>
                    <a:pt x="1621" y="1231"/>
                    <a:pt x="1596" y="1229"/>
                    <a:pt x="1602" y="1227"/>
                  </a:cubicBezTo>
                  <a:cubicBezTo>
                    <a:pt x="1610" y="1215"/>
                    <a:pt x="1587" y="1217"/>
                    <a:pt x="1588" y="1215"/>
                  </a:cubicBezTo>
                  <a:cubicBezTo>
                    <a:pt x="1623" y="1214"/>
                    <a:pt x="1580" y="1213"/>
                    <a:pt x="1590" y="1213"/>
                  </a:cubicBezTo>
                  <a:cubicBezTo>
                    <a:pt x="1602" y="1212"/>
                    <a:pt x="1589" y="1211"/>
                    <a:pt x="1600" y="1210"/>
                  </a:cubicBezTo>
                  <a:cubicBezTo>
                    <a:pt x="1616" y="1205"/>
                    <a:pt x="1580" y="1204"/>
                    <a:pt x="1621" y="1203"/>
                  </a:cubicBezTo>
                  <a:cubicBezTo>
                    <a:pt x="1587" y="1202"/>
                    <a:pt x="1622" y="1200"/>
                    <a:pt x="1613" y="1199"/>
                  </a:cubicBezTo>
                  <a:cubicBezTo>
                    <a:pt x="1593" y="1197"/>
                    <a:pt x="1591" y="1195"/>
                    <a:pt x="1607" y="1194"/>
                  </a:cubicBezTo>
                  <a:cubicBezTo>
                    <a:pt x="1656" y="1182"/>
                    <a:pt x="1575" y="1187"/>
                    <a:pt x="1559" y="1187"/>
                  </a:cubicBezTo>
                  <a:cubicBezTo>
                    <a:pt x="1578" y="1187"/>
                    <a:pt x="1590" y="1187"/>
                    <a:pt x="1602" y="1188"/>
                  </a:cubicBezTo>
                  <a:cubicBezTo>
                    <a:pt x="1584" y="1188"/>
                    <a:pt x="1596" y="1189"/>
                    <a:pt x="1594" y="1190"/>
                  </a:cubicBezTo>
                  <a:cubicBezTo>
                    <a:pt x="1590" y="1190"/>
                    <a:pt x="1586" y="1189"/>
                    <a:pt x="1582" y="1189"/>
                  </a:cubicBezTo>
                  <a:cubicBezTo>
                    <a:pt x="1617" y="1189"/>
                    <a:pt x="1517" y="1190"/>
                    <a:pt x="1603" y="1191"/>
                  </a:cubicBezTo>
                  <a:cubicBezTo>
                    <a:pt x="1588" y="1191"/>
                    <a:pt x="1575" y="1191"/>
                    <a:pt x="1561" y="1192"/>
                  </a:cubicBezTo>
                  <a:cubicBezTo>
                    <a:pt x="1563" y="1198"/>
                    <a:pt x="1550" y="1196"/>
                    <a:pt x="1540" y="1198"/>
                  </a:cubicBezTo>
                  <a:cubicBezTo>
                    <a:pt x="1529" y="1199"/>
                    <a:pt x="1566" y="1199"/>
                    <a:pt x="1543" y="1201"/>
                  </a:cubicBezTo>
                  <a:cubicBezTo>
                    <a:pt x="1527" y="1201"/>
                    <a:pt x="1540" y="1203"/>
                    <a:pt x="1540" y="1204"/>
                  </a:cubicBezTo>
                  <a:cubicBezTo>
                    <a:pt x="1540" y="1205"/>
                    <a:pt x="1547" y="1206"/>
                    <a:pt x="1539" y="1206"/>
                  </a:cubicBezTo>
                  <a:cubicBezTo>
                    <a:pt x="1508" y="1208"/>
                    <a:pt x="1520" y="1210"/>
                    <a:pt x="1520" y="1212"/>
                  </a:cubicBezTo>
                  <a:cubicBezTo>
                    <a:pt x="1520" y="1213"/>
                    <a:pt x="1488" y="1215"/>
                    <a:pt x="1519" y="1216"/>
                  </a:cubicBezTo>
                  <a:cubicBezTo>
                    <a:pt x="1491" y="1217"/>
                    <a:pt x="1516" y="1218"/>
                    <a:pt x="1501" y="1219"/>
                  </a:cubicBezTo>
                  <a:cubicBezTo>
                    <a:pt x="1488" y="1220"/>
                    <a:pt x="1494" y="1222"/>
                    <a:pt x="1500" y="1223"/>
                  </a:cubicBezTo>
                  <a:cubicBezTo>
                    <a:pt x="1505" y="1224"/>
                    <a:pt x="1464" y="1225"/>
                    <a:pt x="1499" y="1226"/>
                  </a:cubicBezTo>
                  <a:cubicBezTo>
                    <a:pt x="1448" y="1241"/>
                    <a:pt x="1437" y="1234"/>
                    <a:pt x="1415" y="1241"/>
                  </a:cubicBezTo>
                  <a:cubicBezTo>
                    <a:pt x="1416" y="1252"/>
                    <a:pt x="1331" y="1251"/>
                    <a:pt x="1374" y="1255"/>
                  </a:cubicBezTo>
                  <a:cubicBezTo>
                    <a:pt x="1321" y="1260"/>
                    <a:pt x="1276" y="1258"/>
                    <a:pt x="1221" y="1256"/>
                  </a:cubicBezTo>
                  <a:cubicBezTo>
                    <a:pt x="1188" y="1255"/>
                    <a:pt x="1252" y="1254"/>
                    <a:pt x="1213" y="1254"/>
                  </a:cubicBezTo>
                  <a:cubicBezTo>
                    <a:pt x="1201" y="1252"/>
                    <a:pt x="1240" y="1252"/>
                    <a:pt x="1249" y="1251"/>
                  </a:cubicBezTo>
                  <a:lnTo>
                    <a:pt x="1249" y="1251"/>
                  </a:lnTo>
                  <a:cubicBezTo>
                    <a:pt x="1170" y="1251"/>
                    <a:pt x="1258" y="1240"/>
                    <a:pt x="1290" y="1239"/>
                  </a:cubicBezTo>
                  <a:cubicBezTo>
                    <a:pt x="1294" y="1252"/>
                    <a:pt x="1283" y="1248"/>
                    <a:pt x="1269" y="1250"/>
                  </a:cubicBezTo>
                  <a:cubicBezTo>
                    <a:pt x="1275" y="1250"/>
                    <a:pt x="1281" y="1250"/>
                    <a:pt x="1287" y="1250"/>
                  </a:cubicBezTo>
                  <a:cubicBezTo>
                    <a:pt x="1274" y="1250"/>
                    <a:pt x="1261" y="1251"/>
                    <a:pt x="1249" y="1251"/>
                  </a:cubicBezTo>
                  <a:cubicBezTo>
                    <a:pt x="1265" y="1258"/>
                    <a:pt x="1328" y="1253"/>
                    <a:pt x="1353" y="1247"/>
                  </a:cubicBezTo>
                  <a:cubicBezTo>
                    <a:pt x="1326" y="1245"/>
                    <a:pt x="1360" y="1243"/>
                    <a:pt x="1354" y="1242"/>
                  </a:cubicBezTo>
                  <a:cubicBezTo>
                    <a:pt x="1330" y="1233"/>
                    <a:pt x="1403" y="1250"/>
                    <a:pt x="1394" y="1222"/>
                  </a:cubicBezTo>
                  <a:cubicBezTo>
                    <a:pt x="1347" y="1223"/>
                    <a:pt x="1383" y="1225"/>
                    <a:pt x="1334" y="1216"/>
                  </a:cubicBezTo>
                  <a:cubicBezTo>
                    <a:pt x="1382" y="1214"/>
                    <a:pt x="1317" y="1215"/>
                    <a:pt x="1347" y="1212"/>
                  </a:cubicBezTo>
                  <a:cubicBezTo>
                    <a:pt x="1307" y="1212"/>
                    <a:pt x="1378" y="1211"/>
                    <a:pt x="1338" y="1210"/>
                  </a:cubicBezTo>
                  <a:cubicBezTo>
                    <a:pt x="1356" y="1209"/>
                    <a:pt x="1326" y="1207"/>
                    <a:pt x="1331" y="1206"/>
                  </a:cubicBezTo>
                  <a:cubicBezTo>
                    <a:pt x="1334" y="1198"/>
                    <a:pt x="1338" y="1201"/>
                    <a:pt x="1353" y="1200"/>
                  </a:cubicBezTo>
                  <a:cubicBezTo>
                    <a:pt x="1394" y="1198"/>
                    <a:pt x="1357" y="1196"/>
                    <a:pt x="1378" y="1191"/>
                  </a:cubicBezTo>
                  <a:cubicBezTo>
                    <a:pt x="1390" y="1188"/>
                    <a:pt x="1437" y="1185"/>
                    <a:pt x="1398" y="1184"/>
                  </a:cubicBezTo>
                  <a:cubicBezTo>
                    <a:pt x="1410" y="1184"/>
                    <a:pt x="1422" y="1184"/>
                    <a:pt x="1434" y="1184"/>
                  </a:cubicBezTo>
                  <a:cubicBezTo>
                    <a:pt x="1433" y="1183"/>
                    <a:pt x="1448" y="1181"/>
                    <a:pt x="1417" y="1181"/>
                  </a:cubicBezTo>
                  <a:cubicBezTo>
                    <a:pt x="1432" y="1179"/>
                    <a:pt x="1472" y="1180"/>
                    <a:pt x="1446" y="1175"/>
                  </a:cubicBezTo>
                  <a:cubicBezTo>
                    <a:pt x="1475" y="1173"/>
                    <a:pt x="1430" y="1171"/>
                    <a:pt x="1496" y="1170"/>
                  </a:cubicBezTo>
                  <a:cubicBezTo>
                    <a:pt x="1500" y="1164"/>
                    <a:pt x="1567" y="1162"/>
                    <a:pt x="1561" y="1159"/>
                  </a:cubicBezTo>
                  <a:cubicBezTo>
                    <a:pt x="1610" y="1158"/>
                    <a:pt x="1557" y="1156"/>
                    <a:pt x="1578" y="1155"/>
                  </a:cubicBezTo>
                  <a:cubicBezTo>
                    <a:pt x="1596" y="1153"/>
                    <a:pt x="1564" y="1152"/>
                    <a:pt x="1600" y="1151"/>
                  </a:cubicBezTo>
                  <a:cubicBezTo>
                    <a:pt x="1568" y="1149"/>
                    <a:pt x="1619" y="1148"/>
                    <a:pt x="1603" y="1147"/>
                  </a:cubicBezTo>
                  <a:cubicBezTo>
                    <a:pt x="1597" y="1147"/>
                    <a:pt x="1591" y="1147"/>
                    <a:pt x="1585" y="11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2" name="Google Shape;62;p6"/>
          <p:cNvGrpSpPr/>
          <p:nvPr/>
        </p:nvGrpSpPr>
        <p:grpSpPr>
          <a:xfrm>
            <a:off x="-1297189" y="-1549079"/>
            <a:ext cx="11253041" cy="8241678"/>
            <a:chOff x="-1297189" y="-1549079"/>
            <a:chExt cx="11253041" cy="8241678"/>
          </a:xfrm>
        </p:grpSpPr>
        <p:sp>
          <p:nvSpPr>
            <p:cNvPr id="63" name="Google Shape;63;p6"/>
            <p:cNvSpPr/>
            <p:nvPr/>
          </p:nvSpPr>
          <p:spPr>
            <a:xfrm rot="10800000">
              <a:off x="-886671" y="-54688"/>
              <a:ext cx="1566028" cy="1572149"/>
            </a:xfrm>
            <a:custGeom>
              <a:avLst/>
              <a:gdLst/>
              <a:ahLst/>
              <a:cxnLst/>
              <a:rect l="l" t="t" r="r" b="b"/>
              <a:pathLst>
                <a:path w="3577" h="3591" extrusionOk="0">
                  <a:moveTo>
                    <a:pt x="1585" y="1146"/>
                  </a:moveTo>
                  <a:cubicBezTo>
                    <a:pt x="1591" y="1146"/>
                    <a:pt x="1597" y="1146"/>
                    <a:pt x="1603" y="1146"/>
                  </a:cubicBezTo>
                  <a:cubicBezTo>
                    <a:pt x="1587" y="1142"/>
                    <a:pt x="1721" y="1148"/>
                    <a:pt x="1707" y="1140"/>
                  </a:cubicBezTo>
                  <a:cubicBezTo>
                    <a:pt x="1701" y="1140"/>
                    <a:pt x="1695" y="1140"/>
                    <a:pt x="1689" y="1139"/>
                  </a:cubicBezTo>
                  <a:cubicBezTo>
                    <a:pt x="1695" y="1139"/>
                    <a:pt x="1701" y="1139"/>
                    <a:pt x="1707" y="1139"/>
                  </a:cubicBezTo>
                  <a:cubicBezTo>
                    <a:pt x="1751" y="1124"/>
                    <a:pt x="1790" y="1122"/>
                    <a:pt x="1846" y="1118"/>
                  </a:cubicBezTo>
                  <a:cubicBezTo>
                    <a:pt x="1836" y="1116"/>
                    <a:pt x="1826" y="1117"/>
                    <a:pt x="1800" y="1117"/>
                  </a:cubicBezTo>
                  <a:cubicBezTo>
                    <a:pt x="1864" y="1117"/>
                    <a:pt x="1858" y="1113"/>
                    <a:pt x="1906" y="1113"/>
                  </a:cubicBezTo>
                  <a:cubicBezTo>
                    <a:pt x="1889" y="1115"/>
                    <a:pt x="1924" y="1115"/>
                    <a:pt x="1894" y="1116"/>
                  </a:cubicBezTo>
                  <a:cubicBezTo>
                    <a:pt x="1883" y="1129"/>
                    <a:pt x="1927" y="1124"/>
                    <a:pt x="1913" y="1127"/>
                  </a:cubicBezTo>
                  <a:cubicBezTo>
                    <a:pt x="1897" y="1130"/>
                    <a:pt x="1879" y="1132"/>
                    <a:pt x="1907" y="1135"/>
                  </a:cubicBezTo>
                  <a:cubicBezTo>
                    <a:pt x="1894" y="1135"/>
                    <a:pt x="1884" y="1135"/>
                    <a:pt x="1873" y="1136"/>
                  </a:cubicBezTo>
                  <a:cubicBezTo>
                    <a:pt x="1895" y="1137"/>
                    <a:pt x="1868" y="1138"/>
                    <a:pt x="1893" y="1139"/>
                  </a:cubicBezTo>
                  <a:cubicBezTo>
                    <a:pt x="1921" y="1139"/>
                    <a:pt x="1914" y="1140"/>
                    <a:pt x="1915" y="1141"/>
                  </a:cubicBezTo>
                  <a:cubicBezTo>
                    <a:pt x="1956" y="1140"/>
                    <a:pt x="1925" y="1136"/>
                    <a:pt x="1977" y="1130"/>
                  </a:cubicBezTo>
                  <a:cubicBezTo>
                    <a:pt x="1927" y="1129"/>
                    <a:pt x="1999" y="1127"/>
                    <a:pt x="1977" y="1126"/>
                  </a:cubicBezTo>
                  <a:cubicBezTo>
                    <a:pt x="1957" y="1125"/>
                    <a:pt x="1977" y="1124"/>
                    <a:pt x="1978" y="1123"/>
                  </a:cubicBezTo>
                  <a:cubicBezTo>
                    <a:pt x="1986" y="1121"/>
                    <a:pt x="1997" y="1119"/>
                    <a:pt x="1976" y="1117"/>
                  </a:cubicBezTo>
                  <a:cubicBezTo>
                    <a:pt x="1962" y="1116"/>
                    <a:pt x="2016" y="1116"/>
                    <a:pt x="1984" y="1115"/>
                  </a:cubicBezTo>
                  <a:cubicBezTo>
                    <a:pt x="2008" y="1112"/>
                    <a:pt x="1973" y="1113"/>
                    <a:pt x="1958" y="1111"/>
                  </a:cubicBezTo>
                  <a:cubicBezTo>
                    <a:pt x="1975" y="1106"/>
                    <a:pt x="2078" y="1098"/>
                    <a:pt x="2101" y="1090"/>
                  </a:cubicBezTo>
                  <a:cubicBezTo>
                    <a:pt x="2120" y="1089"/>
                    <a:pt x="2132" y="1089"/>
                    <a:pt x="2146" y="1089"/>
                  </a:cubicBezTo>
                  <a:cubicBezTo>
                    <a:pt x="2093" y="1086"/>
                    <a:pt x="2223" y="1080"/>
                    <a:pt x="2206" y="1075"/>
                  </a:cubicBezTo>
                  <a:cubicBezTo>
                    <a:pt x="2249" y="1075"/>
                    <a:pt x="2217" y="1073"/>
                    <a:pt x="2239" y="1072"/>
                  </a:cubicBezTo>
                  <a:cubicBezTo>
                    <a:pt x="2257" y="1071"/>
                    <a:pt x="2235" y="1069"/>
                    <a:pt x="2252" y="1068"/>
                  </a:cubicBezTo>
                  <a:cubicBezTo>
                    <a:pt x="2276" y="1066"/>
                    <a:pt x="2265" y="1065"/>
                    <a:pt x="2268" y="1063"/>
                  </a:cubicBezTo>
                  <a:cubicBezTo>
                    <a:pt x="2271" y="1062"/>
                    <a:pt x="2269" y="1061"/>
                    <a:pt x="2269" y="1059"/>
                  </a:cubicBezTo>
                  <a:cubicBezTo>
                    <a:pt x="2269" y="1058"/>
                    <a:pt x="2275" y="1056"/>
                    <a:pt x="2267" y="1055"/>
                  </a:cubicBezTo>
                  <a:cubicBezTo>
                    <a:pt x="2259" y="1054"/>
                    <a:pt x="2302" y="1053"/>
                    <a:pt x="2269" y="1051"/>
                  </a:cubicBezTo>
                  <a:cubicBezTo>
                    <a:pt x="2309" y="1046"/>
                    <a:pt x="2293" y="1045"/>
                    <a:pt x="2324" y="1043"/>
                  </a:cubicBezTo>
                  <a:cubicBezTo>
                    <a:pt x="2327" y="1043"/>
                    <a:pt x="2320" y="1042"/>
                    <a:pt x="2329" y="1041"/>
                  </a:cubicBezTo>
                  <a:cubicBezTo>
                    <a:pt x="2339" y="1040"/>
                    <a:pt x="2337" y="1039"/>
                    <a:pt x="2330" y="1038"/>
                  </a:cubicBezTo>
                  <a:cubicBezTo>
                    <a:pt x="2321" y="1037"/>
                    <a:pt x="2366" y="1036"/>
                    <a:pt x="2332" y="1035"/>
                  </a:cubicBezTo>
                  <a:cubicBezTo>
                    <a:pt x="2344" y="1035"/>
                    <a:pt x="2403" y="1031"/>
                    <a:pt x="2358" y="1029"/>
                  </a:cubicBezTo>
                  <a:cubicBezTo>
                    <a:pt x="2350" y="1028"/>
                    <a:pt x="2359" y="1027"/>
                    <a:pt x="2365" y="1027"/>
                  </a:cubicBezTo>
                  <a:cubicBezTo>
                    <a:pt x="2371" y="1026"/>
                    <a:pt x="2343" y="1025"/>
                    <a:pt x="2371" y="1025"/>
                  </a:cubicBezTo>
                  <a:cubicBezTo>
                    <a:pt x="2332" y="1024"/>
                    <a:pt x="2384" y="1023"/>
                    <a:pt x="2362" y="1023"/>
                  </a:cubicBezTo>
                  <a:cubicBezTo>
                    <a:pt x="2330" y="1022"/>
                    <a:pt x="2377" y="1021"/>
                    <a:pt x="2366" y="1021"/>
                  </a:cubicBezTo>
                  <a:cubicBezTo>
                    <a:pt x="2336" y="1019"/>
                    <a:pt x="2358" y="1017"/>
                    <a:pt x="2352" y="1015"/>
                  </a:cubicBezTo>
                  <a:cubicBezTo>
                    <a:pt x="2339" y="1011"/>
                    <a:pt x="2380" y="1012"/>
                    <a:pt x="2393" y="1007"/>
                  </a:cubicBezTo>
                  <a:cubicBezTo>
                    <a:pt x="2383" y="996"/>
                    <a:pt x="2453" y="1000"/>
                    <a:pt x="2414" y="996"/>
                  </a:cubicBezTo>
                  <a:cubicBezTo>
                    <a:pt x="2470" y="988"/>
                    <a:pt x="2441" y="986"/>
                    <a:pt x="2479" y="976"/>
                  </a:cubicBezTo>
                  <a:cubicBezTo>
                    <a:pt x="2485" y="975"/>
                    <a:pt x="2508" y="973"/>
                    <a:pt x="2532" y="971"/>
                  </a:cubicBezTo>
                  <a:cubicBezTo>
                    <a:pt x="2581" y="976"/>
                    <a:pt x="2550" y="980"/>
                    <a:pt x="2562" y="985"/>
                  </a:cubicBezTo>
                  <a:cubicBezTo>
                    <a:pt x="2532" y="983"/>
                    <a:pt x="2515" y="982"/>
                    <a:pt x="2498" y="982"/>
                  </a:cubicBezTo>
                  <a:cubicBezTo>
                    <a:pt x="2524" y="992"/>
                    <a:pt x="2550" y="984"/>
                    <a:pt x="2500" y="994"/>
                  </a:cubicBezTo>
                  <a:cubicBezTo>
                    <a:pt x="2577" y="990"/>
                    <a:pt x="2579" y="993"/>
                    <a:pt x="2643" y="978"/>
                  </a:cubicBezTo>
                  <a:cubicBezTo>
                    <a:pt x="2647" y="972"/>
                    <a:pt x="2632" y="974"/>
                    <a:pt x="2663" y="972"/>
                  </a:cubicBezTo>
                  <a:cubicBezTo>
                    <a:pt x="2673" y="971"/>
                    <a:pt x="2667" y="970"/>
                    <a:pt x="2677" y="970"/>
                  </a:cubicBezTo>
                  <a:cubicBezTo>
                    <a:pt x="2695" y="969"/>
                    <a:pt x="2649" y="969"/>
                    <a:pt x="2677" y="968"/>
                  </a:cubicBezTo>
                  <a:cubicBezTo>
                    <a:pt x="2686" y="968"/>
                    <a:pt x="2685" y="967"/>
                    <a:pt x="2685" y="966"/>
                  </a:cubicBezTo>
                  <a:cubicBezTo>
                    <a:pt x="2684" y="966"/>
                    <a:pt x="2693" y="965"/>
                    <a:pt x="2671" y="964"/>
                  </a:cubicBezTo>
                  <a:cubicBezTo>
                    <a:pt x="2688" y="963"/>
                    <a:pt x="2712" y="959"/>
                    <a:pt x="2671" y="956"/>
                  </a:cubicBezTo>
                  <a:cubicBezTo>
                    <a:pt x="2661" y="955"/>
                    <a:pt x="2641" y="954"/>
                    <a:pt x="2648" y="954"/>
                  </a:cubicBezTo>
                  <a:cubicBezTo>
                    <a:pt x="2688" y="952"/>
                    <a:pt x="2652" y="951"/>
                    <a:pt x="2641" y="951"/>
                  </a:cubicBezTo>
                  <a:cubicBezTo>
                    <a:pt x="2624" y="948"/>
                    <a:pt x="2601" y="945"/>
                    <a:pt x="2627" y="943"/>
                  </a:cubicBezTo>
                  <a:cubicBezTo>
                    <a:pt x="2700" y="932"/>
                    <a:pt x="2652" y="932"/>
                    <a:pt x="2747" y="924"/>
                  </a:cubicBezTo>
                  <a:cubicBezTo>
                    <a:pt x="2745" y="924"/>
                    <a:pt x="2743" y="924"/>
                    <a:pt x="2740" y="924"/>
                  </a:cubicBezTo>
                  <a:cubicBezTo>
                    <a:pt x="2711" y="923"/>
                    <a:pt x="2754" y="923"/>
                    <a:pt x="2749" y="922"/>
                  </a:cubicBezTo>
                  <a:cubicBezTo>
                    <a:pt x="2781" y="913"/>
                    <a:pt x="2798" y="912"/>
                    <a:pt x="2866" y="905"/>
                  </a:cubicBezTo>
                  <a:cubicBezTo>
                    <a:pt x="2876" y="900"/>
                    <a:pt x="2928" y="897"/>
                    <a:pt x="2935" y="896"/>
                  </a:cubicBezTo>
                  <a:cubicBezTo>
                    <a:pt x="2931" y="895"/>
                    <a:pt x="2972" y="894"/>
                    <a:pt x="2936" y="893"/>
                  </a:cubicBezTo>
                  <a:cubicBezTo>
                    <a:pt x="3016" y="885"/>
                    <a:pt x="3065" y="884"/>
                    <a:pt x="3143" y="867"/>
                  </a:cubicBezTo>
                  <a:cubicBezTo>
                    <a:pt x="3122" y="867"/>
                    <a:pt x="3050" y="870"/>
                    <a:pt x="3062" y="875"/>
                  </a:cubicBezTo>
                  <a:cubicBezTo>
                    <a:pt x="2971" y="872"/>
                    <a:pt x="2758" y="900"/>
                    <a:pt x="2745" y="886"/>
                  </a:cubicBezTo>
                  <a:cubicBezTo>
                    <a:pt x="2734" y="885"/>
                    <a:pt x="2765" y="884"/>
                    <a:pt x="2758" y="883"/>
                  </a:cubicBezTo>
                  <a:cubicBezTo>
                    <a:pt x="2750" y="878"/>
                    <a:pt x="2857" y="878"/>
                    <a:pt x="2803" y="873"/>
                  </a:cubicBezTo>
                  <a:cubicBezTo>
                    <a:pt x="2780" y="873"/>
                    <a:pt x="2764" y="872"/>
                    <a:pt x="2740" y="872"/>
                  </a:cubicBezTo>
                  <a:cubicBezTo>
                    <a:pt x="2751" y="870"/>
                    <a:pt x="2760" y="869"/>
                    <a:pt x="2768" y="867"/>
                  </a:cubicBezTo>
                  <a:cubicBezTo>
                    <a:pt x="2763" y="867"/>
                    <a:pt x="2757" y="867"/>
                    <a:pt x="2751" y="866"/>
                  </a:cubicBezTo>
                  <a:cubicBezTo>
                    <a:pt x="2791" y="867"/>
                    <a:pt x="2791" y="863"/>
                    <a:pt x="2751" y="863"/>
                  </a:cubicBezTo>
                  <a:cubicBezTo>
                    <a:pt x="2757" y="862"/>
                    <a:pt x="2763" y="862"/>
                    <a:pt x="2768" y="862"/>
                  </a:cubicBezTo>
                  <a:lnTo>
                    <a:pt x="2768" y="862"/>
                  </a:lnTo>
                  <a:cubicBezTo>
                    <a:pt x="2763" y="861"/>
                    <a:pt x="2757" y="861"/>
                    <a:pt x="2751" y="861"/>
                  </a:cubicBezTo>
                  <a:cubicBezTo>
                    <a:pt x="2765" y="862"/>
                    <a:pt x="2812" y="858"/>
                    <a:pt x="2803" y="853"/>
                  </a:cubicBezTo>
                  <a:cubicBezTo>
                    <a:pt x="2776" y="852"/>
                    <a:pt x="2819" y="851"/>
                    <a:pt x="2814" y="850"/>
                  </a:cubicBezTo>
                  <a:cubicBezTo>
                    <a:pt x="2802" y="848"/>
                    <a:pt x="2798" y="845"/>
                    <a:pt x="2846" y="843"/>
                  </a:cubicBezTo>
                  <a:cubicBezTo>
                    <a:pt x="2853" y="843"/>
                    <a:pt x="2821" y="842"/>
                    <a:pt x="2849" y="841"/>
                  </a:cubicBezTo>
                  <a:cubicBezTo>
                    <a:pt x="2821" y="840"/>
                    <a:pt x="2859" y="842"/>
                    <a:pt x="2852" y="837"/>
                  </a:cubicBezTo>
                  <a:cubicBezTo>
                    <a:pt x="2898" y="833"/>
                    <a:pt x="2996" y="825"/>
                    <a:pt x="3040" y="813"/>
                  </a:cubicBezTo>
                  <a:cubicBezTo>
                    <a:pt x="3044" y="812"/>
                    <a:pt x="3099" y="810"/>
                    <a:pt x="3061" y="810"/>
                  </a:cubicBezTo>
                  <a:cubicBezTo>
                    <a:pt x="3088" y="809"/>
                    <a:pt x="3080" y="808"/>
                    <a:pt x="3080" y="807"/>
                  </a:cubicBezTo>
                  <a:cubicBezTo>
                    <a:pt x="3081" y="806"/>
                    <a:pt x="3072" y="804"/>
                    <a:pt x="3083" y="803"/>
                  </a:cubicBezTo>
                  <a:cubicBezTo>
                    <a:pt x="3109" y="801"/>
                    <a:pt x="3116" y="798"/>
                    <a:pt x="3123" y="796"/>
                  </a:cubicBezTo>
                  <a:cubicBezTo>
                    <a:pt x="3156" y="793"/>
                    <a:pt x="3166" y="788"/>
                    <a:pt x="3125" y="789"/>
                  </a:cubicBezTo>
                  <a:cubicBezTo>
                    <a:pt x="3134" y="789"/>
                    <a:pt x="3138" y="788"/>
                    <a:pt x="3152" y="787"/>
                  </a:cubicBezTo>
                  <a:cubicBezTo>
                    <a:pt x="3174" y="787"/>
                    <a:pt x="3143" y="786"/>
                    <a:pt x="3146" y="786"/>
                  </a:cubicBezTo>
                  <a:cubicBezTo>
                    <a:pt x="3151" y="785"/>
                    <a:pt x="3156" y="784"/>
                    <a:pt x="3164" y="784"/>
                  </a:cubicBezTo>
                  <a:cubicBezTo>
                    <a:pt x="3171" y="783"/>
                    <a:pt x="3194" y="783"/>
                    <a:pt x="3165" y="782"/>
                  </a:cubicBezTo>
                  <a:cubicBezTo>
                    <a:pt x="3190" y="772"/>
                    <a:pt x="3243" y="771"/>
                    <a:pt x="3289" y="764"/>
                  </a:cubicBezTo>
                  <a:cubicBezTo>
                    <a:pt x="3266" y="761"/>
                    <a:pt x="3381" y="762"/>
                    <a:pt x="3330" y="763"/>
                  </a:cubicBezTo>
                  <a:lnTo>
                    <a:pt x="3330" y="762"/>
                  </a:lnTo>
                  <a:cubicBezTo>
                    <a:pt x="3316" y="763"/>
                    <a:pt x="3303" y="764"/>
                    <a:pt x="3289" y="764"/>
                  </a:cubicBezTo>
                  <a:cubicBezTo>
                    <a:pt x="3315" y="765"/>
                    <a:pt x="3346" y="765"/>
                    <a:pt x="3372" y="764"/>
                  </a:cubicBezTo>
                  <a:cubicBezTo>
                    <a:pt x="3366" y="764"/>
                    <a:pt x="3360" y="764"/>
                    <a:pt x="3355" y="764"/>
                  </a:cubicBezTo>
                  <a:cubicBezTo>
                    <a:pt x="3369" y="763"/>
                    <a:pt x="3404" y="763"/>
                    <a:pt x="3372" y="763"/>
                  </a:cubicBezTo>
                  <a:lnTo>
                    <a:pt x="3372" y="764"/>
                  </a:lnTo>
                  <a:lnTo>
                    <a:pt x="3414" y="764"/>
                  </a:lnTo>
                  <a:cubicBezTo>
                    <a:pt x="3461" y="790"/>
                    <a:pt x="3502" y="753"/>
                    <a:pt x="3552" y="754"/>
                  </a:cubicBezTo>
                  <a:cubicBezTo>
                    <a:pt x="3515" y="753"/>
                    <a:pt x="3555" y="751"/>
                    <a:pt x="3551" y="750"/>
                  </a:cubicBezTo>
                  <a:cubicBezTo>
                    <a:pt x="3545" y="748"/>
                    <a:pt x="3567" y="747"/>
                    <a:pt x="3555" y="745"/>
                  </a:cubicBezTo>
                  <a:cubicBezTo>
                    <a:pt x="3548" y="744"/>
                    <a:pt x="3540" y="743"/>
                    <a:pt x="3538" y="742"/>
                  </a:cubicBezTo>
                  <a:cubicBezTo>
                    <a:pt x="3533" y="742"/>
                    <a:pt x="3527" y="742"/>
                    <a:pt x="3521" y="742"/>
                  </a:cubicBezTo>
                  <a:cubicBezTo>
                    <a:pt x="3527" y="741"/>
                    <a:pt x="3533" y="741"/>
                    <a:pt x="3538" y="741"/>
                  </a:cubicBezTo>
                  <a:cubicBezTo>
                    <a:pt x="3539" y="740"/>
                    <a:pt x="3583" y="740"/>
                    <a:pt x="3543" y="739"/>
                  </a:cubicBezTo>
                  <a:cubicBezTo>
                    <a:pt x="3574" y="738"/>
                    <a:pt x="3533" y="737"/>
                    <a:pt x="3539" y="736"/>
                  </a:cubicBezTo>
                  <a:cubicBezTo>
                    <a:pt x="3544" y="736"/>
                    <a:pt x="3551" y="735"/>
                    <a:pt x="3560" y="734"/>
                  </a:cubicBezTo>
                  <a:cubicBezTo>
                    <a:pt x="3569" y="734"/>
                    <a:pt x="3520" y="733"/>
                    <a:pt x="3552" y="732"/>
                  </a:cubicBezTo>
                  <a:cubicBezTo>
                    <a:pt x="3556" y="732"/>
                    <a:pt x="3545" y="731"/>
                    <a:pt x="3535" y="731"/>
                  </a:cubicBezTo>
                  <a:cubicBezTo>
                    <a:pt x="3506" y="729"/>
                    <a:pt x="3512" y="728"/>
                    <a:pt x="3530" y="726"/>
                  </a:cubicBezTo>
                  <a:cubicBezTo>
                    <a:pt x="3538" y="726"/>
                    <a:pt x="3505" y="725"/>
                    <a:pt x="3538" y="724"/>
                  </a:cubicBezTo>
                  <a:cubicBezTo>
                    <a:pt x="3514" y="724"/>
                    <a:pt x="3523" y="723"/>
                    <a:pt x="3536" y="723"/>
                  </a:cubicBezTo>
                  <a:cubicBezTo>
                    <a:pt x="3506" y="722"/>
                    <a:pt x="3520" y="721"/>
                    <a:pt x="3518" y="720"/>
                  </a:cubicBezTo>
                  <a:cubicBezTo>
                    <a:pt x="3513" y="714"/>
                    <a:pt x="3533" y="716"/>
                    <a:pt x="3499" y="714"/>
                  </a:cubicBezTo>
                  <a:cubicBezTo>
                    <a:pt x="3528" y="714"/>
                    <a:pt x="3507" y="712"/>
                    <a:pt x="3508" y="712"/>
                  </a:cubicBezTo>
                  <a:cubicBezTo>
                    <a:pt x="3510" y="711"/>
                    <a:pt x="3505" y="709"/>
                    <a:pt x="3518" y="708"/>
                  </a:cubicBezTo>
                  <a:cubicBezTo>
                    <a:pt x="3475" y="705"/>
                    <a:pt x="3508" y="698"/>
                    <a:pt x="3465" y="692"/>
                  </a:cubicBezTo>
                  <a:cubicBezTo>
                    <a:pt x="3501" y="691"/>
                    <a:pt x="3433" y="689"/>
                    <a:pt x="3475" y="688"/>
                  </a:cubicBezTo>
                  <a:cubicBezTo>
                    <a:pt x="3496" y="688"/>
                    <a:pt x="3449" y="687"/>
                    <a:pt x="3473" y="685"/>
                  </a:cubicBezTo>
                  <a:cubicBezTo>
                    <a:pt x="3489" y="685"/>
                    <a:pt x="3486" y="683"/>
                    <a:pt x="3474" y="682"/>
                  </a:cubicBezTo>
                  <a:cubicBezTo>
                    <a:pt x="3441" y="678"/>
                    <a:pt x="3461" y="675"/>
                    <a:pt x="3455" y="672"/>
                  </a:cubicBezTo>
                  <a:cubicBezTo>
                    <a:pt x="3449" y="668"/>
                    <a:pt x="3469" y="665"/>
                    <a:pt x="3436" y="662"/>
                  </a:cubicBezTo>
                  <a:cubicBezTo>
                    <a:pt x="3423" y="660"/>
                    <a:pt x="3442" y="658"/>
                    <a:pt x="3434" y="654"/>
                  </a:cubicBezTo>
                  <a:cubicBezTo>
                    <a:pt x="3431" y="653"/>
                    <a:pt x="3406" y="652"/>
                    <a:pt x="3417" y="651"/>
                  </a:cubicBezTo>
                  <a:cubicBezTo>
                    <a:pt x="3439" y="650"/>
                    <a:pt x="3406" y="649"/>
                    <a:pt x="3412" y="648"/>
                  </a:cubicBezTo>
                  <a:cubicBezTo>
                    <a:pt x="3419" y="646"/>
                    <a:pt x="3411" y="640"/>
                    <a:pt x="3414" y="634"/>
                  </a:cubicBezTo>
                  <a:cubicBezTo>
                    <a:pt x="3414" y="633"/>
                    <a:pt x="3403" y="631"/>
                    <a:pt x="3416" y="630"/>
                  </a:cubicBezTo>
                  <a:cubicBezTo>
                    <a:pt x="3434" y="628"/>
                    <a:pt x="3374" y="627"/>
                    <a:pt x="3404" y="626"/>
                  </a:cubicBezTo>
                  <a:cubicBezTo>
                    <a:pt x="3425" y="624"/>
                    <a:pt x="3365" y="620"/>
                    <a:pt x="3378" y="619"/>
                  </a:cubicBezTo>
                  <a:cubicBezTo>
                    <a:pt x="3410" y="618"/>
                    <a:pt x="3368" y="617"/>
                    <a:pt x="3374" y="616"/>
                  </a:cubicBezTo>
                  <a:cubicBezTo>
                    <a:pt x="3391" y="614"/>
                    <a:pt x="3312" y="613"/>
                    <a:pt x="3351" y="611"/>
                  </a:cubicBezTo>
                  <a:cubicBezTo>
                    <a:pt x="3305" y="608"/>
                    <a:pt x="3349" y="604"/>
                    <a:pt x="3324" y="602"/>
                  </a:cubicBezTo>
                  <a:cubicBezTo>
                    <a:pt x="3296" y="600"/>
                    <a:pt x="3359" y="600"/>
                    <a:pt x="3330" y="599"/>
                  </a:cubicBezTo>
                  <a:cubicBezTo>
                    <a:pt x="3297" y="598"/>
                    <a:pt x="3323" y="596"/>
                    <a:pt x="3307" y="595"/>
                  </a:cubicBezTo>
                  <a:cubicBezTo>
                    <a:pt x="3295" y="592"/>
                    <a:pt x="3281" y="593"/>
                    <a:pt x="3288" y="588"/>
                  </a:cubicBezTo>
                  <a:cubicBezTo>
                    <a:pt x="3282" y="571"/>
                    <a:pt x="3221" y="570"/>
                    <a:pt x="3228" y="567"/>
                  </a:cubicBezTo>
                  <a:cubicBezTo>
                    <a:pt x="3242" y="566"/>
                    <a:pt x="3174" y="564"/>
                    <a:pt x="3220" y="562"/>
                  </a:cubicBezTo>
                  <a:cubicBezTo>
                    <a:pt x="3226" y="562"/>
                    <a:pt x="3189" y="561"/>
                    <a:pt x="3224" y="560"/>
                  </a:cubicBezTo>
                  <a:cubicBezTo>
                    <a:pt x="3205" y="556"/>
                    <a:pt x="3194" y="557"/>
                    <a:pt x="3184" y="550"/>
                  </a:cubicBezTo>
                  <a:cubicBezTo>
                    <a:pt x="3187" y="549"/>
                    <a:pt x="3190" y="548"/>
                    <a:pt x="3180" y="548"/>
                  </a:cubicBezTo>
                  <a:cubicBezTo>
                    <a:pt x="3153" y="547"/>
                    <a:pt x="3203" y="546"/>
                    <a:pt x="3164" y="546"/>
                  </a:cubicBezTo>
                  <a:cubicBezTo>
                    <a:pt x="3169" y="545"/>
                    <a:pt x="3150" y="543"/>
                    <a:pt x="3178" y="543"/>
                  </a:cubicBezTo>
                  <a:cubicBezTo>
                    <a:pt x="3206" y="542"/>
                    <a:pt x="3162" y="541"/>
                    <a:pt x="3177" y="540"/>
                  </a:cubicBezTo>
                  <a:cubicBezTo>
                    <a:pt x="3203" y="538"/>
                    <a:pt x="3169" y="535"/>
                    <a:pt x="3205" y="533"/>
                  </a:cubicBezTo>
                  <a:cubicBezTo>
                    <a:pt x="3209" y="533"/>
                    <a:pt x="3206" y="532"/>
                    <a:pt x="3200" y="532"/>
                  </a:cubicBezTo>
                  <a:cubicBezTo>
                    <a:pt x="3175" y="531"/>
                    <a:pt x="3186" y="530"/>
                    <a:pt x="3185" y="529"/>
                  </a:cubicBezTo>
                  <a:cubicBezTo>
                    <a:pt x="3180" y="514"/>
                    <a:pt x="3197" y="509"/>
                    <a:pt x="3166" y="508"/>
                  </a:cubicBezTo>
                  <a:cubicBezTo>
                    <a:pt x="3153" y="507"/>
                    <a:pt x="3187" y="506"/>
                    <a:pt x="3165" y="504"/>
                  </a:cubicBezTo>
                  <a:cubicBezTo>
                    <a:pt x="3159" y="504"/>
                    <a:pt x="3163" y="503"/>
                    <a:pt x="3166" y="503"/>
                  </a:cubicBezTo>
                  <a:cubicBezTo>
                    <a:pt x="3179" y="499"/>
                    <a:pt x="3207" y="499"/>
                    <a:pt x="3205" y="490"/>
                  </a:cubicBezTo>
                  <a:cubicBezTo>
                    <a:pt x="3205" y="489"/>
                    <a:pt x="3193" y="487"/>
                    <a:pt x="3208" y="486"/>
                  </a:cubicBezTo>
                  <a:cubicBezTo>
                    <a:pt x="3233" y="486"/>
                    <a:pt x="3204" y="485"/>
                    <a:pt x="3220" y="484"/>
                  </a:cubicBezTo>
                  <a:cubicBezTo>
                    <a:pt x="3227" y="482"/>
                    <a:pt x="3247" y="478"/>
                    <a:pt x="3240" y="478"/>
                  </a:cubicBezTo>
                  <a:cubicBezTo>
                    <a:pt x="3215" y="477"/>
                    <a:pt x="3254" y="477"/>
                    <a:pt x="3249" y="476"/>
                  </a:cubicBezTo>
                  <a:cubicBezTo>
                    <a:pt x="3241" y="474"/>
                    <a:pt x="3233" y="472"/>
                    <a:pt x="3251" y="471"/>
                  </a:cubicBezTo>
                  <a:cubicBezTo>
                    <a:pt x="3271" y="469"/>
                    <a:pt x="3215" y="467"/>
                    <a:pt x="3268" y="466"/>
                  </a:cubicBezTo>
                  <a:cubicBezTo>
                    <a:pt x="3257" y="465"/>
                    <a:pt x="3241" y="465"/>
                    <a:pt x="3247" y="463"/>
                  </a:cubicBezTo>
                  <a:cubicBezTo>
                    <a:pt x="3226" y="436"/>
                    <a:pt x="3319" y="449"/>
                    <a:pt x="3310" y="441"/>
                  </a:cubicBezTo>
                  <a:cubicBezTo>
                    <a:pt x="3303" y="440"/>
                    <a:pt x="3326" y="438"/>
                    <a:pt x="3291" y="436"/>
                  </a:cubicBezTo>
                  <a:cubicBezTo>
                    <a:pt x="3330" y="435"/>
                    <a:pt x="3302" y="433"/>
                    <a:pt x="3309" y="431"/>
                  </a:cubicBezTo>
                  <a:cubicBezTo>
                    <a:pt x="3316" y="430"/>
                    <a:pt x="3360" y="428"/>
                    <a:pt x="3311" y="426"/>
                  </a:cubicBezTo>
                  <a:cubicBezTo>
                    <a:pt x="3321" y="425"/>
                    <a:pt x="3399" y="422"/>
                    <a:pt x="3351" y="420"/>
                  </a:cubicBezTo>
                  <a:cubicBezTo>
                    <a:pt x="3392" y="418"/>
                    <a:pt x="3364" y="415"/>
                    <a:pt x="3372" y="413"/>
                  </a:cubicBezTo>
                  <a:cubicBezTo>
                    <a:pt x="3387" y="407"/>
                    <a:pt x="3394" y="408"/>
                    <a:pt x="3413" y="404"/>
                  </a:cubicBezTo>
                  <a:cubicBezTo>
                    <a:pt x="3362" y="403"/>
                    <a:pt x="3421" y="402"/>
                    <a:pt x="3414" y="401"/>
                  </a:cubicBezTo>
                  <a:cubicBezTo>
                    <a:pt x="3406" y="399"/>
                    <a:pt x="3429" y="398"/>
                    <a:pt x="3396" y="397"/>
                  </a:cubicBezTo>
                  <a:cubicBezTo>
                    <a:pt x="3421" y="396"/>
                    <a:pt x="3411" y="395"/>
                    <a:pt x="3414" y="393"/>
                  </a:cubicBezTo>
                  <a:cubicBezTo>
                    <a:pt x="3416" y="393"/>
                    <a:pt x="3434" y="392"/>
                    <a:pt x="3426" y="391"/>
                  </a:cubicBezTo>
                  <a:cubicBezTo>
                    <a:pt x="3403" y="390"/>
                    <a:pt x="3419" y="389"/>
                    <a:pt x="3414" y="387"/>
                  </a:cubicBezTo>
                  <a:cubicBezTo>
                    <a:pt x="3460" y="386"/>
                    <a:pt x="3421" y="385"/>
                    <a:pt x="3423" y="384"/>
                  </a:cubicBezTo>
                  <a:cubicBezTo>
                    <a:pt x="3432" y="379"/>
                    <a:pt x="3438" y="374"/>
                    <a:pt x="3426" y="373"/>
                  </a:cubicBezTo>
                  <a:cubicBezTo>
                    <a:pt x="3399" y="372"/>
                    <a:pt x="3448" y="372"/>
                    <a:pt x="3438" y="371"/>
                  </a:cubicBezTo>
                  <a:cubicBezTo>
                    <a:pt x="3433" y="370"/>
                    <a:pt x="3393" y="369"/>
                    <a:pt x="3430" y="369"/>
                  </a:cubicBezTo>
                  <a:cubicBezTo>
                    <a:pt x="3433" y="368"/>
                    <a:pt x="3418" y="367"/>
                    <a:pt x="3416" y="367"/>
                  </a:cubicBezTo>
                  <a:cubicBezTo>
                    <a:pt x="3415" y="366"/>
                    <a:pt x="3445" y="366"/>
                    <a:pt x="3421" y="365"/>
                  </a:cubicBezTo>
                  <a:cubicBezTo>
                    <a:pt x="3418" y="365"/>
                    <a:pt x="3437" y="364"/>
                    <a:pt x="3433" y="364"/>
                  </a:cubicBezTo>
                  <a:cubicBezTo>
                    <a:pt x="3421" y="363"/>
                    <a:pt x="3412" y="362"/>
                    <a:pt x="3413" y="361"/>
                  </a:cubicBezTo>
                  <a:cubicBezTo>
                    <a:pt x="3414" y="360"/>
                    <a:pt x="3417" y="359"/>
                    <a:pt x="3401" y="358"/>
                  </a:cubicBezTo>
                  <a:cubicBezTo>
                    <a:pt x="3373" y="356"/>
                    <a:pt x="3426" y="356"/>
                    <a:pt x="3413" y="355"/>
                  </a:cubicBezTo>
                  <a:cubicBezTo>
                    <a:pt x="3396" y="354"/>
                    <a:pt x="3398" y="352"/>
                    <a:pt x="3412" y="351"/>
                  </a:cubicBezTo>
                  <a:cubicBezTo>
                    <a:pt x="3425" y="350"/>
                    <a:pt x="3407" y="347"/>
                    <a:pt x="3414" y="343"/>
                  </a:cubicBezTo>
                  <a:cubicBezTo>
                    <a:pt x="3418" y="342"/>
                    <a:pt x="3443" y="340"/>
                    <a:pt x="3431" y="339"/>
                  </a:cubicBezTo>
                  <a:cubicBezTo>
                    <a:pt x="3410" y="338"/>
                    <a:pt x="3444" y="337"/>
                    <a:pt x="3435" y="336"/>
                  </a:cubicBezTo>
                  <a:cubicBezTo>
                    <a:pt x="3428" y="335"/>
                    <a:pt x="3414" y="334"/>
                    <a:pt x="3415" y="331"/>
                  </a:cubicBezTo>
                  <a:cubicBezTo>
                    <a:pt x="3417" y="331"/>
                    <a:pt x="3450" y="330"/>
                    <a:pt x="3427" y="329"/>
                  </a:cubicBezTo>
                  <a:cubicBezTo>
                    <a:pt x="3407" y="329"/>
                    <a:pt x="3408" y="328"/>
                    <a:pt x="3422" y="327"/>
                  </a:cubicBezTo>
                  <a:cubicBezTo>
                    <a:pt x="3448" y="326"/>
                    <a:pt x="3417" y="324"/>
                    <a:pt x="3451" y="323"/>
                  </a:cubicBezTo>
                  <a:cubicBezTo>
                    <a:pt x="3452" y="323"/>
                    <a:pt x="3448" y="323"/>
                    <a:pt x="3444" y="323"/>
                  </a:cubicBezTo>
                  <a:cubicBezTo>
                    <a:pt x="3401" y="322"/>
                    <a:pt x="3468" y="321"/>
                    <a:pt x="3444" y="320"/>
                  </a:cubicBezTo>
                  <a:cubicBezTo>
                    <a:pt x="3419" y="320"/>
                    <a:pt x="3451" y="300"/>
                    <a:pt x="3423" y="299"/>
                  </a:cubicBezTo>
                  <a:cubicBezTo>
                    <a:pt x="3411" y="298"/>
                    <a:pt x="3432" y="297"/>
                    <a:pt x="3434" y="296"/>
                  </a:cubicBezTo>
                  <a:cubicBezTo>
                    <a:pt x="3435" y="294"/>
                    <a:pt x="3400" y="294"/>
                    <a:pt x="3421" y="292"/>
                  </a:cubicBezTo>
                  <a:cubicBezTo>
                    <a:pt x="3433" y="291"/>
                    <a:pt x="3422" y="289"/>
                    <a:pt x="3393" y="289"/>
                  </a:cubicBezTo>
                  <a:cubicBezTo>
                    <a:pt x="3398" y="288"/>
                    <a:pt x="3408" y="288"/>
                    <a:pt x="3407" y="288"/>
                  </a:cubicBezTo>
                  <a:cubicBezTo>
                    <a:pt x="3388" y="287"/>
                    <a:pt x="3434" y="285"/>
                    <a:pt x="3409" y="284"/>
                  </a:cubicBezTo>
                  <a:cubicBezTo>
                    <a:pt x="3376" y="282"/>
                    <a:pt x="3398" y="280"/>
                    <a:pt x="3395" y="278"/>
                  </a:cubicBezTo>
                  <a:cubicBezTo>
                    <a:pt x="3394" y="278"/>
                    <a:pt x="3427" y="277"/>
                    <a:pt x="3402" y="276"/>
                  </a:cubicBezTo>
                  <a:cubicBezTo>
                    <a:pt x="3392" y="276"/>
                    <a:pt x="3411" y="274"/>
                    <a:pt x="3413" y="273"/>
                  </a:cubicBezTo>
                  <a:cubicBezTo>
                    <a:pt x="3415" y="263"/>
                    <a:pt x="3416" y="265"/>
                    <a:pt x="3393" y="263"/>
                  </a:cubicBezTo>
                  <a:cubicBezTo>
                    <a:pt x="3432" y="262"/>
                    <a:pt x="3394" y="261"/>
                    <a:pt x="3393" y="259"/>
                  </a:cubicBezTo>
                  <a:cubicBezTo>
                    <a:pt x="3395" y="249"/>
                    <a:pt x="3382" y="251"/>
                    <a:pt x="3372" y="247"/>
                  </a:cubicBezTo>
                  <a:cubicBezTo>
                    <a:pt x="3367" y="245"/>
                    <a:pt x="3388" y="244"/>
                    <a:pt x="3351" y="243"/>
                  </a:cubicBezTo>
                  <a:cubicBezTo>
                    <a:pt x="3412" y="241"/>
                    <a:pt x="3324" y="240"/>
                    <a:pt x="3356" y="236"/>
                  </a:cubicBezTo>
                  <a:cubicBezTo>
                    <a:pt x="3387" y="235"/>
                    <a:pt x="3367" y="233"/>
                    <a:pt x="3371" y="231"/>
                  </a:cubicBezTo>
                  <a:cubicBezTo>
                    <a:pt x="3372" y="231"/>
                    <a:pt x="3349" y="230"/>
                    <a:pt x="3353" y="229"/>
                  </a:cubicBezTo>
                  <a:cubicBezTo>
                    <a:pt x="3369" y="227"/>
                    <a:pt x="3415" y="226"/>
                    <a:pt x="3380" y="225"/>
                  </a:cubicBezTo>
                  <a:cubicBezTo>
                    <a:pt x="3370" y="224"/>
                    <a:pt x="3397" y="222"/>
                    <a:pt x="3388" y="222"/>
                  </a:cubicBezTo>
                  <a:cubicBezTo>
                    <a:pt x="3354" y="221"/>
                    <a:pt x="3392" y="220"/>
                    <a:pt x="3396" y="220"/>
                  </a:cubicBezTo>
                  <a:cubicBezTo>
                    <a:pt x="3407" y="219"/>
                    <a:pt x="3357" y="219"/>
                    <a:pt x="3384" y="218"/>
                  </a:cubicBezTo>
                  <a:cubicBezTo>
                    <a:pt x="3393" y="217"/>
                    <a:pt x="3381" y="216"/>
                    <a:pt x="3382" y="215"/>
                  </a:cubicBezTo>
                  <a:cubicBezTo>
                    <a:pt x="3382" y="215"/>
                    <a:pt x="3394" y="214"/>
                    <a:pt x="3385" y="213"/>
                  </a:cubicBezTo>
                  <a:cubicBezTo>
                    <a:pt x="3360" y="212"/>
                    <a:pt x="3407" y="211"/>
                    <a:pt x="3396" y="210"/>
                  </a:cubicBezTo>
                  <a:cubicBezTo>
                    <a:pt x="3371" y="207"/>
                    <a:pt x="3420" y="204"/>
                    <a:pt x="3394" y="202"/>
                  </a:cubicBezTo>
                  <a:cubicBezTo>
                    <a:pt x="3386" y="202"/>
                    <a:pt x="3421" y="199"/>
                    <a:pt x="3407" y="198"/>
                  </a:cubicBezTo>
                  <a:cubicBezTo>
                    <a:pt x="3384" y="197"/>
                    <a:pt x="3395" y="196"/>
                    <a:pt x="3393" y="195"/>
                  </a:cubicBezTo>
                  <a:cubicBezTo>
                    <a:pt x="3389" y="193"/>
                    <a:pt x="3442" y="191"/>
                    <a:pt x="3393" y="189"/>
                  </a:cubicBezTo>
                  <a:cubicBezTo>
                    <a:pt x="3392" y="189"/>
                    <a:pt x="3399" y="189"/>
                    <a:pt x="3401" y="189"/>
                  </a:cubicBezTo>
                  <a:cubicBezTo>
                    <a:pt x="3413" y="187"/>
                    <a:pt x="3435" y="185"/>
                    <a:pt x="3437" y="184"/>
                  </a:cubicBezTo>
                  <a:cubicBezTo>
                    <a:pt x="3438" y="182"/>
                    <a:pt x="3410" y="180"/>
                    <a:pt x="3434" y="179"/>
                  </a:cubicBezTo>
                  <a:cubicBezTo>
                    <a:pt x="3403" y="178"/>
                    <a:pt x="3442" y="177"/>
                    <a:pt x="3414" y="176"/>
                  </a:cubicBezTo>
                  <a:cubicBezTo>
                    <a:pt x="3446" y="174"/>
                    <a:pt x="3403" y="173"/>
                    <a:pt x="3412" y="172"/>
                  </a:cubicBezTo>
                  <a:cubicBezTo>
                    <a:pt x="3425" y="170"/>
                    <a:pt x="3402" y="166"/>
                    <a:pt x="3402" y="165"/>
                  </a:cubicBezTo>
                  <a:cubicBezTo>
                    <a:pt x="3429" y="161"/>
                    <a:pt x="3397" y="139"/>
                    <a:pt x="3428" y="140"/>
                  </a:cubicBezTo>
                  <a:cubicBezTo>
                    <a:pt x="3391" y="140"/>
                    <a:pt x="3431" y="139"/>
                    <a:pt x="3426" y="138"/>
                  </a:cubicBezTo>
                  <a:cubicBezTo>
                    <a:pt x="3399" y="137"/>
                    <a:pt x="3431" y="125"/>
                    <a:pt x="3435" y="119"/>
                  </a:cubicBezTo>
                  <a:cubicBezTo>
                    <a:pt x="3481" y="117"/>
                    <a:pt x="3427" y="116"/>
                    <a:pt x="3418" y="114"/>
                  </a:cubicBezTo>
                  <a:cubicBezTo>
                    <a:pt x="3470" y="112"/>
                    <a:pt x="3467" y="109"/>
                    <a:pt x="3473" y="106"/>
                  </a:cubicBezTo>
                  <a:cubicBezTo>
                    <a:pt x="3481" y="102"/>
                    <a:pt x="3513" y="97"/>
                    <a:pt x="3497" y="93"/>
                  </a:cubicBezTo>
                  <a:cubicBezTo>
                    <a:pt x="3496" y="93"/>
                    <a:pt x="3494" y="93"/>
                    <a:pt x="3497" y="93"/>
                  </a:cubicBezTo>
                  <a:cubicBezTo>
                    <a:pt x="3542" y="91"/>
                    <a:pt x="3508" y="89"/>
                    <a:pt x="3528" y="88"/>
                  </a:cubicBezTo>
                  <a:cubicBezTo>
                    <a:pt x="3557" y="85"/>
                    <a:pt x="3518" y="81"/>
                    <a:pt x="3553" y="80"/>
                  </a:cubicBezTo>
                  <a:cubicBezTo>
                    <a:pt x="3563" y="80"/>
                    <a:pt x="3528" y="79"/>
                    <a:pt x="3555" y="78"/>
                  </a:cubicBezTo>
                  <a:cubicBezTo>
                    <a:pt x="3559" y="78"/>
                    <a:pt x="3546" y="77"/>
                    <a:pt x="3538" y="76"/>
                  </a:cubicBezTo>
                  <a:cubicBezTo>
                    <a:pt x="3529" y="76"/>
                    <a:pt x="3572" y="76"/>
                    <a:pt x="3547" y="74"/>
                  </a:cubicBezTo>
                  <a:cubicBezTo>
                    <a:pt x="3509" y="73"/>
                    <a:pt x="3576" y="73"/>
                    <a:pt x="3577" y="73"/>
                  </a:cubicBezTo>
                  <a:cubicBezTo>
                    <a:pt x="3536" y="71"/>
                    <a:pt x="3590" y="66"/>
                    <a:pt x="3523" y="64"/>
                  </a:cubicBezTo>
                  <a:cubicBezTo>
                    <a:pt x="3579" y="62"/>
                    <a:pt x="3479" y="60"/>
                    <a:pt x="3536" y="59"/>
                  </a:cubicBezTo>
                  <a:cubicBezTo>
                    <a:pt x="3503" y="58"/>
                    <a:pt x="3521" y="57"/>
                    <a:pt x="3518" y="55"/>
                  </a:cubicBezTo>
                  <a:cubicBezTo>
                    <a:pt x="3512" y="48"/>
                    <a:pt x="3532" y="50"/>
                    <a:pt x="3497" y="48"/>
                  </a:cubicBezTo>
                  <a:cubicBezTo>
                    <a:pt x="3525" y="47"/>
                    <a:pt x="3497" y="46"/>
                    <a:pt x="3496" y="45"/>
                  </a:cubicBezTo>
                  <a:cubicBezTo>
                    <a:pt x="3495" y="40"/>
                    <a:pt x="3471" y="35"/>
                    <a:pt x="3474" y="31"/>
                  </a:cubicBezTo>
                  <a:cubicBezTo>
                    <a:pt x="3453" y="30"/>
                    <a:pt x="3483" y="29"/>
                    <a:pt x="3456" y="28"/>
                  </a:cubicBezTo>
                  <a:cubicBezTo>
                    <a:pt x="3432" y="28"/>
                    <a:pt x="3497" y="27"/>
                    <a:pt x="3460" y="26"/>
                  </a:cubicBezTo>
                  <a:cubicBezTo>
                    <a:pt x="3479" y="25"/>
                    <a:pt x="3497" y="24"/>
                    <a:pt x="3518" y="24"/>
                  </a:cubicBezTo>
                  <a:cubicBezTo>
                    <a:pt x="3424" y="0"/>
                    <a:pt x="3346" y="11"/>
                    <a:pt x="3225" y="18"/>
                  </a:cubicBezTo>
                  <a:cubicBezTo>
                    <a:pt x="3287" y="8"/>
                    <a:pt x="3253" y="14"/>
                    <a:pt x="3299" y="8"/>
                  </a:cubicBezTo>
                  <a:cubicBezTo>
                    <a:pt x="3331" y="7"/>
                    <a:pt x="3318" y="7"/>
                    <a:pt x="3309" y="6"/>
                  </a:cubicBezTo>
                  <a:cubicBezTo>
                    <a:pt x="3262" y="-1"/>
                    <a:pt x="3113" y="-2"/>
                    <a:pt x="3089" y="6"/>
                  </a:cubicBezTo>
                  <a:cubicBezTo>
                    <a:pt x="3109" y="8"/>
                    <a:pt x="3099" y="10"/>
                    <a:pt x="3098" y="12"/>
                  </a:cubicBezTo>
                  <a:cubicBezTo>
                    <a:pt x="3098" y="12"/>
                    <a:pt x="3084" y="13"/>
                    <a:pt x="3101" y="13"/>
                  </a:cubicBezTo>
                  <a:cubicBezTo>
                    <a:pt x="3132" y="15"/>
                    <a:pt x="3117" y="15"/>
                    <a:pt x="3107" y="17"/>
                  </a:cubicBezTo>
                  <a:cubicBezTo>
                    <a:pt x="3090" y="21"/>
                    <a:pt x="3013" y="21"/>
                    <a:pt x="2939" y="22"/>
                  </a:cubicBezTo>
                  <a:cubicBezTo>
                    <a:pt x="2982" y="26"/>
                    <a:pt x="2998" y="23"/>
                    <a:pt x="3056" y="22"/>
                  </a:cubicBezTo>
                  <a:cubicBezTo>
                    <a:pt x="3002" y="33"/>
                    <a:pt x="2797" y="29"/>
                    <a:pt x="2680" y="28"/>
                  </a:cubicBezTo>
                  <a:cubicBezTo>
                    <a:pt x="2742" y="31"/>
                    <a:pt x="2723" y="34"/>
                    <a:pt x="2747" y="36"/>
                  </a:cubicBezTo>
                  <a:cubicBezTo>
                    <a:pt x="2511" y="43"/>
                    <a:pt x="2264" y="51"/>
                    <a:pt x="2040" y="63"/>
                  </a:cubicBezTo>
                  <a:cubicBezTo>
                    <a:pt x="2045" y="63"/>
                    <a:pt x="2051" y="63"/>
                    <a:pt x="2057" y="63"/>
                  </a:cubicBezTo>
                  <a:cubicBezTo>
                    <a:pt x="2047" y="63"/>
                    <a:pt x="2037" y="64"/>
                    <a:pt x="2027" y="67"/>
                  </a:cubicBezTo>
                  <a:cubicBezTo>
                    <a:pt x="2037" y="67"/>
                    <a:pt x="2049" y="67"/>
                    <a:pt x="2059" y="67"/>
                  </a:cubicBezTo>
                  <a:cubicBezTo>
                    <a:pt x="2045" y="68"/>
                    <a:pt x="2032" y="68"/>
                    <a:pt x="2028" y="69"/>
                  </a:cubicBezTo>
                  <a:cubicBezTo>
                    <a:pt x="2040" y="70"/>
                    <a:pt x="2022" y="70"/>
                    <a:pt x="2019" y="69"/>
                  </a:cubicBezTo>
                  <a:cubicBezTo>
                    <a:pt x="2024" y="69"/>
                    <a:pt x="2038" y="69"/>
                    <a:pt x="2028" y="69"/>
                  </a:cubicBezTo>
                  <a:cubicBezTo>
                    <a:pt x="1971" y="71"/>
                    <a:pt x="2013" y="71"/>
                    <a:pt x="1984" y="74"/>
                  </a:cubicBezTo>
                  <a:cubicBezTo>
                    <a:pt x="1946" y="80"/>
                    <a:pt x="1908" y="80"/>
                    <a:pt x="1870" y="93"/>
                  </a:cubicBezTo>
                  <a:cubicBezTo>
                    <a:pt x="1863" y="94"/>
                    <a:pt x="1845" y="95"/>
                    <a:pt x="1872" y="96"/>
                  </a:cubicBezTo>
                  <a:cubicBezTo>
                    <a:pt x="1827" y="96"/>
                    <a:pt x="1857" y="98"/>
                    <a:pt x="1845" y="99"/>
                  </a:cubicBezTo>
                  <a:cubicBezTo>
                    <a:pt x="1824" y="101"/>
                    <a:pt x="1821" y="102"/>
                    <a:pt x="1841" y="104"/>
                  </a:cubicBezTo>
                  <a:cubicBezTo>
                    <a:pt x="1857" y="105"/>
                    <a:pt x="1800" y="106"/>
                    <a:pt x="1847" y="106"/>
                  </a:cubicBezTo>
                  <a:cubicBezTo>
                    <a:pt x="1840" y="108"/>
                    <a:pt x="1792" y="109"/>
                    <a:pt x="1830" y="110"/>
                  </a:cubicBezTo>
                  <a:cubicBezTo>
                    <a:pt x="1797" y="111"/>
                    <a:pt x="1839" y="111"/>
                    <a:pt x="1832" y="112"/>
                  </a:cubicBezTo>
                  <a:cubicBezTo>
                    <a:pt x="1825" y="114"/>
                    <a:pt x="1812" y="113"/>
                    <a:pt x="1811" y="116"/>
                  </a:cubicBezTo>
                  <a:cubicBezTo>
                    <a:pt x="1817" y="117"/>
                    <a:pt x="1836" y="118"/>
                    <a:pt x="1829" y="118"/>
                  </a:cubicBezTo>
                  <a:cubicBezTo>
                    <a:pt x="1817" y="119"/>
                    <a:pt x="1810" y="120"/>
                    <a:pt x="1810" y="121"/>
                  </a:cubicBezTo>
                  <a:cubicBezTo>
                    <a:pt x="1828" y="138"/>
                    <a:pt x="1719" y="141"/>
                    <a:pt x="1790" y="142"/>
                  </a:cubicBezTo>
                  <a:cubicBezTo>
                    <a:pt x="1754" y="143"/>
                    <a:pt x="1793" y="144"/>
                    <a:pt x="1781" y="144"/>
                  </a:cubicBezTo>
                  <a:cubicBezTo>
                    <a:pt x="1764" y="147"/>
                    <a:pt x="1802" y="147"/>
                    <a:pt x="1769" y="148"/>
                  </a:cubicBezTo>
                  <a:cubicBezTo>
                    <a:pt x="1779" y="150"/>
                    <a:pt x="1735" y="151"/>
                    <a:pt x="1769" y="153"/>
                  </a:cubicBezTo>
                  <a:cubicBezTo>
                    <a:pt x="1787" y="154"/>
                    <a:pt x="1726" y="155"/>
                    <a:pt x="1768" y="156"/>
                  </a:cubicBezTo>
                  <a:cubicBezTo>
                    <a:pt x="1718" y="158"/>
                    <a:pt x="1637" y="162"/>
                    <a:pt x="1666" y="166"/>
                  </a:cubicBezTo>
                  <a:cubicBezTo>
                    <a:pt x="1648" y="166"/>
                    <a:pt x="1636" y="166"/>
                    <a:pt x="1619" y="167"/>
                  </a:cubicBezTo>
                  <a:cubicBezTo>
                    <a:pt x="1635" y="170"/>
                    <a:pt x="1703" y="168"/>
                    <a:pt x="1665" y="169"/>
                  </a:cubicBezTo>
                  <a:lnTo>
                    <a:pt x="1665" y="169"/>
                  </a:lnTo>
                  <a:cubicBezTo>
                    <a:pt x="1658" y="169"/>
                    <a:pt x="1651" y="169"/>
                    <a:pt x="1644" y="170"/>
                  </a:cubicBezTo>
                  <a:cubicBezTo>
                    <a:pt x="1705" y="177"/>
                    <a:pt x="1601" y="174"/>
                    <a:pt x="1570" y="175"/>
                  </a:cubicBezTo>
                  <a:cubicBezTo>
                    <a:pt x="1616" y="176"/>
                    <a:pt x="1576" y="177"/>
                    <a:pt x="1591" y="177"/>
                  </a:cubicBezTo>
                  <a:cubicBezTo>
                    <a:pt x="1615" y="178"/>
                    <a:pt x="1554" y="179"/>
                    <a:pt x="1590" y="180"/>
                  </a:cubicBezTo>
                  <a:cubicBezTo>
                    <a:pt x="1609" y="180"/>
                    <a:pt x="1704" y="176"/>
                    <a:pt x="1665" y="177"/>
                  </a:cubicBezTo>
                  <a:lnTo>
                    <a:pt x="1665" y="177"/>
                  </a:lnTo>
                  <a:cubicBezTo>
                    <a:pt x="1651" y="178"/>
                    <a:pt x="1637" y="178"/>
                    <a:pt x="1623" y="179"/>
                  </a:cubicBezTo>
                  <a:cubicBezTo>
                    <a:pt x="1628" y="180"/>
                    <a:pt x="1633" y="180"/>
                    <a:pt x="1639" y="181"/>
                  </a:cubicBezTo>
                  <a:cubicBezTo>
                    <a:pt x="1613" y="182"/>
                    <a:pt x="1616" y="182"/>
                    <a:pt x="1607" y="184"/>
                  </a:cubicBezTo>
                  <a:cubicBezTo>
                    <a:pt x="1578" y="186"/>
                    <a:pt x="1609" y="189"/>
                    <a:pt x="1620" y="188"/>
                  </a:cubicBezTo>
                  <a:cubicBezTo>
                    <a:pt x="1614" y="188"/>
                    <a:pt x="1608" y="188"/>
                    <a:pt x="1603" y="188"/>
                  </a:cubicBezTo>
                  <a:cubicBezTo>
                    <a:pt x="1590" y="190"/>
                    <a:pt x="1709" y="189"/>
                    <a:pt x="1644" y="189"/>
                  </a:cubicBezTo>
                  <a:cubicBezTo>
                    <a:pt x="1717" y="188"/>
                    <a:pt x="1603" y="191"/>
                    <a:pt x="1603" y="191"/>
                  </a:cubicBezTo>
                  <a:cubicBezTo>
                    <a:pt x="1617" y="191"/>
                    <a:pt x="1630" y="191"/>
                    <a:pt x="1643" y="191"/>
                  </a:cubicBezTo>
                  <a:cubicBezTo>
                    <a:pt x="1599" y="195"/>
                    <a:pt x="1656" y="190"/>
                    <a:pt x="1675" y="193"/>
                  </a:cubicBezTo>
                  <a:cubicBezTo>
                    <a:pt x="1662" y="192"/>
                    <a:pt x="1665" y="192"/>
                    <a:pt x="1677" y="192"/>
                  </a:cubicBezTo>
                  <a:cubicBezTo>
                    <a:pt x="1652" y="194"/>
                    <a:pt x="1638" y="194"/>
                    <a:pt x="1624" y="194"/>
                  </a:cubicBezTo>
                  <a:cubicBezTo>
                    <a:pt x="1665" y="198"/>
                    <a:pt x="1629" y="205"/>
                    <a:pt x="1603" y="203"/>
                  </a:cubicBezTo>
                  <a:cubicBezTo>
                    <a:pt x="1613" y="204"/>
                    <a:pt x="1641" y="206"/>
                    <a:pt x="1621" y="206"/>
                  </a:cubicBezTo>
                  <a:cubicBezTo>
                    <a:pt x="1594" y="207"/>
                    <a:pt x="1624" y="208"/>
                    <a:pt x="1623" y="208"/>
                  </a:cubicBezTo>
                  <a:cubicBezTo>
                    <a:pt x="1672" y="208"/>
                    <a:pt x="1623" y="206"/>
                    <a:pt x="1653" y="205"/>
                  </a:cubicBezTo>
                  <a:cubicBezTo>
                    <a:pt x="1707" y="206"/>
                    <a:pt x="1653" y="207"/>
                    <a:pt x="1665" y="208"/>
                  </a:cubicBezTo>
                  <a:cubicBezTo>
                    <a:pt x="1651" y="209"/>
                    <a:pt x="1637" y="209"/>
                    <a:pt x="1623" y="209"/>
                  </a:cubicBezTo>
                  <a:lnTo>
                    <a:pt x="1623" y="210"/>
                  </a:lnTo>
                  <a:cubicBezTo>
                    <a:pt x="1629" y="210"/>
                    <a:pt x="1635" y="210"/>
                    <a:pt x="1641" y="210"/>
                  </a:cubicBezTo>
                  <a:cubicBezTo>
                    <a:pt x="1635" y="211"/>
                    <a:pt x="1629" y="211"/>
                    <a:pt x="1623" y="211"/>
                  </a:cubicBezTo>
                  <a:lnTo>
                    <a:pt x="1623" y="211"/>
                  </a:lnTo>
                  <a:cubicBezTo>
                    <a:pt x="1640" y="212"/>
                    <a:pt x="1701" y="211"/>
                    <a:pt x="1665" y="211"/>
                  </a:cubicBezTo>
                  <a:lnTo>
                    <a:pt x="1665" y="212"/>
                  </a:lnTo>
                  <a:cubicBezTo>
                    <a:pt x="1671" y="212"/>
                    <a:pt x="1676" y="213"/>
                    <a:pt x="1682" y="213"/>
                  </a:cubicBezTo>
                  <a:cubicBezTo>
                    <a:pt x="1662" y="213"/>
                    <a:pt x="1644" y="214"/>
                    <a:pt x="1623" y="214"/>
                  </a:cubicBezTo>
                  <a:cubicBezTo>
                    <a:pt x="1636" y="214"/>
                    <a:pt x="1648" y="215"/>
                    <a:pt x="1665" y="215"/>
                  </a:cubicBezTo>
                  <a:cubicBezTo>
                    <a:pt x="1662" y="226"/>
                    <a:pt x="1682" y="222"/>
                    <a:pt x="1666" y="228"/>
                  </a:cubicBezTo>
                  <a:cubicBezTo>
                    <a:pt x="1677" y="232"/>
                    <a:pt x="1678" y="231"/>
                    <a:pt x="1666" y="233"/>
                  </a:cubicBezTo>
                  <a:cubicBezTo>
                    <a:pt x="1666" y="234"/>
                    <a:pt x="1681" y="235"/>
                    <a:pt x="1676" y="235"/>
                  </a:cubicBezTo>
                  <a:cubicBezTo>
                    <a:pt x="1640" y="236"/>
                    <a:pt x="1687" y="237"/>
                    <a:pt x="1677" y="238"/>
                  </a:cubicBezTo>
                  <a:cubicBezTo>
                    <a:pt x="1664" y="240"/>
                    <a:pt x="1665" y="239"/>
                    <a:pt x="1665" y="245"/>
                  </a:cubicBezTo>
                  <a:cubicBezTo>
                    <a:pt x="1665" y="246"/>
                    <a:pt x="1654" y="248"/>
                    <a:pt x="1668" y="249"/>
                  </a:cubicBezTo>
                  <a:cubicBezTo>
                    <a:pt x="1683" y="251"/>
                    <a:pt x="1660" y="251"/>
                    <a:pt x="1665" y="253"/>
                  </a:cubicBezTo>
                  <a:cubicBezTo>
                    <a:pt x="1668" y="253"/>
                    <a:pt x="1678" y="254"/>
                    <a:pt x="1679" y="254"/>
                  </a:cubicBezTo>
                  <a:cubicBezTo>
                    <a:pt x="1654" y="257"/>
                    <a:pt x="1690" y="258"/>
                    <a:pt x="1702" y="260"/>
                  </a:cubicBezTo>
                  <a:cubicBezTo>
                    <a:pt x="1686" y="260"/>
                    <a:pt x="1684" y="260"/>
                    <a:pt x="1687" y="261"/>
                  </a:cubicBezTo>
                  <a:cubicBezTo>
                    <a:pt x="1716" y="262"/>
                    <a:pt x="1697" y="263"/>
                    <a:pt x="1724" y="265"/>
                  </a:cubicBezTo>
                  <a:cubicBezTo>
                    <a:pt x="1705" y="267"/>
                    <a:pt x="1667" y="267"/>
                    <a:pt x="1723" y="271"/>
                  </a:cubicBezTo>
                  <a:cubicBezTo>
                    <a:pt x="1708" y="272"/>
                    <a:pt x="1697" y="272"/>
                    <a:pt x="1686" y="272"/>
                  </a:cubicBezTo>
                  <a:cubicBezTo>
                    <a:pt x="1700" y="273"/>
                    <a:pt x="1713" y="273"/>
                    <a:pt x="1730" y="274"/>
                  </a:cubicBezTo>
                  <a:cubicBezTo>
                    <a:pt x="1641" y="275"/>
                    <a:pt x="1751" y="275"/>
                    <a:pt x="1707" y="276"/>
                  </a:cubicBezTo>
                  <a:lnTo>
                    <a:pt x="1707" y="275"/>
                  </a:lnTo>
                  <a:cubicBezTo>
                    <a:pt x="1715" y="278"/>
                    <a:pt x="1736" y="280"/>
                    <a:pt x="1688" y="281"/>
                  </a:cubicBezTo>
                  <a:cubicBezTo>
                    <a:pt x="1692" y="282"/>
                    <a:pt x="1713" y="283"/>
                    <a:pt x="1724" y="283"/>
                  </a:cubicBezTo>
                  <a:cubicBezTo>
                    <a:pt x="1713" y="283"/>
                    <a:pt x="1692" y="284"/>
                    <a:pt x="1687" y="285"/>
                  </a:cubicBezTo>
                  <a:cubicBezTo>
                    <a:pt x="1704" y="288"/>
                    <a:pt x="1753" y="293"/>
                    <a:pt x="1683" y="294"/>
                  </a:cubicBezTo>
                  <a:cubicBezTo>
                    <a:pt x="1700" y="294"/>
                    <a:pt x="1713" y="295"/>
                    <a:pt x="1726" y="295"/>
                  </a:cubicBezTo>
                  <a:cubicBezTo>
                    <a:pt x="1713" y="295"/>
                    <a:pt x="1701" y="296"/>
                    <a:pt x="1689" y="297"/>
                  </a:cubicBezTo>
                  <a:cubicBezTo>
                    <a:pt x="1716" y="297"/>
                    <a:pt x="1681" y="298"/>
                    <a:pt x="1704" y="299"/>
                  </a:cubicBezTo>
                  <a:cubicBezTo>
                    <a:pt x="1714" y="300"/>
                    <a:pt x="1679" y="302"/>
                    <a:pt x="1689" y="302"/>
                  </a:cubicBezTo>
                  <a:cubicBezTo>
                    <a:pt x="1719" y="306"/>
                    <a:pt x="1703" y="304"/>
                    <a:pt x="1707" y="315"/>
                  </a:cubicBezTo>
                  <a:cubicBezTo>
                    <a:pt x="1709" y="321"/>
                    <a:pt x="1691" y="322"/>
                    <a:pt x="1686" y="322"/>
                  </a:cubicBezTo>
                  <a:cubicBezTo>
                    <a:pt x="1690" y="321"/>
                    <a:pt x="1705" y="322"/>
                    <a:pt x="1695" y="322"/>
                  </a:cubicBezTo>
                  <a:cubicBezTo>
                    <a:pt x="1679" y="322"/>
                    <a:pt x="1667" y="322"/>
                    <a:pt x="1666" y="322"/>
                  </a:cubicBezTo>
                  <a:cubicBezTo>
                    <a:pt x="1656" y="326"/>
                    <a:pt x="1715" y="325"/>
                    <a:pt x="1720" y="329"/>
                  </a:cubicBezTo>
                  <a:cubicBezTo>
                    <a:pt x="1712" y="329"/>
                    <a:pt x="1700" y="330"/>
                    <a:pt x="1690" y="330"/>
                  </a:cubicBezTo>
                  <a:cubicBezTo>
                    <a:pt x="1701" y="331"/>
                    <a:pt x="1726" y="332"/>
                    <a:pt x="1719" y="333"/>
                  </a:cubicBezTo>
                  <a:cubicBezTo>
                    <a:pt x="1707" y="334"/>
                    <a:pt x="1721" y="334"/>
                    <a:pt x="1725" y="334"/>
                  </a:cubicBezTo>
                  <a:cubicBezTo>
                    <a:pt x="1728" y="335"/>
                    <a:pt x="1713" y="335"/>
                    <a:pt x="1707" y="336"/>
                  </a:cubicBezTo>
                  <a:cubicBezTo>
                    <a:pt x="1751" y="333"/>
                    <a:pt x="1703" y="345"/>
                    <a:pt x="1744" y="350"/>
                  </a:cubicBezTo>
                  <a:cubicBezTo>
                    <a:pt x="1709" y="353"/>
                    <a:pt x="1737" y="356"/>
                    <a:pt x="1727" y="359"/>
                  </a:cubicBezTo>
                  <a:cubicBezTo>
                    <a:pt x="1711" y="361"/>
                    <a:pt x="1726" y="362"/>
                    <a:pt x="1707" y="364"/>
                  </a:cubicBezTo>
                  <a:cubicBezTo>
                    <a:pt x="1725" y="364"/>
                    <a:pt x="1722" y="365"/>
                    <a:pt x="1737" y="367"/>
                  </a:cubicBezTo>
                  <a:cubicBezTo>
                    <a:pt x="1749" y="368"/>
                    <a:pt x="1730" y="368"/>
                    <a:pt x="1727" y="368"/>
                  </a:cubicBezTo>
                  <a:cubicBezTo>
                    <a:pt x="1758" y="367"/>
                    <a:pt x="1691" y="369"/>
                    <a:pt x="1684" y="369"/>
                  </a:cubicBezTo>
                  <a:cubicBezTo>
                    <a:pt x="1709" y="370"/>
                    <a:pt x="1728" y="370"/>
                    <a:pt x="1748" y="371"/>
                  </a:cubicBezTo>
                  <a:cubicBezTo>
                    <a:pt x="1726" y="371"/>
                    <a:pt x="1707" y="371"/>
                    <a:pt x="1679" y="371"/>
                  </a:cubicBezTo>
                  <a:cubicBezTo>
                    <a:pt x="1717" y="372"/>
                    <a:pt x="1669" y="374"/>
                    <a:pt x="1727" y="374"/>
                  </a:cubicBezTo>
                  <a:cubicBezTo>
                    <a:pt x="1744" y="373"/>
                    <a:pt x="1746" y="374"/>
                    <a:pt x="1727" y="374"/>
                  </a:cubicBezTo>
                  <a:lnTo>
                    <a:pt x="1727" y="374"/>
                  </a:lnTo>
                  <a:cubicBezTo>
                    <a:pt x="1721" y="375"/>
                    <a:pt x="1715" y="375"/>
                    <a:pt x="1708" y="376"/>
                  </a:cubicBezTo>
                  <a:cubicBezTo>
                    <a:pt x="1721" y="376"/>
                    <a:pt x="1734" y="376"/>
                    <a:pt x="1748" y="376"/>
                  </a:cubicBezTo>
                  <a:cubicBezTo>
                    <a:pt x="1708" y="378"/>
                    <a:pt x="1688" y="379"/>
                    <a:pt x="1746" y="379"/>
                  </a:cubicBezTo>
                  <a:cubicBezTo>
                    <a:pt x="1700" y="381"/>
                    <a:pt x="1750" y="382"/>
                    <a:pt x="1749" y="384"/>
                  </a:cubicBezTo>
                  <a:cubicBezTo>
                    <a:pt x="1748" y="400"/>
                    <a:pt x="1747" y="399"/>
                    <a:pt x="1727" y="399"/>
                  </a:cubicBezTo>
                  <a:cubicBezTo>
                    <a:pt x="1746" y="402"/>
                    <a:pt x="1787" y="403"/>
                    <a:pt x="1727" y="404"/>
                  </a:cubicBezTo>
                  <a:cubicBezTo>
                    <a:pt x="1722" y="405"/>
                    <a:pt x="1658" y="406"/>
                    <a:pt x="1707" y="406"/>
                  </a:cubicBezTo>
                  <a:cubicBezTo>
                    <a:pt x="1696" y="405"/>
                    <a:pt x="1767" y="404"/>
                    <a:pt x="1693" y="402"/>
                  </a:cubicBezTo>
                  <a:cubicBezTo>
                    <a:pt x="1661" y="404"/>
                    <a:pt x="1663" y="405"/>
                    <a:pt x="1666" y="407"/>
                  </a:cubicBezTo>
                  <a:cubicBezTo>
                    <a:pt x="1667" y="408"/>
                    <a:pt x="1631" y="409"/>
                    <a:pt x="1665" y="410"/>
                  </a:cubicBezTo>
                  <a:cubicBezTo>
                    <a:pt x="1695" y="409"/>
                    <a:pt x="1705" y="408"/>
                    <a:pt x="1690" y="407"/>
                  </a:cubicBezTo>
                  <a:cubicBezTo>
                    <a:pt x="1705" y="407"/>
                    <a:pt x="1723" y="406"/>
                    <a:pt x="1748" y="406"/>
                  </a:cubicBezTo>
                  <a:cubicBezTo>
                    <a:pt x="1748" y="407"/>
                    <a:pt x="1759" y="409"/>
                    <a:pt x="1746" y="409"/>
                  </a:cubicBezTo>
                  <a:cubicBezTo>
                    <a:pt x="1734" y="412"/>
                    <a:pt x="1726" y="411"/>
                    <a:pt x="1717" y="415"/>
                  </a:cubicBezTo>
                  <a:cubicBezTo>
                    <a:pt x="1720" y="416"/>
                    <a:pt x="1731" y="416"/>
                    <a:pt x="1727" y="424"/>
                  </a:cubicBezTo>
                  <a:cubicBezTo>
                    <a:pt x="1710" y="424"/>
                    <a:pt x="1698" y="424"/>
                    <a:pt x="1682" y="425"/>
                  </a:cubicBezTo>
                  <a:cubicBezTo>
                    <a:pt x="1734" y="426"/>
                    <a:pt x="1682" y="428"/>
                    <a:pt x="1721" y="429"/>
                  </a:cubicBezTo>
                  <a:cubicBezTo>
                    <a:pt x="1723" y="429"/>
                    <a:pt x="1721" y="430"/>
                    <a:pt x="1719" y="430"/>
                  </a:cubicBezTo>
                  <a:cubicBezTo>
                    <a:pt x="1686" y="433"/>
                    <a:pt x="1739" y="434"/>
                    <a:pt x="1723" y="436"/>
                  </a:cubicBezTo>
                  <a:cubicBezTo>
                    <a:pt x="1686" y="437"/>
                    <a:pt x="1725" y="439"/>
                    <a:pt x="1694" y="442"/>
                  </a:cubicBezTo>
                  <a:cubicBezTo>
                    <a:pt x="1664" y="443"/>
                    <a:pt x="1725" y="443"/>
                    <a:pt x="1706" y="444"/>
                  </a:cubicBezTo>
                  <a:cubicBezTo>
                    <a:pt x="1669" y="446"/>
                    <a:pt x="1693" y="447"/>
                    <a:pt x="1686" y="449"/>
                  </a:cubicBezTo>
                  <a:cubicBezTo>
                    <a:pt x="1682" y="450"/>
                    <a:pt x="1717" y="451"/>
                    <a:pt x="1686" y="452"/>
                  </a:cubicBezTo>
                  <a:cubicBezTo>
                    <a:pt x="1720" y="453"/>
                    <a:pt x="1684" y="454"/>
                    <a:pt x="1685" y="455"/>
                  </a:cubicBezTo>
                  <a:cubicBezTo>
                    <a:pt x="1681" y="468"/>
                    <a:pt x="1748" y="458"/>
                    <a:pt x="1707" y="461"/>
                  </a:cubicBezTo>
                  <a:lnTo>
                    <a:pt x="1707" y="461"/>
                  </a:lnTo>
                  <a:cubicBezTo>
                    <a:pt x="1697" y="462"/>
                    <a:pt x="1747" y="462"/>
                    <a:pt x="1712" y="463"/>
                  </a:cubicBezTo>
                  <a:cubicBezTo>
                    <a:pt x="1737" y="464"/>
                    <a:pt x="1691" y="465"/>
                    <a:pt x="1708" y="466"/>
                  </a:cubicBezTo>
                  <a:cubicBezTo>
                    <a:pt x="1744" y="470"/>
                    <a:pt x="1728" y="472"/>
                    <a:pt x="1761" y="470"/>
                  </a:cubicBezTo>
                  <a:cubicBezTo>
                    <a:pt x="1770" y="471"/>
                    <a:pt x="1753" y="471"/>
                    <a:pt x="1748" y="471"/>
                  </a:cubicBezTo>
                  <a:lnTo>
                    <a:pt x="1748" y="471"/>
                  </a:lnTo>
                  <a:cubicBezTo>
                    <a:pt x="1738" y="473"/>
                    <a:pt x="1813" y="471"/>
                    <a:pt x="1769" y="472"/>
                  </a:cubicBezTo>
                  <a:lnTo>
                    <a:pt x="1769" y="472"/>
                  </a:lnTo>
                  <a:cubicBezTo>
                    <a:pt x="1850" y="474"/>
                    <a:pt x="1855" y="476"/>
                    <a:pt x="1875" y="486"/>
                  </a:cubicBezTo>
                  <a:cubicBezTo>
                    <a:pt x="1861" y="487"/>
                    <a:pt x="1869" y="489"/>
                    <a:pt x="1862" y="490"/>
                  </a:cubicBezTo>
                  <a:cubicBezTo>
                    <a:pt x="1865" y="491"/>
                    <a:pt x="1859" y="492"/>
                    <a:pt x="1875" y="493"/>
                  </a:cubicBezTo>
                  <a:cubicBezTo>
                    <a:pt x="1908" y="494"/>
                    <a:pt x="1867" y="495"/>
                    <a:pt x="1886" y="496"/>
                  </a:cubicBezTo>
                  <a:cubicBezTo>
                    <a:pt x="1901" y="497"/>
                    <a:pt x="1859" y="497"/>
                    <a:pt x="1886" y="498"/>
                  </a:cubicBezTo>
                  <a:cubicBezTo>
                    <a:pt x="1899" y="498"/>
                    <a:pt x="1893" y="500"/>
                    <a:pt x="1895" y="500"/>
                  </a:cubicBezTo>
                  <a:cubicBezTo>
                    <a:pt x="1843" y="503"/>
                    <a:pt x="1820" y="502"/>
                    <a:pt x="1771" y="502"/>
                  </a:cubicBezTo>
                  <a:cubicBezTo>
                    <a:pt x="1817" y="503"/>
                    <a:pt x="1764" y="504"/>
                    <a:pt x="1769" y="505"/>
                  </a:cubicBezTo>
                  <a:cubicBezTo>
                    <a:pt x="1773" y="506"/>
                    <a:pt x="1769" y="508"/>
                    <a:pt x="1778" y="509"/>
                  </a:cubicBezTo>
                  <a:cubicBezTo>
                    <a:pt x="1789" y="510"/>
                    <a:pt x="1762" y="511"/>
                    <a:pt x="1768" y="512"/>
                  </a:cubicBezTo>
                  <a:cubicBezTo>
                    <a:pt x="1837" y="520"/>
                    <a:pt x="1779" y="516"/>
                    <a:pt x="1878" y="503"/>
                  </a:cubicBezTo>
                  <a:cubicBezTo>
                    <a:pt x="1903" y="503"/>
                    <a:pt x="1892" y="505"/>
                    <a:pt x="1933" y="505"/>
                  </a:cubicBezTo>
                  <a:cubicBezTo>
                    <a:pt x="1884" y="513"/>
                    <a:pt x="1879" y="514"/>
                    <a:pt x="1811" y="515"/>
                  </a:cubicBezTo>
                  <a:cubicBezTo>
                    <a:pt x="1819" y="517"/>
                    <a:pt x="1835" y="515"/>
                    <a:pt x="1832" y="521"/>
                  </a:cubicBezTo>
                  <a:cubicBezTo>
                    <a:pt x="1915" y="521"/>
                    <a:pt x="1860" y="524"/>
                    <a:pt x="1832" y="526"/>
                  </a:cubicBezTo>
                  <a:cubicBezTo>
                    <a:pt x="1867" y="527"/>
                    <a:pt x="1823" y="528"/>
                    <a:pt x="1829" y="529"/>
                  </a:cubicBezTo>
                  <a:cubicBezTo>
                    <a:pt x="1826" y="530"/>
                    <a:pt x="1790" y="531"/>
                    <a:pt x="1775" y="528"/>
                  </a:cubicBezTo>
                  <a:cubicBezTo>
                    <a:pt x="1772" y="529"/>
                    <a:pt x="1766" y="530"/>
                    <a:pt x="1770" y="530"/>
                  </a:cubicBezTo>
                  <a:cubicBezTo>
                    <a:pt x="1802" y="532"/>
                    <a:pt x="1778" y="533"/>
                    <a:pt x="1832" y="534"/>
                  </a:cubicBezTo>
                  <a:cubicBezTo>
                    <a:pt x="1833" y="561"/>
                    <a:pt x="1871" y="556"/>
                    <a:pt x="1889" y="560"/>
                  </a:cubicBezTo>
                  <a:cubicBezTo>
                    <a:pt x="1876" y="562"/>
                    <a:pt x="1897" y="564"/>
                    <a:pt x="1894" y="565"/>
                  </a:cubicBezTo>
                  <a:cubicBezTo>
                    <a:pt x="1893" y="566"/>
                    <a:pt x="1894" y="567"/>
                    <a:pt x="1894" y="568"/>
                  </a:cubicBezTo>
                  <a:cubicBezTo>
                    <a:pt x="1894" y="569"/>
                    <a:pt x="1886" y="570"/>
                    <a:pt x="1896" y="571"/>
                  </a:cubicBezTo>
                  <a:cubicBezTo>
                    <a:pt x="1946" y="574"/>
                    <a:pt x="1924" y="580"/>
                    <a:pt x="1951" y="582"/>
                  </a:cubicBezTo>
                  <a:cubicBezTo>
                    <a:pt x="1952" y="582"/>
                    <a:pt x="1930" y="583"/>
                    <a:pt x="1948" y="583"/>
                  </a:cubicBezTo>
                  <a:cubicBezTo>
                    <a:pt x="1951" y="583"/>
                    <a:pt x="1956" y="583"/>
                    <a:pt x="1955" y="583"/>
                  </a:cubicBezTo>
                  <a:cubicBezTo>
                    <a:pt x="1902" y="586"/>
                    <a:pt x="1965" y="588"/>
                    <a:pt x="1939" y="591"/>
                  </a:cubicBezTo>
                  <a:cubicBezTo>
                    <a:pt x="1969" y="591"/>
                    <a:pt x="1925" y="592"/>
                    <a:pt x="1953" y="593"/>
                  </a:cubicBezTo>
                  <a:cubicBezTo>
                    <a:pt x="1968" y="594"/>
                    <a:pt x="1954" y="595"/>
                    <a:pt x="1957" y="597"/>
                  </a:cubicBezTo>
                  <a:cubicBezTo>
                    <a:pt x="1960" y="598"/>
                    <a:pt x="1965" y="599"/>
                    <a:pt x="1979" y="599"/>
                  </a:cubicBezTo>
                  <a:cubicBezTo>
                    <a:pt x="2001" y="601"/>
                    <a:pt x="1942" y="601"/>
                    <a:pt x="1971" y="602"/>
                  </a:cubicBezTo>
                  <a:cubicBezTo>
                    <a:pt x="1990" y="604"/>
                    <a:pt x="1969" y="605"/>
                    <a:pt x="1978" y="608"/>
                  </a:cubicBezTo>
                  <a:cubicBezTo>
                    <a:pt x="1985" y="609"/>
                    <a:pt x="1966" y="610"/>
                    <a:pt x="1966" y="611"/>
                  </a:cubicBezTo>
                  <a:cubicBezTo>
                    <a:pt x="1991" y="612"/>
                    <a:pt x="1963" y="631"/>
                    <a:pt x="1989" y="631"/>
                  </a:cubicBezTo>
                  <a:cubicBezTo>
                    <a:pt x="2029" y="632"/>
                    <a:pt x="1976" y="633"/>
                    <a:pt x="1986" y="634"/>
                  </a:cubicBezTo>
                  <a:cubicBezTo>
                    <a:pt x="2006" y="636"/>
                    <a:pt x="1994" y="636"/>
                    <a:pt x="1999" y="642"/>
                  </a:cubicBezTo>
                  <a:cubicBezTo>
                    <a:pt x="2002" y="644"/>
                    <a:pt x="1985" y="646"/>
                    <a:pt x="2015" y="648"/>
                  </a:cubicBezTo>
                  <a:cubicBezTo>
                    <a:pt x="1967" y="650"/>
                    <a:pt x="2048" y="648"/>
                    <a:pt x="2040" y="649"/>
                  </a:cubicBezTo>
                  <a:cubicBezTo>
                    <a:pt x="2032" y="650"/>
                    <a:pt x="2025" y="650"/>
                    <a:pt x="2019" y="650"/>
                  </a:cubicBezTo>
                  <a:cubicBezTo>
                    <a:pt x="2025" y="651"/>
                    <a:pt x="2030" y="651"/>
                    <a:pt x="2036" y="651"/>
                  </a:cubicBezTo>
                  <a:cubicBezTo>
                    <a:pt x="2030" y="651"/>
                    <a:pt x="2025" y="651"/>
                    <a:pt x="2019" y="651"/>
                  </a:cubicBezTo>
                  <a:cubicBezTo>
                    <a:pt x="2030" y="653"/>
                    <a:pt x="2039" y="651"/>
                    <a:pt x="2041" y="658"/>
                  </a:cubicBezTo>
                  <a:cubicBezTo>
                    <a:pt x="2043" y="658"/>
                    <a:pt x="2062" y="659"/>
                    <a:pt x="2043" y="660"/>
                  </a:cubicBezTo>
                  <a:cubicBezTo>
                    <a:pt x="2062" y="660"/>
                    <a:pt x="2081" y="661"/>
                    <a:pt x="2100" y="661"/>
                  </a:cubicBezTo>
                  <a:cubicBezTo>
                    <a:pt x="2088" y="662"/>
                    <a:pt x="2075" y="663"/>
                    <a:pt x="2062" y="663"/>
                  </a:cubicBezTo>
                  <a:cubicBezTo>
                    <a:pt x="2103" y="664"/>
                    <a:pt x="2048" y="665"/>
                    <a:pt x="2058" y="666"/>
                  </a:cubicBezTo>
                  <a:cubicBezTo>
                    <a:pt x="2062" y="666"/>
                    <a:pt x="2092" y="667"/>
                    <a:pt x="2071" y="668"/>
                  </a:cubicBezTo>
                  <a:cubicBezTo>
                    <a:pt x="2066" y="669"/>
                    <a:pt x="2087" y="667"/>
                    <a:pt x="2081" y="675"/>
                  </a:cubicBezTo>
                  <a:cubicBezTo>
                    <a:pt x="2101" y="675"/>
                    <a:pt x="2111" y="673"/>
                    <a:pt x="2122" y="675"/>
                  </a:cubicBezTo>
                  <a:cubicBezTo>
                    <a:pt x="2120" y="675"/>
                    <a:pt x="2104" y="676"/>
                    <a:pt x="2107" y="676"/>
                  </a:cubicBezTo>
                  <a:cubicBezTo>
                    <a:pt x="2134" y="677"/>
                    <a:pt x="2122" y="678"/>
                    <a:pt x="2113" y="680"/>
                  </a:cubicBezTo>
                  <a:cubicBezTo>
                    <a:pt x="2111" y="684"/>
                    <a:pt x="2150" y="689"/>
                    <a:pt x="2158" y="689"/>
                  </a:cubicBezTo>
                  <a:cubicBezTo>
                    <a:pt x="2160" y="690"/>
                    <a:pt x="2148" y="691"/>
                    <a:pt x="2144" y="692"/>
                  </a:cubicBezTo>
                  <a:cubicBezTo>
                    <a:pt x="2155" y="693"/>
                    <a:pt x="2186" y="696"/>
                    <a:pt x="2150" y="699"/>
                  </a:cubicBezTo>
                  <a:cubicBezTo>
                    <a:pt x="2161" y="699"/>
                    <a:pt x="2173" y="700"/>
                    <a:pt x="2185" y="700"/>
                  </a:cubicBezTo>
                  <a:cubicBezTo>
                    <a:pt x="2151" y="700"/>
                    <a:pt x="2185" y="701"/>
                    <a:pt x="2177" y="702"/>
                  </a:cubicBezTo>
                  <a:cubicBezTo>
                    <a:pt x="2170" y="702"/>
                    <a:pt x="2164" y="704"/>
                    <a:pt x="2172" y="704"/>
                  </a:cubicBezTo>
                  <a:cubicBezTo>
                    <a:pt x="2191" y="705"/>
                    <a:pt x="2184" y="706"/>
                    <a:pt x="2185" y="706"/>
                  </a:cubicBezTo>
                  <a:cubicBezTo>
                    <a:pt x="2188" y="709"/>
                    <a:pt x="2176" y="711"/>
                    <a:pt x="2196" y="713"/>
                  </a:cubicBezTo>
                  <a:cubicBezTo>
                    <a:pt x="2231" y="717"/>
                    <a:pt x="2204" y="717"/>
                    <a:pt x="2237" y="723"/>
                  </a:cubicBezTo>
                  <a:cubicBezTo>
                    <a:pt x="2268" y="727"/>
                    <a:pt x="2140" y="729"/>
                    <a:pt x="2124" y="732"/>
                  </a:cubicBezTo>
                  <a:cubicBezTo>
                    <a:pt x="2109" y="734"/>
                    <a:pt x="2079" y="739"/>
                    <a:pt x="2119" y="742"/>
                  </a:cubicBezTo>
                  <a:cubicBezTo>
                    <a:pt x="2039" y="742"/>
                    <a:pt x="2040" y="743"/>
                    <a:pt x="2060" y="746"/>
                  </a:cubicBezTo>
                  <a:cubicBezTo>
                    <a:pt x="2020" y="747"/>
                    <a:pt x="2051" y="749"/>
                    <a:pt x="2039" y="751"/>
                  </a:cubicBezTo>
                  <a:cubicBezTo>
                    <a:pt x="2028" y="753"/>
                    <a:pt x="1997" y="755"/>
                    <a:pt x="2036" y="757"/>
                  </a:cubicBezTo>
                  <a:cubicBezTo>
                    <a:pt x="1996" y="758"/>
                    <a:pt x="1981" y="759"/>
                    <a:pt x="2020" y="762"/>
                  </a:cubicBezTo>
                  <a:cubicBezTo>
                    <a:pt x="1998" y="763"/>
                    <a:pt x="1961" y="764"/>
                    <a:pt x="1965" y="765"/>
                  </a:cubicBezTo>
                  <a:cubicBezTo>
                    <a:pt x="1972" y="766"/>
                    <a:pt x="1937" y="767"/>
                    <a:pt x="1958" y="768"/>
                  </a:cubicBezTo>
                  <a:cubicBezTo>
                    <a:pt x="1985" y="769"/>
                    <a:pt x="1959" y="770"/>
                    <a:pt x="1954" y="771"/>
                  </a:cubicBezTo>
                  <a:cubicBezTo>
                    <a:pt x="1950" y="772"/>
                    <a:pt x="1955" y="773"/>
                    <a:pt x="1943" y="774"/>
                  </a:cubicBezTo>
                  <a:cubicBezTo>
                    <a:pt x="1930" y="774"/>
                    <a:pt x="1970" y="775"/>
                    <a:pt x="1944" y="776"/>
                  </a:cubicBezTo>
                  <a:cubicBezTo>
                    <a:pt x="1895" y="779"/>
                    <a:pt x="2055" y="779"/>
                    <a:pt x="1998" y="779"/>
                  </a:cubicBezTo>
                  <a:lnTo>
                    <a:pt x="1998" y="779"/>
                  </a:lnTo>
                  <a:cubicBezTo>
                    <a:pt x="1979" y="782"/>
                    <a:pt x="1976" y="777"/>
                    <a:pt x="1977" y="786"/>
                  </a:cubicBezTo>
                  <a:cubicBezTo>
                    <a:pt x="1977" y="787"/>
                    <a:pt x="1965" y="789"/>
                    <a:pt x="1981" y="790"/>
                  </a:cubicBezTo>
                  <a:cubicBezTo>
                    <a:pt x="2006" y="791"/>
                    <a:pt x="1971" y="792"/>
                    <a:pt x="1974" y="793"/>
                  </a:cubicBezTo>
                  <a:cubicBezTo>
                    <a:pt x="1979" y="795"/>
                    <a:pt x="2000" y="798"/>
                    <a:pt x="1938" y="799"/>
                  </a:cubicBezTo>
                  <a:cubicBezTo>
                    <a:pt x="1930" y="800"/>
                    <a:pt x="1937" y="800"/>
                    <a:pt x="1936" y="804"/>
                  </a:cubicBezTo>
                  <a:cubicBezTo>
                    <a:pt x="1906" y="805"/>
                    <a:pt x="1874" y="806"/>
                    <a:pt x="1877" y="806"/>
                  </a:cubicBezTo>
                  <a:cubicBezTo>
                    <a:pt x="1881" y="807"/>
                    <a:pt x="1839" y="808"/>
                    <a:pt x="1867" y="809"/>
                  </a:cubicBezTo>
                  <a:cubicBezTo>
                    <a:pt x="1874" y="809"/>
                    <a:pt x="1847" y="811"/>
                    <a:pt x="1854" y="811"/>
                  </a:cubicBezTo>
                  <a:cubicBezTo>
                    <a:pt x="1887" y="812"/>
                    <a:pt x="1842" y="813"/>
                    <a:pt x="1854" y="814"/>
                  </a:cubicBezTo>
                  <a:cubicBezTo>
                    <a:pt x="1861" y="814"/>
                    <a:pt x="1880" y="814"/>
                    <a:pt x="1894" y="814"/>
                  </a:cubicBezTo>
                  <a:lnTo>
                    <a:pt x="1894" y="818"/>
                  </a:lnTo>
                  <a:cubicBezTo>
                    <a:pt x="1960" y="815"/>
                    <a:pt x="1969" y="808"/>
                    <a:pt x="2016" y="803"/>
                  </a:cubicBezTo>
                  <a:cubicBezTo>
                    <a:pt x="2036" y="795"/>
                    <a:pt x="2078" y="788"/>
                    <a:pt x="2123" y="787"/>
                  </a:cubicBezTo>
                  <a:cubicBezTo>
                    <a:pt x="2095" y="786"/>
                    <a:pt x="2129" y="785"/>
                    <a:pt x="2105" y="784"/>
                  </a:cubicBezTo>
                  <a:cubicBezTo>
                    <a:pt x="2122" y="784"/>
                    <a:pt x="2180" y="783"/>
                    <a:pt x="2144" y="784"/>
                  </a:cubicBezTo>
                  <a:lnTo>
                    <a:pt x="2144" y="784"/>
                  </a:lnTo>
                  <a:cubicBezTo>
                    <a:pt x="2144" y="786"/>
                    <a:pt x="2229" y="783"/>
                    <a:pt x="2185" y="785"/>
                  </a:cubicBezTo>
                  <a:cubicBezTo>
                    <a:pt x="2184" y="785"/>
                    <a:pt x="2193" y="788"/>
                    <a:pt x="2185" y="786"/>
                  </a:cubicBezTo>
                  <a:cubicBezTo>
                    <a:pt x="2237" y="788"/>
                    <a:pt x="2158" y="786"/>
                    <a:pt x="2144" y="787"/>
                  </a:cubicBezTo>
                  <a:cubicBezTo>
                    <a:pt x="2150" y="787"/>
                    <a:pt x="2155" y="788"/>
                    <a:pt x="2161" y="788"/>
                  </a:cubicBezTo>
                  <a:cubicBezTo>
                    <a:pt x="2155" y="788"/>
                    <a:pt x="2150" y="788"/>
                    <a:pt x="2144" y="788"/>
                  </a:cubicBezTo>
                  <a:cubicBezTo>
                    <a:pt x="2140" y="796"/>
                    <a:pt x="2166" y="790"/>
                    <a:pt x="2185" y="792"/>
                  </a:cubicBezTo>
                  <a:cubicBezTo>
                    <a:pt x="2183" y="790"/>
                    <a:pt x="2167" y="791"/>
                    <a:pt x="2167" y="791"/>
                  </a:cubicBezTo>
                  <a:cubicBezTo>
                    <a:pt x="2175" y="791"/>
                    <a:pt x="2180" y="790"/>
                    <a:pt x="2185" y="791"/>
                  </a:cubicBezTo>
                  <a:cubicBezTo>
                    <a:pt x="2171" y="791"/>
                    <a:pt x="2202" y="791"/>
                    <a:pt x="2203" y="792"/>
                  </a:cubicBezTo>
                  <a:cubicBezTo>
                    <a:pt x="2197" y="792"/>
                    <a:pt x="2191" y="792"/>
                    <a:pt x="2185" y="792"/>
                  </a:cubicBezTo>
                  <a:cubicBezTo>
                    <a:pt x="2222" y="801"/>
                    <a:pt x="2131" y="809"/>
                    <a:pt x="2102" y="816"/>
                  </a:cubicBezTo>
                  <a:cubicBezTo>
                    <a:pt x="2108" y="816"/>
                    <a:pt x="2114" y="816"/>
                    <a:pt x="2119" y="816"/>
                  </a:cubicBezTo>
                  <a:cubicBezTo>
                    <a:pt x="2114" y="816"/>
                    <a:pt x="2108" y="816"/>
                    <a:pt x="2102" y="816"/>
                  </a:cubicBezTo>
                  <a:lnTo>
                    <a:pt x="2102" y="819"/>
                  </a:lnTo>
                  <a:cubicBezTo>
                    <a:pt x="2121" y="820"/>
                    <a:pt x="2133" y="820"/>
                    <a:pt x="2149" y="820"/>
                  </a:cubicBezTo>
                  <a:cubicBezTo>
                    <a:pt x="2130" y="820"/>
                    <a:pt x="2116" y="821"/>
                    <a:pt x="2098" y="821"/>
                  </a:cubicBezTo>
                  <a:cubicBezTo>
                    <a:pt x="2115" y="821"/>
                    <a:pt x="2126" y="821"/>
                    <a:pt x="2144" y="821"/>
                  </a:cubicBezTo>
                  <a:cubicBezTo>
                    <a:pt x="2150" y="831"/>
                    <a:pt x="2117" y="825"/>
                    <a:pt x="2092" y="828"/>
                  </a:cubicBezTo>
                  <a:cubicBezTo>
                    <a:pt x="2102" y="833"/>
                    <a:pt x="2160" y="830"/>
                    <a:pt x="2123" y="831"/>
                  </a:cubicBezTo>
                  <a:lnTo>
                    <a:pt x="2123" y="831"/>
                  </a:lnTo>
                  <a:cubicBezTo>
                    <a:pt x="2141" y="832"/>
                    <a:pt x="2099" y="833"/>
                    <a:pt x="2113" y="834"/>
                  </a:cubicBezTo>
                  <a:cubicBezTo>
                    <a:pt x="2125" y="836"/>
                    <a:pt x="2088" y="840"/>
                    <a:pt x="2081" y="842"/>
                  </a:cubicBezTo>
                  <a:cubicBezTo>
                    <a:pt x="2087" y="842"/>
                    <a:pt x="2093" y="842"/>
                    <a:pt x="2099" y="842"/>
                  </a:cubicBezTo>
                  <a:cubicBezTo>
                    <a:pt x="2093" y="842"/>
                    <a:pt x="2087" y="842"/>
                    <a:pt x="2081" y="843"/>
                  </a:cubicBezTo>
                  <a:cubicBezTo>
                    <a:pt x="2071" y="845"/>
                    <a:pt x="2146" y="843"/>
                    <a:pt x="2102" y="844"/>
                  </a:cubicBezTo>
                  <a:lnTo>
                    <a:pt x="2102" y="844"/>
                  </a:lnTo>
                  <a:cubicBezTo>
                    <a:pt x="2056" y="846"/>
                    <a:pt x="2136" y="846"/>
                    <a:pt x="2072" y="846"/>
                  </a:cubicBezTo>
                  <a:cubicBezTo>
                    <a:pt x="2072" y="847"/>
                    <a:pt x="2074" y="847"/>
                    <a:pt x="2071" y="847"/>
                  </a:cubicBezTo>
                  <a:cubicBezTo>
                    <a:pt x="2059" y="848"/>
                    <a:pt x="2077" y="849"/>
                    <a:pt x="2069" y="850"/>
                  </a:cubicBezTo>
                  <a:cubicBezTo>
                    <a:pt x="2060" y="852"/>
                    <a:pt x="2090" y="854"/>
                    <a:pt x="2100" y="856"/>
                  </a:cubicBezTo>
                  <a:cubicBezTo>
                    <a:pt x="1977" y="860"/>
                    <a:pt x="1904" y="890"/>
                    <a:pt x="1748" y="887"/>
                  </a:cubicBezTo>
                  <a:cubicBezTo>
                    <a:pt x="1768" y="890"/>
                    <a:pt x="1682" y="893"/>
                    <a:pt x="1670" y="895"/>
                  </a:cubicBezTo>
                  <a:cubicBezTo>
                    <a:pt x="1617" y="895"/>
                    <a:pt x="1666" y="897"/>
                    <a:pt x="1629" y="897"/>
                  </a:cubicBezTo>
                  <a:cubicBezTo>
                    <a:pt x="1621" y="897"/>
                    <a:pt x="1649" y="898"/>
                    <a:pt x="1628" y="899"/>
                  </a:cubicBezTo>
                  <a:cubicBezTo>
                    <a:pt x="1574" y="901"/>
                    <a:pt x="1575" y="903"/>
                    <a:pt x="1569" y="906"/>
                  </a:cubicBezTo>
                  <a:cubicBezTo>
                    <a:pt x="1557" y="906"/>
                    <a:pt x="1528" y="906"/>
                    <a:pt x="1553" y="907"/>
                  </a:cubicBezTo>
                  <a:cubicBezTo>
                    <a:pt x="1560" y="907"/>
                    <a:pt x="1565" y="908"/>
                    <a:pt x="1560" y="908"/>
                  </a:cubicBezTo>
                  <a:cubicBezTo>
                    <a:pt x="1536" y="909"/>
                    <a:pt x="1552" y="910"/>
                    <a:pt x="1551" y="911"/>
                  </a:cubicBezTo>
                  <a:cubicBezTo>
                    <a:pt x="1518" y="921"/>
                    <a:pt x="1516" y="923"/>
                    <a:pt x="1480" y="928"/>
                  </a:cubicBezTo>
                  <a:cubicBezTo>
                    <a:pt x="1467" y="928"/>
                    <a:pt x="1500" y="929"/>
                    <a:pt x="1480" y="931"/>
                  </a:cubicBezTo>
                  <a:cubicBezTo>
                    <a:pt x="1467" y="931"/>
                    <a:pt x="1480" y="933"/>
                    <a:pt x="1477" y="934"/>
                  </a:cubicBezTo>
                  <a:cubicBezTo>
                    <a:pt x="1472" y="935"/>
                    <a:pt x="1495" y="937"/>
                    <a:pt x="1461" y="938"/>
                  </a:cubicBezTo>
                  <a:cubicBezTo>
                    <a:pt x="1484" y="940"/>
                    <a:pt x="1448" y="941"/>
                    <a:pt x="1455" y="943"/>
                  </a:cubicBezTo>
                  <a:cubicBezTo>
                    <a:pt x="1463" y="944"/>
                    <a:pt x="1461" y="946"/>
                    <a:pt x="1436" y="947"/>
                  </a:cubicBezTo>
                  <a:cubicBezTo>
                    <a:pt x="1477" y="948"/>
                    <a:pt x="1424" y="949"/>
                    <a:pt x="1434" y="950"/>
                  </a:cubicBezTo>
                  <a:cubicBezTo>
                    <a:pt x="1444" y="951"/>
                    <a:pt x="1429" y="953"/>
                    <a:pt x="1453" y="954"/>
                  </a:cubicBezTo>
                  <a:cubicBezTo>
                    <a:pt x="1416" y="958"/>
                    <a:pt x="1446" y="961"/>
                    <a:pt x="1436" y="965"/>
                  </a:cubicBezTo>
                  <a:cubicBezTo>
                    <a:pt x="1420" y="970"/>
                    <a:pt x="1413" y="973"/>
                    <a:pt x="1398" y="976"/>
                  </a:cubicBezTo>
                  <a:cubicBezTo>
                    <a:pt x="1406" y="978"/>
                    <a:pt x="1384" y="980"/>
                    <a:pt x="1396" y="983"/>
                  </a:cubicBezTo>
                  <a:cubicBezTo>
                    <a:pt x="1405" y="984"/>
                    <a:pt x="1362" y="986"/>
                    <a:pt x="1393" y="987"/>
                  </a:cubicBezTo>
                  <a:cubicBezTo>
                    <a:pt x="1397" y="987"/>
                    <a:pt x="1381" y="988"/>
                    <a:pt x="1372" y="988"/>
                  </a:cubicBezTo>
                  <a:cubicBezTo>
                    <a:pt x="1333" y="994"/>
                    <a:pt x="1359" y="993"/>
                    <a:pt x="1297" y="997"/>
                  </a:cubicBezTo>
                  <a:cubicBezTo>
                    <a:pt x="1289" y="998"/>
                    <a:pt x="1256" y="998"/>
                    <a:pt x="1287" y="999"/>
                  </a:cubicBezTo>
                  <a:cubicBezTo>
                    <a:pt x="1293" y="1000"/>
                    <a:pt x="1291" y="1000"/>
                    <a:pt x="1290" y="1001"/>
                  </a:cubicBezTo>
                  <a:cubicBezTo>
                    <a:pt x="1281" y="1004"/>
                    <a:pt x="1312" y="1008"/>
                    <a:pt x="1269" y="1011"/>
                  </a:cubicBezTo>
                  <a:cubicBezTo>
                    <a:pt x="1300" y="1013"/>
                    <a:pt x="1260" y="1011"/>
                    <a:pt x="1269" y="1016"/>
                  </a:cubicBezTo>
                  <a:cubicBezTo>
                    <a:pt x="1241" y="1014"/>
                    <a:pt x="1234" y="1015"/>
                    <a:pt x="1207" y="1020"/>
                  </a:cubicBezTo>
                  <a:cubicBezTo>
                    <a:pt x="1213" y="1020"/>
                    <a:pt x="1219" y="1020"/>
                    <a:pt x="1224" y="1020"/>
                  </a:cubicBezTo>
                  <a:cubicBezTo>
                    <a:pt x="1219" y="1020"/>
                    <a:pt x="1213" y="1020"/>
                    <a:pt x="1207" y="1020"/>
                  </a:cubicBezTo>
                  <a:cubicBezTo>
                    <a:pt x="1204" y="1021"/>
                    <a:pt x="1217" y="1022"/>
                    <a:pt x="1186" y="1022"/>
                  </a:cubicBezTo>
                  <a:cubicBezTo>
                    <a:pt x="1156" y="1026"/>
                    <a:pt x="1151" y="1027"/>
                    <a:pt x="1124" y="1029"/>
                  </a:cubicBezTo>
                  <a:cubicBezTo>
                    <a:pt x="1128" y="1029"/>
                    <a:pt x="1143" y="1029"/>
                    <a:pt x="1133" y="1029"/>
                  </a:cubicBezTo>
                  <a:cubicBezTo>
                    <a:pt x="1095" y="1029"/>
                    <a:pt x="1106" y="1030"/>
                    <a:pt x="1103" y="1031"/>
                  </a:cubicBezTo>
                  <a:cubicBezTo>
                    <a:pt x="1098" y="1031"/>
                    <a:pt x="1081" y="1032"/>
                    <a:pt x="1089" y="1033"/>
                  </a:cubicBezTo>
                  <a:cubicBezTo>
                    <a:pt x="1116" y="1034"/>
                    <a:pt x="1063" y="1034"/>
                    <a:pt x="1063" y="1035"/>
                  </a:cubicBezTo>
                  <a:cubicBezTo>
                    <a:pt x="1069" y="1035"/>
                    <a:pt x="1075" y="1036"/>
                    <a:pt x="1081" y="1036"/>
                  </a:cubicBezTo>
                  <a:cubicBezTo>
                    <a:pt x="1068" y="1036"/>
                    <a:pt x="1056" y="1037"/>
                    <a:pt x="1044" y="1037"/>
                  </a:cubicBezTo>
                  <a:cubicBezTo>
                    <a:pt x="1079" y="1038"/>
                    <a:pt x="1023" y="1039"/>
                    <a:pt x="1039" y="1040"/>
                  </a:cubicBezTo>
                  <a:cubicBezTo>
                    <a:pt x="1066" y="1042"/>
                    <a:pt x="995" y="1041"/>
                    <a:pt x="1000" y="1044"/>
                  </a:cubicBezTo>
                  <a:cubicBezTo>
                    <a:pt x="1030" y="1046"/>
                    <a:pt x="974" y="1047"/>
                    <a:pt x="1010" y="1050"/>
                  </a:cubicBezTo>
                  <a:cubicBezTo>
                    <a:pt x="1017" y="1053"/>
                    <a:pt x="975" y="1052"/>
                    <a:pt x="957" y="1050"/>
                  </a:cubicBezTo>
                  <a:cubicBezTo>
                    <a:pt x="957" y="1052"/>
                    <a:pt x="954" y="1053"/>
                    <a:pt x="958" y="1054"/>
                  </a:cubicBezTo>
                  <a:cubicBezTo>
                    <a:pt x="933" y="1060"/>
                    <a:pt x="994" y="1059"/>
                    <a:pt x="942" y="1063"/>
                  </a:cubicBezTo>
                  <a:cubicBezTo>
                    <a:pt x="962" y="1065"/>
                    <a:pt x="918" y="1067"/>
                    <a:pt x="975" y="1068"/>
                  </a:cubicBezTo>
                  <a:cubicBezTo>
                    <a:pt x="969" y="1069"/>
                    <a:pt x="956" y="1069"/>
                    <a:pt x="958" y="1070"/>
                  </a:cubicBezTo>
                  <a:cubicBezTo>
                    <a:pt x="985" y="1070"/>
                    <a:pt x="964" y="1071"/>
                    <a:pt x="957" y="1072"/>
                  </a:cubicBezTo>
                  <a:cubicBezTo>
                    <a:pt x="951" y="1073"/>
                    <a:pt x="926" y="1073"/>
                    <a:pt x="956" y="1074"/>
                  </a:cubicBezTo>
                  <a:cubicBezTo>
                    <a:pt x="939" y="1074"/>
                    <a:pt x="933" y="1075"/>
                    <a:pt x="936" y="1076"/>
                  </a:cubicBezTo>
                  <a:cubicBezTo>
                    <a:pt x="945" y="1075"/>
                    <a:pt x="951" y="1077"/>
                    <a:pt x="957" y="1079"/>
                  </a:cubicBezTo>
                  <a:cubicBezTo>
                    <a:pt x="959" y="1080"/>
                    <a:pt x="968" y="1082"/>
                    <a:pt x="955" y="1082"/>
                  </a:cubicBezTo>
                  <a:cubicBezTo>
                    <a:pt x="928" y="1084"/>
                    <a:pt x="970" y="1084"/>
                    <a:pt x="957" y="1085"/>
                  </a:cubicBezTo>
                  <a:cubicBezTo>
                    <a:pt x="864" y="1090"/>
                    <a:pt x="913" y="1098"/>
                    <a:pt x="825" y="1099"/>
                  </a:cubicBezTo>
                  <a:cubicBezTo>
                    <a:pt x="855" y="1099"/>
                    <a:pt x="879" y="1100"/>
                    <a:pt x="895" y="1099"/>
                  </a:cubicBezTo>
                  <a:cubicBezTo>
                    <a:pt x="889" y="1099"/>
                    <a:pt x="883" y="1098"/>
                    <a:pt x="878" y="1098"/>
                  </a:cubicBezTo>
                  <a:cubicBezTo>
                    <a:pt x="892" y="1098"/>
                    <a:pt x="927" y="1097"/>
                    <a:pt x="895" y="1098"/>
                  </a:cubicBezTo>
                  <a:lnTo>
                    <a:pt x="895" y="1099"/>
                  </a:lnTo>
                  <a:cubicBezTo>
                    <a:pt x="902" y="1099"/>
                    <a:pt x="909" y="1099"/>
                    <a:pt x="916" y="1100"/>
                  </a:cubicBezTo>
                  <a:cubicBezTo>
                    <a:pt x="882" y="1100"/>
                    <a:pt x="917" y="1101"/>
                    <a:pt x="904" y="1102"/>
                  </a:cubicBezTo>
                  <a:cubicBezTo>
                    <a:pt x="891" y="1103"/>
                    <a:pt x="897" y="1104"/>
                    <a:pt x="895" y="1105"/>
                  </a:cubicBezTo>
                  <a:cubicBezTo>
                    <a:pt x="893" y="1106"/>
                    <a:pt x="895" y="1107"/>
                    <a:pt x="876" y="1108"/>
                  </a:cubicBezTo>
                  <a:cubicBezTo>
                    <a:pt x="866" y="1109"/>
                    <a:pt x="886" y="1110"/>
                    <a:pt x="883" y="1111"/>
                  </a:cubicBezTo>
                  <a:cubicBezTo>
                    <a:pt x="881" y="1111"/>
                    <a:pt x="905" y="1112"/>
                    <a:pt x="863" y="1112"/>
                  </a:cubicBezTo>
                  <a:cubicBezTo>
                    <a:pt x="815" y="1113"/>
                    <a:pt x="916" y="1116"/>
                    <a:pt x="891" y="1117"/>
                  </a:cubicBezTo>
                  <a:cubicBezTo>
                    <a:pt x="884" y="1117"/>
                    <a:pt x="830" y="1118"/>
                    <a:pt x="874" y="1119"/>
                  </a:cubicBezTo>
                  <a:cubicBezTo>
                    <a:pt x="840" y="1121"/>
                    <a:pt x="856" y="1117"/>
                    <a:pt x="853" y="1128"/>
                  </a:cubicBezTo>
                  <a:cubicBezTo>
                    <a:pt x="853" y="1129"/>
                    <a:pt x="865" y="1130"/>
                    <a:pt x="851" y="1131"/>
                  </a:cubicBezTo>
                  <a:cubicBezTo>
                    <a:pt x="818" y="1132"/>
                    <a:pt x="866" y="1132"/>
                    <a:pt x="853" y="1133"/>
                  </a:cubicBezTo>
                  <a:cubicBezTo>
                    <a:pt x="847" y="1134"/>
                    <a:pt x="841" y="1134"/>
                    <a:pt x="834" y="1134"/>
                  </a:cubicBezTo>
                  <a:cubicBezTo>
                    <a:pt x="821" y="1135"/>
                    <a:pt x="800" y="1135"/>
                    <a:pt x="823" y="1140"/>
                  </a:cubicBezTo>
                  <a:cubicBezTo>
                    <a:pt x="829" y="1141"/>
                    <a:pt x="786" y="1142"/>
                    <a:pt x="831" y="1143"/>
                  </a:cubicBezTo>
                  <a:cubicBezTo>
                    <a:pt x="815" y="1145"/>
                    <a:pt x="746" y="1147"/>
                    <a:pt x="795" y="1150"/>
                  </a:cubicBezTo>
                  <a:cubicBezTo>
                    <a:pt x="807" y="1151"/>
                    <a:pt x="803" y="1151"/>
                    <a:pt x="794" y="1151"/>
                  </a:cubicBezTo>
                  <a:cubicBezTo>
                    <a:pt x="760" y="1154"/>
                    <a:pt x="787" y="1157"/>
                    <a:pt x="750" y="1159"/>
                  </a:cubicBezTo>
                  <a:cubicBezTo>
                    <a:pt x="800" y="1161"/>
                    <a:pt x="742" y="1163"/>
                    <a:pt x="789" y="1165"/>
                  </a:cubicBezTo>
                  <a:cubicBezTo>
                    <a:pt x="797" y="1165"/>
                    <a:pt x="783" y="1166"/>
                    <a:pt x="778" y="1167"/>
                  </a:cubicBezTo>
                  <a:cubicBezTo>
                    <a:pt x="789" y="1168"/>
                    <a:pt x="894" y="1168"/>
                    <a:pt x="853" y="1168"/>
                  </a:cubicBezTo>
                  <a:lnTo>
                    <a:pt x="853" y="1168"/>
                  </a:lnTo>
                  <a:cubicBezTo>
                    <a:pt x="884" y="1170"/>
                    <a:pt x="872" y="1171"/>
                    <a:pt x="884" y="1173"/>
                  </a:cubicBezTo>
                  <a:cubicBezTo>
                    <a:pt x="895" y="1174"/>
                    <a:pt x="877" y="1173"/>
                    <a:pt x="874" y="1173"/>
                  </a:cubicBezTo>
                  <a:cubicBezTo>
                    <a:pt x="879" y="1173"/>
                    <a:pt x="893" y="1173"/>
                    <a:pt x="884" y="1173"/>
                  </a:cubicBezTo>
                  <a:cubicBezTo>
                    <a:pt x="826" y="1174"/>
                    <a:pt x="807" y="1173"/>
                    <a:pt x="754" y="1170"/>
                  </a:cubicBezTo>
                  <a:lnTo>
                    <a:pt x="754" y="1175"/>
                  </a:lnTo>
                  <a:cubicBezTo>
                    <a:pt x="787" y="1172"/>
                    <a:pt x="870" y="1182"/>
                    <a:pt x="776" y="1184"/>
                  </a:cubicBezTo>
                  <a:cubicBezTo>
                    <a:pt x="744" y="1185"/>
                    <a:pt x="741" y="1168"/>
                    <a:pt x="687" y="1182"/>
                  </a:cubicBezTo>
                  <a:cubicBezTo>
                    <a:pt x="669" y="1196"/>
                    <a:pt x="642" y="1193"/>
                    <a:pt x="644" y="1199"/>
                  </a:cubicBezTo>
                  <a:cubicBezTo>
                    <a:pt x="579" y="1218"/>
                    <a:pt x="707" y="1217"/>
                    <a:pt x="747" y="1217"/>
                  </a:cubicBezTo>
                  <a:cubicBezTo>
                    <a:pt x="683" y="1217"/>
                    <a:pt x="753" y="1219"/>
                    <a:pt x="709" y="1219"/>
                  </a:cubicBezTo>
                  <a:cubicBezTo>
                    <a:pt x="724" y="1220"/>
                    <a:pt x="787" y="1220"/>
                    <a:pt x="767" y="1212"/>
                  </a:cubicBezTo>
                  <a:cubicBezTo>
                    <a:pt x="753" y="1210"/>
                    <a:pt x="782" y="1209"/>
                    <a:pt x="770" y="1208"/>
                  </a:cubicBezTo>
                  <a:cubicBezTo>
                    <a:pt x="756" y="1206"/>
                    <a:pt x="812" y="1205"/>
                    <a:pt x="775" y="1203"/>
                  </a:cubicBezTo>
                  <a:cubicBezTo>
                    <a:pt x="810" y="1203"/>
                    <a:pt x="747" y="1202"/>
                    <a:pt x="777" y="1201"/>
                  </a:cubicBezTo>
                  <a:cubicBezTo>
                    <a:pt x="809" y="1200"/>
                    <a:pt x="747" y="1199"/>
                    <a:pt x="773" y="1199"/>
                  </a:cubicBezTo>
                  <a:cubicBezTo>
                    <a:pt x="801" y="1198"/>
                    <a:pt x="785" y="1197"/>
                    <a:pt x="791" y="1196"/>
                  </a:cubicBezTo>
                  <a:cubicBezTo>
                    <a:pt x="795" y="1195"/>
                    <a:pt x="822" y="1195"/>
                    <a:pt x="792" y="1194"/>
                  </a:cubicBezTo>
                  <a:cubicBezTo>
                    <a:pt x="836" y="1189"/>
                    <a:pt x="830" y="1186"/>
                    <a:pt x="895" y="1180"/>
                  </a:cubicBezTo>
                  <a:cubicBezTo>
                    <a:pt x="857" y="1179"/>
                    <a:pt x="908" y="1178"/>
                    <a:pt x="877" y="1177"/>
                  </a:cubicBezTo>
                  <a:cubicBezTo>
                    <a:pt x="959" y="1179"/>
                    <a:pt x="970" y="1178"/>
                    <a:pt x="1031" y="1164"/>
                  </a:cubicBezTo>
                  <a:cubicBezTo>
                    <a:pt x="1058" y="1162"/>
                    <a:pt x="1027" y="1162"/>
                    <a:pt x="1029" y="1160"/>
                  </a:cubicBezTo>
                  <a:cubicBezTo>
                    <a:pt x="1035" y="1158"/>
                    <a:pt x="1042" y="1160"/>
                    <a:pt x="1041" y="1153"/>
                  </a:cubicBezTo>
                  <a:cubicBezTo>
                    <a:pt x="1067" y="1156"/>
                    <a:pt x="1140" y="1151"/>
                    <a:pt x="1103" y="1153"/>
                  </a:cubicBezTo>
                  <a:lnTo>
                    <a:pt x="1103" y="1153"/>
                  </a:lnTo>
                  <a:cubicBezTo>
                    <a:pt x="1104" y="1155"/>
                    <a:pt x="1117" y="1156"/>
                    <a:pt x="1106" y="1157"/>
                  </a:cubicBezTo>
                  <a:cubicBezTo>
                    <a:pt x="1096" y="1159"/>
                    <a:pt x="1132" y="1158"/>
                    <a:pt x="1124" y="1165"/>
                  </a:cubicBezTo>
                  <a:cubicBezTo>
                    <a:pt x="1140" y="1165"/>
                    <a:pt x="1149" y="1165"/>
                    <a:pt x="1161" y="1164"/>
                  </a:cubicBezTo>
                  <a:lnTo>
                    <a:pt x="1161" y="1169"/>
                  </a:lnTo>
                  <a:cubicBezTo>
                    <a:pt x="1143" y="1169"/>
                    <a:pt x="1133" y="1170"/>
                    <a:pt x="1124" y="1170"/>
                  </a:cubicBezTo>
                  <a:cubicBezTo>
                    <a:pt x="1162" y="1171"/>
                    <a:pt x="1098" y="1173"/>
                    <a:pt x="1144" y="1173"/>
                  </a:cubicBezTo>
                  <a:cubicBezTo>
                    <a:pt x="1077" y="1176"/>
                    <a:pt x="1175" y="1178"/>
                    <a:pt x="1106" y="1180"/>
                  </a:cubicBezTo>
                  <a:cubicBezTo>
                    <a:pt x="1140" y="1183"/>
                    <a:pt x="1115" y="1189"/>
                    <a:pt x="1125" y="1193"/>
                  </a:cubicBezTo>
                  <a:cubicBezTo>
                    <a:pt x="1130" y="1195"/>
                    <a:pt x="1095" y="1194"/>
                    <a:pt x="1082" y="1195"/>
                  </a:cubicBezTo>
                  <a:cubicBezTo>
                    <a:pt x="1082" y="1199"/>
                    <a:pt x="1088" y="1203"/>
                    <a:pt x="1079" y="1207"/>
                  </a:cubicBezTo>
                  <a:cubicBezTo>
                    <a:pt x="1076" y="1208"/>
                    <a:pt x="1099" y="1208"/>
                    <a:pt x="1092" y="1210"/>
                  </a:cubicBezTo>
                  <a:cubicBezTo>
                    <a:pt x="1076" y="1212"/>
                    <a:pt x="1051" y="1215"/>
                    <a:pt x="1061" y="1218"/>
                  </a:cubicBezTo>
                  <a:cubicBezTo>
                    <a:pt x="1068" y="1220"/>
                    <a:pt x="1047" y="1222"/>
                    <a:pt x="1078" y="1224"/>
                  </a:cubicBezTo>
                  <a:cubicBezTo>
                    <a:pt x="1034" y="1226"/>
                    <a:pt x="1087" y="1229"/>
                    <a:pt x="1048" y="1231"/>
                  </a:cubicBezTo>
                  <a:cubicBezTo>
                    <a:pt x="1063" y="1233"/>
                    <a:pt x="1037" y="1235"/>
                    <a:pt x="1040" y="1237"/>
                  </a:cubicBezTo>
                  <a:cubicBezTo>
                    <a:pt x="1043" y="1241"/>
                    <a:pt x="1039" y="1244"/>
                    <a:pt x="1041" y="1250"/>
                  </a:cubicBezTo>
                  <a:cubicBezTo>
                    <a:pt x="1041" y="1250"/>
                    <a:pt x="977" y="1248"/>
                    <a:pt x="1012" y="1250"/>
                  </a:cubicBezTo>
                  <a:cubicBezTo>
                    <a:pt x="1032" y="1251"/>
                    <a:pt x="987" y="1252"/>
                    <a:pt x="1020" y="1253"/>
                  </a:cubicBezTo>
                  <a:cubicBezTo>
                    <a:pt x="982" y="1254"/>
                    <a:pt x="1044" y="1256"/>
                    <a:pt x="1000" y="1256"/>
                  </a:cubicBezTo>
                  <a:cubicBezTo>
                    <a:pt x="1038" y="1258"/>
                    <a:pt x="1007" y="1259"/>
                    <a:pt x="1008" y="1260"/>
                  </a:cubicBezTo>
                  <a:cubicBezTo>
                    <a:pt x="1009" y="1261"/>
                    <a:pt x="1011" y="1262"/>
                    <a:pt x="999" y="1264"/>
                  </a:cubicBezTo>
                  <a:cubicBezTo>
                    <a:pt x="1039" y="1265"/>
                    <a:pt x="1024" y="1267"/>
                    <a:pt x="1016" y="1269"/>
                  </a:cubicBezTo>
                  <a:cubicBezTo>
                    <a:pt x="1007" y="1271"/>
                    <a:pt x="982" y="1273"/>
                    <a:pt x="936" y="1274"/>
                  </a:cubicBezTo>
                  <a:cubicBezTo>
                    <a:pt x="936" y="1294"/>
                    <a:pt x="937" y="1282"/>
                    <a:pt x="999" y="1286"/>
                  </a:cubicBezTo>
                  <a:cubicBezTo>
                    <a:pt x="999" y="1281"/>
                    <a:pt x="999" y="1282"/>
                    <a:pt x="991" y="1282"/>
                  </a:cubicBezTo>
                  <a:cubicBezTo>
                    <a:pt x="954" y="1281"/>
                    <a:pt x="997" y="1280"/>
                    <a:pt x="990" y="1279"/>
                  </a:cubicBezTo>
                  <a:cubicBezTo>
                    <a:pt x="983" y="1278"/>
                    <a:pt x="992" y="1277"/>
                    <a:pt x="1029" y="1276"/>
                  </a:cubicBezTo>
                  <a:cubicBezTo>
                    <a:pt x="1041" y="1278"/>
                    <a:pt x="1071" y="1276"/>
                    <a:pt x="1060" y="1283"/>
                  </a:cubicBezTo>
                  <a:cubicBezTo>
                    <a:pt x="1057" y="1284"/>
                    <a:pt x="1090" y="1285"/>
                    <a:pt x="1061" y="1286"/>
                  </a:cubicBezTo>
                  <a:cubicBezTo>
                    <a:pt x="1074" y="1287"/>
                    <a:pt x="1087" y="1287"/>
                    <a:pt x="1094" y="1287"/>
                  </a:cubicBezTo>
                  <a:cubicBezTo>
                    <a:pt x="1090" y="1288"/>
                    <a:pt x="1075" y="1289"/>
                    <a:pt x="1084" y="1290"/>
                  </a:cubicBezTo>
                  <a:cubicBezTo>
                    <a:pt x="1113" y="1292"/>
                    <a:pt x="1098" y="1294"/>
                    <a:pt x="1103" y="1296"/>
                  </a:cubicBezTo>
                  <a:cubicBezTo>
                    <a:pt x="1134" y="1300"/>
                    <a:pt x="1085" y="1299"/>
                    <a:pt x="1112" y="1301"/>
                  </a:cubicBezTo>
                  <a:cubicBezTo>
                    <a:pt x="1149" y="1305"/>
                    <a:pt x="1145" y="1302"/>
                    <a:pt x="1145" y="1314"/>
                  </a:cubicBezTo>
                  <a:cubicBezTo>
                    <a:pt x="1161" y="1314"/>
                    <a:pt x="1173" y="1314"/>
                    <a:pt x="1186" y="1314"/>
                  </a:cubicBezTo>
                  <a:cubicBezTo>
                    <a:pt x="1186" y="1322"/>
                    <a:pt x="1189" y="1318"/>
                    <a:pt x="1198" y="1322"/>
                  </a:cubicBezTo>
                  <a:cubicBezTo>
                    <a:pt x="1198" y="1323"/>
                    <a:pt x="1171" y="1323"/>
                    <a:pt x="1187" y="1324"/>
                  </a:cubicBezTo>
                  <a:cubicBezTo>
                    <a:pt x="1202" y="1325"/>
                    <a:pt x="1187" y="1326"/>
                    <a:pt x="1194" y="1326"/>
                  </a:cubicBezTo>
                  <a:cubicBezTo>
                    <a:pt x="1214" y="1327"/>
                    <a:pt x="1177" y="1328"/>
                    <a:pt x="1205" y="1329"/>
                  </a:cubicBezTo>
                  <a:cubicBezTo>
                    <a:pt x="1180" y="1329"/>
                    <a:pt x="1224" y="1331"/>
                    <a:pt x="1162" y="1331"/>
                  </a:cubicBezTo>
                  <a:cubicBezTo>
                    <a:pt x="1124" y="1330"/>
                    <a:pt x="1112" y="1333"/>
                    <a:pt x="1141" y="1333"/>
                  </a:cubicBezTo>
                  <a:cubicBezTo>
                    <a:pt x="1135" y="1333"/>
                    <a:pt x="1130" y="1334"/>
                    <a:pt x="1124" y="1334"/>
                  </a:cubicBezTo>
                  <a:cubicBezTo>
                    <a:pt x="1147" y="1335"/>
                    <a:pt x="1141" y="1336"/>
                    <a:pt x="1097" y="1336"/>
                  </a:cubicBezTo>
                  <a:cubicBezTo>
                    <a:pt x="1072" y="1337"/>
                    <a:pt x="1094" y="1336"/>
                    <a:pt x="1103" y="1336"/>
                  </a:cubicBezTo>
                  <a:cubicBezTo>
                    <a:pt x="1088" y="1337"/>
                    <a:pt x="1104" y="1336"/>
                    <a:pt x="1103" y="1334"/>
                  </a:cubicBezTo>
                  <a:cubicBezTo>
                    <a:pt x="1070" y="1333"/>
                    <a:pt x="1084" y="1334"/>
                    <a:pt x="1041" y="1336"/>
                  </a:cubicBezTo>
                  <a:cubicBezTo>
                    <a:pt x="1054" y="1337"/>
                    <a:pt x="1005" y="1338"/>
                    <a:pt x="1041" y="1339"/>
                  </a:cubicBezTo>
                  <a:cubicBezTo>
                    <a:pt x="1055" y="1350"/>
                    <a:pt x="1080" y="1348"/>
                    <a:pt x="1121" y="1355"/>
                  </a:cubicBezTo>
                  <a:cubicBezTo>
                    <a:pt x="1087" y="1356"/>
                    <a:pt x="1120" y="1357"/>
                    <a:pt x="1121" y="1358"/>
                  </a:cubicBezTo>
                  <a:cubicBezTo>
                    <a:pt x="1123" y="1359"/>
                    <a:pt x="1129" y="1361"/>
                    <a:pt x="1137" y="1362"/>
                  </a:cubicBezTo>
                  <a:cubicBezTo>
                    <a:pt x="1106" y="1366"/>
                    <a:pt x="1168" y="1366"/>
                    <a:pt x="1088" y="1369"/>
                  </a:cubicBezTo>
                  <a:cubicBezTo>
                    <a:pt x="1078" y="1369"/>
                    <a:pt x="1017" y="1371"/>
                    <a:pt x="1056" y="1373"/>
                  </a:cubicBezTo>
                  <a:cubicBezTo>
                    <a:pt x="1067" y="1373"/>
                    <a:pt x="1052" y="1375"/>
                    <a:pt x="1039" y="1376"/>
                  </a:cubicBezTo>
                  <a:cubicBezTo>
                    <a:pt x="1023" y="1377"/>
                    <a:pt x="1065" y="1378"/>
                    <a:pt x="1050" y="1379"/>
                  </a:cubicBezTo>
                  <a:cubicBezTo>
                    <a:pt x="1037" y="1380"/>
                    <a:pt x="1043" y="1381"/>
                    <a:pt x="1044" y="1384"/>
                  </a:cubicBezTo>
                  <a:cubicBezTo>
                    <a:pt x="1044" y="1384"/>
                    <a:pt x="1042" y="1383"/>
                    <a:pt x="1041" y="1383"/>
                  </a:cubicBezTo>
                  <a:cubicBezTo>
                    <a:pt x="1090" y="1389"/>
                    <a:pt x="966" y="1376"/>
                    <a:pt x="936" y="1375"/>
                  </a:cubicBezTo>
                  <a:lnTo>
                    <a:pt x="936" y="1376"/>
                  </a:lnTo>
                  <a:cubicBezTo>
                    <a:pt x="942" y="1377"/>
                    <a:pt x="948" y="1377"/>
                    <a:pt x="954" y="1377"/>
                  </a:cubicBezTo>
                  <a:cubicBezTo>
                    <a:pt x="948" y="1377"/>
                    <a:pt x="942" y="1377"/>
                    <a:pt x="936" y="1377"/>
                  </a:cubicBezTo>
                  <a:cubicBezTo>
                    <a:pt x="1014" y="1384"/>
                    <a:pt x="1065" y="1411"/>
                    <a:pt x="1145" y="1412"/>
                  </a:cubicBezTo>
                  <a:cubicBezTo>
                    <a:pt x="1146" y="1414"/>
                    <a:pt x="1142" y="1416"/>
                    <a:pt x="1145" y="1417"/>
                  </a:cubicBezTo>
                  <a:cubicBezTo>
                    <a:pt x="1148" y="1418"/>
                    <a:pt x="1134" y="1419"/>
                    <a:pt x="1157" y="1420"/>
                  </a:cubicBezTo>
                  <a:cubicBezTo>
                    <a:pt x="1168" y="1420"/>
                    <a:pt x="1145" y="1421"/>
                    <a:pt x="1163" y="1422"/>
                  </a:cubicBezTo>
                  <a:cubicBezTo>
                    <a:pt x="1175" y="1423"/>
                    <a:pt x="1159" y="1424"/>
                    <a:pt x="1167" y="1425"/>
                  </a:cubicBezTo>
                  <a:cubicBezTo>
                    <a:pt x="1135" y="1432"/>
                    <a:pt x="970" y="1416"/>
                    <a:pt x="898" y="1410"/>
                  </a:cubicBezTo>
                  <a:cubicBezTo>
                    <a:pt x="929" y="1411"/>
                    <a:pt x="848" y="1411"/>
                    <a:pt x="892" y="1412"/>
                  </a:cubicBezTo>
                  <a:cubicBezTo>
                    <a:pt x="890" y="1415"/>
                    <a:pt x="899" y="1418"/>
                    <a:pt x="957" y="1421"/>
                  </a:cubicBezTo>
                  <a:cubicBezTo>
                    <a:pt x="960" y="1426"/>
                    <a:pt x="1008" y="1429"/>
                    <a:pt x="1025" y="1435"/>
                  </a:cubicBezTo>
                  <a:cubicBezTo>
                    <a:pt x="1059" y="1436"/>
                    <a:pt x="1003" y="1437"/>
                    <a:pt x="1032" y="1437"/>
                  </a:cubicBezTo>
                  <a:cubicBezTo>
                    <a:pt x="1043" y="1438"/>
                    <a:pt x="1020" y="1439"/>
                    <a:pt x="1038" y="1439"/>
                  </a:cubicBezTo>
                  <a:cubicBezTo>
                    <a:pt x="1050" y="1440"/>
                    <a:pt x="1035" y="1441"/>
                    <a:pt x="1042" y="1442"/>
                  </a:cubicBezTo>
                  <a:cubicBezTo>
                    <a:pt x="1049" y="1443"/>
                    <a:pt x="1056" y="1443"/>
                    <a:pt x="1045" y="1444"/>
                  </a:cubicBezTo>
                  <a:cubicBezTo>
                    <a:pt x="1085" y="1445"/>
                    <a:pt x="1017" y="1446"/>
                    <a:pt x="1055" y="1446"/>
                  </a:cubicBezTo>
                  <a:cubicBezTo>
                    <a:pt x="1064" y="1449"/>
                    <a:pt x="1074" y="1451"/>
                    <a:pt x="1081" y="1454"/>
                  </a:cubicBezTo>
                  <a:cubicBezTo>
                    <a:pt x="1073" y="1457"/>
                    <a:pt x="1007" y="1457"/>
                    <a:pt x="1055" y="1459"/>
                  </a:cubicBezTo>
                  <a:cubicBezTo>
                    <a:pt x="1109" y="1460"/>
                    <a:pt x="1053" y="1464"/>
                    <a:pt x="1114" y="1468"/>
                  </a:cubicBezTo>
                  <a:cubicBezTo>
                    <a:pt x="1124" y="1469"/>
                    <a:pt x="1113" y="1469"/>
                    <a:pt x="1106" y="1469"/>
                  </a:cubicBezTo>
                  <a:cubicBezTo>
                    <a:pt x="1140" y="1470"/>
                    <a:pt x="1100" y="1471"/>
                    <a:pt x="1114" y="1471"/>
                  </a:cubicBezTo>
                  <a:cubicBezTo>
                    <a:pt x="1129" y="1472"/>
                    <a:pt x="1110" y="1474"/>
                    <a:pt x="1127" y="1475"/>
                  </a:cubicBezTo>
                  <a:cubicBezTo>
                    <a:pt x="1159" y="1476"/>
                    <a:pt x="1106" y="1477"/>
                    <a:pt x="1127" y="1477"/>
                  </a:cubicBezTo>
                  <a:cubicBezTo>
                    <a:pt x="1152" y="1478"/>
                    <a:pt x="1124" y="1479"/>
                    <a:pt x="1141" y="1480"/>
                  </a:cubicBezTo>
                  <a:cubicBezTo>
                    <a:pt x="1160" y="1481"/>
                    <a:pt x="1140" y="1482"/>
                    <a:pt x="1145" y="1489"/>
                  </a:cubicBezTo>
                  <a:cubicBezTo>
                    <a:pt x="1163" y="1489"/>
                    <a:pt x="1175" y="1490"/>
                    <a:pt x="1188" y="1490"/>
                  </a:cubicBezTo>
                  <a:cubicBezTo>
                    <a:pt x="1166" y="1491"/>
                    <a:pt x="1134" y="1491"/>
                    <a:pt x="1145" y="1493"/>
                  </a:cubicBezTo>
                  <a:cubicBezTo>
                    <a:pt x="1154" y="1494"/>
                    <a:pt x="1167" y="1495"/>
                    <a:pt x="1145" y="1496"/>
                  </a:cubicBezTo>
                  <a:cubicBezTo>
                    <a:pt x="1180" y="1497"/>
                    <a:pt x="1137" y="1498"/>
                    <a:pt x="1155" y="1498"/>
                  </a:cubicBezTo>
                  <a:cubicBezTo>
                    <a:pt x="1179" y="1498"/>
                    <a:pt x="1197" y="1498"/>
                    <a:pt x="1168" y="1499"/>
                  </a:cubicBezTo>
                  <a:cubicBezTo>
                    <a:pt x="1198" y="1500"/>
                    <a:pt x="1153" y="1501"/>
                    <a:pt x="1165" y="1502"/>
                  </a:cubicBezTo>
                  <a:cubicBezTo>
                    <a:pt x="1171" y="1502"/>
                    <a:pt x="1177" y="1502"/>
                    <a:pt x="1183" y="1503"/>
                  </a:cubicBezTo>
                  <a:cubicBezTo>
                    <a:pt x="1173" y="1503"/>
                    <a:pt x="1165" y="1502"/>
                    <a:pt x="1155" y="1506"/>
                  </a:cubicBezTo>
                  <a:cubicBezTo>
                    <a:pt x="1158" y="1506"/>
                    <a:pt x="1170" y="1507"/>
                    <a:pt x="1182" y="1507"/>
                  </a:cubicBezTo>
                  <a:cubicBezTo>
                    <a:pt x="1177" y="1508"/>
                    <a:pt x="1162" y="1508"/>
                    <a:pt x="1167" y="1509"/>
                  </a:cubicBezTo>
                  <a:cubicBezTo>
                    <a:pt x="1204" y="1511"/>
                    <a:pt x="1188" y="1514"/>
                    <a:pt x="1164" y="1516"/>
                  </a:cubicBezTo>
                  <a:cubicBezTo>
                    <a:pt x="1177" y="1516"/>
                    <a:pt x="1189" y="1516"/>
                    <a:pt x="1207" y="1517"/>
                  </a:cubicBezTo>
                  <a:cubicBezTo>
                    <a:pt x="1211" y="1535"/>
                    <a:pt x="1193" y="1534"/>
                    <a:pt x="1231" y="1536"/>
                  </a:cubicBezTo>
                  <a:cubicBezTo>
                    <a:pt x="1277" y="1539"/>
                    <a:pt x="1224" y="1541"/>
                    <a:pt x="1210" y="1543"/>
                  </a:cubicBezTo>
                  <a:cubicBezTo>
                    <a:pt x="1225" y="1543"/>
                    <a:pt x="1237" y="1543"/>
                    <a:pt x="1243" y="1543"/>
                  </a:cubicBezTo>
                  <a:cubicBezTo>
                    <a:pt x="1234" y="1544"/>
                    <a:pt x="1211" y="1546"/>
                    <a:pt x="1219" y="1546"/>
                  </a:cubicBezTo>
                  <a:cubicBezTo>
                    <a:pt x="1234" y="1548"/>
                    <a:pt x="1225" y="1549"/>
                    <a:pt x="1233" y="1550"/>
                  </a:cubicBezTo>
                  <a:cubicBezTo>
                    <a:pt x="1241" y="1551"/>
                    <a:pt x="1227" y="1551"/>
                    <a:pt x="1228" y="1552"/>
                  </a:cubicBezTo>
                  <a:cubicBezTo>
                    <a:pt x="1230" y="1553"/>
                    <a:pt x="1249" y="1555"/>
                    <a:pt x="1236" y="1556"/>
                  </a:cubicBezTo>
                  <a:cubicBezTo>
                    <a:pt x="1228" y="1557"/>
                    <a:pt x="1260" y="1557"/>
                    <a:pt x="1229" y="1558"/>
                  </a:cubicBezTo>
                  <a:cubicBezTo>
                    <a:pt x="1225" y="1558"/>
                    <a:pt x="1238" y="1559"/>
                    <a:pt x="1239" y="1560"/>
                  </a:cubicBezTo>
                  <a:cubicBezTo>
                    <a:pt x="1239" y="1560"/>
                    <a:pt x="1226" y="1562"/>
                    <a:pt x="1232" y="1562"/>
                  </a:cubicBezTo>
                  <a:cubicBezTo>
                    <a:pt x="1259" y="1562"/>
                    <a:pt x="1214" y="1563"/>
                    <a:pt x="1246" y="1564"/>
                  </a:cubicBezTo>
                  <a:cubicBezTo>
                    <a:pt x="1260" y="1565"/>
                    <a:pt x="1246" y="1565"/>
                    <a:pt x="1249" y="1570"/>
                  </a:cubicBezTo>
                  <a:cubicBezTo>
                    <a:pt x="1246" y="1577"/>
                    <a:pt x="1260" y="1574"/>
                    <a:pt x="1228" y="1576"/>
                  </a:cubicBezTo>
                  <a:cubicBezTo>
                    <a:pt x="1262" y="1577"/>
                    <a:pt x="1212" y="1578"/>
                    <a:pt x="1229" y="1579"/>
                  </a:cubicBezTo>
                  <a:cubicBezTo>
                    <a:pt x="1244" y="1580"/>
                    <a:pt x="1235" y="1580"/>
                    <a:pt x="1230" y="1581"/>
                  </a:cubicBezTo>
                  <a:cubicBezTo>
                    <a:pt x="1225" y="1582"/>
                    <a:pt x="1245" y="1583"/>
                    <a:pt x="1241" y="1583"/>
                  </a:cubicBezTo>
                  <a:cubicBezTo>
                    <a:pt x="1207" y="1584"/>
                    <a:pt x="1272" y="1585"/>
                    <a:pt x="1232" y="1585"/>
                  </a:cubicBezTo>
                  <a:cubicBezTo>
                    <a:pt x="1245" y="1586"/>
                    <a:pt x="1232" y="1587"/>
                    <a:pt x="1234" y="1587"/>
                  </a:cubicBezTo>
                  <a:cubicBezTo>
                    <a:pt x="1265" y="1588"/>
                    <a:pt x="1219" y="1588"/>
                    <a:pt x="1236" y="1589"/>
                  </a:cubicBezTo>
                  <a:cubicBezTo>
                    <a:pt x="1257" y="1590"/>
                    <a:pt x="1258" y="1591"/>
                    <a:pt x="1239" y="1591"/>
                  </a:cubicBezTo>
                  <a:cubicBezTo>
                    <a:pt x="1211" y="1592"/>
                    <a:pt x="1246" y="1593"/>
                    <a:pt x="1243" y="1594"/>
                  </a:cubicBezTo>
                  <a:cubicBezTo>
                    <a:pt x="1191" y="1590"/>
                    <a:pt x="1225" y="1601"/>
                    <a:pt x="1186" y="1604"/>
                  </a:cubicBezTo>
                  <a:cubicBezTo>
                    <a:pt x="1187" y="1612"/>
                    <a:pt x="1141" y="1614"/>
                    <a:pt x="1126" y="1618"/>
                  </a:cubicBezTo>
                  <a:cubicBezTo>
                    <a:pt x="1162" y="1618"/>
                    <a:pt x="1104" y="1620"/>
                    <a:pt x="1144" y="1620"/>
                  </a:cubicBezTo>
                  <a:cubicBezTo>
                    <a:pt x="1114" y="1623"/>
                    <a:pt x="1100" y="1629"/>
                    <a:pt x="1041" y="1638"/>
                  </a:cubicBezTo>
                  <a:cubicBezTo>
                    <a:pt x="1046" y="1638"/>
                    <a:pt x="1052" y="1638"/>
                    <a:pt x="1058" y="1639"/>
                  </a:cubicBezTo>
                  <a:cubicBezTo>
                    <a:pt x="1039" y="1640"/>
                    <a:pt x="1006" y="1640"/>
                    <a:pt x="999" y="1653"/>
                  </a:cubicBezTo>
                  <a:cubicBezTo>
                    <a:pt x="976" y="1654"/>
                    <a:pt x="957" y="1655"/>
                    <a:pt x="942" y="1656"/>
                  </a:cubicBezTo>
                  <a:cubicBezTo>
                    <a:pt x="981" y="1659"/>
                    <a:pt x="921" y="1660"/>
                    <a:pt x="924" y="1662"/>
                  </a:cubicBezTo>
                  <a:cubicBezTo>
                    <a:pt x="925" y="1664"/>
                    <a:pt x="909" y="1665"/>
                    <a:pt x="917" y="1666"/>
                  </a:cubicBezTo>
                  <a:cubicBezTo>
                    <a:pt x="921" y="1667"/>
                    <a:pt x="883" y="1667"/>
                    <a:pt x="906" y="1668"/>
                  </a:cubicBezTo>
                  <a:cubicBezTo>
                    <a:pt x="900" y="1670"/>
                    <a:pt x="903" y="1670"/>
                    <a:pt x="882" y="1672"/>
                  </a:cubicBezTo>
                  <a:cubicBezTo>
                    <a:pt x="876" y="1673"/>
                    <a:pt x="895" y="1674"/>
                    <a:pt x="891" y="1674"/>
                  </a:cubicBezTo>
                  <a:cubicBezTo>
                    <a:pt x="876" y="1676"/>
                    <a:pt x="825" y="1678"/>
                    <a:pt x="871" y="1680"/>
                  </a:cubicBezTo>
                  <a:cubicBezTo>
                    <a:pt x="833" y="1683"/>
                    <a:pt x="853" y="1683"/>
                    <a:pt x="817" y="1687"/>
                  </a:cubicBezTo>
                  <a:cubicBezTo>
                    <a:pt x="850" y="1688"/>
                    <a:pt x="929" y="1683"/>
                    <a:pt x="895" y="1685"/>
                  </a:cubicBezTo>
                  <a:lnTo>
                    <a:pt x="895" y="1685"/>
                  </a:lnTo>
                  <a:cubicBezTo>
                    <a:pt x="900" y="1687"/>
                    <a:pt x="868" y="1686"/>
                    <a:pt x="853" y="1687"/>
                  </a:cubicBezTo>
                  <a:cubicBezTo>
                    <a:pt x="843" y="1690"/>
                    <a:pt x="918" y="1688"/>
                    <a:pt x="874" y="1689"/>
                  </a:cubicBezTo>
                  <a:lnTo>
                    <a:pt x="874" y="1689"/>
                  </a:lnTo>
                  <a:cubicBezTo>
                    <a:pt x="815" y="1694"/>
                    <a:pt x="809" y="1702"/>
                    <a:pt x="774" y="1700"/>
                  </a:cubicBezTo>
                  <a:cubicBezTo>
                    <a:pt x="819" y="1702"/>
                    <a:pt x="741" y="1701"/>
                    <a:pt x="749" y="1702"/>
                  </a:cubicBezTo>
                  <a:cubicBezTo>
                    <a:pt x="747" y="1708"/>
                    <a:pt x="760" y="1705"/>
                    <a:pt x="728" y="1707"/>
                  </a:cubicBezTo>
                  <a:cubicBezTo>
                    <a:pt x="767" y="1708"/>
                    <a:pt x="733" y="1709"/>
                    <a:pt x="726" y="1709"/>
                  </a:cubicBezTo>
                  <a:cubicBezTo>
                    <a:pt x="713" y="1710"/>
                    <a:pt x="728" y="1711"/>
                    <a:pt x="716" y="1712"/>
                  </a:cubicBezTo>
                  <a:cubicBezTo>
                    <a:pt x="694" y="1713"/>
                    <a:pt x="727" y="1714"/>
                    <a:pt x="687" y="1715"/>
                  </a:cubicBezTo>
                  <a:cubicBezTo>
                    <a:pt x="693" y="1716"/>
                    <a:pt x="666" y="1717"/>
                    <a:pt x="678" y="1719"/>
                  </a:cubicBezTo>
                  <a:cubicBezTo>
                    <a:pt x="666" y="1719"/>
                    <a:pt x="671" y="1719"/>
                    <a:pt x="676" y="1720"/>
                  </a:cubicBezTo>
                  <a:cubicBezTo>
                    <a:pt x="704" y="1721"/>
                    <a:pt x="640" y="1721"/>
                    <a:pt x="653" y="1723"/>
                  </a:cubicBezTo>
                  <a:cubicBezTo>
                    <a:pt x="672" y="1723"/>
                    <a:pt x="663" y="1724"/>
                    <a:pt x="675" y="1725"/>
                  </a:cubicBezTo>
                  <a:cubicBezTo>
                    <a:pt x="687" y="1726"/>
                    <a:pt x="668" y="1726"/>
                    <a:pt x="666" y="1725"/>
                  </a:cubicBezTo>
                  <a:cubicBezTo>
                    <a:pt x="671" y="1725"/>
                    <a:pt x="684" y="1725"/>
                    <a:pt x="675" y="1725"/>
                  </a:cubicBezTo>
                  <a:cubicBezTo>
                    <a:pt x="591" y="1725"/>
                    <a:pt x="617" y="1726"/>
                    <a:pt x="571" y="1735"/>
                  </a:cubicBezTo>
                  <a:cubicBezTo>
                    <a:pt x="569" y="1738"/>
                    <a:pt x="522" y="1741"/>
                    <a:pt x="503" y="1745"/>
                  </a:cubicBezTo>
                  <a:cubicBezTo>
                    <a:pt x="497" y="1746"/>
                    <a:pt x="462" y="1747"/>
                    <a:pt x="498" y="1748"/>
                  </a:cubicBezTo>
                  <a:cubicBezTo>
                    <a:pt x="446" y="1753"/>
                    <a:pt x="453" y="1756"/>
                    <a:pt x="437" y="1758"/>
                  </a:cubicBezTo>
                  <a:cubicBezTo>
                    <a:pt x="443" y="1759"/>
                    <a:pt x="448" y="1759"/>
                    <a:pt x="454" y="1759"/>
                  </a:cubicBezTo>
                  <a:cubicBezTo>
                    <a:pt x="448" y="1759"/>
                    <a:pt x="443" y="1759"/>
                    <a:pt x="437" y="1759"/>
                  </a:cubicBezTo>
                  <a:cubicBezTo>
                    <a:pt x="440" y="1761"/>
                    <a:pt x="352" y="1763"/>
                    <a:pt x="413" y="1765"/>
                  </a:cubicBezTo>
                  <a:cubicBezTo>
                    <a:pt x="413" y="1765"/>
                    <a:pt x="407" y="1765"/>
                    <a:pt x="406" y="1765"/>
                  </a:cubicBezTo>
                  <a:cubicBezTo>
                    <a:pt x="377" y="1766"/>
                    <a:pt x="390" y="1767"/>
                    <a:pt x="374" y="1769"/>
                  </a:cubicBezTo>
                  <a:cubicBezTo>
                    <a:pt x="441" y="1770"/>
                    <a:pt x="355" y="1773"/>
                    <a:pt x="356" y="1774"/>
                  </a:cubicBezTo>
                  <a:cubicBezTo>
                    <a:pt x="399" y="1775"/>
                    <a:pt x="357" y="1777"/>
                    <a:pt x="382" y="1779"/>
                  </a:cubicBezTo>
                  <a:cubicBezTo>
                    <a:pt x="390" y="1779"/>
                    <a:pt x="400" y="1780"/>
                    <a:pt x="394" y="1781"/>
                  </a:cubicBezTo>
                  <a:cubicBezTo>
                    <a:pt x="358" y="1782"/>
                    <a:pt x="392" y="1785"/>
                    <a:pt x="369" y="1786"/>
                  </a:cubicBezTo>
                  <a:cubicBezTo>
                    <a:pt x="341" y="1789"/>
                    <a:pt x="361" y="1791"/>
                    <a:pt x="354" y="1793"/>
                  </a:cubicBezTo>
                  <a:cubicBezTo>
                    <a:pt x="351" y="1794"/>
                    <a:pt x="355" y="1795"/>
                    <a:pt x="353" y="1796"/>
                  </a:cubicBezTo>
                  <a:cubicBezTo>
                    <a:pt x="338" y="1799"/>
                    <a:pt x="306" y="1797"/>
                    <a:pt x="311" y="1801"/>
                  </a:cubicBezTo>
                  <a:cubicBezTo>
                    <a:pt x="308" y="1802"/>
                    <a:pt x="278" y="1805"/>
                    <a:pt x="283" y="1808"/>
                  </a:cubicBezTo>
                  <a:cubicBezTo>
                    <a:pt x="285" y="1809"/>
                    <a:pt x="254" y="1809"/>
                    <a:pt x="287" y="1810"/>
                  </a:cubicBezTo>
                  <a:cubicBezTo>
                    <a:pt x="331" y="1814"/>
                    <a:pt x="281" y="1811"/>
                    <a:pt x="292" y="1822"/>
                  </a:cubicBezTo>
                  <a:cubicBezTo>
                    <a:pt x="281" y="1828"/>
                    <a:pt x="300" y="1831"/>
                    <a:pt x="300" y="1833"/>
                  </a:cubicBezTo>
                  <a:cubicBezTo>
                    <a:pt x="299" y="1835"/>
                    <a:pt x="336" y="1836"/>
                    <a:pt x="291" y="1837"/>
                  </a:cubicBezTo>
                  <a:cubicBezTo>
                    <a:pt x="335" y="1838"/>
                    <a:pt x="301" y="1839"/>
                    <a:pt x="292" y="1841"/>
                  </a:cubicBezTo>
                  <a:cubicBezTo>
                    <a:pt x="289" y="1841"/>
                    <a:pt x="294" y="1842"/>
                    <a:pt x="302" y="1842"/>
                  </a:cubicBezTo>
                  <a:cubicBezTo>
                    <a:pt x="319" y="1843"/>
                    <a:pt x="277" y="1843"/>
                    <a:pt x="310" y="1844"/>
                  </a:cubicBezTo>
                  <a:cubicBezTo>
                    <a:pt x="320" y="1844"/>
                    <a:pt x="308" y="1846"/>
                    <a:pt x="332" y="1847"/>
                  </a:cubicBezTo>
                  <a:cubicBezTo>
                    <a:pt x="294" y="1847"/>
                    <a:pt x="335" y="1848"/>
                    <a:pt x="333" y="1849"/>
                  </a:cubicBezTo>
                  <a:cubicBezTo>
                    <a:pt x="324" y="1864"/>
                    <a:pt x="386" y="1865"/>
                    <a:pt x="395" y="1864"/>
                  </a:cubicBezTo>
                  <a:cubicBezTo>
                    <a:pt x="392" y="1873"/>
                    <a:pt x="402" y="1872"/>
                    <a:pt x="407" y="1874"/>
                  </a:cubicBezTo>
                  <a:cubicBezTo>
                    <a:pt x="407" y="1875"/>
                    <a:pt x="388" y="1876"/>
                    <a:pt x="398" y="1876"/>
                  </a:cubicBezTo>
                  <a:cubicBezTo>
                    <a:pt x="425" y="1882"/>
                    <a:pt x="461" y="1887"/>
                    <a:pt x="480" y="1891"/>
                  </a:cubicBezTo>
                  <a:cubicBezTo>
                    <a:pt x="540" y="1899"/>
                    <a:pt x="527" y="1904"/>
                    <a:pt x="589" y="1913"/>
                  </a:cubicBezTo>
                  <a:cubicBezTo>
                    <a:pt x="591" y="1913"/>
                    <a:pt x="598" y="1914"/>
                    <a:pt x="595" y="1914"/>
                  </a:cubicBezTo>
                  <a:cubicBezTo>
                    <a:pt x="550" y="1915"/>
                    <a:pt x="639" y="1919"/>
                    <a:pt x="625" y="1924"/>
                  </a:cubicBezTo>
                  <a:cubicBezTo>
                    <a:pt x="656" y="1929"/>
                    <a:pt x="673" y="1934"/>
                    <a:pt x="708" y="1943"/>
                  </a:cubicBezTo>
                  <a:cubicBezTo>
                    <a:pt x="707" y="1944"/>
                    <a:pt x="695" y="1946"/>
                    <a:pt x="711" y="1947"/>
                  </a:cubicBezTo>
                  <a:cubicBezTo>
                    <a:pt x="728" y="1948"/>
                    <a:pt x="704" y="1949"/>
                    <a:pt x="719" y="1950"/>
                  </a:cubicBezTo>
                  <a:cubicBezTo>
                    <a:pt x="697" y="1950"/>
                    <a:pt x="747" y="1951"/>
                    <a:pt x="709" y="1952"/>
                  </a:cubicBezTo>
                  <a:cubicBezTo>
                    <a:pt x="730" y="1952"/>
                    <a:pt x="726" y="1953"/>
                    <a:pt x="709" y="1953"/>
                  </a:cubicBezTo>
                  <a:cubicBezTo>
                    <a:pt x="746" y="1954"/>
                    <a:pt x="698" y="1955"/>
                    <a:pt x="718" y="1955"/>
                  </a:cubicBezTo>
                  <a:cubicBezTo>
                    <a:pt x="749" y="1956"/>
                    <a:pt x="702" y="1957"/>
                    <a:pt x="715" y="1957"/>
                  </a:cubicBezTo>
                  <a:cubicBezTo>
                    <a:pt x="741" y="1959"/>
                    <a:pt x="720" y="1960"/>
                    <a:pt x="729" y="1961"/>
                  </a:cubicBezTo>
                  <a:cubicBezTo>
                    <a:pt x="783" y="1966"/>
                    <a:pt x="769" y="1971"/>
                    <a:pt x="811" y="1977"/>
                  </a:cubicBezTo>
                  <a:cubicBezTo>
                    <a:pt x="756" y="1978"/>
                    <a:pt x="833" y="1980"/>
                    <a:pt x="813" y="1981"/>
                  </a:cubicBezTo>
                  <a:cubicBezTo>
                    <a:pt x="811" y="1981"/>
                    <a:pt x="838" y="1982"/>
                    <a:pt x="818" y="1982"/>
                  </a:cubicBezTo>
                  <a:cubicBezTo>
                    <a:pt x="812" y="1983"/>
                    <a:pt x="830" y="1984"/>
                    <a:pt x="832" y="1984"/>
                  </a:cubicBezTo>
                  <a:cubicBezTo>
                    <a:pt x="834" y="1985"/>
                    <a:pt x="823" y="1987"/>
                    <a:pt x="835" y="1987"/>
                  </a:cubicBezTo>
                  <a:cubicBezTo>
                    <a:pt x="850" y="1988"/>
                    <a:pt x="827" y="1990"/>
                    <a:pt x="847" y="1990"/>
                  </a:cubicBezTo>
                  <a:cubicBezTo>
                    <a:pt x="874" y="1991"/>
                    <a:pt x="812" y="1992"/>
                    <a:pt x="848" y="1993"/>
                  </a:cubicBezTo>
                  <a:cubicBezTo>
                    <a:pt x="826" y="1994"/>
                    <a:pt x="858" y="1995"/>
                    <a:pt x="854" y="1996"/>
                  </a:cubicBezTo>
                  <a:cubicBezTo>
                    <a:pt x="850" y="1997"/>
                    <a:pt x="862" y="1999"/>
                    <a:pt x="851" y="2000"/>
                  </a:cubicBezTo>
                  <a:cubicBezTo>
                    <a:pt x="841" y="2001"/>
                    <a:pt x="890" y="2001"/>
                    <a:pt x="861" y="2002"/>
                  </a:cubicBezTo>
                  <a:cubicBezTo>
                    <a:pt x="850" y="2002"/>
                    <a:pt x="879" y="2003"/>
                    <a:pt x="856" y="2004"/>
                  </a:cubicBezTo>
                  <a:cubicBezTo>
                    <a:pt x="902" y="2006"/>
                    <a:pt x="848" y="2010"/>
                    <a:pt x="890" y="2012"/>
                  </a:cubicBezTo>
                  <a:cubicBezTo>
                    <a:pt x="852" y="2013"/>
                    <a:pt x="897" y="2014"/>
                    <a:pt x="886" y="2014"/>
                  </a:cubicBezTo>
                  <a:cubicBezTo>
                    <a:pt x="870" y="2015"/>
                    <a:pt x="902" y="2016"/>
                    <a:pt x="897" y="2017"/>
                  </a:cubicBezTo>
                  <a:cubicBezTo>
                    <a:pt x="894" y="2019"/>
                    <a:pt x="909" y="2021"/>
                    <a:pt x="914" y="2023"/>
                  </a:cubicBezTo>
                  <a:cubicBezTo>
                    <a:pt x="919" y="2024"/>
                    <a:pt x="925" y="2026"/>
                    <a:pt x="913" y="2027"/>
                  </a:cubicBezTo>
                  <a:cubicBezTo>
                    <a:pt x="901" y="2028"/>
                    <a:pt x="947" y="2029"/>
                    <a:pt x="923" y="2030"/>
                  </a:cubicBezTo>
                  <a:cubicBezTo>
                    <a:pt x="916" y="2030"/>
                    <a:pt x="930" y="2031"/>
                    <a:pt x="918" y="2032"/>
                  </a:cubicBezTo>
                  <a:cubicBezTo>
                    <a:pt x="909" y="2032"/>
                    <a:pt x="912" y="2034"/>
                    <a:pt x="921" y="2034"/>
                  </a:cubicBezTo>
                  <a:cubicBezTo>
                    <a:pt x="957" y="2035"/>
                    <a:pt x="900" y="2035"/>
                    <a:pt x="928" y="2036"/>
                  </a:cubicBezTo>
                  <a:cubicBezTo>
                    <a:pt x="964" y="2037"/>
                    <a:pt x="907" y="2038"/>
                    <a:pt x="916" y="2038"/>
                  </a:cubicBezTo>
                  <a:cubicBezTo>
                    <a:pt x="926" y="2039"/>
                    <a:pt x="949" y="2040"/>
                    <a:pt x="929" y="2041"/>
                  </a:cubicBezTo>
                  <a:cubicBezTo>
                    <a:pt x="918" y="2043"/>
                    <a:pt x="942" y="2042"/>
                    <a:pt x="936" y="2048"/>
                  </a:cubicBezTo>
                  <a:cubicBezTo>
                    <a:pt x="939" y="2053"/>
                    <a:pt x="928" y="2054"/>
                    <a:pt x="939" y="2055"/>
                  </a:cubicBezTo>
                  <a:cubicBezTo>
                    <a:pt x="948" y="2057"/>
                    <a:pt x="910" y="2058"/>
                    <a:pt x="933" y="2059"/>
                  </a:cubicBezTo>
                  <a:cubicBezTo>
                    <a:pt x="950" y="2060"/>
                    <a:pt x="936" y="2062"/>
                    <a:pt x="936" y="2064"/>
                  </a:cubicBezTo>
                  <a:lnTo>
                    <a:pt x="954" y="2064"/>
                  </a:lnTo>
                  <a:cubicBezTo>
                    <a:pt x="948" y="2064"/>
                    <a:pt x="942" y="2064"/>
                    <a:pt x="936" y="2064"/>
                  </a:cubicBezTo>
                  <a:cubicBezTo>
                    <a:pt x="936" y="2067"/>
                    <a:pt x="930" y="2069"/>
                    <a:pt x="938" y="2072"/>
                  </a:cubicBezTo>
                  <a:cubicBezTo>
                    <a:pt x="947" y="2074"/>
                    <a:pt x="902" y="2077"/>
                    <a:pt x="936" y="2079"/>
                  </a:cubicBezTo>
                  <a:cubicBezTo>
                    <a:pt x="938" y="2079"/>
                    <a:pt x="918" y="2081"/>
                    <a:pt x="919" y="2083"/>
                  </a:cubicBezTo>
                  <a:cubicBezTo>
                    <a:pt x="919" y="2083"/>
                    <a:pt x="933" y="2084"/>
                    <a:pt x="918" y="2085"/>
                  </a:cubicBezTo>
                  <a:cubicBezTo>
                    <a:pt x="816" y="2107"/>
                    <a:pt x="744" y="2117"/>
                    <a:pt x="601" y="2128"/>
                  </a:cubicBezTo>
                  <a:cubicBezTo>
                    <a:pt x="640" y="2133"/>
                    <a:pt x="514" y="2143"/>
                    <a:pt x="500" y="2144"/>
                  </a:cubicBezTo>
                  <a:cubicBezTo>
                    <a:pt x="535" y="2145"/>
                    <a:pt x="482" y="2146"/>
                    <a:pt x="496" y="2147"/>
                  </a:cubicBezTo>
                  <a:cubicBezTo>
                    <a:pt x="452" y="2153"/>
                    <a:pt x="426" y="2156"/>
                    <a:pt x="395" y="2161"/>
                  </a:cubicBezTo>
                  <a:cubicBezTo>
                    <a:pt x="379" y="2163"/>
                    <a:pt x="375" y="2164"/>
                    <a:pt x="410" y="2166"/>
                  </a:cubicBezTo>
                  <a:cubicBezTo>
                    <a:pt x="492" y="2171"/>
                    <a:pt x="363" y="2172"/>
                    <a:pt x="414" y="2174"/>
                  </a:cubicBezTo>
                  <a:cubicBezTo>
                    <a:pt x="401" y="2175"/>
                    <a:pt x="388" y="2175"/>
                    <a:pt x="374" y="2176"/>
                  </a:cubicBezTo>
                  <a:cubicBezTo>
                    <a:pt x="409" y="2177"/>
                    <a:pt x="364" y="2178"/>
                    <a:pt x="391" y="2179"/>
                  </a:cubicBezTo>
                  <a:cubicBezTo>
                    <a:pt x="364" y="2179"/>
                    <a:pt x="375" y="2180"/>
                    <a:pt x="375" y="2184"/>
                  </a:cubicBezTo>
                  <a:cubicBezTo>
                    <a:pt x="378" y="2184"/>
                    <a:pt x="336" y="2185"/>
                    <a:pt x="374" y="2186"/>
                  </a:cubicBezTo>
                  <a:cubicBezTo>
                    <a:pt x="352" y="2186"/>
                    <a:pt x="357" y="2187"/>
                    <a:pt x="372" y="2187"/>
                  </a:cubicBezTo>
                  <a:cubicBezTo>
                    <a:pt x="337" y="2192"/>
                    <a:pt x="349" y="2194"/>
                    <a:pt x="311" y="2197"/>
                  </a:cubicBezTo>
                  <a:cubicBezTo>
                    <a:pt x="299" y="2198"/>
                    <a:pt x="347" y="2199"/>
                    <a:pt x="314" y="2200"/>
                  </a:cubicBezTo>
                  <a:cubicBezTo>
                    <a:pt x="297" y="2202"/>
                    <a:pt x="321" y="2204"/>
                    <a:pt x="327" y="2204"/>
                  </a:cubicBezTo>
                  <a:cubicBezTo>
                    <a:pt x="312" y="2205"/>
                    <a:pt x="292" y="2204"/>
                    <a:pt x="275" y="2204"/>
                  </a:cubicBezTo>
                  <a:cubicBezTo>
                    <a:pt x="274" y="2205"/>
                    <a:pt x="273" y="2205"/>
                    <a:pt x="272" y="2205"/>
                  </a:cubicBezTo>
                  <a:cubicBezTo>
                    <a:pt x="267" y="2206"/>
                    <a:pt x="260" y="2206"/>
                    <a:pt x="291" y="2207"/>
                  </a:cubicBezTo>
                  <a:cubicBezTo>
                    <a:pt x="307" y="2205"/>
                    <a:pt x="310" y="2207"/>
                    <a:pt x="291" y="2207"/>
                  </a:cubicBezTo>
                  <a:cubicBezTo>
                    <a:pt x="291" y="2207"/>
                    <a:pt x="291" y="2206"/>
                    <a:pt x="291" y="2207"/>
                  </a:cubicBezTo>
                  <a:cubicBezTo>
                    <a:pt x="285" y="2207"/>
                    <a:pt x="270" y="2208"/>
                    <a:pt x="274" y="2209"/>
                  </a:cubicBezTo>
                  <a:cubicBezTo>
                    <a:pt x="278" y="2209"/>
                    <a:pt x="284" y="2209"/>
                    <a:pt x="277" y="2210"/>
                  </a:cubicBezTo>
                  <a:cubicBezTo>
                    <a:pt x="272" y="2211"/>
                    <a:pt x="230" y="2212"/>
                    <a:pt x="269" y="2213"/>
                  </a:cubicBezTo>
                  <a:cubicBezTo>
                    <a:pt x="245" y="2215"/>
                    <a:pt x="211" y="2216"/>
                    <a:pt x="247" y="2217"/>
                  </a:cubicBezTo>
                  <a:cubicBezTo>
                    <a:pt x="211" y="2219"/>
                    <a:pt x="243" y="2220"/>
                    <a:pt x="227" y="2222"/>
                  </a:cubicBezTo>
                  <a:cubicBezTo>
                    <a:pt x="207" y="2223"/>
                    <a:pt x="221" y="2225"/>
                    <a:pt x="204" y="2226"/>
                  </a:cubicBezTo>
                  <a:cubicBezTo>
                    <a:pt x="190" y="2227"/>
                    <a:pt x="213" y="2228"/>
                    <a:pt x="189" y="2229"/>
                  </a:cubicBezTo>
                  <a:cubicBezTo>
                    <a:pt x="166" y="2230"/>
                    <a:pt x="160" y="2231"/>
                    <a:pt x="166" y="2233"/>
                  </a:cubicBezTo>
                  <a:cubicBezTo>
                    <a:pt x="170" y="2238"/>
                    <a:pt x="155" y="2238"/>
                    <a:pt x="147" y="2241"/>
                  </a:cubicBezTo>
                  <a:cubicBezTo>
                    <a:pt x="140" y="2241"/>
                    <a:pt x="155" y="2243"/>
                    <a:pt x="144" y="2243"/>
                  </a:cubicBezTo>
                  <a:cubicBezTo>
                    <a:pt x="115" y="2244"/>
                    <a:pt x="148" y="2245"/>
                    <a:pt x="131" y="2246"/>
                  </a:cubicBezTo>
                  <a:cubicBezTo>
                    <a:pt x="108" y="2247"/>
                    <a:pt x="143" y="2249"/>
                    <a:pt x="107" y="2250"/>
                  </a:cubicBezTo>
                  <a:cubicBezTo>
                    <a:pt x="136" y="2251"/>
                    <a:pt x="76" y="2252"/>
                    <a:pt x="116" y="2254"/>
                  </a:cubicBezTo>
                  <a:cubicBezTo>
                    <a:pt x="59" y="2256"/>
                    <a:pt x="82" y="2259"/>
                    <a:pt x="64" y="2261"/>
                  </a:cubicBezTo>
                  <a:cubicBezTo>
                    <a:pt x="58" y="2262"/>
                    <a:pt x="77" y="2263"/>
                    <a:pt x="74" y="2264"/>
                  </a:cubicBezTo>
                  <a:cubicBezTo>
                    <a:pt x="56" y="2267"/>
                    <a:pt x="39" y="2271"/>
                    <a:pt x="41" y="2275"/>
                  </a:cubicBezTo>
                  <a:cubicBezTo>
                    <a:pt x="42" y="2277"/>
                    <a:pt x="56" y="2279"/>
                    <a:pt x="38" y="2280"/>
                  </a:cubicBezTo>
                  <a:cubicBezTo>
                    <a:pt x="13" y="2282"/>
                    <a:pt x="49" y="2283"/>
                    <a:pt x="42" y="2285"/>
                  </a:cubicBezTo>
                  <a:cubicBezTo>
                    <a:pt x="-6" y="2290"/>
                    <a:pt x="98" y="2288"/>
                    <a:pt x="42" y="2291"/>
                  </a:cubicBezTo>
                  <a:cubicBezTo>
                    <a:pt x="31" y="2292"/>
                    <a:pt x="21" y="2293"/>
                    <a:pt x="29" y="2293"/>
                  </a:cubicBezTo>
                  <a:cubicBezTo>
                    <a:pt x="55" y="2295"/>
                    <a:pt x="20" y="2295"/>
                    <a:pt x="25" y="2296"/>
                  </a:cubicBezTo>
                  <a:cubicBezTo>
                    <a:pt x="60" y="2297"/>
                    <a:pt x="44" y="2299"/>
                    <a:pt x="38" y="2301"/>
                  </a:cubicBezTo>
                  <a:cubicBezTo>
                    <a:pt x="32" y="2302"/>
                    <a:pt x="49" y="2305"/>
                    <a:pt x="7" y="2306"/>
                  </a:cubicBezTo>
                  <a:cubicBezTo>
                    <a:pt x="5" y="2306"/>
                    <a:pt x="14" y="2306"/>
                    <a:pt x="15" y="2307"/>
                  </a:cubicBezTo>
                  <a:cubicBezTo>
                    <a:pt x="17" y="2307"/>
                    <a:pt x="25" y="2308"/>
                    <a:pt x="17" y="2308"/>
                  </a:cubicBezTo>
                  <a:cubicBezTo>
                    <a:pt x="-11" y="2310"/>
                    <a:pt x="2" y="2311"/>
                    <a:pt x="8" y="2312"/>
                  </a:cubicBezTo>
                  <a:cubicBezTo>
                    <a:pt x="15" y="2313"/>
                    <a:pt x="3" y="2314"/>
                    <a:pt x="0" y="2316"/>
                  </a:cubicBezTo>
                  <a:cubicBezTo>
                    <a:pt x="10" y="2317"/>
                    <a:pt x="31" y="2317"/>
                    <a:pt x="41" y="2318"/>
                  </a:cubicBezTo>
                  <a:cubicBezTo>
                    <a:pt x="49" y="2319"/>
                    <a:pt x="3" y="2319"/>
                    <a:pt x="37" y="2320"/>
                  </a:cubicBezTo>
                  <a:cubicBezTo>
                    <a:pt x="21" y="2321"/>
                    <a:pt x="36" y="2321"/>
                    <a:pt x="40" y="2322"/>
                  </a:cubicBezTo>
                  <a:cubicBezTo>
                    <a:pt x="46" y="2323"/>
                    <a:pt x="34" y="2324"/>
                    <a:pt x="62" y="2325"/>
                  </a:cubicBezTo>
                  <a:cubicBezTo>
                    <a:pt x="85" y="2326"/>
                    <a:pt x="21" y="2326"/>
                    <a:pt x="56" y="2327"/>
                  </a:cubicBezTo>
                  <a:cubicBezTo>
                    <a:pt x="65" y="2327"/>
                    <a:pt x="47" y="2328"/>
                    <a:pt x="56" y="2329"/>
                  </a:cubicBezTo>
                  <a:cubicBezTo>
                    <a:pt x="110" y="2340"/>
                    <a:pt x="133" y="2347"/>
                    <a:pt x="182" y="2353"/>
                  </a:cubicBezTo>
                  <a:cubicBezTo>
                    <a:pt x="190" y="2353"/>
                    <a:pt x="169" y="2354"/>
                    <a:pt x="167" y="2355"/>
                  </a:cubicBezTo>
                  <a:cubicBezTo>
                    <a:pt x="163" y="2356"/>
                    <a:pt x="196" y="2357"/>
                    <a:pt x="188" y="2359"/>
                  </a:cubicBezTo>
                  <a:cubicBezTo>
                    <a:pt x="181" y="2360"/>
                    <a:pt x="214" y="2361"/>
                    <a:pt x="187" y="2362"/>
                  </a:cubicBezTo>
                  <a:cubicBezTo>
                    <a:pt x="283" y="2371"/>
                    <a:pt x="408" y="2388"/>
                    <a:pt x="431" y="2394"/>
                  </a:cubicBezTo>
                  <a:cubicBezTo>
                    <a:pt x="490" y="2396"/>
                    <a:pt x="463" y="2397"/>
                    <a:pt x="444" y="2400"/>
                  </a:cubicBezTo>
                  <a:cubicBezTo>
                    <a:pt x="454" y="2400"/>
                    <a:pt x="463" y="2400"/>
                    <a:pt x="476" y="2400"/>
                  </a:cubicBezTo>
                  <a:cubicBezTo>
                    <a:pt x="402" y="2403"/>
                    <a:pt x="519" y="2411"/>
                    <a:pt x="497" y="2416"/>
                  </a:cubicBezTo>
                  <a:cubicBezTo>
                    <a:pt x="475" y="2416"/>
                    <a:pt x="502" y="2417"/>
                    <a:pt x="491" y="2418"/>
                  </a:cubicBezTo>
                  <a:cubicBezTo>
                    <a:pt x="461" y="2419"/>
                    <a:pt x="527" y="2419"/>
                    <a:pt x="521" y="2425"/>
                  </a:cubicBezTo>
                  <a:cubicBezTo>
                    <a:pt x="520" y="2426"/>
                    <a:pt x="503" y="2427"/>
                    <a:pt x="555" y="2428"/>
                  </a:cubicBezTo>
                  <a:cubicBezTo>
                    <a:pt x="577" y="2430"/>
                    <a:pt x="508" y="2431"/>
                    <a:pt x="559" y="2433"/>
                  </a:cubicBezTo>
                  <a:cubicBezTo>
                    <a:pt x="500" y="2435"/>
                    <a:pt x="577" y="2436"/>
                    <a:pt x="582" y="2442"/>
                  </a:cubicBezTo>
                  <a:cubicBezTo>
                    <a:pt x="583" y="2442"/>
                    <a:pt x="554" y="2443"/>
                    <a:pt x="581" y="2444"/>
                  </a:cubicBezTo>
                  <a:cubicBezTo>
                    <a:pt x="597" y="2446"/>
                    <a:pt x="592" y="2447"/>
                    <a:pt x="603" y="2447"/>
                  </a:cubicBezTo>
                  <a:cubicBezTo>
                    <a:pt x="598" y="2451"/>
                    <a:pt x="637" y="2455"/>
                    <a:pt x="625" y="2458"/>
                  </a:cubicBezTo>
                  <a:cubicBezTo>
                    <a:pt x="622" y="2460"/>
                    <a:pt x="638" y="2461"/>
                    <a:pt x="634" y="2462"/>
                  </a:cubicBezTo>
                  <a:cubicBezTo>
                    <a:pt x="630" y="2463"/>
                    <a:pt x="649" y="2465"/>
                    <a:pt x="646" y="2466"/>
                  </a:cubicBezTo>
                  <a:cubicBezTo>
                    <a:pt x="643" y="2467"/>
                    <a:pt x="635" y="2469"/>
                    <a:pt x="649" y="2470"/>
                  </a:cubicBezTo>
                  <a:cubicBezTo>
                    <a:pt x="659" y="2473"/>
                    <a:pt x="671" y="2470"/>
                    <a:pt x="667" y="2476"/>
                  </a:cubicBezTo>
                  <a:cubicBezTo>
                    <a:pt x="674" y="2480"/>
                    <a:pt x="710" y="2478"/>
                    <a:pt x="707" y="2487"/>
                  </a:cubicBezTo>
                  <a:cubicBezTo>
                    <a:pt x="724" y="2486"/>
                    <a:pt x="733" y="2486"/>
                    <a:pt x="751" y="2486"/>
                  </a:cubicBezTo>
                  <a:cubicBezTo>
                    <a:pt x="751" y="2487"/>
                    <a:pt x="740" y="2489"/>
                    <a:pt x="753" y="2489"/>
                  </a:cubicBezTo>
                  <a:cubicBezTo>
                    <a:pt x="779" y="2491"/>
                    <a:pt x="774" y="2493"/>
                    <a:pt x="760" y="2495"/>
                  </a:cubicBezTo>
                  <a:cubicBezTo>
                    <a:pt x="758" y="2495"/>
                    <a:pt x="752" y="2495"/>
                    <a:pt x="754" y="2495"/>
                  </a:cubicBezTo>
                  <a:cubicBezTo>
                    <a:pt x="796" y="2497"/>
                    <a:pt x="786" y="2498"/>
                    <a:pt x="771" y="2500"/>
                  </a:cubicBezTo>
                  <a:cubicBezTo>
                    <a:pt x="774" y="2503"/>
                    <a:pt x="852" y="2507"/>
                    <a:pt x="817" y="2509"/>
                  </a:cubicBezTo>
                  <a:cubicBezTo>
                    <a:pt x="829" y="2509"/>
                    <a:pt x="841" y="2509"/>
                    <a:pt x="849" y="2509"/>
                  </a:cubicBezTo>
                  <a:cubicBezTo>
                    <a:pt x="846" y="2510"/>
                    <a:pt x="838" y="2510"/>
                    <a:pt x="841" y="2510"/>
                  </a:cubicBezTo>
                  <a:cubicBezTo>
                    <a:pt x="877" y="2511"/>
                    <a:pt x="885" y="2513"/>
                    <a:pt x="869" y="2514"/>
                  </a:cubicBezTo>
                  <a:cubicBezTo>
                    <a:pt x="854" y="2514"/>
                    <a:pt x="896" y="2519"/>
                    <a:pt x="895" y="2520"/>
                  </a:cubicBezTo>
                  <a:cubicBezTo>
                    <a:pt x="902" y="2521"/>
                    <a:pt x="879" y="2523"/>
                    <a:pt x="909" y="2524"/>
                  </a:cubicBezTo>
                  <a:cubicBezTo>
                    <a:pt x="939" y="2525"/>
                    <a:pt x="898" y="2527"/>
                    <a:pt x="909" y="2528"/>
                  </a:cubicBezTo>
                  <a:cubicBezTo>
                    <a:pt x="914" y="2529"/>
                    <a:pt x="887" y="2530"/>
                    <a:pt x="912" y="2531"/>
                  </a:cubicBezTo>
                  <a:cubicBezTo>
                    <a:pt x="933" y="2532"/>
                    <a:pt x="898" y="2533"/>
                    <a:pt x="936" y="2534"/>
                  </a:cubicBezTo>
                  <a:cubicBezTo>
                    <a:pt x="901" y="2535"/>
                    <a:pt x="916" y="2536"/>
                    <a:pt x="910" y="2537"/>
                  </a:cubicBezTo>
                  <a:cubicBezTo>
                    <a:pt x="897" y="2539"/>
                    <a:pt x="891" y="2541"/>
                    <a:pt x="899" y="2542"/>
                  </a:cubicBezTo>
                  <a:cubicBezTo>
                    <a:pt x="902" y="2543"/>
                    <a:pt x="892" y="2544"/>
                    <a:pt x="903" y="2544"/>
                  </a:cubicBezTo>
                  <a:cubicBezTo>
                    <a:pt x="933" y="2545"/>
                    <a:pt x="873" y="2546"/>
                    <a:pt x="912" y="2546"/>
                  </a:cubicBezTo>
                  <a:cubicBezTo>
                    <a:pt x="878" y="2548"/>
                    <a:pt x="930" y="2546"/>
                    <a:pt x="914" y="2551"/>
                  </a:cubicBezTo>
                  <a:cubicBezTo>
                    <a:pt x="901" y="2553"/>
                    <a:pt x="948" y="2554"/>
                    <a:pt x="917" y="2556"/>
                  </a:cubicBezTo>
                  <a:cubicBezTo>
                    <a:pt x="966" y="2560"/>
                    <a:pt x="928" y="2564"/>
                    <a:pt x="921" y="2568"/>
                  </a:cubicBezTo>
                  <a:cubicBezTo>
                    <a:pt x="913" y="2570"/>
                    <a:pt x="947" y="2571"/>
                    <a:pt x="949" y="2572"/>
                  </a:cubicBezTo>
                  <a:cubicBezTo>
                    <a:pt x="944" y="2572"/>
                    <a:pt x="941" y="2572"/>
                    <a:pt x="936" y="2572"/>
                  </a:cubicBezTo>
                  <a:cubicBezTo>
                    <a:pt x="941" y="2571"/>
                    <a:pt x="956" y="2572"/>
                    <a:pt x="946" y="2572"/>
                  </a:cubicBezTo>
                  <a:cubicBezTo>
                    <a:pt x="931" y="2571"/>
                    <a:pt x="919" y="2572"/>
                    <a:pt x="919" y="2572"/>
                  </a:cubicBezTo>
                  <a:cubicBezTo>
                    <a:pt x="943" y="2587"/>
                    <a:pt x="1039" y="2589"/>
                    <a:pt x="1113" y="2602"/>
                  </a:cubicBezTo>
                  <a:cubicBezTo>
                    <a:pt x="1169" y="2603"/>
                    <a:pt x="1123" y="2605"/>
                    <a:pt x="1163" y="2607"/>
                  </a:cubicBezTo>
                  <a:cubicBezTo>
                    <a:pt x="1146" y="2610"/>
                    <a:pt x="1161" y="2611"/>
                    <a:pt x="1183" y="2613"/>
                  </a:cubicBezTo>
                  <a:cubicBezTo>
                    <a:pt x="1204" y="2614"/>
                    <a:pt x="1149" y="2615"/>
                    <a:pt x="1184" y="2616"/>
                  </a:cubicBezTo>
                  <a:cubicBezTo>
                    <a:pt x="1165" y="2616"/>
                    <a:pt x="1177" y="2617"/>
                    <a:pt x="1184" y="2618"/>
                  </a:cubicBezTo>
                  <a:cubicBezTo>
                    <a:pt x="1201" y="2623"/>
                    <a:pt x="1264" y="2629"/>
                    <a:pt x="1272" y="2632"/>
                  </a:cubicBezTo>
                  <a:cubicBezTo>
                    <a:pt x="1275" y="2632"/>
                    <a:pt x="1295" y="2633"/>
                    <a:pt x="1270" y="2633"/>
                  </a:cubicBezTo>
                  <a:cubicBezTo>
                    <a:pt x="1292" y="2634"/>
                    <a:pt x="1309" y="2636"/>
                    <a:pt x="1331" y="2639"/>
                  </a:cubicBezTo>
                  <a:cubicBezTo>
                    <a:pt x="1294" y="2640"/>
                    <a:pt x="1336" y="2641"/>
                    <a:pt x="1333" y="2641"/>
                  </a:cubicBezTo>
                  <a:cubicBezTo>
                    <a:pt x="1331" y="2642"/>
                    <a:pt x="1320" y="2643"/>
                    <a:pt x="1349" y="2644"/>
                  </a:cubicBezTo>
                  <a:cubicBezTo>
                    <a:pt x="1326" y="2645"/>
                    <a:pt x="1361" y="2647"/>
                    <a:pt x="1354" y="2648"/>
                  </a:cubicBezTo>
                  <a:cubicBezTo>
                    <a:pt x="1336" y="2653"/>
                    <a:pt x="1386" y="2654"/>
                    <a:pt x="1370" y="2656"/>
                  </a:cubicBezTo>
                  <a:cubicBezTo>
                    <a:pt x="1343" y="2658"/>
                    <a:pt x="1402" y="2659"/>
                    <a:pt x="1394" y="2661"/>
                  </a:cubicBezTo>
                  <a:cubicBezTo>
                    <a:pt x="1395" y="2662"/>
                    <a:pt x="1390" y="2663"/>
                    <a:pt x="1399" y="2663"/>
                  </a:cubicBezTo>
                  <a:cubicBezTo>
                    <a:pt x="1434" y="2664"/>
                    <a:pt x="1383" y="2665"/>
                    <a:pt x="1406" y="2665"/>
                  </a:cubicBezTo>
                  <a:cubicBezTo>
                    <a:pt x="1433" y="2666"/>
                    <a:pt x="1397" y="2668"/>
                    <a:pt x="1435" y="2669"/>
                  </a:cubicBezTo>
                  <a:cubicBezTo>
                    <a:pt x="1407" y="2670"/>
                    <a:pt x="1446" y="2671"/>
                    <a:pt x="1445" y="2672"/>
                  </a:cubicBezTo>
                  <a:cubicBezTo>
                    <a:pt x="1457" y="2675"/>
                    <a:pt x="1456" y="2677"/>
                    <a:pt x="1475" y="2678"/>
                  </a:cubicBezTo>
                  <a:cubicBezTo>
                    <a:pt x="1482" y="2678"/>
                    <a:pt x="1453" y="2680"/>
                    <a:pt x="1461" y="2680"/>
                  </a:cubicBezTo>
                  <a:cubicBezTo>
                    <a:pt x="1496" y="2682"/>
                    <a:pt x="1469" y="2684"/>
                    <a:pt x="1477" y="2685"/>
                  </a:cubicBezTo>
                  <a:cubicBezTo>
                    <a:pt x="1496" y="2691"/>
                    <a:pt x="1516" y="2692"/>
                    <a:pt x="1520" y="2702"/>
                  </a:cubicBezTo>
                  <a:cubicBezTo>
                    <a:pt x="1561" y="2704"/>
                    <a:pt x="1545" y="2707"/>
                    <a:pt x="1534" y="2709"/>
                  </a:cubicBezTo>
                  <a:cubicBezTo>
                    <a:pt x="1526" y="2710"/>
                    <a:pt x="1566" y="2711"/>
                    <a:pt x="1525" y="2713"/>
                  </a:cubicBezTo>
                  <a:cubicBezTo>
                    <a:pt x="1565" y="2714"/>
                    <a:pt x="1516" y="2717"/>
                    <a:pt x="1559" y="2719"/>
                  </a:cubicBezTo>
                  <a:cubicBezTo>
                    <a:pt x="1569" y="2720"/>
                    <a:pt x="1532" y="2722"/>
                    <a:pt x="1560" y="2724"/>
                  </a:cubicBezTo>
                  <a:cubicBezTo>
                    <a:pt x="1570" y="2724"/>
                    <a:pt x="1523" y="2725"/>
                    <a:pt x="1561" y="2726"/>
                  </a:cubicBezTo>
                  <a:cubicBezTo>
                    <a:pt x="1519" y="2727"/>
                    <a:pt x="1564" y="2728"/>
                    <a:pt x="1563" y="2728"/>
                  </a:cubicBezTo>
                  <a:cubicBezTo>
                    <a:pt x="1558" y="2733"/>
                    <a:pt x="1563" y="2737"/>
                    <a:pt x="1560" y="2741"/>
                  </a:cubicBezTo>
                  <a:cubicBezTo>
                    <a:pt x="1558" y="2745"/>
                    <a:pt x="1572" y="2749"/>
                    <a:pt x="1542" y="2753"/>
                  </a:cubicBezTo>
                  <a:cubicBezTo>
                    <a:pt x="1532" y="2754"/>
                    <a:pt x="1534" y="2756"/>
                    <a:pt x="1542" y="2757"/>
                  </a:cubicBezTo>
                  <a:cubicBezTo>
                    <a:pt x="1551" y="2758"/>
                    <a:pt x="1506" y="2759"/>
                    <a:pt x="1539" y="2761"/>
                  </a:cubicBezTo>
                  <a:cubicBezTo>
                    <a:pt x="1517" y="2762"/>
                    <a:pt x="1533" y="2763"/>
                    <a:pt x="1531" y="2764"/>
                  </a:cubicBezTo>
                  <a:cubicBezTo>
                    <a:pt x="1516" y="2767"/>
                    <a:pt x="1517" y="2772"/>
                    <a:pt x="1531" y="2774"/>
                  </a:cubicBezTo>
                  <a:cubicBezTo>
                    <a:pt x="1529" y="2777"/>
                    <a:pt x="1485" y="2778"/>
                    <a:pt x="1518" y="2779"/>
                  </a:cubicBezTo>
                  <a:cubicBezTo>
                    <a:pt x="1538" y="2780"/>
                    <a:pt x="1493" y="2781"/>
                    <a:pt x="1511" y="2782"/>
                  </a:cubicBezTo>
                  <a:cubicBezTo>
                    <a:pt x="1515" y="2782"/>
                    <a:pt x="1496" y="2783"/>
                    <a:pt x="1500" y="2783"/>
                  </a:cubicBezTo>
                  <a:cubicBezTo>
                    <a:pt x="1510" y="2784"/>
                    <a:pt x="1538" y="2785"/>
                    <a:pt x="1502" y="2787"/>
                  </a:cubicBezTo>
                  <a:cubicBezTo>
                    <a:pt x="1537" y="2789"/>
                    <a:pt x="1511" y="2787"/>
                    <a:pt x="1520" y="2797"/>
                  </a:cubicBezTo>
                  <a:cubicBezTo>
                    <a:pt x="1525" y="2800"/>
                    <a:pt x="1497" y="2802"/>
                    <a:pt x="1539" y="2804"/>
                  </a:cubicBezTo>
                  <a:cubicBezTo>
                    <a:pt x="1477" y="2807"/>
                    <a:pt x="1559" y="2807"/>
                    <a:pt x="1522" y="2808"/>
                  </a:cubicBezTo>
                  <a:cubicBezTo>
                    <a:pt x="1563" y="2809"/>
                    <a:pt x="1506" y="2810"/>
                    <a:pt x="1531" y="2810"/>
                  </a:cubicBezTo>
                  <a:cubicBezTo>
                    <a:pt x="1563" y="2811"/>
                    <a:pt x="1510" y="2812"/>
                    <a:pt x="1528" y="2812"/>
                  </a:cubicBezTo>
                  <a:cubicBezTo>
                    <a:pt x="1556" y="2813"/>
                    <a:pt x="1498" y="2814"/>
                    <a:pt x="1536" y="2814"/>
                  </a:cubicBezTo>
                  <a:cubicBezTo>
                    <a:pt x="1507" y="2815"/>
                    <a:pt x="1546" y="2816"/>
                    <a:pt x="1528" y="2817"/>
                  </a:cubicBezTo>
                  <a:cubicBezTo>
                    <a:pt x="1516" y="2817"/>
                    <a:pt x="1546" y="2818"/>
                    <a:pt x="1522" y="2819"/>
                  </a:cubicBezTo>
                  <a:cubicBezTo>
                    <a:pt x="1558" y="2819"/>
                    <a:pt x="1519" y="2821"/>
                    <a:pt x="1526" y="2821"/>
                  </a:cubicBezTo>
                  <a:cubicBezTo>
                    <a:pt x="1553" y="2822"/>
                    <a:pt x="1489" y="2823"/>
                    <a:pt x="1534" y="2824"/>
                  </a:cubicBezTo>
                  <a:cubicBezTo>
                    <a:pt x="1527" y="2825"/>
                    <a:pt x="1525" y="2827"/>
                    <a:pt x="1540" y="2828"/>
                  </a:cubicBezTo>
                  <a:cubicBezTo>
                    <a:pt x="1506" y="2828"/>
                    <a:pt x="1550" y="2830"/>
                    <a:pt x="1524" y="2830"/>
                  </a:cubicBezTo>
                  <a:cubicBezTo>
                    <a:pt x="1549" y="2831"/>
                    <a:pt x="1514" y="2832"/>
                    <a:pt x="1519" y="2833"/>
                  </a:cubicBezTo>
                  <a:cubicBezTo>
                    <a:pt x="1524" y="2834"/>
                    <a:pt x="1509" y="2835"/>
                    <a:pt x="1539" y="2836"/>
                  </a:cubicBezTo>
                  <a:cubicBezTo>
                    <a:pt x="1495" y="2839"/>
                    <a:pt x="1531" y="2843"/>
                    <a:pt x="1520" y="2846"/>
                  </a:cubicBezTo>
                  <a:cubicBezTo>
                    <a:pt x="1516" y="2847"/>
                    <a:pt x="1496" y="2848"/>
                    <a:pt x="1517" y="2849"/>
                  </a:cubicBezTo>
                  <a:cubicBezTo>
                    <a:pt x="1526" y="2849"/>
                    <a:pt x="1519" y="2851"/>
                    <a:pt x="1508" y="2851"/>
                  </a:cubicBezTo>
                  <a:cubicBezTo>
                    <a:pt x="1493" y="2852"/>
                    <a:pt x="1534" y="2853"/>
                    <a:pt x="1501" y="2853"/>
                  </a:cubicBezTo>
                  <a:cubicBezTo>
                    <a:pt x="1487" y="2854"/>
                    <a:pt x="1479" y="2855"/>
                    <a:pt x="1487" y="2856"/>
                  </a:cubicBezTo>
                  <a:cubicBezTo>
                    <a:pt x="1512" y="2856"/>
                    <a:pt x="1457" y="2857"/>
                    <a:pt x="1495" y="2858"/>
                  </a:cubicBezTo>
                  <a:cubicBezTo>
                    <a:pt x="1490" y="2859"/>
                    <a:pt x="1456" y="2862"/>
                    <a:pt x="1466" y="2864"/>
                  </a:cubicBezTo>
                  <a:cubicBezTo>
                    <a:pt x="1482" y="2865"/>
                    <a:pt x="1447" y="2865"/>
                    <a:pt x="1455" y="2866"/>
                  </a:cubicBezTo>
                  <a:cubicBezTo>
                    <a:pt x="1466" y="2868"/>
                    <a:pt x="1452" y="2870"/>
                    <a:pt x="1457" y="2873"/>
                  </a:cubicBezTo>
                  <a:cubicBezTo>
                    <a:pt x="1469" y="2877"/>
                    <a:pt x="1409" y="2881"/>
                    <a:pt x="1419" y="2882"/>
                  </a:cubicBezTo>
                  <a:cubicBezTo>
                    <a:pt x="1447" y="2884"/>
                    <a:pt x="1408" y="2881"/>
                    <a:pt x="1415" y="2887"/>
                  </a:cubicBezTo>
                  <a:cubicBezTo>
                    <a:pt x="1360" y="2889"/>
                    <a:pt x="1312" y="2896"/>
                    <a:pt x="1251" y="2900"/>
                  </a:cubicBezTo>
                  <a:cubicBezTo>
                    <a:pt x="1299" y="2901"/>
                    <a:pt x="1259" y="2903"/>
                    <a:pt x="1241" y="2904"/>
                  </a:cubicBezTo>
                  <a:cubicBezTo>
                    <a:pt x="1219" y="2905"/>
                    <a:pt x="1257" y="2905"/>
                    <a:pt x="1249" y="2906"/>
                  </a:cubicBezTo>
                  <a:cubicBezTo>
                    <a:pt x="1287" y="2907"/>
                    <a:pt x="1259" y="2913"/>
                    <a:pt x="1228" y="2914"/>
                  </a:cubicBezTo>
                  <a:cubicBezTo>
                    <a:pt x="1234" y="2914"/>
                    <a:pt x="1239" y="2914"/>
                    <a:pt x="1245" y="2914"/>
                  </a:cubicBezTo>
                  <a:cubicBezTo>
                    <a:pt x="1139" y="2914"/>
                    <a:pt x="1234" y="2920"/>
                    <a:pt x="1124" y="2930"/>
                  </a:cubicBezTo>
                  <a:cubicBezTo>
                    <a:pt x="1119" y="2937"/>
                    <a:pt x="1052" y="2943"/>
                    <a:pt x="1062" y="2947"/>
                  </a:cubicBezTo>
                  <a:cubicBezTo>
                    <a:pt x="1064" y="2947"/>
                    <a:pt x="1080" y="2948"/>
                    <a:pt x="1076" y="2948"/>
                  </a:cubicBezTo>
                  <a:cubicBezTo>
                    <a:pt x="1045" y="2954"/>
                    <a:pt x="1026" y="2954"/>
                    <a:pt x="1040" y="2960"/>
                  </a:cubicBezTo>
                  <a:cubicBezTo>
                    <a:pt x="1027" y="2962"/>
                    <a:pt x="1023" y="2962"/>
                    <a:pt x="1037" y="2964"/>
                  </a:cubicBezTo>
                  <a:cubicBezTo>
                    <a:pt x="1006" y="2965"/>
                    <a:pt x="1057" y="2966"/>
                    <a:pt x="1021" y="2966"/>
                  </a:cubicBezTo>
                  <a:cubicBezTo>
                    <a:pt x="995" y="2967"/>
                    <a:pt x="1055" y="2967"/>
                    <a:pt x="1027" y="2969"/>
                  </a:cubicBezTo>
                  <a:cubicBezTo>
                    <a:pt x="1013" y="2969"/>
                    <a:pt x="1018" y="2971"/>
                    <a:pt x="1020" y="2972"/>
                  </a:cubicBezTo>
                  <a:cubicBezTo>
                    <a:pt x="1025" y="2973"/>
                    <a:pt x="1003" y="2976"/>
                    <a:pt x="1037" y="2977"/>
                  </a:cubicBezTo>
                  <a:cubicBezTo>
                    <a:pt x="1008" y="2978"/>
                    <a:pt x="1022" y="2979"/>
                    <a:pt x="1020" y="2980"/>
                  </a:cubicBezTo>
                  <a:cubicBezTo>
                    <a:pt x="1017" y="2985"/>
                    <a:pt x="1025" y="2985"/>
                    <a:pt x="1006" y="2986"/>
                  </a:cubicBezTo>
                  <a:cubicBezTo>
                    <a:pt x="977" y="2987"/>
                    <a:pt x="1033" y="2988"/>
                    <a:pt x="1007" y="2989"/>
                  </a:cubicBezTo>
                  <a:cubicBezTo>
                    <a:pt x="995" y="2990"/>
                    <a:pt x="1041" y="2991"/>
                    <a:pt x="1003" y="2991"/>
                  </a:cubicBezTo>
                  <a:cubicBezTo>
                    <a:pt x="1020" y="2993"/>
                    <a:pt x="989" y="2995"/>
                    <a:pt x="998" y="2997"/>
                  </a:cubicBezTo>
                  <a:cubicBezTo>
                    <a:pt x="1005" y="2998"/>
                    <a:pt x="993" y="3000"/>
                    <a:pt x="1013" y="3001"/>
                  </a:cubicBezTo>
                  <a:cubicBezTo>
                    <a:pt x="984" y="3003"/>
                    <a:pt x="998" y="3005"/>
                    <a:pt x="1001" y="3007"/>
                  </a:cubicBezTo>
                  <a:cubicBezTo>
                    <a:pt x="1006" y="3010"/>
                    <a:pt x="975" y="3014"/>
                    <a:pt x="1018" y="3017"/>
                  </a:cubicBezTo>
                  <a:cubicBezTo>
                    <a:pt x="976" y="3020"/>
                    <a:pt x="1007" y="3023"/>
                    <a:pt x="1000" y="3026"/>
                  </a:cubicBezTo>
                  <a:cubicBezTo>
                    <a:pt x="997" y="3027"/>
                    <a:pt x="1023" y="3029"/>
                    <a:pt x="986" y="3030"/>
                  </a:cubicBezTo>
                  <a:cubicBezTo>
                    <a:pt x="990" y="3031"/>
                    <a:pt x="1024" y="3037"/>
                    <a:pt x="1019" y="3040"/>
                  </a:cubicBezTo>
                  <a:cubicBezTo>
                    <a:pt x="1017" y="3041"/>
                    <a:pt x="1036" y="3043"/>
                    <a:pt x="1007" y="3044"/>
                  </a:cubicBezTo>
                  <a:cubicBezTo>
                    <a:pt x="979" y="3046"/>
                    <a:pt x="1030" y="3047"/>
                    <a:pt x="1001" y="3048"/>
                  </a:cubicBezTo>
                  <a:cubicBezTo>
                    <a:pt x="990" y="3049"/>
                    <a:pt x="1009" y="3050"/>
                    <a:pt x="1009" y="3051"/>
                  </a:cubicBezTo>
                  <a:cubicBezTo>
                    <a:pt x="1006" y="3055"/>
                    <a:pt x="968" y="3062"/>
                    <a:pt x="978" y="3067"/>
                  </a:cubicBezTo>
                  <a:cubicBezTo>
                    <a:pt x="962" y="3067"/>
                    <a:pt x="961" y="3067"/>
                    <a:pt x="965" y="3068"/>
                  </a:cubicBezTo>
                  <a:cubicBezTo>
                    <a:pt x="970" y="3068"/>
                    <a:pt x="983" y="3068"/>
                    <a:pt x="977" y="3069"/>
                  </a:cubicBezTo>
                  <a:cubicBezTo>
                    <a:pt x="930" y="3074"/>
                    <a:pt x="970" y="3073"/>
                    <a:pt x="936" y="3081"/>
                  </a:cubicBezTo>
                  <a:cubicBezTo>
                    <a:pt x="897" y="3082"/>
                    <a:pt x="901" y="3088"/>
                    <a:pt x="889" y="3093"/>
                  </a:cubicBezTo>
                  <a:cubicBezTo>
                    <a:pt x="861" y="3098"/>
                    <a:pt x="877" y="3095"/>
                    <a:pt x="856" y="3099"/>
                  </a:cubicBezTo>
                  <a:cubicBezTo>
                    <a:pt x="842" y="3099"/>
                    <a:pt x="864" y="3101"/>
                    <a:pt x="851" y="3101"/>
                  </a:cubicBezTo>
                  <a:cubicBezTo>
                    <a:pt x="811" y="3102"/>
                    <a:pt x="846" y="3103"/>
                    <a:pt x="845" y="3104"/>
                  </a:cubicBezTo>
                  <a:cubicBezTo>
                    <a:pt x="828" y="3106"/>
                    <a:pt x="837" y="3115"/>
                    <a:pt x="817" y="3114"/>
                  </a:cubicBezTo>
                  <a:cubicBezTo>
                    <a:pt x="783" y="3114"/>
                    <a:pt x="789" y="3112"/>
                    <a:pt x="792" y="3127"/>
                  </a:cubicBezTo>
                  <a:cubicBezTo>
                    <a:pt x="796" y="3129"/>
                    <a:pt x="737" y="3130"/>
                    <a:pt x="786" y="3132"/>
                  </a:cubicBezTo>
                  <a:cubicBezTo>
                    <a:pt x="776" y="3133"/>
                    <a:pt x="718" y="3134"/>
                    <a:pt x="769" y="3136"/>
                  </a:cubicBezTo>
                  <a:cubicBezTo>
                    <a:pt x="727" y="3136"/>
                    <a:pt x="802" y="3138"/>
                    <a:pt x="753" y="3139"/>
                  </a:cubicBezTo>
                  <a:cubicBezTo>
                    <a:pt x="770" y="3140"/>
                    <a:pt x="746" y="3142"/>
                    <a:pt x="747" y="3144"/>
                  </a:cubicBezTo>
                  <a:cubicBezTo>
                    <a:pt x="750" y="3168"/>
                    <a:pt x="764" y="3163"/>
                    <a:pt x="707" y="3168"/>
                  </a:cubicBezTo>
                  <a:cubicBezTo>
                    <a:pt x="725" y="3168"/>
                    <a:pt x="734" y="3168"/>
                    <a:pt x="744" y="3169"/>
                  </a:cubicBezTo>
                  <a:cubicBezTo>
                    <a:pt x="716" y="3169"/>
                    <a:pt x="744" y="3171"/>
                    <a:pt x="738" y="3172"/>
                  </a:cubicBezTo>
                  <a:cubicBezTo>
                    <a:pt x="721" y="3174"/>
                    <a:pt x="727" y="3176"/>
                    <a:pt x="748" y="3180"/>
                  </a:cubicBezTo>
                  <a:cubicBezTo>
                    <a:pt x="765" y="3182"/>
                    <a:pt x="697" y="3185"/>
                    <a:pt x="689" y="3190"/>
                  </a:cubicBezTo>
                  <a:cubicBezTo>
                    <a:pt x="641" y="3201"/>
                    <a:pt x="628" y="3204"/>
                    <a:pt x="605" y="3214"/>
                  </a:cubicBezTo>
                  <a:cubicBezTo>
                    <a:pt x="604" y="3214"/>
                    <a:pt x="612" y="3214"/>
                    <a:pt x="617" y="3214"/>
                  </a:cubicBezTo>
                  <a:cubicBezTo>
                    <a:pt x="633" y="3215"/>
                    <a:pt x="591" y="3215"/>
                    <a:pt x="618" y="3216"/>
                  </a:cubicBezTo>
                  <a:cubicBezTo>
                    <a:pt x="643" y="3218"/>
                    <a:pt x="614" y="3216"/>
                    <a:pt x="608" y="3220"/>
                  </a:cubicBezTo>
                  <a:cubicBezTo>
                    <a:pt x="593" y="3223"/>
                    <a:pt x="615" y="3225"/>
                    <a:pt x="590" y="3228"/>
                  </a:cubicBezTo>
                  <a:cubicBezTo>
                    <a:pt x="630" y="3229"/>
                    <a:pt x="584" y="3235"/>
                    <a:pt x="583" y="3237"/>
                  </a:cubicBezTo>
                  <a:cubicBezTo>
                    <a:pt x="584" y="3238"/>
                    <a:pt x="545" y="3238"/>
                    <a:pt x="582" y="3239"/>
                  </a:cubicBezTo>
                  <a:cubicBezTo>
                    <a:pt x="545" y="3240"/>
                    <a:pt x="599" y="3241"/>
                    <a:pt x="584" y="3242"/>
                  </a:cubicBezTo>
                  <a:cubicBezTo>
                    <a:pt x="573" y="3243"/>
                    <a:pt x="594" y="3245"/>
                    <a:pt x="565" y="3245"/>
                  </a:cubicBezTo>
                  <a:cubicBezTo>
                    <a:pt x="574" y="3248"/>
                    <a:pt x="587" y="3247"/>
                    <a:pt x="581" y="3250"/>
                  </a:cubicBezTo>
                  <a:cubicBezTo>
                    <a:pt x="559" y="3256"/>
                    <a:pt x="602" y="3258"/>
                    <a:pt x="569" y="3262"/>
                  </a:cubicBezTo>
                  <a:cubicBezTo>
                    <a:pt x="560" y="3263"/>
                    <a:pt x="604" y="3264"/>
                    <a:pt x="587" y="3266"/>
                  </a:cubicBezTo>
                  <a:cubicBezTo>
                    <a:pt x="574" y="3267"/>
                    <a:pt x="590" y="3269"/>
                    <a:pt x="607" y="3271"/>
                  </a:cubicBezTo>
                  <a:cubicBezTo>
                    <a:pt x="624" y="3272"/>
                    <a:pt x="583" y="3273"/>
                    <a:pt x="605" y="3274"/>
                  </a:cubicBezTo>
                  <a:cubicBezTo>
                    <a:pt x="629" y="3276"/>
                    <a:pt x="621" y="3277"/>
                    <a:pt x="625" y="3278"/>
                  </a:cubicBezTo>
                  <a:cubicBezTo>
                    <a:pt x="627" y="3279"/>
                    <a:pt x="647" y="3281"/>
                    <a:pt x="636" y="3281"/>
                  </a:cubicBezTo>
                  <a:cubicBezTo>
                    <a:pt x="599" y="3283"/>
                    <a:pt x="666" y="3283"/>
                    <a:pt x="646" y="3285"/>
                  </a:cubicBezTo>
                  <a:cubicBezTo>
                    <a:pt x="611" y="3287"/>
                    <a:pt x="680" y="3293"/>
                    <a:pt x="666" y="3297"/>
                  </a:cubicBezTo>
                  <a:cubicBezTo>
                    <a:pt x="662" y="3303"/>
                    <a:pt x="667" y="3303"/>
                    <a:pt x="680" y="3304"/>
                  </a:cubicBezTo>
                  <a:cubicBezTo>
                    <a:pt x="711" y="3305"/>
                    <a:pt x="712" y="3306"/>
                    <a:pt x="706" y="3307"/>
                  </a:cubicBezTo>
                  <a:cubicBezTo>
                    <a:pt x="697" y="3309"/>
                    <a:pt x="733" y="3311"/>
                    <a:pt x="707" y="3312"/>
                  </a:cubicBezTo>
                  <a:cubicBezTo>
                    <a:pt x="735" y="3313"/>
                    <a:pt x="706" y="3314"/>
                    <a:pt x="726" y="3315"/>
                  </a:cubicBezTo>
                  <a:cubicBezTo>
                    <a:pt x="739" y="3316"/>
                    <a:pt x="727" y="3317"/>
                    <a:pt x="729" y="3318"/>
                  </a:cubicBezTo>
                  <a:cubicBezTo>
                    <a:pt x="730" y="3319"/>
                    <a:pt x="718" y="3321"/>
                    <a:pt x="748" y="3321"/>
                  </a:cubicBezTo>
                  <a:cubicBezTo>
                    <a:pt x="710" y="3322"/>
                    <a:pt x="753" y="3323"/>
                    <a:pt x="740" y="3323"/>
                  </a:cubicBezTo>
                  <a:cubicBezTo>
                    <a:pt x="728" y="3326"/>
                    <a:pt x="744" y="3327"/>
                    <a:pt x="749" y="3328"/>
                  </a:cubicBezTo>
                  <a:cubicBezTo>
                    <a:pt x="747" y="3340"/>
                    <a:pt x="759" y="3338"/>
                    <a:pt x="769" y="3340"/>
                  </a:cubicBezTo>
                  <a:cubicBezTo>
                    <a:pt x="769" y="3346"/>
                    <a:pt x="820" y="3351"/>
                    <a:pt x="811" y="3355"/>
                  </a:cubicBezTo>
                  <a:cubicBezTo>
                    <a:pt x="887" y="3356"/>
                    <a:pt x="825" y="3360"/>
                    <a:pt x="790" y="3361"/>
                  </a:cubicBezTo>
                  <a:cubicBezTo>
                    <a:pt x="808" y="3361"/>
                    <a:pt x="820" y="3361"/>
                    <a:pt x="831" y="3362"/>
                  </a:cubicBezTo>
                  <a:cubicBezTo>
                    <a:pt x="800" y="3362"/>
                    <a:pt x="828" y="3363"/>
                    <a:pt x="825" y="3364"/>
                  </a:cubicBezTo>
                  <a:cubicBezTo>
                    <a:pt x="818" y="3365"/>
                    <a:pt x="806" y="3367"/>
                    <a:pt x="821" y="3368"/>
                  </a:cubicBezTo>
                  <a:cubicBezTo>
                    <a:pt x="832" y="3369"/>
                    <a:pt x="807" y="3369"/>
                    <a:pt x="818" y="3370"/>
                  </a:cubicBezTo>
                  <a:cubicBezTo>
                    <a:pt x="829" y="3371"/>
                    <a:pt x="828" y="3372"/>
                    <a:pt x="832" y="3373"/>
                  </a:cubicBezTo>
                  <a:cubicBezTo>
                    <a:pt x="840" y="3374"/>
                    <a:pt x="816" y="3375"/>
                    <a:pt x="829" y="3377"/>
                  </a:cubicBezTo>
                  <a:cubicBezTo>
                    <a:pt x="848" y="3379"/>
                    <a:pt x="824" y="3382"/>
                    <a:pt x="833" y="3384"/>
                  </a:cubicBezTo>
                  <a:cubicBezTo>
                    <a:pt x="900" y="3390"/>
                    <a:pt x="856" y="3401"/>
                    <a:pt x="905" y="3402"/>
                  </a:cubicBezTo>
                  <a:cubicBezTo>
                    <a:pt x="908" y="3403"/>
                    <a:pt x="915" y="3404"/>
                    <a:pt x="910" y="3404"/>
                  </a:cubicBezTo>
                  <a:cubicBezTo>
                    <a:pt x="883" y="3405"/>
                    <a:pt x="896" y="3406"/>
                    <a:pt x="895" y="3407"/>
                  </a:cubicBezTo>
                  <a:cubicBezTo>
                    <a:pt x="907" y="3427"/>
                    <a:pt x="840" y="3419"/>
                    <a:pt x="837" y="3427"/>
                  </a:cubicBezTo>
                  <a:cubicBezTo>
                    <a:pt x="836" y="3428"/>
                    <a:pt x="831" y="3429"/>
                    <a:pt x="836" y="3430"/>
                  </a:cubicBezTo>
                  <a:cubicBezTo>
                    <a:pt x="847" y="3432"/>
                    <a:pt x="821" y="3434"/>
                    <a:pt x="815" y="3435"/>
                  </a:cubicBezTo>
                  <a:cubicBezTo>
                    <a:pt x="853" y="3435"/>
                    <a:pt x="795" y="3436"/>
                    <a:pt x="824" y="3437"/>
                  </a:cubicBezTo>
                  <a:cubicBezTo>
                    <a:pt x="803" y="3439"/>
                    <a:pt x="822" y="3449"/>
                    <a:pt x="773" y="3449"/>
                  </a:cubicBezTo>
                  <a:cubicBezTo>
                    <a:pt x="786" y="3449"/>
                    <a:pt x="798" y="3450"/>
                    <a:pt x="810" y="3450"/>
                  </a:cubicBezTo>
                  <a:cubicBezTo>
                    <a:pt x="797" y="3452"/>
                    <a:pt x="749" y="3453"/>
                    <a:pt x="759" y="3456"/>
                  </a:cubicBezTo>
                  <a:cubicBezTo>
                    <a:pt x="763" y="3458"/>
                    <a:pt x="781" y="3459"/>
                    <a:pt x="767" y="3460"/>
                  </a:cubicBezTo>
                  <a:cubicBezTo>
                    <a:pt x="743" y="3462"/>
                    <a:pt x="755" y="3464"/>
                    <a:pt x="749" y="3465"/>
                  </a:cubicBezTo>
                  <a:cubicBezTo>
                    <a:pt x="744" y="3467"/>
                    <a:pt x="765" y="3468"/>
                    <a:pt x="729" y="3469"/>
                  </a:cubicBezTo>
                  <a:cubicBezTo>
                    <a:pt x="747" y="3470"/>
                    <a:pt x="750" y="3470"/>
                    <a:pt x="730" y="3471"/>
                  </a:cubicBezTo>
                  <a:cubicBezTo>
                    <a:pt x="762" y="3472"/>
                    <a:pt x="760" y="3474"/>
                    <a:pt x="732" y="3475"/>
                  </a:cubicBezTo>
                  <a:cubicBezTo>
                    <a:pt x="764" y="3477"/>
                    <a:pt x="744" y="3479"/>
                    <a:pt x="749" y="3481"/>
                  </a:cubicBezTo>
                  <a:cubicBezTo>
                    <a:pt x="694" y="3483"/>
                    <a:pt x="762" y="3487"/>
                    <a:pt x="708" y="3489"/>
                  </a:cubicBezTo>
                  <a:cubicBezTo>
                    <a:pt x="734" y="3490"/>
                    <a:pt x="719" y="3491"/>
                    <a:pt x="732" y="3491"/>
                  </a:cubicBezTo>
                  <a:cubicBezTo>
                    <a:pt x="752" y="3492"/>
                    <a:pt x="732" y="3493"/>
                    <a:pt x="733" y="3493"/>
                  </a:cubicBezTo>
                  <a:cubicBezTo>
                    <a:pt x="771" y="3494"/>
                    <a:pt x="719" y="3494"/>
                    <a:pt x="739" y="3495"/>
                  </a:cubicBezTo>
                  <a:cubicBezTo>
                    <a:pt x="758" y="3496"/>
                    <a:pt x="774" y="3498"/>
                    <a:pt x="749" y="3499"/>
                  </a:cubicBezTo>
                  <a:cubicBezTo>
                    <a:pt x="753" y="3500"/>
                    <a:pt x="780" y="3503"/>
                    <a:pt x="782" y="3504"/>
                  </a:cubicBezTo>
                  <a:cubicBezTo>
                    <a:pt x="781" y="3504"/>
                    <a:pt x="771" y="3506"/>
                    <a:pt x="775" y="3506"/>
                  </a:cubicBezTo>
                  <a:cubicBezTo>
                    <a:pt x="813" y="3506"/>
                    <a:pt x="749" y="3507"/>
                    <a:pt x="783" y="3508"/>
                  </a:cubicBezTo>
                  <a:cubicBezTo>
                    <a:pt x="789" y="3508"/>
                    <a:pt x="779" y="3509"/>
                    <a:pt x="780" y="3510"/>
                  </a:cubicBezTo>
                  <a:cubicBezTo>
                    <a:pt x="783" y="3512"/>
                    <a:pt x="794" y="3511"/>
                    <a:pt x="791" y="3516"/>
                  </a:cubicBezTo>
                  <a:cubicBezTo>
                    <a:pt x="795" y="3529"/>
                    <a:pt x="778" y="3533"/>
                    <a:pt x="794" y="3532"/>
                  </a:cubicBezTo>
                  <a:cubicBezTo>
                    <a:pt x="818" y="3534"/>
                    <a:pt x="783" y="3534"/>
                    <a:pt x="791" y="3535"/>
                  </a:cubicBezTo>
                  <a:cubicBezTo>
                    <a:pt x="812" y="3537"/>
                    <a:pt x="801" y="3537"/>
                    <a:pt x="796" y="3539"/>
                  </a:cubicBezTo>
                  <a:cubicBezTo>
                    <a:pt x="811" y="3540"/>
                    <a:pt x="835" y="3541"/>
                    <a:pt x="814" y="3542"/>
                  </a:cubicBezTo>
                  <a:cubicBezTo>
                    <a:pt x="806" y="3543"/>
                    <a:pt x="824" y="3544"/>
                    <a:pt x="833" y="3545"/>
                  </a:cubicBezTo>
                  <a:cubicBezTo>
                    <a:pt x="840" y="3546"/>
                    <a:pt x="854" y="3546"/>
                    <a:pt x="836" y="3547"/>
                  </a:cubicBezTo>
                  <a:cubicBezTo>
                    <a:pt x="1217" y="3610"/>
                    <a:pt x="1864" y="3584"/>
                    <a:pt x="2376" y="3591"/>
                  </a:cubicBezTo>
                  <a:cubicBezTo>
                    <a:pt x="2290" y="3590"/>
                    <a:pt x="2226" y="3589"/>
                    <a:pt x="2185" y="3583"/>
                  </a:cubicBezTo>
                  <a:cubicBezTo>
                    <a:pt x="2262" y="3573"/>
                    <a:pt x="2396" y="3574"/>
                    <a:pt x="2471" y="3566"/>
                  </a:cubicBezTo>
                  <a:cubicBezTo>
                    <a:pt x="2445" y="3561"/>
                    <a:pt x="2716" y="3551"/>
                    <a:pt x="2729" y="3546"/>
                  </a:cubicBezTo>
                  <a:cubicBezTo>
                    <a:pt x="2721" y="3545"/>
                    <a:pt x="2720" y="3544"/>
                    <a:pt x="2740" y="3543"/>
                  </a:cubicBezTo>
                  <a:cubicBezTo>
                    <a:pt x="2748" y="3543"/>
                    <a:pt x="2730" y="3541"/>
                    <a:pt x="2728" y="3541"/>
                  </a:cubicBezTo>
                  <a:cubicBezTo>
                    <a:pt x="2727" y="3539"/>
                    <a:pt x="2781" y="3539"/>
                    <a:pt x="2757" y="3538"/>
                  </a:cubicBezTo>
                  <a:cubicBezTo>
                    <a:pt x="2750" y="3537"/>
                    <a:pt x="2773" y="3536"/>
                    <a:pt x="2767" y="3536"/>
                  </a:cubicBezTo>
                  <a:cubicBezTo>
                    <a:pt x="2744" y="3534"/>
                    <a:pt x="2804" y="3534"/>
                    <a:pt x="2774" y="3533"/>
                  </a:cubicBezTo>
                  <a:cubicBezTo>
                    <a:pt x="2749" y="3532"/>
                    <a:pt x="2786" y="3531"/>
                    <a:pt x="2789" y="3530"/>
                  </a:cubicBezTo>
                  <a:cubicBezTo>
                    <a:pt x="2793" y="3528"/>
                    <a:pt x="2823" y="3527"/>
                    <a:pt x="2791" y="3526"/>
                  </a:cubicBezTo>
                  <a:cubicBezTo>
                    <a:pt x="2809" y="3524"/>
                    <a:pt x="2831" y="3522"/>
                    <a:pt x="2848" y="3520"/>
                  </a:cubicBezTo>
                  <a:cubicBezTo>
                    <a:pt x="2775" y="3517"/>
                    <a:pt x="2933" y="3514"/>
                    <a:pt x="2853" y="3510"/>
                  </a:cubicBezTo>
                  <a:cubicBezTo>
                    <a:pt x="2872" y="3510"/>
                    <a:pt x="2892" y="3509"/>
                    <a:pt x="2914" y="3508"/>
                  </a:cubicBezTo>
                  <a:cubicBezTo>
                    <a:pt x="2915" y="3504"/>
                    <a:pt x="2913" y="3504"/>
                    <a:pt x="2928" y="3503"/>
                  </a:cubicBezTo>
                  <a:cubicBezTo>
                    <a:pt x="2952" y="3502"/>
                    <a:pt x="2901" y="3501"/>
                    <a:pt x="2928" y="3500"/>
                  </a:cubicBezTo>
                  <a:cubicBezTo>
                    <a:pt x="2950" y="3499"/>
                    <a:pt x="2933" y="3498"/>
                    <a:pt x="2917" y="3498"/>
                  </a:cubicBezTo>
                  <a:cubicBezTo>
                    <a:pt x="2970" y="3498"/>
                    <a:pt x="2994" y="3487"/>
                    <a:pt x="3014" y="3481"/>
                  </a:cubicBezTo>
                  <a:cubicBezTo>
                    <a:pt x="2997" y="3479"/>
                    <a:pt x="3027" y="3479"/>
                    <a:pt x="3019" y="3477"/>
                  </a:cubicBezTo>
                  <a:cubicBezTo>
                    <a:pt x="3004" y="3475"/>
                    <a:pt x="2981" y="3473"/>
                    <a:pt x="3012" y="3470"/>
                  </a:cubicBezTo>
                  <a:cubicBezTo>
                    <a:pt x="3025" y="3469"/>
                    <a:pt x="3003" y="3468"/>
                    <a:pt x="2997" y="3466"/>
                  </a:cubicBezTo>
                  <a:cubicBezTo>
                    <a:pt x="3020" y="3464"/>
                    <a:pt x="3018" y="3463"/>
                    <a:pt x="3039" y="3461"/>
                  </a:cubicBezTo>
                  <a:cubicBezTo>
                    <a:pt x="3089" y="3457"/>
                    <a:pt x="3042" y="3455"/>
                    <a:pt x="3044" y="3452"/>
                  </a:cubicBezTo>
                  <a:cubicBezTo>
                    <a:pt x="3056" y="3451"/>
                    <a:pt x="3029" y="3449"/>
                    <a:pt x="3059" y="3448"/>
                  </a:cubicBezTo>
                  <a:cubicBezTo>
                    <a:pt x="3064" y="3448"/>
                    <a:pt x="3062" y="3447"/>
                    <a:pt x="3056" y="3447"/>
                  </a:cubicBezTo>
                  <a:cubicBezTo>
                    <a:pt x="3011" y="3446"/>
                    <a:pt x="3067" y="3442"/>
                    <a:pt x="3019" y="3438"/>
                  </a:cubicBezTo>
                  <a:cubicBezTo>
                    <a:pt x="3002" y="3436"/>
                    <a:pt x="3046" y="3437"/>
                    <a:pt x="3060" y="3436"/>
                  </a:cubicBezTo>
                  <a:cubicBezTo>
                    <a:pt x="3062" y="3429"/>
                    <a:pt x="3056" y="3430"/>
                    <a:pt x="3048" y="3428"/>
                  </a:cubicBezTo>
                  <a:cubicBezTo>
                    <a:pt x="3037" y="3427"/>
                    <a:pt x="3087" y="3426"/>
                    <a:pt x="3048" y="3425"/>
                  </a:cubicBezTo>
                  <a:cubicBezTo>
                    <a:pt x="3057" y="3424"/>
                    <a:pt x="3031" y="3423"/>
                    <a:pt x="3039" y="3421"/>
                  </a:cubicBezTo>
                  <a:cubicBezTo>
                    <a:pt x="3047" y="3420"/>
                    <a:pt x="3023" y="3418"/>
                    <a:pt x="3059" y="3417"/>
                  </a:cubicBezTo>
                  <a:cubicBezTo>
                    <a:pt x="3065" y="3417"/>
                    <a:pt x="3064" y="3416"/>
                    <a:pt x="3057" y="3415"/>
                  </a:cubicBezTo>
                  <a:cubicBezTo>
                    <a:pt x="3022" y="3414"/>
                    <a:pt x="3045" y="3415"/>
                    <a:pt x="3038" y="3396"/>
                  </a:cubicBezTo>
                  <a:cubicBezTo>
                    <a:pt x="3038" y="3395"/>
                    <a:pt x="3028" y="3394"/>
                    <a:pt x="3030" y="3393"/>
                  </a:cubicBezTo>
                  <a:cubicBezTo>
                    <a:pt x="3031" y="3392"/>
                    <a:pt x="3014" y="3391"/>
                    <a:pt x="3038" y="3390"/>
                  </a:cubicBezTo>
                  <a:cubicBezTo>
                    <a:pt x="3004" y="3388"/>
                    <a:pt x="2999" y="3385"/>
                    <a:pt x="2994" y="3383"/>
                  </a:cubicBezTo>
                  <a:cubicBezTo>
                    <a:pt x="2981" y="3380"/>
                    <a:pt x="2978" y="3382"/>
                    <a:pt x="2943" y="3376"/>
                  </a:cubicBezTo>
                  <a:cubicBezTo>
                    <a:pt x="2934" y="3376"/>
                    <a:pt x="2955" y="3374"/>
                    <a:pt x="2955" y="3373"/>
                  </a:cubicBezTo>
                  <a:cubicBezTo>
                    <a:pt x="2931" y="3360"/>
                    <a:pt x="2931" y="3365"/>
                    <a:pt x="2883" y="3361"/>
                  </a:cubicBezTo>
                  <a:cubicBezTo>
                    <a:pt x="2813" y="3358"/>
                    <a:pt x="2885" y="3357"/>
                    <a:pt x="2843" y="3353"/>
                  </a:cubicBezTo>
                  <a:cubicBezTo>
                    <a:pt x="2836" y="3352"/>
                    <a:pt x="2846" y="3351"/>
                    <a:pt x="2842" y="3350"/>
                  </a:cubicBezTo>
                  <a:cubicBezTo>
                    <a:pt x="2840" y="3350"/>
                    <a:pt x="2851" y="3348"/>
                    <a:pt x="2846" y="3348"/>
                  </a:cubicBezTo>
                  <a:cubicBezTo>
                    <a:pt x="2808" y="3348"/>
                    <a:pt x="2870" y="3347"/>
                    <a:pt x="2839" y="3346"/>
                  </a:cubicBezTo>
                  <a:cubicBezTo>
                    <a:pt x="2804" y="3340"/>
                    <a:pt x="2784" y="3340"/>
                    <a:pt x="2748" y="3341"/>
                  </a:cubicBezTo>
                  <a:cubicBezTo>
                    <a:pt x="2744" y="3325"/>
                    <a:pt x="2744" y="3330"/>
                    <a:pt x="2686" y="3324"/>
                  </a:cubicBezTo>
                  <a:cubicBezTo>
                    <a:pt x="2674" y="3312"/>
                    <a:pt x="2604" y="3316"/>
                    <a:pt x="2578" y="3301"/>
                  </a:cubicBezTo>
                  <a:cubicBezTo>
                    <a:pt x="2556" y="3298"/>
                    <a:pt x="2563" y="3293"/>
                    <a:pt x="2549" y="3293"/>
                  </a:cubicBezTo>
                  <a:cubicBezTo>
                    <a:pt x="2550" y="3293"/>
                    <a:pt x="2565" y="3292"/>
                    <a:pt x="2558" y="3291"/>
                  </a:cubicBezTo>
                  <a:cubicBezTo>
                    <a:pt x="2508" y="3290"/>
                    <a:pt x="2584" y="3288"/>
                    <a:pt x="2520" y="3286"/>
                  </a:cubicBezTo>
                  <a:cubicBezTo>
                    <a:pt x="2500" y="3285"/>
                    <a:pt x="2486" y="3284"/>
                    <a:pt x="2500" y="3284"/>
                  </a:cubicBezTo>
                  <a:cubicBezTo>
                    <a:pt x="2532" y="3282"/>
                    <a:pt x="2488" y="3282"/>
                    <a:pt x="2496" y="3281"/>
                  </a:cubicBezTo>
                  <a:cubicBezTo>
                    <a:pt x="2463" y="3268"/>
                    <a:pt x="2389" y="3275"/>
                    <a:pt x="2352" y="3261"/>
                  </a:cubicBezTo>
                  <a:cubicBezTo>
                    <a:pt x="2350" y="3259"/>
                    <a:pt x="2365" y="3257"/>
                    <a:pt x="2313" y="3256"/>
                  </a:cubicBezTo>
                  <a:cubicBezTo>
                    <a:pt x="2302" y="3255"/>
                    <a:pt x="2311" y="3254"/>
                    <a:pt x="2311" y="3253"/>
                  </a:cubicBezTo>
                  <a:cubicBezTo>
                    <a:pt x="2329" y="3253"/>
                    <a:pt x="2341" y="3253"/>
                    <a:pt x="2348" y="3253"/>
                  </a:cubicBezTo>
                  <a:cubicBezTo>
                    <a:pt x="2342" y="3252"/>
                    <a:pt x="2334" y="3252"/>
                    <a:pt x="2334" y="3251"/>
                  </a:cubicBezTo>
                  <a:cubicBezTo>
                    <a:pt x="2374" y="3251"/>
                    <a:pt x="2339" y="3237"/>
                    <a:pt x="2393" y="3235"/>
                  </a:cubicBezTo>
                  <a:cubicBezTo>
                    <a:pt x="2406" y="3234"/>
                    <a:pt x="2421" y="3233"/>
                    <a:pt x="2412" y="3232"/>
                  </a:cubicBezTo>
                  <a:cubicBezTo>
                    <a:pt x="2369" y="3230"/>
                    <a:pt x="2413" y="3229"/>
                    <a:pt x="2438" y="3227"/>
                  </a:cubicBezTo>
                  <a:cubicBezTo>
                    <a:pt x="2446" y="3227"/>
                    <a:pt x="2450" y="3226"/>
                    <a:pt x="2456" y="3225"/>
                  </a:cubicBezTo>
                  <a:cubicBezTo>
                    <a:pt x="2485" y="3223"/>
                    <a:pt x="2479" y="3219"/>
                    <a:pt x="2476" y="3216"/>
                  </a:cubicBezTo>
                  <a:cubicBezTo>
                    <a:pt x="2469" y="3212"/>
                    <a:pt x="2554" y="3212"/>
                    <a:pt x="2499" y="3209"/>
                  </a:cubicBezTo>
                  <a:cubicBezTo>
                    <a:pt x="2468" y="3207"/>
                    <a:pt x="2468" y="3205"/>
                    <a:pt x="2498" y="3204"/>
                  </a:cubicBezTo>
                  <a:cubicBezTo>
                    <a:pt x="2507" y="3203"/>
                    <a:pt x="2528" y="3203"/>
                    <a:pt x="2498" y="3202"/>
                  </a:cubicBezTo>
                  <a:cubicBezTo>
                    <a:pt x="2522" y="3201"/>
                    <a:pt x="2519" y="3201"/>
                    <a:pt x="2519" y="3200"/>
                  </a:cubicBezTo>
                  <a:cubicBezTo>
                    <a:pt x="2516" y="3183"/>
                    <a:pt x="2542" y="3193"/>
                    <a:pt x="2555" y="3190"/>
                  </a:cubicBezTo>
                  <a:cubicBezTo>
                    <a:pt x="2480" y="3186"/>
                    <a:pt x="2558" y="3170"/>
                    <a:pt x="2452" y="3173"/>
                  </a:cubicBezTo>
                  <a:cubicBezTo>
                    <a:pt x="2566" y="3172"/>
                    <a:pt x="2385" y="3159"/>
                    <a:pt x="2375" y="3158"/>
                  </a:cubicBezTo>
                  <a:cubicBezTo>
                    <a:pt x="2398" y="3157"/>
                    <a:pt x="2368" y="3156"/>
                    <a:pt x="2372" y="3155"/>
                  </a:cubicBezTo>
                  <a:cubicBezTo>
                    <a:pt x="2380" y="3154"/>
                    <a:pt x="2357" y="3152"/>
                    <a:pt x="2393" y="3151"/>
                  </a:cubicBezTo>
                  <a:cubicBezTo>
                    <a:pt x="2369" y="3151"/>
                    <a:pt x="2359" y="3150"/>
                    <a:pt x="2383" y="3149"/>
                  </a:cubicBezTo>
                  <a:cubicBezTo>
                    <a:pt x="2416" y="3147"/>
                    <a:pt x="2359" y="3147"/>
                    <a:pt x="2374" y="3146"/>
                  </a:cubicBezTo>
                  <a:cubicBezTo>
                    <a:pt x="2423" y="3141"/>
                    <a:pt x="2381" y="3143"/>
                    <a:pt x="2430" y="3137"/>
                  </a:cubicBezTo>
                  <a:cubicBezTo>
                    <a:pt x="2435" y="3137"/>
                    <a:pt x="2424" y="3136"/>
                    <a:pt x="2425" y="3136"/>
                  </a:cubicBezTo>
                  <a:cubicBezTo>
                    <a:pt x="2428" y="3135"/>
                    <a:pt x="2443" y="3134"/>
                    <a:pt x="2429" y="3133"/>
                  </a:cubicBezTo>
                  <a:cubicBezTo>
                    <a:pt x="2391" y="3133"/>
                    <a:pt x="2457" y="3132"/>
                    <a:pt x="2421" y="3131"/>
                  </a:cubicBezTo>
                  <a:cubicBezTo>
                    <a:pt x="2412" y="3131"/>
                    <a:pt x="2415" y="3129"/>
                    <a:pt x="2426" y="3128"/>
                  </a:cubicBezTo>
                  <a:cubicBezTo>
                    <a:pt x="2438" y="3127"/>
                    <a:pt x="2396" y="3127"/>
                    <a:pt x="2434" y="3126"/>
                  </a:cubicBezTo>
                  <a:cubicBezTo>
                    <a:pt x="2428" y="3125"/>
                    <a:pt x="2451" y="3124"/>
                    <a:pt x="2455" y="3123"/>
                  </a:cubicBezTo>
                  <a:cubicBezTo>
                    <a:pt x="2456" y="3116"/>
                    <a:pt x="2470" y="3116"/>
                    <a:pt x="2476" y="3114"/>
                  </a:cubicBezTo>
                  <a:cubicBezTo>
                    <a:pt x="2483" y="3109"/>
                    <a:pt x="2519" y="3108"/>
                    <a:pt x="2535" y="3104"/>
                  </a:cubicBezTo>
                  <a:cubicBezTo>
                    <a:pt x="2494" y="3103"/>
                    <a:pt x="2558" y="3102"/>
                    <a:pt x="2526" y="3102"/>
                  </a:cubicBezTo>
                  <a:cubicBezTo>
                    <a:pt x="2506" y="3101"/>
                    <a:pt x="2545" y="3100"/>
                    <a:pt x="2519" y="3099"/>
                  </a:cubicBezTo>
                  <a:cubicBezTo>
                    <a:pt x="2543" y="3094"/>
                    <a:pt x="2552" y="3091"/>
                    <a:pt x="2581" y="3086"/>
                  </a:cubicBezTo>
                  <a:cubicBezTo>
                    <a:pt x="2591" y="3083"/>
                    <a:pt x="2558" y="3079"/>
                    <a:pt x="2601" y="3076"/>
                  </a:cubicBezTo>
                  <a:cubicBezTo>
                    <a:pt x="2605" y="3076"/>
                    <a:pt x="2606" y="3075"/>
                    <a:pt x="2601" y="3075"/>
                  </a:cubicBezTo>
                  <a:cubicBezTo>
                    <a:pt x="2572" y="3074"/>
                    <a:pt x="2572" y="3073"/>
                    <a:pt x="2600" y="3071"/>
                  </a:cubicBezTo>
                  <a:cubicBezTo>
                    <a:pt x="2550" y="3069"/>
                    <a:pt x="2606" y="3071"/>
                    <a:pt x="2601" y="3067"/>
                  </a:cubicBezTo>
                  <a:cubicBezTo>
                    <a:pt x="2596" y="3066"/>
                    <a:pt x="2574" y="3064"/>
                    <a:pt x="2584" y="3064"/>
                  </a:cubicBezTo>
                  <a:cubicBezTo>
                    <a:pt x="2612" y="3063"/>
                    <a:pt x="2573" y="3062"/>
                    <a:pt x="2579" y="3061"/>
                  </a:cubicBezTo>
                  <a:cubicBezTo>
                    <a:pt x="2586" y="3060"/>
                    <a:pt x="2583" y="3058"/>
                    <a:pt x="2580" y="3057"/>
                  </a:cubicBezTo>
                  <a:cubicBezTo>
                    <a:pt x="2561" y="3055"/>
                    <a:pt x="2562" y="3047"/>
                    <a:pt x="2556" y="3046"/>
                  </a:cubicBezTo>
                  <a:cubicBezTo>
                    <a:pt x="2530" y="3041"/>
                    <a:pt x="2519" y="3043"/>
                    <a:pt x="2518" y="3036"/>
                  </a:cubicBezTo>
                  <a:cubicBezTo>
                    <a:pt x="2513" y="3022"/>
                    <a:pt x="2536" y="3028"/>
                    <a:pt x="2498" y="3025"/>
                  </a:cubicBezTo>
                  <a:cubicBezTo>
                    <a:pt x="2550" y="3024"/>
                    <a:pt x="2482" y="3023"/>
                    <a:pt x="2515" y="3022"/>
                  </a:cubicBezTo>
                  <a:cubicBezTo>
                    <a:pt x="2486" y="3021"/>
                    <a:pt x="2522" y="3020"/>
                    <a:pt x="2519" y="3019"/>
                  </a:cubicBezTo>
                  <a:cubicBezTo>
                    <a:pt x="2516" y="3018"/>
                    <a:pt x="2518" y="3017"/>
                    <a:pt x="2518" y="3016"/>
                  </a:cubicBezTo>
                  <a:cubicBezTo>
                    <a:pt x="2519" y="3015"/>
                    <a:pt x="2493" y="3015"/>
                    <a:pt x="2515" y="3014"/>
                  </a:cubicBezTo>
                  <a:cubicBezTo>
                    <a:pt x="2529" y="3013"/>
                    <a:pt x="2523" y="3011"/>
                    <a:pt x="2507" y="3010"/>
                  </a:cubicBezTo>
                  <a:cubicBezTo>
                    <a:pt x="2473" y="3009"/>
                    <a:pt x="2546" y="3008"/>
                    <a:pt x="2518" y="3007"/>
                  </a:cubicBezTo>
                  <a:cubicBezTo>
                    <a:pt x="2482" y="3005"/>
                    <a:pt x="2499" y="3003"/>
                    <a:pt x="2499" y="3002"/>
                  </a:cubicBezTo>
                  <a:cubicBezTo>
                    <a:pt x="2500" y="3000"/>
                    <a:pt x="2479" y="2998"/>
                    <a:pt x="2518" y="2997"/>
                  </a:cubicBezTo>
                  <a:cubicBezTo>
                    <a:pt x="2465" y="2995"/>
                    <a:pt x="2519" y="2990"/>
                    <a:pt x="2532" y="2985"/>
                  </a:cubicBezTo>
                  <a:cubicBezTo>
                    <a:pt x="2542" y="2984"/>
                    <a:pt x="2499" y="2982"/>
                    <a:pt x="2537" y="2981"/>
                  </a:cubicBezTo>
                  <a:cubicBezTo>
                    <a:pt x="2508" y="2981"/>
                    <a:pt x="2543" y="2980"/>
                    <a:pt x="2540" y="2979"/>
                  </a:cubicBezTo>
                  <a:cubicBezTo>
                    <a:pt x="2531" y="2969"/>
                    <a:pt x="2565" y="2963"/>
                    <a:pt x="2581" y="2961"/>
                  </a:cubicBezTo>
                  <a:cubicBezTo>
                    <a:pt x="2531" y="2960"/>
                    <a:pt x="2575" y="2958"/>
                    <a:pt x="2584" y="2958"/>
                  </a:cubicBezTo>
                  <a:cubicBezTo>
                    <a:pt x="2636" y="2946"/>
                    <a:pt x="2594" y="2949"/>
                    <a:pt x="2662" y="2943"/>
                  </a:cubicBezTo>
                  <a:lnTo>
                    <a:pt x="2652" y="2942"/>
                  </a:lnTo>
                  <a:cubicBezTo>
                    <a:pt x="2641" y="2939"/>
                    <a:pt x="2634" y="2937"/>
                    <a:pt x="2663" y="2934"/>
                  </a:cubicBezTo>
                  <a:cubicBezTo>
                    <a:pt x="2716" y="2929"/>
                    <a:pt x="2721" y="2925"/>
                    <a:pt x="2748" y="2917"/>
                  </a:cubicBezTo>
                  <a:cubicBezTo>
                    <a:pt x="2750" y="2916"/>
                    <a:pt x="2766" y="2915"/>
                    <a:pt x="2767" y="2914"/>
                  </a:cubicBezTo>
                  <a:cubicBezTo>
                    <a:pt x="2769" y="2913"/>
                    <a:pt x="2748" y="2912"/>
                    <a:pt x="2758" y="2911"/>
                  </a:cubicBezTo>
                  <a:cubicBezTo>
                    <a:pt x="2780" y="2910"/>
                    <a:pt x="2747" y="2909"/>
                    <a:pt x="2752" y="2909"/>
                  </a:cubicBezTo>
                  <a:cubicBezTo>
                    <a:pt x="2784" y="2908"/>
                    <a:pt x="2727" y="2908"/>
                    <a:pt x="2753" y="2907"/>
                  </a:cubicBezTo>
                  <a:cubicBezTo>
                    <a:pt x="2779" y="2906"/>
                    <a:pt x="2767" y="2904"/>
                    <a:pt x="2761" y="2904"/>
                  </a:cubicBezTo>
                  <a:cubicBezTo>
                    <a:pt x="2736" y="2903"/>
                    <a:pt x="2768" y="2903"/>
                    <a:pt x="2765" y="2902"/>
                  </a:cubicBezTo>
                  <a:cubicBezTo>
                    <a:pt x="2747" y="2902"/>
                    <a:pt x="2750" y="2900"/>
                    <a:pt x="2746" y="2887"/>
                  </a:cubicBezTo>
                  <a:cubicBezTo>
                    <a:pt x="2742" y="2883"/>
                    <a:pt x="2767" y="2879"/>
                    <a:pt x="2731" y="2874"/>
                  </a:cubicBezTo>
                  <a:cubicBezTo>
                    <a:pt x="2779" y="2874"/>
                    <a:pt x="2719" y="2873"/>
                    <a:pt x="2738" y="2872"/>
                  </a:cubicBezTo>
                  <a:cubicBezTo>
                    <a:pt x="2768" y="2871"/>
                    <a:pt x="2731" y="2862"/>
                    <a:pt x="2727" y="2855"/>
                  </a:cubicBezTo>
                  <a:cubicBezTo>
                    <a:pt x="2730" y="2851"/>
                    <a:pt x="2716" y="2850"/>
                    <a:pt x="2690" y="2848"/>
                  </a:cubicBezTo>
                  <a:cubicBezTo>
                    <a:pt x="2725" y="2847"/>
                    <a:pt x="2693" y="2846"/>
                    <a:pt x="2687" y="2845"/>
                  </a:cubicBezTo>
                  <a:cubicBezTo>
                    <a:pt x="2680" y="2844"/>
                    <a:pt x="2689" y="2842"/>
                    <a:pt x="2684" y="2841"/>
                  </a:cubicBezTo>
                  <a:cubicBezTo>
                    <a:pt x="2680" y="2840"/>
                    <a:pt x="2649" y="2839"/>
                    <a:pt x="2666" y="2838"/>
                  </a:cubicBezTo>
                  <a:cubicBezTo>
                    <a:pt x="2687" y="2837"/>
                    <a:pt x="2626" y="2836"/>
                    <a:pt x="2658" y="2835"/>
                  </a:cubicBezTo>
                  <a:cubicBezTo>
                    <a:pt x="2663" y="2835"/>
                    <a:pt x="2628" y="2833"/>
                    <a:pt x="2663" y="2833"/>
                  </a:cubicBezTo>
                  <a:cubicBezTo>
                    <a:pt x="2630" y="2826"/>
                    <a:pt x="2570" y="2829"/>
                    <a:pt x="2581" y="2819"/>
                  </a:cubicBezTo>
                  <a:cubicBezTo>
                    <a:pt x="2514" y="2819"/>
                    <a:pt x="2470" y="2815"/>
                    <a:pt x="2437" y="2809"/>
                  </a:cubicBezTo>
                  <a:cubicBezTo>
                    <a:pt x="2469" y="2808"/>
                    <a:pt x="2433" y="2807"/>
                    <a:pt x="2433" y="2806"/>
                  </a:cubicBezTo>
                  <a:cubicBezTo>
                    <a:pt x="2432" y="2805"/>
                    <a:pt x="2454" y="2804"/>
                    <a:pt x="2457" y="2803"/>
                  </a:cubicBezTo>
                  <a:cubicBezTo>
                    <a:pt x="2460" y="2801"/>
                    <a:pt x="2442" y="2799"/>
                    <a:pt x="2472" y="2798"/>
                  </a:cubicBezTo>
                  <a:cubicBezTo>
                    <a:pt x="2450" y="2797"/>
                    <a:pt x="2445" y="2795"/>
                    <a:pt x="2459" y="2794"/>
                  </a:cubicBezTo>
                  <a:cubicBezTo>
                    <a:pt x="2478" y="2793"/>
                    <a:pt x="2441" y="2791"/>
                    <a:pt x="2454" y="2790"/>
                  </a:cubicBezTo>
                  <a:cubicBezTo>
                    <a:pt x="2458" y="2789"/>
                    <a:pt x="2420" y="2788"/>
                    <a:pt x="2418" y="2788"/>
                  </a:cubicBezTo>
                  <a:cubicBezTo>
                    <a:pt x="2408" y="2792"/>
                    <a:pt x="2427" y="2798"/>
                    <a:pt x="2394" y="2801"/>
                  </a:cubicBezTo>
                  <a:cubicBezTo>
                    <a:pt x="2455" y="2806"/>
                    <a:pt x="2295" y="2798"/>
                    <a:pt x="2349" y="2806"/>
                  </a:cubicBezTo>
                  <a:cubicBezTo>
                    <a:pt x="2311" y="2806"/>
                    <a:pt x="2278" y="2806"/>
                    <a:pt x="2248" y="2805"/>
                  </a:cubicBezTo>
                  <a:cubicBezTo>
                    <a:pt x="2248" y="2801"/>
                    <a:pt x="2248" y="2801"/>
                    <a:pt x="2206" y="2798"/>
                  </a:cubicBezTo>
                  <a:cubicBezTo>
                    <a:pt x="2206" y="2800"/>
                    <a:pt x="2210" y="2801"/>
                    <a:pt x="2205" y="2803"/>
                  </a:cubicBezTo>
                  <a:cubicBezTo>
                    <a:pt x="2202" y="2804"/>
                    <a:pt x="2246" y="2804"/>
                    <a:pt x="2208" y="2805"/>
                  </a:cubicBezTo>
                  <a:cubicBezTo>
                    <a:pt x="2304" y="2808"/>
                    <a:pt x="2160" y="2820"/>
                    <a:pt x="2125" y="2806"/>
                  </a:cubicBezTo>
                  <a:cubicBezTo>
                    <a:pt x="2127" y="2805"/>
                    <a:pt x="2145" y="2803"/>
                    <a:pt x="2155" y="2801"/>
                  </a:cubicBezTo>
                  <a:cubicBezTo>
                    <a:pt x="2121" y="2798"/>
                    <a:pt x="2077" y="2798"/>
                    <a:pt x="2112" y="2795"/>
                  </a:cubicBezTo>
                  <a:cubicBezTo>
                    <a:pt x="2136" y="2793"/>
                    <a:pt x="2109" y="2793"/>
                    <a:pt x="2114" y="2791"/>
                  </a:cubicBezTo>
                  <a:cubicBezTo>
                    <a:pt x="2143" y="2790"/>
                    <a:pt x="2097" y="2790"/>
                    <a:pt x="2109" y="2789"/>
                  </a:cubicBezTo>
                  <a:cubicBezTo>
                    <a:pt x="2129" y="2788"/>
                    <a:pt x="2123" y="2788"/>
                    <a:pt x="2123" y="2784"/>
                  </a:cubicBezTo>
                  <a:cubicBezTo>
                    <a:pt x="2081" y="2780"/>
                    <a:pt x="2182" y="2778"/>
                    <a:pt x="2124" y="2775"/>
                  </a:cubicBezTo>
                  <a:cubicBezTo>
                    <a:pt x="2120" y="2775"/>
                    <a:pt x="2123" y="2774"/>
                    <a:pt x="2129" y="2774"/>
                  </a:cubicBezTo>
                  <a:cubicBezTo>
                    <a:pt x="2155" y="2773"/>
                    <a:pt x="2142" y="2772"/>
                    <a:pt x="2143" y="2771"/>
                  </a:cubicBezTo>
                  <a:cubicBezTo>
                    <a:pt x="2150" y="2763"/>
                    <a:pt x="2125" y="2766"/>
                    <a:pt x="2165" y="2764"/>
                  </a:cubicBezTo>
                  <a:cubicBezTo>
                    <a:pt x="2132" y="2763"/>
                    <a:pt x="2145" y="2762"/>
                    <a:pt x="2144" y="2761"/>
                  </a:cubicBezTo>
                  <a:cubicBezTo>
                    <a:pt x="2139" y="2754"/>
                    <a:pt x="2151" y="2745"/>
                    <a:pt x="2142" y="2743"/>
                  </a:cubicBezTo>
                  <a:cubicBezTo>
                    <a:pt x="2134" y="2742"/>
                    <a:pt x="2182" y="2741"/>
                    <a:pt x="2158" y="2739"/>
                  </a:cubicBezTo>
                  <a:cubicBezTo>
                    <a:pt x="2141" y="2738"/>
                    <a:pt x="2205" y="2736"/>
                    <a:pt x="2185" y="2735"/>
                  </a:cubicBezTo>
                  <a:cubicBezTo>
                    <a:pt x="2228" y="2734"/>
                    <a:pt x="2163" y="2732"/>
                    <a:pt x="2184" y="2731"/>
                  </a:cubicBezTo>
                  <a:cubicBezTo>
                    <a:pt x="2129" y="2729"/>
                    <a:pt x="2194" y="2728"/>
                    <a:pt x="2189" y="2726"/>
                  </a:cubicBezTo>
                  <a:cubicBezTo>
                    <a:pt x="2241" y="2726"/>
                    <a:pt x="2218" y="2724"/>
                    <a:pt x="2248" y="2723"/>
                  </a:cubicBezTo>
                  <a:cubicBezTo>
                    <a:pt x="2248" y="2724"/>
                    <a:pt x="2238" y="2725"/>
                    <a:pt x="2250" y="2726"/>
                  </a:cubicBezTo>
                  <a:cubicBezTo>
                    <a:pt x="2281" y="2727"/>
                    <a:pt x="2251" y="2728"/>
                    <a:pt x="2246" y="2728"/>
                  </a:cubicBezTo>
                  <a:cubicBezTo>
                    <a:pt x="2229" y="2730"/>
                    <a:pt x="2244" y="2732"/>
                    <a:pt x="2255" y="2734"/>
                  </a:cubicBezTo>
                  <a:cubicBezTo>
                    <a:pt x="2266" y="2736"/>
                    <a:pt x="2279" y="2738"/>
                    <a:pt x="2250" y="2739"/>
                  </a:cubicBezTo>
                  <a:cubicBezTo>
                    <a:pt x="2244" y="2740"/>
                    <a:pt x="2242" y="2741"/>
                    <a:pt x="2249" y="2741"/>
                  </a:cubicBezTo>
                  <a:cubicBezTo>
                    <a:pt x="2283" y="2747"/>
                    <a:pt x="2297" y="2746"/>
                    <a:pt x="2311" y="2749"/>
                  </a:cubicBezTo>
                  <a:cubicBezTo>
                    <a:pt x="2306" y="2750"/>
                    <a:pt x="2347" y="2751"/>
                    <a:pt x="2315" y="2752"/>
                  </a:cubicBezTo>
                  <a:cubicBezTo>
                    <a:pt x="2369" y="2755"/>
                    <a:pt x="2292" y="2758"/>
                    <a:pt x="2322" y="2761"/>
                  </a:cubicBezTo>
                  <a:cubicBezTo>
                    <a:pt x="2283" y="2763"/>
                    <a:pt x="2341" y="2764"/>
                    <a:pt x="2346" y="2766"/>
                  </a:cubicBezTo>
                  <a:cubicBezTo>
                    <a:pt x="2427" y="2768"/>
                    <a:pt x="2350" y="2754"/>
                    <a:pt x="2471" y="2756"/>
                  </a:cubicBezTo>
                  <a:cubicBezTo>
                    <a:pt x="2481" y="2757"/>
                    <a:pt x="2472" y="2758"/>
                    <a:pt x="2483" y="2759"/>
                  </a:cubicBezTo>
                  <a:cubicBezTo>
                    <a:pt x="2501" y="2760"/>
                    <a:pt x="2460" y="2761"/>
                    <a:pt x="2478" y="2762"/>
                  </a:cubicBezTo>
                  <a:cubicBezTo>
                    <a:pt x="2506" y="2763"/>
                    <a:pt x="2467" y="2764"/>
                    <a:pt x="2477" y="2765"/>
                  </a:cubicBezTo>
                  <a:cubicBezTo>
                    <a:pt x="2489" y="2766"/>
                    <a:pt x="2492" y="2767"/>
                    <a:pt x="2479" y="2769"/>
                  </a:cubicBezTo>
                  <a:cubicBezTo>
                    <a:pt x="2470" y="2769"/>
                    <a:pt x="2499" y="2770"/>
                    <a:pt x="2486" y="2771"/>
                  </a:cubicBezTo>
                  <a:cubicBezTo>
                    <a:pt x="2520" y="2771"/>
                    <a:pt x="2530" y="2771"/>
                    <a:pt x="2540" y="2770"/>
                  </a:cubicBezTo>
                  <a:cubicBezTo>
                    <a:pt x="2546" y="2769"/>
                    <a:pt x="2569" y="2768"/>
                    <a:pt x="2540" y="2768"/>
                  </a:cubicBezTo>
                  <a:cubicBezTo>
                    <a:pt x="2573" y="2767"/>
                    <a:pt x="2539" y="2766"/>
                    <a:pt x="2548" y="2766"/>
                  </a:cubicBezTo>
                  <a:cubicBezTo>
                    <a:pt x="2556" y="2765"/>
                    <a:pt x="2560" y="2764"/>
                    <a:pt x="2559" y="2764"/>
                  </a:cubicBezTo>
                  <a:cubicBezTo>
                    <a:pt x="2545" y="2761"/>
                    <a:pt x="2657" y="2759"/>
                    <a:pt x="2603" y="2757"/>
                  </a:cubicBezTo>
                  <a:cubicBezTo>
                    <a:pt x="2629" y="2752"/>
                    <a:pt x="2659" y="2746"/>
                    <a:pt x="2680" y="2744"/>
                  </a:cubicBezTo>
                  <a:cubicBezTo>
                    <a:pt x="2625" y="2738"/>
                    <a:pt x="2707" y="2748"/>
                    <a:pt x="2706" y="2732"/>
                  </a:cubicBezTo>
                  <a:cubicBezTo>
                    <a:pt x="2673" y="2731"/>
                    <a:pt x="2708" y="2730"/>
                    <a:pt x="2691" y="2729"/>
                  </a:cubicBezTo>
                  <a:cubicBezTo>
                    <a:pt x="2656" y="2727"/>
                    <a:pt x="2693" y="2722"/>
                    <a:pt x="2667" y="2720"/>
                  </a:cubicBezTo>
                  <a:cubicBezTo>
                    <a:pt x="2650" y="2718"/>
                    <a:pt x="2681" y="2715"/>
                    <a:pt x="2662" y="2714"/>
                  </a:cubicBezTo>
                  <a:cubicBezTo>
                    <a:pt x="2638" y="2713"/>
                    <a:pt x="2669" y="2712"/>
                    <a:pt x="2651" y="2711"/>
                  </a:cubicBezTo>
                  <a:cubicBezTo>
                    <a:pt x="2642" y="2711"/>
                    <a:pt x="2678" y="2710"/>
                    <a:pt x="2649" y="2709"/>
                  </a:cubicBezTo>
                  <a:cubicBezTo>
                    <a:pt x="2635" y="2708"/>
                    <a:pt x="2644" y="2707"/>
                    <a:pt x="2644" y="2705"/>
                  </a:cubicBezTo>
                  <a:cubicBezTo>
                    <a:pt x="2639" y="2698"/>
                    <a:pt x="2655" y="2696"/>
                    <a:pt x="2641" y="2695"/>
                  </a:cubicBezTo>
                  <a:cubicBezTo>
                    <a:pt x="2622" y="2680"/>
                    <a:pt x="2536" y="2669"/>
                    <a:pt x="2483" y="2656"/>
                  </a:cubicBezTo>
                  <a:cubicBezTo>
                    <a:pt x="2521" y="2656"/>
                    <a:pt x="2453" y="2655"/>
                    <a:pt x="2493" y="2654"/>
                  </a:cubicBezTo>
                  <a:cubicBezTo>
                    <a:pt x="2454" y="2647"/>
                    <a:pt x="2430" y="2642"/>
                    <a:pt x="2414" y="2634"/>
                  </a:cubicBezTo>
                  <a:cubicBezTo>
                    <a:pt x="2408" y="2633"/>
                    <a:pt x="2398" y="2631"/>
                    <a:pt x="2390" y="2630"/>
                  </a:cubicBezTo>
                  <a:cubicBezTo>
                    <a:pt x="2381" y="2628"/>
                    <a:pt x="2400" y="2627"/>
                    <a:pt x="2393" y="2625"/>
                  </a:cubicBezTo>
                  <a:cubicBezTo>
                    <a:pt x="2387" y="2624"/>
                    <a:pt x="2380" y="2622"/>
                    <a:pt x="2373" y="2621"/>
                  </a:cubicBezTo>
                  <a:cubicBezTo>
                    <a:pt x="2365" y="2620"/>
                    <a:pt x="2390" y="2618"/>
                    <a:pt x="2358" y="2617"/>
                  </a:cubicBezTo>
                  <a:cubicBezTo>
                    <a:pt x="2369" y="2617"/>
                    <a:pt x="2367" y="2616"/>
                    <a:pt x="2364" y="2616"/>
                  </a:cubicBezTo>
                  <a:cubicBezTo>
                    <a:pt x="2346" y="2614"/>
                    <a:pt x="2451" y="2614"/>
                    <a:pt x="2425" y="2612"/>
                  </a:cubicBezTo>
                  <a:cubicBezTo>
                    <a:pt x="2399" y="2600"/>
                    <a:pt x="2311" y="2604"/>
                    <a:pt x="2331" y="2599"/>
                  </a:cubicBezTo>
                  <a:cubicBezTo>
                    <a:pt x="2298" y="2595"/>
                    <a:pt x="2309" y="2594"/>
                    <a:pt x="2280" y="2591"/>
                  </a:cubicBezTo>
                  <a:cubicBezTo>
                    <a:pt x="2231" y="2591"/>
                    <a:pt x="2251" y="2590"/>
                    <a:pt x="2248" y="2589"/>
                  </a:cubicBezTo>
                  <a:cubicBezTo>
                    <a:pt x="2246" y="2588"/>
                    <a:pt x="2251" y="2587"/>
                    <a:pt x="2247" y="2587"/>
                  </a:cubicBezTo>
                  <a:cubicBezTo>
                    <a:pt x="2239" y="2585"/>
                    <a:pt x="2266" y="2584"/>
                    <a:pt x="2257" y="2582"/>
                  </a:cubicBezTo>
                  <a:cubicBezTo>
                    <a:pt x="2272" y="2582"/>
                    <a:pt x="2303" y="2580"/>
                    <a:pt x="2330" y="2572"/>
                  </a:cubicBezTo>
                  <a:cubicBezTo>
                    <a:pt x="2339" y="2571"/>
                    <a:pt x="2336" y="2569"/>
                    <a:pt x="2330" y="2568"/>
                  </a:cubicBezTo>
                  <a:cubicBezTo>
                    <a:pt x="2324" y="2567"/>
                    <a:pt x="2358" y="2566"/>
                    <a:pt x="2339" y="2566"/>
                  </a:cubicBezTo>
                  <a:cubicBezTo>
                    <a:pt x="2306" y="2564"/>
                    <a:pt x="2357" y="2564"/>
                    <a:pt x="2354" y="2563"/>
                  </a:cubicBezTo>
                  <a:cubicBezTo>
                    <a:pt x="2350" y="2561"/>
                    <a:pt x="2354" y="2558"/>
                    <a:pt x="2322" y="2556"/>
                  </a:cubicBezTo>
                  <a:cubicBezTo>
                    <a:pt x="2280" y="2553"/>
                    <a:pt x="2400" y="2552"/>
                    <a:pt x="2391" y="2550"/>
                  </a:cubicBezTo>
                  <a:cubicBezTo>
                    <a:pt x="2402" y="2548"/>
                    <a:pt x="2384" y="2545"/>
                    <a:pt x="2414" y="2542"/>
                  </a:cubicBezTo>
                  <a:cubicBezTo>
                    <a:pt x="2379" y="2540"/>
                    <a:pt x="2440" y="2538"/>
                    <a:pt x="2434" y="2536"/>
                  </a:cubicBezTo>
                  <a:cubicBezTo>
                    <a:pt x="2403" y="2535"/>
                    <a:pt x="2440" y="2535"/>
                    <a:pt x="2436" y="2534"/>
                  </a:cubicBezTo>
                  <a:cubicBezTo>
                    <a:pt x="2435" y="2533"/>
                    <a:pt x="2449" y="2533"/>
                    <a:pt x="2455" y="2533"/>
                  </a:cubicBezTo>
                  <a:cubicBezTo>
                    <a:pt x="2402" y="2531"/>
                    <a:pt x="2465" y="2529"/>
                    <a:pt x="2437" y="2527"/>
                  </a:cubicBezTo>
                  <a:cubicBezTo>
                    <a:pt x="2418" y="2526"/>
                    <a:pt x="2461" y="2526"/>
                    <a:pt x="2476" y="2526"/>
                  </a:cubicBezTo>
                  <a:cubicBezTo>
                    <a:pt x="2460" y="2525"/>
                    <a:pt x="2442" y="2524"/>
                    <a:pt x="2427" y="2523"/>
                  </a:cubicBezTo>
                  <a:cubicBezTo>
                    <a:pt x="2414" y="2521"/>
                    <a:pt x="2462" y="2519"/>
                    <a:pt x="2475" y="2518"/>
                  </a:cubicBezTo>
                  <a:cubicBezTo>
                    <a:pt x="2477" y="2517"/>
                    <a:pt x="2462" y="2516"/>
                    <a:pt x="2457" y="2515"/>
                  </a:cubicBezTo>
                  <a:cubicBezTo>
                    <a:pt x="2456" y="2515"/>
                    <a:pt x="2469" y="2514"/>
                    <a:pt x="2469" y="2514"/>
                  </a:cubicBezTo>
                  <a:cubicBezTo>
                    <a:pt x="2445" y="2512"/>
                    <a:pt x="2470" y="2513"/>
                    <a:pt x="2476" y="2511"/>
                  </a:cubicBezTo>
                  <a:cubicBezTo>
                    <a:pt x="2479" y="2510"/>
                    <a:pt x="2486" y="2509"/>
                    <a:pt x="2475" y="2508"/>
                  </a:cubicBezTo>
                  <a:cubicBezTo>
                    <a:pt x="2460" y="2507"/>
                    <a:pt x="2510" y="2506"/>
                    <a:pt x="2482" y="2505"/>
                  </a:cubicBezTo>
                  <a:cubicBezTo>
                    <a:pt x="2472" y="2505"/>
                    <a:pt x="2497" y="2503"/>
                    <a:pt x="2490" y="2503"/>
                  </a:cubicBezTo>
                  <a:cubicBezTo>
                    <a:pt x="2476" y="2501"/>
                    <a:pt x="2509" y="2500"/>
                    <a:pt x="2499" y="2499"/>
                  </a:cubicBezTo>
                  <a:cubicBezTo>
                    <a:pt x="2486" y="2498"/>
                    <a:pt x="2480" y="2496"/>
                    <a:pt x="2497" y="2495"/>
                  </a:cubicBezTo>
                  <a:cubicBezTo>
                    <a:pt x="2509" y="2493"/>
                    <a:pt x="2411" y="2488"/>
                    <a:pt x="2397" y="2484"/>
                  </a:cubicBezTo>
                  <a:cubicBezTo>
                    <a:pt x="2373" y="2483"/>
                    <a:pt x="2415" y="2480"/>
                    <a:pt x="2403" y="2479"/>
                  </a:cubicBezTo>
                  <a:cubicBezTo>
                    <a:pt x="2401" y="2477"/>
                    <a:pt x="2448" y="2476"/>
                    <a:pt x="2417" y="2475"/>
                  </a:cubicBezTo>
                  <a:cubicBezTo>
                    <a:pt x="2514" y="2457"/>
                    <a:pt x="2182" y="2452"/>
                    <a:pt x="2141" y="2449"/>
                  </a:cubicBezTo>
                  <a:cubicBezTo>
                    <a:pt x="2113" y="2447"/>
                    <a:pt x="2100" y="2446"/>
                    <a:pt x="2082" y="2433"/>
                  </a:cubicBezTo>
                  <a:cubicBezTo>
                    <a:pt x="2081" y="2432"/>
                    <a:pt x="2030" y="2431"/>
                    <a:pt x="2076" y="2429"/>
                  </a:cubicBezTo>
                  <a:cubicBezTo>
                    <a:pt x="2062" y="2429"/>
                    <a:pt x="2030" y="2428"/>
                    <a:pt x="2020" y="2421"/>
                  </a:cubicBezTo>
                  <a:cubicBezTo>
                    <a:pt x="2024" y="2407"/>
                    <a:pt x="1991" y="2411"/>
                    <a:pt x="1988" y="2408"/>
                  </a:cubicBezTo>
                  <a:cubicBezTo>
                    <a:pt x="1994" y="2407"/>
                    <a:pt x="1969" y="2407"/>
                    <a:pt x="1976" y="2406"/>
                  </a:cubicBezTo>
                  <a:cubicBezTo>
                    <a:pt x="1982" y="2405"/>
                    <a:pt x="1971" y="2404"/>
                    <a:pt x="1995" y="2403"/>
                  </a:cubicBezTo>
                  <a:cubicBezTo>
                    <a:pt x="1993" y="2401"/>
                    <a:pt x="1895" y="2396"/>
                    <a:pt x="1955" y="2393"/>
                  </a:cubicBezTo>
                  <a:cubicBezTo>
                    <a:pt x="1940" y="2390"/>
                    <a:pt x="1908" y="2389"/>
                    <a:pt x="1977" y="2387"/>
                  </a:cubicBezTo>
                  <a:cubicBezTo>
                    <a:pt x="1888" y="2384"/>
                    <a:pt x="2016" y="2381"/>
                    <a:pt x="1930" y="2380"/>
                  </a:cubicBezTo>
                  <a:cubicBezTo>
                    <a:pt x="1905" y="2381"/>
                    <a:pt x="1926" y="2379"/>
                    <a:pt x="1936" y="2380"/>
                  </a:cubicBezTo>
                  <a:cubicBezTo>
                    <a:pt x="1919" y="2381"/>
                    <a:pt x="1941" y="2379"/>
                    <a:pt x="1935" y="2375"/>
                  </a:cubicBezTo>
                  <a:cubicBezTo>
                    <a:pt x="1933" y="2374"/>
                    <a:pt x="1915" y="2372"/>
                    <a:pt x="1925" y="2371"/>
                  </a:cubicBezTo>
                  <a:cubicBezTo>
                    <a:pt x="1947" y="2369"/>
                    <a:pt x="1933" y="2366"/>
                    <a:pt x="1933" y="2364"/>
                  </a:cubicBezTo>
                  <a:cubicBezTo>
                    <a:pt x="1938" y="2361"/>
                    <a:pt x="1851" y="2359"/>
                    <a:pt x="1879" y="2358"/>
                  </a:cubicBezTo>
                  <a:cubicBezTo>
                    <a:pt x="1913" y="2357"/>
                    <a:pt x="1856" y="2357"/>
                    <a:pt x="1886" y="2356"/>
                  </a:cubicBezTo>
                  <a:cubicBezTo>
                    <a:pt x="1945" y="2355"/>
                    <a:pt x="1861" y="2346"/>
                    <a:pt x="1861" y="2344"/>
                  </a:cubicBezTo>
                  <a:cubicBezTo>
                    <a:pt x="1803" y="2338"/>
                    <a:pt x="1813" y="2333"/>
                    <a:pt x="1701" y="2327"/>
                  </a:cubicBezTo>
                  <a:cubicBezTo>
                    <a:pt x="1676" y="2328"/>
                    <a:pt x="1697" y="2326"/>
                    <a:pt x="1707" y="2327"/>
                  </a:cubicBezTo>
                  <a:cubicBezTo>
                    <a:pt x="1703" y="2327"/>
                    <a:pt x="1699" y="2328"/>
                    <a:pt x="1701" y="2327"/>
                  </a:cubicBezTo>
                  <a:cubicBezTo>
                    <a:pt x="1707" y="2326"/>
                    <a:pt x="1661" y="2325"/>
                    <a:pt x="1701" y="2324"/>
                  </a:cubicBezTo>
                  <a:cubicBezTo>
                    <a:pt x="1676" y="2323"/>
                    <a:pt x="1716" y="2322"/>
                    <a:pt x="1707" y="2321"/>
                  </a:cubicBezTo>
                  <a:cubicBezTo>
                    <a:pt x="1703" y="2321"/>
                    <a:pt x="1714" y="2320"/>
                    <a:pt x="1680" y="2320"/>
                  </a:cubicBezTo>
                  <a:cubicBezTo>
                    <a:pt x="1655" y="2321"/>
                    <a:pt x="1676" y="2319"/>
                    <a:pt x="1686" y="2320"/>
                  </a:cubicBezTo>
                  <a:cubicBezTo>
                    <a:pt x="1682" y="2320"/>
                    <a:pt x="1678" y="2320"/>
                    <a:pt x="1680" y="2320"/>
                  </a:cubicBezTo>
                  <a:cubicBezTo>
                    <a:pt x="1646" y="2314"/>
                    <a:pt x="1677" y="2315"/>
                    <a:pt x="1587" y="2314"/>
                  </a:cubicBezTo>
                  <a:cubicBezTo>
                    <a:pt x="1582" y="2313"/>
                    <a:pt x="1577" y="2312"/>
                    <a:pt x="1572" y="2312"/>
                  </a:cubicBezTo>
                  <a:cubicBezTo>
                    <a:pt x="1505" y="2312"/>
                    <a:pt x="1528" y="2310"/>
                    <a:pt x="1523" y="2309"/>
                  </a:cubicBezTo>
                  <a:cubicBezTo>
                    <a:pt x="1518" y="2307"/>
                    <a:pt x="1465" y="2306"/>
                    <a:pt x="1519" y="2304"/>
                  </a:cubicBezTo>
                  <a:cubicBezTo>
                    <a:pt x="1498" y="2304"/>
                    <a:pt x="1500" y="2302"/>
                    <a:pt x="1462" y="2302"/>
                  </a:cubicBezTo>
                  <a:cubicBezTo>
                    <a:pt x="1520" y="2298"/>
                    <a:pt x="1395" y="2300"/>
                    <a:pt x="1457" y="2300"/>
                  </a:cubicBezTo>
                  <a:cubicBezTo>
                    <a:pt x="1453" y="2300"/>
                    <a:pt x="1449" y="2300"/>
                    <a:pt x="1451" y="2300"/>
                  </a:cubicBezTo>
                  <a:cubicBezTo>
                    <a:pt x="1431" y="2297"/>
                    <a:pt x="1325" y="2291"/>
                    <a:pt x="1357" y="2289"/>
                  </a:cubicBezTo>
                  <a:cubicBezTo>
                    <a:pt x="1426" y="2282"/>
                    <a:pt x="1453" y="2271"/>
                    <a:pt x="1500" y="2271"/>
                  </a:cubicBezTo>
                  <a:lnTo>
                    <a:pt x="1500" y="2265"/>
                  </a:lnTo>
                  <a:cubicBezTo>
                    <a:pt x="1541" y="2265"/>
                    <a:pt x="1577" y="2261"/>
                    <a:pt x="1558" y="2259"/>
                  </a:cubicBezTo>
                  <a:cubicBezTo>
                    <a:pt x="1579" y="2258"/>
                    <a:pt x="1603" y="2258"/>
                    <a:pt x="1617" y="2257"/>
                  </a:cubicBezTo>
                  <a:cubicBezTo>
                    <a:pt x="1582" y="2253"/>
                    <a:pt x="1676" y="2252"/>
                    <a:pt x="1666" y="2249"/>
                  </a:cubicBezTo>
                  <a:cubicBezTo>
                    <a:pt x="1729" y="2240"/>
                    <a:pt x="1819" y="2232"/>
                    <a:pt x="1852" y="2218"/>
                  </a:cubicBezTo>
                  <a:cubicBezTo>
                    <a:pt x="1895" y="2214"/>
                    <a:pt x="1880" y="2211"/>
                    <a:pt x="1935" y="2205"/>
                  </a:cubicBezTo>
                  <a:cubicBezTo>
                    <a:pt x="1979" y="2186"/>
                    <a:pt x="1978" y="2193"/>
                    <a:pt x="2019" y="2183"/>
                  </a:cubicBezTo>
                  <a:cubicBezTo>
                    <a:pt x="1987" y="2182"/>
                    <a:pt x="2022" y="2181"/>
                    <a:pt x="2020" y="2180"/>
                  </a:cubicBezTo>
                  <a:cubicBezTo>
                    <a:pt x="2017" y="2179"/>
                    <a:pt x="2008" y="2177"/>
                    <a:pt x="2022" y="2176"/>
                  </a:cubicBezTo>
                  <a:cubicBezTo>
                    <a:pt x="2040" y="2173"/>
                    <a:pt x="2056" y="2172"/>
                    <a:pt x="2061" y="2170"/>
                  </a:cubicBezTo>
                  <a:cubicBezTo>
                    <a:pt x="2057" y="2168"/>
                    <a:pt x="2088" y="2167"/>
                    <a:pt x="2061" y="2166"/>
                  </a:cubicBezTo>
                  <a:cubicBezTo>
                    <a:pt x="2107" y="2165"/>
                    <a:pt x="2041" y="2164"/>
                    <a:pt x="2066" y="2163"/>
                  </a:cubicBezTo>
                  <a:cubicBezTo>
                    <a:pt x="2097" y="2162"/>
                    <a:pt x="2075" y="2161"/>
                    <a:pt x="2081" y="2160"/>
                  </a:cubicBezTo>
                  <a:cubicBezTo>
                    <a:pt x="2086" y="2158"/>
                    <a:pt x="2109" y="2156"/>
                    <a:pt x="2102" y="2155"/>
                  </a:cubicBezTo>
                  <a:cubicBezTo>
                    <a:pt x="2069" y="2154"/>
                    <a:pt x="2087" y="2153"/>
                    <a:pt x="2100" y="2152"/>
                  </a:cubicBezTo>
                  <a:cubicBezTo>
                    <a:pt x="2113" y="2151"/>
                    <a:pt x="2139" y="2150"/>
                    <a:pt x="2104" y="2149"/>
                  </a:cubicBezTo>
                  <a:cubicBezTo>
                    <a:pt x="2106" y="2147"/>
                    <a:pt x="2176" y="2141"/>
                    <a:pt x="2163" y="2137"/>
                  </a:cubicBezTo>
                  <a:cubicBezTo>
                    <a:pt x="2159" y="2136"/>
                    <a:pt x="2192" y="2135"/>
                    <a:pt x="2167" y="2134"/>
                  </a:cubicBezTo>
                  <a:cubicBezTo>
                    <a:pt x="2147" y="2133"/>
                    <a:pt x="2181" y="2132"/>
                    <a:pt x="2184" y="2131"/>
                  </a:cubicBezTo>
                  <a:cubicBezTo>
                    <a:pt x="2180" y="2120"/>
                    <a:pt x="2236" y="2124"/>
                    <a:pt x="2186" y="2121"/>
                  </a:cubicBezTo>
                  <a:cubicBezTo>
                    <a:pt x="2226" y="2120"/>
                    <a:pt x="2199" y="2118"/>
                    <a:pt x="2206" y="2116"/>
                  </a:cubicBezTo>
                  <a:cubicBezTo>
                    <a:pt x="2222" y="2114"/>
                    <a:pt x="2170" y="2111"/>
                    <a:pt x="2186" y="2109"/>
                  </a:cubicBezTo>
                  <a:cubicBezTo>
                    <a:pt x="2235" y="2105"/>
                    <a:pt x="2191" y="2104"/>
                    <a:pt x="2206" y="2097"/>
                  </a:cubicBezTo>
                  <a:cubicBezTo>
                    <a:pt x="2207" y="2091"/>
                    <a:pt x="2190" y="2094"/>
                    <a:pt x="2204" y="2092"/>
                  </a:cubicBezTo>
                  <a:cubicBezTo>
                    <a:pt x="2230" y="2083"/>
                    <a:pt x="2283" y="2078"/>
                    <a:pt x="2290" y="2070"/>
                  </a:cubicBezTo>
                  <a:cubicBezTo>
                    <a:pt x="2277" y="2067"/>
                    <a:pt x="2302" y="2065"/>
                    <a:pt x="2307" y="2064"/>
                  </a:cubicBezTo>
                  <a:cubicBezTo>
                    <a:pt x="2320" y="2063"/>
                    <a:pt x="2308" y="2061"/>
                    <a:pt x="2311" y="2060"/>
                  </a:cubicBezTo>
                  <a:cubicBezTo>
                    <a:pt x="2313" y="2059"/>
                    <a:pt x="2334" y="2057"/>
                    <a:pt x="2323" y="2057"/>
                  </a:cubicBezTo>
                  <a:cubicBezTo>
                    <a:pt x="2299" y="2056"/>
                    <a:pt x="2342" y="2055"/>
                    <a:pt x="2323" y="2055"/>
                  </a:cubicBezTo>
                  <a:cubicBezTo>
                    <a:pt x="2297" y="2054"/>
                    <a:pt x="2352" y="2053"/>
                    <a:pt x="2314" y="2053"/>
                  </a:cubicBezTo>
                  <a:cubicBezTo>
                    <a:pt x="2312" y="2053"/>
                    <a:pt x="2330" y="2051"/>
                    <a:pt x="2324" y="2051"/>
                  </a:cubicBezTo>
                  <a:cubicBezTo>
                    <a:pt x="2294" y="2050"/>
                    <a:pt x="2343" y="2050"/>
                    <a:pt x="2333" y="2049"/>
                  </a:cubicBezTo>
                  <a:cubicBezTo>
                    <a:pt x="2323" y="2048"/>
                    <a:pt x="2331" y="2047"/>
                    <a:pt x="2331" y="2045"/>
                  </a:cubicBezTo>
                  <a:cubicBezTo>
                    <a:pt x="2332" y="2044"/>
                    <a:pt x="2326" y="2043"/>
                    <a:pt x="2350" y="2043"/>
                  </a:cubicBezTo>
                  <a:cubicBezTo>
                    <a:pt x="2321" y="2042"/>
                    <a:pt x="2321" y="2040"/>
                    <a:pt x="2337" y="2039"/>
                  </a:cubicBezTo>
                  <a:cubicBezTo>
                    <a:pt x="2364" y="2038"/>
                    <a:pt x="2306" y="2037"/>
                    <a:pt x="2331" y="2036"/>
                  </a:cubicBezTo>
                  <a:cubicBezTo>
                    <a:pt x="2347" y="2036"/>
                    <a:pt x="2351" y="2036"/>
                    <a:pt x="2373" y="2037"/>
                  </a:cubicBezTo>
                  <a:cubicBezTo>
                    <a:pt x="2362" y="2031"/>
                    <a:pt x="2383" y="2028"/>
                    <a:pt x="2398" y="2024"/>
                  </a:cubicBezTo>
                  <a:cubicBezTo>
                    <a:pt x="2425" y="2022"/>
                    <a:pt x="2388" y="2020"/>
                    <a:pt x="2392" y="2018"/>
                  </a:cubicBezTo>
                  <a:cubicBezTo>
                    <a:pt x="2395" y="2017"/>
                    <a:pt x="2394" y="2016"/>
                    <a:pt x="2378" y="2015"/>
                  </a:cubicBezTo>
                  <a:cubicBezTo>
                    <a:pt x="2360" y="2014"/>
                    <a:pt x="2379" y="2012"/>
                    <a:pt x="2351" y="2010"/>
                  </a:cubicBezTo>
                  <a:cubicBezTo>
                    <a:pt x="2334" y="2009"/>
                    <a:pt x="2390" y="2009"/>
                    <a:pt x="2358" y="2008"/>
                  </a:cubicBezTo>
                  <a:cubicBezTo>
                    <a:pt x="2342" y="2005"/>
                    <a:pt x="2336" y="2006"/>
                    <a:pt x="2308" y="2005"/>
                  </a:cubicBezTo>
                  <a:cubicBezTo>
                    <a:pt x="2339" y="2004"/>
                    <a:pt x="2338" y="2007"/>
                    <a:pt x="2358" y="2001"/>
                  </a:cubicBezTo>
                  <a:cubicBezTo>
                    <a:pt x="2369" y="2000"/>
                    <a:pt x="2344" y="1999"/>
                    <a:pt x="2351" y="1998"/>
                  </a:cubicBezTo>
                  <a:cubicBezTo>
                    <a:pt x="2357" y="1997"/>
                    <a:pt x="2348" y="1996"/>
                    <a:pt x="2353" y="1995"/>
                  </a:cubicBezTo>
                  <a:cubicBezTo>
                    <a:pt x="2357" y="1994"/>
                    <a:pt x="2367" y="1993"/>
                    <a:pt x="2362" y="1992"/>
                  </a:cubicBezTo>
                  <a:cubicBezTo>
                    <a:pt x="2340" y="1987"/>
                    <a:pt x="2366" y="1988"/>
                    <a:pt x="2349" y="1985"/>
                  </a:cubicBezTo>
                  <a:cubicBezTo>
                    <a:pt x="2331" y="1983"/>
                    <a:pt x="2362" y="1982"/>
                    <a:pt x="2352" y="1981"/>
                  </a:cubicBezTo>
                  <a:cubicBezTo>
                    <a:pt x="2343" y="1979"/>
                    <a:pt x="2325" y="1978"/>
                    <a:pt x="2334" y="1977"/>
                  </a:cubicBezTo>
                  <a:cubicBezTo>
                    <a:pt x="2354" y="1974"/>
                    <a:pt x="2333" y="1972"/>
                    <a:pt x="2297" y="1970"/>
                  </a:cubicBezTo>
                  <a:cubicBezTo>
                    <a:pt x="2358" y="1970"/>
                    <a:pt x="2339" y="1951"/>
                    <a:pt x="2270" y="1948"/>
                  </a:cubicBezTo>
                  <a:cubicBezTo>
                    <a:pt x="2293" y="1947"/>
                    <a:pt x="2332" y="1946"/>
                    <a:pt x="2283" y="1945"/>
                  </a:cubicBezTo>
                  <a:cubicBezTo>
                    <a:pt x="2258" y="1946"/>
                    <a:pt x="2280" y="1944"/>
                    <a:pt x="2290" y="1945"/>
                  </a:cubicBezTo>
                  <a:cubicBezTo>
                    <a:pt x="2285" y="1945"/>
                    <a:pt x="2281" y="1946"/>
                    <a:pt x="2283" y="1945"/>
                  </a:cubicBezTo>
                  <a:cubicBezTo>
                    <a:pt x="2257" y="1944"/>
                    <a:pt x="2294" y="1943"/>
                    <a:pt x="2274" y="1942"/>
                  </a:cubicBezTo>
                  <a:cubicBezTo>
                    <a:pt x="2259" y="1941"/>
                    <a:pt x="2239" y="1939"/>
                    <a:pt x="2249" y="1938"/>
                  </a:cubicBezTo>
                  <a:cubicBezTo>
                    <a:pt x="2287" y="1937"/>
                    <a:pt x="2216" y="1935"/>
                    <a:pt x="2267" y="1934"/>
                  </a:cubicBezTo>
                  <a:cubicBezTo>
                    <a:pt x="2210" y="1929"/>
                    <a:pt x="2131" y="1911"/>
                    <a:pt x="2079" y="1900"/>
                  </a:cubicBezTo>
                  <a:cubicBezTo>
                    <a:pt x="2029" y="1899"/>
                    <a:pt x="2048" y="1891"/>
                    <a:pt x="1961" y="1888"/>
                  </a:cubicBezTo>
                  <a:cubicBezTo>
                    <a:pt x="1990" y="1887"/>
                    <a:pt x="1966" y="1886"/>
                    <a:pt x="1979" y="1885"/>
                  </a:cubicBezTo>
                  <a:cubicBezTo>
                    <a:pt x="1993" y="1883"/>
                    <a:pt x="1940" y="1882"/>
                    <a:pt x="1977" y="1881"/>
                  </a:cubicBezTo>
                  <a:cubicBezTo>
                    <a:pt x="1923" y="1862"/>
                    <a:pt x="1705" y="1853"/>
                    <a:pt x="1602" y="1832"/>
                  </a:cubicBezTo>
                  <a:cubicBezTo>
                    <a:pt x="1560" y="1831"/>
                    <a:pt x="1602" y="1829"/>
                    <a:pt x="1564" y="1828"/>
                  </a:cubicBezTo>
                  <a:cubicBezTo>
                    <a:pt x="1616" y="1827"/>
                    <a:pt x="1556" y="1825"/>
                    <a:pt x="1558" y="1824"/>
                  </a:cubicBezTo>
                  <a:cubicBezTo>
                    <a:pt x="1562" y="1821"/>
                    <a:pt x="1573" y="1818"/>
                    <a:pt x="1542" y="1815"/>
                  </a:cubicBezTo>
                  <a:cubicBezTo>
                    <a:pt x="1521" y="1811"/>
                    <a:pt x="1569" y="1810"/>
                    <a:pt x="1578" y="1809"/>
                  </a:cubicBezTo>
                  <a:cubicBezTo>
                    <a:pt x="1565" y="1809"/>
                    <a:pt x="1531" y="1809"/>
                    <a:pt x="1550" y="1808"/>
                  </a:cubicBezTo>
                  <a:cubicBezTo>
                    <a:pt x="1563" y="1807"/>
                    <a:pt x="1582" y="1806"/>
                    <a:pt x="1577" y="1805"/>
                  </a:cubicBezTo>
                  <a:cubicBezTo>
                    <a:pt x="1571" y="1805"/>
                    <a:pt x="1617" y="1804"/>
                    <a:pt x="1590" y="1803"/>
                  </a:cubicBezTo>
                  <a:cubicBezTo>
                    <a:pt x="1581" y="1803"/>
                    <a:pt x="1595" y="1802"/>
                    <a:pt x="1592" y="1801"/>
                  </a:cubicBezTo>
                  <a:cubicBezTo>
                    <a:pt x="1587" y="1800"/>
                    <a:pt x="1597" y="1799"/>
                    <a:pt x="1603" y="1798"/>
                  </a:cubicBezTo>
                  <a:cubicBezTo>
                    <a:pt x="1608" y="1798"/>
                    <a:pt x="1617" y="1797"/>
                    <a:pt x="1623" y="1796"/>
                  </a:cubicBezTo>
                  <a:cubicBezTo>
                    <a:pt x="1628" y="1796"/>
                    <a:pt x="1586" y="1795"/>
                    <a:pt x="1620" y="1794"/>
                  </a:cubicBezTo>
                  <a:cubicBezTo>
                    <a:pt x="1576" y="1794"/>
                    <a:pt x="1643" y="1791"/>
                    <a:pt x="1665" y="1786"/>
                  </a:cubicBezTo>
                  <a:cubicBezTo>
                    <a:pt x="1670" y="1776"/>
                    <a:pt x="1752" y="1775"/>
                    <a:pt x="1766" y="1767"/>
                  </a:cubicBezTo>
                  <a:cubicBezTo>
                    <a:pt x="1736" y="1767"/>
                    <a:pt x="1763" y="1766"/>
                    <a:pt x="1775" y="1766"/>
                  </a:cubicBezTo>
                  <a:cubicBezTo>
                    <a:pt x="1785" y="1760"/>
                    <a:pt x="1828" y="1746"/>
                    <a:pt x="1871" y="1746"/>
                  </a:cubicBezTo>
                  <a:cubicBezTo>
                    <a:pt x="1834" y="1745"/>
                    <a:pt x="1884" y="1744"/>
                    <a:pt x="1875" y="1743"/>
                  </a:cubicBezTo>
                  <a:cubicBezTo>
                    <a:pt x="1868" y="1743"/>
                    <a:pt x="1869" y="1741"/>
                    <a:pt x="1890" y="1740"/>
                  </a:cubicBezTo>
                  <a:cubicBezTo>
                    <a:pt x="1908" y="1740"/>
                    <a:pt x="1883" y="1737"/>
                    <a:pt x="1900" y="1736"/>
                  </a:cubicBezTo>
                  <a:cubicBezTo>
                    <a:pt x="1981" y="1728"/>
                    <a:pt x="1984" y="1720"/>
                    <a:pt x="2101" y="1708"/>
                  </a:cubicBezTo>
                  <a:cubicBezTo>
                    <a:pt x="2061" y="1707"/>
                    <a:pt x="2103" y="1706"/>
                    <a:pt x="2108" y="1706"/>
                  </a:cubicBezTo>
                  <a:cubicBezTo>
                    <a:pt x="2123" y="1704"/>
                    <a:pt x="2144" y="1702"/>
                    <a:pt x="2144" y="1699"/>
                  </a:cubicBezTo>
                  <a:cubicBezTo>
                    <a:pt x="2144" y="1698"/>
                    <a:pt x="2131" y="1696"/>
                    <a:pt x="2179" y="1695"/>
                  </a:cubicBezTo>
                  <a:cubicBezTo>
                    <a:pt x="2184" y="1695"/>
                    <a:pt x="2184" y="1694"/>
                    <a:pt x="2185" y="1694"/>
                  </a:cubicBezTo>
                  <a:cubicBezTo>
                    <a:pt x="2195" y="1692"/>
                    <a:pt x="2176" y="1690"/>
                    <a:pt x="2202" y="1687"/>
                  </a:cubicBezTo>
                  <a:cubicBezTo>
                    <a:pt x="2223" y="1686"/>
                    <a:pt x="2216" y="1683"/>
                    <a:pt x="2224" y="1681"/>
                  </a:cubicBezTo>
                  <a:cubicBezTo>
                    <a:pt x="2243" y="1676"/>
                    <a:pt x="2243" y="1669"/>
                    <a:pt x="2249" y="1665"/>
                  </a:cubicBezTo>
                  <a:cubicBezTo>
                    <a:pt x="2288" y="1662"/>
                    <a:pt x="2266" y="1659"/>
                    <a:pt x="2267" y="1656"/>
                  </a:cubicBezTo>
                  <a:cubicBezTo>
                    <a:pt x="2267" y="1654"/>
                    <a:pt x="2226" y="1652"/>
                    <a:pt x="2289" y="1650"/>
                  </a:cubicBezTo>
                  <a:cubicBezTo>
                    <a:pt x="2292" y="1650"/>
                    <a:pt x="2291" y="1650"/>
                    <a:pt x="2287" y="1650"/>
                  </a:cubicBezTo>
                  <a:cubicBezTo>
                    <a:pt x="2253" y="1648"/>
                    <a:pt x="2314" y="1647"/>
                    <a:pt x="2289" y="1647"/>
                  </a:cubicBezTo>
                  <a:cubicBezTo>
                    <a:pt x="2258" y="1645"/>
                    <a:pt x="2295" y="1645"/>
                    <a:pt x="2292" y="1644"/>
                  </a:cubicBezTo>
                  <a:cubicBezTo>
                    <a:pt x="2288" y="1643"/>
                    <a:pt x="2278" y="1641"/>
                    <a:pt x="2303" y="1640"/>
                  </a:cubicBezTo>
                  <a:cubicBezTo>
                    <a:pt x="2336" y="1639"/>
                    <a:pt x="2284" y="1638"/>
                    <a:pt x="2289" y="1637"/>
                  </a:cubicBezTo>
                  <a:cubicBezTo>
                    <a:pt x="2326" y="1633"/>
                    <a:pt x="2299" y="1630"/>
                    <a:pt x="2332" y="1628"/>
                  </a:cubicBezTo>
                  <a:cubicBezTo>
                    <a:pt x="2343" y="1628"/>
                    <a:pt x="2302" y="1627"/>
                    <a:pt x="2327" y="1626"/>
                  </a:cubicBezTo>
                  <a:cubicBezTo>
                    <a:pt x="2347" y="1625"/>
                    <a:pt x="2326" y="1623"/>
                    <a:pt x="2352" y="1621"/>
                  </a:cubicBezTo>
                  <a:cubicBezTo>
                    <a:pt x="2317" y="1620"/>
                    <a:pt x="2358" y="1619"/>
                    <a:pt x="2353" y="1618"/>
                  </a:cubicBezTo>
                  <a:cubicBezTo>
                    <a:pt x="2351" y="1609"/>
                    <a:pt x="2341" y="1611"/>
                    <a:pt x="2384" y="1608"/>
                  </a:cubicBezTo>
                  <a:cubicBezTo>
                    <a:pt x="2393" y="1608"/>
                    <a:pt x="2398" y="1606"/>
                    <a:pt x="2392" y="1606"/>
                  </a:cubicBezTo>
                  <a:cubicBezTo>
                    <a:pt x="2360" y="1605"/>
                    <a:pt x="2391" y="1604"/>
                    <a:pt x="2396" y="1604"/>
                  </a:cubicBezTo>
                  <a:cubicBezTo>
                    <a:pt x="2404" y="1603"/>
                    <a:pt x="2355" y="1602"/>
                    <a:pt x="2388" y="1601"/>
                  </a:cubicBezTo>
                  <a:cubicBezTo>
                    <a:pt x="2420" y="1597"/>
                    <a:pt x="2393" y="1597"/>
                    <a:pt x="2427" y="1593"/>
                  </a:cubicBezTo>
                  <a:cubicBezTo>
                    <a:pt x="2435" y="1592"/>
                    <a:pt x="2409" y="1591"/>
                    <a:pt x="2417" y="1591"/>
                  </a:cubicBezTo>
                  <a:cubicBezTo>
                    <a:pt x="2430" y="1590"/>
                    <a:pt x="2419" y="1589"/>
                    <a:pt x="2426" y="1588"/>
                  </a:cubicBezTo>
                  <a:cubicBezTo>
                    <a:pt x="2436" y="1587"/>
                    <a:pt x="2434" y="1586"/>
                    <a:pt x="2450" y="1585"/>
                  </a:cubicBezTo>
                  <a:cubicBezTo>
                    <a:pt x="2478" y="1584"/>
                    <a:pt x="2421" y="1583"/>
                    <a:pt x="2434" y="1582"/>
                  </a:cubicBezTo>
                  <a:cubicBezTo>
                    <a:pt x="2446" y="1581"/>
                    <a:pt x="2465" y="1580"/>
                    <a:pt x="2456" y="1579"/>
                  </a:cubicBezTo>
                  <a:cubicBezTo>
                    <a:pt x="2441" y="1576"/>
                    <a:pt x="2507" y="1574"/>
                    <a:pt x="2461" y="1572"/>
                  </a:cubicBezTo>
                  <a:cubicBezTo>
                    <a:pt x="2507" y="1569"/>
                    <a:pt x="2438" y="1570"/>
                    <a:pt x="2477" y="1565"/>
                  </a:cubicBezTo>
                  <a:cubicBezTo>
                    <a:pt x="2481" y="1564"/>
                    <a:pt x="2473" y="1563"/>
                    <a:pt x="2490" y="1562"/>
                  </a:cubicBezTo>
                  <a:cubicBezTo>
                    <a:pt x="2501" y="1561"/>
                    <a:pt x="2469" y="1559"/>
                    <a:pt x="2480" y="1559"/>
                  </a:cubicBezTo>
                  <a:cubicBezTo>
                    <a:pt x="2499" y="1558"/>
                    <a:pt x="2477" y="1557"/>
                    <a:pt x="2488" y="1556"/>
                  </a:cubicBezTo>
                  <a:cubicBezTo>
                    <a:pt x="2494" y="1556"/>
                    <a:pt x="2487" y="1555"/>
                    <a:pt x="2488" y="1554"/>
                  </a:cubicBezTo>
                  <a:cubicBezTo>
                    <a:pt x="2445" y="1554"/>
                    <a:pt x="2451" y="1553"/>
                    <a:pt x="2458" y="1553"/>
                  </a:cubicBezTo>
                  <a:cubicBezTo>
                    <a:pt x="2469" y="1551"/>
                    <a:pt x="2497" y="1550"/>
                    <a:pt x="2464" y="1549"/>
                  </a:cubicBezTo>
                  <a:cubicBezTo>
                    <a:pt x="2429" y="1548"/>
                    <a:pt x="2475" y="1547"/>
                    <a:pt x="2465" y="1546"/>
                  </a:cubicBezTo>
                  <a:cubicBezTo>
                    <a:pt x="2445" y="1544"/>
                    <a:pt x="2440" y="1541"/>
                    <a:pt x="2437" y="1538"/>
                  </a:cubicBezTo>
                  <a:cubicBezTo>
                    <a:pt x="2435" y="1537"/>
                    <a:pt x="2418" y="1535"/>
                    <a:pt x="2453" y="1534"/>
                  </a:cubicBezTo>
                  <a:cubicBezTo>
                    <a:pt x="2424" y="1533"/>
                    <a:pt x="2437" y="1531"/>
                    <a:pt x="2436" y="1530"/>
                  </a:cubicBezTo>
                  <a:cubicBezTo>
                    <a:pt x="2434" y="1528"/>
                    <a:pt x="2429" y="1526"/>
                    <a:pt x="2438" y="1524"/>
                  </a:cubicBezTo>
                  <a:cubicBezTo>
                    <a:pt x="2443" y="1522"/>
                    <a:pt x="2394" y="1522"/>
                    <a:pt x="2435" y="1521"/>
                  </a:cubicBezTo>
                  <a:cubicBezTo>
                    <a:pt x="2423" y="1520"/>
                    <a:pt x="2411" y="1518"/>
                    <a:pt x="2401" y="1518"/>
                  </a:cubicBezTo>
                  <a:cubicBezTo>
                    <a:pt x="2412" y="1517"/>
                    <a:pt x="2437" y="1515"/>
                    <a:pt x="2433" y="1515"/>
                  </a:cubicBezTo>
                  <a:cubicBezTo>
                    <a:pt x="2404" y="1514"/>
                    <a:pt x="2442" y="1514"/>
                    <a:pt x="2435" y="1513"/>
                  </a:cubicBezTo>
                  <a:cubicBezTo>
                    <a:pt x="2426" y="1511"/>
                    <a:pt x="2409" y="1510"/>
                    <a:pt x="2406" y="1506"/>
                  </a:cubicBezTo>
                  <a:cubicBezTo>
                    <a:pt x="2408" y="1505"/>
                    <a:pt x="2360" y="1505"/>
                    <a:pt x="2389" y="1503"/>
                  </a:cubicBezTo>
                  <a:cubicBezTo>
                    <a:pt x="2403" y="1502"/>
                    <a:pt x="2395" y="1500"/>
                    <a:pt x="2388" y="1499"/>
                  </a:cubicBezTo>
                  <a:cubicBezTo>
                    <a:pt x="2358" y="1498"/>
                    <a:pt x="2371" y="1497"/>
                    <a:pt x="2375" y="1496"/>
                  </a:cubicBezTo>
                  <a:cubicBezTo>
                    <a:pt x="2345" y="1489"/>
                    <a:pt x="2401" y="1490"/>
                    <a:pt x="2305" y="1488"/>
                  </a:cubicBezTo>
                  <a:cubicBezTo>
                    <a:pt x="2383" y="1487"/>
                    <a:pt x="2366" y="1483"/>
                    <a:pt x="2333" y="1482"/>
                  </a:cubicBezTo>
                  <a:cubicBezTo>
                    <a:pt x="2380" y="1480"/>
                    <a:pt x="2332" y="1480"/>
                    <a:pt x="2350" y="1477"/>
                  </a:cubicBezTo>
                  <a:cubicBezTo>
                    <a:pt x="2357" y="1475"/>
                    <a:pt x="2366" y="1473"/>
                    <a:pt x="2346" y="1472"/>
                  </a:cubicBezTo>
                  <a:cubicBezTo>
                    <a:pt x="2314" y="1471"/>
                    <a:pt x="2349" y="1470"/>
                    <a:pt x="2341" y="1469"/>
                  </a:cubicBezTo>
                  <a:cubicBezTo>
                    <a:pt x="2303" y="1464"/>
                    <a:pt x="2380" y="1464"/>
                    <a:pt x="2331" y="1462"/>
                  </a:cubicBezTo>
                  <a:cubicBezTo>
                    <a:pt x="2309" y="1455"/>
                    <a:pt x="2302" y="1453"/>
                    <a:pt x="2273" y="1445"/>
                  </a:cubicBezTo>
                  <a:cubicBezTo>
                    <a:pt x="2311" y="1444"/>
                    <a:pt x="2246" y="1443"/>
                    <a:pt x="2269" y="1442"/>
                  </a:cubicBezTo>
                  <a:cubicBezTo>
                    <a:pt x="2301" y="1441"/>
                    <a:pt x="2282" y="1441"/>
                    <a:pt x="2270" y="1440"/>
                  </a:cubicBezTo>
                  <a:cubicBezTo>
                    <a:pt x="2206" y="1435"/>
                    <a:pt x="2191" y="1422"/>
                    <a:pt x="2126" y="1417"/>
                  </a:cubicBezTo>
                  <a:cubicBezTo>
                    <a:pt x="2127" y="1416"/>
                    <a:pt x="2092" y="1415"/>
                    <a:pt x="2118" y="1414"/>
                  </a:cubicBezTo>
                  <a:cubicBezTo>
                    <a:pt x="2142" y="1413"/>
                    <a:pt x="2106" y="1412"/>
                    <a:pt x="2102" y="1411"/>
                  </a:cubicBezTo>
                  <a:cubicBezTo>
                    <a:pt x="2073" y="1401"/>
                    <a:pt x="2100" y="1407"/>
                    <a:pt x="2041" y="1401"/>
                  </a:cubicBezTo>
                  <a:cubicBezTo>
                    <a:pt x="2088" y="1399"/>
                    <a:pt x="1995" y="1397"/>
                    <a:pt x="2040" y="1395"/>
                  </a:cubicBezTo>
                  <a:cubicBezTo>
                    <a:pt x="1956" y="1387"/>
                    <a:pt x="1981" y="1383"/>
                    <a:pt x="1860" y="1376"/>
                  </a:cubicBezTo>
                  <a:cubicBezTo>
                    <a:pt x="1874" y="1375"/>
                    <a:pt x="1889" y="1375"/>
                    <a:pt x="1893" y="1375"/>
                  </a:cubicBezTo>
                  <a:cubicBezTo>
                    <a:pt x="1915" y="1371"/>
                    <a:pt x="1828" y="1378"/>
                    <a:pt x="1862" y="1368"/>
                  </a:cubicBezTo>
                  <a:cubicBezTo>
                    <a:pt x="1857" y="1368"/>
                    <a:pt x="1844" y="1368"/>
                    <a:pt x="1830" y="1367"/>
                  </a:cubicBezTo>
                  <a:cubicBezTo>
                    <a:pt x="1848" y="1364"/>
                    <a:pt x="1808" y="1362"/>
                    <a:pt x="1772" y="1359"/>
                  </a:cubicBezTo>
                  <a:cubicBezTo>
                    <a:pt x="1887" y="1358"/>
                    <a:pt x="1675" y="1347"/>
                    <a:pt x="1666" y="1343"/>
                  </a:cubicBezTo>
                  <a:cubicBezTo>
                    <a:pt x="1584" y="1328"/>
                    <a:pt x="1546" y="1326"/>
                    <a:pt x="1509" y="1307"/>
                  </a:cubicBezTo>
                  <a:cubicBezTo>
                    <a:pt x="1511" y="1304"/>
                    <a:pt x="1473" y="1301"/>
                    <a:pt x="1517" y="1298"/>
                  </a:cubicBezTo>
                  <a:cubicBezTo>
                    <a:pt x="1527" y="1298"/>
                    <a:pt x="1515" y="1297"/>
                    <a:pt x="1511" y="1296"/>
                  </a:cubicBezTo>
                  <a:cubicBezTo>
                    <a:pt x="1494" y="1297"/>
                    <a:pt x="1494" y="1281"/>
                    <a:pt x="1508" y="1280"/>
                  </a:cubicBezTo>
                  <a:cubicBezTo>
                    <a:pt x="1508" y="1279"/>
                    <a:pt x="1498" y="1278"/>
                    <a:pt x="1500" y="1276"/>
                  </a:cubicBezTo>
                  <a:cubicBezTo>
                    <a:pt x="1501" y="1275"/>
                    <a:pt x="1527" y="1274"/>
                    <a:pt x="1516" y="1273"/>
                  </a:cubicBezTo>
                  <a:cubicBezTo>
                    <a:pt x="1488" y="1272"/>
                    <a:pt x="1525" y="1271"/>
                    <a:pt x="1528" y="1270"/>
                  </a:cubicBezTo>
                  <a:cubicBezTo>
                    <a:pt x="1553" y="1270"/>
                    <a:pt x="1523" y="1267"/>
                    <a:pt x="1561" y="1265"/>
                  </a:cubicBezTo>
                  <a:cubicBezTo>
                    <a:pt x="1509" y="1263"/>
                    <a:pt x="1570" y="1262"/>
                    <a:pt x="1564" y="1260"/>
                  </a:cubicBezTo>
                  <a:cubicBezTo>
                    <a:pt x="1557" y="1258"/>
                    <a:pt x="1549" y="1256"/>
                    <a:pt x="1580" y="1255"/>
                  </a:cubicBezTo>
                  <a:cubicBezTo>
                    <a:pt x="1590" y="1254"/>
                    <a:pt x="1585" y="1253"/>
                    <a:pt x="1581" y="1252"/>
                  </a:cubicBezTo>
                  <a:cubicBezTo>
                    <a:pt x="1576" y="1252"/>
                    <a:pt x="1621" y="1251"/>
                    <a:pt x="1587" y="1250"/>
                  </a:cubicBezTo>
                  <a:cubicBezTo>
                    <a:pt x="1609" y="1249"/>
                    <a:pt x="1559" y="1247"/>
                    <a:pt x="1587" y="1246"/>
                  </a:cubicBezTo>
                  <a:cubicBezTo>
                    <a:pt x="1623" y="1244"/>
                    <a:pt x="1566" y="1243"/>
                    <a:pt x="1579" y="1241"/>
                  </a:cubicBezTo>
                  <a:cubicBezTo>
                    <a:pt x="1591" y="1240"/>
                    <a:pt x="1590" y="1238"/>
                    <a:pt x="1579" y="1237"/>
                  </a:cubicBezTo>
                  <a:cubicBezTo>
                    <a:pt x="1568" y="1235"/>
                    <a:pt x="1636" y="1234"/>
                    <a:pt x="1584" y="1233"/>
                  </a:cubicBezTo>
                  <a:cubicBezTo>
                    <a:pt x="1621" y="1231"/>
                    <a:pt x="1596" y="1229"/>
                    <a:pt x="1602" y="1227"/>
                  </a:cubicBezTo>
                  <a:cubicBezTo>
                    <a:pt x="1610" y="1215"/>
                    <a:pt x="1587" y="1217"/>
                    <a:pt x="1588" y="1215"/>
                  </a:cubicBezTo>
                  <a:cubicBezTo>
                    <a:pt x="1623" y="1214"/>
                    <a:pt x="1580" y="1213"/>
                    <a:pt x="1590" y="1213"/>
                  </a:cubicBezTo>
                  <a:cubicBezTo>
                    <a:pt x="1602" y="1212"/>
                    <a:pt x="1589" y="1211"/>
                    <a:pt x="1600" y="1210"/>
                  </a:cubicBezTo>
                  <a:cubicBezTo>
                    <a:pt x="1616" y="1205"/>
                    <a:pt x="1580" y="1204"/>
                    <a:pt x="1621" y="1203"/>
                  </a:cubicBezTo>
                  <a:cubicBezTo>
                    <a:pt x="1587" y="1202"/>
                    <a:pt x="1622" y="1200"/>
                    <a:pt x="1613" y="1199"/>
                  </a:cubicBezTo>
                  <a:cubicBezTo>
                    <a:pt x="1593" y="1197"/>
                    <a:pt x="1591" y="1195"/>
                    <a:pt x="1607" y="1194"/>
                  </a:cubicBezTo>
                  <a:cubicBezTo>
                    <a:pt x="1656" y="1182"/>
                    <a:pt x="1575" y="1187"/>
                    <a:pt x="1559" y="1187"/>
                  </a:cubicBezTo>
                  <a:cubicBezTo>
                    <a:pt x="1578" y="1187"/>
                    <a:pt x="1590" y="1187"/>
                    <a:pt x="1602" y="1188"/>
                  </a:cubicBezTo>
                  <a:cubicBezTo>
                    <a:pt x="1584" y="1188"/>
                    <a:pt x="1596" y="1189"/>
                    <a:pt x="1594" y="1190"/>
                  </a:cubicBezTo>
                  <a:cubicBezTo>
                    <a:pt x="1590" y="1190"/>
                    <a:pt x="1586" y="1189"/>
                    <a:pt x="1582" y="1189"/>
                  </a:cubicBezTo>
                  <a:cubicBezTo>
                    <a:pt x="1617" y="1189"/>
                    <a:pt x="1517" y="1190"/>
                    <a:pt x="1603" y="1191"/>
                  </a:cubicBezTo>
                  <a:cubicBezTo>
                    <a:pt x="1588" y="1191"/>
                    <a:pt x="1575" y="1191"/>
                    <a:pt x="1561" y="1192"/>
                  </a:cubicBezTo>
                  <a:cubicBezTo>
                    <a:pt x="1563" y="1198"/>
                    <a:pt x="1550" y="1196"/>
                    <a:pt x="1540" y="1198"/>
                  </a:cubicBezTo>
                  <a:cubicBezTo>
                    <a:pt x="1529" y="1199"/>
                    <a:pt x="1566" y="1199"/>
                    <a:pt x="1543" y="1201"/>
                  </a:cubicBezTo>
                  <a:cubicBezTo>
                    <a:pt x="1527" y="1201"/>
                    <a:pt x="1540" y="1203"/>
                    <a:pt x="1540" y="1204"/>
                  </a:cubicBezTo>
                  <a:cubicBezTo>
                    <a:pt x="1540" y="1205"/>
                    <a:pt x="1547" y="1206"/>
                    <a:pt x="1539" y="1206"/>
                  </a:cubicBezTo>
                  <a:cubicBezTo>
                    <a:pt x="1508" y="1208"/>
                    <a:pt x="1520" y="1210"/>
                    <a:pt x="1520" y="1212"/>
                  </a:cubicBezTo>
                  <a:cubicBezTo>
                    <a:pt x="1520" y="1213"/>
                    <a:pt x="1488" y="1215"/>
                    <a:pt x="1519" y="1216"/>
                  </a:cubicBezTo>
                  <a:cubicBezTo>
                    <a:pt x="1491" y="1217"/>
                    <a:pt x="1516" y="1218"/>
                    <a:pt x="1501" y="1219"/>
                  </a:cubicBezTo>
                  <a:cubicBezTo>
                    <a:pt x="1488" y="1220"/>
                    <a:pt x="1494" y="1222"/>
                    <a:pt x="1500" y="1223"/>
                  </a:cubicBezTo>
                  <a:cubicBezTo>
                    <a:pt x="1505" y="1224"/>
                    <a:pt x="1464" y="1225"/>
                    <a:pt x="1499" y="1226"/>
                  </a:cubicBezTo>
                  <a:cubicBezTo>
                    <a:pt x="1448" y="1241"/>
                    <a:pt x="1437" y="1234"/>
                    <a:pt x="1415" y="1241"/>
                  </a:cubicBezTo>
                  <a:cubicBezTo>
                    <a:pt x="1416" y="1252"/>
                    <a:pt x="1331" y="1251"/>
                    <a:pt x="1374" y="1255"/>
                  </a:cubicBezTo>
                  <a:cubicBezTo>
                    <a:pt x="1321" y="1260"/>
                    <a:pt x="1276" y="1258"/>
                    <a:pt x="1221" y="1256"/>
                  </a:cubicBezTo>
                  <a:cubicBezTo>
                    <a:pt x="1188" y="1255"/>
                    <a:pt x="1252" y="1254"/>
                    <a:pt x="1213" y="1254"/>
                  </a:cubicBezTo>
                  <a:cubicBezTo>
                    <a:pt x="1201" y="1252"/>
                    <a:pt x="1240" y="1252"/>
                    <a:pt x="1249" y="1251"/>
                  </a:cubicBezTo>
                  <a:lnTo>
                    <a:pt x="1249" y="1251"/>
                  </a:lnTo>
                  <a:cubicBezTo>
                    <a:pt x="1170" y="1251"/>
                    <a:pt x="1258" y="1240"/>
                    <a:pt x="1290" y="1239"/>
                  </a:cubicBezTo>
                  <a:cubicBezTo>
                    <a:pt x="1294" y="1252"/>
                    <a:pt x="1283" y="1248"/>
                    <a:pt x="1269" y="1250"/>
                  </a:cubicBezTo>
                  <a:cubicBezTo>
                    <a:pt x="1275" y="1250"/>
                    <a:pt x="1281" y="1250"/>
                    <a:pt x="1287" y="1250"/>
                  </a:cubicBezTo>
                  <a:cubicBezTo>
                    <a:pt x="1274" y="1250"/>
                    <a:pt x="1261" y="1251"/>
                    <a:pt x="1249" y="1251"/>
                  </a:cubicBezTo>
                  <a:cubicBezTo>
                    <a:pt x="1265" y="1258"/>
                    <a:pt x="1328" y="1253"/>
                    <a:pt x="1353" y="1247"/>
                  </a:cubicBezTo>
                  <a:cubicBezTo>
                    <a:pt x="1326" y="1245"/>
                    <a:pt x="1360" y="1243"/>
                    <a:pt x="1354" y="1242"/>
                  </a:cubicBezTo>
                  <a:cubicBezTo>
                    <a:pt x="1330" y="1233"/>
                    <a:pt x="1403" y="1250"/>
                    <a:pt x="1394" y="1222"/>
                  </a:cubicBezTo>
                  <a:cubicBezTo>
                    <a:pt x="1347" y="1223"/>
                    <a:pt x="1383" y="1225"/>
                    <a:pt x="1334" y="1216"/>
                  </a:cubicBezTo>
                  <a:cubicBezTo>
                    <a:pt x="1382" y="1214"/>
                    <a:pt x="1317" y="1215"/>
                    <a:pt x="1347" y="1212"/>
                  </a:cubicBezTo>
                  <a:cubicBezTo>
                    <a:pt x="1307" y="1212"/>
                    <a:pt x="1378" y="1211"/>
                    <a:pt x="1338" y="1210"/>
                  </a:cubicBezTo>
                  <a:cubicBezTo>
                    <a:pt x="1356" y="1209"/>
                    <a:pt x="1326" y="1207"/>
                    <a:pt x="1331" y="1206"/>
                  </a:cubicBezTo>
                  <a:cubicBezTo>
                    <a:pt x="1334" y="1198"/>
                    <a:pt x="1338" y="1201"/>
                    <a:pt x="1353" y="1200"/>
                  </a:cubicBezTo>
                  <a:cubicBezTo>
                    <a:pt x="1394" y="1198"/>
                    <a:pt x="1357" y="1196"/>
                    <a:pt x="1378" y="1191"/>
                  </a:cubicBezTo>
                  <a:cubicBezTo>
                    <a:pt x="1390" y="1188"/>
                    <a:pt x="1437" y="1185"/>
                    <a:pt x="1398" y="1184"/>
                  </a:cubicBezTo>
                  <a:cubicBezTo>
                    <a:pt x="1410" y="1184"/>
                    <a:pt x="1422" y="1184"/>
                    <a:pt x="1434" y="1184"/>
                  </a:cubicBezTo>
                  <a:cubicBezTo>
                    <a:pt x="1433" y="1183"/>
                    <a:pt x="1448" y="1181"/>
                    <a:pt x="1417" y="1181"/>
                  </a:cubicBezTo>
                  <a:cubicBezTo>
                    <a:pt x="1432" y="1179"/>
                    <a:pt x="1472" y="1180"/>
                    <a:pt x="1446" y="1175"/>
                  </a:cubicBezTo>
                  <a:cubicBezTo>
                    <a:pt x="1475" y="1173"/>
                    <a:pt x="1430" y="1171"/>
                    <a:pt x="1496" y="1170"/>
                  </a:cubicBezTo>
                  <a:cubicBezTo>
                    <a:pt x="1500" y="1164"/>
                    <a:pt x="1567" y="1162"/>
                    <a:pt x="1561" y="1159"/>
                  </a:cubicBezTo>
                  <a:cubicBezTo>
                    <a:pt x="1610" y="1158"/>
                    <a:pt x="1557" y="1156"/>
                    <a:pt x="1578" y="1155"/>
                  </a:cubicBezTo>
                  <a:cubicBezTo>
                    <a:pt x="1596" y="1153"/>
                    <a:pt x="1564" y="1152"/>
                    <a:pt x="1600" y="1151"/>
                  </a:cubicBezTo>
                  <a:cubicBezTo>
                    <a:pt x="1568" y="1149"/>
                    <a:pt x="1619" y="1148"/>
                    <a:pt x="1603" y="1147"/>
                  </a:cubicBezTo>
                  <a:cubicBezTo>
                    <a:pt x="1597" y="1147"/>
                    <a:pt x="1591" y="1147"/>
                    <a:pt x="1585" y="11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 rot="-5573104">
              <a:off x="-971639" y="3553657"/>
              <a:ext cx="2958129" cy="2781929"/>
            </a:xfrm>
            <a:custGeom>
              <a:avLst/>
              <a:gdLst/>
              <a:ahLst/>
              <a:cxnLst/>
              <a:rect l="l" t="t" r="r" b="b"/>
              <a:pathLst>
                <a:path w="3559" h="3347" extrusionOk="0">
                  <a:moveTo>
                    <a:pt x="3539" y="1091"/>
                  </a:moveTo>
                  <a:cubicBezTo>
                    <a:pt x="3569" y="1268"/>
                    <a:pt x="3566" y="1448"/>
                    <a:pt x="3522" y="1611"/>
                  </a:cubicBezTo>
                  <a:cubicBezTo>
                    <a:pt x="3403" y="2053"/>
                    <a:pt x="3042" y="2315"/>
                    <a:pt x="2635" y="2474"/>
                  </a:cubicBezTo>
                  <a:cubicBezTo>
                    <a:pt x="2012" y="2718"/>
                    <a:pt x="719" y="3918"/>
                    <a:pt x="120" y="3014"/>
                  </a:cubicBezTo>
                  <a:cubicBezTo>
                    <a:pt x="-199" y="2533"/>
                    <a:pt x="162" y="1911"/>
                    <a:pt x="658" y="1748"/>
                  </a:cubicBezTo>
                  <a:cubicBezTo>
                    <a:pt x="1604" y="1437"/>
                    <a:pt x="1282" y="447"/>
                    <a:pt x="1990" y="122"/>
                  </a:cubicBezTo>
                  <a:cubicBezTo>
                    <a:pt x="2354" y="-45"/>
                    <a:pt x="2774" y="-67"/>
                    <a:pt x="3084" y="220"/>
                  </a:cubicBezTo>
                  <a:cubicBezTo>
                    <a:pt x="3313" y="431"/>
                    <a:pt x="3483" y="759"/>
                    <a:pt x="3539" y="10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 rot="-5573104">
              <a:off x="6642011" y="-1392843"/>
              <a:ext cx="2958129" cy="2781929"/>
            </a:xfrm>
            <a:custGeom>
              <a:avLst/>
              <a:gdLst/>
              <a:ahLst/>
              <a:cxnLst/>
              <a:rect l="l" t="t" r="r" b="b"/>
              <a:pathLst>
                <a:path w="3559" h="3347" extrusionOk="0">
                  <a:moveTo>
                    <a:pt x="3539" y="1091"/>
                  </a:moveTo>
                  <a:cubicBezTo>
                    <a:pt x="3569" y="1268"/>
                    <a:pt x="3566" y="1448"/>
                    <a:pt x="3522" y="1611"/>
                  </a:cubicBezTo>
                  <a:cubicBezTo>
                    <a:pt x="3403" y="2053"/>
                    <a:pt x="3042" y="2315"/>
                    <a:pt x="2635" y="2474"/>
                  </a:cubicBezTo>
                  <a:cubicBezTo>
                    <a:pt x="2012" y="2718"/>
                    <a:pt x="719" y="3918"/>
                    <a:pt x="120" y="3014"/>
                  </a:cubicBezTo>
                  <a:cubicBezTo>
                    <a:pt x="-199" y="2533"/>
                    <a:pt x="162" y="1911"/>
                    <a:pt x="658" y="1748"/>
                  </a:cubicBezTo>
                  <a:cubicBezTo>
                    <a:pt x="1604" y="1437"/>
                    <a:pt x="1282" y="447"/>
                    <a:pt x="1990" y="122"/>
                  </a:cubicBezTo>
                  <a:cubicBezTo>
                    <a:pt x="2354" y="-45"/>
                    <a:pt x="2774" y="-67"/>
                    <a:pt x="3084" y="220"/>
                  </a:cubicBezTo>
                  <a:cubicBezTo>
                    <a:pt x="3313" y="431"/>
                    <a:pt x="3483" y="759"/>
                    <a:pt x="3539" y="10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 rot="9926766">
              <a:off x="-950973" y="3129548"/>
              <a:ext cx="3120632" cy="3153979"/>
            </a:xfrm>
            <a:custGeom>
              <a:avLst/>
              <a:gdLst/>
              <a:ahLst/>
              <a:cxnLst/>
              <a:rect l="l" t="t" r="r" b="b"/>
              <a:pathLst>
                <a:path w="4771" h="4822" extrusionOk="0">
                  <a:moveTo>
                    <a:pt x="177" y="19"/>
                  </a:moveTo>
                  <a:cubicBezTo>
                    <a:pt x="129" y="19"/>
                    <a:pt x="79" y="33"/>
                    <a:pt x="47" y="82"/>
                  </a:cubicBezTo>
                  <a:cubicBezTo>
                    <a:pt x="5" y="148"/>
                    <a:pt x="-47" y="365"/>
                    <a:pt x="363" y="962"/>
                  </a:cubicBezTo>
                  <a:cubicBezTo>
                    <a:pt x="674" y="1413"/>
                    <a:pt x="993" y="1661"/>
                    <a:pt x="1311" y="1836"/>
                  </a:cubicBezTo>
                  <a:cubicBezTo>
                    <a:pt x="1023" y="1277"/>
                    <a:pt x="891" y="805"/>
                    <a:pt x="888" y="796"/>
                  </a:cubicBezTo>
                  <a:lnTo>
                    <a:pt x="888" y="795"/>
                  </a:lnTo>
                  <a:cubicBezTo>
                    <a:pt x="783" y="368"/>
                    <a:pt x="460" y="61"/>
                    <a:pt x="222" y="22"/>
                  </a:cubicBezTo>
                  <a:cubicBezTo>
                    <a:pt x="208" y="20"/>
                    <a:pt x="192" y="19"/>
                    <a:pt x="177" y="19"/>
                  </a:cubicBezTo>
                  <a:moveTo>
                    <a:pt x="1356" y="1881"/>
                  </a:moveTo>
                  <a:cubicBezTo>
                    <a:pt x="1611" y="2365"/>
                    <a:pt x="1982" y="2904"/>
                    <a:pt x="2483" y="3254"/>
                  </a:cubicBezTo>
                  <a:cubicBezTo>
                    <a:pt x="2780" y="3462"/>
                    <a:pt x="3080" y="3566"/>
                    <a:pt x="3357" y="3628"/>
                  </a:cubicBezTo>
                  <a:cubicBezTo>
                    <a:pt x="3219" y="3429"/>
                    <a:pt x="3093" y="3229"/>
                    <a:pt x="2995" y="3049"/>
                  </a:cubicBezTo>
                  <a:cubicBezTo>
                    <a:pt x="2678" y="2467"/>
                    <a:pt x="2254" y="2284"/>
                    <a:pt x="1805" y="2090"/>
                  </a:cubicBezTo>
                  <a:cubicBezTo>
                    <a:pt x="1660" y="2028"/>
                    <a:pt x="1509" y="1962"/>
                    <a:pt x="1356" y="1881"/>
                  </a:cubicBezTo>
                  <a:moveTo>
                    <a:pt x="3402" y="3657"/>
                  </a:moveTo>
                  <a:cubicBezTo>
                    <a:pt x="3817" y="4243"/>
                    <a:pt x="4337" y="4803"/>
                    <a:pt x="4591" y="4803"/>
                  </a:cubicBezTo>
                  <a:cubicBezTo>
                    <a:pt x="4605" y="4803"/>
                    <a:pt x="4618" y="4801"/>
                    <a:pt x="4630" y="4798"/>
                  </a:cubicBezTo>
                  <a:cubicBezTo>
                    <a:pt x="4719" y="4773"/>
                    <a:pt x="4760" y="4655"/>
                    <a:pt x="4751" y="4446"/>
                  </a:cubicBezTo>
                  <a:cubicBezTo>
                    <a:pt x="4724" y="3844"/>
                    <a:pt x="4355" y="3795"/>
                    <a:pt x="3844" y="3727"/>
                  </a:cubicBezTo>
                  <a:cubicBezTo>
                    <a:pt x="3707" y="3709"/>
                    <a:pt x="3558" y="3689"/>
                    <a:pt x="3402" y="3657"/>
                  </a:cubicBezTo>
                  <a:moveTo>
                    <a:pt x="4592" y="4822"/>
                  </a:moveTo>
                  <a:cubicBezTo>
                    <a:pt x="4323" y="4822"/>
                    <a:pt x="3792" y="4246"/>
                    <a:pt x="3374" y="3651"/>
                  </a:cubicBezTo>
                  <a:cubicBezTo>
                    <a:pt x="3088" y="3590"/>
                    <a:pt x="2779" y="3485"/>
                    <a:pt x="2472" y="3270"/>
                  </a:cubicBezTo>
                  <a:cubicBezTo>
                    <a:pt x="1960" y="2912"/>
                    <a:pt x="1583" y="2358"/>
                    <a:pt x="1326" y="1865"/>
                  </a:cubicBezTo>
                  <a:cubicBezTo>
                    <a:pt x="1001" y="1688"/>
                    <a:pt x="665" y="1434"/>
                    <a:pt x="348" y="973"/>
                  </a:cubicBezTo>
                  <a:cubicBezTo>
                    <a:pt x="54" y="546"/>
                    <a:pt x="-61" y="218"/>
                    <a:pt x="31" y="72"/>
                  </a:cubicBezTo>
                  <a:cubicBezTo>
                    <a:pt x="68" y="14"/>
                    <a:pt x="137" y="-10"/>
                    <a:pt x="225" y="4"/>
                  </a:cubicBezTo>
                  <a:cubicBezTo>
                    <a:pt x="344" y="23"/>
                    <a:pt x="488" y="112"/>
                    <a:pt x="610" y="241"/>
                  </a:cubicBezTo>
                  <a:cubicBezTo>
                    <a:pt x="709" y="346"/>
                    <a:pt x="841" y="527"/>
                    <a:pt x="907" y="791"/>
                  </a:cubicBezTo>
                  <a:cubicBezTo>
                    <a:pt x="910" y="803"/>
                    <a:pt x="1046" y="1287"/>
                    <a:pt x="1341" y="1852"/>
                  </a:cubicBezTo>
                  <a:cubicBezTo>
                    <a:pt x="1499" y="1937"/>
                    <a:pt x="1657" y="2005"/>
                    <a:pt x="1813" y="2073"/>
                  </a:cubicBezTo>
                  <a:cubicBezTo>
                    <a:pt x="2265" y="2268"/>
                    <a:pt x="2691" y="2452"/>
                    <a:pt x="3012" y="3039"/>
                  </a:cubicBezTo>
                  <a:cubicBezTo>
                    <a:pt x="3113" y="3225"/>
                    <a:pt x="3243" y="3431"/>
                    <a:pt x="3386" y="3634"/>
                  </a:cubicBezTo>
                  <a:cubicBezTo>
                    <a:pt x="3549" y="3669"/>
                    <a:pt x="3704" y="3689"/>
                    <a:pt x="3846" y="3708"/>
                  </a:cubicBezTo>
                  <a:cubicBezTo>
                    <a:pt x="4366" y="3777"/>
                    <a:pt x="4742" y="3827"/>
                    <a:pt x="4770" y="4445"/>
                  </a:cubicBezTo>
                  <a:cubicBezTo>
                    <a:pt x="4779" y="4664"/>
                    <a:pt x="4734" y="4789"/>
                    <a:pt x="4635" y="4816"/>
                  </a:cubicBezTo>
                  <a:cubicBezTo>
                    <a:pt x="4621" y="4820"/>
                    <a:pt x="4607" y="4822"/>
                    <a:pt x="4592" y="48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 rot="-10133843">
              <a:off x="6560747" y="-1102582"/>
              <a:ext cx="3120637" cy="3153981"/>
            </a:xfrm>
            <a:custGeom>
              <a:avLst/>
              <a:gdLst/>
              <a:ahLst/>
              <a:cxnLst/>
              <a:rect l="l" t="t" r="r" b="b"/>
              <a:pathLst>
                <a:path w="4771" h="4822" extrusionOk="0">
                  <a:moveTo>
                    <a:pt x="177" y="19"/>
                  </a:moveTo>
                  <a:cubicBezTo>
                    <a:pt x="129" y="19"/>
                    <a:pt x="79" y="33"/>
                    <a:pt x="47" y="82"/>
                  </a:cubicBezTo>
                  <a:cubicBezTo>
                    <a:pt x="5" y="148"/>
                    <a:pt x="-47" y="365"/>
                    <a:pt x="363" y="962"/>
                  </a:cubicBezTo>
                  <a:cubicBezTo>
                    <a:pt x="674" y="1413"/>
                    <a:pt x="993" y="1661"/>
                    <a:pt x="1311" y="1836"/>
                  </a:cubicBezTo>
                  <a:cubicBezTo>
                    <a:pt x="1023" y="1277"/>
                    <a:pt x="891" y="805"/>
                    <a:pt x="888" y="796"/>
                  </a:cubicBezTo>
                  <a:lnTo>
                    <a:pt x="888" y="795"/>
                  </a:lnTo>
                  <a:cubicBezTo>
                    <a:pt x="783" y="368"/>
                    <a:pt x="460" y="61"/>
                    <a:pt x="222" y="22"/>
                  </a:cubicBezTo>
                  <a:cubicBezTo>
                    <a:pt x="208" y="20"/>
                    <a:pt x="192" y="19"/>
                    <a:pt x="177" y="19"/>
                  </a:cubicBezTo>
                  <a:moveTo>
                    <a:pt x="1356" y="1881"/>
                  </a:moveTo>
                  <a:cubicBezTo>
                    <a:pt x="1611" y="2365"/>
                    <a:pt x="1982" y="2904"/>
                    <a:pt x="2483" y="3254"/>
                  </a:cubicBezTo>
                  <a:cubicBezTo>
                    <a:pt x="2780" y="3462"/>
                    <a:pt x="3080" y="3566"/>
                    <a:pt x="3357" y="3628"/>
                  </a:cubicBezTo>
                  <a:cubicBezTo>
                    <a:pt x="3219" y="3429"/>
                    <a:pt x="3093" y="3229"/>
                    <a:pt x="2995" y="3049"/>
                  </a:cubicBezTo>
                  <a:cubicBezTo>
                    <a:pt x="2678" y="2467"/>
                    <a:pt x="2254" y="2284"/>
                    <a:pt x="1805" y="2090"/>
                  </a:cubicBezTo>
                  <a:cubicBezTo>
                    <a:pt x="1660" y="2028"/>
                    <a:pt x="1509" y="1962"/>
                    <a:pt x="1356" y="1881"/>
                  </a:cubicBezTo>
                  <a:moveTo>
                    <a:pt x="3402" y="3657"/>
                  </a:moveTo>
                  <a:cubicBezTo>
                    <a:pt x="3817" y="4243"/>
                    <a:pt x="4337" y="4803"/>
                    <a:pt x="4591" y="4803"/>
                  </a:cubicBezTo>
                  <a:cubicBezTo>
                    <a:pt x="4605" y="4803"/>
                    <a:pt x="4618" y="4801"/>
                    <a:pt x="4630" y="4798"/>
                  </a:cubicBezTo>
                  <a:cubicBezTo>
                    <a:pt x="4719" y="4773"/>
                    <a:pt x="4760" y="4655"/>
                    <a:pt x="4751" y="4446"/>
                  </a:cubicBezTo>
                  <a:cubicBezTo>
                    <a:pt x="4724" y="3844"/>
                    <a:pt x="4355" y="3795"/>
                    <a:pt x="3844" y="3727"/>
                  </a:cubicBezTo>
                  <a:cubicBezTo>
                    <a:pt x="3707" y="3709"/>
                    <a:pt x="3558" y="3689"/>
                    <a:pt x="3402" y="3657"/>
                  </a:cubicBezTo>
                  <a:moveTo>
                    <a:pt x="4592" y="4822"/>
                  </a:moveTo>
                  <a:cubicBezTo>
                    <a:pt x="4323" y="4822"/>
                    <a:pt x="3792" y="4246"/>
                    <a:pt x="3374" y="3651"/>
                  </a:cubicBezTo>
                  <a:cubicBezTo>
                    <a:pt x="3088" y="3590"/>
                    <a:pt x="2779" y="3485"/>
                    <a:pt x="2472" y="3270"/>
                  </a:cubicBezTo>
                  <a:cubicBezTo>
                    <a:pt x="1960" y="2912"/>
                    <a:pt x="1583" y="2358"/>
                    <a:pt x="1326" y="1865"/>
                  </a:cubicBezTo>
                  <a:cubicBezTo>
                    <a:pt x="1001" y="1688"/>
                    <a:pt x="665" y="1434"/>
                    <a:pt x="348" y="973"/>
                  </a:cubicBezTo>
                  <a:cubicBezTo>
                    <a:pt x="54" y="546"/>
                    <a:pt x="-61" y="218"/>
                    <a:pt x="31" y="72"/>
                  </a:cubicBezTo>
                  <a:cubicBezTo>
                    <a:pt x="68" y="14"/>
                    <a:pt x="137" y="-10"/>
                    <a:pt x="225" y="4"/>
                  </a:cubicBezTo>
                  <a:cubicBezTo>
                    <a:pt x="344" y="23"/>
                    <a:pt x="488" y="112"/>
                    <a:pt x="610" y="241"/>
                  </a:cubicBezTo>
                  <a:cubicBezTo>
                    <a:pt x="709" y="346"/>
                    <a:pt x="841" y="527"/>
                    <a:pt x="907" y="791"/>
                  </a:cubicBezTo>
                  <a:cubicBezTo>
                    <a:pt x="910" y="803"/>
                    <a:pt x="1046" y="1287"/>
                    <a:pt x="1341" y="1852"/>
                  </a:cubicBezTo>
                  <a:cubicBezTo>
                    <a:pt x="1499" y="1937"/>
                    <a:pt x="1657" y="2005"/>
                    <a:pt x="1813" y="2073"/>
                  </a:cubicBezTo>
                  <a:cubicBezTo>
                    <a:pt x="2265" y="2268"/>
                    <a:pt x="2691" y="2452"/>
                    <a:pt x="3012" y="3039"/>
                  </a:cubicBezTo>
                  <a:cubicBezTo>
                    <a:pt x="3113" y="3225"/>
                    <a:pt x="3243" y="3431"/>
                    <a:pt x="3386" y="3634"/>
                  </a:cubicBezTo>
                  <a:cubicBezTo>
                    <a:pt x="3549" y="3669"/>
                    <a:pt x="3704" y="3689"/>
                    <a:pt x="3846" y="3708"/>
                  </a:cubicBezTo>
                  <a:cubicBezTo>
                    <a:pt x="4366" y="3777"/>
                    <a:pt x="4742" y="3827"/>
                    <a:pt x="4770" y="4445"/>
                  </a:cubicBezTo>
                  <a:cubicBezTo>
                    <a:pt x="4779" y="4664"/>
                    <a:pt x="4734" y="4789"/>
                    <a:pt x="4635" y="4816"/>
                  </a:cubicBezTo>
                  <a:cubicBezTo>
                    <a:pt x="4621" y="4820"/>
                    <a:pt x="4607" y="4822"/>
                    <a:pt x="4592" y="48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 rot="10800000">
              <a:off x="8310879" y="3853487"/>
              <a:ext cx="1566028" cy="1572149"/>
            </a:xfrm>
            <a:custGeom>
              <a:avLst/>
              <a:gdLst/>
              <a:ahLst/>
              <a:cxnLst/>
              <a:rect l="l" t="t" r="r" b="b"/>
              <a:pathLst>
                <a:path w="3577" h="3591" extrusionOk="0">
                  <a:moveTo>
                    <a:pt x="1585" y="1146"/>
                  </a:moveTo>
                  <a:cubicBezTo>
                    <a:pt x="1591" y="1146"/>
                    <a:pt x="1597" y="1146"/>
                    <a:pt x="1603" y="1146"/>
                  </a:cubicBezTo>
                  <a:cubicBezTo>
                    <a:pt x="1587" y="1142"/>
                    <a:pt x="1721" y="1148"/>
                    <a:pt x="1707" y="1140"/>
                  </a:cubicBezTo>
                  <a:cubicBezTo>
                    <a:pt x="1701" y="1140"/>
                    <a:pt x="1695" y="1140"/>
                    <a:pt x="1689" y="1139"/>
                  </a:cubicBezTo>
                  <a:cubicBezTo>
                    <a:pt x="1695" y="1139"/>
                    <a:pt x="1701" y="1139"/>
                    <a:pt x="1707" y="1139"/>
                  </a:cubicBezTo>
                  <a:cubicBezTo>
                    <a:pt x="1751" y="1124"/>
                    <a:pt x="1790" y="1122"/>
                    <a:pt x="1846" y="1118"/>
                  </a:cubicBezTo>
                  <a:cubicBezTo>
                    <a:pt x="1836" y="1116"/>
                    <a:pt x="1826" y="1117"/>
                    <a:pt x="1800" y="1117"/>
                  </a:cubicBezTo>
                  <a:cubicBezTo>
                    <a:pt x="1864" y="1117"/>
                    <a:pt x="1858" y="1113"/>
                    <a:pt x="1906" y="1113"/>
                  </a:cubicBezTo>
                  <a:cubicBezTo>
                    <a:pt x="1889" y="1115"/>
                    <a:pt x="1924" y="1115"/>
                    <a:pt x="1894" y="1116"/>
                  </a:cubicBezTo>
                  <a:cubicBezTo>
                    <a:pt x="1883" y="1129"/>
                    <a:pt x="1927" y="1124"/>
                    <a:pt x="1913" y="1127"/>
                  </a:cubicBezTo>
                  <a:cubicBezTo>
                    <a:pt x="1897" y="1130"/>
                    <a:pt x="1879" y="1132"/>
                    <a:pt x="1907" y="1135"/>
                  </a:cubicBezTo>
                  <a:cubicBezTo>
                    <a:pt x="1894" y="1135"/>
                    <a:pt x="1884" y="1135"/>
                    <a:pt x="1873" y="1136"/>
                  </a:cubicBezTo>
                  <a:cubicBezTo>
                    <a:pt x="1895" y="1137"/>
                    <a:pt x="1868" y="1138"/>
                    <a:pt x="1893" y="1139"/>
                  </a:cubicBezTo>
                  <a:cubicBezTo>
                    <a:pt x="1921" y="1139"/>
                    <a:pt x="1914" y="1140"/>
                    <a:pt x="1915" y="1141"/>
                  </a:cubicBezTo>
                  <a:cubicBezTo>
                    <a:pt x="1956" y="1140"/>
                    <a:pt x="1925" y="1136"/>
                    <a:pt x="1977" y="1130"/>
                  </a:cubicBezTo>
                  <a:cubicBezTo>
                    <a:pt x="1927" y="1129"/>
                    <a:pt x="1999" y="1127"/>
                    <a:pt x="1977" y="1126"/>
                  </a:cubicBezTo>
                  <a:cubicBezTo>
                    <a:pt x="1957" y="1125"/>
                    <a:pt x="1977" y="1124"/>
                    <a:pt x="1978" y="1123"/>
                  </a:cubicBezTo>
                  <a:cubicBezTo>
                    <a:pt x="1986" y="1121"/>
                    <a:pt x="1997" y="1119"/>
                    <a:pt x="1976" y="1117"/>
                  </a:cubicBezTo>
                  <a:cubicBezTo>
                    <a:pt x="1962" y="1116"/>
                    <a:pt x="2016" y="1116"/>
                    <a:pt x="1984" y="1115"/>
                  </a:cubicBezTo>
                  <a:cubicBezTo>
                    <a:pt x="2008" y="1112"/>
                    <a:pt x="1973" y="1113"/>
                    <a:pt x="1958" y="1111"/>
                  </a:cubicBezTo>
                  <a:cubicBezTo>
                    <a:pt x="1975" y="1106"/>
                    <a:pt x="2078" y="1098"/>
                    <a:pt x="2101" y="1090"/>
                  </a:cubicBezTo>
                  <a:cubicBezTo>
                    <a:pt x="2120" y="1089"/>
                    <a:pt x="2132" y="1089"/>
                    <a:pt x="2146" y="1089"/>
                  </a:cubicBezTo>
                  <a:cubicBezTo>
                    <a:pt x="2093" y="1086"/>
                    <a:pt x="2223" y="1080"/>
                    <a:pt x="2206" y="1075"/>
                  </a:cubicBezTo>
                  <a:cubicBezTo>
                    <a:pt x="2249" y="1075"/>
                    <a:pt x="2217" y="1073"/>
                    <a:pt x="2239" y="1072"/>
                  </a:cubicBezTo>
                  <a:cubicBezTo>
                    <a:pt x="2257" y="1071"/>
                    <a:pt x="2235" y="1069"/>
                    <a:pt x="2252" y="1068"/>
                  </a:cubicBezTo>
                  <a:cubicBezTo>
                    <a:pt x="2276" y="1066"/>
                    <a:pt x="2265" y="1065"/>
                    <a:pt x="2268" y="1063"/>
                  </a:cubicBezTo>
                  <a:cubicBezTo>
                    <a:pt x="2271" y="1062"/>
                    <a:pt x="2269" y="1061"/>
                    <a:pt x="2269" y="1059"/>
                  </a:cubicBezTo>
                  <a:cubicBezTo>
                    <a:pt x="2269" y="1058"/>
                    <a:pt x="2275" y="1056"/>
                    <a:pt x="2267" y="1055"/>
                  </a:cubicBezTo>
                  <a:cubicBezTo>
                    <a:pt x="2259" y="1054"/>
                    <a:pt x="2302" y="1053"/>
                    <a:pt x="2269" y="1051"/>
                  </a:cubicBezTo>
                  <a:cubicBezTo>
                    <a:pt x="2309" y="1046"/>
                    <a:pt x="2293" y="1045"/>
                    <a:pt x="2324" y="1043"/>
                  </a:cubicBezTo>
                  <a:cubicBezTo>
                    <a:pt x="2327" y="1043"/>
                    <a:pt x="2320" y="1042"/>
                    <a:pt x="2329" y="1041"/>
                  </a:cubicBezTo>
                  <a:cubicBezTo>
                    <a:pt x="2339" y="1040"/>
                    <a:pt x="2337" y="1039"/>
                    <a:pt x="2330" y="1038"/>
                  </a:cubicBezTo>
                  <a:cubicBezTo>
                    <a:pt x="2321" y="1037"/>
                    <a:pt x="2366" y="1036"/>
                    <a:pt x="2332" y="1035"/>
                  </a:cubicBezTo>
                  <a:cubicBezTo>
                    <a:pt x="2344" y="1035"/>
                    <a:pt x="2403" y="1031"/>
                    <a:pt x="2358" y="1029"/>
                  </a:cubicBezTo>
                  <a:cubicBezTo>
                    <a:pt x="2350" y="1028"/>
                    <a:pt x="2359" y="1027"/>
                    <a:pt x="2365" y="1027"/>
                  </a:cubicBezTo>
                  <a:cubicBezTo>
                    <a:pt x="2371" y="1026"/>
                    <a:pt x="2343" y="1025"/>
                    <a:pt x="2371" y="1025"/>
                  </a:cubicBezTo>
                  <a:cubicBezTo>
                    <a:pt x="2332" y="1024"/>
                    <a:pt x="2384" y="1023"/>
                    <a:pt x="2362" y="1023"/>
                  </a:cubicBezTo>
                  <a:cubicBezTo>
                    <a:pt x="2330" y="1022"/>
                    <a:pt x="2377" y="1021"/>
                    <a:pt x="2366" y="1021"/>
                  </a:cubicBezTo>
                  <a:cubicBezTo>
                    <a:pt x="2336" y="1019"/>
                    <a:pt x="2358" y="1017"/>
                    <a:pt x="2352" y="1015"/>
                  </a:cubicBezTo>
                  <a:cubicBezTo>
                    <a:pt x="2339" y="1011"/>
                    <a:pt x="2380" y="1012"/>
                    <a:pt x="2393" y="1007"/>
                  </a:cubicBezTo>
                  <a:cubicBezTo>
                    <a:pt x="2383" y="996"/>
                    <a:pt x="2453" y="1000"/>
                    <a:pt x="2414" y="996"/>
                  </a:cubicBezTo>
                  <a:cubicBezTo>
                    <a:pt x="2470" y="988"/>
                    <a:pt x="2441" y="986"/>
                    <a:pt x="2479" y="976"/>
                  </a:cubicBezTo>
                  <a:cubicBezTo>
                    <a:pt x="2485" y="975"/>
                    <a:pt x="2508" y="973"/>
                    <a:pt x="2532" y="971"/>
                  </a:cubicBezTo>
                  <a:cubicBezTo>
                    <a:pt x="2581" y="976"/>
                    <a:pt x="2550" y="980"/>
                    <a:pt x="2562" y="985"/>
                  </a:cubicBezTo>
                  <a:cubicBezTo>
                    <a:pt x="2532" y="983"/>
                    <a:pt x="2515" y="982"/>
                    <a:pt x="2498" y="982"/>
                  </a:cubicBezTo>
                  <a:cubicBezTo>
                    <a:pt x="2524" y="992"/>
                    <a:pt x="2550" y="984"/>
                    <a:pt x="2500" y="994"/>
                  </a:cubicBezTo>
                  <a:cubicBezTo>
                    <a:pt x="2577" y="990"/>
                    <a:pt x="2579" y="993"/>
                    <a:pt x="2643" y="978"/>
                  </a:cubicBezTo>
                  <a:cubicBezTo>
                    <a:pt x="2647" y="972"/>
                    <a:pt x="2632" y="974"/>
                    <a:pt x="2663" y="972"/>
                  </a:cubicBezTo>
                  <a:cubicBezTo>
                    <a:pt x="2673" y="971"/>
                    <a:pt x="2667" y="970"/>
                    <a:pt x="2677" y="970"/>
                  </a:cubicBezTo>
                  <a:cubicBezTo>
                    <a:pt x="2695" y="969"/>
                    <a:pt x="2649" y="969"/>
                    <a:pt x="2677" y="968"/>
                  </a:cubicBezTo>
                  <a:cubicBezTo>
                    <a:pt x="2686" y="968"/>
                    <a:pt x="2685" y="967"/>
                    <a:pt x="2685" y="966"/>
                  </a:cubicBezTo>
                  <a:cubicBezTo>
                    <a:pt x="2684" y="966"/>
                    <a:pt x="2693" y="965"/>
                    <a:pt x="2671" y="964"/>
                  </a:cubicBezTo>
                  <a:cubicBezTo>
                    <a:pt x="2688" y="963"/>
                    <a:pt x="2712" y="959"/>
                    <a:pt x="2671" y="956"/>
                  </a:cubicBezTo>
                  <a:cubicBezTo>
                    <a:pt x="2661" y="955"/>
                    <a:pt x="2641" y="954"/>
                    <a:pt x="2648" y="954"/>
                  </a:cubicBezTo>
                  <a:cubicBezTo>
                    <a:pt x="2688" y="952"/>
                    <a:pt x="2652" y="951"/>
                    <a:pt x="2641" y="951"/>
                  </a:cubicBezTo>
                  <a:cubicBezTo>
                    <a:pt x="2624" y="948"/>
                    <a:pt x="2601" y="945"/>
                    <a:pt x="2627" y="943"/>
                  </a:cubicBezTo>
                  <a:cubicBezTo>
                    <a:pt x="2700" y="932"/>
                    <a:pt x="2652" y="932"/>
                    <a:pt x="2747" y="924"/>
                  </a:cubicBezTo>
                  <a:cubicBezTo>
                    <a:pt x="2745" y="924"/>
                    <a:pt x="2743" y="924"/>
                    <a:pt x="2740" y="924"/>
                  </a:cubicBezTo>
                  <a:cubicBezTo>
                    <a:pt x="2711" y="923"/>
                    <a:pt x="2754" y="923"/>
                    <a:pt x="2749" y="922"/>
                  </a:cubicBezTo>
                  <a:cubicBezTo>
                    <a:pt x="2781" y="913"/>
                    <a:pt x="2798" y="912"/>
                    <a:pt x="2866" y="905"/>
                  </a:cubicBezTo>
                  <a:cubicBezTo>
                    <a:pt x="2876" y="900"/>
                    <a:pt x="2928" y="897"/>
                    <a:pt x="2935" y="896"/>
                  </a:cubicBezTo>
                  <a:cubicBezTo>
                    <a:pt x="2931" y="895"/>
                    <a:pt x="2972" y="894"/>
                    <a:pt x="2936" y="893"/>
                  </a:cubicBezTo>
                  <a:cubicBezTo>
                    <a:pt x="3016" y="885"/>
                    <a:pt x="3065" y="884"/>
                    <a:pt x="3143" y="867"/>
                  </a:cubicBezTo>
                  <a:cubicBezTo>
                    <a:pt x="3122" y="867"/>
                    <a:pt x="3050" y="870"/>
                    <a:pt x="3062" y="875"/>
                  </a:cubicBezTo>
                  <a:cubicBezTo>
                    <a:pt x="2971" y="872"/>
                    <a:pt x="2758" y="900"/>
                    <a:pt x="2745" y="886"/>
                  </a:cubicBezTo>
                  <a:cubicBezTo>
                    <a:pt x="2734" y="885"/>
                    <a:pt x="2765" y="884"/>
                    <a:pt x="2758" y="883"/>
                  </a:cubicBezTo>
                  <a:cubicBezTo>
                    <a:pt x="2750" y="878"/>
                    <a:pt x="2857" y="878"/>
                    <a:pt x="2803" y="873"/>
                  </a:cubicBezTo>
                  <a:cubicBezTo>
                    <a:pt x="2780" y="873"/>
                    <a:pt x="2764" y="872"/>
                    <a:pt x="2740" y="872"/>
                  </a:cubicBezTo>
                  <a:cubicBezTo>
                    <a:pt x="2751" y="870"/>
                    <a:pt x="2760" y="869"/>
                    <a:pt x="2768" y="867"/>
                  </a:cubicBezTo>
                  <a:cubicBezTo>
                    <a:pt x="2763" y="867"/>
                    <a:pt x="2757" y="867"/>
                    <a:pt x="2751" y="866"/>
                  </a:cubicBezTo>
                  <a:cubicBezTo>
                    <a:pt x="2791" y="867"/>
                    <a:pt x="2791" y="863"/>
                    <a:pt x="2751" y="863"/>
                  </a:cubicBezTo>
                  <a:cubicBezTo>
                    <a:pt x="2757" y="862"/>
                    <a:pt x="2763" y="862"/>
                    <a:pt x="2768" y="862"/>
                  </a:cubicBezTo>
                  <a:lnTo>
                    <a:pt x="2768" y="862"/>
                  </a:lnTo>
                  <a:cubicBezTo>
                    <a:pt x="2763" y="861"/>
                    <a:pt x="2757" y="861"/>
                    <a:pt x="2751" y="861"/>
                  </a:cubicBezTo>
                  <a:cubicBezTo>
                    <a:pt x="2765" y="862"/>
                    <a:pt x="2812" y="858"/>
                    <a:pt x="2803" y="853"/>
                  </a:cubicBezTo>
                  <a:cubicBezTo>
                    <a:pt x="2776" y="852"/>
                    <a:pt x="2819" y="851"/>
                    <a:pt x="2814" y="850"/>
                  </a:cubicBezTo>
                  <a:cubicBezTo>
                    <a:pt x="2802" y="848"/>
                    <a:pt x="2798" y="845"/>
                    <a:pt x="2846" y="843"/>
                  </a:cubicBezTo>
                  <a:cubicBezTo>
                    <a:pt x="2853" y="843"/>
                    <a:pt x="2821" y="842"/>
                    <a:pt x="2849" y="841"/>
                  </a:cubicBezTo>
                  <a:cubicBezTo>
                    <a:pt x="2821" y="840"/>
                    <a:pt x="2859" y="842"/>
                    <a:pt x="2852" y="837"/>
                  </a:cubicBezTo>
                  <a:cubicBezTo>
                    <a:pt x="2898" y="833"/>
                    <a:pt x="2996" y="825"/>
                    <a:pt x="3040" y="813"/>
                  </a:cubicBezTo>
                  <a:cubicBezTo>
                    <a:pt x="3044" y="812"/>
                    <a:pt x="3099" y="810"/>
                    <a:pt x="3061" y="810"/>
                  </a:cubicBezTo>
                  <a:cubicBezTo>
                    <a:pt x="3088" y="809"/>
                    <a:pt x="3080" y="808"/>
                    <a:pt x="3080" y="807"/>
                  </a:cubicBezTo>
                  <a:cubicBezTo>
                    <a:pt x="3081" y="806"/>
                    <a:pt x="3072" y="804"/>
                    <a:pt x="3083" y="803"/>
                  </a:cubicBezTo>
                  <a:cubicBezTo>
                    <a:pt x="3109" y="801"/>
                    <a:pt x="3116" y="798"/>
                    <a:pt x="3123" y="796"/>
                  </a:cubicBezTo>
                  <a:cubicBezTo>
                    <a:pt x="3156" y="793"/>
                    <a:pt x="3166" y="788"/>
                    <a:pt x="3125" y="789"/>
                  </a:cubicBezTo>
                  <a:cubicBezTo>
                    <a:pt x="3134" y="789"/>
                    <a:pt x="3138" y="788"/>
                    <a:pt x="3152" y="787"/>
                  </a:cubicBezTo>
                  <a:cubicBezTo>
                    <a:pt x="3174" y="787"/>
                    <a:pt x="3143" y="786"/>
                    <a:pt x="3146" y="786"/>
                  </a:cubicBezTo>
                  <a:cubicBezTo>
                    <a:pt x="3151" y="785"/>
                    <a:pt x="3156" y="784"/>
                    <a:pt x="3164" y="784"/>
                  </a:cubicBezTo>
                  <a:cubicBezTo>
                    <a:pt x="3171" y="783"/>
                    <a:pt x="3194" y="783"/>
                    <a:pt x="3165" y="782"/>
                  </a:cubicBezTo>
                  <a:cubicBezTo>
                    <a:pt x="3190" y="772"/>
                    <a:pt x="3243" y="771"/>
                    <a:pt x="3289" y="764"/>
                  </a:cubicBezTo>
                  <a:cubicBezTo>
                    <a:pt x="3266" y="761"/>
                    <a:pt x="3381" y="762"/>
                    <a:pt x="3330" y="763"/>
                  </a:cubicBezTo>
                  <a:lnTo>
                    <a:pt x="3330" y="762"/>
                  </a:lnTo>
                  <a:cubicBezTo>
                    <a:pt x="3316" y="763"/>
                    <a:pt x="3303" y="764"/>
                    <a:pt x="3289" y="764"/>
                  </a:cubicBezTo>
                  <a:cubicBezTo>
                    <a:pt x="3315" y="765"/>
                    <a:pt x="3346" y="765"/>
                    <a:pt x="3372" y="764"/>
                  </a:cubicBezTo>
                  <a:cubicBezTo>
                    <a:pt x="3366" y="764"/>
                    <a:pt x="3360" y="764"/>
                    <a:pt x="3355" y="764"/>
                  </a:cubicBezTo>
                  <a:cubicBezTo>
                    <a:pt x="3369" y="763"/>
                    <a:pt x="3404" y="763"/>
                    <a:pt x="3372" y="763"/>
                  </a:cubicBezTo>
                  <a:lnTo>
                    <a:pt x="3372" y="764"/>
                  </a:lnTo>
                  <a:lnTo>
                    <a:pt x="3414" y="764"/>
                  </a:lnTo>
                  <a:cubicBezTo>
                    <a:pt x="3461" y="790"/>
                    <a:pt x="3502" y="753"/>
                    <a:pt x="3552" y="754"/>
                  </a:cubicBezTo>
                  <a:cubicBezTo>
                    <a:pt x="3515" y="753"/>
                    <a:pt x="3555" y="751"/>
                    <a:pt x="3551" y="750"/>
                  </a:cubicBezTo>
                  <a:cubicBezTo>
                    <a:pt x="3545" y="748"/>
                    <a:pt x="3567" y="747"/>
                    <a:pt x="3555" y="745"/>
                  </a:cubicBezTo>
                  <a:cubicBezTo>
                    <a:pt x="3548" y="744"/>
                    <a:pt x="3540" y="743"/>
                    <a:pt x="3538" y="742"/>
                  </a:cubicBezTo>
                  <a:cubicBezTo>
                    <a:pt x="3533" y="742"/>
                    <a:pt x="3527" y="742"/>
                    <a:pt x="3521" y="742"/>
                  </a:cubicBezTo>
                  <a:cubicBezTo>
                    <a:pt x="3527" y="741"/>
                    <a:pt x="3533" y="741"/>
                    <a:pt x="3538" y="741"/>
                  </a:cubicBezTo>
                  <a:cubicBezTo>
                    <a:pt x="3539" y="740"/>
                    <a:pt x="3583" y="740"/>
                    <a:pt x="3543" y="739"/>
                  </a:cubicBezTo>
                  <a:cubicBezTo>
                    <a:pt x="3574" y="738"/>
                    <a:pt x="3533" y="737"/>
                    <a:pt x="3539" y="736"/>
                  </a:cubicBezTo>
                  <a:cubicBezTo>
                    <a:pt x="3544" y="736"/>
                    <a:pt x="3551" y="735"/>
                    <a:pt x="3560" y="734"/>
                  </a:cubicBezTo>
                  <a:cubicBezTo>
                    <a:pt x="3569" y="734"/>
                    <a:pt x="3520" y="733"/>
                    <a:pt x="3552" y="732"/>
                  </a:cubicBezTo>
                  <a:cubicBezTo>
                    <a:pt x="3556" y="732"/>
                    <a:pt x="3545" y="731"/>
                    <a:pt x="3535" y="731"/>
                  </a:cubicBezTo>
                  <a:cubicBezTo>
                    <a:pt x="3506" y="729"/>
                    <a:pt x="3512" y="728"/>
                    <a:pt x="3530" y="726"/>
                  </a:cubicBezTo>
                  <a:cubicBezTo>
                    <a:pt x="3538" y="726"/>
                    <a:pt x="3505" y="725"/>
                    <a:pt x="3538" y="724"/>
                  </a:cubicBezTo>
                  <a:cubicBezTo>
                    <a:pt x="3514" y="724"/>
                    <a:pt x="3523" y="723"/>
                    <a:pt x="3536" y="723"/>
                  </a:cubicBezTo>
                  <a:cubicBezTo>
                    <a:pt x="3506" y="722"/>
                    <a:pt x="3520" y="721"/>
                    <a:pt x="3518" y="720"/>
                  </a:cubicBezTo>
                  <a:cubicBezTo>
                    <a:pt x="3513" y="714"/>
                    <a:pt x="3533" y="716"/>
                    <a:pt x="3499" y="714"/>
                  </a:cubicBezTo>
                  <a:cubicBezTo>
                    <a:pt x="3528" y="714"/>
                    <a:pt x="3507" y="712"/>
                    <a:pt x="3508" y="712"/>
                  </a:cubicBezTo>
                  <a:cubicBezTo>
                    <a:pt x="3510" y="711"/>
                    <a:pt x="3505" y="709"/>
                    <a:pt x="3518" y="708"/>
                  </a:cubicBezTo>
                  <a:cubicBezTo>
                    <a:pt x="3475" y="705"/>
                    <a:pt x="3508" y="698"/>
                    <a:pt x="3465" y="692"/>
                  </a:cubicBezTo>
                  <a:cubicBezTo>
                    <a:pt x="3501" y="691"/>
                    <a:pt x="3433" y="689"/>
                    <a:pt x="3475" y="688"/>
                  </a:cubicBezTo>
                  <a:cubicBezTo>
                    <a:pt x="3496" y="688"/>
                    <a:pt x="3449" y="687"/>
                    <a:pt x="3473" y="685"/>
                  </a:cubicBezTo>
                  <a:cubicBezTo>
                    <a:pt x="3489" y="685"/>
                    <a:pt x="3486" y="683"/>
                    <a:pt x="3474" y="682"/>
                  </a:cubicBezTo>
                  <a:cubicBezTo>
                    <a:pt x="3441" y="678"/>
                    <a:pt x="3461" y="675"/>
                    <a:pt x="3455" y="672"/>
                  </a:cubicBezTo>
                  <a:cubicBezTo>
                    <a:pt x="3449" y="668"/>
                    <a:pt x="3469" y="665"/>
                    <a:pt x="3436" y="662"/>
                  </a:cubicBezTo>
                  <a:cubicBezTo>
                    <a:pt x="3423" y="660"/>
                    <a:pt x="3442" y="658"/>
                    <a:pt x="3434" y="654"/>
                  </a:cubicBezTo>
                  <a:cubicBezTo>
                    <a:pt x="3431" y="653"/>
                    <a:pt x="3406" y="652"/>
                    <a:pt x="3417" y="651"/>
                  </a:cubicBezTo>
                  <a:cubicBezTo>
                    <a:pt x="3439" y="650"/>
                    <a:pt x="3406" y="649"/>
                    <a:pt x="3412" y="648"/>
                  </a:cubicBezTo>
                  <a:cubicBezTo>
                    <a:pt x="3419" y="646"/>
                    <a:pt x="3411" y="640"/>
                    <a:pt x="3414" y="634"/>
                  </a:cubicBezTo>
                  <a:cubicBezTo>
                    <a:pt x="3414" y="633"/>
                    <a:pt x="3403" y="631"/>
                    <a:pt x="3416" y="630"/>
                  </a:cubicBezTo>
                  <a:cubicBezTo>
                    <a:pt x="3434" y="628"/>
                    <a:pt x="3374" y="627"/>
                    <a:pt x="3404" y="626"/>
                  </a:cubicBezTo>
                  <a:cubicBezTo>
                    <a:pt x="3425" y="624"/>
                    <a:pt x="3365" y="620"/>
                    <a:pt x="3378" y="619"/>
                  </a:cubicBezTo>
                  <a:cubicBezTo>
                    <a:pt x="3410" y="618"/>
                    <a:pt x="3368" y="617"/>
                    <a:pt x="3374" y="616"/>
                  </a:cubicBezTo>
                  <a:cubicBezTo>
                    <a:pt x="3391" y="614"/>
                    <a:pt x="3312" y="613"/>
                    <a:pt x="3351" y="611"/>
                  </a:cubicBezTo>
                  <a:cubicBezTo>
                    <a:pt x="3305" y="608"/>
                    <a:pt x="3349" y="604"/>
                    <a:pt x="3324" y="602"/>
                  </a:cubicBezTo>
                  <a:cubicBezTo>
                    <a:pt x="3296" y="600"/>
                    <a:pt x="3359" y="600"/>
                    <a:pt x="3330" y="599"/>
                  </a:cubicBezTo>
                  <a:cubicBezTo>
                    <a:pt x="3297" y="598"/>
                    <a:pt x="3323" y="596"/>
                    <a:pt x="3307" y="595"/>
                  </a:cubicBezTo>
                  <a:cubicBezTo>
                    <a:pt x="3295" y="592"/>
                    <a:pt x="3281" y="593"/>
                    <a:pt x="3288" y="588"/>
                  </a:cubicBezTo>
                  <a:cubicBezTo>
                    <a:pt x="3282" y="571"/>
                    <a:pt x="3221" y="570"/>
                    <a:pt x="3228" y="567"/>
                  </a:cubicBezTo>
                  <a:cubicBezTo>
                    <a:pt x="3242" y="566"/>
                    <a:pt x="3174" y="564"/>
                    <a:pt x="3220" y="562"/>
                  </a:cubicBezTo>
                  <a:cubicBezTo>
                    <a:pt x="3226" y="562"/>
                    <a:pt x="3189" y="561"/>
                    <a:pt x="3224" y="560"/>
                  </a:cubicBezTo>
                  <a:cubicBezTo>
                    <a:pt x="3205" y="556"/>
                    <a:pt x="3194" y="557"/>
                    <a:pt x="3184" y="550"/>
                  </a:cubicBezTo>
                  <a:cubicBezTo>
                    <a:pt x="3187" y="549"/>
                    <a:pt x="3190" y="548"/>
                    <a:pt x="3180" y="548"/>
                  </a:cubicBezTo>
                  <a:cubicBezTo>
                    <a:pt x="3153" y="547"/>
                    <a:pt x="3203" y="546"/>
                    <a:pt x="3164" y="546"/>
                  </a:cubicBezTo>
                  <a:cubicBezTo>
                    <a:pt x="3169" y="545"/>
                    <a:pt x="3150" y="543"/>
                    <a:pt x="3178" y="543"/>
                  </a:cubicBezTo>
                  <a:cubicBezTo>
                    <a:pt x="3206" y="542"/>
                    <a:pt x="3162" y="541"/>
                    <a:pt x="3177" y="540"/>
                  </a:cubicBezTo>
                  <a:cubicBezTo>
                    <a:pt x="3203" y="538"/>
                    <a:pt x="3169" y="535"/>
                    <a:pt x="3205" y="533"/>
                  </a:cubicBezTo>
                  <a:cubicBezTo>
                    <a:pt x="3209" y="533"/>
                    <a:pt x="3206" y="532"/>
                    <a:pt x="3200" y="532"/>
                  </a:cubicBezTo>
                  <a:cubicBezTo>
                    <a:pt x="3175" y="531"/>
                    <a:pt x="3186" y="530"/>
                    <a:pt x="3185" y="529"/>
                  </a:cubicBezTo>
                  <a:cubicBezTo>
                    <a:pt x="3180" y="514"/>
                    <a:pt x="3197" y="509"/>
                    <a:pt x="3166" y="508"/>
                  </a:cubicBezTo>
                  <a:cubicBezTo>
                    <a:pt x="3153" y="507"/>
                    <a:pt x="3187" y="506"/>
                    <a:pt x="3165" y="504"/>
                  </a:cubicBezTo>
                  <a:cubicBezTo>
                    <a:pt x="3159" y="504"/>
                    <a:pt x="3163" y="503"/>
                    <a:pt x="3166" y="503"/>
                  </a:cubicBezTo>
                  <a:cubicBezTo>
                    <a:pt x="3179" y="499"/>
                    <a:pt x="3207" y="499"/>
                    <a:pt x="3205" y="490"/>
                  </a:cubicBezTo>
                  <a:cubicBezTo>
                    <a:pt x="3205" y="489"/>
                    <a:pt x="3193" y="487"/>
                    <a:pt x="3208" y="486"/>
                  </a:cubicBezTo>
                  <a:cubicBezTo>
                    <a:pt x="3233" y="486"/>
                    <a:pt x="3204" y="485"/>
                    <a:pt x="3220" y="484"/>
                  </a:cubicBezTo>
                  <a:cubicBezTo>
                    <a:pt x="3227" y="482"/>
                    <a:pt x="3247" y="478"/>
                    <a:pt x="3240" y="478"/>
                  </a:cubicBezTo>
                  <a:cubicBezTo>
                    <a:pt x="3215" y="477"/>
                    <a:pt x="3254" y="477"/>
                    <a:pt x="3249" y="476"/>
                  </a:cubicBezTo>
                  <a:cubicBezTo>
                    <a:pt x="3241" y="474"/>
                    <a:pt x="3233" y="472"/>
                    <a:pt x="3251" y="471"/>
                  </a:cubicBezTo>
                  <a:cubicBezTo>
                    <a:pt x="3271" y="469"/>
                    <a:pt x="3215" y="467"/>
                    <a:pt x="3268" y="466"/>
                  </a:cubicBezTo>
                  <a:cubicBezTo>
                    <a:pt x="3257" y="465"/>
                    <a:pt x="3241" y="465"/>
                    <a:pt x="3247" y="463"/>
                  </a:cubicBezTo>
                  <a:cubicBezTo>
                    <a:pt x="3226" y="436"/>
                    <a:pt x="3319" y="449"/>
                    <a:pt x="3310" y="441"/>
                  </a:cubicBezTo>
                  <a:cubicBezTo>
                    <a:pt x="3303" y="440"/>
                    <a:pt x="3326" y="438"/>
                    <a:pt x="3291" y="436"/>
                  </a:cubicBezTo>
                  <a:cubicBezTo>
                    <a:pt x="3330" y="435"/>
                    <a:pt x="3302" y="433"/>
                    <a:pt x="3309" y="431"/>
                  </a:cubicBezTo>
                  <a:cubicBezTo>
                    <a:pt x="3316" y="430"/>
                    <a:pt x="3360" y="428"/>
                    <a:pt x="3311" y="426"/>
                  </a:cubicBezTo>
                  <a:cubicBezTo>
                    <a:pt x="3321" y="425"/>
                    <a:pt x="3399" y="422"/>
                    <a:pt x="3351" y="420"/>
                  </a:cubicBezTo>
                  <a:cubicBezTo>
                    <a:pt x="3392" y="418"/>
                    <a:pt x="3364" y="415"/>
                    <a:pt x="3372" y="413"/>
                  </a:cubicBezTo>
                  <a:cubicBezTo>
                    <a:pt x="3387" y="407"/>
                    <a:pt x="3394" y="408"/>
                    <a:pt x="3413" y="404"/>
                  </a:cubicBezTo>
                  <a:cubicBezTo>
                    <a:pt x="3362" y="403"/>
                    <a:pt x="3421" y="402"/>
                    <a:pt x="3414" y="401"/>
                  </a:cubicBezTo>
                  <a:cubicBezTo>
                    <a:pt x="3406" y="399"/>
                    <a:pt x="3429" y="398"/>
                    <a:pt x="3396" y="397"/>
                  </a:cubicBezTo>
                  <a:cubicBezTo>
                    <a:pt x="3421" y="396"/>
                    <a:pt x="3411" y="395"/>
                    <a:pt x="3414" y="393"/>
                  </a:cubicBezTo>
                  <a:cubicBezTo>
                    <a:pt x="3416" y="393"/>
                    <a:pt x="3434" y="392"/>
                    <a:pt x="3426" y="391"/>
                  </a:cubicBezTo>
                  <a:cubicBezTo>
                    <a:pt x="3403" y="390"/>
                    <a:pt x="3419" y="389"/>
                    <a:pt x="3414" y="387"/>
                  </a:cubicBezTo>
                  <a:cubicBezTo>
                    <a:pt x="3460" y="386"/>
                    <a:pt x="3421" y="385"/>
                    <a:pt x="3423" y="384"/>
                  </a:cubicBezTo>
                  <a:cubicBezTo>
                    <a:pt x="3432" y="379"/>
                    <a:pt x="3438" y="374"/>
                    <a:pt x="3426" y="373"/>
                  </a:cubicBezTo>
                  <a:cubicBezTo>
                    <a:pt x="3399" y="372"/>
                    <a:pt x="3448" y="372"/>
                    <a:pt x="3438" y="371"/>
                  </a:cubicBezTo>
                  <a:cubicBezTo>
                    <a:pt x="3433" y="370"/>
                    <a:pt x="3393" y="369"/>
                    <a:pt x="3430" y="369"/>
                  </a:cubicBezTo>
                  <a:cubicBezTo>
                    <a:pt x="3433" y="368"/>
                    <a:pt x="3418" y="367"/>
                    <a:pt x="3416" y="367"/>
                  </a:cubicBezTo>
                  <a:cubicBezTo>
                    <a:pt x="3415" y="366"/>
                    <a:pt x="3445" y="366"/>
                    <a:pt x="3421" y="365"/>
                  </a:cubicBezTo>
                  <a:cubicBezTo>
                    <a:pt x="3418" y="365"/>
                    <a:pt x="3437" y="364"/>
                    <a:pt x="3433" y="364"/>
                  </a:cubicBezTo>
                  <a:cubicBezTo>
                    <a:pt x="3421" y="363"/>
                    <a:pt x="3412" y="362"/>
                    <a:pt x="3413" y="361"/>
                  </a:cubicBezTo>
                  <a:cubicBezTo>
                    <a:pt x="3414" y="360"/>
                    <a:pt x="3417" y="359"/>
                    <a:pt x="3401" y="358"/>
                  </a:cubicBezTo>
                  <a:cubicBezTo>
                    <a:pt x="3373" y="356"/>
                    <a:pt x="3426" y="356"/>
                    <a:pt x="3413" y="355"/>
                  </a:cubicBezTo>
                  <a:cubicBezTo>
                    <a:pt x="3396" y="354"/>
                    <a:pt x="3398" y="352"/>
                    <a:pt x="3412" y="351"/>
                  </a:cubicBezTo>
                  <a:cubicBezTo>
                    <a:pt x="3425" y="350"/>
                    <a:pt x="3407" y="347"/>
                    <a:pt x="3414" y="343"/>
                  </a:cubicBezTo>
                  <a:cubicBezTo>
                    <a:pt x="3418" y="342"/>
                    <a:pt x="3443" y="340"/>
                    <a:pt x="3431" y="339"/>
                  </a:cubicBezTo>
                  <a:cubicBezTo>
                    <a:pt x="3410" y="338"/>
                    <a:pt x="3444" y="337"/>
                    <a:pt x="3435" y="336"/>
                  </a:cubicBezTo>
                  <a:cubicBezTo>
                    <a:pt x="3428" y="335"/>
                    <a:pt x="3414" y="334"/>
                    <a:pt x="3415" y="331"/>
                  </a:cubicBezTo>
                  <a:cubicBezTo>
                    <a:pt x="3417" y="331"/>
                    <a:pt x="3450" y="330"/>
                    <a:pt x="3427" y="329"/>
                  </a:cubicBezTo>
                  <a:cubicBezTo>
                    <a:pt x="3407" y="329"/>
                    <a:pt x="3408" y="328"/>
                    <a:pt x="3422" y="327"/>
                  </a:cubicBezTo>
                  <a:cubicBezTo>
                    <a:pt x="3448" y="326"/>
                    <a:pt x="3417" y="324"/>
                    <a:pt x="3451" y="323"/>
                  </a:cubicBezTo>
                  <a:cubicBezTo>
                    <a:pt x="3452" y="323"/>
                    <a:pt x="3448" y="323"/>
                    <a:pt x="3444" y="323"/>
                  </a:cubicBezTo>
                  <a:cubicBezTo>
                    <a:pt x="3401" y="322"/>
                    <a:pt x="3468" y="321"/>
                    <a:pt x="3444" y="320"/>
                  </a:cubicBezTo>
                  <a:cubicBezTo>
                    <a:pt x="3419" y="320"/>
                    <a:pt x="3451" y="300"/>
                    <a:pt x="3423" y="299"/>
                  </a:cubicBezTo>
                  <a:cubicBezTo>
                    <a:pt x="3411" y="298"/>
                    <a:pt x="3432" y="297"/>
                    <a:pt x="3434" y="296"/>
                  </a:cubicBezTo>
                  <a:cubicBezTo>
                    <a:pt x="3435" y="294"/>
                    <a:pt x="3400" y="294"/>
                    <a:pt x="3421" y="292"/>
                  </a:cubicBezTo>
                  <a:cubicBezTo>
                    <a:pt x="3433" y="291"/>
                    <a:pt x="3422" y="289"/>
                    <a:pt x="3393" y="289"/>
                  </a:cubicBezTo>
                  <a:cubicBezTo>
                    <a:pt x="3398" y="288"/>
                    <a:pt x="3408" y="288"/>
                    <a:pt x="3407" y="288"/>
                  </a:cubicBezTo>
                  <a:cubicBezTo>
                    <a:pt x="3388" y="287"/>
                    <a:pt x="3434" y="285"/>
                    <a:pt x="3409" y="284"/>
                  </a:cubicBezTo>
                  <a:cubicBezTo>
                    <a:pt x="3376" y="282"/>
                    <a:pt x="3398" y="280"/>
                    <a:pt x="3395" y="278"/>
                  </a:cubicBezTo>
                  <a:cubicBezTo>
                    <a:pt x="3394" y="278"/>
                    <a:pt x="3427" y="277"/>
                    <a:pt x="3402" y="276"/>
                  </a:cubicBezTo>
                  <a:cubicBezTo>
                    <a:pt x="3392" y="276"/>
                    <a:pt x="3411" y="274"/>
                    <a:pt x="3413" y="273"/>
                  </a:cubicBezTo>
                  <a:cubicBezTo>
                    <a:pt x="3415" y="263"/>
                    <a:pt x="3416" y="265"/>
                    <a:pt x="3393" y="263"/>
                  </a:cubicBezTo>
                  <a:cubicBezTo>
                    <a:pt x="3432" y="262"/>
                    <a:pt x="3394" y="261"/>
                    <a:pt x="3393" y="259"/>
                  </a:cubicBezTo>
                  <a:cubicBezTo>
                    <a:pt x="3395" y="249"/>
                    <a:pt x="3382" y="251"/>
                    <a:pt x="3372" y="247"/>
                  </a:cubicBezTo>
                  <a:cubicBezTo>
                    <a:pt x="3367" y="245"/>
                    <a:pt x="3388" y="244"/>
                    <a:pt x="3351" y="243"/>
                  </a:cubicBezTo>
                  <a:cubicBezTo>
                    <a:pt x="3412" y="241"/>
                    <a:pt x="3324" y="240"/>
                    <a:pt x="3356" y="236"/>
                  </a:cubicBezTo>
                  <a:cubicBezTo>
                    <a:pt x="3387" y="235"/>
                    <a:pt x="3367" y="233"/>
                    <a:pt x="3371" y="231"/>
                  </a:cubicBezTo>
                  <a:cubicBezTo>
                    <a:pt x="3372" y="231"/>
                    <a:pt x="3349" y="230"/>
                    <a:pt x="3353" y="229"/>
                  </a:cubicBezTo>
                  <a:cubicBezTo>
                    <a:pt x="3369" y="227"/>
                    <a:pt x="3415" y="226"/>
                    <a:pt x="3380" y="225"/>
                  </a:cubicBezTo>
                  <a:cubicBezTo>
                    <a:pt x="3370" y="224"/>
                    <a:pt x="3397" y="222"/>
                    <a:pt x="3388" y="222"/>
                  </a:cubicBezTo>
                  <a:cubicBezTo>
                    <a:pt x="3354" y="221"/>
                    <a:pt x="3392" y="220"/>
                    <a:pt x="3396" y="220"/>
                  </a:cubicBezTo>
                  <a:cubicBezTo>
                    <a:pt x="3407" y="219"/>
                    <a:pt x="3357" y="219"/>
                    <a:pt x="3384" y="218"/>
                  </a:cubicBezTo>
                  <a:cubicBezTo>
                    <a:pt x="3393" y="217"/>
                    <a:pt x="3381" y="216"/>
                    <a:pt x="3382" y="215"/>
                  </a:cubicBezTo>
                  <a:cubicBezTo>
                    <a:pt x="3382" y="215"/>
                    <a:pt x="3394" y="214"/>
                    <a:pt x="3385" y="213"/>
                  </a:cubicBezTo>
                  <a:cubicBezTo>
                    <a:pt x="3360" y="212"/>
                    <a:pt x="3407" y="211"/>
                    <a:pt x="3396" y="210"/>
                  </a:cubicBezTo>
                  <a:cubicBezTo>
                    <a:pt x="3371" y="207"/>
                    <a:pt x="3420" y="204"/>
                    <a:pt x="3394" y="202"/>
                  </a:cubicBezTo>
                  <a:cubicBezTo>
                    <a:pt x="3386" y="202"/>
                    <a:pt x="3421" y="199"/>
                    <a:pt x="3407" y="198"/>
                  </a:cubicBezTo>
                  <a:cubicBezTo>
                    <a:pt x="3384" y="197"/>
                    <a:pt x="3395" y="196"/>
                    <a:pt x="3393" y="195"/>
                  </a:cubicBezTo>
                  <a:cubicBezTo>
                    <a:pt x="3389" y="193"/>
                    <a:pt x="3442" y="191"/>
                    <a:pt x="3393" y="189"/>
                  </a:cubicBezTo>
                  <a:cubicBezTo>
                    <a:pt x="3392" y="189"/>
                    <a:pt x="3399" y="189"/>
                    <a:pt x="3401" y="189"/>
                  </a:cubicBezTo>
                  <a:cubicBezTo>
                    <a:pt x="3413" y="187"/>
                    <a:pt x="3435" y="185"/>
                    <a:pt x="3437" y="184"/>
                  </a:cubicBezTo>
                  <a:cubicBezTo>
                    <a:pt x="3438" y="182"/>
                    <a:pt x="3410" y="180"/>
                    <a:pt x="3434" y="179"/>
                  </a:cubicBezTo>
                  <a:cubicBezTo>
                    <a:pt x="3403" y="178"/>
                    <a:pt x="3442" y="177"/>
                    <a:pt x="3414" y="176"/>
                  </a:cubicBezTo>
                  <a:cubicBezTo>
                    <a:pt x="3446" y="174"/>
                    <a:pt x="3403" y="173"/>
                    <a:pt x="3412" y="172"/>
                  </a:cubicBezTo>
                  <a:cubicBezTo>
                    <a:pt x="3425" y="170"/>
                    <a:pt x="3402" y="166"/>
                    <a:pt x="3402" y="165"/>
                  </a:cubicBezTo>
                  <a:cubicBezTo>
                    <a:pt x="3429" y="161"/>
                    <a:pt x="3397" y="139"/>
                    <a:pt x="3428" y="140"/>
                  </a:cubicBezTo>
                  <a:cubicBezTo>
                    <a:pt x="3391" y="140"/>
                    <a:pt x="3431" y="139"/>
                    <a:pt x="3426" y="138"/>
                  </a:cubicBezTo>
                  <a:cubicBezTo>
                    <a:pt x="3399" y="137"/>
                    <a:pt x="3431" y="125"/>
                    <a:pt x="3435" y="119"/>
                  </a:cubicBezTo>
                  <a:cubicBezTo>
                    <a:pt x="3481" y="117"/>
                    <a:pt x="3427" y="116"/>
                    <a:pt x="3418" y="114"/>
                  </a:cubicBezTo>
                  <a:cubicBezTo>
                    <a:pt x="3470" y="112"/>
                    <a:pt x="3467" y="109"/>
                    <a:pt x="3473" y="106"/>
                  </a:cubicBezTo>
                  <a:cubicBezTo>
                    <a:pt x="3481" y="102"/>
                    <a:pt x="3513" y="97"/>
                    <a:pt x="3497" y="93"/>
                  </a:cubicBezTo>
                  <a:cubicBezTo>
                    <a:pt x="3496" y="93"/>
                    <a:pt x="3494" y="93"/>
                    <a:pt x="3497" y="93"/>
                  </a:cubicBezTo>
                  <a:cubicBezTo>
                    <a:pt x="3542" y="91"/>
                    <a:pt x="3508" y="89"/>
                    <a:pt x="3528" y="88"/>
                  </a:cubicBezTo>
                  <a:cubicBezTo>
                    <a:pt x="3557" y="85"/>
                    <a:pt x="3518" y="81"/>
                    <a:pt x="3553" y="80"/>
                  </a:cubicBezTo>
                  <a:cubicBezTo>
                    <a:pt x="3563" y="80"/>
                    <a:pt x="3528" y="79"/>
                    <a:pt x="3555" y="78"/>
                  </a:cubicBezTo>
                  <a:cubicBezTo>
                    <a:pt x="3559" y="78"/>
                    <a:pt x="3546" y="77"/>
                    <a:pt x="3538" y="76"/>
                  </a:cubicBezTo>
                  <a:cubicBezTo>
                    <a:pt x="3529" y="76"/>
                    <a:pt x="3572" y="76"/>
                    <a:pt x="3547" y="74"/>
                  </a:cubicBezTo>
                  <a:cubicBezTo>
                    <a:pt x="3509" y="73"/>
                    <a:pt x="3576" y="73"/>
                    <a:pt x="3577" y="73"/>
                  </a:cubicBezTo>
                  <a:cubicBezTo>
                    <a:pt x="3536" y="71"/>
                    <a:pt x="3590" y="66"/>
                    <a:pt x="3523" y="64"/>
                  </a:cubicBezTo>
                  <a:cubicBezTo>
                    <a:pt x="3579" y="62"/>
                    <a:pt x="3479" y="60"/>
                    <a:pt x="3536" y="59"/>
                  </a:cubicBezTo>
                  <a:cubicBezTo>
                    <a:pt x="3503" y="58"/>
                    <a:pt x="3521" y="57"/>
                    <a:pt x="3518" y="55"/>
                  </a:cubicBezTo>
                  <a:cubicBezTo>
                    <a:pt x="3512" y="48"/>
                    <a:pt x="3532" y="50"/>
                    <a:pt x="3497" y="48"/>
                  </a:cubicBezTo>
                  <a:cubicBezTo>
                    <a:pt x="3525" y="47"/>
                    <a:pt x="3497" y="46"/>
                    <a:pt x="3496" y="45"/>
                  </a:cubicBezTo>
                  <a:cubicBezTo>
                    <a:pt x="3495" y="40"/>
                    <a:pt x="3471" y="35"/>
                    <a:pt x="3474" y="31"/>
                  </a:cubicBezTo>
                  <a:cubicBezTo>
                    <a:pt x="3453" y="30"/>
                    <a:pt x="3483" y="29"/>
                    <a:pt x="3456" y="28"/>
                  </a:cubicBezTo>
                  <a:cubicBezTo>
                    <a:pt x="3432" y="28"/>
                    <a:pt x="3497" y="27"/>
                    <a:pt x="3460" y="26"/>
                  </a:cubicBezTo>
                  <a:cubicBezTo>
                    <a:pt x="3479" y="25"/>
                    <a:pt x="3497" y="24"/>
                    <a:pt x="3518" y="24"/>
                  </a:cubicBezTo>
                  <a:cubicBezTo>
                    <a:pt x="3424" y="0"/>
                    <a:pt x="3346" y="11"/>
                    <a:pt x="3225" y="18"/>
                  </a:cubicBezTo>
                  <a:cubicBezTo>
                    <a:pt x="3287" y="8"/>
                    <a:pt x="3253" y="14"/>
                    <a:pt x="3299" y="8"/>
                  </a:cubicBezTo>
                  <a:cubicBezTo>
                    <a:pt x="3331" y="7"/>
                    <a:pt x="3318" y="7"/>
                    <a:pt x="3309" y="6"/>
                  </a:cubicBezTo>
                  <a:cubicBezTo>
                    <a:pt x="3262" y="-1"/>
                    <a:pt x="3113" y="-2"/>
                    <a:pt x="3089" y="6"/>
                  </a:cubicBezTo>
                  <a:cubicBezTo>
                    <a:pt x="3109" y="8"/>
                    <a:pt x="3099" y="10"/>
                    <a:pt x="3098" y="12"/>
                  </a:cubicBezTo>
                  <a:cubicBezTo>
                    <a:pt x="3098" y="12"/>
                    <a:pt x="3084" y="13"/>
                    <a:pt x="3101" y="13"/>
                  </a:cubicBezTo>
                  <a:cubicBezTo>
                    <a:pt x="3132" y="15"/>
                    <a:pt x="3117" y="15"/>
                    <a:pt x="3107" y="17"/>
                  </a:cubicBezTo>
                  <a:cubicBezTo>
                    <a:pt x="3090" y="21"/>
                    <a:pt x="3013" y="21"/>
                    <a:pt x="2939" y="22"/>
                  </a:cubicBezTo>
                  <a:cubicBezTo>
                    <a:pt x="2982" y="26"/>
                    <a:pt x="2998" y="23"/>
                    <a:pt x="3056" y="22"/>
                  </a:cubicBezTo>
                  <a:cubicBezTo>
                    <a:pt x="3002" y="33"/>
                    <a:pt x="2797" y="29"/>
                    <a:pt x="2680" y="28"/>
                  </a:cubicBezTo>
                  <a:cubicBezTo>
                    <a:pt x="2742" y="31"/>
                    <a:pt x="2723" y="34"/>
                    <a:pt x="2747" y="36"/>
                  </a:cubicBezTo>
                  <a:cubicBezTo>
                    <a:pt x="2511" y="43"/>
                    <a:pt x="2264" y="51"/>
                    <a:pt x="2040" y="63"/>
                  </a:cubicBezTo>
                  <a:cubicBezTo>
                    <a:pt x="2045" y="63"/>
                    <a:pt x="2051" y="63"/>
                    <a:pt x="2057" y="63"/>
                  </a:cubicBezTo>
                  <a:cubicBezTo>
                    <a:pt x="2047" y="63"/>
                    <a:pt x="2037" y="64"/>
                    <a:pt x="2027" y="67"/>
                  </a:cubicBezTo>
                  <a:cubicBezTo>
                    <a:pt x="2037" y="67"/>
                    <a:pt x="2049" y="67"/>
                    <a:pt x="2059" y="67"/>
                  </a:cubicBezTo>
                  <a:cubicBezTo>
                    <a:pt x="2045" y="68"/>
                    <a:pt x="2032" y="68"/>
                    <a:pt x="2028" y="69"/>
                  </a:cubicBezTo>
                  <a:cubicBezTo>
                    <a:pt x="2040" y="70"/>
                    <a:pt x="2022" y="70"/>
                    <a:pt x="2019" y="69"/>
                  </a:cubicBezTo>
                  <a:cubicBezTo>
                    <a:pt x="2024" y="69"/>
                    <a:pt x="2038" y="69"/>
                    <a:pt x="2028" y="69"/>
                  </a:cubicBezTo>
                  <a:cubicBezTo>
                    <a:pt x="1971" y="71"/>
                    <a:pt x="2013" y="71"/>
                    <a:pt x="1984" y="74"/>
                  </a:cubicBezTo>
                  <a:cubicBezTo>
                    <a:pt x="1946" y="80"/>
                    <a:pt x="1908" y="80"/>
                    <a:pt x="1870" y="93"/>
                  </a:cubicBezTo>
                  <a:cubicBezTo>
                    <a:pt x="1863" y="94"/>
                    <a:pt x="1845" y="95"/>
                    <a:pt x="1872" y="96"/>
                  </a:cubicBezTo>
                  <a:cubicBezTo>
                    <a:pt x="1827" y="96"/>
                    <a:pt x="1857" y="98"/>
                    <a:pt x="1845" y="99"/>
                  </a:cubicBezTo>
                  <a:cubicBezTo>
                    <a:pt x="1824" y="101"/>
                    <a:pt x="1821" y="102"/>
                    <a:pt x="1841" y="104"/>
                  </a:cubicBezTo>
                  <a:cubicBezTo>
                    <a:pt x="1857" y="105"/>
                    <a:pt x="1800" y="106"/>
                    <a:pt x="1847" y="106"/>
                  </a:cubicBezTo>
                  <a:cubicBezTo>
                    <a:pt x="1840" y="108"/>
                    <a:pt x="1792" y="109"/>
                    <a:pt x="1830" y="110"/>
                  </a:cubicBezTo>
                  <a:cubicBezTo>
                    <a:pt x="1797" y="111"/>
                    <a:pt x="1839" y="111"/>
                    <a:pt x="1832" y="112"/>
                  </a:cubicBezTo>
                  <a:cubicBezTo>
                    <a:pt x="1825" y="114"/>
                    <a:pt x="1812" y="113"/>
                    <a:pt x="1811" y="116"/>
                  </a:cubicBezTo>
                  <a:cubicBezTo>
                    <a:pt x="1817" y="117"/>
                    <a:pt x="1836" y="118"/>
                    <a:pt x="1829" y="118"/>
                  </a:cubicBezTo>
                  <a:cubicBezTo>
                    <a:pt x="1817" y="119"/>
                    <a:pt x="1810" y="120"/>
                    <a:pt x="1810" y="121"/>
                  </a:cubicBezTo>
                  <a:cubicBezTo>
                    <a:pt x="1828" y="138"/>
                    <a:pt x="1719" y="141"/>
                    <a:pt x="1790" y="142"/>
                  </a:cubicBezTo>
                  <a:cubicBezTo>
                    <a:pt x="1754" y="143"/>
                    <a:pt x="1793" y="144"/>
                    <a:pt x="1781" y="144"/>
                  </a:cubicBezTo>
                  <a:cubicBezTo>
                    <a:pt x="1764" y="147"/>
                    <a:pt x="1802" y="147"/>
                    <a:pt x="1769" y="148"/>
                  </a:cubicBezTo>
                  <a:cubicBezTo>
                    <a:pt x="1779" y="150"/>
                    <a:pt x="1735" y="151"/>
                    <a:pt x="1769" y="153"/>
                  </a:cubicBezTo>
                  <a:cubicBezTo>
                    <a:pt x="1787" y="154"/>
                    <a:pt x="1726" y="155"/>
                    <a:pt x="1768" y="156"/>
                  </a:cubicBezTo>
                  <a:cubicBezTo>
                    <a:pt x="1718" y="158"/>
                    <a:pt x="1637" y="162"/>
                    <a:pt x="1666" y="166"/>
                  </a:cubicBezTo>
                  <a:cubicBezTo>
                    <a:pt x="1648" y="166"/>
                    <a:pt x="1636" y="166"/>
                    <a:pt x="1619" y="167"/>
                  </a:cubicBezTo>
                  <a:cubicBezTo>
                    <a:pt x="1635" y="170"/>
                    <a:pt x="1703" y="168"/>
                    <a:pt x="1665" y="169"/>
                  </a:cubicBezTo>
                  <a:lnTo>
                    <a:pt x="1665" y="169"/>
                  </a:lnTo>
                  <a:cubicBezTo>
                    <a:pt x="1658" y="169"/>
                    <a:pt x="1651" y="169"/>
                    <a:pt x="1644" y="170"/>
                  </a:cubicBezTo>
                  <a:cubicBezTo>
                    <a:pt x="1705" y="177"/>
                    <a:pt x="1601" y="174"/>
                    <a:pt x="1570" y="175"/>
                  </a:cubicBezTo>
                  <a:cubicBezTo>
                    <a:pt x="1616" y="176"/>
                    <a:pt x="1576" y="177"/>
                    <a:pt x="1591" y="177"/>
                  </a:cubicBezTo>
                  <a:cubicBezTo>
                    <a:pt x="1615" y="178"/>
                    <a:pt x="1554" y="179"/>
                    <a:pt x="1590" y="180"/>
                  </a:cubicBezTo>
                  <a:cubicBezTo>
                    <a:pt x="1609" y="180"/>
                    <a:pt x="1704" y="176"/>
                    <a:pt x="1665" y="177"/>
                  </a:cubicBezTo>
                  <a:lnTo>
                    <a:pt x="1665" y="177"/>
                  </a:lnTo>
                  <a:cubicBezTo>
                    <a:pt x="1651" y="178"/>
                    <a:pt x="1637" y="178"/>
                    <a:pt x="1623" y="179"/>
                  </a:cubicBezTo>
                  <a:cubicBezTo>
                    <a:pt x="1628" y="180"/>
                    <a:pt x="1633" y="180"/>
                    <a:pt x="1639" y="181"/>
                  </a:cubicBezTo>
                  <a:cubicBezTo>
                    <a:pt x="1613" y="182"/>
                    <a:pt x="1616" y="182"/>
                    <a:pt x="1607" y="184"/>
                  </a:cubicBezTo>
                  <a:cubicBezTo>
                    <a:pt x="1578" y="186"/>
                    <a:pt x="1609" y="189"/>
                    <a:pt x="1620" y="188"/>
                  </a:cubicBezTo>
                  <a:cubicBezTo>
                    <a:pt x="1614" y="188"/>
                    <a:pt x="1608" y="188"/>
                    <a:pt x="1603" y="188"/>
                  </a:cubicBezTo>
                  <a:cubicBezTo>
                    <a:pt x="1590" y="190"/>
                    <a:pt x="1709" y="189"/>
                    <a:pt x="1644" y="189"/>
                  </a:cubicBezTo>
                  <a:cubicBezTo>
                    <a:pt x="1717" y="188"/>
                    <a:pt x="1603" y="191"/>
                    <a:pt x="1603" y="191"/>
                  </a:cubicBezTo>
                  <a:cubicBezTo>
                    <a:pt x="1617" y="191"/>
                    <a:pt x="1630" y="191"/>
                    <a:pt x="1643" y="191"/>
                  </a:cubicBezTo>
                  <a:cubicBezTo>
                    <a:pt x="1599" y="195"/>
                    <a:pt x="1656" y="190"/>
                    <a:pt x="1675" y="193"/>
                  </a:cubicBezTo>
                  <a:cubicBezTo>
                    <a:pt x="1662" y="192"/>
                    <a:pt x="1665" y="192"/>
                    <a:pt x="1677" y="192"/>
                  </a:cubicBezTo>
                  <a:cubicBezTo>
                    <a:pt x="1652" y="194"/>
                    <a:pt x="1638" y="194"/>
                    <a:pt x="1624" y="194"/>
                  </a:cubicBezTo>
                  <a:cubicBezTo>
                    <a:pt x="1665" y="198"/>
                    <a:pt x="1629" y="205"/>
                    <a:pt x="1603" y="203"/>
                  </a:cubicBezTo>
                  <a:cubicBezTo>
                    <a:pt x="1613" y="204"/>
                    <a:pt x="1641" y="206"/>
                    <a:pt x="1621" y="206"/>
                  </a:cubicBezTo>
                  <a:cubicBezTo>
                    <a:pt x="1594" y="207"/>
                    <a:pt x="1624" y="208"/>
                    <a:pt x="1623" y="208"/>
                  </a:cubicBezTo>
                  <a:cubicBezTo>
                    <a:pt x="1672" y="208"/>
                    <a:pt x="1623" y="206"/>
                    <a:pt x="1653" y="205"/>
                  </a:cubicBezTo>
                  <a:cubicBezTo>
                    <a:pt x="1707" y="206"/>
                    <a:pt x="1653" y="207"/>
                    <a:pt x="1665" y="208"/>
                  </a:cubicBezTo>
                  <a:cubicBezTo>
                    <a:pt x="1651" y="209"/>
                    <a:pt x="1637" y="209"/>
                    <a:pt x="1623" y="209"/>
                  </a:cubicBezTo>
                  <a:lnTo>
                    <a:pt x="1623" y="210"/>
                  </a:lnTo>
                  <a:cubicBezTo>
                    <a:pt x="1629" y="210"/>
                    <a:pt x="1635" y="210"/>
                    <a:pt x="1641" y="210"/>
                  </a:cubicBezTo>
                  <a:cubicBezTo>
                    <a:pt x="1635" y="211"/>
                    <a:pt x="1629" y="211"/>
                    <a:pt x="1623" y="211"/>
                  </a:cubicBezTo>
                  <a:lnTo>
                    <a:pt x="1623" y="211"/>
                  </a:lnTo>
                  <a:cubicBezTo>
                    <a:pt x="1640" y="212"/>
                    <a:pt x="1701" y="211"/>
                    <a:pt x="1665" y="211"/>
                  </a:cubicBezTo>
                  <a:lnTo>
                    <a:pt x="1665" y="212"/>
                  </a:lnTo>
                  <a:cubicBezTo>
                    <a:pt x="1671" y="212"/>
                    <a:pt x="1676" y="213"/>
                    <a:pt x="1682" y="213"/>
                  </a:cubicBezTo>
                  <a:cubicBezTo>
                    <a:pt x="1662" y="213"/>
                    <a:pt x="1644" y="214"/>
                    <a:pt x="1623" y="214"/>
                  </a:cubicBezTo>
                  <a:cubicBezTo>
                    <a:pt x="1636" y="214"/>
                    <a:pt x="1648" y="215"/>
                    <a:pt x="1665" y="215"/>
                  </a:cubicBezTo>
                  <a:cubicBezTo>
                    <a:pt x="1662" y="226"/>
                    <a:pt x="1682" y="222"/>
                    <a:pt x="1666" y="228"/>
                  </a:cubicBezTo>
                  <a:cubicBezTo>
                    <a:pt x="1677" y="232"/>
                    <a:pt x="1678" y="231"/>
                    <a:pt x="1666" y="233"/>
                  </a:cubicBezTo>
                  <a:cubicBezTo>
                    <a:pt x="1666" y="234"/>
                    <a:pt x="1681" y="235"/>
                    <a:pt x="1676" y="235"/>
                  </a:cubicBezTo>
                  <a:cubicBezTo>
                    <a:pt x="1640" y="236"/>
                    <a:pt x="1687" y="237"/>
                    <a:pt x="1677" y="238"/>
                  </a:cubicBezTo>
                  <a:cubicBezTo>
                    <a:pt x="1664" y="240"/>
                    <a:pt x="1665" y="239"/>
                    <a:pt x="1665" y="245"/>
                  </a:cubicBezTo>
                  <a:cubicBezTo>
                    <a:pt x="1665" y="246"/>
                    <a:pt x="1654" y="248"/>
                    <a:pt x="1668" y="249"/>
                  </a:cubicBezTo>
                  <a:cubicBezTo>
                    <a:pt x="1683" y="251"/>
                    <a:pt x="1660" y="251"/>
                    <a:pt x="1665" y="253"/>
                  </a:cubicBezTo>
                  <a:cubicBezTo>
                    <a:pt x="1668" y="253"/>
                    <a:pt x="1678" y="254"/>
                    <a:pt x="1679" y="254"/>
                  </a:cubicBezTo>
                  <a:cubicBezTo>
                    <a:pt x="1654" y="257"/>
                    <a:pt x="1690" y="258"/>
                    <a:pt x="1702" y="260"/>
                  </a:cubicBezTo>
                  <a:cubicBezTo>
                    <a:pt x="1686" y="260"/>
                    <a:pt x="1684" y="260"/>
                    <a:pt x="1687" y="261"/>
                  </a:cubicBezTo>
                  <a:cubicBezTo>
                    <a:pt x="1716" y="262"/>
                    <a:pt x="1697" y="263"/>
                    <a:pt x="1724" y="265"/>
                  </a:cubicBezTo>
                  <a:cubicBezTo>
                    <a:pt x="1705" y="267"/>
                    <a:pt x="1667" y="267"/>
                    <a:pt x="1723" y="271"/>
                  </a:cubicBezTo>
                  <a:cubicBezTo>
                    <a:pt x="1708" y="272"/>
                    <a:pt x="1697" y="272"/>
                    <a:pt x="1686" y="272"/>
                  </a:cubicBezTo>
                  <a:cubicBezTo>
                    <a:pt x="1700" y="273"/>
                    <a:pt x="1713" y="273"/>
                    <a:pt x="1730" y="274"/>
                  </a:cubicBezTo>
                  <a:cubicBezTo>
                    <a:pt x="1641" y="275"/>
                    <a:pt x="1751" y="275"/>
                    <a:pt x="1707" y="276"/>
                  </a:cubicBezTo>
                  <a:lnTo>
                    <a:pt x="1707" y="275"/>
                  </a:lnTo>
                  <a:cubicBezTo>
                    <a:pt x="1715" y="278"/>
                    <a:pt x="1736" y="280"/>
                    <a:pt x="1688" y="281"/>
                  </a:cubicBezTo>
                  <a:cubicBezTo>
                    <a:pt x="1692" y="282"/>
                    <a:pt x="1713" y="283"/>
                    <a:pt x="1724" y="283"/>
                  </a:cubicBezTo>
                  <a:cubicBezTo>
                    <a:pt x="1713" y="283"/>
                    <a:pt x="1692" y="284"/>
                    <a:pt x="1687" y="285"/>
                  </a:cubicBezTo>
                  <a:cubicBezTo>
                    <a:pt x="1704" y="288"/>
                    <a:pt x="1753" y="293"/>
                    <a:pt x="1683" y="294"/>
                  </a:cubicBezTo>
                  <a:cubicBezTo>
                    <a:pt x="1700" y="294"/>
                    <a:pt x="1713" y="295"/>
                    <a:pt x="1726" y="295"/>
                  </a:cubicBezTo>
                  <a:cubicBezTo>
                    <a:pt x="1713" y="295"/>
                    <a:pt x="1701" y="296"/>
                    <a:pt x="1689" y="297"/>
                  </a:cubicBezTo>
                  <a:cubicBezTo>
                    <a:pt x="1716" y="297"/>
                    <a:pt x="1681" y="298"/>
                    <a:pt x="1704" y="299"/>
                  </a:cubicBezTo>
                  <a:cubicBezTo>
                    <a:pt x="1714" y="300"/>
                    <a:pt x="1679" y="302"/>
                    <a:pt x="1689" y="302"/>
                  </a:cubicBezTo>
                  <a:cubicBezTo>
                    <a:pt x="1719" y="306"/>
                    <a:pt x="1703" y="304"/>
                    <a:pt x="1707" y="315"/>
                  </a:cubicBezTo>
                  <a:cubicBezTo>
                    <a:pt x="1709" y="321"/>
                    <a:pt x="1691" y="322"/>
                    <a:pt x="1686" y="322"/>
                  </a:cubicBezTo>
                  <a:cubicBezTo>
                    <a:pt x="1690" y="321"/>
                    <a:pt x="1705" y="322"/>
                    <a:pt x="1695" y="322"/>
                  </a:cubicBezTo>
                  <a:cubicBezTo>
                    <a:pt x="1679" y="322"/>
                    <a:pt x="1667" y="322"/>
                    <a:pt x="1666" y="322"/>
                  </a:cubicBezTo>
                  <a:cubicBezTo>
                    <a:pt x="1656" y="326"/>
                    <a:pt x="1715" y="325"/>
                    <a:pt x="1720" y="329"/>
                  </a:cubicBezTo>
                  <a:cubicBezTo>
                    <a:pt x="1712" y="329"/>
                    <a:pt x="1700" y="330"/>
                    <a:pt x="1690" y="330"/>
                  </a:cubicBezTo>
                  <a:cubicBezTo>
                    <a:pt x="1701" y="331"/>
                    <a:pt x="1726" y="332"/>
                    <a:pt x="1719" y="333"/>
                  </a:cubicBezTo>
                  <a:cubicBezTo>
                    <a:pt x="1707" y="334"/>
                    <a:pt x="1721" y="334"/>
                    <a:pt x="1725" y="334"/>
                  </a:cubicBezTo>
                  <a:cubicBezTo>
                    <a:pt x="1728" y="335"/>
                    <a:pt x="1713" y="335"/>
                    <a:pt x="1707" y="336"/>
                  </a:cubicBezTo>
                  <a:cubicBezTo>
                    <a:pt x="1751" y="333"/>
                    <a:pt x="1703" y="345"/>
                    <a:pt x="1744" y="350"/>
                  </a:cubicBezTo>
                  <a:cubicBezTo>
                    <a:pt x="1709" y="353"/>
                    <a:pt x="1737" y="356"/>
                    <a:pt x="1727" y="359"/>
                  </a:cubicBezTo>
                  <a:cubicBezTo>
                    <a:pt x="1711" y="361"/>
                    <a:pt x="1726" y="362"/>
                    <a:pt x="1707" y="364"/>
                  </a:cubicBezTo>
                  <a:cubicBezTo>
                    <a:pt x="1725" y="364"/>
                    <a:pt x="1722" y="365"/>
                    <a:pt x="1737" y="367"/>
                  </a:cubicBezTo>
                  <a:cubicBezTo>
                    <a:pt x="1749" y="368"/>
                    <a:pt x="1730" y="368"/>
                    <a:pt x="1727" y="368"/>
                  </a:cubicBezTo>
                  <a:cubicBezTo>
                    <a:pt x="1758" y="367"/>
                    <a:pt x="1691" y="369"/>
                    <a:pt x="1684" y="369"/>
                  </a:cubicBezTo>
                  <a:cubicBezTo>
                    <a:pt x="1709" y="370"/>
                    <a:pt x="1728" y="370"/>
                    <a:pt x="1748" y="371"/>
                  </a:cubicBezTo>
                  <a:cubicBezTo>
                    <a:pt x="1726" y="371"/>
                    <a:pt x="1707" y="371"/>
                    <a:pt x="1679" y="371"/>
                  </a:cubicBezTo>
                  <a:cubicBezTo>
                    <a:pt x="1717" y="372"/>
                    <a:pt x="1669" y="374"/>
                    <a:pt x="1727" y="374"/>
                  </a:cubicBezTo>
                  <a:cubicBezTo>
                    <a:pt x="1744" y="373"/>
                    <a:pt x="1746" y="374"/>
                    <a:pt x="1727" y="374"/>
                  </a:cubicBezTo>
                  <a:lnTo>
                    <a:pt x="1727" y="374"/>
                  </a:lnTo>
                  <a:cubicBezTo>
                    <a:pt x="1721" y="375"/>
                    <a:pt x="1715" y="375"/>
                    <a:pt x="1708" y="376"/>
                  </a:cubicBezTo>
                  <a:cubicBezTo>
                    <a:pt x="1721" y="376"/>
                    <a:pt x="1734" y="376"/>
                    <a:pt x="1748" y="376"/>
                  </a:cubicBezTo>
                  <a:cubicBezTo>
                    <a:pt x="1708" y="378"/>
                    <a:pt x="1688" y="379"/>
                    <a:pt x="1746" y="379"/>
                  </a:cubicBezTo>
                  <a:cubicBezTo>
                    <a:pt x="1700" y="381"/>
                    <a:pt x="1750" y="382"/>
                    <a:pt x="1749" y="384"/>
                  </a:cubicBezTo>
                  <a:cubicBezTo>
                    <a:pt x="1748" y="400"/>
                    <a:pt x="1747" y="399"/>
                    <a:pt x="1727" y="399"/>
                  </a:cubicBezTo>
                  <a:cubicBezTo>
                    <a:pt x="1746" y="402"/>
                    <a:pt x="1787" y="403"/>
                    <a:pt x="1727" y="404"/>
                  </a:cubicBezTo>
                  <a:cubicBezTo>
                    <a:pt x="1722" y="405"/>
                    <a:pt x="1658" y="406"/>
                    <a:pt x="1707" y="406"/>
                  </a:cubicBezTo>
                  <a:cubicBezTo>
                    <a:pt x="1696" y="405"/>
                    <a:pt x="1767" y="404"/>
                    <a:pt x="1693" y="402"/>
                  </a:cubicBezTo>
                  <a:cubicBezTo>
                    <a:pt x="1661" y="404"/>
                    <a:pt x="1663" y="405"/>
                    <a:pt x="1666" y="407"/>
                  </a:cubicBezTo>
                  <a:cubicBezTo>
                    <a:pt x="1667" y="408"/>
                    <a:pt x="1631" y="409"/>
                    <a:pt x="1665" y="410"/>
                  </a:cubicBezTo>
                  <a:cubicBezTo>
                    <a:pt x="1695" y="409"/>
                    <a:pt x="1705" y="408"/>
                    <a:pt x="1690" y="407"/>
                  </a:cubicBezTo>
                  <a:cubicBezTo>
                    <a:pt x="1705" y="407"/>
                    <a:pt x="1723" y="406"/>
                    <a:pt x="1748" y="406"/>
                  </a:cubicBezTo>
                  <a:cubicBezTo>
                    <a:pt x="1748" y="407"/>
                    <a:pt x="1759" y="409"/>
                    <a:pt x="1746" y="409"/>
                  </a:cubicBezTo>
                  <a:cubicBezTo>
                    <a:pt x="1734" y="412"/>
                    <a:pt x="1726" y="411"/>
                    <a:pt x="1717" y="415"/>
                  </a:cubicBezTo>
                  <a:cubicBezTo>
                    <a:pt x="1720" y="416"/>
                    <a:pt x="1731" y="416"/>
                    <a:pt x="1727" y="424"/>
                  </a:cubicBezTo>
                  <a:cubicBezTo>
                    <a:pt x="1710" y="424"/>
                    <a:pt x="1698" y="424"/>
                    <a:pt x="1682" y="425"/>
                  </a:cubicBezTo>
                  <a:cubicBezTo>
                    <a:pt x="1734" y="426"/>
                    <a:pt x="1682" y="428"/>
                    <a:pt x="1721" y="429"/>
                  </a:cubicBezTo>
                  <a:cubicBezTo>
                    <a:pt x="1723" y="429"/>
                    <a:pt x="1721" y="430"/>
                    <a:pt x="1719" y="430"/>
                  </a:cubicBezTo>
                  <a:cubicBezTo>
                    <a:pt x="1686" y="433"/>
                    <a:pt x="1739" y="434"/>
                    <a:pt x="1723" y="436"/>
                  </a:cubicBezTo>
                  <a:cubicBezTo>
                    <a:pt x="1686" y="437"/>
                    <a:pt x="1725" y="439"/>
                    <a:pt x="1694" y="442"/>
                  </a:cubicBezTo>
                  <a:cubicBezTo>
                    <a:pt x="1664" y="443"/>
                    <a:pt x="1725" y="443"/>
                    <a:pt x="1706" y="444"/>
                  </a:cubicBezTo>
                  <a:cubicBezTo>
                    <a:pt x="1669" y="446"/>
                    <a:pt x="1693" y="447"/>
                    <a:pt x="1686" y="449"/>
                  </a:cubicBezTo>
                  <a:cubicBezTo>
                    <a:pt x="1682" y="450"/>
                    <a:pt x="1717" y="451"/>
                    <a:pt x="1686" y="452"/>
                  </a:cubicBezTo>
                  <a:cubicBezTo>
                    <a:pt x="1720" y="453"/>
                    <a:pt x="1684" y="454"/>
                    <a:pt x="1685" y="455"/>
                  </a:cubicBezTo>
                  <a:cubicBezTo>
                    <a:pt x="1681" y="468"/>
                    <a:pt x="1748" y="458"/>
                    <a:pt x="1707" y="461"/>
                  </a:cubicBezTo>
                  <a:lnTo>
                    <a:pt x="1707" y="461"/>
                  </a:lnTo>
                  <a:cubicBezTo>
                    <a:pt x="1697" y="462"/>
                    <a:pt x="1747" y="462"/>
                    <a:pt x="1712" y="463"/>
                  </a:cubicBezTo>
                  <a:cubicBezTo>
                    <a:pt x="1737" y="464"/>
                    <a:pt x="1691" y="465"/>
                    <a:pt x="1708" y="466"/>
                  </a:cubicBezTo>
                  <a:cubicBezTo>
                    <a:pt x="1744" y="470"/>
                    <a:pt x="1728" y="472"/>
                    <a:pt x="1761" y="470"/>
                  </a:cubicBezTo>
                  <a:cubicBezTo>
                    <a:pt x="1770" y="471"/>
                    <a:pt x="1753" y="471"/>
                    <a:pt x="1748" y="471"/>
                  </a:cubicBezTo>
                  <a:lnTo>
                    <a:pt x="1748" y="471"/>
                  </a:lnTo>
                  <a:cubicBezTo>
                    <a:pt x="1738" y="473"/>
                    <a:pt x="1813" y="471"/>
                    <a:pt x="1769" y="472"/>
                  </a:cubicBezTo>
                  <a:lnTo>
                    <a:pt x="1769" y="472"/>
                  </a:lnTo>
                  <a:cubicBezTo>
                    <a:pt x="1850" y="474"/>
                    <a:pt x="1855" y="476"/>
                    <a:pt x="1875" y="486"/>
                  </a:cubicBezTo>
                  <a:cubicBezTo>
                    <a:pt x="1861" y="487"/>
                    <a:pt x="1869" y="489"/>
                    <a:pt x="1862" y="490"/>
                  </a:cubicBezTo>
                  <a:cubicBezTo>
                    <a:pt x="1865" y="491"/>
                    <a:pt x="1859" y="492"/>
                    <a:pt x="1875" y="493"/>
                  </a:cubicBezTo>
                  <a:cubicBezTo>
                    <a:pt x="1908" y="494"/>
                    <a:pt x="1867" y="495"/>
                    <a:pt x="1886" y="496"/>
                  </a:cubicBezTo>
                  <a:cubicBezTo>
                    <a:pt x="1901" y="497"/>
                    <a:pt x="1859" y="497"/>
                    <a:pt x="1886" y="498"/>
                  </a:cubicBezTo>
                  <a:cubicBezTo>
                    <a:pt x="1899" y="498"/>
                    <a:pt x="1893" y="500"/>
                    <a:pt x="1895" y="500"/>
                  </a:cubicBezTo>
                  <a:cubicBezTo>
                    <a:pt x="1843" y="503"/>
                    <a:pt x="1820" y="502"/>
                    <a:pt x="1771" y="502"/>
                  </a:cubicBezTo>
                  <a:cubicBezTo>
                    <a:pt x="1817" y="503"/>
                    <a:pt x="1764" y="504"/>
                    <a:pt x="1769" y="505"/>
                  </a:cubicBezTo>
                  <a:cubicBezTo>
                    <a:pt x="1773" y="506"/>
                    <a:pt x="1769" y="508"/>
                    <a:pt x="1778" y="509"/>
                  </a:cubicBezTo>
                  <a:cubicBezTo>
                    <a:pt x="1789" y="510"/>
                    <a:pt x="1762" y="511"/>
                    <a:pt x="1768" y="512"/>
                  </a:cubicBezTo>
                  <a:cubicBezTo>
                    <a:pt x="1837" y="520"/>
                    <a:pt x="1779" y="516"/>
                    <a:pt x="1878" y="503"/>
                  </a:cubicBezTo>
                  <a:cubicBezTo>
                    <a:pt x="1903" y="503"/>
                    <a:pt x="1892" y="505"/>
                    <a:pt x="1933" y="505"/>
                  </a:cubicBezTo>
                  <a:cubicBezTo>
                    <a:pt x="1884" y="513"/>
                    <a:pt x="1879" y="514"/>
                    <a:pt x="1811" y="515"/>
                  </a:cubicBezTo>
                  <a:cubicBezTo>
                    <a:pt x="1819" y="517"/>
                    <a:pt x="1835" y="515"/>
                    <a:pt x="1832" y="521"/>
                  </a:cubicBezTo>
                  <a:cubicBezTo>
                    <a:pt x="1915" y="521"/>
                    <a:pt x="1860" y="524"/>
                    <a:pt x="1832" y="526"/>
                  </a:cubicBezTo>
                  <a:cubicBezTo>
                    <a:pt x="1867" y="527"/>
                    <a:pt x="1823" y="528"/>
                    <a:pt x="1829" y="529"/>
                  </a:cubicBezTo>
                  <a:cubicBezTo>
                    <a:pt x="1826" y="530"/>
                    <a:pt x="1790" y="531"/>
                    <a:pt x="1775" y="528"/>
                  </a:cubicBezTo>
                  <a:cubicBezTo>
                    <a:pt x="1772" y="529"/>
                    <a:pt x="1766" y="530"/>
                    <a:pt x="1770" y="530"/>
                  </a:cubicBezTo>
                  <a:cubicBezTo>
                    <a:pt x="1802" y="532"/>
                    <a:pt x="1778" y="533"/>
                    <a:pt x="1832" y="534"/>
                  </a:cubicBezTo>
                  <a:cubicBezTo>
                    <a:pt x="1833" y="561"/>
                    <a:pt x="1871" y="556"/>
                    <a:pt x="1889" y="560"/>
                  </a:cubicBezTo>
                  <a:cubicBezTo>
                    <a:pt x="1876" y="562"/>
                    <a:pt x="1897" y="564"/>
                    <a:pt x="1894" y="565"/>
                  </a:cubicBezTo>
                  <a:cubicBezTo>
                    <a:pt x="1893" y="566"/>
                    <a:pt x="1894" y="567"/>
                    <a:pt x="1894" y="568"/>
                  </a:cubicBezTo>
                  <a:cubicBezTo>
                    <a:pt x="1894" y="569"/>
                    <a:pt x="1886" y="570"/>
                    <a:pt x="1896" y="571"/>
                  </a:cubicBezTo>
                  <a:cubicBezTo>
                    <a:pt x="1946" y="574"/>
                    <a:pt x="1924" y="580"/>
                    <a:pt x="1951" y="582"/>
                  </a:cubicBezTo>
                  <a:cubicBezTo>
                    <a:pt x="1952" y="582"/>
                    <a:pt x="1930" y="583"/>
                    <a:pt x="1948" y="583"/>
                  </a:cubicBezTo>
                  <a:cubicBezTo>
                    <a:pt x="1951" y="583"/>
                    <a:pt x="1956" y="583"/>
                    <a:pt x="1955" y="583"/>
                  </a:cubicBezTo>
                  <a:cubicBezTo>
                    <a:pt x="1902" y="586"/>
                    <a:pt x="1965" y="588"/>
                    <a:pt x="1939" y="591"/>
                  </a:cubicBezTo>
                  <a:cubicBezTo>
                    <a:pt x="1969" y="591"/>
                    <a:pt x="1925" y="592"/>
                    <a:pt x="1953" y="593"/>
                  </a:cubicBezTo>
                  <a:cubicBezTo>
                    <a:pt x="1968" y="594"/>
                    <a:pt x="1954" y="595"/>
                    <a:pt x="1957" y="597"/>
                  </a:cubicBezTo>
                  <a:cubicBezTo>
                    <a:pt x="1960" y="598"/>
                    <a:pt x="1965" y="599"/>
                    <a:pt x="1979" y="599"/>
                  </a:cubicBezTo>
                  <a:cubicBezTo>
                    <a:pt x="2001" y="601"/>
                    <a:pt x="1942" y="601"/>
                    <a:pt x="1971" y="602"/>
                  </a:cubicBezTo>
                  <a:cubicBezTo>
                    <a:pt x="1990" y="604"/>
                    <a:pt x="1969" y="605"/>
                    <a:pt x="1978" y="608"/>
                  </a:cubicBezTo>
                  <a:cubicBezTo>
                    <a:pt x="1985" y="609"/>
                    <a:pt x="1966" y="610"/>
                    <a:pt x="1966" y="611"/>
                  </a:cubicBezTo>
                  <a:cubicBezTo>
                    <a:pt x="1991" y="612"/>
                    <a:pt x="1963" y="631"/>
                    <a:pt x="1989" y="631"/>
                  </a:cubicBezTo>
                  <a:cubicBezTo>
                    <a:pt x="2029" y="632"/>
                    <a:pt x="1976" y="633"/>
                    <a:pt x="1986" y="634"/>
                  </a:cubicBezTo>
                  <a:cubicBezTo>
                    <a:pt x="2006" y="636"/>
                    <a:pt x="1994" y="636"/>
                    <a:pt x="1999" y="642"/>
                  </a:cubicBezTo>
                  <a:cubicBezTo>
                    <a:pt x="2002" y="644"/>
                    <a:pt x="1985" y="646"/>
                    <a:pt x="2015" y="648"/>
                  </a:cubicBezTo>
                  <a:cubicBezTo>
                    <a:pt x="1967" y="650"/>
                    <a:pt x="2048" y="648"/>
                    <a:pt x="2040" y="649"/>
                  </a:cubicBezTo>
                  <a:cubicBezTo>
                    <a:pt x="2032" y="650"/>
                    <a:pt x="2025" y="650"/>
                    <a:pt x="2019" y="650"/>
                  </a:cubicBezTo>
                  <a:cubicBezTo>
                    <a:pt x="2025" y="651"/>
                    <a:pt x="2030" y="651"/>
                    <a:pt x="2036" y="651"/>
                  </a:cubicBezTo>
                  <a:cubicBezTo>
                    <a:pt x="2030" y="651"/>
                    <a:pt x="2025" y="651"/>
                    <a:pt x="2019" y="651"/>
                  </a:cubicBezTo>
                  <a:cubicBezTo>
                    <a:pt x="2030" y="653"/>
                    <a:pt x="2039" y="651"/>
                    <a:pt x="2041" y="658"/>
                  </a:cubicBezTo>
                  <a:cubicBezTo>
                    <a:pt x="2043" y="658"/>
                    <a:pt x="2062" y="659"/>
                    <a:pt x="2043" y="660"/>
                  </a:cubicBezTo>
                  <a:cubicBezTo>
                    <a:pt x="2062" y="660"/>
                    <a:pt x="2081" y="661"/>
                    <a:pt x="2100" y="661"/>
                  </a:cubicBezTo>
                  <a:cubicBezTo>
                    <a:pt x="2088" y="662"/>
                    <a:pt x="2075" y="663"/>
                    <a:pt x="2062" y="663"/>
                  </a:cubicBezTo>
                  <a:cubicBezTo>
                    <a:pt x="2103" y="664"/>
                    <a:pt x="2048" y="665"/>
                    <a:pt x="2058" y="666"/>
                  </a:cubicBezTo>
                  <a:cubicBezTo>
                    <a:pt x="2062" y="666"/>
                    <a:pt x="2092" y="667"/>
                    <a:pt x="2071" y="668"/>
                  </a:cubicBezTo>
                  <a:cubicBezTo>
                    <a:pt x="2066" y="669"/>
                    <a:pt x="2087" y="667"/>
                    <a:pt x="2081" y="675"/>
                  </a:cubicBezTo>
                  <a:cubicBezTo>
                    <a:pt x="2101" y="675"/>
                    <a:pt x="2111" y="673"/>
                    <a:pt x="2122" y="675"/>
                  </a:cubicBezTo>
                  <a:cubicBezTo>
                    <a:pt x="2120" y="675"/>
                    <a:pt x="2104" y="676"/>
                    <a:pt x="2107" y="676"/>
                  </a:cubicBezTo>
                  <a:cubicBezTo>
                    <a:pt x="2134" y="677"/>
                    <a:pt x="2122" y="678"/>
                    <a:pt x="2113" y="680"/>
                  </a:cubicBezTo>
                  <a:cubicBezTo>
                    <a:pt x="2111" y="684"/>
                    <a:pt x="2150" y="689"/>
                    <a:pt x="2158" y="689"/>
                  </a:cubicBezTo>
                  <a:cubicBezTo>
                    <a:pt x="2160" y="690"/>
                    <a:pt x="2148" y="691"/>
                    <a:pt x="2144" y="692"/>
                  </a:cubicBezTo>
                  <a:cubicBezTo>
                    <a:pt x="2155" y="693"/>
                    <a:pt x="2186" y="696"/>
                    <a:pt x="2150" y="699"/>
                  </a:cubicBezTo>
                  <a:cubicBezTo>
                    <a:pt x="2161" y="699"/>
                    <a:pt x="2173" y="700"/>
                    <a:pt x="2185" y="700"/>
                  </a:cubicBezTo>
                  <a:cubicBezTo>
                    <a:pt x="2151" y="700"/>
                    <a:pt x="2185" y="701"/>
                    <a:pt x="2177" y="702"/>
                  </a:cubicBezTo>
                  <a:cubicBezTo>
                    <a:pt x="2170" y="702"/>
                    <a:pt x="2164" y="704"/>
                    <a:pt x="2172" y="704"/>
                  </a:cubicBezTo>
                  <a:cubicBezTo>
                    <a:pt x="2191" y="705"/>
                    <a:pt x="2184" y="706"/>
                    <a:pt x="2185" y="706"/>
                  </a:cubicBezTo>
                  <a:cubicBezTo>
                    <a:pt x="2188" y="709"/>
                    <a:pt x="2176" y="711"/>
                    <a:pt x="2196" y="713"/>
                  </a:cubicBezTo>
                  <a:cubicBezTo>
                    <a:pt x="2231" y="717"/>
                    <a:pt x="2204" y="717"/>
                    <a:pt x="2237" y="723"/>
                  </a:cubicBezTo>
                  <a:cubicBezTo>
                    <a:pt x="2268" y="727"/>
                    <a:pt x="2140" y="729"/>
                    <a:pt x="2124" y="732"/>
                  </a:cubicBezTo>
                  <a:cubicBezTo>
                    <a:pt x="2109" y="734"/>
                    <a:pt x="2079" y="739"/>
                    <a:pt x="2119" y="742"/>
                  </a:cubicBezTo>
                  <a:cubicBezTo>
                    <a:pt x="2039" y="742"/>
                    <a:pt x="2040" y="743"/>
                    <a:pt x="2060" y="746"/>
                  </a:cubicBezTo>
                  <a:cubicBezTo>
                    <a:pt x="2020" y="747"/>
                    <a:pt x="2051" y="749"/>
                    <a:pt x="2039" y="751"/>
                  </a:cubicBezTo>
                  <a:cubicBezTo>
                    <a:pt x="2028" y="753"/>
                    <a:pt x="1997" y="755"/>
                    <a:pt x="2036" y="757"/>
                  </a:cubicBezTo>
                  <a:cubicBezTo>
                    <a:pt x="1996" y="758"/>
                    <a:pt x="1981" y="759"/>
                    <a:pt x="2020" y="762"/>
                  </a:cubicBezTo>
                  <a:cubicBezTo>
                    <a:pt x="1998" y="763"/>
                    <a:pt x="1961" y="764"/>
                    <a:pt x="1965" y="765"/>
                  </a:cubicBezTo>
                  <a:cubicBezTo>
                    <a:pt x="1972" y="766"/>
                    <a:pt x="1937" y="767"/>
                    <a:pt x="1958" y="768"/>
                  </a:cubicBezTo>
                  <a:cubicBezTo>
                    <a:pt x="1985" y="769"/>
                    <a:pt x="1959" y="770"/>
                    <a:pt x="1954" y="771"/>
                  </a:cubicBezTo>
                  <a:cubicBezTo>
                    <a:pt x="1950" y="772"/>
                    <a:pt x="1955" y="773"/>
                    <a:pt x="1943" y="774"/>
                  </a:cubicBezTo>
                  <a:cubicBezTo>
                    <a:pt x="1930" y="774"/>
                    <a:pt x="1970" y="775"/>
                    <a:pt x="1944" y="776"/>
                  </a:cubicBezTo>
                  <a:cubicBezTo>
                    <a:pt x="1895" y="779"/>
                    <a:pt x="2055" y="779"/>
                    <a:pt x="1998" y="779"/>
                  </a:cubicBezTo>
                  <a:lnTo>
                    <a:pt x="1998" y="779"/>
                  </a:lnTo>
                  <a:cubicBezTo>
                    <a:pt x="1979" y="782"/>
                    <a:pt x="1976" y="777"/>
                    <a:pt x="1977" y="786"/>
                  </a:cubicBezTo>
                  <a:cubicBezTo>
                    <a:pt x="1977" y="787"/>
                    <a:pt x="1965" y="789"/>
                    <a:pt x="1981" y="790"/>
                  </a:cubicBezTo>
                  <a:cubicBezTo>
                    <a:pt x="2006" y="791"/>
                    <a:pt x="1971" y="792"/>
                    <a:pt x="1974" y="793"/>
                  </a:cubicBezTo>
                  <a:cubicBezTo>
                    <a:pt x="1979" y="795"/>
                    <a:pt x="2000" y="798"/>
                    <a:pt x="1938" y="799"/>
                  </a:cubicBezTo>
                  <a:cubicBezTo>
                    <a:pt x="1930" y="800"/>
                    <a:pt x="1937" y="800"/>
                    <a:pt x="1936" y="804"/>
                  </a:cubicBezTo>
                  <a:cubicBezTo>
                    <a:pt x="1906" y="805"/>
                    <a:pt x="1874" y="806"/>
                    <a:pt x="1877" y="806"/>
                  </a:cubicBezTo>
                  <a:cubicBezTo>
                    <a:pt x="1881" y="807"/>
                    <a:pt x="1839" y="808"/>
                    <a:pt x="1867" y="809"/>
                  </a:cubicBezTo>
                  <a:cubicBezTo>
                    <a:pt x="1874" y="809"/>
                    <a:pt x="1847" y="811"/>
                    <a:pt x="1854" y="811"/>
                  </a:cubicBezTo>
                  <a:cubicBezTo>
                    <a:pt x="1887" y="812"/>
                    <a:pt x="1842" y="813"/>
                    <a:pt x="1854" y="814"/>
                  </a:cubicBezTo>
                  <a:cubicBezTo>
                    <a:pt x="1861" y="814"/>
                    <a:pt x="1880" y="814"/>
                    <a:pt x="1894" y="814"/>
                  </a:cubicBezTo>
                  <a:lnTo>
                    <a:pt x="1894" y="818"/>
                  </a:lnTo>
                  <a:cubicBezTo>
                    <a:pt x="1960" y="815"/>
                    <a:pt x="1969" y="808"/>
                    <a:pt x="2016" y="803"/>
                  </a:cubicBezTo>
                  <a:cubicBezTo>
                    <a:pt x="2036" y="795"/>
                    <a:pt x="2078" y="788"/>
                    <a:pt x="2123" y="787"/>
                  </a:cubicBezTo>
                  <a:cubicBezTo>
                    <a:pt x="2095" y="786"/>
                    <a:pt x="2129" y="785"/>
                    <a:pt x="2105" y="784"/>
                  </a:cubicBezTo>
                  <a:cubicBezTo>
                    <a:pt x="2122" y="784"/>
                    <a:pt x="2180" y="783"/>
                    <a:pt x="2144" y="784"/>
                  </a:cubicBezTo>
                  <a:lnTo>
                    <a:pt x="2144" y="784"/>
                  </a:lnTo>
                  <a:cubicBezTo>
                    <a:pt x="2144" y="786"/>
                    <a:pt x="2229" y="783"/>
                    <a:pt x="2185" y="785"/>
                  </a:cubicBezTo>
                  <a:cubicBezTo>
                    <a:pt x="2184" y="785"/>
                    <a:pt x="2193" y="788"/>
                    <a:pt x="2185" y="786"/>
                  </a:cubicBezTo>
                  <a:cubicBezTo>
                    <a:pt x="2237" y="788"/>
                    <a:pt x="2158" y="786"/>
                    <a:pt x="2144" y="787"/>
                  </a:cubicBezTo>
                  <a:cubicBezTo>
                    <a:pt x="2150" y="787"/>
                    <a:pt x="2155" y="788"/>
                    <a:pt x="2161" y="788"/>
                  </a:cubicBezTo>
                  <a:cubicBezTo>
                    <a:pt x="2155" y="788"/>
                    <a:pt x="2150" y="788"/>
                    <a:pt x="2144" y="788"/>
                  </a:cubicBezTo>
                  <a:cubicBezTo>
                    <a:pt x="2140" y="796"/>
                    <a:pt x="2166" y="790"/>
                    <a:pt x="2185" y="792"/>
                  </a:cubicBezTo>
                  <a:cubicBezTo>
                    <a:pt x="2183" y="790"/>
                    <a:pt x="2167" y="791"/>
                    <a:pt x="2167" y="791"/>
                  </a:cubicBezTo>
                  <a:cubicBezTo>
                    <a:pt x="2175" y="791"/>
                    <a:pt x="2180" y="790"/>
                    <a:pt x="2185" y="791"/>
                  </a:cubicBezTo>
                  <a:cubicBezTo>
                    <a:pt x="2171" y="791"/>
                    <a:pt x="2202" y="791"/>
                    <a:pt x="2203" y="792"/>
                  </a:cubicBezTo>
                  <a:cubicBezTo>
                    <a:pt x="2197" y="792"/>
                    <a:pt x="2191" y="792"/>
                    <a:pt x="2185" y="792"/>
                  </a:cubicBezTo>
                  <a:cubicBezTo>
                    <a:pt x="2222" y="801"/>
                    <a:pt x="2131" y="809"/>
                    <a:pt x="2102" y="816"/>
                  </a:cubicBezTo>
                  <a:cubicBezTo>
                    <a:pt x="2108" y="816"/>
                    <a:pt x="2114" y="816"/>
                    <a:pt x="2119" y="816"/>
                  </a:cubicBezTo>
                  <a:cubicBezTo>
                    <a:pt x="2114" y="816"/>
                    <a:pt x="2108" y="816"/>
                    <a:pt x="2102" y="816"/>
                  </a:cubicBezTo>
                  <a:lnTo>
                    <a:pt x="2102" y="819"/>
                  </a:lnTo>
                  <a:cubicBezTo>
                    <a:pt x="2121" y="820"/>
                    <a:pt x="2133" y="820"/>
                    <a:pt x="2149" y="820"/>
                  </a:cubicBezTo>
                  <a:cubicBezTo>
                    <a:pt x="2130" y="820"/>
                    <a:pt x="2116" y="821"/>
                    <a:pt x="2098" y="821"/>
                  </a:cubicBezTo>
                  <a:cubicBezTo>
                    <a:pt x="2115" y="821"/>
                    <a:pt x="2126" y="821"/>
                    <a:pt x="2144" y="821"/>
                  </a:cubicBezTo>
                  <a:cubicBezTo>
                    <a:pt x="2150" y="831"/>
                    <a:pt x="2117" y="825"/>
                    <a:pt x="2092" y="828"/>
                  </a:cubicBezTo>
                  <a:cubicBezTo>
                    <a:pt x="2102" y="833"/>
                    <a:pt x="2160" y="830"/>
                    <a:pt x="2123" y="831"/>
                  </a:cubicBezTo>
                  <a:lnTo>
                    <a:pt x="2123" y="831"/>
                  </a:lnTo>
                  <a:cubicBezTo>
                    <a:pt x="2141" y="832"/>
                    <a:pt x="2099" y="833"/>
                    <a:pt x="2113" y="834"/>
                  </a:cubicBezTo>
                  <a:cubicBezTo>
                    <a:pt x="2125" y="836"/>
                    <a:pt x="2088" y="840"/>
                    <a:pt x="2081" y="842"/>
                  </a:cubicBezTo>
                  <a:cubicBezTo>
                    <a:pt x="2087" y="842"/>
                    <a:pt x="2093" y="842"/>
                    <a:pt x="2099" y="842"/>
                  </a:cubicBezTo>
                  <a:cubicBezTo>
                    <a:pt x="2093" y="842"/>
                    <a:pt x="2087" y="842"/>
                    <a:pt x="2081" y="843"/>
                  </a:cubicBezTo>
                  <a:cubicBezTo>
                    <a:pt x="2071" y="845"/>
                    <a:pt x="2146" y="843"/>
                    <a:pt x="2102" y="844"/>
                  </a:cubicBezTo>
                  <a:lnTo>
                    <a:pt x="2102" y="844"/>
                  </a:lnTo>
                  <a:cubicBezTo>
                    <a:pt x="2056" y="846"/>
                    <a:pt x="2136" y="846"/>
                    <a:pt x="2072" y="846"/>
                  </a:cubicBezTo>
                  <a:cubicBezTo>
                    <a:pt x="2072" y="847"/>
                    <a:pt x="2074" y="847"/>
                    <a:pt x="2071" y="847"/>
                  </a:cubicBezTo>
                  <a:cubicBezTo>
                    <a:pt x="2059" y="848"/>
                    <a:pt x="2077" y="849"/>
                    <a:pt x="2069" y="850"/>
                  </a:cubicBezTo>
                  <a:cubicBezTo>
                    <a:pt x="2060" y="852"/>
                    <a:pt x="2090" y="854"/>
                    <a:pt x="2100" y="856"/>
                  </a:cubicBezTo>
                  <a:cubicBezTo>
                    <a:pt x="1977" y="860"/>
                    <a:pt x="1904" y="890"/>
                    <a:pt x="1748" y="887"/>
                  </a:cubicBezTo>
                  <a:cubicBezTo>
                    <a:pt x="1768" y="890"/>
                    <a:pt x="1682" y="893"/>
                    <a:pt x="1670" y="895"/>
                  </a:cubicBezTo>
                  <a:cubicBezTo>
                    <a:pt x="1617" y="895"/>
                    <a:pt x="1666" y="897"/>
                    <a:pt x="1629" y="897"/>
                  </a:cubicBezTo>
                  <a:cubicBezTo>
                    <a:pt x="1621" y="897"/>
                    <a:pt x="1649" y="898"/>
                    <a:pt x="1628" y="899"/>
                  </a:cubicBezTo>
                  <a:cubicBezTo>
                    <a:pt x="1574" y="901"/>
                    <a:pt x="1575" y="903"/>
                    <a:pt x="1569" y="906"/>
                  </a:cubicBezTo>
                  <a:cubicBezTo>
                    <a:pt x="1557" y="906"/>
                    <a:pt x="1528" y="906"/>
                    <a:pt x="1553" y="907"/>
                  </a:cubicBezTo>
                  <a:cubicBezTo>
                    <a:pt x="1560" y="907"/>
                    <a:pt x="1565" y="908"/>
                    <a:pt x="1560" y="908"/>
                  </a:cubicBezTo>
                  <a:cubicBezTo>
                    <a:pt x="1536" y="909"/>
                    <a:pt x="1552" y="910"/>
                    <a:pt x="1551" y="911"/>
                  </a:cubicBezTo>
                  <a:cubicBezTo>
                    <a:pt x="1518" y="921"/>
                    <a:pt x="1516" y="923"/>
                    <a:pt x="1480" y="928"/>
                  </a:cubicBezTo>
                  <a:cubicBezTo>
                    <a:pt x="1467" y="928"/>
                    <a:pt x="1500" y="929"/>
                    <a:pt x="1480" y="931"/>
                  </a:cubicBezTo>
                  <a:cubicBezTo>
                    <a:pt x="1467" y="931"/>
                    <a:pt x="1480" y="933"/>
                    <a:pt x="1477" y="934"/>
                  </a:cubicBezTo>
                  <a:cubicBezTo>
                    <a:pt x="1472" y="935"/>
                    <a:pt x="1495" y="937"/>
                    <a:pt x="1461" y="938"/>
                  </a:cubicBezTo>
                  <a:cubicBezTo>
                    <a:pt x="1484" y="940"/>
                    <a:pt x="1448" y="941"/>
                    <a:pt x="1455" y="943"/>
                  </a:cubicBezTo>
                  <a:cubicBezTo>
                    <a:pt x="1463" y="944"/>
                    <a:pt x="1461" y="946"/>
                    <a:pt x="1436" y="947"/>
                  </a:cubicBezTo>
                  <a:cubicBezTo>
                    <a:pt x="1477" y="948"/>
                    <a:pt x="1424" y="949"/>
                    <a:pt x="1434" y="950"/>
                  </a:cubicBezTo>
                  <a:cubicBezTo>
                    <a:pt x="1444" y="951"/>
                    <a:pt x="1429" y="953"/>
                    <a:pt x="1453" y="954"/>
                  </a:cubicBezTo>
                  <a:cubicBezTo>
                    <a:pt x="1416" y="958"/>
                    <a:pt x="1446" y="961"/>
                    <a:pt x="1436" y="965"/>
                  </a:cubicBezTo>
                  <a:cubicBezTo>
                    <a:pt x="1420" y="970"/>
                    <a:pt x="1413" y="973"/>
                    <a:pt x="1398" y="976"/>
                  </a:cubicBezTo>
                  <a:cubicBezTo>
                    <a:pt x="1406" y="978"/>
                    <a:pt x="1384" y="980"/>
                    <a:pt x="1396" y="983"/>
                  </a:cubicBezTo>
                  <a:cubicBezTo>
                    <a:pt x="1405" y="984"/>
                    <a:pt x="1362" y="986"/>
                    <a:pt x="1393" y="987"/>
                  </a:cubicBezTo>
                  <a:cubicBezTo>
                    <a:pt x="1397" y="987"/>
                    <a:pt x="1381" y="988"/>
                    <a:pt x="1372" y="988"/>
                  </a:cubicBezTo>
                  <a:cubicBezTo>
                    <a:pt x="1333" y="994"/>
                    <a:pt x="1359" y="993"/>
                    <a:pt x="1297" y="997"/>
                  </a:cubicBezTo>
                  <a:cubicBezTo>
                    <a:pt x="1289" y="998"/>
                    <a:pt x="1256" y="998"/>
                    <a:pt x="1287" y="999"/>
                  </a:cubicBezTo>
                  <a:cubicBezTo>
                    <a:pt x="1293" y="1000"/>
                    <a:pt x="1291" y="1000"/>
                    <a:pt x="1290" y="1001"/>
                  </a:cubicBezTo>
                  <a:cubicBezTo>
                    <a:pt x="1281" y="1004"/>
                    <a:pt x="1312" y="1008"/>
                    <a:pt x="1269" y="1011"/>
                  </a:cubicBezTo>
                  <a:cubicBezTo>
                    <a:pt x="1300" y="1013"/>
                    <a:pt x="1260" y="1011"/>
                    <a:pt x="1269" y="1016"/>
                  </a:cubicBezTo>
                  <a:cubicBezTo>
                    <a:pt x="1241" y="1014"/>
                    <a:pt x="1234" y="1015"/>
                    <a:pt x="1207" y="1020"/>
                  </a:cubicBezTo>
                  <a:cubicBezTo>
                    <a:pt x="1213" y="1020"/>
                    <a:pt x="1219" y="1020"/>
                    <a:pt x="1224" y="1020"/>
                  </a:cubicBezTo>
                  <a:cubicBezTo>
                    <a:pt x="1219" y="1020"/>
                    <a:pt x="1213" y="1020"/>
                    <a:pt x="1207" y="1020"/>
                  </a:cubicBezTo>
                  <a:cubicBezTo>
                    <a:pt x="1204" y="1021"/>
                    <a:pt x="1217" y="1022"/>
                    <a:pt x="1186" y="1022"/>
                  </a:cubicBezTo>
                  <a:cubicBezTo>
                    <a:pt x="1156" y="1026"/>
                    <a:pt x="1151" y="1027"/>
                    <a:pt x="1124" y="1029"/>
                  </a:cubicBezTo>
                  <a:cubicBezTo>
                    <a:pt x="1128" y="1029"/>
                    <a:pt x="1143" y="1029"/>
                    <a:pt x="1133" y="1029"/>
                  </a:cubicBezTo>
                  <a:cubicBezTo>
                    <a:pt x="1095" y="1029"/>
                    <a:pt x="1106" y="1030"/>
                    <a:pt x="1103" y="1031"/>
                  </a:cubicBezTo>
                  <a:cubicBezTo>
                    <a:pt x="1098" y="1031"/>
                    <a:pt x="1081" y="1032"/>
                    <a:pt x="1089" y="1033"/>
                  </a:cubicBezTo>
                  <a:cubicBezTo>
                    <a:pt x="1116" y="1034"/>
                    <a:pt x="1063" y="1034"/>
                    <a:pt x="1063" y="1035"/>
                  </a:cubicBezTo>
                  <a:cubicBezTo>
                    <a:pt x="1069" y="1035"/>
                    <a:pt x="1075" y="1036"/>
                    <a:pt x="1081" y="1036"/>
                  </a:cubicBezTo>
                  <a:cubicBezTo>
                    <a:pt x="1068" y="1036"/>
                    <a:pt x="1056" y="1037"/>
                    <a:pt x="1044" y="1037"/>
                  </a:cubicBezTo>
                  <a:cubicBezTo>
                    <a:pt x="1079" y="1038"/>
                    <a:pt x="1023" y="1039"/>
                    <a:pt x="1039" y="1040"/>
                  </a:cubicBezTo>
                  <a:cubicBezTo>
                    <a:pt x="1066" y="1042"/>
                    <a:pt x="995" y="1041"/>
                    <a:pt x="1000" y="1044"/>
                  </a:cubicBezTo>
                  <a:cubicBezTo>
                    <a:pt x="1030" y="1046"/>
                    <a:pt x="974" y="1047"/>
                    <a:pt x="1010" y="1050"/>
                  </a:cubicBezTo>
                  <a:cubicBezTo>
                    <a:pt x="1017" y="1053"/>
                    <a:pt x="975" y="1052"/>
                    <a:pt x="957" y="1050"/>
                  </a:cubicBezTo>
                  <a:cubicBezTo>
                    <a:pt x="957" y="1052"/>
                    <a:pt x="954" y="1053"/>
                    <a:pt x="958" y="1054"/>
                  </a:cubicBezTo>
                  <a:cubicBezTo>
                    <a:pt x="933" y="1060"/>
                    <a:pt x="994" y="1059"/>
                    <a:pt x="942" y="1063"/>
                  </a:cubicBezTo>
                  <a:cubicBezTo>
                    <a:pt x="962" y="1065"/>
                    <a:pt x="918" y="1067"/>
                    <a:pt x="975" y="1068"/>
                  </a:cubicBezTo>
                  <a:cubicBezTo>
                    <a:pt x="969" y="1069"/>
                    <a:pt x="956" y="1069"/>
                    <a:pt x="958" y="1070"/>
                  </a:cubicBezTo>
                  <a:cubicBezTo>
                    <a:pt x="985" y="1070"/>
                    <a:pt x="964" y="1071"/>
                    <a:pt x="957" y="1072"/>
                  </a:cubicBezTo>
                  <a:cubicBezTo>
                    <a:pt x="951" y="1073"/>
                    <a:pt x="926" y="1073"/>
                    <a:pt x="956" y="1074"/>
                  </a:cubicBezTo>
                  <a:cubicBezTo>
                    <a:pt x="939" y="1074"/>
                    <a:pt x="933" y="1075"/>
                    <a:pt x="936" y="1076"/>
                  </a:cubicBezTo>
                  <a:cubicBezTo>
                    <a:pt x="945" y="1075"/>
                    <a:pt x="951" y="1077"/>
                    <a:pt x="957" y="1079"/>
                  </a:cubicBezTo>
                  <a:cubicBezTo>
                    <a:pt x="959" y="1080"/>
                    <a:pt x="968" y="1082"/>
                    <a:pt x="955" y="1082"/>
                  </a:cubicBezTo>
                  <a:cubicBezTo>
                    <a:pt x="928" y="1084"/>
                    <a:pt x="970" y="1084"/>
                    <a:pt x="957" y="1085"/>
                  </a:cubicBezTo>
                  <a:cubicBezTo>
                    <a:pt x="864" y="1090"/>
                    <a:pt x="913" y="1098"/>
                    <a:pt x="825" y="1099"/>
                  </a:cubicBezTo>
                  <a:cubicBezTo>
                    <a:pt x="855" y="1099"/>
                    <a:pt x="879" y="1100"/>
                    <a:pt x="895" y="1099"/>
                  </a:cubicBezTo>
                  <a:cubicBezTo>
                    <a:pt x="889" y="1099"/>
                    <a:pt x="883" y="1098"/>
                    <a:pt x="878" y="1098"/>
                  </a:cubicBezTo>
                  <a:cubicBezTo>
                    <a:pt x="892" y="1098"/>
                    <a:pt x="927" y="1097"/>
                    <a:pt x="895" y="1098"/>
                  </a:cubicBezTo>
                  <a:lnTo>
                    <a:pt x="895" y="1099"/>
                  </a:lnTo>
                  <a:cubicBezTo>
                    <a:pt x="902" y="1099"/>
                    <a:pt x="909" y="1099"/>
                    <a:pt x="916" y="1100"/>
                  </a:cubicBezTo>
                  <a:cubicBezTo>
                    <a:pt x="882" y="1100"/>
                    <a:pt x="917" y="1101"/>
                    <a:pt x="904" y="1102"/>
                  </a:cubicBezTo>
                  <a:cubicBezTo>
                    <a:pt x="891" y="1103"/>
                    <a:pt x="897" y="1104"/>
                    <a:pt x="895" y="1105"/>
                  </a:cubicBezTo>
                  <a:cubicBezTo>
                    <a:pt x="893" y="1106"/>
                    <a:pt x="895" y="1107"/>
                    <a:pt x="876" y="1108"/>
                  </a:cubicBezTo>
                  <a:cubicBezTo>
                    <a:pt x="866" y="1109"/>
                    <a:pt x="886" y="1110"/>
                    <a:pt x="883" y="1111"/>
                  </a:cubicBezTo>
                  <a:cubicBezTo>
                    <a:pt x="881" y="1111"/>
                    <a:pt x="905" y="1112"/>
                    <a:pt x="863" y="1112"/>
                  </a:cubicBezTo>
                  <a:cubicBezTo>
                    <a:pt x="815" y="1113"/>
                    <a:pt x="916" y="1116"/>
                    <a:pt x="891" y="1117"/>
                  </a:cubicBezTo>
                  <a:cubicBezTo>
                    <a:pt x="884" y="1117"/>
                    <a:pt x="830" y="1118"/>
                    <a:pt x="874" y="1119"/>
                  </a:cubicBezTo>
                  <a:cubicBezTo>
                    <a:pt x="840" y="1121"/>
                    <a:pt x="856" y="1117"/>
                    <a:pt x="853" y="1128"/>
                  </a:cubicBezTo>
                  <a:cubicBezTo>
                    <a:pt x="853" y="1129"/>
                    <a:pt x="865" y="1130"/>
                    <a:pt x="851" y="1131"/>
                  </a:cubicBezTo>
                  <a:cubicBezTo>
                    <a:pt x="818" y="1132"/>
                    <a:pt x="866" y="1132"/>
                    <a:pt x="853" y="1133"/>
                  </a:cubicBezTo>
                  <a:cubicBezTo>
                    <a:pt x="847" y="1134"/>
                    <a:pt x="841" y="1134"/>
                    <a:pt x="834" y="1134"/>
                  </a:cubicBezTo>
                  <a:cubicBezTo>
                    <a:pt x="821" y="1135"/>
                    <a:pt x="800" y="1135"/>
                    <a:pt x="823" y="1140"/>
                  </a:cubicBezTo>
                  <a:cubicBezTo>
                    <a:pt x="829" y="1141"/>
                    <a:pt x="786" y="1142"/>
                    <a:pt x="831" y="1143"/>
                  </a:cubicBezTo>
                  <a:cubicBezTo>
                    <a:pt x="815" y="1145"/>
                    <a:pt x="746" y="1147"/>
                    <a:pt x="795" y="1150"/>
                  </a:cubicBezTo>
                  <a:cubicBezTo>
                    <a:pt x="807" y="1151"/>
                    <a:pt x="803" y="1151"/>
                    <a:pt x="794" y="1151"/>
                  </a:cubicBezTo>
                  <a:cubicBezTo>
                    <a:pt x="760" y="1154"/>
                    <a:pt x="787" y="1157"/>
                    <a:pt x="750" y="1159"/>
                  </a:cubicBezTo>
                  <a:cubicBezTo>
                    <a:pt x="800" y="1161"/>
                    <a:pt x="742" y="1163"/>
                    <a:pt x="789" y="1165"/>
                  </a:cubicBezTo>
                  <a:cubicBezTo>
                    <a:pt x="797" y="1165"/>
                    <a:pt x="783" y="1166"/>
                    <a:pt x="778" y="1167"/>
                  </a:cubicBezTo>
                  <a:cubicBezTo>
                    <a:pt x="789" y="1168"/>
                    <a:pt x="894" y="1168"/>
                    <a:pt x="853" y="1168"/>
                  </a:cubicBezTo>
                  <a:lnTo>
                    <a:pt x="853" y="1168"/>
                  </a:lnTo>
                  <a:cubicBezTo>
                    <a:pt x="884" y="1170"/>
                    <a:pt x="872" y="1171"/>
                    <a:pt x="884" y="1173"/>
                  </a:cubicBezTo>
                  <a:cubicBezTo>
                    <a:pt x="895" y="1174"/>
                    <a:pt x="877" y="1173"/>
                    <a:pt x="874" y="1173"/>
                  </a:cubicBezTo>
                  <a:cubicBezTo>
                    <a:pt x="879" y="1173"/>
                    <a:pt x="893" y="1173"/>
                    <a:pt x="884" y="1173"/>
                  </a:cubicBezTo>
                  <a:cubicBezTo>
                    <a:pt x="826" y="1174"/>
                    <a:pt x="807" y="1173"/>
                    <a:pt x="754" y="1170"/>
                  </a:cubicBezTo>
                  <a:lnTo>
                    <a:pt x="754" y="1175"/>
                  </a:lnTo>
                  <a:cubicBezTo>
                    <a:pt x="787" y="1172"/>
                    <a:pt x="870" y="1182"/>
                    <a:pt x="776" y="1184"/>
                  </a:cubicBezTo>
                  <a:cubicBezTo>
                    <a:pt x="744" y="1185"/>
                    <a:pt x="741" y="1168"/>
                    <a:pt x="687" y="1182"/>
                  </a:cubicBezTo>
                  <a:cubicBezTo>
                    <a:pt x="669" y="1196"/>
                    <a:pt x="642" y="1193"/>
                    <a:pt x="644" y="1199"/>
                  </a:cubicBezTo>
                  <a:cubicBezTo>
                    <a:pt x="579" y="1218"/>
                    <a:pt x="707" y="1217"/>
                    <a:pt x="747" y="1217"/>
                  </a:cubicBezTo>
                  <a:cubicBezTo>
                    <a:pt x="683" y="1217"/>
                    <a:pt x="753" y="1219"/>
                    <a:pt x="709" y="1219"/>
                  </a:cubicBezTo>
                  <a:cubicBezTo>
                    <a:pt x="724" y="1220"/>
                    <a:pt x="787" y="1220"/>
                    <a:pt x="767" y="1212"/>
                  </a:cubicBezTo>
                  <a:cubicBezTo>
                    <a:pt x="753" y="1210"/>
                    <a:pt x="782" y="1209"/>
                    <a:pt x="770" y="1208"/>
                  </a:cubicBezTo>
                  <a:cubicBezTo>
                    <a:pt x="756" y="1206"/>
                    <a:pt x="812" y="1205"/>
                    <a:pt x="775" y="1203"/>
                  </a:cubicBezTo>
                  <a:cubicBezTo>
                    <a:pt x="810" y="1203"/>
                    <a:pt x="747" y="1202"/>
                    <a:pt x="777" y="1201"/>
                  </a:cubicBezTo>
                  <a:cubicBezTo>
                    <a:pt x="809" y="1200"/>
                    <a:pt x="747" y="1199"/>
                    <a:pt x="773" y="1199"/>
                  </a:cubicBezTo>
                  <a:cubicBezTo>
                    <a:pt x="801" y="1198"/>
                    <a:pt x="785" y="1197"/>
                    <a:pt x="791" y="1196"/>
                  </a:cubicBezTo>
                  <a:cubicBezTo>
                    <a:pt x="795" y="1195"/>
                    <a:pt x="822" y="1195"/>
                    <a:pt x="792" y="1194"/>
                  </a:cubicBezTo>
                  <a:cubicBezTo>
                    <a:pt x="836" y="1189"/>
                    <a:pt x="830" y="1186"/>
                    <a:pt x="895" y="1180"/>
                  </a:cubicBezTo>
                  <a:cubicBezTo>
                    <a:pt x="857" y="1179"/>
                    <a:pt x="908" y="1178"/>
                    <a:pt x="877" y="1177"/>
                  </a:cubicBezTo>
                  <a:cubicBezTo>
                    <a:pt x="959" y="1179"/>
                    <a:pt x="970" y="1178"/>
                    <a:pt x="1031" y="1164"/>
                  </a:cubicBezTo>
                  <a:cubicBezTo>
                    <a:pt x="1058" y="1162"/>
                    <a:pt x="1027" y="1162"/>
                    <a:pt x="1029" y="1160"/>
                  </a:cubicBezTo>
                  <a:cubicBezTo>
                    <a:pt x="1035" y="1158"/>
                    <a:pt x="1042" y="1160"/>
                    <a:pt x="1041" y="1153"/>
                  </a:cubicBezTo>
                  <a:cubicBezTo>
                    <a:pt x="1067" y="1156"/>
                    <a:pt x="1140" y="1151"/>
                    <a:pt x="1103" y="1153"/>
                  </a:cubicBezTo>
                  <a:lnTo>
                    <a:pt x="1103" y="1153"/>
                  </a:lnTo>
                  <a:cubicBezTo>
                    <a:pt x="1104" y="1155"/>
                    <a:pt x="1117" y="1156"/>
                    <a:pt x="1106" y="1157"/>
                  </a:cubicBezTo>
                  <a:cubicBezTo>
                    <a:pt x="1096" y="1159"/>
                    <a:pt x="1132" y="1158"/>
                    <a:pt x="1124" y="1165"/>
                  </a:cubicBezTo>
                  <a:cubicBezTo>
                    <a:pt x="1140" y="1165"/>
                    <a:pt x="1149" y="1165"/>
                    <a:pt x="1161" y="1164"/>
                  </a:cubicBezTo>
                  <a:lnTo>
                    <a:pt x="1161" y="1169"/>
                  </a:lnTo>
                  <a:cubicBezTo>
                    <a:pt x="1143" y="1169"/>
                    <a:pt x="1133" y="1170"/>
                    <a:pt x="1124" y="1170"/>
                  </a:cubicBezTo>
                  <a:cubicBezTo>
                    <a:pt x="1162" y="1171"/>
                    <a:pt x="1098" y="1173"/>
                    <a:pt x="1144" y="1173"/>
                  </a:cubicBezTo>
                  <a:cubicBezTo>
                    <a:pt x="1077" y="1176"/>
                    <a:pt x="1175" y="1178"/>
                    <a:pt x="1106" y="1180"/>
                  </a:cubicBezTo>
                  <a:cubicBezTo>
                    <a:pt x="1140" y="1183"/>
                    <a:pt x="1115" y="1189"/>
                    <a:pt x="1125" y="1193"/>
                  </a:cubicBezTo>
                  <a:cubicBezTo>
                    <a:pt x="1130" y="1195"/>
                    <a:pt x="1095" y="1194"/>
                    <a:pt x="1082" y="1195"/>
                  </a:cubicBezTo>
                  <a:cubicBezTo>
                    <a:pt x="1082" y="1199"/>
                    <a:pt x="1088" y="1203"/>
                    <a:pt x="1079" y="1207"/>
                  </a:cubicBezTo>
                  <a:cubicBezTo>
                    <a:pt x="1076" y="1208"/>
                    <a:pt x="1099" y="1208"/>
                    <a:pt x="1092" y="1210"/>
                  </a:cubicBezTo>
                  <a:cubicBezTo>
                    <a:pt x="1076" y="1212"/>
                    <a:pt x="1051" y="1215"/>
                    <a:pt x="1061" y="1218"/>
                  </a:cubicBezTo>
                  <a:cubicBezTo>
                    <a:pt x="1068" y="1220"/>
                    <a:pt x="1047" y="1222"/>
                    <a:pt x="1078" y="1224"/>
                  </a:cubicBezTo>
                  <a:cubicBezTo>
                    <a:pt x="1034" y="1226"/>
                    <a:pt x="1087" y="1229"/>
                    <a:pt x="1048" y="1231"/>
                  </a:cubicBezTo>
                  <a:cubicBezTo>
                    <a:pt x="1063" y="1233"/>
                    <a:pt x="1037" y="1235"/>
                    <a:pt x="1040" y="1237"/>
                  </a:cubicBezTo>
                  <a:cubicBezTo>
                    <a:pt x="1043" y="1241"/>
                    <a:pt x="1039" y="1244"/>
                    <a:pt x="1041" y="1250"/>
                  </a:cubicBezTo>
                  <a:cubicBezTo>
                    <a:pt x="1041" y="1250"/>
                    <a:pt x="977" y="1248"/>
                    <a:pt x="1012" y="1250"/>
                  </a:cubicBezTo>
                  <a:cubicBezTo>
                    <a:pt x="1032" y="1251"/>
                    <a:pt x="987" y="1252"/>
                    <a:pt x="1020" y="1253"/>
                  </a:cubicBezTo>
                  <a:cubicBezTo>
                    <a:pt x="982" y="1254"/>
                    <a:pt x="1044" y="1256"/>
                    <a:pt x="1000" y="1256"/>
                  </a:cubicBezTo>
                  <a:cubicBezTo>
                    <a:pt x="1038" y="1258"/>
                    <a:pt x="1007" y="1259"/>
                    <a:pt x="1008" y="1260"/>
                  </a:cubicBezTo>
                  <a:cubicBezTo>
                    <a:pt x="1009" y="1261"/>
                    <a:pt x="1011" y="1262"/>
                    <a:pt x="999" y="1264"/>
                  </a:cubicBezTo>
                  <a:cubicBezTo>
                    <a:pt x="1039" y="1265"/>
                    <a:pt x="1024" y="1267"/>
                    <a:pt x="1016" y="1269"/>
                  </a:cubicBezTo>
                  <a:cubicBezTo>
                    <a:pt x="1007" y="1271"/>
                    <a:pt x="982" y="1273"/>
                    <a:pt x="936" y="1274"/>
                  </a:cubicBezTo>
                  <a:cubicBezTo>
                    <a:pt x="936" y="1294"/>
                    <a:pt x="937" y="1282"/>
                    <a:pt x="999" y="1286"/>
                  </a:cubicBezTo>
                  <a:cubicBezTo>
                    <a:pt x="999" y="1281"/>
                    <a:pt x="999" y="1282"/>
                    <a:pt x="991" y="1282"/>
                  </a:cubicBezTo>
                  <a:cubicBezTo>
                    <a:pt x="954" y="1281"/>
                    <a:pt x="997" y="1280"/>
                    <a:pt x="990" y="1279"/>
                  </a:cubicBezTo>
                  <a:cubicBezTo>
                    <a:pt x="983" y="1278"/>
                    <a:pt x="992" y="1277"/>
                    <a:pt x="1029" y="1276"/>
                  </a:cubicBezTo>
                  <a:cubicBezTo>
                    <a:pt x="1041" y="1278"/>
                    <a:pt x="1071" y="1276"/>
                    <a:pt x="1060" y="1283"/>
                  </a:cubicBezTo>
                  <a:cubicBezTo>
                    <a:pt x="1057" y="1284"/>
                    <a:pt x="1090" y="1285"/>
                    <a:pt x="1061" y="1286"/>
                  </a:cubicBezTo>
                  <a:cubicBezTo>
                    <a:pt x="1074" y="1287"/>
                    <a:pt x="1087" y="1287"/>
                    <a:pt x="1094" y="1287"/>
                  </a:cubicBezTo>
                  <a:cubicBezTo>
                    <a:pt x="1090" y="1288"/>
                    <a:pt x="1075" y="1289"/>
                    <a:pt x="1084" y="1290"/>
                  </a:cubicBezTo>
                  <a:cubicBezTo>
                    <a:pt x="1113" y="1292"/>
                    <a:pt x="1098" y="1294"/>
                    <a:pt x="1103" y="1296"/>
                  </a:cubicBezTo>
                  <a:cubicBezTo>
                    <a:pt x="1134" y="1300"/>
                    <a:pt x="1085" y="1299"/>
                    <a:pt x="1112" y="1301"/>
                  </a:cubicBezTo>
                  <a:cubicBezTo>
                    <a:pt x="1149" y="1305"/>
                    <a:pt x="1145" y="1302"/>
                    <a:pt x="1145" y="1314"/>
                  </a:cubicBezTo>
                  <a:cubicBezTo>
                    <a:pt x="1161" y="1314"/>
                    <a:pt x="1173" y="1314"/>
                    <a:pt x="1186" y="1314"/>
                  </a:cubicBezTo>
                  <a:cubicBezTo>
                    <a:pt x="1186" y="1322"/>
                    <a:pt x="1189" y="1318"/>
                    <a:pt x="1198" y="1322"/>
                  </a:cubicBezTo>
                  <a:cubicBezTo>
                    <a:pt x="1198" y="1323"/>
                    <a:pt x="1171" y="1323"/>
                    <a:pt x="1187" y="1324"/>
                  </a:cubicBezTo>
                  <a:cubicBezTo>
                    <a:pt x="1202" y="1325"/>
                    <a:pt x="1187" y="1326"/>
                    <a:pt x="1194" y="1326"/>
                  </a:cubicBezTo>
                  <a:cubicBezTo>
                    <a:pt x="1214" y="1327"/>
                    <a:pt x="1177" y="1328"/>
                    <a:pt x="1205" y="1329"/>
                  </a:cubicBezTo>
                  <a:cubicBezTo>
                    <a:pt x="1180" y="1329"/>
                    <a:pt x="1224" y="1331"/>
                    <a:pt x="1162" y="1331"/>
                  </a:cubicBezTo>
                  <a:cubicBezTo>
                    <a:pt x="1124" y="1330"/>
                    <a:pt x="1112" y="1333"/>
                    <a:pt x="1141" y="1333"/>
                  </a:cubicBezTo>
                  <a:cubicBezTo>
                    <a:pt x="1135" y="1333"/>
                    <a:pt x="1130" y="1334"/>
                    <a:pt x="1124" y="1334"/>
                  </a:cubicBezTo>
                  <a:cubicBezTo>
                    <a:pt x="1147" y="1335"/>
                    <a:pt x="1141" y="1336"/>
                    <a:pt x="1097" y="1336"/>
                  </a:cubicBezTo>
                  <a:cubicBezTo>
                    <a:pt x="1072" y="1337"/>
                    <a:pt x="1094" y="1336"/>
                    <a:pt x="1103" y="1336"/>
                  </a:cubicBezTo>
                  <a:cubicBezTo>
                    <a:pt x="1088" y="1337"/>
                    <a:pt x="1104" y="1336"/>
                    <a:pt x="1103" y="1334"/>
                  </a:cubicBezTo>
                  <a:cubicBezTo>
                    <a:pt x="1070" y="1333"/>
                    <a:pt x="1084" y="1334"/>
                    <a:pt x="1041" y="1336"/>
                  </a:cubicBezTo>
                  <a:cubicBezTo>
                    <a:pt x="1054" y="1337"/>
                    <a:pt x="1005" y="1338"/>
                    <a:pt x="1041" y="1339"/>
                  </a:cubicBezTo>
                  <a:cubicBezTo>
                    <a:pt x="1055" y="1350"/>
                    <a:pt x="1080" y="1348"/>
                    <a:pt x="1121" y="1355"/>
                  </a:cubicBezTo>
                  <a:cubicBezTo>
                    <a:pt x="1087" y="1356"/>
                    <a:pt x="1120" y="1357"/>
                    <a:pt x="1121" y="1358"/>
                  </a:cubicBezTo>
                  <a:cubicBezTo>
                    <a:pt x="1123" y="1359"/>
                    <a:pt x="1129" y="1361"/>
                    <a:pt x="1137" y="1362"/>
                  </a:cubicBezTo>
                  <a:cubicBezTo>
                    <a:pt x="1106" y="1366"/>
                    <a:pt x="1168" y="1366"/>
                    <a:pt x="1088" y="1369"/>
                  </a:cubicBezTo>
                  <a:cubicBezTo>
                    <a:pt x="1078" y="1369"/>
                    <a:pt x="1017" y="1371"/>
                    <a:pt x="1056" y="1373"/>
                  </a:cubicBezTo>
                  <a:cubicBezTo>
                    <a:pt x="1067" y="1373"/>
                    <a:pt x="1052" y="1375"/>
                    <a:pt x="1039" y="1376"/>
                  </a:cubicBezTo>
                  <a:cubicBezTo>
                    <a:pt x="1023" y="1377"/>
                    <a:pt x="1065" y="1378"/>
                    <a:pt x="1050" y="1379"/>
                  </a:cubicBezTo>
                  <a:cubicBezTo>
                    <a:pt x="1037" y="1380"/>
                    <a:pt x="1043" y="1381"/>
                    <a:pt x="1044" y="1384"/>
                  </a:cubicBezTo>
                  <a:cubicBezTo>
                    <a:pt x="1044" y="1384"/>
                    <a:pt x="1042" y="1383"/>
                    <a:pt x="1041" y="1383"/>
                  </a:cubicBezTo>
                  <a:cubicBezTo>
                    <a:pt x="1090" y="1389"/>
                    <a:pt x="966" y="1376"/>
                    <a:pt x="936" y="1375"/>
                  </a:cubicBezTo>
                  <a:lnTo>
                    <a:pt x="936" y="1376"/>
                  </a:lnTo>
                  <a:cubicBezTo>
                    <a:pt x="942" y="1377"/>
                    <a:pt x="948" y="1377"/>
                    <a:pt x="954" y="1377"/>
                  </a:cubicBezTo>
                  <a:cubicBezTo>
                    <a:pt x="948" y="1377"/>
                    <a:pt x="942" y="1377"/>
                    <a:pt x="936" y="1377"/>
                  </a:cubicBezTo>
                  <a:cubicBezTo>
                    <a:pt x="1014" y="1384"/>
                    <a:pt x="1065" y="1411"/>
                    <a:pt x="1145" y="1412"/>
                  </a:cubicBezTo>
                  <a:cubicBezTo>
                    <a:pt x="1146" y="1414"/>
                    <a:pt x="1142" y="1416"/>
                    <a:pt x="1145" y="1417"/>
                  </a:cubicBezTo>
                  <a:cubicBezTo>
                    <a:pt x="1148" y="1418"/>
                    <a:pt x="1134" y="1419"/>
                    <a:pt x="1157" y="1420"/>
                  </a:cubicBezTo>
                  <a:cubicBezTo>
                    <a:pt x="1168" y="1420"/>
                    <a:pt x="1145" y="1421"/>
                    <a:pt x="1163" y="1422"/>
                  </a:cubicBezTo>
                  <a:cubicBezTo>
                    <a:pt x="1175" y="1423"/>
                    <a:pt x="1159" y="1424"/>
                    <a:pt x="1167" y="1425"/>
                  </a:cubicBezTo>
                  <a:cubicBezTo>
                    <a:pt x="1135" y="1432"/>
                    <a:pt x="970" y="1416"/>
                    <a:pt x="898" y="1410"/>
                  </a:cubicBezTo>
                  <a:cubicBezTo>
                    <a:pt x="929" y="1411"/>
                    <a:pt x="848" y="1411"/>
                    <a:pt x="892" y="1412"/>
                  </a:cubicBezTo>
                  <a:cubicBezTo>
                    <a:pt x="890" y="1415"/>
                    <a:pt x="899" y="1418"/>
                    <a:pt x="957" y="1421"/>
                  </a:cubicBezTo>
                  <a:cubicBezTo>
                    <a:pt x="960" y="1426"/>
                    <a:pt x="1008" y="1429"/>
                    <a:pt x="1025" y="1435"/>
                  </a:cubicBezTo>
                  <a:cubicBezTo>
                    <a:pt x="1059" y="1436"/>
                    <a:pt x="1003" y="1437"/>
                    <a:pt x="1032" y="1437"/>
                  </a:cubicBezTo>
                  <a:cubicBezTo>
                    <a:pt x="1043" y="1438"/>
                    <a:pt x="1020" y="1439"/>
                    <a:pt x="1038" y="1439"/>
                  </a:cubicBezTo>
                  <a:cubicBezTo>
                    <a:pt x="1050" y="1440"/>
                    <a:pt x="1035" y="1441"/>
                    <a:pt x="1042" y="1442"/>
                  </a:cubicBezTo>
                  <a:cubicBezTo>
                    <a:pt x="1049" y="1443"/>
                    <a:pt x="1056" y="1443"/>
                    <a:pt x="1045" y="1444"/>
                  </a:cubicBezTo>
                  <a:cubicBezTo>
                    <a:pt x="1085" y="1445"/>
                    <a:pt x="1017" y="1446"/>
                    <a:pt x="1055" y="1446"/>
                  </a:cubicBezTo>
                  <a:cubicBezTo>
                    <a:pt x="1064" y="1449"/>
                    <a:pt x="1074" y="1451"/>
                    <a:pt x="1081" y="1454"/>
                  </a:cubicBezTo>
                  <a:cubicBezTo>
                    <a:pt x="1073" y="1457"/>
                    <a:pt x="1007" y="1457"/>
                    <a:pt x="1055" y="1459"/>
                  </a:cubicBezTo>
                  <a:cubicBezTo>
                    <a:pt x="1109" y="1460"/>
                    <a:pt x="1053" y="1464"/>
                    <a:pt x="1114" y="1468"/>
                  </a:cubicBezTo>
                  <a:cubicBezTo>
                    <a:pt x="1124" y="1469"/>
                    <a:pt x="1113" y="1469"/>
                    <a:pt x="1106" y="1469"/>
                  </a:cubicBezTo>
                  <a:cubicBezTo>
                    <a:pt x="1140" y="1470"/>
                    <a:pt x="1100" y="1471"/>
                    <a:pt x="1114" y="1471"/>
                  </a:cubicBezTo>
                  <a:cubicBezTo>
                    <a:pt x="1129" y="1472"/>
                    <a:pt x="1110" y="1474"/>
                    <a:pt x="1127" y="1475"/>
                  </a:cubicBezTo>
                  <a:cubicBezTo>
                    <a:pt x="1159" y="1476"/>
                    <a:pt x="1106" y="1477"/>
                    <a:pt x="1127" y="1477"/>
                  </a:cubicBezTo>
                  <a:cubicBezTo>
                    <a:pt x="1152" y="1478"/>
                    <a:pt x="1124" y="1479"/>
                    <a:pt x="1141" y="1480"/>
                  </a:cubicBezTo>
                  <a:cubicBezTo>
                    <a:pt x="1160" y="1481"/>
                    <a:pt x="1140" y="1482"/>
                    <a:pt x="1145" y="1489"/>
                  </a:cubicBezTo>
                  <a:cubicBezTo>
                    <a:pt x="1163" y="1489"/>
                    <a:pt x="1175" y="1490"/>
                    <a:pt x="1188" y="1490"/>
                  </a:cubicBezTo>
                  <a:cubicBezTo>
                    <a:pt x="1166" y="1491"/>
                    <a:pt x="1134" y="1491"/>
                    <a:pt x="1145" y="1493"/>
                  </a:cubicBezTo>
                  <a:cubicBezTo>
                    <a:pt x="1154" y="1494"/>
                    <a:pt x="1167" y="1495"/>
                    <a:pt x="1145" y="1496"/>
                  </a:cubicBezTo>
                  <a:cubicBezTo>
                    <a:pt x="1180" y="1497"/>
                    <a:pt x="1137" y="1498"/>
                    <a:pt x="1155" y="1498"/>
                  </a:cubicBezTo>
                  <a:cubicBezTo>
                    <a:pt x="1179" y="1498"/>
                    <a:pt x="1197" y="1498"/>
                    <a:pt x="1168" y="1499"/>
                  </a:cubicBezTo>
                  <a:cubicBezTo>
                    <a:pt x="1198" y="1500"/>
                    <a:pt x="1153" y="1501"/>
                    <a:pt x="1165" y="1502"/>
                  </a:cubicBezTo>
                  <a:cubicBezTo>
                    <a:pt x="1171" y="1502"/>
                    <a:pt x="1177" y="1502"/>
                    <a:pt x="1183" y="1503"/>
                  </a:cubicBezTo>
                  <a:cubicBezTo>
                    <a:pt x="1173" y="1503"/>
                    <a:pt x="1165" y="1502"/>
                    <a:pt x="1155" y="1506"/>
                  </a:cubicBezTo>
                  <a:cubicBezTo>
                    <a:pt x="1158" y="1506"/>
                    <a:pt x="1170" y="1507"/>
                    <a:pt x="1182" y="1507"/>
                  </a:cubicBezTo>
                  <a:cubicBezTo>
                    <a:pt x="1177" y="1508"/>
                    <a:pt x="1162" y="1508"/>
                    <a:pt x="1167" y="1509"/>
                  </a:cubicBezTo>
                  <a:cubicBezTo>
                    <a:pt x="1204" y="1511"/>
                    <a:pt x="1188" y="1514"/>
                    <a:pt x="1164" y="1516"/>
                  </a:cubicBezTo>
                  <a:cubicBezTo>
                    <a:pt x="1177" y="1516"/>
                    <a:pt x="1189" y="1516"/>
                    <a:pt x="1207" y="1517"/>
                  </a:cubicBezTo>
                  <a:cubicBezTo>
                    <a:pt x="1211" y="1535"/>
                    <a:pt x="1193" y="1534"/>
                    <a:pt x="1231" y="1536"/>
                  </a:cubicBezTo>
                  <a:cubicBezTo>
                    <a:pt x="1277" y="1539"/>
                    <a:pt x="1224" y="1541"/>
                    <a:pt x="1210" y="1543"/>
                  </a:cubicBezTo>
                  <a:cubicBezTo>
                    <a:pt x="1225" y="1543"/>
                    <a:pt x="1237" y="1543"/>
                    <a:pt x="1243" y="1543"/>
                  </a:cubicBezTo>
                  <a:cubicBezTo>
                    <a:pt x="1234" y="1544"/>
                    <a:pt x="1211" y="1546"/>
                    <a:pt x="1219" y="1546"/>
                  </a:cubicBezTo>
                  <a:cubicBezTo>
                    <a:pt x="1234" y="1548"/>
                    <a:pt x="1225" y="1549"/>
                    <a:pt x="1233" y="1550"/>
                  </a:cubicBezTo>
                  <a:cubicBezTo>
                    <a:pt x="1241" y="1551"/>
                    <a:pt x="1227" y="1551"/>
                    <a:pt x="1228" y="1552"/>
                  </a:cubicBezTo>
                  <a:cubicBezTo>
                    <a:pt x="1230" y="1553"/>
                    <a:pt x="1249" y="1555"/>
                    <a:pt x="1236" y="1556"/>
                  </a:cubicBezTo>
                  <a:cubicBezTo>
                    <a:pt x="1228" y="1557"/>
                    <a:pt x="1260" y="1557"/>
                    <a:pt x="1229" y="1558"/>
                  </a:cubicBezTo>
                  <a:cubicBezTo>
                    <a:pt x="1225" y="1558"/>
                    <a:pt x="1238" y="1559"/>
                    <a:pt x="1239" y="1560"/>
                  </a:cubicBezTo>
                  <a:cubicBezTo>
                    <a:pt x="1239" y="1560"/>
                    <a:pt x="1226" y="1562"/>
                    <a:pt x="1232" y="1562"/>
                  </a:cubicBezTo>
                  <a:cubicBezTo>
                    <a:pt x="1259" y="1562"/>
                    <a:pt x="1214" y="1563"/>
                    <a:pt x="1246" y="1564"/>
                  </a:cubicBezTo>
                  <a:cubicBezTo>
                    <a:pt x="1260" y="1565"/>
                    <a:pt x="1246" y="1565"/>
                    <a:pt x="1249" y="1570"/>
                  </a:cubicBezTo>
                  <a:cubicBezTo>
                    <a:pt x="1246" y="1577"/>
                    <a:pt x="1260" y="1574"/>
                    <a:pt x="1228" y="1576"/>
                  </a:cubicBezTo>
                  <a:cubicBezTo>
                    <a:pt x="1262" y="1577"/>
                    <a:pt x="1212" y="1578"/>
                    <a:pt x="1229" y="1579"/>
                  </a:cubicBezTo>
                  <a:cubicBezTo>
                    <a:pt x="1244" y="1580"/>
                    <a:pt x="1235" y="1580"/>
                    <a:pt x="1230" y="1581"/>
                  </a:cubicBezTo>
                  <a:cubicBezTo>
                    <a:pt x="1225" y="1582"/>
                    <a:pt x="1245" y="1583"/>
                    <a:pt x="1241" y="1583"/>
                  </a:cubicBezTo>
                  <a:cubicBezTo>
                    <a:pt x="1207" y="1584"/>
                    <a:pt x="1272" y="1585"/>
                    <a:pt x="1232" y="1585"/>
                  </a:cubicBezTo>
                  <a:cubicBezTo>
                    <a:pt x="1245" y="1586"/>
                    <a:pt x="1232" y="1587"/>
                    <a:pt x="1234" y="1587"/>
                  </a:cubicBezTo>
                  <a:cubicBezTo>
                    <a:pt x="1265" y="1588"/>
                    <a:pt x="1219" y="1588"/>
                    <a:pt x="1236" y="1589"/>
                  </a:cubicBezTo>
                  <a:cubicBezTo>
                    <a:pt x="1257" y="1590"/>
                    <a:pt x="1258" y="1591"/>
                    <a:pt x="1239" y="1591"/>
                  </a:cubicBezTo>
                  <a:cubicBezTo>
                    <a:pt x="1211" y="1592"/>
                    <a:pt x="1246" y="1593"/>
                    <a:pt x="1243" y="1594"/>
                  </a:cubicBezTo>
                  <a:cubicBezTo>
                    <a:pt x="1191" y="1590"/>
                    <a:pt x="1225" y="1601"/>
                    <a:pt x="1186" y="1604"/>
                  </a:cubicBezTo>
                  <a:cubicBezTo>
                    <a:pt x="1187" y="1612"/>
                    <a:pt x="1141" y="1614"/>
                    <a:pt x="1126" y="1618"/>
                  </a:cubicBezTo>
                  <a:cubicBezTo>
                    <a:pt x="1162" y="1618"/>
                    <a:pt x="1104" y="1620"/>
                    <a:pt x="1144" y="1620"/>
                  </a:cubicBezTo>
                  <a:cubicBezTo>
                    <a:pt x="1114" y="1623"/>
                    <a:pt x="1100" y="1629"/>
                    <a:pt x="1041" y="1638"/>
                  </a:cubicBezTo>
                  <a:cubicBezTo>
                    <a:pt x="1046" y="1638"/>
                    <a:pt x="1052" y="1638"/>
                    <a:pt x="1058" y="1639"/>
                  </a:cubicBezTo>
                  <a:cubicBezTo>
                    <a:pt x="1039" y="1640"/>
                    <a:pt x="1006" y="1640"/>
                    <a:pt x="999" y="1653"/>
                  </a:cubicBezTo>
                  <a:cubicBezTo>
                    <a:pt x="976" y="1654"/>
                    <a:pt x="957" y="1655"/>
                    <a:pt x="942" y="1656"/>
                  </a:cubicBezTo>
                  <a:cubicBezTo>
                    <a:pt x="981" y="1659"/>
                    <a:pt x="921" y="1660"/>
                    <a:pt x="924" y="1662"/>
                  </a:cubicBezTo>
                  <a:cubicBezTo>
                    <a:pt x="925" y="1664"/>
                    <a:pt x="909" y="1665"/>
                    <a:pt x="917" y="1666"/>
                  </a:cubicBezTo>
                  <a:cubicBezTo>
                    <a:pt x="921" y="1667"/>
                    <a:pt x="883" y="1667"/>
                    <a:pt x="906" y="1668"/>
                  </a:cubicBezTo>
                  <a:cubicBezTo>
                    <a:pt x="900" y="1670"/>
                    <a:pt x="903" y="1670"/>
                    <a:pt x="882" y="1672"/>
                  </a:cubicBezTo>
                  <a:cubicBezTo>
                    <a:pt x="876" y="1673"/>
                    <a:pt x="895" y="1674"/>
                    <a:pt x="891" y="1674"/>
                  </a:cubicBezTo>
                  <a:cubicBezTo>
                    <a:pt x="876" y="1676"/>
                    <a:pt x="825" y="1678"/>
                    <a:pt x="871" y="1680"/>
                  </a:cubicBezTo>
                  <a:cubicBezTo>
                    <a:pt x="833" y="1683"/>
                    <a:pt x="853" y="1683"/>
                    <a:pt x="817" y="1687"/>
                  </a:cubicBezTo>
                  <a:cubicBezTo>
                    <a:pt x="850" y="1688"/>
                    <a:pt x="929" y="1683"/>
                    <a:pt x="895" y="1685"/>
                  </a:cubicBezTo>
                  <a:lnTo>
                    <a:pt x="895" y="1685"/>
                  </a:lnTo>
                  <a:cubicBezTo>
                    <a:pt x="900" y="1687"/>
                    <a:pt x="868" y="1686"/>
                    <a:pt x="853" y="1687"/>
                  </a:cubicBezTo>
                  <a:cubicBezTo>
                    <a:pt x="843" y="1690"/>
                    <a:pt x="918" y="1688"/>
                    <a:pt x="874" y="1689"/>
                  </a:cubicBezTo>
                  <a:lnTo>
                    <a:pt x="874" y="1689"/>
                  </a:lnTo>
                  <a:cubicBezTo>
                    <a:pt x="815" y="1694"/>
                    <a:pt x="809" y="1702"/>
                    <a:pt x="774" y="1700"/>
                  </a:cubicBezTo>
                  <a:cubicBezTo>
                    <a:pt x="819" y="1702"/>
                    <a:pt x="741" y="1701"/>
                    <a:pt x="749" y="1702"/>
                  </a:cubicBezTo>
                  <a:cubicBezTo>
                    <a:pt x="747" y="1708"/>
                    <a:pt x="760" y="1705"/>
                    <a:pt x="728" y="1707"/>
                  </a:cubicBezTo>
                  <a:cubicBezTo>
                    <a:pt x="767" y="1708"/>
                    <a:pt x="733" y="1709"/>
                    <a:pt x="726" y="1709"/>
                  </a:cubicBezTo>
                  <a:cubicBezTo>
                    <a:pt x="713" y="1710"/>
                    <a:pt x="728" y="1711"/>
                    <a:pt x="716" y="1712"/>
                  </a:cubicBezTo>
                  <a:cubicBezTo>
                    <a:pt x="694" y="1713"/>
                    <a:pt x="727" y="1714"/>
                    <a:pt x="687" y="1715"/>
                  </a:cubicBezTo>
                  <a:cubicBezTo>
                    <a:pt x="693" y="1716"/>
                    <a:pt x="666" y="1717"/>
                    <a:pt x="678" y="1719"/>
                  </a:cubicBezTo>
                  <a:cubicBezTo>
                    <a:pt x="666" y="1719"/>
                    <a:pt x="671" y="1719"/>
                    <a:pt x="676" y="1720"/>
                  </a:cubicBezTo>
                  <a:cubicBezTo>
                    <a:pt x="704" y="1721"/>
                    <a:pt x="640" y="1721"/>
                    <a:pt x="653" y="1723"/>
                  </a:cubicBezTo>
                  <a:cubicBezTo>
                    <a:pt x="672" y="1723"/>
                    <a:pt x="663" y="1724"/>
                    <a:pt x="675" y="1725"/>
                  </a:cubicBezTo>
                  <a:cubicBezTo>
                    <a:pt x="687" y="1726"/>
                    <a:pt x="668" y="1726"/>
                    <a:pt x="666" y="1725"/>
                  </a:cubicBezTo>
                  <a:cubicBezTo>
                    <a:pt x="671" y="1725"/>
                    <a:pt x="684" y="1725"/>
                    <a:pt x="675" y="1725"/>
                  </a:cubicBezTo>
                  <a:cubicBezTo>
                    <a:pt x="591" y="1725"/>
                    <a:pt x="617" y="1726"/>
                    <a:pt x="571" y="1735"/>
                  </a:cubicBezTo>
                  <a:cubicBezTo>
                    <a:pt x="569" y="1738"/>
                    <a:pt x="522" y="1741"/>
                    <a:pt x="503" y="1745"/>
                  </a:cubicBezTo>
                  <a:cubicBezTo>
                    <a:pt x="497" y="1746"/>
                    <a:pt x="462" y="1747"/>
                    <a:pt x="498" y="1748"/>
                  </a:cubicBezTo>
                  <a:cubicBezTo>
                    <a:pt x="446" y="1753"/>
                    <a:pt x="453" y="1756"/>
                    <a:pt x="437" y="1758"/>
                  </a:cubicBezTo>
                  <a:cubicBezTo>
                    <a:pt x="443" y="1759"/>
                    <a:pt x="448" y="1759"/>
                    <a:pt x="454" y="1759"/>
                  </a:cubicBezTo>
                  <a:cubicBezTo>
                    <a:pt x="448" y="1759"/>
                    <a:pt x="443" y="1759"/>
                    <a:pt x="437" y="1759"/>
                  </a:cubicBezTo>
                  <a:cubicBezTo>
                    <a:pt x="440" y="1761"/>
                    <a:pt x="352" y="1763"/>
                    <a:pt x="413" y="1765"/>
                  </a:cubicBezTo>
                  <a:cubicBezTo>
                    <a:pt x="413" y="1765"/>
                    <a:pt x="407" y="1765"/>
                    <a:pt x="406" y="1765"/>
                  </a:cubicBezTo>
                  <a:cubicBezTo>
                    <a:pt x="377" y="1766"/>
                    <a:pt x="390" y="1767"/>
                    <a:pt x="374" y="1769"/>
                  </a:cubicBezTo>
                  <a:cubicBezTo>
                    <a:pt x="441" y="1770"/>
                    <a:pt x="355" y="1773"/>
                    <a:pt x="356" y="1774"/>
                  </a:cubicBezTo>
                  <a:cubicBezTo>
                    <a:pt x="399" y="1775"/>
                    <a:pt x="357" y="1777"/>
                    <a:pt x="382" y="1779"/>
                  </a:cubicBezTo>
                  <a:cubicBezTo>
                    <a:pt x="390" y="1779"/>
                    <a:pt x="400" y="1780"/>
                    <a:pt x="394" y="1781"/>
                  </a:cubicBezTo>
                  <a:cubicBezTo>
                    <a:pt x="358" y="1782"/>
                    <a:pt x="392" y="1785"/>
                    <a:pt x="369" y="1786"/>
                  </a:cubicBezTo>
                  <a:cubicBezTo>
                    <a:pt x="341" y="1789"/>
                    <a:pt x="361" y="1791"/>
                    <a:pt x="354" y="1793"/>
                  </a:cubicBezTo>
                  <a:cubicBezTo>
                    <a:pt x="351" y="1794"/>
                    <a:pt x="355" y="1795"/>
                    <a:pt x="353" y="1796"/>
                  </a:cubicBezTo>
                  <a:cubicBezTo>
                    <a:pt x="338" y="1799"/>
                    <a:pt x="306" y="1797"/>
                    <a:pt x="311" y="1801"/>
                  </a:cubicBezTo>
                  <a:cubicBezTo>
                    <a:pt x="308" y="1802"/>
                    <a:pt x="278" y="1805"/>
                    <a:pt x="283" y="1808"/>
                  </a:cubicBezTo>
                  <a:cubicBezTo>
                    <a:pt x="285" y="1809"/>
                    <a:pt x="254" y="1809"/>
                    <a:pt x="287" y="1810"/>
                  </a:cubicBezTo>
                  <a:cubicBezTo>
                    <a:pt x="331" y="1814"/>
                    <a:pt x="281" y="1811"/>
                    <a:pt x="292" y="1822"/>
                  </a:cubicBezTo>
                  <a:cubicBezTo>
                    <a:pt x="281" y="1828"/>
                    <a:pt x="300" y="1831"/>
                    <a:pt x="300" y="1833"/>
                  </a:cubicBezTo>
                  <a:cubicBezTo>
                    <a:pt x="299" y="1835"/>
                    <a:pt x="336" y="1836"/>
                    <a:pt x="291" y="1837"/>
                  </a:cubicBezTo>
                  <a:cubicBezTo>
                    <a:pt x="335" y="1838"/>
                    <a:pt x="301" y="1839"/>
                    <a:pt x="292" y="1841"/>
                  </a:cubicBezTo>
                  <a:cubicBezTo>
                    <a:pt x="289" y="1841"/>
                    <a:pt x="294" y="1842"/>
                    <a:pt x="302" y="1842"/>
                  </a:cubicBezTo>
                  <a:cubicBezTo>
                    <a:pt x="319" y="1843"/>
                    <a:pt x="277" y="1843"/>
                    <a:pt x="310" y="1844"/>
                  </a:cubicBezTo>
                  <a:cubicBezTo>
                    <a:pt x="320" y="1844"/>
                    <a:pt x="308" y="1846"/>
                    <a:pt x="332" y="1847"/>
                  </a:cubicBezTo>
                  <a:cubicBezTo>
                    <a:pt x="294" y="1847"/>
                    <a:pt x="335" y="1848"/>
                    <a:pt x="333" y="1849"/>
                  </a:cubicBezTo>
                  <a:cubicBezTo>
                    <a:pt x="324" y="1864"/>
                    <a:pt x="386" y="1865"/>
                    <a:pt x="395" y="1864"/>
                  </a:cubicBezTo>
                  <a:cubicBezTo>
                    <a:pt x="392" y="1873"/>
                    <a:pt x="402" y="1872"/>
                    <a:pt x="407" y="1874"/>
                  </a:cubicBezTo>
                  <a:cubicBezTo>
                    <a:pt x="407" y="1875"/>
                    <a:pt x="388" y="1876"/>
                    <a:pt x="398" y="1876"/>
                  </a:cubicBezTo>
                  <a:cubicBezTo>
                    <a:pt x="425" y="1882"/>
                    <a:pt x="461" y="1887"/>
                    <a:pt x="480" y="1891"/>
                  </a:cubicBezTo>
                  <a:cubicBezTo>
                    <a:pt x="540" y="1899"/>
                    <a:pt x="527" y="1904"/>
                    <a:pt x="589" y="1913"/>
                  </a:cubicBezTo>
                  <a:cubicBezTo>
                    <a:pt x="591" y="1913"/>
                    <a:pt x="598" y="1914"/>
                    <a:pt x="595" y="1914"/>
                  </a:cubicBezTo>
                  <a:cubicBezTo>
                    <a:pt x="550" y="1915"/>
                    <a:pt x="639" y="1919"/>
                    <a:pt x="625" y="1924"/>
                  </a:cubicBezTo>
                  <a:cubicBezTo>
                    <a:pt x="656" y="1929"/>
                    <a:pt x="673" y="1934"/>
                    <a:pt x="708" y="1943"/>
                  </a:cubicBezTo>
                  <a:cubicBezTo>
                    <a:pt x="707" y="1944"/>
                    <a:pt x="695" y="1946"/>
                    <a:pt x="711" y="1947"/>
                  </a:cubicBezTo>
                  <a:cubicBezTo>
                    <a:pt x="728" y="1948"/>
                    <a:pt x="704" y="1949"/>
                    <a:pt x="719" y="1950"/>
                  </a:cubicBezTo>
                  <a:cubicBezTo>
                    <a:pt x="697" y="1950"/>
                    <a:pt x="747" y="1951"/>
                    <a:pt x="709" y="1952"/>
                  </a:cubicBezTo>
                  <a:cubicBezTo>
                    <a:pt x="730" y="1952"/>
                    <a:pt x="726" y="1953"/>
                    <a:pt x="709" y="1953"/>
                  </a:cubicBezTo>
                  <a:cubicBezTo>
                    <a:pt x="746" y="1954"/>
                    <a:pt x="698" y="1955"/>
                    <a:pt x="718" y="1955"/>
                  </a:cubicBezTo>
                  <a:cubicBezTo>
                    <a:pt x="749" y="1956"/>
                    <a:pt x="702" y="1957"/>
                    <a:pt x="715" y="1957"/>
                  </a:cubicBezTo>
                  <a:cubicBezTo>
                    <a:pt x="741" y="1959"/>
                    <a:pt x="720" y="1960"/>
                    <a:pt x="729" y="1961"/>
                  </a:cubicBezTo>
                  <a:cubicBezTo>
                    <a:pt x="783" y="1966"/>
                    <a:pt x="769" y="1971"/>
                    <a:pt x="811" y="1977"/>
                  </a:cubicBezTo>
                  <a:cubicBezTo>
                    <a:pt x="756" y="1978"/>
                    <a:pt x="833" y="1980"/>
                    <a:pt x="813" y="1981"/>
                  </a:cubicBezTo>
                  <a:cubicBezTo>
                    <a:pt x="811" y="1981"/>
                    <a:pt x="838" y="1982"/>
                    <a:pt x="818" y="1982"/>
                  </a:cubicBezTo>
                  <a:cubicBezTo>
                    <a:pt x="812" y="1983"/>
                    <a:pt x="830" y="1984"/>
                    <a:pt x="832" y="1984"/>
                  </a:cubicBezTo>
                  <a:cubicBezTo>
                    <a:pt x="834" y="1985"/>
                    <a:pt x="823" y="1987"/>
                    <a:pt x="835" y="1987"/>
                  </a:cubicBezTo>
                  <a:cubicBezTo>
                    <a:pt x="850" y="1988"/>
                    <a:pt x="827" y="1990"/>
                    <a:pt x="847" y="1990"/>
                  </a:cubicBezTo>
                  <a:cubicBezTo>
                    <a:pt x="874" y="1991"/>
                    <a:pt x="812" y="1992"/>
                    <a:pt x="848" y="1993"/>
                  </a:cubicBezTo>
                  <a:cubicBezTo>
                    <a:pt x="826" y="1994"/>
                    <a:pt x="858" y="1995"/>
                    <a:pt x="854" y="1996"/>
                  </a:cubicBezTo>
                  <a:cubicBezTo>
                    <a:pt x="850" y="1997"/>
                    <a:pt x="862" y="1999"/>
                    <a:pt x="851" y="2000"/>
                  </a:cubicBezTo>
                  <a:cubicBezTo>
                    <a:pt x="841" y="2001"/>
                    <a:pt x="890" y="2001"/>
                    <a:pt x="861" y="2002"/>
                  </a:cubicBezTo>
                  <a:cubicBezTo>
                    <a:pt x="850" y="2002"/>
                    <a:pt x="879" y="2003"/>
                    <a:pt x="856" y="2004"/>
                  </a:cubicBezTo>
                  <a:cubicBezTo>
                    <a:pt x="902" y="2006"/>
                    <a:pt x="848" y="2010"/>
                    <a:pt x="890" y="2012"/>
                  </a:cubicBezTo>
                  <a:cubicBezTo>
                    <a:pt x="852" y="2013"/>
                    <a:pt x="897" y="2014"/>
                    <a:pt x="886" y="2014"/>
                  </a:cubicBezTo>
                  <a:cubicBezTo>
                    <a:pt x="870" y="2015"/>
                    <a:pt x="902" y="2016"/>
                    <a:pt x="897" y="2017"/>
                  </a:cubicBezTo>
                  <a:cubicBezTo>
                    <a:pt x="894" y="2019"/>
                    <a:pt x="909" y="2021"/>
                    <a:pt x="914" y="2023"/>
                  </a:cubicBezTo>
                  <a:cubicBezTo>
                    <a:pt x="919" y="2024"/>
                    <a:pt x="925" y="2026"/>
                    <a:pt x="913" y="2027"/>
                  </a:cubicBezTo>
                  <a:cubicBezTo>
                    <a:pt x="901" y="2028"/>
                    <a:pt x="947" y="2029"/>
                    <a:pt x="923" y="2030"/>
                  </a:cubicBezTo>
                  <a:cubicBezTo>
                    <a:pt x="916" y="2030"/>
                    <a:pt x="930" y="2031"/>
                    <a:pt x="918" y="2032"/>
                  </a:cubicBezTo>
                  <a:cubicBezTo>
                    <a:pt x="909" y="2032"/>
                    <a:pt x="912" y="2034"/>
                    <a:pt x="921" y="2034"/>
                  </a:cubicBezTo>
                  <a:cubicBezTo>
                    <a:pt x="957" y="2035"/>
                    <a:pt x="900" y="2035"/>
                    <a:pt x="928" y="2036"/>
                  </a:cubicBezTo>
                  <a:cubicBezTo>
                    <a:pt x="964" y="2037"/>
                    <a:pt x="907" y="2038"/>
                    <a:pt x="916" y="2038"/>
                  </a:cubicBezTo>
                  <a:cubicBezTo>
                    <a:pt x="926" y="2039"/>
                    <a:pt x="949" y="2040"/>
                    <a:pt x="929" y="2041"/>
                  </a:cubicBezTo>
                  <a:cubicBezTo>
                    <a:pt x="918" y="2043"/>
                    <a:pt x="942" y="2042"/>
                    <a:pt x="936" y="2048"/>
                  </a:cubicBezTo>
                  <a:cubicBezTo>
                    <a:pt x="939" y="2053"/>
                    <a:pt x="928" y="2054"/>
                    <a:pt x="939" y="2055"/>
                  </a:cubicBezTo>
                  <a:cubicBezTo>
                    <a:pt x="948" y="2057"/>
                    <a:pt x="910" y="2058"/>
                    <a:pt x="933" y="2059"/>
                  </a:cubicBezTo>
                  <a:cubicBezTo>
                    <a:pt x="950" y="2060"/>
                    <a:pt x="936" y="2062"/>
                    <a:pt x="936" y="2064"/>
                  </a:cubicBezTo>
                  <a:lnTo>
                    <a:pt x="954" y="2064"/>
                  </a:lnTo>
                  <a:cubicBezTo>
                    <a:pt x="948" y="2064"/>
                    <a:pt x="942" y="2064"/>
                    <a:pt x="936" y="2064"/>
                  </a:cubicBezTo>
                  <a:cubicBezTo>
                    <a:pt x="936" y="2067"/>
                    <a:pt x="930" y="2069"/>
                    <a:pt x="938" y="2072"/>
                  </a:cubicBezTo>
                  <a:cubicBezTo>
                    <a:pt x="947" y="2074"/>
                    <a:pt x="902" y="2077"/>
                    <a:pt x="936" y="2079"/>
                  </a:cubicBezTo>
                  <a:cubicBezTo>
                    <a:pt x="938" y="2079"/>
                    <a:pt x="918" y="2081"/>
                    <a:pt x="919" y="2083"/>
                  </a:cubicBezTo>
                  <a:cubicBezTo>
                    <a:pt x="919" y="2083"/>
                    <a:pt x="933" y="2084"/>
                    <a:pt x="918" y="2085"/>
                  </a:cubicBezTo>
                  <a:cubicBezTo>
                    <a:pt x="816" y="2107"/>
                    <a:pt x="744" y="2117"/>
                    <a:pt x="601" y="2128"/>
                  </a:cubicBezTo>
                  <a:cubicBezTo>
                    <a:pt x="640" y="2133"/>
                    <a:pt x="514" y="2143"/>
                    <a:pt x="500" y="2144"/>
                  </a:cubicBezTo>
                  <a:cubicBezTo>
                    <a:pt x="535" y="2145"/>
                    <a:pt x="482" y="2146"/>
                    <a:pt x="496" y="2147"/>
                  </a:cubicBezTo>
                  <a:cubicBezTo>
                    <a:pt x="452" y="2153"/>
                    <a:pt x="426" y="2156"/>
                    <a:pt x="395" y="2161"/>
                  </a:cubicBezTo>
                  <a:cubicBezTo>
                    <a:pt x="379" y="2163"/>
                    <a:pt x="375" y="2164"/>
                    <a:pt x="410" y="2166"/>
                  </a:cubicBezTo>
                  <a:cubicBezTo>
                    <a:pt x="492" y="2171"/>
                    <a:pt x="363" y="2172"/>
                    <a:pt x="414" y="2174"/>
                  </a:cubicBezTo>
                  <a:cubicBezTo>
                    <a:pt x="401" y="2175"/>
                    <a:pt x="388" y="2175"/>
                    <a:pt x="374" y="2176"/>
                  </a:cubicBezTo>
                  <a:cubicBezTo>
                    <a:pt x="409" y="2177"/>
                    <a:pt x="364" y="2178"/>
                    <a:pt x="391" y="2179"/>
                  </a:cubicBezTo>
                  <a:cubicBezTo>
                    <a:pt x="364" y="2179"/>
                    <a:pt x="375" y="2180"/>
                    <a:pt x="375" y="2184"/>
                  </a:cubicBezTo>
                  <a:cubicBezTo>
                    <a:pt x="378" y="2184"/>
                    <a:pt x="336" y="2185"/>
                    <a:pt x="374" y="2186"/>
                  </a:cubicBezTo>
                  <a:cubicBezTo>
                    <a:pt x="352" y="2186"/>
                    <a:pt x="357" y="2187"/>
                    <a:pt x="372" y="2187"/>
                  </a:cubicBezTo>
                  <a:cubicBezTo>
                    <a:pt x="337" y="2192"/>
                    <a:pt x="349" y="2194"/>
                    <a:pt x="311" y="2197"/>
                  </a:cubicBezTo>
                  <a:cubicBezTo>
                    <a:pt x="299" y="2198"/>
                    <a:pt x="347" y="2199"/>
                    <a:pt x="314" y="2200"/>
                  </a:cubicBezTo>
                  <a:cubicBezTo>
                    <a:pt x="297" y="2202"/>
                    <a:pt x="321" y="2204"/>
                    <a:pt x="327" y="2204"/>
                  </a:cubicBezTo>
                  <a:cubicBezTo>
                    <a:pt x="312" y="2205"/>
                    <a:pt x="292" y="2204"/>
                    <a:pt x="275" y="2204"/>
                  </a:cubicBezTo>
                  <a:cubicBezTo>
                    <a:pt x="274" y="2205"/>
                    <a:pt x="273" y="2205"/>
                    <a:pt x="272" y="2205"/>
                  </a:cubicBezTo>
                  <a:cubicBezTo>
                    <a:pt x="267" y="2206"/>
                    <a:pt x="260" y="2206"/>
                    <a:pt x="291" y="2207"/>
                  </a:cubicBezTo>
                  <a:cubicBezTo>
                    <a:pt x="307" y="2205"/>
                    <a:pt x="310" y="2207"/>
                    <a:pt x="291" y="2207"/>
                  </a:cubicBezTo>
                  <a:cubicBezTo>
                    <a:pt x="291" y="2207"/>
                    <a:pt x="291" y="2206"/>
                    <a:pt x="291" y="2207"/>
                  </a:cubicBezTo>
                  <a:cubicBezTo>
                    <a:pt x="285" y="2207"/>
                    <a:pt x="270" y="2208"/>
                    <a:pt x="274" y="2209"/>
                  </a:cubicBezTo>
                  <a:cubicBezTo>
                    <a:pt x="278" y="2209"/>
                    <a:pt x="284" y="2209"/>
                    <a:pt x="277" y="2210"/>
                  </a:cubicBezTo>
                  <a:cubicBezTo>
                    <a:pt x="272" y="2211"/>
                    <a:pt x="230" y="2212"/>
                    <a:pt x="269" y="2213"/>
                  </a:cubicBezTo>
                  <a:cubicBezTo>
                    <a:pt x="245" y="2215"/>
                    <a:pt x="211" y="2216"/>
                    <a:pt x="247" y="2217"/>
                  </a:cubicBezTo>
                  <a:cubicBezTo>
                    <a:pt x="211" y="2219"/>
                    <a:pt x="243" y="2220"/>
                    <a:pt x="227" y="2222"/>
                  </a:cubicBezTo>
                  <a:cubicBezTo>
                    <a:pt x="207" y="2223"/>
                    <a:pt x="221" y="2225"/>
                    <a:pt x="204" y="2226"/>
                  </a:cubicBezTo>
                  <a:cubicBezTo>
                    <a:pt x="190" y="2227"/>
                    <a:pt x="213" y="2228"/>
                    <a:pt x="189" y="2229"/>
                  </a:cubicBezTo>
                  <a:cubicBezTo>
                    <a:pt x="166" y="2230"/>
                    <a:pt x="160" y="2231"/>
                    <a:pt x="166" y="2233"/>
                  </a:cubicBezTo>
                  <a:cubicBezTo>
                    <a:pt x="170" y="2238"/>
                    <a:pt x="155" y="2238"/>
                    <a:pt x="147" y="2241"/>
                  </a:cubicBezTo>
                  <a:cubicBezTo>
                    <a:pt x="140" y="2241"/>
                    <a:pt x="155" y="2243"/>
                    <a:pt x="144" y="2243"/>
                  </a:cubicBezTo>
                  <a:cubicBezTo>
                    <a:pt x="115" y="2244"/>
                    <a:pt x="148" y="2245"/>
                    <a:pt x="131" y="2246"/>
                  </a:cubicBezTo>
                  <a:cubicBezTo>
                    <a:pt x="108" y="2247"/>
                    <a:pt x="143" y="2249"/>
                    <a:pt x="107" y="2250"/>
                  </a:cubicBezTo>
                  <a:cubicBezTo>
                    <a:pt x="136" y="2251"/>
                    <a:pt x="76" y="2252"/>
                    <a:pt x="116" y="2254"/>
                  </a:cubicBezTo>
                  <a:cubicBezTo>
                    <a:pt x="59" y="2256"/>
                    <a:pt x="82" y="2259"/>
                    <a:pt x="64" y="2261"/>
                  </a:cubicBezTo>
                  <a:cubicBezTo>
                    <a:pt x="58" y="2262"/>
                    <a:pt x="77" y="2263"/>
                    <a:pt x="74" y="2264"/>
                  </a:cubicBezTo>
                  <a:cubicBezTo>
                    <a:pt x="56" y="2267"/>
                    <a:pt x="39" y="2271"/>
                    <a:pt x="41" y="2275"/>
                  </a:cubicBezTo>
                  <a:cubicBezTo>
                    <a:pt x="42" y="2277"/>
                    <a:pt x="56" y="2279"/>
                    <a:pt x="38" y="2280"/>
                  </a:cubicBezTo>
                  <a:cubicBezTo>
                    <a:pt x="13" y="2282"/>
                    <a:pt x="49" y="2283"/>
                    <a:pt x="42" y="2285"/>
                  </a:cubicBezTo>
                  <a:cubicBezTo>
                    <a:pt x="-6" y="2290"/>
                    <a:pt x="98" y="2288"/>
                    <a:pt x="42" y="2291"/>
                  </a:cubicBezTo>
                  <a:cubicBezTo>
                    <a:pt x="31" y="2292"/>
                    <a:pt x="21" y="2293"/>
                    <a:pt x="29" y="2293"/>
                  </a:cubicBezTo>
                  <a:cubicBezTo>
                    <a:pt x="55" y="2295"/>
                    <a:pt x="20" y="2295"/>
                    <a:pt x="25" y="2296"/>
                  </a:cubicBezTo>
                  <a:cubicBezTo>
                    <a:pt x="60" y="2297"/>
                    <a:pt x="44" y="2299"/>
                    <a:pt x="38" y="2301"/>
                  </a:cubicBezTo>
                  <a:cubicBezTo>
                    <a:pt x="32" y="2302"/>
                    <a:pt x="49" y="2305"/>
                    <a:pt x="7" y="2306"/>
                  </a:cubicBezTo>
                  <a:cubicBezTo>
                    <a:pt x="5" y="2306"/>
                    <a:pt x="14" y="2306"/>
                    <a:pt x="15" y="2307"/>
                  </a:cubicBezTo>
                  <a:cubicBezTo>
                    <a:pt x="17" y="2307"/>
                    <a:pt x="25" y="2308"/>
                    <a:pt x="17" y="2308"/>
                  </a:cubicBezTo>
                  <a:cubicBezTo>
                    <a:pt x="-11" y="2310"/>
                    <a:pt x="2" y="2311"/>
                    <a:pt x="8" y="2312"/>
                  </a:cubicBezTo>
                  <a:cubicBezTo>
                    <a:pt x="15" y="2313"/>
                    <a:pt x="3" y="2314"/>
                    <a:pt x="0" y="2316"/>
                  </a:cubicBezTo>
                  <a:cubicBezTo>
                    <a:pt x="10" y="2317"/>
                    <a:pt x="31" y="2317"/>
                    <a:pt x="41" y="2318"/>
                  </a:cubicBezTo>
                  <a:cubicBezTo>
                    <a:pt x="49" y="2319"/>
                    <a:pt x="3" y="2319"/>
                    <a:pt x="37" y="2320"/>
                  </a:cubicBezTo>
                  <a:cubicBezTo>
                    <a:pt x="21" y="2321"/>
                    <a:pt x="36" y="2321"/>
                    <a:pt x="40" y="2322"/>
                  </a:cubicBezTo>
                  <a:cubicBezTo>
                    <a:pt x="46" y="2323"/>
                    <a:pt x="34" y="2324"/>
                    <a:pt x="62" y="2325"/>
                  </a:cubicBezTo>
                  <a:cubicBezTo>
                    <a:pt x="85" y="2326"/>
                    <a:pt x="21" y="2326"/>
                    <a:pt x="56" y="2327"/>
                  </a:cubicBezTo>
                  <a:cubicBezTo>
                    <a:pt x="65" y="2327"/>
                    <a:pt x="47" y="2328"/>
                    <a:pt x="56" y="2329"/>
                  </a:cubicBezTo>
                  <a:cubicBezTo>
                    <a:pt x="110" y="2340"/>
                    <a:pt x="133" y="2347"/>
                    <a:pt x="182" y="2353"/>
                  </a:cubicBezTo>
                  <a:cubicBezTo>
                    <a:pt x="190" y="2353"/>
                    <a:pt x="169" y="2354"/>
                    <a:pt x="167" y="2355"/>
                  </a:cubicBezTo>
                  <a:cubicBezTo>
                    <a:pt x="163" y="2356"/>
                    <a:pt x="196" y="2357"/>
                    <a:pt x="188" y="2359"/>
                  </a:cubicBezTo>
                  <a:cubicBezTo>
                    <a:pt x="181" y="2360"/>
                    <a:pt x="214" y="2361"/>
                    <a:pt x="187" y="2362"/>
                  </a:cubicBezTo>
                  <a:cubicBezTo>
                    <a:pt x="283" y="2371"/>
                    <a:pt x="408" y="2388"/>
                    <a:pt x="431" y="2394"/>
                  </a:cubicBezTo>
                  <a:cubicBezTo>
                    <a:pt x="490" y="2396"/>
                    <a:pt x="463" y="2397"/>
                    <a:pt x="444" y="2400"/>
                  </a:cubicBezTo>
                  <a:cubicBezTo>
                    <a:pt x="454" y="2400"/>
                    <a:pt x="463" y="2400"/>
                    <a:pt x="476" y="2400"/>
                  </a:cubicBezTo>
                  <a:cubicBezTo>
                    <a:pt x="402" y="2403"/>
                    <a:pt x="519" y="2411"/>
                    <a:pt x="497" y="2416"/>
                  </a:cubicBezTo>
                  <a:cubicBezTo>
                    <a:pt x="475" y="2416"/>
                    <a:pt x="502" y="2417"/>
                    <a:pt x="491" y="2418"/>
                  </a:cubicBezTo>
                  <a:cubicBezTo>
                    <a:pt x="461" y="2419"/>
                    <a:pt x="527" y="2419"/>
                    <a:pt x="521" y="2425"/>
                  </a:cubicBezTo>
                  <a:cubicBezTo>
                    <a:pt x="520" y="2426"/>
                    <a:pt x="503" y="2427"/>
                    <a:pt x="555" y="2428"/>
                  </a:cubicBezTo>
                  <a:cubicBezTo>
                    <a:pt x="577" y="2430"/>
                    <a:pt x="508" y="2431"/>
                    <a:pt x="559" y="2433"/>
                  </a:cubicBezTo>
                  <a:cubicBezTo>
                    <a:pt x="500" y="2435"/>
                    <a:pt x="577" y="2436"/>
                    <a:pt x="582" y="2442"/>
                  </a:cubicBezTo>
                  <a:cubicBezTo>
                    <a:pt x="583" y="2442"/>
                    <a:pt x="554" y="2443"/>
                    <a:pt x="581" y="2444"/>
                  </a:cubicBezTo>
                  <a:cubicBezTo>
                    <a:pt x="597" y="2446"/>
                    <a:pt x="592" y="2447"/>
                    <a:pt x="603" y="2447"/>
                  </a:cubicBezTo>
                  <a:cubicBezTo>
                    <a:pt x="598" y="2451"/>
                    <a:pt x="637" y="2455"/>
                    <a:pt x="625" y="2458"/>
                  </a:cubicBezTo>
                  <a:cubicBezTo>
                    <a:pt x="622" y="2460"/>
                    <a:pt x="638" y="2461"/>
                    <a:pt x="634" y="2462"/>
                  </a:cubicBezTo>
                  <a:cubicBezTo>
                    <a:pt x="630" y="2463"/>
                    <a:pt x="649" y="2465"/>
                    <a:pt x="646" y="2466"/>
                  </a:cubicBezTo>
                  <a:cubicBezTo>
                    <a:pt x="643" y="2467"/>
                    <a:pt x="635" y="2469"/>
                    <a:pt x="649" y="2470"/>
                  </a:cubicBezTo>
                  <a:cubicBezTo>
                    <a:pt x="659" y="2473"/>
                    <a:pt x="671" y="2470"/>
                    <a:pt x="667" y="2476"/>
                  </a:cubicBezTo>
                  <a:cubicBezTo>
                    <a:pt x="674" y="2480"/>
                    <a:pt x="710" y="2478"/>
                    <a:pt x="707" y="2487"/>
                  </a:cubicBezTo>
                  <a:cubicBezTo>
                    <a:pt x="724" y="2486"/>
                    <a:pt x="733" y="2486"/>
                    <a:pt x="751" y="2486"/>
                  </a:cubicBezTo>
                  <a:cubicBezTo>
                    <a:pt x="751" y="2487"/>
                    <a:pt x="740" y="2489"/>
                    <a:pt x="753" y="2489"/>
                  </a:cubicBezTo>
                  <a:cubicBezTo>
                    <a:pt x="779" y="2491"/>
                    <a:pt x="774" y="2493"/>
                    <a:pt x="760" y="2495"/>
                  </a:cubicBezTo>
                  <a:cubicBezTo>
                    <a:pt x="758" y="2495"/>
                    <a:pt x="752" y="2495"/>
                    <a:pt x="754" y="2495"/>
                  </a:cubicBezTo>
                  <a:cubicBezTo>
                    <a:pt x="796" y="2497"/>
                    <a:pt x="786" y="2498"/>
                    <a:pt x="771" y="2500"/>
                  </a:cubicBezTo>
                  <a:cubicBezTo>
                    <a:pt x="774" y="2503"/>
                    <a:pt x="852" y="2507"/>
                    <a:pt x="817" y="2509"/>
                  </a:cubicBezTo>
                  <a:cubicBezTo>
                    <a:pt x="829" y="2509"/>
                    <a:pt x="841" y="2509"/>
                    <a:pt x="849" y="2509"/>
                  </a:cubicBezTo>
                  <a:cubicBezTo>
                    <a:pt x="846" y="2510"/>
                    <a:pt x="838" y="2510"/>
                    <a:pt x="841" y="2510"/>
                  </a:cubicBezTo>
                  <a:cubicBezTo>
                    <a:pt x="877" y="2511"/>
                    <a:pt x="885" y="2513"/>
                    <a:pt x="869" y="2514"/>
                  </a:cubicBezTo>
                  <a:cubicBezTo>
                    <a:pt x="854" y="2514"/>
                    <a:pt x="896" y="2519"/>
                    <a:pt x="895" y="2520"/>
                  </a:cubicBezTo>
                  <a:cubicBezTo>
                    <a:pt x="902" y="2521"/>
                    <a:pt x="879" y="2523"/>
                    <a:pt x="909" y="2524"/>
                  </a:cubicBezTo>
                  <a:cubicBezTo>
                    <a:pt x="939" y="2525"/>
                    <a:pt x="898" y="2527"/>
                    <a:pt x="909" y="2528"/>
                  </a:cubicBezTo>
                  <a:cubicBezTo>
                    <a:pt x="914" y="2529"/>
                    <a:pt x="887" y="2530"/>
                    <a:pt x="912" y="2531"/>
                  </a:cubicBezTo>
                  <a:cubicBezTo>
                    <a:pt x="933" y="2532"/>
                    <a:pt x="898" y="2533"/>
                    <a:pt x="936" y="2534"/>
                  </a:cubicBezTo>
                  <a:cubicBezTo>
                    <a:pt x="901" y="2535"/>
                    <a:pt x="916" y="2536"/>
                    <a:pt x="910" y="2537"/>
                  </a:cubicBezTo>
                  <a:cubicBezTo>
                    <a:pt x="897" y="2539"/>
                    <a:pt x="891" y="2541"/>
                    <a:pt x="899" y="2542"/>
                  </a:cubicBezTo>
                  <a:cubicBezTo>
                    <a:pt x="902" y="2543"/>
                    <a:pt x="892" y="2544"/>
                    <a:pt x="903" y="2544"/>
                  </a:cubicBezTo>
                  <a:cubicBezTo>
                    <a:pt x="933" y="2545"/>
                    <a:pt x="873" y="2546"/>
                    <a:pt x="912" y="2546"/>
                  </a:cubicBezTo>
                  <a:cubicBezTo>
                    <a:pt x="878" y="2548"/>
                    <a:pt x="930" y="2546"/>
                    <a:pt x="914" y="2551"/>
                  </a:cubicBezTo>
                  <a:cubicBezTo>
                    <a:pt x="901" y="2553"/>
                    <a:pt x="948" y="2554"/>
                    <a:pt x="917" y="2556"/>
                  </a:cubicBezTo>
                  <a:cubicBezTo>
                    <a:pt x="966" y="2560"/>
                    <a:pt x="928" y="2564"/>
                    <a:pt x="921" y="2568"/>
                  </a:cubicBezTo>
                  <a:cubicBezTo>
                    <a:pt x="913" y="2570"/>
                    <a:pt x="947" y="2571"/>
                    <a:pt x="949" y="2572"/>
                  </a:cubicBezTo>
                  <a:cubicBezTo>
                    <a:pt x="944" y="2572"/>
                    <a:pt x="941" y="2572"/>
                    <a:pt x="936" y="2572"/>
                  </a:cubicBezTo>
                  <a:cubicBezTo>
                    <a:pt x="941" y="2571"/>
                    <a:pt x="956" y="2572"/>
                    <a:pt x="946" y="2572"/>
                  </a:cubicBezTo>
                  <a:cubicBezTo>
                    <a:pt x="931" y="2571"/>
                    <a:pt x="919" y="2572"/>
                    <a:pt x="919" y="2572"/>
                  </a:cubicBezTo>
                  <a:cubicBezTo>
                    <a:pt x="943" y="2587"/>
                    <a:pt x="1039" y="2589"/>
                    <a:pt x="1113" y="2602"/>
                  </a:cubicBezTo>
                  <a:cubicBezTo>
                    <a:pt x="1169" y="2603"/>
                    <a:pt x="1123" y="2605"/>
                    <a:pt x="1163" y="2607"/>
                  </a:cubicBezTo>
                  <a:cubicBezTo>
                    <a:pt x="1146" y="2610"/>
                    <a:pt x="1161" y="2611"/>
                    <a:pt x="1183" y="2613"/>
                  </a:cubicBezTo>
                  <a:cubicBezTo>
                    <a:pt x="1204" y="2614"/>
                    <a:pt x="1149" y="2615"/>
                    <a:pt x="1184" y="2616"/>
                  </a:cubicBezTo>
                  <a:cubicBezTo>
                    <a:pt x="1165" y="2616"/>
                    <a:pt x="1177" y="2617"/>
                    <a:pt x="1184" y="2618"/>
                  </a:cubicBezTo>
                  <a:cubicBezTo>
                    <a:pt x="1201" y="2623"/>
                    <a:pt x="1264" y="2629"/>
                    <a:pt x="1272" y="2632"/>
                  </a:cubicBezTo>
                  <a:cubicBezTo>
                    <a:pt x="1275" y="2632"/>
                    <a:pt x="1295" y="2633"/>
                    <a:pt x="1270" y="2633"/>
                  </a:cubicBezTo>
                  <a:cubicBezTo>
                    <a:pt x="1292" y="2634"/>
                    <a:pt x="1309" y="2636"/>
                    <a:pt x="1331" y="2639"/>
                  </a:cubicBezTo>
                  <a:cubicBezTo>
                    <a:pt x="1294" y="2640"/>
                    <a:pt x="1336" y="2641"/>
                    <a:pt x="1333" y="2641"/>
                  </a:cubicBezTo>
                  <a:cubicBezTo>
                    <a:pt x="1331" y="2642"/>
                    <a:pt x="1320" y="2643"/>
                    <a:pt x="1349" y="2644"/>
                  </a:cubicBezTo>
                  <a:cubicBezTo>
                    <a:pt x="1326" y="2645"/>
                    <a:pt x="1361" y="2647"/>
                    <a:pt x="1354" y="2648"/>
                  </a:cubicBezTo>
                  <a:cubicBezTo>
                    <a:pt x="1336" y="2653"/>
                    <a:pt x="1386" y="2654"/>
                    <a:pt x="1370" y="2656"/>
                  </a:cubicBezTo>
                  <a:cubicBezTo>
                    <a:pt x="1343" y="2658"/>
                    <a:pt x="1402" y="2659"/>
                    <a:pt x="1394" y="2661"/>
                  </a:cubicBezTo>
                  <a:cubicBezTo>
                    <a:pt x="1395" y="2662"/>
                    <a:pt x="1390" y="2663"/>
                    <a:pt x="1399" y="2663"/>
                  </a:cubicBezTo>
                  <a:cubicBezTo>
                    <a:pt x="1434" y="2664"/>
                    <a:pt x="1383" y="2665"/>
                    <a:pt x="1406" y="2665"/>
                  </a:cubicBezTo>
                  <a:cubicBezTo>
                    <a:pt x="1433" y="2666"/>
                    <a:pt x="1397" y="2668"/>
                    <a:pt x="1435" y="2669"/>
                  </a:cubicBezTo>
                  <a:cubicBezTo>
                    <a:pt x="1407" y="2670"/>
                    <a:pt x="1446" y="2671"/>
                    <a:pt x="1445" y="2672"/>
                  </a:cubicBezTo>
                  <a:cubicBezTo>
                    <a:pt x="1457" y="2675"/>
                    <a:pt x="1456" y="2677"/>
                    <a:pt x="1475" y="2678"/>
                  </a:cubicBezTo>
                  <a:cubicBezTo>
                    <a:pt x="1482" y="2678"/>
                    <a:pt x="1453" y="2680"/>
                    <a:pt x="1461" y="2680"/>
                  </a:cubicBezTo>
                  <a:cubicBezTo>
                    <a:pt x="1496" y="2682"/>
                    <a:pt x="1469" y="2684"/>
                    <a:pt x="1477" y="2685"/>
                  </a:cubicBezTo>
                  <a:cubicBezTo>
                    <a:pt x="1496" y="2691"/>
                    <a:pt x="1516" y="2692"/>
                    <a:pt x="1520" y="2702"/>
                  </a:cubicBezTo>
                  <a:cubicBezTo>
                    <a:pt x="1561" y="2704"/>
                    <a:pt x="1545" y="2707"/>
                    <a:pt x="1534" y="2709"/>
                  </a:cubicBezTo>
                  <a:cubicBezTo>
                    <a:pt x="1526" y="2710"/>
                    <a:pt x="1566" y="2711"/>
                    <a:pt x="1525" y="2713"/>
                  </a:cubicBezTo>
                  <a:cubicBezTo>
                    <a:pt x="1565" y="2714"/>
                    <a:pt x="1516" y="2717"/>
                    <a:pt x="1559" y="2719"/>
                  </a:cubicBezTo>
                  <a:cubicBezTo>
                    <a:pt x="1569" y="2720"/>
                    <a:pt x="1532" y="2722"/>
                    <a:pt x="1560" y="2724"/>
                  </a:cubicBezTo>
                  <a:cubicBezTo>
                    <a:pt x="1570" y="2724"/>
                    <a:pt x="1523" y="2725"/>
                    <a:pt x="1561" y="2726"/>
                  </a:cubicBezTo>
                  <a:cubicBezTo>
                    <a:pt x="1519" y="2727"/>
                    <a:pt x="1564" y="2728"/>
                    <a:pt x="1563" y="2728"/>
                  </a:cubicBezTo>
                  <a:cubicBezTo>
                    <a:pt x="1558" y="2733"/>
                    <a:pt x="1563" y="2737"/>
                    <a:pt x="1560" y="2741"/>
                  </a:cubicBezTo>
                  <a:cubicBezTo>
                    <a:pt x="1558" y="2745"/>
                    <a:pt x="1572" y="2749"/>
                    <a:pt x="1542" y="2753"/>
                  </a:cubicBezTo>
                  <a:cubicBezTo>
                    <a:pt x="1532" y="2754"/>
                    <a:pt x="1534" y="2756"/>
                    <a:pt x="1542" y="2757"/>
                  </a:cubicBezTo>
                  <a:cubicBezTo>
                    <a:pt x="1551" y="2758"/>
                    <a:pt x="1506" y="2759"/>
                    <a:pt x="1539" y="2761"/>
                  </a:cubicBezTo>
                  <a:cubicBezTo>
                    <a:pt x="1517" y="2762"/>
                    <a:pt x="1533" y="2763"/>
                    <a:pt x="1531" y="2764"/>
                  </a:cubicBezTo>
                  <a:cubicBezTo>
                    <a:pt x="1516" y="2767"/>
                    <a:pt x="1517" y="2772"/>
                    <a:pt x="1531" y="2774"/>
                  </a:cubicBezTo>
                  <a:cubicBezTo>
                    <a:pt x="1529" y="2777"/>
                    <a:pt x="1485" y="2778"/>
                    <a:pt x="1518" y="2779"/>
                  </a:cubicBezTo>
                  <a:cubicBezTo>
                    <a:pt x="1538" y="2780"/>
                    <a:pt x="1493" y="2781"/>
                    <a:pt x="1511" y="2782"/>
                  </a:cubicBezTo>
                  <a:cubicBezTo>
                    <a:pt x="1515" y="2782"/>
                    <a:pt x="1496" y="2783"/>
                    <a:pt x="1500" y="2783"/>
                  </a:cubicBezTo>
                  <a:cubicBezTo>
                    <a:pt x="1510" y="2784"/>
                    <a:pt x="1538" y="2785"/>
                    <a:pt x="1502" y="2787"/>
                  </a:cubicBezTo>
                  <a:cubicBezTo>
                    <a:pt x="1537" y="2789"/>
                    <a:pt x="1511" y="2787"/>
                    <a:pt x="1520" y="2797"/>
                  </a:cubicBezTo>
                  <a:cubicBezTo>
                    <a:pt x="1525" y="2800"/>
                    <a:pt x="1497" y="2802"/>
                    <a:pt x="1539" y="2804"/>
                  </a:cubicBezTo>
                  <a:cubicBezTo>
                    <a:pt x="1477" y="2807"/>
                    <a:pt x="1559" y="2807"/>
                    <a:pt x="1522" y="2808"/>
                  </a:cubicBezTo>
                  <a:cubicBezTo>
                    <a:pt x="1563" y="2809"/>
                    <a:pt x="1506" y="2810"/>
                    <a:pt x="1531" y="2810"/>
                  </a:cubicBezTo>
                  <a:cubicBezTo>
                    <a:pt x="1563" y="2811"/>
                    <a:pt x="1510" y="2812"/>
                    <a:pt x="1528" y="2812"/>
                  </a:cubicBezTo>
                  <a:cubicBezTo>
                    <a:pt x="1556" y="2813"/>
                    <a:pt x="1498" y="2814"/>
                    <a:pt x="1536" y="2814"/>
                  </a:cubicBezTo>
                  <a:cubicBezTo>
                    <a:pt x="1507" y="2815"/>
                    <a:pt x="1546" y="2816"/>
                    <a:pt x="1528" y="2817"/>
                  </a:cubicBezTo>
                  <a:cubicBezTo>
                    <a:pt x="1516" y="2817"/>
                    <a:pt x="1546" y="2818"/>
                    <a:pt x="1522" y="2819"/>
                  </a:cubicBezTo>
                  <a:cubicBezTo>
                    <a:pt x="1558" y="2819"/>
                    <a:pt x="1519" y="2821"/>
                    <a:pt x="1526" y="2821"/>
                  </a:cubicBezTo>
                  <a:cubicBezTo>
                    <a:pt x="1553" y="2822"/>
                    <a:pt x="1489" y="2823"/>
                    <a:pt x="1534" y="2824"/>
                  </a:cubicBezTo>
                  <a:cubicBezTo>
                    <a:pt x="1527" y="2825"/>
                    <a:pt x="1525" y="2827"/>
                    <a:pt x="1540" y="2828"/>
                  </a:cubicBezTo>
                  <a:cubicBezTo>
                    <a:pt x="1506" y="2828"/>
                    <a:pt x="1550" y="2830"/>
                    <a:pt x="1524" y="2830"/>
                  </a:cubicBezTo>
                  <a:cubicBezTo>
                    <a:pt x="1549" y="2831"/>
                    <a:pt x="1514" y="2832"/>
                    <a:pt x="1519" y="2833"/>
                  </a:cubicBezTo>
                  <a:cubicBezTo>
                    <a:pt x="1524" y="2834"/>
                    <a:pt x="1509" y="2835"/>
                    <a:pt x="1539" y="2836"/>
                  </a:cubicBezTo>
                  <a:cubicBezTo>
                    <a:pt x="1495" y="2839"/>
                    <a:pt x="1531" y="2843"/>
                    <a:pt x="1520" y="2846"/>
                  </a:cubicBezTo>
                  <a:cubicBezTo>
                    <a:pt x="1516" y="2847"/>
                    <a:pt x="1496" y="2848"/>
                    <a:pt x="1517" y="2849"/>
                  </a:cubicBezTo>
                  <a:cubicBezTo>
                    <a:pt x="1526" y="2849"/>
                    <a:pt x="1519" y="2851"/>
                    <a:pt x="1508" y="2851"/>
                  </a:cubicBezTo>
                  <a:cubicBezTo>
                    <a:pt x="1493" y="2852"/>
                    <a:pt x="1534" y="2853"/>
                    <a:pt x="1501" y="2853"/>
                  </a:cubicBezTo>
                  <a:cubicBezTo>
                    <a:pt x="1487" y="2854"/>
                    <a:pt x="1479" y="2855"/>
                    <a:pt x="1487" y="2856"/>
                  </a:cubicBezTo>
                  <a:cubicBezTo>
                    <a:pt x="1512" y="2856"/>
                    <a:pt x="1457" y="2857"/>
                    <a:pt x="1495" y="2858"/>
                  </a:cubicBezTo>
                  <a:cubicBezTo>
                    <a:pt x="1490" y="2859"/>
                    <a:pt x="1456" y="2862"/>
                    <a:pt x="1466" y="2864"/>
                  </a:cubicBezTo>
                  <a:cubicBezTo>
                    <a:pt x="1482" y="2865"/>
                    <a:pt x="1447" y="2865"/>
                    <a:pt x="1455" y="2866"/>
                  </a:cubicBezTo>
                  <a:cubicBezTo>
                    <a:pt x="1466" y="2868"/>
                    <a:pt x="1452" y="2870"/>
                    <a:pt x="1457" y="2873"/>
                  </a:cubicBezTo>
                  <a:cubicBezTo>
                    <a:pt x="1469" y="2877"/>
                    <a:pt x="1409" y="2881"/>
                    <a:pt x="1419" y="2882"/>
                  </a:cubicBezTo>
                  <a:cubicBezTo>
                    <a:pt x="1447" y="2884"/>
                    <a:pt x="1408" y="2881"/>
                    <a:pt x="1415" y="2887"/>
                  </a:cubicBezTo>
                  <a:cubicBezTo>
                    <a:pt x="1360" y="2889"/>
                    <a:pt x="1312" y="2896"/>
                    <a:pt x="1251" y="2900"/>
                  </a:cubicBezTo>
                  <a:cubicBezTo>
                    <a:pt x="1299" y="2901"/>
                    <a:pt x="1259" y="2903"/>
                    <a:pt x="1241" y="2904"/>
                  </a:cubicBezTo>
                  <a:cubicBezTo>
                    <a:pt x="1219" y="2905"/>
                    <a:pt x="1257" y="2905"/>
                    <a:pt x="1249" y="2906"/>
                  </a:cubicBezTo>
                  <a:cubicBezTo>
                    <a:pt x="1287" y="2907"/>
                    <a:pt x="1259" y="2913"/>
                    <a:pt x="1228" y="2914"/>
                  </a:cubicBezTo>
                  <a:cubicBezTo>
                    <a:pt x="1234" y="2914"/>
                    <a:pt x="1239" y="2914"/>
                    <a:pt x="1245" y="2914"/>
                  </a:cubicBezTo>
                  <a:cubicBezTo>
                    <a:pt x="1139" y="2914"/>
                    <a:pt x="1234" y="2920"/>
                    <a:pt x="1124" y="2930"/>
                  </a:cubicBezTo>
                  <a:cubicBezTo>
                    <a:pt x="1119" y="2937"/>
                    <a:pt x="1052" y="2943"/>
                    <a:pt x="1062" y="2947"/>
                  </a:cubicBezTo>
                  <a:cubicBezTo>
                    <a:pt x="1064" y="2947"/>
                    <a:pt x="1080" y="2948"/>
                    <a:pt x="1076" y="2948"/>
                  </a:cubicBezTo>
                  <a:cubicBezTo>
                    <a:pt x="1045" y="2954"/>
                    <a:pt x="1026" y="2954"/>
                    <a:pt x="1040" y="2960"/>
                  </a:cubicBezTo>
                  <a:cubicBezTo>
                    <a:pt x="1027" y="2962"/>
                    <a:pt x="1023" y="2962"/>
                    <a:pt x="1037" y="2964"/>
                  </a:cubicBezTo>
                  <a:cubicBezTo>
                    <a:pt x="1006" y="2965"/>
                    <a:pt x="1057" y="2966"/>
                    <a:pt x="1021" y="2966"/>
                  </a:cubicBezTo>
                  <a:cubicBezTo>
                    <a:pt x="995" y="2967"/>
                    <a:pt x="1055" y="2967"/>
                    <a:pt x="1027" y="2969"/>
                  </a:cubicBezTo>
                  <a:cubicBezTo>
                    <a:pt x="1013" y="2969"/>
                    <a:pt x="1018" y="2971"/>
                    <a:pt x="1020" y="2972"/>
                  </a:cubicBezTo>
                  <a:cubicBezTo>
                    <a:pt x="1025" y="2973"/>
                    <a:pt x="1003" y="2976"/>
                    <a:pt x="1037" y="2977"/>
                  </a:cubicBezTo>
                  <a:cubicBezTo>
                    <a:pt x="1008" y="2978"/>
                    <a:pt x="1022" y="2979"/>
                    <a:pt x="1020" y="2980"/>
                  </a:cubicBezTo>
                  <a:cubicBezTo>
                    <a:pt x="1017" y="2985"/>
                    <a:pt x="1025" y="2985"/>
                    <a:pt x="1006" y="2986"/>
                  </a:cubicBezTo>
                  <a:cubicBezTo>
                    <a:pt x="977" y="2987"/>
                    <a:pt x="1033" y="2988"/>
                    <a:pt x="1007" y="2989"/>
                  </a:cubicBezTo>
                  <a:cubicBezTo>
                    <a:pt x="995" y="2990"/>
                    <a:pt x="1041" y="2991"/>
                    <a:pt x="1003" y="2991"/>
                  </a:cubicBezTo>
                  <a:cubicBezTo>
                    <a:pt x="1020" y="2993"/>
                    <a:pt x="989" y="2995"/>
                    <a:pt x="998" y="2997"/>
                  </a:cubicBezTo>
                  <a:cubicBezTo>
                    <a:pt x="1005" y="2998"/>
                    <a:pt x="993" y="3000"/>
                    <a:pt x="1013" y="3001"/>
                  </a:cubicBezTo>
                  <a:cubicBezTo>
                    <a:pt x="984" y="3003"/>
                    <a:pt x="998" y="3005"/>
                    <a:pt x="1001" y="3007"/>
                  </a:cubicBezTo>
                  <a:cubicBezTo>
                    <a:pt x="1006" y="3010"/>
                    <a:pt x="975" y="3014"/>
                    <a:pt x="1018" y="3017"/>
                  </a:cubicBezTo>
                  <a:cubicBezTo>
                    <a:pt x="976" y="3020"/>
                    <a:pt x="1007" y="3023"/>
                    <a:pt x="1000" y="3026"/>
                  </a:cubicBezTo>
                  <a:cubicBezTo>
                    <a:pt x="997" y="3027"/>
                    <a:pt x="1023" y="3029"/>
                    <a:pt x="986" y="3030"/>
                  </a:cubicBezTo>
                  <a:cubicBezTo>
                    <a:pt x="990" y="3031"/>
                    <a:pt x="1024" y="3037"/>
                    <a:pt x="1019" y="3040"/>
                  </a:cubicBezTo>
                  <a:cubicBezTo>
                    <a:pt x="1017" y="3041"/>
                    <a:pt x="1036" y="3043"/>
                    <a:pt x="1007" y="3044"/>
                  </a:cubicBezTo>
                  <a:cubicBezTo>
                    <a:pt x="979" y="3046"/>
                    <a:pt x="1030" y="3047"/>
                    <a:pt x="1001" y="3048"/>
                  </a:cubicBezTo>
                  <a:cubicBezTo>
                    <a:pt x="990" y="3049"/>
                    <a:pt x="1009" y="3050"/>
                    <a:pt x="1009" y="3051"/>
                  </a:cubicBezTo>
                  <a:cubicBezTo>
                    <a:pt x="1006" y="3055"/>
                    <a:pt x="968" y="3062"/>
                    <a:pt x="978" y="3067"/>
                  </a:cubicBezTo>
                  <a:cubicBezTo>
                    <a:pt x="962" y="3067"/>
                    <a:pt x="961" y="3067"/>
                    <a:pt x="965" y="3068"/>
                  </a:cubicBezTo>
                  <a:cubicBezTo>
                    <a:pt x="970" y="3068"/>
                    <a:pt x="983" y="3068"/>
                    <a:pt x="977" y="3069"/>
                  </a:cubicBezTo>
                  <a:cubicBezTo>
                    <a:pt x="930" y="3074"/>
                    <a:pt x="970" y="3073"/>
                    <a:pt x="936" y="3081"/>
                  </a:cubicBezTo>
                  <a:cubicBezTo>
                    <a:pt x="897" y="3082"/>
                    <a:pt x="901" y="3088"/>
                    <a:pt x="889" y="3093"/>
                  </a:cubicBezTo>
                  <a:cubicBezTo>
                    <a:pt x="861" y="3098"/>
                    <a:pt x="877" y="3095"/>
                    <a:pt x="856" y="3099"/>
                  </a:cubicBezTo>
                  <a:cubicBezTo>
                    <a:pt x="842" y="3099"/>
                    <a:pt x="864" y="3101"/>
                    <a:pt x="851" y="3101"/>
                  </a:cubicBezTo>
                  <a:cubicBezTo>
                    <a:pt x="811" y="3102"/>
                    <a:pt x="846" y="3103"/>
                    <a:pt x="845" y="3104"/>
                  </a:cubicBezTo>
                  <a:cubicBezTo>
                    <a:pt x="828" y="3106"/>
                    <a:pt x="837" y="3115"/>
                    <a:pt x="817" y="3114"/>
                  </a:cubicBezTo>
                  <a:cubicBezTo>
                    <a:pt x="783" y="3114"/>
                    <a:pt x="789" y="3112"/>
                    <a:pt x="792" y="3127"/>
                  </a:cubicBezTo>
                  <a:cubicBezTo>
                    <a:pt x="796" y="3129"/>
                    <a:pt x="737" y="3130"/>
                    <a:pt x="786" y="3132"/>
                  </a:cubicBezTo>
                  <a:cubicBezTo>
                    <a:pt x="776" y="3133"/>
                    <a:pt x="718" y="3134"/>
                    <a:pt x="769" y="3136"/>
                  </a:cubicBezTo>
                  <a:cubicBezTo>
                    <a:pt x="727" y="3136"/>
                    <a:pt x="802" y="3138"/>
                    <a:pt x="753" y="3139"/>
                  </a:cubicBezTo>
                  <a:cubicBezTo>
                    <a:pt x="770" y="3140"/>
                    <a:pt x="746" y="3142"/>
                    <a:pt x="747" y="3144"/>
                  </a:cubicBezTo>
                  <a:cubicBezTo>
                    <a:pt x="750" y="3168"/>
                    <a:pt x="764" y="3163"/>
                    <a:pt x="707" y="3168"/>
                  </a:cubicBezTo>
                  <a:cubicBezTo>
                    <a:pt x="725" y="3168"/>
                    <a:pt x="734" y="3168"/>
                    <a:pt x="744" y="3169"/>
                  </a:cubicBezTo>
                  <a:cubicBezTo>
                    <a:pt x="716" y="3169"/>
                    <a:pt x="744" y="3171"/>
                    <a:pt x="738" y="3172"/>
                  </a:cubicBezTo>
                  <a:cubicBezTo>
                    <a:pt x="721" y="3174"/>
                    <a:pt x="727" y="3176"/>
                    <a:pt x="748" y="3180"/>
                  </a:cubicBezTo>
                  <a:cubicBezTo>
                    <a:pt x="765" y="3182"/>
                    <a:pt x="697" y="3185"/>
                    <a:pt x="689" y="3190"/>
                  </a:cubicBezTo>
                  <a:cubicBezTo>
                    <a:pt x="641" y="3201"/>
                    <a:pt x="628" y="3204"/>
                    <a:pt x="605" y="3214"/>
                  </a:cubicBezTo>
                  <a:cubicBezTo>
                    <a:pt x="604" y="3214"/>
                    <a:pt x="612" y="3214"/>
                    <a:pt x="617" y="3214"/>
                  </a:cubicBezTo>
                  <a:cubicBezTo>
                    <a:pt x="633" y="3215"/>
                    <a:pt x="591" y="3215"/>
                    <a:pt x="618" y="3216"/>
                  </a:cubicBezTo>
                  <a:cubicBezTo>
                    <a:pt x="643" y="3218"/>
                    <a:pt x="614" y="3216"/>
                    <a:pt x="608" y="3220"/>
                  </a:cubicBezTo>
                  <a:cubicBezTo>
                    <a:pt x="593" y="3223"/>
                    <a:pt x="615" y="3225"/>
                    <a:pt x="590" y="3228"/>
                  </a:cubicBezTo>
                  <a:cubicBezTo>
                    <a:pt x="630" y="3229"/>
                    <a:pt x="584" y="3235"/>
                    <a:pt x="583" y="3237"/>
                  </a:cubicBezTo>
                  <a:cubicBezTo>
                    <a:pt x="584" y="3238"/>
                    <a:pt x="545" y="3238"/>
                    <a:pt x="582" y="3239"/>
                  </a:cubicBezTo>
                  <a:cubicBezTo>
                    <a:pt x="545" y="3240"/>
                    <a:pt x="599" y="3241"/>
                    <a:pt x="584" y="3242"/>
                  </a:cubicBezTo>
                  <a:cubicBezTo>
                    <a:pt x="573" y="3243"/>
                    <a:pt x="594" y="3245"/>
                    <a:pt x="565" y="3245"/>
                  </a:cubicBezTo>
                  <a:cubicBezTo>
                    <a:pt x="574" y="3248"/>
                    <a:pt x="587" y="3247"/>
                    <a:pt x="581" y="3250"/>
                  </a:cubicBezTo>
                  <a:cubicBezTo>
                    <a:pt x="559" y="3256"/>
                    <a:pt x="602" y="3258"/>
                    <a:pt x="569" y="3262"/>
                  </a:cubicBezTo>
                  <a:cubicBezTo>
                    <a:pt x="560" y="3263"/>
                    <a:pt x="604" y="3264"/>
                    <a:pt x="587" y="3266"/>
                  </a:cubicBezTo>
                  <a:cubicBezTo>
                    <a:pt x="574" y="3267"/>
                    <a:pt x="590" y="3269"/>
                    <a:pt x="607" y="3271"/>
                  </a:cubicBezTo>
                  <a:cubicBezTo>
                    <a:pt x="624" y="3272"/>
                    <a:pt x="583" y="3273"/>
                    <a:pt x="605" y="3274"/>
                  </a:cubicBezTo>
                  <a:cubicBezTo>
                    <a:pt x="629" y="3276"/>
                    <a:pt x="621" y="3277"/>
                    <a:pt x="625" y="3278"/>
                  </a:cubicBezTo>
                  <a:cubicBezTo>
                    <a:pt x="627" y="3279"/>
                    <a:pt x="647" y="3281"/>
                    <a:pt x="636" y="3281"/>
                  </a:cubicBezTo>
                  <a:cubicBezTo>
                    <a:pt x="599" y="3283"/>
                    <a:pt x="666" y="3283"/>
                    <a:pt x="646" y="3285"/>
                  </a:cubicBezTo>
                  <a:cubicBezTo>
                    <a:pt x="611" y="3287"/>
                    <a:pt x="680" y="3293"/>
                    <a:pt x="666" y="3297"/>
                  </a:cubicBezTo>
                  <a:cubicBezTo>
                    <a:pt x="662" y="3303"/>
                    <a:pt x="667" y="3303"/>
                    <a:pt x="680" y="3304"/>
                  </a:cubicBezTo>
                  <a:cubicBezTo>
                    <a:pt x="711" y="3305"/>
                    <a:pt x="712" y="3306"/>
                    <a:pt x="706" y="3307"/>
                  </a:cubicBezTo>
                  <a:cubicBezTo>
                    <a:pt x="697" y="3309"/>
                    <a:pt x="733" y="3311"/>
                    <a:pt x="707" y="3312"/>
                  </a:cubicBezTo>
                  <a:cubicBezTo>
                    <a:pt x="735" y="3313"/>
                    <a:pt x="706" y="3314"/>
                    <a:pt x="726" y="3315"/>
                  </a:cubicBezTo>
                  <a:cubicBezTo>
                    <a:pt x="739" y="3316"/>
                    <a:pt x="727" y="3317"/>
                    <a:pt x="729" y="3318"/>
                  </a:cubicBezTo>
                  <a:cubicBezTo>
                    <a:pt x="730" y="3319"/>
                    <a:pt x="718" y="3321"/>
                    <a:pt x="748" y="3321"/>
                  </a:cubicBezTo>
                  <a:cubicBezTo>
                    <a:pt x="710" y="3322"/>
                    <a:pt x="753" y="3323"/>
                    <a:pt x="740" y="3323"/>
                  </a:cubicBezTo>
                  <a:cubicBezTo>
                    <a:pt x="728" y="3326"/>
                    <a:pt x="744" y="3327"/>
                    <a:pt x="749" y="3328"/>
                  </a:cubicBezTo>
                  <a:cubicBezTo>
                    <a:pt x="747" y="3340"/>
                    <a:pt x="759" y="3338"/>
                    <a:pt x="769" y="3340"/>
                  </a:cubicBezTo>
                  <a:cubicBezTo>
                    <a:pt x="769" y="3346"/>
                    <a:pt x="820" y="3351"/>
                    <a:pt x="811" y="3355"/>
                  </a:cubicBezTo>
                  <a:cubicBezTo>
                    <a:pt x="887" y="3356"/>
                    <a:pt x="825" y="3360"/>
                    <a:pt x="790" y="3361"/>
                  </a:cubicBezTo>
                  <a:cubicBezTo>
                    <a:pt x="808" y="3361"/>
                    <a:pt x="820" y="3361"/>
                    <a:pt x="831" y="3362"/>
                  </a:cubicBezTo>
                  <a:cubicBezTo>
                    <a:pt x="800" y="3362"/>
                    <a:pt x="828" y="3363"/>
                    <a:pt x="825" y="3364"/>
                  </a:cubicBezTo>
                  <a:cubicBezTo>
                    <a:pt x="818" y="3365"/>
                    <a:pt x="806" y="3367"/>
                    <a:pt x="821" y="3368"/>
                  </a:cubicBezTo>
                  <a:cubicBezTo>
                    <a:pt x="832" y="3369"/>
                    <a:pt x="807" y="3369"/>
                    <a:pt x="818" y="3370"/>
                  </a:cubicBezTo>
                  <a:cubicBezTo>
                    <a:pt x="829" y="3371"/>
                    <a:pt x="828" y="3372"/>
                    <a:pt x="832" y="3373"/>
                  </a:cubicBezTo>
                  <a:cubicBezTo>
                    <a:pt x="840" y="3374"/>
                    <a:pt x="816" y="3375"/>
                    <a:pt x="829" y="3377"/>
                  </a:cubicBezTo>
                  <a:cubicBezTo>
                    <a:pt x="848" y="3379"/>
                    <a:pt x="824" y="3382"/>
                    <a:pt x="833" y="3384"/>
                  </a:cubicBezTo>
                  <a:cubicBezTo>
                    <a:pt x="900" y="3390"/>
                    <a:pt x="856" y="3401"/>
                    <a:pt x="905" y="3402"/>
                  </a:cubicBezTo>
                  <a:cubicBezTo>
                    <a:pt x="908" y="3403"/>
                    <a:pt x="915" y="3404"/>
                    <a:pt x="910" y="3404"/>
                  </a:cubicBezTo>
                  <a:cubicBezTo>
                    <a:pt x="883" y="3405"/>
                    <a:pt x="896" y="3406"/>
                    <a:pt x="895" y="3407"/>
                  </a:cubicBezTo>
                  <a:cubicBezTo>
                    <a:pt x="907" y="3427"/>
                    <a:pt x="840" y="3419"/>
                    <a:pt x="837" y="3427"/>
                  </a:cubicBezTo>
                  <a:cubicBezTo>
                    <a:pt x="836" y="3428"/>
                    <a:pt x="831" y="3429"/>
                    <a:pt x="836" y="3430"/>
                  </a:cubicBezTo>
                  <a:cubicBezTo>
                    <a:pt x="847" y="3432"/>
                    <a:pt x="821" y="3434"/>
                    <a:pt x="815" y="3435"/>
                  </a:cubicBezTo>
                  <a:cubicBezTo>
                    <a:pt x="853" y="3435"/>
                    <a:pt x="795" y="3436"/>
                    <a:pt x="824" y="3437"/>
                  </a:cubicBezTo>
                  <a:cubicBezTo>
                    <a:pt x="803" y="3439"/>
                    <a:pt x="822" y="3449"/>
                    <a:pt x="773" y="3449"/>
                  </a:cubicBezTo>
                  <a:cubicBezTo>
                    <a:pt x="786" y="3449"/>
                    <a:pt x="798" y="3450"/>
                    <a:pt x="810" y="3450"/>
                  </a:cubicBezTo>
                  <a:cubicBezTo>
                    <a:pt x="797" y="3452"/>
                    <a:pt x="749" y="3453"/>
                    <a:pt x="759" y="3456"/>
                  </a:cubicBezTo>
                  <a:cubicBezTo>
                    <a:pt x="763" y="3458"/>
                    <a:pt x="781" y="3459"/>
                    <a:pt x="767" y="3460"/>
                  </a:cubicBezTo>
                  <a:cubicBezTo>
                    <a:pt x="743" y="3462"/>
                    <a:pt x="755" y="3464"/>
                    <a:pt x="749" y="3465"/>
                  </a:cubicBezTo>
                  <a:cubicBezTo>
                    <a:pt x="744" y="3467"/>
                    <a:pt x="765" y="3468"/>
                    <a:pt x="729" y="3469"/>
                  </a:cubicBezTo>
                  <a:cubicBezTo>
                    <a:pt x="747" y="3470"/>
                    <a:pt x="750" y="3470"/>
                    <a:pt x="730" y="3471"/>
                  </a:cubicBezTo>
                  <a:cubicBezTo>
                    <a:pt x="762" y="3472"/>
                    <a:pt x="760" y="3474"/>
                    <a:pt x="732" y="3475"/>
                  </a:cubicBezTo>
                  <a:cubicBezTo>
                    <a:pt x="764" y="3477"/>
                    <a:pt x="744" y="3479"/>
                    <a:pt x="749" y="3481"/>
                  </a:cubicBezTo>
                  <a:cubicBezTo>
                    <a:pt x="694" y="3483"/>
                    <a:pt x="762" y="3487"/>
                    <a:pt x="708" y="3489"/>
                  </a:cubicBezTo>
                  <a:cubicBezTo>
                    <a:pt x="734" y="3490"/>
                    <a:pt x="719" y="3491"/>
                    <a:pt x="732" y="3491"/>
                  </a:cubicBezTo>
                  <a:cubicBezTo>
                    <a:pt x="752" y="3492"/>
                    <a:pt x="732" y="3493"/>
                    <a:pt x="733" y="3493"/>
                  </a:cubicBezTo>
                  <a:cubicBezTo>
                    <a:pt x="771" y="3494"/>
                    <a:pt x="719" y="3494"/>
                    <a:pt x="739" y="3495"/>
                  </a:cubicBezTo>
                  <a:cubicBezTo>
                    <a:pt x="758" y="3496"/>
                    <a:pt x="774" y="3498"/>
                    <a:pt x="749" y="3499"/>
                  </a:cubicBezTo>
                  <a:cubicBezTo>
                    <a:pt x="753" y="3500"/>
                    <a:pt x="780" y="3503"/>
                    <a:pt x="782" y="3504"/>
                  </a:cubicBezTo>
                  <a:cubicBezTo>
                    <a:pt x="781" y="3504"/>
                    <a:pt x="771" y="3506"/>
                    <a:pt x="775" y="3506"/>
                  </a:cubicBezTo>
                  <a:cubicBezTo>
                    <a:pt x="813" y="3506"/>
                    <a:pt x="749" y="3507"/>
                    <a:pt x="783" y="3508"/>
                  </a:cubicBezTo>
                  <a:cubicBezTo>
                    <a:pt x="789" y="3508"/>
                    <a:pt x="779" y="3509"/>
                    <a:pt x="780" y="3510"/>
                  </a:cubicBezTo>
                  <a:cubicBezTo>
                    <a:pt x="783" y="3512"/>
                    <a:pt x="794" y="3511"/>
                    <a:pt x="791" y="3516"/>
                  </a:cubicBezTo>
                  <a:cubicBezTo>
                    <a:pt x="795" y="3529"/>
                    <a:pt x="778" y="3533"/>
                    <a:pt x="794" y="3532"/>
                  </a:cubicBezTo>
                  <a:cubicBezTo>
                    <a:pt x="818" y="3534"/>
                    <a:pt x="783" y="3534"/>
                    <a:pt x="791" y="3535"/>
                  </a:cubicBezTo>
                  <a:cubicBezTo>
                    <a:pt x="812" y="3537"/>
                    <a:pt x="801" y="3537"/>
                    <a:pt x="796" y="3539"/>
                  </a:cubicBezTo>
                  <a:cubicBezTo>
                    <a:pt x="811" y="3540"/>
                    <a:pt x="835" y="3541"/>
                    <a:pt x="814" y="3542"/>
                  </a:cubicBezTo>
                  <a:cubicBezTo>
                    <a:pt x="806" y="3543"/>
                    <a:pt x="824" y="3544"/>
                    <a:pt x="833" y="3545"/>
                  </a:cubicBezTo>
                  <a:cubicBezTo>
                    <a:pt x="840" y="3546"/>
                    <a:pt x="854" y="3546"/>
                    <a:pt x="836" y="3547"/>
                  </a:cubicBezTo>
                  <a:cubicBezTo>
                    <a:pt x="1217" y="3610"/>
                    <a:pt x="1864" y="3584"/>
                    <a:pt x="2376" y="3591"/>
                  </a:cubicBezTo>
                  <a:cubicBezTo>
                    <a:pt x="2290" y="3590"/>
                    <a:pt x="2226" y="3589"/>
                    <a:pt x="2185" y="3583"/>
                  </a:cubicBezTo>
                  <a:cubicBezTo>
                    <a:pt x="2262" y="3573"/>
                    <a:pt x="2396" y="3574"/>
                    <a:pt x="2471" y="3566"/>
                  </a:cubicBezTo>
                  <a:cubicBezTo>
                    <a:pt x="2445" y="3561"/>
                    <a:pt x="2716" y="3551"/>
                    <a:pt x="2729" y="3546"/>
                  </a:cubicBezTo>
                  <a:cubicBezTo>
                    <a:pt x="2721" y="3545"/>
                    <a:pt x="2720" y="3544"/>
                    <a:pt x="2740" y="3543"/>
                  </a:cubicBezTo>
                  <a:cubicBezTo>
                    <a:pt x="2748" y="3543"/>
                    <a:pt x="2730" y="3541"/>
                    <a:pt x="2728" y="3541"/>
                  </a:cubicBezTo>
                  <a:cubicBezTo>
                    <a:pt x="2727" y="3539"/>
                    <a:pt x="2781" y="3539"/>
                    <a:pt x="2757" y="3538"/>
                  </a:cubicBezTo>
                  <a:cubicBezTo>
                    <a:pt x="2750" y="3537"/>
                    <a:pt x="2773" y="3536"/>
                    <a:pt x="2767" y="3536"/>
                  </a:cubicBezTo>
                  <a:cubicBezTo>
                    <a:pt x="2744" y="3534"/>
                    <a:pt x="2804" y="3534"/>
                    <a:pt x="2774" y="3533"/>
                  </a:cubicBezTo>
                  <a:cubicBezTo>
                    <a:pt x="2749" y="3532"/>
                    <a:pt x="2786" y="3531"/>
                    <a:pt x="2789" y="3530"/>
                  </a:cubicBezTo>
                  <a:cubicBezTo>
                    <a:pt x="2793" y="3528"/>
                    <a:pt x="2823" y="3527"/>
                    <a:pt x="2791" y="3526"/>
                  </a:cubicBezTo>
                  <a:cubicBezTo>
                    <a:pt x="2809" y="3524"/>
                    <a:pt x="2831" y="3522"/>
                    <a:pt x="2848" y="3520"/>
                  </a:cubicBezTo>
                  <a:cubicBezTo>
                    <a:pt x="2775" y="3517"/>
                    <a:pt x="2933" y="3514"/>
                    <a:pt x="2853" y="3510"/>
                  </a:cubicBezTo>
                  <a:cubicBezTo>
                    <a:pt x="2872" y="3510"/>
                    <a:pt x="2892" y="3509"/>
                    <a:pt x="2914" y="3508"/>
                  </a:cubicBezTo>
                  <a:cubicBezTo>
                    <a:pt x="2915" y="3504"/>
                    <a:pt x="2913" y="3504"/>
                    <a:pt x="2928" y="3503"/>
                  </a:cubicBezTo>
                  <a:cubicBezTo>
                    <a:pt x="2952" y="3502"/>
                    <a:pt x="2901" y="3501"/>
                    <a:pt x="2928" y="3500"/>
                  </a:cubicBezTo>
                  <a:cubicBezTo>
                    <a:pt x="2950" y="3499"/>
                    <a:pt x="2933" y="3498"/>
                    <a:pt x="2917" y="3498"/>
                  </a:cubicBezTo>
                  <a:cubicBezTo>
                    <a:pt x="2970" y="3498"/>
                    <a:pt x="2994" y="3487"/>
                    <a:pt x="3014" y="3481"/>
                  </a:cubicBezTo>
                  <a:cubicBezTo>
                    <a:pt x="2997" y="3479"/>
                    <a:pt x="3027" y="3479"/>
                    <a:pt x="3019" y="3477"/>
                  </a:cubicBezTo>
                  <a:cubicBezTo>
                    <a:pt x="3004" y="3475"/>
                    <a:pt x="2981" y="3473"/>
                    <a:pt x="3012" y="3470"/>
                  </a:cubicBezTo>
                  <a:cubicBezTo>
                    <a:pt x="3025" y="3469"/>
                    <a:pt x="3003" y="3468"/>
                    <a:pt x="2997" y="3466"/>
                  </a:cubicBezTo>
                  <a:cubicBezTo>
                    <a:pt x="3020" y="3464"/>
                    <a:pt x="3018" y="3463"/>
                    <a:pt x="3039" y="3461"/>
                  </a:cubicBezTo>
                  <a:cubicBezTo>
                    <a:pt x="3089" y="3457"/>
                    <a:pt x="3042" y="3455"/>
                    <a:pt x="3044" y="3452"/>
                  </a:cubicBezTo>
                  <a:cubicBezTo>
                    <a:pt x="3056" y="3451"/>
                    <a:pt x="3029" y="3449"/>
                    <a:pt x="3059" y="3448"/>
                  </a:cubicBezTo>
                  <a:cubicBezTo>
                    <a:pt x="3064" y="3448"/>
                    <a:pt x="3062" y="3447"/>
                    <a:pt x="3056" y="3447"/>
                  </a:cubicBezTo>
                  <a:cubicBezTo>
                    <a:pt x="3011" y="3446"/>
                    <a:pt x="3067" y="3442"/>
                    <a:pt x="3019" y="3438"/>
                  </a:cubicBezTo>
                  <a:cubicBezTo>
                    <a:pt x="3002" y="3436"/>
                    <a:pt x="3046" y="3437"/>
                    <a:pt x="3060" y="3436"/>
                  </a:cubicBezTo>
                  <a:cubicBezTo>
                    <a:pt x="3062" y="3429"/>
                    <a:pt x="3056" y="3430"/>
                    <a:pt x="3048" y="3428"/>
                  </a:cubicBezTo>
                  <a:cubicBezTo>
                    <a:pt x="3037" y="3427"/>
                    <a:pt x="3087" y="3426"/>
                    <a:pt x="3048" y="3425"/>
                  </a:cubicBezTo>
                  <a:cubicBezTo>
                    <a:pt x="3057" y="3424"/>
                    <a:pt x="3031" y="3423"/>
                    <a:pt x="3039" y="3421"/>
                  </a:cubicBezTo>
                  <a:cubicBezTo>
                    <a:pt x="3047" y="3420"/>
                    <a:pt x="3023" y="3418"/>
                    <a:pt x="3059" y="3417"/>
                  </a:cubicBezTo>
                  <a:cubicBezTo>
                    <a:pt x="3065" y="3417"/>
                    <a:pt x="3064" y="3416"/>
                    <a:pt x="3057" y="3415"/>
                  </a:cubicBezTo>
                  <a:cubicBezTo>
                    <a:pt x="3022" y="3414"/>
                    <a:pt x="3045" y="3415"/>
                    <a:pt x="3038" y="3396"/>
                  </a:cubicBezTo>
                  <a:cubicBezTo>
                    <a:pt x="3038" y="3395"/>
                    <a:pt x="3028" y="3394"/>
                    <a:pt x="3030" y="3393"/>
                  </a:cubicBezTo>
                  <a:cubicBezTo>
                    <a:pt x="3031" y="3392"/>
                    <a:pt x="3014" y="3391"/>
                    <a:pt x="3038" y="3390"/>
                  </a:cubicBezTo>
                  <a:cubicBezTo>
                    <a:pt x="3004" y="3388"/>
                    <a:pt x="2999" y="3385"/>
                    <a:pt x="2994" y="3383"/>
                  </a:cubicBezTo>
                  <a:cubicBezTo>
                    <a:pt x="2981" y="3380"/>
                    <a:pt x="2978" y="3382"/>
                    <a:pt x="2943" y="3376"/>
                  </a:cubicBezTo>
                  <a:cubicBezTo>
                    <a:pt x="2934" y="3376"/>
                    <a:pt x="2955" y="3374"/>
                    <a:pt x="2955" y="3373"/>
                  </a:cubicBezTo>
                  <a:cubicBezTo>
                    <a:pt x="2931" y="3360"/>
                    <a:pt x="2931" y="3365"/>
                    <a:pt x="2883" y="3361"/>
                  </a:cubicBezTo>
                  <a:cubicBezTo>
                    <a:pt x="2813" y="3358"/>
                    <a:pt x="2885" y="3357"/>
                    <a:pt x="2843" y="3353"/>
                  </a:cubicBezTo>
                  <a:cubicBezTo>
                    <a:pt x="2836" y="3352"/>
                    <a:pt x="2846" y="3351"/>
                    <a:pt x="2842" y="3350"/>
                  </a:cubicBezTo>
                  <a:cubicBezTo>
                    <a:pt x="2840" y="3350"/>
                    <a:pt x="2851" y="3348"/>
                    <a:pt x="2846" y="3348"/>
                  </a:cubicBezTo>
                  <a:cubicBezTo>
                    <a:pt x="2808" y="3348"/>
                    <a:pt x="2870" y="3347"/>
                    <a:pt x="2839" y="3346"/>
                  </a:cubicBezTo>
                  <a:cubicBezTo>
                    <a:pt x="2804" y="3340"/>
                    <a:pt x="2784" y="3340"/>
                    <a:pt x="2748" y="3341"/>
                  </a:cubicBezTo>
                  <a:cubicBezTo>
                    <a:pt x="2744" y="3325"/>
                    <a:pt x="2744" y="3330"/>
                    <a:pt x="2686" y="3324"/>
                  </a:cubicBezTo>
                  <a:cubicBezTo>
                    <a:pt x="2674" y="3312"/>
                    <a:pt x="2604" y="3316"/>
                    <a:pt x="2578" y="3301"/>
                  </a:cubicBezTo>
                  <a:cubicBezTo>
                    <a:pt x="2556" y="3298"/>
                    <a:pt x="2563" y="3293"/>
                    <a:pt x="2549" y="3293"/>
                  </a:cubicBezTo>
                  <a:cubicBezTo>
                    <a:pt x="2550" y="3293"/>
                    <a:pt x="2565" y="3292"/>
                    <a:pt x="2558" y="3291"/>
                  </a:cubicBezTo>
                  <a:cubicBezTo>
                    <a:pt x="2508" y="3290"/>
                    <a:pt x="2584" y="3288"/>
                    <a:pt x="2520" y="3286"/>
                  </a:cubicBezTo>
                  <a:cubicBezTo>
                    <a:pt x="2500" y="3285"/>
                    <a:pt x="2486" y="3284"/>
                    <a:pt x="2500" y="3284"/>
                  </a:cubicBezTo>
                  <a:cubicBezTo>
                    <a:pt x="2532" y="3282"/>
                    <a:pt x="2488" y="3282"/>
                    <a:pt x="2496" y="3281"/>
                  </a:cubicBezTo>
                  <a:cubicBezTo>
                    <a:pt x="2463" y="3268"/>
                    <a:pt x="2389" y="3275"/>
                    <a:pt x="2352" y="3261"/>
                  </a:cubicBezTo>
                  <a:cubicBezTo>
                    <a:pt x="2350" y="3259"/>
                    <a:pt x="2365" y="3257"/>
                    <a:pt x="2313" y="3256"/>
                  </a:cubicBezTo>
                  <a:cubicBezTo>
                    <a:pt x="2302" y="3255"/>
                    <a:pt x="2311" y="3254"/>
                    <a:pt x="2311" y="3253"/>
                  </a:cubicBezTo>
                  <a:cubicBezTo>
                    <a:pt x="2329" y="3253"/>
                    <a:pt x="2341" y="3253"/>
                    <a:pt x="2348" y="3253"/>
                  </a:cubicBezTo>
                  <a:cubicBezTo>
                    <a:pt x="2342" y="3252"/>
                    <a:pt x="2334" y="3252"/>
                    <a:pt x="2334" y="3251"/>
                  </a:cubicBezTo>
                  <a:cubicBezTo>
                    <a:pt x="2374" y="3251"/>
                    <a:pt x="2339" y="3237"/>
                    <a:pt x="2393" y="3235"/>
                  </a:cubicBezTo>
                  <a:cubicBezTo>
                    <a:pt x="2406" y="3234"/>
                    <a:pt x="2421" y="3233"/>
                    <a:pt x="2412" y="3232"/>
                  </a:cubicBezTo>
                  <a:cubicBezTo>
                    <a:pt x="2369" y="3230"/>
                    <a:pt x="2413" y="3229"/>
                    <a:pt x="2438" y="3227"/>
                  </a:cubicBezTo>
                  <a:cubicBezTo>
                    <a:pt x="2446" y="3227"/>
                    <a:pt x="2450" y="3226"/>
                    <a:pt x="2456" y="3225"/>
                  </a:cubicBezTo>
                  <a:cubicBezTo>
                    <a:pt x="2485" y="3223"/>
                    <a:pt x="2479" y="3219"/>
                    <a:pt x="2476" y="3216"/>
                  </a:cubicBezTo>
                  <a:cubicBezTo>
                    <a:pt x="2469" y="3212"/>
                    <a:pt x="2554" y="3212"/>
                    <a:pt x="2499" y="3209"/>
                  </a:cubicBezTo>
                  <a:cubicBezTo>
                    <a:pt x="2468" y="3207"/>
                    <a:pt x="2468" y="3205"/>
                    <a:pt x="2498" y="3204"/>
                  </a:cubicBezTo>
                  <a:cubicBezTo>
                    <a:pt x="2507" y="3203"/>
                    <a:pt x="2528" y="3203"/>
                    <a:pt x="2498" y="3202"/>
                  </a:cubicBezTo>
                  <a:cubicBezTo>
                    <a:pt x="2522" y="3201"/>
                    <a:pt x="2519" y="3201"/>
                    <a:pt x="2519" y="3200"/>
                  </a:cubicBezTo>
                  <a:cubicBezTo>
                    <a:pt x="2516" y="3183"/>
                    <a:pt x="2542" y="3193"/>
                    <a:pt x="2555" y="3190"/>
                  </a:cubicBezTo>
                  <a:cubicBezTo>
                    <a:pt x="2480" y="3186"/>
                    <a:pt x="2558" y="3170"/>
                    <a:pt x="2452" y="3173"/>
                  </a:cubicBezTo>
                  <a:cubicBezTo>
                    <a:pt x="2566" y="3172"/>
                    <a:pt x="2385" y="3159"/>
                    <a:pt x="2375" y="3158"/>
                  </a:cubicBezTo>
                  <a:cubicBezTo>
                    <a:pt x="2398" y="3157"/>
                    <a:pt x="2368" y="3156"/>
                    <a:pt x="2372" y="3155"/>
                  </a:cubicBezTo>
                  <a:cubicBezTo>
                    <a:pt x="2380" y="3154"/>
                    <a:pt x="2357" y="3152"/>
                    <a:pt x="2393" y="3151"/>
                  </a:cubicBezTo>
                  <a:cubicBezTo>
                    <a:pt x="2369" y="3151"/>
                    <a:pt x="2359" y="3150"/>
                    <a:pt x="2383" y="3149"/>
                  </a:cubicBezTo>
                  <a:cubicBezTo>
                    <a:pt x="2416" y="3147"/>
                    <a:pt x="2359" y="3147"/>
                    <a:pt x="2374" y="3146"/>
                  </a:cubicBezTo>
                  <a:cubicBezTo>
                    <a:pt x="2423" y="3141"/>
                    <a:pt x="2381" y="3143"/>
                    <a:pt x="2430" y="3137"/>
                  </a:cubicBezTo>
                  <a:cubicBezTo>
                    <a:pt x="2435" y="3137"/>
                    <a:pt x="2424" y="3136"/>
                    <a:pt x="2425" y="3136"/>
                  </a:cubicBezTo>
                  <a:cubicBezTo>
                    <a:pt x="2428" y="3135"/>
                    <a:pt x="2443" y="3134"/>
                    <a:pt x="2429" y="3133"/>
                  </a:cubicBezTo>
                  <a:cubicBezTo>
                    <a:pt x="2391" y="3133"/>
                    <a:pt x="2457" y="3132"/>
                    <a:pt x="2421" y="3131"/>
                  </a:cubicBezTo>
                  <a:cubicBezTo>
                    <a:pt x="2412" y="3131"/>
                    <a:pt x="2415" y="3129"/>
                    <a:pt x="2426" y="3128"/>
                  </a:cubicBezTo>
                  <a:cubicBezTo>
                    <a:pt x="2438" y="3127"/>
                    <a:pt x="2396" y="3127"/>
                    <a:pt x="2434" y="3126"/>
                  </a:cubicBezTo>
                  <a:cubicBezTo>
                    <a:pt x="2428" y="3125"/>
                    <a:pt x="2451" y="3124"/>
                    <a:pt x="2455" y="3123"/>
                  </a:cubicBezTo>
                  <a:cubicBezTo>
                    <a:pt x="2456" y="3116"/>
                    <a:pt x="2470" y="3116"/>
                    <a:pt x="2476" y="3114"/>
                  </a:cubicBezTo>
                  <a:cubicBezTo>
                    <a:pt x="2483" y="3109"/>
                    <a:pt x="2519" y="3108"/>
                    <a:pt x="2535" y="3104"/>
                  </a:cubicBezTo>
                  <a:cubicBezTo>
                    <a:pt x="2494" y="3103"/>
                    <a:pt x="2558" y="3102"/>
                    <a:pt x="2526" y="3102"/>
                  </a:cubicBezTo>
                  <a:cubicBezTo>
                    <a:pt x="2506" y="3101"/>
                    <a:pt x="2545" y="3100"/>
                    <a:pt x="2519" y="3099"/>
                  </a:cubicBezTo>
                  <a:cubicBezTo>
                    <a:pt x="2543" y="3094"/>
                    <a:pt x="2552" y="3091"/>
                    <a:pt x="2581" y="3086"/>
                  </a:cubicBezTo>
                  <a:cubicBezTo>
                    <a:pt x="2591" y="3083"/>
                    <a:pt x="2558" y="3079"/>
                    <a:pt x="2601" y="3076"/>
                  </a:cubicBezTo>
                  <a:cubicBezTo>
                    <a:pt x="2605" y="3076"/>
                    <a:pt x="2606" y="3075"/>
                    <a:pt x="2601" y="3075"/>
                  </a:cubicBezTo>
                  <a:cubicBezTo>
                    <a:pt x="2572" y="3074"/>
                    <a:pt x="2572" y="3073"/>
                    <a:pt x="2600" y="3071"/>
                  </a:cubicBezTo>
                  <a:cubicBezTo>
                    <a:pt x="2550" y="3069"/>
                    <a:pt x="2606" y="3071"/>
                    <a:pt x="2601" y="3067"/>
                  </a:cubicBezTo>
                  <a:cubicBezTo>
                    <a:pt x="2596" y="3066"/>
                    <a:pt x="2574" y="3064"/>
                    <a:pt x="2584" y="3064"/>
                  </a:cubicBezTo>
                  <a:cubicBezTo>
                    <a:pt x="2612" y="3063"/>
                    <a:pt x="2573" y="3062"/>
                    <a:pt x="2579" y="3061"/>
                  </a:cubicBezTo>
                  <a:cubicBezTo>
                    <a:pt x="2586" y="3060"/>
                    <a:pt x="2583" y="3058"/>
                    <a:pt x="2580" y="3057"/>
                  </a:cubicBezTo>
                  <a:cubicBezTo>
                    <a:pt x="2561" y="3055"/>
                    <a:pt x="2562" y="3047"/>
                    <a:pt x="2556" y="3046"/>
                  </a:cubicBezTo>
                  <a:cubicBezTo>
                    <a:pt x="2530" y="3041"/>
                    <a:pt x="2519" y="3043"/>
                    <a:pt x="2518" y="3036"/>
                  </a:cubicBezTo>
                  <a:cubicBezTo>
                    <a:pt x="2513" y="3022"/>
                    <a:pt x="2536" y="3028"/>
                    <a:pt x="2498" y="3025"/>
                  </a:cubicBezTo>
                  <a:cubicBezTo>
                    <a:pt x="2550" y="3024"/>
                    <a:pt x="2482" y="3023"/>
                    <a:pt x="2515" y="3022"/>
                  </a:cubicBezTo>
                  <a:cubicBezTo>
                    <a:pt x="2486" y="3021"/>
                    <a:pt x="2522" y="3020"/>
                    <a:pt x="2519" y="3019"/>
                  </a:cubicBezTo>
                  <a:cubicBezTo>
                    <a:pt x="2516" y="3018"/>
                    <a:pt x="2518" y="3017"/>
                    <a:pt x="2518" y="3016"/>
                  </a:cubicBezTo>
                  <a:cubicBezTo>
                    <a:pt x="2519" y="3015"/>
                    <a:pt x="2493" y="3015"/>
                    <a:pt x="2515" y="3014"/>
                  </a:cubicBezTo>
                  <a:cubicBezTo>
                    <a:pt x="2529" y="3013"/>
                    <a:pt x="2523" y="3011"/>
                    <a:pt x="2507" y="3010"/>
                  </a:cubicBezTo>
                  <a:cubicBezTo>
                    <a:pt x="2473" y="3009"/>
                    <a:pt x="2546" y="3008"/>
                    <a:pt x="2518" y="3007"/>
                  </a:cubicBezTo>
                  <a:cubicBezTo>
                    <a:pt x="2482" y="3005"/>
                    <a:pt x="2499" y="3003"/>
                    <a:pt x="2499" y="3002"/>
                  </a:cubicBezTo>
                  <a:cubicBezTo>
                    <a:pt x="2500" y="3000"/>
                    <a:pt x="2479" y="2998"/>
                    <a:pt x="2518" y="2997"/>
                  </a:cubicBezTo>
                  <a:cubicBezTo>
                    <a:pt x="2465" y="2995"/>
                    <a:pt x="2519" y="2990"/>
                    <a:pt x="2532" y="2985"/>
                  </a:cubicBezTo>
                  <a:cubicBezTo>
                    <a:pt x="2542" y="2984"/>
                    <a:pt x="2499" y="2982"/>
                    <a:pt x="2537" y="2981"/>
                  </a:cubicBezTo>
                  <a:cubicBezTo>
                    <a:pt x="2508" y="2981"/>
                    <a:pt x="2543" y="2980"/>
                    <a:pt x="2540" y="2979"/>
                  </a:cubicBezTo>
                  <a:cubicBezTo>
                    <a:pt x="2531" y="2969"/>
                    <a:pt x="2565" y="2963"/>
                    <a:pt x="2581" y="2961"/>
                  </a:cubicBezTo>
                  <a:cubicBezTo>
                    <a:pt x="2531" y="2960"/>
                    <a:pt x="2575" y="2958"/>
                    <a:pt x="2584" y="2958"/>
                  </a:cubicBezTo>
                  <a:cubicBezTo>
                    <a:pt x="2636" y="2946"/>
                    <a:pt x="2594" y="2949"/>
                    <a:pt x="2662" y="2943"/>
                  </a:cubicBezTo>
                  <a:lnTo>
                    <a:pt x="2652" y="2942"/>
                  </a:lnTo>
                  <a:cubicBezTo>
                    <a:pt x="2641" y="2939"/>
                    <a:pt x="2634" y="2937"/>
                    <a:pt x="2663" y="2934"/>
                  </a:cubicBezTo>
                  <a:cubicBezTo>
                    <a:pt x="2716" y="2929"/>
                    <a:pt x="2721" y="2925"/>
                    <a:pt x="2748" y="2917"/>
                  </a:cubicBezTo>
                  <a:cubicBezTo>
                    <a:pt x="2750" y="2916"/>
                    <a:pt x="2766" y="2915"/>
                    <a:pt x="2767" y="2914"/>
                  </a:cubicBezTo>
                  <a:cubicBezTo>
                    <a:pt x="2769" y="2913"/>
                    <a:pt x="2748" y="2912"/>
                    <a:pt x="2758" y="2911"/>
                  </a:cubicBezTo>
                  <a:cubicBezTo>
                    <a:pt x="2780" y="2910"/>
                    <a:pt x="2747" y="2909"/>
                    <a:pt x="2752" y="2909"/>
                  </a:cubicBezTo>
                  <a:cubicBezTo>
                    <a:pt x="2784" y="2908"/>
                    <a:pt x="2727" y="2908"/>
                    <a:pt x="2753" y="2907"/>
                  </a:cubicBezTo>
                  <a:cubicBezTo>
                    <a:pt x="2779" y="2906"/>
                    <a:pt x="2767" y="2904"/>
                    <a:pt x="2761" y="2904"/>
                  </a:cubicBezTo>
                  <a:cubicBezTo>
                    <a:pt x="2736" y="2903"/>
                    <a:pt x="2768" y="2903"/>
                    <a:pt x="2765" y="2902"/>
                  </a:cubicBezTo>
                  <a:cubicBezTo>
                    <a:pt x="2747" y="2902"/>
                    <a:pt x="2750" y="2900"/>
                    <a:pt x="2746" y="2887"/>
                  </a:cubicBezTo>
                  <a:cubicBezTo>
                    <a:pt x="2742" y="2883"/>
                    <a:pt x="2767" y="2879"/>
                    <a:pt x="2731" y="2874"/>
                  </a:cubicBezTo>
                  <a:cubicBezTo>
                    <a:pt x="2779" y="2874"/>
                    <a:pt x="2719" y="2873"/>
                    <a:pt x="2738" y="2872"/>
                  </a:cubicBezTo>
                  <a:cubicBezTo>
                    <a:pt x="2768" y="2871"/>
                    <a:pt x="2731" y="2862"/>
                    <a:pt x="2727" y="2855"/>
                  </a:cubicBezTo>
                  <a:cubicBezTo>
                    <a:pt x="2730" y="2851"/>
                    <a:pt x="2716" y="2850"/>
                    <a:pt x="2690" y="2848"/>
                  </a:cubicBezTo>
                  <a:cubicBezTo>
                    <a:pt x="2725" y="2847"/>
                    <a:pt x="2693" y="2846"/>
                    <a:pt x="2687" y="2845"/>
                  </a:cubicBezTo>
                  <a:cubicBezTo>
                    <a:pt x="2680" y="2844"/>
                    <a:pt x="2689" y="2842"/>
                    <a:pt x="2684" y="2841"/>
                  </a:cubicBezTo>
                  <a:cubicBezTo>
                    <a:pt x="2680" y="2840"/>
                    <a:pt x="2649" y="2839"/>
                    <a:pt x="2666" y="2838"/>
                  </a:cubicBezTo>
                  <a:cubicBezTo>
                    <a:pt x="2687" y="2837"/>
                    <a:pt x="2626" y="2836"/>
                    <a:pt x="2658" y="2835"/>
                  </a:cubicBezTo>
                  <a:cubicBezTo>
                    <a:pt x="2663" y="2835"/>
                    <a:pt x="2628" y="2833"/>
                    <a:pt x="2663" y="2833"/>
                  </a:cubicBezTo>
                  <a:cubicBezTo>
                    <a:pt x="2630" y="2826"/>
                    <a:pt x="2570" y="2829"/>
                    <a:pt x="2581" y="2819"/>
                  </a:cubicBezTo>
                  <a:cubicBezTo>
                    <a:pt x="2514" y="2819"/>
                    <a:pt x="2470" y="2815"/>
                    <a:pt x="2437" y="2809"/>
                  </a:cubicBezTo>
                  <a:cubicBezTo>
                    <a:pt x="2469" y="2808"/>
                    <a:pt x="2433" y="2807"/>
                    <a:pt x="2433" y="2806"/>
                  </a:cubicBezTo>
                  <a:cubicBezTo>
                    <a:pt x="2432" y="2805"/>
                    <a:pt x="2454" y="2804"/>
                    <a:pt x="2457" y="2803"/>
                  </a:cubicBezTo>
                  <a:cubicBezTo>
                    <a:pt x="2460" y="2801"/>
                    <a:pt x="2442" y="2799"/>
                    <a:pt x="2472" y="2798"/>
                  </a:cubicBezTo>
                  <a:cubicBezTo>
                    <a:pt x="2450" y="2797"/>
                    <a:pt x="2445" y="2795"/>
                    <a:pt x="2459" y="2794"/>
                  </a:cubicBezTo>
                  <a:cubicBezTo>
                    <a:pt x="2478" y="2793"/>
                    <a:pt x="2441" y="2791"/>
                    <a:pt x="2454" y="2790"/>
                  </a:cubicBezTo>
                  <a:cubicBezTo>
                    <a:pt x="2458" y="2789"/>
                    <a:pt x="2420" y="2788"/>
                    <a:pt x="2418" y="2788"/>
                  </a:cubicBezTo>
                  <a:cubicBezTo>
                    <a:pt x="2408" y="2792"/>
                    <a:pt x="2427" y="2798"/>
                    <a:pt x="2394" y="2801"/>
                  </a:cubicBezTo>
                  <a:cubicBezTo>
                    <a:pt x="2455" y="2806"/>
                    <a:pt x="2295" y="2798"/>
                    <a:pt x="2349" y="2806"/>
                  </a:cubicBezTo>
                  <a:cubicBezTo>
                    <a:pt x="2311" y="2806"/>
                    <a:pt x="2278" y="2806"/>
                    <a:pt x="2248" y="2805"/>
                  </a:cubicBezTo>
                  <a:cubicBezTo>
                    <a:pt x="2248" y="2801"/>
                    <a:pt x="2248" y="2801"/>
                    <a:pt x="2206" y="2798"/>
                  </a:cubicBezTo>
                  <a:cubicBezTo>
                    <a:pt x="2206" y="2800"/>
                    <a:pt x="2210" y="2801"/>
                    <a:pt x="2205" y="2803"/>
                  </a:cubicBezTo>
                  <a:cubicBezTo>
                    <a:pt x="2202" y="2804"/>
                    <a:pt x="2246" y="2804"/>
                    <a:pt x="2208" y="2805"/>
                  </a:cubicBezTo>
                  <a:cubicBezTo>
                    <a:pt x="2304" y="2808"/>
                    <a:pt x="2160" y="2820"/>
                    <a:pt x="2125" y="2806"/>
                  </a:cubicBezTo>
                  <a:cubicBezTo>
                    <a:pt x="2127" y="2805"/>
                    <a:pt x="2145" y="2803"/>
                    <a:pt x="2155" y="2801"/>
                  </a:cubicBezTo>
                  <a:cubicBezTo>
                    <a:pt x="2121" y="2798"/>
                    <a:pt x="2077" y="2798"/>
                    <a:pt x="2112" y="2795"/>
                  </a:cubicBezTo>
                  <a:cubicBezTo>
                    <a:pt x="2136" y="2793"/>
                    <a:pt x="2109" y="2793"/>
                    <a:pt x="2114" y="2791"/>
                  </a:cubicBezTo>
                  <a:cubicBezTo>
                    <a:pt x="2143" y="2790"/>
                    <a:pt x="2097" y="2790"/>
                    <a:pt x="2109" y="2789"/>
                  </a:cubicBezTo>
                  <a:cubicBezTo>
                    <a:pt x="2129" y="2788"/>
                    <a:pt x="2123" y="2788"/>
                    <a:pt x="2123" y="2784"/>
                  </a:cubicBezTo>
                  <a:cubicBezTo>
                    <a:pt x="2081" y="2780"/>
                    <a:pt x="2182" y="2778"/>
                    <a:pt x="2124" y="2775"/>
                  </a:cubicBezTo>
                  <a:cubicBezTo>
                    <a:pt x="2120" y="2775"/>
                    <a:pt x="2123" y="2774"/>
                    <a:pt x="2129" y="2774"/>
                  </a:cubicBezTo>
                  <a:cubicBezTo>
                    <a:pt x="2155" y="2773"/>
                    <a:pt x="2142" y="2772"/>
                    <a:pt x="2143" y="2771"/>
                  </a:cubicBezTo>
                  <a:cubicBezTo>
                    <a:pt x="2150" y="2763"/>
                    <a:pt x="2125" y="2766"/>
                    <a:pt x="2165" y="2764"/>
                  </a:cubicBezTo>
                  <a:cubicBezTo>
                    <a:pt x="2132" y="2763"/>
                    <a:pt x="2145" y="2762"/>
                    <a:pt x="2144" y="2761"/>
                  </a:cubicBezTo>
                  <a:cubicBezTo>
                    <a:pt x="2139" y="2754"/>
                    <a:pt x="2151" y="2745"/>
                    <a:pt x="2142" y="2743"/>
                  </a:cubicBezTo>
                  <a:cubicBezTo>
                    <a:pt x="2134" y="2742"/>
                    <a:pt x="2182" y="2741"/>
                    <a:pt x="2158" y="2739"/>
                  </a:cubicBezTo>
                  <a:cubicBezTo>
                    <a:pt x="2141" y="2738"/>
                    <a:pt x="2205" y="2736"/>
                    <a:pt x="2185" y="2735"/>
                  </a:cubicBezTo>
                  <a:cubicBezTo>
                    <a:pt x="2228" y="2734"/>
                    <a:pt x="2163" y="2732"/>
                    <a:pt x="2184" y="2731"/>
                  </a:cubicBezTo>
                  <a:cubicBezTo>
                    <a:pt x="2129" y="2729"/>
                    <a:pt x="2194" y="2728"/>
                    <a:pt x="2189" y="2726"/>
                  </a:cubicBezTo>
                  <a:cubicBezTo>
                    <a:pt x="2241" y="2726"/>
                    <a:pt x="2218" y="2724"/>
                    <a:pt x="2248" y="2723"/>
                  </a:cubicBezTo>
                  <a:cubicBezTo>
                    <a:pt x="2248" y="2724"/>
                    <a:pt x="2238" y="2725"/>
                    <a:pt x="2250" y="2726"/>
                  </a:cubicBezTo>
                  <a:cubicBezTo>
                    <a:pt x="2281" y="2727"/>
                    <a:pt x="2251" y="2728"/>
                    <a:pt x="2246" y="2728"/>
                  </a:cubicBezTo>
                  <a:cubicBezTo>
                    <a:pt x="2229" y="2730"/>
                    <a:pt x="2244" y="2732"/>
                    <a:pt x="2255" y="2734"/>
                  </a:cubicBezTo>
                  <a:cubicBezTo>
                    <a:pt x="2266" y="2736"/>
                    <a:pt x="2279" y="2738"/>
                    <a:pt x="2250" y="2739"/>
                  </a:cubicBezTo>
                  <a:cubicBezTo>
                    <a:pt x="2244" y="2740"/>
                    <a:pt x="2242" y="2741"/>
                    <a:pt x="2249" y="2741"/>
                  </a:cubicBezTo>
                  <a:cubicBezTo>
                    <a:pt x="2283" y="2747"/>
                    <a:pt x="2297" y="2746"/>
                    <a:pt x="2311" y="2749"/>
                  </a:cubicBezTo>
                  <a:cubicBezTo>
                    <a:pt x="2306" y="2750"/>
                    <a:pt x="2347" y="2751"/>
                    <a:pt x="2315" y="2752"/>
                  </a:cubicBezTo>
                  <a:cubicBezTo>
                    <a:pt x="2369" y="2755"/>
                    <a:pt x="2292" y="2758"/>
                    <a:pt x="2322" y="2761"/>
                  </a:cubicBezTo>
                  <a:cubicBezTo>
                    <a:pt x="2283" y="2763"/>
                    <a:pt x="2341" y="2764"/>
                    <a:pt x="2346" y="2766"/>
                  </a:cubicBezTo>
                  <a:cubicBezTo>
                    <a:pt x="2427" y="2768"/>
                    <a:pt x="2350" y="2754"/>
                    <a:pt x="2471" y="2756"/>
                  </a:cubicBezTo>
                  <a:cubicBezTo>
                    <a:pt x="2481" y="2757"/>
                    <a:pt x="2472" y="2758"/>
                    <a:pt x="2483" y="2759"/>
                  </a:cubicBezTo>
                  <a:cubicBezTo>
                    <a:pt x="2501" y="2760"/>
                    <a:pt x="2460" y="2761"/>
                    <a:pt x="2478" y="2762"/>
                  </a:cubicBezTo>
                  <a:cubicBezTo>
                    <a:pt x="2506" y="2763"/>
                    <a:pt x="2467" y="2764"/>
                    <a:pt x="2477" y="2765"/>
                  </a:cubicBezTo>
                  <a:cubicBezTo>
                    <a:pt x="2489" y="2766"/>
                    <a:pt x="2492" y="2767"/>
                    <a:pt x="2479" y="2769"/>
                  </a:cubicBezTo>
                  <a:cubicBezTo>
                    <a:pt x="2470" y="2769"/>
                    <a:pt x="2499" y="2770"/>
                    <a:pt x="2486" y="2771"/>
                  </a:cubicBezTo>
                  <a:cubicBezTo>
                    <a:pt x="2520" y="2771"/>
                    <a:pt x="2530" y="2771"/>
                    <a:pt x="2540" y="2770"/>
                  </a:cubicBezTo>
                  <a:cubicBezTo>
                    <a:pt x="2546" y="2769"/>
                    <a:pt x="2569" y="2768"/>
                    <a:pt x="2540" y="2768"/>
                  </a:cubicBezTo>
                  <a:cubicBezTo>
                    <a:pt x="2573" y="2767"/>
                    <a:pt x="2539" y="2766"/>
                    <a:pt x="2548" y="2766"/>
                  </a:cubicBezTo>
                  <a:cubicBezTo>
                    <a:pt x="2556" y="2765"/>
                    <a:pt x="2560" y="2764"/>
                    <a:pt x="2559" y="2764"/>
                  </a:cubicBezTo>
                  <a:cubicBezTo>
                    <a:pt x="2545" y="2761"/>
                    <a:pt x="2657" y="2759"/>
                    <a:pt x="2603" y="2757"/>
                  </a:cubicBezTo>
                  <a:cubicBezTo>
                    <a:pt x="2629" y="2752"/>
                    <a:pt x="2659" y="2746"/>
                    <a:pt x="2680" y="2744"/>
                  </a:cubicBezTo>
                  <a:cubicBezTo>
                    <a:pt x="2625" y="2738"/>
                    <a:pt x="2707" y="2748"/>
                    <a:pt x="2706" y="2732"/>
                  </a:cubicBezTo>
                  <a:cubicBezTo>
                    <a:pt x="2673" y="2731"/>
                    <a:pt x="2708" y="2730"/>
                    <a:pt x="2691" y="2729"/>
                  </a:cubicBezTo>
                  <a:cubicBezTo>
                    <a:pt x="2656" y="2727"/>
                    <a:pt x="2693" y="2722"/>
                    <a:pt x="2667" y="2720"/>
                  </a:cubicBezTo>
                  <a:cubicBezTo>
                    <a:pt x="2650" y="2718"/>
                    <a:pt x="2681" y="2715"/>
                    <a:pt x="2662" y="2714"/>
                  </a:cubicBezTo>
                  <a:cubicBezTo>
                    <a:pt x="2638" y="2713"/>
                    <a:pt x="2669" y="2712"/>
                    <a:pt x="2651" y="2711"/>
                  </a:cubicBezTo>
                  <a:cubicBezTo>
                    <a:pt x="2642" y="2711"/>
                    <a:pt x="2678" y="2710"/>
                    <a:pt x="2649" y="2709"/>
                  </a:cubicBezTo>
                  <a:cubicBezTo>
                    <a:pt x="2635" y="2708"/>
                    <a:pt x="2644" y="2707"/>
                    <a:pt x="2644" y="2705"/>
                  </a:cubicBezTo>
                  <a:cubicBezTo>
                    <a:pt x="2639" y="2698"/>
                    <a:pt x="2655" y="2696"/>
                    <a:pt x="2641" y="2695"/>
                  </a:cubicBezTo>
                  <a:cubicBezTo>
                    <a:pt x="2622" y="2680"/>
                    <a:pt x="2536" y="2669"/>
                    <a:pt x="2483" y="2656"/>
                  </a:cubicBezTo>
                  <a:cubicBezTo>
                    <a:pt x="2521" y="2656"/>
                    <a:pt x="2453" y="2655"/>
                    <a:pt x="2493" y="2654"/>
                  </a:cubicBezTo>
                  <a:cubicBezTo>
                    <a:pt x="2454" y="2647"/>
                    <a:pt x="2430" y="2642"/>
                    <a:pt x="2414" y="2634"/>
                  </a:cubicBezTo>
                  <a:cubicBezTo>
                    <a:pt x="2408" y="2633"/>
                    <a:pt x="2398" y="2631"/>
                    <a:pt x="2390" y="2630"/>
                  </a:cubicBezTo>
                  <a:cubicBezTo>
                    <a:pt x="2381" y="2628"/>
                    <a:pt x="2400" y="2627"/>
                    <a:pt x="2393" y="2625"/>
                  </a:cubicBezTo>
                  <a:cubicBezTo>
                    <a:pt x="2387" y="2624"/>
                    <a:pt x="2380" y="2622"/>
                    <a:pt x="2373" y="2621"/>
                  </a:cubicBezTo>
                  <a:cubicBezTo>
                    <a:pt x="2365" y="2620"/>
                    <a:pt x="2390" y="2618"/>
                    <a:pt x="2358" y="2617"/>
                  </a:cubicBezTo>
                  <a:cubicBezTo>
                    <a:pt x="2369" y="2617"/>
                    <a:pt x="2367" y="2616"/>
                    <a:pt x="2364" y="2616"/>
                  </a:cubicBezTo>
                  <a:cubicBezTo>
                    <a:pt x="2346" y="2614"/>
                    <a:pt x="2451" y="2614"/>
                    <a:pt x="2425" y="2612"/>
                  </a:cubicBezTo>
                  <a:cubicBezTo>
                    <a:pt x="2399" y="2600"/>
                    <a:pt x="2311" y="2604"/>
                    <a:pt x="2331" y="2599"/>
                  </a:cubicBezTo>
                  <a:cubicBezTo>
                    <a:pt x="2298" y="2595"/>
                    <a:pt x="2309" y="2594"/>
                    <a:pt x="2280" y="2591"/>
                  </a:cubicBezTo>
                  <a:cubicBezTo>
                    <a:pt x="2231" y="2591"/>
                    <a:pt x="2251" y="2590"/>
                    <a:pt x="2248" y="2589"/>
                  </a:cubicBezTo>
                  <a:cubicBezTo>
                    <a:pt x="2246" y="2588"/>
                    <a:pt x="2251" y="2587"/>
                    <a:pt x="2247" y="2587"/>
                  </a:cubicBezTo>
                  <a:cubicBezTo>
                    <a:pt x="2239" y="2585"/>
                    <a:pt x="2266" y="2584"/>
                    <a:pt x="2257" y="2582"/>
                  </a:cubicBezTo>
                  <a:cubicBezTo>
                    <a:pt x="2272" y="2582"/>
                    <a:pt x="2303" y="2580"/>
                    <a:pt x="2330" y="2572"/>
                  </a:cubicBezTo>
                  <a:cubicBezTo>
                    <a:pt x="2339" y="2571"/>
                    <a:pt x="2336" y="2569"/>
                    <a:pt x="2330" y="2568"/>
                  </a:cubicBezTo>
                  <a:cubicBezTo>
                    <a:pt x="2324" y="2567"/>
                    <a:pt x="2358" y="2566"/>
                    <a:pt x="2339" y="2566"/>
                  </a:cubicBezTo>
                  <a:cubicBezTo>
                    <a:pt x="2306" y="2564"/>
                    <a:pt x="2357" y="2564"/>
                    <a:pt x="2354" y="2563"/>
                  </a:cubicBezTo>
                  <a:cubicBezTo>
                    <a:pt x="2350" y="2561"/>
                    <a:pt x="2354" y="2558"/>
                    <a:pt x="2322" y="2556"/>
                  </a:cubicBezTo>
                  <a:cubicBezTo>
                    <a:pt x="2280" y="2553"/>
                    <a:pt x="2400" y="2552"/>
                    <a:pt x="2391" y="2550"/>
                  </a:cubicBezTo>
                  <a:cubicBezTo>
                    <a:pt x="2402" y="2548"/>
                    <a:pt x="2384" y="2545"/>
                    <a:pt x="2414" y="2542"/>
                  </a:cubicBezTo>
                  <a:cubicBezTo>
                    <a:pt x="2379" y="2540"/>
                    <a:pt x="2440" y="2538"/>
                    <a:pt x="2434" y="2536"/>
                  </a:cubicBezTo>
                  <a:cubicBezTo>
                    <a:pt x="2403" y="2535"/>
                    <a:pt x="2440" y="2535"/>
                    <a:pt x="2436" y="2534"/>
                  </a:cubicBezTo>
                  <a:cubicBezTo>
                    <a:pt x="2435" y="2533"/>
                    <a:pt x="2449" y="2533"/>
                    <a:pt x="2455" y="2533"/>
                  </a:cubicBezTo>
                  <a:cubicBezTo>
                    <a:pt x="2402" y="2531"/>
                    <a:pt x="2465" y="2529"/>
                    <a:pt x="2437" y="2527"/>
                  </a:cubicBezTo>
                  <a:cubicBezTo>
                    <a:pt x="2418" y="2526"/>
                    <a:pt x="2461" y="2526"/>
                    <a:pt x="2476" y="2526"/>
                  </a:cubicBezTo>
                  <a:cubicBezTo>
                    <a:pt x="2460" y="2525"/>
                    <a:pt x="2442" y="2524"/>
                    <a:pt x="2427" y="2523"/>
                  </a:cubicBezTo>
                  <a:cubicBezTo>
                    <a:pt x="2414" y="2521"/>
                    <a:pt x="2462" y="2519"/>
                    <a:pt x="2475" y="2518"/>
                  </a:cubicBezTo>
                  <a:cubicBezTo>
                    <a:pt x="2477" y="2517"/>
                    <a:pt x="2462" y="2516"/>
                    <a:pt x="2457" y="2515"/>
                  </a:cubicBezTo>
                  <a:cubicBezTo>
                    <a:pt x="2456" y="2515"/>
                    <a:pt x="2469" y="2514"/>
                    <a:pt x="2469" y="2514"/>
                  </a:cubicBezTo>
                  <a:cubicBezTo>
                    <a:pt x="2445" y="2512"/>
                    <a:pt x="2470" y="2513"/>
                    <a:pt x="2476" y="2511"/>
                  </a:cubicBezTo>
                  <a:cubicBezTo>
                    <a:pt x="2479" y="2510"/>
                    <a:pt x="2486" y="2509"/>
                    <a:pt x="2475" y="2508"/>
                  </a:cubicBezTo>
                  <a:cubicBezTo>
                    <a:pt x="2460" y="2507"/>
                    <a:pt x="2510" y="2506"/>
                    <a:pt x="2482" y="2505"/>
                  </a:cubicBezTo>
                  <a:cubicBezTo>
                    <a:pt x="2472" y="2505"/>
                    <a:pt x="2497" y="2503"/>
                    <a:pt x="2490" y="2503"/>
                  </a:cubicBezTo>
                  <a:cubicBezTo>
                    <a:pt x="2476" y="2501"/>
                    <a:pt x="2509" y="2500"/>
                    <a:pt x="2499" y="2499"/>
                  </a:cubicBezTo>
                  <a:cubicBezTo>
                    <a:pt x="2486" y="2498"/>
                    <a:pt x="2480" y="2496"/>
                    <a:pt x="2497" y="2495"/>
                  </a:cubicBezTo>
                  <a:cubicBezTo>
                    <a:pt x="2509" y="2493"/>
                    <a:pt x="2411" y="2488"/>
                    <a:pt x="2397" y="2484"/>
                  </a:cubicBezTo>
                  <a:cubicBezTo>
                    <a:pt x="2373" y="2483"/>
                    <a:pt x="2415" y="2480"/>
                    <a:pt x="2403" y="2479"/>
                  </a:cubicBezTo>
                  <a:cubicBezTo>
                    <a:pt x="2401" y="2477"/>
                    <a:pt x="2448" y="2476"/>
                    <a:pt x="2417" y="2475"/>
                  </a:cubicBezTo>
                  <a:cubicBezTo>
                    <a:pt x="2514" y="2457"/>
                    <a:pt x="2182" y="2452"/>
                    <a:pt x="2141" y="2449"/>
                  </a:cubicBezTo>
                  <a:cubicBezTo>
                    <a:pt x="2113" y="2447"/>
                    <a:pt x="2100" y="2446"/>
                    <a:pt x="2082" y="2433"/>
                  </a:cubicBezTo>
                  <a:cubicBezTo>
                    <a:pt x="2081" y="2432"/>
                    <a:pt x="2030" y="2431"/>
                    <a:pt x="2076" y="2429"/>
                  </a:cubicBezTo>
                  <a:cubicBezTo>
                    <a:pt x="2062" y="2429"/>
                    <a:pt x="2030" y="2428"/>
                    <a:pt x="2020" y="2421"/>
                  </a:cubicBezTo>
                  <a:cubicBezTo>
                    <a:pt x="2024" y="2407"/>
                    <a:pt x="1991" y="2411"/>
                    <a:pt x="1988" y="2408"/>
                  </a:cubicBezTo>
                  <a:cubicBezTo>
                    <a:pt x="1994" y="2407"/>
                    <a:pt x="1969" y="2407"/>
                    <a:pt x="1976" y="2406"/>
                  </a:cubicBezTo>
                  <a:cubicBezTo>
                    <a:pt x="1982" y="2405"/>
                    <a:pt x="1971" y="2404"/>
                    <a:pt x="1995" y="2403"/>
                  </a:cubicBezTo>
                  <a:cubicBezTo>
                    <a:pt x="1993" y="2401"/>
                    <a:pt x="1895" y="2396"/>
                    <a:pt x="1955" y="2393"/>
                  </a:cubicBezTo>
                  <a:cubicBezTo>
                    <a:pt x="1940" y="2390"/>
                    <a:pt x="1908" y="2389"/>
                    <a:pt x="1977" y="2387"/>
                  </a:cubicBezTo>
                  <a:cubicBezTo>
                    <a:pt x="1888" y="2384"/>
                    <a:pt x="2016" y="2381"/>
                    <a:pt x="1930" y="2380"/>
                  </a:cubicBezTo>
                  <a:cubicBezTo>
                    <a:pt x="1905" y="2381"/>
                    <a:pt x="1926" y="2379"/>
                    <a:pt x="1936" y="2380"/>
                  </a:cubicBezTo>
                  <a:cubicBezTo>
                    <a:pt x="1919" y="2381"/>
                    <a:pt x="1941" y="2379"/>
                    <a:pt x="1935" y="2375"/>
                  </a:cubicBezTo>
                  <a:cubicBezTo>
                    <a:pt x="1933" y="2374"/>
                    <a:pt x="1915" y="2372"/>
                    <a:pt x="1925" y="2371"/>
                  </a:cubicBezTo>
                  <a:cubicBezTo>
                    <a:pt x="1947" y="2369"/>
                    <a:pt x="1933" y="2366"/>
                    <a:pt x="1933" y="2364"/>
                  </a:cubicBezTo>
                  <a:cubicBezTo>
                    <a:pt x="1938" y="2361"/>
                    <a:pt x="1851" y="2359"/>
                    <a:pt x="1879" y="2358"/>
                  </a:cubicBezTo>
                  <a:cubicBezTo>
                    <a:pt x="1913" y="2357"/>
                    <a:pt x="1856" y="2357"/>
                    <a:pt x="1886" y="2356"/>
                  </a:cubicBezTo>
                  <a:cubicBezTo>
                    <a:pt x="1945" y="2355"/>
                    <a:pt x="1861" y="2346"/>
                    <a:pt x="1861" y="2344"/>
                  </a:cubicBezTo>
                  <a:cubicBezTo>
                    <a:pt x="1803" y="2338"/>
                    <a:pt x="1813" y="2333"/>
                    <a:pt x="1701" y="2327"/>
                  </a:cubicBezTo>
                  <a:cubicBezTo>
                    <a:pt x="1676" y="2328"/>
                    <a:pt x="1697" y="2326"/>
                    <a:pt x="1707" y="2327"/>
                  </a:cubicBezTo>
                  <a:cubicBezTo>
                    <a:pt x="1703" y="2327"/>
                    <a:pt x="1699" y="2328"/>
                    <a:pt x="1701" y="2327"/>
                  </a:cubicBezTo>
                  <a:cubicBezTo>
                    <a:pt x="1707" y="2326"/>
                    <a:pt x="1661" y="2325"/>
                    <a:pt x="1701" y="2324"/>
                  </a:cubicBezTo>
                  <a:cubicBezTo>
                    <a:pt x="1676" y="2323"/>
                    <a:pt x="1716" y="2322"/>
                    <a:pt x="1707" y="2321"/>
                  </a:cubicBezTo>
                  <a:cubicBezTo>
                    <a:pt x="1703" y="2321"/>
                    <a:pt x="1714" y="2320"/>
                    <a:pt x="1680" y="2320"/>
                  </a:cubicBezTo>
                  <a:cubicBezTo>
                    <a:pt x="1655" y="2321"/>
                    <a:pt x="1676" y="2319"/>
                    <a:pt x="1686" y="2320"/>
                  </a:cubicBezTo>
                  <a:cubicBezTo>
                    <a:pt x="1682" y="2320"/>
                    <a:pt x="1678" y="2320"/>
                    <a:pt x="1680" y="2320"/>
                  </a:cubicBezTo>
                  <a:cubicBezTo>
                    <a:pt x="1646" y="2314"/>
                    <a:pt x="1677" y="2315"/>
                    <a:pt x="1587" y="2314"/>
                  </a:cubicBezTo>
                  <a:cubicBezTo>
                    <a:pt x="1582" y="2313"/>
                    <a:pt x="1577" y="2312"/>
                    <a:pt x="1572" y="2312"/>
                  </a:cubicBezTo>
                  <a:cubicBezTo>
                    <a:pt x="1505" y="2312"/>
                    <a:pt x="1528" y="2310"/>
                    <a:pt x="1523" y="2309"/>
                  </a:cubicBezTo>
                  <a:cubicBezTo>
                    <a:pt x="1518" y="2307"/>
                    <a:pt x="1465" y="2306"/>
                    <a:pt x="1519" y="2304"/>
                  </a:cubicBezTo>
                  <a:cubicBezTo>
                    <a:pt x="1498" y="2304"/>
                    <a:pt x="1500" y="2302"/>
                    <a:pt x="1462" y="2302"/>
                  </a:cubicBezTo>
                  <a:cubicBezTo>
                    <a:pt x="1520" y="2298"/>
                    <a:pt x="1395" y="2300"/>
                    <a:pt x="1457" y="2300"/>
                  </a:cubicBezTo>
                  <a:cubicBezTo>
                    <a:pt x="1453" y="2300"/>
                    <a:pt x="1449" y="2300"/>
                    <a:pt x="1451" y="2300"/>
                  </a:cubicBezTo>
                  <a:cubicBezTo>
                    <a:pt x="1431" y="2297"/>
                    <a:pt x="1325" y="2291"/>
                    <a:pt x="1357" y="2289"/>
                  </a:cubicBezTo>
                  <a:cubicBezTo>
                    <a:pt x="1426" y="2282"/>
                    <a:pt x="1453" y="2271"/>
                    <a:pt x="1500" y="2271"/>
                  </a:cubicBezTo>
                  <a:lnTo>
                    <a:pt x="1500" y="2265"/>
                  </a:lnTo>
                  <a:cubicBezTo>
                    <a:pt x="1541" y="2265"/>
                    <a:pt x="1577" y="2261"/>
                    <a:pt x="1558" y="2259"/>
                  </a:cubicBezTo>
                  <a:cubicBezTo>
                    <a:pt x="1579" y="2258"/>
                    <a:pt x="1603" y="2258"/>
                    <a:pt x="1617" y="2257"/>
                  </a:cubicBezTo>
                  <a:cubicBezTo>
                    <a:pt x="1582" y="2253"/>
                    <a:pt x="1676" y="2252"/>
                    <a:pt x="1666" y="2249"/>
                  </a:cubicBezTo>
                  <a:cubicBezTo>
                    <a:pt x="1729" y="2240"/>
                    <a:pt x="1819" y="2232"/>
                    <a:pt x="1852" y="2218"/>
                  </a:cubicBezTo>
                  <a:cubicBezTo>
                    <a:pt x="1895" y="2214"/>
                    <a:pt x="1880" y="2211"/>
                    <a:pt x="1935" y="2205"/>
                  </a:cubicBezTo>
                  <a:cubicBezTo>
                    <a:pt x="1979" y="2186"/>
                    <a:pt x="1978" y="2193"/>
                    <a:pt x="2019" y="2183"/>
                  </a:cubicBezTo>
                  <a:cubicBezTo>
                    <a:pt x="1987" y="2182"/>
                    <a:pt x="2022" y="2181"/>
                    <a:pt x="2020" y="2180"/>
                  </a:cubicBezTo>
                  <a:cubicBezTo>
                    <a:pt x="2017" y="2179"/>
                    <a:pt x="2008" y="2177"/>
                    <a:pt x="2022" y="2176"/>
                  </a:cubicBezTo>
                  <a:cubicBezTo>
                    <a:pt x="2040" y="2173"/>
                    <a:pt x="2056" y="2172"/>
                    <a:pt x="2061" y="2170"/>
                  </a:cubicBezTo>
                  <a:cubicBezTo>
                    <a:pt x="2057" y="2168"/>
                    <a:pt x="2088" y="2167"/>
                    <a:pt x="2061" y="2166"/>
                  </a:cubicBezTo>
                  <a:cubicBezTo>
                    <a:pt x="2107" y="2165"/>
                    <a:pt x="2041" y="2164"/>
                    <a:pt x="2066" y="2163"/>
                  </a:cubicBezTo>
                  <a:cubicBezTo>
                    <a:pt x="2097" y="2162"/>
                    <a:pt x="2075" y="2161"/>
                    <a:pt x="2081" y="2160"/>
                  </a:cubicBezTo>
                  <a:cubicBezTo>
                    <a:pt x="2086" y="2158"/>
                    <a:pt x="2109" y="2156"/>
                    <a:pt x="2102" y="2155"/>
                  </a:cubicBezTo>
                  <a:cubicBezTo>
                    <a:pt x="2069" y="2154"/>
                    <a:pt x="2087" y="2153"/>
                    <a:pt x="2100" y="2152"/>
                  </a:cubicBezTo>
                  <a:cubicBezTo>
                    <a:pt x="2113" y="2151"/>
                    <a:pt x="2139" y="2150"/>
                    <a:pt x="2104" y="2149"/>
                  </a:cubicBezTo>
                  <a:cubicBezTo>
                    <a:pt x="2106" y="2147"/>
                    <a:pt x="2176" y="2141"/>
                    <a:pt x="2163" y="2137"/>
                  </a:cubicBezTo>
                  <a:cubicBezTo>
                    <a:pt x="2159" y="2136"/>
                    <a:pt x="2192" y="2135"/>
                    <a:pt x="2167" y="2134"/>
                  </a:cubicBezTo>
                  <a:cubicBezTo>
                    <a:pt x="2147" y="2133"/>
                    <a:pt x="2181" y="2132"/>
                    <a:pt x="2184" y="2131"/>
                  </a:cubicBezTo>
                  <a:cubicBezTo>
                    <a:pt x="2180" y="2120"/>
                    <a:pt x="2236" y="2124"/>
                    <a:pt x="2186" y="2121"/>
                  </a:cubicBezTo>
                  <a:cubicBezTo>
                    <a:pt x="2226" y="2120"/>
                    <a:pt x="2199" y="2118"/>
                    <a:pt x="2206" y="2116"/>
                  </a:cubicBezTo>
                  <a:cubicBezTo>
                    <a:pt x="2222" y="2114"/>
                    <a:pt x="2170" y="2111"/>
                    <a:pt x="2186" y="2109"/>
                  </a:cubicBezTo>
                  <a:cubicBezTo>
                    <a:pt x="2235" y="2105"/>
                    <a:pt x="2191" y="2104"/>
                    <a:pt x="2206" y="2097"/>
                  </a:cubicBezTo>
                  <a:cubicBezTo>
                    <a:pt x="2207" y="2091"/>
                    <a:pt x="2190" y="2094"/>
                    <a:pt x="2204" y="2092"/>
                  </a:cubicBezTo>
                  <a:cubicBezTo>
                    <a:pt x="2230" y="2083"/>
                    <a:pt x="2283" y="2078"/>
                    <a:pt x="2290" y="2070"/>
                  </a:cubicBezTo>
                  <a:cubicBezTo>
                    <a:pt x="2277" y="2067"/>
                    <a:pt x="2302" y="2065"/>
                    <a:pt x="2307" y="2064"/>
                  </a:cubicBezTo>
                  <a:cubicBezTo>
                    <a:pt x="2320" y="2063"/>
                    <a:pt x="2308" y="2061"/>
                    <a:pt x="2311" y="2060"/>
                  </a:cubicBezTo>
                  <a:cubicBezTo>
                    <a:pt x="2313" y="2059"/>
                    <a:pt x="2334" y="2057"/>
                    <a:pt x="2323" y="2057"/>
                  </a:cubicBezTo>
                  <a:cubicBezTo>
                    <a:pt x="2299" y="2056"/>
                    <a:pt x="2342" y="2055"/>
                    <a:pt x="2323" y="2055"/>
                  </a:cubicBezTo>
                  <a:cubicBezTo>
                    <a:pt x="2297" y="2054"/>
                    <a:pt x="2352" y="2053"/>
                    <a:pt x="2314" y="2053"/>
                  </a:cubicBezTo>
                  <a:cubicBezTo>
                    <a:pt x="2312" y="2053"/>
                    <a:pt x="2330" y="2051"/>
                    <a:pt x="2324" y="2051"/>
                  </a:cubicBezTo>
                  <a:cubicBezTo>
                    <a:pt x="2294" y="2050"/>
                    <a:pt x="2343" y="2050"/>
                    <a:pt x="2333" y="2049"/>
                  </a:cubicBezTo>
                  <a:cubicBezTo>
                    <a:pt x="2323" y="2048"/>
                    <a:pt x="2331" y="2047"/>
                    <a:pt x="2331" y="2045"/>
                  </a:cubicBezTo>
                  <a:cubicBezTo>
                    <a:pt x="2332" y="2044"/>
                    <a:pt x="2326" y="2043"/>
                    <a:pt x="2350" y="2043"/>
                  </a:cubicBezTo>
                  <a:cubicBezTo>
                    <a:pt x="2321" y="2042"/>
                    <a:pt x="2321" y="2040"/>
                    <a:pt x="2337" y="2039"/>
                  </a:cubicBezTo>
                  <a:cubicBezTo>
                    <a:pt x="2364" y="2038"/>
                    <a:pt x="2306" y="2037"/>
                    <a:pt x="2331" y="2036"/>
                  </a:cubicBezTo>
                  <a:cubicBezTo>
                    <a:pt x="2347" y="2036"/>
                    <a:pt x="2351" y="2036"/>
                    <a:pt x="2373" y="2037"/>
                  </a:cubicBezTo>
                  <a:cubicBezTo>
                    <a:pt x="2362" y="2031"/>
                    <a:pt x="2383" y="2028"/>
                    <a:pt x="2398" y="2024"/>
                  </a:cubicBezTo>
                  <a:cubicBezTo>
                    <a:pt x="2425" y="2022"/>
                    <a:pt x="2388" y="2020"/>
                    <a:pt x="2392" y="2018"/>
                  </a:cubicBezTo>
                  <a:cubicBezTo>
                    <a:pt x="2395" y="2017"/>
                    <a:pt x="2394" y="2016"/>
                    <a:pt x="2378" y="2015"/>
                  </a:cubicBezTo>
                  <a:cubicBezTo>
                    <a:pt x="2360" y="2014"/>
                    <a:pt x="2379" y="2012"/>
                    <a:pt x="2351" y="2010"/>
                  </a:cubicBezTo>
                  <a:cubicBezTo>
                    <a:pt x="2334" y="2009"/>
                    <a:pt x="2390" y="2009"/>
                    <a:pt x="2358" y="2008"/>
                  </a:cubicBezTo>
                  <a:cubicBezTo>
                    <a:pt x="2342" y="2005"/>
                    <a:pt x="2336" y="2006"/>
                    <a:pt x="2308" y="2005"/>
                  </a:cubicBezTo>
                  <a:cubicBezTo>
                    <a:pt x="2339" y="2004"/>
                    <a:pt x="2338" y="2007"/>
                    <a:pt x="2358" y="2001"/>
                  </a:cubicBezTo>
                  <a:cubicBezTo>
                    <a:pt x="2369" y="2000"/>
                    <a:pt x="2344" y="1999"/>
                    <a:pt x="2351" y="1998"/>
                  </a:cubicBezTo>
                  <a:cubicBezTo>
                    <a:pt x="2357" y="1997"/>
                    <a:pt x="2348" y="1996"/>
                    <a:pt x="2353" y="1995"/>
                  </a:cubicBezTo>
                  <a:cubicBezTo>
                    <a:pt x="2357" y="1994"/>
                    <a:pt x="2367" y="1993"/>
                    <a:pt x="2362" y="1992"/>
                  </a:cubicBezTo>
                  <a:cubicBezTo>
                    <a:pt x="2340" y="1987"/>
                    <a:pt x="2366" y="1988"/>
                    <a:pt x="2349" y="1985"/>
                  </a:cubicBezTo>
                  <a:cubicBezTo>
                    <a:pt x="2331" y="1983"/>
                    <a:pt x="2362" y="1982"/>
                    <a:pt x="2352" y="1981"/>
                  </a:cubicBezTo>
                  <a:cubicBezTo>
                    <a:pt x="2343" y="1979"/>
                    <a:pt x="2325" y="1978"/>
                    <a:pt x="2334" y="1977"/>
                  </a:cubicBezTo>
                  <a:cubicBezTo>
                    <a:pt x="2354" y="1974"/>
                    <a:pt x="2333" y="1972"/>
                    <a:pt x="2297" y="1970"/>
                  </a:cubicBezTo>
                  <a:cubicBezTo>
                    <a:pt x="2358" y="1970"/>
                    <a:pt x="2339" y="1951"/>
                    <a:pt x="2270" y="1948"/>
                  </a:cubicBezTo>
                  <a:cubicBezTo>
                    <a:pt x="2293" y="1947"/>
                    <a:pt x="2332" y="1946"/>
                    <a:pt x="2283" y="1945"/>
                  </a:cubicBezTo>
                  <a:cubicBezTo>
                    <a:pt x="2258" y="1946"/>
                    <a:pt x="2280" y="1944"/>
                    <a:pt x="2290" y="1945"/>
                  </a:cubicBezTo>
                  <a:cubicBezTo>
                    <a:pt x="2285" y="1945"/>
                    <a:pt x="2281" y="1946"/>
                    <a:pt x="2283" y="1945"/>
                  </a:cubicBezTo>
                  <a:cubicBezTo>
                    <a:pt x="2257" y="1944"/>
                    <a:pt x="2294" y="1943"/>
                    <a:pt x="2274" y="1942"/>
                  </a:cubicBezTo>
                  <a:cubicBezTo>
                    <a:pt x="2259" y="1941"/>
                    <a:pt x="2239" y="1939"/>
                    <a:pt x="2249" y="1938"/>
                  </a:cubicBezTo>
                  <a:cubicBezTo>
                    <a:pt x="2287" y="1937"/>
                    <a:pt x="2216" y="1935"/>
                    <a:pt x="2267" y="1934"/>
                  </a:cubicBezTo>
                  <a:cubicBezTo>
                    <a:pt x="2210" y="1929"/>
                    <a:pt x="2131" y="1911"/>
                    <a:pt x="2079" y="1900"/>
                  </a:cubicBezTo>
                  <a:cubicBezTo>
                    <a:pt x="2029" y="1899"/>
                    <a:pt x="2048" y="1891"/>
                    <a:pt x="1961" y="1888"/>
                  </a:cubicBezTo>
                  <a:cubicBezTo>
                    <a:pt x="1990" y="1887"/>
                    <a:pt x="1966" y="1886"/>
                    <a:pt x="1979" y="1885"/>
                  </a:cubicBezTo>
                  <a:cubicBezTo>
                    <a:pt x="1993" y="1883"/>
                    <a:pt x="1940" y="1882"/>
                    <a:pt x="1977" y="1881"/>
                  </a:cubicBezTo>
                  <a:cubicBezTo>
                    <a:pt x="1923" y="1862"/>
                    <a:pt x="1705" y="1853"/>
                    <a:pt x="1602" y="1832"/>
                  </a:cubicBezTo>
                  <a:cubicBezTo>
                    <a:pt x="1560" y="1831"/>
                    <a:pt x="1602" y="1829"/>
                    <a:pt x="1564" y="1828"/>
                  </a:cubicBezTo>
                  <a:cubicBezTo>
                    <a:pt x="1616" y="1827"/>
                    <a:pt x="1556" y="1825"/>
                    <a:pt x="1558" y="1824"/>
                  </a:cubicBezTo>
                  <a:cubicBezTo>
                    <a:pt x="1562" y="1821"/>
                    <a:pt x="1573" y="1818"/>
                    <a:pt x="1542" y="1815"/>
                  </a:cubicBezTo>
                  <a:cubicBezTo>
                    <a:pt x="1521" y="1811"/>
                    <a:pt x="1569" y="1810"/>
                    <a:pt x="1578" y="1809"/>
                  </a:cubicBezTo>
                  <a:cubicBezTo>
                    <a:pt x="1565" y="1809"/>
                    <a:pt x="1531" y="1809"/>
                    <a:pt x="1550" y="1808"/>
                  </a:cubicBezTo>
                  <a:cubicBezTo>
                    <a:pt x="1563" y="1807"/>
                    <a:pt x="1582" y="1806"/>
                    <a:pt x="1577" y="1805"/>
                  </a:cubicBezTo>
                  <a:cubicBezTo>
                    <a:pt x="1571" y="1805"/>
                    <a:pt x="1617" y="1804"/>
                    <a:pt x="1590" y="1803"/>
                  </a:cubicBezTo>
                  <a:cubicBezTo>
                    <a:pt x="1581" y="1803"/>
                    <a:pt x="1595" y="1802"/>
                    <a:pt x="1592" y="1801"/>
                  </a:cubicBezTo>
                  <a:cubicBezTo>
                    <a:pt x="1587" y="1800"/>
                    <a:pt x="1597" y="1799"/>
                    <a:pt x="1603" y="1798"/>
                  </a:cubicBezTo>
                  <a:cubicBezTo>
                    <a:pt x="1608" y="1798"/>
                    <a:pt x="1617" y="1797"/>
                    <a:pt x="1623" y="1796"/>
                  </a:cubicBezTo>
                  <a:cubicBezTo>
                    <a:pt x="1628" y="1796"/>
                    <a:pt x="1586" y="1795"/>
                    <a:pt x="1620" y="1794"/>
                  </a:cubicBezTo>
                  <a:cubicBezTo>
                    <a:pt x="1576" y="1794"/>
                    <a:pt x="1643" y="1791"/>
                    <a:pt x="1665" y="1786"/>
                  </a:cubicBezTo>
                  <a:cubicBezTo>
                    <a:pt x="1670" y="1776"/>
                    <a:pt x="1752" y="1775"/>
                    <a:pt x="1766" y="1767"/>
                  </a:cubicBezTo>
                  <a:cubicBezTo>
                    <a:pt x="1736" y="1767"/>
                    <a:pt x="1763" y="1766"/>
                    <a:pt x="1775" y="1766"/>
                  </a:cubicBezTo>
                  <a:cubicBezTo>
                    <a:pt x="1785" y="1760"/>
                    <a:pt x="1828" y="1746"/>
                    <a:pt x="1871" y="1746"/>
                  </a:cubicBezTo>
                  <a:cubicBezTo>
                    <a:pt x="1834" y="1745"/>
                    <a:pt x="1884" y="1744"/>
                    <a:pt x="1875" y="1743"/>
                  </a:cubicBezTo>
                  <a:cubicBezTo>
                    <a:pt x="1868" y="1743"/>
                    <a:pt x="1869" y="1741"/>
                    <a:pt x="1890" y="1740"/>
                  </a:cubicBezTo>
                  <a:cubicBezTo>
                    <a:pt x="1908" y="1740"/>
                    <a:pt x="1883" y="1737"/>
                    <a:pt x="1900" y="1736"/>
                  </a:cubicBezTo>
                  <a:cubicBezTo>
                    <a:pt x="1981" y="1728"/>
                    <a:pt x="1984" y="1720"/>
                    <a:pt x="2101" y="1708"/>
                  </a:cubicBezTo>
                  <a:cubicBezTo>
                    <a:pt x="2061" y="1707"/>
                    <a:pt x="2103" y="1706"/>
                    <a:pt x="2108" y="1706"/>
                  </a:cubicBezTo>
                  <a:cubicBezTo>
                    <a:pt x="2123" y="1704"/>
                    <a:pt x="2144" y="1702"/>
                    <a:pt x="2144" y="1699"/>
                  </a:cubicBezTo>
                  <a:cubicBezTo>
                    <a:pt x="2144" y="1698"/>
                    <a:pt x="2131" y="1696"/>
                    <a:pt x="2179" y="1695"/>
                  </a:cubicBezTo>
                  <a:cubicBezTo>
                    <a:pt x="2184" y="1695"/>
                    <a:pt x="2184" y="1694"/>
                    <a:pt x="2185" y="1694"/>
                  </a:cubicBezTo>
                  <a:cubicBezTo>
                    <a:pt x="2195" y="1692"/>
                    <a:pt x="2176" y="1690"/>
                    <a:pt x="2202" y="1687"/>
                  </a:cubicBezTo>
                  <a:cubicBezTo>
                    <a:pt x="2223" y="1686"/>
                    <a:pt x="2216" y="1683"/>
                    <a:pt x="2224" y="1681"/>
                  </a:cubicBezTo>
                  <a:cubicBezTo>
                    <a:pt x="2243" y="1676"/>
                    <a:pt x="2243" y="1669"/>
                    <a:pt x="2249" y="1665"/>
                  </a:cubicBezTo>
                  <a:cubicBezTo>
                    <a:pt x="2288" y="1662"/>
                    <a:pt x="2266" y="1659"/>
                    <a:pt x="2267" y="1656"/>
                  </a:cubicBezTo>
                  <a:cubicBezTo>
                    <a:pt x="2267" y="1654"/>
                    <a:pt x="2226" y="1652"/>
                    <a:pt x="2289" y="1650"/>
                  </a:cubicBezTo>
                  <a:cubicBezTo>
                    <a:pt x="2292" y="1650"/>
                    <a:pt x="2291" y="1650"/>
                    <a:pt x="2287" y="1650"/>
                  </a:cubicBezTo>
                  <a:cubicBezTo>
                    <a:pt x="2253" y="1648"/>
                    <a:pt x="2314" y="1647"/>
                    <a:pt x="2289" y="1647"/>
                  </a:cubicBezTo>
                  <a:cubicBezTo>
                    <a:pt x="2258" y="1645"/>
                    <a:pt x="2295" y="1645"/>
                    <a:pt x="2292" y="1644"/>
                  </a:cubicBezTo>
                  <a:cubicBezTo>
                    <a:pt x="2288" y="1643"/>
                    <a:pt x="2278" y="1641"/>
                    <a:pt x="2303" y="1640"/>
                  </a:cubicBezTo>
                  <a:cubicBezTo>
                    <a:pt x="2336" y="1639"/>
                    <a:pt x="2284" y="1638"/>
                    <a:pt x="2289" y="1637"/>
                  </a:cubicBezTo>
                  <a:cubicBezTo>
                    <a:pt x="2326" y="1633"/>
                    <a:pt x="2299" y="1630"/>
                    <a:pt x="2332" y="1628"/>
                  </a:cubicBezTo>
                  <a:cubicBezTo>
                    <a:pt x="2343" y="1628"/>
                    <a:pt x="2302" y="1627"/>
                    <a:pt x="2327" y="1626"/>
                  </a:cubicBezTo>
                  <a:cubicBezTo>
                    <a:pt x="2347" y="1625"/>
                    <a:pt x="2326" y="1623"/>
                    <a:pt x="2352" y="1621"/>
                  </a:cubicBezTo>
                  <a:cubicBezTo>
                    <a:pt x="2317" y="1620"/>
                    <a:pt x="2358" y="1619"/>
                    <a:pt x="2353" y="1618"/>
                  </a:cubicBezTo>
                  <a:cubicBezTo>
                    <a:pt x="2351" y="1609"/>
                    <a:pt x="2341" y="1611"/>
                    <a:pt x="2384" y="1608"/>
                  </a:cubicBezTo>
                  <a:cubicBezTo>
                    <a:pt x="2393" y="1608"/>
                    <a:pt x="2398" y="1606"/>
                    <a:pt x="2392" y="1606"/>
                  </a:cubicBezTo>
                  <a:cubicBezTo>
                    <a:pt x="2360" y="1605"/>
                    <a:pt x="2391" y="1604"/>
                    <a:pt x="2396" y="1604"/>
                  </a:cubicBezTo>
                  <a:cubicBezTo>
                    <a:pt x="2404" y="1603"/>
                    <a:pt x="2355" y="1602"/>
                    <a:pt x="2388" y="1601"/>
                  </a:cubicBezTo>
                  <a:cubicBezTo>
                    <a:pt x="2420" y="1597"/>
                    <a:pt x="2393" y="1597"/>
                    <a:pt x="2427" y="1593"/>
                  </a:cubicBezTo>
                  <a:cubicBezTo>
                    <a:pt x="2435" y="1592"/>
                    <a:pt x="2409" y="1591"/>
                    <a:pt x="2417" y="1591"/>
                  </a:cubicBezTo>
                  <a:cubicBezTo>
                    <a:pt x="2430" y="1590"/>
                    <a:pt x="2419" y="1589"/>
                    <a:pt x="2426" y="1588"/>
                  </a:cubicBezTo>
                  <a:cubicBezTo>
                    <a:pt x="2436" y="1587"/>
                    <a:pt x="2434" y="1586"/>
                    <a:pt x="2450" y="1585"/>
                  </a:cubicBezTo>
                  <a:cubicBezTo>
                    <a:pt x="2478" y="1584"/>
                    <a:pt x="2421" y="1583"/>
                    <a:pt x="2434" y="1582"/>
                  </a:cubicBezTo>
                  <a:cubicBezTo>
                    <a:pt x="2446" y="1581"/>
                    <a:pt x="2465" y="1580"/>
                    <a:pt x="2456" y="1579"/>
                  </a:cubicBezTo>
                  <a:cubicBezTo>
                    <a:pt x="2441" y="1576"/>
                    <a:pt x="2507" y="1574"/>
                    <a:pt x="2461" y="1572"/>
                  </a:cubicBezTo>
                  <a:cubicBezTo>
                    <a:pt x="2507" y="1569"/>
                    <a:pt x="2438" y="1570"/>
                    <a:pt x="2477" y="1565"/>
                  </a:cubicBezTo>
                  <a:cubicBezTo>
                    <a:pt x="2481" y="1564"/>
                    <a:pt x="2473" y="1563"/>
                    <a:pt x="2490" y="1562"/>
                  </a:cubicBezTo>
                  <a:cubicBezTo>
                    <a:pt x="2501" y="1561"/>
                    <a:pt x="2469" y="1559"/>
                    <a:pt x="2480" y="1559"/>
                  </a:cubicBezTo>
                  <a:cubicBezTo>
                    <a:pt x="2499" y="1558"/>
                    <a:pt x="2477" y="1557"/>
                    <a:pt x="2488" y="1556"/>
                  </a:cubicBezTo>
                  <a:cubicBezTo>
                    <a:pt x="2494" y="1556"/>
                    <a:pt x="2487" y="1555"/>
                    <a:pt x="2488" y="1554"/>
                  </a:cubicBezTo>
                  <a:cubicBezTo>
                    <a:pt x="2445" y="1554"/>
                    <a:pt x="2451" y="1553"/>
                    <a:pt x="2458" y="1553"/>
                  </a:cubicBezTo>
                  <a:cubicBezTo>
                    <a:pt x="2469" y="1551"/>
                    <a:pt x="2497" y="1550"/>
                    <a:pt x="2464" y="1549"/>
                  </a:cubicBezTo>
                  <a:cubicBezTo>
                    <a:pt x="2429" y="1548"/>
                    <a:pt x="2475" y="1547"/>
                    <a:pt x="2465" y="1546"/>
                  </a:cubicBezTo>
                  <a:cubicBezTo>
                    <a:pt x="2445" y="1544"/>
                    <a:pt x="2440" y="1541"/>
                    <a:pt x="2437" y="1538"/>
                  </a:cubicBezTo>
                  <a:cubicBezTo>
                    <a:pt x="2435" y="1537"/>
                    <a:pt x="2418" y="1535"/>
                    <a:pt x="2453" y="1534"/>
                  </a:cubicBezTo>
                  <a:cubicBezTo>
                    <a:pt x="2424" y="1533"/>
                    <a:pt x="2437" y="1531"/>
                    <a:pt x="2436" y="1530"/>
                  </a:cubicBezTo>
                  <a:cubicBezTo>
                    <a:pt x="2434" y="1528"/>
                    <a:pt x="2429" y="1526"/>
                    <a:pt x="2438" y="1524"/>
                  </a:cubicBezTo>
                  <a:cubicBezTo>
                    <a:pt x="2443" y="1522"/>
                    <a:pt x="2394" y="1522"/>
                    <a:pt x="2435" y="1521"/>
                  </a:cubicBezTo>
                  <a:cubicBezTo>
                    <a:pt x="2423" y="1520"/>
                    <a:pt x="2411" y="1518"/>
                    <a:pt x="2401" y="1518"/>
                  </a:cubicBezTo>
                  <a:cubicBezTo>
                    <a:pt x="2412" y="1517"/>
                    <a:pt x="2437" y="1515"/>
                    <a:pt x="2433" y="1515"/>
                  </a:cubicBezTo>
                  <a:cubicBezTo>
                    <a:pt x="2404" y="1514"/>
                    <a:pt x="2442" y="1514"/>
                    <a:pt x="2435" y="1513"/>
                  </a:cubicBezTo>
                  <a:cubicBezTo>
                    <a:pt x="2426" y="1511"/>
                    <a:pt x="2409" y="1510"/>
                    <a:pt x="2406" y="1506"/>
                  </a:cubicBezTo>
                  <a:cubicBezTo>
                    <a:pt x="2408" y="1505"/>
                    <a:pt x="2360" y="1505"/>
                    <a:pt x="2389" y="1503"/>
                  </a:cubicBezTo>
                  <a:cubicBezTo>
                    <a:pt x="2403" y="1502"/>
                    <a:pt x="2395" y="1500"/>
                    <a:pt x="2388" y="1499"/>
                  </a:cubicBezTo>
                  <a:cubicBezTo>
                    <a:pt x="2358" y="1498"/>
                    <a:pt x="2371" y="1497"/>
                    <a:pt x="2375" y="1496"/>
                  </a:cubicBezTo>
                  <a:cubicBezTo>
                    <a:pt x="2345" y="1489"/>
                    <a:pt x="2401" y="1490"/>
                    <a:pt x="2305" y="1488"/>
                  </a:cubicBezTo>
                  <a:cubicBezTo>
                    <a:pt x="2383" y="1487"/>
                    <a:pt x="2366" y="1483"/>
                    <a:pt x="2333" y="1482"/>
                  </a:cubicBezTo>
                  <a:cubicBezTo>
                    <a:pt x="2380" y="1480"/>
                    <a:pt x="2332" y="1480"/>
                    <a:pt x="2350" y="1477"/>
                  </a:cubicBezTo>
                  <a:cubicBezTo>
                    <a:pt x="2357" y="1475"/>
                    <a:pt x="2366" y="1473"/>
                    <a:pt x="2346" y="1472"/>
                  </a:cubicBezTo>
                  <a:cubicBezTo>
                    <a:pt x="2314" y="1471"/>
                    <a:pt x="2349" y="1470"/>
                    <a:pt x="2341" y="1469"/>
                  </a:cubicBezTo>
                  <a:cubicBezTo>
                    <a:pt x="2303" y="1464"/>
                    <a:pt x="2380" y="1464"/>
                    <a:pt x="2331" y="1462"/>
                  </a:cubicBezTo>
                  <a:cubicBezTo>
                    <a:pt x="2309" y="1455"/>
                    <a:pt x="2302" y="1453"/>
                    <a:pt x="2273" y="1445"/>
                  </a:cubicBezTo>
                  <a:cubicBezTo>
                    <a:pt x="2311" y="1444"/>
                    <a:pt x="2246" y="1443"/>
                    <a:pt x="2269" y="1442"/>
                  </a:cubicBezTo>
                  <a:cubicBezTo>
                    <a:pt x="2301" y="1441"/>
                    <a:pt x="2282" y="1441"/>
                    <a:pt x="2270" y="1440"/>
                  </a:cubicBezTo>
                  <a:cubicBezTo>
                    <a:pt x="2206" y="1435"/>
                    <a:pt x="2191" y="1422"/>
                    <a:pt x="2126" y="1417"/>
                  </a:cubicBezTo>
                  <a:cubicBezTo>
                    <a:pt x="2127" y="1416"/>
                    <a:pt x="2092" y="1415"/>
                    <a:pt x="2118" y="1414"/>
                  </a:cubicBezTo>
                  <a:cubicBezTo>
                    <a:pt x="2142" y="1413"/>
                    <a:pt x="2106" y="1412"/>
                    <a:pt x="2102" y="1411"/>
                  </a:cubicBezTo>
                  <a:cubicBezTo>
                    <a:pt x="2073" y="1401"/>
                    <a:pt x="2100" y="1407"/>
                    <a:pt x="2041" y="1401"/>
                  </a:cubicBezTo>
                  <a:cubicBezTo>
                    <a:pt x="2088" y="1399"/>
                    <a:pt x="1995" y="1397"/>
                    <a:pt x="2040" y="1395"/>
                  </a:cubicBezTo>
                  <a:cubicBezTo>
                    <a:pt x="1956" y="1387"/>
                    <a:pt x="1981" y="1383"/>
                    <a:pt x="1860" y="1376"/>
                  </a:cubicBezTo>
                  <a:cubicBezTo>
                    <a:pt x="1874" y="1375"/>
                    <a:pt x="1889" y="1375"/>
                    <a:pt x="1893" y="1375"/>
                  </a:cubicBezTo>
                  <a:cubicBezTo>
                    <a:pt x="1915" y="1371"/>
                    <a:pt x="1828" y="1378"/>
                    <a:pt x="1862" y="1368"/>
                  </a:cubicBezTo>
                  <a:cubicBezTo>
                    <a:pt x="1857" y="1368"/>
                    <a:pt x="1844" y="1368"/>
                    <a:pt x="1830" y="1367"/>
                  </a:cubicBezTo>
                  <a:cubicBezTo>
                    <a:pt x="1848" y="1364"/>
                    <a:pt x="1808" y="1362"/>
                    <a:pt x="1772" y="1359"/>
                  </a:cubicBezTo>
                  <a:cubicBezTo>
                    <a:pt x="1887" y="1358"/>
                    <a:pt x="1675" y="1347"/>
                    <a:pt x="1666" y="1343"/>
                  </a:cubicBezTo>
                  <a:cubicBezTo>
                    <a:pt x="1584" y="1328"/>
                    <a:pt x="1546" y="1326"/>
                    <a:pt x="1509" y="1307"/>
                  </a:cubicBezTo>
                  <a:cubicBezTo>
                    <a:pt x="1511" y="1304"/>
                    <a:pt x="1473" y="1301"/>
                    <a:pt x="1517" y="1298"/>
                  </a:cubicBezTo>
                  <a:cubicBezTo>
                    <a:pt x="1527" y="1298"/>
                    <a:pt x="1515" y="1297"/>
                    <a:pt x="1511" y="1296"/>
                  </a:cubicBezTo>
                  <a:cubicBezTo>
                    <a:pt x="1494" y="1297"/>
                    <a:pt x="1494" y="1281"/>
                    <a:pt x="1508" y="1280"/>
                  </a:cubicBezTo>
                  <a:cubicBezTo>
                    <a:pt x="1508" y="1279"/>
                    <a:pt x="1498" y="1278"/>
                    <a:pt x="1500" y="1276"/>
                  </a:cubicBezTo>
                  <a:cubicBezTo>
                    <a:pt x="1501" y="1275"/>
                    <a:pt x="1527" y="1274"/>
                    <a:pt x="1516" y="1273"/>
                  </a:cubicBezTo>
                  <a:cubicBezTo>
                    <a:pt x="1488" y="1272"/>
                    <a:pt x="1525" y="1271"/>
                    <a:pt x="1528" y="1270"/>
                  </a:cubicBezTo>
                  <a:cubicBezTo>
                    <a:pt x="1553" y="1270"/>
                    <a:pt x="1523" y="1267"/>
                    <a:pt x="1561" y="1265"/>
                  </a:cubicBezTo>
                  <a:cubicBezTo>
                    <a:pt x="1509" y="1263"/>
                    <a:pt x="1570" y="1262"/>
                    <a:pt x="1564" y="1260"/>
                  </a:cubicBezTo>
                  <a:cubicBezTo>
                    <a:pt x="1557" y="1258"/>
                    <a:pt x="1549" y="1256"/>
                    <a:pt x="1580" y="1255"/>
                  </a:cubicBezTo>
                  <a:cubicBezTo>
                    <a:pt x="1590" y="1254"/>
                    <a:pt x="1585" y="1253"/>
                    <a:pt x="1581" y="1252"/>
                  </a:cubicBezTo>
                  <a:cubicBezTo>
                    <a:pt x="1576" y="1252"/>
                    <a:pt x="1621" y="1251"/>
                    <a:pt x="1587" y="1250"/>
                  </a:cubicBezTo>
                  <a:cubicBezTo>
                    <a:pt x="1609" y="1249"/>
                    <a:pt x="1559" y="1247"/>
                    <a:pt x="1587" y="1246"/>
                  </a:cubicBezTo>
                  <a:cubicBezTo>
                    <a:pt x="1623" y="1244"/>
                    <a:pt x="1566" y="1243"/>
                    <a:pt x="1579" y="1241"/>
                  </a:cubicBezTo>
                  <a:cubicBezTo>
                    <a:pt x="1591" y="1240"/>
                    <a:pt x="1590" y="1238"/>
                    <a:pt x="1579" y="1237"/>
                  </a:cubicBezTo>
                  <a:cubicBezTo>
                    <a:pt x="1568" y="1235"/>
                    <a:pt x="1636" y="1234"/>
                    <a:pt x="1584" y="1233"/>
                  </a:cubicBezTo>
                  <a:cubicBezTo>
                    <a:pt x="1621" y="1231"/>
                    <a:pt x="1596" y="1229"/>
                    <a:pt x="1602" y="1227"/>
                  </a:cubicBezTo>
                  <a:cubicBezTo>
                    <a:pt x="1610" y="1215"/>
                    <a:pt x="1587" y="1217"/>
                    <a:pt x="1588" y="1215"/>
                  </a:cubicBezTo>
                  <a:cubicBezTo>
                    <a:pt x="1623" y="1214"/>
                    <a:pt x="1580" y="1213"/>
                    <a:pt x="1590" y="1213"/>
                  </a:cubicBezTo>
                  <a:cubicBezTo>
                    <a:pt x="1602" y="1212"/>
                    <a:pt x="1589" y="1211"/>
                    <a:pt x="1600" y="1210"/>
                  </a:cubicBezTo>
                  <a:cubicBezTo>
                    <a:pt x="1616" y="1205"/>
                    <a:pt x="1580" y="1204"/>
                    <a:pt x="1621" y="1203"/>
                  </a:cubicBezTo>
                  <a:cubicBezTo>
                    <a:pt x="1587" y="1202"/>
                    <a:pt x="1622" y="1200"/>
                    <a:pt x="1613" y="1199"/>
                  </a:cubicBezTo>
                  <a:cubicBezTo>
                    <a:pt x="1593" y="1197"/>
                    <a:pt x="1591" y="1195"/>
                    <a:pt x="1607" y="1194"/>
                  </a:cubicBezTo>
                  <a:cubicBezTo>
                    <a:pt x="1656" y="1182"/>
                    <a:pt x="1575" y="1187"/>
                    <a:pt x="1559" y="1187"/>
                  </a:cubicBezTo>
                  <a:cubicBezTo>
                    <a:pt x="1578" y="1187"/>
                    <a:pt x="1590" y="1187"/>
                    <a:pt x="1602" y="1188"/>
                  </a:cubicBezTo>
                  <a:cubicBezTo>
                    <a:pt x="1584" y="1188"/>
                    <a:pt x="1596" y="1189"/>
                    <a:pt x="1594" y="1190"/>
                  </a:cubicBezTo>
                  <a:cubicBezTo>
                    <a:pt x="1590" y="1190"/>
                    <a:pt x="1586" y="1189"/>
                    <a:pt x="1582" y="1189"/>
                  </a:cubicBezTo>
                  <a:cubicBezTo>
                    <a:pt x="1617" y="1189"/>
                    <a:pt x="1517" y="1190"/>
                    <a:pt x="1603" y="1191"/>
                  </a:cubicBezTo>
                  <a:cubicBezTo>
                    <a:pt x="1588" y="1191"/>
                    <a:pt x="1575" y="1191"/>
                    <a:pt x="1561" y="1192"/>
                  </a:cubicBezTo>
                  <a:cubicBezTo>
                    <a:pt x="1563" y="1198"/>
                    <a:pt x="1550" y="1196"/>
                    <a:pt x="1540" y="1198"/>
                  </a:cubicBezTo>
                  <a:cubicBezTo>
                    <a:pt x="1529" y="1199"/>
                    <a:pt x="1566" y="1199"/>
                    <a:pt x="1543" y="1201"/>
                  </a:cubicBezTo>
                  <a:cubicBezTo>
                    <a:pt x="1527" y="1201"/>
                    <a:pt x="1540" y="1203"/>
                    <a:pt x="1540" y="1204"/>
                  </a:cubicBezTo>
                  <a:cubicBezTo>
                    <a:pt x="1540" y="1205"/>
                    <a:pt x="1547" y="1206"/>
                    <a:pt x="1539" y="1206"/>
                  </a:cubicBezTo>
                  <a:cubicBezTo>
                    <a:pt x="1508" y="1208"/>
                    <a:pt x="1520" y="1210"/>
                    <a:pt x="1520" y="1212"/>
                  </a:cubicBezTo>
                  <a:cubicBezTo>
                    <a:pt x="1520" y="1213"/>
                    <a:pt x="1488" y="1215"/>
                    <a:pt x="1519" y="1216"/>
                  </a:cubicBezTo>
                  <a:cubicBezTo>
                    <a:pt x="1491" y="1217"/>
                    <a:pt x="1516" y="1218"/>
                    <a:pt x="1501" y="1219"/>
                  </a:cubicBezTo>
                  <a:cubicBezTo>
                    <a:pt x="1488" y="1220"/>
                    <a:pt x="1494" y="1222"/>
                    <a:pt x="1500" y="1223"/>
                  </a:cubicBezTo>
                  <a:cubicBezTo>
                    <a:pt x="1505" y="1224"/>
                    <a:pt x="1464" y="1225"/>
                    <a:pt x="1499" y="1226"/>
                  </a:cubicBezTo>
                  <a:cubicBezTo>
                    <a:pt x="1448" y="1241"/>
                    <a:pt x="1437" y="1234"/>
                    <a:pt x="1415" y="1241"/>
                  </a:cubicBezTo>
                  <a:cubicBezTo>
                    <a:pt x="1416" y="1252"/>
                    <a:pt x="1331" y="1251"/>
                    <a:pt x="1374" y="1255"/>
                  </a:cubicBezTo>
                  <a:cubicBezTo>
                    <a:pt x="1321" y="1260"/>
                    <a:pt x="1276" y="1258"/>
                    <a:pt x="1221" y="1256"/>
                  </a:cubicBezTo>
                  <a:cubicBezTo>
                    <a:pt x="1188" y="1255"/>
                    <a:pt x="1252" y="1254"/>
                    <a:pt x="1213" y="1254"/>
                  </a:cubicBezTo>
                  <a:cubicBezTo>
                    <a:pt x="1201" y="1252"/>
                    <a:pt x="1240" y="1252"/>
                    <a:pt x="1249" y="1251"/>
                  </a:cubicBezTo>
                  <a:lnTo>
                    <a:pt x="1249" y="1251"/>
                  </a:lnTo>
                  <a:cubicBezTo>
                    <a:pt x="1170" y="1251"/>
                    <a:pt x="1258" y="1240"/>
                    <a:pt x="1290" y="1239"/>
                  </a:cubicBezTo>
                  <a:cubicBezTo>
                    <a:pt x="1294" y="1252"/>
                    <a:pt x="1283" y="1248"/>
                    <a:pt x="1269" y="1250"/>
                  </a:cubicBezTo>
                  <a:cubicBezTo>
                    <a:pt x="1275" y="1250"/>
                    <a:pt x="1281" y="1250"/>
                    <a:pt x="1287" y="1250"/>
                  </a:cubicBezTo>
                  <a:cubicBezTo>
                    <a:pt x="1274" y="1250"/>
                    <a:pt x="1261" y="1251"/>
                    <a:pt x="1249" y="1251"/>
                  </a:cubicBezTo>
                  <a:cubicBezTo>
                    <a:pt x="1265" y="1258"/>
                    <a:pt x="1328" y="1253"/>
                    <a:pt x="1353" y="1247"/>
                  </a:cubicBezTo>
                  <a:cubicBezTo>
                    <a:pt x="1326" y="1245"/>
                    <a:pt x="1360" y="1243"/>
                    <a:pt x="1354" y="1242"/>
                  </a:cubicBezTo>
                  <a:cubicBezTo>
                    <a:pt x="1330" y="1233"/>
                    <a:pt x="1403" y="1250"/>
                    <a:pt x="1394" y="1222"/>
                  </a:cubicBezTo>
                  <a:cubicBezTo>
                    <a:pt x="1347" y="1223"/>
                    <a:pt x="1383" y="1225"/>
                    <a:pt x="1334" y="1216"/>
                  </a:cubicBezTo>
                  <a:cubicBezTo>
                    <a:pt x="1382" y="1214"/>
                    <a:pt x="1317" y="1215"/>
                    <a:pt x="1347" y="1212"/>
                  </a:cubicBezTo>
                  <a:cubicBezTo>
                    <a:pt x="1307" y="1212"/>
                    <a:pt x="1378" y="1211"/>
                    <a:pt x="1338" y="1210"/>
                  </a:cubicBezTo>
                  <a:cubicBezTo>
                    <a:pt x="1356" y="1209"/>
                    <a:pt x="1326" y="1207"/>
                    <a:pt x="1331" y="1206"/>
                  </a:cubicBezTo>
                  <a:cubicBezTo>
                    <a:pt x="1334" y="1198"/>
                    <a:pt x="1338" y="1201"/>
                    <a:pt x="1353" y="1200"/>
                  </a:cubicBezTo>
                  <a:cubicBezTo>
                    <a:pt x="1394" y="1198"/>
                    <a:pt x="1357" y="1196"/>
                    <a:pt x="1378" y="1191"/>
                  </a:cubicBezTo>
                  <a:cubicBezTo>
                    <a:pt x="1390" y="1188"/>
                    <a:pt x="1437" y="1185"/>
                    <a:pt x="1398" y="1184"/>
                  </a:cubicBezTo>
                  <a:cubicBezTo>
                    <a:pt x="1410" y="1184"/>
                    <a:pt x="1422" y="1184"/>
                    <a:pt x="1434" y="1184"/>
                  </a:cubicBezTo>
                  <a:cubicBezTo>
                    <a:pt x="1433" y="1183"/>
                    <a:pt x="1448" y="1181"/>
                    <a:pt x="1417" y="1181"/>
                  </a:cubicBezTo>
                  <a:cubicBezTo>
                    <a:pt x="1432" y="1179"/>
                    <a:pt x="1472" y="1180"/>
                    <a:pt x="1446" y="1175"/>
                  </a:cubicBezTo>
                  <a:cubicBezTo>
                    <a:pt x="1475" y="1173"/>
                    <a:pt x="1430" y="1171"/>
                    <a:pt x="1496" y="1170"/>
                  </a:cubicBezTo>
                  <a:cubicBezTo>
                    <a:pt x="1500" y="1164"/>
                    <a:pt x="1567" y="1162"/>
                    <a:pt x="1561" y="1159"/>
                  </a:cubicBezTo>
                  <a:cubicBezTo>
                    <a:pt x="1610" y="1158"/>
                    <a:pt x="1557" y="1156"/>
                    <a:pt x="1578" y="1155"/>
                  </a:cubicBezTo>
                  <a:cubicBezTo>
                    <a:pt x="1596" y="1153"/>
                    <a:pt x="1564" y="1152"/>
                    <a:pt x="1600" y="1151"/>
                  </a:cubicBezTo>
                  <a:cubicBezTo>
                    <a:pt x="1568" y="1149"/>
                    <a:pt x="1619" y="1148"/>
                    <a:pt x="1603" y="1147"/>
                  </a:cubicBezTo>
                  <a:cubicBezTo>
                    <a:pt x="1597" y="1147"/>
                    <a:pt x="1591" y="1147"/>
                    <a:pt x="1585" y="11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6"/>
            <p:cNvSpPr/>
            <p:nvPr/>
          </p:nvSpPr>
          <p:spPr>
            <a:xfrm rot="4499999" flipH="1">
              <a:off x="6487077" y="-887338"/>
              <a:ext cx="1566030" cy="1572150"/>
            </a:xfrm>
            <a:custGeom>
              <a:avLst/>
              <a:gdLst/>
              <a:ahLst/>
              <a:cxnLst/>
              <a:rect l="l" t="t" r="r" b="b"/>
              <a:pathLst>
                <a:path w="3577" h="3591" extrusionOk="0">
                  <a:moveTo>
                    <a:pt x="1585" y="1146"/>
                  </a:moveTo>
                  <a:cubicBezTo>
                    <a:pt x="1591" y="1146"/>
                    <a:pt x="1597" y="1146"/>
                    <a:pt x="1603" y="1146"/>
                  </a:cubicBezTo>
                  <a:cubicBezTo>
                    <a:pt x="1587" y="1142"/>
                    <a:pt x="1721" y="1148"/>
                    <a:pt x="1707" y="1140"/>
                  </a:cubicBezTo>
                  <a:cubicBezTo>
                    <a:pt x="1701" y="1140"/>
                    <a:pt x="1695" y="1140"/>
                    <a:pt x="1689" y="1139"/>
                  </a:cubicBezTo>
                  <a:cubicBezTo>
                    <a:pt x="1695" y="1139"/>
                    <a:pt x="1701" y="1139"/>
                    <a:pt x="1707" y="1139"/>
                  </a:cubicBezTo>
                  <a:cubicBezTo>
                    <a:pt x="1751" y="1124"/>
                    <a:pt x="1790" y="1122"/>
                    <a:pt x="1846" y="1118"/>
                  </a:cubicBezTo>
                  <a:cubicBezTo>
                    <a:pt x="1836" y="1116"/>
                    <a:pt x="1826" y="1117"/>
                    <a:pt x="1800" y="1117"/>
                  </a:cubicBezTo>
                  <a:cubicBezTo>
                    <a:pt x="1864" y="1117"/>
                    <a:pt x="1858" y="1113"/>
                    <a:pt x="1906" y="1113"/>
                  </a:cubicBezTo>
                  <a:cubicBezTo>
                    <a:pt x="1889" y="1115"/>
                    <a:pt x="1924" y="1115"/>
                    <a:pt x="1894" y="1116"/>
                  </a:cubicBezTo>
                  <a:cubicBezTo>
                    <a:pt x="1883" y="1129"/>
                    <a:pt x="1927" y="1124"/>
                    <a:pt x="1913" y="1127"/>
                  </a:cubicBezTo>
                  <a:cubicBezTo>
                    <a:pt x="1897" y="1130"/>
                    <a:pt x="1879" y="1132"/>
                    <a:pt x="1907" y="1135"/>
                  </a:cubicBezTo>
                  <a:cubicBezTo>
                    <a:pt x="1894" y="1135"/>
                    <a:pt x="1884" y="1135"/>
                    <a:pt x="1873" y="1136"/>
                  </a:cubicBezTo>
                  <a:cubicBezTo>
                    <a:pt x="1895" y="1137"/>
                    <a:pt x="1868" y="1138"/>
                    <a:pt x="1893" y="1139"/>
                  </a:cubicBezTo>
                  <a:cubicBezTo>
                    <a:pt x="1921" y="1139"/>
                    <a:pt x="1914" y="1140"/>
                    <a:pt x="1915" y="1141"/>
                  </a:cubicBezTo>
                  <a:cubicBezTo>
                    <a:pt x="1956" y="1140"/>
                    <a:pt x="1925" y="1136"/>
                    <a:pt x="1977" y="1130"/>
                  </a:cubicBezTo>
                  <a:cubicBezTo>
                    <a:pt x="1927" y="1129"/>
                    <a:pt x="1999" y="1127"/>
                    <a:pt x="1977" y="1126"/>
                  </a:cubicBezTo>
                  <a:cubicBezTo>
                    <a:pt x="1957" y="1125"/>
                    <a:pt x="1977" y="1124"/>
                    <a:pt x="1978" y="1123"/>
                  </a:cubicBezTo>
                  <a:cubicBezTo>
                    <a:pt x="1986" y="1121"/>
                    <a:pt x="1997" y="1119"/>
                    <a:pt x="1976" y="1117"/>
                  </a:cubicBezTo>
                  <a:cubicBezTo>
                    <a:pt x="1962" y="1116"/>
                    <a:pt x="2016" y="1116"/>
                    <a:pt x="1984" y="1115"/>
                  </a:cubicBezTo>
                  <a:cubicBezTo>
                    <a:pt x="2008" y="1112"/>
                    <a:pt x="1973" y="1113"/>
                    <a:pt x="1958" y="1111"/>
                  </a:cubicBezTo>
                  <a:cubicBezTo>
                    <a:pt x="1975" y="1106"/>
                    <a:pt x="2078" y="1098"/>
                    <a:pt x="2101" y="1090"/>
                  </a:cubicBezTo>
                  <a:cubicBezTo>
                    <a:pt x="2120" y="1089"/>
                    <a:pt x="2132" y="1089"/>
                    <a:pt x="2146" y="1089"/>
                  </a:cubicBezTo>
                  <a:cubicBezTo>
                    <a:pt x="2093" y="1086"/>
                    <a:pt x="2223" y="1080"/>
                    <a:pt x="2206" y="1075"/>
                  </a:cubicBezTo>
                  <a:cubicBezTo>
                    <a:pt x="2249" y="1075"/>
                    <a:pt x="2217" y="1073"/>
                    <a:pt x="2239" y="1072"/>
                  </a:cubicBezTo>
                  <a:cubicBezTo>
                    <a:pt x="2257" y="1071"/>
                    <a:pt x="2235" y="1069"/>
                    <a:pt x="2252" y="1068"/>
                  </a:cubicBezTo>
                  <a:cubicBezTo>
                    <a:pt x="2276" y="1066"/>
                    <a:pt x="2265" y="1065"/>
                    <a:pt x="2268" y="1063"/>
                  </a:cubicBezTo>
                  <a:cubicBezTo>
                    <a:pt x="2271" y="1062"/>
                    <a:pt x="2269" y="1061"/>
                    <a:pt x="2269" y="1059"/>
                  </a:cubicBezTo>
                  <a:cubicBezTo>
                    <a:pt x="2269" y="1058"/>
                    <a:pt x="2275" y="1056"/>
                    <a:pt x="2267" y="1055"/>
                  </a:cubicBezTo>
                  <a:cubicBezTo>
                    <a:pt x="2259" y="1054"/>
                    <a:pt x="2302" y="1053"/>
                    <a:pt x="2269" y="1051"/>
                  </a:cubicBezTo>
                  <a:cubicBezTo>
                    <a:pt x="2309" y="1046"/>
                    <a:pt x="2293" y="1045"/>
                    <a:pt x="2324" y="1043"/>
                  </a:cubicBezTo>
                  <a:cubicBezTo>
                    <a:pt x="2327" y="1043"/>
                    <a:pt x="2320" y="1042"/>
                    <a:pt x="2329" y="1041"/>
                  </a:cubicBezTo>
                  <a:cubicBezTo>
                    <a:pt x="2339" y="1040"/>
                    <a:pt x="2337" y="1039"/>
                    <a:pt x="2330" y="1038"/>
                  </a:cubicBezTo>
                  <a:cubicBezTo>
                    <a:pt x="2321" y="1037"/>
                    <a:pt x="2366" y="1036"/>
                    <a:pt x="2332" y="1035"/>
                  </a:cubicBezTo>
                  <a:cubicBezTo>
                    <a:pt x="2344" y="1035"/>
                    <a:pt x="2403" y="1031"/>
                    <a:pt x="2358" y="1029"/>
                  </a:cubicBezTo>
                  <a:cubicBezTo>
                    <a:pt x="2350" y="1028"/>
                    <a:pt x="2359" y="1027"/>
                    <a:pt x="2365" y="1027"/>
                  </a:cubicBezTo>
                  <a:cubicBezTo>
                    <a:pt x="2371" y="1026"/>
                    <a:pt x="2343" y="1025"/>
                    <a:pt x="2371" y="1025"/>
                  </a:cubicBezTo>
                  <a:cubicBezTo>
                    <a:pt x="2332" y="1024"/>
                    <a:pt x="2384" y="1023"/>
                    <a:pt x="2362" y="1023"/>
                  </a:cubicBezTo>
                  <a:cubicBezTo>
                    <a:pt x="2330" y="1022"/>
                    <a:pt x="2377" y="1021"/>
                    <a:pt x="2366" y="1021"/>
                  </a:cubicBezTo>
                  <a:cubicBezTo>
                    <a:pt x="2336" y="1019"/>
                    <a:pt x="2358" y="1017"/>
                    <a:pt x="2352" y="1015"/>
                  </a:cubicBezTo>
                  <a:cubicBezTo>
                    <a:pt x="2339" y="1011"/>
                    <a:pt x="2380" y="1012"/>
                    <a:pt x="2393" y="1007"/>
                  </a:cubicBezTo>
                  <a:cubicBezTo>
                    <a:pt x="2383" y="996"/>
                    <a:pt x="2453" y="1000"/>
                    <a:pt x="2414" y="996"/>
                  </a:cubicBezTo>
                  <a:cubicBezTo>
                    <a:pt x="2470" y="988"/>
                    <a:pt x="2441" y="986"/>
                    <a:pt x="2479" y="976"/>
                  </a:cubicBezTo>
                  <a:cubicBezTo>
                    <a:pt x="2485" y="975"/>
                    <a:pt x="2508" y="973"/>
                    <a:pt x="2532" y="971"/>
                  </a:cubicBezTo>
                  <a:cubicBezTo>
                    <a:pt x="2581" y="976"/>
                    <a:pt x="2550" y="980"/>
                    <a:pt x="2562" y="985"/>
                  </a:cubicBezTo>
                  <a:cubicBezTo>
                    <a:pt x="2532" y="983"/>
                    <a:pt x="2515" y="982"/>
                    <a:pt x="2498" y="982"/>
                  </a:cubicBezTo>
                  <a:cubicBezTo>
                    <a:pt x="2524" y="992"/>
                    <a:pt x="2550" y="984"/>
                    <a:pt x="2500" y="994"/>
                  </a:cubicBezTo>
                  <a:cubicBezTo>
                    <a:pt x="2577" y="990"/>
                    <a:pt x="2579" y="993"/>
                    <a:pt x="2643" y="978"/>
                  </a:cubicBezTo>
                  <a:cubicBezTo>
                    <a:pt x="2647" y="972"/>
                    <a:pt x="2632" y="974"/>
                    <a:pt x="2663" y="972"/>
                  </a:cubicBezTo>
                  <a:cubicBezTo>
                    <a:pt x="2673" y="971"/>
                    <a:pt x="2667" y="970"/>
                    <a:pt x="2677" y="970"/>
                  </a:cubicBezTo>
                  <a:cubicBezTo>
                    <a:pt x="2695" y="969"/>
                    <a:pt x="2649" y="969"/>
                    <a:pt x="2677" y="968"/>
                  </a:cubicBezTo>
                  <a:cubicBezTo>
                    <a:pt x="2686" y="968"/>
                    <a:pt x="2685" y="967"/>
                    <a:pt x="2685" y="966"/>
                  </a:cubicBezTo>
                  <a:cubicBezTo>
                    <a:pt x="2684" y="966"/>
                    <a:pt x="2693" y="965"/>
                    <a:pt x="2671" y="964"/>
                  </a:cubicBezTo>
                  <a:cubicBezTo>
                    <a:pt x="2688" y="963"/>
                    <a:pt x="2712" y="959"/>
                    <a:pt x="2671" y="956"/>
                  </a:cubicBezTo>
                  <a:cubicBezTo>
                    <a:pt x="2661" y="955"/>
                    <a:pt x="2641" y="954"/>
                    <a:pt x="2648" y="954"/>
                  </a:cubicBezTo>
                  <a:cubicBezTo>
                    <a:pt x="2688" y="952"/>
                    <a:pt x="2652" y="951"/>
                    <a:pt x="2641" y="951"/>
                  </a:cubicBezTo>
                  <a:cubicBezTo>
                    <a:pt x="2624" y="948"/>
                    <a:pt x="2601" y="945"/>
                    <a:pt x="2627" y="943"/>
                  </a:cubicBezTo>
                  <a:cubicBezTo>
                    <a:pt x="2700" y="932"/>
                    <a:pt x="2652" y="932"/>
                    <a:pt x="2747" y="924"/>
                  </a:cubicBezTo>
                  <a:cubicBezTo>
                    <a:pt x="2745" y="924"/>
                    <a:pt x="2743" y="924"/>
                    <a:pt x="2740" y="924"/>
                  </a:cubicBezTo>
                  <a:cubicBezTo>
                    <a:pt x="2711" y="923"/>
                    <a:pt x="2754" y="923"/>
                    <a:pt x="2749" y="922"/>
                  </a:cubicBezTo>
                  <a:cubicBezTo>
                    <a:pt x="2781" y="913"/>
                    <a:pt x="2798" y="912"/>
                    <a:pt x="2866" y="905"/>
                  </a:cubicBezTo>
                  <a:cubicBezTo>
                    <a:pt x="2876" y="900"/>
                    <a:pt x="2928" y="897"/>
                    <a:pt x="2935" y="896"/>
                  </a:cubicBezTo>
                  <a:cubicBezTo>
                    <a:pt x="2931" y="895"/>
                    <a:pt x="2972" y="894"/>
                    <a:pt x="2936" y="893"/>
                  </a:cubicBezTo>
                  <a:cubicBezTo>
                    <a:pt x="3016" y="885"/>
                    <a:pt x="3065" y="884"/>
                    <a:pt x="3143" y="867"/>
                  </a:cubicBezTo>
                  <a:cubicBezTo>
                    <a:pt x="3122" y="867"/>
                    <a:pt x="3050" y="870"/>
                    <a:pt x="3062" y="875"/>
                  </a:cubicBezTo>
                  <a:cubicBezTo>
                    <a:pt x="2971" y="872"/>
                    <a:pt x="2758" y="900"/>
                    <a:pt x="2745" y="886"/>
                  </a:cubicBezTo>
                  <a:cubicBezTo>
                    <a:pt x="2734" y="885"/>
                    <a:pt x="2765" y="884"/>
                    <a:pt x="2758" y="883"/>
                  </a:cubicBezTo>
                  <a:cubicBezTo>
                    <a:pt x="2750" y="878"/>
                    <a:pt x="2857" y="878"/>
                    <a:pt x="2803" y="873"/>
                  </a:cubicBezTo>
                  <a:cubicBezTo>
                    <a:pt x="2780" y="873"/>
                    <a:pt x="2764" y="872"/>
                    <a:pt x="2740" y="872"/>
                  </a:cubicBezTo>
                  <a:cubicBezTo>
                    <a:pt x="2751" y="870"/>
                    <a:pt x="2760" y="869"/>
                    <a:pt x="2768" y="867"/>
                  </a:cubicBezTo>
                  <a:cubicBezTo>
                    <a:pt x="2763" y="867"/>
                    <a:pt x="2757" y="867"/>
                    <a:pt x="2751" y="866"/>
                  </a:cubicBezTo>
                  <a:cubicBezTo>
                    <a:pt x="2791" y="867"/>
                    <a:pt x="2791" y="863"/>
                    <a:pt x="2751" y="863"/>
                  </a:cubicBezTo>
                  <a:cubicBezTo>
                    <a:pt x="2757" y="862"/>
                    <a:pt x="2763" y="862"/>
                    <a:pt x="2768" y="862"/>
                  </a:cubicBezTo>
                  <a:lnTo>
                    <a:pt x="2768" y="862"/>
                  </a:lnTo>
                  <a:cubicBezTo>
                    <a:pt x="2763" y="861"/>
                    <a:pt x="2757" y="861"/>
                    <a:pt x="2751" y="861"/>
                  </a:cubicBezTo>
                  <a:cubicBezTo>
                    <a:pt x="2765" y="862"/>
                    <a:pt x="2812" y="858"/>
                    <a:pt x="2803" y="853"/>
                  </a:cubicBezTo>
                  <a:cubicBezTo>
                    <a:pt x="2776" y="852"/>
                    <a:pt x="2819" y="851"/>
                    <a:pt x="2814" y="850"/>
                  </a:cubicBezTo>
                  <a:cubicBezTo>
                    <a:pt x="2802" y="848"/>
                    <a:pt x="2798" y="845"/>
                    <a:pt x="2846" y="843"/>
                  </a:cubicBezTo>
                  <a:cubicBezTo>
                    <a:pt x="2853" y="843"/>
                    <a:pt x="2821" y="842"/>
                    <a:pt x="2849" y="841"/>
                  </a:cubicBezTo>
                  <a:cubicBezTo>
                    <a:pt x="2821" y="840"/>
                    <a:pt x="2859" y="842"/>
                    <a:pt x="2852" y="837"/>
                  </a:cubicBezTo>
                  <a:cubicBezTo>
                    <a:pt x="2898" y="833"/>
                    <a:pt x="2996" y="825"/>
                    <a:pt x="3040" y="813"/>
                  </a:cubicBezTo>
                  <a:cubicBezTo>
                    <a:pt x="3044" y="812"/>
                    <a:pt x="3099" y="810"/>
                    <a:pt x="3061" y="810"/>
                  </a:cubicBezTo>
                  <a:cubicBezTo>
                    <a:pt x="3088" y="809"/>
                    <a:pt x="3080" y="808"/>
                    <a:pt x="3080" y="807"/>
                  </a:cubicBezTo>
                  <a:cubicBezTo>
                    <a:pt x="3081" y="806"/>
                    <a:pt x="3072" y="804"/>
                    <a:pt x="3083" y="803"/>
                  </a:cubicBezTo>
                  <a:cubicBezTo>
                    <a:pt x="3109" y="801"/>
                    <a:pt x="3116" y="798"/>
                    <a:pt x="3123" y="796"/>
                  </a:cubicBezTo>
                  <a:cubicBezTo>
                    <a:pt x="3156" y="793"/>
                    <a:pt x="3166" y="788"/>
                    <a:pt x="3125" y="789"/>
                  </a:cubicBezTo>
                  <a:cubicBezTo>
                    <a:pt x="3134" y="789"/>
                    <a:pt x="3138" y="788"/>
                    <a:pt x="3152" y="787"/>
                  </a:cubicBezTo>
                  <a:cubicBezTo>
                    <a:pt x="3174" y="787"/>
                    <a:pt x="3143" y="786"/>
                    <a:pt x="3146" y="786"/>
                  </a:cubicBezTo>
                  <a:cubicBezTo>
                    <a:pt x="3151" y="785"/>
                    <a:pt x="3156" y="784"/>
                    <a:pt x="3164" y="784"/>
                  </a:cubicBezTo>
                  <a:cubicBezTo>
                    <a:pt x="3171" y="783"/>
                    <a:pt x="3194" y="783"/>
                    <a:pt x="3165" y="782"/>
                  </a:cubicBezTo>
                  <a:cubicBezTo>
                    <a:pt x="3190" y="772"/>
                    <a:pt x="3243" y="771"/>
                    <a:pt x="3289" y="764"/>
                  </a:cubicBezTo>
                  <a:cubicBezTo>
                    <a:pt x="3266" y="761"/>
                    <a:pt x="3381" y="762"/>
                    <a:pt x="3330" y="763"/>
                  </a:cubicBezTo>
                  <a:lnTo>
                    <a:pt x="3330" y="762"/>
                  </a:lnTo>
                  <a:cubicBezTo>
                    <a:pt x="3316" y="763"/>
                    <a:pt x="3303" y="764"/>
                    <a:pt x="3289" y="764"/>
                  </a:cubicBezTo>
                  <a:cubicBezTo>
                    <a:pt x="3315" y="765"/>
                    <a:pt x="3346" y="765"/>
                    <a:pt x="3372" y="764"/>
                  </a:cubicBezTo>
                  <a:cubicBezTo>
                    <a:pt x="3366" y="764"/>
                    <a:pt x="3360" y="764"/>
                    <a:pt x="3355" y="764"/>
                  </a:cubicBezTo>
                  <a:cubicBezTo>
                    <a:pt x="3369" y="763"/>
                    <a:pt x="3404" y="763"/>
                    <a:pt x="3372" y="763"/>
                  </a:cubicBezTo>
                  <a:lnTo>
                    <a:pt x="3372" y="764"/>
                  </a:lnTo>
                  <a:lnTo>
                    <a:pt x="3414" y="764"/>
                  </a:lnTo>
                  <a:cubicBezTo>
                    <a:pt x="3461" y="790"/>
                    <a:pt x="3502" y="753"/>
                    <a:pt x="3552" y="754"/>
                  </a:cubicBezTo>
                  <a:cubicBezTo>
                    <a:pt x="3515" y="753"/>
                    <a:pt x="3555" y="751"/>
                    <a:pt x="3551" y="750"/>
                  </a:cubicBezTo>
                  <a:cubicBezTo>
                    <a:pt x="3545" y="748"/>
                    <a:pt x="3567" y="747"/>
                    <a:pt x="3555" y="745"/>
                  </a:cubicBezTo>
                  <a:cubicBezTo>
                    <a:pt x="3548" y="744"/>
                    <a:pt x="3540" y="743"/>
                    <a:pt x="3538" y="742"/>
                  </a:cubicBezTo>
                  <a:cubicBezTo>
                    <a:pt x="3533" y="742"/>
                    <a:pt x="3527" y="742"/>
                    <a:pt x="3521" y="742"/>
                  </a:cubicBezTo>
                  <a:cubicBezTo>
                    <a:pt x="3527" y="741"/>
                    <a:pt x="3533" y="741"/>
                    <a:pt x="3538" y="741"/>
                  </a:cubicBezTo>
                  <a:cubicBezTo>
                    <a:pt x="3539" y="740"/>
                    <a:pt x="3583" y="740"/>
                    <a:pt x="3543" y="739"/>
                  </a:cubicBezTo>
                  <a:cubicBezTo>
                    <a:pt x="3574" y="738"/>
                    <a:pt x="3533" y="737"/>
                    <a:pt x="3539" y="736"/>
                  </a:cubicBezTo>
                  <a:cubicBezTo>
                    <a:pt x="3544" y="736"/>
                    <a:pt x="3551" y="735"/>
                    <a:pt x="3560" y="734"/>
                  </a:cubicBezTo>
                  <a:cubicBezTo>
                    <a:pt x="3569" y="734"/>
                    <a:pt x="3520" y="733"/>
                    <a:pt x="3552" y="732"/>
                  </a:cubicBezTo>
                  <a:cubicBezTo>
                    <a:pt x="3556" y="732"/>
                    <a:pt x="3545" y="731"/>
                    <a:pt x="3535" y="731"/>
                  </a:cubicBezTo>
                  <a:cubicBezTo>
                    <a:pt x="3506" y="729"/>
                    <a:pt x="3512" y="728"/>
                    <a:pt x="3530" y="726"/>
                  </a:cubicBezTo>
                  <a:cubicBezTo>
                    <a:pt x="3538" y="726"/>
                    <a:pt x="3505" y="725"/>
                    <a:pt x="3538" y="724"/>
                  </a:cubicBezTo>
                  <a:cubicBezTo>
                    <a:pt x="3514" y="724"/>
                    <a:pt x="3523" y="723"/>
                    <a:pt x="3536" y="723"/>
                  </a:cubicBezTo>
                  <a:cubicBezTo>
                    <a:pt x="3506" y="722"/>
                    <a:pt x="3520" y="721"/>
                    <a:pt x="3518" y="720"/>
                  </a:cubicBezTo>
                  <a:cubicBezTo>
                    <a:pt x="3513" y="714"/>
                    <a:pt x="3533" y="716"/>
                    <a:pt x="3499" y="714"/>
                  </a:cubicBezTo>
                  <a:cubicBezTo>
                    <a:pt x="3528" y="714"/>
                    <a:pt x="3507" y="712"/>
                    <a:pt x="3508" y="712"/>
                  </a:cubicBezTo>
                  <a:cubicBezTo>
                    <a:pt x="3510" y="711"/>
                    <a:pt x="3505" y="709"/>
                    <a:pt x="3518" y="708"/>
                  </a:cubicBezTo>
                  <a:cubicBezTo>
                    <a:pt x="3475" y="705"/>
                    <a:pt x="3508" y="698"/>
                    <a:pt x="3465" y="692"/>
                  </a:cubicBezTo>
                  <a:cubicBezTo>
                    <a:pt x="3501" y="691"/>
                    <a:pt x="3433" y="689"/>
                    <a:pt x="3475" y="688"/>
                  </a:cubicBezTo>
                  <a:cubicBezTo>
                    <a:pt x="3496" y="688"/>
                    <a:pt x="3449" y="687"/>
                    <a:pt x="3473" y="685"/>
                  </a:cubicBezTo>
                  <a:cubicBezTo>
                    <a:pt x="3489" y="685"/>
                    <a:pt x="3486" y="683"/>
                    <a:pt x="3474" y="682"/>
                  </a:cubicBezTo>
                  <a:cubicBezTo>
                    <a:pt x="3441" y="678"/>
                    <a:pt x="3461" y="675"/>
                    <a:pt x="3455" y="672"/>
                  </a:cubicBezTo>
                  <a:cubicBezTo>
                    <a:pt x="3449" y="668"/>
                    <a:pt x="3469" y="665"/>
                    <a:pt x="3436" y="662"/>
                  </a:cubicBezTo>
                  <a:cubicBezTo>
                    <a:pt x="3423" y="660"/>
                    <a:pt x="3442" y="658"/>
                    <a:pt x="3434" y="654"/>
                  </a:cubicBezTo>
                  <a:cubicBezTo>
                    <a:pt x="3431" y="653"/>
                    <a:pt x="3406" y="652"/>
                    <a:pt x="3417" y="651"/>
                  </a:cubicBezTo>
                  <a:cubicBezTo>
                    <a:pt x="3439" y="650"/>
                    <a:pt x="3406" y="649"/>
                    <a:pt x="3412" y="648"/>
                  </a:cubicBezTo>
                  <a:cubicBezTo>
                    <a:pt x="3419" y="646"/>
                    <a:pt x="3411" y="640"/>
                    <a:pt x="3414" y="634"/>
                  </a:cubicBezTo>
                  <a:cubicBezTo>
                    <a:pt x="3414" y="633"/>
                    <a:pt x="3403" y="631"/>
                    <a:pt x="3416" y="630"/>
                  </a:cubicBezTo>
                  <a:cubicBezTo>
                    <a:pt x="3434" y="628"/>
                    <a:pt x="3374" y="627"/>
                    <a:pt x="3404" y="626"/>
                  </a:cubicBezTo>
                  <a:cubicBezTo>
                    <a:pt x="3425" y="624"/>
                    <a:pt x="3365" y="620"/>
                    <a:pt x="3378" y="619"/>
                  </a:cubicBezTo>
                  <a:cubicBezTo>
                    <a:pt x="3410" y="618"/>
                    <a:pt x="3368" y="617"/>
                    <a:pt x="3374" y="616"/>
                  </a:cubicBezTo>
                  <a:cubicBezTo>
                    <a:pt x="3391" y="614"/>
                    <a:pt x="3312" y="613"/>
                    <a:pt x="3351" y="611"/>
                  </a:cubicBezTo>
                  <a:cubicBezTo>
                    <a:pt x="3305" y="608"/>
                    <a:pt x="3349" y="604"/>
                    <a:pt x="3324" y="602"/>
                  </a:cubicBezTo>
                  <a:cubicBezTo>
                    <a:pt x="3296" y="600"/>
                    <a:pt x="3359" y="600"/>
                    <a:pt x="3330" y="599"/>
                  </a:cubicBezTo>
                  <a:cubicBezTo>
                    <a:pt x="3297" y="598"/>
                    <a:pt x="3323" y="596"/>
                    <a:pt x="3307" y="595"/>
                  </a:cubicBezTo>
                  <a:cubicBezTo>
                    <a:pt x="3295" y="592"/>
                    <a:pt x="3281" y="593"/>
                    <a:pt x="3288" y="588"/>
                  </a:cubicBezTo>
                  <a:cubicBezTo>
                    <a:pt x="3282" y="571"/>
                    <a:pt x="3221" y="570"/>
                    <a:pt x="3228" y="567"/>
                  </a:cubicBezTo>
                  <a:cubicBezTo>
                    <a:pt x="3242" y="566"/>
                    <a:pt x="3174" y="564"/>
                    <a:pt x="3220" y="562"/>
                  </a:cubicBezTo>
                  <a:cubicBezTo>
                    <a:pt x="3226" y="562"/>
                    <a:pt x="3189" y="561"/>
                    <a:pt x="3224" y="560"/>
                  </a:cubicBezTo>
                  <a:cubicBezTo>
                    <a:pt x="3205" y="556"/>
                    <a:pt x="3194" y="557"/>
                    <a:pt x="3184" y="550"/>
                  </a:cubicBezTo>
                  <a:cubicBezTo>
                    <a:pt x="3187" y="549"/>
                    <a:pt x="3190" y="548"/>
                    <a:pt x="3180" y="548"/>
                  </a:cubicBezTo>
                  <a:cubicBezTo>
                    <a:pt x="3153" y="547"/>
                    <a:pt x="3203" y="546"/>
                    <a:pt x="3164" y="546"/>
                  </a:cubicBezTo>
                  <a:cubicBezTo>
                    <a:pt x="3169" y="545"/>
                    <a:pt x="3150" y="543"/>
                    <a:pt x="3178" y="543"/>
                  </a:cubicBezTo>
                  <a:cubicBezTo>
                    <a:pt x="3206" y="542"/>
                    <a:pt x="3162" y="541"/>
                    <a:pt x="3177" y="540"/>
                  </a:cubicBezTo>
                  <a:cubicBezTo>
                    <a:pt x="3203" y="538"/>
                    <a:pt x="3169" y="535"/>
                    <a:pt x="3205" y="533"/>
                  </a:cubicBezTo>
                  <a:cubicBezTo>
                    <a:pt x="3209" y="533"/>
                    <a:pt x="3206" y="532"/>
                    <a:pt x="3200" y="532"/>
                  </a:cubicBezTo>
                  <a:cubicBezTo>
                    <a:pt x="3175" y="531"/>
                    <a:pt x="3186" y="530"/>
                    <a:pt x="3185" y="529"/>
                  </a:cubicBezTo>
                  <a:cubicBezTo>
                    <a:pt x="3180" y="514"/>
                    <a:pt x="3197" y="509"/>
                    <a:pt x="3166" y="508"/>
                  </a:cubicBezTo>
                  <a:cubicBezTo>
                    <a:pt x="3153" y="507"/>
                    <a:pt x="3187" y="506"/>
                    <a:pt x="3165" y="504"/>
                  </a:cubicBezTo>
                  <a:cubicBezTo>
                    <a:pt x="3159" y="504"/>
                    <a:pt x="3163" y="503"/>
                    <a:pt x="3166" y="503"/>
                  </a:cubicBezTo>
                  <a:cubicBezTo>
                    <a:pt x="3179" y="499"/>
                    <a:pt x="3207" y="499"/>
                    <a:pt x="3205" y="490"/>
                  </a:cubicBezTo>
                  <a:cubicBezTo>
                    <a:pt x="3205" y="489"/>
                    <a:pt x="3193" y="487"/>
                    <a:pt x="3208" y="486"/>
                  </a:cubicBezTo>
                  <a:cubicBezTo>
                    <a:pt x="3233" y="486"/>
                    <a:pt x="3204" y="485"/>
                    <a:pt x="3220" y="484"/>
                  </a:cubicBezTo>
                  <a:cubicBezTo>
                    <a:pt x="3227" y="482"/>
                    <a:pt x="3247" y="478"/>
                    <a:pt x="3240" y="478"/>
                  </a:cubicBezTo>
                  <a:cubicBezTo>
                    <a:pt x="3215" y="477"/>
                    <a:pt x="3254" y="477"/>
                    <a:pt x="3249" y="476"/>
                  </a:cubicBezTo>
                  <a:cubicBezTo>
                    <a:pt x="3241" y="474"/>
                    <a:pt x="3233" y="472"/>
                    <a:pt x="3251" y="471"/>
                  </a:cubicBezTo>
                  <a:cubicBezTo>
                    <a:pt x="3271" y="469"/>
                    <a:pt x="3215" y="467"/>
                    <a:pt x="3268" y="466"/>
                  </a:cubicBezTo>
                  <a:cubicBezTo>
                    <a:pt x="3257" y="465"/>
                    <a:pt x="3241" y="465"/>
                    <a:pt x="3247" y="463"/>
                  </a:cubicBezTo>
                  <a:cubicBezTo>
                    <a:pt x="3226" y="436"/>
                    <a:pt x="3319" y="449"/>
                    <a:pt x="3310" y="441"/>
                  </a:cubicBezTo>
                  <a:cubicBezTo>
                    <a:pt x="3303" y="440"/>
                    <a:pt x="3326" y="438"/>
                    <a:pt x="3291" y="436"/>
                  </a:cubicBezTo>
                  <a:cubicBezTo>
                    <a:pt x="3330" y="435"/>
                    <a:pt x="3302" y="433"/>
                    <a:pt x="3309" y="431"/>
                  </a:cubicBezTo>
                  <a:cubicBezTo>
                    <a:pt x="3316" y="430"/>
                    <a:pt x="3360" y="428"/>
                    <a:pt x="3311" y="426"/>
                  </a:cubicBezTo>
                  <a:cubicBezTo>
                    <a:pt x="3321" y="425"/>
                    <a:pt x="3399" y="422"/>
                    <a:pt x="3351" y="420"/>
                  </a:cubicBezTo>
                  <a:cubicBezTo>
                    <a:pt x="3392" y="418"/>
                    <a:pt x="3364" y="415"/>
                    <a:pt x="3372" y="413"/>
                  </a:cubicBezTo>
                  <a:cubicBezTo>
                    <a:pt x="3387" y="407"/>
                    <a:pt x="3394" y="408"/>
                    <a:pt x="3413" y="404"/>
                  </a:cubicBezTo>
                  <a:cubicBezTo>
                    <a:pt x="3362" y="403"/>
                    <a:pt x="3421" y="402"/>
                    <a:pt x="3414" y="401"/>
                  </a:cubicBezTo>
                  <a:cubicBezTo>
                    <a:pt x="3406" y="399"/>
                    <a:pt x="3429" y="398"/>
                    <a:pt x="3396" y="397"/>
                  </a:cubicBezTo>
                  <a:cubicBezTo>
                    <a:pt x="3421" y="396"/>
                    <a:pt x="3411" y="395"/>
                    <a:pt x="3414" y="393"/>
                  </a:cubicBezTo>
                  <a:cubicBezTo>
                    <a:pt x="3416" y="393"/>
                    <a:pt x="3434" y="392"/>
                    <a:pt x="3426" y="391"/>
                  </a:cubicBezTo>
                  <a:cubicBezTo>
                    <a:pt x="3403" y="390"/>
                    <a:pt x="3419" y="389"/>
                    <a:pt x="3414" y="387"/>
                  </a:cubicBezTo>
                  <a:cubicBezTo>
                    <a:pt x="3460" y="386"/>
                    <a:pt x="3421" y="385"/>
                    <a:pt x="3423" y="384"/>
                  </a:cubicBezTo>
                  <a:cubicBezTo>
                    <a:pt x="3432" y="379"/>
                    <a:pt x="3438" y="374"/>
                    <a:pt x="3426" y="373"/>
                  </a:cubicBezTo>
                  <a:cubicBezTo>
                    <a:pt x="3399" y="372"/>
                    <a:pt x="3448" y="372"/>
                    <a:pt x="3438" y="371"/>
                  </a:cubicBezTo>
                  <a:cubicBezTo>
                    <a:pt x="3433" y="370"/>
                    <a:pt x="3393" y="369"/>
                    <a:pt x="3430" y="369"/>
                  </a:cubicBezTo>
                  <a:cubicBezTo>
                    <a:pt x="3433" y="368"/>
                    <a:pt x="3418" y="367"/>
                    <a:pt x="3416" y="367"/>
                  </a:cubicBezTo>
                  <a:cubicBezTo>
                    <a:pt x="3415" y="366"/>
                    <a:pt x="3445" y="366"/>
                    <a:pt x="3421" y="365"/>
                  </a:cubicBezTo>
                  <a:cubicBezTo>
                    <a:pt x="3418" y="365"/>
                    <a:pt x="3437" y="364"/>
                    <a:pt x="3433" y="364"/>
                  </a:cubicBezTo>
                  <a:cubicBezTo>
                    <a:pt x="3421" y="363"/>
                    <a:pt x="3412" y="362"/>
                    <a:pt x="3413" y="361"/>
                  </a:cubicBezTo>
                  <a:cubicBezTo>
                    <a:pt x="3414" y="360"/>
                    <a:pt x="3417" y="359"/>
                    <a:pt x="3401" y="358"/>
                  </a:cubicBezTo>
                  <a:cubicBezTo>
                    <a:pt x="3373" y="356"/>
                    <a:pt x="3426" y="356"/>
                    <a:pt x="3413" y="355"/>
                  </a:cubicBezTo>
                  <a:cubicBezTo>
                    <a:pt x="3396" y="354"/>
                    <a:pt x="3398" y="352"/>
                    <a:pt x="3412" y="351"/>
                  </a:cubicBezTo>
                  <a:cubicBezTo>
                    <a:pt x="3425" y="350"/>
                    <a:pt x="3407" y="347"/>
                    <a:pt x="3414" y="343"/>
                  </a:cubicBezTo>
                  <a:cubicBezTo>
                    <a:pt x="3418" y="342"/>
                    <a:pt x="3443" y="340"/>
                    <a:pt x="3431" y="339"/>
                  </a:cubicBezTo>
                  <a:cubicBezTo>
                    <a:pt x="3410" y="338"/>
                    <a:pt x="3444" y="337"/>
                    <a:pt x="3435" y="336"/>
                  </a:cubicBezTo>
                  <a:cubicBezTo>
                    <a:pt x="3428" y="335"/>
                    <a:pt x="3414" y="334"/>
                    <a:pt x="3415" y="331"/>
                  </a:cubicBezTo>
                  <a:cubicBezTo>
                    <a:pt x="3417" y="331"/>
                    <a:pt x="3450" y="330"/>
                    <a:pt x="3427" y="329"/>
                  </a:cubicBezTo>
                  <a:cubicBezTo>
                    <a:pt x="3407" y="329"/>
                    <a:pt x="3408" y="328"/>
                    <a:pt x="3422" y="327"/>
                  </a:cubicBezTo>
                  <a:cubicBezTo>
                    <a:pt x="3448" y="326"/>
                    <a:pt x="3417" y="324"/>
                    <a:pt x="3451" y="323"/>
                  </a:cubicBezTo>
                  <a:cubicBezTo>
                    <a:pt x="3452" y="323"/>
                    <a:pt x="3448" y="323"/>
                    <a:pt x="3444" y="323"/>
                  </a:cubicBezTo>
                  <a:cubicBezTo>
                    <a:pt x="3401" y="322"/>
                    <a:pt x="3468" y="321"/>
                    <a:pt x="3444" y="320"/>
                  </a:cubicBezTo>
                  <a:cubicBezTo>
                    <a:pt x="3419" y="320"/>
                    <a:pt x="3451" y="300"/>
                    <a:pt x="3423" y="299"/>
                  </a:cubicBezTo>
                  <a:cubicBezTo>
                    <a:pt x="3411" y="298"/>
                    <a:pt x="3432" y="297"/>
                    <a:pt x="3434" y="296"/>
                  </a:cubicBezTo>
                  <a:cubicBezTo>
                    <a:pt x="3435" y="294"/>
                    <a:pt x="3400" y="294"/>
                    <a:pt x="3421" y="292"/>
                  </a:cubicBezTo>
                  <a:cubicBezTo>
                    <a:pt x="3433" y="291"/>
                    <a:pt x="3422" y="289"/>
                    <a:pt x="3393" y="289"/>
                  </a:cubicBezTo>
                  <a:cubicBezTo>
                    <a:pt x="3398" y="288"/>
                    <a:pt x="3408" y="288"/>
                    <a:pt x="3407" y="288"/>
                  </a:cubicBezTo>
                  <a:cubicBezTo>
                    <a:pt x="3388" y="287"/>
                    <a:pt x="3434" y="285"/>
                    <a:pt x="3409" y="284"/>
                  </a:cubicBezTo>
                  <a:cubicBezTo>
                    <a:pt x="3376" y="282"/>
                    <a:pt x="3398" y="280"/>
                    <a:pt x="3395" y="278"/>
                  </a:cubicBezTo>
                  <a:cubicBezTo>
                    <a:pt x="3394" y="278"/>
                    <a:pt x="3427" y="277"/>
                    <a:pt x="3402" y="276"/>
                  </a:cubicBezTo>
                  <a:cubicBezTo>
                    <a:pt x="3392" y="276"/>
                    <a:pt x="3411" y="274"/>
                    <a:pt x="3413" y="273"/>
                  </a:cubicBezTo>
                  <a:cubicBezTo>
                    <a:pt x="3415" y="263"/>
                    <a:pt x="3416" y="265"/>
                    <a:pt x="3393" y="263"/>
                  </a:cubicBezTo>
                  <a:cubicBezTo>
                    <a:pt x="3432" y="262"/>
                    <a:pt x="3394" y="261"/>
                    <a:pt x="3393" y="259"/>
                  </a:cubicBezTo>
                  <a:cubicBezTo>
                    <a:pt x="3395" y="249"/>
                    <a:pt x="3382" y="251"/>
                    <a:pt x="3372" y="247"/>
                  </a:cubicBezTo>
                  <a:cubicBezTo>
                    <a:pt x="3367" y="245"/>
                    <a:pt x="3388" y="244"/>
                    <a:pt x="3351" y="243"/>
                  </a:cubicBezTo>
                  <a:cubicBezTo>
                    <a:pt x="3412" y="241"/>
                    <a:pt x="3324" y="240"/>
                    <a:pt x="3356" y="236"/>
                  </a:cubicBezTo>
                  <a:cubicBezTo>
                    <a:pt x="3387" y="235"/>
                    <a:pt x="3367" y="233"/>
                    <a:pt x="3371" y="231"/>
                  </a:cubicBezTo>
                  <a:cubicBezTo>
                    <a:pt x="3372" y="231"/>
                    <a:pt x="3349" y="230"/>
                    <a:pt x="3353" y="229"/>
                  </a:cubicBezTo>
                  <a:cubicBezTo>
                    <a:pt x="3369" y="227"/>
                    <a:pt x="3415" y="226"/>
                    <a:pt x="3380" y="225"/>
                  </a:cubicBezTo>
                  <a:cubicBezTo>
                    <a:pt x="3370" y="224"/>
                    <a:pt x="3397" y="222"/>
                    <a:pt x="3388" y="222"/>
                  </a:cubicBezTo>
                  <a:cubicBezTo>
                    <a:pt x="3354" y="221"/>
                    <a:pt x="3392" y="220"/>
                    <a:pt x="3396" y="220"/>
                  </a:cubicBezTo>
                  <a:cubicBezTo>
                    <a:pt x="3407" y="219"/>
                    <a:pt x="3357" y="219"/>
                    <a:pt x="3384" y="218"/>
                  </a:cubicBezTo>
                  <a:cubicBezTo>
                    <a:pt x="3393" y="217"/>
                    <a:pt x="3381" y="216"/>
                    <a:pt x="3382" y="215"/>
                  </a:cubicBezTo>
                  <a:cubicBezTo>
                    <a:pt x="3382" y="215"/>
                    <a:pt x="3394" y="214"/>
                    <a:pt x="3385" y="213"/>
                  </a:cubicBezTo>
                  <a:cubicBezTo>
                    <a:pt x="3360" y="212"/>
                    <a:pt x="3407" y="211"/>
                    <a:pt x="3396" y="210"/>
                  </a:cubicBezTo>
                  <a:cubicBezTo>
                    <a:pt x="3371" y="207"/>
                    <a:pt x="3420" y="204"/>
                    <a:pt x="3394" y="202"/>
                  </a:cubicBezTo>
                  <a:cubicBezTo>
                    <a:pt x="3386" y="202"/>
                    <a:pt x="3421" y="199"/>
                    <a:pt x="3407" y="198"/>
                  </a:cubicBezTo>
                  <a:cubicBezTo>
                    <a:pt x="3384" y="197"/>
                    <a:pt x="3395" y="196"/>
                    <a:pt x="3393" y="195"/>
                  </a:cubicBezTo>
                  <a:cubicBezTo>
                    <a:pt x="3389" y="193"/>
                    <a:pt x="3442" y="191"/>
                    <a:pt x="3393" y="189"/>
                  </a:cubicBezTo>
                  <a:cubicBezTo>
                    <a:pt x="3392" y="189"/>
                    <a:pt x="3399" y="189"/>
                    <a:pt x="3401" y="189"/>
                  </a:cubicBezTo>
                  <a:cubicBezTo>
                    <a:pt x="3413" y="187"/>
                    <a:pt x="3435" y="185"/>
                    <a:pt x="3437" y="184"/>
                  </a:cubicBezTo>
                  <a:cubicBezTo>
                    <a:pt x="3438" y="182"/>
                    <a:pt x="3410" y="180"/>
                    <a:pt x="3434" y="179"/>
                  </a:cubicBezTo>
                  <a:cubicBezTo>
                    <a:pt x="3403" y="178"/>
                    <a:pt x="3442" y="177"/>
                    <a:pt x="3414" y="176"/>
                  </a:cubicBezTo>
                  <a:cubicBezTo>
                    <a:pt x="3446" y="174"/>
                    <a:pt x="3403" y="173"/>
                    <a:pt x="3412" y="172"/>
                  </a:cubicBezTo>
                  <a:cubicBezTo>
                    <a:pt x="3425" y="170"/>
                    <a:pt x="3402" y="166"/>
                    <a:pt x="3402" y="165"/>
                  </a:cubicBezTo>
                  <a:cubicBezTo>
                    <a:pt x="3429" y="161"/>
                    <a:pt x="3397" y="139"/>
                    <a:pt x="3428" y="140"/>
                  </a:cubicBezTo>
                  <a:cubicBezTo>
                    <a:pt x="3391" y="140"/>
                    <a:pt x="3431" y="139"/>
                    <a:pt x="3426" y="138"/>
                  </a:cubicBezTo>
                  <a:cubicBezTo>
                    <a:pt x="3399" y="137"/>
                    <a:pt x="3431" y="125"/>
                    <a:pt x="3435" y="119"/>
                  </a:cubicBezTo>
                  <a:cubicBezTo>
                    <a:pt x="3481" y="117"/>
                    <a:pt x="3427" y="116"/>
                    <a:pt x="3418" y="114"/>
                  </a:cubicBezTo>
                  <a:cubicBezTo>
                    <a:pt x="3470" y="112"/>
                    <a:pt x="3467" y="109"/>
                    <a:pt x="3473" y="106"/>
                  </a:cubicBezTo>
                  <a:cubicBezTo>
                    <a:pt x="3481" y="102"/>
                    <a:pt x="3513" y="97"/>
                    <a:pt x="3497" y="93"/>
                  </a:cubicBezTo>
                  <a:cubicBezTo>
                    <a:pt x="3496" y="93"/>
                    <a:pt x="3494" y="93"/>
                    <a:pt x="3497" y="93"/>
                  </a:cubicBezTo>
                  <a:cubicBezTo>
                    <a:pt x="3542" y="91"/>
                    <a:pt x="3508" y="89"/>
                    <a:pt x="3528" y="88"/>
                  </a:cubicBezTo>
                  <a:cubicBezTo>
                    <a:pt x="3557" y="85"/>
                    <a:pt x="3518" y="81"/>
                    <a:pt x="3553" y="80"/>
                  </a:cubicBezTo>
                  <a:cubicBezTo>
                    <a:pt x="3563" y="80"/>
                    <a:pt x="3528" y="79"/>
                    <a:pt x="3555" y="78"/>
                  </a:cubicBezTo>
                  <a:cubicBezTo>
                    <a:pt x="3559" y="78"/>
                    <a:pt x="3546" y="77"/>
                    <a:pt x="3538" y="76"/>
                  </a:cubicBezTo>
                  <a:cubicBezTo>
                    <a:pt x="3529" y="76"/>
                    <a:pt x="3572" y="76"/>
                    <a:pt x="3547" y="74"/>
                  </a:cubicBezTo>
                  <a:cubicBezTo>
                    <a:pt x="3509" y="73"/>
                    <a:pt x="3576" y="73"/>
                    <a:pt x="3577" y="73"/>
                  </a:cubicBezTo>
                  <a:cubicBezTo>
                    <a:pt x="3536" y="71"/>
                    <a:pt x="3590" y="66"/>
                    <a:pt x="3523" y="64"/>
                  </a:cubicBezTo>
                  <a:cubicBezTo>
                    <a:pt x="3579" y="62"/>
                    <a:pt x="3479" y="60"/>
                    <a:pt x="3536" y="59"/>
                  </a:cubicBezTo>
                  <a:cubicBezTo>
                    <a:pt x="3503" y="58"/>
                    <a:pt x="3521" y="57"/>
                    <a:pt x="3518" y="55"/>
                  </a:cubicBezTo>
                  <a:cubicBezTo>
                    <a:pt x="3512" y="48"/>
                    <a:pt x="3532" y="50"/>
                    <a:pt x="3497" y="48"/>
                  </a:cubicBezTo>
                  <a:cubicBezTo>
                    <a:pt x="3525" y="47"/>
                    <a:pt x="3497" y="46"/>
                    <a:pt x="3496" y="45"/>
                  </a:cubicBezTo>
                  <a:cubicBezTo>
                    <a:pt x="3495" y="40"/>
                    <a:pt x="3471" y="35"/>
                    <a:pt x="3474" y="31"/>
                  </a:cubicBezTo>
                  <a:cubicBezTo>
                    <a:pt x="3453" y="30"/>
                    <a:pt x="3483" y="29"/>
                    <a:pt x="3456" y="28"/>
                  </a:cubicBezTo>
                  <a:cubicBezTo>
                    <a:pt x="3432" y="28"/>
                    <a:pt x="3497" y="27"/>
                    <a:pt x="3460" y="26"/>
                  </a:cubicBezTo>
                  <a:cubicBezTo>
                    <a:pt x="3479" y="25"/>
                    <a:pt x="3497" y="24"/>
                    <a:pt x="3518" y="24"/>
                  </a:cubicBezTo>
                  <a:cubicBezTo>
                    <a:pt x="3424" y="0"/>
                    <a:pt x="3346" y="11"/>
                    <a:pt x="3225" y="18"/>
                  </a:cubicBezTo>
                  <a:cubicBezTo>
                    <a:pt x="3287" y="8"/>
                    <a:pt x="3253" y="14"/>
                    <a:pt x="3299" y="8"/>
                  </a:cubicBezTo>
                  <a:cubicBezTo>
                    <a:pt x="3331" y="7"/>
                    <a:pt x="3318" y="7"/>
                    <a:pt x="3309" y="6"/>
                  </a:cubicBezTo>
                  <a:cubicBezTo>
                    <a:pt x="3262" y="-1"/>
                    <a:pt x="3113" y="-2"/>
                    <a:pt x="3089" y="6"/>
                  </a:cubicBezTo>
                  <a:cubicBezTo>
                    <a:pt x="3109" y="8"/>
                    <a:pt x="3099" y="10"/>
                    <a:pt x="3098" y="12"/>
                  </a:cubicBezTo>
                  <a:cubicBezTo>
                    <a:pt x="3098" y="12"/>
                    <a:pt x="3084" y="13"/>
                    <a:pt x="3101" y="13"/>
                  </a:cubicBezTo>
                  <a:cubicBezTo>
                    <a:pt x="3132" y="15"/>
                    <a:pt x="3117" y="15"/>
                    <a:pt x="3107" y="17"/>
                  </a:cubicBezTo>
                  <a:cubicBezTo>
                    <a:pt x="3090" y="21"/>
                    <a:pt x="3013" y="21"/>
                    <a:pt x="2939" y="22"/>
                  </a:cubicBezTo>
                  <a:cubicBezTo>
                    <a:pt x="2982" y="26"/>
                    <a:pt x="2998" y="23"/>
                    <a:pt x="3056" y="22"/>
                  </a:cubicBezTo>
                  <a:cubicBezTo>
                    <a:pt x="3002" y="33"/>
                    <a:pt x="2797" y="29"/>
                    <a:pt x="2680" y="28"/>
                  </a:cubicBezTo>
                  <a:cubicBezTo>
                    <a:pt x="2742" y="31"/>
                    <a:pt x="2723" y="34"/>
                    <a:pt x="2747" y="36"/>
                  </a:cubicBezTo>
                  <a:cubicBezTo>
                    <a:pt x="2511" y="43"/>
                    <a:pt x="2264" y="51"/>
                    <a:pt x="2040" y="63"/>
                  </a:cubicBezTo>
                  <a:cubicBezTo>
                    <a:pt x="2045" y="63"/>
                    <a:pt x="2051" y="63"/>
                    <a:pt x="2057" y="63"/>
                  </a:cubicBezTo>
                  <a:cubicBezTo>
                    <a:pt x="2047" y="63"/>
                    <a:pt x="2037" y="64"/>
                    <a:pt x="2027" y="67"/>
                  </a:cubicBezTo>
                  <a:cubicBezTo>
                    <a:pt x="2037" y="67"/>
                    <a:pt x="2049" y="67"/>
                    <a:pt x="2059" y="67"/>
                  </a:cubicBezTo>
                  <a:cubicBezTo>
                    <a:pt x="2045" y="68"/>
                    <a:pt x="2032" y="68"/>
                    <a:pt x="2028" y="69"/>
                  </a:cubicBezTo>
                  <a:cubicBezTo>
                    <a:pt x="2040" y="70"/>
                    <a:pt x="2022" y="70"/>
                    <a:pt x="2019" y="69"/>
                  </a:cubicBezTo>
                  <a:cubicBezTo>
                    <a:pt x="2024" y="69"/>
                    <a:pt x="2038" y="69"/>
                    <a:pt x="2028" y="69"/>
                  </a:cubicBezTo>
                  <a:cubicBezTo>
                    <a:pt x="1971" y="71"/>
                    <a:pt x="2013" y="71"/>
                    <a:pt x="1984" y="74"/>
                  </a:cubicBezTo>
                  <a:cubicBezTo>
                    <a:pt x="1946" y="80"/>
                    <a:pt x="1908" y="80"/>
                    <a:pt x="1870" y="93"/>
                  </a:cubicBezTo>
                  <a:cubicBezTo>
                    <a:pt x="1863" y="94"/>
                    <a:pt x="1845" y="95"/>
                    <a:pt x="1872" y="96"/>
                  </a:cubicBezTo>
                  <a:cubicBezTo>
                    <a:pt x="1827" y="96"/>
                    <a:pt x="1857" y="98"/>
                    <a:pt x="1845" y="99"/>
                  </a:cubicBezTo>
                  <a:cubicBezTo>
                    <a:pt x="1824" y="101"/>
                    <a:pt x="1821" y="102"/>
                    <a:pt x="1841" y="104"/>
                  </a:cubicBezTo>
                  <a:cubicBezTo>
                    <a:pt x="1857" y="105"/>
                    <a:pt x="1800" y="106"/>
                    <a:pt x="1847" y="106"/>
                  </a:cubicBezTo>
                  <a:cubicBezTo>
                    <a:pt x="1840" y="108"/>
                    <a:pt x="1792" y="109"/>
                    <a:pt x="1830" y="110"/>
                  </a:cubicBezTo>
                  <a:cubicBezTo>
                    <a:pt x="1797" y="111"/>
                    <a:pt x="1839" y="111"/>
                    <a:pt x="1832" y="112"/>
                  </a:cubicBezTo>
                  <a:cubicBezTo>
                    <a:pt x="1825" y="114"/>
                    <a:pt x="1812" y="113"/>
                    <a:pt x="1811" y="116"/>
                  </a:cubicBezTo>
                  <a:cubicBezTo>
                    <a:pt x="1817" y="117"/>
                    <a:pt x="1836" y="118"/>
                    <a:pt x="1829" y="118"/>
                  </a:cubicBezTo>
                  <a:cubicBezTo>
                    <a:pt x="1817" y="119"/>
                    <a:pt x="1810" y="120"/>
                    <a:pt x="1810" y="121"/>
                  </a:cubicBezTo>
                  <a:cubicBezTo>
                    <a:pt x="1828" y="138"/>
                    <a:pt x="1719" y="141"/>
                    <a:pt x="1790" y="142"/>
                  </a:cubicBezTo>
                  <a:cubicBezTo>
                    <a:pt x="1754" y="143"/>
                    <a:pt x="1793" y="144"/>
                    <a:pt x="1781" y="144"/>
                  </a:cubicBezTo>
                  <a:cubicBezTo>
                    <a:pt x="1764" y="147"/>
                    <a:pt x="1802" y="147"/>
                    <a:pt x="1769" y="148"/>
                  </a:cubicBezTo>
                  <a:cubicBezTo>
                    <a:pt x="1779" y="150"/>
                    <a:pt x="1735" y="151"/>
                    <a:pt x="1769" y="153"/>
                  </a:cubicBezTo>
                  <a:cubicBezTo>
                    <a:pt x="1787" y="154"/>
                    <a:pt x="1726" y="155"/>
                    <a:pt x="1768" y="156"/>
                  </a:cubicBezTo>
                  <a:cubicBezTo>
                    <a:pt x="1718" y="158"/>
                    <a:pt x="1637" y="162"/>
                    <a:pt x="1666" y="166"/>
                  </a:cubicBezTo>
                  <a:cubicBezTo>
                    <a:pt x="1648" y="166"/>
                    <a:pt x="1636" y="166"/>
                    <a:pt x="1619" y="167"/>
                  </a:cubicBezTo>
                  <a:cubicBezTo>
                    <a:pt x="1635" y="170"/>
                    <a:pt x="1703" y="168"/>
                    <a:pt x="1665" y="169"/>
                  </a:cubicBezTo>
                  <a:lnTo>
                    <a:pt x="1665" y="169"/>
                  </a:lnTo>
                  <a:cubicBezTo>
                    <a:pt x="1658" y="169"/>
                    <a:pt x="1651" y="169"/>
                    <a:pt x="1644" y="170"/>
                  </a:cubicBezTo>
                  <a:cubicBezTo>
                    <a:pt x="1705" y="177"/>
                    <a:pt x="1601" y="174"/>
                    <a:pt x="1570" y="175"/>
                  </a:cubicBezTo>
                  <a:cubicBezTo>
                    <a:pt x="1616" y="176"/>
                    <a:pt x="1576" y="177"/>
                    <a:pt x="1591" y="177"/>
                  </a:cubicBezTo>
                  <a:cubicBezTo>
                    <a:pt x="1615" y="178"/>
                    <a:pt x="1554" y="179"/>
                    <a:pt x="1590" y="180"/>
                  </a:cubicBezTo>
                  <a:cubicBezTo>
                    <a:pt x="1609" y="180"/>
                    <a:pt x="1704" y="176"/>
                    <a:pt x="1665" y="177"/>
                  </a:cubicBezTo>
                  <a:lnTo>
                    <a:pt x="1665" y="177"/>
                  </a:lnTo>
                  <a:cubicBezTo>
                    <a:pt x="1651" y="178"/>
                    <a:pt x="1637" y="178"/>
                    <a:pt x="1623" y="179"/>
                  </a:cubicBezTo>
                  <a:cubicBezTo>
                    <a:pt x="1628" y="180"/>
                    <a:pt x="1633" y="180"/>
                    <a:pt x="1639" y="181"/>
                  </a:cubicBezTo>
                  <a:cubicBezTo>
                    <a:pt x="1613" y="182"/>
                    <a:pt x="1616" y="182"/>
                    <a:pt x="1607" y="184"/>
                  </a:cubicBezTo>
                  <a:cubicBezTo>
                    <a:pt x="1578" y="186"/>
                    <a:pt x="1609" y="189"/>
                    <a:pt x="1620" y="188"/>
                  </a:cubicBezTo>
                  <a:cubicBezTo>
                    <a:pt x="1614" y="188"/>
                    <a:pt x="1608" y="188"/>
                    <a:pt x="1603" y="188"/>
                  </a:cubicBezTo>
                  <a:cubicBezTo>
                    <a:pt x="1590" y="190"/>
                    <a:pt x="1709" y="189"/>
                    <a:pt x="1644" y="189"/>
                  </a:cubicBezTo>
                  <a:cubicBezTo>
                    <a:pt x="1717" y="188"/>
                    <a:pt x="1603" y="191"/>
                    <a:pt x="1603" y="191"/>
                  </a:cubicBezTo>
                  <a:cubicBezTo>
                    <a:pt x="1617" y="191"/>
                    <a:pt x="1630" y="191"/>
                    <a:pt x="1643" y="191"/>
                  </a:cubicBezTo>
                  <a:cubicBezTo>
                    <a:pt x="1599" y="195"/>
                    <a:pt x="1656" y="190"/>
                    <a:pt x="1675" y="193"/>
                  </a:cubicBezTo>
                  <a:cubicBezTo>
                    <a:pt x="1662" y="192"/>
                    <a:pt x="1665" y="192"/>
                    <a:pt x="1677" y="192"/>
                  </a:cubicBezTo>
                  <a:cubicBezTo>
                    <a:pt x="1652" y="194"/>
                    <a:pt x="1638" y="194"/>
                    <a:pt x="1624" y="194"/>
                  </a:cubicBezTo>
                  <a:cubicBezTo>
                    <a:pt x="1665" y="198"/>
                    <a:pt x="1629" y="205"/>
                    <a:pt x="1603" y="203"/>
                  </a:cubicBezTo>
                  <a:cubicBezTo>
                    <a:pt x="1613" y="204"/>
                    <a:pt x="1641" y="206"/>
                    <a:pt x="1621" y="206"/>
                  </a:cubicBezTo>
                  <a:cubicBezTo>
                    <a:pt x="1594" y="207"/>
                    <a:pt x="1624" y="208"/>
                    <a:pt x="1623" y="208"/>
                  </a:cubicBezTo>
                  <a:cubicBezTo>
                    <a:pt x="1672" y="208"/>
                    <a:pt x="1623" y="206"/>
                    <a:pt x="1653" y="205"/>
                  </a:cubicBezTo>
                  <a:cubicBezTo>
                    <a:pt x="1707" y="206"/>
                    <a:pt x="1653" y="207"/>
                    <a:pt x="1665" y="208"/>
                  </a:cubicBezTo>
                  <a:cubicBezTo>
                    <a:pt x="1651" y="209"/>
                    <a:pt x="1637" y="209"/>
                    <a:pt x="1623" y="209"/>
                  </a:cubicBezTo>
                  <a:lnTo>
                    <a:pt x="1623" y="210"/>
                  </a:lnTo>
                  <a:cubicBezTo>
                    <a:pt x="1629" y="210"/>
                    <a:pt x="1635" y="210"/>
                    <a:pt x="1641" y="210"/>
                  </a:cubicBezTo>
                  <a:cubicBezTo>
                    <a:pt x="1635" y="211"/>
                    <a:pt x="1629" y="211"/>
                    <a:pt x="1623" y="211"/>
                  </a:cubicBezTo>
                  <a:lnTo>
                    <a:pt x="1623" y="211"/>
                  </a:lnTo>
                  <a:cubicBezTo>
                    <a:pt x="1640" y="212"/>
                    <a:pt x="1701" y="211"/>
                    <a:pt x="1665" y="211"/>
                  </a:cubicBezTo>
                  <a:lnTo>
                    <a:pt x="1665" y="212"/>
                  </a:lnTo>
                  <a:cubicBezTo>
                    <a:pt x="1671" y="212"/>
                    <a:pt x="1676" y="213"/>
                    <a:pt x="1682" y="213"/>
                  </a:cubicBezTo>
                  <a:cubicBezTo>
                    <a:pt x="1662" y="213"/>
                    <a:pt x="1644" y="214"/>
                    <a:pt x="1623" y="214"/>
                  </a:cubicBezTo>
                  <a:cubicBezTo>
                    <a:pt x="1636" y="214"/>
                    <a:pt x="1648" y="215"/>
                    <a:pt x="1665" y="215"/>
                  </a:cubicBezTo>
                  <a:cubicBezTo>
                    <a:pt x="1662" y="226"/>
                    <a:pt x="1682" y="222"/>
                    <a:pt x="1666" y="228"/>
                  </a:cubicBezTo>
                  <a:cubicBezTo>
                    <a:pt x="1677" y="232"/>
                    <a:pt x="1678" y="231"/>
                    <a:pt x="1666" y="233"/>
                  </a:cubicBezTo>
                  <a:cubicBezTo>
                    <a:pt x="1666" y="234"/>
                    <a:pt x="1681" y="235"/>
                    <a:pt x="1676" y="235"/>
                  </a:cubicBezTo>
                  <a:cubicBezTo>
                    <a:pt x="1640" y="236"/>
                    <a:pt x="1687" y="237"/>
                    <a:pt x="1677" y="238"/>
                  </a:cubicBezTo>
                  <a:cubicBezTo>
                    <a:pt x="1664" y="240"/>
                    <a:pt x="1665" y="239"/>
                    <a:pt x="1665" y="245"/>
                  </a:cubicBezTo>
                  <a:cubicBezTo>
                    <a:pt x="1665" y="246"/>
                    <a:pt x="1654" y="248"/>
                    <a:pt x="1668" y="249"/>
                  </a:cubicBezTo>
                  <a:cubicBezTo>
                    <a:pt x="1683" y="251"/>
                    <a:pt x="1660" y="251"/>
                    <a:pt x="1665" y="253"/>
                  </a:cubicBezTo>
                  <a:cubicBezTo>
                    <a:pt x="1668" y="253"/>
                    <a:pt x="1678" y="254"/>
                    <a:pt x="1679" y="254"/>
                  </a:cubicBezTo>
                  <a:cubicBezTo>
                    <a:pt x="1654" y="257"/>
                    <a:pt x="1690" y="258"/>
                    <a:pt x="1702" y="260"/>
                  </a:cubicBezTo>
                  <a:cubicBezTo>
                    <a:pt x="1686" y="260"/>
                    <a:pt x="1684" y="260"/>
                    <a:pt x="1687" y="261"/>
                  </a:cubicBezTo>
                  <a:cubicBezTo>
                    <a:pt x="1716" y="262"/>
                    <a:pt x="1697" y="263"/>
                    <a:pt x="1724" y="265"/>
                  </a:cubicBezTo>
                  <a:cubicBezTo>
                    <a:pt x="1705" y="267"/>
                    <a:pt x="1667" y="267"/>
                    <a:pt x="1723" y="271"/>
                  </a:cubicBezTo>
                  <a:cubicBezTo>
                    <a:pt x="1708" y="272"/>
                    <a:pt x="1697" y="272"/>
                    <a:pt x="1686" y="272"/>
                  </a:cubicBezTo>
                  <a:cubicBezTo>
                    <a:pt x="1700" y="273"/>
                    <a:pt x="1713" y="273"/>
                    <a:pt x="1730" y="274"/>
                  </a:cubicBezTo>
                  <a:cubicBezTo>
                    <a:pt x="1641" y="275"/>
                    <a:pt x="1751" y="275"/>
                    <a:pt x="1707" y="276"/>
                  </a:cubicBezTo>
                  <a:lnTo>
                    <a:pt x="1707" y="275"/>
                  </a:lnTo>
                  <a:cubicBezTo>
                    <a:pt x="1715" y="278"/>
                    <a:pt x="1736" y="280"/>
                    <a:pt x="1688" y="281"/>
                  </a:cubicBezTo>
                  <a:cubicBezTo>
                    <a:pt x="1692" y="282"/>
                    <a:pt x="1713" y="283"/>
                    <a:pt x="1724" y="283"/>
                  </a:cubicBezTo>
                  <a:cubicBezTo>
                    <a:pt x="1713" y="283"/>
                    <a:pt x="1692" y="284"/>
                    <a:pt x="1687" y="285"/>
                  </a:cubicBezTo>
                  <a:cubicBezTo>
                    <a:pt x="1704" y="288"/>
                    <a:pt x="1753" y="293"/>
                    <a:pt x="1683" y="294"/>
                  </a:cubicBezTo>
                  <a:cubicBezTo>
                    <a:pt x="1700" y="294"/>
                    <a:pt x="1713" y="295"/>
                    <a:pt x="1726" y="295"/>
                  </a:cubicBezTo>
                  <a:cubicBezTo>
                    <a:pt x="1713" y="295"/>
                    <a:pt x="1701" y="296"/>
                    <a:pt x="1689" y="297"/>
                  </a:cubicBezTo>
                  <a:cubicBezTo>
                    <a:pt x="1716" y="297"/>
                    <a:pt x="1681" y="298"/>
                    <a:pt x="1704" y="299"/>
                  </a:cubicBezTo>
                  <a:cubicBezTo>
                    <a:pt x="1714" y="300"/>
                    <a:pt x="1679" y="302"/>
                    <a:pt x="1689" y="302"/>
                  </a:cubicBezTo>
                  <a:cubicBezTo>
                    <a:pt x="1719" y="306"/>
                    <a:pt x="1703" y="304"/>
                    <a:pt x="1707" y="315"/>
                  </a:cubicBezTo>
                  <a:cubicBezTo>
                    <a:pt x="1709" y="321"/>
                    <a:pt x="1691" y="322"/>
                    <a:pt x="1686" y="322"/>
                  </a:cubicBezTo>
                  <a:cubicBezTo>
                    <a:pt x="1690" y="321"/>
                    <a:pt x="1705" y="322"/>
                    <a:pt x="1695" y="322"/>
                  </a:cubicBezTo>
                  <a:cubicBezTo>
                    <a:pt x="1679" y="322"/>
                    <a:pt x="1667" y="322"/>
                    <a:pt x="1666" y="322"/>
                  </a:cubicBezTo>
                  <a:cubicBezTo>
                    <a:pt x="1656" y="326"/>
                    <a:pt x="1715" y="325"/>
                    <a:pt x="1720" y="329"/>
                  </a:cubicBezTo>
                  <a:cubicBezTo>
                    <a:pt x="1712" y="329"/>
                    <a:pt x="1700" y="330"/>
                    <a:pt x="1690" y="330"/>
                  </a:cubicBezTo>
                  <a:cubicBezTo>
                    <a:pt x="1701" y="331"/>
                    <a:pt x="1726" y="332"/>
                    <a:pt x="1719" y="333"/>
                  </a:cubicBezTo>
                  <a:cubicBezTo>
                    <a:pt x="1707" y="334"/>
                    <a:pt x="1721" y="334"/>
                    <a:pt x="1725" y="334"/>
                  </a:cubicBezTo>
                  <a:cubicBezTo>
                    <a:pt x="1728" y="335"/>
                    <a:pt x="1713" y="335"/>
                    <a:pt x="1707" y="336"/>
                  </a:cubicBezTo>
                  <a:cubicBezTo>
                    <a:pt x="1751" y="333"/>
                    <a:pt x="1703" y="345"/>
                    <a:pt x="1744" y="350"/>
                  </a:cubicBezTo>
                  <a:cubicBezTo>
                    <a:pt x="1709" y="353"/>
                    <a:pt x="1737" y="356"/>
                    <a:pt x="1727" y="359"/>
                  </a:cubicBezTo>
                  <a:cubicBezTo>
                    <a:pt x="1711" y="361"/>
                    <a:pt x="1726" y="362"/>
                    <a:pt x="1707" y="364"/>
                  </a:cubicBezTo>
                  <a:cubicBezTo>
                    <a:pt x="1725" y="364"/>
                    <a:pt x="1722" y="365"/>
                    <a:pt x="1737" y="367"/>
                  </a:cubicBezTo>
                  <a:cubicBezTo>
                    <a:pt x="1749" y="368"/>
                    <a:pt x="1730" y="368"/>
                    <a:pt x="1727" y="368"/>
                  </a:cubicBezTo>
                  <a:cubicBezTo>
                    <a:pt x="1758" y="367"/>
                    <a:pt x="1691" y="369"/>
                    <a:pt x="1684" y="369"/>
                  </a:cubicBezTo>
                  <a:cubicBezTo>
                    <a:pt x="1709" y="370"/>
                    <a:pt x="1728" y="370"/>
                    <a:pt x="1748" y="371"/>
                  </a:cubicBezTo>
                  <a:cubicBezTo>
                    <a:pt x="1726" y="371"/>
                    <a:pt x="1707" y="371"/>
                    <a:pt x="1679" y="371"/>
                  </a:cubicBezTo>
                  <a:cubicBezTo>
                    <a:pt x="1717" y="372"/>
                    <a:pt x="1669" y="374"/>
                    <a:pt x="1727" y="374"/>
                  </a:cubicBezTo>
                  <a:cubicBezTo>
                    <a:pt x="1744" y="373"/>
                    <a:pt x="1746" y="374"/>
                    <a:pt x="1727" y="374"/>
                  </a:cubicBezTo>
                  <a:lnTo>
                    <a:pt x="1727" y="374"/>
                  </a:lnTo>
                  <a:cubicBezTo>
                    <a:pt x="1721" y="375"/>
                    <a:pt x="1715" y="375"/>
                    <a:pt x="1708" y="376"/>
                  </a:cubicBezTo>
                  <a:cubicBezTo>
                    <a:pt x="1721" y="376"/>
                    <a:pt x="1734" y="376"/>
                    <a:pt x="1748" y="376"/>
                  </a:cubicBezTo>
                  <a:cubicBezTo>
                    <a:pt x="1708" y="378"/>
                    <a:pt x="1688" y="379"/>
                    <a:pt x="1746" y="379"/>
                  </a:cubicBezTo>
                  <a:cubicBezTo>
                    <a:pt x="1700" y="381"/>
                    <a:pt x="1750" y="382"/>
                    <a:pt x="1749" y="384"/>
                  </a:cubicBezTo>
                  <a:cubicBezTo>
                    <a:pt x="1748" y="400"/>
                    <a:pt x="1747" y="399"/>
                    <a:pt x="1727" y="399"/>
                  </a:cubicBezTo>
                  <a:cubicBezTo>
                    <a:pt x="1746" y="402"/>
                    <a:pt x="1787" y="403"/>
                    <a:pt x="1727" y="404"/>
                  </a:cubicBezTo>
                  <a:cubicBezTo>
                    <a:pt x="1722" y="405"/>
                    <a:pt x="1658" y="406"/>
                    <a:pt x="1707" y="406"/>
                  </a:cubicBezTo>
                  <a:cubicBezTo>
                    <a:pt x="1696" y="405"/>
                    <a:pt x="1767" y="404"/>
                    <a:pt x="1693" y="402"/>
                  </a:cubicBezTo>
                  <a:cubicBezTo>
                    <a:pt x="1661" y="404"/>
                    <a:pt x="1663" y="405"/>
                    <a:pt x="1666" y="407"/>
                  </a:cubicBezTo>
                  <a:cubicBezTo>
                    <a:pt x="1667" y="408"/>
                    <a:pt x="1631" y="409"/>
                    <a:pt x="1665" y="410"/>
                  </a:cubicBezTo>
                  <a:cubicBezTo>
                    <a:pt x="1695" y="409"/>
                    <a:pt x="1705" y="408"/>
                    <a:pt x="1690" y="407"/>
                  </a:cubicBezTo>
                  <a:cubicBezTo>
                    <a:pt x="1705" y="407"/>
                    <a:pt x="1723" y="406"/>
                    <a:pt x="1748" y="406"/>
                  </a:cubicBezTo>
                  <a:cubicBezTo>
                    <a:pt x="1748" y="407"/>
                    <a:pt x="1759" y="409"/>
                    <a:pt x="1746" y="409"/>
                  </a:cubicBezTo>
                  <a:cubicBezTo>
                    <a:pt x="1734" y="412"/>
                    <a:pt x="1726" y="411"/>
                    <a:pt x="1717" y="415"/>
                  </a:cubicBezTo>
                  <a:cubicBezTo>
                    <a:pt x="1720" y="416"/>
                    <a:pt x="1731" y="416"/>
                    <a:pt x="1727" y="424"/>
                  </a:cubicBezTo>
                  <a:cubicBezTo>
                    <a:pt x="1710" y="424"/>
                    <a:pt x="1698" y="424"/>
                    <a:pt x="1682" y="425"/>
                  </a:cubicBezTo>
                  <a:cubicBezTo>
                    <a:pt x="1734" y="426"/>
                    <a:pt x="1682" y="428"/>
                    <a:pt x="1721" y="429"/>
                  </a:cubicBezTo>
                  <a:cubicBezTo>
                    <a:pt x="1723" y="429"/>
                    <a:pt x="1721" y="430"/>
                    <a:pt x="1719" y="430"/>
                  </a:cubicBezTo>
                  <a:cubicBezTo>
                    <a:pt x="1686" y="433"/>
                    <a:pt x="1739" y="434"/>
                    <a:pt x="1723" y="436"/>
                  </a:cubicBezTo>
                  <a:cubicBezTo>
                    <a:pt x="1686" y="437"/>
                    <a:pt x="1725" y="439"/>
                    <a:pt x="1694" y="442"/>
                  </a:cubicBezTo>
                  <a:cubicBezTo>
                    <a:pt x="1664" y="443"/>
                    <a:pt x="1725" y="443"/>
                    <a:pt x="1706" y="444"/>
                  </a:cubicBezTo>
                  <a:cubicBezTo>
                    <a:pt x="1669" y="446"/>
                    <a:pt x="1693" y="447"/>
                    <a:pt x="1686" y="449"/>
                  </a:cubicBezTo>
                  <a:cubicBezTo>
                    <a:pt x="1682" y="450"/>
                    <a:pt x="1717" y="451"/>
                    <a:pt x="1686" y="452"/>
                  </a:cubicBezTo>
                  <a:cubicBezTo>
                    <a:pt x="1720" y="453"/>
                    <a:pt x="1684" y="454"/>
                    <a:pt x="1685" y="455"/>
                  </a:cubicBezTo>
                  <a:cubicBezTo>
                    <a:pt x="1681" y="468"/>
                    <a:pt x="1748" y="458"/>
                    <a:pt x="1707" y="461"/>
                  </a:cubicBezTo>
                  <a:lnTo>
                    <a:pt x="1707" y="461"/>
                  </a:lnTo>
                  <a:cubicBezTo>
                    <a:pt x="1697" y="462"/>
                    <a:pt x="1747" y="462"/>
                    <a:pt x="1712" y="463"/>
                  </a:cubicBezTo>
                  <a:cubicBezTo>
                    <a:pt x="1737" y="464"/>
                    <a:pt x="1691" y="465"/>
                    <a:pt x="1708" y="466"/>
                  </a:cubicBezTo>
                  <a:cubicBezTo>
                    <a:pt x="1744" y="470"/>
                    <a:pt x="1728" y="472"/>
                    <a:pt x="1761" y="470"/>
                  </a:cubicBezTo>
                  <a:cubicBezTo>
                    <a:pt x="1770" y="471"/>
                    <a:pt x="1753" y="471"/>
                    <a:pt x="1748" y="471"/>
                  </a:cubicBezTo>
                  <a:lnTo>
                    <a:pt x="1748" y="471"/>
                  </a:lnTo>
                  <a:cubicBezTo>
                    <a:pt x="1738" y="473"/>
                    <a:pt x="1813" y="471"/>
                    <a:pt x="1769" y="472"/>
                  </a:cubicBezTo>
                  <a:lnTo>
                    <a:pt x="1769" y="472"/>
                  </a:lnTo>
                  <a:cubicBezTo>
                    <a:pt x="1850" y="474"/>
                    <a:pt x="1855" y="476"/>
                    <a:pt x="1875" y="486"/>
                  </a:cubicBezTo>
                  <a:cubicBezTo>
                    <a:pt x="1861" y="487"/>
                    <a:pt x="1869" y="489"/>
                    <a:pt x="1862" y="490"/>
                  </a:cubicBezTo>
                  <a:cubicBezTo>
                    <a:pt x="1865" y="491"/>
                    <a:pt x="1859" y="492"/>
                    <a:pt x="1875" y="493"/>
                  </a:cubicBezTo>
                  <a:cubicBezTo>
                    <a:pt x="1908" y="494"/>
                    <a:pt x="1867" y="495"/>
                    <a:pt x="1886" y="496"/>
                  </a:cubicBezTo>
                  <a:cubicBezTo>
                    <a:pt x="1901" y="497"/>
                    <a:pt x="1859" y="497"/>
                    <a:pt x="1886" y="498"/>
                  </a:cubicBezTo>
                  <a:cubicBezTo>
                    <a:pt x="1899" y="498"/>
                    <a:pt x="1893" y="500"/>
                    <a:pt x="1895" y="500"/>
                  </a:cubicBezTo>
                  <a:cubicBezTo>
                    <a:pt x="1843" y="503"/>
                    <a:pt x="1820" y="502"/>
                    <a:pt x="1771" y="502"/>
                  </a:cubicBezTo>
                  <a:cubicBezTo>
                    <a:pt x="1817" y="503"/>
                    <a:pt x="1764" y="504"/>
                    <a:pt x="1769" y="505"/>
                  </a:cubicBezTo>
                  <a:cubicBezTo>
                    <a:pt x="1773" y="506"/>
                    <a:pt x="1769" y="508"/>
                    <a:pt x="1778" y="509"/>
                  </a:cubicBezTo>
                  <a:cubicBezTo>
                    <a:pt x="1789" y="510"/>
                    <a:pt x="1762" y="511"/>
                    <a:pt x="1768" y="512"/>
                  </a:cubicBezTo>
                  <a:cubicBezTo>
                    <a:pt x="1837" y="520"/>
                    <a:pt x="1779" y="516"/>
                    <a:pt x="1878" y="503"/>
                  </a:cubicBezTo>
                  <a:cubicBezTo>
                    <a:pt x="1903" y="503"/>
                    <a:pt x="1892" y="505"/>
                    <a:pt x="1933" y="505"/>
                  </a:cubicBezTo>
                  <a:cubicBezTo>
                    <a:pt x="1884" y="513"/>
                    <a:pt x="1879" y="514"/>
                    <a:pt x="1811" y="515"/>
                  </a:cubicBezTo>
                  <a:cubicBezTo>
                    <a:pt x="1819" y="517"/>
                    <a:pt x="1835" y="515"/>
                    <a:pt x="1832" y="521"/>
                  </a:cubicBezTo>
                  <a:cubicBezTo>
                    <a:pt x="1915" y="521"/>
                    <a:pt x="1860" y="524"/>
                    <a:pt x="1832" y="526"/>
                  </a:cubicBezTo>
                  <a:cubicBezTo>
                    <a:pt x="1867" y="527"/>
                    <a:pt x="1823" y="528"/>
                    <a:pt x="1829" y="529"/>
                  </a:cubicBezTo>
                  <a:cubicBezTo>
                    <a:pt x="1826" y="530"/>
                    <a:pt x="1790" y="531"/>
                    <a:pt x="1775" y="528"/>
                  </a:cubicBezTo>
                  <a:cubicBezTo>
                    <a:pt x="1772" y="529"/>
                    <a:pt x="1766" y="530"/>
                    <a:pt x="1770" y="530"/>
                  </a:cubicBezTo>
                  <a:cubicBezTo>
                    <a:pt x="1802" y="532"/>
                    <a:pt x="1778" y="533"/>
                    <a:pt x="1832" y="534"/>
                  </a:cubicBezTo>
                  <a:cubicBezTo>
                    <a:pt x="1833" y="561"/>
                    <a:pt x="1871" y="556"/>
                    <a:pt x="1889" y="560"/>
                  </a:cubicBezTo>
                  <a:cubicBezTo>
                    <a:pt x="1876" y="562"/>
                    <a:pt x="1897" y="564"/>
                    <a:pt x="1894" y="565"/>
                  </a:cubicBezTo>
                  <a:cubicBezTo>
                    <a:pt x="1893" y="566"/>
                    <a:pt x="1894" y="567"/>
                    <a:pt x="1894" y="568"/>
                  </a:cubicBezTo>
                  <a:cubicBezTo>
                    <a:pt x="1894" y="569"/>
                    <a:pt x="1886" y="570"/>
                    <a:pt x="1896" y="571"/>
                  </a:cubicBezTo>
                  <a:cubicBezTo>
                    <a:pt x="1946" y="574"/>
                    <a:pt x="1924" y="580"/>
                    <a:pt x="1951" y="582"/>
                  </a:cubicBezTo>
                  <a:cubicBezTo>
                    <a:pt x="1952" y="582"/>
                    <a:pt x="1930" y="583"/>
                    <a:pt x="1948" y="583"/>
                  </a:cubicBezTo>
                  <a:cubicBezTo>
                    <a:pt x="1951" y="583"/>
                    <a:pt x="1956" y="583"/>
                    <a:pt x="1955" y="583"/>
                  </a:cubicBezTo>
                  <a:cubicBezTo>
                    <a:pt x="1902" y="586"/>
                    <a:pt x="1965" y="588"/>
                    <a:pt x="1939" y="591"/>
                  </a:cubicBezTo>
                  <a:cubicBezTo>
                    <a:pt x="1969" y="591"/>
                    <a:pt x="1925" y="592"/>
                    <a:pt x="1953" y="593"/>
                  </a:cubicBezTo>
                  <a:cubicBezTo>
                    <a:pt x="1968" y="594"/>
                    <a:pt x="1954" y="595"/>
                    <a:pt x="1957" y="597"/>
                  </a:cubicBezTo>
                  <a:cubicBezTo>
                    <a:pt x="1960" y="598"/>
                    <a:pt x="1965" y="599"/>
                    <a:pt x="1979" y="599"/>
                  </a:cubicBezTo>
                  <a:cubicBezTo>
                    <a:pt x="2001" y="601"/>
                    <a:pt x="1942" y="601"/>
                    <a:pt x="1971" y="602"/>
                  </a:cubicBezTo>
                  <a:cubicBezTo>
                    <a:pt x="1990" y="604"/>
                    <a:pt x="1969" y="605"/>
                    <a:pt x="1978" y="608"/>
                  </a:cubicBezTo>
                  <a:cubicBezTo>
                    <a:pt x="1985" y="609"/>
                    <a:pt x="1966" y="610"/>
                    <a:pt x="1966" y="611"/>
                  </a:cubicBezTo>
                  <a:cubicBezTo>
                    <a:pt x="1991" y="612"/>
                    <a:pt x="1963" y="631"/>
                    <a:pt x="1989" y="631"/>
                  </a:cubicBezTo>
                  <a:cubicBezTo>
                    <a:pt x="2029" y="632"/>
                    <a:pt x="1976" y="633"/>
                    <a:pt x="1986" y="634"/>
                  </a:cubicBezTo>
                  <a:cubicBezTo>
                    <a:pt x="2006" y="636"/>
                    <a:pt x="1994" y="636"/>
                    <a:pt x="1999" y="642"/>
                  </a:cubicBezTo>
                  <a:cubicBezTo>
                    <a:pt x="2002" y="644"/>
                    <a:pt x="1985" y="646"/>
                    <a:pt x="2015" y="648"/>
                  </a:cubicBezTo>
                  <a:cubicBezTo>
                    <a:pt x="1967" y="650"/>
                    <a:pt x="2048" y="648"/>
                    <a:pt x="2040" y="649"/>
                  </a:cubicBezTo>
                  <a:cubicBezTo>
                    <a:pt x="2032" y="650"/>
                    <a:pt x="2025" y="650"/>
                    <a:pt x="2019" y="650"/>
                  </a:cubicBezTo>
                  <a:cubicBezTo>
                    <a:pt x="2025" y="651"/>
                    <a:pt x="2030" y="651"/>
                    <a:pt x="2036" y="651"/>
                  </a:cubicBezTo>
                  <a:cubicBezTo>
                    <a:pt x="2030" y="651"/>
                    <a:pt x="2025" y="651"/>
                    <a:pt x="2019" y="651"/>
                  </a:cubicBezTo>
                  <a:cubicBezTo>
                    <a:pt x="2030" y="653"/>
                    <a:pt x="2039" y="651"/>
                    <a:pt x="2041" y="658"/>
                  </a:cubicBezTo>
                  <a:cubicBezTo>
                    <a:pt x="2043" y="658"/>
                    <a:pt x="2062" y="659"/>
                    <a:pt x="2043" y="660"/>
                  </a:cubicBezTo>
                  <a:cubicBezTo>
                    <a:pt x="2062" y="660"/>
                    <a:pt x="2081" y="661"/>
                    <a:pt x="2100" y="661"/>
                  </a:cubicBezTo>
                  <a:cubicBezTo>
                    <a:pt x="2088" y="662"/>
                    <a:pt x="2075" y="663"/>
                    <a:pt x="2062" y="663"/>
                  </a:cubicBezTo>
                  <a:cubicBezTo>
                    <a:pt x="2103" y="664"/>
                    <a:pt x="2048" y="665"/>
                    <a:pt x="2058" y="666"/>
                  </a:cubicBezTo>
                  <a:cubicBezTo>
                    <a:pt x="2062" y="666"/>
                    <a:pt x="2092" y="667"/>
                    <a:pt x="2071" y="668"/>
                  </a:cubicBezTo>
                  <a:cubicBezTo>
                    <a:pt x="2066" y="669"/>
                    <a:pt x="2087" y="667"/>
                    <a:pt x="2081" y="675"/>
                  </a:cubicBezTo>
                  <a:cubicBezTo>
                    <a:pt x="2101" y="675"/>
                    <a:pt x="2111" y="673"/>
                    <a:pt x="2122" y="675"/>
                  </a:cubicBezTo>
                  <a:cubicBezTo>
                    <a:pt x="2120" y="675"/>
                    <a:pt x="2104" y="676"/>
                    <a:pt x="2107" y="676"/>
                  </a:cubicBezTo>
                  <a:cubicBezTo>
                    <a:pt x="2134" y="677"/>
                    <a:pt x="2122" y="678"/>
                    <a:pt x="2113" y="680"/>
                  </a:cubicBezTo>
                  <a:cubicBezTo>
                    <a:pt x="2111" y="684"/>
                    <a:pt x="2150" y="689"/>
                    <a:pt x="2158" y="689"/>
                  </a:cubicBezTo>
                  <a:cubicBezTo>
                    <a:pt x="2160" y="690"/>
                    <a:pt x="2148" y="691"/>
                    <a:pt x="2144" y="692"/>
                  </a:cubicBezTo>
                  <a:cubicBezTo>
                    <a:pt x="2155" y="693"/>
                    <a:pt x="2186" y="696"/>
                    <a:pt x="2150" y="699"/>
                  </a:cubicBezTo>
                  <a:cubicBezTo>
                    <a:pt x="2161" y="699"/>
                    <a:pt x="2173" y="700"/>
                    <a:pt x="2185" y="700"/>
                  </a:cubicBezTo>
                  <a:cubicBezTo>
                    <a:pt x="2151" y="700"/>
                    <a:pt x="2185" y="701"/>
                    <a:pt x="2177" y="702"/>
                  </a:cubicBezTo>
                  <a:cubicBezTo>
                    <a:pt x="2170" y="702"/>
                    <a:pt x="2164" y="704"/>
                    <a:pt x="2172" y="704"/>
                  </a:cubicBezTo>
                  <a:cubicBezTo>
                    <a:pt x="2191" y="705"/>
                    <a:pt x="2184" y="706"/>
                    <a:pt x="2185" y="706"/>
                  </a:cubicBezTo>
                  <a:cubicBezTo>
                    <a:pt x="2188" y="709"/>
                    <a:pt x="2176" y="711"/>
                    <a:pt x="2196" y="713"/>
                  </a:cubicBezTo>
                  <a:cubicBezTo>
                    <a:pt x="2231" y="717"/>
                    <a:pt x="2204" y="717"/>
                    <a:pt x="2237" y="723"/>
                  </a:cubicBezTo>
                  <a:cubicBezTo>
                    <a:pt x="2268" y="727"/>
                    <a:pt x="2140" y="729"/>
                    <a:pt x="2124" y="732"/>
                  </a:cubicBezTo>
                  <a:cubicBezTo>
                    <a:pt x="2109" y="734"/>
                    <a:pt x="2079" y="739"/>
                    <a:pt x="2119" y="742"/>
                  </a:cubicBezTo>
                  <a:cubicBezTo>
                    <a:pt x="2039" y="742"/>
                    <a:pt x="2040" y="743"/>
                    <a:pt x="2060" y="746"/>
                  </a:cubicBezTo>
                  <a:cubicBezTo>
                    <a:pt x="2020" y="747"/>
                    <a:pt x="2051" y="749"/>
                    <a:pt x="2039" y="751"/>
                  </a:cubicBezTo>
                  <a:cubicBezTo>
                    <a:pt x="2028" y="753"/>
                    <a:pt x="1997" y="755"/>
                    <a:pt x="2036" y="757"/>
                  </a:cubicBezTo>
                  <a:cubicBezTo>
                    <a:pt x="1996" y="758"/>
                    <a:pt x="1981" y="759"/>
                    <a:pt x="2020" y="762"/>
                  </a:cubicBezTo>
                  <a:cubicBezTo>
                    <a:pt x="1998" y="763"/>
                    <a:pt x="1961" y="764"/>
                    <a:pt x="1965" y="765"/>
                  </a:cubicBezTo>
                  <a:cubicBezTo>
                    <a:pt x="1972" y="766"/>
                    <a:pt x="1937" y="767"/>
                    <a:pt x="1958" y="768"/>
                  </a:cubicBezTo>
                  <a:cubicBezTo>
                    <a:pt x="1985" y="769"/>
                    <a:pt x="1959" y="770"/>
                    <a:pt x="1954" y="771"/>
                  </a:cubicBezTo>
                  <a:cubicBezTo>
                    <a:pt x="1950" y="772"/>
                    <a:pt x="1955" y="773"/>
                    <a:pt x="1943" y="774"/>
                  </a:cubicBezTo>
                  <a:cubicBezTo>
                    <a:pt x="1930" y="774"/>
                    <a:pt x="1970" y="775"/>
                    <a:pt x="1944" y="776"/>
                  </a:cubicBezTo>
                  <a:cubicBezTo>
                    <a:pt x="1895" y="779"/>
                    <a:pt x="2055" y="779"/>
                    <a:pt x="1998" y="779"/>
                  </a:cubicBezTo>
                  <a:lnTo>
                    <a:pt x="1998" y="779"/>
                  </a:lnTo>
                  <a:cubicBezTo>
                    <a:pt x="1979" y="782"/>
                    <a:pt x="1976" y="777"/>
                    <a:pt x="1977" y="786"/>
                  </a:cubicBezTo>
                  <a:cubicBezTo>
                    <a:pt x="1977" y="787"/>
                    <a:pt x="1965" y="789"/>
                    <a:pt x="1981" y="790"/>
                  </a:cubicBezTo>
                  <a:cubicBezTo>
                    <a:pt x="2006" y="791"/>
                    <a:pt x="1971" y="792"/>
                    <a:pt x="1974" y="793"/>
                  </a:cubicBezTo>
                  <a:cubicBezTo>
                    <a:pt x="1979" y="795"/>
                    <a:pt x="2000" y="798"/>
                    <a:pt x="1938" y="799"/>
                  </a:cubicBezTo>
                  <a:cubicBezTo>
                    <a:pt x="1930" y="800"/>
                    <a:pt x="1937" y="800"/>
                    <a:pt x="1936" y="804"/>
                  </a:cubicBezTo>
                  <a:cubicBezTo>
                    <a:pt x="1906" y="805"/>
                    <a:pt x="1874" y="806"/>
                    <a:pt x="1877" y="806"/>
                  </a:cubicBezTo>
                  <a:cubicBezTo>
                    <a:pt x="1881" y="807"/>
                    <a:pt x="1839" y="808"/>
                    <a:pt x="1867" y="809"/>
                  </a:cubicBezTo>
                  <a:cubicBezTo>
                    <a:pt x="1874" y="809"/>
                    <a:pt x="1847" y="811"/>
                    <a:pt x="1854" y="811"/>
                  </a:cubicBezTo>
                  <a:cubicBezTo>
                    <a:pt x="1887" y="812"/>
                    <a:pt x="1842" y="813"/>
                    <a:pt x="1854" y="814"/>
                  </a:cubicBezTo>
                  <a:cubicBezTo>
                    <a:pt x="1861" y="814"/>
                    <a:pt x="1880" y="814"/>
                    <a:pt x="1894" y="814"/>
                  </a:cubicBezTo>
                  <a:lnTo>
                    <a:pt x="1894" y="818"/>
                  </a:lnTo>
                  <a:cubicBezTo>
                    <a:pt x="1960" y="815"/>
                    <a:pt x="1969" y="808"/>
                    <a:pt x="2016" y="803"/>
                  </a:cubicBezTo>
                  <a:cubicBezTo>
                    <a:pt x="2036" y="795"/>
                    <a:pt x="2078" y="788"/>
                    <a:pt x="2123" y="787"/>
                  </a:cubicBezTo>
                  <a:cubicBezTo>
                    <a:pt x="2095" y="786"/>
                    <a:pt x="2129" y="785"/>
                    <a:pt x="2105" y="784"/>
                  </a:cubicBezTo>
                  <a:cubicBezTo>
                    <a:pt x="2122" y="784"/>
                    <a:pt x="2180" y="783"/>
                    <a:pt x="2144" y="784"/>
                  </a:cubicBezTo>
                  <a:lnTo>
                    <a:pt x="2144" y="784"/>
                  </a:lnTo>
                  <a:cubicBezTo>
                    <a:pt x="2144" y="786"/>
                    <a:pt x="2229" y="783"/>
                    <a:pt x="2185" y="785"/>
                  </a:cubicBezTo>
                  <a:cubicBezTo>
                    <a:pt x="2184" y="785"/>
                    <a:pt x="2193" y="788"/>
                    <a:pt x="2185" y="786"/>
                  </a:cubicBezTo>
                  <a:cubicBezTo>
                    <a:pt x="2237" y="788"/>
                    <a:pt x="2158" y="786"/>
                    <a:pt x="2144" y="787"/>
                  </a:cubicBezTo>
                  <a:cubicBezTo>
                    <a:pt x="2150" y="787"/>
                    <a:pt x="2155" y="788"/>
                    <a:pt x="2161" y="788"/>
                  </a:cubicBezTo>
                  <a:cubicBezTo>
                    <a:pt x="2155" y="788"/>
                    <a:pt x="2150" y="788"/>
                    <a:pt x="2144" y="788"/>
                  </a:cubicBezTo>
                  <a:cubicBezTo>
                    <a:pt x="2140" y="796"/>
                    <a:pt x="2166" y="790"/>
                    <a:pt x="2185" y="792"/>
                  </a:cubicBezTo>
                  <a:cubicBezTo>
                    <a:pt x="2183" y="790"/>
                    <a:pt x="2167" y="791"/>
                    <a:pt x="2167" y="791"/>
                  </a:cubicBezTo>
                  <a:cubicBezTo>
                    <a:pt x="2175" y="791"/>
                    <a:pt x="2180" y="790"/>
                    <a:pt x="2185" y="791"/>
                  </a:cubicBezTo>
                  <a:cubicBezTo>
                    <a:pt x="2171" y="791"/>
                    <a:pt x="2202" y="791"/>
                    <a:pt x="2203" y="792"/>
                  </a:cubicBezTo>
                  <a:cubicBezTo>
                    <a:pt x="2197" y="792"/>
                    <a:pt x="2191" y="792"/>
                    <a:pt x="2185" y="792"/>
                  </a:cubicBezTo>
                  <a:cubicBezTo>
                    <a:pt x="2222" y="801"/>
                    <a:pt x="2131" y="809"/>
                    <a:pt x="2102" y="816"/>
                  </a:cubicBezTo>
                  <a:cubicBezTo>
                    <a:pt x="2108" y="816"/>
                    <a:pt x="2114" y="816"/>
                    <a:pt x="2119" y="816"/>
                  </a:cubicBezTo>
                  <a:cubicBezTo>
                    <a:pt x="2114" y="816"/>
                    <a:pt x="2108" y="816"/>
                    <a:pt x="2102" y="816"/>
                  </a:cubicBezTo>
                  <a:lnTo>
                    <a:pt x="2102" y="819"/>
                  </a:lnTo>
                  <a:cubicBezTo>
                    <a:pt x="2121" y="820"/>
                    <a:pt x="2133" y="820"/>
                    <a:pt x="2149" y="820"/>
                  </a:cubicBezTo>
                  <a:cubicBezTo>
                    <a:pt x="2130" y="820"/>
                    <a:pt x="2116" y="821"/>
                    <a:pt x="2098" y="821"/>
                  </a:cubicBezTo>
                  <a:cubicBezTo>
                    <a:pt x="2115" y="821"/>
                    <a:pt x="2126" y="821"/>
                    <a:pt x="2144" y="821"/>
                  </a:cubicBezTo>
                  <a:cubicBezTo>
                    <a:pt x="2150" y="831"/>
                    <a:pt x="2117" y="825"/>
                    <a:pt x="2092" y="828"/>
                  </a:cubicBezTo>
                  <a:cubicBezTo>
                    <a:pt x="2102" y="833"/>
                    <a:pt x="2160" y="830"/>
                    <a:pt x="2123" y="831"/>
                  </a:cubicBezTo>
                  <a:lnTo>
                    <a:pt x="2123" y="831"/>
                  </a:lnTo>
                  <a:cubicBezTo>
                    <a:pt x="2141" y="832"/>
                    <a:pt x="2099" y="833"/>
                    <a:pt x="2113" y="834"/>
                  </a:cubicBezTo>
                  <a:cubicBezTo>
                    <a:pt x="2125" y="836"/>
                    <a:pt x="2088" y="840"/>
                    <a:pt x="2081" y="842"/>
                  </a:cubicBezTo>
                  <a:cubicBezTo>
                    <a:pt x="2087" y="842"/>
                    <a:pt x="2093" y="842"/>
                    <a:pt x="2099" y="842"/>
                  </a:cubicBezTo>
                  <a:cubicBezTo>
                    <a:pt x="2093" y="842"/>
                    <a:pt x="2087" y="842"/>
                    <a:pt x="2081" y="843"/>
                  </a:cubicBezTo>
                  <a:cubicBezTo>
                    <a:pt x="2071" y="845"/>
                    <a:pt x="2146" y="843"/>
                    <a:pt x="2102" y="844"/>
                  </a:cubicBezTo>
                  <a:lnTo>
                    <a:pt x="2102" y="844"/>
                  </a:lnTo>
                  <a:cubicBezTo>
                    <a:pt x="2056" y="846"/>
                    <a:pt x="2136" y="846"/>
                    <a:pt x="2072" y="846"/>
                  </a:cubicBezTo>
                  <a:cubicBezTo>
                    <a:pt x="2072" y="847"/>
                    <a:pt x="2074" y="847"/>
                    <a:pt x="2071" y="847"/>
                  </a:cubicBezTo>
                  <a:cubicBezTo>
                    <a:pt x="2059" y="848"/>
                    <a:pt x="2077" y="849"/>
                    <a:pt x="2069" y="850"/>
                  </a:cubicBezTo>
                  <a:cubicBezTo>
                    <a:pt x="2060" y="852"/>
                    <a:pt x="2090" y="854"/>
                    <a:pt x="2100" y="856"/>
                  </a:cubicBezTo>
                  <a:cubicBezTo>
                    <a:pt x="1977" y="860"/>
                    <a:pt x="1904" y="890"/>
                    <a:pt x="1748" y="887"/>
                  </a:cubicBezTo>
                  <a:cubicBezTo>
                    <a:pt x="1768" y="890"/>
                    <a:pt x="1682" y="893"/>
                    <a:pt x="1670" y="895"/>
                  </a:cubicBezTo>
                  <a:cubicBezTo>
                    <a:pt x="1617" y="895"/>
                    <a:pt x="1666" y="897"/>
                    <a:pt x="1629" y="897"/>
                  </a:cubicBezTo>
                  <a:cubicBezTo>
                    <a:pt x="1621" y="897"/>
                    <a:pt x="1649" y="898"/>
                    <a:pt x="1628" y="899"/>
                  </a:cubicBezTo>
                  <a:cubicBezTo>
                    <a:pt x="1574" y="901"/>
                    <a:pt x="1575" y="903"/>
                    <a:pt x="1569" y="906"/>
                  </a:cubicBezTo>
                  <a:cubicBezTo>
                    <a:pt x="1557" y="906"/>
                    <a:pt x="1528" y="906"/>
                    <a:pt x="1553" y="907"/>
                  </a:cubicBezTo>
                  <a:cubicBezTo>
                    <a:pt x="1560" y="907"/>
                    <a:pt x="1565" y="908"/>
                    <a:pt x="1560" y="908"/>
                  </a:cubicBezTo>
                  <a:cubicBezTo>
                    <a:pt x="1536" y="909"/>
                    <a:pt x="1552" y="910"/>
                    <a:pt x="1551" y="911"/>
                  </a:cubicBezTo>
                  <a:cubicBezTo>
                    <a:pt x="1518" y="921"/>
                    <a:pt x="1516" y="923"/>
                    <a:pt x="1480" y="928"/>
                  </a:cubicBezTo>
                  <a:cubicBezTo>
                    <a:pt x="1467" y="928"/>
                    <a:pt x="1500" y="929"/>
                    <a:pt x="1480" y="931"/>
                  </a:cubicBezTo>
                  <a:cubicBezTo>
                    <a:pt x="1467" y="931"/>
                    <a:pt x="1480" y="933"/>
                    <a:pt x="1477" y="934"/>
                  </a:cubicBezTo>
                  <a:cubicBezTo>
                    <a:pt x="1472" y="935"/>
                    <a:pt x="1495" y="937"/>
                    <a:pt x="1461" y="938"/>
                  </a:cubicBezTo>
                  <a:cubicBezTo>
                    <a:pt x="1484" y="940"/>
                    <a:pt x="1448" y="941"/>
                    <a:pt x="1455" y="943"/>
                  </a:cubicBezTo>
                  <a:cubicBezTo>
                    <a:pt x="1463" y="944"/>
                    <a:pt x="1461" y="946"/>
                    <a:pt x="1436" y="947"/>
                  </a:cubicBezTo>
                  <a:cubicBezTo>
                    <a:pt x="1477" y="948"/>
                    <a:pt x="1424" y="949"/>
                    <a:pt x="1434" y="950"/>
                  </a:cubicBezTo>
                  <a:cubicBezTo>
                    <a:pt x="1444" y="951"/>
                    <a:pt x="1429" y="953"/>
                    <a:pt x="1453" y="954"/>
                  </a:cubicBezTo>
                  <a:cubicBezTo>
                    <a:pt x="1416" y="958"/>
                    <a:pt x="1446" y="961"/>
                    <a:pt x="1436" y="965"/>
                  </a:cubicBezTo>
                  <a:cubicBezTo>
                    <a:pt x="1420" y="970"/>
                    <a:pt x="1413" y="973"/>
                    <a:pt x="1398" y="976"/>
                  </a:cubicBezTo>
                  <a:cubicBezTo>
                    <a:pt x="1406" y="978"/>
                    <a:pt x="1384" y="980"/>
                    <a:pt x="1396" y="983"/>
                  </a:cubicBezTo>
                  <a:cubicBezTo>
                    <a:pt x="1405" y="984"/>
                    <a:pt x="1362" y="986"/>
                    <a:pt x="1393" y="987"/>
                  </a:cubicBezTo>
                  <a:cubicBezTo>
                    <a:pt x="1397" y="987"/>
                    <a:pt x="1381" y="988"/>
                    <a:pt x="1372" y="988"/>
                  </a:cubicBezTo>
                  <a:cubicBezTo>
                    <a:pt x="1333" y="994"/>
                    <a:pt x="1359" y="993"/>
                    <a:pt x="1297" y="997"/>
                  </a:cubicBezTo>
                  <a:cubicBezTo>
                    <a:pt x="1289" y="998"/>
                    <a:pt x="1256" y="998"/>
                    <a:pt x="1287" y="999"/>
                  </a:cubicBezTo>
                  <a:cubicBezTo>
                    <a:pt x="1293" y="1000"/>
                    <a:pt x="1291" y="1000"/>
                    <a:pt x="1290" y="1001"/>
                  </a:cubicBezTo>
                  <a:cubicBezTo>
                    <a:pt x="1281" y="1004"/>
                    <a:pt x="1312" y="1008"/>
                    <a:pt x="1269" y="1011"/>
                  </a:cubicBezTo>
                  <a:cubicBezTo>
                    <a:pt x="1300" y="1013"/>
                    <a:pt x="1260" y="1011"/>
                    <a:pt x="1269" y="1016"/>
                  </a:cubicBezTo>
                  <a:cubicBezTo>
                    <a:pt x="1241" y="1014"/>
                    <a:pt x="1234" y="1015"/>
                    <a:pt x="1207" y="1020"/>
                  </a:cubicBezTo>
                  <a:cubicBezTo>
                    <a:pt x="1213" y="1020"/>
                    <a:pt x="1219" y="1020"/>
                    <a:pt x="1224" y="1020"/>
                  </a:cubicBezTo>
                  <a:cubicBezTo>
                    <a:pt x="1219" y="1020"/>
                    <a:pt x="1213" y="1020"/>
                    <a:pt x="1207" y="1020"/>
                  </a:cubicBezTo>
                  <a:cubicBezTo>
                    <a:pt x="1204" y="1021"/>
                    <a:pt x="1217" y="1022"/>
                    <a:pt x="1186" y="1022"/>
                  </a:cubicBezTo>
                  <a:cubicBezTo>
                    <a:pt x="1156" y="1026"/>
                    <a:pt x="1151" y="1027"/>
                    <a:pt x="1124" y="1029"/>
                  </a:cubicBezTo>
                  <a:cubicBezTo>
                    <a:pt x="1128" y="1029"/>
                    <a:pt x="1143" y="1029"/>
                    <a:pt x="1133" y="1029"/>
                  </a:cubicBezTo>
                  <a:cubicBezTo>
                    <a:pt x="1095" y="1029"/>
                    <a:pt x="1106" y="1030"/>
                    <a:pt x="1103" y="1031"/>
                  </a:cubicBezTo>
                  <a:cubicBezTo>
                    <a:pt x="1098" y="1031"/>
                    <a:pt x="1081" y="1032"/>
                    <a:pt x="1089" y="1033"/>
                  </a:cubicBezTo>
                  <a:cubicBezTo>
                    <a:pt x="1116" y="1034"/>
                    <a:pt x="1063" y="1034"/>
                    <a:pt x="1063" y="1035"/>
                  </a:cubicBezTo>
                  <a:cubicBezTo>
                    <a:pt x="1069" y="1035"/>
                    <a:pt x="1075" y="1036"/>
                    <a:pt x="1081" y="1036"/>
                  </a:cubicBezTo>
                  <a:cubicBezTo>
                    <a:pt x="1068" y="1036"/>
                    <a:pt x="1056" y="1037"/>
                    <a:pt x="1044" y="1037"/>
                  </a:cubicBezTo>
                  <a:cubicBezTo>
                    <a:pt x="1079" y="1038"/>
                    <a:pt x="1023" y="1039"/>
                    <a:pt x="1039" y="1040"/>
                  </a:cubicBezTo>
                  <a:cubicBezTo>
                    <a:pt x="1066" y="1042"/>
                    <a:pt x="995" y="1041"/>
                    <a:pt x="1000" y="1044"/>
                  </a:cubicBezTo>
                  <a:cubicBezTo>
                    <a:pt x="1030" y="1046"/>
                    <a:pt x="974" y="1047"/>
                    <a:pt x="1010" y="1050"/>
                  </a:cubicBezTo>
                  <a:cubicBezTo>
                    <a:pt x="1017" y="1053"/>
                    <a:pt x="975" y="1052"/>
                    <a:pt x="957" y="1050"/>
                  </a:cubicBezTo>
                  <a:cubicBezTo>
                    <a:pt x="957" y="1052"/>
                    <a:pt x="954" y="1053"/>
                    <a:pt x="958" y="1054"/>
                  </a:cubicBezTo>
                  <a:cubicBezTo>
                    <a:pt x="933" y="1060"/>
                    <a:pt x="994" y="1059"/>
                    <a:pt x="942" y="1063"/>
                  </a:cubicBezTo>
                  <a:cubicBezTo>
                    <a:pt x="962" y="1065"/>
                    <a:pt x="918" y="1067"/>
                    <a:pt x="975" y="1068"/>
                  </a:cubicBezTo>
                  <a:cubicBezTo>
                    <a:pt x="969" y="1069"/>
                    <a:pt x="956" y="1069"/>
                    <a:pt x="958" y="1070"/>
                  </a:cubicBezTo>
                  <a:cubicBezTo>
                    <a:pt x="985" y="1070"/>
                    <a:pt x="964" y="1071"/>
                    <a:pt x="957" y="1072"/>
                  </a:cubicBezTo>
                  <a:cubicBezTo>
                    <a:pt x="951" y="1073"/>
                    <a:pt x="926" y="1073"/>
                    <a:pt x="956" y="1074"/>
                  </a:cubicBezTo>
                  <a:cubicBezTo>
                    <a:pt x="939" y="1074"/>
                    <a:pt x="933" y="1075"/>
                    <a:pt x="936" y="1076"/>
                  </a:cubicBezTo>
                  <a:cubicBezTo>
                    <a:pt x="945" y="1075"/>
                    <a:pt x="951" y="1077"/>
                    <a:pt x="957" y="1079"/>
                  </a:cubicBezTo>
                  <a:cubicBezTo>
                    <a:pt x="959" y="1080"/>
                    <a:pt x="968" y="1082"/>
                    <a:pt x="955" y="1082"/>
                  </a:cubicBezTo>
                  <a:cubicBezTo>
                    <a:pt x="928" y="1084"/>
                    <a:pt x="970" y="1084"/>
                    <a:pt x="957" y="1085"/>
                  </a:cubicBezTo>
                  <a:cubicBezTo>
                    <a:pt x="864" y="1090"/>
                    <a:pt x="913" y="1098"/>
                    <a:pt x="825" y="1099"/>
                  </a:cubicBezTo>
                  <a:cubicBezTo>
                    <a:pt x="855" y="1099"/>
                    <a:pt x="879" y="1100"/>
                    <a:pt x="895" y="1099"/>
                  </a:cubicBezTo>
                  <a:cubicBezTo>
                    <a:pt x="889" y="1099"/>
                    <a:pt x="883" y="1098"/>
                    <a:pt x="878" y="1098"/>
                  </a:cubicBezTo>
                  <a:cubicBezTo>
                    <a:pt x="892" y="1098"/>
                    <a:pt x="927" y="1097"/>
                    <a:pt x="895" y="1098"/>
                  </a:cubicBezTo>
                  <a:lnTo>
                    <a:pt x="895" y="1099"/>
                  </a:lnTo>
                  <a:cubicBezTo>
                    <a:pt x="902" y="1099"/>
                    <a:pt x="909" y="1099"/>
                    <a:pt x="916" y="1100"/>
                  </a:cubicBezTo>
                  <a:cubicBezTo>
                    <a:pt x="882" y="1100"/>
                    <a:pt x="917" y="1101"/>
                    <a:pt x="904" y="1102"/>
                  </a:cubicBezTo>
                  <a:cubicBezTo>
                    <a:pt x="891" y="1103"/>
                    <a:pt x="897" y="1104"/>
                    <a:pt x="895" y="1105"/>
                  </a:cubicBezTo>
                  <a:cubicBezTo>
                    <a:pt x="893" y="1106"/>
                    <a:pt x="895" y="1107"/>
                    <a:pt x="876" y="1108"/>
                  </a:cubicBezTo>
                  <a:cubicBezTo>
                    <a:pt x="866" y="1109"/>
                    <a:pt x="886" y="1110"/>
                    <a:pt x="883" y="1111"/>
                  </a:cubicBezTo>
                  <a:cubicBezTo>
                    <a:pt x="881" y="1111"/>
                    <a:pt x="905" y="1112"/>
                    <a:pt x="863" y="1112"/>
                  </a:cubicBezTo>
                  <a:cubicBezTo>
                    <a:pt x="815" y="1113"/>
                    <a:pt x="916" y="1116"/>
                    <a:pt x="891" y="1117"/>
                  </a:cubicBezTo>
                  <a:cubicBezTo>
                    <a:pt x="884" y="1117"/>
                    <a:pt x="830" y="1118"/>
                    <a:pt x="874" y="1119"/>
                  </a:cubicBezTo>
                  <a:cubicBezTo>
                    <a:pt x="840" y="1121"/>
                    <a:pt x="856" y="1117"/>
                    <a:pt x="853" y="1128"/>
                  </a:cubicBezTo>
                  <a:cubicBezTo>
                    <a:pt x="853" y="1129"/>
                    <a:pt x="865" y="1130"/>
                    <a:pt x="851" y="1131"/>
                  </a:cubicBezTo>
                  <a:cubicBezTo>
                    <a:pt x="818" y="1132"/>
                    <a:pt x="866" y="1132"/>
                    <a:pt x="853" y="1133"/>
                  </a:cubicBezTo>
                  <a:cubicBezTo>
                    <a:pt x="847" y="1134"/>
                    <a:pt x="841" y="1134"/>
                    <a:pt x="834" y="1134"/>
                  </a:cubicBezTo>
                  <a:cubicBezTo>
                    <a:pt x="821" y="1135"/>
                    <a:pt x="800" y="1135"/>
                    <a:pt x="823" y="1140"/>
                  </a:cubicBezTo>
                  <a:cubicBezTo>
                    <a:pt x="829" y="1141"/>
                    <a:pt x="786" y="1142"/>
                    <a:pt x="831" y="1143"/>
                  </a:cubicBezTo>
                  <a:cubicBezTo>
                    <a:pt x="815" y="1145"/>
                    <a:pt x="746" y="1147"/>
                    <a:pt x="795" y="1150"/>
                  </a:cubicBezTo>
                  <a:cubicBezTo>
                    <a:pt x="807" y="1151"/>
                    <a:pt x="803" y="1151"/>
                    <a:pt x="794" y="1151"/>
                  </a:cubicBezTo>
                  <a:cubicBezTo>
                    <a:pt x="760" y="1154"/>
                    <a:pt x="787" y="1157"/>
                    <a:pt x="750" y="1159"/>
                  </a:cubicBezTo>
                  <a:cubicBezTo>
                    <a:pt x="800" y="1161"/>
                    <a:pt x="742" y="1163"/>
                    <a:pt x="789" y="1165"/>
                  </a:cubicBezTo>
                  <a:cubicBezTo>
                    <a:pt x="797" y="1165"/>
                    <a:pt x="783" y="1166"/>
                    <a:pt x="778" y="1167"/>
                  </a:cubicBezTo>
                  <a:cubicBezTo>
                    <a:pt x="789" y="1168"/>
                    <a:pt x="894" y="1168"/>
                    <a:pt x="853" y="1168"/>
                  </a:cubicBezTo>
                  <a:lnTo>
                    <a:pt x="853" y="1168"/>
                  </a:lnTo>
                  <a:cubicBezTo>
                    <a:pt x="884" y="1170"/>
                    <a:pt x="872" y="1171"/>
                    <a:pt x="884" y="1173"/>
                  </a:cubicBezTo>
                  <a:cubicBezTo>
                    <a:pt x="895" y="1174"/>
                    <a:pt x="877" y="1173"/>
                    <a:pt x="874" y="1173"/>
                  </a:cubicBezTo>
                  <a:cubicBezTo>
                    <a:pt x="879" y="1173"/>
                    <a:pt x="893" y="1173"/>
                    <a:pt x="884" y="1173"/>
                  </a:cubicBezTo>
                  <a:cubicBezTo>
                    <a:pt x="826" y="1174"/>
                    <a:pt x="807" y="1173"/>
                    <a:pt x="754" y="1170"/>
                  </a:cubicBezTo>
                  <a:lnTo>
                    <a:pt x="754" y="1175"/>
                  </a:lnTo>
                  <a:cubicBezTo>
                    <a:pt x="787" y="1172"/>
                    <a:pt x="870" y="1182"/>
                    <a:pt x="776" y="1184"/>
                  </a:cubicBezTo>
                  <a:cubicBezTo>
                    <a:pt x="744" y="1185"/>
                    <a:pt x="741" y="1168"/>
                    <a:pt x="687" y="1182"/>
                  </a:cubicBezTo>
                  <a:cubicBezTo>
                    <a:pt x="669" y="1196"/>
                    <a:pt x="642" y="1193"/>
                    <a:pt x="644" y="1199"/>
                  </a:cubicBezTo>
                  <a:cubicBezTo>
                    <a:pt x="579" y="1218"/>
                    <a:pt x="707" y="1217"/>
                    <a:pt x="747" y="1217"/>
                  </a:cubicBezTo>
                  <a:cubicBezTo>
                    <a:pt x="683" y="1217"/>
                    <a:pt x="753" y="1219"/>
                    <a:pt x="709" y="1219"/>
                  </a:cubicBezTo>
                  <a:cubicBezTo>
                    <a:pt x="724" y="1220"/>
                    <a:pt x="787" y="1220"/>
                    <a:pt x="767" y="1212"/>
                  </a:cubicBezTo>
                  <a:cubicBezTo>
                    <a:pt x="753" y="1210"/>
                    <a:pt x="782" y="1209"/>
                    <a:pt x="770" y="1208"/>
                  </a:cubicBezTo>
                  <a:cubicBezTo>
                    <a:pt x="756" y="1206"/>
                    <a:pt x="812" y="1205"/>
                    <a:pt x="775" y="1203"/>
                  </a:cubicBezTo>
                  <a:cubicBezTo>
                    <a:pt x="810" y="1203"/>
                    <a:pt x="747" y="1202"/>
                    <a:pt x="777" y="1201"/>
                  </a:cubicBezTo>
                  <a:cubicBezTo>
                    <a:pt x="809" y="1200"/>
                    <a:pt x="747" y="1199"/>
                    <a:pt x="773" y="1199"/>
                  </a:cubicBezTo>
                  <a:cubicBezTo>
                    <a:pt x="801" y="1198"/>
                    <a:pt x="785" y="1197"/>
                    <a:pt x="791" y="1196"/>
                  </a:cubicBezTo>
                  <a:cubicBezTo>
                    <a:pt x="795" y="1195"/>
                    <a:pt x="822" y="1195"/>
                    <a:pt x="792" y="1194"/>
                  </a:cubicBezTo>
                  <a:cubicBezTo>
                    <a:pt x="836" y="1189"/>
                    <a:pt x="830" y="1186"/>
                    <a:pt x="895" y="1180"/>
                  </a:cubicBezTo>
                  <a:cubicBezTo>
                    <a:pt x="857" y="1179"/>
                    <a:pt x="908" y="1178"/>
                    <a:pt x="877" y="1177"/>
                  </a:cubicBezTo>
                  <a:cubicBezTo>
                    <a:pt x="959" y="1179"/>
                    <a:pt x="970" y="1178"/>
                    <a:pt x="1031" y="1164"/>
                  </a:cubicBezTo>
                  <a:cubicBezTo>
                    <a:pt x="1058" y="1162"/>
                    <a:pt x="1027" y="1162"/>
                    <a:pt x="1029" y="1160"/>
                  </a:cubicBezTo>
                  <a:cubicBezTo>
                    <a:pt x="1035" y="1158"/>
                    <a:pt x="1042" y="1160"/>
                    <a:pt x="1041" y="1153"/>
                  </a:cubicBezTo>
                  <a:cubicBezTo>
                    <a:pt x="1067" y="1156"/>
                    <a:pt x="1140" y="1151"/>
                    <a:pt x="1103" y="1153"/>
                  </a:cubicBezTo>
                  <a:lnTo>
                    <a:pt x="1103" y="1153"/>
                  </a:lnTo>
                  <a:cubicBezTo>
                    <a:pt x="1104" y="1155"/>
                    <a:pt x="1117" y="1156"/>
                    <a:pt x="1106" y="1157"/>
                  </a:cubicBezTo>
                  <a:cubicBezTo>
                    <a:pt x="1096" y="1159"/>
                    <a:pt x="1132" y="1158"/>
                    <a:pt x="1124" y="1165"/>
                  </a:cubicBezTo>
                  <a:cubicBezTo>
                    <a:pt x="1140" y="1165"/>
                    <a:pt x="1149" y="1165"/>
                    <a:pt x="1161" y="1164"/>
                  </a:cubicBezTo>
                  <a:lnTo>
                    <a:pt x="1161" y="1169"/>
                  </a:lnTo>
                  <a:cubicBezTo>
                    <a:pt x="1143" y="1169"/>
                    <a:pt x="1133" y="1170"/>
                    <a:pt x="1124" y="1170"/>
                  </a:cubicBezTo>
                  <a:cubicBezTo>
                    <a:pt x="1162" y="1171"/>
                    <a:pt x="1098" y="1173"/>
                    <a:pt x="1144" y="1173"/>
                  </a:cubicBezTo>
                  <a:cubicBezTo>
                    <a:pt x="1077" y="1176"/>
                    <a:pt x="1175" y="1178"/>
                    <a:pt x="1106" y="1180"/>
                  </a:cubicBezTo>
                  <a:cubicBezTo>
                    <a:pt x="1140" y="1183"/>
                    <a:pt x="1115" y="1189"/>
                    <a:pt x="1125" y="1193"/>
                  </a:cubicBezTo>
                  <a:cubicBezTo>
                    <a:pt x="1130" y="1195"/>
                    <a:pt x="1095" y="1194"/>
                    <a:pt x="1082" y="1195"/>
                  </a:cubicBezTo>
                  <a:cubicBezTo>
                    <a:pt x="1082" y="1199"/>
                    <a:pt x="1088" y="1203"/>
                    <a:pt x="1079" y="1207"/>
                  </a:cubicBezTo>
                  <a:cubicBezTo>
                    <a:pt x="1076" y="1208"/>
                    <a:pt x="1099" y="1208"/>
                    <a:pt x="1092" y="1210"/>
                  </a:cubicBezTo>
                  <a:cubicBezTo>
                    <a:pt x="1076" y="1212"/>
                    <a:pt x="1051" y="1215"/>
                    <a:pt x="1061" y="1218"/>
                  </a:cubicBezTo>
                  <a:cubicBezTo>
                    <a:pt x="1068" y="1220"/>
                    <a:pt x="1047" y="1222"/>
                    <a:pt x="1078" y="1224"/>
                  </a:cubicBezTo>
                  <a:cubicBezTo>
                    <a:pt x="1034" y="1226"/>
                    <a:pt x="1087" y="1229"/>
                    <a:pt x="1048" y="1231"/>
                  </a:cubicBezTo>
                  <a:cubicBezTo>
                    <a:pt x="1063" y="1233"/>
                    <a:pt x="1037" y="1235"/>
                    <a:pt x="1040" y="1237"/>
                  </a:cubicBezTo>
                  <a:cubicBezTo>
                    <a:pt x="1043" y="1241"/>
                    <a:pt x="1039" y="1244"/>
                    <a:pt x="1041" y="1250"/>
                  </a:cubicBezTo>
                  <a:cubicBezTo>
                    <a:pt x="1041" y="1250"/>
                    <a:pt x="977" y="1248"/>
                    <a:pt x="1012" y="1250"/>
                  </a:cubicBezTo>
                  <a:cubicBezTo>
                    <a:pt x="1032" y="1251"/>
                    <a:pt x="987" y="1252"/>
                    <a:pt x="1020" y="1253"/>
                  </a:cubicBezTo>
                  <a:cubicBezTo>
                    <a:pt x="982" y="1254"/>
                    <a:pt x="1044" y="1256"/>
                    <a:pt x="1000" y="1256"/>
                  </a:cubicBezTo>
                  <a:cubicBezTo>
                    <a:pt x="1038" y="1258"/>
                    <a:pt x="1007" y="1259"/>
                    <a:pt x="1008" y="1260"/>
                  </a:cubicBezTo>
                  <a:cubicBezTo>
                    <a:pt x="1009" y="1261"/>
                    <a:pt x="1011" y="1262"/>
                    <a:pt x="999" y="1264"/>
                  </a:cubicBezTo>
                  <a:cubicBezTo>
                    <a:pt x="1039" y="1265"/>
                    <a:pt x="1024" y="1267"/>
                    <a:pt x="1016" y="1269"/>
                  </a:cubicBezTo>
                  <a:cubicBezTo>
                    <a:pt x="1007" y="1271"/>
                    <a:pt x="982" y="1273"/>
                    <a:pt x="936" y="1274"/>
                  </a:cubicBezTo>
                  <a:cubicBezTo>
                    <a:pt x="936" y="1294"/>
                    <a:pt x="937" y="1282"/>
                    <a:pt x="999" y="1286"/>
                  </a:cubicBezTo>
                  <a:cubicBezTo>
                    <a:pt x="999" y="1281"/>
                    <a:pt x="999" y="1282"/>
                    <a:pt x="991" y="1282"/>
                  </a:cubicBezTo>
                  <a:cubicBezTo>
                    <a:pt x="954" y="1281"/>
                    <a:pt x="997" y="1280"/>
                    <a:pt x="990" y="1279"/>
                  </a:cubicBezTo>
                  <a:cubicBezTo>
                    <a:pt x="983" y="1278"/>
                    <a:pt x="992" y="1277"/>
                    <a:pt x="1029" y="1276"/>
                  </a:cubicBezTo>
                  <a:cubicBezTo>
                    <a:pt x="1041" y="1278"/>
                    <a:pt x="1071" y="1276"/>
                    <a:pt x="1060" y="1283"/>
                  </a:cubicBezTo>
                  <a:cubicBezTo>
                    <a:pt x="1057" y="1284"/>
                    <a:pt x="1090" y="1285"/>
                    <a:pt x="1061" y="1286"/>
                  </a:cubicBezTo>
                  <a:cubicBezTo>
                    <a:pt x="1074" y="1287"/>
                    <a:pt x="1087" y="1287"/>
                    <a:pt x="1094" y="1287"/>
                  </a:cubicBezTo>
                  <a:cubicBezTo>
                    <a:pt x="1090" y="1288"/>
                    <a:pt x="1075" y="1289"/>
                    <a:pt x="1084" y="1290"/>
                  </a:cubicBezTo>
                  <a:cubicBezTo>
                    <a:pt x="1113" y="1292"/>
                    <a:pt x="1098" y="1294"/>
                    <a:pt x="1103" y="1296"/>
                  </a:cubicBezTo>
                  <a:cubicBezTo>
                    <a:pt x="1134" y="1300"/>
                    <a:pt x="1085" y="1299"/>
                    <a:pt x="1112" y="1301"/>
                  </a:cubicBezTo>
                  <a:cubicBezTo>
                    <a:pt x="1149" y="1305"/>
                    <a:pt x="1145" y="1302"/>
                    <a:pt x="1145" y="1314"/>
                  </a:cubicBezTo>
                  <a:cubicBezTo>
                    <a:pt x="1161" y="1314"/>
                    <a:pt x="1173" y="1314"/>
                    <a:pt x="1186" y="1314"/>
                  </a:cubicBezTo>
                  <a:cubicBezTo>
                    <a:pt x="1186" y="1322"/>
                    <a:pt x="1189" y="1318"/>
                    <a:pt x="1198" y="1322"/>
                  </a:cubicBezTo>
                  <a:cubicBezTo>
                    <a:pt x="1198" y="1323"/>
                    <a:pt x="1171" y="1323"/>
                    <a:pt x="1187" y="1324"/>
                  </a:cubicBezTo>
                  <a:cubicBezTo>
                    <a:pt x="1202" y="1325"/>
                    <a:pt x="1187" y="1326"/>
                    <a:pt x="1194" y="1326"/>
                  </a:cubicBezTo>
                  <a:cubicBezTo>
                    <a:pt x="1214" y="1327"/>
                    <a:pt x="1177" y="1328"/>
                    <a:pt x="1205" y="1329"/>
                  </a:cubicBezTo>
                  <a:cubicBezTo>
                    <a:pt x="1180" y="1329"/>
                    <a:pt x="1224" y="1331"/>
                    <a:pt x="1162" y="1331"/>
                  </a:cubicBezTo>
                  <a:cubicBezTo>
                    <a:pt x="1124" y="1330"/>
                    <a:pt x="1112" y="1333"/>
                    <a:pt x="1141" y="1333"/>
                  </a:cubicBezTo>
                  <a:cubicBezTo>
                    <a:pt x="1135" y="1333"/>
                    <a:pt x="1130" y="1334"/>
                    <a:pt x="1124" y="1334"/>
                  </a:cubicBezTo>
                  <a:cubicBezTo>
                    <a:pt x="1147" y="1335"/>
                    <a:pt x="1141" y="1336"/>
                    <a:pt x="1097" y="1336"/>
                  </a:cubicBezTo>
                  <a:cubicBezTo>
                    <a:pt x="1072" y="1337"/>
                    <a:pt x="1094" y="1336"/>
                    <a:pt x="1103" y="1336"/>
                  </a:cubicBezTo>
                  <a:cubicBezTo>
                    <a:pt x="1088" y="1337"/>
                    <a:pt x="1104" y="1336"/>
                    <a:pt x="1103" y="1334"/>
                  </a:cubicBezTo>
                  <a:cubicBezTo>
                    <a:pt x="1070" y="1333"/>
                    <a:pt x="1084" y="1334"/>
                    <a:pt x="1041" y="1336"/>
                  </a:cubicBezTo>
                  <a:cubicBezTo>
                    <a:pt x="1054" y="1337"/>
                    <a:pt x="1005" y="1338"/>
                    <a:pt x="1041" y="1339"/>
                  </a:cubicBezTo>
                  <a:cubicBezTo>
                    <a:pt x="1055" y="1350"/>
                    <a:pt x="1080" y="1348"/>
                    <a:pt x="1121" y="1355"/>
                  </a:cubicBezTo>
                  <a:cubicBezTo>
                    <a:pt x="1087" y="1356"/>
                    <a:pt x="1120" y="1357"/>
                    <a:pt x="1121" y="1358"/>
                  </a:cubicBezTo>
                  <a:cubicBezTo>
                    <a:pt x="1123" y="1359"/>
                    <a:pt x="1129" y="1361"/>
                    <a:pt x="1137" y="1362"/>
                  </a:cubicBezTo>
                  <a:cubicBezTo>
                    <a:pt x="1106" y="1366"/>
                    <a:pt x="1168" y="1366"/>
                    <a:pt x="1088" y="1369"/>
                  </a:cubicBezTo>
                  <a:cubicBezTo>
                    <a:pt x="1078" y="1369"/>
                    <a:pt x="1017" y="1371"/>
                    <a:pt x="1056" y="1373"/>
                  </a:cubicBezTo>
                  <a:cubicBezTo>
                    <a:pt x="1067" y="1373"/>
                    <a:pt x="1052" y="1375"/>
                    <a:pt x="1039" y="1376"/>
                  </a:cubicBezTo>
                  <a:cubicBezTo>
                    <a:pt x="1023" y="1377"/>
                    <a:pt x="1065" y="1378"/>
                    <a:pt x="1050" y="1379"/>
                  </a:cubicBezTo>
                  <a:cubicBezTo>
                    <a:pt x="1037" y="1380"/>
                    <a:pt x="1043" y="1381"/>
                    <a:pt x="1044" y="1384"/>
                  </a:cubicBezTo>
                  <a:cubicBezTo>
                    <a:pt x="1044" y="1384"/>
                    <a:pt x="1042" y="1383"/>
                    <a:pt x="1041" y="1383"/>
                  </a:cubicBezTo>
                  <a:cubicBezTo>
                    <a:pt x="1090" y="1389"/>
                    <a:pt x="966" y="1376"/>
                    <a:pt x="936" y="1375"/>
                  </a:cubicBezTo>
                  <a:lnTo>
                    <a:pt x="936" y="1376"/>
                  </a:lnTo>
                  <a:cubicBezTo>
                    <a:pt x="942" y="1377"/>
                    <a:pt x="948" y="1377"/>
                    <a:pt x="954" y="1377"/>
                  </a:cubicBezTo>
                  <a:cubicBezTo>
                    <a:pt x="948" y="1377"/>
                    <a:pt x="942" y="1377"/>
                    <a:pt x="936" y="1377"/>
                  </a:cubicBezTo>
                  <a:cubicBezTo>
                    <a:pt x="1014" y="1384"/>
                    <a:pt x="1065" y="1411"/>
                    <a:pt x="1145" y="1412"/>
                  </a:cubicBezTo>
                  <a:cubicBezTo>
                    <a:pt x="1146" y="1414"/>
                    <a:pt x="1142" y="1416"/>
                    <a:pt x="1145" y="1417"/>
                  </a:cubicBezTo>
                  <a:cubicBezTo>
                    <a:pt x="1148" y="1418"/>
                    <a:pt x="1134" y="1419"/>
                    <a:pt x="1157" y="1420"/>
                  </a:cubicBezTo>
                  <a:cubicBezTo>
                    <a:pt x="1168" y="1420"/>
                    <a:pt x="1145" y="1421"/>
                    <a:pt x="1163" y="1422"/>
                  </a:cubicBezTo>
                  <a:cubicBezTo>
                    <a:pt x="1175" y="1423"/>
                    <a:pt x="1159" y="1424"/>
                    <a:pt x="1167" y="1425"/>
                  </a:cubicBezTo>
                  <a:cubicBezTo>
                    <a:pt x="1135" y="1432"/>
                    <a:pt x="970" y="1416"/>
                    <a:pt x="898" y="1410"/>
                  </a:cubicBezTo>
                  <a:cubicBezTo>
                    <a:pt x="929" y="1411"/>
                    <a:pt x="848" y="1411"/>
                    <a:pt x="892" y="1412"/>
                  </a:cubicBezTo>
                  <a:cubicBezTo>
                    <a:pt x="890" y="1415"/>
                    <a:pt x="899" y="1418"/>
                    <a:pt x="957" y="1421"/>
                  </a:cubicBezTo>
                  <a:cubicBezTo>
                    <a:pt x="960" y="1426"/>
                    <a:pt x="1008" y="1429"/>
                    <a:pt x="1025" y="1435"/>
                  </a:cubicBezTo>
                  <a:cubicBezTo>
                    <a:pt x="1059" y="1436"/>
                    <a:pt x="1003" y="1437"/>
                    <a:pt x="1032" y="1437"/>
                  </a:cubicBezTo>
                  <a:cubicBezTo>
                    <a:pt x="1043" y="1438"/>
                    <a:pt x="1020" y="1439"/>
                    <a:pt x="1038" y="1439"/>
                  </a:cubicBezTo>
                  <a:cubicBezTo>
                    <a:pt x="1050" y="1440"/>
                    <a:pt x="1035" y="1441"/>
                    <a:pt x="1042" y="1442"/>
                  </a:cubicBezTo>
                  <a:cubicBezTo>
                    <a:pt x="1049" y="1443"/>
                    <a:pt x="1056" y="1443"/>
                    <a:pt x="1045" y="1444"/>
                  </a:cubicBezTo>
                  <a:cubicBezTo>
                    <a:pt x="1085" y="1445"/>
                    <a:pt x="1017" y="1446"/>
                    <a:pt x="1055" y="1446"/>
                  </a:cubicBezTo>
                  <a:cubicBezTo>
                    <a:pt x="1064" y="1449"/>
                    <a:pt x="1074" y="1451"/>
                    <a:pt x="1081" y="1454"/>
                  </a:cubicBezTo>
                  <a:cubicBezTo>
                    <a:pt x="1073" y="1457"/>
                    <a:pt x="1007" y="1457"/>
                    <a:pt x="1055" y="1459"/>
                  </a:cubicBezTo>
                  <a:cubicBezTo>
                    <a:pt x="1109" y="1460"/>
                    <a:pt x="1053" y="1464"/>
                    <a:pt x="1114" y="1468"/>
                  </a:cubicBezTo>
                  <a:cubicBezTo>
                    <a:pt x="1124" y="1469"/>
                    <a:pt x="1113" y="1469"/>
                    <a:pt x="1106" y="1469"/>
                  </a:cubicBezTo>
                  <a:cubicBezTo>
                    <a:pt x="1140" y="1470"/>
                    <a:pt x="1100" y="1471"/>
                    <a:pt x="1114" y="1471"/>
                  </a:cubicBezTo>
                  <a:cubicBezTo>
                    <a:pt x="1129" y="1472"/>
                    <a:pt x="1110" y="1474"/>
                    <a:pt x="1127" y="1475"/>
                  </a:cubicBezTo>
                  <a:cubicBezTo>
                    <a:pt x="1159" y="1476"/>
                    <a:pt x="1106" y="1477"/>
                    <a:pt x="1127" y="1477"/>
                  </a:cubicBezTo>
                  <a:cubicBezTo>
                    <a:pt x="1152" y="1478"/>
                    <a:pt x="1124" y="1479"/>
                    <a:pt x="1141" y="1480"/>
                  </a:cubicBezTo>
                  <a:cubicBezTo>
                    <a:pt x="1160" y="1481"/>
                    <a:pt x="1140" y="1482"/>
                    <a:pt x="1145" y="1489"/>
                  </a:cubicBezTo>
                  <a:cubicBezTo>
                    <a:pt x="1163" y="1489"/>
                    <a:pt x="1175" y="1490"/>
                    <a:pt x="1188" y="1490"/>
                  </a:cubicBezTo>
                  <a:cubicBezTo>
                    <a:pt x="1166" y="1491"/>
                    <a:pt x="1134" y="1491"/>
                    <a:pt x="1145" y="1493"/>
                  </a:cubicBezTo>
                  <a:cubicBezTo>
                    <a:pt x="1154" y="1494"/>
                    <a:pt x="1167" y="1495"/>
                    <a:pt x="1145" y="1496"/>
                  </a:cubicBezTo>
                  <a:cubicBezTo>
                    <a:pt x="1180" y="1497"/>
                    <a:pt x="1137" y="1498"/>
                    <a:pt x="1155" y="1498"/>
                  </a:cubicBezTo>
                  <a:cubicBezTo>
                    <a:pt x="1179" y="1498"/>
                    <a:pt x="1197" y="1498"/>
                    <a:pt x="1168" y="1499"/>
                  </a:cubicBezTo>
                  <a:cubicBezTo>
                    <a:pt x="1198" y="1500"/>
                    <a:pt x="1153" y="1501"/>
                    <a:pt x="1165" y="1502"/>
                  </a:cubicBezTo>
                  <a:cubicBezTo>
                    <a:pt x="1171" y="1502"/>
                    <a:pt x="1177" y="1502"/>
                    <a:pt x="1183" y="1503"/>
                  </a:cubicBezTo>
                  <a:cubicBezTo>
                    <a:pt x="1173" y="1503"/>
                    <a:pt x="1165" y="1502"/>
                    <a:pt x="1155" y="1506"/>
                  </a:cubicBezTo>
                  <a:cubicBezTo>
                    <a:pt x="1158" y="1506"/>
                    <a:pt x="1170" y="1507"/>
                    <a:pt x="1182" y="1507"/>
                  </a:cubicBezTo>
                  <a:cubicBezTo>
                    <a:pt x="1177" y="1508"/>
                    <a:pt x="1162" y="1508"/>
                    <a:pt x="1167" y="1509"/>
                  </a:cubicBezTo>
                  <a:cubicBezTo>
                    <a:pt x="1204" y="1511"/>
                    <a:pt x="1188" y="1514"/>
                    <a:pt x="1164" y="1516"/>
                  </a:cubicBezTo>
                  <a:cubicBezTo>
                    <a:pt x="1177" y="1516"/>
                    <a:pt x="1189" y="1516"/>
                    <a:pt x="1207" y="1517"/>
                  </a:cubicBezTo>
                  <a:cubicBezTo>
                    <a:pt x="1211" y="1535"/>
                    <a:pt x="1193" y="1534"/>
                    <a:pt x="1231" y="1536"/>
                  </a:cubicBezTo>
                  <a:cubicBezTo>
                    <a:pt x="1277" y="1539"/>
                    <a:pt x="1224" y="1541"/>
                    <a:pt x="1210" y="1543"/>
                  </a:cubicBezTo>
                  <a:cubicBezTo>
                    <a:pt x="1225" y="1543"/>
                    <a:pt x="1237" y="1543"/>
                    <a:pt x="1243" y="1543"/>
                  </a:cubicBezTo>
                  <a:cubicBezTo>
                    <a:pt x="1234" y="1544"/>
                    <a:pt x="1211" y="1546"/>
                    <a:pt x="1219" y="1546"/>
                  </a:cubicBezTo>
                  <a:cubicBezTo>
                    <a:pt x="1234" y="1548"/>
                    <a:pt x="1225" y="1549"/>
                    <a:pt x="1233" y="1550"/>
                  </a:cubicBezTo>
                  <a:cubicBezTo>
                    <a:pt x="1241" y="1551"/>
                    <a:pt x="1227" y="1551"/>
                    <a:pt x="1228" y="1552"/>
                  </a:cubicBezTo>
                  <a:cubicBezTo>
                    <a:pt x="1230" y="1553"/>
                    <a:pt x="1249" y="1555"/>
                    <a:pt x="1236" y="1556"/>
                  </a:cubicBezTo>
                  <a:cubicBezTo>
                    <a:pt x="1228" y="1557"/>
                    <a:pt x="1260" y="1557"/>
                    <a:pt x="1229" y="1558"/>
                  </a:cubicBezTo>
                  <a:cubicBezTo>
                    <a:pt x="1225" y="1558"/>
                    <a:pt x="1238" y="1559"/>
                    <a:pt x="1239" y="1560"/>
                  </a:cubicBezTo>
                  <a:cubicBezTo>
                    <a:pt x="1239" y="1560"/>
                    <a:pt x="1226" y="1562"/>
                    <a:pt x="1232" y="1562"/>
                  </a:cubicBezTo>
                  <a:cubicBezTo>
                    <a:pt x="1259" y="1562"/>
                    <a:pt x="1214" y="1563"/>
                    <a:pt x="1246" y="1564"/>
                  </a:cubicBezTo>
                  <a:cubicBezTo>
                    <a:pt x="1260" y="1565"/>
                    <a:pt x="1246" y="1565"/>
                    <a:pt x="1249" y="1570"/>
                  </a:cubicBezTo>
                  <a:cubicBezTo>
                    <a:pt x="1246" y="1577"/>
                    <a:pt x="1260" y="1574"/>
                    <a:pt x="1228" y="1576"/>
                  </a:cubicBezTo>
                  <a:cubicBezTo>
                    <a:pt x="1262" y="1577"/>
                    <a:pt x="1212" y="1578"/>
                    <a:pt x="1229" y="1579"/>
                  </a:cubicBezTo>
                  <a:cubicBezTo>
                    <a:pt x="1244" y="1580"/>
                    <a:pt x="1235" y="1580"/>
                    <a:pt x="1230" y="1581"/>
                  </a:cubicBezTo>
                  <a:cubicBezTo>
                    <a:pt x="1225" y="1582"/>
                    <a:pt x="1245" y="1583"/>
                    <a:pt x="1241" y="1583"/>
                  </a:cubicBezTo>
                  <a:cubicBezTo>
                    <a:pt x="1207" y="1584"/>
                    <a:pt x="1272" y="1585"/>
                    <a:pt x="1232" y="1585"/>
                  </a:cubicBezTo>
                  <a:cubicBezTo>
                    <a:pt x="1245" y="1586"/>
                    <a:pt x="1232" y="1587"/>
                    <a:pt x="1234" y="1587"/>
                  </a:cubicBezTo>
                  <a:cubicBezTo>
                    <a:pt x="1265" y="1588"/>
                    <a:pt x="1219" y="1588"/>
                    <a:pt x="1236" y="1589"/>
                  </a:cubicBezTo>
                  <a:cubicBezTo>
                    <a:pt x="1257" y="1590"/>
                    <a:pt x="1258" y="1591"/>
                    <a:pt x="1239" y="1591"/>
                  </a:cubicBezTo>
                  <a:cubicBezTo>
                    <a:pt x="1211" y="1592"/>
                    <a:pt x="1246" y="1593"/>
                    <a:pt x="1243" y="1594"/>
                  </a:cubicBezTo>
                  <a:cubicBezTo>
                    <a:pt x="1191" y="1590"/>
                    <a:pt x="1225" y="1601"/>
                    <a:pt x="1186" y="1604"/>
                  </a:cubicBezTo>
                  <a:cubicBezTo>
                    <a:pt x="1187" y="1612"/>
                    <a:pt x="1141" y="1614"/>
                    <a:pt x="1126" y="1618"/>
                  </a:cubicBezTo>
                  <a:cubicBezTo>
                    <a:pt x="1162" y="1618"/>
                    <a:pt x="1104" y="1620"/>
                    <a:pt x="1144" y="1620"/>
                  </a:cubicBezTo>
                  <a:cubicBezTo>
                    <a:pt x="1114" y="1623"/>
                    <a:pt x="1100" y="1629"/>
                    <a:pt x="1041" y="1638"/>
                  </a:cubicBezTo>
                  <a:cubicBezTo>
                    <a:pt x="1046" y="1638"/>
                    <a:pt x="1052" y="1638"/>
                    <a:pt x="1058" y="1639"/>
                  </a:cubicBezTo>
                  <a:cubicBezTo>
                    <a:pt x="1039" y="1640"/>
                    <a:pt x="1006" y="1640"/>
                    <a:pt x="999" y="1653"/>
                  </a:cubicBezTo>
                  <a:cubicBezTo>
                    <a:pt x="976" y="1654"/>
                    <a:pt x="957" y="1655"/>
                    <a:pt x="942" y="1656"/>
                  </a:cubicBezTo>
                  <a:cubicBezTo>
                    <a:pt x="981" y="1659"/>
                    <a:pt x="921" y="1660"/>
                    <a:pt x="924" y="1662"/>
                  </a:cubicBezTo>
                  <a:cubicBezTo>
                    <a:pt x="925" y="1664"/>
                    <a:pt x="909" y="1665"/>
                    <a:pt x="917" y="1666"/>
                  </a:cubicBezTo>
                  <a:cubicBezTo>
                    <a:pt x="921" y="1667"/>
                    <a:pt x="883" y="1667"/>
                    <a:pt x="906" y="1668"/>
                  </a:cubicBezTo>
                  <a:cubicBezTo>
                    <a:pt x="900" y="1670"/>
                    <a:pt x="903" y="1670"/>
                    <a:pt x="882" y="1672"/>
                  </a:cubicBezTo>
                  <a:cubicBezTo>
                    <a:pt x="876" y="1673"/>
                    <a:pt x="895" y="1674"/>
                    <a:pt x="891" y="1674"/>
                  </a:cubicBezTo>
                  <a:cubicBezTo>
                    <a:pt x="876" y="1676"/>
                    <a:pt x="825" y="1678"/>
                    <a:pt x="871" y="1680"/>
                  </a:cubicBezTo>
                  <a:cubicBezTo>
                    <a:pt x="833" y="1683"/>
                    <a:pt x="853" y="1683"/>
                    <a:pt x="817" y="1687"/>
                  </a:cubicBezTo>
                  <a:cubicBezTo>
                    <a:pt x="850" y="1688"/>
                    <a:pt x="929" y="1683"/>
                    <a:pt x="895" y="1685"/>
                  </a:cubicBezTo>
                  <a:lnTo>
                    <a:pt x="895" y="1685"/>
                  </a:lnTo>
                  <a:cubicBezTo>
                    <a:pt x="900" y="1687"/>
                    <a:pt x="868" y="1686"/>
                    <a:pt x="853" y="1687"/>
                  </a:cubicBezTo>
                  <a:cubicBezTo>
                    <a:pt x="843" y="1690"/>
                    <a:pt x="918" y="1688"/>
                    <a:pt x="874" y="1689"/>
                  </a:cubicBezTo>
                  <a:lnTo>
                    <a:pt x="874" y="1689"/>
                  </a:lnTo>
                  <a:cubicBezTo>
                    <a:pt x="815" y="1694"/>
                    <a:pt x="809" y="1702"/>
                    <a:pt x="774" y="1700"/>
                  </a:cubicBezTo>
                  <a:cubicBezTo>
                    <a:pt x="819" y="1702"/>
                    <a:pt x="741" y="1701"/>
                    <a:pt x="749" y="1702"/>
                  </a:cubicBezTo>
                  <a:cubicBezTo>
                    <a:pt x="747" y="1708"/>
                    <a:pt x="760" y="1705"/>
                    <a:pt x="728" y="1707"/>
                  </a:cubicBezTo>
                  <a:cubicBezTo>
                    <a:pt x="767" y="1708"/>
                    <a:pt x="733" y="1709"/>
                    <a:pt x="726" y="1709"/>
                  </a:cubicBezTo>
                  <a:cubicBezTo>
                    <a:pt x="713" y="1710"/>
                    <a:pt x="728" y="1711"/>
                    <a:pt x="716" y="1712"/>
                  </a:cubicBezTo>
                  <a:cubicBezTo>
                    <a:pt x="694" y="1713"/>
                    <a:pt x="727" y="1714"/>
                    <a:pt x="687" y="1715"/>
                  </a:cubicBezTo>
                  <a:cubicBezTo>
                    <a:pt x="693" y="1716"/>
                    <a:pt x="666" y="1717"/>
                    <a:pt x="678" y="1719"/>
                  </a:cubicBezTo>
                  <a:cubicBezTo>
                    <a:pt x="666" y="1719"/>
                    <a:pt x="671" y="1719"/>
                    <a:pt x="676" y="1720"/>
                  </a:cubicBezTo>
                  <a:cubicBezTo>
                    <a:pt x="704" y="1721"/>
                    <a:pt x="640" y="1721"/>
                    <a:pt x="653" y="1723"/>
                  </a:cubicBezTo>
                  <a:cubicBezTo>
                    <a:pt x="672" y="1723"/>
                    <a:pt x="663" y="1724"/>
                    <a:pt x="675" y="1725"/>
                  </a:cubicBezTo>
                  <a:cubicBezTo>
                    <a:pt x="687" y="1726"/>
                    <a:pt x="668" y="1726"/>
                    <a:pt x="666" y="1725"/>
                  </a:cubicBezTo>
                  <a:cubicBezTo>
                    <a:pt x="671" y="1725"/>
                    <a:pt x="684" y="1725"/>
                    <a:pt x="675" y="1725"/>
                  </a:cubicBezTo>
                  <a:cubicBezTo>
                    <a:pt x="591" y="1725"/>
                    <a:pt x="617" y="1726"/>
                    <a:pt x="571" y="1735"/>
                  </a:cubicBezTo>
                  <a:cubicBezTo>
                    <a:pt x="569" y="1738"/>
                    <a:pt x="522" y="1741"/>
                    <a:pt x="503" y="1745"/>
                  </a:cubicBezTo>
                  <a:cubicBezTo>
                    <a:pt x="497" y="1746"/>
                    <a:pt x="462" y="1747"/>
                    <a:pt x="498" y="1748"/>
                  </a:cubicBezTo>
                  <a:cubicBezTo>
                    <a:pt x="446" y="1753"/>
                    <a:pt x="453" y="1756"/>
                    <a:pt x="437" y="1758"/>
                  </a:cubicBezTo>
                  <a:cubicBezTo>
                    <a:pt x="443" y="1759"/>
                    <a:pt x="448" y="1759"/>
                    <a:pt x="454" y="1759"/>
                  </a:cubicBezTo>
                  <a:cubicBezTo>
                    <a:pt x="448" y="1759"/>
                    <a:pt x="443" y="1759"/>
                    <a:pt x="437" y="1759"/>
                  </a:cubicBezTo>
                  <a:cubicBezTo>
                    <a:pt x="440" y="1761"/>
                    <a:pt x="352" y="1763"/>
                    <a:pt x="413" y="1765"/>
                  </a:cubicBezTo>
                  <a:cubicBezTo>
                    <a:pt x="413" y="1765"/>
                    <a:pt x="407" y="1765"/>
                    <a:pt x="406" y="1765"/>
                  </a:cubicBezTo>
                  <a:cubicBezTo>
                    <a:pt x="377" y="1766"/>
                    <a:pt x="390" y="1767"/>
                    <a:pt x="374" y="1769"/>
                  </a:cubicBezTo>
                  <a:cubicBezTo>
                    <a:pt x="441" y="1770"/>
                    <a:pt x="355" y="1773"/>
                    <a:pt x="356" y="1774"/>
                  </a:cubicBezTo>
                  <a:cubicBezTo>
                    <a:pt x="399" y="1775"/>
                    <a:pt x="357" y="1777"/>
                    <a:pt x="382" y="1779"/>
                  </a:cubicBezTo>
                  <a:cubicBezTo>
                    <a:pt x="390" y="1779"/>
                    <a:pt x="400" y="1780"/>
                    <a:pt x="394" y="1781"/>
                  </a:cubicBezTo>
                  <a:cubicBezTo>
                    <a:pt x="358" y="1782"/>
                    <a:pt x="392" y="1785"/>
                    <a:pt x="369" y="1786"/>
                  </a:cubicBezTo>
                  <a:cubicBezTo>
                    <a:pt x="341" y="1789"/>
                    <a:pt x="361" y="1791"/>
                    <a:pt x="354" y="1793"/>
                  </a:cubicBezTo>
                  <a:cubicBezTo>
                    <a:pt x="351" y="1794"/>
                    <a:pt x="355" y="1795"/>
                    <a:pt x="353" y="1796"/>
                  </a:cubicBezTo>
                  <a:cubicBezTo>
                    <a:pt x="338" y="1799"/>
                    <a:pt x="306" y="1797"/>
                    <a:pt x="311" y="1801"/>
                  </a:cubicBezTo>
                  <a:cubicBezTo>
                    <a:pt x="308" y="1802"/>
                    <a:pt x="278" y="1805"/>
                    <a:pt x="283" y="1808"/>
                  </a:cubicBezTo>
                  <a:cubicBezTo>
                    <a:pt x="285" y="1809"/>
                    <a:pt x="254" y="1809"/>
                    <a:pt x="287" y="1810"/>
                  </a:cubicBezTo>
                  <a:cubicBezTo>
                    <a:pt x="331" y="1814"/>
                    <a:pt x="281" y="1811"/>
                    <a:pt x="292" y="1822"/>
                  </a:cubicBezTo>
                  <a:cubicBezTo>
                    <a:pt x="281" y="1828"/>
                    <a:pt x="300" y="1831"/>
                    <a:pt x="300" y="1833"/>
                  </a:cubicBezTo>
                  <a:cubicBezTo>
                    <a:pt x="299" y="1835"/>
                    <a:pt x="336" y="1836"/>
                    <a:pt x="291" y="1837"/>
                  </a:cubicBezTo>
                  <a:cubicBezTo>
                    <a:pt x="335" y="1838"/>
                    <a:pt x="301" y="1839"/>
                    <a:pt x="292" y="1841"/>
                  </a:cubicBezTo>
                  <a:cubicBezTo>
                    <a:pt x="289" y="1841"/>
                    <a:pt x="294" y="1842"/>
                    <a:pt x="302" y="1842"/>
                  </a:cubicBezTo>
                  <a:cubicBezTo>
                    <a:pt x="319" y="1843"/>
                    <a:pt x="277" y="1843"/>
                    <a:pt x="310" y="1844"/>
                  </a:cubicBezTo>
                  <a:cubicBezTo>
                    <a:pt x="320" y="1844"/>
                    <a:pt x="308" y="1846"/>
                    <a:pt x="332" y="1847"/>
                  </a:cubicBezTo>
                  <a:cubicBezTo>
                    <a:pt x="294" y="1847"/>
                    <a:pt x="335" y="1848"/>
                    <a:pt x="333" y="1849"/>
                  </a:cubicBezTo>
                  <a:cubicBezTo>
                    <a:pt x="324" y="1864"/>
                    <a:pt x="386" y="1865"/>
                    <a:pt x="395" y="1864"/>
                  </a:cubicBezTo>
                  <a:cubicBezTo>
                    <a:pt x="392" y="1873"/>
                    <a:pt x="402" y="1872"/>
                    <a:pt x="407" y="1874"/>
                  </a:cubicBezTo>
                  <a:cubicBezTo>
                    <a:pt x="407" y="1875"/>
                    <a:pt x="388" y="1876"/>
                    <a:pt x="398" y="1876"/>
                  </a:cubicBezTo>
                  <a:cubicBezTo>
                    <a:pt x="425" y="1882"/>
                    <a:pt x="461" y="1887"/>
                    <a:pt x="480" y="1891"/>
                  </a:cubicBezTo>
                  <a:cubicBezTo>
                    <a:pt x="540" y="1899"/>
                    <a:pt x="527" y="1904"/>
                    <a:pt x="589" y="1913"/>
                  </a:cubicBezTo>
                  <a:cubicBezTo>
                    <a:pt x="591" y="1913"/>
                    <a:pt x="598" y="1914"/>
                    <a:pt x="595" y="1914"/>
                  </a:cubicBezTo>
                  <a:cubicBezTo>
                    <a:pt x="550" y="1915"/>
                    <a:pt x="639" y="1919"/>
                    <a:pt x="625" y="1924"/>
                  </a:cubicBezTo>
                  <a:cubicBezTo>
                    <a:pt x="656" y="1929"/>
                    <a:pt x="673" y="1934"/>
                    <a:pt x="708" y="1943"/>
                  </a:cubicBezTo>
                  <a:cubicBezTo>
                    <a:pt x="707" y="1944"/>
                    <a:pt x="695" y="1946"/>
                    <a:pt x="711" y="1947"/>
                  </a:cubicBezTo>
                  <a:cubicBezTo>
                    <a:pt x="728" y="1948"/>
                    <a:pt x="704" y="1949"/>
                    <a:pt x="719" y="1950"/>
                  </a:cubicBezTo>
                  <a:cubicBezTo>
                    <a:pt x="697" y="1950"/>
                    <a:pt x="747" y="1951"/>
                    <a:pt x="709" y="1952"/>
                  </a:cubicBezTo>
                  <a:cubicBezTo>
                    <a:pt x="730" y="1952"/>
                    <a:pt x="726" y="1953"/>
                    <a:pt x="709" y="1953"/>
                  </a:cubicBezTo>
                  <a:cubicBezTo>
                    <a:pt x="746" y="1954"/>
                    <a:pt x="698" y="1955"/>
                    <a:pt x="718" y="1955"/>
                  </a:cubicBezTo>
                  <a:cubicBezTo>
                    <a:pt x="749" y="1956"/>
                    <a:pt x="702" y="1957"/>
                    <a:pt x="715" y="1957"/>
                  </a:cubicBezTo>
                  <a:cubicBezTo>
                    <a:pt x="741" y="1959"/>
                    <a:pt x="720" y="1960"/>
                    <a:pt x="729" y="1961"/>
                  </a:cubicBezTo>
                  <a:cubicBezTo>
                    <a:pt x="783" y="1966"/>
                    <a:pt x="769" y="1971"/>
                    <a:pt x="811" y="1977"/>
                  </a:cubicBezTo>
                  <a:cubicBezTo>
                    <a:pt x="756" y="1978"/>
                    <a:pt x="833" y="1980"/>
                    <a:pt x="813" y="1981"/>
                  </a:cubicBezTo>
                  <a:cubicBezTo>
                    <a:pt x="811" y="1981"/>
                    <a:pt x="838" y="1982"/>
                    <a:pt x="818" y="1982"/>
                  </a:cubicBezTo>
                  <a:cubicBezTo>
                    <a:pt x="812" y="1983"/>
                    <a:pt x="830" y="1984"/>
                    <a:pt x="832" y="1984"/>
                  </a:cubicBezTo>
                  <a:cubicBezTo>
                    <a:pt x="834" y="1985"/>
                    <a:pt x="823" y="1987"/>
                    <a:pt x="835" y="1987"/>
                  </a:cubicBezTo>
                  <a:cubicBezTo>
                    <a:pt x="850" y="1988"/>
                    <a:pt x="827" y="1990"/>
                    <a:pt x="847" y="1990"/>
                  </a:cubicBezTo>
                  <a:cubicBezTo>
                    <a:pt x="874" y="1991"/>
                    <a:pt x="812" y="1992"/>
                    <a:pt x="848" y="1993"/>
                  </a:cubicBezTo>
                  <a:cubicBezTo>
                    <a:pt x="826" y="1994"/>
                    <a:pt x="858" y="1995"/>
                    <a:pt x="854" y="1996"/>
                  </a:cubicBezTo>
                  <a:cubicBezTo>
                    <a:pt x="850" y="1997"/>
                    <a:pt x="862" y="1999"/>
                    <a:pt x="851" y="2000"/>
                  </a:cubicBezTo>
                  <a:cubicBezTo>
                    <a:pt x="841" y="2001"/>
                    <a:pt x="890" y="2001"/>
                    <a:pt x="861" y="2002"/>
                  </a:cubicBezTo>
                  <a:cubicBezTo>
                    <a:pt x="850" y="2002"/>
                    <a:pt x="879" y="2003"/>
                    <a:pt x="856" y="2004"/>
                  </a:cubicBezTo>
                  <a:cubicBezTo>
                    <a:pt x="902" y="2006"/>
                    <a:pt x="848" y="2010"/>
                    <a:pt x="890" y="2012"/>
                  </a:cubicBezTo>
                  <a:cubicBezTo>
                    <a:pt x="852" y="2013"/>
                    <a:pt x="897" y="2014"/>
                    <a:pt x="886" y="2014"/>
                  </a:cubicBezTo>
                  <a:cubicBezTo>
                    <a:pt x="870" y="2015"/>
                    <a:pt x="902" y="2016"/>
                    <a:pt x="897" y="2017"/>
                  </a:cubicBezTo>
                  <a:cubicBezTo>
                    <a:pt x="894" y="2019"/>
                    <a:pt x="909" y="2021"/>
                    <a:pt x="914" y="2023"/>
                  </a:cubicBezTo>
                  <a:cubicBezTo>
                    <a:pt x="919" y="2024"/>
                    <a:pt x="925" y="2026"/>
                    <a:pt x="913" y="2027"/>
                  </a:cubicBezTo>
                  <a:cubicBezTo>
                    <a:pt x="901" y="2028"/>
                    <a:pt x="947" y="2029"/>
                    <a:pt x="923" y="2030"/>
                  </a:cubicBezTo>
                  <a:cubicBezTo>
                    <a:pt x="916" y="2030"/>
                    <a:pt x="930" y="2031"/>
                    <a:pt x="918" y="2032"/>
                  </a:cubicBezTo>
                  <a:cubicBezTo>
                    <a:pt x="909" y="2032"/>
                    <a:pt x="912" y="2034"/>
                    <a:pt x="921" y="2034"/>
                  </a:cubicBezTo>
                  <a:cubicBezTo>
                    <a:pt x="957" y="2035"/>
                    <a:pt x="900" y="2035"/>
                    <a:pt x="928" y="2036"/>
                  </a:cubicBezTo>
                  <a:cubicBezTo>
                    <a:pt x="964" y="2037"/>
                    <a:pt x="907" y="2038"/>
                    <a:pt x="916" y="2038"/>
                  </a:cubicBezTo>
                  <a:cubicBezTo>
                    <a:pt x="926" y="2039"/>
                    <a:pt x="949" y="2040"/>
                    <a:pt x="929" y="2041"/>
                  </a:cubicBezTo>
                  <a:cubicBezTo>
                    <a:pt x="918" y="2043"/>
                    <a:pt x="942" y="2042"/>
                    <a:pt x="936" y="2048"/>
                  </a:cubicBezTo>
                  <a:cubicBezTo>
                    <a:pt x="939" y="2053"/>
                    <a:pt x="928" y="2054"/>
                    <a:pt x="939" y="2055"/>
                  </a:cubicBezTo>
                  <a:cubicBezTo>
                    <a:pt x="948" y="2057"/>
                    <a:pt x="910" y="2058"/>
                    <a:pt x="933" y="2059"/>
                  </a:cubicBezTo>
                  <a:cubicBezTo>
                    <a:pt x="950" y="2060"/>
                    <a:pt x="936" y="2062"/>
                    <a:pt x="936" y="2064"/>
                  </a:cubicBezTo>
                  <a:lnTo>
                    <a:pt x="954" y="2064"/>
                  </a:lnTo>
                  <a:cubicBezTo>
                    <a:pt x="948" y="2064"/>
                    <a:pt x="942" y="2064"/>
                    <a:pt x="936" y="2064"/>
                  </a:cubicBezTo>
                  <a:cubicBezTo>
                    <a:pt x="936" y="2067"/>
                    <a:pt x="930" y="2069"/>
                    <a:pt x="938" y="2072"/>
                  </a:cubicBezTo>
                  <a:cubicBezTo>
                    <a:pt x="947" y="2074"/>
                    <a:pt x="902" y="2077"/>
                    <a:pt x="936" y="2079"/>
                  </a:cubicBezTo>
                  <a:cubicBezTo>
                    <a:pt x="938" y="2079"/>
                    <a:pt x="918" y="2081"/>
                    <a:pt x="919" y="2083"/>
                  </a:cubicBezTo>
                  <a:cubicBezTo>
                    <a:pt x="919" y="2083"/>
                    <a:pt x="933" y="2084"/>
                    <a:pt x="918" y="2085"/>
                  </a:cubicBezTo>
                  <a:cubicBezTo>
                    <a:pt x="816" y="2107"/>
                    <a:pt x="744" y="2117"/>
                    <a:pt x="601" y="2128"/>
                  </a:cubicBezTo>
                  <a:cubicBezTo>
                    <a:pt x="640" y="2133"/>
                    <a:pt x="514" y="2143"/>
                    <a:pt x="500" y="2144"/>
                  </a:cubicBezTo>
                  <a:cubicBezTo>
                    <a:pt x="535" y="2145"/>
                    <a:pt x="482" y="2146"/>
                    <a:pt x="496" y="2147"/>
                  </a:cubicBezTo>
                  <a:cubicBezTo>
                    <a:pt x="452" y="2153"/>
                    <a:pt x="426" y="2156"/>
                    <a:pt x="395" y="2161"/>
                  </a:cubicBezTo>
                  <a:cubicBezTo>
                    <a:pt x="379" y="2163"/>
                    <a:pt x="375" y="2164"/>
                    <a:pt x="410" y="2166"/>
                  </a:cubicBezTo>
                  <a:cubicBezTo>
                    <a:pt x="492" y="2171"/>
                    <a:pt x="363" y="2172"/>
                    <a:pt x="414" y="2174"/>
                  </a:cubicBezTo>
                  <a:cubicBezTo>
                    <a:pt x="401" y="2175"/>
                    <a:pt x="388" y="2175"/>
                    <a:pt x="374" y="2176"/>
                  </a:cubicBezTo>
                  <a:cubicBezTo>
                    <a:pt x="409" y="2177"/>
                    <a:pt x="364" y="2178"/>
                    <a:pt x="391" y="2179"/>
                  </a:cubicBezTo>
                  <a:cubicBezTo>
                    <a:pt x="364" y="2179"/>
                    <a:pt x="375" y="2180"/>
                    <a:pt x="375" y="2184"/>
                  </a:cubicBezTo>
                  <a:cubicBezTo>
                    <a:pt x="378" y="2184"/>
                    <a:pt x="336" y="2185"/>
                    <a:pt x="374" y="2186"/>
                  </a:cubicBezTo>
                  <a:cubicBezTo>
                    <a:pt x="352" y="2186"/>
                    <a:pt x="357" y="2187"/>
                    <a:pt x="372" y="2187"/>
                  </a:cubicBezTo>
                  <a:cubicBezTo>
                    <a:pt x="337" y="2192"/>
                    <a:pt x="349" y="2194"/>
                    <a:pt x="311" y="2197"/>
                  </a:cubicBezTo>
                  <a:cubicBezTo>
                    <a:pt x="299" y="2198"/>
                    <a:pt x="347" y="2199"/>
                    <a:pt x="314" y="2200"/>
                  </a:cubicBezTo>
                  <a:cubicBezTo>
                    <a:pt x="297" y="2202"/>
                    <a:pt x="321" y="2204"/>
                    <a:pt x="327" y="2204"/>
                  </a:cubicBezTo>
                  <a:cubicBezTo>
                    <a:pt x="312" y="2205"/>
                    <a:pt x="292" y="2204"/>
                    <a:pt x="275" y="2204"/>
                  </a:cubicBezTo>
                  <a:cubicBezTo>
                    <a:pt x="274" y="2205"/>
                    <a:pt x="273" y="2205"/>
                    <a:pt x="272" y="2205"/>
                  </a:cubicBezTo>
                  <a:cubicBezTo>
                    <a:pt x="267" y="2206"/>
                    <a:pt x="260" y="2206"/>
                    <a:pt x="291" y="2207"/>
                  </a:cubicBezTo>
                  <a:cubicBezTo>
                    <a:pt x="307" y="2205"/>
                    <a:pt x="310" y="2207"/>
                    <a:pt x="291" y="2207"/>
                  </a:cubicBezTo>
                  <a:cubicBezTo>
                    <a:pt x="291" y="2207"/>
                    <a:pt x="291" y="2206"/>
                    <a:pt x="291" y="2207"/>
                  </a:cubicBezTo>
                  <a:cubicBezTo>
                    <a:pt x="285" y="2207"/>
                    <a:pt x="270" y="2208"/>
                    <a:pt x="274" y="2209"/>
                  </a:cubicBezTo>
                  <a:cubicBezTo>
                    <a:pt x="278" y="2209"/>
                    <a:pt x="284" y="2209"/>
                    <a:pt x="277" y="2210"/>
                  </a:cubicBezTo>
                  <a:cubicBezTo>
                    <a:pt x="272" y="2211"/>
                    <a:pt x="230" y="2212"/>
                    <a:pt x="269" y="2213"/>
                  </a:cubicBezTo>
                  <a:cubicBezTo>
                    <a:pt x="245" y="2215"/>
                    <a:pt x="211" y="2216"/>
                    <a:pt x="247" y="2217"/>
                  </a:cubicBezTo>
                  <a:cubicBezTo>
                    <a:pt x="211" y="2219"/>
                    <a:pt x="243" y="2220"/>
                    <a:pt x="227" y="2222"/>
                  </a:cubicBezTo>
                  <a:cubicBezTo>
                    <a:pt x="207" y="2223"/>
                    <a:pt x="221" y="2225"/>
                    <a:pt x="204" y="2226"/>
                  </a:cubicBezTo>
                  <a:cubicBezTo>
                    <a:pt x="190" y="2227"/>
                    <a:pt x="213" y="2228"/>
                    <a:pt x="189" y="2229"/>
                  </a:cubicBezTo>
                  <a:cubicBezTo>
                    <a:pt x="166" y="2230"/>
                    <a:pt x="160" y="2231"/>
                    <a:pt x="166" y="2233"/>
                  </a:cubicBezTo>
                  <a:cubicBezTo>
                    <a:pt x="170" y="2238"/>
                    <a:pt x="155" y="2238"/>
                    <a:pt x="147" y="2241"/>
                  </a:cubicBezTo>
                  <a:cubicBezTo>
                    <a:pt x="140" y="2241"/>
                    <a:pt x="155" y="2243"/>
                    <a:pt x="144" y="2243"/>
                  </a:cubicBezTo>
                  <a:cubicBezTo>
                    <a:pt x="115" y="2244"/>
                    <a:pt x="148" y="2245"/>
                    <a:pt x="131" y="2246"/>
                  </a:cubicBezTo>
                  <a:cubicBezTo>
                    <a:pt x="108" y="2247"/>
                    <a:pt x="143" y="2249"/>
                    <a:pt x="107" y="2250"/>
                  </a:cubicBezTo>
                  <a:cubicBezTo>
                    <a:pt x="136" y="2251"/>
                    <a:pt x="76" y="2252"/>
                    <a:pt x="116" y="2254"/>
                  </a:cubicBezTo>
                  <a:cubicBezTo>
                    <a:pt x="59" y="2256"/>
                    <a:pt x="82" y="2259"/>
                    <a:pt x="64" y="2261"/>
                  </a:cubicBezTo>
                  <a:cubicBezTo>
                    <a:pt x="58" y="2262"/>
                    <a:pt x="77" y="2263"/>
                    <a:pt x="74" y="2264"/>
                  </a:cubicBezTo>
                  <a:cubicBezTo>
                    <a:pt x="56" y="2267"/>
                    <a:pt x="39" y="2271"/>
                    <a:pt x="41" y="2275"/>
                  </a:cubicBezTo>
                  <a:cubicBezTo>
                    <a:pt x="42" y="2277"/>
                    <a:pt x="56" y="2279"/>
                    <a:pt x="38" y="2280"/>
                  </a:cubicBezTo>
                  <a:cubicBezTo>
                    <a:pt x="13" y="2282"/>
                    <a:pt x="49" y="2283"/>
                    <a:pt x="42" y="2285"/>
                  </a:cubicBezTo>
                  <a:cubicBezTo>
                    <a:pt x="-6" y="2290"/>
                    <a:pt x="98" y="2288"/>
                    <a:pt x="42" y="2291"/>
                  </a:cubicBezTo>
                  <a:cubicBezTo>
                    <a:pt x="31" y="2292"/>
                    <a:pt x="21" y="2293"/>
                    <a:pt x="29" y="2293"/>
                  </a:cubicBezTo>
                  <a:cubicBezTo>
                    <a:pt x="55" y="2295"/>
                    <a:pt x="20" y="2295"/>
                    <a:pt x="25" y="2296"/>
                  </a:cubicBezTo>
                  <a:cubicBezTo>
                    <a:pt x="60" y="2297"/>
                    <a:pt x="44" y="2299"/>
                    <a:pt x="38" y="2301"/>
                  </a:cubicBezTo>
                  <a:cubicBezTo>
                    <a:pt x="32" y="2302"/>
                    <a:pt x="49" y="2305"/>
                    <a:pt x="7" y="2306"/>
                  </a:cubicBezTo>
                  <a:cubicBezTo>
                    <a:pt x="5" y="2306"/>
                    <a:pt x="14" y="2306"/>
                    <a:pt x="15" y="2307"/>
                  </a:cubicBezTo>
                  <a:cubicBezTo>
                    <a:pt x="17" y="2307"/>
                    <a:pt x="25" y="2308"/>
                    <a:pt x="17" y="2308"/>
                  </a:cubicBezTo>
                  <a:cubicBezTo>
                    <a:pt x="-11" y="2310"/>
                    <a:pt x="2" y="2311"/>
                    <a:pt x="8" y="2312"/>
                  </a:cubicBezTo>
                  <a:cubicBezTo>
                    <a:pt x="15" y="2313"/>
                    <a:pt x="3" y="2314"/>
                    <a:pt x="0" y="2316"/>
                  </a:cubicBezTo>
                  <a:cubicBezTo>
                    <a:pt x="10" y="2317"/>
                    <a:pt x="31" y="2317"/>
                    <a:pt x="41" y="2318"/>
                  </a:cubicBezTo>
                  <a:cubicBezTo>
                    <a:pt x="49" y="2319"/>
                    <a:pt x="3" y="2319"/>
                    <a:pt x="37" y="2320"/>
                  </a:cubicBezTo>
                  <a:cubicBezTo>
                    <a:pt x="21" y="2321"/>
                    <a:pt x="36" y="2321"/>
                    <a:pt x="40" y="2322"/>
                  </a:cubicBezTo>
                  <a:cubicBezTo>
                    <a:pt x="46" y="2323"/>
                    <a:pt x="34" y="2324"/>
                    <a:pt x="62" y="2325"/>
                  </a:cubicBezTo>
                  <a:cubicBezTo>
                    <a:pt x="85" y="2326"/>
                    <a:pt x="21" y="2326"/>
                    <a:pt x="56" y="2327"/>
                  </a:cubicBezTo>
                  <a:cubicBezTo>
                    <a:pt x="65" y="2327"/>
                    <a:pt x="47" y="2328"/>
                    <a:pt x="56" y="2329"/>
                  </a:cubicBezTo>
                  <a:cubicBezTo>
                    <a:pt x="110" y="2340"/>
                    <a:pt x="133" y="2347"/>
                    <a:pt x="182" y="2353"/>
                  </a:cubicBezTo>
                  <a:cubicBezTo>
                    <a:pt x="190" y="2353"/>
                    <a:pt x="169" y="2354"/>
                    <a:pt x="167" y="2355"/>
                  </a:cubicBezTo>
                  <a:cubicBezTo>
                    <a:pt x="163" y="2356"/>
                    <a:pt x="196" y="2357"/>
                    <a:pt x="188" y="2359"/>
                  </a:cubicBezTo>
                  <a:cubicBezTo>
                    <a:pt x="181" y="2360"/>
                    <a:pt x="214" y="2361"/>
                    <a:pt x="187" y="2362"/>
                  </a:cubicBezTo>
                  <a:cubicBezTo>
                    <a:pt x="283" y="2371"/>
                    <a:pt x="408" y="2388"/>
                    <a:pt x="431" y="2394"/>
                  </a:cubicBezTo>
                  <a:cubicBezTo>
                    <a:pt x="490" y="2396"/>
                    <a:pt x="463" y="2397"/>
                    <a:pt x="444" y="2400"/>
                  </a:cubicBezTo>
                  <a:cubicBezTo>
                    <a:pt x="454" y="2400"/>
                    <a:pt x="463" y="2400"/>
                    <a:pt x="476" y="2400"/>
                  </a:cubicBezTo>
                  <a:cubicBezTo>
                    <a:pt x="402" y="2403"/>
                    <a:pt x="519" y="2411"/>
                    <a:pt x="497" y="2416"/>
                  </a:cubicBezTo>
                  <a:cubicBezTo>
                    <a:pt x="475" y="2416"/>
                    <a:pt x="502" y="2417"/>
                    <a:pt x="491" y="2418"/>
                  </a:cubicBezTo>
                  <a:cubicBezTo>
                    <a:pt x="461" y="2419"/>
                    <a:pt x="527" y="2419"/>
                    <a:pt x="521" y="2425"/>
                  </a:cubicBezTo>
                  <a:cubicBezTo>
                    <a:pt x="520" y="2426"/>
                    <a:pt x="503" y="2427"/>
                    <a:pt x="555" y="2428"/>
                  </a:cubicBezTo>
                  <a:cubicBezTo>
                    <a:pt x="577" y="2430"/>
                    <a:pt x="508" y="2431"/>
                    <a:pt x="559" y="2433"/>
                  </a:cubicBezTo>
                  <a:cubicBezTo>
                    <a:pt x="500" y="2435"/>
                    <a:pt x="577" y="2436"/>
                    <a:pt x="582" y="2442"/>
                  </a:cubicBezTo>
                  <a:cubicBezTo>
                    <a:pt x="583" y="2442"/>
                    <a:pt x="554" y="2443"/>
                    <a:pt x="581" y="2444"/>
                  </a:cubicBezTo>
                  <a:cubicBezTo>
                    <a:pt x="597" y="2446"/>
                    <a:pt x="592" y="2447"/>
                    <a:pt x="603" y="2447"/>
                  </a:cubicBezTo>
                  <a:cubicBezTo>
                    <a:pt x="598" y="2451"/>
                    <a:pt x="637" y="2455"/>
                    <a:pt x="625" y="2458"/>
                  </a:cubicBezTo>
                  <a:cubicBezTo>
                    <a:pt x="622" y="2460"/>
                    <a:pt x="638" y="2461"/>
                    <a:pt x="634" y="2462"/>
                  </a:cubicBezTo>
                  <a:cubicBezTo>
                    <a:pt x="630" y="2463"/>
                    <a:pt x="649" y="2465"/>
                    <a:pt x="646" y="2466"/>
                  </a:cubicBezTo>
                  <a:cubicBezTo>
                    <a:pt x="643" y="2467"/>
                    <a:pt x="635" y="2469"/>
                    <a:pt x="649" y="2470"/>
                  </a:cubicBezTo>
                  <a:cubicBezTo>
                    <a:pt x="659" y="2473"/>
                    <a:pt x="671" y="2470"/>
                    <a:pt x="667" y="2476"/>
                  </a:cubicBezTo>
                  <a:cubicBezTo>
                    <a:pt x="674" y="2480"/>
                    <a:pt x="710" y="2478"/>
                    <a:pt x="707" y="2487"/>
                  </a:cubicBezTo>
                  <a:cubicBezTo>
                    <a:pt x="724" y="2486"/>
                    <a:pt x="733" y="2486"/>
                    <a:pt x="751" y="2486"/>
                  </a:cubicBezTo>
                  <a:cubicBezTo>
                    <a:pt x="751" y="2487"/>
                    <a:pt x="740" y="2489"/>
                    <a:pt x="753" y="2489"/>
                  </a:cubicBezTo>
                  <a:cubicBezTo>
                    <a:pt x="779" y="2491"/>
                    <a:pt x="774" y="2493"/>
                    <a:pt x="760" y="2495"/>
                  </a:cubicBezTo>
                  <a:cubicBezTo>
                    <a:pt x="758" y="2495"/>
                    <a:pt x="752" y="2495"/>
                    <a:pt x="754" y="2495"/>
                  </a:cubicBezTo>
                  <a:cubicBezTo>
                    <a:pt x="796" y="2497"/>
                    <a:pt x="786" y="2498"/>
                    <a:pt x="771" y="2500"/>
                  </a:cubicBezTo>
                  <a:cubicBezTo>
                    <a:pt x="774" y="2503"/>
                    <a:pt x="852" y="2507"/>
                    <a:pt x="817" y="2509"/>
                  </a:cubicBezTo>
                  <a:cubicBezTo>
                    <a:pt x="829" y="2509"/>
                    <a:pt x="841" y="2509"/>
                    <a:pt x="849" y="2509"/>
                  </a:cubicBezTo>
                  <a:cubicBezTo>
                    <a:pt x="846" y="2510"/>
                    <a:pt x="838" y="2510"/>
                    <a:pt x="841" y="2510"/>
                  </a:cubicBezTo>
                  <a:cubicBezTo>
                    <a:pt x="877" y="2511"/>
                    <a:pt x="885" y="2513"/>
                    <a:pt x="869" y="2514"/>
                  </a:cubicBezTo>
                  <a:cubicBezTo>
                    <a:pt x="854" y="2514"/>
                    <a:pt x="896" y="2519"/>
                    <a:pt x="895" y="2520"/>
                  </a:cubicBezTo>
                  <a:cubicBezTo>
                    <a:pt x="902" y="2521"/>
                    <a:pt x="879" y="2523"/>
                    <a:pt x="909" y="2524"/>
                  </a:cubicBezTo>
                  <a:cubicBezTo>
                    <a:pt x="939" y="2525"/>
                    <a:pt x="898" y="2527"/>
                    <a:pt x="909" y="2528"/>
                  </a:cubicBezTo>
                  <a:cubicBezTo>
                    <a:pt x="914" y="2529"/>
                    <a:pt x="887" y="2530"/>
                    <a:pt x="912" y="2531"/>
                  </a:cubicBezTo>
                  <a:cubicBezTo>
                    <a:pt x="933" y="2532"/>
                    <a:pt x="898" y="2533"/>
                    <a:pt x="936" y="2534"/>
                  </a:cubicBezTo>
                  <a:cubicBezTo>
                    <a:pt x="901" y="2535"/>
                    <a:pt x="916" y="2536"/>
                    <a:pt x="910" y="2537"/>
                  </a:cubicBezTo>
                  <a:cubicBezTo>
                    <a:pt x="897" y="2539"/>
                    <a:pt x="891" y="2541"/>
                    <a:pt x="899" y="2542"/>
                  </a:cubicBezTo>
                  <a:cubicBezTo>
                    <a:pt x="902" y="2543"/>
                    <a:pt x="892" y="2544"/>
                    <a:pt x="903" y="2544"/>
                  </a:cubicBezTo>
                  <a:cubicBezTo>
                    <a:pt x="933" y="2545"/>
                    <a:pt x="873" y="2546"/>
                    <a:pt x="912" y="2546"/>
                  </a:cubicBezTo>
                  <a:cubicBezTo>
                    <a:pt x="878" y="2548"/>
                    <a:pt x="930" y="2546"/>
                    <a:pt x="914" y="2551"/>
                  </a:cubicBezTo>
                  <a:cubicBezTo>
                    <a:pt x="901" y="2553"/>
                    <a:pt x="948" y="2554"/>
                    <a:pt x="917" y="2556"/>
                  </a:cubicBezTo>
                  <a:cubicBezTo>
                    <a:pt x="966" y="2560"/>
                    <a:pt x="928" y="2564"/>
                    <a:pt x="921" y="2568"/>
                  </a:cubicBezTo>
                  <a:cubicBezTo>
                    <a:pt x="913" y="2570"/>
                    <a:pt x="947" y="2571"/>
                    <a:pt x="949" y="2572"/>
                  </a:cubicBezTo>
                  <a:cubicBezTo>
                    <a:pt x="944" y="2572"/>
                    <a:pt x="941" y="2572"/>
                    <a:pt x="936" y="2572"/>
                  </a:cubicBezTo>
                  <a:cubicBezTo>
                    <a:pt x="941" y="2571"/>
                    <a:pt x="956" y="2572"/>
                    <a:pt x="946" y="2572"/>
                  </a:cubicBezTo>
                  <a:cubicBezTo>
                    <a:pt x="931" y="2571"/>
                    <a:pt x="919" y="2572"/>
                    <a:pt x="919" y="2572"/>
                  </a:cubicBezTo>
                  <a:cubicBezTo>
                    <a:pt x="943" y="2587"/>
                    <a:pt x="1039" y="2589"/>
                    <a:pt x="1113" y="2602"/>
                  </a:cubicBezTo>
                  <a:cubicBezTo>
                    <a:pt x="1169" y="2603"/>
                    <a:pt x="1123" y="2605"/>
                    <a:pt x="1163" y="2607"/>
                  </a:cubicBezTo>
                  <a:cubicBezTo>
                    <a:pt x="1146" y="2610"/>
                    <a:pt x="1161" y="2611"/>
                    <a:pt x="1183" y="2613"/>
                  </a:cubicBezTo>
                  <a:cubicBezTo>
                    <a:pt x="1204" y="2614"/>
                    <a:pt x="1149" y="2615"/>
                    <a:pt x="1184" y="2616"/>
                  </a:cubicBezTo>
                  <a:cubicBezTo>
                    <a:pt x="1165" y="2616"/>
                    <a:pt x="1177" y="2617"/>
                    <a:pt x="1184" y="2618"/>
                  </a:cubicBezTo>
                  <a:cubicBezTo>
                    <a:pt x="1201" y="2623"/>
                    <a:pt x="1264" y="2629"/>
                    <a:pt x="1272" y="2632"/>
                  </a:cubicBezTo>
                  <a:cubicBezTo>
                    <a:pt x="1275" y="2632"/>
                    <a:pt x="1295" y="2633"/>
                    <a:pt x="1270" y="2633"/>
                  </a:cubicBezTo>
                  <a:cubicBezTo>
                    <a:pt x="1292" y="2634"/>
                    <a:pt x="1309" y="2636"/>
                    <a:pt x="1331" y="2639"/>
                  </a:cubicBezTo>
                  <a:cubicBezTo>
                    <a:pt x="1294" y="2640"/>
                    <a:pt x="1336" y="2641"/>
                    <a:pt x="1333" y="2641"/>
                  </a:cubicBezTo>
                  <a:cubicBezTo>
                    <a:pt x="1331" y="2642"/>
                    <a:pt x="1320" y="2643"/>
                    <a:pt x="1349" y="2644"/>
                  </a:cubicBezTo>
                  <a:cubicBezTo>
                    <a:pt x="1326" y="2645"/>
                    <a:pt x="1361" y="2647"/>
                    <a:pt x="1354" y="2648"/>
                  </a:cubicBezTo>
                  <a:cubicBezTo>
                    <a:pt x="1336" y="2653"/>
                    <a:pt x="1386" y="2654"/>
                    <a:pt x="1370" y="2656"/>
                  </a:cubicBezTo>
                  <a:cubicBezTo>
                    <a:pt x="1343" y="2658"/>
                    <a:pt x="1402" y="2659"/>
                    <a:pt x="1394" y="2661"/>
                  </a:cubicBezTo>
                  <a:cubicBezTo>
                    <a:pt x="1395" y="2662"/>
                    <a:pt x="1390" y="2663"/>
                    <a:pt x="1399" y="2663"/>
                  </a:cubicBezTo>
                  <a:cubicBezTo>
                    <a:pt x="1434" y="2664"/>
                    <a:pt x="1383" y="2665"/>
                    <a:pt x="1406" y="2665"/>
                  </a:cubicBezTo>
                  <a:cubicBezTo>
                    <a:pt x="1433" y="2666"/>
                    <a:pt x="1397" y="2668"/>
                    <a:pt x="1435" y="2669"/>
                  </a:cubicBezTo>
                  <a:cubicBezTo>
                    <a:pt x="1407" y="2670"/>
                    <a:pt x="1446" y="2671"/>
                    <a:pt x="1445" y="2672"/>
                  </a:cubicBezTo>
                  <a:cubicBezTo>
                    <a:pt x="1457" y="2675"/>
                    <a:pt x="1456" y="2677"/>
                    <a:pt x="1475" y="2678"/>
                  </a:cubicBezTo>
                  <a:cubicBezTo>
                    <a:pt x="1482" y="2678"/>
                    <a:pt x="1453" y="2680"/>
                    <a:pt x="1461" y="2680"/>
                  </a:cubicBezTo>
                  <a:cubicBezTo>
                    <a:pt x="1496" y="2682"/>
                    <a:pt x="1469" y="2684"/>
                    <a:pt x="1477" y="2685"/>
                  </a:cubicBezTo>
                  <a:cubicBezTo>
                    <a:pt x="1496" y="2691"/>
                    <a:pt x="1516" y="2692"/>
                    <a:pt x="1520" y="2702"/>
                  </a:cubicBezTo>
                  <a:cubicBezTo>
                    <a:pt x="1561" y="2704"/>
                    <a:pt x="1545" y="2707"/>
                    <a:pt x="1534" y="2709"/>
                  </a:cubicBezTo>
                  <a:cubicBezTo>
                    <a:pt x="1526" y="2710"/>
                    <a:pt x="1566" y="2711"/>
                    <a:pt x="1525" y="2713"/>
                  </a:cubicBezTo>
                  <a:cubicBezTo>
                    <a:pt x="1565" y="2714"/>
                    <a:pt x="1516" y="2717"/>
                    <a:pt x="1559" y="2719"/>
                  </a:cubicBezTo>
                  <a:cubicBezTo>
                    <a:pt x="1569" y="2720"/>
                    <a:pt x="1532" y="2722"/>
                    <a:pt x="1560" y="2724"/>
                  </a:cubicBezTo>
                  <a:cubicBezTo>
                    <a:pt x="1570" y="2724"/>
                    <a:pt x="1523" y="2725"/>
                    <a:pt x="1561" y="2726"/>
                  </a:cubicBezTo>
                  <a:cubicBezTo>
                    <a:pt x="1519" y="2727"/>
                    <a:pt x="1564" y="2728"/>
                    <a:pt x="1563" y="2728"/>
                  </a:cubicBezTo>
                  <a:cubicBezTo>
                    <a:pt x="1558" y="2733"/>
                    <a:pt x="1563" y="2737"/>
                    <a:pt x="1560" y="2741"/>
                  </a:cubicBezTo>
                  <a:cubicBezTo>
                    <a:pt x="1558" y="2745"/>
                    <a:pt x="1572" y="2749"/>
                    <a:pt x="1542" y="2753"/>
                  </a:cubicBezTo>
                  <a:cubicBezTo>
                    <a:pt x="1532" y="2754"/>
                    <a:pt x="1534" y="2756"/>
                    <a:pt x="1542" y="2757"/>
                  </a:cubicBezTo>
                  <a:cubicBezTo>
                    <a:pt x="1551" y="2758"/>
                    <a:pt x="1506" y="2759"/>
                    <a:pt x="1539" y="2761"/>
                  </a:cubicBezTo>
                  <a:cubicBezTo>
                    <a:pt x="1517" y="2762"/>
                    <a:pt x="1533" y="2763"/>
                    <a:pt x="1531" y="2764"/>
                  </a:cubicBezTo>
                  <a:cubicBezTo>
                    <a:pt x="1516" y="2767"/>
                    <a:pt x="1517" y="2772"/>
                    <a:pt x="1531" y="2774"/>
                  </a:cubicBezTo>
                  <a:cubicBezTo>
                    <a:pt x="1529" y="2777"/>
                    <a:pt x="1485" y="2778"/>
                    <a:pt x="1518" y="2779"/>
                  </a:cubicBezTo>
                  <a:cubicBezTo>
                    <a:pt x="1538" y="2780"/>
                    <a:pt x="1493" y="2781"/>
                    <a:pt x="1511" y="2782"/>
                  </a:cubicBezTo>
                  <a:cubicBezTo>
                    <a:pt x="1515" y="2782"/>
                    <a:pt x="1496" y="2783"/>
                    <a:pt x="1500" y="2783"/>
                  </a:cubicBezTo>
                  <a:cubicBezTo>
                    <a:pt x="1510" y="2784"/>
                    <a:pt x="1538" y="2785"/>
                    <a:pt x="1502" y="2787"/>
                  </a:cubicBezTo>
                  <a:cubicBezTo>
                    <a:pt x="1537" y="2789"/>
                    <a:pt x="1511" y="2787"/>
                    <a:pt x="1520" y="2797"/>
                  </a:cubicBezTo>
                  <a:cubicBezTo>
                    <a:pt x="1525" y="2800"/>
                    <a:pt x="1497" y="2802"/>
                    <a:pt x="1539" y="2804"/>
                  </a:cubicBezTo>
                  <a:cubicBezTo>
                    <a:pt x="1477" y="2807"/>
                    <a:pt x="1559" y="2807"/>
                    <a:pt x="1522" y="2808"/>
                  </a:cubicBezTo>
                  <a:cubicBezTo>
                    <a:pt x="1563" y="2809"/>
                    <a:pt x="1506" y="2810"/>
                    <a:pt x="1531" y="2810"/>
                  </a:cubicBezTo>
                  <a:cubicBezTo>
                    <a:pt x="1563" y="2811"/>
                    <a:pt x="1510" y="2812"/>
                    <a:pt x="1528" y="2812"/>
                  </a:cubicBezTo>
                  <a:cubicBezTo>
                    <a:pt x="1556" y="2813"/>
                    <a:pt x="1498" y="2814"/>
                    <a:pt x="1536" y="2814"/>
                  </a:cubicBezTo>
                  <a:cubicBezTo>
                    <a:pt x="1507" y="2815"/>
                    <a:pt x="1546" y="2816"/>
                    <a:pt x="1528" y="2817"/>
                  </a:cubicBezTo>
                  <a:cubicBezTo>
                    <a:pt x="1516" y="2817"/>
                    <a:pt x="1546" y="2818"/>
                    <a:pt x="1522" y="2819"/>
                  </a:cubicBezTo>
                  <a:cubicBezTo>
                    <a:pt x="1558" y="2819"/>
                    <a:pt x="1519" y="2821"/>
                    <a:pt x="1526" y="2821"/>
                  </a:cubicBezTo>
                  <a:cubicBezTo>
                    <a:pt x="1553" y="2822"/>
                    <a:pt x="1489" y="2823"/>
                    <a:pt x="1534" y="2824"/>
                  </a:cubicBezTo>
                  <a:cubicBezTo>
                    <a:pt x="1527" y="2825"/>
                    <a:pt x="1525" y="2827"/>
                    <a:pt x="1540" y="2828"/>
                  </a:cubicBezTo>
                  <a:cubicBezTo>
                    <a:pt x="1506" y="2828"/>
                    <a:pt x="1550" y="2830"/>
                    <a:pt x="1524" y="2830"/>
                  </a:cubicBezTo>
                  <a:cubicBezTo>
                    <a:pt x="1549" y="2831"/>
                    <a:pt x="1514" y="2832"/>
                    <a:pt x="1519" y="2833"/>
                  </a:cubicBezTo>
                  <a:cubicBezTo>
                    <a:pt x="1524" y="2834"/>
                    <a:pt x="1509" y="2835"/>
                    <a:pt x="1539" y="2836"/>
                  </a:cubicBezTo>
                  <a:cubicBezTo>
                    <a:pt x="1495" y="2839"/>
                    <a:pt x="1531" y="2843"/>
                    <a:pt x="1520" y="2846"/>
                  </a:cubicBezTo>
                  <a:cubicBezTo>
                    <a:pt x="1516" y="2847"/>
                    <a:pt x="1496" y="2848"/>
                    <a:pt x="1517" y="2849"/>
                  </a:cubicBezTo>
                  <a:cubicBezTo>
                    <a:pt x="1526" y="2849"/>
                    <a:pt x="1519" y="2851"/>
                    <a:pt x="1508" y="2851"/>
                  </a:cubicBezTo>
                  <a:cubicBezTo>
                    <a:pt x="1493" y="2852"/>
                    <a:pt x="1534" y="2853"/>
                    <a:pt x="1501" y="2853"/>
                  </a:cubicBezTo>
                  <a:cubicBezTo>
                    <a:pt x="1487" y="2854"/>
                    <a:pt x="1479" y="2855"/>
                    <a:pt x="1487" y="2856"/>
                  </a:cubicBezTo>
                  <a:cubicBezTo>
                    <a:pt x="1512" y="2856"/>
                    <a:pt x="1457" y="2857"/>
                    <a:pt x="1495" y="2858"/>
                  </a:cubicBezTo>
                  <a:cubicBezTo>
                    <a:pt x="1490" y="2859"/>
                    <a:pt x="1456" y="2862"/>
                    <a:pt x="1466" y="2864"/>
                  </a:cubicBezTo>
                  <a:cubicBezTo>
                    <a:pt x="1482" y="2865"/>
                    <a:pt x="1447" y="2865"/>
                    <a:pt x="1455" y="2866"/>
                  </a:cubicBezTo>
                  <a:cubicBezTo>
                    <a:pt x="1466" y="2868"/>
                    <a:pt x="1452" y="2870"/>
                    <a:pt x="1457" y="2873"/>
                  </a:cubicBezTo>
                  <a:cubicBezTo>
                    <a:pt x="1469" y="2877"/>
                    <a:pt x="1409" y="2881"/>
                    <a:pt x="1419" y="2882"/>
                  </a:cubicBezTo>
                  <a:cubicBezTo>
                    <a:pt x="1447" y="2884"/>
                    <a:pt x="1408" y="2881"/>
                    <a:pt x="1415" y="2887"/>
                  </a:cubicBezTo>
                  <a:cubicBezTo>
                    <a:pt x="1360" y="2889"/>
                    <a:pt x="1312" y="2896"/>
                    <a:pt x="1251" y="2900"/>
                  </a:cubicBezTo>
                  <a:cubicBezTo>
                    <a:pt x="1299" y="2901"/>
                    <a:pt x="1259" y="2903"/>
                    <a:pt x="1241" y="2904"/>
                  </a:cubicBezTo>
                  <a:cubicBezTo>
                    <a:pt x="1219" y="2905"/>
                    <a:pt x="1257" y="2905"/>
                    <a:pt x="1249" y="2906"/>
                  </a:cubicBezTo>
                  <a:cubicBezTo>
                    <a:pt x="1287" y="2907"/>
                    <a:pt x="1259" y="2913"/>
                    <a:pt x="1228" y="2914"/>
                  </a:cubicBezTo>
                  <a:cubicBezTo>
                    <a:pt x="1234" y="2914"/>
                    <a:pt x="1239" y="2914"/>
                    <a:pt x="1245" y="2914"/>
                  </a:cubicBezTo>
                  <a:cubicBezTo>
                    <a:pt x="1139" y="2914"/>
                    <a:pt x="1234" y="2920"/>
                    <a:pt x="1124" y="2930"/>
                  </a:cubicBezTo>
                  <a:cubicBezTo>
                    <a:pt x="1119" y="2937"/>
                    <a:pt x="1052" y="2943"/>
                    <a:pt x="1062" y="2947"/>
                  </a:cubicBezTo>
                  <a:cubicBezTo>
                    <a:pt x="1064" y="2947"/>
                    <a:pt x="1080" y="2948"/>
                    <a:pt x="1076" y="2948"/>
                  </a:cubicBezTo>
                  <a:cubicBezTo>
                    <a:pt x="1045" y="2954"/>
                    <a:pt x="1026" y="2954"/>
                    <a:pt x="1040" y="2960"/>
                  </a:cubicBezTo>
                  <a:cubicBezTo>
                    <a:pt x="1027" y="2962"/>
                    <a:pt x="1023" y="2962"/>
                    <a:pt x="1037" y="2964"/>
                  </a:cubicBezTo>
                  <a:cubicBezTo>
                    <a:pt x="1006" y="2965"/>
                    <a:pt x="1057" y="2966"/>
                    <a:pt x="1021" y="2966"/>
                  </a:cubicBezTo>
                  <a:cubicBezTo>
                    <a:pt x="995" y="2967"/>
                    <a:pt x="1055" y="2967"/>
                    <a:pt x="1027" y="2969"/>
                  </a:cubicBezTo>
                  <a:cubicBezTo>
                    <a:pt x="1013" y="2969"/>
                    <a:pt x="1018" y="2971"/>
                    <a:pt x="1020" y="2972"/>
                  </a:cubicBezTo>
                  <a:cubicBezTo>
                    <a:pt x="1025" y="2973"/>
                    <a:pt x="1003" y="2976"/>
                    <a:pt x="1037" y="2977"/>
                  </a:cubicBezTo>
                  <a:cubicBezTo>
                    <a:pt x="1008" y="2978"/>
                    <a:pt x="1022" y="2979"/>
                    <a:pt x="1020" y="2980"/>
                  </a:cubicBezTo>
                  <a:cubicBezTo>
                    <a:pt x="1017" y="2985"/>
                    <a:pt x="1025" y="2985"/>
                    <a:pt x="1006" y="2986"/>
                  </a:cubicBezTo>
                  <a:cubicBezTo>
                    <a:pt x="977" y="2987"/>
                    <a:pt x="1033" y="2988"/>
                    <a:pt x="1007" y="2989"/>
                  </a:cubicBezTo>
                  <a:cubicBezTo>
                    <a:pt x="995" y="2990"/>
                    <a:pt x="1041" y="2991"/>
                    <a:pt x="1003" y="2991"/>
                  </a:cubicBezTo>
                  <a:cubicBezTo>
                    <a:pt x="1020" y="2993"/>
                    <a:pt x="989" y="2995"/>
                    <a:pt x="998" y="2997"/>
                  </a:cubicBezTo>
                  <a:cubicBezTo>
                    <a:pt x="1005" y="2998"/>
                    <a:pt x="993" y="3000"/>
                    <a:pt x="1013" y="3001"/>
                  </a:cubicBezTo>
                  <a:cubicBezTo>
                    <a:pt x="984" y="3003"/>
                    <a:pt x="998" y="3005"/>
                    <a:pt x="1001" y="3007"/>
                  </a:cubicBezTo>
                  <a:cubicBezTo>
                    <a:pt x="1006" y="3010"/>
                    <a:pt x="975" y="3014"/>
                    <a:pt x="1018" y="3017"/>
                  </a:cubicBezTo>
                  <a:cubicBezTo>
                    <a:pt x="976" y="3020"/>
                    <a:pt x="1007" y="3023"/>
                    <a:pt x="1000" y="3026"/>
                  </a:cubicBezTo>
                  <a:cubicBezTo>
                    <a:pt x="997" y="3027"/>
                    <a:pt x="1023" y="3029"/>
                    <a:pt x="986" y="3030"/>
                  </a:cubicBezTo>
                  <a:cubicBezTo>
                    <a:pt x="990" y="3031"/>
                    <a:pt x="1024" y="3037"/>
                    <a:pt x="1019" y="3040"/>
                  </a:cubicBezTo>
                  <a:cubicBezTo>
                    <a:pt x="1017" y="3041"/>
                    <a:pt x="1036" y="3043"/>
                    <a:pt x="1007" y="3044"/>
                  </a:cubicBezTo>
                  <a:cubicBezTo>
                    <a:pt x="979" y="3046"/>
                    <a:pt x="1030" y="3047"/>
                    <a:pt x="1001" y="3048"/>
                  </a:cubicBezTo>
                  <a:cubicBezTo>
                    <a:pt x="990" y="3049"/>
                    <a:pt x="1009" y="3050"/>
                    <a:pt x="1009" y="3051"/>
                  </a:cubicBezTo>
                  <a:cubicBezTo>
                    <a:pt x="1006" y="3055"/>
                    <a:pt x="968" y="3062"/>
                    <a:pt x="978" y="3067"/>
                  </a:cubicBezTo>
                  <a:cubicBezTo>
                    <a:pt x="962" y="3067"/>
                    <a:pt x="961" y="3067"/>
                    <a:pt x="965" y="3068"/>
                  </a:cubicBezTo>
                  <a:cubicBezTo>
                    <a:pt x="970" y="3068"/>
                    <a:pt x="983" y="3068"/>
                    <a:pt x="977" y="3069"/>
                  </a:cubicBezTo>
                  <a:cubicBezTo>
                    <a:pt x="930" y="3074"/>
                    <a:pt x="970" y="3073"/>
                    <a:pt x="936" y="3081"/>
                  </a:cubicBezTo>
                  <a:cubicBezTo>
                    <a:pt x="897" y="3082"/>
                    <a:pt x="901" y="3088"/>
                    <a:pt x="889" y="3093"/>
                  </a:cubicBezTo>
                  <a:cubicBezTo>
                    <a:pt x="861" y="3098"/>
                    <a:pt x="877" y="3095"/>
                    <a:pt x="856" y="3099"/>
                  </a:cubicBezTo>
                  <a:cubicBezTo>
                    <a:pt x="842" y="3099"/>
                    <a:pt x="864" y="3101"/>
                    <a:pt x="851" y="3101"/>
                  </a:cubicBezTo>
                  <a:cubicBezTo>
                    <a:pt x="811" y="3102"/>
                    <a:pt x="846" y="3103"/>
                    <a:pt x="845" y="3104"/>
                  </a:cubicBezTo>
                  <a:cubicBezTo>
                    <a:pt x="828" y="3106"/>
                    <a:pt x="837" y="3115"/>
                    <a:pt x="817" y="3114"/>
                  </a:cubicBezTo>
                  <a:cubicBezTo>
                    <a:pt x="783" y="3114"/>
                    <a:pt x="789" y="3112"/>
                    <a:pt x="792" y="3127"/>
                  </a:cubicBezTo>
                  <a:cubicBezTo>
                    <a:pt x="796" y="3129"/>
                    <a:pt x="737" y="3130"/>
                    <a:pt x="786" y="3132"/>
                  </a:cubicBezTo>
                  <a:cubicBezTo>
                    <a:pt x="776" y="3133"/>
                    <a:pt x="718" y="3134"/>
                    <a:pt x="769" y="3136"/>
                  </a:cubicBezTo>
                  <a:cubicBezTo>
                    <a:pt x="727" y="3136"/>
                    <a:pt x="802" y="3138"/>
                    <a:pt x="753" y="3139"/>
                  </a:cubicBezTo>
                  <a:cubicBezTo>
                    <a:pt x="770" y="3140"/>
                    <a:pt x="746" y="3142"/>
                    <a:pt x="747" y="3144"/>
                  </a:cubicBezTo>
                  <a:cubicBezTo>
                    <a:pt x="750" y="3168"/>
                    <a:pt x="764" y="3163"/>
                    <a:pt x="707" y="3168"/>
                  </a:cubicBezTo>
                  <a:cubicBezTo>
                    <a:pt x="725" y="3168"/>
                    <a:pt x="734" y="3168"/>
                    <a:pt x="744" y="3169"/>
                  </a:cubicBezTo>
                  <a:cubicBezTo>
                    <a:pt x="716" y="3169"/>
                    <a:pt x="744" y="3171"/>
                    <a:pt x="738" y="3172"/>
                  </a:cubicBezTo>
                  <a:cubicBezTo>
                    <a:pt x="721" y="3174"/>
                    <a:pt x="727" y="3176"/>
                    <a:pt x="748" y="3180"/>
                  </a:cubicBezTo>
                  <a:cubicBezTo>
                    <a:pt x="765" y="3182"/>
                    <a:pt x="697" y="3185"/>
                    <a:pt x="689" y="3190"/>
                  </a:cubicBezTo>
                  <a:cubicBezTo>
                    <a:pt x="641" y="3201"/>
                    <a:pt x="628" y="3204"/>
                    <a:pt x="605" y="3214"/>
                  </a:cubicBezTo>
                  <a:cubicBezTo>
                    <a:pt x="604" y="3214"/>
                    <a:pt x="612" y="3214"/>
                    <a:pt x="617" y="3214"/>
                  </a:cubicBezTo>
                  <a:cubicBezTo>
                    <a:pt x="633" y="3215"/>
                    <a:pt x="591" y="3215"/>
                    <a:pt x="618" y="3216"/>
                  </a:cubicBezTo>
                  <a:cubicBezTo>
                    <a:pt x="643" y="3218"/>
                    <a:pt x="614" y="3216"/>
                    <a:pt x="608" y="3220"/>
                  </a:cubicBezTo>
                  <a:cubicBezTo>
                    <a:pt x="593" y="3223"/>
                    <a:pt x="615" y="3225"/>
                    <a:pt x="590" y="3228"/>
                  </a:cubicBezTo>
                  <a:cubicBezTo>
                    <a:pt x="630" y="3229"/>
                    <a:pt x="584" y="3235"/>
                    <a:pt x="583" y="3237"/>
                  </a:cubicBezTo>
                  <a:cubicBezTo>
                    <a:pt x="584" y="3238"/>
                    <a:pt x="545" y="3238"/>
                    <a:pt x="582" y="3239"/>
                  </a:cubicBezTo>
                  <a:cubicBezTo>
                    <a:pt x="545" y="3240"/>
                    <a:pt x="599" y="3241"/>
                    <a:pt x="584" y="3242"/>
                  </a:cubicBezTo>
                  <a:cubicBezTo>
                    <a:pt x="573" y="3243"/>
                    <a:pt x="594" y="3245"/>
                    <a:pt x="565" y="3245"/>
                  </a:cubicBezTo>
                  <a:cubicBezTo>
                    <a:pt x="574" y="3248"/>
                    <a:pt x="587" y="3247"/>
                    <a:pt x="581" y="3250"/>
                  </a:cubicBezTo>
                  <a:cubicBezTo>
                    <a:pt x="559" y="3256"/>
                    <a:pt x="602" y="3258"/>
                    <a:pt x="569" y="3262"/>
                  </a:cubicBezTo>
                  <a:cubicBezTo>
                    <a:pt x="560" y="3263"/>
                    <a:pt x="604" y="3264"/>
                    <a:pt x="587" y="3266"/>
                  </a:cubicBezTo>
                  <a:cubicBezTo>
                    <a:pt x="574" y="3267"/>
                    <a:pt x="590" y="3269"/>
                    <a:pt x="607" y="3271"/>
                  </a:cubicBezTo>
                  <a:cubicBezTo>
                    <a:pt x="624" y="3272"/>
                    <a:pt x="583" y="3273"/>
                    <a:pt x="605" y="3274"/>
                  </a:cubicBezTo>
                  <a:cubicBezTo>
                    <a:pt x="629" y="3276"/>
                    <a:pt x="621" y="3277"/>
                    <a:pt x="625" y="3278"/>
                  </a:cubicBezTo>
                  <a:cubicBezTo>
                    <a:pt x="627" y="3279"/>
                    <a:pt x="647" y="3281"/>
                    <a:pt x="636" y="3281"/>
                  </a:cubicBezTo>
                  <a:cubicBezTo>
                    <a:pt x="599" y="3283"/>
                    <a:pt x="666" y="3283"/>
                    <a:pt x="646" y="3285"/>
                  </a:cubicBezTo>
                  <a:cubicBezTo>
                    <a:pt x="611" y="3287"/>
                    <a:pt x="680" y="3293"/>
                    <a:pt x="666" y="3297"/>
                  </a:cubicBezTo>
                  <a:cubicBezTo>
                    <a:pt x="662" y="3303"/>
                    <a:pt x="667" y="3303"/>
                    <a:pt x="680" y="3304"/>
                  </a:cubicBezTo>
                  <a:cubicBezTo>
                    <a:pt x="711" y="3305"/>
                    <a:pt x="712" y="3306"/>
                    <a:pt x="706" y="3307"/>
                  </a:cubicBezTo>
                  <a:cubicBezTo>
                    <a:pt x="697" y="3309"/>
                    <a:pt x="733" y="3311"/>
                    <a:pt x="707" y="3312"/>
                  </a:cubicBezTo>
                  <a:cubicBezTo>
                    <a:pt x="735" y="3313"/>
                    <a:pt x="706" y="3314"/>
                    <a:pt x="726" y="3315"/>
                  </a:cubicBezTo>
                  <a:cubicBezTo>
                    <a:pt x="739" y="3316"/>
                    <a:pt x="727" y="3317"/>
                    <a:pt x="729" y="3318"/>
                  </a:cubicBezTo>
                  <a:cubicBezTo>
                    <a:pt x="730" y="3319"/>
                    <a:pt x="718" y="3321"/>
                    <a:pt x="748" y="3321"/>
                  </a:cubicBezTo>
                  <a:cubicBezTo>
                    <a:pt x="710" y="3322"/>
                    <a:pt x="753" y="3323"/>
                    <a:pt x="740" y="3323"/>
                  </a:cubicBezTo>
                  <a:cubicBezTo>
                    <a:pt x="728" y="3326"/>
                    <a:pt x="744" y="3327"/>
                    <a:pt x="749" y="3328"/>
                  </a:cubicBezTo>
                  <a:cubicBezTo>
                    <a:pt x="747" y="3340"/>
                    <a:pt x="759" y="3338"/>
                    <a:pt x="769" y="3340"/>
                  </a:cubicBezTo>
                  <a:cubicBezTo>
                    <a:pt x="769" y="3346"/>
                    <a:pt x="820" y="3351"/>
                    <a:pt x="811" y="3355"/>
                  </a:cubicBezTo>
                  <a:cubicBezTo>
                    <a:pt x="887" y="3356"/>
                    <a:pt x="825" y="3360"/>
                    <a:pt x="790" y="3361"/>
                  </a:cubicBezTo>
                  <a:cubicBezTo>
                    <a:pt x="808" y="3361"/>
                    <a:pt x="820" y="3361"/>
                    <a:pt x="831" y="3362"/>
                  </a:cubicBezTo>
                  <a:cubicBezTo>
                    <a:pt x="800" y="3362"/>
                    <a:pt x="828" y="3363"/>
                    <a:pt x="825" y="3364"/>
                  </a:cubicBezTo>
                  <a:cubicBezTo>
                    <a:pt x="818" y="3365"/>
                    <a:pt x="806" y="3367"/>
                    <a:pt x="821" y="3368"/>
                  </a:cubicBezTo>
                  <a:cubicBezTo>
                    <a:pt x="832" y="3369"/>
                    <a:pt x="807" y="3369"/>
                    <a:pt x="818" y="3370"/>
                  </a:cubicBezTo>
                  <a:cubicBezTo>
                    <a:pt x="829" y="3371"/>
                    <a:pt x="828" y="3372"/>
                    <a:pt x="832" y="3373"/>
                  </a:cubicBezTo>
                  <a:cubicBezTo>
                    <a:pt x="840" y="3374"/>
                    <a:pt x="816" y="3375"/>
                    <a:pt x="829" y="3377"/>
                  </a:cubicBezTo>
                  <a:cubicBezTo>
                    <a:pt x="848" y="3379"/>
                    <a:pt x="824" y="3382"/>
                    <a:pt x="833" y="3384"/>
                  </a:cubicBezTo>
                  <a:cubicBezTo>
                    <a:pt x="900" y="3390"/>
                    <a:pt x="856" y="3401"/>
                    <a:pt x="905" y="3402"/>
                  </a:cubicBezTo>
                  <a:cubicBezTo>
                    <a:pt x="908" y="3403"/>
                    <a:pt x="915" y="3404"/>
                    <a:pt x="910" y="3404"/>
                  </a:cubicBezTo>
                  <a:cubicBezTo>
                    <a:pt x="883" y="3405"/>
                    <a:pt x="896" y="3406"/>
                    <a:pt x="895" y="3407"/>
                  </a:cubicBezTo>
                  <a:cubicBezTo>
                    <a:pt x="907" y="3427"/>
                    <a:pt x="840" y="3419"/>
                    <a:pt x="837" y="3427"/>
                  </a:cubicBezTo>
                  <a:cubicBezTo>
                    <a:pt x="836" y="3428"/>
                    <a:pt x="831" y="3429"/>
                    <a:pt x="836" y="3430"/>
                  </a:cubicBezTo>
                  <a:cubicBezTo>
                    <a:pt x="847" y="3432"/>
                    <a:pt x="821" y="3434"/>
                    <a:pt x="815" y="3435"/>
                  </a:cubicBezTo>
                  <a:cubicBezTo>
                    <a:pt x="853" y="3435"/>
                    <a:pt x="795" y="3436"/>
                    <a:pt x="824" y="3437"/>
                  </a:cubicBezTo>
                  <a:cubicBezTo>
                    <a:pt x="803" y="3439"/>
                    <a:pt x="822" y="3449"/>
                    <a:pt x="773" y="3449"/>
                  </a:cubicBezTo>
                  <a:cubicBezTo>
                    <a:pt x="786" y="3449"/>
                    <a:pt x="798" y="3450"/>
                    <a:pt x="810" y="3450"/>
                  </a:cubicBezTo>
                  <a:cubicBezTo>
                    <a:pt x="797" y="3452"/>
                    <a:pt x="749" y="3453"/>
                    <a:pt x="759" y="3456"/>
                  </a:cubicBezTo>
                  <a:cubicBezTo>
                    <a:pt x="763" y="3458"/>
                    <a:pt x="781" y="3459"/>
                    <a:pt x="767" y="3460"/>
                  </a:cubicBezTo>
                  <a:cubicBezTo>
                    <a:pt x="743" y="3462"/>
                    <a:pt x="755" y="3464"/>
                    <a:pt x="749" y="3465"/>
                  </a:cubicBezTo>
                  <a:cubicBezTo>
                    <a:pt x="744" y="3467"/>
                    <a:pt x="765" y="3468"/>
                    <a:pt x="729" y="3469"/>
                  </a:cubicBezTo>
                  <a:cubicBezTo>
                    <a:pt x="747" y="3470"/>
                    <a:pt x="750" y="3470"/>
                    <a:pt x="730" y="3471"/>
                  </a:cubicBezTo>
                  <a:cubicBezTo>
                    <a:pt x="762" y="3472"/>
                    <a:pt x="760" y="3474"/>
                    <a:pt x="732" y="3475"/>
                  </a:cubicBezTo>
                  <a:cubicBezTo>
                    <a:pt x="764" y="3477"/>
                    <a:pt x="744" y="3479"/>
                    <a:pt x="749" y="3481"/>
                  </a:cubicBezTo>
                  <a:cubicBezTo>
                    <a:pt x="694" y="3483"/>
                    <a:pt x="762" y="3487"/>
                    <a:pt x="708" y="3489"/>
                  </a:cubicBezTo>
                  <a:cubicBezTo>
                    <a:pt x="734" y="3490"/>
                    <a:pt x="719" y="3491"/>
                    <a:pt x="732" y="3491"/>
                  </a:cubicBezTo>
                  <a:cubicBezTo>
                    <a:pt x="752" y="3492"/>
                    <a:pt x="732" y="3493"/>
                    <a:pt x="733" y="3493"/>
                  </a:cubicBezTo>
                  <a:cubicBezTo>
                    <a:pt x="771" y="3494"/>
                    <a:pt x="719" y="3494"/>
                    <a:pt x="739" y="3495"/>
                  </a:cubicBezTo>
                  <a:cubicBezTo>
                    <a:pt x="758" y="3496"/>
                    <a:pt x="774" y="3498"/>
                    <a:pt x="749" y="3499"/>
                  </a:cubicBezTo>
                  <a:cubicBezTo>
                    <a:pt x="753" y="3500"/>
                    <a:pt x="780" y="3503"/>
                    <a:pt x="782" y="3504"/>
                  </a:cubicBezTo>
                  <a:cubicBezTo>
                    <a:pt x="781" y="3504"/>
                    <a:pt x="771" y="3506"/>
                    <a:pt x="775" y="3506"/>
                  </a:cubicBezTo>
                  <a:cubicBezTo>
                    <a:pt x="813" y="3506"/>
                    <a:pt x="749" y="3507"/>
                    <a:pt x="783" y="3508"/>
                  </a:cubicBezTo>
                  <a:cubicBezTo>
                    <a:pt x="789" y="3508"/>
                    <a:pt x="779" y="3509"/>
                    <a:pt x="780" y="3510"/>
                  </a:cubicBezTo>
                  <a:cubicBezTo>
                    <a:pt x="783" y="3512"/>
                    <a:pt x="794" y="3511"/>
                    <a:pt x="791" y="3516"/>
                  </a:cubicBezTo>
                  <a:cubicBezTo>
                    <a:pt x="795" y="3529"/>
                    <a:pt x="778" y="3533"/>
                    <a:pt x="794" y="3532"/>
                  </a:cubicBezTo>
                  <a:cubicBezTo>
                    <a:pt x="818" y="3534"/>
                    <a:pt x="783" y="3534"/>
                    <a:pt x="791" y="3535"/>
                  </a:cubicBezTo>
                  <a:cubicBezTo>
                    <a:pt x="812" y="3537"/>
                    <a:pt x="801" y="3537"/>
                    <a:pt x="796" y="3539"/>
                  </a:cubicBezTo>
                  <a:cubicBezTo>
                    <a:pt x="811" y="3540"/>
                    <a:pt x="835" y="3541"/>
                    <a:pt x="814" y="3542"/>
                  </a:cubicBezTo>
                  <a:cubicBezTo>
                    <a:pt x="806" y="3543"/>
                    <a:pt x="824" y="3544"/>
                    <a:pt x="833" y="3545"/>
                  </a:cubicBezTo>
                  <a:cubicBezTo>
                    <a:pt x="840" y="3546"/>
                    <a:pt x="854" y="3546"/>
                    <a:pt x="836" y="3547"/>
                  </a:cubicBezTo>
                  <a:cubicBezTo>
                    <a:pt x="1217" y="3610"/>
                    <a:pt x="1864" y="3584"/>
                    <a:pt x="2376" y="3591"/>
                  </a:cubicBezTo>
                  <a:cubicBezTo>
                    <a:pt x="2290" y="3590"/>
                    <a:pt x="2226" y="3589"/>
                    <a:pt x="2185" y="3583"/>
                  </a:cubicBezTo>
                  <a:cubicBezTo>
                    <a:pt x="2262" y="3573"/>
                    <a:pt x="2396" y="3574"/>
                    <a:pt x="2471" y="3566"/>
                  </a:cubicBezTo>
                  <a:cubicBezTo>
                    <a:pt x="2445" y="3561"/>
                    <a:pt x="2716" y="3551"/>
                    <a:pt x="2729" y="3546"/>
                  </a:cubicBezTo>
                  <a:cubicBezTo>
                    <a:pt x="2721" y="3545"/>
                    <a:pt x="2720" y="3544"/>
                    <a:pt x="2740" y="3543"/>
                  </a:cubicBezTo>
                  <a:cubicBezTo>
                    <a:pt x="2748" y="3543"/>
                    <a:pt x="2730" y="3541"/>
                    <a:pt x="2728" y="3541"/>
                  </a:cubicBezTo>
                  <a:cubicBezTo>
                    <a:pt x="2727" y="3539"/>
                    <a:pt x="2781" y="3539"/>
                    <a:pt x="2757" y="3538"/>
                  </a:cubicBezTo>
                  <a:cubicBezTo>
                    <a:pt x="2750" y="3537"/>
                    <a:pt x="2773" y="3536"/>
                    <a:pt x="2767" y="3536"/>
                  </a:cubicBezTo>
                  <a:cubicBezTo>
                    <a:pt x="2744" y="3534"/>
                    <a:pt x="2804" y="3534"/>
                    <a:pt x="2774" y="3533"/>
                  </a:cubicBezTo>
                  <a:cubicBezTo>
                    <a:pt x="2749" y="3532"/>
                    <a:pt x="2786" y="3531"/>
                    <a:pt x="2789" y="3530"/>
                  </a:cubicBezTo>
                  <a:cubicBezTo>
                    <a:pt x="2793" y="3528"/>
                    <a:pt x="2823" y="3527"/>
                    <a:pt x="2791" y="3526"/>
                  </a:cubicBezTo>
                  <a:cubicBezTo>
                    <a:pt x="2809" y="3524"/>
                    <a:pt x="2831" y="3522"/>
                    <a:pt x="2848" y="3520"/>
                  </a:cubicBezTo>
                  <a:cubicBezTo>
                    <a:pt x="2775" y="3517"/>
                    <a:pt x="2933" y="3514"/>
                    <a:pt x="2853" y="3510"/>
                  </a:cubicBezTo>
                  <a:cubicBezTo>
                    <a:pt x="2872" y="3510"/>
                    <a:pt x="2892" y="3509"/>
                    <a:pt x="2914" y="3508"/>
                  </a:cubicBezTo>
                  <a:cubicBezTo>
                    <a:pt x="2915" y="3504"/>
                    <a:pt x="2913" y="3504"/>
                    <a:pt x="2928" y="3503"/>
                  </a:cubicBezTo>
                  <a:cubicBezTo>
                    <a:pt x="2952" y="3502"/>
                    <a:pt x="2901" y="3501"/>
                    <a:pt x="2928" y="3500"/>
                  </a:cubicBezTo>
                  <a:cubicBezTo>
                    <a:pt x="2950" y="3499"/>
                    <a:pt x="2933" y="3498"/>
                    <a:pt x="2917" y="3498"/>
                  </a:cubicBezTo>
                  <a:cubicBezTo>
                    <a:pt x="2970" y="3498"/>
                    <a:pt x="2994" y="3487"/>
                    <a:pt x="3014" y="3481"/>
                  </a:cubicBezTo>
                  <a:cubicBezTo>
                    <a:pt x="2997" y="3479"/>
                    <a:pt x="3027" y="3479"/>
                    <a:pt x="3019" y="3477"/>
                  </a:cubicBezTo>
                  <a:cubicBezTo>
                    <a:pt x="3004" y="3475"/>
                    <a:pt x="2981" y="3473"/>
                    <a:pt x="3012" y="3470"/>
                  </a:cubicBezTo>
                  <a:cubicBezTo>
                    <a:pt x="3025" y="3469"/>
                    <a:pt x="3003" y="3468"/>
                    <a:pt x="2997" y="3466"/>
                  </a:cubicBezTo>
                  <a:cubicBezTo>
                    <a:pt x="3020" y="3464"/>
                    <a:pt x="3018" y="3463"/>
                    <a:pt x="3039" y="3461"/>
                  </a:cubicBezTo>
                  <a:cubicBezTo>
                    <a:pt x="3089" y="3457"/>
                    <a:pt x="3042" y="3455"/>
                    <a:pt x="3044" y="3452"/>
                  </a:cubicBezTo>
                  <a:cubicBezTo>
                    <a:pt x="3056" y="3451"/>
                    <a:pt x="3029" y="3449"/>
                    <a:pt x="3059" y="3448"/>
                  </a:cubicBezTo>
                  <a:cubicBezTo>
                    <a:pt x="3064" y="3448"/>
                    <a:pt x="3062" y="3447"/>
                    <a:pt x="3056" y="3447"/>
                  </a:cubicBezTo>
                  <a:cubicBezTo>
                    <a:pt x="3011" y="3446"/>
                    <a:pt x="3067" y="3442"/>
                    <a:pt x="3019" y="3438"/>
                  </a:cubicBezTo>
                  <a:cubicBezTo>
                    <a:pt x="3002" y="3436"/>
                    <a:pt x="3046" y="3437"/>
                    <a:pt x="3060" y="3436"/>
                  </a:cubicBezTo>
                  <a:cubicBezTo>
                    <a:pt x="3062" y="3429"/>
                    <a:pt x="3056" y="3430"/>
                    <a:pt x="3048" y="3428"/>
                  </a:cubicBezTo>
                  <a:cubicBezTo>
                    <a:pt x="3037" y="3427"/>
                    <a:pt x="3087" y="3426"/>
                    <a:pt x="3048" y="3425"/>
                  </a:cubicBezTo>
                  <a:cubicBezTo>
                    <a:pt x="3057" y="3424"/>
                    <a:pt x="3031" y="3423"/>
                    <a:pt x="3039" y="3421"/>
                  </a:cubicBezTo>
                  <a:cubicBezTo>
                    <a:pt x="3047" y="3420"/>
                    <a:pt x="3023" y="3418"/>
                    <a:pt x="3059" y="3417"/>
                  </a:cubicBezTo>
                  <a:cubicBezTo>
                    <a:pt x="3065" y="3417"/>
                    <a:pt x="3064" y="3416"/>
                    <a:pt x="3057" y="3415"/>
                  </a:cubicBezTo>
                  <a:cubicBezTo>
                    <a:pt x="3022" y="3414"/>
                    <a:pt x="3045" y="3415"/>
                    <a:pt x="3038" y="3396"/>
                  </a:cubicBezTo>
                  <a:cubicBezTo>
                    <a:pt x="3038" y="3395"/>
                    <a:pt x="3028" y="3394"/>
                    <a:pt x="3030" y="3393"/>
                  </a:cubicBezTo>
                  <a:cubicBezTo>
                    <a:pt x="3031" y="3392"/>
                    <a:pt x="3014" y="3391"/>
                    <a:pt x="3038" y="3390"/>
                  </a:cubicBezTo>
                  <a:cubicBezTo>
                    <a:pt x="3004" y="3388"/>
                    <a:pt x="2999" y="3385"/>
                    <a:pt x="2994" y="3383"/>
                  </a:cubicBezTo>
                  <a:cubicBezTo>
                    <a:pt x="2981" y="3380"/>
                    <a:pt x="2978" y="3382"/>
                    <a:pt x="2943" y="3376"/>
                  </a:cubicBezTo>
                  <a:cubicBezTo>
                    <a:pt x="2934" y="3376"/>
                    <a:pt x="2955" y="3374"/>
                    <a:pt x="2955" y="3373"/>
                  </a:cubicBezTo>
                  <a:cubicBezTo>
                    <a:pt x="2931" y="3360"/>
                    <a:pt x="2931" y="3365"/>
                    <a:pt x="2883" y="3361"/>
                  </a:cubicBezTo>
                  <a:cubicBezTo>
                    <a:pt x="2813" y="3358"/>
                    <a:pt x="2885" y="3357"/>
                    <a:pt x="2843" y="3353"/>
                  </a:cubicBezTo>
                  <a:cubicBezTo>
                    <a:pt x="2836" y="3352"/>
                    <a:pt x="2846" y="3351"/>
                    <a:pt x="2842" y="3350"/>
                  </a:cubicBezTo>
                  <a:cubicBezTo>
                    <a:pt x="2840" y="3350"/>
                    <a:pt x="2851" y="3348"/>
                    <a:pt x="2846" y="3348"/>
                  </a:cubicBezTo>
                  <a:cubicBezTo>
                    <a:pt x="2808" y="3348"/>
                    <a:pt x="2870" y="3347"/>
                    <a:pt x="2839" y="3346"/>
                  </a:cubicBezTo>
                  <a:cubicBezTo>
                    <a:pt x="2804" y="3340"/>
                    <a:pt x="2784" y="3340"/>
                    <a:pt x="2748" y="3341"/>
                  </a:cubicBezTo>
                  <a:cubicBezTo>
                    <a:pt x="2744" y="3325"/>
                    <a:pt x="2744" y="3330"/>
                    <a:pt x="2686" y="3324"/>
                  </a:cubicBezTo>
                  <a:cubicBezTo>
                    <a:pt x="2674" y="3312"/>
                    <a:pt x="2604" y="3316"/>
                    <a:pt x="2578" y="3301"/>
                  </a:cubicBezTo>
                  <a:cubicBezTo>
                    <a:pt x="2556" y="3298"/>
                    <a:pt x="2563" y="3293"/>
                    <a:pt x="2549" y="3293"/>
                  </a:cubicBezTo>
                  <a:cubicBezTo>
                    <a:pt x="2550" y="3293"/>
                    <a:pt x="2565" y="3292"/>
                    <a:pt x="2558" y="3291"/>
                  </a:cubicBezTo>
                  <a:cubicBezTo>
                    <a:pt x="2508" y="3290"/>
                    <a:pt x="2584" y="3288"/>
                    <a:pt x="2520" y="3286"/>
                  </a:cubicBezTo>
                  <a:cubicBezTo>
                    <a:pt x="2500" y="3285"/>
                    <a:pt x="2486" y="3284"/>
                    <a:pt x="2500" y="3284"/>
                  </a:cubicBezTo>
                  <a:cubicBezTo>
                    <a:pt x="2532" y="3282"/>
                    <a:pt x="2488" y="3282"/>
                    <a:pt x="2496" y="3281"/>
                  </a:cubicBezTo>
                  <a:cubicBezTo>
                    <a:pt x="2463" y="3268"/>
                    <a:pt x="2389" y="3275"/>
                    <a:pt x="2352" y="3261"/>
                  </a:cubicBezTo>
                  <a:cubicBezTo>
                    <a:pt x="2350" y="3259"/>
                    <a:pt x="2365" y="3257"/>
                    <a:pt x="2313" y="3256"/>
                  </a:cubicBezTo>
                  <a:cubicBezTo>
                    <a:pt x="2302" y="3255"/>
                    <a:pt x="2311" y="3254"/>
                    <a:pt x="2311" y="3253"/>
                  </a:cubicBezTo>
                  <a:cubicBezTo>
                    <a:pt x="2329" y="3253"/>
                    <a:pt x="2341" y="3253"/>
                    <a:pt x="2348" y="3253"/>
                  </a:cubicBezTo>
                  <a:cubicBezTo>
                    <a:pt x="2342" y="3252"/>
                    <a:pt x="2334" y="3252"/>
                    <a:pt x="2334" y="3251"/>
                  </a:cubicBezTo>
                  <a:cubicBezTo>
                    <a:pt x="2374" y="3251"/>
                    <a:pt x="2339" y="3237"/>
                    <a:pt x="2393" y="3235"/>
                  </a:cubicBezTo>
                  <a:cubicBezTo>
                    <a:pt x="2406" y="3234"/>
                    <a:pt x="2421" y="3233"/>
                    <a:pt x="2412" y="3232"/>
                  </a:cubicBezTo>
                  <a:cubicBezTo>
                    <a:pt x="2369" y="3230"/>
                    <a:pt x="2413" y="3229"/>
                    <a:pt x="2438" y="3227"/>
                  </a:cubicBezTo>
                  <a:cubicBezTo>
                    <a:pt x="2446" y="3227"/>
                    <a:pt x="2450" y="3226"/>
                    <a:pt x="2456" y="3225"/>
                  </a:cubicBezTo>
                  <a:cubicBezTo>
                    <a:pt x="2485" y="3223"/>
                    <a:pt x="2479" y="3219"/>
                    <a:pt x="2476" y="3216"/>
                  </a:cubicBezTo>
                  <a:cubicBezTo>
                    <a:pt x="2469" y="3212"/>
                    <a:pt x="2554" y="3212"/>
                    <a:pt x="2499" y="3209"/>
                  </a:cubicBezTo>
                  <a:cubicBezTo>
                    <a:pt x="2468" y="3207"/>
                    <a:pt x="2468" y="3205"/>
                    <a:pt x="2498" y="3204"/>
                  </a:cubicBezTo>
                  <a:cubicBezTo>
                    <a:pt x="2507" y="3203"/>
                    <a:pt x="2528" y="3203"/>
                    <a:pt x="2498" y="3202"/>
                  </a:cubicBezTo>
                  <a:cubicBezTo>
                    <a:pt x="2522" y="3201"/>
                    <a:pt x="2519" y="3201"/>
                    <a:pt x="2519" y="3200"/>
                  </a:cubicBezTo>
                  <a:cubicBezTo>
                    <a:pt x="2516" y="3183"/>
                    <a:pt x="2542" y="3193"/>
                    <a:pt x="2555" y="3190"/>
                  </a:cubicBezTo>
                  <a:cubicBezTo>
                    <a:pt x="2480" y="3186"/>
                    <a:pt x="2558" y="3170"/>
                    <a:pt x="2452" y="3173"/>
                  </a:cubicBezTo>
                  <a:cubicBezTo>
                    <a:pt x="2566" y="3172"/>
                    <a:pt x="2385" y="3159"/>
                    <a:pt x="2375" y="3158"/>
                  </a:cubicBezTo>
                  <a:cubicBezTo>
                    <a:pt x="2398" y="3157"/>
                    <a:pt x="2368" y="3156"/>
                    <a:pt x="2372" y="3155"/>
                  </a:cubicBezTo>
                  <a:cubicBezTo>
                    <a:pt x="2380" y="3154"/>
                    <a:pt x="2357" y="3152"/>
                    <a:pt x="2393" y="3151"/>
                  </a:cubicBezTo>
                  <a:cubicBezTo>
                    <a:pt x="2369" y="3151"/>
                    <a:pt x="2359" y="3150"/>
                    <a:pt x="2383" y="3149"/>
                  </a:cubicBezTo>
                  <a:cubicBezTo>
                    <a:pt x="2416" y="3147"/>
                    <a:pt x="2359" y="3147"/>
                    <a:pt x="2374" y="3146"/>
                  </a:cubicBezTo>
                  <a:cubicBezTo>
                    <a:pt x="2423" y="3141"/>
                    <a:pt x="2381" y="3143"/>
                    <a:pt x="2430" y="3137"/>
                  </a:cubicBezTo>
                  <a:cubicBezTo>
                    <a:pt x="2435" y="3137"/>
                    <a:pt x="2424" y="3136"/>
                    <a:pt x="2425" y="3136"/>
                  </a:cubicBezTo>
                  <a:cubicBezTo>
                    <a:pt x="2428" y="3135"/>
                    <a:pt x="2443" y="3134"/>
                    <a:pt x="2429" y="3133"/>
                  </a:cubicBezTo>
                  <a:cubicBezTo>
                    <a:pt x="2391" y="3133"/>
                    <a:pt x="2457" y="3132"/>
                    <a:pt x="2421" y="3131"/>
                  </a:cubicBezTo>
                  <a:cubicBezTo>
                    <a:pt x="2412" y="3131"/>
                    <a:pt x="2415" y="3129"/>
                    <a:pt x="2426" y="3128"/>
                  </a:cubicBezTo>
                  <a:cubicBezTo>
                    <a:pt x="2438" y="3127"/>
                    <a:pt x="2396" y="3127"/>
                    <a:pt x="2434" y="3126"/>
                  </a:cubicBezTo>
                  <a:cubicBezTo>
                    <a:pt x="2428" y="3125"/>
                    <a:pt x="2451" y="3124"/>
                    <a:pt x="2455" y="3123"/>
                  </a:cubicBezTo>
                  <a:cubicBezTo>
                    <a:pt x="2456" y="3116"/>
                    <a:pt x="2470" y="3116"/>
                    <a:pt x="2476" y="3114"/>
                  </a:cubicBezTo>
                  <a:cubicBezTo>
                    <a:pt x="2483" y="3109"/>
                    <a:pt x="2519" y="3108"/>
                    <a:pt x="2535" y="3104"/>
                  </a:cubicBezTo>
                  <a:cubicBezTo>
                    <a:pt x="2494" y="3103"/>
                    <a:pt x="2558" y="3102"/>
                    <a:pt x="2526" y="3102"/>
                  </a:cubicBezTo>
                  <a:cubicBezTo>
                    <a:pt x="2506" y="3101"/>
                    <a:pt x="2545" y="3100"/>
                    <a:pt x="2519" y="3099"/>
                  </a:cubicBezTo>
                  <a:cubicBezTo>
                    <a:pt x="2543" y="3094"/>
                    <a:pt x="2552" y="3091"/>
                    <a:pt x="2581" y="3086"/>
                  </a:cubicBezTo>
                  <a:cubicBezTo>
                    <a:pt x="2591" y="3083"/>
                    <a:pt x="2558" y="3079"/>
                    <a:pt x="2601" y="3076"/>
                  </a:cubicBezTo>
                  <a:cubicBezTo>
                    <a:pt x="2605" y="3076"/>
                    <a:pt x="2606" y="3075"/>
                    <a:pt x="2601" y="3075"/>
                  </a:cubicBezTo>
                  <a:cubicBezTo>
                    <a:pt x="2572" y="3074"/>
                    <a:pt x="2572" y="3073"/>
                    <a:pt x="2600" y="3071"/>
                  </a:cubicBezTo>
                  <a:cubicBezTo>
                    <a:pt x="2550" y="3069"/>
                    <a:pt x="2606" y="3071"/>
                    <a:pt x="2601" y="3067"/>
                  </a:cubicBezTo>
                  <a:cubicBezTo>
                    <a:pt x="2596" y="3066"/>
                    <a:pt x="2574" y="3064"/>
                    <a:pt x="2584" y="3064"/>
                  </a:cubicBezTo>
                  <a:cubicBezTo>
                    <a:pt x="2612" y="3063"/>
                    <a:pt x="2573" y="3062"/>
                    <a:pt x="2579" y="3061"/>
                  </a:cubicBezTo>
                  <a:cubicBezTo>
                    <a:pt x="2586" y="3060"/>
                    <a:pt x="2583" y="3058"/>
                    <a:pt x="2580" y="3057"/>
                  </a:cubicBezTo>
                  <a:cubicBezTo>
                    <a:pt x="2561" y="3055"/>
                    <a:pt x="2562" y="3047"/>
                    <a:pt x="2556" y="3046"/>
                  </a:cubicBezTo>
                  <a:cubicBezTo>
                    <a:pt x="2530" y="3041"/>
                    <a:pt x="2519" y="3043"/>
                    <a:pt x="2518" y="3036"/>
                  </a:cubicBezTo>
                  <a:cubicBezTo>
                    <a:pt x="2513" y="3022"/>
                    <a:pt x="2536" y="3028"/>
                    <a:pt x="2498" y="3025"/>
                  </a:cubicBezTo>
                  <a:cubicBezTo>
                    <a:pt x="2550" y="3024"/>
                    <a:pt x="2482" y="3023"/>
                    <a:pt x="2515" y="3022"/>
                  </a:cubicBezTo>
                  <a:cubicBezTo>
                    <a:pt x="2486" y="3021"/>
                    <a:pt x="2522" y="3020"/>
                    <a:pt x="2519" y="3019"/>
                  </a:cubicBezTo>
                  <a:cubicBezTo>
                    <a:pt x="2516" y="3018"/>
                    <a:pt x="2518" y="3017"/>
                    <a:pt x="2518" y="3016"/>
                  </a:cubicBezTo>
                  <a:cubicBezTo>
                    <a:pt x="2519" y="3015"/>
                    <a:pt x="2493" y="3015"/>
                    <a:pt x="2515" y="3014"/>
                  </a:cubicBezTo>
                  <a:cubicBezTo>
                    <a:pt x="2529" y="3013"/>
                    <a:pt x="2523" y="3011"/>
                    <a:pt x="2507" y="3010"/>
                  </a:cubicBezTo>
                  <a:cubicBezTo>
                    <a:pt x="2473" y="3009"/>
                    <a:pt x="2546" y="3008"/>
                    <a:pt x="2518" y="3007"/>
                  </a:cubicBezTo>
                  <a:cubicBezTo>
                    <a:pt x="2482" y="3005"/>
                    <a:pt x="2499" y="3003"/>
                    <a:pt x="2499" y="3002"/>
                  </a:cubicBezTo>
                  <a:cubicBezTo>
                    <a:pt x="2500" y="3000"/>
                    <a:pt x="2479" y="2998"/>
                    <a:pt x="2518" y="2997"/>
                  </a:cubicBezTo>
                  <a:cubicBezTo>
                    <a:pt x="2465" y="2995"/>
                    <a:pt x="2519" y="2990"/>
                    <a:pt x="2532" y="2985"/>
                  </a:cubicBezTo>
                  <a:cubicBezTo>
                    <a:pt x="2542" y="2984"/>
                    <a:pt x="2499" y="2982"/>
                    <a:pt x="2537" y="2981"/>
                  </a:cubicBezTo>
                  <a:cubicBezTo>
                    <a:pt x="2508" y="2981"/>
                    <a:pt x="2543" y="2980"/>
                    <a:pt x="2540" y="2979"/>
                  </a:cubicBezTo>
                  <a:cubicBezTo>
                    <a:pt x="2531" y="2969"/>
                    <a:pt x="2565" y="2963"/>
                    <a:pt x="2581" y="2961"/>
                  </a:cubicBezTo>
                  <a:cubicBezTo>
                    <a:pt x="2531" y="2960"/>
                    <a:pt x="2575" y="2958"/>
                    <a:pt x="2584" y="2958"/>
                  </a:cubicBezTo>
                  <a:cubicBezTo>
                    <a:pt x="2636" y="2946"/>
                    <a:pt x="2594" y="2949"/>
                    <a:pt x="2662" y="2943"/>
                  </a:cubicBezTo>
                  <a:lnTo>
                    <a:pt x="2652" y="2942"/>
                  </a:lnTo>
                  <a:cubicBezTo>
                    <a:pt x="2641" y="2939"/>
                    <a:pt x="2634" y="2937"/>
                    <a:pt x="2663" y="2934"/>
                  </a:cubicBezTo>
                  <a:cubicBezTo>
                    <a:pt x="2716" y="2929"/>
                    <a:pt x="2721" y="2925"/>
                    <a:pt x="2748" y="2917"/>
                  </a:cubicBezTo>
                  <a:cubicBezTo>
                    <a:pt x="2750" y="2916"/>
                    <a:pt x="2766" y="2915"/>
                    <a:pt x="2767" y="2914"/>
                  </a:cubicBezTo>
                  <a:cubicBezTo>
                    <a:pt x="2769" y="2913"/>
                    <a:pt x="2748" y="2912"/>
                    <a:pt x="2758" y="2911"/>
                  </a:cubicBezTo>
                  <a:cubicBezTo>
                    <a:pt x="2780" y="2910"/>
                    <a:pt x="2747" y="2909"/>
                    <a:pt x="2752" y="2909"/>
                  </a:cubicBezTo>
                  <a:cubicBezTo>
                    <a:pt x="2784" y="2908"/>
                    <a:pt x="2727" y="2908"/>
                    <a:pt x="2753" y="2907"/>
                  </a:cubicBezTo>
                  <a:cubicBezTo>
                    <a:pt x="2779" y="2906"/>
                    <a:pt x="2767" y="2904"/>
                    <a:pt x="2761" y="2904"/>
                  </a:cubicBezTo>
                  <a:cubicBezTo>
                    <a:pt x="2736" y="2903"/>
                    <a:pt x="2768" y="2903"/>
                    <a:pt x="2765" y="2902"/>
                  </a:cubicBezTo>
                  <a:cubicBezTo>
                    <a:pt x="2747" y="2902"/>
                    <a:pt x="2750" y="2900"/>
                    <a:pt x="2746" y="2887"/>
                  </a:cubicBezTo>
                  <a:cubicBezTo>
                    <a:pt x="2742" y="2883"/>
                    <a:pt x="2767" y="2879"/>
                    <a:pt x="2731" y="2874"/>
                  </a:cubicBezTo>
                  <a:cubicBezTo>
                    <a:pt x="2779" y="2874"/>
                    <a:pt x="2719" y="2873"/>
                    <a:pt x="2738" y="2872"/>
                  </a:cubicBezTo>
                  <a:cubicBezTo>
                    <a:pt x="2768" y="2871"/>
                    <a:pt x="2731" y="2862"/>
                    <a:pt x="2727" y="2855"/>
                  </a:cubicBezTo>
                  <a:cubicBezTo>
                    <a:pt x="2730" y="2851"/>
                    <a:pt x="2716" y="2850"/>
                    <a:pt x="2690" y="2848"/>
                  </a:cubicBezTo>
                  <a:cubicBezTo>
                    <a:pt x="2725" y="2847"/>
                    <a:pt x="2693" y="2846"/>
                    <a:pt x="2687" y="2845"/>
                  </a:cubicBezTo>
                  <a:cubicBezTo>
                    <a:pt x="2680" y="2844"/>
                    <a:pt x="2689" y="2842"/>
                    <a:pt x="2684" y="2841"/>
                  </a:cubicBezTo>
                  <a:cubicBezTo>
                    <a:pt x="2680" y="2840"/>
                    <a:pt x="2649" y="2839"/>
                    <a:pt x="2666" y="2838"/>
                  </a:cubicBezTo>
                  <a:cubicBezTo>
                    <a:pt x="2687" y="2837"/>
                    <a:pt x="2626" y="2836"/>
                    <a:pt x="2658" y="2835"/>
                  </a:cubicBezTo>
                  <a:cubicBezTo>
                    <a:pt x="2663" y="2835"/>
                    <a:pt x="2628" y="2833"/>
                    <a:pt x="2663" y="2833"/>
                  </a:cubicBezTo>
                  <a:cubicBezTo>
                    <a:pt x="2630" y="2826"/>
                    <a:pt x="2570" y="2829"/>
                    <a:pt x="2581" y="2819"/>
                  </a:cubicBezTo>
                  <a:cubicBezTo>
                    <a:pt x="2514" y="2819"/>
                    <a:pt x="2470" y="2815"/>
                    <a:pt x="2437" y="2809"/>
                  </a:cubicBezTo>
                  <a:cubicBezTo>
                    <a:pt x="2469" y="2808"/>
                    <a:pt x="2433" y="2807"/>
                    <a:pt x="2433" y="2806"/>
                  </a:cubicBezTo>
                  <a:cubicBezTo>
                    <a:pt x="2432" y="2805"/>
                    <a:pt x="2454" y="2804"/>
                    <a:pt x="2457" y="2803"/>
                  </a:cubicBezTo>
                  <a:cubicBezTo>
                    <a:pt x="2460" y="2801"/>
                    <a:pt x="2442" y="2799"/>
                    <a:pt x="2472" y="2798"/>
                  </a:cubicBezTo>
                  <a:cubicBezTo>
                    <a:pt x="2450" y="2797"/>
                    <a:pt x="2445" y="2795"/>
                    <a:pt x="2459" y="2794"/>
                  </a:cubicBezTo>
                  <a:cubicBezTo>
                    <a:pt x="2478" y="2793"/>
                    <a:pt x="2441" y="2791"/>
                    <a:pt x="2454" y="2790"/>
                  </a:cubicBezTo>
                  <a:cubicBezTo>
                    <a:pt x="2458" y="2789"/>
                    <a:pt x="2420" y="2788"/>
                    <a:pt x="2418" y="2788"/>
                  </a:cubicBezTo>
                  <a:cubicBezTo>
                    <a:pt x="2408" y="2792"/>
                    <a:pt x="2427" y="2798"/>
                    <a:pt x="2394" y="2801"/>
                  </a:cubicBezTo>
                  <a:cubicBezTo>
                    <a:pt x="2455" y="2806"/>
                    <a:pt x="2295" y="2798"/>
                    <a:pt x="2349" y="2806"/>
                  </a:cubicBezTo>
                  <a:cubicBezTo>
                    <a:pt x="2311" y="2806"/>
                    <a:pt x="2278" y="2806"/>
                    <a:pt x="2248" y="2805"/>
                  </a:cubicBezTo>
                  <a:cubicBezTo>
                    <a:pt x="2248" y="2801"/>
                    <a:pt x="2248" y="2801"/>
                    <a:pt x="2206" y="2798"/>
                  </a:cubicBezTo>
                  <a:cubicBezTo>
                    <a:pt x="2206" y="2800"/>
                    <a:pt x="2210" y="2801"/>
                    <a:pt x="2205" y="2803"/>
                  </a:cubicBezTo>
                  <a:cubicBezTo>
                    <a:pt x="2202" y="2804"/>
                    <a:pt x="2246" y="2804"/>
                    <a:pt x="2208" y="2805"/>
                  </a:cubicBezTo>
                  <a:cubicBezTo>
                    <a:pt x="2304" y="2808"/>
                    <a:pt x="2160" y="2820"/>
                    <a:pt x="2125" y="2806"/>
                  </a:cubicBezTo>
                  <a:cubicBezTo>
                    <a:pt x="2127" y="2805"/>
                    <a:pt x="2145" y="2803"/>
                    <a:pt x="2155" y="2801"/>
                  </a:cubicBezTo>
                  <a:cubicBezTo>
                    <a:pt x="2121" y="2798"/>
                    <a:pt x="2077" y="2798"/>
                    <a:pt x="2112" y="2795"/>
                  </a:cubicBezTo>
                  <a:cubicBezTo>
                    <a:pt x="2136" y="2793"/>
                    <a:pt x="2109" y="2793"/>
                    <a:pt x="2114" y="2791"/>
                  </a:cubicBezTo>
                  <a:cubicBezTo>
                    <a:pt x="2143" y="2790"/>
                    <a:pt x="2097" y="2790"/>
                    <a:pt x="2109" y="2789"/>
                  </a:cubicBezTo>
                  <a:cubicBezTo>
                    <a:pt x="2129" y="2788"/>
                    <a:pt x="2123" y="2788"/>
                    <a:pt x="2123" y="2784"/>
                  </a:cubicBezTo>
                  <a:cubicBezTo>
                    <a:pt x="2081" y="2780"/>
                    <a:pt x="2182" y="2778"/>
                    <a:pt x="2124" y="2775"/>
                  </a:cubicBezTo>
                  <a:cubicBezTo>
                    <a:pt x="2120" y="2775"/>
                    <a:pt x="2123" y="2774"/>
                    <a:pt x="2129" y="2774"/>
                  </a:cubicBezTo>
                  <a:cubicBezTo>
                    <a:pt x="2155" y="2773"/>
                    <a:pt x="2142" y="2772"/>
                    <a:pt x="2143" y="2771"/>
                  </a:cubicBezTo>
                  <a:cubicBezTo>
                    <a:pt x="2150" y="2763"/>
                    <a:pt x="2125" y="2766"/>
                    <a:pt x="2165" y="2764"/>
                  </a:cubicBezTo>
                  <a:cubicBezTo>
                    <a:pt x="2132" y="2763"/>
                    <a:pt x="2145" y="2762"/>
                    <a:pt x="2144" y="2761"/>
                  </a:cubicBezTo>
                  <a:cubicBezTo>
                    <a:pt x="2139" y="2754"/>
                    <a:pt x="2151" y="2745"/>
                    <a:pt x="2142" y="2743"/>
                  </a:cubicBezTo>
                  <a:cubicBezTo>
                    <a:pt x="2134" y="2742"/>
                    <a:pt x="2182" y="2741"/>
                    <a:pt x="2158" y="2739"/>
                  </a:cubicBezTo>
                  <a:cubicBezTo>
                    <a:pt x="2141" y="2738"/>
                    <a:pt x="2205" y="2736"/>
                    <a:pt x="2185" y="2735"/>
                  </a:cubicBezTo>
                  <a:cubicBezTo>
                    <a:pt x="2228" y="2734"/>
                    <a:pt x="2163" y="2732"/>
                    <a:pt x="2184" y="2731"/>
                  </a:cubicBezTo>
                  <a:cubicBezTo>
                    <a:pt x="2129" y="2729"/>
                    <a:pt x="2194" y="2728"/>
                    <a:pt x="2189" y="2726"/>
                  </a:cubicBezTo>
                  <a:cubicBezTo>
                    <a:pt x="2241" y="2726"/>
                    <a:pt x="2218" y="2724"/>
                    <a:pt x="2248" y="2723"/>
                  </a:cubicBezTo>
                  <a:cubicBezTo>
                    <a:pt x="2248" y="2724"/>
                    <a:pt x="2238" y="2725"/>
                    <a:pt x="2250" y="2726"/>
                  </a:cubicBezTo>
                  <a:cubicBezTo>
                    <a:pt x="2281" y="2727"/>
                    <a:pt x="2251" y="2728"/>
                    <a:pt x="2246" y="2728"/>
                  </a:cubicBezTo>
                  <a:cubicBezTo>
                    <a:pt x="2229" y="2730"/>
                    <a:pt x="2244" y="2732"/>
                    <a:pt x="2255" y="2734"/>
                  </a:cubicBezTo>
                  <a:cubicBezTo>
                    <a:pt x="2266" y="2736"/>
                    <a:pt x="2279" y="2738"/>
                    <a:pt x="2250" y="2739"/>
                  </a:cubicBezTo>
                  <a:cubicBezTo>
                    <a:pt x="2244" y="2740"/>
                    <a:pt x="2242" y="2741"/>
                    <a:pt x="2249" y="2741"/>
                  </a:cubicBezTo>
                  <a:cubicBezTo>
                    <a:pt x="2283" y="2747"/>
                    <a:pt x="2297" y="2746"/>
                    <a:pt x="2311" y="2749"/>
                  </a:cubicBezTo>
                  <a:cubicBezTo>
                    <a:pt x="2306" y="2750"/>
                    <a:pt x="2347" y="2751"/>
                    <a:pt x="2315" y="2752"/>
                  </a:cubicBezTo>
                  <a:cubicBezTo>
                    <a:pt x="2369" y="2755"/>
                    <a:pt x="2292" y="2758"/>
                    <a:pt x="2322" y="2761"/>
                  </a:cubicBezTo>
                  <a:cubicBezTo>
                    <a:pt x="2283" y="2763"/>
                    <a:pt x="2341" y="2764"/>
                    <a:pt x="2346" y="2766"/>
                  </a:cubicBezTo>
                  <a:cubicBezTo>
                    <a:pt x="2427" y="2768"/>
                    <a:pt x="2350" y="2754"/>
                    <a:pt x="2471" y="2756"/>
                  </a:cubicBezTo>
                  <a:cubicBezTo>
                    <a:pt x="2481" y="2757"/>
                    <a:pt x="2472" y="2758"/>
                    <a:pt x="2483" y="2759"/>
                  </a:cubicBezTo>
                  <a:cubicBezTo>
                    <a:pt x="2501" y="2760"/>
                    <a:pt x="2460" y="2761"/>
                    <a:pt x="2478" y="2762"/>
                  </a:cubicBezTo>
                  <a:cubicBezTo>
                    <a:pt x="2506" y="2763"/>
                    <a:pt x="2467" y="2764"/>
                    <a:pt x="2477" y="2765"/>
                  </a:cubicBezTo>
                  <a:cubicBezTo>
                    <a:pt x="2489" y="2766"/>
                    <a:pt x="2492" y="2767"/>
                    <a:pt x="2479" y="2769"/>
                  </a:cubicBezTo>
                  <a:cubicBezTo>
                    <a:pt x="2470" y="2769"/>
                    <a:pt x="2499" y="2770"/>
                    <a:pt x="2486" y="2771"/>
                  </a:cubicBezTo>
                  <a:cubicBezTo>
                    <a:pt x="2520" y="2771"/>
                    <a:pt x="2530" y="2771"/>
                    <a:pt x="2540" y="2770"/>
                  </a:cubicBezTo>
                  <a:cubicBezTo>
                    <a:pt x="2546" y="2769"/>
                    <a:pt x="2569" y="2768"/>
                    <a:pt x="2540" y="2768"/>
                  </a:cubicBezTo>
                  <a:cubicBezTo>
                    <a:pt x="2573" y="2767"/>
                    <a:pt x="2539" y="2766"/>
                    <a:pt x="2548" y="2766"/>
                  </a:cubicBezTo>
                  <a:cubicBezTo>
                    <a:pt x="2556" y="2765"/>
                    <a:pt x="2560" y="2764"/>
                    <a:pt x="2559" y="2764"/>
                  </a:cubicBezTo>
                  <a:cubicBezTo>
                    <a:pt x="2545" y="2761"/>
                    <a:pt x="2657" y="2759"/>
                    <a:pt x="2603" y="2757"/>
                  </a:cubicBezTo>
                  <a:cubicBezTo>
                    <a:pt x="2629" y="2752"/>
                    <a:pt x="2659" y="2746"/>
                    <a:pt x="2680" y="2744"/>
                  </a:cubicBezTo>
                  <a:cubicBezTo>
                    <a:pt x="2625" y="2738"/>
                    <a:pt x="2707" y="2748"/>
                    <a:pt x="2706" y="2732"/>
                  </a:cubicBezTo>
                  <a:cubicBezTo>
                    <a:pt x="2673" y="2731"/>
                    <a:pt x="2708" y="2730"/>
                    <a:pt x="2691" y="2729"/>
                  </a:cubicBezTo>
                  <a:cubicBezTo>
                    <a:pt x="2656" y="2727"/>
                    <a:pt x="2693" y="2722"/>
                    <a:pt x="2667" y="2720"/>
                  </a:cubicBezTo>
                  <a:cubicBezTo>
                    <a:pt x="2650" y="2718"/>
                    <a:pt x="2681" y="2715"/>
                    <a:pt x="2662" y="2714"/>
                  </a:cubicBezTo>
                  <a:cubicBezTo>
                    <a:pt x="2638" y="2713"/>
                    <a:pt x="2669" y="2712"/>
                    <a:pt x="2651" y="2711"/>
                  </a:cubicBezTo>
                  <a:cubicBezTo>
                    <a:pt x="2642" y="2711"/>
                    <a:pt x="2678" y="2710"/>
                    <a:pt x="2649" y="2709"/>
                  </a:cubicBezTo>
                  <a:cubicBezTo>
                    <a:pt x="2635" y="2708"/>
                    <a:pt x="2644" y="2707"/>
                    <a:pt x="2644" y="2705"/>
                  </a:cubicBezTo>
                  <a:cubicBezTo>
                    <a:pt x="2639" y="2698"/>
                    <a:pt x="2655" y="2696"/>
                    <a:pt x="2641" y="2695"/>
                  </a:cubicBezTo>
                  <a:cubicBezTo>
                    <a:pt x="2622" y="2680"/>
                    <a:pt x="2536" y="2669"/>
                    <a:pt x="2483" y="2656"/>
                  </a:cubicBezTo>
                  <a:cubicBezTo>
                    <a:pt x="2521" y="2656"/>
                    <a:pt x="2453" y="2655"/>
                    <a:pt x="2493" y="2654"/>
                  </a:cubicBezTo>
                  <a:cubicBezTo>
                    <a:pt x="2454" y="2647"/>
                    <a:pt x="2430" y="2642"/>
                    <a:pt x="2414" y="2634"/>
                  </a:cubicBezTo>
                  <a:cubicBezTo>
                    <a:pt x="2408" y="2633"/>
                    <a:pt x="2398" y="2631"/>
                    <a:pt x="2390" y="2630"/>
                  </a:cubicBezTo>
                  <a:cubicBezTo>
                    <a:pt x="2381" y="2628"/>
                    <a:pt x="2400" y="2627"/>
                    <a:pt x="2393" y="2625"/>
                  </a:cubicBezTo>
                  <a:cubicBezTo>
                    <a:pt x="2387" y="2624"/>
                    <a:pt x="2380" y="2622"/>
                    <a:pt x="2373" y="2621"/>
                  </a:cubicBezTo>
                  <a:cubicBezTo>
                    <a:pt x="2365" y="2620"/>
                    <a:pt x="2390" y="2618"/>
                    <a:pt x="2358" y="2617"/>
                  </a:cubicBezTo>
                  <a:cubicBezTo>
                    <a:pt x="2369" y="2617"/>
                    <a:pt x="2367" y="2616"/>
                    <a:pt x="2364" y="2616"/>
                  </a:cubicBezTo>
                  <a:cubicBezTo>
                    <a:pt x="2346" y="2614"/>
                    <a:pt x="2451" y="2614"/>
                    <a:pt x="2425" y="2612"/>
                  </a:cubicBezTo>
                  <a:cubicBezTo>
                    <a:pt x="2399" y="2600"/>
                    <a:pt x="2311" y="2604"/>
                    <a:pt x="2331" y="2599"/>
                  </a:cubicBezTo>
                  <a:cubicBezTo>
                    <a:pt x="2298" y="2595"/>
                    <a:pt x="2309" y="2594"/>
                    <a:pt x="2280" y="2591"/>
                  </a:cubicBezTo>
                  <a:cubicBezTo>
                    <a:pt x="2231" y="2591"/>
                    <a:pt x="2251" y="2590"/>
                    <a:pt x="2248" y="2589"/>
                  </a:cubicBezTo>
                  <a:cubicBezTo>
                    <a:pt x="2246" y="2588"/>
                    <a:pt x="2251" y="2587"/>
                    <a:pt x="2247" y="2587"/>
                  </a:cubicBezTo>
                  <a:cubicBezTo>
                    <a:pt x="2239" y="2585"/>
                    <a:pt x="2266" y="2584"/>
                    <a:pt x="2257" y="2582"/>
                  </a:cubicBezTo>
                  <a:cubicBezTo>
                    <a:pt x="2272" y="2582"/>
                    <a:pt x="2303" y="2580"/>
                    <a:pt x="2330" y="2572"/>
                  </a:cubicBezTo>
                  <a:cubicBezTo>
                    <a:pt x="2339" y="2571"/>
                    <a:pt x="2336" y="2569"/>
                    <a:pt x="2330" y="2568"/>
                  </a:cubicBezTo>
                  <a:cubicBezTo>
                    <a:pt x="2324" y="2567"/>
                    <a:pt x="2358" y="2566"/>
                    <a:pt x="2339" y="2566"/>
                  </a:cubicBezTo>
                  <a:cubicBezTo>
                    <a:pt x="2306" y="2564"/>
                    <a:pt x="2357" y="2564"/>
                    <a:pt x="2354" y="2563"/>
                  </a:cubicBezTo>
                  <a:cubicBezTo>
                    <a:pt x="2350" y="2561"/>
                    <a:pt x="2354" y="2558"/>
                    <a:pt x="2322" y="2556"/>
                  </a:cubicBezTo>
                  <a:cubicBezTo>
                    <a:pt x="2280" y="2553"/>
                    <a:pt x="2400" y="2552"/>
                    <a:pt x="2391" y="2550"/>
                  </a:cubicBezTo>
                  <a:cubicBezTo>
                    <a:pt x="2402" y="2548"/>
                    <a:pt x="2384" y="2545"/>
                    <a:pt x="2414" y="2542"/>
                  </a:cubicBezTo>
                  <a:cubicBezTo>
                    <a:pt x="2379" y="2540"/>
                    <a:pt x="2440" y="2538"/>
                    <a:pt x="2434" y="2536"/>
                  </a:cubicBezTo>
                  <a:cubicBezTo>
                    <a:pt x="2403" y="2535"/>
                    <a:pt x="2440" y="2535"/>
                    <a:pt x="2436" y="2534"/>
                  </a:cubicBezTo>
                  <a:cubicBezTo>
                    <a:pt x="2435" y="2533"/>
                    <a:pt x="2449" y="2533"/>
                    <a:pt x="2455" y="2533"/>
                  </a:cubicBezTo>
                  <a:cubicBezTo>
                    <a:pt x="2402" y="2531"/>
                    <a:pt x="2465" y="2529"/>
                    <a:pt x="2437" y="2527"/>
                  </a:cubicBezTo>
                  <a:cubicBezTo>
                    <a:pt x="2418" y="2526"/>
                    <a:pt x="2461" y="2526"/>
                    <a:pt x="2476" y="2526"/>
                  </a:cubicBezTo>
                  <a:cubicBezTo>
                    <a:pt x="2460" y="2525"/>
                    <a:pt x="2442" y="2524"/>
                    <a:pt x="2427" y="2523"/>
                  </a:cubicBezTo>
                  <a:cubicBezTo>
                    <a:pt x="2414" y="2521"/>
                    <a:pt x="2462" y="2519"/>
                    <a:pt x="2475" y="2518"/>
                  </a:cubicBezTo>
                  <a:cubicBezTo>
                    <a:pt x="2477" y="2517"/>
                    <a:pt x="2462" y="2516"/>
                    <a:pt x="2457" y="2515"/>
                  </a:cubicBezTo>
                  <a:cubicBezTo>
                    <a:pt x="2456" y="2515"/>
                    <a:pt x="2469" y="2514"/>
                    <a:pt x="2469" y="2514"/>
                  </a:cubicBezTo>
                  <a:cubicBezTo>
                    <a:pt x="2445" y="2512"/>
                    <a:pt x="2470" y="2513"/>
                    <a:pt x="2476" y="2511"/>
                  </a:cubicBezTo>
                  <a:cubicBezTo>
                    <a:pt x="2479" y="2510"/>
                    <a:pt x="2486" y="2509"/>
                    <a:pt x="2475" y="2508"/>
                  </a:cubicBezTo>
                  <a:cubicBezTo>
                    <a:pt x="2460" y="2507"/>
                    <a:pt x="2510" y="2506"/>
                    <a:pt x="2482" y="2505"/>
                  </a:cubicBezTo>
                  <a:cubicBezTo>
                    <a:pt x="2472" y="2505"/>
                    <a:pt x="2497" y="2503"/>
                    <a:pt x="2490" y="2503"/>
                  </a:cubicBezTo>
                  <a:cubicBezTo>
                    <a:pt x="2476" y="2501"/>
                    <a:pt x="2509" y="2500"/>
                    <a:pt x="2499" y="2499"/>
                  </a:cubicBezTo>
                  <a:cubicBezTo>
                    <a:pt x="2486" y="2498"/>
                    <a:pt x="2480" y="2496"/>
                    <a:pt x="2497" y="2495"/>
                  </a:cubicBezTo>
                  <a:cubicBezTo>
                    <a:pt x="2509" y="2493"/>
                    <a:pt x="2411" y="2488"/>
                    <a:pt x="2397" y="2484"/>
                  </a:cubicBezTo>
                  <a:cubicBezTo>
                    <a:pt x="2373" y="2483"/>
                    <a:pt x="2415" y="2480"/>
                    <a:pt x="2403" y="2479"/>
                  </a:cubicBezTo>
                  <a:cubicBezTo>
                    <a:pt x="2401" y="2477"/>
                    <a:pt x="2448" y="2476"/>
                    <a:pt x="2417" y="2475"/>
                  </a:cubicBezTo>
                  <a:cubicBezTo>
                    <a:pt x="2514" y="2457"/>
                    <a:pt x="2182" y="2452"/>
                    <a:pt x="2141" y="2449"/>
                  </a:cubicBezTo>
                  <a:cubicBezTo>
                    <a:pt x="2113" y="2447"/>
                    <a:pt x="2100" y="2446"/>
                    <a:pt x="2082" y="2433"/>
                  </a:cubicBezTo>
                  <a:cubicBezTo>
                    <a:pt x="2081" y="2432"/>
                    <a:pt x="2030" y="2431"/>
                    <a:pt x="2076" y="2429"/>
                  </a:cubicBezTo>
                  <a:cubicBezTo>
                    <a:pt x="2062" y="2429"/>
                    <a:pt x="2030" y="2428"/>
                    <a:pt x="2020" y="2421"/>
                  </a:cubicBezTo>
                  <a:cubicBezTo>
                    <a:pt x="2024" y="2407"/>
                    <a:pt x="1991" y="2411"/>
                    <a:pt x="1988" y="2408"/>
                  </a:cubicBezTo>
                  <a:cubicBezTo>
                    <a:pt x="1994" y="2407"/>
                    <a:pt x="1969" y="2407"/>
                    <a:pt x="1976" y="2406"/>
                  </a:cubicBezTo>
                  <a:cubicBezTo>
                    <a:pt x="1982" y="2405"/>
                    <a:pt x="1971" y="2404"/>
                    <a:pt x="1995" y="2403"/>
                  </a:cubicBezTo>
                  <a:cubicBezTo>
                    <a:pt x="1993" y="2401"/>
                    <a:pt x="1895" y="2396"/>
                    <a:pt x="1955" y="2393"/>
                  </a:cubicBezTo>
                  <a:cubicBezTo>
                    <a:pt x="1940" y="2390"/>
                    <a:pt x="1908" y="2389"/>
                    <a:pt x="1977" y="2387"/>
                  </a:cubicBezTo>
                  <a:cubicBezTo>
                    <a:pt x="1888" y="2384"/>
                    <a:pt x="2016" y="2381"/>
                    <a:pt x="1930" y="2380"/>
                  </a:cubicBezTo>
                  <a:cubicBezTo>
                    <a:pt x="1905" y="2381"/>
                    <a:pt x="1926" y="2379"/>
                    <a:pt x="1936" y="2380"/>
                  </a:cubicBezTo>
                  <a:cubicBezTo>
                    <a:pt x="1919" y="2381"/>
                    <a:pt x="1941" y="2379"/>
                    <a:pt x="1935" y="2375"/>
                  </a:cubicBezTo>
                  <a:cubicBezTo>
                    <a:pt x="1933" y="2374"/>
                    <a:pt x="1915" y="2372"/>
                    <a:pt x="1925" y="2371"/>
                  </a:cubicBezTo>
                  <a:cubicBezTo>
                    <a:pt x="1947" y="2369"/>
                    <a:pt x="1933" y="2366"/>
                    <a:pt x="1933" y="2364"/>
                  </a:cubicBezTo>
                  <a:cubicBezTo>
                    <a:pt x="1938" y="2361"/>
                    <a:pt x="1851" y="2359"/>
                    <a:pt x="1879" y="2358"/>
                  </a:cubicBezTo>
                  <a:cubicBezTo>
                    <a:pt x="1913" y="2357"/>
                    <a:pt x="1856" y="2357"/>
                    <a:pt x="1886" y="2356"/>
                  </a:cubicBezTo>
                  <a:cubicBezTo>
                    <a:pt x="1945" y="2355"/>
                    <a:pt x="1861" y="2346"/>
                    <a:pt x="1861" y="2344"/>
                  </a:cubicBezTo>
                  <a:cubicBezTo>
                    <a:pt x="1803" y="2338"/>
                    <a:pt x="1813" y="2333"/>
                    <a:pt x="1701" y="2327"/>
                  </a:cubicBezTo>
                  <a:cubicBezTo>
                    <a:pt x="1676" y="2328"/>
                    <a:pt x="1697" y="2326"/>
                    <a:pt x="1707" y="2327"/>
                  </a:cubicBezTo>
                  <a:cubicBezTo>
                    <a:pt x="1703" y="2327"/>
                    <a:pt x="1699" y="2328"/>
                    <a:pt x="1701" y="2327"/>
                  </a:cubicBezTo>
                  <a:cubicBezTo>
                    <a:pt x="1707" y="2326"/>
                    <a:pt x="1661" y="2325"/>
                    <a:pt x="1701" y="2324"/>
                  </a:cubicBezTo>
                  <a:cubicBezTo>
                    <a:pt x="1676" y="2323"/>
                    <a:pt x="1716" y="2322"/>
                    <a:pt x="1707" y="2321"/>
                  </a:cubicBezTo>
                  <a:cubicBezTo>
                    <a:pt x="1703" y="2321"/>
                    <a:pt x="1714" y="2320"/>
                    <a:pt x="1680" y="2320"/>
                  </a:cubicBezTo>
                  <a:cubicBezTo>
                    <a:pt x="1655" y="2321"/>
                    <a:pt x="1676" y="2319"/>
                    <a:pt x="1686" y="2320"/>
                  </a:cubicBezTo>
                  <a:cubicBezTo>
                    <a:pt x="1682" y="2320"/>
                    <a:pt x="1678" y="2320"/>
                    <a:pt x="1680" y="2320"/>
                  </a:cubicBezTo>
                  <a:cubicBezTo>
                    <a:pt x="1646" y="2314"/>
                    <a:pt x="1677" y="2315"/>
                    <a:pt x="1587" y="2314"/>
                  </a:cubicBezTo>
                  <a:cubicBezTo>
                    <a:pt x="1582" y="2313"/>
                    <a:pt x="1577" y="2312"/>
                    <a:pt x="1572" y="2312"/>
                  </a:cubicBezTo>
                  <a:cubicBezTo>
                    <a:pt x="1505" y="2312"/>
                    <a:pt x="1528" y="2310"/>
                    <a:pt x="1523" y="2309"/>
                  </a:cubicBezTo>
                  <a:cubicBezTo>
                    <a:pt x="1518" y="2307"/>
                    <a:pt x="1465" y="2306"/>
                    <a:pt x="1519" y="2304"/>
                  </a:cubicBezTo>
                  <a:cubicBezTo>
                    <a:pt x="1498" y="2304"/>
                    <a:pt x="1500" y="2302"/>
                    <a:pt x="1462" y="2302"/>
                  </a:cubicBezTo>
                  <a:cubicBezTo>
                    <a:pt x="1520" y="2298"/>
                    <a:pt x="1395" y="2300"/>
                    <a:pt x="1457" y="2300"/>
                  </a:cubicBezTo>
                  <a:cubicBezTo>
                    <a:pt x="1453" y="2300"/>
                    <a:pt x="1449" y="2300"/>
                    <a:pt x="1451" y="2300"/>
                  </a:cubicBezTo>
                  <a:cubicBezTo>
                    <a:pt x="1431" y="2297"/>
                    <a:pt x="1325" y="2291"/>
                    <a:pt x="1357" y="2289"/>
                  </a:cubicBezTo>
                  <a:cubicBezTo>
                    <a:pt x="1426" y="2282"/>
                    <a:pt x="1453" y="2271"/>
                    <a:pt x="1500" y="2271"/>
                  </a:cubicBezTo>
                  <a:lnTo>
                    <a:pt x="1500" y="2265"/>
                  </a:lnTo>
                  <a:cubicBezTo>
                    <a:pt x="1541" y="2265"/>
                    <a:pt x="1577" y="2261"/>
                    <a:pt x="1558" y="2259"/>
                  </a:cubicBezTo>
                  <a:cubicBezTo>
                    <a:pt x="1579" y="2258"/>
                    <a:pt x="1603" y="2258"/>
                    <a:pt x="1617" y="2257"/>
                  </a:cubicBezTo>
                  <a:cubicBezTo>
                    <a:pt x="1582" y="2253"/>
                    <a:pt x="1676" y="2252"/>
                    <a:pt x="1666" y="2249"/>
                  </a:cubicBezTo>
                  <a:cubicBezTo>
                    <a:pt x="1729" y="2240"/>
                    <a:pt x="1819" y="2232"/>
                    <a:pt x="1852" y="2218"/>
                  </a:cubicBezTo>
                  <a:cubicBezTo>
                    <a:pt x="1895" y="2214"/>
                    <a:pt x="1880" y="2211"/>
                    <a:pt x="1935" y="2205"/>
                  </a:cubicBezTo>
                  <a:cubicBezTo>
                    <a:pt x="1979" y="2186"/>
                    <a:pt x="1978" y="2193"/>
                    <a:pt x="2019" y="2183"/>
                  </a:cubicBezTo>
                  <a:cubicBezTo>
                    <a:pt x="1987" y="2182"/>
                    <a:pt x="2022" y="2181"/>
                    <a:pt x="2020" y="2180"/>
                  </a:cubicBezTo>
                  <a:cubicBezTo>
                    <a:pt x="2017" y="2179"/>
                    <a:pt x="2008" y="2177"/>
                    <a:pt x="2022" y="2176"/>
                  </a:cubicBezTo>
                  <a:cubicBezTo>
                    <a:pt x="2040" y="2173"/>
                    <a:pt x="2056" y="2172"/>
                    <a:pt x="2061" y="2170"/>
                  </a:cubicBezTo>
                  <a:cubicBezTo>
                    <a:pt x="2057" y="2168"/>
                    <a:pt x="2088" y="2167"/>
                    <a:pt x="2061" y="2166"/>
                  </a:cubicBezTo>
                  <a:cubicBezTo>
                    <a:pt x="2107" y="2165"/>
                    <a:pt x="2041" y="2164"/>
                    <a:pt x="2066" y="2163"/>
                  </a:cubicBezTo>
                  <a:cubicBezTo>
                    <a:pt x="2097" y="2162"/>
                    <a:pt x="2075" y="2161"/>
                    <a:pt x="2081" y="2160"/>
                  </a:cubicBezTo>
                  <a:cubicBezTo>
                    <a:pt x="2086" y="2158"/>
                    <a:pt x="2109" y="2156"/>
                    <a:pt x="2102" y="2155"/>
                  </a:cubicBezTo>
                  <a:cubicBezTo>
                    <a:pt x="2069" y="2154"/>
                    <a:pt x="2087" y="2153"/>
                    <a:pt x="2100" y="2152"/>
                  </a:cubicBezTo>
                  <a:cubicBezTo>
                    <a:pt x="2113" y="2151"/>
                    <a:pt x="2139" y="2150"/>
                    <a:pt x="2104" y="2149"/>
                  </a:cubicBezTo>
                  <a:cubicBezTo>
                    <a:pt x="2106" y="2147"/>
                    <a:pt x="2176" y="2141"/>
                    <a:pt x="2163" y="2137"/>
                  </a:cubicBezTo>
                  <a:cubicBezTo>
                    <a:pt x="2159" y="2136"/>
                    <a:pt x="2192" y="2135"/>
                    <a:pt x="2167" y="2134"/>
                  </a:cubicBezTo>
                  <a:cubicBezTo>
                    <a:pt x="2147" y="2133"/>
                    <a:pt x="2181" y="2132"/>
                    <a:pt x="2184" y="2131"/>
                  </a:cubicBezTo>
                  <a:cubicBezTo>
                    <a:pt x="2180" y="2120"/>
                    <a:pt x="2236" y="2124"/>
                    <a:pt x="2186" y="2121"/>
                  </a:cubicBezTo>
                  <a:cubicBezTo>
                    <a:pt x="2226" y="2120"/>
                    <a:pt x="2199" y="2118"/>
                    <a:pt x="2206" y="2116"/>
                  </a:cubicBezTo>
                  <a:cubicBezTo>
                    <a:pt x="2222" y="2114"/>
                    <a:pt x="2170" y="2111"/>
                    <a:pt x="2186" y="2109"/>
                  </a:cubicBezTo>
                  <a:cubicBezTo>
                    <a:pt x="2235" y="2105"/>
                    <a:pt x="2191" y="2104"/>
                    <a:pt x="2206" y="2097"/>
                  </a:cubicBezTo>
                  <a:cubicBezTo>
                    <a:pt x="2207" y="2091"/>
                    <a:pt x="2190" y="2094"/>
                    <a:pt x="2204" y="2092"/>
                  </a:cubicBezTo>
                  <a:cubicBezTo>
                    <a:pt x="2230" y="2083"/>
                    <a:pt x="2283" y="2078"/>
                    <a:pt x="2290" y="2070"/>
                  </a:cubicBezTo>
                  <a:cubicBezTo>
                    <a:pt x="2277" y="2067"/>
                    <a:pt x="2302" y="2065"/>
                    <a:pt x="2307" y="2064"/>
                  </a:cubicBezTo>
                  <a:cubicBezTo>
                    <a:pt x="2320" y="2063"/>
                    <a:pt x="2308" y="2061"/>
                    <a:pt x="2311" y="2060"/>
                  </a:cubicBezTo>
                  <a:cubicBezTo>
                    <a:pt x="2313" y="2059"/>
                    <a:pt x="2334" y="2057"/>
                    <a:pt x="2323" y="2057"/>
                  </a:cubicBezTo>
                  <a:cubicBezTo>
                    <a:pt x="2299" y="2056"/>
                    <a:pt x="2342" y="2055"/>
                    <a:pt x="2323" y="2055"/>
                  </a:cubicBezTo>
                  <a:cubicBezTo>
                    <a:pt x="2297" y="2054"/>
                    <a:pt x="2352" y="2053"/>
                    <a:pt x="2314" y="2053"/>
                  </a:cubicBezTo>
                  <a:cubicBezTo>
                    <a:pt x="2312" y="2053"/>
                    <a:pt x="2330" y="2051"/>
                    <a:pt x="2324" y="2051"/>
                  </a:cubicBezTo>
                  <a:cubicBezTo>
                    <a:pt x="2294" y="2050"/>
                    <a:pt x="2343" y="2050"/>
                    <a:pt x="2333" y="2049"/>
                  </a:cubicBezTo>
                  <a:cubicBezTo>
                    <a:pt x="2323" y="2048"/>
                    <a:pt x="2331" y="2047"/>
                    <a:pt x="2331" y="2045"/>
                  </a:cubicBezTo>
                  <a:cubicBezTo>
                    <a:pt x="2332" y="2044"/>
                    <a:pt x="2326" y="2043"/>
                    <a:pt x="2350" y="2043"/>
                  </a:cubicBezTo>
                  <a:cubicBezTo>
                    <a:pt x="2321" y="2042"/>
                    <a:pt x="2321" y="2040"/>
                    <a:pt x="2337" y="2039"/>
                  </a:cubicBezTo>
                  <a:cubicBezTo>
                    <a:pt x="2364" y="2038"/>
                    <a:pt x="2306" y="2037"/>
                    <a:pt x="2331" y="2036"/>
                  </a:cubicBezTo>
                  <a:cubicBezTo>
                    <a:pt x="2347" y="2036"/>
                    <a:pt x="2351" y="2036"/>
                    <a:pt x="2373" y="2037"/>
                  </a:cubicBezTo>
                  <a:cubicBezTo>
                    <a:pt x="2362" y="2031"/>
                    <a:pt x="2383" y="2028"/>
                    <a:pt x="2398" y="2024"/>
                  </a:cubicBezTo>
                  <a:cubicBezTo>
                    <a:pt x="2425" y="2022"/>
                    <a:pt x="2388" y="2020"/>
                    <a:pt x="2392" y="2018"/>
                  </a:cubicBezTo>
                  <a:cubicBezTo>
                    <a:pt x="2395" y="2017"/>
                    <a:pt x="2394" y="2016"/>
                    <a:pt x="2378" y="2015"/>
                  </a:cubicBezTo>
                  <a:cubicBezTo>
                    <a:pt x="2360" y="2014"/>
                    <a:pt x="2379" y="2012"/>
                    <a:pt x="2351" y="2010"/>
                  </a:cubicBezTo>
                  <a:cubicBezTo>
                    <a:pt x="2334" y="2009"/>
                    <a:pt x="2390" y="2009"/>
                    <a:pt x="2358" y="2008"/>
                  </a:cubicBezTo>
                  <a:cubicBezTo>
                    <a:pt x="2342" y="2005"/>
                    <a:pt x="2336" y="2006"/>
                    <a:pt x="2308" y="2005"/>
                  </a:cubicBezTo>
                  <a:cubicBezTo>
                    <a:pt x="2339" y="2004"/>
                    <a:pt x="2338" y="2007"/>
                    <a:pt x="2358" y="2001"/>
                  </a:cubicBezTo>
                  <a:cubicBezTo>
                    <a:pt x="2369" y="2000"/>
                    <a:pt x="2344" y="1999"/>
                    <a:pt x="2351" y="1998"/>
                  </a:cubicBezTo>
                  <a:cubicBezTo>
                    <a:pt x="2357" y="1997"/>
                    <a:pt x="2348" y="1996"/>
                    <a:pt x="2353" y="1995"/>
                  </a:cubicBezTo>
                  <a:cubicBezTo>
                    <a:pt x="2357" y="1994"/>
                    <a:pt x="2367" y="1993"/>
                    <a:pt x="2362" y="1992"/>
                  </a:cubicBezTo>
                  <a:cubicBezTo>
                    <a:pt x="2340" y="1987"/>
                    <a:pt x="2366" y="1988"/>
                    <a:pt x="2349" y="1985"/>
                  </a:cubicBezTo>
                  <a:cubicBezTo>
                    <a:pt x="2331" y="1983"/>
                    <a:pt x="2362" y="1982"/>
                    <a:pt x="2352" y="1981"/>
                  </a:cubicBezTo>
                  <a:cubicBezTo>
                    <a:pt x="2343" y="1979"/>
                    <a:pt x="2325" y="1978"/>
                    <a:pt x="2334" y="1977"/>
                  </a:cubicBezTo>
                  <a:cubicBezTo>
                    <a:pt x="2354" y="1974"/>
                    <a:pt x="2333" y="1972"/>
                    <a:pt x="2297" y="1970"/>
                  </a:cubicBezTo>
                  <a:cubicBezTo>
                    <a:pt x="2358" y="1970"/>
                    <a:pt x="2339" y="1951"/>
                    <a:pt x="2270" y="1948"/>
                  </a:cubicBezTo>
                  <a:cubicBezTo>
                    <a:pt x="2293" y="1947"/>
                    <a:pt x="2332" y="1946"/>
                    <a:pt x="2283" y="1945"/>
                  </a:cubicBezTo>
                  <a:cubicBezTo>
                    <a:pt x="2258" y="1946"/>
                    <a:pt x="2280" y="1944"/>
                    <a:pt x="2290" y="1945"/>
                  </a:cubicBezTo>
                  <a:cubicBezTo>
                    <a:pt x="2285" y="1945"/>
                    <a:pt x="2281" y="1946"/>
                    <a:pt x="2283" y="1945"/>
                  </a:cubicBezTo>
                  <a:cubicBezTo>
                    <a:pt x="2257" y="1944"/>
                    <a:pt x="2294" y="1943"/>
                    <a:pt x="2274" y="1942"/>
                  </a:cubicBezTo>
                  <a:cubicBezTo>
                    <a:pt x="2259" y="1941"/>
                    <a:pt x="2239" y="1939"/>
                    <a:pt x="2249" y="1938"/>
                  </a:cubicBezTo>
                  <a:cubicBezTo>
                    <a:pt x="2287" y="1937"/>
                    <a:pt x="2216" y="1935"/>
                    <a:pt x="2267" y="1934"/>
                  </a:cubicBezTo>
                  <a:cubicBezTo>
                    <a:pt x="2210" y="1929"/>
                    <a:pt x="2131" y="1911"/>
                    <a:pt x="2079" y="1900"/>
                  </a:cubicBezTo>
                  <a:cubicBezTo>
                    <a:pt x="2029" y="1899"/>
                    <a:pt x="2048" y="1891"/>
                    <a:pt x="1961" y="1888"/>
                  </a:cubicBezTo>
                  <a:cubicBezTo>
                    <a:pt x="1990" y="1887"/>
                    <a:pt x="1966" y="1886"/>
                    <a:pt x="1979" y="1885"/>
                  </a:cubicBezTo>
                  <a:cubicBezTo>
                    <a:pt x="1993" y="1883"/>
                    <a:pt x="1940" y="1882"/>
                    <a:pt x="1977" y="1881"/>
                  </a:cubicBezTo>
                  <a:cubicBezTo>
                    <a:pt x="1923" y="1862"/>
                    <a:pt x="1705" y="1853"/>
                    <a:pt x="1602" y="1832"/>
                  </a:cubicBezTo>
                  <a:cubicBezTo>
                    <a:pt x="1560" y="1831"/>
                    <a:pt x="1602" y="1829"/>
                    <a:pt x="1564" y="1828"/>
                  </a:cubicBezTo>
                  <a:cubicBezTo>
                    <a:pt x="1616" y="1827"/>
                    <a:pt x="1556" y="1825"/>
                    <a:pt x="1558" y="1824"/>
                  </a:cubicBezTo>
                  <a:cubicBezTo>
                    <a:pt x="1562" y="1821"/>
                    <a:pt x="1573" y="1818"/>
                    <a:pt x="1542" y="1815"/>
                  </a:cubicBezTo>
                  <a:cubicBezTo>
                    <a:pt x="1521" y="1811"/>
                    <a:pt x="1569" y="1810"/>
                    <a:pt x="1578" y="1809"/>
                  </a:cubicBezTo>
                  <a:cubicBezTo>
                    <a:pt x="1565" y="1809"/>
                    <a:pt x="1531" y="1809"/>
                    <a:pt x="1550" y="1808"/>
                  </a:cubicBezTo>
                  <a:cubicBezTo>
                    <a:pt x="1563" y="1807"/>
                    <a:pt x="1582" y="1806"/>
                    <a:pt x="1577" y="1805"/>
                  </a:cubicBezTo>
                  <a:cubicBezTo>
                    <a:pt x="1571" y="1805"/>
                    <a:pt x="1617" y="1804"/>
                    <a:pt x="1590" y="1803"/>
                  </a:cubicBezTo>
                  <a:cubicBezTo>
                    <a:pt x="1581" y="1803"/>
                    <a:pt x="1595" y="1802"/>
                    <a:pt x="1592" y="1801"/>
                  </a:cubicBezTo>
                  <a:cubicBezTo>
                    <a:pt x="1587" y="1800"/>
                    <a:pt x="1597" y="1799"/>
                    <a:pt x="1603" y="1798"/>
                  </a:cubicBezTo>
                  <a:cubicBezTo>
                    <a:pt x="1608" y="1798"/>
                    <a:pt x="1617" y="1797"/>
                    <a:pt x="1623" y="1796"/>
                  </a:cubicBezTo>
                  <a:cubicBezTo>
                    <a:pt x="1628" y="1796"/>
                    <a:pt x="1586" y="1795"/>
                    <a:pt x="1620" y="1794"/>
                  </a:cubicBezTo>
                  <a:cubicBezTo>
                    <a:pt x="1576" y="1794"/>
                    <a:pt x="1643" y="1791"/>
                    <a:pt x="1665" y="1786"/>
                  </a:cubicBezTo>
                  <a:cubicBezTo>
                    <a:pt x="1670" y="1776"/>
                    <a:pt x="1752" y="1775"/>
                    <a:pt x="1766" y="1767"/>
                  </a:cubicBezTo>
                  <a:cubicBezTo>
                    <a:pt x="1736" y="1767"/>
                    <a:pt x="1763" y="1766"/>
                    <a:pt x="1775" y="1766"/>
                  </a:cubicBezTo>
                  <a:cubicBezTo>
                    <a:pt x="1785" y="1760"/>
                    <a:pt x="1828" y="1746"/>
                    <a:pt x="1871" y="1746"/>
                  </a:cubicBezTo>
                  <a:cubicBezTo>
                    <a:pt x="1834" y="1745"/>
                    <a:pt x="1884" y="1744"/>
                    <a:pt x="1875" y="1743"/>
                  </a:cubicBezTo>
                  <a:cubicBezTo>
                    <a:pt x="1868" y="1743"/>
                    <a:pt x="1869" y="1741"/>
                    <a:pt x="1890" y="1740"/>
                  </a:cubicBezTo>
                  <a:cubicBezTo>
                    <a:pt x="1908" y="1740"/>
                    <a:pt x="1883" y="1737"/>
                    <a:pt x="1900" y="1736"/>
                  </a:cubicBezTo>
                  <a:cubicBezTo>
                    <a:pt x="1981" y="1728"/>
                    <a:pt x="1984" y="1720"/>
                    <a:pt x="2101" y="1708"/>
                  </a:cubicBezTo>
                  <a:cubicBezTo>
                    <a:pt x="2061" y="1707"/>
                    <a:pt x="2103" y="1706"/>
                    <a:pt x="2108" y="1706"/>
                  </a:cubicBezTo>
                  <a:cubicBezTo>
                    <a:pt x="2123" y="1704"/>
                    <a:pt x="2144" y="1702"/>
                    <a:pt x="2144" y="1699"/>
                  </a:cubicBezTo>
                  <a:cubicBezTo>
                    <a:pt x="2144" y="1698"/>
                    <a:pt x="2131" y="1696"/>
                    <a:pt x="2179" y="1695"/>
                  </a:cubicBezTo>
                  <a:cubicBezTo>
                    <a:pt x="2184" y="1695"/>
                    <a:pt x="2184" y="1694"/>
                    <a:pt x="2185" y="1694"/>
                  </a:cubicBezTo>
                  <a:cubicBezTo>
                    <a:pt x="2195" y="1692"/>
                    <a:pt x="2176" y="1690"/>
                    <a:pt x="2202" y="1687"/>
                  </a:cubicBezTo>
                  <a:cubicBezTo>
                    <a:pt x="2223" y="1686"/>
                    <a:pt x="2216" y="1683"/>
                    <a:pt x="2224" y="1681"/>
                  </a:cubicBezTo>
                  <a:cubicBezTo>
                    <a:pt x="2243" y="1676"/>
                    <a:pt x="2243" y="1669"/>
                    <a:pt x="2249" y="1665"/>
                  </a:cubicBezTo>
                  <a:cubicBezTo>
                    <a:pt x="2288" y="1662"/>
                    <a:pt x="2266" y="1659"/>
                    <a:pt x="2267" y="1656"/>
                  </a:cubicBezTo>
                  <a:cubicBezTo>
                    <a:pt x="2267" y="1654"/>
                    <a:pt x="2226" y="1652"/>
                    <a:pt x="2289" y="1650"/>
                  </a:cubicBezTo>
                  <a:cubicBezTo>
                    <a:pt x="2292" y="1650"/>
                    <a:pt x="2291" y="1650"/>
                    <a:pt x="2287" y="1650"/>
                  </a:cubicBezTo>
                  <a:cubicBezTo>
                    <a:pt x="2253" y="1648"/>
                    <a:pt x="2314" y="1647"/>
                    <a:pt x="2289" y="1647"/>
                  </a:cubicBezTo>
                  <a:cubicBezTo>
                    <a:pt x="2258" y="1645"/>
                    <a:pt x="2295" y="1645"/>
                    <a:pt x="2292" y="1644"/>
                  </a:cubicBezTo>
                  <a:cubicBezTo>
                    <a:pt x="2288" y="1643"/>
                    <a:pt x="2278" y="1641"/>
                    <a:pt x="2303" y="1640"/>
                  </a:cubicBezTo>
                  <a:cubicBezTo>
                    <a:pt x="2336" y="1639"/>
                    <a:pt x="2284" y="1638"/>
                    <a:pt x="2289" y="1637"/>
                  </a:cubicBezTo>
                  <a:cubicBezTo>
                    <a:pt x="2326" y="1633"/>
                    <a:pt x="2299" y="1630"/>
                    <a:pt x="2332" y="1628"/>
                  </a:cubicBezTo>
                  <a:cubicBezTo>
                    <a:pt x="2343" y="1628"/>
                    <a:pt x="2302" y="1627"/>
                    <a:pt x="2327" y="1626"/>
                  </a:cubicBezTo>
                  <a:cubicBezTo>
                    <a:pt x="2347" y="1625"/>
                    <a:pt x="2326" y="1623"/>
                    <a:pt x="2352" y="1621"/>
                  </a:cubicBezTo>
                  <a:cubicBezTo>
                    <a:pt x="2317" y="1620"/>
                    <a:pt x="2358" y="1619"/>
                    <a:pt x="2353" y="1618"/>
                  </a:cubicBezTo>
                  <a:cubicBezTo>
                    <a:pt x="2351" y="1609"/>
                    <a:pt x="2341" y="1611"/>
                    <a:pt x="2384" y="1608"/>
                  </a:cubicBezTo>
                  <a:cubicBezTo>
                    <a:pt x="2393" y="1608"/>
                    <a:pt x="2398" y="1606"/>
                    <a:pt x="2392" y="1606"/>
                  </a:cubicBezTo>
                  <a:cubicBezTo>
                    <a:pt x="2360" y="1605"/>
                    <a:pt x="2391" y="1604"/>
                    <a:pt x="2396" y="1604"/>
                  </a:cubicBezTo>
                  <a:cubicBezTo>
                    <a:pt x="2404" y="1603"/>
                    <a:pt x="2355" y="1602"/>
                    <a:pt x="2388" y="1601"/>
                  </a:cubicBezTo>
                  <a:cubicBezTo>
                    <a:pt x="2420" y="1597"/>
                    <a:pt x="2393" y="1597"/>
                    <a:pt x="2427" y="1593"/>
                  </a:cubicBezTo>
                  <a:cubicBezTo>
                    <a:pt x="2435" y="1592"/>
                    <a:pt x="2409" y="1591"/>
                    <a:pt x="2417" y="1591"/>
                  </a:cubicBezTo>
                  <a:cubicBezTo>
                    <a:pt x="2430" y="1590"/>
                    <a:pt x="2419" y="1589"/>
                    <a:pt x="2426" y="1588"/>
                  </a:cubicBezTo>
                  <a:cubicBezTo>
                    <a:pt x="2436" y="1587"/>
                    <a:pt x="2434" y="1586"/>
                    <a:pt x="2450" y="1585"/>
                  </a:cubicBezTo>
                  <a:cubicBezTo>
                    <a:pt x="2478" y="1584"/>
                    <a:pt x="2421" y="1583"/>
                    <a:pt x="2434" y="1582"/>
                  </a:cubicBezTo>
                  <a:cubicBezTo>
                    <a:pt x="2446" y="1581"/>
                    <a:pt x="2465" y="1580"/>
                    <a:pt x="2456" y="1579"/>
                  </a:cubicBezTo>
                  <a:cubicBezTo>
                    <a:pt x="2441" y="1576"/>
                    <a:pt x="2507" y="1574"/>
                    <a:pt x="2461" y="1572"/>
                  </a:cubicBezTo>
                  <a:cubicBezTo>
                    <a:pt x="2507" y="1569"/>
                    <a:pt x="2438" y="1570"/>
                    <a:pt x="2477" y="1565"/>
                  </a:cubicBezTo>
                  <a:cubicBezTo>
                    <a:pt x="2481" y="1564"/>
                    <a:pt x="2473" y="1563"/>
                    <a:pt x="2490" y="1562"/>
                  </a:cubicBezTo>
                  <a:cubicBezTo>
                    <a:pt x="2501" y="1561"/>
                    <a:pt x="2469" y="1559"/>
                    <a:pt x="2480" y="1559"/>
                  </a:cubicBezTo>
                  <a:cubicBezTo>
                    <a:pt x="2499" y="1558"/>
                    <a:pt x="2477" y="1557"/>
                    <a:pt x="2488" y="1556"/>
                  </a:cubicBezTo>
                  <a:cubicBezTo>
                    <a:pt x="2494" y="1556"/>
                    <a:pt x="2487" y="1555"/>
                    <a:pt x="2488" y="1554"/>
                  </a:cubicBezTo>
                  <a:cubicBezTo>
                    <a:pt x="2445" y="1554"/>
                    <a:pt x="2451" y="1553"/>
                    <a:pt x="2458" y="1553"/>
                  </a:cubicBezTo>
                  <a:cubicBezTo>
                    <a:pt x="2469" y="1551"/>
                    <a:pt x="2497" y="1550"/>
                    <a:pt x="2464" y="1549"/>
                  </a:cubicBezTo>
                  <a:cubicBezTo>
                    <a:pt x="2429" y="1548"/>
                    <a:pt x="2475" y="1547"/>
                    <a:pt x="2465" y="1546"/>
                  </a:cubicBezTo>
                  <a:cubicBezTo>
                    <a:pt x="2445" y="1544"/>
                    <a:pt x="2440" y="1541"/>
                    <a:pt x="2437" y="1538"/>
                  </a:cubicBezTo>
                  <a:cubicBezTo>
                    <a:pt x="2435" y="1537"/>
                    <a:pt x="2418" y="1535"/>
                    <a:pt x="2453" y="1534"/>
                  </a:cubicBezTo>
                  <a:cubicBezTo>
                    <a:pt x="2424" y="1533"/>
                    <a:pt x="2437" y="1531"/>
                    <a:pt x="2436" y="1530"/>
                  </a:cubicBezTo>
                  <a:cubicBezTo>
                    <a:pt x="2434" y="1528"/>
                    <a:pt x="2429" y="1526"/>
                    <a:pt x="2438" y="1524"/>
                  </a:cubicBezTo>
                  <a:cubicBezTo>
                    <a:pt x="2443" y="1522"/>
                    <a:pt x="2394" y="1522"/>
                    <a:pt x="2435" y="1521"/>
                  </a:cubicBezTo>
                  <a:cubicBezTo>
                    <a:pt x="2423" y="1520"/>
                    <a:pt x="2411" y="1518"/>
                    <a:pt x="2401" y="1518"/>
                  </a:cubicBezTo>
                  <a:cubicBezTo>
                    <a:pt x="2412" y="1517"/>
                    <a:pt x="2437" y="1515"/>
                    <a:pt x="2433" y="1515"/>
                  </a:cubicBezTo>
                  <a:cubicBezTo>
                    <a:pt x="2404" y="1514"/>
                    <a:pt x="2442" y="1514"/>
                    <a:pt x="2435" y="1513"/>
                  </a:cubicBezTo>
                  <a:cubicBezTo>
                    <a:pt x="2426" y="1511"/>
                    <a:pt x="2409" y="1510"/>
                    <a:pt x="2406" y="1506"/>
                  </a:cubicBezTo>
                  <a:cubicBezTo>
                    <a:pt x="2408" y="1505"/>
                    <a:pt x="2360" y="1505"/>
                    <a:pt x="2389" y="1503"/>
                  </a:cubicBezTo>
                  <a:cubicBezTo>
                    <a:pt x="2403" y="1502"/>
                    <a:pt x="2395" y="1500"/>
                    <a:pt x="2388" y="1499"/>
                  </a:cubicBezTo>
                  <a:cubicBezTo>
                    <a:pt x="2358" y="1498"/>
                    <a:pt x="2371" y="1497"/>
                    <a:pt x="2375" y="1496"/>
                  </a:cubicBezTo>
                  <a:cubicBezTo>
                    <a:pt x="2345" y="1489"/>
                    <a:pt x="2401" y="1490"/>
                    <a:pt x="2305" y="1488"/>
                  </a:cubicBezTo>
                  <a:cubicBezTo>
                    <a:pt x="2383" y="1487"/>
                    <a:pt x="2366" y="1483"/>
                    <a:pt x="2333" y="1482"/>
                  </a:cubicBezTo>
                  <a:cubicBezTo>
                    <a:pt x="2380" y="1480"/>
                    <a:pt x="2332" y="1480"/>
                    <a:pt x="2350" y="1477"/>
                  </a:cubicBezTo>
                  <a:cubicBezTo>
                    <a:pt x="2357" y="1475"/>
                    <a:pt x="2366" y="1473"/>
                    <a:pt x="2346" y="1472"/>
                  </a:cubicBezTo>
                  <a:cubicBezTo>
                    <a:pt x="2314" y="1471"/>
                    <a:pt x="2349" y="1470"/>
                    <a:pt x="2341" y="1469"/>
                  </a:cubicBezTo>
                  <a:cubicBezTo>
                    <a:pt x="2303" y="1464"/>
                    <a:pt x="2380" y="1464"/>
                    <a:pt x="2331" y="1462"/>
                  </a:cubicBezTo>
                  <a:cubicBezTo>
                    <a:pt x="2309" y="1455"/>
                    <a:pt x="2302" y="1453"/>
                    <a:pt x="2273" y="1445"/>
                  </a:cubicBezTo>
                  <a:cubicBezTo>
                    <a:pt x="2311" y="1444"/>
                    <a:pt x="2246" y="1443"/>
                    <a:pt x="2269" y="1442"/>
                  </a:cubicBezTo>
                  <a:cubicBezTo>
                    <a:pt x="2301" y="1441"/>
                    <a:pt x="2282" y="1441"/>
                    <a:pt x="2270" y="1440"/>
                  </a:cubicBezTo>
                  <a:cubicBezTo>
                    <a:pt x="2206" y="1435"/>
                    <a:pt x="2191" y="1422"/>
                    <a:pt x="2126" y="1417"/>
                  </a:cubicBezTo>
                  <a:cubicBezTo>
                    <a:pt x="2127" y="1416"/>
                    <a:pt x="2092" y="1415"/>
                    <a:pt x="2118" y="1414"/>
                  </a:cubicBezTo>
                  <a:cubicBezTo>
                    <a:pt x="2142" y="1413"/>
                    <a:pt x="2106" y="1412"/>
                    <a:pt x="2102" y="1411"/>
                  </a:cubicBezTo>
                  <a:cubicBezTo>
                    <a:pt x="2073" y="1401"/>
                    <a:pt x="2100" y="1407"/>
                    <a:pt x="2041" y="1401"/>
                  </a:cubicBezTo>
                  <a:cubicBezTo>
                    <a:pt x="2088" y="1399"/>
                    <a:pt x="1995" y="1397"/>
                    <a:pt x="2040" y="1395"/>
                  </a:cubicBezTo>
                  <a:cubicBezTo>
                    <a:pt x="1956" y="1387"/>
                    <a:pt x="1981" y="1383"/>
                    <a:pt x="1860" y="1376"/>
                  </a:cubicBezTo>
                  <a:cubicBezTo>
                    <a:pt x="1874" y="1375"/>
                    <a:pt x="1889" y="1375"/>
                    <a:pt x="1893" y="1375"/>
                  </a:cubicBezTo>
                  <a:cubicBezTo>
                    <a:pt x="1915" y="1371"/>
                    <a:pt x="1828" y="1378"/>
                    <a:pt x="1862" y="1368"/>
                  </a:cubicBezTo>
                  <a:cubicBezTo>
                    <a:pt x="1857" y="1368"/>
                    <a:pt x="1844" y="1368"/>
                    <a:pt x="1830" y="1367"/>
                  </a:cubicBezTo>
                  <a:cubicBezTo>
                    <a:pt x="1848" y="1364"/>
                    <a:pt x="1808" y="1362"/>
                    <a:pt x="1772" y="1359"/>
                  </a:cubicBezTo>
                  <a:cubicBezTo>
                    <a:pt x="1887" y="1358"/>
                    <a:pt x="1675" y="1347"/>
                    <a:pt x="1666" y="1343"/>
                  </a:cubicBezTo>
                  <a:cubicBezTo>
                    <a:pt x="1584" y="1328"/>
                    <a:pt x="1546" y="1326"/>
                    <a:pt x="1509" y="1307"/>
                  </a:cubicBezTo>
                  <a:cubicBezTo>
                    <a:pt x="1511" y="1304"/>
                    <a:pt x="1473" y="1301"/>
                    <a:pt x="1517" y="1298"/>
                  </a:cubicBezTo>
                  <a:cubicBezTo>
                    <a:pt x="1527" y="1298"/>
                    <a:pt x="1515" y="1297"/>
                    <a:pt x="1511" y="1296"/>
                  </a:cubicBezTo>
                  <a:cubicBezTo>
                    <a:pt x="1494" y="1297"/>
                    <a:pt x="1494" y="1281"/>
                    <a:pt x="1508" y="1280"/>
                  </a:cubicBezTo>
                  <a:cubicBezTo>
                    <a:pt x="1508" y="1279"/>
                    <a:pt x="1498" y="1278"/>
                    <a:pt x="1500" y="1276"/>
                  </a:cubicBezTo>
                  <a:cubicBezTo>
                    <a:pt x="1501" y="1275"/>
                    <a:pt x="1527" y="1274"/>
                    <a:pt x="1516" y="1273"/>
                  </a:cubicBezTo>
                  <a:cubicBezTo>
                    <a:pt x="1488" y="1272"/>
                    <a:pt x="1525" y="1271"/>
                    <a:pt x="1528" y="1270"/>
                  </a:cubicBezTo>
                  <a:cubicBezTo>
                    <a:pt x="1553" y="1270"/>
                    <a:pt x="1523" y="1267"/>
                    <a:pt x="1561" y="1265"/>
                  </a:cubicBezTo>
                  <a:cubicBezTo>
                    <a:pt x="1509" y="1263"/>
                    <a:pt x="1570" y="1262"/>
                    <a:pt x="1564" y="1260"/>
                  </a:cubicBezTo>
                  <a:cubicBezTo>
                    <a:pt x="1557" y="1258"/>
                    <a:pt x="1549" y="1256"/>
                    <a:pt x="1580" y="1255"/>
                  </a:cubicBezTo>
                  <a:cubicBezTo>
                    <a:pt x="1590" y="1254"/>
                    <a:pt x="1585" y="1253"/>
                    <a:pt x="1581" y="1252"/>
                  </a:cubicBezTo>
                  <a:cubicBezTo>
                    <a:pt x="1576" y="1252"/>
                    <a:pt x="1621" y="1251"/>
                    <a:pt x="1587" y="1250"/>
                  </a:cubicBezTo>
                  <a:cubicBezTo>
                    <a:pt x="1609" y="1249"/>
                    <a:pt x="1559" y="1247"/>
                    <a:pt x="1587" y="1246"/>
                  </a:cubicBezTo>
                  <a:cubicBezTo>
                    <a:pt x="1623" y="1244"/>
                    <a:pt x="1566" y="1243"/>
                    <a:pt x="1579" y="1241"/>
                  </a:cubicBezTo>
                  <a:cubicBezTo>
                    <a:pt x="1591" y="1240"/>
                    <a:pt x="1590" y="1238"/>
                    <a:pt x="1579" y="1237"/>
                  </a:cubicBezTo>
                  <a:cubicBezTo>
                    <a:pt x="1568" y="1235"/>
                    <a:pt x="1636" y="1234"/>
                    <a:pt x="1584" y="1233"/>
                  </a:cubicBezTo>
                  <a:cubicBezTo>
                    <a:pt x="1621" y="1231"/>
                    <a:pt x="1596" y="1229"/>
                    <a:pt x="1602" y="1227"/>
                  </a:cubicBezTo>
                  <a:cubicBezTo>
                    <a:pt x="1610" y="1215"/>
                    <a:pt x="1587" y="1217"/>
                    <a:pt x="1588" y="1215"/>
                  </a:cubicBezTo>
                  <a:cubicBezTo>
                    <a:pt x="1623" y="1214"/>
                    <a:pt x="1580" y="1213"/>
                    <a:pt x="1590" y="1213"/>
                  </a:cubicBezTo>
                  <a:cubicBezTo>
                    <a:pt x="1602" y="1212"/>
                    <a:pt x="1589" y="1211"/>
                    <a:pt x="1600" y="1210"/>
                  </a:cubicBezTo>
                  <a:cubicBezTo>
                    <a:pt x="1616" y="1205"/>
                    <a:pt x="1580" y="1204"/>
                    <a:pt x="1621" y="1203"/>
                  </a:cubicBezTo>
                  <a:cubicBezTo>
                    <a:pt x="1587" y="1202"/>
                    <a:pt x="1622" y="1200"/>
                    <a:pt x="1613" y="1199"/>
                  </a:cubicBezTo>
                  <a:cubicBezTo>
                    <a:pt x="1593" y="1197"/>
                    <a:pt x="1591" y="1195"/>
                    <a:pt x="1607" y="1194"/>
                  </a:cubicBezTo>
                  <a:cubicBezTo>
                    <a:pt x="1656" y="1182"/>
                    <a:pt x="1575" y="1187"/>
                    <a:pt x="1559" y="1187"/>
                  </a:cubicBezTo>
                  <a:cubicBezTo>
                    <a:pt x="1578" y="1187"/>
                    <a:pt x="1590" y="1187"/>
                    <a:pt x="1602" y="1188"/>
                  </a:cubicBezTo>
                  <a:cubicBezTo>
                    <a:pt x="1584" y="1188"/>
                    <a:pt x="1596" y="1189"/>
                    <a:pt x="1594" y="1190"/>
                  </a:cubicBezTo>
                  <a:cubicBezTo>
                    <a:pt x="1590" y="1190"/>
                    <a:pt x="1586" y="1189"/>
                    <a:pt x="1582" y="1189"/>
                  </a:cubicBezTo>
                  <a:cubicBezTo>
                    <a:pt x="1617" y="1189"/>
                    <a:pt x="1517" y="1190"/>
                    <a:pt x="1603" y="1191"/>
                  </a:cubicBezTo>
                  <a:cubicBezTo>
                    <a:pt x="1588" y="1191"/>
                    <a:pt x="1575" y="1191"/>
                    <a:pt x="1561" y="1192"/>
                  </a:cubicBezTo>
                  <a:cubicBezTo>
                    <a:pt x="1563" y="1198"/>
                    <a:pt x="1550" y="1196"/>
                    <a:pt x="1540" y="1198"/>
                  </a:cubicBezTo>
                  <a:cubicBezTo>
                    <a:pt x="1529" y="1199"/>
                    <a:pt x="1566" y="1199"/>
                    <a:pt x="1543" y="1201"/>
                  </a:cubicBezTo>
                  <a:cubicBezTo>
                    <a:pt x="1527" y="1201"/>
                    <a:pt x="1540" y="1203"/>
                    <a:pt x="1540" y="1204"/>
                  </a:cubicBezTo>
                  <a:cubicBezTo>
                    <a:pt x="1540" y="1205"/>
                    <a:pt x="1547" y="1206"/>
                    <a:pt x="1539" y="1206"/>
                  </a:cubicBezTo>
                  <a:cubicBezTo>
                    <a:pt x="1508" y="1208"/>
                    <a:pt x="1520" y="1210"/>
                    <a:pt x="1520" y="1212"/>
                  </a:cubicBezTo>
                  <a:cubicBezTo>
                    <a:pt x="1520" y="1213"/>
                    <a:pt x="1488" y="1215"/>
                    <a:pt x="1519" y="1216"/>
                  </a:cubicBezTo>
                  <a:cubicBezTo>
                    <a:pt x="1491" y="1217"/>
                    <a:pt x="1516" y="1218"/>
                    <a:pt x="1501" y="1219"/>
                  </a:cubicBezTo>
                  <a:cubicBezTo>
                    <a:pt x="1488" y="1220"/>
                    <a:pt x="1494" y="1222"/>
                    <a:pt x="1500" y="1223"/>
                  </a:cubicBezTo>
                  <a:cubicBezTo>
                    <a:pt x="1505" y="1224"/>
                    <a:pt x="1464" y="1225"/>
                    <a:pt x="1499" y="1226"/>
                  </a:cubicBezTo>
                  <a:cubicBezTo>
                    <a:pt x="1448" y="1241"/>
                    <a:pt x="1437" y="1234"/>
                    <a:pt x="1415" y="1241"/>
                  </a:cubicBezTo>
                  <a:cubicBezTo>
                    <a:pt x="1416" y="1252"/>
                    <a:pt x="1331" y="1251"/>
                    <a:pt x="1374" y="1255"/>
                  </a:cubicBezTo>
                  <a:cubicBezTo>
                    <a:pt x="1321" y="1260"/>
                    <a:pt x="1276" y="1258"/>
                    <a:pt x="1221" y="1256"/>
                  </a:cubicBezTo>
                  <a:cubicBezTo>
                    <a:pt x="1188" y="1255"/>
                    <a:pt x="1252" y="1254"/>
                    <a:pt x="1213" y="1254"/>
                  </a:cubicBezTo>
                  <a:cubicBezTo>
                    <a:pt x="1201" y="1252"/>
                    <a:pt x="1240" y="1252"/>
                    <a:pt x="1249" y="1251"/>
                  </a:cubicBezTo>
                  <a:lnTo>
                    <a:pt x="1249" y="1251"/>
                  </a:lnTo>
                  <a:cubicBezTo>
                    <a:pt x="1170" y="1251"/>
                    <a:pt x="1258" y="1240"/>
                    <a:pt x="1290" y="1239"/>
                  </a:cubicBezTo>
                  <a:cubicBezTo>
                    <a:pt x="1294" y="1252"/>
                    <a:pt x="1283" y="1248"/>
                    <a:pt x="1269" y="1250"/>
                  </a:cubicBezTo>
                  <a:cubicBezTo>
                    <a:pt x="1275" y="1250"/>
                    <a:pt x="1281" y="1250"/>
                    <a:pt x="1287" y="1250"/>
                  </a:cubicBezTo>
                  <a:cubicBezTo>
                    <a:pt x="1274" y="1250"/>
                    <a:pt x="1261" y="1251"/>
                    <a:pt x="1249" y="1251"/>
                  </a:cubicBezTo>
                  <a:cubicBezTo>
                    <a:pt x="1265" y="1258"/>
                    <a:pt x="1328" y="1253"/>
                    <a:pt x="1353" y="1247"/>
                  </a:cubicBezTo>
                  <a:cubicBezTo>
                    <a:pt x="1326" y="1245"/>
                    <a:pt x="1360" y="1243"/>
                    <a:pt x="1354" y="1242"/>
                  </a:cubicBezTo>
                  <a:cubicBezTo>
                    <a:pt x="1330" y="1233"/>
                    <a:pt x="1403" y="1250"/>
                    <a:pt x="1394" y="1222"/>
                  </a:cubicBezTo>
                  <a:cubicBezTo>
                    <a:pt x="1347" y="1223"/>
                    <a:pt x="1383" y="1225"/>
                    <a:pt x="1334" y="1216"/>
                  </a:cubicBezTo>
                  <a:cubicBezTo>
                    <a:pt x="1382" y="1214"/>
                    <a:pt x="1317" y="1215"/>
                    <a:pt x="1347" y="1212"/>
                  </a:cubicBezTo>
                  <a:cubicBezTo>
                    <a:pt x="1307" y="1212"/>
                    <a:pt x="1378" y="1211"/>
                    <a:pt x="1338" y="1210"/>
                  </a:cubicBezTo>
                  <a:cubicBezTo>
                    <a:pt x="1356" y="1209"/>
                    <a:pt x="1326" y="1207"/>
                    <a:pt x="1331" y="1206"/>
                  </a:cubicBezTo>
                  <a:cubicBezTo>
                    <a:pt x="1334" y="1198"/>
                    <a:pt x="1338" y="1201"/>
                    <a:pt x="1353" y="1200"/>
                  </a:cubicBezTo>
                  <a:cubicBezTo>
                    <a:pt x="1394" y="1198"/>
                    <a:pt x="1357" y="1196"/>
                    <a:pt x="1378" y="1191"/>
                  </a:cubicBezTo>
                  <a:cubicBezTo>
                    <a:pt x="1390" y="1188"/>
                    <a:pt x="1437" y="1185"/>
                    <a:pt x="1398" y="1184"/>
                  </a:cubicBezTo>
                  <a:cubicBezTo>
                    <a:pt x="1410" y="1184"/>
                    <a:pt x="1422" y="1184"/>
                    <a:pt x="1434" y="1184"/>
                  </a:cubicBezTo>
                  <a:cubicBezTo>
                    <a:pt x="1433" y="1183"/>
                    <a:pt x="1448" y="1181"/>
                    <a:pt x="1417" y="1181"/>
                  </a:cubicBezTo>
                  <a:cubicBezTo>
                    <a:pt x="1432" y="1179"/>
                    <a:pt x="1472" y="1180"/>
                    <a:pt x="1446" y="1175"/>
                  </a:cubicBezTo>
                  <a:cubicBezTo>
                    <a:pt x="1475" y="1173"/>
                    <a:pt x="1430" y="1171"/>
                    <a:pt x="1496" y="1170"/>
                  </a:cubicBezTo>
                  <a:cubicBezTo>
                    <a:pt x="1500" y="1164"/>
                    <a:pt x="1567" y="1162"/>
                    <a:pt x="1561" y="1159"/>
                  </a:cubicBezTo>
                  <a:cubicBezTo>
                    <a:pt x="1610" y="1158"/>
                    <a:pt x="1557" y="1156"/>
                    <a:pt x="1578" y="1155"/>
                  </a:cubicBezTo>
                  <a:cubicBezTo>
                    <a:pt x="1596" y="1153"/>
                    <a:pt x="1564" y="1152"/>
                    <a:pt x="1600" y="1151"/>
                  </a:cubicBezTo>
                  <a:cubicBezTo>
                    <a:pt x="1568" y="1149"/>
                    <a:pt x="1619" y="1148"/>
                    <a:pt x="1603" y="1147"/>
                  </a:cubicBezTo>
                  <a:cubicBezTo>
                    <a:pt x="1597" y="1147"/>
                    <a:pt x="1591" y="1147"/>
                    <a:pt x="1585" y="11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4499999" flipH="1">
              <a:off x="-1065623" y="4946737"/>
              <a:ext cx="1566030" cy="1572150"/>
            </a:xfrm>
            <a:custGeom>
              <a:avLst/>
              <a:gdLst/>
              <a:ahLst/>
              <a:cxnLst/>
              <a:rect l="l" t="t" r="r" b="b"/>
              <a:pathLst>
                <a:path w="3577" h="3591" extrusionOk="0">
                  <a:moveTo>
                    <a:pt x="1585" y="1146"/>
                  </a:moveTo>
                  <a:cubicBezTo>
                    <a:pt x="1591" y="1146"/>
                    <a:pt x="1597" y="1146"/>
                    <a:pt x="1603" y="1146"/>
                  </a:cubicBezTo>
                  <a:cubicBezTo>
                    <a:pt x="1587" y="1142"/>
                    <a:pt x="1721" y="1148"/>
                    <a:pt x="1707" y="1140"/>
                  </a:cubicBezTo>
                  <a:cubicBezTo>
                    <a:pt x="1701" y="1140"/>
                    <a:pt x="1695" y="1140"/>
                    <a:pt x="1689" y="1139"/>
                  </a:cubicBezTo>
                  <a:cubicBezTo>
                    <a:pt x="1695" y="1139"/>
                    <a:pt x="1701" y="1139"/>
                    <a:pt x="1707" y="1139"/>
                  </a:cubicBezTo>
                  <a:cubicBezTo>
                    <a:pt x="1751" y="1124"/>
                    <a:pt x="1790" y="1122"/>
                    <a:pt x="1846" y="1118"/>
                  </a:cubicBezTo>
                  <a:cubicBezTo>
                    <a:pt x="1836" y="1116"/>
                    <a:pt x="1826" y="1117"/>
                    <a:pt x="1800" y="1117"/>
                  </a:cubicBezTo>
                  <a:cubicBezTo>
                    <a:pt x="1864" y="1117"/>
                    <a:pt x="1858" y="1113"/>
                    <a:pt x="1906" y="1113"/>
                  </a:cubicBezTo>
                  <a:cubicBezTo>
                    <a:pt x="1889" y="1115"/>
                    <a:pt x="1924" y="1115"/>
                    <a:pt x="1894" y="1116"/>
                  </a:cubicBezTo>
                  <a:cubicBezTo>
                    <a:pt x="1883" y="1129"/>
                    <a:pt x="1927" y="1124"/>
                    <a:pt x="1913" y="1127"/>
                  </a:cubicBezTo>
                  <a:cubicBezTo>
                    <a:pt x="1897" y="1130"/>
                    <a:pt x="1879" y="1132"/>
                    <a:pt x="1907" y="1135"/>
                  </a:cubicBezTo>
                  <a:cubicBezTo>
                    <a:pt x="1894" y="1135"/>
                    <a:pt x="1884" y="1135"/>
                    <a:pt x="1873" y="1136"/>
                  </a:cubicBezTo>
                  <a:cubicBezTo>
                    <a:pt x="1895" y="1137"/>
                    <a:pt x="1868" y="1138"/>
                    <a:pt x="1893" y="1139"/>
                  </a:cubicBezTo>
                  <a:cubicBezTo>
                    <a:pt x="1921" y="1139"/>
                    <a:pt x="1914" y="1140"/>
                    <a:pt x="1915" y="1141"/>
                  </a:cubicBezTo>
                  <a:cubicBezTo>
                    <a:pt x="1956" y="1140"/>
                    <a:pt x="1925" y="1136"/>
                    <a:pt x="1977" y="1130"/>
                  </a:cubicBezTo>
                  <a:cubicBezTo>
                    <a:pt x="1927" y="1129"/>
                    <a:pt x="1999" y="1127"/>
                    <a:pt x="1977" y="1126"/>
                  </a:cubicBezTo>
                  <a:cubicBezTo>
                    <a:pt x="1957" y="1125"/>
                    <a:pt x="1977" y="1124"/>
                    <a:pt x="1978" y="1123"/>
                  </a:cubicBezTo>
                  <a:cubicBezTo>
                    <a:pt x="1986" y="1121"/>
                    <a:pt x="1997" y="1119"/>
                    <a:pt x="1976" y="1117"/>
                  </a:cubicBezTo>
                  <a:cubicBezTo>
                    <a:pt x="1962" y="1116"/>
                    <a:pt x="2016" y="1116"/>
                    <a:pt x="1984" y="1115"/>
                  </a:cubicBezTo>
                  <a:cubicBezTo>
                    <a:pt x="2008" y="1112"/>
                    <a:pt x="1973" y="1113"/>
                    <a:pt x="1958" y="1111"/>
                  </a:cubicBezTo>
                  <a:cubicBezTo>
                    <a:pt x="1975" y="1106"/>
                    <a:pt x="2078" y="1098"/>
                    <a:pt x="2101" y="1090"/>
                  </a:cubicBezTo>
                  <a:cubicBezTo>
                    <a:pt x="2120" y="1089"/>
                    <a:pt x="2132" y="1089"/>
                    <a:pt x="2146" y="1089"/>
                  </a:cubicBezTo>
                  <a:cubicBezTo>
                    <a:pt x="2093" y="1086"/>
                    <a:pt x="2223" y="1080"/>
                    <a:pt x="2206" y="1075"/>
                  </a:cubicBezTo>
                  <a:cubicBezTo>
                    <a:pt x="2249" y="1075"/>
                    <a:pt x="2217" y="1073"/>
                    <a:pt x="2239" y="1072"/>
                  </a:cubicBezTo>
                  <a:cubicBezTo>
                    <a:pt x="2257" y="1071"/>
                    <a:pt x="2235" y="1069"/>
                    <a:pt x="2252" y="1068"/>
                  </a:cubicBezTo>
                  <a:cubicBezTo>
                    <a:pt x="2276" y="1066"/>
                    <a:pt x="2265" y="1065"/>
                    <a:pt x="2268" y="1063"/>
                  </a:cubicBezTo>
                  <a:cubicBezTo>
                    <a:pt x="2271" y="1062"/>
                    <a:pt x="2269" y="1061"/>
                    <a:pt x="2269" y="1059"/>
                  </a:cubicBezTo>
                  <a:cubicBezTo>
                    <a:pt x="2269" y="1058"/>
                    <a:pt x="2275" y="1056"/>
                    <a:pt x="2267" y="1055"/>
                  </a:cubicBezTo>
                  <a:cubicBezTo>
                    <a:pt x="2259" y="1054"/>
                    <a:pt x="2302" y="1053"/>
                    <a:pt x="2269" y="1051"/>
                  </a:cubicBezTo>
                  <a:cubicBezTo>
                    <a:pt x="2309" y="1046"/>
                    <a:pt x="2293" y="1045"/>
                    <a:pt x="2324" y="1043"/>
                  </a:cubicBezTo>
                  <a:cubicBezTo>
                    <a:pt x="2327" y="1043"/>
                    <a:pt x="2320" y="1042"/>
                    <a:pt x="2329" y="1041"/>
                  </a:cubicBezTo>
                  <a:cubicBezTo>
                    <a:pt x="2339" y="1040"/>
                    <a:pt x="2337" y="1039"/>
                    <a:pt x="2330" y="1038"/>
                  </a:cubicBezTo>
                  <a:cubicBezTo>
                    <a:pt x="2321" y="1037"/>
                    <a:pt x="2366" y="1036"/>
                    <a:pt x="2332" y="1035"/>
                  </a:cubicBezTo>
                  <a:cubicBezTo>
                    <a:pt x="2344" y="1035"/>
                    <a:pt x="2403" y="1031"/>
                    <a:pt x="2358" y="1029"/>
                  </a:cubicBezTo>
                  <a:cubicBezTo>
                    <a:pt x="2350" y="1028"/>
                    <a:pt x="2359" y="1027"/>
                    <a:pt x="2365" y="1027"/>
                  </a:cubicBezTo>
                  <a:cubicBezTo>
                    <a:pt x="2371" y="1026"/>
                    <a:pt x="2343" y="1025"/>
                    <a:pt x="2371" y="1025"/>
                  </a:cubicBezTo>
                  <a:cubicBezTo>
                    <a:pt x="2332" y="1024"/>
                    <a:pt x="2384" y="1023"/>
                    <a:pt x="2362" y="1023"/>
                  </a:cubicBezTo>
                  <a:cubicBezTo>
                    <a:pt x="2330" y="1022"/>
                    <a:pt x="2377" y="1021"/>
                    <a:pt x="2366" y="1021"/>
                  </a:cubicBezTo>
                  <a:cubicBezTo>
                    <a:pt x="2336" y="1019"/>
                    <a:pt x="2358" y="1017"/>
                    <a:pt x="2352" y="1015"/>
                  </a:cubicBezTo>
                  <a:cubicBezTo>
                    <a:pt x="2339" y="1011"/>
                    <a:pt x="2380" y="1012"/>
                    <a:pt x="2393" y="1007"/>
                  </a:cubicBezTo>
                  <a:cubicBezTo>
                    <a:pt x="2383" y="996"/>
                    <a:pt x="2453" y="1000"/>
                    <a:pt x="2414" y="996"/>
                  </a:cubicBezTo>
                  <a:cubicBezTo>
                    <a:pt x="2470" y="988"/>
                    <a:pt x="2441" y="986"/>
                    <a:pt x="2479" y="976"/>
                  </a:cubicBezTo>
                  <a:cubicBezTo>
                    <a:pt x="2485" y="975"/>
                    <a:pt x="2508" y="973"/>
                    <a:pt x="2532" y="971"/>
                  </a:cubicBezTo>
                  <a:cubicBezTo>
                    <a:pt x="2581" y="976"/>
                    <a:pt x="2550" y="980"/>
                    <a:pt x="2562" y="985"/>
                  </a:cubicBezTo>
                  <a:cubicBezTo>
                    <a:pt x="2532" y="983"/>
                    <a:pt x="2515" y="982"/>
                    <a:pt x="2498" y="982"/>
                  </a:cubicBezTo>
                  <a:cubicBezTo>
                    <a:pt x="2524" y="992"/>
                    <a:pt x="2550" y="984"/>
                    <a:pt x="2500" y="994"/>
                  </a:cubicBezTo>
                  <a:cubicBezTo>
                    <a:pt x="2577" y="990"/>
                    <a:pt x="2579" y="993"/>
                    <a:pt x="2643" y="978"/>
                  </a:cubicBezTo>
                  <a:cubicBezTo>
                    <a:pt x="2647" y="972"/>
                    <a:pt x="2632" y="974"/>
                    <a:pt x="2663" y="972"/>
                  </a:cubicBezTo>
                  <a:cubicBezTo>
                    <a:pt x="2673" y="971"/>
                    <a:pt x="2667" y="970"/>
                    <a:pt x="2677" y="970"/>
                  </a:cubicBezTo>
                  <a:cubicBezTo>
                    <a:pt x="2695" y="969"/>
                    <a:pt x="2649" y="969"/>
                    <a:pt x="2677" y="968"/>
                  </a:cubicBezTo>
                  <a:cubicBezTo>
                    <a:pt x="2686" y="968"/>
                    <a:pt x="2685" y="967"/>
                    <a:pt x="2685" y="966"/>
                  </a:cubicBezTo>
                  <a:cubicBezTo>
                    <a:pt x="2684" y="966"/>
                    <a:pt x="2693" y="965"/>
                    <a:pt x="2671" y="964"/>
                  </a:cubicBezTo>
                  <a:cubicBezTo>
                    <a:pt x="2688" y="963"/>
                    <a:pt x="2712" y="959"/>
                    <a:pt x="2671" y="956"/>
                  </a:cubicBezTo>
                  <a:cubicBezTo>
                    <a:pt x="2661" y="955"/>
                    <a:pt x="2641" y="954"/>
                    <a:pt x="2648" y="954"/>
                  </a:cubicBezTo>
                  <a:cubicBezTo>
                    <a:pt x="2688" y="952"/>
                    <a:pt x="2652" y="951"/>
                    <a:pt x="2641" y="951"/>
                  </a:cubicBezTo>
                  <a:cubicBezTo>
                    <a:pt x="2624" y="948"/>
                    <a:pt x="2601" y="945"/>
                    <a:pt x="2627" y="943"/>
                  </a:cubicBezTo>
                  <a:cubicBezTo>
                    <a:pt x="2700" y="932"/>
                    <a:pt x="2652" y="932"/>
                    <a:pt x="2747" y="924"/>
                  </a:cubicBezTo>
                  <a:cubicBezTo>
                    <a:pt x="2745" y="924"/>
                    <a:pt x="2743" y="924"/>
                    <a:pt x="2740" y="924"/>
                  </a:cubicBezTo>
                  <a:cubicBezTo>
                    <a:pt x="2711" y="923"/>
                    <a:pt x="2754" y="923"/>
                    <a:pt x="2749" y="922"/>
                  </a:cubicBezTo>
                  <a:cubicBezTo>
                    <a:pt x="2781" y="913"/>
                    <a:pt x="2798" y="912"/>
                    <a:pt x="2866" y="905"/>
                  </a:cubicBezTo>
                  <a:cubicBezTo>
                    <a:pt x="2876" y="900"/>
                    <a:pt x="2928" y="897"/>
                    <a:pt x="2935" y="896"/>
                  </a:cubicBezTo>
                  <a:cubicBezTo>
                    <a:pt x="2931" y="895"/>
                    <a:pt x="2972" y="894"/>
                    <a:pt x="2936" y="893"/>
                  </a:cubicBezTo>
                  <a:cubicBezTo>
                    <a:pt x="3016" y="885"/>
                    <a:pt x="3065" y="884"/>
                    <a:pt x="3143" y="867"/>
                  </a:cubicBezTo>
                  <a:cubicBezTo>
                    <a:pt x="3122" y="867"/>
                    <a:pt x="3050" y="870"/>
                    <a:pt x="3062" y="875"/>
                  </a:cubicBezTo>
                  <a:cubicBezTo>
                    <a:pt x="2971" y="872"/>
                    <a:pt x="2758" y="900"/>
                    <a:pt x="2745" y="886"/>
                  </a:cubicBezTo>
                  <a:cubicBezTo>
                    <a:pt x="2734" y="885"/>
                    <a:pt x="2765" y="884"/>
                    <a:pt x="2758" y="883"/>
                  </a:cubicBezTo>
                  <a:cubicBezTo>
                    <a:pt x="2750" y="878"/>
                    <a:pt x="2857" y="878"/>
                    <a:pt x="2803" y="873"/>
                  </a:cubicBezTo>
                  <a:cubicBezTo>
                    <a:pt x="2780" y="873"/>
                    <a:pt x="2764" y="872"/>
                    <a:pt x="2740" y="872"/>
                  </a:cubicBezTo>
                  <a:cubicBezTo>
                    <a:pt x="2751" y="870"/>
                    <a:pt x="2760" y="869"/>
                    <a:pt x="2768" y="867"/>
                  </a:cubicBezTo>
                  <a:cubicBezTo>
                    <a:pt x="2763" y="867"/>
                    <a:pt x="2757" y="867"/>
                    <a:pt x="2751" y="866"/>
                  </a:cubicBezTo>
                  <a:cubicBezTo>
                    <a:pt x="2791" y="867"/>
                    <a:pt x="2791" y="863"/>
                    <a:pt x="2751" y="863"/>
                  </a:cubicBezTo>
                  <a:cubicBezTo>
                    <a:pt x="2757" y="862"/>
                    <a:pt x="2763" y="862"/>
                    <a:pt x="2768" y="862"/>
                  </a:cubicBezTo>
                  <a:lnTo>
                    <a:pt x="2768" y="862"/>
                  </a:lnTo>
                  <a:cubicBezTo>
                    <a:pt x="2763" y="861"/>
                    <a:pt x="2757" y="861"/>
                    <a:pt x="2751" y="861"/>
                  </a:cubicBezTo>
                  <a:cubicBezTo>
                    <a:pt x="2765" y="862"/>
                    <a:pt x="2812" y="858"/>
                    <a:pt x="2803" y="853"/>
                  </a:cubicBezTo>
                  <a:cubicBezTo>
                    <a:pt x="2776" y="852"/>
                    <a:pt x="2819" y="851"/>
                    <a:pt x="2814" y="850"/>
                  </a:cubicBezTo>
                  <a:cubicBezTo>
                    <a:pt x="2802" y="848"/>
                    <a:pt x="2798" y="845"/>
                    <a:pt x="2846" y="843"/>
                  </a:cubicBezTo>
                  <a:cubicBezTo>
                    <a:pt x="2853" y="843"/>
                    <a:pt x="2821" y="842"/>
                    <a:pt x="2849" y="841"/>
                  </a:cubicBezTo>
                  <a:cubicBezTo>
                    <a:pt x="2821" y="840"/>
                    <a:pt x="2859" y="842"/>
                    <a:pt x="2852" y="837"/>
                  </a:cubicBezTo>
                  <a:cubicBezTo>
                    <a:pt x="2898" y="833"/>
                    <a:pt x="2996" y="825"/>
                    <a:pt x="3040" y="813"/>
                  </a:cubicBezTo>
                  <a:cubicBezTo>
                    <a:pt x="3044" y="812"/>
                    <a:pt x="3099" y="810"/>
                    <a:pt x="3061" y="810"/>
                  </a:cubicBezTo>
                  <a:cubicBezTo>
                    <a:pt x="3088" y="809"/>
                    <a:pt x="3080" y="808"/>
                    <a:pt x="3080" y="807"/>
                  </a:cubicBezTo>
                  <a:cubicBezTo>
                    <a:pt x="3081" y="806"/>
                    <a:pt x="3072" y="804"/>
                    <a:pt x="3083" y="803"/>
                  </a:cubicBezTo>
                  <a:cubicBezTo>
                    <a:pt x="3109" y="801"/>
                    <a:pt x="3116" y="798"/>
                    <a:pt x="3123" y="796"/>
                  </a:cubicBezTo>
                  <a:cubicBezTo>
                    <a:pt x="3156" y="793"/>
                    <a:pt x="3166" y="788"/>
                    <a:pt x="3125" y="789"/>
                  </a:cubicBezTo>
                  <a:cubicBezTo>
                    <a:pt x="3134" y="789"/>
                    <a:pt x="3138" y="788"/>
                    <a:pt x="3152" y="787"/>
                  </a:cubicBezTo>
                  <a:cubicBezTo>
                    <a:pt x="3174" y="787"/>
                    <a:pt x="3143" y="786"/>
                    <a:pt x="3146" y="786"/>
                  </a:cubicBezTo>
                  <a:cubicBezTo>
                    <a:pt x="3151" y="785"/>
                    <a:pt x="3156" y="784"/>
                    <a:pt x="3164" y="784"/>
                  </a:cubicBezTo>
                  <a:cubicBezTo>
                    <a:pt x="3171" y="783"/>
                    <a:pt x="3194" y="783"/>
                    <a:pt x="3165" y="782"/>
                  </a:cubicBezTo>
                  <a:cubicBezTo>
                    <a:pt x="3190" y="772"/>
                    <a:pt x="3243" y="771"/>
                    <a:pt x="3289" y="764"/>
                  </a:cubicBezTo>
                  <a:cubicBezTo>
                    <a:pt x="3266" y="761"/>
                    <a:pt x="3381" y="762"/>
                    <a:pt x="3330" y="763"/>
                  </a:cubicBezTo>
                  <a:lnTo>
                    <a:pt x="3330" y="762"/>
                  </a:lnTo>
                  <a:cubicBezTo>
                    <a:pt x="3316" y="763"/>
                    <a:pt x="3303" y="764"/>
                    <a:pt x="3289" y="764"/>
                  </a:cubicBezTo>
                  <a:cubicBezTo>
                    <a:pt x="3315" y="765"/>
                    <a:pt x="3346" y="765"/>
                    <a:pt x="3372" y="764"/>
                  </a:cubicBezTo>
                  <a:cubicBezTo>
                    <a:pt x="3366" y="764"/>
                    <a:pt x="3360" y="764"/>
                    <a:pt x="3355" y="764"/>
                  </a:cubicBezTo>
                  <a:cubicBezTo>
                    <a:pt x="3369" y="763"/>
                    <a:pt x="3404" y="763"/>
                    <a:pt x="3372" y="763"/>
                  </a:cubicBezTo>
                  <a:lnTo>
                    <a:pt x="3372" y="764"/>
                  </a:lnTo>
                  <a:lnTo>
                    <a:pt x="3414" y="764"/>
                  </a:lnTo>
                  <a:cubicBezTo>
                    <a:pt x="3461" y="790"/>
                    <a:pt x="3502" y="753"/>
                    <a:pt x="3552" y="754"/>
                  </a:cubicBezTo>
                  <a:cubicBezTo>
                    <a:pt x="3515" y="753"/>
                    <a:pt x="3555" y="751"/>
                    <a:pt x="3551" y="750"/>
                  </a:cubicBezTo>
                  <a:cubicBezTo>
                    <a:pt x="3545" y="748"/>
                    <a:pt x="3567" y="747"/>
                    <a:pt x="3555" y="745"/>
                  </a:cubicBezTo>
                  <a:cubicBezTo>
                    <a:pt x="3548" y="744"/>
                    <a:pt x="3540" y="743"/>
                    <a:pt x="3538" y="742"/>
                  </a:cubicBezTo>
                  <a:cubicBezTo>
                    <a:pt x="3533" y="742"/>
                    <a:pt x="3527" y="742"/>
                    <a:pt x="3521" y="742"/>
                  </a:cubicBezTo>
                  <a:cubicBezTo>
                    <a:pt x="3527" y="741"/>
                    <a:pt x="3533" y="741"/>
                    <a:pt x="3538" y="741"/>
                  </a:cubicBezTo>
                  <a:cubicBezTo>
                    <a:pt x="3539" y="740"/>
                    <a:pt x="3583" y="740"/>
                    <a:pt x="3543" y="739"/>
                  </a:cubicBezTo>
                  <a:cubicBezTo>
                    <a:pt x="3574" y="738"/>
                    <a:pt x="3533" y="737"/>
                    <a:pt x="3539" y="736"/>
                  </a:cubicBezTo>
                  <a:cubicBezTo>
                    <a:pt x="3544" y="736"/>
                    <a:pt x="3551" y="735"/>
                    <a:pt x="3560" y="734"/>
                  </a:cubicBezTo>
                  <a:cubicBezTo>
                    <a:pt x="3569" y="734"/>
                    <a:pt x="3520" y="733"/>
                    <a:pt x="3552" y="732"/>
                  </a:cubicBezTo>
                  <a:cubicBezTo>
                    <a:pt x="3556" y="732"/>
                    <a:pt x="3545" y="731"/>
                    <a:pt x="3535" y="731"/>
                  </a:cubicBezTo>
                  <a:cubicBezTo>
                    <a:pt x="3506" y="729"/>
                    <a:pt x="3512" y="728"/>
                    <a:pt x="3530" y="726"/>
                  </a:cubicBezTo>
                  <a:cubicBezTo>
                    <a:pt x="3538" y="726"/>
                    <a:pt x="3505" y="725"/>
                    <a:pt x="3538" y="724"/>
                  </a:cubicBezTo>
                  <a:cubicBezTo>
                    <a:pt x="3514" y="724"/>
                    <a:pt x="3523" y="723"/>
                    <a:pt x="3536" y="723"/>
                  </a:cubicBezTo>
                  <a:cubicBezTo>
                    <a:pt x="3506" y="722"/>
                    <a:pt x="3520" y="721"/>
                    <a:pt x="3518" y="720"/>
                  </a:cubicBezTo>
                  <a:cubicBezTo>
                    <a:pt x="3513" y="714"/>
                    <a:pt x="3533" y="716"/>
                    <a:pt x="3499" y="714"/>
                  </a:cubicBezTo>
                  <a:cubicBezTo>
                    <a:pt x="3528" y="714"/>
                    <a:pt x="3507" y="712"/>
                    <a:pt x="3508" y="712"/>
                  </a:cubicBezTo>
                  <a:cubicBezTo>
                    <a:pt x="3510" y="711"/>
                    <a:pt x="3505" y="709"/>
                    <a:pt x="3518" y="708"/>
                  </a:cubicBezTo>
                  <a:cubicBezTo>
                    <a:pt x="3475" y="705"/>
                    <a:pt x="3508" y="698"/>
                    <a:pt x="3465" y="692"/>
                  </a:cubicBezTo>
                  <a:cubicBezTo>
                    <a:pt x="3501" y="691"/>
                    <a:pt x="3433" y="689"/>
                    <a:pt x="3475" y="688"/>
                  </a:cubicBezTo>
                  <a:cubicBezTo>
                    <a:pt x="3496" y="688"/>
                    <a:pt x="3449" y="687"/>
                    <a:pt x="3473" y="685"/>
                  </a:cubicBezTo>
                  <a:cubicBezTo>
                    <a:pt x="3489" y="685"/>
                    <a:pt x="3486" y="683"/>
                    <a:pt x="3474" y="682"/>
                  </a:cubicBezTo>
                  <a:cubicBezTo>
                    <a:pt x="3441" y="678"/>
                    <a:pt x="3461" y="675"/>
                    <a:pt x="3455" y="672"/>
                  </a:cubicBezTo>
                  <a:cubicBezTo>
                    <a:pt x="3449" y="668"/>
                    <a:pt x="3469" y="665"/>
                    <a:pt x="3436" y="662"/>
                  </a:cubicBezTo>
                  <a:cubicBezTo>
                    <a:pt x="3423" y="660"/>
                    <a:pt x="3442" y="658"/>
                    <a:pt x="3434" y="654"/>
                  </a:cubicBezTo>
                  <a:cubicBezTo>
                    <a:pt x="3431" y="653"/>
                    <a:pt x="3406" y="652"/>
                    <a:pt x="3417" y="651"/>
                  </a:cubicBezTo>
                  <a:cubicBezTo>
                    <a:pt x="3439" y="650"/>
                    <a:pt x="3406" y="649"/>
                    <a:pt x="3412" y="648"/>
                  </a:cubicBezTo>
                  <a:cubicBezTo>
                    <a:pt x="3419" y="646"/>
                    <a:pt x="3411" y="640"/>
                    <a:pt x="3414" y="634"/>
                  </a:cubicBezTo>
                  <a:cubicBezTo>
                    <a:pt x="3414" y="633"/>
                    <a:pt x="3403" y="631"/>
                    <a:pt x="3416" y="630"/>
                  </a:cubicBezTo>
                  <a:cubicBezTo>
                    <a:pt x="3434" y="628"/>
                    <a:pt x="3374" y="627"/>
                    <a:pt x="3404" y="626"/>
                  </a:cubicBezTo>
                  <a:cubicBezTo>
                    <a:pt x="3425" y="624"/>
                    <a:pt x="3365" y="620"/>
                    <a:pt x="3378" y="619"/>
                  </a:cubicBezTo>
                  <a:cubicBezTo>
                    <a:pt x="3410" y="618"/>
                    <a:pt x="3368" y="617"/>
                    <a:pt x="3374" y="616"/>
                  </a:cubicBezTo>
                  <a:cubicBezTo>
                    <a:pt x="3391" y="614"/>
                    <a:pt x="3312" y="613"/>
                    <a:pt x="3351" y="611"/>
                  </a:cubicBezTo>
                  <a:cubicBezTo>
                    <a:pt x="3305" y="608"/>
                    <a:pt x="3349" y="604"/>
                    <a:pt x="3324" y="602"/>
                  </a:cubicBezTo>
                  <a:cubicBezTo>
                    <a:pt x="3296" y="600"/>
                    <a:pt x="3359" y="600"/>
                    <a:pt x="3330" y="599"/>
                  </a:cubicBezTo>
                  <a:cubicBezTo>
                    <a:pt x="3297" y="598"/>
                    <a:pt x="3323" y="596"/>
                    <a:pt x="3307" y="595"/>
                  </a:cubicBezTo>
                  <a:cubicBezTo>
                    <a:pt x="3295" y="592"/>
                    <a:pt x="3281" y="593"/>
                    <a:pt x="3288" y="588"/>
                  </a:cubicBezTo>
                  <a:cubicBezTo>
                    <a:pt x="3282" y="571"/>
                    <a:pt x="3221" y="570"/>
                    <a:pt x="3228" y="567"/>
                  </a:cubicBezTo>
                  <a:cubicBezTo>
                    <a:pt x="3242" y="566"/>
                    <a:pt x="3174" y="564"/>
                    <a:pt x="3220" y="562"/>
                  </a:cubicBezTo>
                  <a:cubicBezTo>
                    <a:pt x="3226" y="562"/>
                    <a:pt x="3189" y="561"/>
                    <a:pt x="3224" y="560"/>
                  </a:cubicBezTo>
                  <a:cubicBezTo>
                    <a:pt x="3205" y="556"/>
                    <a:pt x="3194" y="557"/>
                    <a:pt x="3184" y="550"/>
                  </a:cubicBezTo>
                  <a:cubicBezTo>
                    <a:pt x="3187" y="549"/>
                    <a:pt x="3190" y="548"/>
                    <a:pt x="3180" y="548"/>
                  </a:cubicBezTo>
                  <a:cubicBezTo>
                    <a:pt x="3153" y="547"/>
                    <a:pt x="3203" y="546"/>
                    <a:pt x="3164" y="546"/>
                  </a:cubicBezTo>
                  <a:cubicBezTo>
                    <a:pt x="3169" y="545"/>
                    <a:pt x="3150" y="543"/>
                    <a:pt x="3178" y="543"/>
                  </a:cubicBezTo>
                  <a:cubicBezTo>
                    <a:pt x="3206" y="542"/>
                    <a:pt x="3162" y="541"/>
                    <a:pt x="3177" y="540"/>
                  </a:cubicBezTo>
                  <a:cubicBezTo>
                    <a:pt x="3203" y="538"/>
                    <a:pt x="3169" y="535"/>
                    <a:pt x="3205" y="533"/>
                  </a:cubicBezTo>
                  <a:cubicBezTo>
                    <a:pt x="3209" y="533"/>
                    <a:pt x="3206" y="532"/>
                    <a:pt x="3200" y="532"/>
                  </a:cubicBezTo>
                  <a:cubicBezTo>
                    <a:pt x="3175" y="531"/>
                    <a:pt x="3186" y="530"/>
                    <a:pt x="3185" y="529"/>
                  </a:cubicBezTo>
                  <a:cubicBezTo>
                    <a:pt x="3180" y="514"/>
                    <a:pt x="3197" y="509"/>
                    <a:pt x="3166" y="508"/>
                  </a:cubicBezTo>
                  <a:cubicBezTo>
                    <a:pt x="3153" y="507"/>
                    <a:pt x="3187" y="506"/>
                    <a:pt x="3165" y="504"/>
                  </a:cubicBezTo>
                  <a:cubicBezTo>
                    <a:pt x="3159" y="504"/>
                    <a:pt x="3163" y="503"/>
                    <a:pt x="3166" y="503"/>
                  </a:cubicBezTo>
                  <a:cubicBezTo>
                    <a:pt x="3179" y="499"/>
                    <a:pt x="3207" y="499"/>
                    <a:pt x="3205" y="490"/>
                  </a:cubicBezTo>
                  <a:cubicBezTo>
                    <a:pt x="3205" y="489"/>
                    <a:pt x="3193" y="487"/>
                    <a:pt x="3208" y="486"/>
                  </a:cubicBezTo>
                  <a:cubicBezTo>
                    <a:pt x="3233" y="486"/>
                    <a:pt x="3204" y="485"/>
                    <a:pt x="3220" y="484"/>
                  </a:cubicBezTo>
                  <a:cubicBezTo>
                    <a:pt x="3227" y="482"/>
                    <a:pt x="3247" y="478"/>
                    <a:pt x="3240" y="478"/>
                  </a:cubicBezTo>
                  <a:cubicBezTo>
                    <a:pt x="3215" y="477"/>
                    <a:pt x="3254" y="477"/>
                    <a:pt x="3249" y="476"/>
                  </a:cubicBezTo>
                  <a:cubicBezTo>
                    <a:pt x="3241" y="474"/>
                    <a:pt x="3233" y="472"/>
                    <a:pt x="3251" y="471"/>
                  </a:cubicBezTo>
                  <a:cubicBezTo>
                    <a:pt x="3271" y="469"/>
                    <a:pt x="3215" y="467"/>
                    <a:pt x="3268" y="466"/>
                  </a:cubicBezTo>
                  <a:cubicBezTo>
                    <a:pt x="3257" y="465"/>
                    <a:pt x="3241" y="465"/>
                    <a:pt x="3247" y="463"/>
                  </a:cubicBezTo>
                  <a:cubicBezTo>
                    <a:pt x="3226" y="436"/>
                    <a:pt x="3319" y="449"/>
                    <a:pt x="3310" y="441"/>
                  </a:cubicBezTo>
                  <a:cubicBezTo>
                    <a:pt x="3303" y="440"/>
                    <a:pt x="3326" y="438"/>
                    <a:pt x="3291" y="436"/>
                  </a:cubicBezTo>
                  <a:cubicBezTo>
                    <a:pt x="3330" y="435"/>
                    <a:pt x="3302" y="433"/>
                    <a:pt x="3309" y="431"/>
                  </a:cubicBezTo>
                  <a:cubicBezTo>
                    <a:pt x="3316" y="430"/>
                    <a:pt x="3360" y="428"/>
                    <a:pt x="3311" y="426"/>
                  </a:cubicBezTo>
                  <a:cubicBezTo>
                    <a:pt x="3321" y="425"/>
                    <a:pt x="3399" y="422"/>
                    <a:pt x="3351" y="420"/>
                  </a:cubicBezTo>
                  <a:cubicBezTo>
                    <a:pt x="3392" y="418"/>
                    <a:pt x="3364" y="415"/>
                    <a:pt x="3372" y="413"/>
                  </a:cubicBezTo>
                  <a:cubicBezTo>
                    <a:pt x="3387" y="407"/>
                    <a:pt x="3394" y="408"/>
                    <a:pt x="3413" y="404"/>
                  </a:cubicBezTo>
                  <a:cubicBezTo>
                    <a:pt x="3362" y="403"/>
                    <a:pt x="3421" y="402"/>
                    <a:pt x="3414" y="401"/>
                  </a:cubicBezTo>
                  <a:cubicBezTo>
                    <a:pt x="3406" y="399"/>
                    <a:pt x="3429" y="398"/>
                    <a:pt x="3396" y="397"/>
                  </a:cubicBezTo>
                  <a:cubicBezTo>
                    <a:pt x="3421" y="396"/>
                    <a:pt x="3411" y="395"/>
                    <a:pt x="3414" y="393"/>
                  </a:cubicBezTo>
                  <a:cubicBezTo>
                    <a:pt x="3416" y="393"/>
                    <a:pt x="3434" y="392"/>
                    <a:pt x="3426" y="391"/>
                  </a:cubicBezTo>
                  <a:cubicBezTo>
                    <a:pt x="3403" y="390"/>
                    <a:pt x="3419" y="389"/>
                    <a:pt x="3414" y="387"/>
                  </a:cubicBezTo>
                  <a:cubicBezTo>
                    <a:pt x="3460" y="386"/>
                    <a:pt x="3421" y="385"/>
                    <a:pt x="3423" y="384"/>
                  </a:cubicBezTo>
                  <a:cubicBezTo>
                    <a:pt x="3432" y="379"/>
                    <a:pt x="3438" y="374"/>
                    <a:pt x="3426" y="373"/>
                  </a:cubicBezTo>
                  <a:cubicBezTo>
                    <a:pt x="3399" y="372"/>
                    <a:pt x="3448" y="372"/>
                    <a:pt x="3438" y="371"/>
                  </a:cubicBezTo>
                  <a:cubicBezTo>
                    <a:pt x="3433" y="370"/>
                    <a:pt x="3393" y="369"/>
                    <a:pt x="3430" y="369"/>
                  </a:cubicBezTo>
                  <a:cubicBezTo>
                    <a:pt x="3433" y="368"/>
                    <a:pt x="3418" y="367"/>
                    <a:pt x="3416" y="367"/>
                  </a:cubicBezTo>
                  <a:cubicBezTo>
                    <a:pt x="3415" y="366"/>
                    <a:pt x="3445" y="366"/>
                    <a:pt x="3421" y="365"/>
                  </a:cubicBezTo>
                  <a:cubicBezTo>
                    <a:pt x="3418" y="365"/>
                    <a:pt x="3437" y="364"/>
                    <a:pt x="3433" y="364"/>
                  </a:cubicBezTo>
                  <a:cubicBezTo>
                    <a:pt x="3421" y="363"/>
                    <a:pt x="3412" y="362"/>
                    <a:pt x="3413" y="361"/>
                  </a:cubicBezTo>
                  <a:cubicBezTo>
                    <a:pt x="3414" y="360"/>
                    <a:pt x="3417" y="359"/>
                    <a:pt x="3401" y="358"/>
                  </a:cubicBezTo>
                  <a:cubicBezTo>
                    <a:pt x="3373" y="356"/>
                    <a:pt x="3426" y="356"/>
                    <a:pt x="3413" y="355"/>
                  </a:cubicBezTo>
                  <a:cubicBezTo>
                    <a:pt x="3396" y="354"/>
                    <a:pt x="3398" y="352"/>
                    <a:pt x="3412" y="351"/>
                  </a:cubicBezTo>
                  <a:cubicBezTo>
                    <a:pt x="3425" y="350"/>
                    <a:pt x="3407" y="347"/>
                    <a:pt x="3414" y="343"/>
                  </a:cubicBezTo>
                  <a:cubicBezTo>
                    <a:pt x="3418" y="342"/>
                    <a:pt x="3443" y="340"/>
                    <a:pt x="3431" y="339"/>
                  </a:cubicBezTo>
                  <a:cubicBezTo>
                    <a:pt x="3410" y="338"/>
                    <a:pt x="3444" y="337"/>
                    <a:pt x="3435" y="336"/>
                  </a:cubicBezTo>
                  <a:cubicBezTo>
                    <a:pt x="3428" y="335"/>
                    <a:pt x="3414" y="334"/>
                    <a:pt x="3415" y="331"/>
                  </a:cubicBezTo>
                  <a:cubicBezTo>
                    <a:pt x="3417" y="331"/>
                    <a:pt x="3450" y="330"/>
                    <a:pt x="3427" y="329"/>
                  </a:cubicBezTo>
                  <a:cubicBezTo>
                    <a:pt x="3407" y="329"/>
                    <a:pt x="3408" y="328"/>
                    <a:pt x="3422" y="327"/>
                  </a:cubicBezTo>
                  <a:cubicBezTo>
                    <a:pt x="3448" y="326"/>
                    <a:pt x="3417" y="324"/>
                    <a:pt x="3451" y="323"/>
                  </a:cubicBezTo>
                  <a:cubicBezTo>
                    <a:pt x="3452" y="323"/>
                    <a:pt x="3448" y="323"/>
                    <a:pt x="3444" y="323"/>
                  </a:cubicBezTo>
                  <a:cubicBezTo>
                    <a:pt x="3401" y="322"/>
                    <a:pt x="3468" y="321"/>
                    <a:pt x="3444" y="320"/>
                  </a:cubicBezTo>
                  <a:cubicBezTo>
                    <a:pt x="3419" y="320"/>
                    <a:pt x="3451" y="300"/>
                    <a:pt x="3423" y="299"/>
                  </a:cubicBezTo>
                  <a:cubicBezTo>
                    <a:pt x="3411" y="298"/>
                    <a:pt x="3432" y="297"/>
                    <a:pt x="3434" y="296"/>
                  </a:cubicBezTo>
                  <a:cubicBezTo>
                    <a:pt x="3435" y="294"/>
                    <a:pt x="3400" y="294"/>
                    <a:pt x="3421" y="292"/>
                  </a:cubicBezTo>
                  <a:cubicBezTo>
                    <a:pt x="3433" y="291"/>
                    <a:pt x="3422" y="289"/>
                    <a:pt x="3393" y="289"/>
                  </a:cubicBezTo>
                  <a:cubicBezTo>
                    <a:pt x="3398" y="288"/>
                    <a:pt x="3408" y="288"/>
                    <a:pt x="3407" y="288"/>
                  </a:cubicBezTo>
                  <a:cubicBezTo>
                    <a:pt x="3388" y="287"/>
                    <a:pt x="3434" y="285"/>
                    <a:pt x="3409" y="284"/>
                  </a:cubicBezTo>
                  <a:cubicBezTo>
                    <a:pt x="3376" y="282"/>
                    <a:pt x="3398" y="280"/>
                    <a:pt x="3395" y="278"/>
                  </a:cubicBezTo>
                  <a:cubicBezTo>
                    <a:pt x="3394" y="278"/>
                    <a:pt x="3427" y="277"/>
                    <a:pt x="3402" y="276"/>
                  </a:cubicBezTo>
                  <a:cubicBezTo>
                    <a:pt x="3392" y="276"/>
                    <a:pt x="3411" y="274"/>
                    <a:pt x="3413" y="273"/>
                  </a:cubicBezTo>
                  <a:cubicBezTo>
                    <a:pt x="3415" y="263"/>
                    <a:pt x="3416" y="265"/>
                    <a:pt x="3393" y="263"/>
                  </a:cubicBezTo>
                  <a:cubicBezTo>
                    <a:pt x="3432" y="262"/>
                    <a:pt x="3394" y="261"/>
                    <a:pt x="3393" y="259"/>
                  </a:cubicBezTo>
                  <a:cubicBezTo>
                    <a:pt x="3395" y="249"/>
                    <a:pt x="3382" y="251"/>
                    <a:pt x="3372" y="247"/>
                  </a:cubicBezTo>
                  <a:cubicBezTo>
                    <a:pt x="3367" y="245"/>
                    <a:pt x="3388" y="244"/>
                    <a:pt x="3351" y="243"/>
                  </a:cubicBezTo>
                  <a:cubicBezTo>
                    <a:pt x="3412" y="241"/>
                    <a:pt x="3324" y="240"/>
                    <a:pt x="3356" y="236"/>
                  </a:cubicBezTo>
                  <a:cubicBezTo>
                    <a:pt x="3387" y="235"/>
                    <a:pt x="3367" y="233"/>
                    <a:pt x="3371" y="231"/>
                  </a:cubicBezTo>
                  <a:cubicBezTo>
                    <a:pt x="3372" y="231"/>
                    <a:pt x="3349" y="230"/>
                    <a:pt x="3353" y="229"/>
                  </a:cubicBezTo>
                  <a:cubicBezTo>
                    <a:pt x="3369" y="227"/>
                    <a:pt x="3415" y="226"/>
                    <a:pt x="3380" y="225"/>
                  </a:cubicBezTo>
                  <a:cubicBezTo>
                    <a:pt x="3370" y="224"/>
                    <a:pt x="3397" y="222"/>
                    <a:pt x="3388" y="222"/>
                  </a:cubicBezTo>
                  <a:cubicBezTo>
                    <a:pt x="3354" y="221"/>
                    <a:pt x="3392" y="220"/>
                    <a:pt x="3396" y="220"/>
                  </a:cubicBezTo>
                  <a:cubicBezTo>
                    <a:pt x="3407" y="219"/>
                    <a:pt x="3357" y="219"/>
                    <a:pt x="3384" y="218"/>
                  </a:cubicBezTo>
                  <a:cubicBezTo>
                    <a:pt x="3393" y="217"/>
                    <a:pt x="3381" y="216"/>
                    <a:pt x="3382" y="215"/>
                  </a:cubicBezTo>
                  <a:cubicBezTo>
                    <a:pt x="3382" y="215"/>
                    <a:pt x="3394" y="214"/>
                    <a:pt x="3385" y="213"/>
                  </a:cubicBezTo>
                  <a:cubicBezTo>
                    <a:pt x="3360" y="212"/>
                    <a:pt x="3407" y="211"/>
                    <a:pt x="3396" y="210"/>
                  </a:cubicBezTo>
                  <a:cubicBezTo>
                    <a:pt x="3371" y="207"/>
                    <a:pt x="3420" y="204"/>
                    <a:pt x="3394" y="202"/>
                  </a:cubicBezTo>
                  <a:cubicBezTo>
                    <a:pt x="3386" y="202"/>
                    <a:pt x="3421" y="199"/>
                    <a:pt x="3407" y="198"/>
                  </a:cubicBezTo>
                  <a:cubicBezTo>
                    <a:pt x="3384" y="197"/>
                    <a:pt x="3395" y="196"/>
                    <a:pt x="3393" y="195"/>
                  </a:cubicBezTo>
                  <a:cubicBezTo>
                    <a:pt x="3389" y="193"/>
                    <a:pt x="3442" y="191"/>
                    <a:pt x="3393" y="189"/>
                  </a:cubicBezTo>
                  <a:cubicBezTo>
                    <a:pt x="3392" y="189"/>
                    <a:pt x="3399" y="189"/>
                    <a:pt x="3401" y="189"/>
                  </a:cubicBezTo>
                  <a:cubicBezTo>
                    <a:pt x="3413" y="187"/>
                    <a:pt x="3435" y="185"/>
                    <a:pt x="3437" y="184"/>
                  </a:cubicBezTo>
                  <a:cubicBezTo>
                    <a:pt x="3438" y="182"/>
                    <a:pt x="3410" y="180"/>
                    <a:pt x="3434" y="179"/>
                  </a:cubicBezTo>
                  <a:cubicBezTo>
                    <a:pt x="3403" y="178"/>
                    <a:pt x="3442" y="177"/>
                    <a:pt x="3414" y="176"/>
                  </a:cubicBezTo>
                  <a:cubicBezTo>
                    <a:pt x="3446" y="174"/>
                    <a:pt x="3403" y="173"/>
                    <a:pt x="3412" y="172"/>
                  </a:cubicBezTo>
                  <a:cubicBezTo>
                    <a:pt x="3425" y="170"/>
                    <a:pt x="3402" y="166"/>
                    <a:pt x="3402" y="165"/>
                  </a:cubicBezTo>
                  <a:cubicBezTo>
                    <a:pt x="3429" y="161"/>
                    <a:pt x="3397" y="139"/>
                    <a:pt x="3428" y="140"/>
                  </a:cubicBezTo>
                  <a:cubicBezTo>
                    <a:pt x="3391" y="140"/>
                    <a:pt x="3431" y="139"/>
                    <a:pt x="3426" y="138"/>
                  </a:cubicBezTo>
                  <a:cubicBezTo>
                    <a:pt x="3399" y="137"/>
                    <a:pt x="3431" y="125"/>
                    <a:pt x="3435" y="119"/>
                  </a:cubicBezTo>
                  <a:cubicBezTo>
                    <a:pt x="3481" y="117"/>
                    <a:pt x="3427" y="116"/>
                    <a:pt x="3418" y="114"/>
                  </a:cubicBezTo>
                  <a:cubicBezTo>
                    <a:pt x="3470" y="112"/>
                    <a:pt x="3467" y="109"/>
                    <a:pt x="3473" y="106"/>
                  </a:cubicBezTo>
                  <a:cubicBezTo>
                    <a:pt x="3481" y="102"/>
                    <a:pt x="3513" y="97"/>
                    <a:pt x="3497" y="93"/>
                  </a:cubicBezTo>
                  <a:cubicBezTo>
                    <a:pt x="3496" y="93"/>
                    <a:pt x="3494" y="93"/>
                    <a:pt x="3497" y="93"/>
                  </a:cubicBezTo>
                  <a:cubicBezTo>
                    <a:pt x="3542" y="91"/>
                    <a:pt x="3508" y="89"/>
                    <a:pt x="3528" y="88"/>
                  </a:cubicBezTo>
                  <a:cubicBezTo>
                    <a:pt x="3557" y="85"/>
                    <a:pt x="3518" y="81"/>
                    <a:pt x="3553" y="80"/>
                  </a:cubicBezTo>
                  <a:cubicBezTo>
                    <a:pt x="3563" y="80"/>
                    <a:pt x="3528" y="79"/>
                    <a:pt x="3555" y="78"/>
                  </a:cubicBezTo>
                  <a:cubicBezTo>
                    <a:pt x="3559" y="78"/>
                    <a:pt x="3546" y="77"/>
                    <a:pt x="3538" y="76"/>
                  </a:cubicBezTo>
                  <a:cubicBezTo>
                    <a:pt x="3529" y="76"/>
                    <a:pt x="3572" y="76"/>
                    <a:pt x="3547" y="74"/>
                  </a:cubicBezTo>
                  <a:cubicBezTo>
                    <a:pt x="3509" y="73"/>
                    <a:pt x="3576" y="73"/>
                    <a:pt x="3577" y="73"/>
                  </a:cubicBezTo>
                  <a:cubicBezTo>
                    <a:pt x="3536" y="71"/>
                    <a:pt x="3590" y="66"/>
                    <a:pt x="3523" y="64"/>
                  </a:cubicBezTo>
                  <a:cubicBezTo>
                    <a:pt x="3579" y="62"/>
                    <a:pt x="3479" y="60"/>
                    <a:pt x="3536" y="59"/>
                  </a:cubicBezTo>
                  <a:cubicBezTo>
                    <a:pt x="3503" y="58"/>
                    <a:pt x="3521" y="57"/>
                    <a:pt x="3518" y="55"/>
                  </a:cubicBezTo>
                  <a:cubicBezTo>
                    <a:pt x="3512" y="48"/>
                    <a:pt x="3532" y="50"/>
                    <a:pt x="3497" y="48"/>
                  </a:cubicBezTo>
                  <a:cubicBezTo>
                    <a:pt x="3525" y="47"/>
                    <a:pt x="3497" y="46"/>
                    <a:pt x="3496" y="45"/>
                  </a:cubicBezTo>
                  <a:cubicBezTo>
                    <a:pt x="3495" y="40"/>
                    <a:pt x="3471" y="35"/>
                    <a:pt x="3474" y="31"/>
                  </a:cubicBezTo>
                  <a:cubicBezTo>
                    <a:pt x="3453" y="30"/>
                    <a:pt x="3483" y="29"/>
                    <a:pt x="3456" y="28"/>
                  </a:cubicBezTo>
                  <a:cubicBezTo>
                    <a:pt x="3432" y="28"/>
                    <a:pt x="3497" y="27"/>
                    <a:pt x="3460" y="26"/>
                  </a:cubicBezTo>
                  <a:cubicBezTo>
                    <a:pt x="3479" y="25"/>
                    <a:pt x="3497" y="24"/>
                    <a:pt x="3518" y="24"/>
                  </a:cubicBezTo>
                  <a:cubicBezTo>
                    <a:pt x="3424" y="0"/>
                    <a:pt x="3346" y="11"/>
                    <a:pt x="3225" y="18"/>
                  </a:cubicBezTo>
                  <a:cubicBezTo>
                    <a:pt x="3287" y="8"/>
                    <a:pt x="3253" y="14"/>
                    <a:pt x="3299" y="8"/>
                  </a:cubicBezTo>
                  <a:cubicBezTo>
                    <a:pt x="3331" y="7"/>
                    <a:pt x="3318" y="7"/>
                    <a:pt x="3309" y="6"/>
                  </a:cubicBezTo>
                  <a:cubicBezTo>
                    <a:pt x="3262" y="-1"/>
                    <a:pt x="3113" y="-2"/>
                    <a:pt x="3089" y="6"/>
                  </a:cubicBezTo>
                  <a:cubicBezTo>
                    <a:pt x="3109" y="8"/>
                    <a:pt x="3099" y="10"/>
                    <a:pt x="3098" y="12"/>
                  </a:cubicBezTo>
                  <a:cubicBezTo>
                    <a:pt x="3098" y="12"/>
                    <a:pt x="3084" y="13"/>
                    <a:pt x="3101" y="13"/>
                  </a:cubicBezTo>
                  <a:cubicBezTo>
                    <a:pt x="3132" y="15"/>
                    <a:pt x="3117" y="15"/>
                    <a:pt x="3107" y="17"/>
                  </a:cubicBezTo>
                  <a:cubicBezTo>
                    <a:pt x="3090" y="21"/>
                    <a:pt x="3013" y="21"/>
                    <a:pt x="2939" y="22"/>
                  </a:cubicBezTo>
                  <a:cubicBezTo>
                    <a:pt x="2982" y="26"/>
                    <a:pt x="2998" y="23"/>
                    <a:pt x="3056" y="22"/>
                  </a:cubicBezTo>
                  <a:cubicBezTo>
                    <a:pt x="3002" y="33"/>
                    <a:pt x="2797" y="29"/>
                    <a:pt x="2680" y="28"/>
                  </a:cubicBezTo>
                  <a:cubicBezTo>
                    <a:pt x="2742" y="31"/>
                    <a:pt x="2723" y="34"/>
                    <a:pt x="2747" y="36"/>
                  </a:cubicBezTo>
                  <a:cubicBezTo>
                    <a:pt x="2511" y="43"/>
                    <a:pt x="2264" y="51"/>
                    <a:pt x="2040" y="63"/>
                  </a:cubicBezTo>
                  <a:cubicBezTo>
                    <a:pt x="2045" y="63"/>
                    <a:pt x="2051" y="63"/>
                    <a:pt x="2057" y="63"/>
                  </a:cubicBezTo>
                  <a:cubicBezTo>
                    <a:pt x="2047" y="63"/>
                    <a:pt x="2037" y="64"/>
                    <a:pt x="2027" y="67"/>
                  </a:cubicBezTo>
                  <a:cubicBezTo>
                    <a:pt x="2037" y="67"/>
                    <a:pt x="2049" y="67"/>
                    <a:pt x="2059" y="67"/>
                  </a:cubicBezTo>
                  <a:cubicBezTo>
                    <a:pt x="2045" y="68"/>
                    <a:pt x="2032" y="68"/>
                    <a:pt x="2028" y="69"/>
                  </a:cubicBezTo>
                  <a:cubicBezTo>
                    <a:pt x="2040" y="70"/>
                    <a:pt x="2022" y="70"/>
                    <a:pt x="2019" y="69"/>
                  </a:cubicBezTo>
                  <a:cubicBezTo>
                    <a:pt x="2024" y="69"/>
                    <a:pt x="2038" y="69"/>
                    <a:pt x="2028" y="69"/>
                  </a:cubicBezTo>
                  <a:cubicBezTo>
                    <a:pt x="1971" y="71"/>
                    <a:pt x="2013" y="71"/>
                    <a:pt x="1984" y="74"/>
                  </a:cubicBezTo>
                  <a:cubicBezTo>
                    <a:pt x="1946" y="80"/>
                    <a:pt x="1908" y="80"/>
                    <a:pt x="1870" y="93"/>
                  </a:cubicBezTo>
                  <a:cubicBezTo>
                    <a:pt x="1863" y="94"/>
                    <a:pt x="1845" y="95"/>
                    <a:pt x="1872" y="96"/>
                  </a:cubicBezTo>
                  <a:cubicBezTo>
                    <a:pt x="1827" y="96"/>
                    <a:pt x="1857" y="98"/>
                    <a:pt x="1845" y="99"/>
                  </a:cubicBezTo>
                  <a:cubicBezTo>
                    <a:pt x="1824" y="101"/>
                    <a:pt x="1821" y="102"/>
                    <a:pt x="1841" y="104"/>
                  </a:cubicBezTo>
                  <a:cubicBezTo>
                    <a:pt x="1857" y="105"/>
                    <a:pt x="1800" y="106"/>
                    <a:pt x="1847" y="106"/>
                  </a:cubicBezTo>
                  <a:cubicBezTo>
                    <a:pt x="1840" y="108"/>
                    <a:pt x="1792" y="109"/>
                    <a:pt x="1830" y="110"/>
                  </a:cubicBezTo>
                  <a:cubicBezTo>
                    <a:pt x="1797" y="111"/>
                    <a:pt x="1839" y="111"/>
                    <a:pt x="1832" y="112"/>
                  </a:cubicBezTo>
                  <a:cubicBezTo>
                    <a:pt x="1825" y="114"/>
                    <a:pt x="1812" y="113"/>
                    <a:pt x="1811" y="116"/>
                  </a:cubicBezTo>
                  <a:cubicBezTo>
                    <a:pt x="1817" y="117"/>
                    <a:pt x="1836" y="118"/>
                    <a:pt x="1829" y="118"/>
                  </a:cubicBezTo>
                  <a:cubicBezTo>
                    <a:pt x="1817" y="119"/>
                    <a:pt x="1810" y="120"/>
                    <a:pt x="1810" y="121"/>
                  </a:cubicBezTo>
                  <a:cubicBezTo>
                    <a:pt x="1828" y="138"/>
                    <a:pt x="1719" y="141"/>
                    <a:pt x="1790" y="142"/>
                  </a:cubicBezTo>
                  <a:cubicBezTo>
                    <a:pt x="1754" y="143"/>
                    <a:pt x="1793" y="144"/>
                    <a:pt x="1781" y="144"/>
                  </a:cubicBezTo>
                  <a:cubicBezTo>
                    <a:pt x="1764" y="147"/>
                    <a:pt x="1802" y="147"/>
                    <a:pt x="1769" y="148"/>
                  </a:cubicBezTo>
                  <a:cubicBezTo>
                    <a:pt x="1779" y="150"/>
                    <a:pt x="1735" y="151"/>
                    <a:pt x="1769" y="153"/>
                  </a:cubicBezTo>
                  <a:cubicBezTo>
                    <a:pt x="1787" y="154"/>
                    <a:pt x="1726" y="155"/>
                    <a:pt x="1768" y="156"/>
                  </a:cubicBezTo>
                  <a:cubicBezTo>
                    <a:pt x="1718" y="158"/>
                    <a:pt x="1637" y="162"/>
                    <a:pt x="1666" y="166"/>
                  </a:cubicBezTo>
                  <a:cubicBezTo>
                    <a:pt x="1648" y="166"/>
                    <a:pt x="1636" y="166"/>
                    <a:pt x="1619" y="167"/>
                  </a:cubicBezTo>
                  <a:cubicBezTo>
                    <a:pt x="1635" y="170"/>
                    <a:pt x="1703" y="168"/>
                    <a:pt x="1665" y="169"/>
                  </a:cubicBezTo>
                  <a:lnTo>
                    <a:pt x="1665" y="169"/>
                  </a:lnTo>
                  <a:cubicBezTo>
                    <a:pt x="1658" y="169"/>
                    <a:pt x="1651" y="169"/>
                    <a:pt x="1644" y="170"/>
                  </a:cubicBezTo>
                  <a:cubicBezTo>
                    <a:pt x="1705" y="177"/>
                    <a:pt x="1601" y="174"/>
                    <a:pt x="1570" y="175"/>
                  </a:cubicBezTo>
                  <a:cubicBezTo>
                    <a:pt x="1616" y="176"/>
                    <a:pt x="1576" y="177"/>
                    <a:pt x="1591" y="177"/>
                  </a:cubicBezTo>
                  <a:cubicBezTo>
                    <a:pt x="1615" y="178"/>
                    <a:pt x="1554" y="179"/>
                    <a:pt x="1590" y="180"/>
                  </a:cubicBezTo>
                  <a:cubicBezTo>
                    <a:pt x="1609" y="180"/>
                    <a:pt x="1704" y="176"/>
                    <a:pt x="1665" y="177"/>
                  </a:cubicBezTo>
                  <a:lnTo>
                    <a:pt x="1665" y="177"/>
                  </a:lnTo>
                  <a:cubicBezTo>
                    <a:pt x="1651" y="178"/>
                    <a:pt x="1637" y="178"/>
                    <a:pt x="1623" y="179"/>
                  </a:cubicBezTo>
                  <a:cubicBezTo>
                    <a:pt x="1628" y="180"/>
                    <a:pt x="1633" y="180"/>
                    <a:pt x="1639" y="181"/>
                  </a:cubicBezTo>
                  <a:cubicBezTo>
                    <a:pt x="1613" y="182"/>
                    <a:pt x="1616" y="182"/>
                    <a:pt x="1607" y="184"/>
                  </a:cubicBezTo>
                  <a:cubicBezTo>
                    <a:pt x="1578" y="186"/>
                    <a:pt x="1609" y="189"/>
                    <a:pt x="1620" y="188"/>
                  </a:cubicBezTo>
                  <a:cubicBezTo>
                    <a:pt x="1614" y="188"/>
                    <a:pt x="1608" y="188"/>
                    <a:pt x="1603" y="188"/>
                  </a:cubicBezTo>
                  <a:cubicBezTo>
                    <a:pt x="1590" y="190"/>
                    <a:pt x="1709" y="189"/>
                    <a:pt x="1644" y="189"/>
                  </a:cubicBezTo>
                  <a:cubicBezTo>
                    <a:pt x="1717" y="188"/>
                    <a:pt x="1603" y="191"/>
                    <a:pt x="1603" y="191"/>
                  </a:cubicBezTo>
                  <a:cubicBezTo>
                    <a:pt x="1617" y="191"/>
                    <a:pt x="1630" y="191"/>
                    <a:pt x="1643" y="191"/>
                  </a:cubicBezTo>
                  <a:cubicBezTo>
                    <a:pt x="1599" y="195"/>
                    <a:pt x="1656" y="190"/>
                    <a:pt x="1675" y="193"/>
                  </a:cubicBezTo>
                  <a:cubicBezTo>
                    <a:pt x="1662" y="192"/>
                    <a:pt x="1665" y="192"/>
                    <a:pt x="1677" y="192"/>
                  </a:cubicBezTo>
                  <a:cubicBezTo>
                    <a:pt x="1652" y="194"/>
                    <a:pt x="1638" y="194"/>
                    <a:pt x="1624" y="194"/>
                  </a:cubicBezTo>
                  <a:cubicBezTo>
                    <a:pt x="1665" y="198"/>
                    <a:pt x="1629" y="205"/>
                    <a:pt x="1603" y="203"/>
                  </a:cubicBezTo>
                  <a:cubicBezTo>
                    <a:pt x="1613" y="204"/>
                    <a:pt x="1641" y="206"/>
                    <a:pt x="1621" y="206"/>
                  </a:cubicBezTo>
                  <a:cubicBezTo>
                    <a:pt x="1594" y="207"/>
                    <a:pt x="1624" y="208"/>
                    <a:pt x="1623" y="208"/>
                  </a:cubicBezTo>
                  <a:cubicBezTo>
                    <a:pt x="1672" y="208"/>
                    <a:pt x="1623" y="206"/>
                    <a:pt x="1653" y="205"/>
                  </a:cubicBezTo>
                  <a:cubicBezTo>
                    <a:pt x="1707" y="206"/>
                    <a:pt x="1653" y="207"/>
                    <a:pt x="1665" y="208"/>
                  </a:cubicBezTo>
                  <a:cubicBezTo>
                    <a:pt x="1651" y="209"/>
                    <a:pt x="1637" y="209"/>
                    <a:pt x="1623" y="209"/>
                  </a:cubicBezTo>
                  <a:lnTo>
                    <a:pt x="1623" y="210"/>
                  </a:lnTo>
                  <a:cubicBezTo>
                    <a:pt x="1629" y="210"/>
                    <a:pt x="1635" y="210"/>
                    <a:pt x="1641" y="210"/>
                  </a:cubicBezTo>
                  <a:cubicBezTo>
                    <a:pt x="1635" y="211"/>
                    <a:pt x="1629" y="211"/>
                    <a:pt x="1623" y="211"/>
                  </a:cubicBezTo>
                  <a:lnTo>
                    <a:pt x="1623" y="211"/>
                  </a:lnTo>
                  <a:cubicBezTo>
                    <a:pt x="1640" y="212"/>
                    <a:pt x="1701" y="211"/>
                    <a:pt x="1665" y="211"/>
                  </a:cubicBezTo>
                  <a:lnTo>
                    <a:pt x="1665" y="212"/>
                  </a:lnTo>
                  <a:cubicBezTo>
                    <a:pt x="1671" y="212"/>
                    <a:pt x="1676" y="213"/>
                    <a:pt x="1682" y="213"/>
                  </a:cubicBezTo>
                  <a:cubicBezTo>
                    <a:pt x="1662" y="213"/>
                    <a:pt x="1644" y="214"/>
                    <a:pt x="1623" y="214"/>
                  </a:cubicBezTo>
                  <a:cubicBezTo>
                    <a:pt x="1636" y="214"/>
                    <a:pt x="1648" y="215"/>
                    <a:pt x="1665" y="215"/>
                  </a:cubicBezTo>
                  <a:cubicBezTo>
                    <a:pt x="1662" y="226"/>
                    <a:pt x="1682" y="222"/>
                    <a:pt x="1666" y="228"/>
                  </a:cubicBezTo>
                  <a:cubicBezTo>
                    <a:pt x="1677" y="232"/>
                    <a:pt x="1678" y="231"/>
                    <a:pt x="1666" y="233"/>
                  </a:cubicBezTo>
                  <a:cubicBezTo>
                    <a:pt x="1666" y="234"/>
                    <a:pt x="1681" y="235"/>
                    <a:pt x="1676" y="235"/>
                  </a:cubicBezTo>
                  <a:cubicBezTo>
                    <a:pt x="1640" y="236"/>
                    <a:pt x="1687" y="237"/>
                    <a:pt x="1677" y="238"/>
                  </a:cubicBezTo>
                  <a:cubicBezTo>
                    <a:pt x="1664" y="240"/>
                    <a:pt x="1665" y="239"/>
                    <a:pt x="1665" y="245"/>
                  </a:cubicBezTo>
                  <a:cubicBezTo>
                    <a:pt x="1665" y="246"/>
                    <a:pt x="1654" y="248"/>
                    <a:pt x="1668" y="249"/>
                  </a:cubicBezTo>
                  <a:cubicBezTo>
                    <a:pt x="1683" y="251"/>
                    <a:pt x="1660" y="251"/>
                    <a:pt x="1665" y="253"/>
                  </a:cubicBezTo>
                  <a:cubicBezTo>
                    <a:pt x="1668" y="253"/>
                    <a:pt x="1678" y="254"/>
                    <a:pt x="1679" y="254"/>
                  </a:cubicBezTo>
                  <a:cubicBezTo>
                    <a:pt x="1654" y="257"/>
                    <a:pt x="1690" y="258"/>
                    <a:pt x="1702" y="260"/>
                  </a:cubicBezTo>
                  <a:cubicBezTo>
                    <a:pt x="1686" y="260"/>
                    <a:pt x="1684" y="260"/>
                    <a:pt x="1687" y="261"/>
                  </a:cubicBezTo>
                  <a:cubicBezTo>
                    <a:pt x="1716" y="262"/>
                    <a:pt x="1697" y="263"/>
                    <a:pt x="1724" y="265"/>
                  </a:cubicBezTo>
                  <a:cubicBezTo>
                    <a:pt x="1705" y="267"/>
                    <a:pt x="1667" y="267"/>
                    <a:pt x="1723" y="271"/>
                  </a:cubicBezTo>
                  <a:cubicBezTo>
                    <a:pt x="1708" y="272"/>
                    <a:pt x="1697" y="272"/>
                    <a:pt x="1686" y="272"/>
                  </a:cubicBezTo>
                  <a:cubicBezTo>
                    <a:pt x="1700" y="273"/>
                    <a:pt x="1713" y="273"/>
                    <a:pt x="1730" y="274"/>
                  </a:cubicBezTo>
                  <a:cubicBezTo>
                    <a:pt x="1641" y="275"/>
                    <a:pt x="1751" y="275"/>
                    <a:pt x="1707" y="276"/>
                  </a:cubicBezTo>
                  <a:lnTo>
                    <a:pt x="1707" y="275"/>
                  </a:lnTo>
                  <a:cubicBezTo>
                    <a:pt x="1715" y="278"/>
                    <a:pt x="1736" y="280"/>
                    <a:pt x="1688" y="281"/>
                  </a:cubicBezTo>
                  <a:cubicBezTo>
                    <a:pt x="1692" y="282"/>
                    <a:pt x="1713" y="283"/>
                    <a:pt x="1724" y="283"/>
                  </a:cubicBezTo>
                  <a:cubicBezTo>
                    <a:pt x="1713" y="283"/>
                    <a:pt x="1692" y="284"/>
                    <a:pt x="1687" y="285"/>
                  </a:cubicBezTo>
                  <a:cubicBezTo>
                    <a:pt x="1704" y="288"/>
                    <a:pt x="1753" y="293"/>
                    <a:pt x="1683" y="294"/>
                  </a:cubicBezTo>
                  <a:cubicBezTo>
                    <a:pt x="1700" y="294"/>
                    <a:pt x="1713" y="295"/>
                    <a:pt x="1726" y="295"/>
                  </a:cubicBezTo>
                  <a:cubicBezTo>
                    <a:pt x="1713" y="295"/>
                    <a:pt x="1701" y="296"/>
                    <a:pt x="1689" y="297"/>
                  </a:cubicBezTo>
                  <a:cubicBezTo>
                    <a:pt x="1716" y="297"/>
                    <a:pt x="1681" y="298"/>
                    <a:pt x="1704" y="299"/>
                  </a:cubicBezTo>
                  <a:cubicBezTo>
                    <a:pt x="1714" y="300"/>
                    <a:pt x="1679" y="302"/>
                    <a:pt x="1689" y="302"/>
                  </a:cubicBezTo>
                  <a:cubicBezTo>
                    <a:pt x="1719" y="306"/>
                    <a:pt x="1703" y="304"/>
                    <a:pt x="1707" y="315"/>
                  </a:cubicBezTo>
                  <a:cubicBezTo>
                    <a:pt x="1709" y="321"/>
                    <a:pt x="1691" y="322"/>
                    <a:pt x="1686" y="322"/>
                  </a:cubicBezTo>
                  <a:cubicBezTo>
                    <a:pt x="1690" y="321"/>
                    <a:pt x="1705" y="322"/>
                    <a:pt x="1695" y="322"/>
                  </a:cubicBezTo>
                  <a:cubicBezTo>
                    <a:pt x="1679" y="322"/>
                    <a:pt x="1667" y="322"/>
                    <a:pt x="1666" y="322"/>
                  </a:cubicBezTo>
                  <a:cubicBezTo>
                    <a:pt x="1656" y="326"/>
                    <a:pt x="1715" y="325"/>
                    <a:pt x="1720" y="329"/>
                  </a:cubicBezTo>
                  <a:cubicBezTo>
                    <a:pt x="1712" y="329"/>
                    <a:pt x="1700" y="330"/>
                    <a:pt x="1690" y="330"/>
                  </a:cubicBezTo>
                  <a:cubicBezTo>
                    <a:pt x="1701" y="331"/>
                    <a:pt x="1726" y="332"/>
                    <a:pt x="1719" y="333"/>
                  </a:cubicBezTo>
                  <a:cubicBezTo>
                    <a:pt x="1707" y="334"/>
                    <a:pt x="1721" y="334"/>
                    <a:pt x="1725" y="334"/>
                  </a:cubicBezTo>
                  <a:cubicBezTo>
                    <a:pt x="1728" y="335"/>
                    <a:pt x="1713" y="335"/>
                    <a:pt x="1707" y="336"/>
                  </a:cubicBezTo>
                  <a:cubicBezTo>
                    <a:pt x="1751" y="333"/>
                    <a:pt x="1703" y="345"/>
                    <a:pt x="1744" y="350"/>
                  </a:cubicBezTo>
                  <a:cubicBezTo>
                    <a:pt x="1709" y="353"/>
                    <a:pt x="1737" y="356"/>
                    <a:pt x="1727" y="359"/>
                  </a:cubicBezTo>
                  <a:cubicBezTo>
                    <a:pt x="1711" y="361"/>
                    <a:pt x="1726" y="362"/>
                    <a:pt x="1707" y="364"/>
                  </a:cubicBezTo>
                  <a:cubicBezTo>
                    <a:pt x="1725" y="364"/>
                    <a:pt x="1722" y="365"/>
                    <a:pt x="1737" y="367"/>
                  </a:cubicBezTo>
                  <a:cubicBezTo>
                    <a:pt x="1749" y="368"/>
                    <a:pt x="1730" y="368"/>
                    <a:pt x="1727" y="368"/>
                  </a:cubicBezTo>
                  <a:cubicBezTo>
                    <a:pt x="1758" y="367"/>
                    <a:pt x="1691" y="369"/>
                    <a:pt x="1684" y="369"/>
                  </a:cubicBezTo>
                  <a:cubicBezTo>
                    <a:pt x="1709" y="370"/>
                    <a:pt x="1728" y="370"/>
                    <a:pt x="1748" y="371"/>
                  </a:cubicBezTo>
                  <a:cubicBezTo>
                    <a:pt x="1726" y="371"/>
                    <a:pt x="1707" y="371"/>
                    <a:pt x="1679" y="371"/>
                  </a:cubicBezTo>
                  <a:cubicBezTo>
                    <a:pt x="1717" y="372"/>
                    <a:pt x="1669" y="374"/>
                    <a:pt x="1727" y="374"/>
                  </a:cubicBezTo>
                  <a:cubicBezTo>
                    <a:pt x="1744" y="373"/>
                    <a:pt x="1746" y="374"/>
                    <a:pt x="1727" y="374"/>
                  </a:cubicBezTo>
                  <a:lnTo>
                    <a:pt x="1727" y="374"/>
                  </a:lnTo>
                  <a:cubicBezTo>
                    <a:pt x="1721" y="375"/>
                    <a:pt x="1715" y="375"/>
                    <a:pt x="1708" y="376"/>
                  </a:cubicBezTo>
                  <a:cubicBezTo>
                    <a:pt x="1721" y="376"/>
                    <a:pt x="1734" y="376"/>
                    <a:pt x="1748" y="376"/>
                  </a:cubicBezTo>
                  <a:cubicBezTo>
                    <a:pt x="1708" y="378"/>
                    <a:pt x="1688" y="379"/>
                    <a:pt x="1746" y="379"/>
                  </a:cubicBezTo>
                  <a:cubicBezTo>
                    <a:pt x="1700" y="381"/>
                    <a:pt x="1750" y="382"/>
                    <a:pt x="1749" y="384"/>
                  </a:cubicBezTo>
                  <a:cubicBezTo>
                    <a:pt x="1748" y="400"/>
                    <a:pt x="1747" y="399"/>
                    <a:pt x="1727" y="399"/>
                  </a:cubicBezTo>
                  <a:cubicBezTo>
                    <a:pt x="1746" y="402"/>
                    <a:pt x="1787" y="403"/>
                    <a:pt x="1727" y="404"/>
                  </a:cubicBezTo>
                  <a:cubicBezTo>
                    <a:pt x="1722" y="405"/>
                    <a:pt x="1658" y="406"/>
                    <a:pt x="1707" y="406"/>
                  </a:cubicBezTo>
                  <a:cubicBezTo>
                    <a:pt x="1696" y="405"/>
                    <a:pt x="1767" y="404"/>
                    <a:pt x="1693" y="402"/>
                  </a:cubicBezTo>
                  <a:cubicBezTo>
                    <a:pt x="1661" y="404"/>
                    <a:pt x="1663" y="405"/>
                    <a:pt x="1666" y="407"/>
                  </a:cubicBezTo>
                  <a:cubicBezTo>
                    <a:pt x="1667" y="408"/>
                    <a:pt x="1631" y="409"/>
                    <a:pt x="1665" y="410"/>
                  </a:cubicBezTo>
                  <a:cubicBezTo>
                    <a:pt x="1695" y="409"/>
                    <a:pt x="1705" y="408"/>
                    <a:pt x="1690" y="407"/>
                  </a:cubicBezTo>
                  <a:cubicBezTo>
                    <a:pt x="1705" y="407"/>
                    <a:pt x="1723" y="406"/>
                    <a:pt x="1748" y="406"/>
                  </a:cubicBezTo>
                  <a:cubicBezTo>
                    <a:pt x="1748" y="407"/>
                    <a:pt x="1759" y="409"/>
                    <a:pt x="1746" y="409"/>
                  </a:cubicBezTo>
                  <a:cubicBezTo>
                    <a:pt x="1734" y="412"/>
                    <a:pt x="1726" y="411"/>
                    <a:pt x="1717" y="415"/>
                  </a:cubicBezTo>
                  <a:cubicBezTo>
                    <a:pt x="1720" y="416"/>
                    <a:pt x="1731" y="416"/>
                    <a:pt x="1727" y="424"/>
                  </a:cubicBezTo>
                  <a:cubicBezTo>
                    <a:pt x="1710" y="424"/>
                    <a:pt x="1698" y="424"/>
                    <a:pt x="1682" y="425"/>
                  </a:cubicBezTo>
                  <a:cubicBezTo>
                    <a:pt x="1734" y="426"/>
                    <a:pt x="1682" y="428"/>
                    <a:pt x="1721" y="429"/>
                  </a:cubicBezTo>
                  <a:cubicBezTo>
                    <a:pt x="1723" y="429"/>
                    <a:pt x="1721" y="430"/>
                    <a:pt x="1719" y="430"/>
                  </a:cubicBezTo>
                  <a:cubicBezTo>
                    <a:pt x="1686" y="433"/>
                    <a:pt x="1739" y="434"/>
                    <a:pt x="1723" y="436"/>
                  </a:cubicBezTo>
                  <a:cubicBezTo>
                    <a:pt x="1686" y="437"/>
                    <a:pt x="1725" y="439"/>
                    <a:pt x="1694" y="442"/>
                  </a:cubicBezTo>
                  <a:cubicBezTo>
                    <a:pt x="1664" y="443"/>
                    <a:pt x="1725" y="443"/>
                    <a:pt x="1706" y="444"/>
                  </a:cubicBezTo>
                  <a:cubicBezTo>
                    <a:pt x="1669" y="446"/>
                    <a:pt x="1693" y="447"/>
                    <a:pt x="1686" y="449"/>
                  </a:cubicBezTo>
                  <a:cubicBezTo>
                    <a:pt x="1682" y="450"/>
                    <a:pt x="1717" y="451"/>
                    <a:pt x="1686" y="452"/>
                  </a:cubicBezTo>
                  <a:cubicBezTo>
                    <a:pt x="1720" y="453"/>
                    <a:pt x="1684" y="454"/>
                    <a:pt x="1685" y="455"/>
                  </a:cubicBezTo>
                  <a:cubicBezTo>
                    <a:pt x="1681" y="468"/>
                    <a:pt x="1748" y="458"/>
                    <a:pt x="1707" y="461"/>
                  </a:cubicBezTo>
                  <a:lnTo>
                    <a:pt x="1707" y="461"/>
                  </a:lnTo>
                  <a:cubicBezTo>
                    <a:pt x="1697" y="462"/>
                    <a:pt x="1747" y="462"/>
                    <a:pt x="1712" y="463"/>
                  </a:cubicBezTo>
                  <a:cubicBezTo>
                    <a:pt x="1737" y="464"/>
                    <a:pt x="1691" y="465"/>
                    <a:pt x="1708" y="466"/>
                  </a:cubicBezTo>
                  <a:cubicBezTo>
                    <a:pt x="1744" y="470"/>
                    <a:pt x="1728" y="472"/>
                    <a:pt x="1761" y="470"/>
                  </a:cubicBezTo>
                  <a:cubicBezTo>
                    <a:pt x="1770" y="471"/>
                    <a:pt x="1753" y="471"/>
                    <a:pt x="1748" y="471"/>
                  </a:cubicBezTo>
                  <a:lnTo>
                    <a:pt x="1748" y="471"/>
                  </a:lnTo>
                  <a:cubicBezTo>
                    <a:pt x="1738" y="473"/>
                    <a:pt x="1813" y="471"/>
                    <a:pt x="1769" y="472"/>
                  </a:cubicBezTo>
                  <a:lnTo>
                    <a:pt x="1769" y="472"/>
                  </a:lnTo>
                  <a:cubicBezTo>
                    <a:pt x="1850" y="474"/>
                    <a:pt x="1855" y="476"/>
                    <a:pt x="1875" y="486"/>
                  </a:cubicBezTo>
                  <a:cubicBezTo>
                    <a:pt x="1861" y="487"/>
                    <a:pt x="1869" y="489"/>
                    <a:pt x="1862" y="490"/>
                  </a:cubicBezTo>
                  <a:cubicBezTo>
                    <a:pt x="1865" y="491"/>
                    <a:pt x="1859" y="492"/>
                    <a:pt x="1875" y="493"/>
                  </a:cubicBezTo>
                  <a:cubicBezTo>
                    <a:pt x="1908" y="494"/>
                    <a:pt x="1867" y="495"/>
                    <a:pt x="1886" y="496"/>
                  </a:cubicBezTo>
                  <a:cubicBezTo>
                    <a:pt x="1901" y="497"/>
                    <a:pt x="1859" y="497"/>
                    <a:pt x="1886" y="498"/>
                  </a:cubicBezTo>
                  <a:cubicBezTo>
                    <a:pt x="1899" y="498"/>
                    <a:pt x="1893" y="500"/>
                    <a:pt x="1895" y="500"/>
                  </a:cubicBezTo>
                  <a:cubicBezTo>
                    <a:pt x="1843" y="503"/>
                    <a:pt x="1820" y="502"/>
                    <a:pt x="1771" y="502"/>
                  </a:cubicBezTo>
                  <a:cubicBezTo>
                    <a:pt x="1817" y="503"/>
                    <a:pt x="1764" y="504"/>
                    <a:pt x="1769" y="505"/>
                  </a:cubicBezTo>
                  <a:cubicBezTo>
                    <a:pt x="1773" y="506"/>
                    <a:pt x="1769" y="508"/>
                    <a:pt x="1778" y="509"/>
                  </a:cubicBezTo>
                  <a:cubicBezTo>
                    <a:pt x="1789" y="510"/>
                    <a:pt x="1762" y="511"/>
                    <a:pt x="1768" y="512"/>
                  </a:cubicBezTo>
                  <a:cubicBezTo>
                    <a:pt x="1837" y="520"/>
                    <a:pt x="1779" y="516"/>
                    <a:pt x="1878" y="503"/>
                  </a:cubicBezTo>
                  <a:cubicBezTo>
                    <a:pt x="1903" y="503"/>
                    <a:pt x="1892" y="505"/>
                    <a:pt x="1933" y="505"/>
                  </a:cubicBezTo>
                  <a:cubicBezTo>
                    <a:pt x="1884" y="513"/>
                    <a:pt x="1879" y="514"/>
                    <a:pt x="1811" y="515"/>
                  </a:cubicBezTo>
                  <a:cubicBezTo>
                    <a:pt x="1819" y="517"/>
                    <a:pt x="1835" y="515"/>
                    <a:pt x="1832" y="521"/>
                  </a:cubicBezTo>
                  <a:cubicBezTo>
                    <a:pt x="1915" y="521"/>
                    <a:pt x="1860" y="524"/>
                    <a:pt x="1832" y="526"/>
                  </a:cubicBezTo>
                  <a:cubicBezTo>
                    <a:pt x="1867" y="527"/>
                    <a:pt x="1823" y="528"/>
                    <a:pt x="1829" y="529"/>
                  </a:cubicBezTo>
                  <a:cubicBezTo>
                    <a:pt x="1826" y="530"/>
                    <a:pt x="1790" y="531"/>
                    <a:pt x="1775" y="528"/>
                  </a:cubicBezTo>
                  <a:cubicBezTo>
                    <a:pt x="1772" y="529"/>
                    <a:pt x="1766" y="530"/>
                    <a:pt x="1770" y="530"/>
                  </a:cubicBezTo>
                  <a:cubicBezTo>
                    <a:pt x="1802" y="532"/>
                    <a:pt x="1778" y="533"/>
                    <a:pt x="1832" y="534"/>
                  </a:cubicBezTo>
                  <a:cubicBezTo>
                    <a:pt x="1833" y="561"/>
                    <a:pt x="1871" y="556"/>
                    <a:pt x="1889" y="560"/>
                  </a:cubicBezTo>
                  <a:cubicBezTo>
                    <a:pt x="1876" y="562"/>
                    <a:pt x="1897" y="564"/>
                    <a:pt x="1894" y="565"/>
                  </a:cubicBezTo>
                  <a:cubicBezTo>
                    <a:pt x="1893" y="566"/>
                    <a:pt x="1894" y="567"/>
                    <a:pt x="1894" y="568"/>
                  </a:cubicBezTo>
                  <a:cubicBezTo>
                    <a:pt x="1894" y="569"/>
                    <a:pt x="1886" y="570"/>
                    <a:pt x="1896" y="571"/>
                  </a:cubicBezTo>
                  <a:cubicBezTo>
                    <a:pt x="1946" y="574"/>
                    <a:pt x="1924" y="580"/>
                    <a:pt x="1951" y="582"/>
                  </a:cubicBezTo>
                  <a:cubicBezTo>
                    <a:pt x="1952" y="582"/>
                    <a:pt x="1930" y="583"/>
                    <a:pt x="1948" y="583"/>
                  </a:cubicBezTo>
                  <a:cubicBezTo>
                    <a:pt x="1951" y="583"/>
                    <a:pt x="1956" y="583"/>
                    <a:pt x="1955" y="583"/>
                  </a:cubicBezTo>
                  <a:cubicBezTo>
                    <a:pt x="1902" y="586"/>
                    <a:pt x="1965" y="588"/>
                    <a:pt x="1939" y="591"/>
                  </a:cubicBezTo>
                  <a:cubicBezTo>
                    <a:pt x="1969" y="591"/>
                    <a:pt x="1925" y="592"/>
                    <a:pt x="1953" y="593"/>
                  </a:cubicBezTo>
                  <a:cubicBezTo>
                    <a:pt x="1968" y="594"/>
                    <a:pt x="1954" y="595"/>
                    <a:pt x="1957" y="597"/>
                  </a:cubicBezTo>
                  <a:cubicBezTo>
                    <a:pt x="1960" y="598"/>
                    <a:pt x="1965" y="599"/>
                    <a:pt x="1979" y="599"/>
                  </a:cubicBezTo>
                  <a:cubicBezTo>
                    <a:pt x="2001" y="601"/>
                    <a:pt x="1942" y="601"/>
                    <a:pt x="1971" y="602"/>
                  </a:cubicBezTo>
                  <a:cubicBezTo>
                    <a:pt x="1990" y="604"/>
                    <a:pt x="1969" y="605"/>
                    <a:pt x="1978" y="608"/>
                  </a:cubicBezTo>
                  <a:cubicBezTo>
                    <a:pt x="1985" y="609"/>
                    <a:pt x="1966" y="610"/>
                    <a:pt x="1966" y="611"/>
                  </a:cubicBezTo>
                  <a:cubicBezTo>
                    <a:pt x="1991" y="612"/>
                    <a:pt x="1963" y="631"/>
                    <a:pt x="1989" y="631"/>
                  </a:cubicBezTo>
                  <a:cubicBezTo>
                    <a:pt x="2029" y="632"/>
                    <a:pt x="1976" y="633"/>
                    <a:pt x="1986" y="634"/>
                  </a:cubicBezTo>
                  <a:cubicBezTo>
                    <a:pt x="2006" y="636"/>
                    <a:pt x="1994" y="636"/>
                    <a:pt x="1999" y="642"/>
                  </a:cubicBezTo>
                  <a:cubicBezTo>
                    <a:pt x="2002" y="644"/>
                    <a:pt x="1985" y="646"/>
                    <a:pt x="2015" y="648"/>
                  </a:cubicBezTo>
                  <a:cubicBezTo>
                    <a:pt x="1967" y="650"/>
                    <a:pt x="2048" y="648"/>
                    <a:pt x="2040" y="649"/>
                  </a:cubicBezTo>
                  <a:cubicBezTo>
                    <a:pt x="2032" y="650"/>
                    <a:pt x="2025" y="650"/>
                    <a:pt x="2019" y="650"/>
                  </a:cubicBezTo>
                  <a:cubicBezTo>
                    <a:pt x="2025" y="651"/>
                    <a:pt x="2030" y="651"/>
                    <a:pt x="2036" y="651"/>
                  </a:cubicBezTo>
                  <a:cubicBezTo>
                    <a:pt x="2030" y="651"/>
                    <a:pt x="2025" y="651"/>
                    <a:pt x="2019" y="651"/>
                  </a:cubicBezTo>
                  <a:cubicBezTo>
                    <a:pt x="2030" y="653"/>
                    <a:pt x="2039" y="651"/>
                    <a:pt x="2041" y="658"/>
                  </a:cubicBezTo>
                  <a:cubicBezTo>
                    <a:pt x="2043" y="658"/>
                    <a:pt x="2062" y="659"/>
                    <a:pt x="2043" y="660"/>
                  </a:cubicBezTo>
                  <a:cubicBezTo>
                    <a:pt x="2062" y="660"/>
                    <a:pt x="2081" y="661"/>
                    <a:pt x="2100" y="661"/>
                  </a:cubicBezTo>
                  <a:cubicBezTo>
                    <a:pt x="2088" y="662"/>
                    <a:pt x="2075" y="663"/>
                    <a:pt x="2062" y="663"/>
                  </a:cubicBezTo>
                  <a:cubicBezTo>
                    <a:pt x="2103" y="664"/>
                    <a:pt x="2048" y="665"/>
                    <a:pt x="2058" y="666"/>
                  </a:cubicBezTo>
                  <a:cubicBezTo>
                    <a:pt x="2062" y="666"/>
                    <a:pt x="2092" y="667"/>
                    <a:pt x="2071" y="668"/>
                  </a:cubicBezTo>
                  <a:cubicBezTo>
                    <a:pt x="2066" y="669"/>
                    <a:pt x="2087" y="667"/>
                    <a:pt x="2081" y="675"/>
                  </a:cubicBezTo>
                  <a:cubicBezTo>
                    <a:pt x="2101" y="675"/>
                    <a:pt x="2111" y="673"/>
                    <a:pt x="2122" y="675"/>
                  </a:cubicBezTo>
                  <a:cubicBezTo>
                    <a:pt x="2120" y="675"/>
                    <a:pt x="2104" y="676"/>
                    <a:pt x="2107" y="676"/>
                  </a:cubicBezTo>
                  <a:cubicBezTo>
                    <a:pt x="2134" y="677"/>
                    <a:pt x="2122" y="678"/>
                    <a:pt x="2113" y="680"/>
                  </a:cubicBezTo>
                  <a:cubicBezTo>
                    <a:pt x="2111" y="684"/>
                    <a:pt x="2150" y="689"/>
                    <a:pt x="2158" y="689"/>
                  </a:cubicBezTo>
                  <a:cubicBezTo>
                    <a:pt x="2160" y="690"/>
                    <a:pt x="2148" y="691"/>
                    <a:pt x="2144" y="692"/>
                  </a:cubicBezTo>
                  <a:cubicBezTo>
                    <a:pt x="2155" y="693"/>
                    <a:pt x="2186" y="696"/>
                    <a:pt x="2150" y="699"/>
                  </a:cubicBezTo>
                  <a:cubicBezTo>
                    <a:pt x="2161" y="699"/>
                    <a:pt x="2173" y="700"/>
                    <a:pt x="2185" y="700"/>
                  </a:cubicBezTo>
                  <a:cubicBezTo>
                    <a:pt x="2151" y="700"/>
                    <a:pt x="2185" y="701"/>
                    <a:pt x="2177" y="702"/>
                  </a:cubicBezTo>
                  <a:cubicBezTo>
                    <a:pt x="2170" y="702"/>
                    <a:pt x="2164" y="704"/>
                    <a:pt x="2172" y="704"/>
                  </a:cubicBezTo>
                  <a:cubicBezTo>
                    <a:pt x="2191" y="705"/>
                    <a:pt x="2184" y="706"/>
                    <a:pt x="2185" y="706"/>
                  </a:cubicBezTo>
                  <a:cubicBezTo>
                    <a:pt x="2188" y="709"/>
                    <a:pt x="2176" y="711"/>
                    <a:pt x="2196" y="713"/>
                  </a:cubicBezTo>
                  <a:cubicBezTo>
                    <a:pt x="2231" y="717"/>
                    <a:pt x="2204" y="717"/>
                    <a:pt x="2237" y="723"/>
                  </a:cubicBezTo>
                  <a:cubicBezTo>
                    <a:pt x="2268" y="727"/>
                    <a:pt x="2140" y="729"/>
                    <a:pt x="2124" y="732"/>
                  </a:cubicBezTo>
                  <a:cubicBezTo>
                    <a:pt x="2109" y="734"/>
                    <a:pt x="2079" y="739"/>
                    <a:pt x="2119" y="742"/>
                  </a:cubicBezTo>
                  <a:cubicBezTo>
                    <a:pt x="2039" y="742"/>
                    <a:pt x="2040" y="743"/>
                    <a:pt x="2060" y="746"/>
                  </a:cubicBezTo>
                  <a:cubicBezTo>
                    <a:pt x="2020" y="747"/>
                    <a:pt x="2051" y="749"/>
                    <a:pt x="2039" y="751"/>
                  </a:cubicBezTo>
                  <a:cubicBezTo>
                    <a:pt x="2028" y="753"/>
                    <a:pt x="1997" y="755"/>
                    <a:pt x="2036" y="757"/>
                  </a:cubicBezTo>
                  <a:cubicBezTo>
                    <a:pt x="1996" y="758"/>
                    <a:pt x="1981" y="759"/>
                    <a:pt x="2020" y="762"/>
                  </a:cubicBezTo>
                  <a:cubicBezTo>
                    <a:pt x="1998" y="763"/>
                    <a:pt x="1961" y="764"/>
                    <a:pt x="1965" y="765"/>
                  </a:cubicBezTo>
                  <a:cubicBezTo>
                    <a:pt x="1972" y="766"/>
                    <a:pt x="1937" y="767"/>
                    <a:pt x="1958" y="768"/>
                  </a:cubicBezTo>
                  <a:cubicBezTo>
                    <a:pt x="1985" y="769"/>
                    <a:pt x="1959" y="770"/>
                    <a:pt x="1954" y="771"/>
                  </a:cubicBezTo>
                  <a:cubicBezTo>
                    <a:pt x="1950" y="772"/>
                    <a:pt x="1955" y="773"/>
                    <a:pt x="1943" y="774"/>
                  </a:cubicBezTo>
                  <a:cubicBezTo>
                    <a:pt x="1930" y="774"/>
                    <a:pt x="1970" y="775"/>
                    <a:pt x="1944" y="776"/>
                  </a:cubicBezTo>
                  <a:cubicBezTo>
                    <a:pt x="1895" y="779"/>
                    <a:pt x="2055" y="779"/>
                    <a:pt x="1998" y="779"/>
                  </a:cubicBezTo>
                  <a:lnTo>
                    <a:pt x="1998" y="779"/>
                  </a:lnTo>
                  <a:cubicBezTo>
                    <a:pt x="1979" y="782"/>
                    <a:pt x="1976" y="777"/>
                    <a:pt x="1977" y="786"/>
                  </a:cubicBezTo>
                  <a:cubicBezTo>
                    <a:pt x="1977" y="787"/>
                    <a:pt x="1965" y="789"/>
                    <a:pt x="1981" y="790"/>
                  </a:cubicBezTo>
                  <a:cubicBezTo>
                    <a:pt x="2006" y="791"/>
                    <a:pt x="1971" y="792"/>
                    <a:pt x="1974" y="793"/>
                  </a:cubicBezTo>
                  <a:cubicBezTo>
                    <a:pt x="1979" y="795"/>
                    <a:pt x="2000" y="798"/>
                    <a:pt x="1938" y="799"/>
                  </a:cubicBezTo>
                  <a:cubicBezTo>
                    <a:pt x="1930" y="800"/>
                    <a:pt x="1937" y="800"/>
                    <a:pt x="1936" y="804"/>
                  </a:cubicBezTo>
                  <a:cubicBezTo>
                    <a:pt x="1906" y="805"/>
                    <a:pt x="1874" y="806"/>
                    <a:pt x="1877" y="806"/>
                  </a:cubicBezTo>
                  <a:cubicBezTo>
                    <a:pt x="1881" y="807"/>
                    <a:pt x="1839" y="808"/>
                    <a:pt x="1867" y="809"/>
                  </a:cubicBezTo>
                  <a:cubicBezTo>
                    <a:pt x="1874" y="809"/>
                    <a:pt x="1847" y="811"/>
                    <a:pt x="1854" y="811"/>
                  </a:cubicBezTo>
                  <a:cubicBezTo>
                    <a:pt x="1887" y="812"/>
                    <a:pt x="1842" y="813"/>
                    <a:pt x="1854" y="814"/>
                  </a:cubicBezTo>
                  <a:cubicBezTo>
                    <a:pt x="1861" y="814"/>
                    <a:pt x="1880" y="814"/>
                    <a:pt x="1894" y="814"/>
                  </a:cubicBezTo>
                  <a:lnTo>
                    <a:pt x="1894" y="818"/>
                  </a:lnTo>
                  <a:cubicBezTo>
                    <a:pt x="1960" y="815"/>
                    <a:pt x="1969" y="808"/>
                    <a:pt x="2016" y="803"/>
                  </a:cubicBezTo>
                  <a:cubicBezTo>
                    <a:pt x="2036" y="795"/>
                    <a:pt x="2078" y="788"/>
                    <a:pt x="2123" y="787"/>
                  </a:cubicBezTo>
                  <a:cubicBezTo>
                    <a:pt x="2095" y="786"/>
                    <a:pt x="2129" y="785"/>
                    <a:pt x="2105" y="784"/>
                  </a:cubicBezTo>
                  <a:cubicBezTo>
                    <a:pt x="2122" y="784"/>
                    <a:pt x="2180" y="783"/>
                    <a:pt x="2144" y="784"/>
                  </a:cubicBezTo>
                  <a:lnTo>
                    <a:pt x="2144" y="784"/>
                  </a:lnTo>
                  <a:cubicBezTo>
                    <a:pt x="2144" y="786"/>
                    <a:pt x="2229" y="783"/>
                    <a:pt x="2185" y="785"/>
                  </a:cubicBezTo>
                  <a:cubicBezTo>
                    <a:pt x="2184" y="785"/>
                    <a:pt x="2193" y="788"/>
                    <a:pt x="2185" y="786"/>
                  </a:cubicBezTo>
                  <a:cubicBezTo>
                    <a:pt x="2237" y="788"/>
                    <a:pt x="2158" y="786"/>
                    <a:pt x="2144" y="787"/>
                  </a:cubicBezTo>
                  <a:cubicBezTo>
                    <a:pt x="2150" y="787"/>
                    <a:pt x="2155" y="788"/>
                    <a:pt x="2161" y="788"/>
                  </a:cubicBezTo>
                  <a:cubicBezTo>
                    <a:pt x="2155" y="788"/>
                    <a:pt x="2150" y="788"/>
                    <a:pt x="2144" y="788"/>
                  </a:cubicBezTo>
                  <a:cubicBezTo>
                    <a:pt x="2140" y="796"/>
                    <a:pt x="2166" y="790"/>
                    <a:pt x="2185" y="792"/>
                  </a:cubicBezTo>
                  <a:cubicBezTo>
                    <a:pt x="2183" y="790"/>
                    <a:pt x="2167" y="791"/>
                    <a:pt x="2167" y="791"/>
                  </a:cubicBezTo>
                  <a:cubicBezTo>
                    <a:pt x="2175" y="791"/>
                    <a:pt x="2180" y="790"/>
                    <a:pt x="2185" y="791"/>
                  </a:cubicBezTo>
                  <a:cubicBezTo>
                    <a:pt x="2171" y="791"/>
                    <a:pt x="2202" y="791"/>
                    <a:pt x="2203" y="792"/>
                  </a:cubicBezTo>
                  <a:cubicBezTo>
                    <a:pt x="2197" y="792"/>
                    <a:pt x="2191" y="792"/>
                    <a:pt x="2185" y="792"/>
                  </a:cubicBezTo>
                  <a:cubicBezTo>
                    <a:pt x="2222" y="801"/>
                    <a:pt x="2131" y="809"/>
                    <a:pt x="2102" y="816"/>
                  </a:cubicBezTo>
                  <a:cubicBezTo>
                    <a:pt x="2108" y="816"/>
                    <a:pt x="2114" y="816"/>
                    <a:pt x="2119" y="816"/>
                  </a:cubicBezTo>
                  <a:cubicBezTo>
                    <a:pt x="2114" y="816"/>
                    <a:pt x="2108" y="816"/>
                    <a:pt x="2102" y="816"/>
                  </a:cubicBezTo>
                  <a:lnTo>
                    <a:pt x="2102" y="819"/>
                  </a:lnTo>
                  <a:cubicBezTo>
                    <a:pt x="2121" y="820"/>
                    <a:pt x="2133" y="820"/>
                    <a:pt x="2149" y="820"/>
                  </a:cubicBezTo>
                  <a:cubicBezTo>
                    <a:pt x="2130" y="820"/>
                    <a:pt x="2116" y="821"/>
                    <a:pt x="2098" y="821"/>
                  </a:cubicBezTo>
                  <a:cubicBezTo>
                    <a:pt x="2115" y="821"/>
                    <a:pt x="2126" y="821"/>
                    <a:pt x="2144" y="821"/>
                  </a:cubicBezTo>
                  <a:cubicBezTo>
                    <a:pt x="2150" y="831"/>
                    <a:pt x="2117" y="825"/>
                    <a:pt x="2092" y="828"/>
                  </a:cubicBezTo>
                  <a:cubicBezTo>
                    <a:pt x="2102" y="833"/>
                    <a:pt x="2160" y="830"/>
                    <a:pt x="2123" y="831"/>
                  </a:cubicBezTo>
                  <a:lnTo>
                    <a:pt x="2123" y="831"/>
                  </a:lnTo>
                  <a:cubicBezTo>
                    <a:pt x="2141" y="832"/>
                    <a:pt x="2099" y="833"/>
                    <a:pt x="2113" y="834"/>
                  </a:cubicBezTo>
                  <a:cubicBezTo>
                    <a:pt x="2125" y="836"/>
                    <a:pt x="2088" y="840"/>
                    <a:pt x="2081" y="842"/>
                  </a:cubicBezTo>
                  <a:cubicBezTo>
                    <a:pt x="2087" y="842"/>
                    <a:pt x="2093" y="842"/>
                    <a:pt x="2099" y="842"/>
                  </a:cubicBezTo>
                  <a:cubicBezTo>
                    <a:pt x="2093" y="842"/>
                    <a:pt x="2087" y="842"/>
                    <a:pt x="2081" y="843"/>
                  </a:cubicBezTo>
                  <a:cubicBezTo>
                    <a:pt x="2071" y="845"/>
                    <a:pt x="2146" y="843"/>
                    <a:pt x="2102" y="844"/>
                  </a:cubicBezTo>
                  <a:lnTo>
                    <a:pt x="2102" y="844"/>
                  </a:lnTo>
                  <a:cubicBezTo>
                    <a:pt x="2056" y="846"/>
                    <a:pt x="2136" y="846"/>
                    <a:pt x="2072" y="846"/>
                  </a:cubicBezTo>
                  <a:cubicBezTo>
                    <a:pt x="2072" y="847"/>
                    <a:pt x="2074" y="847"/>
                    <a:pt x="2071" y="847"/>
                  </a:cubicBezTo>
                  <a:cubicBezTo>
                    <a:pt x="2059" y="848"/>
                    <a:pt x="2077" y="849"/>
                    <a:pt x="2069" y="850"/>
                  </a:cubicBezTo>
                  <a:cubicBezTo>
                    <a:pt x="2060" y="852"/>
                    <a:pt x="2090" y="854"/>
                    <a:pt x="2100" y="856"/>
                  </a:cubicBezTo>
                  <a:cubicBezTo>
                    <a:pt x="1977" y="860"/>
                    <a:pt x="1904" y="890"/>
                    <a:pt x="1748" y="887"/>
                  </a:cubicBezTo>
                  <a:cubicBezTo>
                    <a:pt x="1768" y="890"/>
                    <a:pt x="1682" y="893"/>
                    <a:pt x="1670" y="895"/>
                  </a:cubicBezTo>
                  <a:cubicBezTo>
                    <a:pt x="1617" y="895"/>
                    <a:pt x="1666" y="897"/>
                    <a:pt x="1629" y="897"/>
                  </a:cubicBezTo>
                  <a:cubicBezTo>
                    <a:pt x="1621" y="897"/>
                    <a:pt x="1649" y="898"/>
                    <a:pt x="1628" y="899"/>
                  </a:cubicBezTo>
                  <a:cubicBezTo>
                    <a:pt x="1574" y="901"/>
                    <a:pt x="1575" y="903"/>
                    <a:pt x="1569" y="906"/>
                  </a:cubicBezTo>
                  <a:cubicBezTo>
                    <a:pt x="1557" y="906"/>
                    <a:pt x="1528" y="906"/>
                    <a:pt x="1553" y="907"/>
                  </a:cubicBezTo>
                  <a:cubicBezTo>
                    <a:pt x="1560" y="907"/>
                    <a:pt x="1565" y="908"/>
                    <a:pt x="1560" y="908"/>
                  </a:cubicBezTo>
                  <a:cubicBezTo>
                    <a:pt x="1536" y="909"/>
                    <a:pt x="1552" y="910"/>
                    <a:pt x="1551" y="911"/>
                  </a:cubicBezTo>
                  <a:cubicBezTo>
                    <a:pt x="1518" y="921"/>
                    <a:pt x="1516" y="923"/>
                    <a:pt x="1480" y="928"/>
                  </a:cubicBezTo>
                  <a:cubicBezTo>
                    <a:pt x="1467" y="928"/>
                    <a:pt x="1500" y="929"/>
                    <a:pt x="1480" y="931"/>
                  </a:cubicBezTo>
                  <a:cubicBezTo>
                    <a:pt x="1467" y="931"/>
                    <a:pt x="1480" y="933"/>
                    <a:pt x="1477" y="934"/>
                  </a:cubicBezTo>
                  <a:cubicBezTo>
                    <a:pt x="1472" y="935"/>
                    <a:pt x="1495" y="937"/>
                    <a:pt x="1461" y="938"/>
                  </a:cubicBezTo>
                  <a:cubicBezTo>
                    <a:pt x="1484" y="940"/>
                    <a:pt x="1448" y="941"/>
                    <a:pt x="1455" y="943"/>
                  </a:cubicBezTo>
                  <a:cubicBezTo>
                    <a:pt x="1463" y="944"/>
                    <a:pt x="1461" y="946"/>
                    <a:pt x="1436" y="947"/>
                  </a:cubicBezTo>
                  <a:cubicBezTo>
                    <a:pt x="1477" y="948"/>
                    <a:pt x="1424" y="949"/>
                    <a:pt x="1434" y="950"/>
                  </a:cubicBezTo>
                  <a:cubicBezTo>
                    <a:pt x="1444" y="951"/>
                    <a:pt x="1429" y="953"/>
                    <a:pt x="1453" y="954"/>
                  </a:cubicBezTo>
                  <a:cubicBezTo>
                    <a:pt x="1416" y="958"/>
                    <a:pt x="1446" y="961"/>
                    <a:pt x="1436" y="965"/>
                  </a:cubicBezTo>
                  <a:cubicBezTo>
                    <a:pt x="1420" y="970"/>
                    <a:pt x="1413" y="973"/>
                    <a:pt x="1398" y="976"/>
                  </a:cubicBezTo>
                  <a:cubicBezTo>
                    <a:pt x="1406" y="978"/>
                    <a:pt x="1384" y="980"/>
                    <a:pt x="1396" y="983"/>
                  </a:cubicBezTo>
                  <a:cubicBezTo>
                    <a:pt x="1405" y="984"/>
                    <a:pt x="1362" y="986"/>
                    <a:pt x="1393" y="987"/>
                  </a:cubicBezTo>
                  <a:cubicBezTo>
                    <a:pt x="1397" y="987"/>
                    <a:pt x="1381" y="988"/>
                    <a:pt x="1372" y="988"/>
                  </a:cubicBezTo>
                  <a:cubicBezTo>
                    <a:pt x="1333" y="994"/>
                    <a:pt x="1359" y="993"/>
                    <a:pt x="1297" y="997"/>
                  </a:cubicBezTo>
                  <a:cubicBezTo>
                    <a:pt x="1289" y="998"/>
                    <a:pt x="1256" y="998"/>
                    <a:pt x="1287" y="999"/>
                  </a:cubicBezTo>
                  <a:cubicBezTo>
                    <a:pt x="1293" y="1000"/>
                    <a:pt x="1291" y="1000"/>
                    <a:pt x="1290" y="1001"/>
                  </a:cubicBezTo>
                  <a:cubicBezTo>
                    <a:pt x="1281" y="1004"/>
                    <a:pt x="1312" y="1008"/>
                    <a:pt x="1269" y="1011"/>
                  </a:cubicBezTo>
                  <a:cubicBezTo>
                    <a:pt x="1300" y="1013"/>
                    <a:pt x="1260" y="1011"/>
                    <a:pt x="1269" y="1016"/>
                  </a:cubicBezTo>
                  <a:cubicBezTo>
                    <a:pt x="1241" y="1014"/>
                    <a:pt x="1234" y="1015"/>
                    <a:pt x="1207" y="1020"/>
                  </a:cubicBezTo>
                  <a:cubicBezTo>
                    <a:pt x="1213" y="1020"/>
                    <a:pt x="1219" y="1020"/>
                    <a:pt x="1224" y="1020"/>
                  </a:cubicBezTo>
                  <a:cubicBezTo>
                    <a:pt x="1219" y="1020"/>
                    <a:pt x="1213" y="1020"/>
                    <a:pt x="1207" y="1020"/>
                  </a:cubicBezTo>
                  <a:cubicBezTo>
                    <a:pt x="1204" y="1021"/>
                    <a:pt x="1217" y="1022"/>
                    <a:pt x="1186" y="1022"/>
                  </a:cubicBezTo>
                  <a:cubicBezTo>
                    <a:pt x="1156" y="1026"/>
                    <a:pt x="1151" y="1027"/>
                    <a:pt x="1124" y="1029"/>
                  </a:cubicBezTo>
                  <a:cubicBezTo>
                    <a:pt x="1128" y="1029"/>
                    <a:pt x="1143" y="1029"/>
                    <a:pt x="1133" y="1029"/>
                  </a:cubicBezTo>
                  <a:cubicBezTo>
                    <a:pt x="1095" y="1029"/>
                    <a:pt x="1106" y="1030"/>
                    <a:pt x="1103" y="1031"/>
                  </a:cubicBezTo>
                  <a:cubicBezTo>
                    <a:pt x="1098" y="1031"/>
                    <a:pt x="1081" y="1032"/>
                    <a:pt x="1089" y="1033"/>
                  </a:cubicBezTo>
                  <a:cubicBezTo>
                    <a:pt x="1116" y="1034"/>
                    <a:pt x="1063" y="1034"/>
                    <a:pt x="1063" y="1035"/>
                  </a:cubicBezTo>
                  <a:cubicBezTo>
                    <a:pt x="1069" y="1035"/>
                    <a:pt x="1075" y="1036"/>
                    <a:pt x="1081" y="1036"/>
                  </a:cubicBezTo>
                  <a:cubicBezTo>
                    <a:pt x="1068" y="1036"/>
                    <a:pt x="1056" y="1037"/>
                    <a:pt x="1044" y="1037"/>
                  </a:cubicBezTo>
                  <a:cubicBezTo>
                    <a:pt x="1079" y="1038"/>
                    <a:pt x="1023" y="1039"/>
                    <a:pt x="1039" y="1040"/>
                  </a:cubicBezTo>
                  <a:cubicBezTo>
                    <a:pt x="1066" y="1042"/>
                    <a:pt x="995" y="1041"/>
                    <a:pt x="1000" y="1044"/>
                  </a:cubicBezTo>
                  <a:cubicBezTo>
                    <a:pt x="1030" y="1046"/>
                    <a:pt x="974" y="1047"/>
                    <a:pt x="1010" y="1050"/>
                  </a:cubicBezTo>
                  <a:cubicBezTo>
                    <a:pt x="1017" y="1053"/>
                    <a:pt x="975" y="1052"/>
                    <a:pt x="957" y="1050"/>
                  </a:cubicBezTo>
                  <a:cubicBezTo>
                    <a:pt x="957" y="1052"/>
                    <a:pt x="954" y="1053"/>
                    <a:pt x="958" y="1054"/>
                  </a:cubicBezTo>
                  <a:cubicBezTo>
                    <a:pt x="933" y="1060"/>
                    <a:pt x="994" y="1059"/>
                    <a:pt x="942" y="1063"/>
                  </a:cubicBezTo>
                  <a:cubicBezTo>
                    <a:pt x="962" y="1065"/>
                    <a:pt x="918" y="1067"/>
                    <a:pt x="975" y="1068"/>
                  </a:cubicBezTo>
                  <a:cubicBezTo>
                    <a:pt x="969" y="1069"/>
                    <a:pt x="956" y="1069"/>
                    <a:pt x="958" y="1070"/>
                  </a:cubicBezTo>
                  <a:cubicBezTo>
                    <a:pt x="985" y="1070"/>
                    <a:pt x="964" y="1071"/>
                    <a:pt x="957" y="1072"/>
                  </a:cubicBezTo>
                  <a:cubicBezTo>
                    <a:pt x="951" y="1073"/>
                    <a:pt x="926" y="1073"/>
                    <a:pt x="956" y="1074"/>
                  </a:cubicBezTo>
                  <a:cubicBezTo>
                    <a:pt x="939" y="1074"/>
                    <a:pt x="933" y="1075"/>
                    <a:pt x="936" y="1076"/>
                  </a:cubicBezTo>
                  <a:cubicBezTo>
                    <a:pt x="945" y="1075"/>
                    <a:pt x="951" y="1077"/>
                    <a:pt x="957" y="1079"/>
                  </a:cubicBezTo>
                  <a:cubicBezTo>
                    <a:pt x="959" y="1080"/>
                    <a:pt x="968" y="1082"/>
                    <a:pt x="955" y="1082"/>
                  </a:cubicBezTo>
                  <a:cubicBezTo>
                    <a:pt x="928" y="1084"/>
                    <a:pt x="970" y="1084"/>
                    <a:pt x="957" y="1085"/>
                  </a:cubicBezTo>
                  <a:cubicBezTo>
                    <a:pt x="864" y="1090"/>
                    <a:pt x="913" y="1098"/>
                    <a:pt x="825" y="1099"/>
                  </a:cubicBezTo>
                  <a:cubicBezTo>
                    <a:pt x="855" y="1099"/>
                    <a:pt x="879" y="1100"/>
                    <a:pt x="895" y="1099"/>
                  </a:cubicBezTo>
                  <a:cubicBezTo>
                    <a:pt x="889" y="1099"/>
                    <a:pt x="883" y="1098"/>
                    <a:pt x="878" y="1098"/>
                  </a:cubicBezTo>
                  <a:cubicBezTo>
                    <a:pt x="892" y="1098"/>
                    <a:pt x="927" y="1097"/>
                    <a:pt x="895" y="1098"/>
                  </a:cubicBezTo>
                  <a:lnTo>
                    <a:pt x="895" y="1099"/>
                  </a:lnTo>
                  <a:cubicBezTo>
                    <a:pt x="902" y="1099"/>
                    <a:pt x="909" y="1099"/>
                    <a:pt x="916" y="1100"/>
                  </a:cubicBezTo>
                  <a:cubicBezTo>
                    <a:pt x="882" y="1100"/>
                    <a:pt x="917" y="1101"/>
                    <a:pt x="904" y="1102"/>
                  </a:cubicBezTo>
                  <a:cubicBezTo>
                    <a:pt x="891" y="1103"/>
                    <a:pt x="897" y="1104"/>
                    <a:pt x="895" y="1105"/>
                  </a:cubicBezTo>
                  <a:cubicBezTo>
                    <a:pt x="893" y="1106"/>
                    <a:pt x="895" y="1107"/>
                    <a:pt x="876" y="1108"/>
                  </a:cubicBezTo>
                  <a:cubicBezTo>
                    <a:pt x="866" y="1109"/>
                    <a:pt x="886" y="1110"/>
                    <a:pt x="883" y="1111"/>
                  </a:cubicBezTo>
                  <a:cubicBezTo>
                    <a:pt x="881" y="1111"/>
                    <a:pt x="905" y="1112"/>
                    <a:pt x="863" y="1112"/>
                  </a:cubicBezTo>
                  <a:cubicBezTo>
                    <a:pt x="815" y="1113"/>
                    <a:pt x="916" y="1116"/>
                    <a:pt x="891" y="1117"/>
                  </a:cubicBezTo>
                  <a:cubicBezTo>
                    <a:pt x="884" y="1117"/>
                    <a:pt x="830" y="1118"/>
                    <a:pt x="874" y="1119"/>
                  </a:cubicBezTo>
                  <a:cubicBezTo>
                    <a:pt x="840" y="1121"/>
                    <a:pt x="856" y="1117"/>
                    <a:pt x="853" y="1128"/>
                  </a:cubicBezTo>
                  <a:cubicBezTo>
                    <a:pt x="853" y="1129"/>
                    <a:pt x="865" y="1130"/>
                    <a:pt x="851" y="1131"/>
                  </a:cubicBezTo>
                  <a:cubicBezTo>
                    <a:pt x="818" y="1132"/>
                    <a:pt x="866" y="1132"/>
                    <a:pt x="853" y="1133"/>
                  </a:cubicBezTo>
                  <a:cubicBezTo>
                    <a:pt x="847" y="1134"/>
                    <a:pt x="841" y="1134"/>
                    <a:pt x="834" y="1134"/>
                  </a:cubicBezTo>
                  <a:cubicBezTo>
                    <a:pt x="821" y="1135"/>
                    <a:pt x="800" y="1135"/>
                    <a:pt x="823" y="1140"/>
                  </a:cubicBezTo>
                  <a:cubicBezTo>
                    <a:pt x="829" y="1141"/>
                    <a:pt x="786" y="1142"/>
                    <a:pt x="831" y="1143"/>
                  </a:cubicBezTo>
                  <a:cubicBezTo>
                    <a:pt x="815" y="1145"/>
                    <a:pt x="746" y="1147"/>
                    <a:pt x="795" y="1150"/>
                  </a:cubicBezTo>
                  <a:cubicBezTo>
                    <a:pt x="807" y="1151"/>
                    <a:pt x="803" y="1151"/>
                    <a:pt x="794" y="1151"/>
                  </a:cubicBezTo>
                  <a:cubicBezTo>
                    <a:pt x="760" y="1154"/>
                    <a:pt x="787" y="1157"/>
                    <a:pt x="750" y="1159"/>
                  </a:cubicBezTo>
                  <a:cubicBezTo>
                    <a:pt x="800" y="1161"/>
                    <a:pt x="742" y="1163"/>
                    <a:pt x="789" y="1165"/>
                  </a:cubicBezTo>
                  <a:cubicBezTo>
                    <a:pt x="797" y="1165"/>
                    <a:pt x="783" y="1166"/>
                    <a:pt x="778" y="1167"/>
                  </a:cubicBezTo>
                  <a:cubicBezTo>
                    <a:pt x="789" y="1168"/>
                    <a:pt x="894" y="1168"/>
                    <a:pt x="853" y="1168"/>
                  </a:cubicBezTo>
                  <a:lnTo>
                    <a:pt x="853" y="1168"/>
                  </a:lnTo>
                  <a:cubicBezTo>
                    <a:pt x="884" y="1170"/>
                    <a:pt x="872" y="1171"/>
                    <a:pt x="884" y="1173"/>
                  </a:cubicBezTo>
                  <a:cubicBezTo>
                    <a:pt x="895" y="1174"/>
                    <a:pt x="877" y="1173"/>
                    <a:pt x="874" y="1173"/>
                  </a:cubicBezTo>
                  <a:cubicBezTo>
                    <a:pt x="879" y="1173"/>
                    <a:pt x="893" y="1173"/>
                    <a:pt x="884" y="1173"/>
                  </a:cubicBezTo>
                  <a:cubicBezTo>
                    <a:pt x="826" y="1174"/>
                    <a:pt x="807" y="1173"/>
                    <a:pt x="754" y="1170"/>
                  </a:cubicBezTo>
                  <a:lnTo>
                    <a:pt x="754" y="1175"/>
                  </a:lnTo>
                  <a:cubicBezTo>
                    <a:pt x="787" y="1172"/>
                    <a:pt x="870" y="1182"/>
                    <a:pt x="776" y="1184"/>
                  </a:cubicBezTo>
                  <a:cubicBezTo>
                    <a:pt x="744" y="1185"/>
                    <a:pt x="741" y="1168"/>
                    <a:pt x="687" y="1182"/>
                  </a:cubicBezTo>
                  <a:cubicBezTo>
                    <a:pt x="669" y="1196"/>
                    <a:pt x="642" y="1193"/>
                    <a:pt x="644" y="1199"/>
                  </a:cubicBezTo>
                  <a:cubicBezTo>
                    <a:pt x="579" y="1218"/>
                    <a:pt x="707" y="1217"/>
                    <a:pt x="747" y="1217"/>
                  </a:cubicBezTo>
                  <a:cubicBezTo>
                    <a:pt x="683" y="1217"/>
                    <a:pt x="753" y="1219"/>
                    <a:pt x="709" y="1219"/>
                  </a:cubicBezTo>
                  <a:cubicBezTo>
                    <a:pt x="724" y="1220"/>
                    <a:pt x="787" y="1220"/>
                    <a:pt x="767" y="1212"/>
                  </a:cubicBezTo>
                  <a:cubicBezTo>
                    <a:pt x="753" y="1210"/>
                    <a:pt x="782" y="1209"/>
                    <a:pt x="770" y="1208"/>
                  </a:cubicBezTo>
                  <a:cubicBezTo>
                    <a:pt x="756" y="1206"/>
                    <a:pt x="812" y="1205"/>
                    <a:pt x="775" y="1203"/>
                  </a:cubicBezTo>
                  <a:cubicBezTo>
                    <a:pt x="810" y="1203"/>
                    <a:pt x="747" y="1202"/>
                    <a:pt x="777" y="1201"/>
                  </a:cubicBezTo>
                  <a:cubicBezTo>
                    <a:pt x="809" y="1200"/>
                    <a:pt x="747" y="1199"/>
                    <a:pt x="773" y="1199"/>
                  </a:cubicBezTo>
                  <a:cubicBezTo>
                    <a:pt x="801" y="1198"/>
                    <a:pt x="785" y="1197"/>
                    <a:pt x="791" y="1196"/>
                  </a:cubicBezTo>
                  <a:cubicBezTo>
                    <a:pt x="795" y="1195"/>
                    <a:pt x="822" y="1195"/>
                    <a:pt x="792" y="1194"/>
                  </a:cubicBezTo>
                  <a:cubicBezTo>
                    <a:pt x="836" y="1189"/>
                    <a:pt x="830" y="1186"/>
                    <a:pt x="895" y="1180"/>
                  </a:cubicBezTo>
                  <a:cubicBezTo>
                    <a:pt x="857" y="1179"/>
                    <a:pt x="908" y="1178"/>
                    <a:pt x="877" y="1177"/>
                  </a:cubicBezTo>
                  <a:cubicBezTo>
                    <a:pt x="959" y="1179"/>
                    <a:pt x="970" y="1178"/>
                    <a:pt x="1031" y="1164"/>
                  </a:cubicBezTo>
                  <a:cubicBezTo>
                    <a:pt x="1058" y="1162"/>
                    <a:pt x="1027" y="1162"/>
                    <a:pt x="1029" y="1160"/>
                  </a:cubicBezTo>
                  <a:cubicBezTo>
                    <a:pt x="1035" y="1158"/>
                    <a:pt x="1042" y="1160"/>
                    <a:pt x="1041" y="1153"/>
                  </a:cubicBezTo>
                  <a:cubicBezTo>
                    <a:pt x="1067" y="1156"/>
                    <a:pt x="1140" y="1151"/>
                    <a:pt x="1103" y="1153"/>
                  </a:cubicBezTo>
                  <a:lnTo>
                    <a:pt x="1103" y="1153"/>
                  </a:lnTo>
                  <a:cubicBezTo>
                    <a:pt x="1104" y="1155"/>
                    <a:pt x="1117" y="1156"/>
                    <a:pt x="1106" y="1157"/>
                  </a:cubicBezTo>
                  <a:cubicBezTo>
                    <a:pt x="1096" y="1159"/>
                    <a:pt x="1132" y="1158"/>
                    <a:pt x="1124" y="1165"/>
                  </a:cubicBezTo>
                  <a:cubicBezTo>
                    <a:pt x="1140" y="1165"/>
                    <a:pt x="1149" y="1165"/>
                    <a:pt x="1161" y="1164"/>
                  </a:cubicBezTo>
                  <a:lnTo>
                    <a:pt x="1161" y="1169"/>
                  </a:lnTo>
                  <a:cubicBezTo>
                    <a:pt x="1143" y="1169"/>
                    <a:pt x="1133" y="1170"/>
                    <a:pt x="1124" y="1170"/>
                  </a:cubicBezTo>
                  <a:cubicBezTo>
                    <a:pt x="1162" y="1171"/>
                    <a:pt x="1098" y="1173"/>
                    <a:pt x="1144" y="1173"/>
                  </a:cubicBezTo>
                  <a:cubicBezTo>
                    <a:pt x="1077" y="1176"/>
                    <a:pt x="1175" y="1178"/>
                    <a:pt x="1106" y="1180"/>
                  </a:cubicBezTo>
                  <a:cubicBezTo>
                    <a:pt x="1140" y="1183"/>
                    <a:pt x="1115" y="1189"/>
                    <a:pt x="1125" y="1193"/>
                  </a:cubicBezTo>
                  <a:cubicBezTo>
                    <a:pt x="1130" y="1195"/>
                    <a:pt x="1095" y="1194"/>
                    <a:pt x="1082" y="1195"/>
                  </a:cubicBezTo>
                  <a:cubicBezTo>
                    <a:pt x="1082" y="1199"/>
                    <a:pt x="1088" y="1203"/>
                    <a:pt x="1079" y="1207"/>
                  </a:cubicBezTo>
                  <a:cubicBezTo>
                    <a:pt x="1076" y="1208"/>
                    <a:pt x="1099" y="1208"/>
                    <a:pt x="1092" y="1210"/>
                  </a:cubicBezTo>
                  <a:cubicBezTo>
                    <a:pt x="1076" y="1212"/>
                    <a:pt x="1051" y="1215"/>
                    <a:pt x="1061" y="1218"/>
                  </a:cubicBezTo>
                  <a:cubicBezTo>
                    <a:pt x="1068" y="1220"/>
                    <a:pt x="1047" y="1222"/>
                    <a:pt x="1078" y="1224"/>
                  </a:cubicBezTo>
                  <a:cubicBezTo>
                    <a:pt x="1034" y="1226"/>
                    <a:pt x="1087" y="1229"/>
                    <a:pt x="1048" y="1231"/>
                  </a:cubicBezTo>
                  <a:cubicBezTo>
                    <a:pt x="1063" y="1233"/>
                    <a:pt x="1037" y="1235"/>
                    <a:pt x="1040" y="1237"/>
                  </a:cubicBezTo>
                  <a:cubicBezTo>
                    <a:pt x="1043" y="1241"/>
                    <a:pt x="1039" y="1244"/>
                    <a:pt x="1041" y="1250"/>
                  </a:cubicBezTo>
                  <a:cubicBezTo>
                    <a:pt x="1041" y="1250"/>
                    <a:pt x="977" y="1248"/>
                    <a:pt x="1012" y="1250"/>
                  </a:cubicBezTo>
                  <a:cubicBezTo>
                    <a:pt x="1032" y="1251"/>
                    <a:pt x="987" y="1252"/>
                    <a:pt x="1020" y="1253"/>
                  </a:cubicBezTo>
                  <a:cubicBezTo>
                    <a:pt x="982" y="1254"/>
                    <a:pt x="1044" y="1256"/>
                    <a:pt x="1000" y="1256"/>
                  </a:cubicBezTo>
                  <a:cubicBezTo>
                    <a:pt x="1038" y="1258"/>
                    <a:pt x="1007" y="1259"/>
                    <a:pt x="1008" y="1260"/>
                  </a:cubicBezTo>
                  <a:cubicBezTo>
                    <a:pt x="1009" y="1261"/>
                    <a:pt x="1011" y="1262"/>
                    <a:pt x="999" y="1264"/>
                  </a:cubicBezTo>
                  <a:cubicBezTo>
                    <a:pt x="1039" y="1265"/>
                    <a:pt x="1024" y="1267"/>
                    <a:pt x="1016" y="1269"/>
                  </a:cubicBezTo>
                  <a:cubicBezTo>
                    <a:pt x="1007" y="1271"/>
                    <a:pt x="982" y="1273"/>
                    <a:pt x="936" y="1274"/>
                  </a:cubicBezTo>
                  <a:cubicBezTo>
                    <a:pt x="936" y="1294"/>
                    <a:pt x="937" y="1282"/>
                    <a:pt x="999" y="1286"/>
                  </a:cubicBezTo>
                  <a:cubicBezTo>
                    <a:pt x="999" y="1281"/>
                    <a:pt x="999" y="1282"/>
                    <a:pt x="991" y="1282"/>
                  </a:cubicBezTo>
                  <a:cubicBezTo>
                    <a:pt x="954" y="1281"/>
                    <a:pt x="997" y="1280"/>
                    <a:pt x="990" y="1279"/>
                  </a:cubicBezTo>
                  <a:cubicBezTo>
                    <a:pt x="983" y="1278"/>
                    <a:pt x="992" y="1277"/>
                    <a:pt x="1029" y="1276"/>
                  </a:cubicBezTo>
                  <a:cubicBezTo>
                    <a:pt x="1041" y="1278"/>
                    <a:pt x="1071" y="1276"/>
                    <a:pt x="1060" y="1283"/>
                  </a:cubicBezTo>
                  <a:cubicBezTo>
                    <a:pt x="1057" y="1284"/>
                    <a:pt x="1090" y="1285"/>
                    <a:pt x="1061" y="1286"/>
                  </a:cubicBezTo>
                  <a:cubicBezTo>
                    <a:pt x="1074" y="1287"/>
                    <a:pt x="1087" y="1287"/>
                    <a:pt x="1094" y="1287"/>
                  </a:cubicBezTo>
                  <a:cubicBezTo>
                    <a:pt x="1090" y="1288"/>
                    <a:pt x="1075" y="1289"/>
                    <a:pt x="1084" y="1290"/>
                  </a:cubicBezTo>
                  <a:cubicBezTo>
                    <a:pt x="1113" y="1292"/>
                    <a:pt x="1098" y="1294"/>
                    <a:pt x="1103" y="1296"/>
                  </a:cubicBezTo>
                  <a:cubicBezTo>
                    <a:pt x="1134" y="1300"/>
                    <a:pt x="1085" y="1299"/>
                    <a:pt x="1112" y="1301"/>
                  </a:cubicBezTo>
                  <a:cubicBezTo>
                    <a:pt x="1149" y="1305"/>
                    <a:pt x="1145" y="1302"/>
                    <a:pt x="1145" y="1314"/>
                  </a:cubicBezTo>
                  <a:cubicBezTo>
                    <a:pt x="1161" y="1314"/>
                    <a:pt x="1173" y="1314"/>
                    <a:pt x="1186" y="1314"/>
                  </a:cubicBezTo>
                  <a:cubicBezTo>
                    <a:pt x="1186" y="1322"/>
                    <a:pt x="1189" y="1318"/>
                    <a:pt x="1198" y="1322"/>
                  </a:cubicBezTo>
                  <a:cubicBezTo>
                    <a:pt x="1198" y="1323"/>
                    <a:pt x="1171" y="1323"/>
                    <a:pt x="1187" y="1324"/>
                  </a:cubicBezTo>
                  <a:cubicBezTo>
                    <a:pt x="1202" y="1325"/>
                    <a:pt x="1187" y="1326"/>
                    <a:pt x="1194" y="1326"/>
                  </a:cubicBezTo>
                  <a:cubicBezTo>
                    <a:pt x="1214" y="1327"/>
                    <a:pt x="1177" y="1328"/>
                    <a:pt x="1205" y="1329"/>
                  </a:cubicBezTo>
                  <a:cubicBezTo>
                    <a:pt x="1180" y="1329"/>
                    <a:pt x="1224" y="1331"/>
                    <a:pt x="1162" y="1331"/>
                  </a:cubicBezTo>
                  <a:cubicBezTo>
                    <a:pt x="1124" y="1330"/>
                    <a:pt x="1112" y="1333"/>
                    <a:pt x="1141" y="1333"/>
                  </a:cubicBezTo>
                  <a:cubicBezTo>
                    <a:pt x="1135" y="1333"/>
                    <a:pt x="1130" y="1334"/>
                    <a:pt x="1124" y="1334"/>
                  </a:cubicBezTo>
                  <a:cubicBezTo>
                    <a:pt x="1147" y="1335"/>
                    <a:pt x="1141" y="1336"/>
                    <a:pt x="1097" y="1336"/>
                  </a:cubicBezTo>
                  <a:cubicBezTo>
                    <a:pt x="1072" y="1337"/>
                    <a:pt x="1094" y="1336"/>
                    <a:pt x="1103" y="1336"/>
                  </a:cubicBezTo>
                  <a:cubicBezTo>
                    <a:pt x="1088" y="1337"/>
                    <a:pt x="1104" y="1336"/>
                    <a:pt x="1103" y="1334"/>
                  </a:cubicBezTo>
                  <a:cubicBezTo>
                    <a:pt x="1070" y="1333"/>
                    <a:pt x="1084" y="1334"/>
                    <a:pt x="1041" y="1336"/>
                  </a:cubicBezTo>
                  <a:cubicBezTo>
                    <a:pt x="1054" y="1337"/>
                    <a:pt x="1005" y="1338"/>
                    <a:pt x="1041" y="1339"/>
                  </a:cubicBezTo>
                  <a:cubicBezTo>
                    <a:pt x="1055" y="1350"/>
                    <a:pt x="1080" y="1348"/>
                    <a:pt x="1121" y="1355"/>
                  </a:cubicBezTo>
                  <a:cubicBezTo>
                    <a:pt x="1087" y="1356"/>
                    <a:pt x="1120" y="1357"/>
                    <a:pt x="1121" y="1358"/>
                  </a:cubicBezTo>
                  <a:cubicBezTo>
                    <a:pt x="1123" y="1359"/>
                    <a:pt x="1129" y="1361"/>
                    <a:pt x="1137" y="1362"/>
                  </a:cubicBezTo>
                  <a:cubicBezTo>
                    <a:pt x="1106" y="1366"/>
                    <a:pt x="1168" y="1366"/>
                    <a:pt x="1088" y="1369"/>
                  </a:cubicBezTo>
                  <a:cubicBezTo>
                    <a:pt x="1078" y="1369"/>
                    <a:pt x="1017" y="1371"/>
                    <a:pt x="1056" y="1373"/>
                  </a:cubicBezTo>
                  <a:cubicBezTo>
                    <a:pt x="1067" y="1373"/>
                    <a:pt x="1052" y="1375"/>
                    <a:pt x="1039" y="1376"/>
                  </a:cubicBezTo>
                  <a:cubicBezTo>
                    <a:pt x="1023" y="1377"/>
                    <a:pt x="1065" y="1378"/>
                    <a:pt x="1050" y="1379"/>
                  </a:cubicBezTo>
                  <a:cubicBezTo>
                    <a:pt x="1037" y="1380"/>
                    <a:pt x="1043" y="1381"/>
                    <a:pt x="1044" y="1384"/>
                  </a:cubicBezTo>
                  <a:cubicBezTo>
                    <a:pt x="1044" y="1384"/>
                    <a:pt x="1042" y="1383"/>
                    <a:pt x="1041" y="1383"/>
                  </a:cubicBezTo>
                  <a:cubicBezTo>
                    <a:pt x="1090" y="1389"/>
                    <a:pt x="966" y="1376"/>
                    <a:pt x="936" y="1375"/>
                  </a:cubicBezTo>
                  <a:lnTo>
                    <a:pt x="936" y="1376"/>
                  </a:lnTo>
                  <a:cubicBezTo>
                    <a:pt x="942" y="1377"/>
                    <a:pt x="948" y="1377"/>
                    <a:pt x="954" y="1377"/>
                  </a:cubicBezTo>
                  <a:cubicBezTo>
                    <a:pt x="948" y="1377"/>
                    <a:pt x="942" y="1377"/>
                    <a:pt x="936" y="1377"/>
                  </a:cubicBezTo>
                  <a:cubicBezTo>
                    <a:pt x="1014" y="1384"/>
                    <a:pt x="1065" y="1411"/>
                    <a:pt x="1145" y="1412"/>
                  </a:cubicBezTo>
                  <a:cubicBezTo>
                    <a:pt x="1146" y="1414"/>
                    <a:pt x="1142" y="1416"/>
                    <a:pt x="1145" y="1417"/>
                  </a:cubicBezTo>
                  <a:cubicBezTo>
                    <a:pt x="1148" y="1418"/>
                    <a:pt x="1134" y="1419"/>
                    <a:pt x="1157" y="1420"/>
                  </a:cubicBezTo>
                  <a:cubicBezTo>
                    <a:pt x="1168" y="1420"/>
                    <a:pt x="1145" y="1421"/>
                    <a:pt x="1163" y="1422"/>
                  </a:cubicBezTo>
                  <a:cubicBezTo>
                    <a:pt x="1175" y="1423"/>
                    <a:pt x="1159" y="1424"/>
                    <a:pt x="1167" y="1425"/>
                  </a:cubicBezTo>
                  <a:cubicBezTo>
                    <a:pt x="1135" y="1432"/>
                    <a:pt x="970" y="1416"/>
                    <a:pt x="898" y="1410"/>
                  </a:cubicBezTo>
                  <a:cubicBezTo>
                    <a:pt x="929" y="1411"/>
                    <a:pt x="848" y="1411"/>
                    <a:pt x="892" y="1412"/>
                  </a:cubicBezTo>
                  <a:cubicBezTo>
                    <a:pt x="890" y="1415"/>
                    <a:pt x="899" y="1418"/>
                    <a:pt x="957" y="1421"/>
                  </a:cubicBezTo>
                  <a:cubicBezTo>
                    <a:pt x="960" y="1426"/>
                    <a:pt x="1008" y="1429"/>
                    <a:pt x="1025" y="1435"/>
                  </a:cubicBezTo>
                  <a:cubicBezTo>
                    <a:pt x="1059" y="1436"/>
                    <a:pt x="1003" y="1437"/>
                    <a:pt x="1032" y="1437"/>
                  </a:cubicBezTo>
                  <a:cubicBezTo>
                    <a:pt x="1043" y="1438"/>
                    <a:pt x="1020" y="1439"/>
                    <a:pt x="1038" y="1439"/>
                  </a:cubicBezTo>
                  <a:cubicBezTo>
                    <a:pt x="1050" y="1440"/>
                    <a:pt x="1035" y="1441"/>
                    <a:pt x="1042" y="1442"/>
                  </a:cubicBezTo>
                  <a:cubicBezTo>
                    <a:pt x="1049" y="1443"/>
                    <a:pt x="1056" y="1443"/>
                    <a:pt x="1045" y="1444"/>
                  </a:cubicBezTo>
                  <a:cubicBezTo>
                    <a:pt x="1085" y="1445"/>
                    <a:pt x="1017" y="1446"/>
                    <a:pt x="1055" y="1446"/>
                  </a:cubicBezTo>
                  <a:cubicBezTo>
                    <a:pt x="1064" y="1449"/>
                    <a:pt x="1074" y="1451"/>
                    <a:pt x="1081" y="1454"/>
                  </a:cubicBezTo>
                  <a:cubicBezTo>
                    <a:pt x="1073" y="1457"/>
                    <a:pt x="1007" y="1457"/>
                    <a:pt x="1055" y="1459"/>
                  </a:cubicBezTo>
                  <a:cubicBezTo>
                    <a:pt x="1109" y="1460"/>
                    <a:pt x="1053" y="1464"/>
                    <a:pt x="1114" y="1468"/>
                  </a:cubicBezTo>
                  <a:cubicBezTo>
                    <a:pt x="1124" y="1469"/>
                    <a:pt x="1113" y="1469"/>
                    <a:pt x="1106" y="1469"/>
                  </a:cubicBezTo>
                  <a:cubicBezTo>
                    <a:pt x="1140" y="1470"/>
                    <a:pt x="1100" y="1471"/>
                    <a:pt x="1114" y="1471"/>
                  </a:cubicBezTo>
                  <a:cubicBezTo>
                    <a:pt x="1129" y="1472"/>
                    <a:pt x="1110" y="1474"/>
                    <a:pt x="1127" y="1475"/>
                  </a:cubicBezTo>
                  <a:cubicBezTo>
                    <a:pt x="1159" y="1476"/>
                    <a:pt x="1106" y="1477"/>
                    <a:pt x="1127" y="1477"/>
                  </a:cubicBezTo>
                  <a:cubicBezTo>
                    <a:pt x="1152" y="1478"/>
                    <a:pt x="1124" y="1479"/>
                    <a:pt x="1141" y="1480"/>
                  </a:cubicBezTo>
                  <a:cubicBezTo>
                    <a:pt x="1160" y="1481"/>
                    <a:pt x="1140" y="1482"/>
                    <a:pt x="1145" y="1489"/>
                  </a:cubicBezTo>
                  <a:cubicBezTo>
                    <a:pt x="1163" y="1489"/>
                    <a:pt x="1175" y="1490"/>
                    <a:pt x="1188" y="1490"/>
                  </a:cubicBezTo>
                  <a:cubicBezTo>
                    <a:pt x="1166" y="1491"/>
                    <a:pt x="1134" y="1491"/>
                    <a:pt x="1145" y="1493"/>
                  </a:cubicBezTo>
                  <a:cubicBezTo>
                    <a:pt x="1154" y="1494"/>
                    <a:pt x="1167" y="1495"/>
                    <a:pt x="1145" y="1496"/>
                  </a:cubicBezTo>
                  <a:cubicBezTo>
                    <a:pt x="1180" y="1497"/>
                    <a:pt x="1137" y="1498"/>
                    <a:pt x="1155" y="1498"/>
                  </a:cubicBezTo>
                  <a:cubicBezTo>
                    <a:pt x="1179" y="1498"/>
                    <a:pt x="1197" y="1498"/>
                    <a:pt x="1168" y="1499"/>
                  </a:cubicBezTo>
                  <a:cubicBezTo>
                    <a:pt x="1198" y="1500"/>
                    <a:pt x="1153" y="1501"/>
                    <a:pt x="1165" y="1502"/>
                  </a:cubicBezTo>
                  <a:cubicBezTo>
                    <a:pt x="1171" y="1502"/>
                    <a:pt x="1177" y="1502"/>
                    <a:pt x="1183" y="1503"/>
                  </a:cubicBezTo>
                  <a:cubicBezTo>
                    <a:pt x="1173" y="1503"/>
                    <a:pt x="1165" y="1502"/>
                    <a:pt x="1155" y="1506"/>
                  </a:cubicBezTo>
                  <a:cubicBezTo>
                    <a:pt x="1158" y="1506"/>
                    <a:pt x="1170" y="1507"/>
                    <a:pt x="1182" y="1507"/>
                  </a:cubicBezTo>
                  <a:cubicBezTo>
                    <a:pt x="1177" y="1508"/>
                    <a:pt x="1162" y="1508"/>
                    <a:pt x="1167" y="1509"/>
                  </a:cubicBezTo>
                  <a:cubicBezTo>
                    <a:pt x="1204" y="1511"/>
                    <a:pt x="1188" y="1514"/>
                    <a:pt x="1164" y="1516"/>
                  </a:cubicBezTo>
                  <a:cubicBezTo>
                    <a:pt x="1177" y="1516"/>
                    <a:pt x="1189" y="1516"/>
                    <a:pt x="1207" y="1517"/>
                  </a:cubicBezTo>
                  <a:cubicBezTo>
                    <a:pt x="1211" y="1535"/>
                    <a:pt x="1193" y="1534"/>
                    <a:pt x="1231" y="1536"/>
                  </a:cubicBezTo>
                  <a:cubicBezTo>
                    <a:pt x="1277" y="1539"/>
                    <a:pt x="1224" y="1541"/>
                    <a:pt x="1210" y="1543"/>
                  </a:cubicBezTo>
                  <a:cubicBezTo>
                    <a:pt x="1225" y="1543"/>
                    <a:pt x="1237" y="1543"/>
                    <a:pt x="1243" y="1543"/>
                  </a:cubicBezTo>
                  <a:cubicBezTo>
                    <a:pt x="1234" y="1544"/>
                    <a:pt x="1211" y="1546"/>
                    <a:pt x="1219" y="1546"/>
                  </a:cubicBezTo>
                  <a:cubicBezTo>
                    <a:pt x="1234" y="1548"/>
                    <a:pt x="1225" y="1549"/>
                    <a:pt x="1233" y="1550"/>
                  </a:cubicBezTo>
                  <a:cubicBezTo>
                    <a:pt x="1241" y="1551"/>
                    <a:pt x="1227" y="1551"/>
                    <a:pt x="1228" y="1552"/>
                  </a:cubicBezTo>
                  <a:cubicBezTo>
                    <a:pt x="1230" y="1553"/>
                    <a:pt x="1249" y="1555"/>
                    <a:pt x="1236" y="1556"/>
                  </a:cubicBezTo>
                  <a:cubicBezTo>
                    <a:pt x="1228" y="1557"/>
                    <a:pt x="1260" y="1557"/>
                    <a:pt x="1229" y="1558"/>
                  </a:cubicBezTo>
                  <a:cubicBezTo>
                    <a:pt x="1225" y="1558"/>
                    <a:pt x="1238" y="1559"/>
                    <a:pt x="1239" y="1560"/>
                  </a:cubicBezTo>
                  <a:cubicBezTo>
                    <a:pt x="1239" y="1560"/>
                    <a:pt x="1226" y="1562"/>
                    <a:pt x="1232" y="1562"/>
                  </a:cubicBezTo>
                  <a:cubicBezTo>
                    <a:pt x="1259" y="1562"/>
                    <a:pt x="1214" y="1563"/>
                    <a:pt x="1246" y="1564"/>
                  </a:cubicBezTo>
                  <a:cubicBezTo>
                    <a:pt x="1260" y="1565"/>
                    <a:pt x="1246" y="1565"/>
                    <a:pt x="1249" y="1570"/>
                  </a:cubicBezTo>
                  <a:cubicBezTo>
                    <a:pt x="1246" y="1577"/>
                    <a:pt x="1260" y="1574"/>
                    <a:pt x="1228" y="1576"/>
                  </a:cubicBezTo>
                  <a:cubicBezTo>
                    <a:pt x="1262" y="1577"/>
                    <a:pt x="1212" y="1578"/>
                    <a:pt x="1229" y="1579"/>
                  </a:cubicBezTo>
                  <a:cubicBezTo>
                    <a:pt x="1244" y="1580"/>
                    <a:pt x="1235" y="1580"/>
                    <a:pt x="1230" y="1581"/>
                  </a:cubicBezTo>
                  <a:cubicBezTo>
                    <a:pt x="1225" y="1582"/>
                    <a:pt x="1245" y="1583"/>
                    <a:pt x="1241" y="1583"/>
                  </a:cubicBezTo>
                  <a:cubicBezTo>
                    <a:pt x="1207" y="1584"/>
                    <a:pt x="1272" y="1585"/>
                    <a:pt x="1232" y="1585"/>
                  </a:cubicBezTo>
                  <a:cubicBezTo>
                    <a:pt x="1245" y="1586"/>
                    <a:pt x="1232" y="1587"/>
                    <a:pt x="1234" y="1587"/>
                  </a:cubicBezTo>
                  <a:cubicBezTo>
                    <a:pt x="1265" y="1588"/>
                    <a:pt x="1219" y="1588"/>
                    <a:pt x="1236" y="1589"/>
                  </a:cubicBezTo>
                  <a:cubicBezTo>
                    <a:pt x="1257" y="1590"/>
                    <a:pt x="1258" y="1591"/>
                    <a:pt x="1239" y="1591"/>
                  </a:cubicBezTo>
                  <a:cubicBezTo>
                    <a:pt x="1211" y="1592"/>
                    <a:pt x="1246" y="1593"/>
                    <a:pt x="1243" y="1594"/>
                  </a:cubicBezTo>
                  <a:cubicBezTo>
                    <a:pt x="1191" y="1590"/>
                    <a:pt x="1225" y="1601"/>
                    <a:pt x="1186" y="1604"/>
                  </a:cubicBezTo>
                  <a:cubicBezTo>
                    <a:pt x="1187" y="1612"/>
                    <a:pt x="1141" y="1614"/>
                    <a:pt x="1126" y="1618"/>
                  </a:cubicBezTo>
                  <a:cubicBezTo>
                    <a:pt x="1162" y="1618"/>
                    <a:pt x="1104" y="1620"/>
                    <a:pt x="1144" y="1620"/>
                  </a:cubicBezTo>
                  <a:cubicBezTo>
                    <a:pt x="1114" y="1623"/>
                    <a:pt x="1100" y="1629"/>
                    <a:pt x="1041" y="1638"/>
                  </a:cubicBezTo>
                  <a:cubicBezTo>
                    <a:pt x="1046" y="1638"/>
                    <a:pt x="1052" y="1638"/>
                    <a:pt x="1058" y="1639"/>
                  </a:cubicBezTo>
                  <a:cubicBezTo>
                    <a:pt x="1039" y="1640"/>
                    <a:pt x="1006" y="1640"/>
                    <a:pt x="999" y="1653"/>
                  </a:cubicBezTo>
                  <a:cubicBezTo>
                    <a:pt x="976" y="1654"/>
                    <a:pt x="957" y="1655"/>
                    <a:pt x="942" y="1656"/>
                  </a:cubicBezTo>
                  <a:cubicBezTo>
                    <a:pt x="981" y="1659"/>
                    <a:pt x="921" y="1660"/>
                    <a:pt x="924" y="1662"/>
                  </a:cubicBezTo>
                  <a:cubicBezTo>
                    <a:pt x="925" y="1664"/>
                    <a:pt x="909" y="1665"/>
                    <a:pt x="917" y="1666"/>
                  </a:cubicBezTo>
                  <a:cubicBezTo>
                    <a:pt x="921" y="1667"/>
                    <a:pt x="883" y="1667"/>
                    <a:pt x="906" y="1668"/>
                  </a:cubicBezTo>
                  <a:cubicBezTo>
                    <a:pt x="900" y="1670"/>
                    <a:pt x="903" y="1670"/>
                    <a:pt x="882" y="1672"/>
                  </a:cubicBezTo>
                  <a:cubicBezTo>
                    <a:pt x="876" y="1673"/>
                    <a:pt x="895" y="1674"/>
                    <a:pt x="891" y="1674"/>
                  </a:cubicBezTo>
                  <a:cubicBezTo>
                    <a:pt x="876" y="1676"/>
                    <a:pt x="825" y="1678"/>
                    <a:pt x="871" y="1680"/>
                  </a:cubicBezTo>
                  <a:cubicBezTo>
                    <a:pt x="833" y="1683"/>
                    <a:pt x="853" y="1683"/>
                    <a:pt x="817" y="1687"/>
                  </a:cubicBezTo>
                  <a:cubicBezTo>
                    <a:pt x="850" y="1688"/>
                    <a:pt x="929" y="1683"/>
                    <a:pt x="895" y="1685"/>
                  </a:cubicBezTo>
                  <a:lnTo>
                    <a:pt x="895" y="1685"/>
                  </a:lnTo>
                  <a:cubicBezTo>
                    <a:pt x="900" y="1687"/>
                    <a:pt x="868" y="1686"/>
                    <a:pt x="853" y="1687"/>
                  </a:cubicBezTo>
                  <a:cubicBezTo>
                    <a:pt x="843" y="1690"/>
                    <a:pt x="918" y="1688"/>
                    <a:pt x="874" y="1689"/>
                  </a:cubicBezTo>
                  <a:lnTo>
                    <a:pt x="874" y="1689"/>
                  </a:lnTo>
                  <a:cubicBezTo>
                    <a:pt x="815" y="1694"/>
                    <a:pt x="809" y="1702"/>
                    <a:pt x="774" y="1700"/>
                  </a:cubicBezTo>
                  <a:cubicBezTo>
                    <a:pt x="819" y="1702"/>
                    <a:pt x="741" y="1701"/>
                    <a:pt x="749" y="1702"/>
                  </a:cubicBezTo>
                  <a:cubicBezTo>
                    <a:pt x="747" y="1708"/>
                    <a:pt x="760" y="1705"/>
                    <a:pt x="728" y="1707"/>
                  </a:cubicBezTo>
                  <a:cubicBezTo>
                    <a:pt x="767" y="1708"/>
                    <a:pt x="733" y="1709"/>
                    <a:pt x="726" y="1709"/>
                  </a:cubicBezTo>
                  <a:cubicBezTo>
                    <a:pt x="713" y="1710"/>
                    <a:pt x="728" y="1711"/>
                    <a:pt x="716" y="1712"/>
                  </a:cubicBezTo>
                  <a:cubicBezTo>
                    <a:pt x="694" y="1713"/>
                    <a:pt x="727" y="1714"/>
                    <a:pt x="687" y="1715"/>
                  </a:cubicBezTo>
                  <a:cubicBezTo>
                    <a:pt x="693" y="1716"/>
                    <a:pt x="666" y="1717"/>
                    <a:pt x="678" y="1719"/>
                  </a:cubicBezTo>
                  <a:cubicBezTo>
                    <a:pt x="666" y="1719"/>
                    <a:pt x="671" y="1719"/>
                    <a:pt x="676" y="1720"/>
                  </a:cubicBezTo>
                  <a:cubicBezTo>
                    <a:pt x="704" y="1721"/>
                    <a:pt x="640" y="1721"/>
                    <a:pt x="653" y="1723"/>
                  </a:cubicBezTo>
                  <a:cubicBezTo>
                    <a:pt x="672" y="1723"/>
                    <a:pt x="663" y="1724"/>
                    <a:pt x="675" y="1725"/>
                  </a:cubicBezTo>
                  <a:cubicBezTo>
                    <a:pt x="687" y="1726"/>
                    <a:pt x="668" y="1726"/>
                    <a:pt x="666" y="1725"/>
                  </a:cubicBezTo>
                  <a:cubicBezTo>
                    <a:pt x="671" y="1725"/>
                    <a:pt x="684" y="1725"/>
                    <a:pt x="675" y="1725"/>
                  </a:cubicBezTo>
                  <a:cubicBezTo>
                    <a:pt x="591" y="1725"/>
                    <a:pt x="617" y="1726"/>
                    <a:pt x="571" y="1735"/>
                  </a:cubicBezTo>
                  <a:cubicBezTo>
                    <a:pt x="569" y="1738"/>
                    <a:pt x="522" y="1741"/>
                    <a:pt x="503" y="1745"/>
                  </a:cubicBezTo>
                  <a:cubicBezTo>
                    <a:pt x="497" y="1746"/>
                    <a:pt x="462" y="1747"/>
                    <a:pt x="498" y="1748"/>
                  </a:cubicBezTo>
                  <a:cubicBezTo>
                    <a:pt x="446" y="1753"/>
                    <a:pt x="453" y="1756"/>
                    <a:pt x="437" y="1758"/>
                  </a:cubicBezTo>
                  <a:cubicBezTo>
                    <a:pt x="443" y="1759"/>
                    <a:pt x="448" y="1759"/>
                    <a:pt x="454" y="1759"/>
                  </a:cubicBezTo>
                  <a:cubicBezTo>
                    <a:pt x="448" y="1759"/>
                    <a:pt x="443" y="1759"/>
                    <a:pt x="437" y="1759"/>
                  </a:cubicBezTo>
                  <a:cubicBezTo>
                    <a:pt x="440" y="1761"/>
                    <a:pt x="352" y="1763"/>
                    <a:pt x="413" y="1765"/>
                  </a:cubicBezTo>
                  <a:cubicBezTo>
                    <a:pt x="413" y="1765"/>
                    <a:pt x="407" y="1765"/>
                    <a:pt x="406" y="1765"/>
                  </a:cubicBezTo>
                  <a:cubicBezTo>
                    <a:pt x="377" y="1766"/>
                    <a:pt x="390" y="1767"/>
                    <a:pt x="374" y="1769"/>
                  </a:cubicBezTo>
                  <a:cubicBezTo>
                    <a:pt x="441" y="1770"/>
                    <a:pt x="355" y="1773"/>
                    <a:pt x="356" y="1774"/>
                  </a:cubicBezTo>
                  <a:cubicBezTo>
                    <a:pt x="399" y="1775"/>
                    <a:pt x="357" y="1777"/>
                    <a:pt x="382" y="1779"/>
                  </a:cubicBezTo>
                  <a:cubicBezTo>
                    <a:pt x="390" y="1779"/>
                    <a:pt x="400" y="1780"/>
                    <a:pt x="394" y="1781"/>
                  </a:cubicBezTo>
                  <a:cubicBezTo>
                    <a:pt x="358" y="1782"/>
                    <a:pt x="392" y="1785"/>
                    <a:pt x="369" y="1786"/>
                  </a:cubicBezTo>
                  <a:cubicBezTo>
                    <a:pt x="341" y="1789"/>
                    <a:pt x="361" y="1791"/>
                    <a:pt x="354" y="1793"/>
                  </a:cubicBezTo>
                  <a:cubicBezTo>
                    <a:pt x="351" y="1794"/>
                    <a:pt x="355" y="1795"/>
                    <a:pt x="353" y="1796"/>
                  </a:cubicBezTo>
                  <a:cubicBezTo>
                    <a:pt x="338" y="1799"/>
                    <a:pt x="306" y="1797"/>
                    <a:pt x="311" y="1801"/>
                  </a:cubicBezTo>
                  <a:cubicBezTo>
                    <a:pt x="308" y="1802"/>
                    <a:pt x="278" y="1805"/>
                    <a:pt x="283" y="1808"/>
                  </a:cubicBezTo>
                  <a:cubicBezTo>
                    <a:pt x="285" y="1809"/>
                    <a:pt x="254" y="1809"/>
                    <a:pt x="287" y="1810"/>
                  </a:cubicBezTo>
                  <a:cubicBezTo>
                    <a:pt x="331" y="1814"/>
                    <a:pt x="281" y="1811"/>
                    <a:pt x="292" y="1822"/>
                  </a:cubicBezTo>
                  <a:cubicBezTo>
                    <a:pt x="281" y="1828"/>
                    <a:pt x="300" y="1831"/>
                    <a:pt x="300" y="1833"/>
                  </a:cubicBezTo>
                  <a:cubicBezTo>
                    <a:pt x="299" y="1835"/>
                    <a:pt x="336" y="1836"/>
                    <a:pt x="291" y="1837"/>
                  </a:cubicBezTo>
                  <a:cubicBezTo>
                    <a:pt x="335" y="1838"/>
                    <a:pt x="301" y="1839"/>
                    <a:pt x="292" y="1841"/>
                  </a:cubicBezTo>
                  <a:cubicBezTo>
                    <a:pt x="289" y="1841"/>
                    <a:pt x="294" y="1842"/>
                    <a:pt x="302" y="1842"/>
                  </a:cubicBezTo>
                  <a:cubicBezTo>
                    <a:pt x="319" y="1843"/>
                    <a:pt x="277" y="1843"/>
                    <a:pt x="310" y="1844"/>
                  </a:cubicBezTo>
                  <a:cubicBezTo>
                    <a:pt x="320" y="1844"/>
                    <a:pt x="308" y="1846"/>
                    <a:pt x="332" y="1847"/>
                  </a:cubicBezTo>
                  <a:cubicBezTo>
                    <a:pt x="294" y="1847"/>
                    <a:pt x="335" y="1848"/>
                    <a:pt x="333" y="1849"/>
                  </a:cubicBezTo>
                  <a:cubicBezTo>
                    <a:pt x="324" y="1864"/>
                    <a:pt x="386" y="1865"/>
                    <a:pt x="395" y="1864"/>
                  </a:cubicBezTo>
                  <a:cubicBezTo>
                    <a:pt x="392" y="1873"/>
                    <a:pt x="402" y="1872"/>
                    <a:pt x="407" y="1874"/>
                  </a:cubicBezTo>
                  <a:cubicBezTo>
                    <a:pt x="407" y="1875"/>
                    <a:pt x="388" y="1876"/>
                    <a:pt x="398" y="1876"/>
                  </a:cubicBezTo>
                  <a:cubicBezTo>
                    <a:pt x="425" y="1882"/>
                    <a:pt x="461" y="1887"/>
                    <a:pt x="480" y="1891"/>
                  </a:cubicBezTo>
                  <a:cubicBezTo>
                    <a:pt x="540" y="1899"/>
                    <a:pt x="527" y="1904"/>
                    <a:pt x="589" y="1913"/>
                  </a:cubicBezTo>
                  <a:cubicBezTo>
                    <a:pt x="591" y="1913"/>
                    <a:pt x="598" y="1914"/>
                    <a:pt x="595" y="1914"/>
                  </a:cubicBezTo>
                  <a:cubicBezTo>
                    <a:pt x="550" y="1915"/>
                    <a:pt x="639" y="1919"/>
                    <a:pt x="625" y="1924"/>
                  </a:cubicBezTo>
                  <a:cubicBezTo>
                    <a:pt x="656" y="1929"/>
                    <a:pt x="673" y="1934"/>
                    <a:pt x="708" y="1943"/>
                  </a:cubicBezTo>
                  <a:cubicBezTo>
                    <a:pt x="707" y="1944"/>
                    <a:pt x="695" y="1946"/>
                    <a:pt x="711" y="1947"/>
                  </a:cubicBezTo>
                  <a:cubicBezTo>
                    <a:pt x="728" y="1948"/>
                    <a:pt x="704" y="1949"/>
                    <a:pt x="719" y="1950"/>
                  </a:cubicBezTo>
                  <a:cubicBezTo>
                    <a:pt x="697" y="1950"/>
                    <a:pt x="747" y="1951"/>
                    <a:pt x="709" y="1952"/>
                  </a:cubicBezTo>
                  <a:cubicBezTo>
                    <a:pt x="730" y="1952"/>
                    <a:pt x="726" y="1953"/>
                    <a:pt x="709" y="1953"/>
                  </a:cubicBezTo>
                  <a:cubicBezTo>
                    <a:pt x="746" y="1954"/>
                    <a:pt x="698" y="1955"/>
                    <a:pt x="718" y="1955"/>
                  </a:cubicBezTo>
                  <a:cubicBezTo>
                    <a:pt x="749" y="1956"/>
                    <a:pt x="702" y="1957"/>
                    <a:pt x="715" y="1957"/>
                  </a:cubicBezTo>
                  <a:cubicBezTo>
                    <a:pt x="741" y="1959"/>
                    <a:pt x="720" y="1960"/>
                    <a:pt x="729" y="1961"/>
                  </a:cubicBezTo>
                  <a:cubicBezTo>
                    <a:pt x="783" y="1966"/>
                    <a:pt x="769" y="1971"/>
                    <a:pt x="811" y="1977"/>
                  </a:cubicBezTo>
                  <a:cubicBezTo>
                    <a:pt x="756" y="1978"/>
                    <a:pt x="833" y="1980"/>
                    <a:pt x="813" y="1981"/>
                  </a:cubicBezTo>
                  <a:cubicBezTo>
                    <a:pt x="811" y="1981"/>
                    <a:pt x="838" y="1982"/>
                    <a:pt x="818" y="1982"/>
                  </a:cubicBezTo>
                  <a:cubicBezTo>
                    <a:pt x="812" y="1983"/>
                    <a:pt x="830" y="1984"/>
                    <a:pt x="832" y="1984"/>
                  </a:cubicBezTo>
                  <a:cubicBezTo>
                    <a:pt x="834" y="1985"/>
                    <a:pt x="823" y="1987"/>
                    <a:pt x="835" y="1987"/>
                  </a:cubicBezTo>
                  <a:cubicBezTo>
                    <a:pt x="850" y="1988"/>
                    <a:pt x="827" y="1990"/>
                    <a:pt x="847" y="1990"/>
                  </a:cubicBezTo>
                  <a:cubicBezTo>
                    <a:pt x="874" y="1991"/>
                    <a:pt x="812" y="1992"/>
                    <a:pt x="848" y="1993"/>
                  </a:cubicBezTo>
                  <a:cubicBezTo>
                    <a:pt x="826" y="1994"/>
                    <a:pt x="858" y="1995"/>
                    <a:pt x="854" y="1996"/>
                  </a:cubicBezTo>
                  <a:cubicBezTo>
                    <a:pt x="850" y="1997"/>
                    <a:pt x="862" y="1999"/>
                    <a:pt x="851" y="2000"/>
                  </a:cubicBezTo>
                  <a:cubicBezTo>
                    <a:pt x="841" y="2001"/>
                    <a:pt x="890" y="2001"/>
                    <a:pt x="861" y="2002"/>
                  </a:cubicBezTo>
                  <a:cubicBezTo>
                    <a:pt x="850" y="2002"/>
                    <a:pt x="879" y="2003"/>
                    <a:pt x="856" y="2004"/>
                  </a:cubicBezTo>
                  <a:cubicBezTo>
                    <a:pt x="902" y="2006"/>
                    <a:pt x="848" y="2010"/>
                    <a:pt x="890" y="2012"/>
                  </a:cubicBezTo>
                  <a:cubicBezTo>
                    <a:pt x="852" y="2013"/>
                    <a:pt x="897" y="2014"/>
                    <a:pt x="886" y="2014"/>
                  </a:cubicBezTo>
                  <a:cubicBezTo>
                    <a:pt x="870" y="2015"/>
                    <a:pt x="902" y="2016"/>
                    <a:pt x="897" y="2017"/>
                  </a:cubicBezTo>
                  <a:cubicBezTo>
                    <a:pt x="894" y="2019"/>
                    <a:pt x="909" y="2021"/>
                    <a:pt x="914" y="2023"/>
                  </a:cubicBezTo>
                  <a:cubicBezTo>
                    <a:pt x="919" y="2024"/>
                    <a:pt x="925" y="2026"/>
                    <a:pt x="913" y="2027"/>
                  </a:cubicBezTo>
                  <a:cubicBezTo>
                    <a:pt x="901" y="2028"/>
                    <a:pt x="947" y="2029"/>
                    <a:pt x="923" y="2030"/>
                  </a:cubicBezTo>
                  <a:cubicBezTo>
                    <a:pt x="916" y="2030"/>
                    <a:pt x="930" y="2031"/>
                    <a:pt x="918" y="2032"/>
                  </a:cubicBezTo>
                  <a:cubicBezTo>
                    <a:pt x="909" y="2032"/>
                    <a:pt x="912" y="2034"/>
                    <a:pt x="921" y="2034"/>
                  </a:cubicBezTo>
                  <a:cubicBezTo>
                    <a:pt x="957" y="2035"/>
                    <a:pt x="900" y="2035"/>
                    <a:pt x="928" y="2036"/>
                  </a:cubicBezTo>
                  <a:cubicBezTo>
                    <a:pt x="964" y="2037"/>
                    <a:pt x="907" y="2038"/>
                    <a:pt x="916" y="2038"/>
                  </a:cubicBezTo>
                  <a:cubicBezTo>
                    <a:pt x="926" y="2039"/>
                    <a:pt x="949" y="2040"/>
                    <a:pt x="929" y="2041"/>
                  </a:cubicBezTo>
                  <a:cubicBezTo>
                    <a:pt x="918" y="2043"/>
                    <a:pt x="942" y="2042"/>
                    <a:pt x="936" y="2048"/>
                  </a:cubicBezTo>
                  <a:cubicBezTo>
                    <a:pt x="939" y="2053"/>
                    <a:pt x="928" y="2054"/>
                    <a:pt x="939" y="2055"/>
                  </a:cubicBezTo>
                  <a:cubicBezTo>
                    <a:pt x="948" y="2057"/>
                    <a:pt x="910" y="2058"/>
                    <a:pt x="933" y="2059"/>
                  </a:cubicBezTo>
                  <a:cubicBezTo>
                    <a:pt x="950" y="2060"/>
                    <a:pt x="936" y="2062"/>
                    <a:pt x="936" y="2064"/>
                  </a:cubicBezTo>
                  <a:lnTo>
                    <a:pt x="954" y="2064"/>
                  </a:lnTo>
                  <a:cubicBezTo>
                    <a:pt x="948" y="2064"/>
                    <a:pt x="942" y="2064"/>
                    <a:pt x="936" y="2064"/>
                  </a:cubicBezTo>
                  <a:cubicBezTo>
                    <a:pt x="936" y="2067"/>
                    <a:pt x="930" y="2069"/>
                    <a:pt x="938" y="2072"/>
                  </a:cubicBezTo>
                  <a:cubicBezTo>
                    <a:pt x="947" y="2074"/>
                    <a:pt x="902" y="2077"/>
                    <a:pt x="936" y="2079"/>
                  </a:cubicBezTo>
                  <a:cubicBezTo>
                    <a:pt x="938" y="2079"/>
                    <a:pt x="918" y="2081"/>
                    <a:pt x="919" y="2083"/>
                  </a:cubicBezTo>
                  <a:cubicBezTo>
                    <a:pt x="919" y="2083"/>
                    <a:pt x="933" y="2084"/>
                    <a:pt x="918" y="2085"/>
                  </a:cubicBezTo>
                  <a:cubicBezTo>
                    <a:pt x="816" y="2107"/>
                    <a:pt x="744" y="2117"/>
                    <a:pt x="601" y="2128"/>
                  </a:cubicBezTo>
                  <a:cubicBezTo>
                    <a:pt x="640" y="2133"/>
                    <a:pt x="514" y="2143"/>
                    <a:pt x="500" y="2144"/>
                  </a:cubicBezTo>
                  <a:cubicBezTo>
                    <a:pt x="535" y="2145"/>
                    <a:pt x="482" y="2146"/>
                    <a:pt x="496" y="2147"/>
                  </a:cubicBezTo>
                  <a:cubicBezTo>
                    <a:pt x="452" y="2153"/>
                    <a:pt x="426" y="2156"/>
                    <a:pt x="395" y="2161"/>
                  </a:cubicBezTo>
                  <a:cubicBezTo>
                    <a:pt x="379" y="2163"/>
                    <a:pt x="375" y="2164"/>
                    <a:pt x="410" y="2166"/>
                  </a:cubicBezTo>
                  <a:cubicBezTo>
                    <a:pt x="492" y="2171"/>
                    <a:pt x="363" y="2172"/>
                    <a:pt x="414" y="2174"/>
                  </a:cubicBezTo>
                  <a:cubicBezTo>
                    <a:pt x="401" y="2175"/>
                    <a:pt x="388" y="2175"/>
                    <a:pt x="374" y="2176"/>
                  </a:cubicBezTo>
                  <a:cubicBezTo>
                    <a:pt x="409" y="2177"/>
                    <a:pt x="364" y="2178"/>
                    <a:pt x="391" y="2179"/>
                  </a:cubicBezTo>
                  <a:cubicBezTo>
                    <a:pt x="364" y="2179"/>
                    <a:pt x="375" y="2180"/>
                    <a:pt x="375" y="2184"/>
                  </a:cubicBezTo>
                  <a:cubicBezTo>
                    <a:pt x="378" y="2184"/>
                    <a:pt x="336" y="2185"/>
                    <a:pt x="374" y="2186"/>
                  </a:cubicBezTo>
                  <a:cubicBezTo>
                    <a:pt x="352" y="2186"/>
                    <a:pt x="357" y="2187"/>
                    <a:pt x="372" y="2187"/>
                  </a:cubicBezTo>
                  <a:cubicBezTo>
                    <a:pt x="337" y="2192"/>
                    <a:pt x="349" y="2194"/>
                    <a:pt x="311" y="2197"/>
                  </a:cubicBezTo>
                  <a:cubicBezTo>
                    <a:pt x="299" y="2198"/>
                    <a:pt x="347" y="2199"/>
                    <a:pt x="314" y="2200"/>
                  </a:cubicBezTo>
                  <a:cubicBezTo>
                    <a:pt x="297" y="2202"/>
                    <a:pt x="321" y="2204"/>
                    <a:pt x="327" y="2204"/>
                  </a:cubicBezTo>
                  <a:cubicBezTo>
                    <a:pt x="312" y="2205"/>
                    <a:pt x="292" y="2204"/>
                    <a:pt x="275" y="2204"/>
                  </a:cubicBezTo>
                  <a:cubicBezTo>
                    <a:pt x="274" y="2205"/>
                    <a:pt x="273" y="2205"/>
                    <a:pt x="272" y="2205"/>
                  </a:cubicBezTo>
                  <a:cubicBezTo>
                    <a:pt x="267" y="2206"/>
                    <a:pt x="260" y="2206"/>
                    <a:pt x="291" y="2207"/>
                  </a:cubicBezTo>
                  <a:cubicBezTo>
                    <a:pt x="307" y="2205"/>
                    <a:pt x="310" y="2207"/>
                    <a:pt x="291" y="2207"/>
                  </a:cubicBezTo>
                  <a:cubicBezTo>
                    <a:pt x="291" y="2207"/>
                    <a:pt x="291" y="2206"/>
                    <a:pt x="291" y="2207"/>
                  </a:cubicBezTo>
                  <a:cubicBezTo>
                    <a:pt x="285" y="2207"/>
                    <a:pt x="270" y="2208"/>
                    <a:pt x="274" y="2209"/>
                  </a:cubicBezTo>
                  <a:cubicBezTo>
                    <a:pt x="278" y="2209"/>
                    <a:pt x="284" y="2209"/>
                    <a:pt x="277" y="2210"/>
                  </a:cubicBezTo>
                  <a:cubicBezTo>
                    <a:pt x="272" y="2211"/>
                    <a:pt x="230" y="2212"/>
                    <a:pt x="269" y="2213"/>
                  </a:cubicBezTo>
                  <a:cubicBezTo>
                    <a:pt x="245" y="2215"/>
                    <a:pt x="211" y="2216"/>
                    <a:pt x="247" y="2217"/>
                  </a:cubicBezTo>
                  <a:cubicBezTo>
                    <a:pt x="211" y="2219"/>
                    <a:pt x="243" y="2220"/>
                    <a:pt x="227" y="2222"/>
                  </a:cubicBezTo>
                  <a:cubicBezTo>
                    <a:pt x="207" y="2223"/>
                    <a:pt x="221" y="2225"/>
                    <a:pt x="204" y="2226"/>
                  </a:cubicBezTo>
                  <a:cubicBezTo>
                    <a:pt x="190" y="2227"/>
                    <a:pt x="213" y="2228"/>
                    <a:pt x="189" y="2229"/>
                  </a:cubicBezTo>
                  <a:cubicBezTo>
                    <a:pt x="166" y="2230"/>
                    <a:pt x="160" y="2231"/>
                    <a:pt x="166" y="2233"/>
                  </a:cubicBezTo>
                  <a:cubicBezTo>
                    <a:pt x="170" y="2238"/>
                    <a:pt x="155" y="2238"/>
                    <a:pt x="147" y="2241"/>
                  </a:cubicBezTo>
                  <a:cubicBezTo>
                    <a:pt x="140" y="2241"/>
                    <a:pt x="155" y="2243"/>
                    <a:pt x="144" y="2243"/>
                  </a:cubicBezTo>
                  <a:cubicBezTo>
                    <a:pt x="115" y="2244"/>
                    <a:pt x="148" y="2245"/>
                    <a:pt x="131" y="2246"/>
                  </a:cubicBezTo>
                  <a:cubicBezTo>
                    <a:pt x="108" y="2247"/>
                    <a:pt x="143" y="2249"/>
                    <a:pt x="107" y="2250"/>
                  </a:cubicBezTo>
                  <a:cubicBezTo>
                    <a:pt x="136" y="2251"/>
                    <a:pt x="76" y="2252"/>
                    <a:pt x="116" y="2254"/>
                  </a:cubicBezTo>
                  <a:cubicBezTo>
                    <a:pt x="59" y="2256"/>
                    <a:pt x="82" y="2259"/>
                    <a:pt x="64" y="2261"/>
                  </a:cubicBezTo>
                  <a:cubicBezTo>
                    <a:pt x="58" y="2262"/>
                    <a:pt x="77" y="2263"/>
                    <a:pt x="74" y="2264"/>
                  </a:cubicBezTo>
                  <a:cubicBezTo>
                    <a:pt x="56" y="2267"/>
                    <a:pt x="39" y="2271"/>
                    <a:pt x="41" y="2275"/>
                  </a:cubicBezTo>
                  <a:cubicBezTo>
                    <a:pt x="42" y="2277"/>
                    <a:pt x="56" y="2279"/>
                    <a:pt x="38" y="2280"/>
                  </a:cubicBezTo>
                  <a:cubicBezTo>
                    <a:pt x="13" y="2282"/>
                    <a:pt x="49" y="2283"/>
                    <a:pt x="42" y="2285"/>
                  </a:cubicBezTo>
                  <a:cubicBezTo>
                    <a:pt x="-6" y="2290"/>
                    <a:pt x="98" y="2288"/>
                    <a:pt x="42" y="2291"/>
                  </a:cubicBezTo>
                  <a:cubicBezTo>
                    <a:pt x="31" y="2292"/>
                    <a:pt x="21" y="2293"/>
                    <a:pt x="29" y="2293"/>
                  </a:cubicBezTo>
                  <a:cubicBezTo>
                    <a:pt x="55" y="2295"/>
                    <a:pt x="20" y="2295"/>
                    <a:pt x="25" y="2296"/>
                  </a:cubicBezTo>
                  <a:cubicBezTo>
                    <a:pt x="60" y="2297"/>
                    <a:pt x="44" y="2299"/>
                    <a:pt x="38" y="2301"/>
                  </a:cubicBezTo>
                  <a:cubicBezTo>
                    <a:pt x="32" y="2302"/>
                    <a:pt x="49" y="2305"/>
                    <a:pt x="7" y="2306"/>
                  </a:cubicBezTo>
                  <a:cubicBezTo>
                    <a:pt x="5" y="2306"/>
                    <a:pt x="14" y="2306"/>
                    <a:pt x="15" y="2307"/>
                  </a:cubicBezTo>
                  <a:cubicBezTo>
                    <a:pt x="17" y="2307"/>
                    <a:pt x="25" y="2308"/>
                    <a:pt x="17" y="2308"/>
                  </a:cubicBezTo>
                  <a:cubicBezTo>
                    <a:pt x="-11" y="2310"/>
                    <a:pt x="2" y="2311"/>
                    <a:pt x="8" y="2312"/>
                  </a:cubicBezTo>
                  <a:cubicBezTo>
                    <a:pt x="15" y="2313"/>
                    <a:pt x="3" y="2314"/>
                    <a:pt x="0" y="2316"/>
                  </a:cubicBezTo>
                  <a:cubicBezTo>
                    <a:pt x="10" y="2317"/>
                    <a:pt x="31" y="2317"/>
                    <a:pt x="41" y="2318"/>
                  </a:cubicBezTo>
                  <a:cubicBezTo>
                    <a:pt x="49" y="2319"/>
                    <a:pt x="3" y="2319"/>
                    <a:pt x="37" y="2320"/>
                  </a:cubicBezTo>
                  <a:cubicBezTo>
                    <a:pt x="21" y="2321"/>
                    <a:pt x="36" y="2321"/>
                    <a:pt x="40" y="2322"/>
                  </a:cubicBezTo>
                  <a:cubicBezTo>
                    <a:pt x="46" y="2323"/>
                    <a:pt x="34" y="2324"/>
                    <a:pt x="62" y="2325"/>
                  </a:cubicBezTo>
                  <a:cubicBezTo>
                    <a:pt x="85" y="2326"/>
                    <a:pt x="21" y="2326"/>
                    <a:pt x="56" y="2327"/>
                  </a:cubicBezTo>
                  <a:cubicBezTo>
                    <a:pt x="65" y="2327"/>
                    <a:pt x="47" y="2328"/>
                    <a:pt x="56" y="2329"/>
                  </a:cubicBezTo>
                  <a:cubicBezTo>
                    <a:pt x="110" y="2340"/>
                    <a:pt x="133" y="2347"/>
                    <a:pt x="182" y="2353"/>
                  </a:cubicBezTo>
                  <a:cubicBezTo>
                    <a:pt x="190" y="2353"/>
                    <a:pt x="169" y="2354"/>
                    <a:pt x="167" y="2355"/>
                  </a:cubicBezTo>
                  <a:cubicBezTo>
                    <a:pt x="163" y="2356"/>
                    <a:pt x="196" y="2357"/>
                    <a:pt x="188" y="2359"/>
                  </a:cubicBezTo>
                  <a:cubicBezTo>
                    <a:pt x="181" y="2360"/>
                    <a:pt x="214" y="2361"/>
                    <a:pt x="187" y="2362"/>
                  </a:cubicBezTo>
                  <a:cubicBezTo>
                    <a:pt x="283" y="2371"/>
                    <a:pt x="408" y="2388"/>
                    <a:pt x="431" y="2394"/>
                  </a:cubicBezTo>
                  <a:cubicBezTo>
                    <a:pt x="490" y="2396"/>
                    <a:pt x="463" y="2397"/>
                    <a:pt x="444" y="2400"/>
                  </a:cubicBezTo>
                  <a:cubicBezTo>
                    <a:pt x="454" y="2400"/>
                    <a:pt x="463" y="2400"/>
                    <a:pt x="476" y="2400"/>
                  </a:cubicBezTo>
                  <a:cubicBezTo>
                    <a:pt x="402" y="2403"/>
                    <a:pt x="519" y="2411"/>
                    <a:pt x="497" y="2416"/>
                  </a:cubicBezTo>
                  <a:cubicBezTo>
                    <a:pt x="475" y="2416"/>
                    <a:pt x="502" y="2417"/>
                    <a:pt x="491" y="2418"/>
                  </a:cubicBezTo>
                  <a:cubicBezTo>
                    <a:pt x="461" y="2419"/>
                    <a:pt x="527" y="2419"/>
                    <a:pt x="521" y="2425"/>
                  </a:cubicBezTo>
                  <a:cubicBezTo>
                    <a:pt x="520" y="2426"/>
                    <a:pt x="503" y="2427"/>
                    <a:pt x="555" y="2428"/>
                  </a:cubicBezTo>
                  <a:cubicBezTo>
                    <a:pt x="577" y="2430"/>
                    <a:pt x="508" y="2431"/>
                    <a:pt x="559" y="2433"/>
                  </a:cubicBezTo>
                  <a:cubicBezTo>
                    <a:pt x="500" y="2435"/>
                    <a:pt x="577" y="2436"/>
                    <a:pt x="582" y="2442"/>
                  </a:cubicBezTo>
                  <a:cubicBezTo>
                    <a:pt x="583" y="2442"/>
                    <a:pt x="554" y="2443"/>
                    <a:pt x="581" y="2444"/>
                  </a:cubicBezTo>
                  <a:cubicBezTo>
                    <a:pt x="597" y="2446"/>
                    <a:pt x="592" y="2447"/>
                    <a:pt x="603" y="2447"/>
                  </a:cubicBezTo>
                  <a:cubicBezTo>
                    <a:pt x="598" y="2451"/>
                    <a:pt x="637" y="2455"/>
                    <a:pt x="625" y="2458"/>
                  </a:cubicBezTo>
                  <a:cubicBezTo>
                    <a:pt x="622" y="2460"/>
                    <a:pt x="638" y="2461"/>
                    <a:pt x="634" y="2462"/>
                  </a:cubicBezTo>
                  <a:cubicBezTo>
                    <a:pt x="630" y="2463"/>
                    <a:pt x="649" y="2465"/>
                    <a:pt x="646" y="2466"/>
                  </a:cubicBezTo>
                  <a:cubicBezTo>
                    <a:pt x="643" y="2467"/>
                    <a:pt x="635" y="2469"/>
                    <a:pt x="649" y="2470"/>
                  </a:cubicBezTo>
                  <a:cubicBezTo>
                    <a:pt x="659" y="2473"/>
                    <a:pt x="671" y="2470"/>
                    <a:pt x="667" y="2476"/>
                  </a:cubicBezTo>
                  <a:cubicBezTo>
                    <a:pt x="674" y="2480"/>
                    <a:pt x="710" y="2478"/>
                    <a:pt x="707" y="2487"/>
                  </a:cubicBezTo>
                  <a:cubicBezTo>
                    <a:pt x="724" y="2486"/>
                    <a:pt x="733" y="2486"/>
                    <a:pt x="751" y="2486"/>
                  </a:cubicBezTo>
                  <a:cubicBezTo>
                    <a:pt x="751" y="2487"/>
                    <a:pt x="740" y="2489"/>
                    <a:pt x="753" y="2489"/>
                  </a:cubicBezTo>
                  <a:cubicBezTo>
                    <a:pt x="779" y="2491"/>
                    <a:pt x="774" y="2493"/>
                    <a:pt x="760" y="2495"/>
                  </a:cubicBezTo>
                  <a:cubicBezTo>
                    <a:pt x="758" y="2495"/>
                    <a:pt x="752" y="2495"/>
                    <a:pt x="754" y="2495"/>
                  </a:cubicBezTo>
                  <a:cubicBezTo>
                    <a:pt x="796" y="2497"/>
                    <a:pt x="786" y="2498"/>
                    <a:pt x="771" y="2500"/>
                  </a:cubicBezTo>
                  <a:cubicBezTo>
                    <a:pt x="774" y="2503"/>
                    <a:pt x="852" y="2507"/>
                    <a:pt x="817" y="2509"/>
                  </a:cubicBezTo>
                  <a:cubicBezTo>
                    <a:pt x="829" y="2509"/>
                    <a:pt x="841" y="2509"/>
                    <a:pt x="849" y="2509"/>
                  </a:cubicBezTo>
                  <a:cubicBezTo>
                    <a:pt x="846" y="2510"/>
                    <a:pt x="838" y="2510"/>
                    <a:pt x="841" y="2510"/>
                  </a:cubicBezTo>
                  <a:cubicBezTo>
                    <a:pt x="877" y="2511"/>
                    <a:pt x="885" y="2513"/>
                    <a:pt x="869" y="2514"/>
                  </a:cubicBezTo>
                  <a:cubicBezTo>
                    <a:pt x="854" y="2514"/>
                    <a:pt x="896" y="2519"/>
                    <a:pt x="895" y="2520"/>
                  </a:cubicBezTo>
                  <a:cubicBezTo>
                    <a:pt x="902" y="2521"/>
                    <a:pt x="879" y="2523"/>
                    <a:pt x="909" y="2524"/>
                  </a:cubicBezTo>
                  <a:cubicBezTo>
                    <a:pt x="939" y="2525"/>
                    <a:pt x="898" y="2527"/>
                    <a:pt x="909" y="2528"/>
                  </a:cubicBezTo>
                  <a:cubicBezTo>
                    <a:pt x="914" y="2529"/>
                    <a:pt x="887" y="2530"/>
                    <a:pt x="912" y="2531"/>
                  </a:cubicBezTo>
                  <a:cubicBezTo>
                    <a:pt x="933" y="2532"/>
                    <a:pt x="898" y="2533"/>
                    <a:pt x="936" y="2534"/>
                  </a:cubicBezTo>
                  <a:cubicBezTo>
                    <a:pt x="901" y="2535"/>
                    <a:pt x="916" y="2536"/>
                    <a:pt x="910" y="2537"/>
                  </a:cubicBezTo>
                  <a:cubicBezTo>
                    <a:pt x="897" y="2539"/>
                    <a:pt x="891" y="2541"/>
                    <a:pt x="899" y="2542"/>
                  </a:cubicBezTo>
                  <a:cubicBezTo>
                    <a:pt x="902" y="2543"/>
                    <a:pt x="892" y="2544"/>
                    <a:pt x="903" y="2544"/>
                  </a:cubicBezTo>
                  <a:cubicBezTo>
                    <a:pt x="933" y="2545"/>
                    <a:pt x="873" y="2546"/>
                    <a:pt x="912" y="2546"/>
                  </a:cubicBezTo>
                  <a:cubicBezTo>
                    <a:pt x="878" y="2548"/>
                    <a:pt x="930" y="2546"/>
                    <a:pt x="914" y="2551"/>
                  </a:cubicBezTo>
                  <a:cubicBezTo>
                    <a:pt x="901" y="2553"/>
                    <a:pt x="948" y="2554"/>
                    <a:pt x="917" y="2556"/>
                  </a:cubicBezTo>
                  <a:cubicBezTo>
                    <a:pt x="966" y="2560"/>
                    <a:pt x="928" y="2564"/>
                    <a:pt x="921" y="2568"/>
                  </a:cubicBezTo>
                  <a:cubicBezTo>
                    <a:pt x="913" y="2570"/>
                    <a:pt x="947" y="2571"/>
                    <a:pt x="949" y="2572"/>
                  </a:cubicBezTo>
                  <a:cubicBezTo>
                    <a:pt x="944" y="2572"/>
                    <a:pt x="941" y="2572"/>
                    <a:pt x="936" y="2572"/>
                  </a:cubicBezTo>
                  <a:cubicBezTo>
                    <a:pt x="941" y="2571"/>
                    <a:pt x="956" y="2572"/>
                    <a:pt x="946" y="2572"/>
                  </a:cubicBezTo>
                  <a:cubicBezTo>
                    <a:pt x="931" y="2571"/>
                    <a:pt x="919" y="2572"/>
                    <a:pt x="919" y="2572"/>
                  </a:cubicBezTo>
                  <a:cubicBezTo>
                    <a:pt x="943" y="2587"/>
                    <a:pt x="1039" y="2589"/>
                    <a:pt x="1113" y="2602"/>
                  </a:cubicBezTo>
                  <a:cubicBezTo>
                    <a:pt x="1169" y="2603"/>
                    <a:pt x="1123" y="2605"/>
                    <a:pt x="1163" y="2607"/>
                  </a:cubicBezTo>
                  <a:cubicBezTo>
                    <a:pt x="1146" y="2610"/>
                    <a:pt x="1161" y="2611"/>
                    <a:pt x="1183" y="2613"/>
                  </a:cubicBezTo>
                  <a:cubicBezTo>
                    <a:pt x="1204" y="2614"/>
                    <a:pt x="1149" y="2615"/>
                    <a:pt x="1184" y="2616"/>
                  </a:cubicBezTo>
                  <a:cubicBezTo>
                    <a:pt x="1165" y="2616"/>
                    <a:pt x="1177" y="2617"/>
                    <a:pt x="1184" y="2618"/>
                  </a:cubicBezTo>
                  <a:cubicBezTo>
                    <a:pt x="1201" y="2623"/>
                    <a:pt x="1264" y="2629"/>
                    <a:pt x="1272" y="2632"/>
                  </a:cubicBezTo>
                  <a:cubicBezTo>
                    <a:pt x="1275" y="2632"/>
                    <a:pt x="1295" y="2633"/>
                    <a:pt x="1270" y="2633"/>
                  </a:cubicBezTo>
                  <a:cubicBezTo>
                    <a:pt x="1292" y="2634"/>
                    <a:pt x="1309" y="2636"/>
                    <a:pt x="1331" y="2639"/>
                  </a:cubicBezTo>
                  <a:cubicBezTo>
                    <a:pt x="1294" y="2640"/>
                    <a:pt x="1336" y="2641"/>
                    <a:pt x="1333" y="2641"/>
                  </a:cubicBezTo>
                  <a:cubicBezTo>
                    <a:pt x="1331" y="2642"/>
                    <a:pt x="1320" y="2643"/>
                    <a:pt x="1349" y="2644"/>
                  </a:cubicBezTo>
                  <a:cubicBezTo>
                    <a:pt x="1326" y="2645"/>
                    <a:pt x="1361" y="2647"/>
                    <a:pt x="1354" y="2648"/>
                  </a:cubicBezTo>
                  <a:cubicBezTo>
                    <a:pt x="1336" y="2653"/>
                    <a:pt x="1386" y="2654"/>
                    <a:pt x="1370" y="2656"/>
                  </a:cubicBezTo>
                  <a:cubicBezTo>
                    <a:pt x="1343" y="2658"/>
                    <a:pt x="1402" y="2659"/>
                    <a:pt x="1394" y="2661"/>
                  </a:cubicBezTo>
                  <a:cubicBezTo>
                    <a:pt x="1395" y="2662"/>
                    <a:pt x="1390" y="2663"/>
                    <a:pt x="1399" y="2663"/>
                  </a:cubicBezTo>
                  <a:cubicBezTo>
                    <a:pt x="1434" y="2664"/>
                    <a:pt x="1383" y="2665"/>
                    <a:pt x="1406" y="2665"/>
                  </a:cubicBezTo>
                  <a:cubicBezTo>
                    <a:pt x="1433" y="2666"/>
                    <a:pt x="1397" y="2668"/>
                    <a:pt x="1435" y="2669"/>
                  </a:cubicBezTo>
                  <a:cubicBezTo>
                    <a:pt x="1407" y="2670"/>
                    <a:pt x="1446" y="2671"/>
                    <a:pt x="1445" y="2672"/>
                  </a:cubicBezTo>
                  <a:cubicBezTo>
                    <a:pt x="1457" y="2675"/>
                    <a:pt x="1456" y="2677"/>
                    <a:pt x="1475" y="2678"/>
                  </a:cubicBezTo>
                  <a:cubicBezTo>
                    <a:pt x="1482" y="2678"/>
                    <a:pt x="1453" y="2680"/>
                    <a:pt x="1461" y="2680"/>
                  </a:cubicBezTo>
                  <a:cubicBezTo>
                    <a:pt x="1496" y="2682"/>
                    <a:pt x="1469" y="2684"/>
                    <a:pt x="1477" y="2685"/>
                  </a:cubicBezTo>
                  <a:cubicBezTo>
                    <a:pt x="1496" y="2691"/>
                    <a:pt x="1516" y="2692"/>
                    <a:pt x="1520" y="2702"/>
                  </a:cubicBezTo>
                  <a:cubicBezTo>
                    <a:pt x="1561" y="2704"/>
                    <a:pt x="1545" y="2707"/>
                    <a:pt x="1534" y="2709"/>
                  </a:cubicBezTo>
                  <a:cubicBezTo>
                    <a:pt x="1526" y="2710"/>
                    <a:pt x="1566" y="2711"/>
                    <a:pt x="1525" y="2713"/>
                  </a:cubicBezTo>
                  <a:cubicBezTo>
                    <a:pt x="1565" y="2714"/>
                    <a:pt x="1516" y="2717"/>
                    <a:pt x="1559" y="2719"/>
                  </a:cubicBezTo>
                  <a:cubicBezTo>
                    <a:pt x="1569" y="2720"/>
                    <a:pt x="1532" y="2722"/>
                    <a:pt x="1560" y="2724"/>
                  </a:cubicBezTo>
                  <a:cubicBezTo>
                    <a:pt x="1570" y="2724"/>
                    <a:pt x="1523" y="2725"/>
                    <a:pt x="1561" y="2726"/>
                  </a:cubicBezTo>
                  <a:cubicBezTo>
                    <a:pt x="1519" y="2727"/>
                    <a:pt x="1564" y="2728"/>
                    <a:pt x="1563" y="2728"/>
                  </a:cubicBezTo>
                  <a:cubicBezTo>
                    <a:pt x="1558" y="2733"/>
                    <a:pt x="1563" y="2737"/>
                    <a:pt x="1560" y="2741"/>
                  </a:cubicBezTo>
                  <a:cubicBezTo>
                    <a:pt x="1558" y="2745"/>
                    <a:pt x="1572" y="2749"/>
                    <a:pt x="1542" y="2753"/>
                  </a:cubicBezTo>
                  <a:cubicBezTo>
                    <a:pt x="1532" y="2754"/>
                    <a:pt x="1534" y="2756"/>
                    <a:pt x="1542" y="2757"/>
                  </a:cubicBezTo>
                  <a:cubicBezTo>
                    <a:pt x="1551" y="2758"/>
                    <a:pt x="1506" y="2759"/>
                    <a:pt x="1539" y="2761"/>
                  </a:cubicBezTo>
                  <a:cubicBezTo>
                    <a:pt x="1517" y="2762"/>
                    <a:pt x="1533" y="2763"/>
                    <a:pt x="1531" y="2764"/>
                  </a:cubicBezTo>
                  <a:cubicBezTo>
                    <a:pt x="1516" y="2767"/>
                    <a:pt x="1517" y="2772"/>
                    <a:pt x="1531" y="2774"/>
                  </a:cubicBezTo>
                  <a:cubicBezTo>
                    <a:pt x="1529" y="2777"/>
                    <a:pt x="1485" y="2778"/>
                    <a:pt x="1518" y="2779"/>
                  </a:cubicBezTo>
                  <a:cubicBezTo>
                    <a:pt x="1538" y="2780"/>
                    <a:pt x="1493" y="2781"/>
                    <a:pt x="1511" y="2782"/>
                  </a:cubicBezTo>
                  <a:cubicBezTo>
                    <a:pt x="1515" y="2782"/>
                    <a:pt x="1496" y="2783"/>
                    <a:pt x="1500" y="2783"/>
                  </a:cubicBezTo>
                  <a:cubicBezTo>
                    <a:pt x="1510" y="2784"/>
                    <a:pt x="1538" y="2785"/>
                    <a:pt x="1502" y="2787"/>
                  </a:cubicBezTo>
                  <a:cubicBezTo>
                    <a:pt x="1537" y="2789"/>
                    <a:pt x="1511" y="2787"/>
                    <a:pt x="1520" y="2797"/>
                  </a:cubicBezTo>
                  <a:cubicBezTo>
                    <a:pt x="1525" y="2800"/>
                    <a:pt x="1497" y="2802"/>
                    <a:pt x="1539" y="2804"/>
                  </a:cubicBezTo>
                  <a:cubicBezTo>
                    <a:pt x="1477" y="2807"/>
                    <a:pt x="1559" y="2807"/>
                    <a:pt x="1522" y="2808"/>
                  </a:cubicBezTo>
                  <a:cubicBezTo>
                    <a:pt x="1563" y="2809"/>
                    <a:pt x="1506" y="2810"/>
                    <a:pt x="1531" y="2810"/>
                  </a:cubicBezTo>
                  <a:cubicBezTo>
                    <a:pt x="1563" y="2811"/>
                    <a:pt x="1510" y="2812"/>
                    <a:pt x="1528" y="2812"/>
                  </a:cubicBezTo>
                  <a:cubicBezTo>
                    <a:pt x="1556" y="2813"/>
                    <a:pt x="1498" y="2814"/>
                    <a:pt x="1536" y="2814"/>
                  </a:cubicBezTo>
                  <a:cubicBezTo>
                    <a:pt x="1507" y="2815"/>
                    <a:pt x="1546" y="2816"/>
                    <a:pt x="1528" y="2817"/>
                  </a:cubicBezTo>
                  <a:cubicBezTo>
                    <a:pt x="1516" y="2817"/>
                    <a:pt x="1546" y="2818"/>
                    <a:pt x="1522" y="2819"/>
                  </a:cubicBezTo>
                  <a:cubicBezTo>
                    <a:pt x="1558" y="2819"/>
                    <a:pt x="1519" y="2821"/>
                    <a:pt x="1526" y="2821"/>
                  </a:cubicBezTo>
                  <a:cubicBezTo>
                    <a:pt x="1553" y="2822"/>
                    <a:pt x="1489" y="2823"/>
                    <a:pt x="1534" y="2824"/>
                  </a:cubicBezTo>
                  <a:cubicBezTo>
                    <a:pt x="1527" y="2825"/>
                    <a:pt x="1525" y="2827"/>
                    <a:pt x="1540" y="2828"/>
                  </a:cubicBezTo>
                  <a:cubicBezTo>
                    <a:pt x="1506" y="2828"/>
                    <a:pt x="1550" y="2830"/>
                    <a:pt x="1524" y="2830"/>
                  </a:cubicBezTo>
                  <a:cubicBezTo>
                    <a:pt x="1549" y="2831"/>
                    <a:pt x="1514" y="2832"/>
                    <a:pt x="1519" y="2833"/>
                  </a:cubicBezTo>
                  <a:cubicBezTo>
                    <a:pt x="1524" y="2834"/>
                    <a:pt x="1509" y="2835"/>
                    <a:pt x="1539" y="2836"/>
                  </a:cubicBezTo>
                  <a:cubicBezTo>
                    <a:pt x="1495" y="2839"/>
                    <a:pt x="1531" y="2843"/>
                    <a:pt x="1520" y="2846"/>
                  </a:cubicBezTo>
                  <a:cubicBezTo>
                    <a:pt x="1516" y="2847"/>
                    <a:pt x="1496" y="2848"/>
                    <a:pt x="1517" y="2849"/>
                  </a:cubicBezTo>
                  <a:cubicBezTo>
                    <a:pt x="1526" y="2849"/>
                    <a:pt x="1519" y="2851"/>
                    <a:pt x="1508" y="2851"/>
                  </a:cubicBezTo>
                  <a:cubicBezTo>
                    <a:pt x="1493" y="2852"/>
                    <a:pt x="1534" y="2853"/>
                    <a:pt x="1501" y="2853"/>
                  </a:cubicBezTo>
                  <a:cubicBezTo>
                    <a:pt x="1487" y="2854"/>
                    <a:pt x="1479" y="2855"/>
                    <a:pt x="1487" y="2856"/>
                  </a:cubicBezTo>
                  <a:cubicBezTo>
                    <a:pt x="1512" y="2856"/>
                    <a:pt x="1457" y="2857"/>
                    <a:pt x="1495" y="2858"/>
                  </a:cubicBezTo>
                  <a:cubicBezTo>
                    <a:pt x="1490" y="2859"/>
                    <a:pt x="1456" y="2862"/>
                    <a:pt x="1466" y="2864"/>
                  </a:cubicBezTo>
                  <a:cubicBezTo>
                    <a:pt x="1482" y="2865"/>
                    <a:pt x="1447" y="2865"/>
                    <a:pt x="1455" y="2866"/>
                  </a:cubicBezTo>
                  <a:cubicBezTo>
                    <a:pt x="1466" y="2868"/>
                    <a:pt x="1452" y="2870"/>
                    <a:pt x="1457" y="2873"/>
                  </a:cubicBezTo>
                  <a:cubicBezTo>
                    <a:pt x="1469" y="2877"/>
                    <a:pt x="1409" y="2881"/>
                    <a:pt x="1419" y="2882"/>
                  </a:cubicBezTo>
                  <a:cubicBezTo>
                    <a:pt x="1447" y="2884"/>
                    <a:pt x="1408" y="2881"/>
                    <a:pt x="1415" y="2887"/>
                  </a:cubicBezTo>
                  <a:cubicBezTo>
                    <a:pt x="1360" y="2889"/>
                    <a:pt x="1312" y="2896"/>
                    <a:pt x="1251" y="2900"/>
                  </a:cubicBezTo>
                  <a:cubicBezTo>
                    <a:pt x="1299" y="2901"/>
                    <a:pt x="1259" y="2903"/>
                    <a:pt x="1241" y="2904"/>
                  </a:cubicBezTo>
                  <a:cubicBezTo>
                    <a:pt x="1219" y="2905"/>
                    <a:pt x="1257" y="2905"/>
                    <a:pt x="1249" y="2906"/>
                  </a:cubicBezTo>
                  <a:cubicBezTo>
                    <a:pt x="1287" y="2907"/>
                    <a:pt x="1259" y="2913"/>
                    <a:pt x="1228" y="2914"/>
                  </a:cubicBezTo>
                  <a:cubicBezTo>
                    <a:pt x="1234" y="2914"/>
                    <a:pt x="1239" y="2914"/>
                    <a:pt x="1245" y="2914"/>
                  </a:cubicBezTo>
                  <a:cubicBezTo>
                    <a:pt x="1139" y="2914"/>
                    <a:pt x="1234" y="2920"/>
                    <a:pt x="1124" y="2930"/>
                  </a:cubicBezTo>
                  <a:cubicBezTo>
                    <a:pt x="1119" y="2937"/>
                    <a:pt x="1052" y="2943"/>
                    <a:pt x="1062" y="2947"/>
                  </a:cubicBezTo>
                  <a:cubicBezTo>
                    <a:pt x="1064" y="2947"/>
                    <a:pt x="1080" y="2948"/>
                    <a:pt x="1076" y="2948"/>
                  </a:cubicBezTo>
                  <a:cubicBezTo>
                    <a:pt x="1045" y="2954"/>
                    <a:pt x="1026" y="2954"/>
                    <a:pt x="1040" y="2960"/>
                  </a:cubicBezTo>
                  <a:cubicBezTo>
                    <a:pt x="1027" y="2962"/>
                    <a:pt x="1023" y="2962"/>
                    <a:pt x="1037" y="2964"/>
                  </a:cubicBezTo>
                  <a:cubicBezTo>
                    <a:pt x="1006" y="2965"/>
                    <a:pt x="1057" y="2966"/>
                    <a:pt x="1021" y="2966"/>
                  </a:cubicBezTo>
                  <a:cubicBezTo>
                    <a:pt x="995" y="2967"/>
                    <a:pt x="1055" y="2967"/>
                    <a:pt x="1027" y="2969"/>
                  </a:cubicBezTo>
                  <a:cubicBezTo>
                    <a:pt x="1013" y="2969"/>
                    <a:pt x="1018" y="2971"/>
                    <a:pt x="1020" y="2972"/>
                  </a:cubicBezTo>
                  <a:cubicBezTo>
                    <a:pt x="1025" y="2973"/>
                    <a:pt x="1003" y="2976"/>
                    <a:pt x="1037" y="2977"/>
                  </a:cubicBezTo>
                  <a:cubicBezTo>
                    <a:pt x="1008" y="2978"/>
                    <a:pt x="1022" y="2979"/>
                    <a:pt x="1020" y="2980"/>
                  </a:cubicBezTo>
                  <a:cubicBezTo>
                    <a:pt x="1017" y="2985"/>
                    <a:pt x="1025" y="2985"/>
                    <a:pt x="1006" y="2986"/>
                  </a:cubicBezTo>
                  <a:cubicBezTo>
                    <a:pt x="977" y="2987"/>
                    <a:pt x="1033" y="2988"/>
                    <a:pt x="1007" y="2989"/>
                  </a:cubicBezTo>
                  <a:cubicBezTo>
                    <a:pt x="995" y="2990"/>
                    <a:pt x="1041" y="2991"/>
                    <a:pt x="1003" y="2991"/>
                  </a:cubicBezTo>
                  <a:cubicBezTo>
                    <a:pt x="1020" y="2993"/>
                    <a:pt x="989" y="2995"/>
                    <a:pt x="998" y="2997"/>
                  </a:cubicBezTo>
                  <a:cubicBezTo>
                    <a:pt x="1005" y="2998"/>
                    <a:pt x="993" y="3000"/>
                    <a:pt x="1013" y="3001"/>
                  </a:cubicBezTo>
                  <a:cubicBezTo>
                    <a:pt x="984" y="3003"/>
                    <a:pt x="998" y="3005"/>
                    <a:pt x="1001" y="3007"/>
                  </a:cubicBezTo>
                  <a:cubicBezTo>
                    <a:pt x="1006" y="3010"/>
                    <a:pt x="975" y="3014"/>
                    <a:pt x="1018" y="3017"/>
                  </a:cubicBezTo>
                  <a:cubicBezTo>
                    <a:pt x="976" y="3020"/>
                    <a:pt x="1007" y="3023"/>
                    <a:pt x="1000" y="3026"/>
                  </a:cubicBezTo>
                  <a:cubicBezTo>
                    <a:pt x="997" y="3027"/>
                    <a:pt x="1023" y="3029"/>
                    <a:pt x="986" y="3030"/>
                  </a:cubicBezTo>
                  <a:cubicBezTo>
                    <a:pt x="990" y="3031"/>
                    <a:pt x="1024" y="3037"/>
                    <a:pt x="1019" y="3040"/>
                  </a:cubicBezTo>
                  <a:cubicBezTo>
                    <a:pt x="1017" y="3041"/>
                    <a:pt x="1036" y="3043"/>
                    <a:pt x="1007" y="3044"/>
                  </a:cubicBezTo>
                  <a:cubicBezTo>
                    <a:pt x="979" y="3046"/>
                    <a:pt x="1030" y="3047"/>
                    <a:pt x="1001" y="3048"/>
                  </a:cubicBezTo>
                  <a:cubicBezTo>
                    <a:pt x="990" y="3049"/>
                    <a:pt x="1009" y="3050"/>
                    <a:pt x="1009" y="3051"/>
                  </a:cubicBezTo>
                  <a:cubicBezTo>
                    <a:pt x="1006" y="3055"/>
                    <a:pt x="968" y="3062"/>
                    <a:pt x="978" y="3067"/>
                  </a:cubicBezTo>
                  <a:cubicBezTo>
                    <a:pt x="962" y="3067"/>
                    <a:pt x="961" y="3067"/>
                    <a:pt x="965" y="3068"/>
                  </a:cubicBezTo>
                  <a:cubicBezTo>
                    <a:pt x="970" y="3068"/>
                    <a:pt x="983" y="3068"/>
                    <a:pt x="977" y="3069"/>
                  </a:cubicBezTo>
                  <a:cubicBezTo>
                    <a:pt x="930" y="3074"/>
                    <a:pt x="970" y="3073"/>
                    <a:pt x="936" y="3081"/>
                  </a:cubicBezTo>
                  <a:cubicBezTo>
                    <a:pt x="897" y="3082"/>
                    <a:pt x="901" y="3088"/>
                    <a:pt x="889" y="3093"/>
                  </a:cubicBezTo>
                  <a:cubicBezTo>
                    <a:pt x="861" y="3098"/>
                    <a:pt x="877" y="3095"/>
                    <a:pt x="856" y="3099"/>
                  </a:cubicBezTo>
                  <a:cubicBezTo>
                    <a:pt x="842" y="3099"/>
                    <a:pt x="864" y="3101"/>
                    <a:pt x="851" y="3101"/>
                  </a:cubicBezTo>
                  <a:cubicBezTo>
                    <a:pt x="811" y="3102"/>
                    <a:pt x="846" y="3103"/>
                    <a:pt x="845" y="3104"/>
                  </a:cubicBezTo>
                  <a:cubicBezTo>
                    <a:pt x="828" y="3106"/>
                    <a:pt x="837" y="3115"/>
                    <a:pt x="817" y="3114"/>
                  </a:cubicBezTo>
                  <a:cubicBezTo>
                    <a:pt x="783" y="3114"/>
                    <a:pt x="789" y="3112"/>
                    <a:pt x="792" y="3127"/>
                  </a:cubicBezTo>
                  <a:cubicBezTo>
                    <a:pt x="796" y="3129"/>
                    <a:pt x="737" y="3130"/>
                    <a:pt x="786" y="3132"/>
                  </a:cubicBezTo>
                  <a:cubicBezTo>
                    <a:pt x="776" y="3133"/>
                    <a:pt x="718" y="3134"/>
                    <a:pt x="769" y="3136"/>
                  </a:cubicBezTo>
                  <a:cubicBezTo>
                    <a:pt x="727" y="3136"/>
                    <a:pt x="802" y="3138"/>
                    <a:pt x="753" y="3139"/>
                  </a:cubicBezTo>
                  <a:cubicBezTo>
                    <a:pt x="770" y="3140"/>
                    <a:pt x="746" y="3142"/>
                    <a:pt x="747" y="3144"/>
                  </a:cubicBezTo>
                  <a:cubicBezTo>
                    <a:pt x="750" y="3168"/>
                    <a:pt x="764" y="3163"/>
                    <a:pt x="707" y="3168"/>
                  </a:cubicBezTo>
                  <a:cubicBezTo>
                    <a:pt x="725" y="3168"/>
                    <a:pt x="734" y="3168"/>
                    <a:pt x="744" y="3169"/>
                  </a:cubicBezTo>
                  <a:cubicBezTo>
                    <a:pt x="716" y="3169"/>
                    <a:pt x="744" y="3171"/>
                    <a:pt x="738" y="3172"/>
                  </a:cubicBezTo>
                  <a:cubicBezTo>
                    <a:pt x="721" y="3174"/>
                    <a:pt x="727" y="3176"/>
                    <a:pt x="748" y="3180"/>
                  </a:cubicBezTo>
                  <a:cubicBezTo>
                    <a:pt x="765" y="3182"/>
                    <a:pt x="697" y="3185"/>
                    <a:pt x="689" y="3190"/>
                  </a:cubicBezTo>
                  <a:cubicBezTo>
                    <a:pt x="641" y="3201"/>
                    <a:pt x="628" y="3204"/>
                    <a:pt x="605" y="3214"/>
                  </a:cubicBezTo>
                  <a:cubicBezTo>
                    <a:pt x="604" y="3214"/>
                    <a:pt x="612" y="3214"/>
                    <a:pt x="617" y="3214"/>
                  </a:cubicBezTo>
                  <a:cubicBezTo>
                    <a:pt x="633" y="3215"/>
                    <a:pt x="591" y="3215"/>
                    <a:pt x="618" y="3216"/>
                  </a:cubicBezTo>
                  <a:cubicBezTo>
                    <a:pt x="643" y="3218"/>
                    <a:pt x="614" y="3216"/>
                    <a:pt x="608" y="3220"/>
                  </a:cubicBezTo>
                  <a:cubicBezTo>
                    <a:pt x="593" y="3223"/>
                    <a:pt x="615" y="3225"/>
                    <a:pt x="590" y="3228"/>
                  </a:cubicBezTo>
                  <a:cubicBezTo>
                    <a:pt x="630" y="3229"/>
                    <a:pt x="584" y="3235"/>
                    <a:pt x="583" y="3237"/>
                  </a:cubicBezTo>
                  <a:cubicBezTo>
                    <a:pt x="584" y="3238"/>
                    <a:pt x="545" y="3238"/>
                    <a:pt x="582" y="3239"/>
                  </a:cubicBezTo>
                  <a:cubicBezTo>
                    <a:pt x="545" y="3240"/>
                    <a:pt x="599" y="3241"/>
                    <a:pt x="584" y="3242"/>
                  </a:cubicBezTo>
                  <a:cubicBezTo>
                    <a:pt x="573" y="3243"/>
                    <a:pt x="594" y="3245"/>
                    <a:pt x="565" y="3245"/>
                  </a:cubicBezTo>
                  <a:cubicBezTo>
                    <a:pt x="574" y="3248"/>
                    <a:pt x="587" y="3247"/>
                    <a:pt x="581" y="3250"/>
                  </a:cubicBezTo>
                  <a:cubicBezTo>
                    <a:pt x="559" y="3256"/>
                    <a:pt x="602" y="3258"/>
                    <a:pt x="569" y="3262"/>
                  </a:cubicBezTo>
                  <a:cubicBezTo>
                    <a:pt x="560" y="3263"/>
                    <a:pt x="604" y="3264"/>
                    <a:pt x="587" y="3266"/>
                  </a:cubicBezTo>
                  <a:cubicBezTo>
                    <a:pt x="574" y="3267"/>
                    <a:pt x="590" y="3269"/>
                    <a:pt x="607" y="3271"/>
                  </a:cubicBezTo>
                  <a:cubicBezTo>
                    <a:pt x="624" y="3272"/>
                    <a:pt x="583" y="3273"/>
                    <a:pt x="605" y="3274"/>
                  </a:cubicBezTo>
                  <a:cubicBezTo>
                    <a:pt x="629" y="3276"/>
                    <a:pt x="621" y="3277"/>
                    <a:pt x="625" y="3278"/>
                  </a:cubicBezTo>
                  <a:cubicBezTo>
                    <a:pt x="627" y="3279"/>
                    <a:pt x="647" y="3281"/>
                    <a:pt x="636" y="3281"/>
                  </a:cubicBezTo>
                  <a:cubicBezTo>
                    <a:pt x="599" y="3283"/>
                    <a:pt x="666" y="3283"/>
                    <a:pt x="646" y="3285"/>
                  </a:cubicBezTo>
                  <a:cubicBezTo>
                    <a:pt x="611" y="3287"/>
                    <a:pt x="680" y="3293"/>
                    <a:pt x="666" y="3297"/>
                  </a:cubicBezTo>
                  <a:cubicBezTo>
                    <a:pt x="662" y="3303"/>
                    <a:pt x="667" y="3303"/>
                    <a:pt x="680" y="3304"/>
                  </a:cubicBezTo>
                  <a:cubicBezTo>
                    <a:pt x="711" y="3305"/>
                    <a:pt x="712" y="3306"/>
                    <a:pt x="706" y="3307"/>
                  </a:cubicBezTo>
                  <a:cubicBezTo>
                    <a:pt x="697" y="3309"/>
                    <a:pt x="733" y="3311"/>
                    <a:pt x="707" y="3312"/>
                  </a:cubicBezTo>
                  <a:cubicBezTo>
                    <a:pt x="735" y="3313"/>
                    <a:pt x="706" y="3314"/>
                    <a:pt x="726" y="3315"/>
                  </a:cubicBezTo>
                  <a:cubicBezTo>
                    <a:pt x="739" y="3316"/>
                    <a:pt x="727" y="3317"/>
                    <a:pt x="729" y="3318"/>
                  </a:cubicBezTo>
                  <a:cubicBezTo>
                    <a:pt x="730" y="3319"/>
                    <a:pt x="718" y="3321"/>
                    <a:pt x="748" y="3321"/>
                  </a:cubicBezTo>
                  <a:cubicBezTo>
                    <a:pt x="710" y="3322"/>
                    <a:pt x="753" y="3323"/>
                    <a:pt x="740" y="3323"/>
                  </a:cubicBezTo>
                  <a:cubicBezTo>
                    <a:pt x="728" y="3326"/>
                    <a:pt x="744" y="3327"/>
                    <a:pt x="749" y="3328"/>
                  </a:cubicBezTo>
                  <a:cubicBezTo>
                    <a:pt x="747" y="3340"/>
                    <a:pt x="759" y="3338"/>
                    <a:pt x="769" y="3340"/>
                  </a:cubicBezTo>
                  <a:cubicBezTo>
                    <a:pt x="769" y="3346"/>
                    <a:pt x="820" y="3351"/>
                    <a:pt x="811" y="3355"/>
                  </a:cubicBezTo>
                  <a:cubicBezTo>
                    <a:pt x="887" y="3356"/>
                    <a:pt x="825" y="3360"/>
                    <a:pt x="790" y="3361"/>
                  </a:cubicBezTo>
                  <a:cubicBezTo>
                    <a:pt x="808" y="3361"/>
                    <a:pt x="820" y="3361"/>
                    <a:pt x="831" y="3362"/>
                  </a:cubicBezTo>
                  <a:cubicBezTo>
                    <a:pt x="800" y="3362"/>
                    <a:pt x="828" y="3363"/>
                    <a:pt x="825" y="3364"/>
                  </a:cubicBezTo>
                  <a:cubicBezTo>
                    <a:pt x="818" y="3365"/>
                    <a:pt x="806" y="3367"/>
                    <a:pt x="821" y="3368"/>
                  </a:cubicBezTo>
                  <a:cubicBezTo>
                    <a:pt x="832" y="3369"/>
                    <a:pt x="807" y="3369"/>
                    <a:pt x="818" y="3370"/>
                  </a:cubicBezTo>
                  <a:cubicBezTo>
                    <a:pt x="829" y="3371"/>
                    <a:pt x="828" y="3372"/>
                    <a:pt x="832" y="3373"/>
                  </a:cubicBezTo>
                  <a:cubicBezTo>
                    <a:pt x="840" y="3374"/>
                    <a:pt x="816" y="3375"/>
                    <a:pt x="829" y="3377"/>
                  </a:cubicBezTo>
                  <a:cubicBezTo>
                    <a:pt x="848" y="3379"/>
                    <a:pt x="824" y="3382"/>
                    <a:pt x="833" y="3384"/>
                  </a:cubicBezTo>
                  <a:cubicBezTo>
                    <a:pt x="900" y="3390"/>
                    <a:pt x="856" y="3401"/>
                    <a:pt x="905" y="3402"/>
                  </a:cubicBezTo>
                  <a:cubicBezTo>
                    <a:pt x="908" y="3403"/>
                    <a:pt x="915" y="3404"/>
                    <a:pt x="910" y="3404"/>
                  </a:cubicBezTo>
                  <a:cubicBezTo>
                    <a:pt x="883" y="3405"/>
                    <a:pt x="896" y="3406"/>
                    <a:pt x="895" y="3407"/>
                  </a:cubicBezTo>
                  <a:cubicBezTo>
                    <a:pt x="907" y="3427"/>
                    <a:pt x="840" y="3419"/>
                    <a:pt x="837" y="3427"/>
                  </a:cubicBezTo>
                  <a:cubicBezTo>
                    <a:pt x="836" y="3428"/>
                    <a:pt x="831" y="3429"/>
                    <a:pt x="836" y="3430"/>
                  </a:cubicBezTo>
                  <a:cubicBezTo>
                    <a:pt x="847" y="3432"/>
                    <a:pt x="821" y="3434"/>
                    <a:pt x="815" y="3435"/>
                  </a:cubicBezTo>
                  <a:cubicBezTo>
                    <a:pt x="853" y="3435"/>
                    <a:pt x="795" y="3436"/>
                    <a:pt x="824" y="3437"/>
                  </a:cubicBezTo>
                  <a:cubicBezTo>
                    <a:pt x="803" y="3439"/>
                    <a:pt x="822" y="3449"/>
                    <a:pt x="773" y="3449"/>
                  </a:cubicBezTo>
                  <a:cubicBezTo>
                    <a:pt x="786" y="3449"/>
                    <a:pt x="798" y="3450"/>
                    <a:pt x="810" y="3450"/>
                  </a:cubicBezTo>
                  <a:cubicBezTo>
                    <a:pt x="797" y="3452"/>
                    <a:pt x="749" y="3453"/>
                    <a:pt x="759" y="3456"/>
                  </a:cubicBezTo>
                  <a:cubicBezTo>
                    <a:pt x="763" y="3458"/>
                    <a:pt x="781" y="3459"/>
                    <a:pt x="767" y="3460"/>
                  </a:cubicBezTo>
                  <a:cubicBezTo>
                    <a:pt x="743" y="3462"/>
                    <a:pt x="755" y="3464"/>
                    <a:pt x="749" y="3465"/>
                  </a:cubicBezTo>
                  <a:cubicBezTo>
                    <a:pt x="744" y="3467"/>
                    <a:pt x="765" y="3468"/>
                    <a:pt x="729" y="3469"/>
                  </a:cubicBezTo>
                  <a:cubicBezTo>
                    <a:pt x="747" y="3470"/>
                    <a:pt x="750" y="3470"/>
                    <a:pt x="730" y="3471"/>
                  </a:cubicBezTo>
                  <a:cubicBezTo>
                    <a:pt x="762" y="3472"/>
                    <a:pt x="760" y="3474"/>
                    <a:pt x="732" y="3475"/>
                  </a:cubicBezTo>
                  <a:cubicBezTo>
                    <a:pt x="764" y="3477"/>
                    <a:pt x="744" y="3479"/>
                    <a:pt x="749" y="3481"/>
                  </a:cubicBezTo>
                  <a:cubicBezTo>
                    <a:pt x="694" y="3483"/>
                    <a:pt x="762" y="3487"/>
                    <a:pt x="708" y="3489"/>
                  </a:cubicBezTo>
                  <a:cubicBezTo>
                    <a:pt x="734" y="3490"/>
                    <a:pt x="719" y="3491"/>
                    <a:pt x="732" y="3491"/>
                  </a:cubicBezTo>
                  <a:cubicBezTo>
                    <a:pt x="752" y="3492"/>
                    <a:pt x="732" y="3493"/>
                    <a:pt x="733" y="3493"/>
                  </a:cubicBezTo>
                  <a:cubicBezTo>
                    <a:pt x="771" y="3494"/>
                    <a:pt x="719" y="3494"/>
                    <a:pt x="739" y="3495"/>
                  </a:cubicBezTo>
                  <a:cubicBezTo>
                    <a:pt x="758" y="3496"/>
                    <a:pt x="774" y="3498"/>
                    <a:pt x="749" y="3499"/>
                  </a:cubicBezTo>
                  <a:cubicBezTo>
                    <a:pt x="753" y="3500"/>
                    <a:pt x="780" y="3503"/>
                    <a:pt x="782" y="3504"/>
                  </a:cubicBezTo>
                  <a:cubicBezTo>
                    <a:pt x="781" y="3504"/>
                    <a:pt x="771" y="3506"/>
                    <a:pt x="775" y="3506"/>
                  </a:cubicBezTo>
                  <a:cubicBezTo>
                    <a:pt x="813" y="3506"/>
                    <a:pt x="749" y="3507"/>
                    <a:pt x="783" y="3508"/>
                  </a:cubicBezTo>
                  <a:cubicBezTo>
                    <a:pt x="789" y="3508"/>
                    <a:pt x="779" y="3509"/>
                    <a:pt x="780" y="3510"/>
                  </a:cubicBezTo>
                  <a:cubicBezTo>
                    <a:pt x="783" y="3512"/>
                    <a:pt x="794" y="3511"/>
                    <a:pt x="791" y="3516"/>
                  </a:cubicBezTo>
                  <a:cubicBezTo>
                    <a:pt x="795" y="3529"/>
                    <a:pt x="778" y="3533"/>
                    <a:pt x="794" y="3532"/>
                  </a:cubicBezTo>
                  <a:cubicBezTo>
                    <a:pt x="818" y="3534"/>
                    <a:pt x="783" y="3534"/>
                    <a:pt x="791" y="3535"/>
                  </a:cubicBezTo>
                  <a:cubicBezTo>
                    <a:pt x="812" y="3537"/>
                    <a:pt x="801" y="3537"/>
                    <a:pt x="796" y="3539"/>
                  </a:cubicBezTo>
                  <a:cubicBezTo>
                    <a:pt x="811" y="3540"/>
                    <a:pt x="835" y="3541"/>
                    <a:pt x="814" y="3542"/>
                  </a:cubicBezTo>
                  <a:cubicBezTo>
                    <a:pt x="806" y="3543"/>
                    <a:pt x="824" y="3544"/>
                    <a:pt x="833" y="3545"/>
                  </a:cubicBezTo>
                  <a:cubicBezTo>
                    <a:pt x="840" y="3546"/>
                    <a:pt x="854" y="3546"/>
                    <a:pt x="836" y="3547"/>
                  </a:cubicBezTo>
                  <a:cubicBezTo>
                    <a:pt x="1217" y="3610"/>
                    <a:pt x="1864" y="3584"/>
                    <a:pt x="2376" y="3591"/>
                  </a:cubicBezTo>
                  <a:cubicBezTo>
                    <a:pt x="2290" y="3590"/>
                    <a:pt x="2226" y="3589"/>
                    <a:pt x="2185" y="3583"/>
                  </a:cubicBezTo>
                  <a:cubicBezTo>
                    <a:pt x="2262" y="3573"/>
                    <a:pt x="2396" y="3574"/>
                    <a:pt x="2471" y="3566"/>
                  </a:cubicBezTo>
                  <a:cubicBezTo>
                    <a:pt x="2445" y="3561"/>
                    <a:pt x="2716" y="3551"/>
                    <a:pt x="2729" y="3546"/>
                  </a:cubicBezTo>
                  <a:cubicBezTo>
                    <a:pt x="2721" y="3545"/>
                    <a:pt x="2720" y="3544"/>
                    <a:pt x="2740" y="3543"/>
                  </a:cubicBezTo>
                  <a:cubicBezTo>
                    <a:pt x="2748" y="3543"/>
                    <a:pt x="2730" y="3541"/>
                    <a:pt x="2728" y="3541"/>
                  </a:cubicBezTo>
                  <a:cubicBezTo>
                    <a:pt x="2727" y="3539"/>
                    <a:pt x="2781" y="3539"/>
                    <a:pt x="2757" y="3538"/>
                  </a:cubicBezTo>
                  <a:cubicBezTo>
                    <a:pt x="2750" y="3537"/>
                    <a:pt x="2773" y="3536"/>
                    <a:pt x="2767" y="3536"/>
                  </a:cubicBezTo>
                  <a:cubicBezTo>
                    <a:pt x="2744" y="3534"/>
                    <a:pt x="2804" y="3534"/>
                    <a:pt x="2774" y="3533"/>
                  </a:cubicBezTo>
                  <a:cubicBezTo>
                    <a:pt x="2749" y="3532"/>
                    <a:pt x="2786" y="3531"/>
                    <a:pt x="2789" y="3530"/>
                  </a:cubicBezTo>
                  <a:cubicBezTo>
                    <a:pt x="2793" y="3528"/>
                    <a:pt x="2823" y="3527"/>
                    <a:pt x="2791" y="3526"/>
                  </a:cubicBezTo>
                  <a:cubicBezTo>
                    <a:pt x="2809" y="3524"/>
                    <a:pt x="2831" y="3522"/>
                    <a:pt x="2848" y="3520"/>
                  </a:cubicBezTo>
                  <a:cubicBezTo>
                    <a:pt x="2775" y="3517"/>
                    <a:pt x="2933" y="3514"/>
                    <a:pt x="2853" y="3510"/>
                  </a:cubicBezTo>
                  <a:cubicBezTo>
                    <a:pt x="2872" y="3510"/>
                    <a:pt x="2892" y="3509"/>
                    <a:pt x="2914" y="3508"/>
                  </a:cubicBezTo>
                  <a:cubicBezTo>
                    <a:pt x="2915" y="3504"/>
                    <a:pt x="2913" y="3504"/>
                    <a:pt x="2928" y="3503"/>
                  </a:cubicBezTo>
                  <a:cubicBezTo>
                    <a:pt x="2952" y="3502"/>
                    <a:pt x="2901" y="3501"/>
                    <a:pt x="2928" y="3500"/>
                  </a:cubicBezTo>
                  <a:cubicBezTo>
                    <a:pt x="2950" y="3499"/>
                    <a:pt x="2933" y="3498"/>
                    <a:pt x="2917" y="3498"/>
                  </a:cubicBezTo>
                  <a:cubicBezTo>
                    <a:pt x="2970" y="3498"/>
                    <a:pt x="2994" y="3487"/>
                    <a:pt x="3014" y="3481"/>
                  </a:cubicBezTo>
                  <a:cubicBezTo>
                    <a:pt x="2997" y="3479"/>
                    <a:pt x="3027" y="3479"/>
                    <a:pt x="3019" y="3477"/>
                  </a:cubicBezTo>
                  <a:cubicBezTo>
                    <a:pt x="3004" y="3475"/>
                    <a:pt x="2981" y="3473"/>
                    <a:pt x="3012" y="3470"/>
                  </a:cubicBezTo>
                  <a:cubicBezTo>
                    <a:pt x="3025" y="3469"/>
                    <a:pt x="3003" y="3468"/>
                    <a:pt x="2997" y="3466"/>
                  </a:cubicBezTo>
                  <a:cubicBezTo>
                    <a:pt x="3020" y="3464"/>
                    <a:pt x="3018" y="3463"/>
                    <a:pt x="3039" y="3461"/>
                  </a:cubicBezTo>
                  <a:cubicBezTo>
                    <a:pt x="3089" y="3457"/>
                    <a:pt x="3042" y="3455"/>
                    <a:pt x="3044" y="3452"/>
                  </a:cubicBezTo>
                  <a:cubicBezTo>
                    <a:pt x="3056" y="3451"/>
                    <a:pt x="3029" y="3449"/>
                    <a:pt x="3059" y="3448"/>
                  </a:cubicBezTo>
                  <a:cubicBezTo>
                    <a:pt x="3064" y="3448"/>
                    <a:pt x="3062" y="3447"/>
                    <a:pt x="3056" y="3447"/>
                  </a:cubicBezTo>
                  <a:cubicBezTo>
                    <a:pt x="3011" y="3446"/>
                    <a:pt x="3067" y="3442"/>
                    <a:pt x="3019" y="3438"/>
                  </a:cubicBezTo>
                  <a:cubicBezTo>
                    <a:pt x="3002" y="3436"/>
                    <a:pt x="3046" y="3437"/>
                    <a:pt x="3060" y="3436"/>
                  </a:cubicBezTo>
                  <a:cubicBezTo>
                    <a:pt x="3062" y="3429"/>
                    <a:pt x="3056" y="3430"/>
                    <a:pt x="3048" y="3428"/>
                  </a:cubicBezTo>
                  <a:cubicBezTo>
                    <a:pt x="3037" y="3427"/>
                    <a:pt x="3087" y="3426"/>
                    <a:pt x="3048" y="3425"/>
                  </a:cubicBezTo>
                  <a:cubicBezTo>
                    <a:pt x="3057" y="3424"/>
                    <a:pt x="3031" y="3423"/>
                    <a:pt x="3039" y="3421"/>
                  </a:cubicBezTo>
                  <a:cubicBezTo>
                    <a:pt x="3047" y="3420"/>
                    <a:pt x="3023" y="3418"/>
                    <a:pt x="3059" y="3417"/>
                  </a:cubicBezTo>
                  <a:cubicBezTo>
                    <a:pt x="3065" y="3417"/>
                    <a:pt x="3064" y="3416"/>
                    <a:pt x="3057" y="3415"/>
                  </a:cubicBezTo>
                  <a:cubicBezTo>
                    <a:pt x="3022" y="3414"/>
                    <a:pt x="3045" y="3415"/>
                    <a:pt x="3038" y="3396"/>
                  </a:cubicBezTo>
                  <a:cubicBezTo>
                    <a:pt x="3038" y="3395"/>
                    <a:pt x="3028" y="3394"/>
                    <a:pt x="3030" y="3393"/>
                  </a:cubicBezTo>
                  <a:cubicBezTo>
                    <a:pt x="3031" y="3392"/>
                    <a:pt x="3014" y="3391"/>
                    <a:pt x="3038" y="3390"/>
                  </a:cubicBezTo>
                  <a:cubicBezTo>
                    <a:pt x="3004" y="3388"/>
                    <a:pt x="2999" y="3385"/>
                    <a:pt x="2994" y="3383"/>
                  </a:cubicBezTo>
                  <a:cubicBezTo>
                    <a:pt x="2981" y="3380"/>
                    <a:pt x="2978" y="3382"/>
                    <a:pt x="2943" y="3376"/>
                  </a:cubicBezTo>
                  <a:cubicBezTo>
                    <a:pt x="2934" y="3376"/>
                    <a:pt x="2955" y="3374"/>
                    <a:pt x="2955" y="3373"/>
                  </a:cubicBezTo>
                  <a:cubicBezTo>
                    <a:pt x="2931" y="3360"/>
                    <a:pt x="2931" y="3365"/>
                    <a:pt x="2883" y="3361"/>
                  </a:cubicBezTo>
                  <a:cubicBezTo>
                    <a:pt x="2813" y="3358"/>
                    <a:pt x="2885" y="3357"/>
                    <a:pt x="2843" y="3353"/>
                  </a:cubicBezTo>
                  <a:cubicBezTo>
                    <a:pt x="2836" y="3352"/>
                    <a:pt x="2846" y="3351"/>
                    <a:pt x="2842" y="3350"/>
                  </a:cubicBezTo>
                  <a:cubicBezTo>
                    <a:pt x="2840" y="3350"/>
                    <a:pt x="2851" y="3348"/>
                    <a:pt x="2846" y="3348"/>
                  </a:cubicBezTo>
                  <a:cubicBezTo>
                    <a:pt x="2808" y="3348"/>
                    <a:pt x="2870" y="3347"/>
                    <a:pt x="2839" y="3346"/>
                  </a:cubicBezTo>
                  <a:cubicBezTo>
                    <a:pt x="2804" y="3340"/>
                    <a:pt x="2784" y="3340"/>
                    <a:pt x="2748" y="3341"/>
                  </a:cubicBezTo>
                  <a:cubicBezTo>
                    <a:pt x="2744" y="3325"/>
                    <a:pt x="2744" y="3330"/>
                    <a:pt x="2686" y="3324"/>
                  </a:cubicBezTo>
                  <a:cubicBezTo>
                    <a:pt x="2674" y="3312"/>
                    <a:pt x="2604" y="3316"/>
                    <a:pt x="2578" y="3301"/>
                  </a:cubicBezTo>
                  <a:cubicBezTo>
                    <a:pt x="2556" y="3298"/>
                    <a:pt x="2563" y="3293"/>
                    <a:pt x="2549" y="3293"/>
                  </a:cubicBezTo>
                  <a:cubicBezTo>
                    <a:pt x="2550" y="3293"/>
                    <a:pt x="2565" y="3292"/>
                    <a:pt x="2558" y="3291"/>
                  </a:cubicBezTo>
                  <a:cubicBezTo>
                    <a:pt x="2508" y="3290"/>
                    <a:pt x="2584" y="3288"/>
                    <a:pt x="2520" y="3286"/>
                  </a:cubicBezTo>
                  <a:cubicBezTo>
                    <a:pt x="2500" y="3285"/>
                    <a:pt x="2486" y="3284"/>
                    <a:pt x="2500" y="3284"/>
                  </a:cubicBezTo>
                  <a:cubicBezTo>
                    <a:pt x="2532" y="3282"/>
                    <a:pt x="2488" y="3282"/>
                    <a:pt x="2496" y="3281"/>
                  </a:cubicBezTo>
                  <a:cubicBezTo>
                    <a:pt x="2463" y="3268"/>
                    <a:pt x="2389" y="3275"/>
                    <a:pt x="2352" y="3261"/>
                  </a:cubicBezTo>
                  <a:cubicBezTo>
                    <a:pt x="2350" y="3259"/>
                    <a:pt x="2365" y="3257"/>
                    <a:pt x="2313" y="3256"/>
                  </a:cubicBezTo>
                  <a:cubicBezTo>
                    <a:pt x="2302" y="3255"/>
                    <a:pt x="2311" y="3254"/>
                    <a:pt x="2311" y="3253"/>
                  </a:cubicBezTo>
                  <a:cubicBezTo>
                    <a:pt x="2329" y="3253"/>
                    <a:pt x="2341" y="3253"/>
                    <a:pt x="2348" y="3253"/>
                  </a:cubicBezTo>
                  <a:cubicBezTo>
                    <a:pt x="2342" y="3252"/>
                    <a:pt x="2334" y="3252"/>
                    <a:pt x="2334" y="3251"/>
                  </a:cubicBezTo>
                  <a:cubicBezTo>
                    <a:pt x="2374" y="3251"/>
                    <a:pt x="2339" y="3237"/>
                    <a:pt x="2393" y="3235"/>
                  </a:cubicBezTo>
                  <a:cubicBezTo>
                    <a:pt x="2406" y="3234"/>
                    <a:pt x="2421" y="3233"/>
                    <a:pt x="2412" y="3232"/>
                  </a:cubicBezTo>
                  <a:cubicBezTo>
                    <a:pt x="2369" y="3230"/>
                    <a:pt x="2413" y="3229"/>
                    <a:pt x="2438" y="3227"/>
                  </a:cubicBezTo>
                  <a:cubicBezTo>
                    <a:pt x="2446" y="3227"/>
                    <a:pt x="2450" y="3226"/>
                    <a:pt x="2456" y="3225"/>
                  </a:cubicBezTo>
                  <a:cubicBezTo>
                    <a:pt x="2485" y="3223"/>
                    <a:pt x="2479" y="3219"/>
                    <a:pt x="2476" y="3216"/>
                  </a:cubicBezTo>
                  <a:cubicBezTo>
                    <a:pt x="2469" y="3212"/>
                    <a:pt x="2554" y="3212"/>
                    <a:pt x="2499" y="3209"/>
                  </a:cubicBezTo>
                  <a:cubicBezTo>
                    <a:pt x="2468" y="3207"/>
                    <a:pt x="2468" y="3205"/>
                    <a:pt x="2498" y="3204"/>
                  </a:cubicBezTo>
                  <a:cubicBezTo>
                    <a:pt x="2507" y="3203"/>
                    <a:pt x="2528" y="3203"/>
                    <a:pt x="2498" y="3202"/>
                  </a:cubicBezTo>
                  <a:cubicBezTo>
                    <a:pt x="2522" y="3201"/>
                    <a:pt x="2519" y="3201"/>
                    <a:pt x="2519" y="3200"/>
                  </a:cubicBezTo>
                  <a:cubicBezTo>
                    <a:pt x="2516" y="3183"/>
                    <a:pt x="2542" y="3193"/>
                    <a:pt x="2555" y="3190"/>
                  </a:cubicBezTo>
                  <a:cubicBezTo>
                    <a:pt x="2480" y="3186"/>
                    <a:pt x="2558" y="3170"/>
                    <a:pt x="2452" y="3173"/>
                  </a:cubicBezTo>
                  <a:cubicBezTo>
                    <a:pt x="2566" y="3172"/>
                    <a:pt x="2385" y="3159"/>
                    <a:pt x="2375" y="3158"/>
                  </a:cubicBezTo>
                  <a:cubicBezTo>
                    <a:pt x="2398" y="3157"/>
                    <a:pt x="2368" y="3156"/>
                    <a:pt x="2372" y="3155"/>
                  </a:cubicBezTo>
                  <a:cubicBezTo>
                    <a:pt x="2380" y="3154"/>
                    <a:pt x="2357" y="3152"/>
                    <a:pt x="2393" y="3151"/>
                  </a:cubicBezTo>
                  <a:cubicBezTo>
                    <a:pt x="2369" y="3151"/>
                    <a:pt x="2359" y="3150"/>
                    <a:pt x="2383" y="3149"/>
                  </a:cubicBezTo>
                  <a:cubicBezTo>
                    <a:pt x="2416" y="3147"/>
                    <a:pt x="2359" y="3147"/>
                    <a:pt x="2374" y="3146"/>
                  </a:cubicBezTo>
                  <a:cubicBezTo>
                    <a:pt x="2423" y="3141"/>
                    <a:pt x="2381" y="3143"/>
                    <a:pt x="2430" y="3137"/>
                  </a:cubicBezTo>
                  <a:cubicBezTo>
                    <a:pt x="2435" y="3137"/>
                    <a:pt x="2424" y="3136"/>
                    <a:pt x="2425" y="3136"/>
                  </a:cubicBezTo>
                  <a:cubicBezTo>
                    <a:pt x="2428" y="3135"/>
                    <a:pt x="2443" y="3134"/>
                    <a:pt x="2429" y="3133"/>
                  </a:cubicBezTo>
                  <a:cubicBezTo>
                    <a:pt x="2391" y="3133"/>
                    <a:pt x="2457" y="3132"/>
                    <a:pt x="2421" y="3131"/>
                  </a:cubicBezTo>
                  <a:cubicBezTo>
                    <a:pt x="2412" y="3131"/>
                    <a:pt x="2415" y="3129"/>
                    <a:pt x="2426" y="3128"/>
                  </a:cubicBezTo>
                  <a:cubicBezTo>
                    <a:pt x="2438" y="3127"/>
                    <a:pt x="2396" y="3127"/>
                    <a:pt x="2434" y="3126"/>
                  </a:cubicBezTo>
                  <a:cubicBezTo>
                    <a:pt x="2428" y="3125"/>
                    <a:pt x="2451" y="3124"/>
                    <a:pt x="2455" y="3123"/>
                  </a:cubicBezTo>
                  <a:cubicBezTo>
                    <a:pt x="2456" y="3116"/>
                    <a:pt x="2470" y="3116"/>
                    <a:pt x="2476" y="3114"/>
                  </a:cubicBezTo>
                  <a:cubicBezTo>
                    <a:pt x="2483" y="3109"/>
                    <a:pt x="2519" y="3108"/>
                    <a:pt x="2535" y="3104"/>
                  </a:cubicBezTo>
                  <a:cubicBezTo>
                    <a:pt x="2494" y="3103"/>
                    <a:pt x="2558" y="3102"/>
                    <a:pt x="2526" y="3102"/>
                  </a:cubicBezTo>
                  <a:cubicBezTo>
                    <a:pt x="2506" y="3101"/>
                    <a:pt x="2545" y="3100"/>
                    <a:pt x="2519" y="3099"/>
                  </a:cubicBezTo>
                  <a:cubicBezTo>
                    <a:pt x="2543" y="3094"/>
                    <a:pt x="2552" y="3091"/>
                    <a:pt x="2581" y="3086"/>
                  </a:cubicBezTo>
                  <a:cubicBezTo>
                    <a:pt x="2591" y="3083"/>
                    <a:pt x="2558" y="3079"/>
                    <a:pt x="2601" y="3076"/>
                  </a:cubicBezTo>
                  <a:cubicBezTo>
                    <a:pt x="2605" y="3076"/>
                    <a:pt x="2606" y="3075"/>
                    <a:pt x="2601" y="3075"/>
                  </a:cubicBezTo>
                  <a:cubicBezTo>
                    <a:pt x="2572" y="3074"/>
                    <a:pt x="2572" y="3073"/>
                    <a:pt x="2600" y="3071"/>
                  </a:cubicBezTo>
                  <a:cubicBezTo>
                    <a:pt x="2550" y="3069"/>
                    <a:pt x="2606" y="3071"/>
                    <a:pt x="2601" y="3067"/>
                  </a:cubicBezTo>
                  <a:cubicBezTo>
                    <a:pt x="2596" y="3066"/>
                    <a:pt x="2574" y="3064"/>
                    <a:pt x="2584" y="3064"/>
                  </a:cubicBezTo>
                  <a:cubicBezTo>
                    <a:pt x="2612" y="3063"/>
                    <a:pt x="2573" y="3062"/>
                    <a:pt x="2579" y="3061"/>
                  </a:cubicBezTo>
                  <a:cubicBezTo>
                    <a:pt x="2586" y="3060"/>
                    <a:pt x="2583" y="3058"/>
                    <a:pt x="2580" y="3057"/>
                  </a:cubicBezTo>
                  <a:cubicBezTo>
                    <a:pt x="2561" y="3055"/>
                    <a:pt x="2562" y="3047"/>
                    <a:pt x="2556" y="3046"/>
                  </a:cubicBezTo>
                  <a:cubicBezTo>
                    <a:pt x="2530" y="3041"/>
                    <a:pt x="2519" y="3043"/>
                    <a:pt x="2518" y="3036"/>
                  </a:cubicBezTo>
                  <a:cubicBezTo>
                    <a:pt x="2513" y="3022"/>
                    <a:pt x="2536" y="3028"/>
                    <a:pt x="2498" y="3025"/>
                  </a:cubicBezTo>
                  <a:cubicBezTo>
                    <a:pt x="2550" y="3024"/>
                    <a:pt x="2482" y="3023"/>
                    <a:pt x="2515" y="3022"/>
                  </a:cubicBezTo>
                  <a:cubicBezTo>
                    <a:pt x="2486" y="3021"/>
                    <a:pt x="2522" y="3020"/>
                    <a:pt x="2519" y="3019"/>
                  </a:cubicBezTo>
                  <a:cubicBezTo>
                    <a:pt x="2516" y="3018"/>
                    <a:pt x="2518" y="3017"/>
                    <a:pt x="2518" y="3016"/>
                  </a:cubicBezTo>
                  <a:cubicBezTo>
                    <a:pt x="2519" y="3015"/>
                    <a:pt x="2493" y="3015"/>
                    <a:pt x="2515" y="3014"/>
                  </a:cubicBezTo>
                  <a:cubicBezTo>
                    <a:pt x="2529" y="3013"/>
                    <a:pt x="2523" y="3011"/>
                    <a:pt x="2507" y="3010"/>
                  </a:cubicBezTo>
                  <a:cubicBezTo>
                    <a:pt x="2473" y="3009"/>
                    <a:pt x="2546" y="3008"/>
                    <a:pt x="2518" y="3007"/>
                  </a:cubicBezTo>
                  <a:cubicBezTo>
                    <a:pt x="2482" y="3005"/>
                    <a:pt x="2499" y="3003"/>
                    <a:pt x="2499" y="3002"/>
                  </a:cubicBezTo>
                  <a:cubicBezTo>
                    <a:pt x="2500" y="3000"/>
                    <a:pt x="2479" y="2998"/>
                    <a:pt x="2518" y="2997"/>
                  </a:cubicBezTo>
                  <a:cubicBezTo>
                    <a:pt x="2465" y="2995"/>
                    <a:pt x="2519" y="2990"/>
                    <a:pt x="2532" y="2985"/>
                  </a:cubicBezTo>
                  <a:cubicBezTo>
                    <a:pt x="2542" y="2984"/>
                    <a:pt x="2499" y="2982"/>
                    <a:pt x="2537" y="2981"/>
                  </a:cubicBezTo>
                  <a:cubicBezTo>
                    <a:pt x="2508" y="2981"/>
                    <a:pt x="2543" y="2980"/>
                    <a:pt x="2540" y="2979"/>
                  </a:cubicBezTo>
                  <a:cubicBezTo>
                    <a:pt x="2531" y="2969"/>
                    <a:pt x="2565" y="2963"/>
                    <a:pt x="2581" y="2961"/>
                  </a:cubicBezTo>
                  <a:cubicBezTo>
                    <a:pt x="2531" y="2960"/>
                    <a:pt x="2575" y="2958"/>
                    <a:pt x="2584" y="2958"/>
                  </a:cubicBezTo>
                  <a:cubicBezTo>
                    <a:pt x="2636" y="2946"/>
                    <a:pt x="2594" y="2949"/>
                    <a:pt x="2662" y="2943"/>
                  </a:cubicBezTo>
                  <a:lnTo>
                    <a:pt x="2652" y="2942"/>
                  </a:lnTo>
                  <a:cubicBezTo>
                    <a:pt x="2641" y="2939"/>
                    <a:pt x="2634" y="2937"/>
                    <a:pt x="2663" y="2934"/>
                  </a:cubicBezTo>
                  <a:cubicBezTo>
                    <a:pt x="2716" y="2929"/>
                    <a:pt x="2721" y="2925"/>
                    <a:pt x="2748" y="2917"/>
                  </a:cubicBezTo>
                  <a:cubicBezTo>
                    <a:pt x="2750" y="2916"/>
                    <a:pt x="2766" y="2915"/>
                    <a:pt x="2767" y="2914"/>
                  </a:cubicBezTo>
                  <a:cubicBezTo>
                    <a:pt x="2769" y="2913"/>
                    <a:pt x="2748" y="2912"/>
                    <a:pt x="2758" y="2911"/>
                  </a:cubicBezTo>
                  <a:cubicBezTo>
                    <a:pt x="2780" y="2910"/>
                    <a:pt x="2747" y="2909"/>
                    <a:pt x="2752" y="2909"/>
                  </a:cubicBezTo>
                  <a:cubicBezTo>
                    <a:pt x="2784" y="2908"/>
                    <a:pt x="2727" y="2908"/>
                    <a:pt x="2753" y="2907"/>
                  </a:cubicBezTo>
                  <a:cubicBezTo>
                    <a:pt x="2779" y="2906"/>
                    <a:pt x="2767" y="2904"/>
                    <a:pt x="2761" y="2904"/>
                  </a:cubicBezTo>
                  <a:cubicBezTo>
                    <a:pt x="2736" y="2903"/>
                    <a:pt x="2768" y="2903"/>
                    <a:pt x="2765" y="2902"/>
                  </a:cubicBezTo>
                  <a:cubicBezTo>
                    <a:pt x="2747" y="2902"/>
                    <a:pt x="2750" y="2900"/>
                    <a:pt x="2746" y="2887"/>
                  </a:cubicBezTo>
                  <a:cubicBezTo>
                    <a:pt x="2742" y="2883"/>
                    <a:pt x="2767" y="2879"/>
                    <a:pt x="2731" y="2874"/>
                  </a:cubicBezTo>
                  <a:cubicBezTo>
                    <a:pt x="2779" y="2874"/>
                    <a:pt x="2719" y="2873"/>
                    <a:pt x="2738" y="2872"/>
                  </a:cubicBezTo>
                  <a:cubicBezTo>
                    <a:pt x="2768" y="2871"/>
                    <a:pt x="2731" y="2862"/>
                    <a:pt x="2727" y="2855"/>
                  </a:cubicBezTo>
                  <a:cubicBezTo>
                    <a:pt x="2730" y="2851"/>
                    <a:pt x="2716" y="2850"/>
                    <a:pt x="2690" y="2848"/>
                  </a:cubicBezTo>
                  <a:cubicBezTo>
                    <a:pt x="2725" y="2847"/>
                    <a:pt x="2693" y="2846"/>
                    <a:pt x="2687" y="2845"/>
                  </a:cubicBezTo>
                  <a:cubicBezTo>
                    <a:pt x="2680" y="2844"/>
                    <a:pt x="2689" y="2842"/>
                    <a:pt x="2684" y="2841"/>
                  </a:cubicBezTo>
                  <a:cubicBezTo>
                    <a:pt x="2680" y="2840"/>
                    <a:pt x="2649" y="2839"/>
                    <a:pt x="2666" y="2838"/>
                  </a:cubicBezTo>
                  <a:cubicBezTo>
                    <a:pt x="2687" y="2837"/>
                    <a:pt x="2626" y="2836"/>
                    <a:pt x="2658" y="2835"/>
                  </a:cubicBezTo>
                  <a:cubicBezTo>
                    <a:pt x="2663" y="2835"/>
                    <a:pt x="2628" y="2833"/>
                    <a:pt x="2663" y="2833"/>
                  </a:cubicBezTo>
                  <a:cubicBezTo>
                    <a:pt x="2630" y="2826"/>
                    <a:pt x="2570" y="2829"/>
                    <a:pt x="2581" y="2819"/>
                  </a:cubicBezTo>
                  <a:cubicBezTo>
                    <a:pt x="2514" y="2819"/>
                    <a:pt x="2470" y="2815"/>
                    <a:pt x="2437" y="2809"/>
                  </a:cubicBezTo>
                  <a:cubicBezTo>
                    <a:pt x="2469" y="2808"/>
                    <a:pt x="2433" y="2807"/>
                    <a:pt x="2433" y="2806"/>
                  </a:cubicBezTo>
                  <a:cubicBezTo>
                    <a:pt x="2432" y="2805"/>
                    <a:pt x="2454" y="2804"/>
                    <a:pt x="2457" y="2803"/>
                  </a:cubicBezTo>
                  <a:cubicBezTo>
                    <a:pt x="2460" y="2801"/>
                    <a:pt x="2442" y="2799"/>
                    <a:pt x="2472" y="2798"/>
                  </a:cubicBezTo>
                  <a:cubicBezTo>
                    <a:pt x="2450" y="2797"/>
                    <a:pt x="2445" y="2795"/>
                    <a:pt x="2459" y="2794"/>
                  </a:cubicBezTo>
                  <a:cubicBezTo>
                    <a:pt x="2478" y="2793"/>
                    <a:pt x="2441" y="2791"/>
                    <a:pt x="2454" y="2790"/>
                  </a:cubicBezTo>
                  <a:cubicBezTo>
                    <a:pt x="2458" y="2789"/>
                    <a:pt x="2420" y="2788"/>
                    <a:pt x="2418" y="2788"/>
                  </a:cubicBezTo>
                  <a:cubicBezTo>
                    <a:pt x="2408" y="2792"/>
                    <a:pt x="2427" y="2798"/>
                    <a:pt x="2394" y="2801"/>
                  </a:cubicBezTo>
                  <a:cubicBezTo>
                    <a:pt x="2455" y="2806"/>
                    <a:pt x="2295" y="2798"/>
                    <a:pt x="2349" y="2806"/>
                  </a:cubicBezTo>
                  <a:cubicBezTo>
                    <a:pt x="2311" y="2806"/>
                    <a:pt x="2278" y="2806"/>
                    <a:pt x="2248" y="2805"/>
                  </a:cubicBezTo>
                  <a:cubicBezTo>
                    <a:pt x="2248" y="2801"/>
                    <a:pt x="2248" y="2801"/>
                    <a:pt x="2206" y="2798"/>
                  </a:cubicBezTo>
                  <a:cubicBezTo>
                    <a:pt x="2206" y="2800"/>
                    <a:pt x="2210" y="2801"/>
                    <a:pt x="2205" y="2803"/>
                  </a:cubicBezTo>
                  <a:cubicBezTo>
                    <a:pt x="2202" y="2804"/>
                    <a:pt x="2246" y="2804"/>
                    <a:pt x="2208" y="2805"/>
                  </a:cubicBezTo>
                  <a:cubicBezTo>
                    <a:pt x="2304" y="2808"/>
                    <a:pt x="2160" y="2820"/>
                    <a:pt x="2125" y="2806"/>
                  </a:cubicBezTo>
                  <a:cubicBezTo>
                    <a:pt x="2127" y="2805"/>
                    <a:pt x="2145" y="2803"/>
                    <a:pt x="2155" y="2801"/>
                  </a:cubicBezTo>
                  <a:cubicBezTo>
                    <a:pt x="2121" y="2798"/>
                    <a:pt x="2077" y="2798"/>
                    <a:pt x="2112" y="2795"/>
                  </a:cubicBezTo>
                  <a:cubicBezTo>
                    <a:pt x="2136" y="2793"/>
                    <a:pt x="2109" y="2793"/>
                    <a:pt x="2114" y="2791"/>
                  </a:cubicBezTo>
                  <a:cubicBezTo>
                    <a:pt x="2143" y="2790"/>
                    <a:pt x="2097" y="2790"/>
                    <a:pt x="2109" y="2789"/>
                  </a:cubicBezTo>
                  <a:cubicBezTo>
                    <a:pt x="2129" y="2788"/>
                    <a:pt x="2123" y="2788"/>
                    <a:pt x="2123" y="2784"/>
                  </a:cubicBezTo>
                  <a:cubicBezTo>
                    <a:pt x="2081" y="2780"/>
                    <a:pt x="2182" y="2778"/>
                    <a:pt x="2124" y="2775"/>
                  </a:cubicBezTo>
                  <a:cubicBezTo>
                    <a:pt x="2120" y="2775"/>
                    <a:pt x="2123" y="2774"/>
                    <a:pt x="2129" y="2774"/>
                  </a:cubicBezTo>
                  <a:cubicBezTo>
                    <a:pt x="2155" y="2773"/>
                    <a:pt x="2142" y="2772"/>
                    <a:pt x="2143" y="2771"/>
                  </a:cubicBezTo>
                  <a:cubicBezTo>
                    <a:pt x="2150" y="2763"/>
                    <a:pt x="2125" y="2766"/>
                    <a:pt x="2165" y="2764"/>
                  </a:cubicBezTo>
                  <a:cubicBezTo>
                    <a:pt x="2132" y="2763"/>
                    <a:pt x="2145" y="2762"/>
                    <a:pt x="2144" y="2761"/>
                  </a:cubicBezTo>
                  <a:cubicBezTo>
                    <a:pt x="2139" y="2754"/>
                    <a:pt x="2151" y="2745"/>
                    <a:pt x="2142" y="2743"/>
                  </a:cubicBezTo>
                  <a:cubicBezTo>
                    <a:pt x="2134" y="2742"/>
                    <a:pt x="2182" y="2741"/>
                    <a:pt x="2158" y="2739"/>
                  </a:cubicBezTo>
                  <a:cubicBezTo>
                    <a:pt x="2141" y="2738"/>
                    <a:pt x="2205" y="2736"/>
                    <a:pt x="2185" y="2735"/>
                  </a:cubicBezTo>
                  <a:cubicBezTo>
                    <a:pt x="2228" y="2734"/>
                    <a:pt x="2163" y="2732"/>
                    <a:pt x="2184" y="2731"/>
                  </a:cubicBezTo>
                  <a:cubicBezTo>
                    <a:pt x="2129" y="2729"/>
                    <a:pt x="2194" y="2728"/>
                    <a:pt x="2189" y="2726"/>
                  </a:cubicBezTo>
                  <a:cubicBezTo>
                    <a:pt x="2241" y="2726"/>
                    <a:pt x="2218" y="2724"/>
                    <a:pt x="2248" y="2723"/>
                  </a:cubicBezTo>
                  <a:cubicBezTo>
                    <a:pt x="2248" y="2724"/>
                    <a:pt x="2238" y="2725"/>
                    <a:pt x="2250" y="2726"/>
                  </a:cubicBezTo>
                  <a:cubicBezTo>
                    <a:pt x="2281" y="2727"/>
                    <a:pt x="2251" y="2728"/>
                    <a:pt x="2246" y="2728"/>
                  </a:cubicBezTo>
                  <a:cubicBezTo>
                    <a:pt x="2229" y="2730"/>
                    <a:pt x="2244" y="2732"/>
                    <a:pt x="2255" y="2734"/>
                  </a:cubicBezTo>
                  <a:cubicBezTo>
                    <a:pt x="2266" y="2736"/>
                    <a:pt x="2279" y="2738"/>
                    <a:pt x="2250" y="2739"/>
                  </a:cubicBezTo>
                  <a:cubicBezTo>
                    <a:pt x="2244" y="2740"/>
                    <a:pt x="2242" y="2741"/>
                    <a:pt x="2249" y="2741"/>
                  </a:cubicBezTo>
                  <a:cubicBezTo>
                    <a:pt x="2283" y="2747"/>
                    <a:pt x="2297" y="2746"/>
                    <a:pt x="2311" y="2749"/>
                  </a:cubicBezTo>
                  <a:cubicBezTo>
                    <a:pt x="2306" y="2750"/>
                    <a:pt x="2347" y="2751"/>
                    <a:pt x="2315" y="2752"/>
                  </a:cubicBezTo>
                  <a:cubicBezTo>
                    <a:pt x="2369" y="2755"/>
                    <a:pt x="2292" y="2758"/>
                    <a:pt x="2322" y="2761"/>
                  </a:cubicBezTo>
                  <a:cubicBezTo>
                    <a:pt x="2283" y="2763"/>
                    <a:pt x="2341" y="2764"/>
                    <a:pt x="2346" y="2766"/>
                  </a:cubicBezTo>
                  <a:cubicBezTo>
                    <a:pt x="2427" y="2768"/>
                    <a:pt x="2350" y="2754"/>
                    <a:pt x="2471" y="2756"/>
                  </a:cubicBezTo>
                  <a:cubicBezTo>
                    <a:pt x="2481" y="2757"/>
                    <a:pt x="2472" y="2758"/>
                    <a:pt x="2483" y="2759"/>
                  </a:cubicBezTo>
                  <a:cubicBezTo>
                    <a:pt x="2501" y="2760"/>
                    <a:pt x="2460" y="2761"/>
                    <a:pt x="2478" y="2762"/>
                  </a:cubicBezTo>
                  <a:cubicBezTo>
                    <a:pt x="2506" y="2763"/>
                    <a:pt x="2467" y="2764"/>
                    <a:pt x="2477" y="2765"/>
                  </a:cubicBezTo>
                  <a:cubicBezTo>
                    <a:pt x="2489" y="2766"/>
                    <a:pt x="2492" y="2767"/>
                    <a:pt x="2479" y="2769"/>
                  </a:cubicBezTo>
                  <a:cubicBezTo>
                    <a:pt x="2470" y="2769"/>
                    <a:pt x="2499" y="2770"/>
                    <a:pt x="2486" y="2771"/>
                  </a:cubicBezTo>
                  <a:cubicBezTo>
                    <a:pt x="2520" y="2771"/>
                    <a:pt x="2530" y="2771"/>
                    <a:pt x="2540" y="2770"/>
                  </a:cubicBezTo>
                  <a:cubicBezTo>
                    <a:pt x="2546" y="2769"/>
                    <a:pt x="2569" y="2768"/>
                    <a:pt x="2540" y="2768"/>
                  </a:cubicBezTo>
                  <a:cubicBezTo>
                    <a:pt x="2573" y="2767"/>
                    <a:pt x="2539" y="2766"/>
                    <a:pt x="2548" y="2766"/>
                  </a:cubicBezTo>
                  <a:cubicBezTo>
                    <a:pt x="2556" y="2765"/>
                    <a:pt x="2560" y="2764"/>
                    <a:pt x="2559" y="2764"/>
                  </a:cubicBezTo>
                  <a:cubicBezTo>
                    <a:pt x="2545" y="2761"/>
                    <a:pt x="2657" y="2759"/>
                    <a:pt x="2603" y="2757"/>
                  </a:cubicBezTo>
                  <a:cubicBezTo>
                    <a:pt x="2629" y="2752"/>
                    <a:pt x="2659" y="2746"/>
                    <a:pt x="2680" y="2744"/>
                  </a:cubicBezTo>
                  <a:cubicBezTo>
                    <a:pt x="2625" y="2738"/>
                    <a:pt x="2707" y="2748"/>
                    <a:pt x="2706" y="2732"/>
                  </a:cubicBezTo>
                  <a:cubicBezTo>
                    <a:pt x="2673" y="2731"/>
                    <a:pt x="2708" y="2730"/>
                    <a:pt x="2691" y="2729"/>
                  </a:cubicBezTo>
                  <a:cubicBezTo>
                    <a:pt x="2656" y="2727"/>
                    <a:pt x="2693" y="2722"/>
                    <a:pt x="2667" y="2720"/>
                  </a:cubicBezTo>
                  <a:cubicBezTo>
                    <a:pt x="2650" y="2718"/>
                    <a:pt x="2681" y="2715"/>
                    <a:pt x="2662" y="2714"/>
                  </a:cubicBezTo>
                  <a:cubicBezTo>
                    <a:pt x="2638" y="2713"/>
                    <a:pt x="2669" y="2712"/>
                    <a:pt x="2651" y="2711"/>
                  </a:cubicBezTo>
                  <a:cubicBezTo>
                    <a:pt x="2642" y="2711"/>
                    <a:pt x="2678" y="2710"/>
                    <a:pt x="2649" y="2709"/>
                  </a:cubicBezTo>
                  <a:cubicBezTo>
                    <a:pt x="2635" y="2708"/>
                    <a:pt x="2644" y="2707"/>
                    <a:pt x="2644" y="2705"/>
                  </a:cubicBezTo>
                  <a:cubicBezTo>
                    <a:pt x="2639" y="2698"/>
                    <a:pt x="2655" y="2696"/>
                    <a:pt x="2641" y="2695"/>
                  </a:cubicBezTo>
                  <a:cubicBezTo>
                    <a:pt x="2622" y="2680"/>
                    <a:pt x="2536" y="2669"/>
                    <a:pt x="2483" y="2656"/>
                  </a:cubicBezTo>
                  <a:cubicBezTo>
                    <a:pt x="2521" y="2656"/>
                    <a:pt x="2453" y="2655"/>
                    <a:pt x="2493" y="2654"/>
                  </a:cubicBezTo>
                  <a:cubicBezTo>
                    <a:pt x="2454" y="2647"/>
                    <a:pt x="2430" y="2642"/>
                    <a:pt x="2414" y="2634"/>
                  </a:cubicBezTo>
                  <a:cubicBezTo>
                    <a:pt x="2408" y="2633"/>
                    <a:pt x="2398" y="2631"/>
                    <a:pt x="2390" y="2630"/>
                  </a:cubicBezTo>
                  <a:cubicBezTo>
                    <a:pt x="2381" y="2628"/>
                    <a:pt x="2400" y="2627"/>
                    <a:pt x="2393" y="2625"/>
                  </a:cubicBezTo>
                  <a:cubicBezTo>
                    <a:pt x="2387" y="2624"/>
                    <a:pt x="2380" y="2622"/>
                    <a:pt x="2373" y="2621"/>
                  </a:cubicBezTo>
                  <a:cubicBezTo>
                    <a:pt x="2365" y="2620"/>
                    <a:pt x="2390" y="2618"/>
                    <a:pt x="2358" y="2617"/>
                  </a:cubicBezTo>
                  <a:cubicBezTo>
                    <a:pt x="2369" y="2617"/>
                    <a:pt x="2367" y="2616"/>
                    <a:pt x="2364" y="2616"/>
                  </a:cubicBezTo>
                  <a:cubicBezTo>
                    <a:pt x="2346" y="2614"/>
                    <a:pt x="2451" y="2614"/>
                    <a:pt x="2425" y="2612"/>
                  </a:cubicBezTo>
                  <a:cubicBezTo>
                    <a:pt x="2399" y="2600"/>
                    <a:pt x="2311" y="2604"/>
                    <a:pt x="2331" y="2599"/>
                  </a:cubicBezTo>
                  <a:cubicBezTo>
                    <a:pt x="2298" y="2595"/>
                    <a:pt x="2309" y="2594"/>
                    <a:pt x="2280" y="2591"/>
                  </a:cubicBezTo>
                  <a:cubicBezTo>
                    <a:pt x="2231" y="2591"/>
                    <a:pt x="2251" y="2590"/>
                    <a:pt x="2248" y="2589"/>
                  </a:cubicBezTo>
                  <a:cubicBezTo>
                    <a:pt x="2246" y="2588"/>
                    <a:pt x="2251" y="2587"/>
                    <a:pt x="2247" y="2587"/>
                  </a:cubicBezTo>
                  <a:cubicBezTo>
                    <a:pt x="2239" y="2585"/>
                    <a:pt x="2266" y="2584"/>
                    <a:pt x="2257" y="2582"/>
                  </a:cubicBezTo>
                  <a:cubicBezTo>
                    <a:pt x="2272" y="2582"/>
                    <a:pt x="2303" y="2580"/>
                    <a:pt x="2330" y="2572"/>
                  </a:cubicBezTo>
                  <a:cubicBezTo>
                    <a:pt x="2339" y="2571"/>
                    <a:pt x="2336" y="2569"/>
                    <a:pt x="2330" y="2568"/>
                  </a:cubicBezTo>
                  <a:cubicBezTo>
                    <a:pt x="2324" y="2567"/>
                    <a:pt x="2358" y="2566"/>
                    <a:pt x="2339" y="2566"/>
                  </a:cubicBezTo>
                  <a:cubicBezTo>
                    <a:pt x="2306" y="2564"/>
                    <a:pt x="2357" y="2564"/>
                    <a:pt x="2354" y="2563"/>
                  </a:cubicBezTo>
                  <a:cubicBezTo>
                    <a:pt x="2350" y="2561"/>
                    <a:pt x="2354" y="2558"/>
                    <a:pt x="2322" y="2556"/>
                  </a:cubicBezTo>
                  <a:cubicBezTo>
                    <a:pt x="2280" y="2553"/>
                    <a:pt x="2400" y="2552"/>
                    <a:pt x="2391" y="2550"/>
                  </a:cubicBezTo>
                  <a:cubicBezTo>
                    <a:pt x="2402" y="2548"/>
                    <a:pt x="2384" y="2545"/>
                    <a:pt x="2414" y="2542"/>
                  </a:cubicBezTo>
                  <a:cubicBezTo>
                    <a:pt x="2379" y="2540"/>
                    <a:pt x="2440" y="2538"/>
                    <a:pt x="2434" y="2536"/>
                  </a:cubicBezTo>
                  <a:cubicBezTo>
                    <a:pt x="2403" y="2535"/>
                    <a:pt x="2440" y="2535"/>
                    <a:pt x="2436" y="2534"/>
                  </a:cubicBezTo>
                  <a:cubicBezTo>
                    <a:pt x="2435" y="2533"/>
                    <a:pt x="2449" y="2533"/>
                    <a:pt x="2455" y="2533"/>
                  </a:cubicBezTo>
                  <a:cubicBezTo>
                    <a:pt x="2402" y="2531"/>
                    <a:pt x="2465" y="2529"/>
                    <a:pt x="2437" y="2527"/>
                  </a:cubicBezTo>
                  <a:cubicBezTo>
                    <a:pt x="2418" y="2526"/>
                    <a:pt x="2461" y="2526"/>
                    <a:pt x="2476" y="2526"/>
                  </a:cubicBezTo>
                  <a:cubicBezTo>
                    <a:pt x="2460" y="2525"/>
                    <a:pt x="2442" y="2524"/>
                    <a:pt x="2427" y="2523"/>
                  </a:cubicBezTo>
                  <a:cubicBezTo>
                    <a:pt x="2414" y="2521"/>
                    <a:pt x="2462" y="2519"/>
                    <a:pt x="2475" y="2518"/>
                  </a:cubicBezTo>
                  <a:cubicBezTo>
                    <a:pt x="2477" y="2517"/>
                    <a:pt x="2462" y="2516"/>
                    <a:pt x="2457" y="2515"/>
                  </a:cubicBezTo>
                  <a:cubicBezTo>
                    <a:pt x="2456" y="2515"/>
                    <a:pt x="2469" y="2514"/>
                    <a:pt x="2469" y="2514"/>
                  </a:cubicBezTo>
                  <a:cubicBezTo>
                    <a:pt x="2445" y="2512"/>
                    <a:pt x="2470" y="2513"/>
                    <a:pt x="2476" y="2511"/>
                  </a:cubicBezTo>
                  <a:cubicBezTo>
                    <a:pt x="2479" y="2510"/>
                    <a:pt x="2486" y="2509"/>
                    <a:pt x="2475" y="2508"/>
                  </a:cubicBezTo>
                  <a:cubicBezTo>
                    <a:pt x="2460" y="2507"/>
                    <a:pt x="2510" y="2506"/>
                    <a:pt x="2482" y="2505"/>
                  </a:cubicBezTo>
                  <a:cubicBezTo>
                    <a:pt x="2472" y="2505"/>
                    <a:pt x="2497" y="2503"/>
                    <a:pt x="2490" y="2503"/>
                  </a:cubicBezTo>
                  <a:cubicBezTo>
                    <a:pt x="2476" y="2501"/>
                    <a:pt x="2509" y="2500"/>
                    <a:pt x="2499" y="2499"/>
                  </a:cubicBezTo>
                  <a:cubicBezTo>
                    <a:pt x="2486" y="2498"/>
                    <a:pt x="2480" y="2496"/>
                    <a:pt x="2497" y="2495"/>
                  </a:cubicBezTo>
                  <a:cubicBezTo>
                    <a:pt x="2509" y="2493"/>
                    <a:pt x="2411" y="2488"/>
                    <a:pt x="2397" y="2484"/>
                  </a:cubicBezTo>
                  <a:cubicBezTo>
                    <a:pt x="2373" y="2483"/>
                    <a:pt x="2415" y="2480"/>
                    <a:pt x="2403" y="2479"/>
                  </a:cubicBezTo>
                  <a:cubicBezTo>
                    <a:pt x="2401" y="2477"/>
                    <a:pt x="2448" y="2476"/>
                    <a:pt x="2417" y="2475"/>
                  </a:cubicBezTo>
                  <a:cubicBezTo>
                    <a:pt x="2514" y="2457"/>
                    <a:pt x="2182" y="2452"/>
                    <a:pt x="2141" y="2449"/>
                  </a:cubicBezTo>
                  <a:cubicBezTo>
                    <a:pt x="2113" y="2447"/>
                    <a:pt x="2100" y="2446"/>
                    <a:pt x="2082" y="2433"/>
                  </a:cubicBezTo>
                  <a:cubicBezTo>
                    <a:pt x="2081" y="2432"/>
                    <a:pt x="2030" y="2431"/>
                    <a:pt x="2076" y="2429"/>
                  </a:cubicBezTo>
                  <a:cubicBezTo>
                    <a:pt x="2062" y="2429"/>
                    <a:pt x="2030" y="2428"/>
                    <a:pt x="2020" y="2421"/>
                  </a:cubicBezTo>
                  <a:cubicBezTo>
                    <a:pt x="2024" y="2407"/>
                    <a:pt x="1991" y="2411"/>
                    <a:pt x="1988" y="2408"/>
                  </a:cubicBezTo>
                  <a:cubicBezTo>
                    <a:pt x="1994" y="2407"/>
                    <a:pt x="1969" y="2407"/>
                    <a:pt x="1976" y="2406"/>
                  </a:cubicBezTo>
                  <a:cubicBezTo>
                    <a:pt x="1982" y="2405"/>
                    <a:pt x="1971" y="2404"/>
                    <a:pt x="1995" y="2403"/>
                  </a:cubicBezTo>
                  <a:cubicBezTo>
                    <a:pt x="1993" y="2401"/>
                    <a:pt x="1895" y="2396"/>
                    <a:pt x="1955" y="2393"/>
                  </a:cubicBezTo>
                  <a:cubicBezTo>
                    <a:pt x="1940" y="2390"/>
                    <a:pt x="1908" y="2389"/>
                    <a:pt x="1977" y="2387"/>
                  </a:cubicBezTo>
                  <a:cubicBezTo>
                    <a:pt x="1888" y="2384"/>
                    <a:pt x="2016" y="2381"/>
                    <a:pt x="1930" y="2380"/>
                  </a:cubicBezTo>
                  <a:cubicBezTo>
                    <a:pt x="1905" y="2381"/>
                    <a:pt x="1926" y="2379"/>
                    <a:pt x="1936" y="2380"/>
                  </a:cubicBezTo>
                  <a:cubicBezTo>
                    <a:pt x="1919" y="2381"/>
                    <a:pt x="1941" y="2379"/>
                    <a:pt x="1935" y="2375"/>
                  </a:cubicBezTo>
                  <a:cubicBezTo>
                    <a:pt x="1933" y="2374"/>
                    <a:pt x="1915" y="2372"/>
                    <a:pt x="1925" y="2371"/>
                  </a:cubicBezTo>
                  <a:cubicBezTo>
                    <a:pt x="1947" y="2369"/>
                    <a:pt x="1933" y="2366"/>
                    <a:pt x="1933" y="2364"/>
                  </a:cubicBezTo>
                  <a:cubicBezTo>
                    <a:pt x="1938" y="2361"/>
                    <a:pt x="1851" y="2359"/>
                    <a:pt x="1879" y="2358"/>
                  </a:cubicBezTo>
                  <a:cubicBezTo>
                    <a:pt x="1913" y="2357"/>
                    <a:pt x="1856" y="2357"/>
                    <a:pt x="1886" y="2356"/>
                  </a:cubicBezTo>
                  <a:cubicBezTo>
                    <a:pt x="1945" y="2355"/>
                    <a:pt x="1861" y="2346"/>
                    <a:pt x="1861" y="2344"/>
                  </a:cubicBezTo>
                  <a:cubicBezTo>
                    <a:pt x="1803" y="2338"/>
                    <a:pt x="1813" y="2333"/>
                    <a:pt x="1701" y="2327"/>
                  </a:cubicBezTo>
                  <a:cubicBezTo>
                    <a:pt x="1676" y="2328"/>
                    <a:pt x="1697" y="2326"/>
                    <a:pt x="1707" y="2327"/>
                  </a:cubicBezTo>
                  <a:cubicBezTo>
                    <a:pt x="1703" y="2327"/>
                    <a:pt x="1699" y="2328"/>
                    <a:pt x="1701" y="2327"/>
                  </a:cubicBezTo>
                  <a:cubicBezTo>
                    <a:pt x="1707" y="2326"/>
                    <a:pt x="1661" y="2325"/>
                    <a:pt x="1701" y="2324"/>
                  </a:cubicBezTo>
                  <a:cubicBezTo>
                    <a:pt x="1676" y="2323"/>
                    <a:pt x="1716" y="2322"/>
                    <a:pt x="1707" y="2321"/>
                  </a:cubicBezTo>
                  <a:cubicBezTo>
                    <a:pt x="1703" y="2321"/>
                    <a:pt x="1714" y="2320"/>
                    <a:pt x="1680" y="2320"/>
                  </a:cubicBezTo>
                  <a:cubicBezTo>
                    <a:pt x="1655" y="2321"/>
                    <a:pt x="1676" y="2319"/>
                    <a:pt x="1686" y="2320"/>
                  </a:cubicBezTo>
                  <a:cubicBezTo>
                    <a:pt x="1682" y="2320"/>
                    <a:pt x="1678" y="2320"/>
                    <a:pt x="1680" y="2320"/>
                  </a:cubicBezTo>
                  <a:cubicBezTo>
                    <a:pt x="1646" y="2314"/>
                    <a:pt x="1677" y="2315"/>
                    <a:pt x="1587" y="2314"/>
                  </a:cubicBezTo>
                  <a:cubicBezTo>
                    <a:pt x="1582" y="2313"/>
                    <a:pt x="1577" y="2312"/>
                    <a:pt x="1572" y="2312"/>
                  </a:cubicBezTo>
                  <a:cubicBezTo>
                    <a:pt x="1505" y="2312"/>
                    <a:pt x="1528" y="2310"/>
                    <a:pt x="1523" y="2309"/>
                  </a:cubicBezTo>
                  <a:cubicBezTo>
                    <a:pt x="1518" y="2307"/>
                    <a:pt x="1465" y="2306"/>
                    <a:pt x="1519" y="2304"/>
                  </a:cubicBezTo>
                  <a:cubicBezTo>
                    <a:pt x="1498" y="2304"/>
                    <a:pt x="1500" y="2302"/>
                    <a:pt x="1462" y="2302"/>
                  </a:cubicBezTo>
                  <a:cubicBezTo>
                    <a:pt x="1520" y="2298"/>
                    <a:pt x="1395" y="2300"/>
                    <a:pt x="1457" y="2300"/>
                  </a:cubicBezTo>
                  <a:cubicBezTo>
                    <a:pt x="1453" y="2300"/>
                    <a:pt x="1449" y="2300"/>
                    <a:pt x="1451" y="2300"/>
                  </a:cubicBezTo>
                  <a:cubicBezTo>
                    <a:pt x="1431" y="2297"/>
                    <a:pt x="1325" y="2291"/>
                    <a:pt x="1357" y="2289"/>
                  </a:cubicBezTo>
                  <a:cubicBezTo>
                    <a:pt x="1426" y="2282"/>
                    <a:pt x="1453" y="2271"/>
                    <a:pt x="1500" y="2271"/>
                  </a:cubicBezTo>
                  <a:lnTo>
                    <a:pt x="1500" y="2265"/>
                  </a:lnTo>
                  <a:cubicBezTo>
                    <a:pt x="1541" y="2265"/>
                    <a:pt x="1577" y="2261"/>
                    <a:pt x="1558" y="2259"/>
                  </a:cubicBezTo>
                  <a:cubicBezTo>
                    <a:pt x="1579" y="2258"/>
                    <a:pt x="1603" y="2258"/>
                    <a:pt x="1617" y="2257"/>
                  </a:cubicBezTo>
                  <a:cubicBezTo>
                    <a:pt x="1582" y="2253"/>
                    <a:pt x="1676" y="2252"/>
                    <a:pt x="1666" y="2249"/>
                  </a:cubicBezTo>
                  <a:cubicBezTo>
                    <a:pt x="1729" y="2240"/>
                    <a:pt x="1819" y="2232"/>
                    <a:pt x="1852" y="2218"/>
                  </a:cubicBezTo>
                  <a:cubicBezTo>
                    <a:pt x="1895" y="2214"/>
                    <a:pt x="1880" y="2211"/>
                    <a:pt x="1935" y="2205"/>
                  </a:cubicBezTo>
                  <a:cubicBezTo>
                    <a:pt x="1979" y="2186"/>
                    <a:pt x="1978" y="2193"/>
                    <a:pt x="2019" y="2183"/>
                  </a:cubicBezTo>
                  <a:cubicBezTo>
                    <a:pt x="1987" y="2182"/>
                    <a:pt x="2022" y="2181"/>
                    <a:pt x="2020" y="2180"/>
                  </a:cubicBezTo>
                  <a:cubicBezTo>
                    <a:pt x="2017" y="2179"/>
                    <a:pt x="2008" y="2177"/>
                    <a:pt x="2022" y="2176"/>
                  </a:cubicBezTo>
                  <a:cubicBezTo>
                    <a:pt x="2040" y="2173"/>
                    <a:pt x="2056" y="2172"/>
                    <a:pt x="2061" y="2170"/>
                  </a:cubicBezTo>
                  <a:cubicBezTo>
                    <a:pt x="2057" y="2168"/>
                    <a:pt x="2088" y="2167"/>
                    <a:pt x="2061" y="2166"/>
                  </a:cubicBezTo>
                  <a:cubicBezTo>
                    <a:pt x="2107" y="2165"/>
                    <a:pt x="2041" y="2164"/>
                    <a:pt x="2066" y="2163"/>
                  </a:cubicBezTo>
                  <a:cubicBezTo>
                    <a:pt x="2097" y="2162"/>
                    <a:pt x="2075" y="2161"/>
                    <a:pt x="2081" y="2160"/>
                  </a:cubicBezTo>
                  <a:cubicBezTo>
                    <a:pt x="2086" y="2158"/>
                    <a:pt x="2109" y="2156"/>
                    <a:pt x="2102" y="2155"/>
                  </a:cubicBezTo>
                  <a:cubicBezTo>
                    <a:pt x="2069" y="2154"/>
                    <a:pt x="2087" y="2153"/>
                    <a:pt x="2100" y="2152"/>
                  </a:cubicBezTo>
                  <a:cubicBezTo>
                    <a:pt x="2113" y="2151"/>
                    <a:pt x="2139" y="2150"/>
                    <a:pt x="2104" y="2149"/>
                  </a:cubicBezTo>
                  <a:cubicBezTo>
                    <a:pt x="2106" y="2147"/>
                    <a:pt x="2176" y="2141"/>
                    <a:pt x="2163" y="2137"/>
                  </a:cubicBezTo>
                  <a:cubicBezTo>
                    <a:pt x="2159" y="2136"/>
                    <a:pt x="2192" y="2135"/>
                    <a:pt x="2167" y="2134"/>
                  </a:cubicBezTo>
                  <a:cubicBezTo>
                    <a:pt x="2147" y="2133"/>
                    <a:pt x="2181" y="2132"/>
                    <a:pt x="2184" y="2131"/>
                  </a:cubicBezTo>
                  <a:cubicBezTo>
                    <a:pt x="2180" y="2120"/>
                    <a:pt x="2236" y="2124"/>
                    <a:pt x="2186" y="2121"/>
                  </a:cubicBezTo>
                  <a:cubicBezTo>
                    <a:pt x="2226" y="2120"/>
                    <a:pt x="2199" y="2118"/>
                    <a:pt x="2206" y="2116"/>
                  </a:cubicBezTo>
                  <a:cubicBezTo>
                    <a:pt x="2222" y="2114"/>
                    <a:pt x="2170" y="2111"/>
                    <a:pt x="2186" y="2109"/>
                  </a:cubicBezTo>
                  <a:cubicBezTo>
                    <a:pt x="2235" y="2105"/>
                    <a:pt x="2191" y="2104"/>
                    <a:pt x="2206" y="2097"/>
                  </a:cubicBezTo>
                  <a:cubicBezTo>
                    <a:pt x="2207" y="2091"/>
                    <a:pt x="2190" y="2094"/>
                    <a:pt x="2204" y="2092"/>
                  </a:cubicBezTo>
                  <a:cubicBezTo>
                    <a:pt x="2230" y="2083"/>
                    <a:pt x="2283" y="2078"/>
                    <a:pt x="2290" y="2070"/>
                  </a:cubicBezTo>
                  <a:cubicBezTo>
                    <a:pt x="2277" y="2067"/>
                    <a:pt x="2302" y="2065"/>
                    <a:pt x="2307" y="2064"/>
                  </a:cubicBezTo>
                  <a:cubicBezTo>
                    <a:pt x="2320" y="2063"/>
                    <a:pt x="2308" y="2061"/>
                    <a:pt x="2311" y="2060"/>
                  </a:cubicBezTo>
                  <a:cubicBezTo>
                    <a:pt x="2313" y="2059"/>
                    <a:pt x="2334" y="2057"/>
                    <a:pt x="2323" y="2057"/>
                  </a:cubicBezTo>
                  <a:cubicBezTo>
                    <a:pt x="2299" y="2056"/>
                    <a:pt x="2342" y="2055"/>
                    <a:pt x="2323" y="2055"/>
                  </a:cubicBezTo>
                  <a:cubicBezTo>
                    <a:pt x="2297" y="2054"/>
                    <a:pt x="2352" y="2053"/>
                    <a:pt x="2314" y="2053"/>
                  </a:cubicBezTo>
                  <a:cubicBezTo>
                    <a:pt x="2312" y="2053"/>
                    <a:pt x="2330" y="2051"/>
                    <a:pt x="2324" y="2051"/>
                  </a:cubicBezTo>
                  <a:cubicBezTo>
                    <a:pt x="2294" y="2050"/>
                    <a:pt x="2343" y="2050"/>
                    <a:pt x="2333" y="2049"/>
                  </a:cubicBezTo>
                  <a:cubicBezTo>
                    <a:pt x="2323" y="2048"/>
                    <a:pt x="2331" y="2047"/>
                    <a:pt x="2331" y="2045"/>
                  </a:cubicBezTo>
                  <a:cubicBezTo>
                    <a:pt x="2332" y="2044"/>
                    <a:pt x="2326" y="2043"/>
                    <a:pt x="2350" y="2043"/>
                  </a:cubicBezTo>
                  <a:cubicBezTo>
                    <a:pt x="2321" y="2042"/>
                    <a:pt x="2321" y="2040"/>
                    <a:pt x="2337" y="2039"/>
                  </a:cubicBezTo>
                  <a:cubicBezTo>
                    <a:pt x="2364" y="2038"/>
                    <a:pt x="2306" y="2037"/>
                    <a:pt x="2331" y="2036"/>
                  </a:cubicBezTo>
                  <a:cubicBezTo>
                    <a:pt x="2347" y="2036"/>
                    <a:pt x="2351" y="2036"/>
                    <a:pt x="2373" y="2037"/>
                  </a:cubicBezTo>
                  <a:cubicBezTo>
                    <a:pt x="2362" y="2031"/>
                    <a:pt x="2383" y="2028"/>
                    <a:pt x="2398" y="2024"/>
                  </a:cubicBezTo>
                  <a:cubicBezTo>
                    <a:pt x="2425" y="2022"/>
                    <a:pt x="2388" y="2020"/>
                    <a:pt x="2392" y="2018"/>
                  </a:cubicBezTo>
                  <a:cubicBezTo>
                    <a:pt x="2395" y="2017"/>
                    <a:pt x="2394" y="2016"/>
                    <a:pt x="2378" y="2015"/>
                  </a:cubicBezTo>
                  <a:cubicBezTo>
                    <a:pt x="2360" y="2014"/>
                    <a:pt x="2379" y="2012"/>
                    <a:pt x="2351" y="2010"/>
                  </a:cubicBezTo>
                  <a:cubicBezTo>
                    <a:pt x="2334" y="2009"/>
                    <a:pt x="2390" y="2009"/>
                    <a:pt x="2358" y="2008"/>
                  </a:cubicBezTo>
                  <a:cubicBezTo>
                    <a:pt x="2342" y="2005"/>
                    <a:pt x="2336" y="2006"/>
                    <a:pt x="2308" y="2005"/>
                  </a:cubicBezTo>
                  <a:cubicBezTo>
                    <a:pt x="2339" y="2004"/>
                    <a:pt x="2338" y="2007"/>
                    <a:pt x="2358" y="2001"/>
                  </a:cubicBezTo>
                  <a:cubicBezTo>
                    <a:pt x="2369" y="2000"/>
                    <a:pt x="2344" y="1999"/>
                    <a:pt x="2351" y="1998"/>
                  </a:cubicBezTo>
                  <a:cubicBezTo>
                    <a:pt x="2357" y="1997"/>
                    <a:pt x="2348" y="1996"/>
                    <a:pt x="2353" y="1995"/>
                  </a:cubicBezTo>
                  <a:cubicBezTo>
                    <a:pt x="2357" y="1994"/>
                    <a:pt x="2367" y="1993"/>
                    <a:pt x="2362" y="1992"/>
                  </a:cubicBezTo>
                  <a:cubicBezTo>
                    <a:pt x="2340" y="1987"/>
                    <a:pt x="2366" y="1988"/>
                    <a:pt x="2349" y="1985"/>
                  </a:cubicBezTo>
                  <a:cubicBezTo>
                    <a:pt x="2331" y="1983"/>
                    <a:pt x="2362" y="1982"/>
                    <a:pt x="2352" y="1981"/>
                  </a:cubicBezTo>
                  <a:cubicBezTo>
                    <a:pt x="2343" y="1979"/>
                    <a:pt x="2325" y="1978"/>
                    <a:pt x="2334" y="1977"/>
                  </a:cubicBezTo>
                  <a:cubicBezTo>
                    <a:pt x="2354" y="1974"/>
                    <a:pt x="2333" y="1972"/>
                    <a:pt x="2297" y="1970"/>
                  </a:cubicBezTo>
                  <a:cubicBezTo>
                    <a:pt x="2358" y="1970"/>
                    <a:pt x="2339" y="1951"/>
                    <a:pt x="2270" y="1948"/>
                  </a:cubicBezTo>
                  <a:cubicBezTo>
                    <a:pt x="2293" y="1947"/>
                    <a:pt x="2332" y="1946"/>
                    <a:pt x="2283" y="1945"/>
                  </a:cubicBezTo>
                  <a:cubicBezTo>
                    <a:pt x="2258" y="1946"/>
                    <a:pt x="2280" y="1944"/>
                    <a:pt x="2290" y="1945"/>
                  </a:cubicBezTo>
                  <a:cubicBezTo>
                    <a:pt x="2285" y="1945"/>
                    <a:pt x="2281" y="1946"/>
                    <a:pt x="2283" y="1945"/>
                  </a:cubicBezTo>
                  <a:cubicBezTo>
                    <a:pt x="2257" y="1944"/>
                    <a:pt x="2294" y="1943"/>
                    <a:pt x="2274" y="1942"/>
                  </a:cubicBezTo>
                  <a:cubicBezTo>
                    <a:pt x="2259" y="1941"/>
                    <a:pt x="2239" y="1939"/>
                    <a:pt x="2249" y="1938"/>
                  </a:cubicBezTo>
                  <a:cubicBezTo>
                    <a:pt x="2287" y="1937"/>
                    <a:pt x="2216" y="1935"/>
                    <a:pt x="2267" y="1934"/>
                  </a:cubicBezTo>
                  <a:cubicBezTo>
                    <a:pt x="2210" y="1929"/>
                    <a:pt x="2131" y="1911"/>
                    <a:pt x="2079" y="1900"/>
                  </a:cubicBezTo>
                  <a:cubicBezTo>
                    <a:pt x="2029" y="1899"/>
                    <a:pt x="2048" y="1891"/>
                    <a:pt x="1961" y="1888"/>
                  </a:cubicBezTo>
                  <a:cubicBezTo>
                    <a:pt x="1990" y="1887"/>
                    <a:pt x="1966" y="1886"/>
                    <a:pt x="1979" y="1885"/>
                  </a:cubicBezTo>
                  <a:cubicBezTo>
                    <a:pt x="1993" y="1883"/>
                    <a:pt x="1940" y="1882"/>
                    <a:pt x="1977" y="1881"/>
                  </a:cubicBezTo>
                  <a:cubicBezTo>
                    <a:pt x="1923" y="1862"/>
                    <a:pt x="1705" y="1853"/>
                    <a:pt x="1602" y="1832"/>
                  </a:cubicBezTo>
                  <a:cubicBezTo>
                    <a:pt x="1560" y="1831"/>
                    <a:pt x="1602" y="1829"/>
                    <a:pt x="1564" y="1828"/>
                  </a:cubicBezTo>
                  <a:cubicBezTo>
                    <a:pt x="1616" y="1827"/>
                    <a:pt x="1556" y="1825"/>
                    <a:pt x="1558" y="1824"/>
                  </a:cubicBezTo>
                  <a:cubicBezTo>
                    <a:pt x="1562" y="1821"/>
                    <a:pt x="1573" y="1818"/>
                    <a:pt x="1542" y="1815"/>
                  </a:cubicBezTo>
                  <a:cubicBezTo>
                    <a:pt x="1521" y="1811"/>
                    <a:pt x="1569" y="1810"/>
                    <a:pt x="1578" y="1809"/>
                  </a:cubicBezTo>
                  <a:cubicBezTo>
                    <a:pt x="1565" y="1809"/>
                    <a:pt x="1531" y="1809"/>
                    <a:pt x="1550" y="1808"/>
                  </a:cubicBezTo>
                  <a:cubicBezTo>
                    <a:pt x="1563" y="1807"/>
                    <a:pt x="1582" y="1806"/>
                    <a:pt x="1577" y="1805"/>
                  </a:cubicBezTo>
                  <a:cubicBezTo>
                    <a:pt x="1571" y="1805"/>
                    <a:pt x="1617" y="1804"/>
                    <a:pt x="1590" y="1803"/>
                  </a:cubicBezTo>
                  <a:cubicBezTo>
                    <a:pt x="1581" y="1803"/>
                    <a:pt x="1595" y="1802"/>
                    <a:pt x="1592" y="1801"/>
                  </a:cubicBezTo>
                  <a:cubicBezTo>
                    <a:pt x="1587" y="1800"/>
                    <a:pt x="1597" y="1799"/>
                    <a:pt x="1603" y="1798"/>
                  </a:cubicBezTo>
                  <a:cubicBezTo>
                    <a:pt x="1608" y="1798"/>
                    <a:pt x="1617" y="1797"/>
                    <a:pt x="1623" y="1796"/>
                  </a:cubicBezTo>
                  <a:cubicBezTo>
                    <a:pt x="1628" y="1796"/>
                    <a:pt x="1586" y="1795"/>
                    <a:pt x="1620" y="1794"/>
                  </a:cubicBezTo>
                  <a:cubicBezTo>
                    <a:pt x="1576" y="1794"/>
                    <a:pt x="1643" y="1791"/>
                    <a:pt x="1665" y="1786"/>
                  </a:cubicBezTo>
                  <a:cubicBezTo>
                    <a:pt x="1670" y="1776"/>
                    <a:pt x="1752" y="1775"/>
                    <a:pt x="1766" y="1767"/>
                  </a:cubicBezTo>
                  <a:cubicBezTo>
                    <a:pt x="1736" y="1767"/>
                    <a:pt x="1763" y="1766"/>
                    <a:pt x="1775" y="1766"/>
                  </a:cubicBezTo>
                  <a:cubicBezTo>
                    <a:pt x="1785" y="1760"/>
                    <a:pt x="1828" y="1746"/>
                    <a:pt x="1871" y="1746"/>
                  </a:cubicBezTo>
                  <a:cubicBezTo>
                    <a:pt x="1834" y="1745"/>
                    <a:pt x="1884" y="1744"/>
                    <a:pt x="1875" y="1743"/>
                  </a:cubicBezTo>
                  <a:cubicBezTo>
                    <a:pt x="1868" y="1743"/>
                    <a:pt x="1869" y="1741"/>
                    <a:pt x="1890" y="1740"/>
                  </a:cubicBezTo>
                  <a:cubicBezTo>
                    <a:pt x="1908" y="1740"/>
                    <a:pt x="1883" y="1737"/>
                    <a:pt x="1900" y="1736"/>
                  </a:cubicBezTo>
                  <a:cubicBezTo>
                    <a:pt x="1981" y="1728"/>
                    <a:pt x="1984" y="1720"/>
                    <a:pt x="2101" y="1708"/>
                  </a:cubicBezTo>
                  <a:cubicBezTo>
                    <a:pt x="2061" y="1707"/>
                    <a:pt x="2103" y="1706"/>
                    <a:pt x="2108" y="1706"/>
                  </a:cubicBezTo>
                  <a:cubicBezTo>
                    <a:pt x="2123" y="1704"/>
                    <a:pt x="2144" y="1702"/>
                    <a:pt x="2144" y="1699"/>
                  </a:cubicBezTo>
                  <a:cubicBezTo>
                    <a:pt x="2144" y="1698"/>
                    <a:pt x="2131" y="1696"/>
                    <a:pt x="2179" y="1695"/>
                  </a:cubicBezTo>
                  <a:cubicBezTo>
                    <a:pt x="2184" y="1695"/>
                    <a:pt x="2184" y="1694"/>
                    <a:pt x="2185" y="1694"/>
                  </a:cubicBezTo>
                  <a:cubicBezTo>
                    <a:pt x="2195" y="1692"/>
                    <a:pt x="2176" y="1690"/>
                    <a:pt x="2202" y="1687"/>
                  </a:cubicBezTo>
                  <a:cubicBezTo>
                    <a:pt x="2223" y="1686"/>
                    <a:pt x="2216" y="1683"/>
                    <a:pt x="2224" y="1681"/>
                  </a:cubicBezTo>
                  <a:cubicBezTo>
                    <a:pt x="2243" y="1676"/>
                    <a:pt x="2243" y="1669"/>
                    <a:pt x="2249" y="1665"/>
                  </a:cubicBezTo>
                  <a:cubicBezTo>
                    <a:pt x="2288" y="1662"/>
                    <a:pt x="2266" y="1659"/>
                    <a:pt x="2267" y="1656"/>
                  </a:cubicBezTo>
                  <a:cubicBezTo>
                    <a:pt x="2267" y="1654"/>
                    <a:pt x="2226" y="1652"/>
                    <a:pt x="2289" y="1650"/>
                  </a:cubicBezTo>
                  <a:cubicBezTo>
                    <a:pt x="2292" y="1650"/>
                    <a:pt x="2291" y="1650"/>
                    <a:pt x="2287" y="1650"/>
                  </a:cubicBezTo>
                  <a:cubicBezTo>
                    <a:pt x="2253" y="1648"/>
                    <a:pt x="2314" y="1647"/>
                    <a:pt x="2289" y="1647"/>
                  </a:cubicBezTo>
                  <a:cubicBezTo>
                    <a:pt x="2258" y="1645"/>
                    <a:pt x="2295" y="1645"/>
                    <a:pt x="2292" y="1644"/>
                  </a:cubicBezTo>
                  <a:cubicBezTo>
                    <a:pt x="2288" y="1643"/>
                    <a:pt x="2278" y="1641"/>
                    <a:pt x="2303" y="1640"/>
                  </a:cubicBezTo>
                  <a:cubicBezTo>
                    <a:pt x="2336" y="1639"/>
                    <a:pt x="2284" y="1638"/>
                    <a:pt x="2289" y="1637"/>
                  </a:cubicBezTo>
                  <a:cubicBezTo>
                    <a:pt x="2326" y="1633"/>
                    <a:pt x="2299" y="1630"/>
                    <a:pt x="2332" y="1628"/>
                  </a:cubicBezTo>
                  <a:cubicBezTo>
                    <a:pt x="2343" y="1628"/>
                    <a:pt x="2302" y="1627"/>
                    <a:pt x="2327" y="1626"/>
                  </a:cubicBezTo>
                  <a:cubicBezTo>
                    <a:pt x="2347" y="1625"/>
                    <a:pt x="2326" y="1623"/>
                    <a:pt x="2352" y="1621"/>
                  </a:cubicBezTo>
                  <a:cubicBezTo>
                    <a:pt x="2317" y="1620"/>
                    <a:pt x="2358" y="1619"/>
                    <a:pt x="2353" y="1618"/>
                  </a:cubicBezTo>
                  <a:cubicBezTo>
                    <a:pt x="2351" y="1609"/>
                    <a:pt x="2341" y="1611"/>
                    <a:pt x="2384" y="1608"/>
                  </a:cubicBezTo>
                  <a:cubicBezTo>
                    <a:pt x="2393" y="1608"/>
                    <a:pt x="2398" y="1606"/>
                    <a:pt x="2392" y="1606"/>
                  </a:cubicBezTo>
                  <a:cubicBezTo>
                    <a:pt x="2360" y="1605"/>
                    <a:pt x="2391" y="1604"/>
                    <a:pt x="2396" y="1604"/>
                  </a:cubicBezTo>
                  <a:cubicBezTo>
                    <a:pt x="2404" y="1603"/>
                    <a:pt x="2355" y="1602"/>
                    <a:pt x="2388" y="1601"/>
                  </a:cubicBezTo>
                  <a:cubicBezTo>
                    <a:pt x="2420" y="1597"/>
                    <a:pt x="2393" y="1597"/>
                    <a:pt x="2427" y="1593"/>
                  </a:cubicBezTo>
                  <a:cubicBezTo>
                    <a:pt x="2435" y="1592"/>
                    <a:pt x="2409" y="1591"/>
                    <a:pt x="2417" y="1591"/>
                  </a:cubicBezTo>
                  <a:cubicBezTo>
                    <a:pt x="2430" y="1590"/>
                    <a:pt x="2419" y="1589"/>
                    <a:pt x="2426" y="1588"/>
                  </a:cubicBezTo>
                  <a:cubicBezTo>
                    <a:pt x="2436" y="1587"/>
                    <a:pt x="2434" y="1586"/>
                    <a:pt x="2450" y="1585"/>
                  </a:cubicBezTo>
                  <a:cubicBezTo>
                    <a:pt x="2478" y="1584"/>
                    <a:pt x="2421" y="1583"/>
                    <a:pt x="2434" y="1582"/>
                  </a:cubicBezTo>
                  <a:cubicBezTo>
                    <a:pt x="2446" y="1581"/>
                    <a:pt x="2465" y="1580"/>
                    <a:pt x="2456" y="1579"/>
                  </a:cubicBezTo>
                  <a:cubicBezTo>
                    <a:pt x="2441" y="1576"/>
                    <a:pt x="2507" y="1574"/>
                    <a:pt x="2461" y="1572"/>
                  </a:cubicBezTo>
                  <a:cubicBezTo>
                    <a:pt x="2507" y="1569"/>
                    <a:pt x="2438" y="1570"/>
                    <a:pt x="2477" y="1565"/>
                  </a:cubicBezTo>
                  <a:cubicBezTo>
                    <a:pt x="2481" y="1564"/>
                    <a:pt x="2473" y="1563"/>
                    <a:pt x="2490" y="1562"/>
                  </a:cubicBezTo>
                  <a:cubicBezTo>
                    <a:pt x="2501" y="1561"/>
                    <a:pt x="2469" y="1559"/>
                    <a:pt x="2480" y="1559"/>
                  </a:cubicBezTo>
                  <a:cubicBezTo>
                    <a:pt x="2499" y="1558"/>
                    <a:pt x="2477" y="1557"/>
                    <a:pt x="2488" y="1556"/>
                  </a:cubicBezTo>
                  <a:cubicBezTo>
                    <a:pt x="2494" y="1556"/>
                    <a:pt x="2487" y="1555"/>
                    <a:pt x="2488" y="1554"/>
                  </a:cubicBezTo>
                  <a:cubicBezTo>
                    <a:pt x="2445" y="1554"/>
                    <a:pt x="2451" y="1553"/>
                    <a:pt x="2458" y="1553"/>
                  </a:cubicBezTo>
                  <a:cubicBezTo>
                    <a:pt x="2469" y="1551"/>
                    <a:pt x="2497" y="1550"/>
                    <a:pt x="2464" y="1549"/>
                  </a:cubicBezTo>
                  <a:cubicBezTo>
                    <a:pt x="2429" y="1548"/>
                    <a:pt x="2475" y="1547"/>
                    <a:pt x="2465" y="1546"/>
                  </a:cubicBezTo>
                  <a:cubicBezTo>
                    <a:pt x="2445" y="1544"/>
                    <a:pt x="2440" y="1541"/>
                    <a:pt x="2437" y="1538"/>
                  </a:cubicBezTo>
                  <a:cubicBezTo>
                    <a:pt x="2435" y="1537"/>
                    <a:pt x="2418" y="1535"/>
                    <a:pt x="2453" y="1534"/>
                  </a:cubicBezTo>
                  <a:cubicBezTo>
                    <a:pt x="2424" y="1533"/>
                    <a:pt x="2437" y="1531"/>
                    <a:pt x="2436" y="1530"/>
                  </a:cubicBezTo>
                  <a:cubicBezTo>
                    <a:pt x="2434" y="1528"/>
                    <a:pt x="2429" y="1526"/>
                    <a:pt x="2438" y="1524"/>
                  </a:cubicBezTo>
                  <a:cubicBezTo>
                    <a:pt x="2443" y="1522"/>
                    <a:pt x="2394" y="1522"/>
                    <a:pt x="2435" y="1521"/>
                  </a:cubicBezTo>
                  <a:cubicBezTo>
                    <a:pt x="2423" y="1520"/>
                    <a:pt x="2411" y="1518"/>
                    <a:pt x="2401" y="1518"/>
                  </a:cubicBezTo>
                  <a:cubicBezTo>
                    <a:pt x="2412" y="1517"/>
                    <a:pt x="2437" y="1515"/>
                    <a:pt x="2433" y="1515"/>
                  </a:cubicBezTo>
                  <a:cubicBezTo>
                    <a:pt x="2404" y="1514"/>
                    <a:pt x="2442" y="1514"/>
                    <a:pt x="2435" y="1513"/>
                  </a:cubicBezTo>
                  <a:cubicBezTo>
                    <a:pt x="2426" y="1511"/>
                    <a:pt x="2409" y="1510"/>
                    <a:pt x="2406" y="1506"/>
                  </a:cubicBezTo>
                  <a:cubicBezTo>
                    <a:pt x="2408" y="1505"/>
                    <a:pt x="2360" y="1505"/>
                    <a:pt x="2389" y="1503"/>
                  </a:cubicBezTo>
                  <a:cubicBezTo>
                    <a:pt x="2403" y="1502"/>
                    <a:pt x="2395" y="1500"/>
                    <a:pt x="2388" y="1499"/>
                  </a:cubicBezTo>
                  <a:cubicBezTo>
                    <a:pt x="2358" y="1498"/>
                    <a:pt x="2371" y="1497"/>
                    <a:pt x="2375" y="1496"/>
                  </a:cubicBezTo>
                  <a:cubicBezTo>
                    <a:pt x="2345" y="1489"/>
                    <a:pt x="2401" y="1490"/>
                    <a:pt x="2305" y="1488"/>
                  </a:cubicBezTo>
                  <a:cubicBezTo>
                    <a:pt x="2383" y="1487"/>
                    <a:pt x="2366" y="1483"/>
                    <a:pt x="2333" y="1482"/>
                  </a:cubicBezTo>
                  <a:cubicBezTo>
                    <a:pt x="2380" y="1480"/>
                    <a:pt x="2332" y="1480"/>
                    <a:pt x="2350" y="1477"/>
                  </a:cubicBezTo>
                  <a:cubicBezTo>
                    <a:pt x="2357" y="1475"/>
                    <a:pt x="2366" y="1473"/>
                    <a:pt x="2346" y="1472"/>
                  </a:cubicBezTo>
                  <a:cubicBezTo>
                    <a:pt x="2314" y="1471"/>
                    <a:pt x="2349" y="1470"/>
                    <a:pt x="2341" y="1469"/>
                  </a:cubicBezTo>
                  <a:cubicBezTo>
                    <a:pt x="2303" y="1464"/>
                    <a:pt x="2380" y="1464"/>
                    <a:pt x="2331" y="1462"/>
                  </a:cubicBezTo>
                  <a:cubicBezTo>
                    <a:pt x="2309" y="1455"/>
                    <a:pt x="2302" y="1453"/>
                    <a:pt x="2273" y="1445"/>
                  </a:cubicBezTo>
                  <a:cubicBezTo>
                    <a:pt x="2311" y="1444"/>
                    <a:pt x="2246" y="1443"/>
                    <a:pt x="2269" y="1442"/>
                  </a:cubicBezTo>
                  <a:cubicBezTo>
                    <a:pt x="2301" y="1441"/>
                    <a:pt x="2282" y="1441"/>
                    <a:pt x="2270" y="1440"/>
                  </a:cubicBezTo>
                  <a:cubicBezTo>
                    <a:pt x="2206" y="1435"/>
                    <a:pt x="2191" y="1422"/>
                    <a:pt x="2126" y="1417"/>
                  </a:cubicBezTo>
                  <a:cubicBezTo>
                    <a:pt x="2127" y="1416"/>
                    <a:pt x="2092" y="1415"/>
                    <a:pt x="2118" y="1414"/>
                  </a:cubicBezTo>
                  <a:cubicBezTo>
                    <a:pt x="2142" y="1413"/>
                    <a:pt x="2106" y="1412"/>
                    <a:pt x="2102" y="1411"/>
                  </a:cubicBezTo>
                  <a:cubicBezTo>
                    <a:pt x="2073" y="1401"/>
                    <a:pt x="2100" y="1407"/>
                    <a:pt x="2041" y="1401"/>
                  </a:cubicBezTo>
                  <a:cubicBezTo>
                    <a:pt x="2088" y="1399"/>
                    <a:pt x="1995" y="1397"/>
                    <a:pt x="2040" y="1395"/>
                  </a:cubicBezTo>
                  <a:cubicBezTo>
                    <a:pt x="1956" y="1387"/>
                    <a:pt x="1981" y="1383"/>
                    <a:pt x="1860" y="1376"/>
                  </a:cubicBezTo>
                  <a:cubicBezTo>
                    <a:pt x="1874" y="1375"/>
                    <a:pt x="1889" y="1375"/>
                    <a:pt x="1893" y="1375"/>
                  </a:cubicBezTo>
                  <a:cubicBezTo>
                    <a:pt x="1915" y="1371"/>
                    <a:pt x="1828" y="1378"/>
                    <a:pt x="1862" y="1368"/>
                  </a:cubicBezTo>
                  <a:cubicBezTo>
                    <a:pt x="1857" y="1368"/>
                    <a:pt x="1844" y="1368"/>
                    <a:pt x="1830" y="1367"/>
                  </a:cubicBezTo>
                  <a:cubicBezTo>
                    <a:pt x="1848" y="1364"/>
                    <a:pt x="1808" y="1362"/>
                    <a:pt x="1772" y="1359"/>
                  </a:cubicBezTo>
                  <a:cubicBezTo>
                    <a:pt x="1887" y="1358"/>
                    <a:pt x="1675" y="1347"/>
                    <a:pt x="1666" y="1343"/>
                  </a:cubicBezTo>
                  <a:cubicBezTo>
                    <a:pt x="1584" y="1328"/>
                    <a:pt x="1546" y="1326"/>
                    <a:pt x="1509" y="1307"/>
                  </a:cubicBezTo>
                  <a:cubicBezTo>
                    <a:pt x="1511" y="1304"/>
                    <a:pt x="1473" y="1301"/>
                    <a:pt x="1517" y="1298"/>
                  </a:cubicBezTo>
                  <a:cubicBezTo>
                    <a:pt x="1527" y="1298"/>
                    <a:pt x="1515" y="1297"/>
                    <a:pt x="1511" y="1296"/>
                  </a:cubicBezTo>
                  <a:cubicBezTo>
                    <a:pt x="1494" y="1297"/>
                    <a:pt x="1494" y="1281"/>
                    <a:pt x="1508" y="1280"/>
                  </a:cubicBezTo>
                  <a:cubicBezTo>
                    <a:pt x="1508" y="1279"/>
                    <a:pt x="1498" y="1278"/>
                    <a:pt x="1500" y="1276"/>
                  </a:cubicBezTo>
                  <a:cubicBezTo>
                    <a:pt x="1501" y="1275"/>
                    <a:pt x="1527" y="1274"/>
                    <a:pt x="1516" y="1273"/>
                  </a:cubicBezTo>
                  <a:cubicBezTo>
                    <a:pt x="1488" y="1272"/>
                    <a:pt x="1525" y="1271"/>
                    <a:pt x="1528" y="1270"/>
                  </a:cubicBezTo>
                  <a:cubicBezTo>
                    <a:pt x="1553" y="1270"/>
                    <a:pt x="1523" y="1267"/>
                    <a:pt x="1561" y="1265"/>
                  </a:cubicBezTo>
                  <a:cubicBezTo>
                    <a:pt x="1509" y="1263"/>
                    <a:pt x="1570" y="1262"/>
                    <a:pt x="1564" y="1260"/>
                  </a:cubicBezTo>
                  <a:cubicBezTo>
                    <a:pt x="1557" y="1258"/>
                    <a:pt x="1549" y="1256"/>
                    <a:pt x="1580" y="1255"/>
                  </a:cubicBezTo>
                  <a:cubicBezTo>
                    <a:pt x="1590" y="1254"/>
                    <a:pt x="1585" y="1253"/>
                    <a:pt x="1581" y="1252"/>
                  </a:cubicBezTo>
                  <a:cubicBezTo>
                    <a:pt x="1576" y="1252"/>
                    <a:pt x="1621" y="1251"/>
                    <a:pt x="1587" y="1250"/>
                  </a:cubicBezTo>
                  <a:cubicBezTo>
                    <a:pt x="1609" y="1249"/>
                    <a:pt x="1559" y="1247"/>
                    <a:pt x="1587" y="1246"/>
                  </a:cubicBezTo>
                  <a:cubicBezTo>
                    <a:pt x="1623" y="1244"/>
                    <a:pt x="1566" y="1243"/>
                    <a:pt x="1579" y="1241"/>
                  </a:cubicBezTo>
                  <a:cubicBezTo>
                    <a:pt x="1591" y="1240"/>
                    <a:pt x="1590" y="1238"/>
                    <a:pt x="1579" y="1237"/>
                  </a:cubicBezTo>
                  <a:cubicBezTo>
                    <a:pt x="1568" y="1235"/>
                    <a:pt x="1636" y="1234"/>
                    <a:pt x="1584" y="1233"/>
                  </a:cubicBezTo>
                  <a:cubicBezTo>
                    <a:pt x="1621" y="1231"/>
                    <a:pt x="1596" y="1229"/>
                    <a:pt x="1602" y="1227"/>
                  </a:cubicBezTo>
                  <a:cubicBezTo>
                    <a:pt x="1610" y="1215"/>
                    <a:pt x="1587" y="1217"/>
                    <a:pt x="1588" y="1215"/>
                  </a:cubicBezTo>
                  <a:cubicBezTo>
                    <a:pt x="1623" y="1214"/>
                    <a:pt x="1580" y="1213"/>
                    <a:pt x="1590" y="1213"/>
                  </a:cubicBezTo>
                  <a:cubicBezTo>
                    <a:pt x="1602" y="1212"/>
                    <a:pt x="1589" y="1211"/>
                    <a:pt x="1600" y="1210"/>
                  </a:cubicBezTo>
                  <a:cubicBezTo>
                    <a:pt x="1616" y="1205"/>
                    <a:pt x="1580" y="1204"/>
                    <a:pt x="1621" y="1203"/>
                  </a:cubicBezTo>
                  <a:cubicBezTo>
                    <a:pt x="1587" y="1202"/>
                    <a:pt x="1622" y="1200"/>
                    <a:pt x="1613" y="1199"/>
                  </a:cubicBezTo>
                  <a:cubicBezTo>
                    <a:pt x="1593" y="1197"/>
                    <a:pt x="1591" y="1195"/>
                    <a:pt x="1607" y="1194"/>
                  </a:cubicBezTo>
                  <a:cubicBezTo>
                    <a:pt x="1656" y="1182"/>
                    <a:pt x="1575" y="1187"/>
                    <a:pt x="1559" y="1187"/>
                  </a:cubicBezTo>
                  <a:cubicBezTo>
                    <a:pt x="1578" y="1187"/>
                    <a:pt x="1590" y="1187"/>
                    <a:pt x="1602" y="1188"/>
                  </a:cubicBezTo>
                  <a:cubicBezTo>
                    <a:pt x="1584" y="1188"/>
                    <a:pt x="1596" y="1189"/>
                    <a:pt x="1594" y="1190"/>
                  </a:cubicBezTo>
                  <a:cubicBezTo>
                    <a:pt x="1590" y="1190"/>
                    <a:pt x="1586" y="1189"/>
                    <a:pt x="1582" y="1189"/>
                  </a:cubicBezTo>
                  <a:cubicBezTo>
                    <a:pt x="1617" y="1189"/>
                    <a:pt x="1517" y="1190"/>
                    <a:pt x="1603" y="1191"/>
                  </a:cubicBezTo>
                  <a:cubicBezTo>
                    <a:pt x="1588" y="1191"/>
                    <a:pt x="1575" y="1191"/>
                    <a:pt x="1561" y="1192"/>
                  </a:cubicBezTo>
                  <a:cubicBezTo>
                    <a:pt x="1563" y="1198"/>
                    <a:pt x="1550" y="1196"/>
                    <a:pt x="1540" y="1198"/>
                  </a:cubicBezTo>
                  <a:cubicBezTo>
                    <a:pt x="1529" y="1199"/>
                    <a:pt x="1566" y="1199"/>
                    <a:pt x="1543" y="1201"/>
                  </a:cubicBezTo>
                  <a:cubicBezTo>
                    <a:pt x="1527" y="1201"/>
                    <a:pt x="1540" y="1203"/>
                    <a:pt x="1540" y="1204"/>
                  </a:cubicBezTo>
                  <a:cubicBezTo>
                    <a:pt x="1540" y="1205"/>
                    <a:pt x="1547" y="1206"/>
                    <a:pt x="1539" y="1206"/>
                  </a:cubicBezTo>
                  <a:cubicBezTo>
                    <a:pt x="1508" y="1208"/>
                    <a:pt x="1520" y="1210"/>
                    <a:pt x="1520" y="1212"/>
                  </a:cubicBezTo>
                  <a:cubicBezTo>
                    <a:pt x="1520" y="1213"/>
                    <a:pt x="1488" y="1215"/>
                    <a:pt x="1519" y="1216"/>
                  </a:cubicBezTo>
                  <a:cubicBezTo>
                    <a:pt x="1491" y="1217"/>
                    <a:pt x="1516" y="1218"/>
                    <a:pt x="1501" y="1219"/>
                  </a:cubicBezTo>
                  <a:cubicBezTo>
                    <a:pt x="1488" y="1220"/>
                    <a:pt x="1494" y="1222"/>
                    <a:pt x="1500" y="1223"/>
                  </a:cubicBezTo>
                  <a:cubicBezTo>
                    <a:pt x="1505" y="1224"/>
                    <a:pt x="1464" y="1225"/>
                    <a:pt x="1499" y="1226"/>
                  </a:cubicBezTo>
                  <a:cubicBezTo>
                    <a:pt x="1448" y="1241"/>
                    <a:pt x="1437" y="1234"/>
                    <a:pt x="1415" y="1241"/>
                  </a:cubicBezTo>
                  <a:cubicBezTo>
                    <a:pt x="1416" y="1252"/>
                    <a:pt x="1331" y="1251"/>
                    <a:pt x="1374" y="1255"/>
                  </a:cubicBezTo>
                  <a:cubicBezTo>
                    <a:pt x="1321" y="1260"/>
                    <a:pt x="1276" y="1258"/>
                    <a:pt x="1221" y="1256"/>
                  </a:cubicBezTo>
                  <a:cubicBezTo>
                    <a:pt x="1188" y="1255"/>
                    <a:pt x="1252" y="1254"/>
                    <a:pt x="1213" y="1254"/>
                  </a:cubicBezTo>
                  <a:cubicBezTo>
                    <a:pt x="1201" y="1252"/>
                    <a:pt x="1240" y="1252"/>
                    <a:pt x="1249" y="1251"/>
                  </a:cubicBezTo>
                  <a:lnTo>
                    <a:pt x="1249" y="1251"/>
                  </a:lnTo>
                  <a:cubicBezTo>
                    <a:pt x="1170" y="1251"/>
                    <a:pt x="1258" y="1240"/>
                    <a:pt x="1290" y="1239"/>
                  </a:cubicBezTo>
                  <a:cubicBezTo>
                    <a:pt x="1294" y="1252"/>
                    <a:pt x="1283" y="1248"/>
                    <a:pt x="1269" y="1250"/>
                  </a:cubicBezTo>
                  <a:cubicBezTo>
                    <a:pt x="1275" y="1250"/>
                    <a:pt x="1281" y="1250"/>
                    <a:pt x="1287" y="1250"/>
                  </a:cubicBezTo>
                  <a:cubicBezTo>
                    <a:pt x="1274" y="1250"/>
                    <a:pt x="1261" y="1251"/>
                    <a:pt x="1249" y="1251"/>
                  </a:cubicBezTo>
                  <a:cubicBezTo>
                    <a:pt x="1265" y="1258"/>
                    <a:pt x="1328" y="1253"/>
                    <a:pt x="1353" y="1247"/>
                  </a:cubicBezTo>
                  <a:cubicBezTo>
                    <a:pt x="1326" y="1245"/>
                    <a:pt x="1360" y="1243"/>
                    <a:pt x="1354" y="1242"/>
                  </a:cubicBezTo>
                  <a:cubicBezTo>
                    <a:pt x="1330" y="1233"/>
                    <a:pt x="1403" y="1250"/>
                    <a:pt x="1394" y="1222"/>
                  </a:cubicBezTo>
                  <a:cubicBezTo>
                    <a:pt x="1347" y="1223"/>
                    <a:pt x="1383" y="1225"/>
                    <a:pt x="1334" y="1216"/>
                  </a:cubicBezTo>
                  <a:cubicBezTo>
                    <a:pt x="1382" y="1214"/>
                    <a:pt x="1317" y="1215"/>
                    <a:pt x="1347" y="1212"/>
                  </a:cubicBezTo>
                  <a:cubicBezTo>
                    <a:pt x="1307" y="1212"/>
                    <a:pt x="1378" y="1211"/>
                    <a:pt x="1338" y="1210"/>
                  </a:cubicBezTo>
                  <a:cubicBezTo>
                    <a:pt x="1356" y="1209"/>
                    <a:pt x="1326" y="1207"/>
                    <a:pt x="1331" y="1206"/>
                  </a:cubicBezTo>
                  <a:cubicBezTo>
                    <a:pt x="1334" y="1198"/>
                    <a:pt x="1338" y="1201"/>
                    <a:pt x="1353" y="1200"/>
                  </a:cubicBezTo>
                  <a:cubicBezTo>
                    <a:pt x="1394" y="1198"/>
                    <a:pt x="1357" y="1196"/>
                    <a:pt x="1378" y="1191"/>
                  </a:cubicBezTo>
                  <a:cubicBezTo>
                    <a:pt x="1390" y="1188"/>
                    <a:pt x="1437" y="1185"/>
                    <a:pt x="1398" y="1184"/>
                  </a:cubicBezTo>
                  <a:cubicBezTo>
                    <a:pt x="1410" y="1184"/>
                    <a:pt x="1422" y="1184"/>
                    <a:pt x="1434" y="1184"/>
                  </a:cubicBezTo>
                  <a:cubicBezTo>
                    <a:pt x="1433" y="1183"/>
                    <a:pt x="1448" y="1181"/>
                    <a:pt x="1417" y="1181"/>
                  </a:cubicBezTo>
                  <a:cubicBezTo>
                    <a:pt x="1432" y="1179"/>
                    <a:pt x="1472" y="1180"/>
                    <a:pt x="1446" y="1175"/>
                  </a:cubicBezTo>
                  <a:cubicBezTo>
                    <a:pt x="1475" y="1173"/>
                    <a:pt x="1430" y="1171"/>
                    <a:pt x="1496" y="1170"/>
                  </a:cubicBezTo>
                  <a:cubicBezTo>
                    <a:pt x="1500" y="1164"/>
                    <a:pt x="1567" y="1162"/>
                    <a:pt x="1561" y="1159"/>
                  </a:cubicBezTo>
                  <a:cubicBezTo>
                    <a:pt x="1610" y="1158"/>
                    <a:pt x="1557" y="1156"/>
                    <a:pt x="1578" y="1155"/>
                  </a:cubicBezTo>
                  <a:cubicBezTo>
                    <a:pt x="1596" y="1153"/>
                    <a:pt x="1564" y="1152"/>
                    <a:pt x="1600" y="1151"/>
                  </a:cubicBezTo>
                  <a:cubicBezTo>
                    <a:pt x="1568" y="1149"/>
                    <a:pt x="1619" y="1148"/>
                    <a:pt x="1603" y="1147"/>
                  </a:cubicBezTo>
                  <a:cubicBezTo>
                    <a:pt x="1597" y="1147"/>
                    <a:pt x="1591" y="1147"/>
                    <a:pt x="1585" y="11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7"/>
          <p:cNvGrpSpPr/>
          <p:nvPr/>
        </p:nvGrpSpPr>
        <p:grpSpPr>
          <a:xfrm>
            <a:off x="-1244557" y="-1549079"/>
            <a:ext cx="11200409" cy="8241678"/>
            <a:chOff x="-1244557" y="-1549079"/>
            <a:chExt cx="11200409" cy="8241678"/>
          </a:xfrm>
        </p:grpSpPr>
        <p:sp>
          <p:nvSpPr>
            <p:cNvPr id="73" name="Google Shape;73;p7"/>
            <p:cNvSpPr/>
            <p:nvPr/>
          </p:nvSpPr>
          <p:spPr>
            <a:xfrm rot="10800000">
              <a:off x="-886671" y="-54688"/>
              <a:ext cx="1566028" cy="1572149"/>
            </a:xfrm>
            <a:custGeom>
              <a:avLst/>
              <a:gdLst/>
              <a:ahLst/>
              <a:cxnLst/>
              <a:rect l="l" t="t" r="r" b="b"/>
              <a:pathLst>
                <a:path w="3577" h="3591" extrusionOk="0">
                  <a:moveTo>
                    <a:pt x="1585" y="1146"/>
                  </a:moveTo>
                  <a:cubicBezTo>
                    <a:pt x="1591" y="1146"/>
                    <a:pt x="1597" y="1146"/>
                    <a:pt x="1603" y="1146"/>
                  </a:cubicBezTo>
                  <a:cubicBezTo>
                    <a:pt x="1587" y="1142"/>
                    <a:pt x="1721" y="1148"/>
                    <a:pt x="1707" y="1140"/>
                  </a:cubicBezTo>
                  <a:cubicBezTo>
                    <a:pt x="1701" y="1140"/>
                    <a:pt x="1695" y="1140"/>
                    <a:pt x="1689" y="1139"/>
                  </a:cubicBezTo>
                  <a:cubicBezTo>
                    <a:pt x="1695" y="1139"/>
                    <a:pt x="1701" y="1139"/>
                    <a:pt x="1707" y="1139"/>
                  </a:cubicBezTo>
                  <a:cubicBezTo>
                    <a:pt x="1751" y="1124"/>
                    <a:pt x="1790" y="1122"/>
                    <a:pt x="1846" y="1118"/>
                  </a:cubicBezTo>
                  <a:cubicBezTo>
                    <a:pt x="1836" y="1116"/>
                    <a:pt x="1826" y="1117"/>
                    <a:pt x="1800" y="1117"/>
                  </a:cubicBezTo>
                  <a:cubicBezTo>
                    <a:pt x="1864" y="1117"/>
                    <a:pt x="1858" y="1113"/>
                    <a:pt x="1906" y="1113"/>
                  </a:cubicBezTo>
                  <a:cubicBezTo>
                    <a:pt x="1889" y="1115"/>
                    <a:pt x="1924" y="1115"/>
                    <a:pt x="1894" y="1116"/>
                  </a:cubicBezTo>
                  <a:cubicBezTo>
                    <a:pt x="1883" y="1129"/>
                    <a:pt x="1927" y="1124"/>
                    <a:pt x="1913" y="1127"/>
                  </a:cubicBezTo>
                  <a:cubicBezTo>
                    <a:pt x="1897" y="1130"/>
                    <a:pt x="1879" y="1132"/>
                    <a:pt x="1907" y="1135"/>
                  </a:cubicBezTo>
                  <a:cubicBezTo>
                    <a:pt x="1894" y="1135"/>
                    <a:pt x="1884" y="1135"/>
                    <a:pt x="1873" y="1136"/>
                  </a:cubicBezTo>
                  <a:cubicBezTo>
                    <a:pt x="1895" y="1137"/>
                    <a:pt x="1868" y="1138"/>
                    <a:pt x="1893" y="1139"/>
                  </a:cubicBezTo>
                  <a:cubicBezTo>
                    <a:pt x="1921" y="1139"/>
                    <a:pt x="1914" y="1140"/>
                    <a:pt x="1915" y="1141"/>
                  </a:cubicBezTo>
                  <a:cubicBezTo>
                    <a:pt x="1956" y="1140"/>
                    <a:pt x="1925" y="1136"/>
                    <a:pt x="1977" y="1130"/>
                  </a:cubicBezTo>
                  <a:cubicBezTo>
                    <a:pt x="1927" y="1129"/>
                    <a:pt x="1999" y="1127"/>
                    <a:pt x="1977" y="1126"/>
                  </a:cubicBezTo>
                  <a:cubicBezTo>
                    <a:pt x="1957" y="1125"/>
                    <a:pt x="1977" y="1124"/>
                    <a:pt x="1978" y="1123"/>
                  </a:cubicBezTo>
                  <a:cubicBezTo>
                    <a:pt x="1986" y="1121"/>
                    <a:pt x="1997" y="1119"/>
                    <a:pt x="1976" y="1117"/>
                  </a:cubicBezTo>
                  <a:cubicBezTo>
                    <a:pt x="1962" y="1116"/>
                    <a:pt x="2016" y="1116"/>
                    <a:pt x="1984" y="1115"/>
                  </a:cubicBezTo>
                  <a:cubicBezTo>
                    <a:pt x="2008" y="1112"/>
                    <a:pt x="1973" y="1113"/>
                    <a:pt x="1958" y="1111"/>
                  </a:cubicBezTo>
                  <a:cubicBezTo>
                    <a:pt x="1975" y="1106"/>
                    <a:pt x="2078" y="1098"/>
                    <a:pt x="2101" y="1090"/>
                  </a:cubicBezTo>
                  <a:cubicBezTo>
                    <a:pt x="2120" y="1089"/>
                    <a:pt x="2132" y="1089"/>
                    <a:pt x="2146" y="1089"/>
                  </a:cubicBezTo>
                  <a:cubicBezTo>
                    <a:pt x="2093" y="1086"/>
                    <a:pt x="2223" y="1080"/>
                    <a:pt x="2206" y="1075"/>
                  </a:cubicBezTo>
                  <a:cubicBezTo>
                    <a:pt x="2249" y="1075"/>
                    <a:pt x="2217" y="1073"/>
                    <a:pt x="2239" y="1072"/>
                  </a:cubicBezTo>
                  <a:cubicBezTo>
                    <a:pt x="2257" y="1071"/>
                    <a:pt x="2235" y="1069"/>
                    <a:pt x="2252" y="1068"/>
                  </a:cubicBezTo>
                  <a:cubicBezTo>
                    <a:pt x="2276" y="1066"/>
                    <a:pt x="2265" y="1065"/>
                    <a:pt x="2268" y="1063"/>
                  </a:cubicBezTo>
                  <a:cubicBezTo>
                    <a:pt x="2271" y="1062"/>
                    <a:pt x="2269" y="1061"/>
                    <a:pt x="2269" y="1059"/>
                  </a:cubicBezTo>
                  <a:cubicBezTo>
                    <a:pt x="2269" y="1058"/>
                    <a:pt x="2275" y="1056"/>
                    <a:pt x="2267" y="1055"/>
                  </a:cubicBezTo>
                  <a:cubicBezTo>
                    <a:pt x="2259" y="1054"/>
                    <a:pt x="2302" y="1053"/>
                    <a:pt x="2269" y="1051"/>
                  </a:cubicBezTo>
                  <a:cubicBezTo>
                    <a:pt x="2309" y="1046"/>
                    <a:pt x="2293" y="1045"/>
                    <a:pt x="2324" y="1043"/>
                  </a:cubicBezTo>
                  <a:cubicBezTo>
                    <a:pt x="2327" y="1043"/>
                    <a:pt x="2320" y="1042"/>
                    <a:pt x="2329" y="1041"/>
                  </a:cubicBezTo>
                  <a:cubicBezTo>
                    <a:pt x="2339" y="1040"/>
                    <a:pt x="2337" y="1039"/>
                    <a:pt x="2330" y="1038"/>
                  </a:cubicBezTo>
                  <a:cubicBezTo>
                    <a:pt x="2321" y="1037"/>
                    <a:pt x="2366" y="1036"/>
                    <a:pt x="2332" y="1035"/>
                  </a:cubicBezTo>
                  <a:cubicBezTo>
                    <a:pt x="2344" y="1035"/>
                    <a:pt x="2403" y="1031"/>
                    <a:pt x="2358" y="1029"/>
                  </a:cubicBezTo>
                  <a:cubicBezTo>
                    <a:pt x="2350" y="1028"/>
                    <a:pt x="2359" y="1027"/>
                    <a:pt x="2365" y="1027"/>
                  </a:cubicBezTo>
                  <a:cubicBezTo>
                    <a:pt x="2371" y="1026"/>
                    <a:pt x="2343" y="1025"/>
                    <a:pt x="2371" y="1025"/>
                  </a:cubicBezTo>
                  <a:cubicBezTo>
                    <a:pt x="2332" y="1024"/>
                    <a:pt x="2384" y="1023"/>
                    <a:pt x="2362" y="1023"/>
                  </a:cubicBezTo>
                  <a:cubicBezTo>
                    <a:pt x="2330" y="1022"/>
                    <a:pt x="2377" y="1021"/>
                    <a:pt x="2366" y="1021"/>
                  </a:cubicBezTo>
                  <a:cubicBezTo>
                    <a:pt x="2336" y="1019"/>
                    <a:pt x="2358" y="1017"/>
                    <a:pt x="2352" y="1015"/>
                  </a:cubicBezTo>
                  <a:cubicBezTo>
                    <a:pt x="2339" y="1011"/>
                    <a:pt x="2380" y="1012"/>
                    <a:pt x="2393" y="1007"/>
                  </a:cubicBezTo>
                  <a:cubicBezTo>
                    <a:pt x="2383" y="996"/>
                    <a:pt x="2453" y="1000"/>
                    <a:pt x="2414" y="996"/>
                  </a:cubicBezTo>
                  <a:cubicBezTo>
                    <a:pt x="2470" y="988"/>
                    <a:pt x="2441" y="986"/>
                    <a:pt x="2479" y="976"/>
                  </a:cubicBezTo>
                  <a:cubicBezTo>
                    <a:pt x="2485" y="975"/>
                    <a:pt x="2508" y="973"/>
                    <a:pt x="2532" y="971"/>
                  </a:cubicBezTo>
                  <a:cubicBezTo>
                    <a:pt x="2581" y="976"/>
                    <a:pt x="2550" y="980"/>
                    <a:pt x="2562" y="985"/>
                  </a:cubicBezTo>
                  <a:cubicBezTo>
                    <a:pt x="2532" y="983"/>
                    <a:pt x="2515" y="982"/>
                    <a:pt x="2498" y="982"/>
                  </a:cubicBezTo>
                  <a:cubicBezTo>
                    <a:pt x="2524" y="992"/>
                    <a:pt x="2550" y="984"/>
                    <a:pt x="2500" y="994"/>
                  </a:cubicBezTo>
                  <a:cubicBezTo>
                    <a:pt x="2577" y="990"/>
                    <a:pt x="2579" y="993"/>
                    <a:pt x="2643" y="978"/>
                  </a:cubicBezTo>
                  <a:cubicBezTo>
                    <a:pt x="2647" y="972"/>
                    <a:pt x="2632" y="974"/>
                    <a:pt x="2663" y="972"/>
                  </a:cubicBezTo>
                  <a:cubicBezTo>
                    <a:pt x="2673" y="971"/>
                    <a:pt x="2667" y="970"/>
                    <a:pt x="2677" y="970"/>
                  </a:cubicBezTo>
                  <a:cubicBezTo>
                    <a:pt x="2695" y="969"/>
                    <a:pt x="2649" y="969"/>
                    <a:pt x="2677" y="968"/>
                  </a:cubicBezTo>
                  <a:cubicBezTo>
                    <a:pt x="2686" y="968"/>
                    <a:pt x="2685" y="967"/>
                    <a:pt x="2685" y="966"/>
                  </a:cubicBezTo>
                  <a:cubicBezTo>
                    <a:pt x="2684" y="966"/>
                    <a:pt x="2693" y="965"/>
                    <a:pt x="2671" y="964"/>
                  </a:cubicBezTo>
                  <a:cubicBezTo>
                    <a:pt x="2688" y="963"/>
                    <a:pt x="2712" y="959"/>
                    <a:pt x="2671" y="956"/>
                  </a:cubicBezTo>
                  <a:cubicBezTo>
                    <a:pt x="2661" y="955"/>
                    <a:pt x="2641" y="954"/>
                    <a:pt x="2648" y="954"/>
                  </a:cubicBezTo>
                  <a:cubicBezTo>
                    <a:pt x="2688" y="952"/>
                    <a:pt x="2652" y="951"/>
                    <a:pt x="2641" y="951"/>
                  </a:cubicBezTo>
                  <a:cubicBezTo>
                    <a:pt x="2624" y="948"/>
                    <a:pt x="2601" y="945"/>
                    <a:pt x="2627" y="943"/>
                  </a:cubicBezTo>
                  <a:cubicBezTo>
                    <a:pt x="2700" y="932"/>
                    <a:pt x="2652" y="932"/>
                    <a:pt x="2747" y="924"/>
                  </a:cubicBezTo>
                  <a:cubicBezTo>
                    <a:pt x="2745" y="924"/>
                    <a:pt x="2743" y="924"/>
                    <a:pt x="2740" y="924"/>
                  </a:cubicBezTo>
                  <a:cubicBezTo>
                    <a:pt x="2711" y="923"/>
                    <a:pt x="2754" y="923"/>
                    <a:pt x="2749" y="922"/>
                  </a:cubicBezTo>
                  <a:cubicBezTo>
                    <a:pt x="2781" y="913"/>
                    <a:pt x="2798" y="912"/>
                    <a:pt x="2866" y="905"/>
                  </a:cubicBezTo>
                  <a:cubicBezTo>
                    <a:pt x="2876" y="900"/>
                    <a:pt x="2928" y="897"/>
                    <a:pt x="2935" y="896"/>
                  </a:cubicBezTo>
                  <a:cubicBezTo>
                    <a:pt x="2931" y="895"/>
                    <a:pt x="2972" y="894"/>
                    <a:pt x="2936" y="893"/>
                  </a:cubicBezTo>
                  <a:cubicBezTo>
                    <a:pt x="3016" y="885"/>
                    <a:pt x="3065" y="884"/>
                    <a:pt x="3143" y="867"/>
                  </a:cubicBezTo>
                  <a:cubicBezTo>
                    <a:pt x="3122" y="867"/>
                    <a:pt x="3050" y="870"/>
                    <a:pt x="3062" y="875"/>
                  </a:cubicBezTo>
                  <a:cubicBezTo>
                    <a:pt x="2971" y="872"/>
                    <a:pt x="2758" y="900"/>
                    <a:pt x="2745" y="886"/>
                  </a:cubicBezTo>
                  <a:cubicBezTo>
                    <a:pt x="2734" y="885"/>
                    <a:pt x="2765" y="884"/>
                    <a:pt x="2758" y="883"/>
                  </a:cubicBezTo>
                  <a:cubicBezTo>
                    <a:pt x="2750" y="878"/>
                    <a:pt x="2857" y="878"/>
                    <a:pt x="2803" y="873"/>
                  </a:cubicBezTo>
                  <a:cubicBezTo>
                    <a:pt x="2780" y="873"/>
                    <a:pt x="2764" y="872"/>
                    <a:pt x="2740" y="872"/>
                  </a:cubicBezTo>
                  <a:cubicBezTo>
                    <a:pt x="2751" y="870"/>
                    <a:pt x="2760" y="869"/>
                    <a:pt x="2768" y="867"/>
                  </a:cubicBezTo>
                  <a:cubicBezTo>
                    <a:pt x="2763" y="867"/>
                    <a:pt x="2757" y="867"/>
                    <a:pt x="2751" y="866"/>
                  </a:cubicBezTo>
                  <a:cubicBezTo>
                    <a:pt x="2791" y="867"/>
                    <a:pt x="2791" y="863"/>
                    <a:pt x="2751" y="863"/>
                  </a:cubicBezTo>
                  <a:cubicBezTo>
                    <a:pt x="2757" y="862"/>
                    <a:pt x="2763" y="862"/>
                    <a:pt x="2768" y="862"/>
                  </a:cubicBezTo>
                  <a:lnTo>
                    <a:pt x="2768" y="862"/>
                  </a:lnTo>
                  <a:cubicBezTo>
                    <a:pt x="2763" y="861"/>
                    <a:pt x="2757" y="861"/>
                    <a:pt x="2751" y="861"/>
                  </a:cubicBezTo>
                  <a:cubicBezTo>
                    <a:pt x="2765" y="862"/>
                    <a:pt x="2812" y="858"/>
                    <a:pt x="2803" y="853"/>
                  </a:cubicBezTo>
                  <a:cubicBezTo>
                    <a:pt x="2776" y="852"/>
                    <a:pt x="2819" y="851"/>
                    <a:pt x="2814" y="850"/>
                  </a:cubicBezTo>
                  <a:cubicBezTo>
                    <a:pt x="2802" y="848"/>
                    <a:pt x="2798" y="845"/>
                    <a:pt x="2846" y="843"/>
                  </a:cubicBezTo>
                  <a:cubicBezTo>
                    <a:pt x="2853" y="843"/>
                    <a:pt x="2821" y="842"/>
                    <a:pt x="2849" y="841"/>
                  </a:cubicBezTo>
                  <a:cubicBezTo>
                    <a:pt x="2821" y="840"/>
                    <a:pt x="2859" y="842"/>
                    <a:pt x="2852" y="837"/>
                  </a:cubicBezTo>
                  <a:cubicBezTo>
                    <a:pt x="2898" y="833"/>
                    <a:pt x="2996" y="825"/>
                    <a:pt x="3040" y="813"/>
                  </a:cubicBezTo>
                  <a:cubicBezTo>
                    <a:pt x="3044" y="812"/>
                    <a:pt x="3099" y="810"/>
                    <a:pt x="3061" y="810"/>
                  </a:cubicBezTo>
                  <a:cubicBezTo>
                    <a:pt x="3088" y="809"/>
                    <a:pt x="3080" y="808"/>
                    <a:pt x="3080" y="807"/>
                  </a:cubicBezTo>
                  <a:cubicBezTo>
                    <a:pt x="3081" y="806"/>
                    <a:pt x="3072" y="804"/>
                    <a:pt x="3083" y="803"/>
                  </a:cubicBezTo>
                  <a:cubicBezTo>
                    <a:pt x="3109" y="801"/>
                    <a:pt x="3116" y="798"/>
                    <a:pt x="3123" y="796"/>
                  </a:cubicBezTo>
                  <a:cubicBezTo>
                    <a:pt x="3156" y="793"/>
                    <a:pt x="3166" y="788"/>
                    <a:pt x="3125" y="789"/>
                  </a:cubicBezTo>
                  <a:cubicBezTo>
                    <a:pt x="3134" y="789"/>
                    <a:pt x="3138" y="788"/>
                    <a:pt x="3152" y="787"/>
                  </a:cubicBezTo>
                  <a:cubicBezTo>
                    <a:pt x="3174" y="787"/>
                    <a:pt x="3143" y="786"/>
                    <a:pt x="3146" y="786"/>
                  </a:cubicBezTo>
                  <a:cubicBezTo>
                    <a:pt x="3151" y="785"/>
                    <a:pt x="3156" y="784"/>
                    <a:pt x="3164" y="784"/>
                  </a:cubicBezTo>
                  <a:cubicBezTo>
                    <a:pt x="3171" y="783"/>
                    <a:pt x="3194" y="783"/>
                    <a:pt x="3165" y="782"/>
                  </a:cubicBezTo>
                  <a:cubicBezTo>
                    <a:pt x="3190" y="772"/>
                    <a:pt x="3243" y="771"/>
                    <a:pt x="3289" y="764"/>
                  </a:cubicBezTo>
                  <a:cubicBezTo>
                    <a:pt x="3266" y="761"/>
                    <a:pt x="3381" y="762"/>
                    <a:pt x="3330" y="763"/>
                  </a:cubicBezTo>
                  <a:lnTo>
                    <a:pt x="3330" y="762"/>
                  </a:lnTo>
                  <a:cubicBezTo>
                    <a:pt x="3316" y="763"/>
                    <a:pt x="3303" y="764"/>
                    <a:pt x="3289" y="764"/>
                  </a:cubicBezTo>
                  <a:cubicBezTo>
                    <a:pt x="3315" y="765"/>
                    <a:pt x="3346" y="765"/>
                    <a:pt x="3372" y="764"/>
                  </a:cubicBezTo>
                  <a:cubicBezTo>
                    <a:pt x="3366" y="764"/>
                    <a:pt x="3360" y="764"/>
                    <a:pt x="3355" y="764"/>
                  </a:cubicBezTo>
                  <a:cubicBezTo>
                    <a:pt x="3369" y="763"/>
                    <a:pt x="3404" y="763"/>
                    <a:pt x="3372" y="763"/>
                  </a:cubicBezTo>
                  <a:lnTo>
                    <a:pt x="3372" y="764"/>
                  </a:lnTo>
                  <a:lnTo>
                    <a:pt x="3414" y="764"/>
                  </a:lnTo>
                  <a:cubicBezTo>
                    <a:pt x="3461" y="790"/>
                    <a:pt x="3502" y="753"/>
                    <a:pt x="3552" y="754"/>
                  </a:cubicBezTo>
                  <a:cubicBezTo>
                    <a:pt x="3515" y="753"/>
                    <a:pt x="3555" y="751"/>
                    <a:pt x="3551" y="750"/>
                  </a:cubicBezTo>
                  <a:cubicBezTo>
                    <a:pt x="3545" y="748"/>
                    <a:pt x="3567" y="747"/>
                    <a:pt x="3555" y="745"/>
                  </a:cubicBezTo>
                  <a:cubicBezTo>
                    <a:pt x="3548" y="744"/>
                    <a:pt x="3540" y="743"/>
                    <a:pt x="3538" y="742"/>
                  </a:cubicBezTo>
                  <a:cubicBezTo>
                    <a:pt x="3533" y="742"/>
                    <a:pt x="3527" y="742"/>
                    <a:pt x="3521" y="742"/>
                  </a:cubicBezTo>
                  <a:cubicBezTo>
                    <a:pt x="3527" y="741"/>
                    <a:pt x="3533" y="741"/>
                    <a:pt x="3538" y="741"/>
                  </a:cubicBezTo>
                  <a:cubicBezTo>
                    <a:pt x="3539" y="740"/>
                    <a:pt x="3583" y="740"/>
                    <a:pt x="3543" y="739"/>
                  </a:cubicBezTo>
                  <a:cubicBezTo>
                    <a:pt x="3574" y="738"/>
                    <a:pt x="3533" y="737"/>
                    <a:pt x="3539" y="736"/>
                  </a:cubicBezTo>
                  <a:cubicBezTo>
                    <a:pt x="3544" y="736"/>
                    <a:pt x="3551" y="735"/>
                    <a:pt x="3560" y="734"/>
                  </a:cubicBezTo>
                  <a:cubicBezTo>
                    <a:pt x="3569" y="734"/>
                    <a:pt x="3520" y="733"/>
                    <a:pt x="3552" y="732"/>
                  </a:cubicBezTo>
                  <a:cubicBezTo>
                    <a:pt x="3556" y="732"/>
                    <a:pt x="3545" y="731"/>
                    <a:pt x="3535" y="731"/>
                  </a:cubicBezTo>
                  <a:cubicBezTo>
                    <a:pt x="3506" y="729"/>
                    <a:pt x="3512" y="728"/>
                    <a:pt x="3530" y="726"/>
                  </a:cubicBezTo>
                  <a:cubicBezTo>
                    <a:pt x="3538" y="726"/>
                    <a:pt x="3505" y="725"/>
                    <a:pt x="3538" y="724"/>
                  </a:cubicBezTo>
                  <a:cubicBezTo>
                    <a:pt x="3514" y="724"/>
                    <a:pt x="3523" y="723"/>
                    <a:pt x="3536" y="723"/>
                  </a:cubicBezTo>
                  <a:cubicBezTo>
                    <a:pt x="3506" y="722"/>
                    <a:pt x="3520" y="721"/>
                    <a:pt x="3518" y="720"/>
                  </a:cubicBezTo>
                  <a:cubicBezTo>
                    <a:pt x="3513" y="714"/>
                    <a:pt x="3533" y="716"/>
                    <a:pt x="3499" y="714"/>
                  </a:cubicBezTo>
                  <a:cubicBezTo>
                    <a:pt x="3528" y="714"/>
                    <a:pt x="3507" y="712"/>
                    <a:pt x="3508" y="712"/>
                  </a:cubicBezTo>
                  <a:cubicBezTo>
                    <a:pt x="3510" y="711"/>
                    <a:pt x="3505" y="709"/>
                    <a:pt x="3518" y="708"/>
                  </a:cubicBezTo>
                  <a:cubicBezTo>
                    <a:pt x="3475" y="705"/>
                    <a:pt x="3508" y="698"/>
                    <a:pt x="3465" y="692"/>
                  </a:cubicBezTo>
                  <a:cubicBezTo>
                    <a:pt x="3501" y="691"/>
                    <a:pt x="3433" y="689"/>
                    <a:pt x="3475" y="688"/>
                  </a:cubicBezTo>
                  <a:cubicBezTo>
                    <a:pt x="3496" y="688"/>
                    <a:pt x="3449" y="687"/>
                    <a:pt x="3473" y="685"/>
                  </a:cubicBezTo>
                  <a:cubicBezTo>
                    <a:pt x="3489" y="685"/>
                    <a:pt x="3486" y="683"/>
                    <a:pt x="3474" y="682"/>
                  </a:cubicBezTo>
                  <a:cubicBezTo>
                    <a:pt x="3441" y="678"/>
                    <a:pt x="3461" y="675"/>
                    <a:pt x="3455" y="672"/>
                  </a:cubicBezTo>
                  <a:cubicBezTo>
                    <a:pt x="3449" y="668"/>
                    <a:pt x="3469" y="665"/>
                    <a:pt x="3436" y="662"/>
                  </a:cubicBezTo>
                  <a:cubicBezTo>
                    <a:pt x="3423" y="660"/>
                    <a:pt x="3442" y="658"/>
                    <a:pt x="3434" y="654"/>
                  </a:cubicBezTo>
                  <a:cubicBezTo>
                    <a:pt x="3431" y="653"/>
                    <a:pt x="3406" y="652"/>
                    <a:pt x="3417" y="651"/>
                  </a:cubicBezTo>
                  <a:cubicBezTo>
                    <a:pt x="3439" y="650"/>
                    <a:pt x="3406" y="649"/>
                    <a:pt x="3412" y="648"/>
                  </a:cubicBezTo>
                  <a:cubicBezTo>
                    <a:pt x="3419" y="646"/>
                    <a:pt x="3411" y="640"/>
                    <a:pt x="3414" y="634"/>
                  </a:cubicBezTo>
                  <a:cubicBezTo>
                    <a:pt x="3414" y="633"/>
                    <a:pt x="3403" y="631"/>
                    <a:pt x="3416" y="630"/>
                  </a:cubicBezTo>
                  <a:cubicBezTo>
                    <a:pt x="3434" y="628"/>
                    <a:pt x="3374" y="627"/>
                    <a:pt x="3404" y="626"/>
                  </a:cubicBezTo>
                  <a:cubicBezTo>
                    <a:pt x="3425" y="624"/>
                    <a:pt x="3365" y="620"/>
                    <a:pt x="3378" y="619"/>
                  </a:cubicBezTo>
                  <a:cubicBezTo>
                    <a:pt x="3410" y="618"/>
                    <a:pt x="3368" y="617"/>
                    <a:pt x="3374" y="616"/>
                  </a:cubicBezTo>
                  <a:cubicBezTo>
                    <a:pt x="3391" y="614"/>
                    <a:pt x="3312" y="613"/>
                    <a:pt x="3351" y="611"/>
                  </a:cubicBezTo>
                  <a:cubicBezTo>
                    <a:pt x="3305" y="608"/>
                    <a:pt x="3349" y="604"/>
                    <a:pt x="3324" y="602"/>
                  </a:cubicBezTo>
                  <a:cubicBezTo>
                    <a:pt x="3296" y="600"/>
                    <a:pt x="3359" y="600"/>
                    <a:pt x="3330" y="599"/>
                  </a:cubicBezTo>
                  <a:cubicBezTo>
                    <a:pt x="3297" y="598"/>
                    <a:pt x="3323" y="596"/>
                    <a:pt x="3307" y="595"/>
                  </a:cubicBezTo>
                  <a:cubicBezTo>
                    <a:pt x="3295" y="592"/>
                    <a:pt x="3281" y="593"/>
                    <a:pt x="3288" y="588"/>
                  </a:cubicBezTo>
                  <a:cubicBezTo>
                    <a:pt x="3282" y="571"/>
                    <a:pt x="3221" y="570"/>
                    <a:pt x="3228" y="567"/>
                  </a:cubicBezTo>
                  <a:cubicBezTo>
                    <a:pt x="3242" y="566"/>
                    <a:pt x="3174" y="564"/>
                    <a:pt x="3220" y="562"/>
                  </a:cubicBezTo>
                  <a:cubicBezTo>
                    <a:pt x="3226" y="562"/>
                    <a:pt x="3189" y="561"/>
                    <a:pt x="3224" y="560"/>
                  </a:cubicBezTo>
                  <a:cubicBezTo>
                    <a:pt x="3205" y="556"/>
                    <a:pt x="3194" y="557"/>
                    <a:pt x="3184" y="550"/>
                  </a:cubicBezTo>
                  <a:cubicBezTo>
                    <a:pt x="3187" y="549"/>
                    <a:pt x="3190" y="548"/>
                    <a:pt x="3180" y="548"/>
                  </a:cubicBezTo>
                  <a:cubicBezTo>
                    <a:pt x="3153" y="547"/>
                    <a:pt x="3203" y="546"/>
                    <a:pt x="3164" y="546"/>
                  </a:cubicBezTo>
                  <a:cubicBezTo>
                    <a:pt x="3169" y="545"/>
                    <a:pt x="3150" y="543"/>
                    <a:pt x="3178" y="543"/>
                  </a:cubicBezTo>
                  <a:cubicBezTo>
                    <a:pt x="3206" y="542"/>
                    <a:pt x="3162" y="541"/>
                    <a:pt x="3177" y="540"/>
                  </a:cubicBezTo>
                  <a:cubicBezTo>
                    <a:pt x="3203" y="538"/>
                    <a:pt x="3169" y="535"/>
                    <a:pt x="3205" y="533"/>
                  </a:cubicBezTo>
                  <a:cubicBezTo>
                    <a:pt x="3209" y="533"/>
                    <a:pt x="3206" y="532"/>
                    <a:pt x="3200" y="532"/>
                  </a:cubicBezTo>
                  <a:cubicBezTo>
                    <a:pt x="3175" y="531"/>
                    <a:pt x="3186" y="530"/>
                    <a:pt x="3185" y="529"/>
                  </a:cubicBezTo>
                  <a:cubicBezTo>
                    <a:pt x="3180" y="514"/>
                    <a:pt x="3197" y="509"/>
                    <a:pt x="3166" y="508"/>
                  </a:cubicBezTo>
                  <a:cubicBezTo>
                    <a:pt x="3153" y="507"/>
                    <a:pt x="3187" y="506"/>
                    <a:pt x="3165" y="504"/>
                  </a:cubicBezTo>
                  <a:cubicBezTo>
                    <a:pt x="3159" y="504"/>
                    <a:pt x="3163" y="503"/>
                    <a:pt x="3166" y="503"/>
                  </a:cubicBezTo>
                  <a:cubicBezTo>
                    <a:pt x="3179" y="499"/>
                    <a:pt x="3207" y="499"/>
                    <a:pt x="3205" y="490"/>
                  </a:cubicBezTo>
                  <a:cubicBezTo>
                    <a:pt x="3205" y="489"/>
                    <a:pt x="3193" y="487"/>
                    <a:pt x="3208" y="486"/>
                  </a:cubicBezTo>
                  <a:cubicBezTo>
                    <a:pt x="3233" y="486"/>
                    <a:pt x="3204" y="485"/>
                    <a:pt x="3220" y="484"/>
                  </a:cubicBezTo>
                  <a:cubicBezTo>
                    <a:pt x="3227" y="482"/>
                    <a:pt x="3247" y="478"/>
                    <a:pt x="3240" y="478"/>
                  </a:cubicBezTo>
                  <a:cubicBezTo>
                    <a:pt x="3215" y="477"/>
                    <a:pt x="3254" y="477"/>
                    <a:pt x="3249" y="476"/>
                  </a:cubicBezTo>
                  <a:cubicBezTo>
                    <a:pt x="3241" y="474"/>
                    <a:pt x="3233" y="472"/>
                    <a:pt x="3251" y="471"/>
                  </a:cubicBezTo>
                  <a:cubicBezTo>
                    <a:pt x="3271" y="469"/>
                    <a:pt x="3215" y="467"/>
                    <a:pt x="3268" y="466"/>
                  </a:cubicBezTo>
                  <a:cubicBezTo>
                    <a:pt x="3257" y="465"/>
                    <a:pt x="3241" y="465"/>
                    <a:pt x="3247" y="463"/>
                  </a:cubicBezTo>
                  <a:cubicBezTo>
                    <a:pt x="3226" y="436"/>
                    <a:pt x="3319" y="449"/>
                    <a:pt x="3310" y="441"/>
                  </a:cubicBezTo>
                  <a:cubicBezTo>
                    <a:pt x="3303" y="440"/>
                    <a:pt x="3326" y="438"/>
                    <a:pt x="3291" y="436"/>
                  </a:cubicBezTo>
                  <a:cubicBezTo>
                    <a:pt x="3330" y="435"/>
                    <a:pt x="3302" y="433"/>
                    <a:pt x="3309" y="431"/>
                  </a:cubicBezTo>
                  <a:cubicBezTo>
                    <a:pt x="3316" y="430"/>
                    <a:pt x="3360" y="428"/>
                    <a:pt x="3311" y="426"/>
                  </a:cubicBezTo>
                  <a:cubicBezTo>
                    <a:pt x="3321" y="425"/>
                    <a:pt x="3399" y="422"/>
                    <a:pt x="3351" y="420"/>
                  </a:cubicBezTo>
                  <a:cubicBezTo>
                    <a:pt x="3392" y="418"/>
                    <a:pt x="3364" y="415"/>
                    <a:pt x="3372" y="413"/>
                  </a:cubicBezTo>
                  <a:cubicBezTo>
                    <a:pt x="3387" y="407"/>
                    <a:pt x="3394" y="408"/>
                    <a:pt x="3413" y="404"/>
                  </a:cubicBezTo>
                  <a:cubicBezTo>
                    <a:pt x="3362" y="403"/>
                    <a:pt x="3421" y="402"/>
                    <a:pt x="3414" y="401"/>
                  </a:cubicBezTo>
                  <a:cubicBezTo>
                    <a:pt x="3406" y="399"/>
                    <a:pt x="3429" y="398"/>
                    <a:pt x="3396" y="397"/>
                  </a:cubicBezTo>
                  <a:cubicBezTo>
                    <a:pt x="3421" y="396"/>
                    <a:pt x="3411" y="395"/>
                    <a:pt x="3414" y="393"/>
                  </a:cubicBezTo>
                  <a:cubicBezTo>
                    <a:pt x="3416" y="393"/>
                    <a:pt x="3434" y="392"/>
                    <a:pt x="3426" y="391"/>
                  </a:cubicBezTo>
                  <a:cubicBezTo>
                    <a:pt x="3403" y="390"/>
                    <a:pt x="3419" y="389"/>
                    <a:pt x="3414" y="387"/>
                  </a:cubicBezTo>
                  <a:cubicBezTo>
                    <a:pt x="3460" y="386"/>
                    <a:pt x="3421" y="385"/>
                    <a:pt x="3423" y="384"/>
                  </a:cubicBezTo>
                  <a:cubicBezTo>
                    <a:pt x="3432" y="379"/>
                    <a:pt x="3438" y="374"/>
                    <a:pt x="3426" y="373"/>
                  </a:cubicBezTo>
                  <a:cubicBezTo>
                    <a:pt x="3399" y="372"/>
                    <a:pt x="3448" y="372"/>
                    <a:pt x="3438" y="371"/>
                  </a:cubicBezTo>
                  <a:cubicBezTo>
                    <a:pt x="3433" y="370"/>
                    <a:pt x="3393" y="369"/>
                    <a:pt x="3430" y="369"/>
                  </a:cubicBezTo>
                  <a:cubicBezTo>
                    <a:pt x="3433" y="368"/>
                    <a:pt x="3418" y="367"/>
                    <a:pt x="3416" y="367"/>
                  </a:cubicBezTo>
                  <a:cubicBezTo>
                    <a:pt x="3415" y="366"/>
                    <a:pt x="3445" y="366"/>
                    <a:pt x="3421" y="365"/>
                  </a:cubicBezTo>
                  <a:cubicBezTo>
                    <a:pt x="3418" y="365"/>
                    <a:pt x="3437" y="364"/>
                    <a:pt x="3433" y="364"/>
                  </a:cubicBezTo>
                  <a:cubicBezTo>
                    <a:pt x="3421" y="363"/>
                    <a:pt x="3412" y="362"/>
                    <a:pt x="3413" y="361"/>
                  </a:cubicBezTo>
                  <a:cubicBezTo>
                    <a:pt x="3414" y="360"/>
                    <a:pt x="3417" y="359"/>
                    <a:pt x="3401" y="358"/>
                  </a:cubicBezTo>
                  <a:cubicBezTo>
                    <a:pt x="3373" y="356"/>
                    <a:pt x="3426" y="356"/>
                    <a:pt x="3413" y="355"/>
                  </a:cubicBezTo>
                  <a:cubicBezTo>
                    <a:pt x="3396" y="354"/>
                    <a:pt x="3398" y="352"/>
                    <a:pt x="3412" y="351"/>
                  </a:cubicBezTo>
                  <a:cubicBezTo>
                    <a:pt x="3425" y="350"/>
                    <a:pt x="3407" y="347"/>
                    <a:pt x="3414" y="343"/>
                  </a:cubicBezTo>
                  <a:cubicBezTo>
                    <a:pt x="3418" y="342"/>
                    <a:pt x="3443" y="340"/>
                    <a:pt x="3431" y="339"/>
                  </a:cubicBezTo>
                  <a:cubicBezTo>
                    <a:pt x="3410" y="338"/>
                    <a:pt x="3444" y="337"/>
                    <a:pt x="3435" y="336"/>
                  </a:cubicBezTo>
                  <a:cubicBezTo>
                    <a:pt x="3428" y="335"/>
                    <a:pt x="3414" y="334"/>
                    <a:pt x="3415" y="331"/>
                  </a:cubicBezTo>
                  <a:cubicBezTo>
                    <a:pt x="3417" y="331"/>
                    <a:pt x="3450" y="330"/>
                    <a:pt x="3427" y="329"/>
                  </a:cubicBezTo>
                  <a:cubicBezTo>
                    <a:pt x="3407" y="329"/>
                    <a:pt x="3408" y="328"/>
                    <a:pt x="3422" y="327"/>
                  </a:cubicBezTo>
                  <a:cubicBezTo>
                    <a:pt x="3448" y="326"/>
                    <a:pt x="3417" y="324"/>
                    <a:pt x="3451" y="323"/>
                  </a:cubicBezTo>
                  <a:cubicBezTo>
                    <a:pt x="3452" y="323"/>
                    <a:pt x="3448" y="323"/>
                    <a:pt x="3444" y="323"/>
                  </a:cubicBezTo>
                  <a:cubicBezTo>
                    <a:pt x="3401" y="322"/>
                    <a:pt x="3468" y="321"/>
                    <a:pt x="3444" y="320"/>
                  </a:cubicBezTo>
                  <a:cubicBezTo>
                    <a:pt x="3419" y="320"/>
                    <a:pt x="3451" y="300"/>
                    <a:pt x="3423" y="299"/>
                  </a:cubicBezTo>
                  <a:cubicBezTo>
                    <a:pt x="3411" y="298"/>
                    <a:pt x="3432" y="297"/>
                    <a:pt x="3434" y="296"/>
                  </a:cubicBezTo>
                  <a:cubicBezTo>
                    <a:pt x="3435" y="294"/>
                    <a:pt x="3400" y="294"/>
                    <a:pt x="3421" y="292"/>
                  </a:cubicBezTo>
                  <a:cubicBezTo>
                    <a:pt x="3433" y="291"/>
                    <a:pt x="3422" y="289"/>
                    <a:pt x="3393" y="289"/>
                  </a:cubicBezTo>
                  <a:cubicBezTo>
                    <a:pt x="3398" y="288"/>
                    <a:pt x="3408" y="288"/>
                    <a:pt x="3407" y="288"/>
                  </a:cubicBezTo>
                  <a:cubicBezTo>
                    <a:pt x="3388" y="287"/>
                    <a:pt x="3434" y="285"/>
                    <a:pt x="3409" y="284"/>
                  </a:cubicBezTo>
                  <a:cubicBezTo>
                    <a:pt x="3376" y="282"/>
                    <a:pt x="3398" y="280"/>
                    <a:pt x="3395" y="278"/>
                  </a:cubicBezTo>
                  <a:cubicBezTo>
                    <a:pt x="3394" y="278"/>
                    <a:pt x="3427" y="277"/>
                    <a:pt x="3402" y="276"/>
                  </a:cubicBezTo>
                  <a:cubicBezTo>
                    <a:pt x="3392" y="276"/>
                    <a:pt x="3411" y="274"/>
                    <a:pt x="3413" y="273"/>
                  </a:cubicBezTo>
                  <a:cubicBezTo>
                    <a:pt x="3415" y="263"/>
                    <a:pt x="3416" y="265"/>
                    <a:pt x="3393" y="263"/>
                  </a:cubicBezTo>
                  <a:cubicBezTo>
                    <a:pt x="3432" y="262"/>
                    <a:pt x="3394" y="261"/>
                    <a:pt x="3393" y="259"/>
                  </a:cubicBezTo>
                  <a:cubicBezTo>
                    <a:pt x="3395" y="249"/>
                    <a:pt x="3382" y="251"/>
                    <a:pt x="3372" y="247"/>
                  </a:cubicBezTo>
                  <a:cubicBezTo>
                    <a:pt x="3367" y="245"/>
                    <a:pt x="3388" y="244"/>
                    <a:pt x="3351" y="243"/>
                  </a:cubicBezTo>
                  <a:cubicBezTo>
                    <a:pt x="3412" y="241"/>
                    <a:pt x="3324" y="240"/>
                    <a:pt x="3356" y="236"/>
                  </a:cubicBezTo>
                  <a:cubicBezTo>
                    <a:pt x="3387" y="235"/>
                    <a:pt x="3367" y="233"/>
                    <a:pt x="3371" y="231"/>
                  </a:cubicBezTo>
                  <a:cubicBezTo>
                    <a:pt x="3372" y="231"/>
                    <a:pt x="3349" y="230"/>
                    <a:pt x="3353" y="229"/>
                  </a:cubicBezTo>
                  <a:cubicBezTo>
                    <a:pt x="3369" y="227"/>
                    <a:pt x="3415" y="226"/>
                    <a:pt x="3380" y="225"/>
                  </a:cubicBezTo>
                  <a:cubicBezTo>
                    <a:pt x="3370" y="224"/>
                    <a:pt x="3397" y="222"/>
                    <a:pt x="3388" y="222"/>
                  </a:cubicBezTo>
                  <a:cubicBezTo>
                    <a:pt x="3354" y="221"/>
                    <a:pt x="3392" y="220"/>
                    <a:pt x="3396" y="220"/>
                  </a:cubicBezTo>
                  <a:cubicBezTo>
                    <a:pt x="3407" y="219"/>
                    <a:pt x="3357" y="219"/>
                    <a:pt x="3384" y="218"/>
                  </a:cubicBezTo>
                  <a:cubicBezTo>
                    <a:pt x="3393" y="217"/>
                    <a:pt x="3381" y="216"/>
                    <a:pt x="3382" y="215"/>
                  </a:cubicBezTo>
                  <a:cubicBezTo>
                    <a:pt x="3382" y="215"/>
                    <a:pt x="3394" y="214"/>
                    <a:pt x="3385" y="213"/>
                  </a:cubicBezTo>
                  <a:cubicBezTo>
                    <a:pt x="3360" y="212"/>
                    <a:pt x="3407" y="211"/>
                    <a:pt x="3396" y="210"/>
                  </a:cubicBezTo>
                  <a:cubicBezTo>
                    <a:pt x="3371" y="207"/>
                    <a:pt x="3420" y="204"/>
                    <a:pt x="3394" y="202"/>
                  </a:cubicBezTo>
                  <a:cubicBezTo>
                    <a:pt x="3386" y="202"/>
                    <a:pt x="3421" y="199"/>
                    <a:pt x="3407" y="198"/>
                  </a:cubicBezTo>
                  <a:cubicBezTo>
                    <a:pt x="3384" y="197"/>
                    <a:pt x="3395" y="196"/>
                    <a:pt x="3393" y="195"/>
                  </a:cubicBezTo>
                  <a:cubicBezTo>
                    <a:pt x="3389" y="193"/>
                    <a:pt x="3442" y="191"/>
                    <a:pt x="3393" y="189"/>
                  </a:cubicBezTo>
                  <a:cubicBezTo>
                    <a:pt x="3392" y="189"/>
                    <a:pt x="3399" y="189"/>
                    <a:pt x="3401" y="189"/>
                  </a:cubicBezTo>
                  <a:cubicBezTo>
                    <a:pt x="3413" y="187"/>
                    <a:pt x="3435" y="185"/>
                    <a:pt x="3437" y="184"/>
                  </a:cubicBezTo>
                  <a:cubicBezTo>
                    <a:pt x="3438" y="182"/>
                    <a:pt x="3410" y="180"/>
                    <a:pt x="3434" y="179"/>
                  </a:cubicBezTo>
                  <a:cubicBezTo>
                    <a:pt x="3403" y="178"/>
                    <a:pt x="3442" y="177"/>
                    <a:pt x="3414" y="176"/>
                  </a:cubicBezTo>
                  <a:cubicBezTo>
                    <a:pt x="3446" y="174"/>
                    <a:pt x="3403" y="173"/>
                    <a:pt x="3412" y="172"/>
                  </a:cubicBezTo>
                  <a:cubicBezTo>
                    <a:pt x="3425" y="170"/>
                    <a:pt x="3402" y="166"/>
                    <a:pt x="3402" y="165"/>
                  </a:cubicBezTo>
                  <a:cubicBezTo>
                    <a:pt x="3429" y="161"/>
                    <a:pt x="3397" y="139"/>
                    <a:pt x="3428" y="140"/>
                  </a:cubicBezTo>
                  <a:cubicBezTo>
                    <a:pt x="3391" y="140"/>
                    <a:pt x="3431" y="139"/>
                    <a:pt x="3426" y="138"/>
                  </a:cubicBezTo>
                  <a:cubicBezTo>
                    <a:pt x="3399" y="137"/>
                    <a:pt x="3431" y="125"/>
                    <a:pt x="3435" y="119"/>
                  </a:cubicBezTo>
                  <a:cubicBezTo>
                    <a:pt x="3481" y="117"/>
                    <a:pt x="3427" y="116"/>
                    <a:pt x="3418" y="114"/>
                  </a:cubicBezTo>
                  <a:cubicBezTo>
                    <a:pt x="3470" y="112"/>
                    <a:pt x="3467" y="109"/>
                    <a:pt x="3473" y="106"/>
                  </a:cubicBezTo>
                  <a:cubicBezTo>
                    <a:pt x="3481" y="102"/>
                    <a:pt x="3513" y="97"/>
                    <a:pt x="3497" y="93"/>
                  </a:cubicBezTo>
                  <a:cubicBezTo>
                    <a:pt x="3496" y="93"/>
                    <a:pt x="3494" y="93"/>
                    <a:pt x="3497" y="93"/>
                  </a:cubicBezTo>
                  <a:cubicBezTo>
                    <a:pt x="3542" y="91"/>
                    <a:pt x="3508" y="89"/>
                    <a:pt x="3528" y="88"/>
                  </a:cubicBezTo>
                  <a:cubicBezTo>
                    <a:pt x="3557" y="85"/>
                    <a:pt x="3518" y="81"/>
                    <a:pt x="3553" y="80"/>
                  </a:cubicBezTo>
                  <a:cubicBezTo>
                    <a:pt x="3563" y="80"/>
                    <a:pt x="3528" y="79"/>
                    <a:pt x="3555" y="78"/>
                  </a:cubicBezTo>
                  <a:cubicBezTo>
                    <a:pt x="3559" y="78"/>
                    <a:pt x="3546" y="77"/>
                    <a:pt x="3538" y="76"/>
                  </a:cubicBezTo>
                  <a:cubicBezTo>
                    <a:pt x="3529" y="76"/>
                    <a:pt x="3572" y="76"/>
                    <a:pt x="3547" y="74"/>
                  </a:cubicBezTo>
                  <a:cubicBezTo>
                    <a:pt x="3509" y="73"/>
                    <a:pt x="3576" y="73"/>
                    <a:pt x="3577" y="73"/>
                  </a:cubicBezTo>
                  <a:cubicBezTo>
                    <a:pt x="3536" y="71"/>
                    <a:pt x="3590" y="66"/>
                    <a:pt x="3523" y="64"/>
                  </a:cubicBezTo>
                  <a:cubicBezTo>
                    <a:pt x="3579" y="62"/>
                    <a:pt x="3479" y="60"/>
                    <a:pt x="3536" y="59"/>
                  </a:cubicBezTo>
                  <a:cubicBezTo>
                    <a:pt x="3503" y="58"/>
                    <a:pt x="3521" y="57"/>
                    <a:pt x="3518" y="55"/>
                  </a:cubicBezTo>
                  <a:cubicBezTo>
                    <a:pt x="3512" y="48"/>
                    <a:pt x="3532" y="50"/>
                    <a:pt x="3497" y="48"/>
                  </a:cubicBezTo>
                  <a:cubicBezTo>
                    <a:pt x="3525" y="47"/>
                    <a:pt x="3497" y="46"/>
                    <a:pt x="3496" y="45"/>
                  </a:cubicBezTo>
                  <a:cubicBezTo>
                    <a:pt x="3495" y="40"/>
                    <a:pt x="3471" y="35"/>
                    <a:pt x="3474" y="31"/>
                  </a:cubicBezTo>
                  <a:cubicBezTo>
                    <a:pt x="3453" y="30"/>
                    <a:pt x="3483" y="29"/>
                    <a:pt x="3456" y="28"/>
                  </a:cubicBezTo>
                  <a:cubicBezTo>
                    <a:pt x="3432" y="28"/>
                    <a:pt x="3497" y="27"/>
                    <a:pt x="3460" y="26"/>
                  </a:cubicBezTo>
                  <a:cubicBezTo>
                    <a:pt x="3479" y="25"/>
                    <a:pt x="3497" y="24"/>
                    <a:pt x="3518" y="24"/>
                  </a:cubicBezTo>
                  <a:cubicBezTo>
                    <a:pt x="3424" y="0"/>
                    <a:pt x="3346" y="11"/>
                    <a:pt x="3225" y="18"/>
                  </a:cubicBezTo>
                  <a:cubicBezTo>
                    <a:pt x="3287" y="8"/>
                    <a:pt x="3253" y="14"/>
                    <a:pt x="3299" y="8"/>
                  </a:cubicBezTo>
                  <a:cubicBezTo>
                    <a:pt x="3331" y="7"/>
                    <a:pt x="3318" y="7"/>
                    <a:pt x="3309" y="6"/>
                  </a:cubicBezTo>
                  <a:cubicBezTo>
                    <a:pt x="3262" y="-1"/>
                    <a:pt x="3113" y="-2"/>
                    <a:pt x="3089" y="6"/>
                  </a:cubicBezTo>
                  <a:cubicBezTo>
                    <a:pt x="3109" y="8"/>
                    <a:pt x="3099" y="10"/>
                    <a:pt x="3098" y="12"/>
                  </a:cubicBezTo>
                  <a:cubicBezTo>
                    <a:pt x="3098" y="12"/>
                    <a:pt x="3084" y="13"/>
                    <a:pt x="3101" y="13"/>
                  </a:cubicBezTo>
                  <a:cubicBezTo>
                    <a:pt x="3132" y="15"/>
                    <a:pt x="3117" y="15"/>
                    <a:pt x="3107" y="17"/>
                  </a:cubicBezTo>
                  <a:cubicBezTo>
                    <a:pt x="3090" y="21"/>
                    <a:pt x="3013" y="21"/>
                    <a:pt x="2939" y="22"/>
                  </a:cubicBezTo>
                  <a:cubicBezTo>
                    <a:pt x="2982" y="26"/>
                    <a:pt x="2998" y="23"/>
                    <a:pt x="3056" y="22"/>
                  </a:cubicBezTo>
                  <a:cubicBezTo>
                    <a:pt x="3002" y="33"/>
                    <a:pt x="2797" y="29"/>
                    <a:pt x="2680" y="28"/>
                  </a:cubicBezTo>
                  <a:cubicBezTo>
                    <a:pt x="2742" y="31"/>
                    <a:pt x="2723" y="34"/>
                    <a:pt x="2747" y="36"/>
                  </a:cubicBezTo>
                  <a:cubicBezTo>
                    <a:pt x="2511" y="43"/>
                    <a:pt x="2264" y="51"/>
                    <a:pt x="2040" y="63"/>
                  </a:cubicBezTo>
                  <a:cubicBezTo>
                    <a:pt x="2045" y="63"/>
                    <a:pt x="2051" y="63"/>
                    <a:pt x="2057" y="63"/>
                  </a:cubicBezTo>
                  <a:cubicBezTo>
                    <a:pt x="2047" y="63"/>
                    <a:pt x="2037" y="64"/>
                    <a:pt x="2027" y="67"/>
                  </a:cubicBezTo>
                  <a:cubicBezTo>
                    <a:pt x="2037" y="67"/>
                    <a:pt x="2049" y="67"/>
                    <a:pt x="2059" y="67"/>
                  </a:cubicBezTo>
                  <a:cubicBezTo>
                    <a:pt x="2045" y="68"/>
                    <a:pt x="2032" y="68"/>
                    <a:pt x="2028" y="69"/>
                  </a:cubicBezTo>
                  <a:cubicBezTo>
                    <a:pt x="2040" y="70"/>
                    <a:pt x="2022" y="70"/>
                    <a:pt x="2019" y="69"/>
                  </a:cubicBezTo>
                  <a:cubicBezTo>
                    <a:pt x="2024" y="69"/>
                    <a:pt x="2038" y="69"/>
                    <a:pt x="2028" y="69"/>
                  </a:cubicBezTo>
                  <a:cubicBezTo>
                    <a:pt x="1971" y="71"/>
                    <a:pt x="2013" y="71"/>
                    <a:pt x="1984" y="74"/>
                  </a:cubicBezTo>
                  <a:cubicBezTo>
                    <a:pt x="1946" y="80"/>
                    <a:pt x="1908" y="80"/>
                    <a:pt x="1870" y="93"/>
                  </a:cubicBezTo>
                  <a:cubicBezTo>
                    <a:pt x="1863" y="94"/>
                    <a:pt x="1845" y="95"/>
                    <a:pt x="1872" y="96"/>
                  </a:cubicBezTo>
                  <a:cubicBezTo>
                    <a:pt x="1827" y="96"/>
                    <a:pt x="1857" y="98"/>
                    <a:pt x="1845" y="99"/>
                  </a:cubicBezTo>
                  <a:cubicBezTo>
                    <a:pt x="1824" y="101"/>
                    <a:pt x="1821" y="102"/>
                    <a:pt x="1841" y="104"/>
                  </a:cubicBezTo>
                  <a:cubicBezTo>
                    <a:pt x="1857" y="105"/>
                    <a:pt x="1800" y="106"/>
                    <a:pt x="1847" y="106"/>
                  </a:cubicBezTo>
                  <a:cubicBezTo>
                    <a:pt x="1840" y="108"/>
                    <a:pt x="1792" y="109"/>
                    <a:pt x="1830" y="110"/>
                  </a:cubicBezTo>
                  <a:cubicBezTo>
                    <a:pt x="1797" y="111"/>
                    <a:pt x="1839" y="111"/>
                    <a:pt x="1832" y="112"/>
                  </a:cubicBezTo>
                  <a:cubicBezTo>
                    <a:pt x="1825" y="114"/>
                    <a:pt x="1812" y="113"/>
                    <a:pt x="1811" y="116"/>
                  </a:cubicBezTo>
                  <a:cubicBezTo>
                    <a:pt x="1817" y="117"/>
                    <a:pt x="1836" y="118"/>
                    <a:pt x="1829" y="118"/>
                  </a:cubicBezTo>
                  <a:cubicBezTo>
                    <a:pt x="1817" y="119"/>
                    <a:pt x="1810" y="120"/>
                    <a:pt x="1810" y="121"/>
                  </a:cubicBezTo>
                  <a:cubicBezTo>
                    <a:pt x="1828" y="138"/>
                    <a:pt x="1719" y="141"/>
                    <a:pt x="1790" y="142"/>
                  </a:cubicBezTo>
                  <a:cubicBezTo>
                    <a:pt x="1754" y="143"/>
                    <a:pt x="1793" y="144"/>
                    <a:pt x="1781" y="144"/>
                  </a:cubicBezTo>
                  <a:cubicBezTo>
                    <a:pt x="1764" y="147"/>
                    <a:pt x="1802" y="147"/>
                    <a:pt x="1769" y="148"/>
                  </a:cubicBezTo>
                  <a:cubicBezTo>
                    <a:pt x="1779" y="150"/>
                    <a:pt x="1735" y="151"/>
                    <a:pt x="1769" y="153"/>
                  </a:cubicBezTo>
                  <a:cubicBezTo>
                    <a:pt x="1787" y="154"/>
                    <a:pt x="1726" y="155"/>
                    <a:pt x="1768" y="156"/>
                  </a:cubicBezTo>
                  <a:cubicBezTo>
                    <a:pt x="1718" y="158"/>
                    <a:pt x="1637" y="162"/>
                    <a:pt x="1666" y="166"/>
                  </a:cubicBezTo>
                  <a:cubicBezTo>
                    <a:pt x="1648" y="166"/>
                    <a:pt x="1636" y="166"/>
                    <a:pt x="1619" y="167"/>
                  </a:cubicBezTo>
                  <a:cubicBezTo>
                    <a:pt x="1635" y="170"/>
                    <a:pt x="1703" y="168"/>
                    <a:pt x="1665" y="169"/>
                  </a:cubicBezTo>
                  <a:lnTo>
                    <a:pt x="1665" y="169"/>
                  </a:lnTo>
                  <a:cubicBezTo>
                    <a:pt x="1658" y="169"/>
                    <a:pt x="1651" y="169"/>
                    <a:pt x="1644" y="170"/>
                  </a:cubicBezTo>
                  <a:cubicBezTo>
                    <a:pt x="1705" y="177"/>
                    <a:pt x="1601" y="174"/>
                    <a:pt x="1570" y="175"/>
                  </a:cubicBezTo>
                  <a:cubicBezTo>
                    <a:pt x="1616" y="176"/>
                    <a:pt x="1576" y="177"/>
                    <a:pt x="1591" y="177"/>
                  </a:cubicBezTo>
                  <a:cubicBezTo>
                    <a:pt x="1615" y="178"/>
                    <a:pt x="1554" y="179"/>
                    <a:pt x="1590" y="180"/>
                  </a:cubicBezTo>
                  <a:cubicBezTo>
                    <a:pt x="1609" y="180"/>
                    <a:pt x="1704" y="176"/>
                    <a:pt x="1665" y="177"/>
                  </a:cubicBezTo>
                  <a:lnTo>
                    <a:pt x="1665" y="177"/>
                  </a:lnTo>
                  <a:cubicBezTo>
                    <a:pt x="1651" y="178"/>
                    <a:pt x="1637" y="178"/>
                    <a:pt x="1623" y="179"/>
                  </a:cubicBezTo>
                  <a:cubicBezTo>
                    <a:pt x="1628" y="180"/>
                    <a:pt x="1633" y="180"/>
                    <a:pt x="1639" y="181"/>
                  </a:cubicBezTo>
                  <a:cubicBezTo>
                    <a:pt x="1613" y="182"/>
                    <a:pt x="1616" y="182"/>
                    <a:pt x="1607" y="184"/>
                  </a:cubicBezTo>
                  <a:cubicBezTo>
                    <a:pt x="1578" y="186"/>
                    <a:pt x="1609" y="189"/>
                    <a:pt x="1620" y="188"/>
                  </a:cubicBezTo>
                  <a:cubicBezTo>
                    <a:pt x="1614" y="188"/>
                    <a:pt x="1608" y="188"/>
                    <a:pt x="1603" y="188"/>
                  </a:cubicBezTo>
                  <a:cubicBezTo>
                    <a:pt x="1590" y="190"/>
                    <a:pt x="1709" y="189"/>
                    <a:pt x="1644" y="189"/>
                  </a:cubicBezTo>
                  <a:cubicBezTo>
                    <a:pt x="1717" y="188"/>
                    <a:pt x="1603" y="191"/>
                    <a:pt x="1603" y="191"/>
                  </a:cubicBezTo>
                  <a:cubicBezTo>
                    <a:pt x="1617" y="191"/>
                    <a:pt x="1630" y="191"/>
                    <a:pt x="1643" y="191"/>
                  </a:cubicBezTo>
                  <a:cubicBezTo>
                    <a:pt x="1599" y="195"/>
                    <a:pt x="1656" y="190"/>
                    <a:pt x="1675" y="193"/>
                  </a:cubicBezTo>
                  <a:cubicBezTo>
                    <a:pt x="1662" y="192"/>
                    <a:pt x="1665" y="192"/>
                    <a:pt x="1677" y="192"/>
                  </a:cubicBezTo>
                  <a:cubicBezTo>
                    <a:pt x="1652" y="194"/>
                    <a:pt x="1638" y="194"/>
                    <a:pt x="1624" y="194"/>
                  </a:cubicBezTo>
                  <a:cubicBezTo>
                    <a:pt x="1665" y="198"/>
                    <a:pt x="1629" y="205"/>
                    <a:pt x="1603" y="203"/>
                  </a:cubicBezTo>
                  <a:cubicBezTo>
                    <a:pt x="1613" y="204"/>
                    <a:pt x="1641" y="206"/>
                    <a:pt x="1621" y="206"/>
                  </a:cubicBezTo>
                  <a:cubicBezTo>
                    <a:pt x="1594" y="207"/>
                    <a:pt x="1624" y="208"/>
                    <a:pt x="1623" y="208"/>
                  </a:cubicBezTo>
                  <a:cubicBezTo>
                    <a:pt x="1672" y="208"/>
                    <a:pt x="1623" y="206"/>
                    <a:pt x="1653" y="205"/>
                  </a:cubicBezTo>
                  <a:cubicBezTo>
                    <a:pt x="1707" y="206"/>
                    <a:pt x="1653" y="207"/>
                    <a:pt x="1665" y="208"/>
                  </a:cubicBezTo>
                  <a:cubicBezTo>
                    <a:pt x="1651" y="209"/>
                    <a:pt x="1637" y="209"/>
                    <a:pt x="1623" y="209"/>
                  </a:cubicBezTo>
                  <a:lnTo>
                    <a:pt x="1623" y="210"/>
                  </a:lnTo>
                  <a:cubicBezTo>
                    <a:pt x="1629" y="210"/>
                    <a:pt x="1635" y="210"/>
                    <a:pt x="1641" y="210"/>
                  </a:cubicBezTo>
                  <a:cubicBezTo>
                    <a:pt x="1635" y="211"/>
                    <a:pt x="1629" y="211"/>
                    <a:pt x="1623" y="211"/>
                  </a:cubicBezTo>
                  <a:lnTo>
                    <a:pt x="1623" y="211"/>
                  </a:lnTo>
                  <a:cubicBezTo>
                    <a:pt x="1640" y="212"/>
                    <a:pt x="1701" y="211"/>
                    <a:pt x="1665" y="211"/>
                  </a:cubicBezTo>
                  <a:lnTo>
                    <a:pt x="1665" y="212"/>
                  </a:lnTo>
                  <a:cubicBezTo>
                    <a:pt x="1671" y="212"/>
                    <a:pt x="1676" y="213"/>
                    <a:pt x="1682" y="213"/>
                  </a:cubicBezTo>
                  <a:cubicBezTo>
                    <a:pt x="1662" y="213"/>
                    <a:pt x="1644" y="214"/>
                    <a:pt x="1623" y="214"/>
                  </a:cubicBezTo>
                  <a:cubicBezTo>
                    <a:pt x="1636" y="214"/>
                    <a:pt x="1648" y="215"/>
                    <a:pt x="1665" y="215"/>
                  </a:cubicBezTo>
                  <a:cubicBezTo>
                    <a:pt x="1662" y="226"/>
                    <a:pt x="1682" y="222"/>
                    <a:pt x="1666" y="228"/>
                  </a:cubicBezTo>
                  <a:cubicBezTo>
                    <a:pt x="1677" y="232"/>
                    <a:pt x="1678" y="231"/>
                    <a:pt x="1666" y="233"/>
                  </a:cubicBezTo>
                  <a:cubicBezTo>
                    <a:pt x="1666" y="234"/>
                    <a:pt x="1681" y="235"/>
                    <a:pt x="1676" y="235"/>
                  </a:cubicBezTo>
                  <a:cubicBezTo>
                    <a:pt x="1640" y="236"/>
                    <a:pt x="1687" y="237"/>
                    <a:pt x="1677" y="238"/>
                  </a:cubicBezTo>
                  <a:cubicBezTo>
                    <a:pt x="1664" y="240"/>
                    <a:pt x="1665" y="239"/>
                    <a:pt x="1665" y="245"/>
                  </a:cubicBezTo>
                  <a:cubicBezTo>
                    <a:pt x="1665" y="246"/>
                    <a:pt x="1654" y="248"/>
                    <a:pt x="1668" y="249"/>
                  </a:cubicBezTo>
                  <a:cubicBezTo>
                    <a:pt x="1683" y="251"/>
                    <a:pt x="1660" y="251"/>
                    <a:pt x="1665" y="253"/>
                  </a:cubicBezTo>
                  <a:cubicBezTo>
                    <a:pt x="1668" y="253"/>
                    <a:pt x="1678" y="254"/>
                    <a:pt x="1679" y="254"/>
                  </a:cubicBezTo>
                  <a:cubicBezTo>
                    <a:pt x="1654" y="257"/>
                    <a:pt x="1690" y="258"/>
                    <a:pt x="1702" y="260"/>
                  </a:cubicBezTo>
                  <a:cubicBezTo>
                    <a:pt x="1686" y="260"/>
                    <a:pt x="1684" y="260"/>
                    <a:pt x="1687" y="261"/>
                  </a:cubicBezTo>
                  <a:cubicBezTo>
                    <a:pt x="1716" y="262"/>
                    <a:pt x="1697" y="263"/>
                    <a:pt x="1724" y="265"/>
                  </a:cubicBezTo>
                  <a:cubicBezTo>
                    <a:pt x="1705" y="267"/>
                    <a:pt x="1667" y="267"/>
                    <a:pt x="1723" y="271"/>
                  </a:cubicBezTo>
                  <a:cubicBezTo>
                    <a:pt x="1708" y="272"/>
                    <a:pt x="1697" y="272"/>
                    <a:pt x="1686" y="272"/>
                  </a:cubicBezTo>
                  <a:cubicBezTo>
                    <a:pt x="1700" y="273"/>
                    <a:pt x="1713" y="273"/>
                    <a:pt x="1730" y="274"/>
                  </a:cubicBezTo>
                  <a:cubicBezTo>
                    <a:pt x="1641" y="275"/>
                    <a:pt x="1751" y="275"/>
                    <a:pt x="1707" y="276"/>
                  </a:cubicBezTo>
                  <a:lnTo>
                    <a:pt x="1707" y="275"/>
                  </a:lnTo>
                  <a:cubicBezTo>
                    <a:pt x="1715" y="278"/>
                    <a:pt x="1736" y="280"/>
                    <a:pt x="1688" y="281"/>
                  </a:cubicBezTo>
                  <a:cubicBezTo>
                    <a:pt x="1692" y="282"/>
                    <a:pt x="1713" y="283"/>
                    <a:pt x="1724" y="283"/>
                  </a:cubicBezTo>
                  <a:cubicBezTo>
                    <a:pt x="1713" y="283"/>
                    <a:pt x="1692" y="284"/>
                    <a:pt x="1687" y="285"/>
                  </a:cubicBezTo>
                  <a:cubicBezTo>
                    <a:pt x="1704" y="288"/>
                    <a:pt x="1753" y="293"/>
                    <a:pt x="1683" y="294"/>
                  </a:cubicBezTo>
                  <a:cubicBezTo>
                    <a:pt x="1700" y="294"/>
                    <a:pt x="1713" y="295"/>
                    <a:pt x="1726" y="295"/>
                  </a:cubicBezTo>
                  <a:cubicBezTo>
                    <a:pt x="1713" y="295"/>
                    <a:pt x="1701" y="296"/>
                    <a:pt x="1689" y="297"/>
                  </a:cubicBezTo>
                  <a:cubicBezTo>
                    <a:pt x="1716" y="297"/>
                    <a:pt x="1681" y="298"/>
                    <a:pt x="1704" y="299"/>
                  </a:cubicBezTo>
                  <a:cubicBezTo>
                    <a:pt x="1714" y="300"/>
                    <a:pt x="1679" y="302"/>
                    <a:pt x="1689" y="302"/>
                  </a:cubicBezTo>
                  <a:cubicBezTo>
                    <a:pt x="1719" y="306"/>
                    <a:pt x="1703" y="304"/>
                    <a:pt x="1707" y="315"/>
                  </a:cubicBezTo>
                  <a:cubicBezTo>
                    <a:pt x="1709" y="321"/>
                    <a:pt x="1691" y="322"/>
                    <a:pt x="1686" y="322"/>
                  </a:cubicBezTo>
                  <a:cubicBezTo>
                    <a:pt x="1690" y="321"/>
                    <a:pt x="1705" y="322"/>
                    <a:pt x="1695" y="322"/>
                  </a:cubicBezTo>
                  <a:cubicBezTo>
                    <a:pt x="1679" y="322"/>
                    <a:pt x="1667" y="322"/>
                    <a:pt x="1666" y="322"/>
                  </a:cubicBezTo>
                  <a:cubicBezTo>
                    <a:pt x="1656" y="326"/>
                    <a:pt x="1715" y="325"/>
                    <a:pt x="1720" y="329"/>
                  </a:cubicBezTo>
                  <a:cubicBezTo>
                    <a:pt x="1712" y="329"/>
                    <a:pt x="1700" y="330"/>
                    <a:pt x="1690" y="330"/>
                  </a:cubicBezTo>
                  <a:cubicBezTo>
                    <a:pt x="1701" y="331"/>
                    <a:pt x="1726" y="332"/>
                    <a:pt x="1719" y="333"/>
                  </a:cubicBezTo>
                  <a:cubicBezTo>
                    <a:pt x="1707" y="334"/>
                    <a:pt x="1721" y="334"/>
                    <a:pt x="1725" y="334"/>
                  </a:cubicBezTo>
                  <a:cubicBezTo>
                    <a:pt x="1728" y="335"/>
                    <a:pt x="1713" y="335"/>
                    <a:pt x="1707" y="336"/>
                  </a:cubicBezTo>
                  <a:cubicBezTo>
                    <a:pt x="1751" y="333"/>
                    <a:pt x="1703" y="345"/>
                    <a:pt x="1744" y="350"/>
                  </a:cubicBezTo>
                  <a:cubicBezTo>
                    <a:pt x="1709" y="353"/>
                    <a:pt x="1737" y="356"/>
                    <a:pt x="1727" y="359"/>
                  </a:cubicBezTo>
                  <a:cubicBezTo>
                    <a:pt x="1711" y="361"/>
                    <a:pt x="1726" y="362"/>
                    <a:pt x="1707" y="364"/>
                  </a:cubicBezTo>
                  <a:cubicBezTo>
                    <a:pt x="1725" y="364"/>
                    <a:pt x="1722" y="365"/>
                    <a:pt x="1737" y="367"/>
                  </a:cubicBezTo>
                  <a:cubicBezTo>
                    <a:pt x="1749" y="368"/>
                    <a:pt x="1730" y="368"/>
                    <a:pt x="1727" y="368"/>
                  </a:cubicBezTo>
                  <a:cubicBezTo>
                    <a:pt x="1758" y="367"/>
                    <a:pt x="1691" y="369"/>
                    <a:pt x="1684" y="369"/>
                  </a:cubicBezTo>
                  <a:cubicBezTo>
                    <a:pt x="1709" y="370"/>
                    <a:pt x="1728" y="370"/>
                    <a:pt x="1748" y="371"/>
                  </a:cubicBezTo>
                  <a:cubicBezTo>
                    <a:pt x="1726" y="371"/>
                    <a:pt x="1707" y="371"/>
                    <a:pt x="1679" y="371"/>
                  </a:cubicBezTo>
                  <a:cubicBezTo>
                    <a:pt x="1717" y="372"/>
                    <a:pt x="1669" y="374"/>
                    <a:pt x="1727" y="374"/>
                  </a:cubicBezTo>
                  <a:cubicBezTo>
                    <a:pt x="1744" y="373"/>
                    <a:pt x="1746" y="374"/>
                    <a:pt x="1727" y="374"/>
                  </a:cubicBezTo>
                  <a:lnTo>
                    <a:pt x="1727" y="374"/>
                  </a:lnTo>
                  <a:cubicBezTo>
                    <a:pt x="1721" y="375"/>
                    <a:pt x="1715" y="375"/>
                    <a:pt x="1708" y="376"/>
                  </a:cubicBezTo>
                  <a:cubicBezTo>
                    <a:pt x="1721" y="376"/>
                    <a:pt x="1734" y="376"/>
                    <a:pt x="1748" y="376"/>
                  </a:cubicBezTo>
                  <a:cubicBezTo>
                    <a:pt x="1708" y="378"/>
                    <a:pt x="1688" y="379"/>
                    <a:pt x="1746" y="379"/>
                  </a:cubicBezTo>
                  <a:cubicBezTo>
                    <a:pt x="1700" y="381"/>
                    <a:pt x="1750" y="382"/>
                    <a:pt x="1749" y="384"/>
                  </a:cubicBezTo>
                  <a:cubicBezTo>
                    <a:pt x="1748" y="400"/>
                    <a:pt x="1747" y="399"/>
                    <a:pt x="1727" y="399"/>
                  </a:cubicBezTo>
                  <a:cubicBezTo>
                    <a:pt x="1746" y="402"/>
                    <a:pt x="1787" y="403"/>
                    <a:pt x="1727" y="404"/>
                  </a:cubicBezTo>
                  <a:cubicBezTo>
                    <a:pt x="1722" y="405"/>
                    <a:pt x="1658" y="406"/>
                    <a:pt x="1707" y="406"/>
                  </a:cubicBezTo>
                  <a:cubicBezTo>
                    <a:pt x="1696" y="405"/>
                    <a:pt x="1767" y="404"/>
                    <a:pt x="1693" y="402"/>
                  </a:cubicBezTo>
                  <a:cubicBezTo>
                    <a:pt x="1661" y="404"/>
                    <a:pt x="1663" y="405"/>
                    <a:pt x="1666" y="407"/>
                  </a:cubicBezTo>
                  <a:cubicBezTo>
                    <a:pt x="1667" y="408"/>
                    <a:pt x="1631" y="409"/>
                    <a:pt x="1665" y="410"/>
                  </a:cubicBezTo>
                  <a:cubicBezTo>
                    <a:pt x="1695" y="409"/>
                    <a:pt x="1705" y="408"/>
                    <a:pt x="1690" y="407"/>
                  </a:cubicBezTo>
                  <a:cubicBezTo>
                    <a:pt x="1705" y="407"/>
                    <a:pt x="1723" y="406"/>
                    <a:pt x="1748" y="406"/>
                  </a:cubicBezTo>
                  <a:cubicBezTo>
                    <a:pt x="1748" y="407"/>
                    <a:pt x="1759" y="409"/>
                    <a:pt x="1746" y="409"/>
                  </a:cubicBezTo>
                  <a:cubicBezTo>
                    <a:pt x="1734" y="412"/>
                    <a:pt x="1726" y="411"/>
                    <a:pt x="1717" y="415"/>
                  </a:cubicBezTo>
                  <a:cubicBezTo>
                    <a:pt x="1720" y="416"/>
                    <a:pt x="1731" y="416"/>
                    <a:pt x="1727" y="424"/>
                  </a:cubicBezTo>
                  <a:cubicBezTo>
                    <a:pt x="1710" y="424"/>
                    <a:pt x="1698" y="424"/>
                    <a:pt x="1682" y="425"/>
                  </a:cubicBezTo>
                  <a:cubicBezTo>
                    <a:pt x="1734" y="426"/>
                    <a:pt x="1682" y="428"/>
                    <a:pt x="1721" y="429"/>
                  </a:cubicBezTo>
                  <a:cubicBezTo>
                    <a:pt x="1723" y="429"/>
                    <a:pt x="1721" y="430"/>
                    <a:pt x="1719" y="430"/>
                  </a:cubicBezTo>
                  <a:cubicBezTo>
                    <a:pt x="1686" y="433"/>
                    <a:pt x="1739" y="434"/>
                    <a:pt x="1723" y="436"/>
                  </a:cubicBezTo>
                  <a:cubicBezTo>
                    <a:pt x="1686" y="437"/>
                    <a:pt x="1725" y="439"/>
                    <a:pt x="1694" y="442"/>
                  </a:cubicBezTo>
                  <a:cubicBezTo>
                    <a:pt x="1664" y="443"/>
                    <a:pt x="1725" y="443"/>
                    <a:pt x="1706" y="444"/>
                  </a:cubicBezTo>
                  <a:cubicBezTo>
                    <a:pt x="1669" y="446"/>
                    <a:pt x="1693" y="447"/>
                    <a:pt x="1686" y="449"/>
                  </a:cubicBezTo>
                  <a:cubicBezTo>
                    <a:pt x="1682" y="450"/>
                    <a:pt x="1717" y="451"/>
                    <a:pt x="1686" y="452"/>
                  </a:cubicBezTo>
                  <a:cubicBezTo>
                    <a:pt x="1720" y="453"/>
                    <a:pt x="1684" y="454"/>
                    <a:pt x="1685" y="455"/>
                  </a:cubicBezTo>
                  <a:cubicBezTo>
                    <a:pt x="1681" y="468"/>
                    <a:pt x="1748" y="458"/>
                    <a:pt x="1707" y="461"/>
                  </a:cubicBezTo>
                  <a:lnTo>
                    <a:pt x="1707" y="461"/>
                  </a:lnTo>
                  <a:cubicBezTo>
                    <a:pt x="1697" y="462"/>
                    <a:pt x="1747" y="462"/>
                    <a:pt x="1712" y="463"/>
                  </a:cubicBezTo>
                  <a:cubicBezTo>
                    <a:pt x="1737" y="464"/>
                    <a:pt x="1691" y="465"/>
                    <a:pt x="1708" y="466"/>
                  </a:cubicBezTo>
                  <a:cubicBezTo>
                    <a:pt x="1744" y="470"/>
                    <a:pt x="1728" y="472"/>
                    <a:pt x="1761" y="470"/>
                  </a:cubicBezTo>
                  <a:cubicBezTo>
                    <a:pt x="1770" y="471"/>
                    <a:pt x="1753" y="471"/>
                    <a:pt x="1748" y="471"/>
                  </a:cubicBezTo>
                  <a:lnTo>
                    <a:pt x="1748" y="471"/>
                  </a:lnTo>
                  <a:cubicBezTo>
                    <a:pt x="1738" y="473"/>
                    <a:pt x="1813" y="471"/>
                    <a:pt x="1769" y="472"/>
                  </a:cubicBezTo>
                  <a:lnTo>
                    <a:pt x="1769" y="472"/>
                  </a:lnTo>
                  <a:cubicBezTo>
                    <a:pt x="1850" y="474"/>
                    <a:pt x="1855" y="476"/>
                    <a:pt x="1875" y="486"/>
                  </a:cubicBezTo>
                  <a:cubicBezTo>
                    <a:pt x="1861" y="487"/>
                    <a:pt x="1869" y="489"/>
                    <a:pt x="1862" y="490"/>
                  </a:cubicBezTo>
                  <a:cubicBezTo>
                    <a:pt x="1865" y="491"/>
                    <a:pt x="1859" y="492"/>
                    <a:pt x="1875" y="493"/>
                  </a:cubicBezTo>
                  <a:cubicBezTo>
                    <a:pt x="1908" y="494"/>
                    <a:pt x="1867" y="495"/>
                    <a:pt x="1886" y="496"/>
                  </a:cubicBezTo>
                  <a:cubicBezTo>
                    <a:pt x="1901" y="497"/>
                    <a:pt x="1859" y="497"/>
                    <a:pt x="1886" y="498"/>
                  </a:cubicBezTo>
                  <a:cubicBezTo>
                    <a:pt x="1899" y="498"/>
                    <a:pt x="1893" y="500"/>
                    <a:pt x="1895" y="500"/>
                  </a:cubicBezTo>
                  <a:cubicBezTo>
                    <a:pt x="1843" y="503"/>
                    <a:pt x="1820" y="502"/>
                    <a:pt x="1771" y="502"/>
                  </a:cubicBezTo>
                  <a:cubicBezTo>
                    <a:pt x="1817" y="503"/>
                    <a:pt x="1764" y="504"/>
                    <a:pt x="1769" y="505"/>
                  </a:cubicBezTo>
                  <a:cubicBezTo>
                    <a:pt x="1773" y="506"/>
                    <a:pt x="1769" y="508"/>
                    <a:pt x="1778" y="509"/>
                  </a:cubicBezTo>
                  <a:cubicBezTo>
                    <a:pt x="1789" y="510"/>
                    <a:pt x="1762" y="511"/>
                    <a:pt x="1768" y="512"/>
                  </a:cubicBezTo>
                  <a:cubicBezTo>
                    <a:pt x="1837" y="520"/>
                    <a:pt x="1779" y="516"/>
                    <a:pt x="1878" y="503"/>
                  </a:cubicBezTo>
                  <a:cubicBezTo>
                    <a:pt x="1903" y="503"/>
                    <a:pt x="1892" y="505"/>
                    <a:pt x="1933" y="505"/>
                  </a:cubicBezTo>
                  <a:cubicBezTo>
                    <a:pt x="1884" y="513"/>
                    <a:pt x="1879" y="514"/>
                    <a:pt x="1811" y="515"/>
                  </a:cubicBezTo>
                  <a:cubicBezTo>
                    <a:pt x="1819" y="517"/>
                    <a:pt x="1835" y="515"/>
                    <a:pt x="1832" y="521"/>
                  </a:cubicBezTo>
                  <a:cubicBezTo>
                    <a:pt x="1915" y="521"/>
                    <a:pt x="1860" y="524"/>
                    <a:pt x="1832" y="526"/>
                  </a:cubicBezTo>
                  <a:cubicBezTo>
                    <a:pt x="1867" y="527"/>
                    <a:pt x="1823" y="528"/>
                    <a:pt x="1829" y="529"/>
                  </a:cubicBezTo>
                  <a:cubicBezTo>
                    <a:pt x="1826" y="530"/>
                    <a:pt x="1790" y="531"/>
                    <a:pt x="1775" y="528"/>
                  </a:cubicBezTo>
                  <a:cubicBezTo>
                    <a:pt x="1772" y="529"/>
                    <a:pt x="1766" y="530"/>
                    <a:pt x="1770" y="530"/>
                  </a:cubicBezTo>
                  <a:cubicBezTo>
                    <a:pt x="1802" y="532"/>
                    <a:pt x="1778" y="533"/>
                    <a:pt x="1832" y="534"/>
                  </a:cubicBezTo>
                  <a:cubicBezTo>
                    <a:pt x="1833" y="561"/>
                    <a:pt x="1871" y="556"/>
                    <a:pt x="1889" y="560"/>
                  </a:cubicBezTo>
                  <a:cubicBezTo>
                    <a:pt x="1876" y="562"/>
                    <a:pt x="1897" y="564"/>
                    <a:pt x="1894" y="565"/>
                  </a:cubicBezTo>
                  <a:cubicBezTo>
                    <a:pt x="1893" y="566"/>
                    <a:pt x="1894" y="567"/>
                    <a:pt x="1894" y="568"/>
                  </a:cubicBezTo>
                  <a:cubicBezTo>
                    <a:pt x="1894" y="569"/>
                    <a:pt x="1886" y="570"/>
                    <a:pt x="1896" y="571"/>
                  </a:cubicBezTo>
                  <a:cubicBezTo>
                    <a:pt x="1946" y="574"/>
                    <a:pt x="1924" y="580"/>
                    <a:pt x="1951" y="582"/>
                  </a:cubicBezTo>
                  <a:cubicBezTo>
                    <a:pt x="1952" y="582"/>
                    <a:pt x="1930" y="583"/>
                    <a:pt x="1948" y="583"/>
                  </a:cubicBezTo>
                  <a:cubicBezTo>
                    <a:pt x="1951" y="583"/>
                    <a:pt x="1956" y="583"/>
                    <a:pt x="1955" y="583"/>
                  </a:cubicBezTo>
                  <a:cubicBezTo>
                    <a:pt x="1902" y="586"/>
                    <a:pt x="1965" y="588"/>
                    <a:pt x="1939" y="591"/>
                  </a:cubicBezTo>
                  <a:cubicBezTo>
                    <a:pt x="1969" y="591"/>
                    <a:pt x="1925" y="592"/>
                    <a:pt x="1953" y="593"/>
                  </a:cubicBezTo>
                  <a:cubicBezTo>
                    <a:pt x="1968" y="594"/>
                    <a:pt x="1954" y="595"/>
                    <a:pt x="1957" y="597"/>
                  </a:cubicBezTo>
                  <a:cubicBezTo>
                    <a:pt x="1960" y="598"/>
                    <a:pt x="1965" y="599"/>
                    <a:pt x="1979" y="599"/>
                  </a:cubicBezTo>
                  <a:cubicBezTo>
                    <a:pt x="2001" y="601"/>
                    <a:pt x="1942" y="601"/>
                    <a:pt x="1971" y="602"/>
                  </a:cubicBezTo>
                  <a:cubicBezTo>
                    <a:pt x="1990" y="604"/>
                    <a:pt x="1969" y="605"/>
                    <a:pt x="1978" y="608"/>
                  </a:cubicBezTo>
                  <a:cubicBezTo>
                    <a:pt x="1985" y="609"/>
                    <a:pt x="1966" y="610"/>
                    <a:pt x="1966" y="611"/>
                  </a:cubicBezTo>
                  <a:cubicBezTo>
                    <a:pt x="1991" y="612"/>
                    <a:pt x="1963" y="631"/>
                    <a:pt x="1989" y="631"/>
                  </a:cubicBezTo>
                  <a:cubicBezTo>
                    <a:pt x="2029" y="632"/>
                    <a:pt x="1976" y="633"/>
                    <a:pt x="1986" y="634"/>
                  </a:cubicBezTo>
                  <a:cubicBezTo>
                    <a:pt x="2006" y="636"/>
                    <a:pt x="1994" y="636"/>
                    <a:pt x="1999" y="642"/>
                  </a:cubicBezTo>
                  <a:cubicBezTo>
                    <a:pt x="2002" y="644"/>
                    <a:pt x="1985" y="646"/>
                    <a:pt x="2015" y="648"/>
                  </a:cubicBezTo>
                  <a:cubicBezTo>
                    <a:pt x="1967" y="650"/>
                    <a:pt x="2048" y="648"/>
                    <a:pt x="2040" y="649"/>
                  </a:cubicBezTo>
                  <a:cubicBezTo>
                    <a:pt x="2032" y="650"/>
                    <a:pt x="2025" y="650"/>
                    <a:pt x="2019" y="650"/>
                  </a:cubicBezTo>
                  <a:cubicBezTo>
                    <a:pt x="2025" y="651"/>
                    <a:pt x="2030" y="651"/>
                    <a:pt x="2036" y="651"/>
                  </a:cubicBezTo>
                  <a:cubicBezTo>
                    <a:pt x="2030" y="651"/>
                    <a:pt x="2025" y="651"/>
                    <a:pt x="2019" y="651"/>
                  </a:cubicBezTo>
                  <a:cubicBezTo>
                    <a:pt x="2030" y="653"/>
                    <a:pt x="2039" y="651"/>
                    <a:pt x="2041" y="658"/>
                  </a:cubicBezTo>
                  <a:cubicBezTo>
                    <a:pt x="2043" y="658"/>
                    <a:pt x="2062" y="659"/>
                    <a:pt x="2043" y="660"/>
                  </a:cubicBezTo>
                  <a:cubicBezTo>
                    <a:pt x="2062" y="660"/>
                    <a:pt x="2081" y="661"/>
                    <a:pt x="2100" y="661"/>
                  </a:cubicBezTo>
                  <a:cubicBezTo>
                    <a:pt x="2088" y="662"/>
                    <a:pt x="2075" y="663"/>
                    <a:pt x="2062" y="663"/>
                  </a:cubicBezTo>
                  <a:cubicBezTo>
                    <a:pt x="2103" y="664"/>
                    <a:pt x="2048" y="665"/>
                    <a:pt x="2058" y="666"/>
                  </a:cubicBezTo>
                  <a:cubicBezTo>
                    <a:pt x="2062" y="666"/>
                    <a:pt x="2092" y="667"/>
                    <a:pt x="2071" y="668"/>
                  </a:cubicBezTo>
                  <a:cubicBezTo>
                    <a:pt x="2066" y="669"/>
                    <a:pt x="2087" y="667"/>
                    <a:pt x="2081" y="675"/>
                  </a:cubicBezTo>
                  <a:cubicBezTo>
                    <a:pt x="2101" y="675"/>
                    <a:pt x="2111" y="673"/>
                    <a:pt x="2122" y="675"/>
                  </a:cubicBezTo>
                  <a:cubicBezTo>
                    <a:pt x="2120" y="675"/>
                    <a:pt x="2104" y="676"/>
                    <a:pt x="2107" y="676"/>
                  </a:cubicBezTo>
                  <a:cubicBezTo>
                    <a:pt x="2134" y="677"/>
                    <a:pt x="2122" y="678"/>
                    <a:pt x="2113" y="680"/>
                  </a:cubicBezTo>
                  <a:cubicBezTo>
                    <a:pt x="2111" y="684"/>
                    <a:pt x="2150" y="689"/>
                    <a:pt x="2158" y="689"/>
                  </a:cubicBezTo>
                  <a:cubicBezTo>
                    <a:pt x="2160" y="690"/>
                    <a:pt x="2148" y="691"/>
                    <a:pt x="2144" y="692"/>
                  </a:cubicBezTo>
                  <a:cubicBezTo>
                    <a:pt x="2155" y="693"/>
                    <a:pt x="2186" y="696"/>
                    <a:pt x="2150" y="699"/>
                  </a:cubicBezTo>
                  <a:cubicBezTo>
                    <a:pt x="2161" y="699"/>
                    <a:pt x="2173" y="700"/>
                    <a:pt x="2185" y="700"/>
                  </a:cubicBezTo>
                  <a:cubicBezTo>
                    <a:pt x="2151" y="700"/>
                    <a:pt x="2185" y="701"/>
                    <a:pt x="2177" y="702"/>
                  </a:cubicBezTo>
                  <a:cubicBezTo>
                    <a:pt x="2170" y="702"/>
                    <a:pt x="2164" y="704"/>
                    <a:pt x="2172" y="704"/>
                  </a:cubicBezTo>
                  <a:cubicBezTo>
                    <a:pt x="2191" y="705"/>
                    <a:pt x="2184" y="706"/>
                    <a:pt x="2185" y="706"/>
                  </a:cubicBezTo>
                  <a:cubicBezTo>
                    <a:pt x="2188" y="709"/>
                    <a:pt x="2176" y="711"/>
                    <a:pt x="2196" y="713"/>
                  </a:cubicBezTo>
                  <a:cubicBezTo>
                    <a:pt x="2231" y="717"/>
                    <a:pt x="2204" y="717"/>
                    <a:pt x="2237" y="723"/>
                  </a:cubicBezTo>
                  <a:cubicBezTo>
                    <a:pt x="2268" y="727"/>
                    <a:pt x="2140" y="729"/>
                    <a:pt x="2124" y="732"/>
                  </a:cubicBezTo>
                  <a:cubicBezTo>
                    <a:pt x="2109" y="734"/>
                    <a:pt x="2079" y="739"/>
                    <a:pt x="2119" y="742"/>
                  </a:cubicBezTo>
                  <a:cubicBezTo>
                    <a:pt x="2039" y="742"/>
                    <a:pt x="2040" y="743"/>
                    <a:pt x="2060" y="746"/>
                  </a:cubicBezTo>
                  <a:cubicBezTo>
                    <a:pt x="2020" y="747"/>
                    <a:pt x="2051" y="749"/>
                    <a:pt x="2039" y="751"/>
                  </a:cubicBezTo>
                  <a:cubicBezTo>
                    <a:pt x="2028" y="753"/>
                    <a:pt x="1997" y="755"/>
                    <a:pt x="2036" y="757"/>
                  </a:cubicBezTo>
                  <a:cubicBezTo>
                    <a:pt x="1996" y="758"/>
                    <a:pt x="1981" y="759"/>
                    <a:pt x="2020" y="762"/>
                  </a:cubicBezTo>
                  <a:cubicBezTo>
                    <a:pt x="1998" y="763"/>
                    <a:pt x="1961" y="764"/>
                    <a:pt x="1965" y="765"/>
                  </a:cubicBezTo>
                  <a:cubicBezTo>
                    <a:pt x="1972" y="766"/>
                    <a:pt x="1937" y="767"/>
                    <a:pt x="1958" y="768"/>
                  </a:cubicBezTo>
                  <a:cubicBezTo>
                    <a:pt x="1985" y="769"/>
                    <a:pt x="1959" y="770"/>
                    <a:pt x="1954" y="771"/>
                  </a:cubicBezTo>
                  <a:cubicBezTo>
                    <a:pt x="1950" y="772"/>
                    <a:pt x="1955" y="773"/>
                    <a:pt x="1943" y="774"/>
                  </a:cubicBezTo>
                  <a:cubicBezTo>
                    <a:pt x="1930" y="774"/>
                    <a:pt x="1970" y="775"/>
                    <a:pt x="1944" y="776"/>
                  </a:cubicBezTo>
                  <a:cubicBezTo>
                    <a:pt x="1895" y="779"/>
                    <a:pt x="2055" y="779"/>
                    <a:pt x="1998" y="779"/>
                  </a:cubicBezTo>
                  <a:lnTo>
                    <a:pt x="1998" y="779"/>
                  </a:lnTo>
                  <a:cubicBezTo>
                    <a:pt x="1979" y="782"/>
                    <a:pt x="1976" y="777"/>
                    <a:pt x="1977" y="786"/>
                  </a:cubicBezTo>
                  <a:cubicBezTo>
                    <a:pt x="1977" y="787"/>
                    <a:pt x="1965" y="789"/>
                    <a:pt x="1981" y="790"/>
                  </a:cubicBezTo>
                  <a:cubicBezTo>
                    <a:pt x="2006" y="791"/>
                    <a:pt x="1971" y="792"/>
                    <a:pt x="1974" y="793"/>
                  </a:cubicBezTo>
                  <a:cubicBezTo>
                    <a:pt x="1979" y="795"/>
                    <a:pt x="2000" y="798"/>
                    <a:pt x="1938" y="799"/>
                  </a:cubicBezTo>
                  <a:cubicBezTo>
                    <a:pt x="1930" y="800"/>
                    <a:pt x="1937" y="800"/>
                    <a:pt x="1936" y="804"/>
                  </a:cubicBezTo>
                  <a:cubicBezTo>
                    <a:pt x="1906" y="805"/>
                    <a:pt x="1874" y="806"/>
                    <a:pt x="1877" y="806"/>
                  </a:cubicBezTo>
                  <a:cubicBezTo>
                    <a:pt x="1881" y="807"/>
                    <a:pt x="1839" y="808"/>
                    <a:pt x="1867" y="809"/>
                  </a:cubicBezTo>
                  <a:cubicBezTo>
                    <a:pt x="1874" y="809"/>
                    <a:pt x="1847" y="811"/>
                    <a:pt x="1854" y="811"/>
                  </a:cubicBezTo>
                  <a:cubicBezTo>
                    <a:pt x="1887" y="812"/>
                    <a:pt x="1842" y="813"/>
                    <a:pt x="1854" y="814"/>
                  </a:cubicBezTo>
                  <a:cubicBezTo>
                    <a:pt x="1861" y="814"/>
                    <a:pt x="1880" y="814"/>
                    <a:pt x="1894" y="814"/>
                  </a:cubicBezTo>
                  <a:lnTo>
                    <a:pt x="1894" y="818"/>
                  </a:lnTo>
                  <a:cubicBezTo>
                    <a:pt x="1960" y="815"/>
                    <a:pt x="1969" y="808"/>
                    <a:pt x="2016" y="803"/>
                  </a:cubicBezTo>
                  <a:cubicBezTo>
                    <a:pt x="2036" y="795"/>
                    <a:pt x="2078" y="788"/>
                    <a:pt x="2123" y="787"/>
                  </a:cubicBezTo>
                  <a:cubicBezTo>
                    <a:pt x="2095" y="786"/>
                    <a:pt x="2129" y="785"/>
                    <a:pt x="2105" y="784"/>
                  </a:cubicBezTo>
                  <a:cubicBezTo>
                    <a:pt x="2122" y="784"/>
                    <a:pt x="2180" y="783"/>
                    <a:pt x="2144" y="784"/>
                  </a:cubicBezTo>
                  <a:lnTo>
                    <a:pt x="2144" y="784"/>
                  </a:lnTo>
                  <a:cubicBezTo>
                    <a:pt x="2144" y="786"/>
                    <a:pt x="2229" y="783"/>
                    <a:pt x="2185" y="785"/>
                  </a:cubicBezTo>
                  <a:cubicBezTo>
                    <a:pt x="2184" y="785"/>
                    <a:pt x="2193" y="788"/>
                    <a:pt x="2185" y="786"/>
                  </a:cubicBezTo>
                  <a:cubicBezTo>
                    <a:pt x="2237" y="788"/>
                    <a:pt x="2158" y="786"/>
                    <a:pt x="2144" y="787"/>
                  </a:cubicBezTo>
                  <a:cubicBezTo>
                    <a:pt x="2150" y="787"/>
                    <a:pt x="2155" y="788"/>
                    <a:pt x="2161" y="788"/>
                  </a:cubicBezTo>
                  <a:cubicBezTo>
                    <a:pt x="2155" y="788"/>
                    <a:pt x="2150" y="788"/>
                    <a:pt x="2144" y="788"/>
                  </a:cubicBezTo>
                  <a:cubicBezTo>
                    <a:pt x="2140" y="796"/>
                    <a:pt x="2166" y="790"/>
                    <a:pt x="2185" y="792"/>
                  </a:cubicBezTo>
                  <a:cubicBezTo>
                    <a:pt x="2183" y="790"/>
                    <a:pt x="2167" y="791"/>
                    <a:pt x="2167" y="791"/>
                  </a:cubicBezTo>
                  <a:cubicBezTo>
                    <a:pt x="2175" y="791"/>
                    <a:pt x="2180" y="790"/>
                    <a:pt x="2185" y="791"/>
                  </a:cubicBezTo>
                  <a:cubicBezTo>
                    <a:pt x="2171" y="791"/>
                    <a:pt x="2202" y="791"/>
                    <a:pt x="2203" y="792"/>
                  </a:cubicBezTo>
                  <a:cubicBezTo>
                    <a:pt x="2197" y="792"/>
                    <a:pt x="2191" y="792"/>
                    <a:pt x="2185" y="792"/>
                  </a:cubicBezTo>
                  <a:cubicBezTo>
                    <a:pt x="2222" y="801"/>
                    <a:pt x="2131" y="809"/>
                    <a:pt x="2102" y="816"/>
                  </a:cubicBezTo>
                  <a:cubicBezTo>
                    <a:pt x="2108" y="816"/>
                    <a:pt x="2114" y="816"/>
                    <a:pt x="2119" y="816"/>
                  </a:cubicBezTo>
                  <a:cubicBezTo>
                    <a:pt x="2114" y="816"/>
                    <a:pt x="2108" y="816"/>
                    <a:pt x="2102" y="816"/>
                  </a:cubicBezTo>
                  <a:lnTo>
                    <a:pt x="2102" y="819"/>
                  </a:lnTo>
                  <a:cubicBezTo>
                    <a:pt x="2121" y="820"/>
                    <a:pt x="2133" y="820"/>
                    <a:pt x="2149" y="820"/>
                  </a:cubicBezTo>
                  <a:cubicBezTo>
                    <a:pt x="2130" y="820"/>
                    <a:pt x="2116" y="821"/>
                    <a:pt x="2098" y="821"/>
                  </a:cubicBezTo>
                  <a:cubicBezTo>
                    <a:pt x="2115" y="821"/>
                    <a:pt x="2126" y="821"/>
                    <a:pt x="2144" y="821"/>
                  </a:cubicBezTo>
                  <a:cubicBezTo>
                    <a:pt x="2150" y="831"/>
                    <a:pt x="2117" y="825"/>
                    <a:pt x="2092" y="828"/>
                  </a:cubicBezTo>
                  <a:cubicBezTo>
                    <a:pt x="2102" y="833"/>
                    <a:pt x="2160" y="830"/>
                    <a:pt x="2123" y="831"/>
                  </a:cubicBezTo>
                  <a:lnTo>
                    <a:pt x="2123" y="831"/>
                  </a:lnTo>
                  <a:cubicBezTo>
                    <a:pt x="2141" y="832"/>
                    <a:pt x="2099" y="833"/>
                    <a:pt x="2113" y="834"/>
                  </a:cubicBezTo>
                  <a:cubicBezTo>
                    <a:pt x="2125" y="836"/>
                    <a:pt x="2088" y="840"/>
                    <a:pt x="2081" y="842"/>
                  </a:cubicBezTo>
                  <a:cubicBezTo>
                    <a:pt x="2087" y="842"/>
                    <a:pt x="2093" y="842"/>
                    <a:pt x="2099" y="842"/>
                  </a:cubicBezTo>
                  <a:cubicBezTo>
                    <a:pt x="2093" y="842"/>
                    <a:pt x="2087" y="842"/>
                    <a:pt x="2081" y="843"/>
                  </a:cubicBezTo>
                  <a:cubicBezTo>
                    <a:pt x="2071" y="845"/>
                    <a:pt x="2146" y="843"/>
                    <a:pt x="2102" y="844"/>
                  </a:cubicBezTo>
                  <a:lnTo>
                    <a:pt x="2102" y="844"/>
                  </a:lnTo>
                  <a:cubicBezTo>
                    <a:pt x="2056" y="846"/>
                    <a:pt x="2136" y="846"/>
                    <a:pt x="2072" y="846"/>
                  </a:cubicBezTo>
                  <a:cubicBezTo>
                    <a:pt x="2072" y="847"/>
                    <a:pt x="2074" y="847"/>
                    <a:pt x="2071" y="847"/>
                  </a:cubicBezTo>
                  <a:cubicBezTo>
                    <a:pt x="2059" y="848"/>
                    <a:pt x="2077" y="849"/>
                    <a:pt x="2069" y="850"/>
                  </a:cubicBezTo>
                  <a:cubicBezTo>
                    <a:pt x="2060" y="852"/>
                    <a:pt x="2090" y="854"/>
                    <a:pt x="2100" y="856"/>
                  </a:cubicBezTo>
                  <a:cubicBezTo>
                    <a:pt x="1977" y="860"/>
                    <a:pt x="1904" y="890"/>
                    <a:pt x="1748" y="887"/>
                  </a:cubicBezTo>
                  <a:cubicBezTo>
                    <a:pt x="1768" y="890"/>
                    <a:pt x="1682" y="893"/>
                    <a:pt x="1670" y="895"/>
                  </a:cubicBezTo>
                  <a:cubicBezTo>
                    <a:pt x="1617" y="895"/>
                    <a:pt x="1666" y="897"/>
                    <a:pt x="1629" y="897"/>
                  </a:cubicBezTo>
                  <a:cubicBezTo>
                    <a:pt x="1621" y="897"/>
                    <a:pt x="1649" y="898"/>
                    <a:pt x="1628" y="899"/>
                  </a:cubicBezTo>
                  <a:cubicBezTo>
                    <a:pt x="1574" y="901"/>
                    <a:pt x="1575" y="903"/>
                    <a:pt x="1569" y="906"/>
                  </a:cubicBezTo>
                  <a:cubicBezTo>
                    <a:pt x="1557" y="906"/>
                    <a:pt x="1528" y="906"/>
                    <a:pt x="1553" y="907"/>
                  </a:cubicBezTo>
                  <a:cubicBezTo>
                    <a:pt x="1560" y="907"/>
                    <a:pt x="1565" y="908"/>
                    <a:pt x="1560" y="908"/>
                  </a:cubicBezTo>
                  <a:cubicBezTo>
                    <a:pt x="1536" y="909"/>
                    <a:pt x="1552" y="910"/>
                    <a:pt x="1551" y="911"/>
                  </a:cubicBezTo>
                  <a:cubicBezTo>
                    <a:pt x="1518" y="921"/>
                    <a:pt x="1516" y="923"/>
                    <a:pt x="1480" y="928"/>
                  </a:cubicBezTo>
                  <a:cubicBezTo>
                    <a:pt x="1467" y="928"/>
                    <a:pt x="1500" y="929"/>
                    <a:pt x="1480" y="931"/>
                  </a:cubicBezTo>
                  <a:cubicBezTo>
                    <a:pt x="1467" y="931"/>
                    <a:pt x="1480" y="933"/>
                    <a:pt x="1477" y="934"/>
                  </a:cubicBezTo>
                  <a:cubicBezTo>
                    <a:pt x="1472" y="935"/>
                    <a:pt x="1495" y="937"/>
                    <a:pt x="1461" y="938"/>
                  </a:cubicBezTo>
                  <a:cubicBezTo>
                    <a:pt x="1484" y="940"/>
                    <a:pt x="1448" y="941"/>
                    <a:pt x="1455" y="943"/>
                  </a:cubicBezTo>
                  <a:cubicBezTo>
                    <a:pt x="1463" y="944"/>
                    <a:pt x="1461" y="946"/>
                    <a:pt x="1436" y="947"/>
                  </a:cubicBezTo>
                  <a:cubicBezTo>
                    <a:pt x="1477" y="948"/>
                    <a:pt x="1424" y="949"/>
                    <a:pt x="1434" y="950"/>
                  </a:cubicBezTo>
                  <a:cubicBezTo>
                    <a:pt x="1444" y="951"/>
                    <a:pt x="1429" y="953"/>
                    <a:pt x="1453" y="954"/>
                  </a:cubicBezTo>
                  <a:cubicBezTo>
                    <a:pt x="1416" y="958"/>
                    <a:pt x="1446" y="961"/>
                    <a:pt x="1436" y="965"/>
                  </a:cubicBezTo>
                  <a:cubicBezTo>
                    <a:pt x="1420" y="970"/>
                    <a:pt x="1413" y="973"/>
                    <a:pt x="1398" y="976"/>
                  </a:cubicBezTo>
                  <a:cubicBezTo>
                    <a:pt x="1406" y="978"/>
                    <a:pt x="1384" y="980"/>
                    <a:pt x="1396" y="983"/>
                  </a:cubicBezTo>
                  <a:cubicBezTo>
                    <a:pt x="1405" y="984"/>
                    <a:pt x="1362" y="986"/>
                    <a:pt x="1393" y="987"/>
                  </a:cubicBezTo>
                  <a:cubicBezTo>
                    <a:pt x="1397" y="987"/>
                    <a:pt x="1381" y="988"/>
                    <a:pt x="1372" y="988"/>
                  </a:cubicBezTo>
                  <a:cubicBezTo>
                    <a:pt x="1333" y="994"/>
                    <a:pt x="1359" y="993"/>
                    <a:pt x="1297" y="997"/>
                  </a:cubicBezTo>
                  <a:cubicBezTo>
                    <a:pt x="1289" y="998"/>
                    <a:pt x="1256" y="998"/>
                    <a:pt x="1287" y="999"/>
                  </a:cubicBezTo>
                  <a:cubicBezTo>
                    <a:pt x="1293" y="1000"/>
                    <a:pt x="1291" y="1000"/>
                    <a:pt x="1290" y="1001"/>
                  </a:cubicBezTo>
                  <a:cubicBezTo>
                    <a:pt x="1281" y="1004"/>
                    <a:pt x="1312" y="1008"/>
                    <a:pt x="1269" y="1011"/>
                  </a:cubicBezTo>
                  <a:cubicBezTo>
                    <a:pt x="1300" y="1013"/>
                    <a:pt x="1260" y="1011"/>
                    <a:pt x="1269" y="1016"/>
                  </a:cubicBezTo>
                  <a:cubicBezTo>
                    <a:pt x="1241" y="1014"/>
                    <a:pt x="1234" y="1015"/>
                    <a:pt x="1207" y="1020"/>
                  </a:cubicBezTo>
                  <a:cubicBezTo>
                    <a:pt x="1213" y="1020"/>
                    <a:pt x="1219" y="1020"/>
                    <a:pt x="1224" y="1020"/>
                  </a:cubicBezTo>
                  <a:cubicBezTo>
                    <a:pt x="1219" y="1020"/>
                    <a:pt x="1213" y="1020"/>
                    <a:pt x="1207" y="1020"/>
                  </a:cubicBezTo>
                  <a:cubicBezTo>
                    <a:pt x="1204" y="1021"/>
                    <a:pt x="1217" y="1022"/>
                    <a:pt x="1186" y="1022"/>
                  </a:cubicBezTo>
                  <a:cubicBezTo>
                    <a:pt x="1156" y="1026"/>
                    <a:pt x="1151" y="1027"/>
                    <a:pt x="1124" y="1029"/>
                  </a:cubicBezTo>
                  <a:cubicBezTo>
                    <a:pt x="1128" y="1029"/>
                    <a:pt x="1143" y="1029"/>
                    <a:pt x="1133" y="1029"/>
                  </a:cubicBezTo>
                  <a:cubicBezTo>
                    <a:pt x="1095" y="1029"/>
                    <a:pt x="1106" y="1030"/>
                    <a:pt x="1103" y="1031"/>
                  </a:cubicBezTo>
                  <a:cubicBezTo>
                    <a:pt x="1098" y="1031"/>
                    <a:pt x="1081" y="1032"/>
                    <a:pt x="1089" y="1033"/>
                  </a:cubicBezTo>
                  <a:cubicBezTo>
                    <a:pt x="1116" y="1034"/>
                    <a:pt x="1063" y="1034"/>
                    <a:pt x="1063" y="1035"/>
                  </a:cubicBezTo>
                  <a:cubicBezTo>
                    <a:pt x="1069" y="1035"/>
                    <a:pt x="1075" y="1036"/>
                    <a:pt x="1081" y="1036"/>
                  </a:cubicBezTo>
                  <a:cubicBezTo>
                    <a:pt x="1068" y="1036"/>
                    <a:pt x="1056" y="1037"/>
                    <a:pt x="1044" y="1037"/>
                  </a:cubicBezTo>
                  <a:cubicBezTo>
                    <a:pt x="1079" y="1038"/>
                    <a:pt x="1023" y="1039"/>
                    <a:pt x="1039" y="1040"/>
                  </a:cubicBezTo>
                  <a:cubicBezTo>
                    <a:pt x="1066" y="1042"/>
                    <a:pt x="995" y="1041"/>
                    <a:pt x="1000" y="1044"/>
                  </a:cubicBezTo>
                  <a:cubicBezTo>
                    <a:pt x="1030" y="1046"/>
                    <a:pt x="974" y="1047"/>
                    <a:pt x="1010" y="1050"/>
                  </a:cubicBezTo>
                  <a:cubicBezTo>
                    <a:pt x="1017" y="1053"/>
                    <a:pt x="975" y="1052"/>
                    <a:pt x="957" y="1050"/>
                  </a:cubicBezTo>
                  <a:cubicBezTo>
                    <a:pt x="957" y="1052"/>
                    <a:pt x="954" y="1053"/>
                    <a:pt x="958" y="1054"/>
                  </a:cubicBezTo>
                  <a:cubicBezTo>
                    <a:pt x="933" y="1060"/>
                    <a:pt x="994" y="1059"/>
                    <a:pt x="942" y="1063"/>
                  </a:cubicBezTo>
                  <a:cubicBezTo>
                    <a:pt x="962" y="1065"/>
                    <a:pt x="918" y="1067"/>
                    <a:pt x="975" y="1068"/>
                  </a:cubicBezTo>
                  <a:cubicBezTo>
                    <a:pt x="969" y="1069"/>
                    <a:pt x="956" y="1069"/>
                    <a:pt x="958" y="1070"/>
                  </a:cubicBezTo>
                  <a:cubicBezTo>
                    <a:pt x="985" y="1070"/>
                    <a:pt x="964" y="1071"/>
                    <a:pt x="957" y="1072"/>
                  </a:cubicBezTo>
                  <a:cubicBezTo>
                    <a:pt x="951" y="1073"/>
                    <a:pt x="926" y="1073"/>
                    <a:pt x="956" y="1074"/>
                  </a:cubicBezTo>
                  <a:cubicBezTo>
                    <a:pt x="939" y="1074"/>
                    <a:pt x="933" y="1075"/>
                    <a:pt x="936" y="1076"/>
                  </a:cubicBezTo>
                  <a:cubicBezTo>
                    <a:pt x="945" y="1075"/>
                    <a:pt x="951" y="1077"/>
                    <a:pt x="957" y="1079"/>
                  </a:cubicBezTo>
                  <a:cubicBezTo>
                    <a:pt x="959" y="1080"/>
                    <a:pt x="968" y="1082"/>
                    <a:pt x="955" y="1082"/>
                  </a:cubicBezTo>
                  <a:cubicBezTo>
                    <a:pt x="928" y="1084"/>
                    <a:pt x="970" y="1084"/>
                    <a:pt x="957" y="1085"/>
                  </a:cubicBezTo>
                  <a:cubicBezTo>
                    <a:pt x="864" y="1090"/>
                    <a:pt x="913" y="1098"/>
                    <a:pt x="825" y="1099"/>
                  </a:cubicBezTo>
                  <a:cubicBezTo>
                    <a:pt x="855" y="1099"/>
                    <a:pt x="879" y="1100"/>
                    <a:pt x="895" y="1099"/>
                  </a:cubicBezTo>
                  <a:cubicBezTo>
                    <a:pt x="889" y="1099"/>
                    <a:pt x="883" y="1098"/>
                    <a:pt x="878" y="1098"/>
                  </a:cubicBezTo>
                  <a:cubicBezTo>
                    <a:pt x="892" y="1098"/>
                    <a:pt x="927" y="1097"/>
                    <a:pt x="895" y="1098"/>
                  </a:cubicBezTo>
                  <a:lnTo>
                    <a:pt x="895" y="1099"/>
                  </a:lnTo>
                  <a:cubicBezTo>
                    <a:pt x="902" y="1099"/>
                    <a:pt x="909" y="1099"/>
                    <a:pt x="916" y="1100"/>
                  </a:cubicBezTo>
                  <a:cubicBezTo>
                    <a:pt x="882" y="1100"/>
                    <a:pt x="917" y="1101"/>
                    <a:pt x="904" y="1102"/>
                  </a:cubicBezTo>
                  <a:cubicBezTo>
                    <a:pt x="891" y="1103"/>
                    <a:pt x="897" y="1104"/>
                    <a:pt x="895" y="1105"/>
                  </a:cubicBezTo>
                  <a:cubicBezTo>
                    <a:pt x="893" y="1106"/>
                    <a:pt x="895" y="1107"/>
                    <a:pt x="876" y="1108"/>
                  </a:cubicBezTo>
                  <a:cubicBezTo>
                    <a:pt x="866" y="1109"/>
                    <a:pt x="886" y="1110"/>
                    <a:pt x="883" y="1111"/>
                  </a:cubicBezTo>
                  <a:cubicBezTo>
                    <a:pt x="881" y="1111"/>
                    <a:pt x="905" y="1112"/>
                    <a:pt x="863" y="1112"/>
                  </a:cubicBezTo>
                  <a:cubicBezTo>
                    <a:pt x="815" y="1113"/>
                    <a:pt x="916" y="1116"/>
                    <a:pt x="891" y="1117"/>
                  </a:cubicBezTo>
                  <a:cubicBezTo>
                    <a:pt x="884" y="1117"/>
                    <a:pt x="830" y="1118"/>
                    <a:pt x="874" y="1119"/>
                  </a:cubicBezTo>
                  <a:cubicBezTo>
                    <a:pt x="840" y="1121"/>
                    <a:pt x="856" y="1117"/>
                    <a:pt x="853" y="1128"/>
                  </a:cubicBezTo>
                  <a:cubicBezTo>
                    <a:pt x="853" y="1129"/>
                    <a:pt x="865" y="1130"/>
                    <a:pt x="851" y="1131"/>
                  </a:cubicBezTo>
                  <a:cubicBezTo>
                    <a:pt x="818" y="1132"/>
                    <a:pt x="866" y="1132"/>
                    <a:pt x="853" y="1133"/>
                  </a:cubicBezTo>
                  <a:cubicBezTo>
                    <a:pt x="847" y="1134"/>
                    <a:pt x="841" y="1134"/>
                    <a:pt x="834" y="1134"/>
                  </a:cubicBezTo>
                  <a:cubicBezTo>
                    <a:pt x="821" y="1135"/>
                    <a:pt x="800" y="1135"/>
                    <a:pt x="823" y="1140"/>
                  </a:cubicBezTo>
                  <a:cubicBezTo>
                    <a:pt x="829" y="1141"/>
                    <a:pt x="786" y="1142"/>
                    <a:pt x="831" y="1143"/>
                  </a:cubicBezTo>
                  <a:cubicBezTo>
                    <a:pt x="815" y="1145"/>
                    <a:pt x="746" y="1147"/>
                    <a:pt x="795" y="1150"/>
                  </a:cubicBezTo>
                  <a:cubicBezTo>
                    <a:pt x="807" y="1151"/>
                    <a:pt x="803" y="1151"/>
                    <a:pt x="794" y="1151"/>
                  </a:cubicBezTo>
                  <a:cubicBezTo>
                    <a:pt x="760" y="1154"/>
                    <a:pt x="787" y="1157"/>
                    <a:pt x="750" y="1159"/>
                  </a:cubicBezTo>
                  <a:cubicBezTo>
                    <a:pt x="800" y="1161"/>
                    <a:pt x="742" y="1163"/>
                    <a:pt x="789" y="1165"/>
                  </a:cubicBezTo>
                  <a:cubicBezTo>
                    <a:pt x="797" y="1165"/>
                    <a:pt x="783" y="1166"/>
                    <a:pt x="778" y="1167"/>
                  </a:cubicBezTo>
                  <a:cubicBezTo>
                    <a:pt x="789" y="1168"/>
                    <a:pt x="894" y="1168"/>
                    <a:pt x="853" y="1168"/>
                  </a:cubicBezTo>
                  <a:lnTo>
                    <a:pt x="853" y="1168"/>
                  </a:lnTo>
                  <a:cubicBezTo>
                    <a:pt x="884" y="1170"/>
                    <a:pt x="872" y="1171"/>
                    <a:pt x="884" y="1173"/>
                  </a:cubicBezTo>
                  <a:cubicBezTo>
                    <a:pt x="895" y="1174"/>
                    <a:pt x="877" y="1173"/>
                    <a:pt x="874" y="1173"/>
                  </a:cubicBezTo>
                  <a:cubicBezTo>
                    <a:pt x="879" y="1173"/>
                    <a:pt x="893" y="1173"/>
                    <a:pt x="884" y="1173"/>
                  </a:cubicBezTo>
                  <a:cubicBezTo>
                    <a:pt x="826" y="1174"/>
                    <a:pt x="807" y="1173"/>
                    <a:pt x="754" y="1170"/>
                  </a:cubicBezTo>
                  <a:lnTo>
                    <a:pt x="754" y="1175"/>
                  </a:lnTo>
                  <a:cubicBezTo>
                    <a:pt x="787" y="1172"/>
                    <a:pt x="870" y="1182"/>
                    <a:pt x="776" y="1184"/>
                  </a:cubicBezTo>
                  <a:cubicBezTo>
                    <a:pt x="744" y="1185"/>
                    <a:pt x="741" y="1168"/>
                    <a:pt x="687" y="1182"/>
                  </a:cubicBezTo>
                  <a:cubicBezTo>
                    <a:pt x="669" y="1196"/>
                    <a:pt x="642" y="1193"/>
                    <a:pt x="644" y="1199"/>
                  </a:cubicBezTo>
                  <a:cubicBezTo>
                    <a:pt x="579" y="1218"/>
                    <a:pt x="707" y="1217"/>
                    <a:pt x="747" y="1217"/>
                  </a:cubicBezTo>
                  <a:cubicBezTo>
                    <a:pt x="683" y="1217"/>
                    <a:pt x="753" y="1219"/>
                    <a:pt x="709" y="1219"/>
                  </a:cubicBezTo>
                  <a:cubicBezTo>
                    <a:pt x="724" y="1220"/>
                    <a:pt x="787" y="1220"/>
                    <a:pt x="767" y="1212"/>
                  </a:cubicBezTo>
                  <a:cubicBezTo>
                    <a:pt x="753" y="1210"/>
                    <a:pt x="782" y="1209"/>
                    <a:pt x="770" y="1208"/>
                  </a:cubicBezTo>
                  <a:cubicBezTo>
                    <a:pt x="756" y="1206"/>
                    <a:pt x="812" y="1205"/>
                    <a:pt x="775" y="1203"/>
                  </a:cubicBezTo>
                  <a:cubicBezTo>
                    <a:pt x="810" y="1203"/>
                    <a:pt x="747" y="1202"/>
                    <a:pt x="777" y="1201"/>
                  </a:cubicBezTo>
                  <a:cubicBezTo>
                    <a:pt x="809" y="1200"/>
                    <a:pt x="747" y="1199"/>
                    <a:pt x="773" y="1199"/>
                  </a:cubicBezTo>
                  <a:cubicBezTo>
                    <a:pt x="801" y="1198"/>
                    <a:pt x="785" y="1197"/>
                    <a:pt x="791" y="1196"/>
                  </a:cubicBezTo>
                  <a:cubicBezTo>
                    <a:pt x="795" y="1195"/>
                    <a:pt x="822" y="1195"/>
                    <a:pt x="792" y="1194"/>
                  </a:cubicBezTo>
                  <a:cubicBezTo>
                    <a:pt x="836" y="1189"/>
                    <a:pt x="830" y="1186"/>
                    <a:pt x="895" y="1180"/>
                  </a:cubicBezTo>
                  <a:cubicBezTo>
                    <a:pt x="857" y="1179"/>
                    <a:pt x="908" y="1178"/>
                    <a:pt x="877" y="1177"/>
                  </a:cubicBezTo>
                  <a:cubicBezTo>
                    <a:pt x="959" y="1179"/>
                    <a:pt x="970" y="1178"/>
                    <a:pt x="1031" y="1164"/>
                  </a:cubicBezTo>
                  <a:cubicBezTo>
                    <a:pt x="1058" y="1162"/>
                    <a:pt x="1027" y="1162"/>
                    <a:pt x="1029" y="1160"/>
                  </a:cubicBezTo>
                  <a:cubicBezTo>
                    <a:pt x="1035" y="1158"/>
                    <a:pt x="1042" y="1160"/>
                    <a:pt x="1041" y="1153"/>
                  </a:cubicBezTo>
                  <a:cubicBezTo>
                    <a:pt x="1067" y="1156"/>
                    <a:pt x="1140" y="1151"/>
                    <a:pt x="1103" y="1153"/>
                  </a:cubicBezTo>
                  <a:lnTo>
                    <a:pt x="1103" y="1153"/>
                  </a:lnTo>
                  <a:cubicBezTo>
                    <a:pt x="1104" y="1155"/>
                    <a:pt x="1117" y="1156"/>
                    <a:pt x="1106" y="1157"/>
                  </a:cubicBezTo>
                  <a:cubicBezTo>
                    <a:pt x="1096" y="1159"/>
                    <a:pt x="1132" y="1158"/>
                    <a:pt x="1124" y="1165"/>
                  </a:cubicBezTo>
                  <a:cubicBezTo>
                    <a:pt x="1140" y="1165"/>
                    <a:pt x="1149" y="1165"/>
                    <a:pt x="1161" y="1164"/>
                  </a:cubicBezTo>
                  <a:lnTo>
                    <a:pt x="1161" y="1169"/>
                  </a:lnTo>
                  <a:cubicBezTo>
                    <a:pt x="1143" y="1169"/>
                    <a:pt x="1133" y="1170"/>
                    <a:pt x="1124" y="1170"/>
                  </a:cubicBezTo>
                  <a:cubicBezTo>
                    <a:pt x="1162" y="1171"/>
                    <a:pt x="1098" y="1173"/>
                    <a:pt x="1144" y="1173"/>
                  </a:cubicBezTo>
                  <a:cubicBezTo>
                    <a:pt x="1077" y="1176"/>
                    <a:pt x="1175" y="1178"/>
                    <a:pt x="1106" y="1180"/>
                  </a:cubicBezTo>
                  <a:cubicBezTo>
                    <a:pt x="1140" y="1183"/>
                    <a:pt x="1115" y="1189"/>
                    <a:pt x="1125" y="1193"/>
                  </a:cubicBezTo>
                  <a:cubicBezTo>
                    <a:pt x="1130" y="1195"/>
                    <a:pt x="1095" y="1194"/>
                    <a:pt x="1082" y="1195"/>
                  </a:cubicBezTo>
                  <a:cubicBezTo>
                    <a:pt x="1082" y="1199"/>
                    <a:pt x="1088" y="1203"/>
                    <a:pt x="1079" y="1207"/>
                  </a:cubicBezTo>
                  <a:cubicBezTo>
                    <a:pt x="1076" y="1208"/>
                    <a:pt x="1099" y="1208"/>
                    <a:pt x="1092" y="1210"/>
                  </a:cubicBezTo>
                  <a:cubicBezTo>
                    <a:pt x="1076" y="1212"/>
                    <a:pt x="1051" y="1215"/>
                    <a:pt x="1061" y="1218"/>
                  </a:cubicBezTo>
                  <a:cubicBezTo>
                    <a:pt x="1068" y="1220"/>
                    <a:pt x="1047" y="1222"/>
                    <a:pt x="1078" y="1224"/>
                  </a:cubicBezTo>
                  <a:cubicBezTo>
                    <a:pt x="1034" y="1226"/>
                    <a:pt x="1087" y="1229"/>
                    <a:pt x="1048" y="1231"/>
                  </a:cubicBezTo>
                  <a:cubicBezTo>
                    <a:pt x="1063" y="1233"/>
                    <a:pt x="1037" y="1235"/>
                    <a:pt x="1040" y="1237"/>
                  </a:cubicBezTo>
                  <a:cubicBezTo>
                    <a:pt x="1043" y="1241"/>
                    <a:pt x="1039" y="1244"/>
                    <a:pt x="1041" y="1250"/>
                  </a:cubicBezTo>
                  <a:cubicBezTo>
                    <a:pt x="1041" y="1250"/>
                    <a:pt x="977" y="1248"/>
                    <a:pt x="1012" y="1250"/>
                  </a:cubicBezTo>
                  <a:cubicBezTo>
                    <a:pt x="1032" y="1251"/>
                    <a:pt x="987" y="1252"/>
                    <a:pt x="1020" y="1253"/>
                  </a:cubicBezTo>
                  <a:cubicBezTo>
                    <a:pt x="982" y="1254"/>
                    <a:pt x="1044" y="1256"/>
                    <a:pt x="1000" y="1256"/>
                  </a:cubicBezTo>
                  <a:cubicBezTo>
                    <a:pt x="1038" y="1258"/>
                    <a:pt x="1007" y="1259"/>
                    <a:pt x="1008" y="1260"/>
                  </a:cubicBezTo>
                  <a:cubicBezTo>
                    <a:pt x="1009" y="1261"/>
                    <a:pt x="1011" y="1262"/>
                    <a:pt x="999" y="1264"/>
                  </a:cubicBezTo>
                  <a:cubicBezTo>
                    <a:pt x="1039" y="1265"/>
                    <a:pt x="1024" y="1267"/>
                    <a:pt x="1016" y="1269"/>
                  </a:cubicBezTo>
                  <a:cubicBezTo>
                    <a:pt x="1007" y="1271"/>
                    <a:pt x="982" y="1273"/>
                    <a:pt x="936" y="1274"/>
                  </a:cubicBezTo>
                  <a:cubicBezTo>
                    <a:pt x="936" y="1294"/>
                    <a:pt x="937" y="1282"/>
                    <a:pt x="999" y="1286"/>
                  </a:cubicBezTo>
                  <a:cubicBezTo>
                    <a:pt x="999" y="1281"/>
                    <a:pt x="999" y="1282"/>
                    <a:pt x="991" y="1282"/>
                  </a:cubicBezTo>
                  <a:cubicBezTo>
                    <a:pt x="954" y="1281"/>
                    <a:pt x="997" y="1280"/>
                    <a:pt x="990" y="1279"/>
                  </a:cubicBezTo>
                  <a:cubicBezTo>
                    <a:pt x="983" y="1278"/>
                    <a:pt x="992" y="1277"/>
                    <a:pt x="1029" y="1276"/>
                  </a:cubicBezTo>
                  <a:cubicBezTo>
                    <a:pt x="1041" y="1278"/>
                    <a:pt x="1071" y="1276"/>
                    <a:pt x="1060" y="1283"/>
                  </a:cubicBezTo>
                  <a:cubicBezTo>
                    <a:pt x="1057" y="1284"/>
                    <a:pt x="1090" y="1285"/>
                    <a:pt x="1061" y="1286"/>
                  </a:cubicBezTo>
                  <a:cubicBezTo>
                    <a:pt x="1074" y="1287"/>
                    <a:pt x="1087" y="1287"/>
                    <a:pt x="1094" y="1287"/>
                  </a:cubicBezTo>
                  <a:cubicBezTo>
                    <a:pt x="1090" y="1288"/>
                    <a:pt x="1075" y="1289"/>
                    <a:pt x="1084" y="1290"/>
                  </a:cubicBezTo>
                  <a:cubicBezTo>
                    <a:pt x="1113" y="1292"/>
                    <a:pt x="1098" y="1294"/>
                    <a:pt x="1103" y="1296"/>
                  </a:cubicBezTo>
                  <a:cubicBezTo>
                    <a:pt x="1134" y="1300"/>
                    <a:pt x="1085" y="1299"/>
                    <a:pt x="1112" y="1301"/>
                  </a:cubicBezTo>
                  <a:cubicBezTo>
                    <a:pt x="1149" y="1305"/>
                    <a:pt x="1145" y="1302"/>
                    <a:pt x="1145" y="1314"/>
                  </a:cubicBezTo>
                  <a:cubicBezTo>
                    <a:pt x="1161" y="1314"/>
                    <a:pt x="1173" y="1314"/>
                    <a:pt x="1186" y="1314"/>
                  </a:cubicBezTo>
                  <a:cubicBezTo>
                    <a:pt x="1186" y="1322"/>
                    <a:pt x="1189" y="1318"/>
                    <a:pt x="1198" y="1322"/>
                  </a:cubicBezTo>
                  <a:cubicBezTo>
                    <a:pt x="1198" y="1323"/>
                    <a:pt x="1171" y="1323"/>
                    <a:pt x="1187" y="1324"/>
                  </a:cubicBezTo>
                  <a:cubicBezTo>
                    <a:pt x="1202" y="1325"/>
                    <a:pt x="1187" y="1326"/>
                    <a:pt x="1194" y="1326"/>
                  </a:cubicBezTo>
                  <a:cubicBezTo>
                    <a:pt x="1214" y="1327"/>
                    <a:pt x="1177" y="1328"/>
                    <a:pt x="1205" y="1329"/>
                  </a:cubicBezTo>
                  <a:cubicBezTo>
                    <a:pt x="1180" y="1329"/>
                    <a:pt x="1224" y="1331"/>
                    <a:pt x="1162" y="1331"/>
                  </a:cubicBezTo>
                  <a:cubicBezTo>
                    <a:pt x="1124" y="1330"/>
                    <a:pt x="1112" y="1333"/>
                    <a:pt x="1141" y="1333"/>
                  </a:cubicBezTo>
                  <a:cubicBezTo>
                    <a:pt x="1135" y="1333"/>
                    <a:pt x="1130" y="1334"/>
                    <a:pt x="1124" y="1334"/>
                  </a:cubicBezTo>
                  <a:cubicBezTo>
                    <a:pt x="1147" y="1335"/>
                    <a:pt x="1141" y="1336"/>
                    <a:pt x="1097" y="1336"/>
                  </a:cubicBezTo>
                  <a:cubicBezTo>
                    <a:pt x="1072" y="1337"/>
                    <a:pt x="1094" y="1336"/>
                    <a:pt x="1103" y="1336"/>
                  </a:cubicBezTo>
                  <a:cubicBezTo>
                    <a:pt x="1088" y="1337"/>
                    <a:pt x="1104" y="1336"/>
                    <a:pt x="1103" y="1334"/>
                  </a:cubicBezTo>
                  <a:cubicBezTo>
                    <a:pt x="1070" y="1333"/>
                    <a:pt x="1084" y="1334"/>
                    <a:pt x="1041" y="1336"/>
                  </a:cubicBezTo>
                  <a:cubicBezTo>
                    <a:pt x="1054" y="1337"/>
                    <a:pt x="1005" y="1338"/>
                    <a:pt x="1041" y="1339"/>
                  </a:cubicBezTo>
                  <a:cubicBezTo>
                    <a:pt x="1055" y="1350"/>
                    <a:pt x="1080" y="1348"/>
                    <a:pt x="1121" y="1355"/>
                  </a:cubicBezTo>
                  <a:cubicBezTo>
                    <a:pt x="1087" y="1356"/>
                    <a:pt x="1120" y="1357"/>
                    <a:pt x="1121" y="1358"/>
                  </a:cubicBezTo>
                  <a:cubicBezTo>
                    <a:pt x="1123" y="1359"/>
                    <a:pt x="1129" y="1361"/>
                    <a:pt x="1137" y="1362"/>
                  </a:cubicBezTo>
                  <a:cubicBezTo>
                    <a:pt x="1106" y="1366"/>
                    <a:pt x="1168" y="1366"/>
                    <a:pt x="1088" y="1369"/>
                  </a:cubicBezTo>
                  <a:cubicBezTo>
                    <a:pt x="1078" y="1369"/>
                    <a:pt x="1017" y="1371"/>
                    <a:pt x="1056" y="1373"/>
                  </a:cubicBezTo>
                  <a:cubicBezTo>
                    <a:pt x="1067" y="1373"/>
                    <a:pt x="1052" y="1375"/>
                    <a:pt x="1039" y="1376"/>
                  </a:cubicBezTo>
                  <a:cubicBezTo>
                    <a:pt x="1023" y="1377"/>
                    <a:pt x="1065" y="1378"/>
                    <a:pt x="1050" y="1379"/>
                  </a:cubicBezTo>
                  <a:cubicBezTo>
                    <a:pt x="1037" y="1380"/>
                    <a:pt x="1043" y="1381"/>
                    <a:pt x="1044" y="1384"/>
                  </a:cubicBezTo>
                  <a:cubicBezTo>
                    <a:pt x="1044" y="1384"/>
                    <a:pt x="1042" y="1383"/>
                    <a:pt x="1041" y="1383"/>
                  </a:cubicBezTo>
                  <a:cubicBezTo>
                    <a:pt x="1090" y="1389"/>
                    <a:pt x="966" y="1376"/>
                    <a:pt x="936" y="1375"/>
                  </a:cubicBezTo>
                  <a:lnTo>
                    <a:pt x="936" y="1376"/>
                  </a:lnTo>
                  <a:cubicBezTo>
                    <a:pt x="942" y="1377"/>
                    <a:pt x="948" y="1377"/>
                    <a:pt x="954" y="1377"/>
                  </a:cubicBezTo>
                  <a:cubicBezTo>
                    <a:pt x="948" y="1377"/>
                    <a:pt x="942" y="1377"/>
                    <a:pt x="936" y="1377"/>
                  </a:cubicBezTo>
                  <a:cubicBezTo>
                    <a:pt x="1014" y="1384"/>
                    <a:pt x="1065" y="1411"/>
                    <a:pt x="1145" y="1412"/>
                  </a:cubicBezTo>
                  <a:cubicBezTo>
                    <a:pt x="1146" y="1414"/>
                    <a:pt x="1142" y="1416"/>
                    <a:pt x="1145" y="1417"/>
                  </a:cubicBezTo>
                  <a:cubicBezTo>
                    <a:pt x="1148" y="1418"/>
                    <a:pt x="1134" y="1419"/>
                    <a:pt x="1157" y="1420"/>
                  </a:cubicBezTo>
                  <a:cubicBezTo>
                    <a:pt x="1168" y="1420"/>
                    <a:pt x="1145" y="1421"/>
                    <a:pt x="1163" y="1422"/>
                  </a:cubicBezTo>
                  <a:cubicBezTo>
                    <a:pt x="1175" y="1423"/>
                    <a:pt x="1159" y="1424"/>
                    <a:pt x="1167" y="1425"/>
                  </a:cubicBezTo>
                  <a:cubicBezTo>
                    <a:pt x="1135" y="1432"/>
                    <a:pt x="970" y="1416"/>
                    <a:pt x="898" y="1410"/>
                  </a:cubicBezTo>
                  <a:cubicBezTo>
                    <a:pt x="929" y="1411"/>
                    <a:pt x="848" y="1411"/>
                    <a:pt x="892" y="1412"/>
                  </a:cubicBezTo>
                  <a:cubicBezTo>
                    <a:pt x="890" y="1415"/>
                    <a:pt x="899" y="1418"/>
                    <a:pt x="957" y="1421"/>
                  </a:cubicBezTo>
                  <a:cubicBezTo>
                    <a:pt x="960" y="1426"/>
                    <a:pt x="1008" y="1429"/>
                    <a:pt x="1025" y="1435"/>
                  </a:cubicBezTo>
                  <a:cubicBezTo>
                    <a:pt x="1059" y="1436"/>
                    <a:pt x="1003" y="1437"/>
                    <a:pt x="1032" y="1437"/>
                  </a:cubicBezTo>
                  <a:cubicBezTo>
                    <a:pt x="1043" y="1438"/>
                    <a:pt x="1020" y="1439"/>
                    <a:pt x="1038" y="1439"/>
                  </a:cubicBezTo>
                  <a:cubicBezTo>
                    <a:pt x="1050" y="1440"/>
                    <a:pt x="1035" y="1441"/>
                    <a:pt x="1042" y="1442"/>
                  </a:cubicBezTo>
                  <a:cubicBezTo>
                    <a:pt x="1049" y="1443"/>
                    <a:pt x="1056" y="1443"/>
                    <a:pt x="1045" y="1444"/>
                  </a:cubicBezTo>
                  <a:cubicBezTo>
                    <a:pt x="1085" y="1445"/>
                    <a:pt x="1017" y="1446"/>
                    <a:pt x="1055" y="1446"/>
                  </a:cubicBezTo>
                  <a:cubicBezTo>
                    <a:pt x="1064" y="1449"/>
                    <a:pt x="1074" y="1451"/>
                    <a:pt x="1081" y="1454"/>
                  </a:cubicBezTo>
                  <a:cubicBezTo>
                    <a:pt x="1073" y="1457"/>
                    <a:pt x="1007" y="1457"/>
                    <a:pt x="1055" y="1459"/>
                  </a:cubicBezTo>
                  <a:cubicBezTo>
                    <a:pt x="1109" y="1460"/>
                    <a:pt x="1053" y="1464"/>
                    <a:pt x="1114" y="1468"/>
                  </a:cubicBezTo>
                  <a:cubicBezTo>
                    <a:pt x="1124" y="1469"/>
                    <a:pt x="1113" y="1469"/>
                    <a:pt x="1106" y="1469"/>
                  </a:cubicBezTo>
                  <a:cubicBezTo>
                    <a:pt x="1140" y="1470"/>
                    <a:pt x="1100" y="1471"/>
                    <a:pt x="1114" y="1471"/>
                  </a:cubicBezTo>
                  <a:cubicBezTo>
                    <a:pt x="1129" y="1472"/>
                    <a:pt x="1110" y="1474"/>
                    <a:pt x="1127" y="1475"/>
                  </a:cubicBezTo>
                  <a:cubicBezTo>
                    <a:pt x="1159" y="1476"/>
                    <a:pt x="1106" y="1477"/>
                    <a:pt x="1127" y="1477"/>
                  </a:cubicBezTo>
                  <a:cubicBezTo>
                    <a:pt x="1152" y="1478"/>
                    <a:pt x="1124" y="1479"/>
                    <a:pt x="1141" y="1480"/>
                  </a:cubicBezTo>
                  <a:cubicBezTo>
                    <a:pt x="1160" y="1481"/>
                    <a:pt x="1140" y="1482"/>
                    <a:pt x="1145" y="1489"/>
                  </a:cubicBezTo>
                  <a:cubicBezTo>
                    <a:pt x="1163" y="1489"/>
                    <a:pt x="1175" y="1490"/>
                    <a:pt x="1188" y="1490"/>
                  </a:cubicBezTo>
                  <a:cubicBezTo>
                    <a:pt x="1166" y="1491"/>
                    <a:pt x="1134" y="1491"/>
                    <a:pt x="1145" y="1493"/>
                  </a:cubicBezTo>
                  <a:cubicBezTo>
                    <a:pt x="1154" y="1494"/>
                    <a:pt x="1167" y="1495"/>
                    <a:pt x="1145" y="1496"/>
                  </a:cubicBezTo>
                  <a:cubicBezTo>
                    <a:pt x="1180" y="1497"/>
                    <a:pt x="1137" y="1498"/>
                    <a:pt x="1155" y="1498"/>
                  </a:cubicBezTo>
                  <a:cubicBezTo>
                    <a:pt x="1179" y="1498"/>
                    <a:pt x="1197" y="1498"/>
                    <a:pt x="1168" y="1499"/>
                  </a:cubicBezTo>
                  <a:cubicBezTo>
                    <a:pt x="1198" y="1500"/>
                    <a:pt x="1153" y="1501"/>
                    <a:pt x="1165" y="1502"/>
                  </a:cubicBezTo>
                  <a:cubicBezTo>
                    <a:pt x="1171" y="1502"/>
                    <a:pt x="1177" y="1502"/>
                    <a:pt x="1183" y="1503"/>
                  </a:cubicBezTo>
                  <a:cubicBezTo>
                    <a:pt x="1173" y="1503"/>
                    <a:pt x="1165" y="1502"/>
                    <a:pt x="1155" y="1506"/>
                  </a:cubicBezTo>
                  <a:cubicBezTo>
                    <a:pt x="1158" y="1506"/>
                    <a:pt x="1170" y="1507"/>
                    <a:pt x="1182" y="1507"/>
                  </a:cubicBezTo>
                  <a:cubicBezTo>
                    <a:pt x="1177" y="1508"/>
                    <a:pt x="1162" y="1508"/>
                    <a:pt x="1167" y="1509"/>
                  </a:cubicBezTo>
                  <a:cubicBezTo>
                    <a:pt x="1204" y="1511"/>
                    <a:pt x="1188" y="1514"/>
                    <a:pt x="1164" y="1516"/>
                  </a:cubicBezTo>
                  <a:cubicBezTo>
                    <a:pt x="1177" y="1516"/>
                    <a:pt x="1189" y="1516"/>
                    <a:pt x="1207" y="1517"/>
                  </a:cubicBezTo>
                  <a:cubicBezTo>
                    <a:pt x="1211" y="1535"/>
                    <a:pt x="1193" y="1534"/>
                    <a:pt x="1231" y="1536"/>
                  </a:cubicBezTo>
                  <a:cubicBezTo>
                    <a:pt x="1277" y="1539"/>
                    <a:pt x="1224" y="1541"/>
                    <a:pt x="1210" y="1543"/>
                  </a:cubicBezTo>
                  <a:cubicBezTo>
                    <a:pt x="1225" y="1543"/>
                    <a:pt x="1237" y="1543"/>
                    <a:pt x="1243" y="1543"/>
                  </a:cubicBezTo>
                  <a:cubicBezTo>
                    <a:pt x="1234" y="1544"/>
                    <a:pt x="1211" y="1546"/>
                    <a:pt x="1219" y="1546"/>
                  </a:cubicBezTo>
                  <a:cubicBezTo>
                    <a:pt x="1234" y="1548"/>
                    <a:pt x="1225" y="1549"/>
                    <a:pt x="1233" y="1550"/>
                  </a:cubicBezTo>
                  <a:cubicBezTo>
                    <a:pt x="1241" y="1551"/>
                    <a:pt x="1227" y="1551"/>
                    <a:pt x="1228" y="1552"/>
                  </a:cubicBezTo>
                  <a:cubicBezTo>
                    <a:pt x="1230" y="1553"/>
                    <a:pt x="1249" y="1555"/>
                    <a:pt x="1236" y="1556"/>
                  </a:cubicBezTo>
                  <a:cubicBezTo>
                    <a:pt x="1228" y="1557"/>
                    <a:pt x="1260" y="1557"/>
                    <a:pt x="1229" y="1558"/>
                  </a:cubicBezTo>
                  <a:cubicBezTo>
                    <a:pt x="1225" y="1558"/>
                    <a:pt x="1238" y="1559"/>
                    <a:pt x="1239" y="1560"/>
                  </a:cubicBezTo>
                  <a:cubicBezTo>
                    <a:pt x="1239" y="1560"/>
                    <a:pt x="1226" y="1562"/>
                    <a:pt x="1232" y="1562"/>
                  </a:cubicBezTo>
                  <a:cubicBezTo>
                    <a:pt x="1259" y="1562"/>
                    <a:pt x="1214" y="1563"/>
                    <a:pt x="1246" y="1564"/>
                  </a:cubicBezTo>
                  <a:cubicBezTo>
                    <a:pt x="1260" y="1565"/>
                    <a:pt x="1246" y="1565"/>
                    <a:pt x="1249" y="1570"/>
                  </a:cubicBezTo>
                  <a:cubicBezTo>
                    <a:pt x="1246" y="1577"/>
                    <a:pt x="1260" y="1574"/>
                    <a:pt x="1228" y="1576"/>
                  </a:cubicBezTo>
                  <a:cubicBezTo>
                    <a:pt x="1262" y="1577"/>
                    <a:pt x="1212" y="1578"/>
                    <a:pt x="1229" y="1579"/>
                  </a:cubicBezTo>
                  <a:cubicBezTo>
                    <a:pt x="1244" y="1580"/>
                    <a:pt x="1235" y="1580"/>
                    <a:pt x="1230" y="1581"/>
                  </a:cubicBezTo>
                  <a:cubicBezTo>
                    <a:pt x="1225" y="1582"/>
                    <a:pt x="1245" y="1583"/>
                    <a:pt x="1241" y="1583"/>
                  </a:cubicBezTo>
                  <a:cubicBezTo>
                    <a:pt x="1207" y="1584"/>
                    <a:pt x="1272" y="1585"/>
                    <a:pt x="1232" y="1585"/>
                  </a:cubicBezTo>
                  <a:cubicBezTo>
                    <a:pt x="1245" y="1586"/>
                    <a:pt x="1232" y="1587"/>
                    <a:pt x="1234" y="1587"/>
                  </a:cubicBezTo>
                  <a:cubicBezTo>
                    <a:pt x="1265" y="1588"/>
                    <a:pt x="1219" y="1588"/>
                    <a:pt x="1236" y="1589"/>
                  </a:cubicBezTo>
                  <a:cubicBezTo>
                    <a:pt x="1257" y="1590"/>
                    <a:pt x="1258" y="1591"/>
                    <a:pt x="1239" y="1591"/>
                  </a:cubicBezTo>
                  <a:cubicBezTo>
                    <a:pt x="1211" y="1592"/>
                    <a:pt x="1246" y="1593"/>
                    <a:pt x="1243" y="1594"/>
                  </a:cubicBezTo>
                  <a:cubicBezTo>
                    <a:pt x="1191" y="1590"/>
                    <a:pt x="1225" y="1601"/>
                    <a:pt x="1186" y="1604"/>
                  </a:cubicBezTo>
                  <a:cubicBezTo>
                    <a:pt x="1187" y="1612"/>
                    <a:pt x="1141" y="1614"/>
                    <a:pt x="1126" y="1618"/>
                  </a:cubicBezTo>
                  <a:cubicBezTo>
                    <a:pt x="1162" y="1618"/>
                    <a:pt x="1104" y="1620"/>
                    <a:pt x="1144" y="1620"/>
                  </a:cubicBezTo>
                  <a:cubicBezTo>
                    <a:pt x="1114" y="1623"/>
                    <a:pt x="1100" y="1629"/>
                    <a:pt x="1041" y="1638"/>
                  </a:cubicBezTo>
                  <a:cubicBezTo>
                    <a:pt x="1046" y="1638"/>
                    <a:pt x="1052" y="1638"/>
                    <a:pt x="1058" y="1639"/>
                  </a:cubicBezTo>
                  <a:cubicBezTo>
                    <a:pt x="1039" y="1640"/>
                    <a:pt x="1006" y="1640"/>
                    <a:pt x="999" y="1653"/>
                  </a:cubicBezTo>
                  <a:cubicBezTo>
                    <a:pt x="976" y="1654"/>
                    <a:pt x="957" y="1655"/>
                    <a:pt x="942" y="1656"/>
                  </a:cubicBezTo>
                  <a:cubicBezTo>
                    <a:pt x="981" y="1659"/>
                    <a:pt x="921" y="1660"/>
                    <a:pt x="924" y="1662"/>
                  </a:cubicBezTo>
                  <a:cubicBezTo>
                    <a:pt x="925" y="1664"/>
                    <a:pt x="909" y="1665"/>
                    <a:pt x="917" y="1666"/>
                  </a:cubicBezTo>
                  <a:cubicBezTo>
                    <a:pt x="921" y="1667"/>
                    <a:pt x="883" y="1667"/>
                    <a:pt x="906" y="1668"/>
                  </a:cubicBezTo>
                  <a:cubicBezTo>
                    <a:pt x="900" y="1670"/>
                    <a:pt x="903" y="1670"/>
                    <a:pt x="882" y="1672"/>
                  </a:cubicBezTo>
                  <a:cubicBezTo>
                    <a:pt x="876" y="1673"/>
                    <a:pt x="895" y="1674"/>
                    <a:pt x="891" y="1674"/>
                  </a:cubicBezTo>
                  <a:cubicBezTo>
                    <a:pt x="876" y="1676"/>
                    <a:pt x="825" y="1678"/>
                    <a:pt x="871" y="1680"/>
                  </a:cubicBezTo>
                  <a:cubicBezTo>
                    <a:pt x="833" y="1683"/>
                    <a:pt x="853" y="1683"/>
                    <a:pt x="817" y="1687"/>
                  </a:cubicBezTo>
                  <a:cubicBezTo>
                    <a:pt x="850" y="1688"/>
                    <a:pt x="929" y="1683"/>
                    <a:pt x="895" y="1685"/>
                  </a:cubicBezTo>
                  <a:lnTo>
                    <a:pt x="895" y="1685"/>
                  </a:lnTo>
                  <a:cubicBezTo>
                    <a:pt x="900" y="1687"/>
                    <a:pt x="868" y="1686"/>
                    <a:pt x="853" y="1687"/>
                  </a:cubicBezTo>
                  <a:cubicBezTo>
                    <a:pt x="843" y="1690"/>
                    <a:pt x="918" y="1688"/>
                    <a:pt x="874" y="1689"/>
                  </a:cubicBezTo>
                  <a:lnTo>
                    <a:pt x="874" y="1689"/>
                  </a:lnTo>
                  <a:cubicBezTo>
                    <a:pt x="815" y="1694"/>
                    <a:pt x="809" y="1702"/>
                    <a:pt x="774" y="1700"/>
                  </a:cubicBezTo>
                  <a:cubicBezTo>
                    <a:pt x="819" y="1702"/>
                    <a:pt x="741" y="1701"/>
                    <a:pt x="749" y="1702"/>
                  </a:cubicBezTo>
                  <a:cubicBezTo>
                    <a:pt x="747" y="1708"/>
                    <a:pt x="760" y="1705"/>
                    <a:pt x="728" y="1707"/>
                  </a:cubicBezTo>
                  <a:cubicBezTo>
                    <a:pt x="767" y="1708"/>
                    <a:pt x="733" y="1709"/>
                    <a:pt x="726" y="1709"/>
                  </a:cubicBezTo>
                  <a:cubicBezTo>
                    <a:pt x="713" y="1710"/>
                    <a:pt x="728" y="1711"/>
                    <a:pt x="716" y="1712"/>
                  </a:cubicBezTo>
                  <a:cubicBezTo>
                    <a:pt x="694" y="1713"/>
                    <a:pt x="727" y="1714"/>
                    <a:pt x="687" y="1715"/>
                  </a:cubicBezTo>
                  <a:cubicBezTo>
                    <a:pt x="693" y="1716"/>
                    <a:pt x="666" y="1717"/>
                    <a:pt x="678" y="1719"/>
                  </a:cubicBezTo>
                  <a:cubicBezTo>
                    <a:pt x="666" y="1719"/>
                    <a:pt x="671" y="1719"/>
                    <a:pt x="676" y="1720"/>
                  </a:cubicBezTo>
                  <a:cubicBezTo>
                    <a:pt x="704" y="1721"/>
                    <a:pt x="640" y="1721"/>
                    <a:pt x="653" y="1723"/>
                  </a:cubicBezTo>
                  <a:cubicBezTo>
                    <a:pt x="672" y="1723"/>
                    <a:pt x="663" y="1724"/>
                    <a:pt x="675" y="1725"/>
                  </a:cubicBezTo>
                  <a:cubicBezTo>
                    <a:pt x="687" y="1726"/>
                    <a:pt x="668" y="1726"/>
                    <a:pt x="666" y="1725"/>
                  </a:cubicBezTo>
                  <a:cubicBezTo>
                    <a:pt x="671" y="1725"/>
                    <a:pt x="684" y="1725"/>
                    <a:pt x="675" y="1725"/>
                  </a:cubicBezTo>
                  <a:cubicBezTo>
                    <a:pt x="591" y="1725"/>
                    <a:pt x="617" y="1726"/>
                    <a:pt x="571" y="1735"/>
                  </a:cubicBezTo>
                  <a:cubicBezTo>
                    <a:pt x="569" y="1738"/>
                    <a:pt x="522" y="1741"/>
                    <a:pt x="503" y="1745"/>
                  </a:cubicBezTo>
                  <a:cubicBezTo>
                    <a:pt x="497" y="1746"/>
                    <a:pt x="462" y="1747"/>
                    <a:pt x="498" y="1748"/>
                  </a:cubicBezTo>
                  <a:cubicBezTo>
                    <a:pt x="446" y="1753"/>
                    <a:pt x="453" y="1756"/>
                    <a:pt x="437" y="1758"/>
                  </a:cubicBezTo>
                  <a:cubicBezTo>
                    <a:pt x="443" y="1759"/>
                    <a:pt x="448" y="1759"/>
                    <a:pt x="454" y="1759"/>
                  </a:cubicBezTo>
                  <a:cubicBezTo>
                    <a:pt x="448" y="1759"/>
                    <a:pt x="443" y="1759"/>
                    <a:pt x="437" y="1759"/>
                  </a:cubicBezTo>
                  <a:cubicBezTo>
                    <a:pt x="440" y="1761"/>
                    <a:pt x="352" y="1763"/>
                    <a:pt x="413" y="1765"/>
                  </a:cubicBezTo>
                  <a:cubicBezTo>
                    <a:pt x="413" y="1765"/>
                    <a:pt x="407" y="1765"/>
                    <a:pt x="406" y="1765"/>
                  </a:cubicBezTo>
                  <a:cubicBezTo>
                    <a:pt x="377" y="1766"/>
                    <a:pt x="390" y="1767"/>
                    <a:pt x="374" y="1769"/>
                  </a:cubicBezTo>
                  <a:cubicBezTo>
                    <a:pt x="441" y="1770"/>
                    <a:pt x="355" y="1773"/>
                    <a:pt x="356" y="1774"/>
                  </a:cubicBezTo>
                  <a:cubicBezTo>
                    <a:pt x="399" y="1775"/>
                    <a:pt x="357" y="1777"/>
                    <a:pt x="382" y="1779"/>
                  </a:cubicBezTo>
                  <a:cubicBezTo>
                    <a:pt x="390" y="1779"/>
                    <a:pt x="400" y="1780"/>
                    <a:pt x="394" y="1781"/>
                  </a:cubicBezTo>
                  <a:cubicBezTo>
                    <a:pt x="358" y="1782"/>
                    <a:pt x="392" y="1785"/>
                    <a:pt x="369" y="1786"/>
                  </a:cubicBezTo>
                  <a:cubicBezTo>
                    <a:pt x="341" y="1789"/>
                    <a:pt x="361" y="1791"/>
                    <a:pt x="354" y="1793"/>
                  </a:cubicBezTo>
                  <a:cubicBezTo>
                    <a:pt x="351" y="1794"/>
                    <a:pt x="355" y="1795"/>
                    <a:pt x="353" y="1796"/>
                  </a:cubicBezTo>
                  <a:cubicBezTo>
                    <a:pt x="338" y="1799"/>
                    <a:pt x="306" y="1797"/>
                    <a:pt x="311" y="1801"/>
                  </a:cubicBezTo>
                  <a:cubicBezTo>
                    <a:pt x="308" y="1802"/>
                    <a:pt x="278" y="1805"/>
                    <a:pt x="283" y="1808"/>
                  </a:cubicBezTo>
                  <a:cubicBezTo>
                    <a:pt x="285" y="1809"/>
                    <a:pt x="254" y="1809"/>
                    <a:pt x="287" y="1810"/>
                  </a:cubicBezTo>
                  <a:cubicBezTo>
                    <a:pt x="331" y="1814"/>
                    <a:pt x="281" y="1811"/>
                    <a:pt x="292" y="1822"/>
                  </a:cubicBezTo>
                  <a:cubicBezTo>
                    <a:pt x="281" y="1828"/>
                    <a:pt x="300" y="1831"/>
                    <a:pt x="300" y="1833"/>
                  </a:cubicBezTo>
                  <a:cubicBezTo>
                    <a:pt x="299" y="1835"/>
                    <a:pt x="336" y="1836"/>
                    <a:pt x="291" y="1837"/>
                  </a:cubicBezTo>
                  <a:cubicBezTo>
                    <a:pt x="335" y="1838"/>
                    <a:pt x="301" y="1839"/>
                    <a:pt x="292" y="1841"/>
                  </a:cubicBezTo>
                  <a:cubicBezTo>
                    <a:pt x="289" y="1841"/>
                    <a:pt x="294" y="1842"/>
                    <a:pt x="302" y="1842"/>
                  </a:cubicBezTo>
                  <a:cubicBezTo>
                    <a:pt x="319" y="1843"/>
                    <a:pt x="277" y="1843"/>
                    <a:pt x="310" y="1844"/>
                  </a:cubicBezTo>
                  <a:cubicBezTo>
                    <a:pt x="320" y="1844"/>
                    <a:pt x="308" y="1846"/>
                    <a:pt x="332" y="1847"/>
                  </a:cubicBezTo>
                  <a:cubicBezTo>
                    <a:pt x="294" y="1847"/>
                    <a:pt x="335" y="1848"/>
                    <a:pt x="333" y="1849"/>
                  </a:cubicBezTo>
                  <a:cubicBezTo>
                    <a:pt x="324" y="1864"/>
                    <a:pt x="386" y="1865"/>
                    <a:pt x="395" y="1864"/>
                  </a:cubicBezTo>
                  <a:cubicBezTo>
                    <a:pt x="392" y="1873"/>
                    <a:pt x="402" y="1872"/>
                    <a:pt x="407" y="1874"/>
                  </a:cubicBezTo>
                  <a:cubicBezTo>
                    <a:pt x="407" y="1875"/>
                    <a:pt x="388" y="1876"/>
                    <a:pt x="398" y="1876"/>
                  </a:cubicBezTo>
                  <a:cubicBezTo>
                    <a:pt x="425" y="1882"/>
                    <a:pt x="461" y="1887"/>
                    <a:pt x="480" y="1891"/>
                  </a:cubicBezTo>
                  <a:cubicBezTo>
                    <a:pt x="540" y="1899"/>
                    <a:pt x="527" y="1904"/>
                    <a:pt x="589" y="1913"/>
                  </a:cubicBezTo>
                  <a:cubicBezTo>
                    <a:pt x="591" y="1913"/>
                    <a:pt x="598" y="1914"/>
                    <a:pt x="595" y="1914"/>
                  </a:cubicBezTo>
                  <a:cubicBezTo>
                    <a:pt x="550" y="1915"/>
                    <a:pt x="639" y="1919"/>
                    <a:pt x="625" y="1924"/>
                  </a:cubicBezTo>
                  <a:cubicBezTo>
                    <a:pt x="656" y="1929"/>
                    <a:pt x="673" y="1934"/>
                    <a:pt x="708" y="1943"/>
                  </a:cubicBezTo>
                  <a:cubicBezTo>
                    <a:pt x="707" y="1944"/>
                    <a:pt x="695" y="1946"/>
                    <a:pt x="711" y="1947"/>
                  </a:cubicBezTo>
                  <a:cubicBezTo>
                    <a:pt x="728" y="1948"/>
                    <a:pt x="704" y="1949"/>
                    <a:pt x="719" y="1950"/>
                  </a:cubicBezTo>
                  <a:cubicBezTo>
                    <a:pt x="697" y="1950"/>
                    <a:pt x="747" y="1951"/>
                    <a:pt x="709" y="1952"/>
                  </a:cubicBezTo>
                  <a:cubicBezTo>
                    <a:pt x="730" y="1952"/>
                    <a:pt x="726" y="1953"/>
                    <a:pt x="709" y="1953"/>
                  </a:cubicBezTo>
                  <a:cubicBezTo>
                    <a:pt x="746" y="1954"/>
                    <a:pt x="698" y="1955"/>
                    <a:pt x="718" y="1955"/>
                  </a:cubicBezTo>
                  <a:cubicBezTo>
                    <a:pt x="749" y="1956"/>
                    <a:pt x="702" y="1957"/>
                    <a:pt x="715" y="1957"/>
                  </a:cubicBezTo>
                  <a:cubicBezTo>
                    <a:pt x="741" y="1959"/>
                    <a:pt x="720" y="1960"/>
                    <a:pt x="729" y="1961"/>
                  </a:cubicBezTo>
                  <a:cubicBezTo>
                    <a:pt x="783" y="1966"/>
                    <a:pt x="769" y="1971"/>
                    <a:pt x="811" y="1977"/>
                  </a:cubicBezTo>
                  <a:cubicBezTo>
                    <a:pt x="756" y="1978"/>
                    <a:pt x="833" y="1980"/>
                    <a:pt x="813" y="1981"/>
                  </a:cubicBezTo>
                  <a:cubicBezTo>
                    <a:pt x="811" y="1981"/>
                    <a:pt x="838" y="1982"/>
                    <a:pt x="818" y="1982"/>
                  </a:cubicBezTo>
                  <a:cubicBezTo>
                    <a:pt x="812" y="1983"/>
                    <a:pt x="830" y="1984"/>
                    <a:pt x="832" y="1984"/>
                  </a:cubicBezTo>
                  <a:cubicBezTo>
                    <a:pt x="834" y="1985"/>
                    <a:pt x="823" y="1987"/>
                    <a:pt x="835" y="1987"/>
                  </a:cubicBezTo>
                  <a:cubicBezTo>
                    <a:pt x="850" y="1988"/>
                    <a:pt x="827" y="1990"/>
                    <a:pt x="847" y="1990"/>
                  </a:cubicBezTo>
                  <a:cubicBezTo>
                    <a:pt x="874" y="1991"/>
                    <a:pt x="812" y="1992"/>
                    <a:pt x="848" y="1993"/>
                  </a:cubicBezTo>
                  <a:cubicBezTo>
                    <a:pt x="826" y="1994"/>
                    <a:pt x="858" y="1995"/>
                    <a:pt x="854" y="1996"/>
                  </a:cubicBezTo>
                  <a:cubicBezTo>
                    <a:pt x="850" y="1997"/>
                    <a:pt x="862" y="1999"/>
                    <a:pt x="851" y="2000"/>
                  </a:cubicBezTo>
                  <a:cubicBezTo>
                    <a:pt x="841" y="2001"/>
                    <a:pt x="890" y="2001"/>
                    <a:pt x="861" y="2002"/>
                  </a:cubicBezTo>
                  <a:cubicBezTo>
                    <a:pt x="850" y="2002"/>
                    <a:pt x="879" y="2003"/>
                    <a:pt x="856" y="2004"/>
                  </a:cubicBezTo>
                  <a:cubicBezTo>
                    <a:pt x="902" y="2006"/>
                    <a:pt x="848" y="2010"/>
                    <a:pt x="890" y="2012"/>
                  </a:cubicBezTo>
                  <a:cubicBezTo>
                    <a:pt x="852" y="2013"/>
                    <a:pt x="897" y="2014"/>
                    <a:pt x="886" y="2014"/>
                  </a:cubicBezTo>
                  <a:cubicBezTo>
                    <a:pt x="870" y="2015"/>
                    <a:pt x="902" y="2016"/>
                    <a:pt x="897" y="2017"/>
                  </a:cubicBezTo>
                  <a:cubicBezTo>
                    <a:pt x="894" y="2019"/>
                    <a:pt x="909" y="2021"/>
                    <a:pt x="914" y="2023"/>
                  </a:cubicBezTo>
                  <a:cubicBezTo>
                    <a:pt x="919" y="2024"/>
                    <a:pt x="925" y="2026"/>
                    <a:pt x="913" y="2027"/>
                  </a:cubicBezTo>
                  <a:cubicBezTo>
                    <a:pt x="901" y="2028"/>
                    <a:pt x="947" y="2029"/>
                    <a:pt x="923" y="2030"/>
                  </a:cubicBezTo>
                  <a:cubicBezTo>
                    <a:pt x="916" y="2030"/>
                    <a:pt x="930" y="2031"/>
                    <a:pt x="918" y="2032"/>
                  </a:cubicBezTo>
                  <a:cubicBezTo>
                    <a:pt x="909" y="2032"/>
                    <a:pt x="912" y="2034"/>
                    <a:pt x="921" y="2034"/>
                  </a:cubicBezTo>
                  <a:cubicBezTo>
                    <a:pt x="957" y="2035"/>
                    <a:pt x="900" y="2035"/>
                    <a:pt x="928" y="2036"/>
                  </a:cubicBezTo>
                  <a:cubicBezTo>
                    <a:pt x="964" y="2037"/>
                    <a:pt x="907" y="2038"/>
                    <a:pt x="916" y="2038"/>
                  </a:cubicBezTo>
                  <a:cubicBezTo>
                    <a:pt x="926" y="2039"/>
                    <a:pt x="949" y="2040"/>
                    <a:pt x="929" y="2041"/>
                  </a:cubicBezTo>
                  <a:cubicBezTo>
                    <a:pt x="918" y="2043"/>
                    <a:pt x="942" y="2042"/>
                    <a:pt x="936" y="2048"/>
                  </a:cubicBezTo>
                  <a:cubicBezTo>
                    <a:pt x="939" y="2053"/>
                    <a:pt x="928" y="2054"/>
                    <a:pt x="939" y="2055"/>
                  </a:cubicBezTo>
                  <a:cubicBezTo>
                    <a:pt x="948" y="2057"/>
                    <a:pt x="910" y="2058"/>
                    <a:pt x="933" y="2059"/>
                  </a:cubicBezTo>
                  <a:cubicBezTo>
                    <a:pt x="950" y="2060"/>
                    <a:pt x="936" y="2062"/>
                    <a:pt x="936" y="2064"/>
                  </a:cubicBezTo>
                  <a:lnTo>
                    <a:pt x="954" y="2064"/>
                  </a:lnTo>
                  <a:cubicBezTo>
                    <a:pt x="948" y="2064"/>
                    <a:pt x="942" y="2064"/>
                    <a:pt x="936" y="2064"/>
                  </a:cubicBezTo>
                  <a:cubicBezTo>
                    <a:pt x="936" y="2067"/>
                    <a:pt x="930" y="2069"/>
                    <a:pt x="938" y="2072"/>
                  </a:cubicBezTo>
                  <a:cubicBezTo>
                    <a:pt x="947" y="2074"/>
                    <a:pt x="902" y="2077"/>
                    <a:pt x="936" y="2079"/>
                  </a:cubicBezTo>
                  <a:cubicBezTo>
                    <a:pt x="938" y="2079"/>
                    <a:pt x="918" y="2081"/>
                    <a:pt x="919" y="2083"/>
                  </a:cubicBezTo>
                  <a:cubicBezTo>
                    <a:pt x="919" y="2083"/>
                    <a:pt x="933" y="2084"/>
                    <a:pt x="918" y="2085"/>
                  </a:cubicBezTo>
                  <a:cubicBezTo>
                    <a:pt x="816" y="2107"/>
                    <a:pt x="744" y="2117"/>
                    <a:pt x="601" y="2128"/>
                  </a:cubicBezTo>
                  <a:cubicBezTo>
                    <a:pt x="640" y="2133"/>
                    <a:pt x="514" y="2143"/>
                    <a:pt x="500" y="2144"/>
                  </a:cubicBezTo>
                  <a:cubicBezTo>
                    <a:pt x="535" y="2145"/>
                    <a:pt x="482" y="2146"/>
                    <a:pt x="496" y="2147"/>
                  </a:cubicBezTo>
                  <a:cubicBezTo>
                    <a:pt x="452" y="2153"/>
                    <a:pt x="426" y="2156"/>
                    <a:pt x="395" y="2161"/>
                  </a:cubicBezTo>
                  <a:cubicBezTo>
                    <a:pt x="379" y="2163"/>
                    <a:pt x="375" y="2164"/>
                    <a:pt x="410" y="2166"/>
                  </a:cubicBezTo>
                  <a:cubicBezTo>
                    <a:pt x="492" y="2171"/>
                    <a:pt x="363" y="2172"/>
                    <a:pt x="414" y="2174"/>
                  </a:cubicBezTo>
                  <a:cubicBezTo>
                    <a:pt x="401" y="2175"/>
                    <a:pt x="388" y="2175"/>
                    <a:pt x="374" y="2176"/>
                  </a:cubicBezTo>
                  <a:cubicBezTo>
                    <a:pt x="409" y="2177"/>
                    <a:pt x="364" y="2178"/>
                    <a:pt x="391" y="2179"/>
                  </a:cubicBezTo>
                  <a:cubicBezTo>
                    <a:pt x="364" y="2179"/>
                    <a:pt x="375" y="2180"/>
                    <a:pt x="375" y="2184"/>
                  </a:cubicBezTo>
                  <a:cubicBezTo>
                    <a:pt x="378" y="2184"/>
                    <a:pt x="336" y="2185"/>
                    <a:pt x="374" y="2186"/>
                  </a:cubicBezTo>
                  <a:cubicBezTo>
                    <a:pt x="352" y="2186"/>
                    <a:pt x="357" y="2187"/>
                    <a:pt x="372" y="2187"/>
                  </a:cubicBezTo>
                  <a:cubicBezTo>
                    <a:pt x="337" y="2192"/>
                    <a:pt x="349" y="2194"/>
                    <a:pt x="311" y="2197"/>
                  </a:cubicBezTo>
                  <a:cubicBezTo>
                    <a:pt x="299" y="2198"/>
                    <a:pt x="347" y="2199"/>
                    <a:pt x="314" y="2200"/>
                  </a:cubicBezTo>
                  <a:cubicBezTo>
                    <a:pt x="297" y="2202"/>
                    <a:pt x="321" y="2204"/>
                    <a:pt x="327" y="2204"/>
                  </a:cubicBezTo>
                  <a:cubicBezTo>
                    <a:pt x="312" y="2205"/>
                    <a:pt x="292" y="2204"/>
                    <a:pt x="275" y="2204"/>
                  </a:cubicBezTo>
                  <a:cubicBezTo>
                    <a:pt x="274" y="2205"/>
                    <a:pt x="273" y="2205"/>
                    <a:pt x="272" y="2205"/>
                  </a:cubicBezTo>
                  <a:cubicBezTo>
                    <a:pt x="267" y="2206"/>
                    <a:pt x="260" y="2206"/>
                    <a:pt x="291" y="2207"/>
                  </a:cubicBezTo>
                  <a:cubicBezTo>
                    <a:pt x="307" y="2205"/>
                    <a:pt x="310" y="2207"/>
                    <a:pt x="291" y="2207"/>
                  </a:cubicBezTo>
                  <a:cubicBezTo>
                    <a:pt x="291" y="2207"/>
                    <a:pt x="291" y="2206"/>
                    <a:pt x="291" y="2207"/>
                  </a:cubicBezTo>
                  <a:cubicBezTo>
                    <a:pt x="285" y="2207"/>
                    <a:pt x="270" y="2208"/>
                    <a:pt x="274" y="2209"/>
                  </a:cubicBezTo>
                  <a:cubicBezTo>
                    <a:pt x="278" y="2209"/>
                    <a:pt x="284" y="2209"/>
                    <a:pt x="277" y="2210"/>
                  </a:cubicBezTo>
                  <a:cubicBezTo>
                    <a:pt x="272" y="2211"/>
                    <a:pt x="230" y="2212"/>
                    <a:pt x="269" y="2213"/>
                  </a:cubicBezTo>
                  <a:cubicBezTo>
                    <a:pt x="245" y="2215"/>
                    <a:pt x="211" y="2216"/>
                    <a:pt x="247" y="2217"/>
                  </a:cubicBezTo>
                  <a:cubicBezTo>
                    <a:pt x="211" y="2219"/>
                    <a:pt x="243" y="2220"/>
                    <a:pt x="227" y="2222"/>
                  </a:cubicBezTo>
                  <a:cubicBezTo>
                    <a:pt x="207" y="2223"/>
                    <a:pt x="221" y="2225"/>
                    <a:pt x="204" y="2226"/>
                  </a:cubicBezTo>
                  <a:cubicBezTo>
                    <a:pt x="190" y="2227"/>
                    <a:pt x="213" y="2228"/>
                    <a:pt x="189" y="2229"/>
                  </a:cubicBezTo>
                  <a:cubicBezTo>
                    <a:pt x="166" y="2230"/>
                    <a:pt x="160" y="2231"/>
                    <a:pt x="166" y="2233"/>
                  </a:cubicBezTo>
                  <a:cubicBezTo>
                    <a:pt x="170" y="2238"/>
                    <a:pt x="155" y="2238"/>
                    <a:pt x="147" y="2241"/>
                  </a:cubicBezTo>
                  <a:cubicBezTo>
                    <a:pt x="140" y="2241"/>
                    <a:pt x="155" y="2243"/>
                    <a:pt x="144" y="2243"/>
                  </a:cubicBezTo>
                  <a:cubicBezTo>
                    <a:pt x="115" y="2244"/>
                    <a:pt x="148" y="2245"/>
                    <a:pt x="131" y="2246"/>
                  </a:cubicBezTo>
                  <a:cubicBezTo>
                    <a:pt x="108" y="2247"/>
                    <a:pt x="143" y="2249"/>
                    <a:pt x="107" y="2250"/>
                  </a:cubicBezTo>
                  <a:cubicBezTo>
                    <a:pt x="136" y="2251"/>
                    <a:pt x="76" y="2252"/>
                    <a:pt x="116" y="2254"/>
                  </a:cubicBezTo>
                  <a:cubicBezTo>
                    <a:pt x="59" y="2256"/>
                    <a:pt x="82" y="2259"/>
                    <a:pt x="64" y="2261"/>
                  </a:cubicBezTo>
                  <a:cubicBezTo>
                    <a:pt x="58" y="2262"/>
                    <a:pt x="77" y="2263"/>
                    <a:pt x="74" y="2264"/>
                  </a:cubicBezTo>
                  <a:cubicBezTo>
                    <a:pt x="56" y="2267"/>
                    <a:pt x="39" y="2271"/>
                    <a:pt x="41" y="2275"/>
                  </a:cubicBezTo>
                  <a:cubicBezTo>
                    <a:pt x="42" y="2277"/>
                    <a:pt x="56" y="2279"/>
                    <a:pt x="38" y="2280"/>
                  </a:cubicBezTo>
                  <a:cubicBezTo>
                    <a:pt x="13" y="2282"/>
                    <a:pt x="49" y="2283"/>
                    <a:pt x="42" y="2285"/>
                  </a:cubicBezTo>
                  <a:cubicBezTo>
                    <a:pt x="-6" y="2290"/>
                    <a:pt x="98" y="2288"/>
                    <a:pt x="42" y="2291"/>
                  </a:cubicBezTo>
                  <a:cubicBezTo>
                    <a:pt x="31" y="2292"/>
                    <a:pt x="21" y="2293"/>
                    <a:pt x="29" y="2293"/>
                  </a:cubicBezTo>
                  <a:cubicBezTo>
                    <a:pt x="55" y="2295"/>
                    <a:pt x="20" y="2295"/>
                    <a:pt x="25" y="2296"/>
                  </a:cubicBezTo>
                  <a:cubicBezTo>
                    <a:pt x="60" y="2297"/>
                    <a:pt x="44" y="2299"/>
                    <a:pt x="38" y="2301"/>
                  </a:cubicBezTo>
                  <a:cubicBezTo>
                    <a:pt x="32" y="2302"/>
                    <a:pt x="49" y="2305"/>
                    <a:pt x="7" y="2306"/>
                  </a:cubicBezTo>
                  <a:cubicBezTo>
                    <a:pt x="5" y="2306"/>
                    <a:pt x="14" y="2306"/>
                    <a:pt x="15" y="2307"/>
                  </a:cubicBezTo>
                  <a:cubicBezTo>
                    <a:pt x="17" y="2307"/>
                    <a:pt x="25" y="2308"/>
                    <a:pt x="17" y="2308"/>
                  </a:cubicBezTo>
                  <a:cubicBezTo>
                    <a:pt x="-11" y="2310"/>
                    <a:pt x="2" y="2311"/>
                    <a:pt x="8" y="2312"/>
                  </a:cubicBezTo>
                  <a:cubicBezTo>
                    <a:pt x="15" y="2313"/>
                    <a:pt x="3" y="2314"/>
                    <a:pt x="0" y="2316"/>
                  </a:cubicBezTo>
                  <a:cubicBezTo>
                    <a:pt x="10" y="2317"/>
                    <a:pt x="31" y="2317"/>
                    <a:pt x="41" y="2318"/>
                  </a:cubicBezTo>
                  <a:cubicBezTo>
                    <a:pt x="49" y="2319"/>
                    <a:pt x="3" y="2319"/>
                    <a:pt x="37" y="2320"/>
                  </a:cubicBezTo>
                  <a:cubicBezTo>
                    <a:pt x="21" y="2321"/>
                    <a:pt x="36" y="2321"/>
                    <a:pt x="40" y="2322"/>
                  </a:cubicBezTo>
                  <a:cubicBezTo>
                    <a:pt x="46" y="2323"/>
                    <a:pt x="34" y="2324"/>
                    <a:pt x="62" y="2325"/>
                  </a:cubicBezTo>
                  <a:cubicBezTo>
                    <a:pt x="85" y="2326"/>
                    <a:pt x="21" y="2326"/>
                    <a:pt x="56" y="2327"/>
                  </a:cubicBezTo>
                  <a:cubicBezTo>
                    <a:pt x="65" y="2327"/>
                    <a:pt x="47" y="2328"/>
                    <a:pt x="56" y="2329"/>
                  </a:cubicBezTo>
                  <a:cubicBezTo>
                    <a:pt x="110" y="2340"/>
                    <a:pt x="133" y="2347"/>
                    <a:pt x="182" y="2353"/>
                  </a:cubicBezTo>
                  <a:cubicBezTo>
                    <a:pt x="190" y="2353"/>
                    <a:pt x="169" y="2354"/>
                    <a:pt x="167" y="2355"/>
                  </a:cubicBezTo>
                  <a:cubicBezTo>
                    <a:pt x="163" y="2356"/>
                    <a:pt x="196" y="2357"/>
                    <a:pt x="188" y="2359"/>
                  </a:cubicBezTo>
                  <a:cubicBezTo>
                    <a:pt x="181" y="2360"/>
                    <a:pt x="214" y="2361"/>
                    <a:pt x="187" y="2362"/>
                  </a:cubicBezTo>
                  <a:cubicBezTo>
                    <a:pt x="283" y="2371"/>
                    <a:pt x="408" y="2388"/>
                    <a:pt x="431" y="2394"/>
                  </a:cubicBezTo>
                  <a:cubicBezTo>
                    <a:pt x="490" y="2396"/>
                    <a:pt x="463" y="2397"/>
                    <a:pt x="444" y="2400"/>
                  </a:cubicBezTo>
                  <a:cubicBezTo>
                    <a:pt x="454" y="2400"/>
                    <a:pt x="463" y="2400"/>
                    <a:pt x="476" y="2400"/>
                  </a:cubicBezTo>
                  <a:cubicBezTo>
                    <a:pt x="402" y="2403"/>
                    <a:pt x="519" y="2411"/>
                    <a:pt x="497" y="2416"/>
                  </a:cubicBezTo>
                  <a:cubicBezTo>
                    <a:pt x="475" y="2416"/>
                    <a:pt x="502" y="2417"/>
                    <a:pt x="491" y="2418"/>
                  </a:cubicBezTo>
                  <a:cubicBezTo>
                    <a:pt x="461" y="2419"/>
                    <a:pt x="527" y="2419"/>
                    <a:pt x="521" y="2425"/>
                  </a:cubicBezTo>
                  <a:cubicBezTo>
                    <a:pt x="520" y="2426"/>
                    <a:pt x="503" y="2427"/>
                    <a:pt x="555" y="2428"/>
                  </a:cubicBezTo>
                  <a:cubicBezTo>
                    <a:pt x="577" y="2430"/>
                    <a:pt x="508" y="2431"/>
                    <a:pt x="559" y="2433"/>
                  </a:cubicBezTo>
                  <a:cubicBezTo>
                    <a:pt x="500" y="2435"/>
                    <a:pt x="577" y="2436"/>
                    <a:pt x="582" y="2442"/>
                  </a:cubicBezTo>
                  <a:cubicBezTo>
                    <a:pt x="583" y="2442"/>
                    <a:pt x="554" y="2443"/>
                    <a:pt x="581" y="2444"/>
                  </a:cubicBezTo>
                  <a:cubicBezTo>
                    <a:pt x="597" y="2446"/>
                    <a:pt x="592" y="2447"/>
                    <a:pt x="603" y="2447"/>
                  </a:cubicBezTo>
                  <a:cubicBezTo>
                    <a:pt x="598" y="2451"/>
                    <a:pt x="637" y="2455"/>
                    <a:pt x="625" y="2458"/>
                  </a:cubicBezTo>
                  <a:cubicBezTo>
                    <a:pt x="622" y="2460"/>
                    <a:pt x="638" y="2461"/>
                    <a:pt x="634" y="2462"/>
                  </a:cubicBezTo>
                  <a:cubicBezTo>
                    <a:pt x="630" y="2463"/>
                    <a:pt x="649" y="2465"/>
                    <a:pt x="646" y="2466"/>
                  </a:cubicBezTo>
                  <a:cubicBezTo>
                    <a:pt x="643" y="2467"/>
                    <a:pt x="635" y="2469"/>
                    <a:pt x="649" y="2470"/>
                  </a:cubicBezTo>
                  <a:cubicBezTo>
                    <a:pt x="659" y="2473"/>
                    <a:pt x="671" y="2470"/>
                    <a:pt x="667" y="2476"/>
                  </a:cubicBezTo>
                  <a:cubicBezTo>
                    <a:pt x="674" y="2480"/>
                    <a:pt x="710" y="2478"/>
                    <a:pt x="707" y="2487"/>
                  </a:cubicBezTo>
                  <a:cubicBezTo>
                    <a:pt x="724" y="2486"/>
                    <a:pt x="733" y="2486"/>
                    <a:pt x="751" y="2486"/>
                  </a:cubicBezTo>
                  <a:cubicBezTo>
                    <a:pt x="751" y="2487"/>
                    <a:pt x="740" y="2489"/>
                    <a:pt x="753" y="2489"/>
                  </a:cubicBezTo>
                  <a:cubicBezTo>
                    <a:pt x="779" y="2491"/>
                    <a:pt x="774" y="2493"/>
                    <a:pt x="760" y="2495"/>
                  </a:cubicBezTo>
                  <a:cubicBezTo>
                    <a:pt x="758" y="2495"/>
                    <a:pt x="752" y="2495"/>
                    <a:pt x="754" y="2495"/>
                  </a:cubicBezTo>
                  <a:cubicBezTo>
                    <a:pt x="796" y="2497"/>
                    <a:pt x="786" y="2498"/>
                    <a:pt x="771" y="2500"/>
                  </a:cubicBezTo>
                  <a:cubicBezTo>
                    <a:pt x="774" y="2503"/>
                    <a:pt x="852" y="2507"/>
                    <a:pt x="817" y="2509"/>
                  </a:cubicBezTo>
                  <a:cubicBezTo>
                    <a:pt x="829" y="2509"/>
                    <a:pt x="841" y="2509"/>
                    <a:pt x="849" y="2509"/>
                  </a:cubicBezTo>
                  <a:cubicBezTo>
                    <a:pt x="846" y="2510"/>
                    <a:pt x="838" y="2510"/>
                    <a:pt x="841" y="2510"/>
                  </a:cubicBezTo>
                  <a:cubicBezTo>
                    <a:pt x="877" y="2511"/>
                    <a:pt x="885" y="2513"/>
                    <a:pt x="869" y="2514"/>
                  </a:cubicBezTo>
                  <a:cubicBezTo>
                    <a:pt x="854" y="2514"/>
                    <a:pt x="896" y="2519"/>
                    <a:pt x="895" y="2520"/>
                  </a:cubicBezTo>
                  <a:cubicBezTo>
                    <a:pt x="902" y="2521"/>
                    <a:pt x="879" y="2523"/>
                    <a:pt x="909" y="2524"/>
                  </a:cubicBezTo>
                  <a:cubicBezTo>
                    <a:pt x="939" y="2525"/>
                    <a:pt x="898" y="2527"/>
                    <a:pt x="909" y="2528"/>
                  </a:cubicBezTo>
                  <a:cubicBezTo>
                    <a:pt x="914" y="2529"/>
                    <a:pt x="887" y="2530"/>
                    <a:pt x="912" y="2531"/>
                  </a:cubicBezTo>
                  <a:cubicBezTo>
                    <a:pt x="933" y="2532"/>
                    <a:pt x="898" y="2533"/>
                    <a:pt x="936" y="2534"/>
                  </a:cubicBezTo>
                  <a:cubicBezTo>
                    <a:pt x="901" y="2535"/>
                    <a:pt x="916" y="2536"/>
                    <a:pt x="910" y="2537"/>
                  </a:cubicBezTo>
                  <a:cubicBezTo>
                    <a:pt x="897" y="2539"/>
                    <a:pt x="891" y="2541"/>
                    <a:pt x="899" y="2542"/>
                  </a:cubicBezTo>
                  <a:cubicBezTo>
                    <a:pt x="902" y="2543"/>
                    <a:pt x="892" y="2544"/>
                    <a:pt x="903" y="2544"/>
                  </a:cubicBezTo>
                  <a:cubicBezTo>
                    <a:pt x="933" y="2545"/>
                    <a:pt x="873" y="2546"/>
                    <a:pt x="912" y="2546"/>
                  </a:cubicBezTo>
                  <a:cubicBezTo>
                    <a:pt x="878" y="2548"/>
                    <a:pt x="930" y="2546"/>
                    <a:pt x="914" y="2551"/>
                  </a:cubicBezTo>
                  <a:cubicBezTo>
                    <a:pt x="901" y="2553"/>
                    <a:pt x="948" y="2554"/>
                    <a:pt x="917" y="2556"/>
                  </a:cubicBezTo>
                  <a:cubicBezTo>
                    <a:pt x="966" y="2560"/>
                    <a:pt x="928" y="2564"/>
                    <a:pt x="921" y="2568"/>
                  </a:cubicBezTo>
                  <a:cubicBezTo>
                    <a:pt x="913" y="2570"/>
                    <a:pt x="947" y="2571"/>
                    <a:pt x="949" y="2572"/>
                  </a:cubicBezTo>
                  <a:cubicBezTo>
                    <a:pt x="944" y="2572"/>
                    <a:pt x="941" y="2572"/>
                    <a:pt x="936" y="2572"/>
                  </a:cubicBezTo>
                  <a:cubicBezTo>
                    <a:pt x="941" y="2571"/>
                    <a:pt x="956" y="2572"/>
                    <a:pt x="946" y="2572"/>
                  </a:cubicBezTo>
                  <a:cubicBezTo>
                    <a:pt x="931" y="2571"/>
                    <a:pt x="919" y="2572"/>
                    <a:pt x="919" y="2572"/>
                  </a:cubicBezTo>
                  <a:cubicBezTo>
                    <a:pt x="943" y="2587"/>
                    <a:pt x="1039" y="2589"/>
                    <a:pt x="1113" y="2602"/>
                  </a:cubicBezTo>
                  <a:cubicBezTo>
                    <a:pt x="1169" y="2603"/>
                    <a:pt x="1123" y="2605"/>
                    <a:pt x="1163" y="2607"/>
                  </a:cubicBezTo>
                  <a:cubicBezTo>
                    <a:pt x="1146" y="2610"/>
                    <a:pt x="1161" y="2611"/>
                    <a:pt x="1183" y="2613"/>
                  </a:cubicBezTo>
                  <a:cubicBezTo>
                    <a:pt x="1204" y="2614"/>
                    <a:pt x="1149" y="2615"/>
                    <a:pt x="1184" y="2616"/>
                  </a:cubicBezTo>
                  <a:cubicBezTo>
                    <a:pt x="1165" y="2616"/>
                    <a:pt x="1177" y="2617"/>
                    <a:pt x="1184" y="2618"/>
                  </a:cubicBezTo>
                  <a:cubicBezTo>
                    <a:pt x="1201" y="2623"/>
                    <a:pt x="1264" y="2629"/>
                    <a:pt x="1272" y="2632"/>
                  </a:cubicBezTo>
                  <a:cubicBezTo>
                    <a:pt x="1275" y="2632"/>
                    <a:pt x="1295" y="2633"/>
                    <a:pt x="1270" y="2633"/>
                  </a:cubicBezTo>
                  <a:cubicBezTo>
                    <a:pt x="1292" y="2634"/>
                    <a:pt x="1309" y="2636"/>
                    <a:pt x="1331" y="2639"/>
                  </a:cubicBezTo>
                  <a:cubicBezTo>
                    <a:pt x="1294" y="2640"/>
                    <a:pt x="1336" y="2641"/>
                    <a:pt x="1333" y="2641"/>
                  </a:cubicBezTo>
                  <a:cubicBezTo>
                    <a:pt x="1331" y="2642"/>
                    <a:pt x="1320" y="2643"/>
                    <a:pt x="1349" y="2644"/>
                  </a:cubicBezTo>
                  <a:cubicBezTo>
                    <a:pt x="1326" y="2645"/>
                    <a:pt x="1361" y="2647"/>
                    <a:pt x="1354" y="2648"/>
                  </a:cubicBezTo>
                  <a:cubicBezTo>
                    <a:pt x="1336" y="2653"/>
                    <a:pt x="1386" y="2654"/>
                    <a:pt x="1370" y="2656"/>
                  </a:cubicBezTo>
                  <a:cubicBezTo>
                    <a:pt x="1343" y="2658"/>
                    <a:pt x="1402" y="2659"/>
                    <a:pt x="1394" y="2661"/>
                  </a:cubicBezTo>
                  <a:cubicBezTo>
                    <a:pt x="1395" y="2662"/>
                    <a:pt x="1390" y="2663"/>
                    <a:pt x="1399" y="2663"/>
                  </a:cubicBezTo>
                  <a:cubicBezTo>
                    <a:pt x="1434" y="2664"/>
                    <a:pt x="1383" y="2665"/>
                    <a:pt x="1406" y="2665"/>
                  </a:cubicBezTo>
                  <a:cubicBezTo>
                    <a:pt x="1433" y="2666"/>
                    <a:pt x="1397" y="2668"/>
                    <a:pt x="1435" y="2669"/>
                  </a:cubicBezTo>
                  <a:cubicBezTo>
                    <a:pt x="1407" y="2670"/>
                    <a:pt x="1446" y="2671"/>
                    <a:pt x="1445" y="2672"/>
                  </a:cubicBezTo>
                  <a:cubicBezTo>
                    <a:pt x="1457" y="2675"/>
                    <a:pt x="1456" y="2677"/>
                    <a:pt x="1475" y="2678"/>
                  </a:cubicBezTo>
                  <a:cubicBezTo>
                    <a:pt x="1482" y="2678"/>
                    <a:pt x="1453" y="2680"/>
                    <a:pt x="1461" y="2680"/>
                  </a:cubicBezTo>
                  <a:cubicBezTo>
                    <a:pt x="1496" y="2682"/>
                    <a:pt x="1469" y="2684"/>
                    <a:pt x="1477" y="2685"/>
                  </a:cubicBezTo>
                  <a:cubicBezTo>
                    <a:pt x="1496" y="2691"/>
                    <a:pt x="1516" y="2692"/>
                    <a:pt x="1520" y="2702"/>
                  </a:cubicBezTo>
                  <a:cubicBezTo>
                    <a:pt x="1561" y="2704"/>
                    <a:pt x="1545" y="2707"/>
                    <a:pt x="1534" y="2709"/>
                  </a:cubicBezTo>
                  <a:cubicBezTo>
                    <a:pt x="1526" y="2710"/>
                    <a:pt x="1566" y="2711"/>
                    <a:pt x="1525" y="2713"/>
                  </a:cubicBezTo>
                  <a:cubicBezTo>
                    <a:pt x="1565" y="2714"/>
                    <a:pt x="1516" y="2717"/>
                    <a:pt x="1559" y="2719"/>
                  </a:cubicBezTo>
                  <a:cubicBezTo>
                    <a:pt x="1569" y="2720"/>
                    <a:pt x="1532" y="2722"/>
                    <a:pt x="1560" y="2724"/>
                  </a:cubicBezTo>
                  <a:cubicBezTo>
                    <a:pt x="1570" y="2724"/>
                    <a:pt x="1523" y="2725"/>
                    <a:pt x="1561" y="2726"/>
                  </a:cubicBezTo>
                  <a:cubicBezTo>
                    <a:pt x="1519" y="2727"/>
                    <a:pt x="1564" y="2728"/>
                    <a:pt x="1563" y="2728"/>
                  </a:cubicBezTo>
                  <a:cubicBezTo>
                    <a:pt x="1558" y="2733"/>
                    <a:pt x="1563" y="2737"/>
                    <a:pt x="1560" y="2741"/>
                  </a:cubicBezTo>
                  <a:cubicBezTo>
                    <a:pt x="1558" y="2745"/>
                    <a:pt x="1572" y="2749"/>
                    <a:pt x="1542" y="2753"/>
                  </a:cubicBezTo>
                  <a:cubicBezTo>
                    <a:pt x="1532" y="2754"/>
                    <a:pt x="1534" y="2756"/>
                    <a:pt x="1542" y="2757"/>
                  </a:cubicBezTo>
                  <a:cubicBezTo>
                    <a:pt x="1551" y="2758"/>
                    <a:pt x="1506" y="2759"/>
                    <a:pt x="1539" y="2761"/>
                  </a:cubicBezTo>
                  <a:cubicBezTo>
                    <a:pt x="1517" y="2762"/>
                    <a:pt x="1533" y="2763"/>
                    <a:pt x="1531" y="2764"/>
                  </a:cubicBezTo>
                  <a:cubicBezTo>
                    <a:pt x="1516" y="2767"/>
                    <a:pt x="1517" y="2772"/>
                    <a:pt x="1531" y="2774"/>
                  </a:cubicBezTo>
                  <a:cubicBezTo>
                    <a:pt x="1529" y="2777"/>
                    <a:pt x="1485" y="2778"/>
                    <a:pt x="1518" y="2779"/>
                  </a:cubicBezTo>
                  <a:cubicBezTo>
                    <a:pt x="1538" y="2780"/>
                    <a:pt x="1493" y="2781"/>
                    <a:pt x="1511" y="2782"/>
                  </a:cubicBezTo>
                  <a:cubicBezTo>
                    <a:pt x="1515" y="2782"/>
                    <a:pt x="1496" y="2783"/>
                    <a:pt x="1500" y="2783"/>
                  </a:cubicBezTo>
                  <a:cubicBezTo>
                    <a:pt x="1510" y="2784"/>
                    <a:pt x="1538" y="2785"/>
                    <a:pt x="1502" y="2787"/>
                  </a:cubicBezTo>
                  <a:cubicBezTo>
                    <a:pt x="1537" y="2789"/>
                    <a:pt x="1511" y="2787"/>
                    <a:pt x="1520" y="2797"/>
                  </a:cubicBezTo>
                  <a:cubicBezTo>
                    <a:pt x="1525" y="2800"/>
                    <a:pt x="1497" y="2802"/>
                    <a:pt x="1539" y="2804"/>
                  </a:cubicBezTo>
                  <a:cubicBezTo>
                    <a:pt x="1477" y="2807"/>
                    <a:pt x="1559" y="2807"/>
                    <a:pt x="1522" y="2808"/>
                  </a:cubicBezTo>
                  <a:cubicBezTo>
                    <a:pt x="1563" y="2809"/>
                    <a:pt x="1506" y="2810"/>
                    <a:pt x="1531" y="2810"/>
                  </a:cubicBezTo>
                  <a:cubicBezTo>
                    <a:pt x="1563" y="2811"/>
                    <a:pt x="1510" y="2812"/>
                    <a:pt x="1528" y="2812"/>
                  </a:cubicBezTo>
                  <a:cubicBezTo>
                    <a:pt x="1556" y="2813"/>
                    <a:pt x="1498" y="2814"/>
                    <a:pt x="1536" y="2814"/>
                  </a:cubicBezTo>
                  <a:cubicBezTo>
                    <a:pt x="1507" y="2815"/>
                    <a:pt x="1546" y="2816"/>
                    <a:pt x="1528" y="2817"/>
                  </a:cubicBezTo>
                  <a:cubicBezTo>
                    <a:pt x="1516" y="2817"/>
                    <a:pt x="1546" y="2818"/>
                    <a:pt x="1522" y="2819"/>
                  </a:cubicBezTo>
                  <a:cubicBezTo>
                    <a:pt x="1558" y="2819"/>
                    <a:pt x="1519" y="2821"/>
                    <a:pt x="1526" y="2821"/>
                  </a:cubicBezTo>
                  <a:cubicBezTo>
                    <a:pt x="1553" y="2822"/>
                    <a:pt x="1489" y="2823"/>
                    <a:pt x="1534" y="2824"/>
                  </a:cubicBezTo>
                  <a:cubicBezTo>
                    <a:pt x="1527" y="2825"/>
                    <a:pt x="1525" y="2827"/>
                    <a:pt x="1540" y="2828"/>
                  </a:cubicBezTo>
                  <a:cubicBezTo>
                    <a:pt x="1506" y="2828"/>
                    <a:pt x="1550" y="2830"/>
                    <a:pt x="1524" y="2830"/>
                  </a:cubicBezTo>
                  <a:cubicBezTo>
                    <a:pt x="1549" y="2831"/>
                    <a:pt x="1514" y="2832"/>
                    <a:pt x="1519" y="2833"/>
                  </a:cubicBezTo>
                  <a:cubicBezTo>
                    <a:pt x="1524" y="2834"/>
                    <a:pt x="1509" y="2835"/>
                    <a:pt x="1539" y="2836"/>
                  </a:cubicBezTo>
                  <a:cubicBezTo>
                    <a:pt x="1495" y="2839"/>
                    <a:pt x="1531" y="2843"/>
                    <a:pt x="1520" y="2846"/>
                  </a:cubicBezTo>
                  <a:cubicBezTo>
                    <a:pt x="1516" y="2847"/>
                    <a:pt x="1496" y="2848"/>
                    <a:pt x="1517" y="2849"/>
                  </a:cubicBezTo>
                  <a:cubicBezTo>
                    <a:pt x="1526" y="2849"/>
                    <a:pt x="1519" y="2851"/>
                    <a:pt x="1508" y="2851"/>
                  </a:cubicBezTo>
                  <a:cubicBezTo>
                    <a:pt x="1493" y="2852"/>
                    <a:pt x="1534" y="2853"/>
                    <a:pt x="1501" y="2853"/>
                  </a:cubicBezTo>
                  <a:cubicBezTo>
                    <a:pt x="1487" y="2854"/>
                    <a:pt x="1479" y="2855"/>
                    <a:pt x="1487" y="2856"/>
                  </a:cubicBezTo>
                  <a:cubicBezTo>
                    <a:pt x="1512" y="2856"/>
                    <a:pt x="1457" y="2857"/>
                    <a:pt x="1495" y="2858"/>
                  </a:cubicBezTo>
                  <a:cubicBezTo>
                    <a:pt x="1490" y="2859"/>
                    <a:pt x="1456" y="2862"/>
                    <a:pt x="1466" y="2864"/>
                  </a:cubicBezTo>
                  <a:cubicBezTo>
                    <a:pt x="1482" y="2865"/>
                    <a:pt x="1447" y="2865"/>
                    <a:pt x="1455" y="2866"/>
                  </a:cubicBezTo>
                  <a:cubicBezTo>
                    <a:pt x="1466" y="2868"/>
                    <a:pt x="1452" y="2870"/>
                    <a:pt x="1457" y="2873"/>
                  </a:cubicBezTo>
                  <a:cubicBezTo>
                    <a:pt x="1469" y="2877"/>
                    <a:pt x="1409" y="2881"/>
                    <a:pt x="1419" y="2882"/>
                  </a:cubicBezTo>
                  <a:cubicBezTo>
                    <a:pt x="1447" y="2884"/>
                    <a:pt x="1408" y="2881"/>
                    <a:pt x="1415" y="2887"/>
                  </a:cubicBezTo>
                  <a:cubicBezTo>
                    <a:pt x="1360" y="2889"/>
                    <a:pt x="1312" y="2896"/>
                    <a:pt x="1251" y="2900"/>
                  </a:cubicBezTo>
                  <a:cubicBezTo>
                    <a:pt x="1299" y="2901"/>
                    <a:pt x="1259" y="2903"/>
                    <a:pt x="1241" y="2904"/>
                  </a:cubicBezTo>
                  <a:cubicBezTo>
                    <a:pt x="1219" y="2905"/>
                    <a:pt x="1257" y="2905"/>
                    <a:pt x="1249" y="2906"/>
                  </a:cubicBezTo>
                  <a:cubicBezTo>
                    <a:pt x="1287" y="2907"/>
                    <a:pt x="1259" y="2913"/>
                    <a:pt x="1228" y="2914"/>
                  </a:cubicBezTo>
                  <a:cubicBezTo>
                    <a:pt x="1234" y="2914"/>
                    <a:pt x="1239" y="2914"/>
                    <a:pt x="1245" y="2914"/>
                  </a:cubicBezTo>
                  <a:cubicBezTo>
                    <a:pt x="1139" y="2914"/>
                    <a:pt x="1234" y="2920"/>
                    <a:pt x="1124" y="2930"/>
                  </a:cubicBezTo>
                  <a:cubicBezTo>
                    <a:pt x="1119" y="2937"/>
                    <a:pt x="1052" y="2943"/>
                    <a:pt x="1062" y="2947"/>
                  </a:cubicBezTo>
                  <a:cubicBezTo>
                    <a:pt x="1064" y="2947"/>
                    <a:pt x="1080" y="2948"/>
                    <a:pt x="1076" y="2948"/>
                  </a:cubicBezTo>
                  <a:cubicBezTo>
                    <a:pt x="1045" y="2954"/>
                    <a:pt x="1026" y="2954"/>
                    <a:pt x="1040" y="2960"/>
                  </a:cubicBezTo>
                  <a:cubicBezTo>
                    <a:pt x="1027" y="2962"/>
                    <a:pt x="1023" y="2962"/>
                    <a:pt x="1037" y="2964"/>
                  </a:cubicBezTo>
                  <a:cubicBezTo>
                    <a:pt x="1006" y="2965"/>
                    <a:pt x="1057" y="2966"/>
                    <a:pt x="1021" y="2966"/>
                  </a:cubicBezTo>
                  <a:cubicBezTo>
                    <a:pt x="995" y="2967"/>
                    <a:pt x="1055" y="2967"/>
                    <a:pt x="1027" y="2969"/>
                  </a:cubicBezTo>
                  <a:cubicBezTo>
                    <a:pt x="1013" y="2969"/>
                    <a:pt x="1018" y="2971"/>
                    <a:pt x="1020" y="2972"/>
                  </a:cubicBezTo>
                  <a:cubicBezTo>
                    <a:pt x="1025" y="2973"/>
                    <a:pt x="1003" y="2976"/>
                    <a:pt x="1037" y="2977"/>
                  </a:cubicBezTo>
                  <a:cubicBezTo>
                    <a:pt x="1008" y="2978"/>
                    <a:pt x="1022" y="2979"/>
                    <a:pt x="1020" y="2980"/>
                  </a:cubicBezTo>
                  <a:cubicBezTo>
                    <a:pt x="1017" y="2985"/>
                    <a:pt x="1025" y="2985"/>
                    <a:pt x="1006" y="2986"/>
                  </a:cubicBezTo>
                  <a:cubicBezTo>
                    <a:pt x="977" y="2987"/>
                    <a:pt x="1033" y="2988"/>
                    <a:pt x="1007" y="2989"/>
                  </a:cubicBezTo>
                  <a:cubicBezTo>
                    <a:pt x="995" y="2990"/>
                    <a:pt x="1041" y="2991"/>
                    <a:pt x="1003" y="2991"/>
                  </a:cubicBezTo>
                  <a:cubicBezTo>
                    <a:pt x="1020" y="2993"/>
                    <a:pt x="989" y="2995"/>
                    <a:pt x="998" y="2997"/>
                  </a:cubicBezTo>
                  <a:cubicBezTo>
                    <a:pt x="1005" y="2998"/>
                    <a:pt x="993" y="3000"/>
                    <a:pt x="1013" y="3001"/>
                  </a:cubicBezTo>
                  <a:cubicBezTo>
                    <a:pt x="984" y="3003"/>
                    <a:pt x="998" y="3005"/>
                    <a:pt x="1001" y="3007"/>
                  </a:cubicBezTo>
                  <a:cubicBezTo>
                    <a:pt x="1006" y="3010"/>
                    <a:pt x="975" y="3014"/>
                    <a:pt x="1018" y="3017"/>
                  </a:cubicBezTo>
                  <a:cubicBezTo>
                    <a:pt x="976" y="3020"/>
                    <a:pt x="1007" y="3023"/>
                    <a:pt x="1000" y="3026"/>
                  </a:cubicBezTo>
                  <a:cubicBezTo>
                    <a:pt x="997" y="3027"/>
                    <a:pt x="1023" y="3029"/>
                    <a:pt x="986" y="3030"/>
                  </a:cubicBezTo>
                  <a:cubicBezTo>
                    <a:pt x="990" y="3031"/>
                    <a:pt x="1024" y="3037"/>
                    <a:pt x="1019" y="3040"/>
                  </a:cubicBezTo>
                  <a:cubicBezTo>
                    <a:pt x="1017" y="3041"/>
                    <a:pt x="1036" y="3043"/>
                    <a:pt x="1007" y="3044"/>
                  </a:cubicBezTo>
                  <a:cubicBezTo>
                    <a:pt x="979" y="3046"/>
                    <a:pt x="1030" y="3047"/>
                    <a:pt x="1001" y="3048"/>
                  </a:cubicBezTo>
                  <a:cubicBezTo>
                    <a:pt x="990" y="3049"/>
                    <a:pt x="1009" y="3050"/>
                    <a:pt x="1009" y="3051"/>
                  </a:cubicBezTo>
                  <a:cubicBezTo>
                    <a:pt x="1006" y="3055"/>
                    <a:pt x="968" y="3062"/>
                    <a:pt x="978" y="3067"/>
                  </a:cubicBezTo>
                  <a:cubicBezTo>
                    <a:pt x="962" y="3067"/>
                    <a:pt x="961" y="3067"/>
                    <a:pt x="965" y="3068"/>
                  </a:cubicBezTo>
                  <a:cubicBezTo>
                    <a:pt x="970" y="3068"/>
                    <a:pt x="983" y="3068"/>
                    <a:pt x="977" y="3069"/>
                  </a:cubicBezTo>
                  <a:cubicBezTo>
                    <a:pt x="930" y="3074"/>
                    <a:pt x="970" y="3073"/>
                    <a:pt x="936" y="3081"/>
                  </a:cubicBezTo>
                  <a:cubicBezTo>
                    <a:pt x="897" y="3082"/>
                    <a:pt x="901" y="3088"/>
                    <a:pt x="889" y="3093"/>
                  </a:cubicBezTo>
                  <a:cubicBezTo>
                    <a:pt x="861" y="3098"/>
                    <a:pt x="877" y="3095"/>
                    <a:pt x="856" y="3099"/>
                  </a:cubicBezTo>
                  <a:cubicBezTo>
                    <a:pt x="842" y="3099"/>
                    <a:pt x="864" y="3101"/>
                    <a:pt x="851" y="3101"/>
                  </a:cubicBezTo>
                  <a:cubicBezTo>
                    <a:pt x="811" y="3102"/>
                    <a:pt x="846" y="3103"/>
                    <a:pt x="845" y="3104"/>
                  </a:cubicBezTo>
                  <a:cubicBezTo>
                    <a:pt x="828" y="3106"/>
                    <a:pt x="837" y="3115"/>
                    <a:pt x="817" y="3114"/>
                  </a:cubicBezTo>
                  <a:cubicBezTo>
                    <a:pt x="783" y="3114"/>
                    <a:pt x="789" y="3112"/>
                    <a:pt x="792" y="3127"/>
                  </a:cubicBezTo>
                  <a:cubicBezTo>
                    <a:pt x="796" y="3129"/>
                    <a:pt x="737" y="3130"/>
                    <a:pt x="786" y="3132"/>
                  </a:cubicBezTo>
                  <a:cubicBezTo>
                    <a:pt x="776" y="3133"/>
                    <a:pt x="718" y="3134"/>
                    <a:pt x="769" y="3136"/>
                  </a:cubicBezTo>
                  <a:cubicBezTo>
                    <a:pt x="727" y="3136"/>
                    <a:pt x="802" y="3138"/>
                    <a:pt x="753" y="3139"/>
                  </a:cubicBezTo>
                  <a:cubicBezTo>
                    <a:pt x="770" y="3140"/>
                    <a:pt x="746" y="3142"/>
                    <a:pt x="747" y="3144"/>
                  </a:cubicBezTo>
                  <a:cubicBezTo>
                    <a:pt x="750" y="3168"/>
                    <a:pt x="764" y="3163"/>
                    <a:pt x="707" y="3168"/>
                  </a:cubicBezTo>
                  <a:cubicBezTo>
                    <a:pt x="725" y="3168"/>
                    <a:pt x="734" y="3168"/>
                    <a:pt x="744" y="3169"/>
                  </a:cubicBezTo>
                  <a:cubicBezTo>
                    <a:pt x="716" y="3169"/>
                    <a:pt x="744" y="3171"/>
                    <a:pt x="738" y="3172"/>
                  </a:cubicBezTo>
                  <a:cubicBezTo>
                    <a:pt x="721" y="3174"/>
                    <a:pt x="727" y="3176"/>
                    <a:pt x="748" y="3180"/>
                  </a:cubicBezTo>
                  <a:cubicBezTo>
                    <a:pt x="765" y="3182"/>
                    <a:pt x="697" y="3185"/>
                    <a:pt x="689" y="3190"/>
                  </a:cubicBezTo>
                  <a:cubicBezTo>
                    <a:pt x="641" y="3201"/>
                    <a:pt x="628" y="3204"/>
                    <a:pt x="605" y="3214"/>
                  </a:cubicBezTo>
                  <a:cubicBezTo>
                    <a:pt x="604" y="3214"/>
                    <a:pt x="612" y="3214"/>
                    <a:pt x="617" y="3214"/>
                  </a:cubicBezTo>
                  <a:cubicBezTo>
                    <a:pt x="633" y="3215"/>
                    <a:pt x="591" y="3215"/>
                    <a:pt x="618" y="3216"/>
                  </a:cubicBezTo>
                  <a:cubicBezTo>
                    <a:pt x="643" y="3218"/>
                    <a:pt x="614" y="3216"/>
                    <a:pt x="608" y="3220"/>
                  </a:cubicBezTo>
                  <a:cubicBezTo>
                    <a:pt x="593" y="3223"/>
                    <a:pt x="615" y="3225"/>
                    <a:pt x="590" y="3228"/>
                  </a:cubicBezTo>
                  <a:cubicBezTo>
                    <a:pt x="630" y="3229"/>
                    <a:pt x="584" y="3235"/>
                    <a:pt x="583" y="3237"/>
                  </a:cubicBezTo>
                  <a:cubicBezTo>
                    <a:pt x="584" y="3238"/>
                    <a:pt x="545" y="3238"/>
                    <a:pt x="582" y="3239"/>
                  </a:cubicBezTo>
                  <a:cubicBezTo>
                    <a:pt x="545" y="3240"/>
                    <a:pt x="599" y="3241"/>
                    <a:pt x="584" y="3242"/>
                  </a:cubicBezTo>
                  <a:cubicBezTo>
                    <a:pt x="573" y="3243"/>
                    <a:pt x="594" y="3245"/>
                    <a:pt x="565" y="3245"/>
                  </a:cubicBezTo>
                  <a:cubicBezTo>
                    <a:pt x="574" y="3248"/>
                    <a:pt x="587" y="3247"/>
                    <a:pt x="581" y="3250"/>
                  </a:cubicBezTo>
                  <a:cubicBezTo>
                    <a:pt x="559" y="3256"/>
                    <a:pt x="602" y="3258"/>
                    <a:pt x="569" y="3262"/>
                  </a:cubicBezTo>
                  <a:cubicBezTo>
                    <a:pt x="560" y="3263"/>
                    <a:pt x="604" y="3264"/>
                    <a:pt x="587" y="3266"/>
                  </a:cubicBezTo>
                  <a:cubicBezTo>
                    <a:pt x="574" y="3267"/>
                    <a:pt x="590" y="3269"/>
                    <a:pt x="607" y="3271"/>
                  </a:cubicBezTo>
                  <a:cubicBezTo>
                    <a:pt x="624" y="3272"/>
                    <a:pt x="583" y="3273"/>
                    <a:pt x="605" y="3274"/>
                  </a:cubicBezTo>
                  <a:cubicBezTo>
                    <a:pt x="629" y="3276"/>
                    <a:pt x="621" y="3277"/>
                    <a:pt x="625" y="3278"/>
                  </a:cubicBezTo>
                  <a:cubicBezTo>
                    <a:pt x="627" y="3279"/>
                    <a:pt x="647" y="3281"/>
                    <a:pt x="636" y="3281"/>
                  </a:cubicBezTo>
                  <a:cubicBezTo>
                    <a:pt x="599" y="3283"/>
                    <a:pt x="666" y="3283"/>
                    <a:pt x="646" y="3285"/>
                  </a:cubicBezTo>
                  <a:cubicBezTo>
                    <a:pt x="611" y="3287"/>
                    <a:pt x="680" y="3293"/>
                    <a:pt x="666" y="3297"/>
                  </a:cubicBezTo>
                  <a:cubicBezTo>
                    <a:pt x="662" y="3303"/>
                    <a:pt x="667" y="3303"/>
                    <a:pt x="680" y="3304"/>
                  </a:cubicBezTo>
                  <a:cubicBezTo>
                    <a:pt x="711" y="3305"/>
                    <a:pt x="712" y="3306"/>
                    <a:pt x="706" y="3307"/>
                  </a:cubicBezTo>
                  <a:cubicBezTo>
                    <a:pt x="697" y="3309"/>
                    <a:pt x="733" y="3311"/>
                    <a:pt x="707" y="3312"/>
                  </a:cubicBezTo>
                  <a:cubicBezTo>
                    <a:pt x="735" y="3313"/>
                    <a:pt x="706" y="3314"/>
                    <a:pt x="726" y="3315"/>
                  </a:cubicBezTo>
                  <a:cubicBezTo>
                    <a:pt x="739" y="3316"/>
                    <a:pt x="727" y="3317"/>
                    <a:pt x="729" y="3318"/>
                  </a:cubicBezTo>
                  <a:cubicBezTo>
                    <a:pt x="730" y="3319"/>
                    <a:pt x="718" y="3321"/>
                    <a:pt x="748" y="3321"/>
                  </a:cubicBezTo>
                  <a:cubicBezTo>
                    <a:pt x="710" y="3322"/>
                    <a:pt x="753" y="3323"/>
                    <a:pt x="740" y="3323"/>
                  </a:cubicBezTo>
                  <a:cubicBezTo>
                    <a:pt x="728" y="3326"/>
                    <a:pt x="744" y="3327"/>
                    <a:pt x="749" y="3328"/>
                  </a:cubicBezTo>
                  <a:cubicBezTo>
                    <a:pt x="747" y="3340"/>
                    <a:pt x="759" y="3338"/>
                    <a:pt x="769" y="3340"/>
                  </a:cubicBezTo>
                  <a:cubicBezTo>
                    <a:pt x="769" y="3346"/>
                    <a:pt x="820" y="3351"/>
                    <a:pt x="811" y="3355"/>
                  </a:cubicBezTo>
                  <a:cubicBezTo>
                    <a:pt x="887" y="3356"/>
                    <a:pt x="825" y="3360"/>
                    <a:pt x="790" y="3361"/>
                  </a:cubicBezTo>
                  <a:cubicBezTo>
                    <a:pt x="808" y="3361"/>
                    <a:pt x="820" y="3361"/>
                    <a:pt x="831" y="3362"/>
                  </a:cubicBezTo>
                  <a:cubicBezTo>
                    <a:pt x="800" y="3362"/>
                    <a:pt x="828" y="3363"/>
                    <a:pt x="825" y="3364"/>
                  </a:cubicBezTo>
                  <a:cubicBezTo>
                    <a:pt x="818" y="3365"/>
                    <a:pt x="806" y="3367"/>
                    <a:pt x="821" y="3368"/>
                  </a:cubicBezTo>
                  <a:cubicBezTo>
                    <a:pt x="832" y="3369"/>
                    <a:pt x="807" y="3369"/>
                    <a:pt x="818" y="3370"/>
                  </a:cubicBezTo>
                  <a:cubicBezTo>
                    <a:pt x="829" y="3371"/>
                    <a:pt x="828" y="3372"/>
                    <a:pt x="832" y="3373"/>
                  </a:cubicBezTo>
                  <a:cubicBezTo>
                    <a:pt x="840" y="3374"/>
                    <a:pt x="816" y="3375"/>
                    <a:pt x="829" y="3377"/>
                  </a:cubicBezTo>
                  <a:cubicBezTo>
                    <a:pt x="848" y="3379"/>
                    <a:pt x="824" y="3382"/>
                    <a:pt x="833" y="3384"/>
                  </a:cubicBezTo>
                  <a:cubicBezTo>
                    <a:pt x="900" y="3390"/>
                    <a:pt x="856" y="3401"/>
                    <a:pt x="905" y="3402"/>
                  </a:cubicBezTo>
                  <a:cubicBezTo>
                    <a:pt x="908" y="3403"/>
                    <a:pt x="915" y="3404"/>
                    <a:pt x="910" y="3404"/>
                  </a:cubicBezTo>
                  <a:cubicBezTo>
                    <a:pt x="883" y="3405"/>
                    <a:pt x="896" y="3406"/>
                    <a:pt x="895" y="3407"/>
                  </a:cubicBezTo>
                  <a:cubicBezTo>
                    <a:pt x="907" y="3427"/>
                    <a:pt x="840" y="3419"/>
                    <a:pt x="837" y="3427"/>
                  </a:cubicBezTo>
                  <a:cubicBezTo>
                    <a:pt x="836" y="3428"/>
                    <a:pt x="831" y="3429"/>
                    <a:pt x="836" y="3430"/>
                  </a:cubicBezTo>
                  <a:cubicBezTo>
                    <a:pt x="847" y="3432"/>
                    <a:pt x="821" y="3434"/>
                    <a:pt x="815" y="3435"/>
                  </a:cubicBezTo>
                  <a:cubicBezTo>
                    <a:pt x="853" y="3435"/>
                    <a:pt x="795" y="3436"/>
                    <a:pt x="824" y="3437"/>
                  </a:cubicBezTo>
                  <a:cubicBezTo>
                    <a:pt x="803" y="3439"/>
                    <a:pt x="822" y="3449"/>
                    <a:pt x="773" y="3449"/>
                  </a:cubicBezTo>
                  <a:cubicBezTo>
                    <a:pt x="786" y="3449"/>
                    <a:pt x="798" y="3450"/>
                    <a:pt x="810" y="3450"/>
                  </a:cubicBezTo>
                  <a:cubicBezTo>
                    <a:pt x="797" y="3452"/>
                    <a:pt x="749" y="3453"/>
                    <a:pt x="759" y="3456"/>
                  </a:cubicBezTo>
                  <a:cubicBezTo>
                    <a:pt x="763" y="3458"/>
                    <a:pt x="781" y="3459"/>
                    <a:pt x="767" y="3460"/>
                  </a:cubicBezTo>
                  <a:cubicBezTo>
                    <a:pt x="743" y="3462"/>
                    <a:pt x="755" y="3464"/>
                    <a:pt x="749" y="3465"/>
                  </a:cubicBezTo>
                  <a:cubicBezTo>
                    <a:pt x="744" y="3467"/>
                    <a:pt x="765" y="3468"/>
                    <a:pt x="729" y="3469"/>
                  </a:cubicBezTo>
                  <a:cubicBezTo>
                    <a:pt x="747" y="3470"/>
                    <a:pt x="750" y="3470"/>
                    <a:pt x="730" y="3471"/>
                  </a:cubicBezTo>
                  <a:cubicBezTo>
                    <a:pt x="762" y="3472"/>
                    <a:pt x="760" y="3474"/>
                    <a:pt x="732" y="3475"/>
                  </a:cubicBezTo>
                  <a:cubicBezTo>
                    <a:pt x="764" y="3477"/>
                    <a:pt x="744" y="3479"/>
                    <a:pt x="749" y="3481"/>
                  </a:cubicBezTo>
                  <a:cubicBezTo>
                    <a:pt x="694" y="3483"/>
                    <a:pt x="762" y="3487"/>
                    <a:pt x="708" y="3489"/>
                  </a:cubicBezTo>
                  <a:cubicBezTo>
                    <a:pt x="734" y="3490"/>
                    <a:pt x="719" y="3491"/>
                    <a:pt x="732" y="3491"/>
                  </a:cubicBezTo>
                  <a:cubicBezTo>
                    <a:pt x="752" y="3492"/>
                    <a:pt x="732" y="3493"/>
                    <a:pt x="733" y="3493"/>
                  </a:cubicBezTo>
                  <a:cubicBezTo>
                    <a:pt x="771" y="3494"/>
                    <a:pt x="719" y="3494"/>
                    <a:pt x="739" y="3495"/>
                  </a:cubicBezTo>
                  <a:cubicBezTo>
                    <a:pt x="758" y="3496"/>
                    <a:pt x="774" y="3498"/>
                    <a:pt x="749" y="3499"/>
                  </a:cubicBezTo>
                  <a:cubicBezTo>
                    <a:pt x="753" y="3500"/>
                    <a:pt x="780" y="3503"/>
                    <a:pt x="782" y="3504"/>
                  </a:cubicBezTo>
                  <a:cubicBezTo>
                    <a:pt x="781" y="3504"/>
                    <a:pt x="771" y="3506"/>
                    <a:pt x="775" y="3506"/>
                  </a:cubicBezTo>
                  <a:cubicBezTo>
                    <a:pt x="813" y="3506"/>
                    <a:pt x="749" y="3507"/>
                    <a:pt x="783" y="3508"/>
                  </a:cubicBezTo>
                  <a:cubicBezTo>
                    <a:pt x="789" y="3508"/>
                    <a:pt x="779" y="3509"/>
                    <a:pt x="780" y="3510"/>
                  </a:cubicBezTo>
                  <a:cubicBezTo>
                    <a:pt x="783" y="3512"/>
                    <a:pt x="794" y="3511"/>
                    <a:pt x="791" y="3516"/>
                  </a:cubicBezTo>
                  <a:cubicBezTo>
                    <a:pt x="795" y="3529"/>
                    <a:pt x="778" y="3533"/>
                    <a:pt x="794" y="3532"/>
                  </a:cubicBezTo>
                  <a:cubicBezTo>
                    <a:pt x="818" y="3534"/>
                    <a:pt x="783" y="3534"/>
                    <a:pt x="791" y="3535"/>
                  </a:cubicBezTo>
                  <a:cubicBezTo>
                    <a:pt x="812" y="3537"/>
                    <a:pt x="801" y="3537"/>
                    <a:pt x="796" y="3539"/>
                  </a:cubicBezTo>
                  <a:cubicBezTo>
                    <a:pt x="811" y="3540"/>
                    <a:pt x="835" y="3541"/>
                    <a:pt x="814" y="3542"/>
                  </a:cubicBezTo>
                  <a:cubicBezTo>
                    <a:pt x="806" y="3543"/>
                    <a:pt x="824" y="3544"/>
                    <a:pt x="833" y="3545"/>
                  </a:cubicBezTo>
                  <a:cubicBezTo>
                    <a:pt x="840" y="3546"/>
                    <a:pt x="854" y="3546"/>
                    <a:pt x="836" y="3547"/>
                  </a:cubicBezTo>
                  <a:cubicBezTo>
                    <a:pt x="1217" y="3610"/>
                    <a:pt x="1864" y="3584"/>
                    <a:pt x="2376" y="3591"/>
                  </a:cubicBezTo>
                  <a:cubicBezTo>
                    <a:pt x="2290" y="3590"/>
                    <a:pt x="2226" y="3589"/>
                    <a:pt x="2185" y="3583"/>
                  </a:cubicBezTo>
                  <a:cubicBezTo>
                    <a:pt x="2262" y="3573"/>
                    <a:pt x="2396" y="3574"/>
                    <a:pt x="2471" y="3566"/>
                  </a:cubicBezTo>
                  <a:cubicBezTo>
                    <a:pt x="2445" y="3561"/>
                    <a:pt x="2716" y="3551"/>
                    <a:pt x="2729" y="3546"/>
                  </a:cubicBezTo>
                  <a:cubicBezTo>
                    <a:pt x="2721" y="3545"/>
                    <a:pt x="2720" y="3544"/>
                    <a:pt x="2740" y="3543"/>
                  </a:cubicBezTo>
                  <a:cubicBezTo>
                    <a:pt x="2748" y="3543"/>
                    <a:pt x="2730" y="3541"/>
                    <a:pt x="2728" y="3541"/>
                  </a:cubicBezTo>
                  <a:cubicBezTo>
                    <a:pt x="2727" y="3539"/>
                    <a:pt x="2781" y="3539"/>
                    <a:pt x="2757" y="3538"/>
                  </a:cubicBezTo>
                  <a:cubicBezTo>
                    <a:pt x="2750" y="3537"/>
                    <a:pt x="2773" y="3536"/>
                    <a:pt x="2767" y="3536"/>
                  </a:cubicBezTo>
                  <a:cubicBezTo>
                    <a:pt x="2744" y="3534"/>
                    <a:pt x="2804" y="3534"/>
                    <a:pt x="2774" y="3533"/>
                  </a:cubicBezTo>
                  <a:cubicBezTo>
                    <a:pt x="2749" y="3532"/>
                    <a:pt x="2786" y="3531"/>
                    <a:pt x="2789" y="3530"/>
                  </a:cubicBezTo>
                  <a:cubicBezTo>
                    <a:pt x="2793" y="3528"/>
                    <a:pt x="2823" y="3527"/>
                    <a:pt x="2791" y="3526"/>
                  </a:cubicBezTo>
                  <a:cubicBezTo>
                    <a:pt x="2809" y="3524"/>
                    <a:pt x="2831" y="3522"/>
                    <a:pt x="2848" y="3520"/>
                  </a:cubicBezTo>
                  <a:cubicBezTo>
                    <a:pt x="2775" y="3517"/>
                    <a:pt x="2933" y="3514"/>
                    <a:pt x="2853" y="3510"/>
                  </a:cubicBezTo>
                  <a:cubicBezTo>
                    <a:pt x="2872" y="3510"/>
                    <a:pt x="2892" y="3509"/>
                    <a:pt x="2914" y="3508"/>
                  </a:cubicBezTo>
                  <a:cubicBezTo>
                    <a:pt x="2915" y="3504"/>
                    <a:pt x="2913" y="3504"/>
                    <a:pt x="2928" y="3503"/>
                  </a:cubicBezTo>
                  <a:cubicBezTo>
                    <a:pt x="2952" y="3502"/>
                    <a:pt x="2901" y="3501"/>
                    <a:pt x="2928" y="3500"/>
                  </a:cubicBezTo>
                  <a:cubicBezTo>
                    <a:pt x="2950" y="3499"/>
                    <a:pt x="2933" y="3498"/>
                    <a:pt x="2917" y="3498"/>
                  </a:cubicBezTo>
                  <a:cubicBezTo>
                    <a:pt x="2970" y="3498"/>
                    <a:pt x="2994" y="3487"/>
                    <a:pt x="3014" y="3481"/>
                  </a:cubicBezTo>
                  <a:cubicBezTo>
                    <a:pt x="2997" y="3479"/>
                    <a:pt x="3027" y="3479"/>
                    <a:pt x="3019" y="3477"/>
                  </a:cubicBezTo>
                  <a:cubicBezTo>
                    <a:pt x="3004" y="3475"/>
                    <a:pt x="2981" y="3473"/>
                    <a:pt x="3012" y="3470"/>
                  </a:cubicBezTo>
                  <a:cubicBezTo>
                    <a:pt x="3025" y="3469"/>
                    <a:pt x="3003" y="3468"/>
                    <a:pt x="2997" y="3466"/>
                  </a:cubicBezTo>
                  <a:cubicBezTo>
                    <a:pt x="3020" y="3464"/>
                    <a:pt x="3018" y="3463"/>
                    <a:pt x="3039" y="3461"/>
                  </a:cubicBezTo>
                  <a:cubicBezTo>
                    <a:pt x="3089" y="3457"/>
                    <a:pt x="3042" y="3455"/>
                    <a:pt x="3044" y="3452"/>
                  </a:cubicBezTo>
                  <a:cubicBezTo>
                    <a:pt x="3056" y="3451"/>
                    <a:pt x="3029" y="3449"/>
                    <a:pt x="3059" y="3448"/>
                  </a:cubicBezTo>
                  <a:cubicBezTo>
                    <a:pt x="3064" y="3448"/>
                    <a:pt x="3062" y="3447"/>
                    <a:pt x="3056" y="3447"/>
                  </a:cubicBezTo>
                  <a:cubicBezTo>
                    <a:pt x="3011" y="3446"/>
                    <a:pt x="3067" y="3442"/>
                    <a:pt x="3019" y="3438"/>
                  </a:cubicBezTo>
                  <a:cubicBezTo>
                    <a:pt x="3002" y="3436"/>
                    <a:pt x="3046" y="3437"/>
                    <a:pt x="3060" y="3436"/>
                  </a:cubicBezTo>
                  <a:cubicBezTo>
                    <a:pt x="3062" y="3429"/>
                    <a:pt x="3056" y="3430"/>
                    <a:pt x="3048" y="3428"/>
                  </a:cubicBezTo>
                  <a:cubicBezTo>
                    <a:pt x="3037" y="3427"/>
                    <a:pt x="3087" y="3426"/>
                    <a:pt x="3048" y="3425"/>
                  </a:cubicBezTo>
                  <a:cubicBezTo>
                    <a:pt x="3057" y="3424"/>
                    <a:pt x="3031" y="3423"/>
                    <a:pt x="3039" y="3421"/>
                  </a:cubicBezTo>
                  <a:cubicBezTo>
                    <a:pt x="3047" y="3420"/>
                    <a:pt x="3023" y="3418"/>
                    <a:pt x="3059" y="3417"/>
                  </a:cubicBezTo>
                  <a:cubicBezTo>
                    <a:pt x="3065" y="3417"/>
                    <a:pt x="3064" y="3416"/>
                    <a:pt x="3057" y="3415"/>
                  </a:cubicBezTo>
                  <a:cubicBezTo>
                    <a:pt x="3022" y="3414"/>
                    <a:pt x="3045" y="3415"/>
                    <a:pt x="3038" y="3396"/>
                  </a:cubicBezTo>
                  <a:cubicBezTo>
                    <a:pt x="3038" y="3395"/>
                    <a:pt x="3028" y="3394"/>
                    <a:pt x="3030" y="3393"/>
                  </a:cubicBezTo>
                  <a:cubicBezTo>
                    <a:pt x="3031" y="3392"/>
                    <a:pt x="3014" y="3391"/>
                    <a:pt x="3038" y="3390"/>
                  </a:cubicBezTo>
                  <a:cubicBezTo>
                    <a:pt x="3004" y="3388"/>
                    <a:pt x="2999" y="3385"/>
                    <a:pt x="2994" y="3383"/>
                  </a:cubicBezTo>
                  <a:cubicBezTo>
                    <a:pt x="2981" y="3380"/>
                    <a:pt x="2978" y="3382"/>
                    <a:pt x="2943" y="3376"/>
                  </a:cubicBezTo>
                  <a:cubicBezTo>
                    <a:pt x="2934" y="3376"/>
                    <a:pt x="2955" y="3374"/>
                    <a:pt x="2955" y="3373"/>
                  </a:cubicBezTo>
                  <a:cubicBezTo>
                    <a:pt x="2931" y="3360"/>
                    <a:pt x="2931" y="3365"/>
                    <a:pt x="2883" y="3361"/>
                  </a:cubicBezTo>
                  <a:cubicBezTo>
                    <a:pt x="2813" y="3358"/>
                    <a:pt x="2885" y="3357"/>
                    <a:pt x="2843" y="3353"/>
                  </a:cubicBezTo>
                  <a:cubicBezTo>
                    <a:pt x="2836" y="3352"/>
                    <a:pt x="2846" y="3351"/>
                    <a:pt x="2842" y="3350"/>
                  </a:cubicBezTo>
                  <a:cubicBezTo>
                    <a:pt x="2840" y="3350"/>
                    <a:pt x="2851" y="3348"/>
                    <a:pt x="2846" y="3348"/>
                  </a:cubicBezTo>
                  <a:cubicBezTo>
                    <a:pt x="2808" y="3348"/>
                    <a:pt x="2870" y="3347"/>
                    <a:pt x="2839" y="3346"/>
                  </a:cubicBezTo>
                  <a:cubicBezTo>
                    <a:pt x="2804" y="3340"/>
                    <a:pt x="2784" y="3340"/>
                    <a:pt x="2748" y="3341"/>
                  </a:cubicBezTo>
                  <a:cubicBezTo>
                    <a:pt x="2744" y="3325"/>
                    <a:pt x="2744" y="3330"/>
                    <a:pt x="2686" y="3324"/>
                  </a:cubicBezTo>
                  <a:cubicBezTo>
                    <a:pt x="2674" y="3312"/>
                    <a:pt x="2604" y="3316"/>
                    <a:pt x="2578" y="3301"/>
                  </a:cubicBezTo>
                  <a:cubicBezTo>
                    <a:pt x="2556" y="3298"/>
                    <a:pt x="2563" y="3293"/>
                    <a:pt x="2549" y="3293"/>
                  </a:cubicBezTo>
                  <a:cubicBezTo>
                    <a:pt x="2550" y="3293"/>
                    <a:pt x="2565" y="3292"/>
                    <a:pt x="2558" y="3291"/>
                  </a:cubicBezTo>
                  <a:cubicBezTo>
                    <a:pt x="2508" y="3290"/>
                    <a:pt x="2584" y="3288"/>
                    <a:pt x="2520" y="3286"/>
                  </a:cubicBezTo>
                  <a:cubicBezTo>
                    <a:pt x="2500" y="3285"/>
                    <a:pt x="2486" y="3284"/>
                    <a:pt x="2500" y="3284"/>
                  </a:cubicBezTo>
                  <a:cubicBezTo>
                    <a:pt x="2532" y="3282"/>
                    <a:pt x="2488" y="3282"/>
                    <a:pt x="2496" y="3281"/>
                  </a:cubicBezTo>
                  <a:cubicBezTo>
                    <a:pt x="2463" y="3268"/>
                    <a:pt x="2389" y="3275"/>
                    <a:pt x="2352" y="3261"/>
                  </a:cubicBezTo>
                  <a:cubicBezTo>
                    <a:pt x="2350" y="3259"/>
                    <a:pt x="2365" y="3257"/>
                    <a:pt x="2313" y="3256"/>
                  </a:cubicBezTo>
                  <a:cubicBezTo>
                    <a:pt x="2302" y="3255"/>
                    <a:pt x="2311" y="3254"/>
                    <a:pt x="2311" y="3253"/>
                  </a:cubicBezTo>
                  <a:cubicBezTo>
                    <a:pt x="2329" y="3253"/>
                    <a:pt x="2341" y="3253"/>
                    <a:pt x="2348" y="3253"/>
                  </a:cubicBezTo>
                  <a:cubicBezTo>
                    <a:pt x="2342" y="3252"/>
                    <a:pt x="2334" y="3252"/>
                    <a:pt x="2334" y="3251"/>
                  </a:cubicBezTo>
                  <a:cubicBezTo>
                    <a:pt x="2374" y="3251"/>
                    <a:pt x="2339" y="3237"/>
                    <a:pt x="2393" y="3235"/>
                  </a:cubicBezTo>
                  <a:cubicBezTo>
                    <a:pt x="2406" y="3234"/>
                    <a:pt x="2421" y="3233"/>
                    <a:pt x="2412" y="3232"/>
                  </a:cubicBezTo>
                  <a:cubicBezTo>
                    <a:pt x="2369" y="3230"/>
                    <a:pt x="2413" y="3229"/>
                    <a:pt x="2438" y="3227"/>
                  </a:cubicBezTo>
                  <a:cubicBezTo>
                    <a:pt x="2446" y="3227"/>
                    <a:pt x="2450" y="3226"/>
                    <a:pt x="2456" y="3225"/>
                  </a:cubicBezTo>
                  <a:cubicBezTo>
                    <a:pt x="2485" y="3223"/>
                    <a:pt x="2479" y="3219"/>
                    <a:pt x="2476" y="3216"/>
                  </a:cubicBezTo>
                  <a:cubicBezTo>
                    <a:pt x="2469" y="3212"/>
                    <a:pt x="2554" y="3212"/>
                    <a:pt x="2499" y="3209"/>
                  </a:cubicBezTo>
                  <a:cubicBezTo>
                    <a:pt x="2468" y="3207"/>
                    <a:pt x="2468" y="3205"/>
                    <a:pt x="2498" y="3204"/>
                  </a:cubicBezTo>
                  <a:cubicBezTo>
                    <a:pt x="2507" y="3203"/>
                    <a:pt x="2528" y="3203"/>
                    <a:pt x="2498" y="3202"/>
                  </a:cubicBezTo>
                  <a:cubicBezTo>
                    <a:pt x="2522" y="3201"/>
                    <a:pt x="2519" y="3201"/>
                    <a:pt x="2519" y="3200"/>
                  </a:cubicBezTo>
                  <a:cubicBezTo>
                    <a:pt x="2516" y="3183"/>
                    <a:pt x="2542" y="3193"/>
                    <a:pt x="2555" y="3190"/>
                  </a:cubicBezTo>
                  <a:cubicBezTo>
                    <a:pt x="2480" y="3186"/>
                    <a:pt x="2558" y="3170"/>
                    <a:pt x="2452" y="3173"/>
                  </a:cubicBezTo>
                  <a:cubicBezTo>
                    <a:pt x="2566" y="3172"/>
                    <a:pt x="2385" y="3159"/>
                    <a:pt x="2375" y="3158"/>
                  </a:cubicBezTo>
                  <a:cubicBezTo>
                    <a:pt x="2398" y="3157"/>
                    <a:pt x="2368" y="3156"/>
                    <a:pt x="2372" y="3155"/>
                  </a:cubicBezTo>
                  <a:cubicBezTo>
                    <a:pt x="2380" y="3154"/>
                    <a:pt x="2357" y="3152"/>
                    <a:pt x="2393" y="3151"/>
                  </a:cubicBezTo>
                  <a:cubicBezTo>
                    <a:pt x="2369" y="3151"/>
                    <a:pt x="2359" y="3150"/>
                    <a:pt x="2383" y="3149"/>
                  </a:cubicBezTo>
                  <a:cubicBezTo>
                    <a:pt x="2416" y="3147"/>
                    <a:pt x="2359" y="3147"/>
                    <a:pt x="2374" y="3146"/>
                  </a:cubicBezTo>
                  <a:cubicBezTo>
                    <a:pt x="2423" y="3141"/>
                    <a:pt x="2381" y="3143"/>
                    <a:pt x="2430" y="3137"/>
                  </a:cubicBezTo>
                  <a:cubicBezTo>
                    <a:pt x="2435" y="3137"/>
                    <a:pt x="2424" y="3136"/>
                    <a:pt x="2425" y="3136"/>
                  </a:cubicBezTo>
                  <a:cubicBezTo>
                    <a:pt x="2428" y="3135"/>
                    <a:pt x="2443" y="3134"/>
                    <a:pt x="2429" y="3133"/>
                  </a:cubicBezTo>
                  <a:cubicBezTo>
                    <a:pt x="2391" y="3133"/>
                    <a:pt x="2457" y="3132"/>
                    <a:pt x="2421" y="3131"/>
                  </a:cubicBezTo>
                  <a:cubicBezTo>
                    <a:pt x="2412" y="3131"/>
                    <a:pt x="2415" y="3129"/>
                    <a:pt x="2426" y="3128"/>
                  </a:cubicBezTo>
                  <a:cubicBezTo>
                    <a:pt x="2438" y="3127"/>
                    <a:pt x="2396" y="3127"/>
                    <a:pt x="2434" y="3126"/>
                  </a:cubicBezTo>
                  <a:cubicBezTo>
                    <a:pt x="2428" y="3125"/>
                    <a:pt x="2451" y="3124"/>
                    <a:pt x="2455" y="3123"/>
                  </a:cubicBezTo>
                  <a:cubicBezTo>
                    <a:pt x="2456" y="3116"/>
                    <a:pt x="2470" y="3116"/>
                    <a:pt x="2476" y="3114"/>
                  </a:cubicBezTo>
                  <a:cubicBezTo>
                    <a:pt x="2483" y="3109"/>
                    <a:pt x="2519" y="3108"/>
                    <a:pt x="2535" y="3104"/>
                  </a:cubicBezTo>
                  <a:cubicBezTo>
                    <a:pt x="2494" y="3103"/>
                    <a:pt x="2558" y="3102"/>
                    <a:pt x="2526" y="3102"/>
                  </a:cubicBezTo>
                  <a:cubicBezTo>
                    <a:pt x="2506" y="3101"/>
                    <a:pt x="2545" y="3100"/>
                    <a:pt x="2519" y="3099"/>
                  </a:cubicBezTo>
                  <a:cubicBezTo>
                    <a:pt x="2543" y="3094"/>
                    <a:pt x="2552" y="3091"/>
                    <a:pt x="2581" y="3086"/>
                  </a:cubicBezTo>
                  <a:cubicBezTo>
                    <a:pt x="2591" y="3083"/>
                    <a:pt x="2558" y="3079"/>
                    <a:pt x="2601" y="3076"/>
                  </a:cubicBezTo>
                  <a:cubicBezTo>
                    <a:pt x="2605" y="3076"/>
                    <a:pt x="2606" y="3075"/>
                    <a:pt x="2601" y="3075"/>
                  </a:cubicBezTo>
                  <a:cubicBezTo>
                    <a:pt x="2572" y="3074"/>
                    <a:pt x="2572" y="3073"/>
                    <a:pt x="2600" y="3071"/>
                  </a:cubicBezTo>
                  <a:cubicBezTo>
                    <a:pt x="2550" y="3069"/>
                    <a:pt x="2606" y="3071"/>
                    <a:pt x="2601" y="3067"/>
                  </a:cubicBezTo>
                  <a:cubicBezTo>
                    <a:pt x="2596" y="3066"/>
                    <a:pt x="2574" y="3064"/>
                    <a:pt x="2584" y="3064"/>
                  </a:cubicBezTo>
                  <a:cubicBezTo>
                    <a:pt x="2612" y="3063"/>
                    <a:pt x="2573" y="3062"/>
                    <a:pt x="2579" y="3061"/>
                  </a:cubicBezTo>
                  <a:cubicBezTo>
                    <a:pt x="2586" y="3060"/>
                    <a:pt x="2583" y="3058"/>
                    <a:pt x="2580" y="3057"/>
                  </a:cubicBezTo>
                  <a:cubicBezTo>
                    <a:pt x="2561" y="3055"/>
                    <a:pt x="2562" y="3047"/>
                    <a:pt x="2556" y="3046"/>
                  </a:cubicBezTo>
                  <a:cubicBezTo>
                    <a:pt x="2530" y="3041"/>
                    <a:pt x="2519" y="3043"/>
                    <a:pt x="2518" y="3036"/>
                  </a:cubicBezTo>
                  <a:cubicBezTo>
                    <a:pt x="2513" y="3022"/>
                    <a:pt x="2536" y="3028"/>
                    <a:pt x="2498" y="3025"/>
                  </a:cubicBezTo>
                  <a:cubicBezTo>
                    <a:pt x="2550" y="3024"/>
                    <a:pt x="2482" y="3023"/>
                    <a:pt x="2515" y="3022"/>
                  </a:cubicBezTo>
                  <a:cubicBezTo>
                    <a:pt x="2486" y="3021"/>
                    <a:pt x="2522" y="3020"/>
                    <a:pt x="2519" y="3019"/>
                  </a:cubicBezTo>
                  <a:cubicBezTo>
                    <a:pt x="2516" y="3018"/>
                    <a:pt x="2518" y="3017"/>
                    <a:pt x="2518" y="3016"/>
                  </a:cubicBezTo>
                  <a:cubicBezTo>
                    <a:pt x="2519" y="3015"/>
                    <a:pt x="2493" y="3015"/>
                    <a:pt x="2515" y="3014"/>
                  </a:cubicBezTo>
                  <a:cubicBezTo>
                    <a:pt x="2529" y="3013"/>
                    <a:pt x="2523" y="3011"/>
                    <a:pt x="2507" y="3010"/>
                  </a:cubicBezTo>
                  <a:cubicBezTo>
                    <a:pt x="2473" y="3009"/>
                    <a:pt x="2546" y="3008"/>
                    <a:pt x="2518" y="3007"/>
                  </a:cubicBezTo>
                  <a:cubicBezTo>
                    <a:pt x="2482" y="3005"/>
                    <a:pt x="2499" y="3003"/>
                    <a:pt x="2499" y="3002"/>
                  </a:cubicBezTo>
                  <a:cubicBezTo>
                    <a:pt x="2500" y="3000"/>
                    <a:pt x="2479" y="2998"/>
                    <a:pt x="2518" y="2997"/>
                  </a:cubicBezTo>
                  <a:cubicBezTo>
                    <a:pt x="2465" y="2995"/>
                    <a:pt x="2519" y="2990"/>
                    <a:pt x="2532" y="2985"/>
                  </a:cubicBezTo>
                  <a:cubicBezTo>
                    <a:pt x="2542" y="2984"/>
                    <a:pt x="2499" y="2982"/>
                    <a:pt x="2537" y="2981"/>
                  </a:cubicBezTo>
                  <a:cubicBezTo>
                    <a:pt x="2508" y="2981"/>
                    <a:pt x="2543" y="2980"/>
                    <a:pt x="2540" y="2979"/>
                  </a:cubicBezTo>
                  <a:cubicBezTo>
                    <a:pt x="2531" y="2969"/>
                    <a:pt x="2565" y="2963"/>
                    <a:pt x="2581" y="2961"/>
                  </a:cubicBezTo>
                  <a:cubicBezTo>
                    <a:pt x="2531" y="2960"/>
                    <a:pt x="2575" y="2958"/>
                    <a:pt x="2584" y="2958"/>
                  </a:cubicBezTo>
                  <a:cubicBezTo>
                    <a:pt x="2636" y="2946"/>
                    <a:pt x="2594" y="2949"/>
                    <a:pt x="2662" y="2943"/>
                  </a:cubicBezTo>
                  <a:lnTo>
                    <a:pt x="2652" y="2942"/>
                  </a:lnTo>
                  <a:cubicBezTo>
                    <a:pt x="2641" y="2939"/>
                    <a:pt x="2634" y="2937"/>
                    <a:pt x="2663" y="2934"/>
                  </a:cubicBezTo>
                  <a:cubicBezTo>
                    <a:pt x="2716" y="2929"/>
                    <a:pt x="2721" y="2925"/>
                    <a:pt x="2748" y="2917"/>
                  </a:cubicBezTo>
                  <a:cubicBezTo>
                    <a:pt x="2750" y="2916"/>
                    <a:pt x="2766" y="2915"/>
                    <a:pt x="2767" y="2914"/>
                  </a:cubicBezTo>
                  <a:cubicBezTo>
                    <a:pt x="2769" y="2913"/>
                    <a:pt x="2748" y="2912"/>
                    <a:pt x="2758" y="2911"/>
                  </a:cubicBezTo>
                  <a:cubicBezTo>
                    <a:pt x="2780" y="2910"/>
                    <a:pt x="2747" y="2909"/>
                    <a:pt x="2752" y="2909"/>
                  </a:cubicBezTo>
                  <a:cubicBezTo>
                    <a:pt x="2784" y="2908"/>
                    <a:pt x="2727" y="2908"/>
                    <a:pt x="2753" y="2907"/>
                  </a:cubicBezTo>
                  <a:cubicBezTo>
                    <a:pt x="2779" y="2906"/>
                    <a:pt x="2767" y="2904"/>
                    <a:pt x="2761" y="2904"/>
                  </a:cubicBezTo>
                  <a:cubicBezTo>
                    <a:pt x="2736" y="2903"/>
                    <a:pt x="2768" y="2903"/>
                    <a:pt x="2765" y="2902"/>
                  </a:cubicBezTo>
                  <a:cubicBezTo>
                    <a:pt x="2747" y="2902"/>
                    <a:pt x="2750" y="2900"/>
                    <a:pt x="2746" y="2887"/>
                  </a:cubicBezTo>
                  <a:cubicBezTo>
                    <a:pt x="2742" y="2883"/>
                    <a:pt x="2767" y="2879"/>
                    <a:pt x="2731" y="2874"/>
                  </a:cubicBezTo>
                  <a:cubicBezTo>
                    <a:pt x="2779" y="2874"/>
                    <a:pt x="2719" y="2873"/>
                    <a:pt x="2738" y="2872"/>
                  </a:cubicBezTo>
                  <a:cubicBezTo>
                    <a:pt x="2768" y="2871"/>
                    <a:pt x="2731" y="2862"/>
                    <a:pt x="2727" y="2855"/>
                  </a:cubicBezTo>
                  <a:cubicBezTo>
                    <a:pt x="2730" y="2851"/>
                    <a:pt x="2716" y="2850"/>
                    <a:pt x="2690" y="2848"/>
                  </a:cubicBezTo>
                  <a:cubicBezTo>
                    <a:pt x="2725" y="2847"/>
                    <a:pt x="2693" y="2846"/>
                    <a:pt x="2687" y="2845"/>
                  </a:cubicBezTo>
                  <a:cubicBezTo>
                    <a:pt x="2680" y="2844"/>
                    <a:pt x="2689" y="2842"/>
                    <a:pt x="2684" y="2841"/>
                  </a:cubicBezTo>
                  <a:cubicBezTo>
                    <a:pt x="2680" y="2840"/>
                    <a:pt x="2649" y="2839"/>
                    <a:pt x="2666" y="2838"/>
                  </a:cubicBezTo>
                  <a:cubicBezTo>
                    <a:pt x="2687" y="2837"/>
                    <a:pt x="2626" y="2836"/>
                    <a:pt x="2658" y="2835"/>
                  </a:cubicBezTo>
                  <a:cubicBezTo>
                    <a:pt x="2663" y="2835"/>
                    <a:pt x="2628" y="2833"/>
                    <a:pt x="2663" y="2833"/>
                  </a:cubicBezTo>
                  <a:cubicBezTo>
                    <a:pt x="2630" y="2826"/>
                    <a:pt x="2570" y="2829"/>
                    <a:pt x="2581" y="2819"/>
                  </a:cubicBezTo>
                  <a:cubicBezTo>
                    <a:pt x="2514" y="2819"/>
                    <a:pt x="2470" y="2815"/>
                    <a:pt x="2437" y="2809"/>
                  </a:cubicBezTo>
                  <a:cubicBezTo>
                    <a:pt x="2469" y="2808"/>
                    <a:pt x="2433" y="2807"/>
                    <a:pt x="2433" y="2806"/>
                  </a:cubicBezTo>
                  <a:cubicBezTo>
                    <a:pt x="2432" y="2805"/>
                    <a:pt x="2454" y="2804"/>
                    <a:pt x="2457" y="2803"/>
                  </a:cubicBezTo>
                  <a:cubicBezTo>
                    <a:pt x="2460" y="2801"/>
                    <a:pt x="2442" y="2799"/>
                    <a:pt x="2472" y="2798"/>
                  </a:cubicBezTo>
                  <a:cubicBezTo>
                    <a:pt x="2450" y="2797"/>
                    <a:pt x="2445" y="2795"/>
                    <a:pt x="2459" y="2794"/>
                  </a:cubicBezTo>
                  <a:cubicBezTo>
                    <a:pt x="2478" y="2793"/>
                    <a:pt x="2441" y="2791"/>
                    <a:pt x="2454" y="2790"/>
                  </a:cubicBezTo>
                  <a:cubicBezTo>
                    <a:pt x="2458" y="2789"/>
                    <a:pt x="2420" y="2788"/>
                    <a:pt x="2418" y="2788"/>
                  </a:cubicBezTo>
                  <a:cubicBezTo>
                    <a:pt x="2408" y="2792"/>
                    <a:pt x="2427" y="2798"/>
                    <a:pt x="2394" y="2801"/>
                  </a:cubicBezTo>
                  <a:cubicBezTo>
                    <a:pt x="2455" y="2806"/>
                    <a:pt x="2295" y="2798"/>
                    <a:pt x="2349" y="2806"/>
                  </a:cubicBezTo>
                  <a:cubicBezTo>
                    <a:pt x="2311" y="2806"/>
                    <a:pt x="2278" y="2806"/>
                    <a:pt x="2248" y="2805"/>
                  </a:cubicBezTo>
                  <a:cubicBezTo>
                    <a:pt x="2248" y="2801"/>
                    <a:pt x="2248" y="2801"/>
                    <a:pt x="2206" y="2798"/>
                  </a:cubicBezTo>
                  <a:cubicBezTo>
                    <a:pt x="2206" y="2800"/>
                    <a:pt x="2210" y="2801"/>
                    <a:pt x="2205" y="2803"/>
                  </a:cubicBezTo>
                  <a:cubicBezTo>
                    <a:pt x="2202" y="2804"/>
                    <a:pt x="2246" y="2804"/>
                    <a:pt x="2208" y="2805"/>
                  </a:cubicBezTo>
                  <a:cubicBezTo>
                    <a:pt x="2304" y="2808"/>
                    <a:pt x="2160" y="2820"/>
                    <a:pt x="2125" y="2806"/>
                  </a:cubicBezTo>
                  <a:cubicBezTo>
                    <a:pt x="2127" y="2805"/>
                    <a:pt x="2145" y="2803"/>
                    <a:pt x="2155" y="2801"/>
                  </a:cubicBezTo>
                  <a:cubicBezTo>
                    <a:pt x="2121" y="2798"/>
                    <a:pt x="2077" y="2798"/>
                    <a:pt x="2112" y="2795"/>
                  </a:cubicBezTo>
                  <a:cubicBezTo>
                    <a:pt x="2136" y="2793"/>
                    <a:pt x="2109" y="2793"/>
                    <a:pt x="2114" y="2791"/>
                  </a:cubicBezTo>
                  <a:cubicBezTo>
                    <a:pt x="2143" y="2790"/>
                    <a:pt x="2097" y="2790"/>
                    <a:pt x="2109" y="2789"/>
                  </a:cubicBezTo>
                  <a:cubicBezTo>
                    <a:pt x="2129" y="2788"/>
                    <a:pt x="2123" y="2788"/>
                    <a:pt x="2123" y="2784"/>
                  </a:cubicBezTo>
                  <a:cubicBezTo>
                    <a:pt x="2081" y="2780"/>
                    <a:pt x="2182" y="2778"/>
                    <a:pt x="2124" y="2775"/>
                  </a:cubicBezTo>
                  <a:cubicBezTo>
                    <a:pt x="2120" y="2775"/>
                    <a:pt x="2123" y="2774"/>
                    <a:pt x="2129" y="2774"/>
                  </a:cubicBezTo>
                  <a:cubicBezTo>
                    <a:pt x="2155" y="2773"/>
                    <a:pt x="2142" y="2772"/>
                    <a:pt x="2143" y="2771"/>
                  </a:cubicBezTo>
                  <a:cubicBezTo>
                    <a:pt x="2150" y="2763"/>
                    <a:pt x="2125" y="2766"/>
                    <a:pt x="2165" y="2764"/>
                  </a:cubicBezTo>
                  <a:cubicBezTo>
                    <a:pt x="2132" y="2763"/>
                    <a:pt x="2145" y="2762"/>
                    <a:pt x="2144" y="2761"/>
                  </a:cubicBezTo>
                  <a:cubicBezTo>
                    <a:pt x="2139" y="2754"/>
                    <a:pt x="2151" y="2745"/>
                    <a:pt x="2142" y="2743"/>
                  </a:cubicBezTo>
                  <a:cubicBezTo>
                    <a:pt x="2134" y="2742"/>
                    <a:pt x="2182" y="2741"/>
                    <a:pt x="2158" y="2739"/>
                  </a:cubicBezTo>
                  <a:cubicBezTo>
                    <a:pt x="2141" y="2738"/>
                    <a:pt x="2205" y="2736"/>
                    <a:pt x="2185" y="2735"/>
                  </a:cubicBezTo>
                  <a:cubicBezTo>
                    <a:pt x="2228" y="2734"/>
                    <a:pt x="2163" y="2732"/>
                    <a:pt x="2184" y="2731"/>
                  </a:cubicBezTo>
                  <a:cubicBezTo>
                    <a:pt x="2129" y="2729"/>
                    <a:pt x="2194" y="2728"/>
                    <a:pt x="2189" y="2726"/>
                  </a:cubicBezTo>
                  <a:cubicBezTo>
                    <a:pt x="2241" y="2726"/>
                    <a:pt x="2218" y="2724"/>
                    <a:pt x="2248" y="2723"/>
                  </a:cubicBezTo>
                  <a:cubicBezTo>
                    <a:pt x="2248" y="2724"/>
                    <a:pt x="2238" y="2725"/>
                    <a:pt x="2250" y="2726"/>
                  </a:cubicBezTo>
                  <a:cubicBezTo>
                    <a:pt x="2281" y="2727"/>
                    <a:pt x="2251" y="2728"/>
                    <a:pt x="2246" y="2728"/>
                  </a:cubicBezTo>
                  <a:cubicBezTo>
                    <a:pt x="2229" y="2730"/>
                    <a:pt x="2244" y="2732"/>
                    <a:pt x="2255" y="2734"/>
                  </a:cubicBezTo>
                  <a:cubicBezTo>
                    <a:pt x="2266" y="2736"/>
                    <a:pt x="2279" y="2738"/>
                    <a:pt x="2250" y="2739"/>
                  </a:cubicBezTo>
                  <a:cubicBezTo>
                    <a:pt x="2244" y="2740"/>
                    <a:pt x="2242" y="2741"/>
                    <a:pt x="2249" y="2741"/>
                  </a:cubicBezTo>
                  <a:cubicBezTo>
                    <a:pt x="2283" y="2747"/>
                    <a:pt x="2297" y="2746"/>
                    <a:pt x="2311" y="2749"/>
                  </a:cubicBezTo>
                  <a:cubicBezTo>
                    <a:pt x="2306" y="2750"/>
                    <a:pt x="2347" y="2751"/>
                    <a:pt x="2315" y="2752"/>
                  </a:cubicBezTo>
                  <a:cubicBezTo>
                    <a:pt x="2369" y="2755"/>
                    <a:pt x="2292" y="2758"/>
                    <a:pt x="2322" y="2761"/>
                  </a:cubicBezTo>
                  <a:cubicBezTo>
                    <a:pt x="2283" y="2763"/>
                    <a:pt x="2341" y="2764"/>
                    <a:pt x="2346" y="2766"/>
                  </a:cubicBezTo>
                  <a:cubicBezTo>
                    <a:pt x="2427" y="2768"/>
                    <a:pt x="2350" y="2754"/>
                    <a:pt x="2471" y="2756"/>
                  </a:cubicBezTo>
                  <a:cubicBezTo>
                    <a:pt x="2481" y="2757"/>
                    <a:pt x="2472" y="2758"/>
                    <a:pt x="2483" y="2759"/>
                  </a:cubicBezTo>
                  <a:cubicBezTo>
                    <a:pt x="2501" y="2760"/>
                    <a:pt x="2460" y="2761"/>
                    <a:pt x="2478" y="2762"/>
                  </a:cubicBezTo>
                  <a:cubicBezTo>
                    <a:pt x="2506" y="2763"/>
                    <a:pt x="2467" y="2764"/>
                    <a:pt x="2477" y="2765"/>
                  </a:cubicBezTo>
                  <a:cubicBezTo>
                    <a:pt x="2489" y="2766"/>
                    <a:pt x="2492" y="2767"/>
                    <a:pt x="2479" y="2769"/>
                  </a:cubicBezTo>
                  <a:cubicBezTo>
                    <a:pt x="2470" y="2769"/>
                    <a:pt x="2499" y="2770"/>
                    <a:pt x="2486" y="2771"/>
                  </a:cubicBezTo>
                  <a:cubicBezTo>
                    <a:pt x="2520" y="2771"/>
                    <a:pt x="2530" y="2771"/>
                    <a:pt x="2540" y="2770"/>
                  </a:cubicBezTo>
                  <a:cubicBezTo>
                    <a:pt x="2546" y="2769"/>
                    <a:pt x="2569" y="2768"/>
                    <a:pt x="2540" y="2768"/>
                  </a:cubicBezTo>
                  <a:cubicBezTo>
                    <a:pt x="2573" y="2767"/>
                    <a:pt x="2539" y="2766"/>
                    <a:pt x="2548" y="2766"/>
                  </a:cubicBezTo>
                  <a:cubicBezTo>
                    <a:pt x="2556" y="2765"/>
                    <a:pt x="2560" y="2764"/>
                    <a:pt x="2559" y="2764"/>
                  </a:cubicBezTo>
                  <a:cubicBezTo>
                    <a:pt x="2545" y="2761"/>
                    <a:pt x="2657" y="2759"/>
                    <a:pt x="2603" y="2757"/>
                  </a:cubicBezTo>
                  <a:cubicBezTo>
                    <a:pt x="2629" y="2752"/>
                    <a:pt x="2659" y="2746"/>
                    <a:pt x="2680" y="2744"/>
                  </a:cubicBezTo>
                  <a:cubicBezTo>
                    <a:pt x="2625" y="2738"/>
                    <a:pt x="2707" y="2748"/>
                    <a:pt x="2706" y="2732"/>
                  </a:cubicBezTo>
                  <a:cubicBezTo>
                    <a:pt x="2673" y="2731"/>
                    <a:pt x="2708" y="2730"/>
                    <a:pt x="2691" y="2729"/>
                  </a:cubicBezTo>
                  <a:cubicBezTo>
                    <a:pt x="2656" y="2727"/>
                    <a:pt x="2693" y="2722"/>
                    <a:pt x="2667" y="2720"/>
                  </a:cubicBezTo>
                  <a:cubicBezTo>
                    <a:pt x="2650" y="2718"/>
                    <a:pt x="2681" y="2715"/>
                    <a:pt x="2662" y="2714"/>
                  </a:cubicBezTo>
                  <a:cubicBezTo>
                    <a:pt x="2638" y="2713"/>
                    <a:pt x="2669" y="2712"/>
                    <a:pt x="2651" y="2711"/>
                  </a:cubicBezTo>
                  <a:cubicBezTo>
                    <a:pt x="2642" y="2711"/>
                    <a:pt x="2678" y="2710"/>
                    <a:pt x="2649" y="2709"/>
                  </a:cubicBezTo>
                  <a:cubicBezTo>
                    <a:pt x="2635" y="2708"/>
                    <a:pt x="2644" y="2707"/>
                    <a:pt x="2644" y="2705"/>
                  </a:cubicBezTo>
                  <a:cubicBezTo>
                    <a:pt x="2639" y="2698"/>
                    <a:pt x="2655" y="2696"/>
                    <a:pt x="2641" y="2695"/>
                  </a:cubicBezTo>
                  <a:cubicBezTo>
                    <a:pt x="2622" y="2680"/>
                    <a:pt x="2536" y="2669"/>
                    <a:pt x="2483" y="2656"/>
                  </a:cubicBezTo>
                  <a:cubicBezTo>
                    <a:pt x="2521" y="2656"/>
                    <a:pt x="2453" y="2655"/>
                    <a:pt x="2493" y="2654"/>
                  </a:cubicBezTo>
                  <a:cubicBezTo>
                    <a:pt x="2454" y="2647"/>
                    <a:pt x="2430" y="2642"/>
                    <a:pt x="2414" y="2634"/>
                  </a:cubicBezTo>
                  <a:cubicBezTo>
                    <a:pt x="2408" y="2633"/>
                    <a:pt x="2398" y="2631"/>
                    <a:pt x="2390" y="2630"/>
                  </a:cubicBezTo>
                  <a:cubicBezTo>
                    <a:pt x="2381" y="2628"/>
                    <a:pt x="2400" y="2627"/>
                    <a:pt x="2393" y="2625"/>
                  </a:cubicBezTo>
                  <a:cubicBezTo>
                    <a:pt x="2387" y="2624"/>
                    <a:pt x="2380" y="2622"/>
                    <a:pt x="2373" y="2621"/>
                  </a:cubicBezTo>
                  <a:cubicBezTo>
                    <a:pt x="2365" y="2620"/>
                    <a:pt x="2390" y="2618"/>
                    <a:pt x="2358" y="2617"/>
                  </a:cubicBezTo>
                  <a:cubicBezTo>
                    <a:pt x="2369" y="2617"/>
                    <a:pt x="2367" y="2616"/>
                    <a:pt x="2364" y="2616"/>
                  </a:cubicBezTo>
                  <a:cubicBezTo>
                    <a:pt x="2346" y="2614"/>
                    <a:pt x="2451" y="2614"/>
                    <a:pt x="2425" y="2612"/>
                  </a:cubicBezTo>
                  <a:cubicBezTo>
                    <a:pt x="2399" y="2600"/>
                    <a:pt x="2311" y="2604"/>
                    <a:pt x="2331" y="2599"/>
                  </a:cubicBezTo>
                  <a:cubicBezTo>
                    <a:pt x="2298" y="2595"/>
                    <a:pt x="2309" y="2594"/>
                    <a:pt x="2280" y="2591"/>
                  </a:cubicBezTo>
                  <a:cubicBezTo>
                    <a:pt x="2231" y="2591"/>
                    <a:pt x="2251" y="2590"/>
                    <a:pt x="2248" y="2589"/>
                  </a:cubicBezTo>
                  <a:cubicBezTo>
                    <a:pt x="2246" y="2588"/>
                    <a:pt x="2251" y="2587"/>
                    <a:pt x="2247" y="2587"/>
                  </a:cubicBezTo>
                  <a:cubicBezTo>
                    <a:pt x="2239" y="2585"/>
                    <a:pt x="2266" y="2584"/>
                    <a:pt x="2257" y="2582"/>
                  </a:cubicBezTo>
                  <a:cubicBezTo>
                    <a:pt x="2272" y="2582"/>
                    <a:pt x="2303" y="2580"/>
                    <a:pt x="2330" y="2572"/>
                  </a:cubicBezTo>
                  <a:cubicBezTo>
                    <a:pt x="2339" y="2571"/>
                    <a:pt x="2336" y="2569"/>
                    <a:pt x="2330" y="2568"/>
                  </a:cubicBezTo>
                  <a:cubicBezTo>
                    <a:pt x="2324" y="2567"/>
                    <a:pt x="2358" y="2566"/>
                    <a:pt x="2339" y="2566"/>
                  </a:cubicBezTo>
                  <a:cubicBezTo>
                    <a:pt x="2306" y="2564"/>
                    <a:pt x="2357" y="2564"/>
                    <a:pt x="2354" y="2563"/>
                  </a:cubicBezTo>
                  <a:cubicBezTo>
                    <a:pt x="2350" y="2561"/>
                    <a:pt x="2354" y="2558"/>
                    <a:pt x="2322" y="2556"/>
                  </a:cubicBezTo>
                  <a:cubicBezTo>
                    <a:pt x="2280" y="2553"/>
                    <a:pt x="2400" y="2552"/>
                    <a:pt x="2391" y="2550"/>
                  </a:cubicBezTo>
                  <a:cubicBezTo>
                    <a:pt x="2402" y="2548"/>
                    <a:pt x="2384" y="2545"/>
                    <a:pt x="2414" y="2542"/>
                  </a:cubicBezTo>
                  <a:cubicBezTo>
                    <a:pt x="2379" y="2540"/>
                    <a:pt x="2440" y="2538"/>
                    <a:pt x="2434" y="2536"/>
                  </a:cubicBezTo>
                  <a:cubicBezTo>
                    <a:pt x="2403" y="2535"/>
                    <a:pt x="2440" y="2535"/>
                    <a:pt x="2436" y="2534"/>
                  </a:cubicBezTo>
                  <a:cubicBezTo>
                    <a:pt x="2435" y="2533"/>
                    <a:pt x="2449" y="2533"/>
                    <a:pt x="2455" y="2533"/>
                  </a:cubicBezTo>
                  <a:cubicBezTo>
                    <a:pt x="2402" y="2531"/>
                    <a:pt x="2465" y="2529"/>
                    <a:pt x="2437" y="2527"/>
                  </a:cubicBezTo>
                  <a:cubicBezTo>
                    <a:pt x="2418" y="2526"/>
                    <a:pt x="2461" y="2526"/>
                    <a:pt x="2476" y="2526"/>
                  </a:cubicBezTo>
                  <a:cubicBezTo>
                    <a:pt x="2460" y="2525"/>
                    <a:pt x="2442" y="2524"/>
                    <a:pt x="2427" y="2523"/>
                  </a:cubicBezTo>
                  <a:cubicBezTo>
                    <a:pt x="2414" y="2521"/>
                    <a:pt x="2462" y="2519"/>
                    <a:pt x="2475" y="2518"/>
                  </a:cubicBezTo>
                  <a:cubicBezTo>
                    <a:pt x="2477" y="2517"/>
                    <a:pt x="2462" y="2516"/>
                    <a:pt x="2457" y="2515"/>
                  </a:cubicBezTo>
                  <a:cubicBezTo>
                    <a:pt x="2456" y="2515"/>
                    <a:pt x="2469" y="2514"/>
                    <a:pt x="2469" y="2514"/>
                  </a:cubicBezTo>
                  <a:cubicBezTo>
                    <a:pt x="2445" y="2512"/>
                    <a:pt x="2470" y="2513"/>
                    <a:pt x="2476" y="2511"/>
                  </a:cubicBezTo>
                  <a:cubicBezTo>
                    <a:pt x="2479" y="2510"/>
                    <a:pt x="2486" y="2509"/>
                    <a:pt x="2475" y="2508"/>
                  </a:cubicBezTo>
                  <a:cubicBezTo>
                    <a:pt x="2460" y="2507"/>
                    <a:pt x="2510" y="2506"/>
                    <a:pt x="2482" y="2505"/>
                  </a:cubicBezTo>
                  <a:cubicBezTo>
                    <a:pt x="2472" y="2505"/>
                    <a:pt x="2497" y="2503"/>
                    <a:pt x="2490" y="2503"/>
                  </a:cubicBezTo>
                  <a:cubicBezTo>
                    <a:pt x="2476" y="2501"/>
                    <a:pt x="2509" y="2500"/>
                    <a:pt x="2499" y="2499"/>
                  </a:cubicBezTo>
                  <a:cubicBezTo>
                    <a:pt x="2486" y="2498"/>
                    <a:pt x="2480" y="2496"/>
                    <a:pt x="2497" y="2495"/>
                  </a:cubicBezTo>
                  <a:cubicBezTo>
                    <a:pt x="2509" y="2493"/>
                    <a:pt x="2411" y="2488"/>
                    <a:pt x="2397" y="2484"/>
                  </a:cubicBezTo>
                  <a:cubicBezTo>
                    <a:pt x="2373" y="2483"/>
                    <a:pt x="2415" y="2480"/>
                    <a:pt x="2403" y="2479"/>
                  </a:cubicBezTo>
                  <a:cubicBezTo>
                    <a:pt x="2401" y="2477"/>
                    <a:pt x="2448" y="2476"/>
                    <a:pt x="2417" y="2475"/>
                  </a:cubicBezTo>
                  <a:cubicBezTo>
                    <a:pt x="2514" y="2457"/>
                    <a:pt x="2182" y="2452"/>
                    <a:pt x="2141" y="2449"/>
                  </a:cubicBezTo>
                  <a:cubicBezTo>
                    <a:pt x="2113" y="2447"/>
                    <a:pt x="2100" y="2446"/>
                    <a:pt x="2082" y="2433"/>
                  </a:cubicBezTo>
                  <a:cubicBezTo>
                    <a:pt x="2081" y="2432"/>
                    <a:pt x="2030" y="2431"/>
                    <a:pt x="2076" y="2429"/>
                  </a:cubicBezTo>
                  <a:cubicBezTo>
                    <a:pt x="2062" y="2429"/>
                    <a:pt x="2030" y="2428"/>
                    <a:pt x="2020" y="2421"/>
                  </a:cubicBezTo>
                  <a:cubicBezTo>
                    <a:pt x="2024" y="2407"/>
                    <a:pt x="1991" y="2411"/>
                    <a:pt x="1988" y="2408"/>
                  </a:cubicBezTo>
                  <a:cubicBezTo>
                    <a:pt x="1994" y="2407"/>
                    <a:pt x="1969" y="2407"/>
                    <a:pt x="1976" y="2406"/>
                  </a:cubicBezTo>
                  <a:cubicBezTo>
                    <a:pt x="1982" y="2405"/>
                    <a:pt x="1971" y="2404"/>
                    <a:pt x="1995" y="2403"/>
                  </a:cubicBezTo>
                  <a:cubicBezTo>
                    <a:pt x="1993" y="2401"/>
                    <a:pt x="1895" y="2396"/>
                    <a:pt x="1955" y="2393"/>
                  </a:cubicBezTo>
                  <a:cubicBezTo>
                    <a:pt x="1940" y="2390"/>
                    <a:pt x="1908" y="2389"/>
                    <a:pt x="1977" y="2387"/>
                  </a:cubicBezTo>
                  <a:cubicBezTo>
                    <a:pt x="1888" y="2384"/>
                    <a:pt x="2016" y="2381"/>
                    <a:pt x="1930" y="2380"/>
                  </a:cubicBezTo>
                  <a:cubicBezTo>
                    <a:pt x="1905" y="2381"/>
                    <a:pt x="1926" y="2379"/>
                    <a:pt x="1936" y="2380"/>
                  </a:cubicBezTo>
                  <a:cubicBezTo>
                    <a:pt x="1919" y="2381"/>
                    <a:pt x="1941" y="2379"/>
                    <a:pt x="1935" y="2375"/>
                  </a:cubicBezTo>
                  <a:cubicBezTo>
                    <a:pt x="1933" y="2374"/>
                    <a:pt x="1915" y="2372"/>
                    <a:pt x="1925" y="2371"/>
                  </a:cubicBezTo>
                  <a:cubicBezTo>
                    <a:pt x="1947" y="2369"/>
                    <a:pt x="1933" y="2366"/>
                    <a:pt x="1933" y="2364"/>
                  </a:cubicBezTo>
                  <a:cubicBezTo>
                    <a:pt x="1938" y="2361"/>
                    <a:pt x="1851" y="2359"/>
                    <a:pt x="1879" y="2358"/>
                  </a:cubicBezTo>
                  <a:cubicBezTo>
                    <a:pt x="1913" y="2357"/>
                    <a:pt x="1856" y="2357"/>
                    <a:pt x="1886" y="2356"/>
                  </a:cubicBezTo>
                  <a:cubicBezTo>
                    <a:pt x="1945" y="2355"/>
                    <a:pt x="1861" y="2346"/>
                    <a:pt x="1861" y="2344"/>
                  </a:cubicBezTo>
                  <a:cubicBezTo>
                    <a:pt x="1803" y="2338"/>
                    <a:pt x="1813" y="2333"/>
                    <a:pt x="1701" y="2327"/>
                  </a:cubicBezTo>
                  <a:cubicBezTo>
                    <a:pt x="1676" y="2328"/>
                    <a:pt x="1697" y="2326"/>
                    <a:pt x="1707" y="2327"/>
                  </a:cubicBezTo>
                  <a:cubicBezTo>
                    <a:pt x="1703" y="2327"/>
                    <a:pt x="1699" y="2328"/>
                    <a:pt x="1701" y="2327"/>
                  </a:cubicBezTo>
                  <a:cubicBezTo>
                    <a:pt x="1707" y="2326"/>
                    <a:pt x="1661" y="2325"/>
                    <a:pt x="1701" y="2324"/>
                  </a:cubicBezTo>
                  <a:cubicBezTo>
                    <a:pt x="1676" y="2323"/>
                    <a:pt x="1716" y="2322"/>
                    <a:pt x="1707" y="2321"/>
                  </a:cubicBezTo>
                  <a:cubicBezTo>
                    <a:pt x="1703" y="2321"/>
                    <a:pt x="1714" y="2320"/>
                    <a:pt x="1680" y="2320"/>
                  </a:cubicBezTo>
                  <a:cubicBezTo>
                    <a:pt x="1655" y="2321"/>
                    <a:pt x="1676" y="2319"/>
                    <a:pt x="1686" y="2320"/>
                  </a:cubicBezTo>
                  <a:cubicBezTo>
                    <a:pt x="1682" y="2320"/>
                    <a:pt x="1678" y="2320"/>
                    <a:pt x="1680" y="2320"/>
                  </a:cubicBezTo>
                  <a:cubicBezTo>
                    <a:pt x="1646" y="2314"/>
                    <a:pt x="1677" y="2315"/>
                    <a:pt x="1587" y="2314"/>
                  </a:cubicBezTo>
                  <a:cubicBezTo>
                    <a:pt x="1582" y="2313"/>
                    <a:pt x="1577" y="2312"/>
                    <a:pt x="1572" y="2312"/>
                  </a:cubicBezTo>
                  <a:cubicBezTo>
                    <a:pt x="1505" y="2312"/>
                    <a:pt x="1528" y="2310"/>
                    <a:pt x="1523" y="2309"/>
                  </a:cubicBezTo>
                  <a:cubicBezTo>
                    <a:pt x="1518" y="2307"/>
                    <a:pt x="1465" y="2306"/>
                    <a:pt x="1519" y="2304"/>
                  </a:cubicBezTo>
                  <a:cubicBezTo>
                    <a:pt x="1498" y="2304"/>
                    <a:pt x="1500" y="2302"/>
                    <a:pt x="1462" y="2302"/>
                  </a:cubicBezTo>
                  <a:cubicBezTo>
                    <a:pt x="1520" y="2298"/>
                    <a:pt x="1395" y="2300"/>
                    <a:pt x="1457" y="2300"/>
                  </a:cubicBezTo>
                  <a:cubicBezTo>
                    <a:pt x="1453" y="2300"/>
                    <a:pt x="1449" y="2300"/>
                    <a:pt x="1451" y="2300"/>
                  </a:cubicBezTo>
                  <a:cubicBezTo>
                    <a:pt x="1431" y="2297"/>
                    <a:pt x="1325" y="2291"/>
                    <a:pt x="1357" y="2289"/>
                  </a:cubicBezTo>
                  <a:cubicBezTo>
                    <a:pt x="1426" y="2282"/>
                    <a:pt x="1453" y="2271"/>
                    <a:pt x="1500" y="2271"/>
                  </a:cubicBezTo>
                  <a:lnTo>
                    <a:pt x="1500" y="2265"/>
                  </a:lnTo>
                  <a:cubicBezTo>
                    <a:pt x="1541" y="2265"/>
                    <a:pt x="1577" y="2261"/>
                    <a:pt x="1558" y="2259"/>
                  </a:cubicBezTo>
                  <a:cubicBezTo>
                    <a:pt x="1579" y="2258"/>
                    <a:pt x="1603" y="2258"/>
                    <a:pt x="1617" y="2257"/>
                  </a:cubicBezTo>
                  <a:cubicBezTo>
                    <a:pt x="1582" y="2253"/>
                    <a:pt x="1676" y="2252"/>
                    <a:pt x="1666" y="2249"/>
                  </a:cubicBezTo>
                  <a:cubicBezTo>
                    <a:pt x="1729" y="2240"/>
                    <a:pt x="1819" y="2232"/>
                    <a:pt x="1852" y="2218"/>
                  </a:cubicBezTo>
                  <a:cubicBezTo>
                    <a:pt x="1895" y="2214"/>
                    <a:pt x="1880" y="2211"/>
                    <a:pt x="1935" y="2205"/>
                  </a:cubicBezTo>
                  <a:cubicBezTo>
                    <a:pt x="1979" y="2186"/>
                    <a:pt x="1978" y="2193"/>
                    <a:pt x="2019" y="2183"/>
                  </a:cubicBezTo>
                  <a:cubicBezTo>
                    <a:pt x="1987" y="2182"/>
                    <a:pt x="2022" y="2181"/>
                    <a:pt x="2020" y="2180"/>
                  </a:cubicBezTo>
                  <a:cubicBezTo>
                    <a:pt x="2017" y="2179"/>
                    <a:pt x="2008" y="2177"/>
                    <a:pt x="2022" y="2176"/>
                  </a:cubicBezTo>
                  <a:cubicBezTo>
                    <a:pt x="2040" y="2173"/>
                    <a:pt x="2056" y="2172"/>
                    <a:pt x="2061" y="2170"/>
                  </a:cubicBezTo>
                  <a:cubicBezTo>
                    <a:pt x="2057" y="2168"/>
                    <a:pt x="2088" y="2167"/>
                    <a:pt x="2061" y="2166"/>
                  </a:cubicBezTo>
                  <a:cubicBezTo>
                    <a:pt x="2107" y="2165"/>
                    <a:pt x="2041" y="2164"/>
                    <a:pt x="2066" y="2163"/>
                  </a:cubicBezTo>
                  <a:cubicBezTo>
                    <a:pt x="2097" y="2162"/>
                    <a:pt x="2075" y="2161"/>
                    <a:pt x="2081" y="2160"/>
                  </a:cubicBezTo>
                  <a:cubicBezTo>
                    <a:pt x="2086" y="2158"/>
                    <a:pt x="2109" y="2156"/>
                    <a:pt x="2102" y="2155"/>
                  </a:cubicBezTo>
                  <a:cubicBezTo>
                    <a:pt x="2069" y="2154"/>
                    <a:pt x="2087" y="2153"/>
                    <a:pt x="2100" y="2152"/>
                  </a:cubicBezTo>
                  <a:cubicBezTo>
                    <a:pt x="2113" y="2151"/>
                    <a:pt x="2139" y="2150"/>
                    <a:pt x="2104" y="2149"/>
                  </a:cubicBezTo>
                  <a:cubicBezTo>
                    <a:pt x="2106" y="2147"/>
                    <a:pt x="2176" y="2141"/>
                    <a:pt x="2163" y="2137"/>
                  </a:cubicBezTo>
                  <a:cubicBezTo>
                    <a:pt x="2159" y="2136"/>
                    <a:pt x="2192" y="2135"/>
                    <a:pt x="2167" y="2134"/>
                  </a:cubicBezTo>
                  <a:cubicBezTo>
                    <a:pt x="2147" y="2133"/>
                    <a:pt x="2181" y="2132"/>
                    <a:pt x="2184" y="2131"/>
                  </a:cubicBezTo>
                  <a:cubicBezTo>
                    <a:pt x="2180" y="2120"/>
                    <a:pt x="2236" y="2124"/>
                    <a:pt x="2186" y="2121"/>
                  </a:cubicBezTo>
                  <a:cubicBezTo>
                    <a:pt x="2226" y="2120"/>
                    <a:pt x="2199" y="2118"/>
                    <a:pt x="2206" y="2116"/>
                  </a:cubicBezTo>
                  <a:cubicBezTo>
                    <a:pt x="2222" y="2114"/>
                    <a:pt x="2170" y="2111"/>
                    <a:pt x="2186" y="2109"/>
                  </a:cubicBezTo>
                  <a:cubicBezTo>
                    <a:pt x="2235" y="2105"/>
                    <a:pt x="2191" y="2104"/>
                    <a:pt x="2206" y="2097"/>
                  </a:cubicBezTo>
                  <a:cubicBezTo>
                    <a:pt x="2207" y="2091"/>
                    <a:pt x="2190" y="2094"/>
                    <a:pt x="2204" y="2092"/>
                  </a:cubicBezTo>
                  <a:cubicBezTo>
                    <a:pt x="2230" y="2083"/>
                    <a:pt x="2283" y="2078"/>
                    <a:pt x="2290" y="2070"/>
                  </a:cubicBezTo>
                  <a:cubicBezTo>
                    <a:pt x="2277" y="2067"/>
                    <a:pt x="2302" y="2065"/>
                    <a:pt x="2307" y="2064"/>
                  </a:cubicBezTo>
                  <a:cubicBezTo>
                    <a:pt x="2320" y="2063"/>
                    <a:pt x="2308" y="2061"/>
                    <a:pt x="2311" y="2060"/>
                  </a:cubicBezTo>
                  <a:cubicBezTo>
                    <a:pt x="2313" y="2059"/>
                    <a:pt x="2334" y="2057"/>
                    <a:pt x="2323" y="2057"/>
                  </a:cubicBezTo>
                  <a:cubicBezTo>
                    <a:pt x="2299" y="2056"/>
                    <a:pt x="2342" y="2055"/>
                    <a:pt x="2323" y="2055"/>
                  </a:cubicBezTo>
                  <a:cubicBezTo>
                    <a:pt x="2297" y="2054"/>
                    <a:pt x="2352" y="2053"/>
                    <a:pt x="2314" y="2053"/>
                  </a:cubicBezTo>
                  <a:cubicBezTo>
                    <a:pt x="2312" y="2053"/>
                    <a:pt x="2330" y="2051"/>
                    <a:pt x="2324" y="2051"/>
                  </a:cubicBezTo>
                  <a:cubicBezTo>
                    <a:pt x="2294" y="2050"/>
                    <a:pt x="2343" y="2050"/>
                    <a:pt x="2333" y="2049"/>
                  </a:cubicBezTo>
                  <a:cubicBezTo>
                    <a:pt x="2323" y="2048"/>
                    <a:pt x="2331" y="2047"/>
                    <a:pt x="2331" y="2045"/>
                  </a:cubicBezTo>
                  <a:cubicBezTo>
                    <a:pt x="2332" y="2044"/>
                    <a:pt x="2326" y="2043"/>
                    <a:pt x="2350" y="2043"/>
                  </a:cubicBezTo>
                  <a:cubicBezTo>
                    <a:pt x="2321" y="2042"/>
                    <a:pt x="2321" y="2040"/>
                    <a:pt x="2337" y="2039"/>
                  </a:cubicBezTo>
                  <a:cubicBezTo>
                    <a:pt x="2364" y="2038"/>
                    <a:pt x="2306" y="2037"/>
                    <a:pt x="2331" y="2036"/>
                  </a:cubicBezTo>
                  <a:cubicBezTo>
                    <a:pt x="2347" y="2036"/>
                    <a:pt x="2351" y="2036"/>
                    <a:pt x="2373" y="2037"/>
                  </a:cubicBezTo>
                  <a:cubicBezTo>
                    <a:pt x="2362" y="2031"/>
                    <a:pt x="2383" y="2028"/>
                    <a:pt x="2398" y="2024"/>
                  </a:cubicBezTo>
                  <a:cubicBezTo>
                    <a:pt x="2425" y="2022"/>
                    <a:pt x="2388" y="2020"/>
                    <a:pt x="2392" y="2018"/>
                  </a:cubicBezTo>
                  <a:cubicBezTo>
                    <a:pt x="2395" y="2017"/>
                    <a:pt x="2394" y="2016"/>
                    <a:pt x="2378" y="2015"/>
                  </a:cubicBezTo>
                  <a:cubicBezTo>
                    <a:pt x="2360" y="2014"/>
                    <a:pt x="2379" y="2012"/>
                    <a:pt x="2351" y="2010"/>
                  </a:cubicBezTo>
                  <a:cubicBezTo>
                    <a:pt x="2334" y="2009"/>
                    <a:pt x="2390" y="2009"/>
                    <a:pt x="2358" y="2008"/>
                  </a:cubicBezTo>
                  <a:cubicBezTo>
                    <a:pt x="2342" y="2005"/>
                    <a:pt x="2336" y="2006"/>
                    <a:pt x="2308" y="2005"/>
                  </a:cubicBezTo>
                  <a:cubicBezTo>
                    <a:pt x="2339" y="2004"/>
                    <a:pt x="2338" y="2007"/>
                    <a:pt x="2358" y="2001"/>
                  </a:cubicBezTo>
                  <a:cubicBezTo>
                    <a:pt x="2369" y="2000"/>
                    <a:pt x="2344" y="1999"/>
                    <a:pt x="2351" y="1998"/>
                  </a:cubicBezTo>
                  <a:cubicBezTo>
                    <a:pt x="2357" y="1997"/>
                    <a:pt x="2348" y="1996"/>
                    <a:pt x="2353" y="1995"/>
                  </a:cubicBezTo>
                  <a:cubicBezTo>
                    <a:pt x="2357" y="1994"/>
                    <a:pt x="2367" y="1993"/>
                    <a:pt x="2362" y="1992"/>
                  </a:cubicBezTo>
                  <a:cubicBezTo>
                    <a:pt x="2340" y="1987"/>
                    <a:pt x="2366" y="1988"/>
                    <a:pt x="2349" y="1985"/>
                  </a:cubicBezTo>
                  <a:cubicBezTo>
                    <a:pt x="2331" y="1983"/>
                    <a:pt x="2362" y="1982"/>
                    <a:pt x="2352" y="1981"/>
                  </a:cubicBezTo>
                  <a:cubicBezTo>
                    <a:pt x="2343" y="1979"/>
                    <a:pt x="2325" y="1978"/>
                    <a:pt x="2334" y="1977"/>
                  </a:cubicBezTo>
                  <a:cubicBezTo>
                    <a:pt x="2354" y="1974"/>
                    <a:pt x="2333" y="1972"/>
                    <a:pt x="2297" y="1970"/>
                  </a:cubicBezTo>
                  <a:cubicBezTo>
                    <a:pt x="2358" y="1970"/>
                    <a:pt x="2339" y="1951"/>
                    <a:pt x="2270" y="1948"/>
                  </a:cubicBezTo>
                  <a:cubicBezTo>
                    <a:pt x="2293" y="1947"/>
                    <a:pt x="2332" y="1946"/>
                    <a:pt x="2283" y="1945"/>
                  </a:cubicBezTo>
                  <a:cubicBezTo>
                    <a:pt x="2258" y="1946"/>
                    <a:pt x="2280" y="1944"/>
                    <a:pt x="2290" y="1945"/>
                  </a:cubicBezTo>
                  <a:cubicBezTo>
                    <a:pt x="2285" y="1945"/>
                    <a:pt x="2281" y="1946"/>
                    <a:pt x="2283" y="1945"/>
                  </a:cubicBezTo>
                  <a:cubicBezTo>
                    <a:pt x="2257" y="1944"/>
                    <a:pt x="2294" y="1943"/>
                    <a:pt x="2274" y="1942"/>
                  </a:cubicBezTo>
                  <a:cubicBezTo>
                    <a:pt x="2259" y="1941"/>
                    <a:pt x="2239" y="1939"/>
                    <a:pt x="2249" y="1938"/>
                  </a:cubicBezTo>
                  <a:cubicBezTo>
                    <a:pt x="2287" y="1937"/>
                    <a:pt x="2216" y="1935"/>
                    <a:pt x="2267" y="1934"/>
                  </a:cubicBezTo>
                  <a:cubicBezTo>
                    <a:pt x="2210" y="1929"/>
                    <a:pt x="2131" y="1911"/>
                    <a:pt x="2079" y="1900"/>
                  </a:cubicBezTo>
                  <a:cubicBezTo>
                    <a:pt x="2029" y="1899"/>
                    <a:pt x="2048" y="1891"/>
                    <a:pt x="1961" y="1888"/>
                  </a:cubicBezTo>
                  <a:cubicBezTo>
                    <a:pt x="1990" y="1887"/>
                    <a:pt x="1966" y="1886"/>
                    <a:pt x="1979" y="1885"/>
                  </a:cubicBezTo>
                  <a:cubicBezTo>
                    <a:pt x="1993" y="1883"/>
                    <a:pt x="1940" y="1882"/>
                    <a:pt x="1977" y="1881"/>
                  </a:cubicBezTo>
                  <a:cubicBezTo>
                    <a:pt x="1923" y="1862"/>
                    <a:pt x="1705" y="1853"/>
                    <a:pt x="1602" y="1832"/>
                  </a:cubicBezTo>
                  <a:cubicBezTo>
                    <a:pt x="1560" y="1831"/>
                    <a:pt x="1602" y="1829"/>
                    <a:pt x="1564" y="1828"/>
                  </a:cubicBezTo>
                  <a:cubicBezTo>
                    <a:pt x="1616" y="1827"/>
                    <a:pt x="1556" y="1825"/>
                    <a:pt x="1558" y="1824"/>
                  </a:cubicBezTo>
                  <a:cubicBezTo>
                    <a:pt x="1562" y="1821"/>
                    <a:pt x="1573" y="1818"/>
                    <a:pt x="1542" y="1815"/>
                  </a:cubicBezTo>
                  <a:cubicBezTo>
                    <a:pt x="1521" y="1811"/>
                    <a:pt x="1569" y="1810"/>
                    <a:pt x="1578" y="1809"/>
                  </a:cubicBezTo>
                  <a:cubicBezTo>
                    <a:pt x="1565" y="1809"/>
                    <a:pt x="1531" y="1809"/>
                    <a:pt x="1550" y="1808"/>
                  </a:cubicBezTo>
                  <a:cubicBezTo>
                    <a:pt x="1563" y="1807"/>
                    <a:pt x="1582" y="1806"/>
                    <a:pt x="1577" y="1805"/>
                  </a:cubicBezTo>
                  <a:cubicBezTo>
                    <a:pt x="1571" y="1805"/>
                    <a:pt x="1617" y="1804"/>
                    <a:pt x="1590" y="1803"/>
                  </a:cubicBezTo>
                  <a:cubicBezTo>
                    <a:pt x="1581" y="1803"/>
                    <a:pt x="1595" y="1802"/>
                    <a:pt x="1592" y="1801"/>
                  </a:cubicBezTo>
                  <a:cubicBezTo>
                    <a:pt x="1587" y="1800"/>
                    <a:pt x="1597" y="1799"/>
                    <a:pt x="1603" y="1798"/>
                  </a:cubicBezTo>
                  <a:cubicBezTo>
                    <a:pt x="1608" y="1798"/>
                    <a:pt x="1617" y="1797"/>
                    <a:pt x="1623" y="1796"/>
                  </a:cubicBezTo>
                  <a:cubicBezTo>
                    <a:pt x="1628" y="1796"/>
                    <a:pt x="1586" y="1795"/>
                    <a:pt x="1620" y="1794"/>
                  </a:cubicBezTo>
                  <a:cubicBezTo>
                    <a:pt x="1576" y="1794"/>
                    <a:pt x="1643" y="1791"/>
                    <a:pt x="1665" y="1786"/>
                  </a:cubicBezTo>
                  <a:cubicBezTo>
                    <a:pt x="1670" y="1776"/>
                    <a:pt x="1752" y="1775"/>
                    <a:pt x="1766" y="1767"/>
                  </a:cubicBezTo>
                  <a:cubicBezTo>
                    <a:pt x="1736" y="1767"/>
                    <a:pt x="1763" y="1766"/>
                    <a:pt x="1775" y="1766"/>
                  </a:cubicBezTo>
                  <a:cubicBezTo>
                    <a:pt x="1785" y="1760"/>
                    <a:pt x="1828" y="1746"/>
                    <a:pt x="1871" y="1746"/>
                  </a:cubicBezTo>
                  <a:cubicBezTo>
                    <a:pt x="1834" y="1745"/>
                    <a:pt x="1884" y="1744"/>
                    <a:pt x="1875" y="1743"/>
                  </a:cubicBezTo>
                  <a:cubicBezTo>
                    <a:pt x="1868" y="1743"/>
                    <a:pt x="1869" y="1741"/>
                    <a:pt x="1890" y="1740"/>
                  </a:cubicBezTo>
                  <a:cubicBezTo>
                    <a:pt x="1908" y="1740"/>
                    <a:pt x="1883" y="1737"/>
                    <a:pt x="1900" y="1736"/>
                  </a:cubicBezTo>
                  <a:cubicBezTo>
                    <a:pt x="1981" y="1728"/>
                    <a:pt x="1984" y="1720"/>
                    <a:pt x="2101" y="1708"/>
                  </a:cubicBezTo>
                  <a:cubicBezTo>
                    <a:pt x="2061" y="1707"/>
                    <a:pt x="2103" y="1706"/>
                    <a:pt x="2108" y="1706"/>
                  </a:cubicBezTo>
                  <a:cubicBezTo>
                    <a:pt x="2123" y="1704"/>
                    <a:pt x="2144" y="1702"/>
                    <a:pt x="2144" y="1699"/>
                  </a:cubicBezTo>
                  <a:cubicBezTo>
                    <a:pt x="2144" y="1698"/>
                    <a:pt x="2131" y="1696"/>
                    <a:pt x="2179" y="1695"/>
                  </a:cubicBezTo>
                  <a:cubicBezTo>
                    <a:pt x="2184" y="1695"/>
                    <a:pt x="2184" y="1694"/>
                    <a:pt x="2185" y="1694"/>
                  </a:cubicBezTo>
                  <a:cubicBezTo>
                    <a:pt x="2195" y="1692"/>
                    <a:pt x="2176" y="1690"/>
                    <a:pt x="2202" y="1687"/>
                  </a:cubicBezTo>
                  <a:cubicBezTo>
                    <a:pt x="2223" y="1686"/>
                    <a:pt x="2216" y="1683"/>
                    <a:pt x="2224" y="1681"/>
                  </a:cubicBezTo>
                  <a:cubicBezTo>
                    <a:pt x="2243" y="1676"/>
                    <a:pt x="2243" y="1669"/>
                    <a:pt x="2249" y="1665"/>
                  </a:cubicBezTo>
                  <a:cubicBezTo>
                    <a:pt x="2288" y="1662"/>
                    <a:pt x="2266" y="1659"/>
                    <a:pt x="2267" y="1656"/>
                  </a:cubicBezTo>
                  <a:cubicBezTo>
                    <a:pt x="2267" y="1654"/>
                    <a:pt x="2226" y="1652"/>
                    <a:pt x="2289" y="1650"/>
                  </a:cubicBezTo>
                  <a:cubicBezTo>
                    <a:pt x="2292" y="1650"/>
                    <a:pt x="2291" y="1650"/>
                    <a:pt x="2287" y="1650"/>
                  </a:cubicBezTo>
                  <a:cubicBezTo>
                    <a:pt x="2253" y="1648"/>
                    <a:pt x="2314" y="1647"/>
                    <a:pt x="2289" y="1647"/>
                  </a:cubicBezTo>
                  <a:cubicBezTo>
                    <a:pt x="2258" y="1645"/>
                    <a:pt x="2295" y="1645"/>
                    <a:pt x="2292" y="1644"/>
                  </a:cubicBezTo>
                  <a:cubicBezTo>
                    <a:pt x="2288" y="1643"/>
                    <a:pt x="2278" y="1641"/>
                    <a:pt x="2303" y="1640"/>
                  </a:cubicBezTo>
                  <a:cubicBezTo>
                    <a:pt x="2336" y="1639"/>
                    <a:pt x="2284" y="1638"/>
                    <a:pt x="2289" y="1637"/>
                  </a:cubicBezTo>
                  <a:cubicBezTo>
                    <a:pt x="2326" y="1633"/>
                    <a:pt x="2299" y="1630"/>
                    <a:pt x="2332" y="1628"/>
                  </a:cubicBezTo>
                  <a:cubicBezTo>
                    <a:pt x="2343" y="1628"/>
                    <a:pt x="2302" y="1627"/>
                    <a:pt x="2327" y="1626"/>
                  </a:cubicBezTo>
                  <a:cubicBezTo>
                    <a:pt x="2347" y="1625"/>
                    <a:pt x="2326" y="1623"/>
                    <a:pt x="2352" y="1621"/>
                  </a:cubicBezTo>
                  <a:cubicBezTo>
                    <a:pt x="2317" y="1620"/>
                    <a:pt x="2358" y="1619"/>
                    <a:pt x="2353" y="1618"/>
                  </a:cubicBezTo>
                  <a:cubicBezTo>
                    <a:pt x="2351" y="1609"/>
                    <a:pt x="2341" y="1611"/>
                    <a:pt x="2384" y="1608"/>
                  </a:cubicBezTo>
                  <a:cubicBezTo>
                    <a:pt x="2393" y="1608"/>
                    <a:pt x="2398" y="1606"/>
                    <a:pt x="2392" y="1606"/>
                  </a:cubicBezTo>
                  <a:cubicBezTo>
                    <a:pt x="2360" y="1605"/>
                    <a:pt x="2391" y="1604"/>
                    <a:pt x="2396" y="1604"/>
                  </a:cubicBezTo>
                  <a:cubicBezTo>
                    <a:pt x="2404" y="1603"/>
                    <a:pt x="2355" y="1602"/>
                    <a:pt x="2388" y="1601"/>
                  </a:cubicBezTo>
                  <a:cubicBezTo>
                    <a:pt x="2420" y="1597"/>
                    <a:pt x="2393" y="1597"/>
                    <a:pt x="2427" y="1593"/>
                  </a:cubicBezTo>
                  <a:cubicBezTo>
                    <a:pt x="2435" y="1592"/>
                    <a:pt x="2409" y="1591"/>
                    <a:pt x="2417" y="1591"/>
                  </a:cubicBezTo>
                  <a:cubicBezTo>
                    <a:pt x="2430" y="1590"/>
                    <a:pt x="2419" y="1589"/>
                    <a:pt x="2426" y="1588"/>
                  </a:cubicBezTo>
                  <a:cubicBezTo>
                    <a:pt x="2436" y="1587"/>
                    <a:pt x="2434" y="1586"/>
                    <a:pt x="2450" y="1585"/>
                  </a:cubicBezTo>
                  <a:cubicBezTo>
                    <a:pt x="2478" y="1584"/>
                    <a:pt x="2421" y="1583"/>
                    <a:pt x="2434" y="1582"/>
                  </a:cubicBezTo>
                  <a:cubicBezTo>
                    <a:pt x="2446" y="1581"/>
                    <a:pt x="2465" y="1580"/>
                    <a:pt x="2456" y="1579"/>
                  </a:cubicBezTo>
                  <a:cubicBezTo>
                    <a:pt x="2441" y="1576"/>
                    <a:pt x="2507" y="1574"/>
                    <a:pt x="2461" y="1572"/>
                  </a:cubicBezTo>
                  <a:cubicBezTo>
                    <a:pt x="2507" y="1569"/>
                    <a:pt x="2438" y="1570"/>
                    <a:pt x="2477" y="1565"/>
                  </a:cubicBezTo>
                  <a:cubicBezTo>
                    <a:pt x="2481" y="1564"/>
                    <a:pt x="2473" y="1563"/>
                    <a:pt x="2490" y="1562"/>
                  </a:cubicBezTo>
                  <a:cubicBezTo>
                    <a:pt x="2501" y="1561"/>
                    <a:pt x="2469" y="1559"/>
                    <a:pt x="2480" y="1559"/>
                  </a:cubicBezTo>
                  <a:cubicBezTo>
                    <a:pt x="2499" y="1558"/>
                    <a:pt x="2477" y="1557"/>
                    <a:pt x="2488" y="1556"/>
                  </a:cubicBezTo>
                  <a:cubicBezTo>
                    <a:pt x="2494" y="1556"/>
                    <a:pt x="2487" y="1555"/>
                    <a:pt x="2488" y="1554"/>
                  </a:cubicBezTo>
                  <a:cubicBezTo>
                    <a:pt x="2445" y="1554"/>
                    <a:pt x="2451" y="1553"/>
                    <a:pt x="2458" y="1553"/>
                  </a:cubicBezTo>
                  <a:cubicBezTo>
                    <a:pt x="2469" y="1551"/>
                    <a:pt x="2497" y="1550"/>
                    <a:pt x="2464" y="1549"/>
                  </a:cubicBezTo>
                  <a:cubicBezTo>
                    <a:pt x="2429" y="1548"/>
                    <a:pt x="2475" y="1547"/>
                    <a:pt x="2465" y="1546"/>
                  </a:cubicBezTo>
                  <a:cubicBezTo>
                    <a:pt x="2445" y="1544"/>
                    <a:pt x="2440" y="1541"/>
                    <a:pt x="2437" y="1538"/>
                  </a:cubicBezTo>
                  <a:cubicBezTo>
                    <a:pt x="2435" y="1537"/>
                    <a:pt x="2418" y="1535"/>
                    <a:pt x="2453" y="1534"/>
                  </a:cubicBezTo>
                  <a:cubicBezTo>
                    <a:pt x="2424" y="1533"/>
                    <a:pt x="2437" y="1531"/>
                    <a:pt x="2436" y="1530"/>
                  </a:cubicBezTo>
                  <a:cubicBezTo>
                    <a:pt x="2434" y="1528"/>
                    <a:pt x="2429" y="1526"/>
                    <a:pt x="2438" y="1524"/>
                  </a:cubicBezTo>
                  <a:cubicBezTo>
                    <a:pt x="2443" y="1522"/>
                    <a:pt x="2394" y="1522"/>
                    <a:pt x="2435" y="1521"/>
                  </a:cubicBezTo>
                  <a:cubicBezTo>
                    <a:pt x="2423" y="1520"/>
                    <a:pt x="2411" y="1518"/>
                    <a:pt x="2401" y="1518"/>
                  </a:cubicBezTo>
                  <a:cubicBezTo>
                    <a:pt x="2412" y="1517"/>
                    <a:pt x="2437" y="1515"/>
                    <a:pt x="2433" y="1515"/>
                  </a:cubicBezTo>
                  <a:cubicBezTo>
                    <a:pt x="2404" y="1514"/>
                    <a:pt x="2442" y="1514"/>
                    <a:pt x="2435" y="1513"/>
                  </a:cubicBezTo>
                  <a:cubicBezTo>
                    <a:pt x="2426" y="1511"/>
                    <a:pt x="2409" y="1510"/>
                    <a:pt x="2406" y="1506"/>
                  </a:cubicBezTo>
                  <a:cubicBezTo>
                    <a:pt x="2408" y="1505"/>
                    <a:pt x="2360" y="1505"/>
                    <a:pt x="2389" y="1503"/>
                  </a:cubicBezTo>
                  <a:cubicBezTo>
                    <a:pt x="2403" y="1502"/>
                    <a:pt x="2395" y="1500"/>
                    <a:pt x="2388" y="1499"/>
                  </a:cubicBezTo>
                  <a:cubicBezTo>
                    <a:pt x="2358" y="1498"/>
                    <a:pt x="2371" y="1497"/>
                    <a:pt x="2375" y="1496"/>
                  </a:cubicBezTo>
                  <a:cubicBezTo>
                    <a:pt x="2345" y="1489"/>
                    <a:pt x="2401" y="1490"/>
                    <a:pt x="2305" y="1488"/>
                  </a:cubicBezTo>
                  <a:cubicBezTo>
                    <a:pt x="2383" y="1487"/>
                    <a:pt x="2366" y="1483"/>
                    <a:pt x="2333" y="1482"/>
                  </a:cubicBezTo>
                  <a:cubicBezTo>
                    <a:pt x="2380" y="1480"/>
                    <a:pt x="2332" y="1480"/>
                    <a:pt x="2350" y="1477"/>
                  </a:cubicBezTo>
                  <a:cubicBezTo>
                    <a:pt x="2357" y="1475"/>
                    <a:pt x="2366" y="1473"/>
                    <a:pt x="2346" y="1472"/>
                  </a:cubicBezTo>
                  <a:cubicBezTo>
                    <a:pt x="2314" y="1471"/>
                    <a:pt x="2349" y="1470"/>
                    <a:pt x="2341" y="1469"/>
                  </a:cubicBezTo>
                  <a:cubicBezTo>
                    <a:pt x="2303" y="1464"/>
                    <a:pt x="2380" y="1464"/>
                    <a:pt x="2331" y="1462"/>
                  </a:cubicBezTo>
                  <a:cubicBezTo>
                    <a:pt x="2309" y="1455"/>
                    <a:pt x="2302" y="1453"/>
                    <a:pt x="2273" y="1445"/>
                  </a:cubicBezTo>
                  <a:cubicBezTo>
                    <a:pt x="2311" y="1444"/>
                    <a:pt x="2246" y="1443"/>
                    <a:pt x="2269" y="1442"/>
                  </a:cubicBezTo>
                  <a:cubicBezTo>
                    <a:pt x="2301" y="1441"/>
                    <a:pt x="2282" y="1441"/>
                    <a:pt x="2270" y="1440"/>
                  </a:cubicBezTo>
                  <a:cubicBezTo>
                    <a:pt x="2206" y="1435"/>
                    <a:pt x="2191" y="1422"/>
                    <a:pt x="2126" y="1417"/>
                  </a:cubicBezTo>
                  <a:cubicBezTo>
                    <a:pt x="2127" y="1416"/>
                    <a:pt x="2092" y="1415"/>
                    <a:pt x="2118" y="1414"/>
                  </a:cubicBezTo>
                  <a:cubicBezTo>
                    <a:pt x="2142" y="1413"/>
                    <a:pt x="2106" y="1412"/>
                    <a:pt x="2102" y="1411"/>
                  </a:cubicBezTo>
                  <a:cubicBezTo>
                    <a:pt x="2073" y="1401"/>
                    <a:pt x="2100" y="1407"/>
                    <a:pt x="2041" y="1401"/>
                  </a:cubicBezTo>
                  <a:cubicBezTo>
                    <a:pt x="2088" y="1399"/>
                    <a:pt x="1995" y="1397"/>
                    <a:pt x="2040" y="1395"/>
                  </a:cubicBezTo>
                  <a:cubicBezTo>
                    <a:pt x="1956" y="1387"/>
                    <a:pt x="1981" y="1383"/>
                    <a:pt x="1860" y="1376"/>
                  </a:cubicBezTo>
                  <a:cubicBezTo>
                    <a:pt x="1874" y="1375"/>
                    <a:pt x="1889" y="1375"/>
                    <a:pt x="1893" y="1375"/>
                  </a:cubicBezTo>
                  <a:cubicBezTo>
                    <a:pt x="1915" y="1371"/>
                    <a:pt x="1828" y="1378"/>
                    <a:pt x="1862" y="1368"/>
                  </a:cubicBezTo>
                  <a:cubicBezTo>
                    <a:pt x="1857" y="1368"/>
                    <a:pt x="1844" y="1368"/>
                    <a:pt x="1830" y="1367"/>
                  </a:cubicBezTo>
                  <a:cubicBezTo>
                    <a:pt x="1848" y="1364"/>
                    <a:pt x="1808" y="1362"/>
                    <a:pt x="1772" y="1359"/>
                  </a:cubicBezTo>
                  <a:cubicBezTo>
                    <a:pt x="1887" y="1358"/>
                    <a:pt x="1675" y="1347"/>
                    <a:pt x="1666" y="1343"/>
                  </a:cubicBezTo>
                  <a:cubicBezTo>
                    <a:pt x="1584" y="1328"/>
                    <a:pt x="1546" y="1326"/>
                    <a:pt x="1509" y="1307"/>
                  </a:cubicBezTo>
                  <a:cubicBezTo>
                    <a:pt x="1511" y="1304"/>
                    <a:pt x="1473" y="1301"/>
                    <a:pt x="1517" y="1298"/>
                  </a:cubicBezTo>
                  <a:cubicBezTo>
                    <a:pt x="1527" y="1298"/>
                    <a:pt x="1515" y="1297"/>
                    <a:pt x="1511" y="1296"/>
                  </a:cubicBezTo>
                  <a:cubicBezTo>
                    <a:pt x="1494" y="1297"/>
                    <a:pt x="1494" y="1281"/>
                    <a:pt x="1508" y="1280"/>
                  </a:cubicBezTo>
                  <a:cubicBezTo>
                    <a:pt x="1508" y="1279"/>
                    <a:pt x="1498" y="1278"/>
                    <a:pt x="1500" y="1276"/>
                  </a:cubicBezTo>
                  <a:cubicBezTo>
                    <a:pt x="1501" y="1275"/>
                    <a:pt x="1527" y="1274"/>
                    <a:pt x="1516" y="1273"/>
                  </a:cubicBezTo>
                  <a:cubicBezTo>
                    <a:pt x="1488" y="1272"/>
                    <a:pt x="1525" y="1271"/>
                    <a:pt x="1528" y="1270"/>
                  </a:cubicBezTo>
                  <a:cubicBezTo>
                    <a:pt x="1553" y="1270"/>
                    <a:pt x="1523" y="1267"/>
                    <a:pt x="1561" y="1265"/>
                  </a:cubicBezTo>
                  <a:cubicBezTo>
                    <a:pt x="1509" y="1263"/>
                    <a:pt x="1570" y="1262"/>
                    <a:pt x="1564" y="1260"/>
                  </a:cubicBezTo>
                  <a:cubicBezTo>
                    <a:pt x="1557" y="1258"/>
                    <a:pt x="1549" y="1256"/>
                    <a:pt x="1580" y="1255"/>
                  </a:cubicBezTo>
                  <a:cubicBezTo>
                    <a:pt x="1590" y="1254"/>
                    <a:pt x="1585" y="1253"/>
                    <a:pt x="1581" y="1252"/>
                  </a:cubicBezTo>
                  <a:cubicBezTo>
                    <a:pt x="1576" y="1252"/>
                    <a:pt x="1621" y="1251"/>
                    <a:pt x="1587" y="1250"/>
                  </a:cubicBezTo>
                  <a:cubicBezTo>
                    <a:pt x="1609" y="1249"/>
                    <a:pt x="1559" y="1247"/>
                    <a:pt x="1587" y="1246"/>
                  </a:cubicBezTo>
                  <a:cubicBezTo>
                    <a:pt x="1623" y="1244"/>
                    <a:pt x="1566" y="1243"/>
                    <a:pt x="1579" y="1241"/>
                  </a:cubicBezTo>
                  <a:cubicBezTo>
                    <a:pt x="1591" y="1240"/>
                    <a:pt x="1590" y="1238"/>
                    <a:pt x="1579" y="1237"/>
                  </a:cubicBezTo>
                  <a:cubicBezTo>
                    <a:pt x="1568" y="1235"/>
                    <a:pt x="1636" y="1234"/>
                    <a:pt x="1584" y="1233"/>
                  </a:cubicBezTo>
                  <a:cubicBezTo>
                    <a:pt x="1621" y="1231"/>
                    <a:pt x="1596" y="1229"/>
                    <a:pt x="1602" y="1227"/>
                  </a:cubicBezTo>
                  <a:cubicBezTo>
                    <a:pt x="1610" y="1215"/>
                    <a:pt x="1587" y="1217"/>
                    <a:pt x="1588" y="1215"/>
                  </a:cubicBezTo>
                  <a:cubicBezTo>
                    <a:pt x="1623" y="1214"/>
                    <a:pt x="1580" y="1213"/>
                    <a:pt x="1590" y="1213"/>
                  </a:cubicBezTo>
                  <a:cubicBezTo>
                    <a:pt x="1602" y="1212"/>
                    <a:pt x="1589" y="1211"/>
                    <a:pt x="1600" y="1210"/>
                  </a:cubicBezTo>
                  <a:cubicBezTo>
                    <a:pt x="1616" y="1205"/>
                    <a:pt x="1580" y="1204"/>
                    <a:pt x="1621" y="1203"/>
                  </a:cubicBezTo>
                  <a:cubicBezTo>
                    <a:pt x="1587" y="1202"/>
                    <a:pt x="1622" y="1200"/>
                    <a:pt x="1613" y="1199"/>
                  </a:cubicBezTo>
                  <a:cubicBezTo>
                    <a:pt x="1593" y="1197"/>
                    <a:pt x="1591" y="1195"/>
                    <a:pt x="1607" y="1194"/>
                  </a:cubicBezTo>
                  <a:cubicBezTo>
                    <a:pt x="1656" y="1182"/>
                    <a:pt x="1575" y="1187"/>
                    <a:pt x="1559" y="1187"/>
                  </a:cubicBezTo>
                  <a:cubicBezTo>
                    <a:pt x="1578" y="1187"/>
                    <a:pt x="1590" y="1187"/>
                    <a:pt x="1602" y="1188"/>
                  </a:cubicBezTo>
                  <a:cubicBezTo>
                    <a:pt x="1584" y="1188"/>
                    <a:pt x="1596" y="1189"/>
                    <a:pt x="1594" y="1190"/>
                  </a:cubicBezTo>
                  <a:cubicBezTo>
                    <a:pt x="1590" y="1190"/>
                    <a:pt x="1586" y="1189"/>
                    <a:pt x="1582" y="1189"/>
                  </a:cubicBezTo>
                  <a:cubicBezTo>
                    <a:pt x="1617" y="1189"/>
                    <a:pt x="1517" y="1190"/>
                    <a:pt x="1603" y="1191"/>
                  </a:cubicBezTo>
                  <a:cubicBezTo>
                    <a:pt x="1588" y="1191"/>
                    <a:pt x="1575" y="1191"/>
                    <a:pt x="1561" y="1192"/>
                  </a:cubicBezTo>
                  <a:cubicBezTo>
                    <a:pt x="1563" y="1198"/>
                    <a:pt x="1550" y="1196"/>
                    <a:pt x="1540" y="1198"/>
                  </a:cubicBezTo>
                  <a:cubicBezTo>
                    <a:pt x="1529" y="1199"/>
                    <a:pt x="1566" y="1199"/>
                    <a:pt x="1543" y="1201"/>
                  </a:cubicBezTo>
                  <a:cubicBezTo>
                    <a:pt x="1527" y="1201"/>
                    <a:pt x="1540" y="1203"/>
                    <a:pt x="1540" y="1204"/>
                  </a:cubicBezTo>
                  <a:cubicBezTo>
                    <a:pt x="1540" y="1205"/>
                    <a:pt x="1547" y="1206"/>
                    <a:pt x="1539" y="1206"/>
                  </a:cubicBezTo>
                  <a:cubicBezTo>
                    <a:pt x="1508" y="1208"/>
                    <a:pt x="1520" y="1210"/>
                    <a:pt x="1520" y="1212"/>
                  </a:cubicBezTo>
                  <a:cubicBezTo>
                    <a:pt x="1520" y="1213"/>
                    <a:pt x="1488" y="1215"/>
                    <a:pt x="1519" y="1216"/>
                  </a:cubicBezTo>
                  <a:cubicBezTo>
                    <a:pt x="1491" y="1217"/>
                    <a:pt x="1516" y="1218"/>
                    <a:pt x="1501" y="1219"/>
                  </a:cubicBezTo>
                  <a:cubicBezTo>
                    <a:pt x="1488" y="1220"/>
                    <a:pt x="1494" y="1222"/>
                    <a:pt x="1500" y="1223"/>
                  </a:cubicBezTo>
                  <a:cubicBezTo>
                    <a:pt x="1505" y="1224"/>
                    <a:pt x="1464" y="1225"/>
                    <a:pt x="1499" y="1226"/>
                  </a:cubicBezTo>
                  <a:cubicBezTo>
                    <a:pt x="1448" y="1241"/>
                    <a:pt x="1437" y="1234"/>
                    <a:pt x="1415" y="1241"/>
                  </a:cubicBezTo>
                  <a:cubicBezTo>
                    <a:pt x="1416" y="1252"/>
                    <a:pt x="1331" y="1251"/>
                    <a:pt x="1374" y="1255"/>
                  </a:cubicBezTo>
                  <a:cubicBezTo>
                    <a:pt x="1321" y="1260"/>
                    <a:pt x="1276" y="1258"/>
                    <a:pt x="1221" y="1256"/>
                  </a:cubicBezTo>
                  <a:cubicBezTo>
                    <a:pt x="1188" y="1255"/>
                    <a:pt x="1252" y="1254"/>
                    <a:pt x="1213" y="1254"/>
                  </a:cubicBezTo>
                  <a:cubicBezTo>
                    <a:pt x="1201" y="1252"/>
                    <a:pt x="1240" y="1252"/>
                    <a:pt x="1249" y="1251"/>
                  </a:cubicBezTo>
                  <a:lnTo>
                    <a:pt x="1249" y="1251"/>
                  </a:lnTo>
                  <a:cubicBezTo>
                    <a:pt x="1170" y="1251"/>
                    <a:pt x="1258" y="1240"/>
                    <a:pt x="1290" y="1239"/>
                  </a:cubicBezTo>
                  <a:cubicBezTo>
                    <a:pt x="1294" y="1252"/>
                    <a:pt x="1283" y="1248"/>
                    <a:pt x="1269" y="1250"/>
                  </a:cubicBezTo>
                  <a:cubicBezTo>
                    <a:pt x="1275" y="1250"/>
                    <a:pt x="1281" y="1250"/>
                    <a:pt x="1287" y="1250"/>
                  </a:cubicBezTo>
                  <a:cubicBezTo>
                    <a:pt x="1274" y="1250"/>
                    <a:pt x="1261" y="1251"/>
                    <a:pt x="1249" y="1251"/>
                  </a:cubicBezTo>
                  <a:cubicBezTo>
                    <a:pt x="1265" y="1258"/>
                    <a:pt x="1328" y="1253"/>
                    <a:pt x="1353" y="1247"/>
                  </a:cubicBezTo>
                  <a:cubicBezTo>
                    <a:pt x="1326" y="1245"/>
                    <a:pt x="1360" y="1243"/>
                    <a:pt x="1354" y="1242"/>
                  </a:cubicBezTo>
                  <a:cubicBezTo>
                    <a:pt x="1330" y="1233"/>
                    <a:pt x="1403" y="1250"/>
                    <a:pt x="1394" y="1222"/>
                  </a:cubicBezTo>
                  <a:cubicBezTo>
                    <a:pt x="1347" y="1223"/>
                    <a:pt x="1383" y="1225"/>
                    <a:pt x="1334" y="1216"/>
                  </a:cubicBezTo>
                  <a:cubicBezTo>
                    <a:pt x="1382" y="1214"/>
                    <a:pt x="1317" y="1215"/>
                    <a:pt x="1347" y="1212"/>
                  </a:cubicBezTo>
                  <a:cubicBezTo>
                    <a:pt x="1307" y="1212"/>
                    <a:pt x="1378" y="1211"/>
                    <a:pt x="1338" y="1210"/>
                  </a:cubicBezTo>
                  <a:cubicBezTo>
                    <a:pt x="1356" y="1209"/>
                    <a:pt x="1326" y="1207"/>
                    <a:pt x="1331" y="1206"/>
                  </a:cubicBezTo>
                  <a:cubicBezTo>
                    <a:pt x="1334" y="1198"/>
                    <a:pt x="1338" y="1201"/>
                    <a:pt x="1353" y="1200"/>
                  </a:cubicBezTo>
                  <a:cubicBezTo>
                    <a:pt x="1394" y="1198"/>
                    <a:pt x="1357" y="1196"/>
                    <a:pt x="1378" y="1191"/>
                  </a:cubicBezTo>
                  <a:cubicBezTo>
                    <a:pt x="1390" y="1188"/>
                    <a:pt x="1437" y="1185"/>
                    <a:pt x="1398" y="1184"/>
                  </a:cubicBezTo>
                  <a:cubicBezTo>
                    <a:pt x="1410" y="1184"/>
                    <a:pt x="1422" y="1184"/>
                    <a:pt x="1434" y="1184"/>
                  </a:cubicBezTo>
                  <a:cubicBezTo>
                    <a:pt x="1433" y="1183"/>
                    <a:pt x="1448" y="1181"/>
                    <a:pt x="1417" y="1181"/>
                  </a:cubicBezTo>
                  <a:cubicBezTo>
                    <a:pt x="1432" y="1179"/>
                    <a:pt x="1472" y="1180"/>
                    <a:pt x="1446" y="1175"/>
                  </a:cubicBezTo>
                  <a:cubicBezTo>
                    <a:pt x="1475" y="1173"/>
                    <a:pt x="1430" y="1171"/>
                    <a:pt x="1496" y="1170"/>
                  </a:cubicBezTo>
                  <a:cubicBezTo>
                    <a:pt x="1500" y="1164"/>
                    <a:pt x="1567" y="1162"/>
                    <a:pt x="1561" y="1159"/>
                  </a:cubicBezTo>
                  <a:cubicBezTo>
                    <a:pt x="1610" y="1158"/>
                    <a:pt x="1557" y="1156"/>
                    <a:pt x="1578" y="1155"/>
                  </a:cubicBezTo>
                  <a:cubicBezTo>
                    <a:pt x="1596" y="1153"/>
                    <a:pt x="1564" y="1152"/>
                    <a:pt x="1600" y="1151"/>
                  </a:cubicBezTo>
                  <a:cubicBezTo>
                    <a:pt x="1568" y="1149"/>
                    <a:pt x="1619" y="1148"/>
                    <a:pt x="1603" y="1147"/>
                  </a:cubicBezTo>
                  <a:cubicBezTo>
                    <a:pt x="1597" y="1147"/>
                    <a:pt x="1591" y="1147"/>
                    <a:pt x="1585" y="11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 rot="5400000">
              <a:off x="-934635" y="3713056"/>
              <a:ext cx="2958125" cy="2781926"/>
            </a:xfrm>
            <a:custGeom>
              <a:avLst/>
              <a:gdLst/>
              <a:ahLst/>
              <a:cxnLst/>
              <a:rect l="l" t="t" r="r" b="b"/>
              <a:pathLst>
                <a:path w="3559" h="3347" extrusionOk="0">
                  <a:moveTo>
                    <a:pt x="3539" y="1091"/>
                  </a:moveTo>
                  <a:cubicBezTo>
                    <a:pt x="3569" y="1268"/>
                    <a:pt x="3566" y="1448"/>
                    <a:pt x="3522" y="1611"/>
                  </a:cubicBezTo>
                  <a:cubicBezTo>
                    <a:pt x="3403" y="2053"/>
                    <a:pt x="3042" y="2315"/>
                    <a:pt x="2635" y="2474"/>
                  </a:cubicBezTo>
                  <a:cubicBezTo>
                    <a:pt x="2012" y="2718"/>
                    <a:pt x="719" y="3918"/>
                    <a:pt x="120" y="3014"/>
                  </a:cubicBezTo>
                  <a:cubicBezTo>
                    <a:pt x="-199" y="2533"/>
                    <a:pt x="162" y="1911"/>
                    <a:pt x="658" y="1748"/>
                  </a:cubicBezTo>
                  <a:cubicBezTo>
                    <a:pt x="1604" y="1437"/>
                    <a:pt x="1282" y="447"/>
                    <a:pt x="1990" y="122"/>
                  </a:cubicBezTo>
                  <a:cubicBezTo>
                    <a:pt x="2354" y="-45"/>
                    <a:pt x="2774" y="-67"/>
                    <a:pt x="3084" y="220"/>
                  </a:cubicBezTo>
                  <a:cubicBezTo>
                    <a:pt x="3313" y="431"/>
                    <a:pt x="3483" y="759"/>
                    <a:pt x="3539" y="10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 rot="-5573104">
              <a:off x="6642011" y="-1392843"/>
              <a:ext cx="2958129" cy="2781929"/>
            </a:xfrm>
            <a:custGeom>
              <a:avLst/>
              <a:gdLst/>
              <a:ahLst/>
              <a:cxnLst/>
              <a:rect l="l" t="t" r="r" b="b"/>
              <a:pathLst>
                <a:path w="3559" h="3347" extrusionOk="0">
                  <a:moveTo>
                    <a:pt x="3539" y="1091"/>
                  </a:moveTo>
                  <a:cubicBezTo>
                    <a:pt x="3569" y="1268"/>
                    <a:pt x="3566" y="1448"/>
                    <a:pt x="3522" y="1611"/>
                  </a:cubicBezTo>
                  <a:cubicBezTo>
                    <a:pt x="3403" y="2053"/>
                    <a:pt x="3042" y="2315"/>
                    <a:pt x="2635" y="2474"/>
                  </a:cubicBezTo>
                  <a:cubicBezTo>
                    <a:pt x="2012" y="2718"/>
                    <a:pt x="719" y="3918"/>
                    <a:pt x="120" y="3014"/>
                  </a:cubicBezTo>
                  <a:cubicBezTo>
                    <a:pt x="-199" y="2533"/>
                    <a:pt x="162" y="1911"/>
                    <a:pt x="658" y="1748"/>
                  </a:cubicBezTo>
                  <a:cubicBezTo>
                    <a:pt x="1604" y="1437"/>
                    <a:pt x="1282" y="447"/>
                    <a:pt x="1990" y="122"/>
                  </a:cubicBezTo>
                  <a:cubicBezTo>
                    <a:pt x="2354" y="-45"/>
                    <a:pt x="2774" y="-67"/>
                    <a:pt x="3084" y="220"/>
                  </a:cubicBezTo>
                  <a:cubicBezTo>
                    <a:pt x="3313" y="431"/>
                    <a:pt x="3483" y="759"/>
                    <a:pt x="3539" y="10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 rot="-422118">
              <a:off x="-705275" y="2778875"/>
              <a:ext cx="3120626" cy="3153972"/>
            </a:xfrm>
            <a:custGeom>
              <a:avLst/>
              <a:gdLst/>
              <a:ahLst/>
              <a:cxnLst/>
              <a:rect l="l" t="t" r="r" b="b"/>
              <a:pathLst>
                <a:path w="4771" h="4822" extrusionOk="0">
                  <a:moveTo>
                    <a:pt x="177" y="19"/>
                  </a:moveTo>
                  <a:cubicBezTo>
                    <a:pt x="129" y="19"/>
                    <a:pt x="79" y="33"/>
                    <a:pt x="47" y="82"/>
                  </a:cubicBezTo>
                  <a:cubicBezTo>
                    <a:pt x="5" y="148"/>
                    <a:pt x="-47" y="365"/>
                    <a:pt x="363" y="962"/>
                  </a:cubicBezTo>
                  <a:cubicBezTo>
                    <a:pt x="674" y="1413"/>
                    <a:pt x="993" y="1661"/>
                    <a:pt x="1311" y="1836"/>
                  </a:cubicBezTo>
                  <a:cubicBezTo>
                    <a:pt x="1023" y="1277"/>
                    <a:pt x="891" y="805"/>
                    <a:pt x="888" y="796"/>
                  </a:cubicBezTo>
                  <a:lnTo>
                    <a:pt x="888" y="795"/>
                  </a:lnTo>
                  <a:cubicBezTo>
                    <a:pt x="783" y="368"/>
                    <a:pt x="460" y="61"/>
                    <a:pt x="222" y="22"/>
                  </a:cubicBezTo>
                  <a:cubicBezTo>
                    <a:pt x="208" y="20"/>
                    <a:pt x="192" y="19"/>
                    <a:pt x="177" y="19"/>
                  </a:cubicBezTo>
                  <a:moveTo>
                    <a:pt x="1356" y="1881"/>
                  </a:moveTo>
                  <a:cubicBezTo>
                    <a:pt x="1611" y="2365"/>
                    <a:pt x="1982" y="2904"/>
                    <a:pt x="2483" y="3254"/>
                  </a:cubicBezTo>
                  <a:cubicBezTo>
                    <a:pt x="2780" y="3462"/>
                    <a:pt x="3080" y="3566"/>
                    <a:pt x="3357" y="3628"/>
                  </a:cubicBezTo>
                  <a:cubicBezTo>
                    <a:pt x="3219" y="3429"/>
                    <a:pt x="3093" y="3229"/>
                    <a:pt x="2995" y="3049"/>
                  </a:cubicBezTo>
                  <a:cubicBezTo>
                    <a:pt x="2678" y="2467"/>
                    <a:pt x="2254" y="2284"/>
                    <a:pt x="1805" y="2090"/>
                  </a:cubicBezTo>
                  <a:cubicBezTo>
                    <a:pt x="1660" y="2028"/>
                    <a:pt x="1509" y="1962"/>
                    <a:pt x="1356" y="1881"/>
                  </a:cubicBezTo>
                  <a:moveTo>
                    <a:pt x="3402" y="3657"/>
                  </a:moveTo>
                  <a:cubicBezTo>
                    <a:pt x="3817" y="4243"/>
                    <a:pt x="4337" y="4803"/>
                    <a:pt x="4591" y="4803"/>
                  </a:cubicBezTo>
                  <a:cubicBezTo>
                    <a:pt x="4605" y="4803"/>
                    <a:pt x="4618" y="4801"/>
                    <a:pt x="4630" y="4798"/>
                  </a:cubicBezTo>
                  <a:cubicBezTo>
                    <a:pt x="4719" y="4773"/>
                    <a:pt x="4760" y="4655"/>
                    <a:pt x="4751" y="4446"/>
                  </a:cubicBezTo>
                  <a:cubicBezTo>
                    <a:pt x="4724" y="3844"/>
                    <a:pt x="4355" y="3795"/>
                    <a:pt x="3844" y="3727"/>
                  </a:cubicBezTo>
                  <a:cubicBezTo>
                    <a:pt x="3707" y="3709"/>
                    <a:pt x="3558" y="3689"/>
                    <a:pt x="3402" y="3657"/>
                  </a:cubicBezTo>
                  <a:moveTo>
                    <a:pt x="4592" y="4822"/>
                  </a:moveTo>
                  <a:cubicBezTo>
                    <a:pt x="4323" y="4822"/>
                    <a:pt x="3792" y="4246"/>
                    <a:pt x="3374" y="3651"/>
                  </a:cubicBezTo>
                  <a:cubicBezTo>
                    <a:pt x="3088" y="3590"/>
                    <a:pt x="2779" y="3485"/>
                    <a:pt x="2472" y="3270"/>
                  </a:cubicBezTo>
                  <a:cubicBezTo>
                    <a:pt x="1960" y="2912"/>
                    <a:pt x="1583" y="2358"/>
                    <a:pt x="1326" y="1865"/>
                  </a:cubicBezTo>
                  <a:cubicBezTo>
                    <a:pt x="1001" y="1688"/>
                    <a:pt x="665" y="1434"/>
                    <a:pt x="348" y="973"/>
                  </a:cubicBezTo>
                  <a:cubicBezTo>
                    <a:pt x="54" y="546"/>
                    <a:pt x="-61" y="218"/>
                    <a:pt x="31" y="72"/>
                  </a:cubicBezTo>
                  <a:cubicBezTo>
                    <a:pt x="68" y="14"/>
                    <a:pt x="137" y="-10"/>
                    <a:pt x="225" y="4"/>
                  </a:cubicBezTo>
                  <a:cubicBezTo>
                    <a:pt x="344" y="23"/>
                    <a:pt x="488" y="112"/>
                    <a:pt x="610" y="241"/>
                  </a:cubicBezTo>
                  <a:cubicBezTo>
                    <a:pt x="709" y="346"/>
                    <a:pt x="841" y="527"/>
                    <a:pt x="907" y="791"/>
                  </a:cubicBezTo>
                  <a:cubicBezTo>
                    <a:pt x="910" y="803"/>
                    <a:pt x="1046" y="1287"/>
                    <a:pt x="1341" y="1852"/>
                  </a:cubicBezTo>
                  <a:cubicBezTo>
                    <a:pt x="1499" y="1937"/>
                    <a:pt x="1657" y="2005"/>
                    <a:pt x="1813" y="2073"/>
                  </a:cubicBezTo>
                  <a:cubicBezTo>
                    <a:pt x="2265" y="2268"/>
                    <a:pt x="2691" y="2452"/>
                    <a:pt x="3012" y="3039"/>
                  </a:cubicBezTo>
                  <a:cubicBezTo>
                    <a:pt x="3113" y="3225"/>
                    <a:pt x="3243" y="3431"/>
                    <a:pt x="3386" y="3634"/>
                  </a:cubicBezTo>
                  <a:cubicBezTo>
                    <a:pt x="3549" y="3669"/>
                    <a:pt x="3704" y="3689"/>
                    <a:pt x="3846" y="3708"/>
                  </a:cubicBezTo>
                  <a:cubicBezTo>
                    <a:pt x="4366" y="3777"/>
                    <a:pt x="4742" y="3827"/>
                    <a:pt x="4770" y="4445"/>
                  </a:cubicBezTo>
                  <a:cubicBezTo>
                    <a:pt x="4779" y="4664"/>
                    <a:pt x="4734" y="4789"/>
                    <a:pt x="4635" y="4816"/>
                  </a:cubicBezTo>
                  <a:cubicBezTo>
                    <a:pt x="4621" y="4820"/>
                    <a:pt x="4607" y="4822"/>
                    <a:pt x="4592" y="48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 rot="-10133843">
              <a:off x="6560747" y="-1102582"/>
              <a:ext cx="3120637" cy="3153981"/>
            </a:xfrm>
            <a:custGeom>
              <a:avLst/>
              <a:gdLst/>
              <a:ahLst/>
              <a:cxnLst/>
              <a:rect l="l" t="t" r="r" b="b"/>
              <a:pathLst>
                <a:path w="4771" h="4822" extrusionOk="0">
                  <a:moveTo>
                    <a:pt x="177" y="19"/>
                  </a:moveTo>
                  <a:cubicBezTo>
                    <a:pt x="129" y="19"/>
                    <a:pt x="79" y="33"/>
                    <a:pt x="47" y="82"/>
                  </a:cubicBezTo>
                  <a:cubicBezTo>
                    <a:pt x="5" y="148"/>
                    <a:pt x="-47" y="365"/>
                    <a:pt x="363" y="962"/>
                  </a:cubicBezTo>
                  <a:cubicBezTo>
                    <a:pt x="674" y="1413"/>
                    <a:pt x="993" y="1661"/>
                    <a:pt x="1311" y="1836"/>
                  </a:cubicBezTo>
                  <a:cubicBezTo>
                    <a:pt x="1023" y="1277"/>
                    <a:pt x="891" y="805"/>
                    <a:pt x="888" y="796"/>
                  </a:cubicBezTo>
                  <a:lnTo>
                    <a:pt x="888" y="795"/>
                  </a:lnTo>
                  <a:cubicBezTo>
                    <a:pt x="783" y="368"/>
                    <a:pt x="460" y="61"/>
                    <a:pt x="222" y="22"/>
                  </a:cubicBezTo>
                  <a:cubicBezTo>
                    <a:pt x="208" y="20"/>
                    <a:pt x="192" y="19"/>
                    <a:pt x="177" y="19"/>
                  </a:cubicBezTo>
                  <a:moveTo>
                    <a:pt x="1356" y="1881"/>
                  </a:moveTo>
                  <a:cubicBezTo>
                    <a:pt x="1611" y="2365"/>
                    <a:pt x="1982" y="2904"/>
                    <a:pt x="2483" y="3254"/>
                  </a:cubicBezTo>
                  <a:cubicBezTo>
                    <a:pt x="2780" y="3462"/>
                    <a:pt x="3080" y="3566"/>
                    <a:pt x="3357" y="3628"/>
                  </a:cubicBezTo>
                  <a:cubicBezTo>
                    <a:pt x="3219" y="3429"/>
                    <a:pt x="3093" y="3229"/>
                    <a:pt x="2995" y="3049"/>
                  </a:cubicBezTo>
                  <a:cubicBezTo>
                    <a:pt x="2678" y="2467"/>
                    <a:pt x="2254" y="2284"/>
                    <a:pt x="1805" y="2090"/>
                  </a:cubicBezTo>
                  <a:cubicBezTo>
                    <a:pt x="1660" y="2028"/>
                    <a:pt x="1509" y="1962"/>
                    <a:pt x="1356" y="1881"/>
                  </a:cubicBezTo>
                  <a:moveTo>
                    <a:pt x="3402" y="3657"/>
                  </a:moveTo>
                  <a:cubicBezTo>
                    <a:pt x="3817" y="4243"/>
                    <a:pt x="4337" y="4803"/>
                    <a:pt x="4591" y="4803"/>
                  </a:cubicBezTo>
                  <a:cubicBezTo>
                    <a:pt x="4605" y="4803"/>
                    <a:pt x="4618" y="4801"/>
                    <a:pt x="4630" y="4798"/>
                  </a:cubicBezTo>
                  <a:cubicBezTo>
                    <a:pt x="4719" y="4773"/>
                    <a:pt x="4760" y="4655"/>
                    <a:pt x="4751" y="4446"/>
                  </a:cubicBezTo>
                  <a:cubicBezTo>
                    <a:pt x="4724" y="3844"/>
                    <a:pt x="4355" y="3795"/>
                    <a:pt x="3844" y="3727"/>
                  </a:cubicBezTo>
                  <a:cubicBezTo>
                    <a:pt x="3707" y="3709"/>
                    <a:pt x="3558" y="3689"/>
                    <a:pt x="3402" y="3657"/>
                  </a:cubicBezTo>
                  <a:moveTo>
                    <a:pt x="4592" y="4822"/>
                  </a:moveTo>
                  <a:cubicBezTo>
                    <a:pt x="4323" y="4822"/>
                    <a:pt x="3792" y="4246"/>
                    <a:pt x="3374" y="3651"/>
                  </a:cubicBezTo>
                  <a:cubicBezTo>
                    <a:pt x="3088" y="3590"/>
                    <a:pt x="2779" y="3485"/>
                    <a:pt x="2472" y="3270"/>
                  </a:cubicBezTo>
                  <a:cubicBezTo>
                    <a:pt x="1960" y="2912"/>
                    <a:pt x="1583" y="2358"/>
                    <a:pt x="1326" y="1865"/>
                  </a:cubicBezTo>
                  <a:cubicBezTo>
                    <a:pt x="1001" y="1688"/>
                    <a:pt x="665" y="1434"/>
                    <a:pt x="348" y="973"/>
                  </a:cubicBezTo>
                  <a:cubicBezTo>
                    <a:pt x="54" y="546"/>
                    <a:pt x="-61" y="218"/>
                    <a:pt x="31" y="72"/>
                  </a:cubicBezTo>
                  <a:cubicBezTo>
                    <a:pt x="68" y="14"/>
                    <a:pt x="137" y="-10"/>
                    <a:pt x="225" y="4"/>
                  </a:cubicBezTo>
                  <a:cubicBezTo>
                    <a:pt x="344" y="23"/>
                    <a:pt x="488" y="112"/>
                    <a:pt x="610" y="241"/>
                  </a:cubicBezTo>
                  <a:cubicBezTo>
                    <a:pt x="709" y="346"/>
                    <a:pt x="841" y="527"/>
                    <a:pt x="907" y="791"/>
                  </a:cubicBezTo>
                  <a:cubicBezTo>
                    <a:pt x="910" y="803"/>
                    <a:pt x="1046" y="1287"/>
                    <a:pt x="1341" y="1852"/>
                  </a:cubicBezTo>
                  <a:cubicBezTo>
                    <a:pt x="1499" y="1937"/>
                    <a:pt x="1657" y="2005"/>
                    <a:pt x="1813" y="2073"/>
                  </a:cubicBezTo>
                  <a:cubicBezTo>
                    <a:pt x="2265" y="2268"/>
                    <a:pt x="2691" y="2452"/>
                    <a:pt x="3012" y="3039"/>
                  </a:cubicBezTo>
                  <a:cubicBezTo>
                    <a:pt x="3113" y="3225"/>
                    <a:pt x="3243" y="3431"/>
                    <a:pt x="3386" y="3634"/>
                  </a:cubicBezTo>
                  <a:cubicBezTo>
                    <a:pt x="3549" y="3669"/>
                    <a:pt x="3704" y="3689"/>
                    <a:pt x="3846" y="3708"/>
                  </a:cubicBezTo>
                  <a:cubicBezTo>
                    <a:pt x="4366" y="3777"/>
                    <a:pt x="4742" y="3827"/>
                    <a:pt x="4770" y="4445"/>
                  </a:cubicBezTo>
                  <a:cubicBezTo>
                    <a:pt x="4779" y="4664"/>
                    <a:pt x="4734" y="4789"/>
                    <a:pt x="4635" y="4816"/>
                  </a:cubicBezTo>
                  <a:cubicBezTo>
                    <a:pt x="4621" y="4820"/>
                    <a:pt x="4607" y="4822"/>
                    <a:pt x="4592" y="48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 rot="10800000">
              <a:off x="8310879" y="3853487"/>
              <a:ext cx="1566028" cy="1572149"/>
            </a:xfrm>
            <a:custGeom>
              <a:avLst/>
              <a:gdLst/>
              <a:ahLst/>
              <a:cxnLst/>
              <a:rect l="l" t="t" r="r" b="b"/>
              <a:pathLst>
                <a:path w="3577" h="3591" extrusionOk="0">
                  <a:moveTo>
                    <a:pt x="1585" y="1146"/>
                  </a:moveTo>
                  <a:cubicBezTo>
                    <a:pt x="1591" y="1146"/>
                    <a:pt x="1597" y="1146"/>
                    <a:pt x="1603" y="1146"/>
                  </a:cubicBezTo>
                  <a:cubicBezTo>
                    <a:pt x="1587" y="1142"/>
                    <a:pt x="1721" y="1148"/>
                    <a:pt x="1707" y="1140"/>
                  </a:cubicBezTo>
                  <a:cubicBezTo>
                    <a:pt x="1701" y="1140"/>
                    <a:pt x="1695" y="1140"/>
                    <a:pt x="1689" y="1139"/>
                  </a:cubicBezTo>
                  <a:cubicBezTo>
                    <a:pt x="1695" y="1139"/>
                    <a:pt x="1701" y="1139"/>
                    <a:pt x="1707" y="1139"/>
                  </a:cubicBezTo>
                  <a:cubicBezTo>
                    <a:pt x="1751" y="1124"/>
                    <a:pt x="1790" y="1122"/>
                    <a:pt x="1846" y="1118"/>
                  </a:cubicBezTo>
                  <a:cubicBezTo>
                    <a:pt x="1836" y="1116"/>
                    <a:pt x="1826" y="1117"/>
                    <a:pt x="1800" y="1117"/>
                  </a:cubicBezTo>
                  <a:cubicBezTo>
                    <a:pt x="1864" y="1117"/>
                    <a:pt x="1858" y="1113"/>
                    <a:pt x="1906" y="1113"/>
                  </a:cubicBezTo>
                  <a:cubicBezTo>
                    <a:pt x="1889" y="1115"/>
                    <a:pt x="1924" y="1115"/>
                    <a:pt x="1894" y="1116"/>
                  </a:cubicBezTo>
                  <a:cubicBezTo>
                    <a:pt x="1883" y="1129"/>
                    <a:pt x="1927" y="1124"/>
                    <a:pt x="1913" y="1127"/>
                  </a:cubicBezTo>
                  <a:cubicBezTo>
                    <a:pt x="1897" y="1130"/>
                    <a:pt x="1879" y="1132"/>
                    <a:pt x="1907" y="1135"/>
                  </a:cubicBezTo>
                  <a:cubicBezTo>
                    <a:pt x="1894" y="1135"/>
                    <a:pt x="1884" y="1135"/>
                    <a:pt x="1873" y="1136"/>
                  </a:cubicBezTo>
                  <a:cubicBezTo>
                    <a:pt x="1895" y="1137"/>
                    <a:pt x="1868" y="1138"/>
                    <a:pt x="1893" y="1139"/>
                  </a:cubicBezTo>
                  <a:cubicBezTo>
                    <a:pt x="1921" y="1139"/>
                    <a:pt x="1914" y="1140"/>
                    <a:pt x="1915" y="1141"/>
                  </a:cubicBezTo>
                  <a:cubicBezTo>
                    <a:pt x="1956" y="1140"/>
                    <a:pt x="1925" y="1136"/>
                    <a:pt x="1977" y="1130"/>
                  </a:cubicBezTo>
                  <a:cubicBezTo>
                    <a:pt x="1927" y="1129"/>
                    <a:pt x="1999" y="1127"/>
                    <a:pt x="1977" y="1126"/>
                  </a:cubicBezTo>
                  <a:cubicBezTo>
                    <a:pt x="1957" y="1125"/>
                    <a:pt x="1977" y="1124"/>
                    <a:pt x="1978" y="1123"/>
                  </a:cubicBezTo>
                  <a:cubicBezTo>
                    <a:pt x="1986" y="1121"/>
                    <a:pt x="1997" y="1119"/>
                    <a:pt x="1976" y="1117"/>
                  </a:cubicBezTo>
                  <a:cubicBezTo>
                    <a:pt x="1962" y="1116"/>
                    <a:pt x="2016" y="1116"/>
                    <a:pt x="1984" y="1115"/>
                  </a:cubicBezTo>
                  <a:cubicBezTo>
                    <a:pt x="2008" y="1112"/>
                    <a:pt x="1973" y="1113"/>
                    <a:pt x="1958" y="1111"/>
                  </a:cubicBezTo>
                  <a:cubicBezTo>
                    <a:pt x="1975" y="1106"/>
                    <a:pt x="2078" y="1098"/>
                    <a:pt x="2101" y="1090"/>
                  </a:cubicBezTo>
                  <a:cubicBezTo>
                    <a:pt x="2120" y="1089"/>
                    <a:pt x="2132" y="1089"/>
                    <a:pt x="2146" y="1089"/>
                  </a:cubicBezTo>
                  <a:cubicBezTo>
                    <a:pt x="2093" y="1086"/>
                    <a:pt x="2223" y="1080"/>
                    <a:pt x="2206" y="1075"/>
                  </a:cubicBezTo>
                  <a:cubicBezTo>
                    <a:pt x="2249" y="1075"/>
                    <a:pt x="2217" y="1073"/>
                    <a:pt x="2239" y="1072"/>
                  </a:cubicBezTo>
                  <a:cubicBezTo>
                    <a:pt x="2257" y="1071"/>
                    <a:pt x="2235" y="1069"/>
                    <a:pt x="2252" y="1068"/>
                  </a:cubicBezTo>
                  <a:cubicBezTo>
                    <a:pt x="2276" y="1066"/>
                    <a:pt x="2265" y="1065"/>
                    <a:pt x="2268" y="1063"/>
                  </a:cubicBezTo>
                  <a:cubicBezTo>
                    <a:pt x="2271" y="1062"/>
                    <a:pt x="2269" y="1061"/>
                    <a:pt x="2269" y="1059"/>
                  </a:cubicBezTo>
                  <a:cubicBezTo>
                    <a:pt x="2269" y="1058"/>
                    <a:pt x="2275" y="1056"/>
                    <a:pt x="2267" y="1055"/>
                  </a:cubicBezTo>
                  <a:cubicBezTo>
                    <a:pt x="2259" y="1054"/>
                    <a:pt x="2302" y="1053"/>
                    <a:pt x="2269" y="1051"/>
                  </a:cubicBezTo>
                  <a:cubicBezTo>
                    <a:pt x="2309" y="1046"/>
                    <a:pt x="2293" y="1045"/>
                    <a:pt x="2324" y="1043"/>
                  </a:cubicBezTo>
                  <a:cubicBezTo>
                    <a:pt x="2327" y="1043"/>
                    <a:pt x="2320" y="1042"/>
                    <a:pt x="2329" y="1041"/>
                  </a:cubicBezTo>
                  <a:cubicBezTo>
                    <a:pt x="2339" y="1040"/>
                    <a:pt x="2337" y="1039"/>
                    <a:pt x="2330" y="1038"/>
                  </a:cubicBezTo>
                  <a:cubicBezTo>
                    <a:pt x="2321" y="1037"/>
                    <a:pt x="2366" y="1036"/>
                    <a:pt x="2332" y="1035"/>
                  </a:cubicBezTo>
                  <a:cubicBezTo>
                    <a:pt x="2344" y="1035"/>
                    <a:pt x="2403" y="1031"/>
                    <a:pt x="2358" y="1029"/>
                  </a:cubicBezTo>
                  <a:cubicBezTo>
                    <a:pt x="2350" y="1028"/>
                    <a:pt x="2359" y="1027"/>
                    <a:pt x="2365" y="1027"/>
                  </a:cubicBezTo>
                  <a:cubicBezTo>
                    <a:pt x="2371" y="1026"/>
                    <a:pt x="2343" y="1025"/>
                    <a:pt x="2371" y="1025"/>
                  </a:cubicBezTo>
                  <a:cubicBezTo>
                    <a:pt x="2332" y="1024"/>
                    <a:pt x="2384" y="1023"/>
                    <a:pt x="2362" y="1023"/>
                  </a:cubicBezTo>
                  <a:cubicBezTo>
                    <a:pt x="2330" y="1022"/>
                    <a:pt x="2377" y="1021"/>
                    <a:pt x="2366" y="1021"/>
                  </a:cubicBezTo>
                  <a:cubicBezTo>
                    <a:pt x="2336" y="1019"/>
                    <a:pt x="2358" y="1017"/>
                    <a:pt x="2352" y="1015"/>
                  </a:cubicBezTo>
                  <a:cubicBezTo>
                    <a:pt x="2339" y="1011"/>
                    <a:pt x="2380" y="1012"/>
                    <a:pt x="2393" y="1007"/>
                  </a:cubicBezTo>
                  <a:cubicBezTo>
                    <a:pt x="2383" y="996"/>
                    <a:pt x="2453" y="1000"/>
                    <a:pt x="2414" y="996"/>
                  </a:cubicBezTo>
                  <a:cubicBezTo>
                    <a:pt x="2470" y="988"/>
                    <a:pt x="2441" y="986"/>
                    <a:pt x="2479" y="976"/>
                  </a:cubicBezTo>
                  <a:cubicBezTo>
                    <a:pt x="2485" y="975"/>
                    <a:pt x="2508" y="973"/>
                    <a:pt x="2532" y="971"/>
                  </a:cubicBezTo>
                  <a:cubicBezTo>
                    <a:pt x="2581" y="976"/>
                    <a:pt x="2550" y="980"/>
                    <a:pt x="2562" y="985"/>
                  </a:cubicBezTo>
                  <a:cubicBezTo>
                    <a:pt x="2532" y="983"/>
                    <a:pt x="2515" y="982"/>
                    <a:pt x="2498" y="982"/>
                  </a:cubicBezTo>
                  <a:cubicBezTo>
                    <a:pt x="2524" y="992"/>
                    <a:pt x="2550" y="984"/>
                    <a:pt x="2500" y="994"/>
                  </a:cubicBezTo>
                  <a:cubicBezTo>
                    <a:pt x="2577" y="990"/>
                    <a:pt x="2579" y="993"/>
                    <a:pt x="2643" y="978"/>
                  </a:cubicBezTo>
                  <a:cubicBezTo>
                    <a:pt x="2647" y="972"/>
                    <a:pt x="2632" y="974"/>
                    <a:pt x="2663" y="972"/>
                  </a:cubicBezTo>
                  <a:cubicBezTo>
                    <a:pt x="2673" y="971"/>
                    <a:pt x="2667" y="970"/>
                    <a:pt x="2677" y="970"/>
                  </a:cubicBezTo>
                  <a:cubicBezTo>
                    <a:pt x="2695" y="969"/>
                    <a:pt x="2649" y="969"/>
                    <a:pt x="2677" y="968"/>
                  </a:cubicBezTo>
                  <a:cubicBezTo>
                    <a:pt x="2686" y="968"/>
                    <a:pt x="2685" y="967"/>
                    <a:pt x="2685" y="966"/>
                  </a:cubicBezTo>
                  <a:cubicBezTo>
                    <a:pt x="2684" y="966"/>
                    <a:pt x="2693" y="965"/>
                    <a:pt x="2671" y="964"/>
                  </a:cubicBezTo>
                  <a:cubicBezTo>
                    <a:pt x="2688" y="963"/>
                    <a:pt x="2712" y="959"/>
                    <a:pt x="2671" y="956"/>
                  </a:cubicBezTo>
                  <a:cubicBezTo>
                    <a:pt x="2661" y="955"/>
                    <a:pt x="2641" y="954"/>
                    <a:pt x="2648" y="954"/>
                  </a:cubicBezTo>
                  <a:cubicBezTo>
                    <a:pt x="2688" y="952"/>
                    <a:pt x="2652" y="951"/>
                    <a:pt x="2641" y="951"/>
                  </a:cubicBezTo>
                  <a:cubicBezTo>
                    <a:pt x="2624" y="948"/>
                    <a:pt x="2601" y="945"/>
                    <a:pt x="2627" y="943"/>
                  </a:cubicBezTo>
                  <a:cubicBezTo>
                    <a:pt x="2700" y="932"/>
                    <a:pt x="2652" y="932"/>
                    <a:pt x="2747" y="924"/>
                  </a:cubicBezTo>
                  <a:cubicBezTo>
                    <a:pt x="2745" y="924"/>
                    <a:pt x="2743" y="924"/>
                    <a:pt x="2740" y="924"/>
                  </a:cubicBezTo>
                  <a:cubicBezTo>
                    <a:pt x="2711" y="923"/>
                    <a:pt x="2754" y="923"/>
                    <a:pt x="2749" y="922"/>
                  </a:cubicBezTo>
                  <a:cubicBezTo>
                    <a:pt x="2781" y="913"/>
                    <a:pt x="2798" y="912"/>
                    <a:pt x="2866" y="905"/>
                  </a:cubicBezTo>
                  <a:cubicBezTo>
                    <a:pt x="2876" y="900"/>
                    <a:pt x="2928" y="897"/>
                    <a:pt x="2935" y="896"/>
                  </a:cubicBezTo>
                  <a:cubicBezTo>
                    <a:pt x="2931" y="895"/>
                    <a:pt x="2972" y="894"/>
                    <a:pt x="2936" y="893"/>
                  </a:cubicBezTo>
                  <a:cubicBezTo>
                    <a:pt x="3016" y="885"/>
                    <a:pt x="3065" y="884"/>
                    <a:pt x="3143" y="867"/>
                  </a:cubicBezTo>
                  <a:cubicBezTo>
                    <a:pt x="3122" y="867"/>
                    <a:pt x="3050" y="870"/>
                    <a:pt x="3062" y="875"/>
                  </a:cubicBezTo>
                  <a:cubicBezTo>
                    <a:pt x="2971" y="872"/>
                    <a:pt x="2758" y="900"/>
                    <a:pt x="2745" y="886"/>
                  </a:cubicBezTo>
                  <a:cubicBezTo>
                    <a:pt x="2734" y="885"/>
                    <a:pt x="2765" y="884"/>
                    <a:pt x="2758" y="883"/>
                  </a:cubicBezTo>
                  <a:cubicBezTo>
                    <a:pt x="2750" y="878"/>
                    <a:pt x="2857" y="878"/>
                    <a:pt x="2803" y="873"/>
                  </a:cubicBezTo>
                  <a:cubicBezTo>
                    <a:pt x="2780" y="873"/>
                    <a:pt x="2764" y="872"/>
                    <a:pt x="2740" y="872"/>
                  </a:cubicBezTo>
                  <a:cubicBezTo>
                    <a:pt x="2751" y="870"/>
                    <a:pt x="2760" y="869"/>
                    <a:pt x="2768" y="867"/>
                  </a:cubicBezTo>
                  <a:cubicBezTo>
                    <a:pt x="2763" y="867"/>
                    <a:pt x="2757" y="867"/>
                    <a:pt x="2751" y="866"/>
                  </a:cubicBezTo>
                  <a:cubicBezTo>
                    <a:pt x="2791" y="867"/>
                    <a:pt x="2791" y="863"/>
                    <a:pt x="2751" y="863"/>
                  </a:cubicBezTo>
                  <a:cubicBezTo>
                    <a:pt x="2757" y="862"/>
                    <a:pt x="2763" y="862"/>
                    <a:pt x="2768" y="862"/>
                  </a:cubicBezTo>
                  <a:lnTo>
                    <a:pt x="2768" y="862"/>
                  </a:lnTo>
                  <a:cubicBezTo>
                    <a:pt x="2763" y="861"/>
                    <a:pt x="2757" y="861"/>
                    <a:pt x="2751" y="861"/>
                  </a:cubicBezTo>
                  <a:cubicBezTo>
                    <a:pt x="2765" y="862"/>
                    <a:pt x="2812" y="858"/>
                    <a:pt x="2803" y="853"/>
                  </a:cubicBezTo>
                  <a:cubicBezTo>
                    <a:pt x="2776" y="852"/>
                    <a:pt x="2819" y="851"/>
                    <a:pt x="2814" y="850"/>
                  </a:cubicBezTo>
                  <a:cubicBezTo>
                    <a:pt x="2802" y="848"/>
                    <a:pt x="2798" y="845"/>
                    <a:pt x="2846" y="843"/>
                  </a:cubicBezTo>
                  <a:cubicBezTo>
                    <a:pt x="2853" y="843"/>
                    <a:pt x="2821" y="842"/>
                    <a:pt x="2849" y="841"/>
                  </a:cubicBezTo>
                  <a:cubicBezTo>
                    <a:pt x="2821" y="840"/>
                    <a:pt x="2859" y="842"/>
                    <a:pt x="2852" y="837"/>
                  </a:cubicBezTo>
                  <a:cubicBezTo>
                    <a:pt x="2898" y="833"/>
                    <a:pt x="2996" y="825"/>
                    <a:pt x="3040" y="813"/>
                  </a:cubicBezTo>
                  <a:cubicBezTo>
                    <a:pt x="3044" y="812"/>
                    <a:pt x="3099" y="810"/>
                    <a:pt x="3061" y="810"/>
                  </a:cubicBezTo>
                  <a:cubicBezTo>
                    <a:pt x="3088" y="809"/>
                    <a:pt x="3080" y="808"/>
                    <a:pt x="3080" y="807"/>
                  </a:cubicBezTo>
                  <a:cubicBezTo>
                    <a:pt x="3081" y="806"/>
                    <a:pt x="3072" y="804"/>
                    <a:pt x="3083" y="803"/>
                  </a:cubicBezTo>
                  <a:cubicBezTo>
                    <a:pt x="3109" y="801"/>
                    <a:pt x="3116" y="798"/>
                    <a:pt x="3123" y="796"/>
                  </a:cubicBezTo>
                  <a:cubicBezTo>
                    <a:pt x="3156" y="793"/>
                    <a:pt x="3166" y="788"/>
                    <a:pt x="3125" y="789"/>
                  </a:cubicBezTo>
                  <a:cubicBezTo>
                    <a:pt x="3134" y="789"/>
                    <a:pt x="3138" y="788"/>
                    <a:pt x="3152" y="787"/>
                  </a:cubicBezTo>
                  <a:cubicBezTo>
                    <a:pt x="3174" y="787"/>
                    <a:pt x="3143" y="786"/>
                    <a:pt x="3146" y="786"/>
                  </a:cubicBezTo>
                  <a:cubicBezTo>
                    <a:pt x="3151" y="785"/>
                    <a:pt x="3156" y="784"/>
                    <a:pt x="3164" y="784"/>
                  </a:cubicBezTo>
                  <a:cubicBezTo>
                    <a:pt x="3171" y="783"/>
                    <a:pt x="3194" y="783"/>
                    <a:pt x="3165" y="782"/>
                  </a:cubicBezTo>
                  <a:cubicBezTo>
                    <a:pt x="3190" y="772"/>
                    <a:pt x="3243" y="771"/>
                    <a:pt x="3289" y="764"/>
                  </a:cubicBezTo>
                  <a:cubicBezTo>
                    <a:pt x="3266" y="761"/>
                    <a:pt x="3381" y="762"/>
                    <a:pt x="3330" y="763"/>
                  </a:cubicBezTo>
                  <a:lnTo>
                    <a:pt x="3330" y="762"/>
                  </a:lnTo>
                  <a:cubicBezTo>
                    <a:pt x="3316" y="763"/>
                    <a:pt x="3303" y="764"/>
                    <a:pt x="3289" y="764"/>
                  </a:cubicBezTo>
                  <a:cubicBezTo>
                    <a:pt x="3315" y="765"/>
                    <a:pt x="3346" y="765"/>
                    <a:pt x="3372" y="764"/>
                  </a:cubicBezTo>
                  <a:cubicBezTo>
                    <a:pt x="3366" y="764"/>
                    <a:pt x="3360" y="764"/>
                    <a:pt x="3355" y="764"/>
                  </a:cubicBezTo>
                  <a:cubicBezTo>
                    <a:pt x="3369" y="763"/>
                    <a:pt x="3404" y="763"/>
                    <a:pt x="3372" y="763"/>
                  </a:cubicBezTo>
                  <a:lnTo>
                    <a:pt x="3372" y="764"/>
                  </a:lnTo>
                  <a:lnTo>
                    <a:pt x="3414" y="764"/>
                  </a:lnTo>
                  <a:cubicBezTo>
                    <a:pt x="3461" y="790"/>
                    <a:pt x="3502" y="753"/>
                    <a:pt x="3552" y="754"/>
                  </a:cubicBezTo>
                  <a:cubicBezTo>
                    <a:pt x="3515" y="753"/>
                    <a:pt x="3555" y="751"/>
                    <a:pt x="3551" y="750"/>
                  </a:cubicBezTo>
                  <a:cubicBezTo>
                    <a:pt x="3545" y="748"/>
                    <a:pt x="3567" y="747"/>
                    <a:pt x="3555" y="745"/>
                  </a:cubicBezTo>
                  <a:cubicBezTo>
                    <a:pt x="3548" y="744"/>
                    <a:pt x="3540" y="743"/>
                    <a:pt x="3538" y="742"/>
                  </a:cubicBezTo>
                  <a:cubicBezTo>
                    <a:pt x="3533" y="742"/>
                    <a:pt x="3527" y="742"/>
                    <a:pt x="3521" y="742"/>
                  </a:cubicBezTo>
                  <a:cubicBezTo>
                    <a:pt x="3527" y="741"/>
                    <a:pt x="3533" y="741"/>
                    <a:pt x="3538" y="741"/>
                  </a:cubicBezTo>
                  <a:cubicBezTo>
                    <a:pt x="3539" y="740"/>
                    <a:pt x="3583" y="740"/>
                    <a:pt x="3543" y="739"/>
                  </a:cubicBezTo>
                  <a:cubicBezTo>
                    <a:pt x="3574" y="738"/>
                    <a:pt x="3533" y="737"/>
                    <a:pt x="3539" y="736"/>
                  </a:cubicBezTo>
                  <a:cubicBezTo>
                    <a:pt x="3544" y="736"/>
                    <a:pt x="3551" y="735"/>
                    <a:pt x="3560" y="734"/>
                  </a:cubicBezTo>
                  <a:cubicBezTo>
                    <a:pt x="3569" y="734"/>
                    <a:pt x="3520" y="733"/>
                    <a:pt x="3552" y="732"/>
                  </a:cubicBezTo>
                  <a:cubicBezTo>
                    <a:pt x="3556" y="732"/>
                    <a:pt x="3545" y="731"/>
                    <a:pt x="3535" y="731"/>
                  </a:cubicBezTo>
                  <a:cubicBezTo>
                    <a:pt x="3506" y="729"/>
                    <a:pt x="3512" y="728"/>
                    <a:pt x="3530" y="726"/>
                  </a:cubicBezTo>
                  <a:cubicBezTo>
                    <a:pt x="3538" y="726"/>
                    <a:pt x="3505" y="725"/>
                    <a:pt x="3538" y="724"/>
                  </a:cubicBezTo>
                  <a:cubicBezTo>
                    <a:pt x="3514" y="724"/>
                    <a:pt x="3523" y="723"/>
                    <a:pt x="3536" y="723"/>
                  </a:cubicBezTo>
                  <a:cubicBezTo>
                    <a:pt x="3506" y="722"/>
                    <a:pt x="3520" y="721"/>
                    <a:pt x="3518" y="720"/>
                  </a:cubicBezTo>
                  <a:cubicBezTo>
                    <a:pt x="3513" y="714"/>
                    <a:pt x="3533" y="716"/>
                    <a:pt x="3499" y="714"/>
                  </a:cubicBezTo>
                  <a:cubicBezTo>
                    <a:pt x="3528" y="714"/>
                    <a:pt x="3507" y="712"/>
                    <a:pt x="3508" y="712"/>
                  </a:cubicBezTo>
                  <a:cubicBezTo>
                    <a:pt x="3510" y="711"/>
                    <a:pt x="3505" y="709"/>
                    <a:pt x="3518" y="708"/>
                  </a:cubicBezTo>
                  <a:cubicBezTo>
                    <a:pt x="3475" y="705"/>
                    <a:pt x="3508" y="698"/>
                    <a:pt x="3465" y="692"/>
                  </a:cubicBezTo>
                  <a:cubicBezTo>
                    <a:pt x="3501" y="691"/>
                    <a:pt x="3433" y="689"/>
                    <a:pt x="3475" y="688"/>
                  </a:cubicBezTo>
                  <a:cubicBezTo>
                    <a:pt x="3496" y="688"/>
                    <a:pt x="3449" y="687"/>
                    <a:pt x="3473" y="685"/>
                  </a:cubicBezTo>
                  <a:cubicBezTo>
                    <a:pt x="3489" y="685"/>
                    <a:pt x="3486" y="683"/>
                    <a:pt x="3474" y="682"/>
                  </a:cubicBezTo>
                  <a:cubicBezTo>
                    <a:pt x="3441" y="678"/>
                    <a:pt x="3461" y="675"/>
                    <a:pt x="3455" y="672"/>
                  </a:cubicBezTo>
                  <a:cubicBezTo>
                    <a:pt x="3449" y="668"/>
                    <a:pt x="3469" y="665"/>
                    <a:pt x="3436" y="662"/>
                  </a:cubicBezTo>
                  <a:cubicBezTo>
                    <a:pt x="3423" y="660"/>
                    <a:pt x="3442" y="658"/>
                    <a:pt x="3434" y="654"/>
                  </a:cubicBezTo>
                  <a:cubicBezTo>
                    <a:pt x="3431" y="653"/>
                    <a:pt x="3406" y="652"/>
                    <a:pt x="3417" y="651"/>
                  </a:cubicBezTo>
                  <a:cubicBezTo>
                    <a:pt x="3439" y="650"/>
                    <a:pt x="3406" y="649"/>
                    <a:pt x="3412" y="648"/>
                  </a:cubicBezTo>
                  <a:cubicBezTo>
                    <a:pt x="3419" y="646"/>
                    <a:pt x="3411" y="640"/>
                    <a:pt x="3414" y="634"/>
                  </a:cubicBezTo>
                  <a:cubicBezTo>
                    <a:pt x="3414" y="633"/>
                    <a:pt x="3403" y="631"/>
                    <a:pt x="3416" y="630"/>
                  </a:cubicBezTo>
                  <a:cubicBezTo>
                    <a:pt x="3434" y="628"/>
                    <a:pt x="3374" y="627"/>
                    <a:pt x="3404" y="626"/>
                  </a:cubicBezTo>
                  <a:cubicBezTo>
                    <a:pt x="3425" y="624"/>
                    <a:pt x="3365" y="620"/>
                    <a:pt x="3378" y="619"/>
                  </a:cubicBezTo>
                  <a:cubicBezTo>
                    <a:pt x="3410" y="618"/>
                    <a:pt x="3368" y="617"/>
                    <a:pt x="3374" y="616"/>
                  </a:cubicBezTo>
                  <a:cubicBezTo>
                    <a:pt x="3391" y="614"/>
                    <a:pt x="3312" y="613"/>
                    <a:pt x="3351" y="611"/>
                  </a:cubicBezTo>
                  <a:cubicBezTo>
                    <a:pt x="3305" y="608"/>
                    <a:pt x="3349" y="604"/>
                    <a:pt x="3324" y="602"/>
                  </a:cubicBezTo>
                  <a:cubicBezTo>
                    <a:pt x="3296" y="600"/>
                    <a:pt x="3359" y="600"/>
                    <a:pt x="3330" y="599"/>
                  </a:cubicBezTo>
                  <a:cubicBezTo>
                    <a:pt x="3297" y="598"/>
                    <a:pt x="3323" y="596"/>
                    <a:pt x="3307" y="595"/>
                  </a:cubicBezTo>
                  <a:cubicBezTo>
                    <a:pt x="3295" y="592"/>
                    <a:pt x="3281" y="593"/>
                    <a:pt x="3288" y="588"/>
                  </a:cubicBezTo>
                  <a:cubicBezTo>
                    <a:pt x="3282" y="571"/>
                    <a:pt x="3221" y="570"/>
                    <a:pt x="3228" y="567"/>
                  </a:cubicBezTo>
                  <a:cubicBezTo>
                    <a:pt x="3242" y="566"/>
                    <a:pt x="3174" y="564"/>
                    <a:pt x="3220" y="562"/>
                  </a:cubicBezTo>
                  <a:cubicBezTo>
                    <a:pt x="3226" y="562"/>
                    <a:pt x="3189" y="561"/>
                    <a:pt x="3224" y="560"/>
                  </a:cubicBezTo>
                  <a:cubicBezTo>
                    <a:pt x="3205" y="556"/>
                    <a:pt x="3194" y="557"/>
                    <a:pt x="3184" y="550"/>
                  </a:cubicBezTo>
                  <a:cubicBezTo>
                    <a:pt x="3187" y="549"/>
                    <a:pt x="3190" y="548"/>
                    <a:pt x="3180" y="548"/>
                  </a:cubicBezTo>
                  <a:cubicBezTo>
                    <a:pt x="3153" y="547"/>
                    <a:pt x="3203" y="546"/>
                    <a:pt x="3164" y="546"/>
                  </a:cubicBezTo>
                  <a:cubicBezTo>
                    <a:pt x="3169" y="545"/>
                    <a:pt x="3150" y="543"/>
                    <a:pt x="3178" y="543"/>
                  </a:cubicBezTo>
                  <a:cubicBezTo>
                    <a:pt x="3206" y="542"/>
                    <a:pt x="3162" y="541"/>
                    <a:pt x="3177" y="540"/>
                  </a:cubicBezTo>
                  <a:cubicBezTo>
                    <a:pt x="3203" y="538"/>
                    <a:pt x="3169" y="535"/>
                    <a:pt x="3205" y="533"/>
                  </a:cubicBezTo>
                  <a:cubicBezTo>
                    <a:pt x="3209" y="533"/>
                    <a:pt x="3206" y="532"/>
                    <a:pt x="3200" y="532"/>
                  </a:cubicBezTo>
                  <a:cubicBezTo>
                    <a:pt x="3175" y="531"/>
                    <a:pt x="3186" y="530"/>
                    <a:pt x="3185" y="529"/>
                  </a:cubicBezTo>
                  <a:cubicBezTo>
                    <a:pt x="3180" y="514"/>
                    <a:pt x="3197" y="509"/>
                    <a:pt x="3166" y="508"/>
                  </a:cubicBezTo>
                  <a:cubicBezTo>
                    <a:pt x="3153" y="507"/>
                    <a:pt x="3187" y="506"/>
                    <a:pt x="3165" y="504"/>
                  </a:cubicBezTo>
                  <a:cubicBezTo>
                    <a:pt x="3159" y="504"/>
                    <a:pt x="3163" y="503"/>
                    <a:pt x="3166" y="503"/>
                  </a:cubicBezTo>
                  <a:cubicBezTo>
                    <a:pt x="3179" y="499"/>
                    <a:pt x="3207" y="499"/>
                    <a:pt x="3205" y="490"/>
                  </a:cubicBezTo>
                  <a:cubicBezTo>
                    <a:pt x="3205" y="489"/>
                    <a:pt x="3193" y="487"/>
                    <a:pt x="3208" y="486"/>
                  </a:cubicBezTo>
                  <a:cubicBezTo>
                    <a:pt x="3233" y="486"/>
                    <a:pt x="3204" y="485"/>
                    <a:pt x="3220" y="484"/>
                  </a:cubicBezTo>
                  <a:cubicBezTo>
                    <a:pt x="3227" y="482"/>
                    <a:pt x="3247" y="478"/>
                    <a:pt x="3240" y="478"/>
                  </a:cubicBezTo>
                  <a:cubicBezTo>
                    <a:pt x="3215" y="477"/>
                    <a:pt x="3254" y="477"/>
                    <a:pt x="3249" y="476"/>
                  </a:cubicBezTo>
                  <a:cubicBezTo>
                    <a:pt x="3241" y="474"/>
                    <a:pt x="3233" y="472"/>
                    <a:pt x="3251" y="471"/>
                  </a:cubicBezTo>
                  <a:cubicBezTo>
                    <a:pt x="3271" y="469"/>
                    <a:pt x="3215" y="467"/>
                    <a:pt x="3268" y="466"/>
                  </a:cubicBezTo>
                  <a:cubicBezTo>
                    <a:pt x="3257" y="465"/>
                    <a:pt x="3241" y="465"/>
                    <a:pt x="3247" y="463"/>
                  </a:cubicBezTo>
                  <a:cubicBezTo>
                    <a:pt x="3226" y="436"/>
                    <a:pt x="3319" y="449"/>
                    <a:pt x="3310" y="441"/>
                  </a:cubicBezTo>
                  <a:cubicBezTo>
                    <a:pt x="3303" y="440"/>
                    <a:pt x="3326" y="438"/>
                    <a:pt x="3291" y="436"/>
                  </a:cubicBezTo>
                  <a:cubicBezTo>
                    <a:pt x="3330" y="435"/>
                    <a:pt x="3302" y="433"/>
                    <a:pt x="3309" y="431"/>
                  </a:cubicBezTo>
                  <a:cubicBezTo>
                    <a:pt x="3316" y="430"/>
                    <a:pt x="3360" y="428"/>
                    <a:pt x="3311" y="426"/>
                  </a:cubicBezTo>
                  <a:cubicBezTo>
                    <a:pt x="3321" y="425"/>
                    <a:pt x="3399" y="422"/>
                    <a:pt x="3351" y="420"/>
                  </a:cubicBezTo>
                  <a:cubicBezTo>
                    <a:pt x="3392" y="418"/>
                    <a:pt x="3364" y="415"/>
                    <a:pt x="3372" y="413"/>
                  </a:cubicBezTo>
                  <a:cubicBezTo>
                    <a:pt x="3387" y="407"/>
                    <a:pt x="3394" y="408"/>
                    <a:pt x="3413" y="404"/>
                  </a:cubicBezTo>
                  <a:cubicBezTo>
                    <a:pt x="3362" y="403"/>
                    <a:pt x="3421" y="402"/>
                    <a:pt x="3414" y="401"/>
                  </a:cubicBezTo>
                  <a:cubicBezTo>
                    <a:pt x="3406" y="399"/>
                    <a:pt x="3429" y="398"/>
                    <a:pt x="3396" y="397"/>
                  </a:cubicBezTo>
                  <a:cubicBezTo>
                    <a:pt x="3421" y="396"/>
                    <a:pt x="3411" y="395"/>
                    <a:pt x="3414" y="393"/>
                  </a:cubicBezTo>
                  <a:cubicBezTo>
                    <a:pt x="3416" y="393"/>
                    <a:pt x="3434" y="392"/>
                    <a:pt x="3426" y="391"/>
                  </a:cubicBezTo>
                  <a:cubicBezTo>
                    <a:pt x="3403" y="390"/>
                    <a:pt x="3419" y="389"/>
                    <a:pt x="3414" y="387"/>
                  </a:cubicBezTo>
                  <a:cubicBezTo>
                    <a:pt x="3460" y="386"/>
                    <a:pt x="3421" y="385"/>
                    <a:pt x="3423" y="384"/>
                  </a:cubicBezTo>
                  <a:cubicBezTo>
                    <a:pt x="3432" y="379"/>
                    <a:pt x="3438" y="374"/>
                    <a:pt x="3426" y="373"/>
                  </a:cubicBezTo>
                  <a:cubicBezTo>
                    <a:pt x="3399" y="372"/>
                    <a:pt x="3448" y="372"/>
                    <a:pt x="3438" y="371"/>
                  </a:cubicBezTo>
                  <a:cubicBezTo>
                    <a:pt x="3433" y="370"/>
                    <a:pt x="3393" y="369"/>
                    <a:pt x="3430" y="369"/>
                  </a:cubicBezTo>
                  <a:cubicBezTo>
                    <a:pt x="3433" y="368"/>
                    <a:pt x="3418" y="367"/>
                    <a:pt x="3416" y="367"/>
                  </a:cubicBezTo>
                  <a:cubicBezTo>
                    <a:pt x="3415" y="366"/>
                    <a:pt x="3445" y="366"/>
                    <a:pt x="3421" y="365"/>
                  </a:cubicBezTo>
                  <a:cubicBezTo>
                    <a:pt x="3418" y="365"/>
                    <a:pt x="3437" y="364"/>
                    <a:pt x="3433" y="364"/>
                  </a:cubicBezTo>
                  <a:cubicBezTo>
                    <a:pt x="3421" y="363"/>
                    <a:pt x="3412" y="362"/>
                    <a:pt x="3413" y="361"/>
                  </a:cubicBezTo>
                  <a:cubicBezTo>
                    <a:pt x="3414" y="360"/>
                    <a:pt x="3417" y="359"/>
                    <a:pt x="3401" y="358"/>
                  </a:cubicBezTo>
                  <a:cubicBezTo>
                    <a:pt x="3373" y="356"/>
                    <a:pt x="3426" y="356"/>
                    <a:pt x="3413" y="355"/>
                  </a:cubicBezTo>
                  <a:cubicBezTo>
                    <a:pt x="3396" y="354"/>
                    <a:pt x="3398" y="352"/>
                    <a:pt x="3412" y="351"/>
                  </a:cubicBezTo>
                  <a:cubicBezTo>
                    <a:pt x="3425" y="350"/>
                    <a:pt x="3407" y="347"/>
                    <a:pt x="3414" y="343"/>
                  </a:cubicBezTo>
                  <a:cubicBezTo>
                    <a:pt x="3418" y="342"/>
                    <a:pt x="3443" y="340"/>
                    <a:pt x="3431" y="339"/>
                  </a:cubicBezTo>
                  <a:cubicBezTo>
                    <a:pt x="3410" y="338"/>
                    <a:pt x="3444" y="337"/>
                    <a:pt x="3435" y="336"/>
                  </a:cubicBezTo>
                  <a:cubicBezTo>
                    <a:pt x="3428" y="335"/>
                    <a:pt x="3414" y="334"/>
                    <a:pt x="3415" y="331"/>
                  </a:cubicBezTo>
                  <a:cubicBezTo>
                    <a:pt x="3417" y="331"/>
                    <a:pt x="3450" y="330"/>
                    <a:pt x="3427" y="329"/>
                  </a:cubicBezTo>
                  <a:cubicBezTo>
                    <a:pt x="3407" y="329"/>
                    <a:pt x="3408" y="328"/>
                    <a:pt x="3422" y="327"/>
                  </a:cubicBezTo>
                  <a:cubicBezTo>
                    <a:pt x="3448" y="326"/>
                    <a:pt x="3417" y="324"/>
                    <a:pt x="3451" y="323"/>
                  </a:cubicBezTo>
                  <a:cubicBezTo>
                    <a:pt x="3452" y="323"/>
                    <a:pt x="3448" y="323"/>
                    <a:pt x="3444" y="323"/>
                  </a:cubicBezTo>
                  <a:cubicBezTo>
                    <a:pt x="3401" y="322"/>
                    <a:pt x="3468" y="321"/>
                    <a:pt x="3444" y="320"/>
                  </a:cubicBezTo>
                  <a:cubicBezTo>
                    <a:pt x="3419" y="320"/>
                    <a:pt x="3451" y="300"/>
                    <a:pt x="3423" y="299"/>
                  </a:cubicBezTo>
                  <a:cubicBezTo>
                    <a:pt x="3411" y="298"/>
                    <a:pt x="3432" y="297"/>
                    <a:pt x="3434" y="296"/>
                  </a:cubicBezTo>
                  <a:cubicBezTo>
                    <a:pt x="3435" y="294"/>
                    <a:pt x="3400" y="294"/>
                    <a:pt x="3421" y="292"/>
                  </a:cubicBezTo>
                  <a:cubicBezTo>
                    <a:pt x="3433" y="291"/>
                    <a:pt x="3422" y="289"/>
                    <a:pt x="3393" y="289"/>
                  </a:cubicBezTo>
                  <a:cubicBezTo>
                    <a:pt x="3398" y="288"/>
                    <a:pt x="3408" y="288"/>
                    <a:pt x="3407" y="288"/>
                  </a:cubicBezTo>
                  <a:cubicBezTo>
                    <a:pt x="3388" y="287"/>
                    <a:pt x="3434" y="285"/>
                    <a:pt x="3409" y="284"/>
                  </a:cubicBezTo>
                  <a:cubicBezTo>
                    <a:pt x="3376" y="282"/>
                    <a:pt x="3398" y="280"/>
                    <a:pt x="3395" y="278"/>
                  </a:cubicBezTo>
                  <a:cubicBezTo>
                    <a:pt x="3394" y="278"/>
                    <a:pt x="3427" y="277"/>
                    <a:pt x="3402" y="276"/>
                  </a:cubicBezTo>
                  <a:cubicBezTo>
                    <a:pt x="3392" y="276"/>
                    <a:pt x="3411" y="274"/>
                    <a:pt x="3413" y="273"/>
                  </a:cubicBezTo>
                  <a:cubicBezTo>
                    <a:pt x="3415" y="263"/>
                    <a:pt x="3416" y="265"/>
                    <a:pt x="3393" y="263"/>
                  </a:cubicBezTo>
                  <a:cubicBezTo>
                    <a:pt x="3432" y="262"/>
                    <a:pt x="3394" y="261"/>
                    <a:pt x="3393" y="259"/>
                  </a:cubicBezTo>
                  <a:cubicBezTo>
                    <a:pt x="3395" y="249"/>
                    <a:pt x="3382" y="251"/>
                    <a:pt x="3372" y="247"/>
                  </a:cubicBezTo>
                  <a:cubicBezTo>
                    <a:pt x="3367" y="245"/>
                    <a:pt x="3388" y="244"/>
                    <a:pt x="3351" y="243"/>
                  </a:cubicBezTo>
                  <a:cubicBezTo>
                    <a:pt x="3412" y="241"/>
                    <a:pt x="3324" y="240"/>
                    <a:pt x="3356" y="236"/>
                  </a:cubicBezTo>
                  <a:cubicBezTo>
                    <a:pt x="3387" y="235"/>
                    <a:pt x="3367" y="233"/>
                    <a:pt x="3371" y="231"/>
                  </a:cubicBezTo>
                  <a:cubicBezTo>
                    <a:pt x="3372" y="231"/>
                    <a:pt x="3349" y="230"/>
                    <a:pt x="3353" y="229"/>
                  </a:cubicBezTo>
                  <a:cubicBezTo>
                    <a:pt x="3369" y="227"/>
                    <a:pt x="3415" y="226"/>
                    <a:pt x="3380" y="225"/>
                  </a:cubicBezTo>
                  <a:cubicBezTo>
                    <a:pt x="3370" y="224"/>
                    <a:pt x="3397" y="222"/>
                    <a:pt x="3388" y="222"/>
                  </a:cubicBezTo>
                  <a:cubicBezTo>
                    <a:pt x="3354" y="221"/>
                    <a:pt x="3392" y="220"/>
                    <a:pt x="3396" y="220"/>
                  </a:cubicBezTo>
                  <a:cubicBezTo>
                    <a:pt x="3407" y="219"/>
                    <a:pt x="3357" y="219"/>
                    <a:pt x="3384" y="218"/>
                  </a:cubicBezTo>
                  <a:cubicBezTo>
                    <a:pt x="3393" y="217"/>
                    <a:pt x="3381" y="216"/>
                    <a:pt x="3382" y="215"/>
                  </a:cubicBezTo>
                  <a:cubicBezTo>
                    <a:pt x="3382" y="215"/>
                    <a:pt x="3394" y="214"/>
                    <a:pt x="3385" y="213"/>
                  </a:cubicBezTo>
                  <a:cubicBezTo>
                    <a:pt x="3360" y="212"/>
                    <a:pt x="3407" y="211"/>
                    <a:pt x="3396" y="210"/>
                  </a:cubicBezTo>
                  <a:cubicBezTo>
                    <a:pt x="3371" y="207"/>
                    <a:pt x="3420" y="204"/>
                    <a:pt x="3394" y="202"/>
                  </a:cubicBezTo>
                  <a:cubicBezTo>
                    <a:pt x="3386" y="202"/>
                    <a:pt x="3421" y="199"/>
                    <a:pt x="3407" y="198"/>
                  </a:cubicBezTo>
                  <a:cubicBezTo>
                    <a:pt x="3384" y="197"/>
                    <a:pt x="3395" y="196"/>
                    <a:pt x="3393" y="195"/>
                  </a:cubicBezTo>
                  <a:cubicBezTo>
                    <a:pt x="3389" y="193"/>
                    <a:pt x="3442" y="191"/>
                    <a:pt x="3393" y="189"/>
                  </a:cubicBezTo>
                  <a:cubicBezTo>
                    <a:pt x="3392" y="189"/>
                    <a:pt x="3399" y="189"/>
                    <a:pt x="3401" y="189"/>
                  </a:cubicBezTo>
                  <a:cubicBezTo>
                    <a:pt x="3413" y="187"/>
                    <a:pt x="3435" y="185"/>
                    <a:pt x="3437" y="184"/>
                  </a:cubicBezTo>
                  <a:cubicBezTo>
                    <a:pt x="3438" y="182"/>
                    <a:pt x="3410" y="180"/>
                    <a:pt x="3434" y="179"/>
                  </a:cubicBezTo>
                  <a:cubicBezTo>
                    <a:pt x="3403" y="178"/>
                    <a:pt x="3442" y="177"/>
                    <a:pt x="3414" y="176"/>
                  </a:cubicBezTo>
                  <a:cubicBezTo>
                    <a:pt x="3446" y="174"/>
                    <a:pt x="3403" y="173"/>
                    <a:pt x="3412" y="172"/>
                  </a:cubicBezTo>
                  <a:cubicBezTo>
                    <a:pt x="3425" y="170"/>
                    <a:pt x="3402" y="166"/>
                    <a:pt x="3402" y="165"/>
                  </a:cubicBezTo>
                  <a:cubicBezTo>
                    <a:pt x="3429" y="161"/>
                    <a:pt x="3397" y="139"/>
                    <a:pt x="3428" y="140"/>
                  </a:cubicBezTo>
                  <a:cubicBezTo>
                    <a:pt x="3391" y="140"/>
                    <a:pt x="3431" y="139"/>
                    <a:pt x="3426" y="138"/>
                  </a:cubicBezTo>
                  <a:cubicBezTo>
                    <a:pt x="3399" y="137"/>
                    <a:pt x="3431" y="125"/>
                    <a:pt x="3435" y="119"/>
                  </a:cubicBezTo>
                  <a:cubicBezTo>
                    <a:pt x="3481" y="117"/>
                    <a:pt x="3427" y="116"/>
                    <a:pt x="3418" y="114"/>
                  </a:cubicBezTo>
                  <a:cubicBezTo>
                    <a:pt x="3470" y="112"/>
                    <a:pt x="3467" y="109"/>
                    <a:pt x="3473" y="106"/>
                  </a:cubicBezTo>
                  <a:cubicBezTo>
                    <a:pt x="3481" y="102"/>
                    <a:pt x="3513" y="97"/>
                    <a:pt x="3497" y="93"/>
                  </a:cubicBezTo>
                  <a:cubicBezTo>
                    <a:pt x="3496" y="93"/>
                    <a:pt x="3494" y="93"/>
                    <a:pt x="3497" y="93"/>
                  </a:cubicBezTo>
                  <a:cubicBezTo>
                    <a:pt x="3542" y="91"/>
                    <a:pt x="3508" y="89"/>
                    <a:pt x="3528" y="88"/>
                  </a:cubicBezTo>
                  <a:cubicBezTo>
                    <a:pt x="3557" y="85"/>
                    <a:pt x="3518" y="81"/>
                    <a:pt x="3553" y="80"/>
                  </a:cubicBezTo>
                  <a:cubicBezTo>
                    <a:pt x="3563" y="80"/>
                    <a:pt x="3528" y="79"/>
                    <a:pt x="3555" y="78"/>
                  </a:cubicBezTo>
                  <a:cubicBezTo>
                    <a:pt x="3559" y="78"/>
                    <a:pt x="3546" y="77"/>
                    <a:pt x="3538" y="76"/>
                  </a:cubicBezTo>
                  <a:cubicBezTo>
                    <a:pt x="3529" y="76"/>
                    <a:pt x="3572" y="76"/>
                    <a:pt x="3547" y="74"/>
                  </a:cubicBezTo>
                  <a:cubicBezTo>
                    <a:pt x="3509" y="73"/>
                    <a:pt x="3576" y="73"/>
                    <a:pt x="3577" y="73"/>
                  </a:cubicBezTo>
                  <a:cubicBezTo>
                    <a:pt x="3536" y="71"/>
                    <a:pt x="3590" y="66"/>
                    <a:pt x="3523" y="64"/>
                  </a:cubicBezTo>
                  <a:cubicBezTo>
                    <a:pt x="3579" y="62"/>
                    <a:pt x="3479" y="60"/>
                    <a:pt x="3536" y="59"/>
                  </a:cubicBezTo>
                  <a:cubicBezTo>
                    <a:pt x="3503" y="58"/>
                    <a:pt x="3521" y="57"/>
                    <a:pt x="3518" y="55"/>
                  </a:cubicBezTo>
                  <a:cubicBezTo>
                    <a:pt x="3512" y="48"/>
                    <a:pt x="3532" y="50"/>
                    <a:pt x="3497" y="48"/>
                  </a:cubicBezTo>
                  <a:cubicBezTo>
                    <a:pt x="3525" y="47"/>
                    <a:pt x="3497" y="46"/>
                    <a:pt x="3496" y="45"/>
                  </a:cubicBezTo>
                  <a:cubicBezTo>
                    <a:pt x="3495" y="40"/>
                    <a:pt x="3471" y="35"/>
                    <a:pt x="3474" y="31"/>
                  </a:cubicBezTo>
                  <a:cubicBezTo>
                    <a:pt x="3453" y="30"/>
                    <a:pt x="3483" y="29"/>
                    <a:pt x="3456" y="28"/>
                  </a:cubicBezTo>
                  <a:cubicBezTo>
                    <a:pt x="3432" y="28"/>
                    <a:pt x="3497" y="27"/>
                    <a:pt x="3460" y="26"/>
                  </a:cubicBezTo>
                  <a:cubicBezTo>
                    <a:pt x="3479" y="25"/>
                    <a:pt x="3497" y="24"/>
                    <a:pt x="3518" y="24"/>
                  </a:cubicBezTo>
                  <a:cubicBezTo>
                    <a:pt x="3424" y="0"/>
                    <a:pt x="3346" y="11"/>
                    <a:pt x="3225" y="18"/>
                  </a:cubicBezTo>
                  <a:cubicBezTo>
                    <a:pt x="3287" y="8"/>
                    <a:pt x="3253" y="14"/>
                    <a:pt x="3299" y="8"/>
                  </a:cubicBezTo>
                  <a:cubicBezTo>
                    <a:pt x="3331" y="7"/>
                    <a:pt x="3318" y="7"/>
                    <a:pt x="3309" y="6"/>
                  </a:cubicBezTo>
                  <a:cubicBezTo>
                    <a:pt x="3262" y="-1"/>
                    <a:pt x="3113" y="-2"/>
                    <a:pt x="3089" y="6"/>
                  </a:cubicBezTo>
                  <a:cubicBezTo>
                    <a:pt x="3109" y="8"/>
                    <a:pt x="3099" y="10"/>
                    <a:pt x="3098" y="12"/>
                  </a:cubicBezTo>
                  <a:cubicBezTo>
                    <a:pt x="3098" y="12"/>
                    <a:pt x="3084" y="13"/>
                    <a:pt x="3101" y="13"/>
                  </a:cubicBezTo>
                  <a:cubicBezTo>
                    <a:pt x="3132" y="15"/>
                    <a:pt x="3117" y="15"/>
                    <a:pt x="3107" y="17"/>
                  </a:cubicBezTo>
                  <a:cubicBezTo>
                    <a:pt x="3090" y="21"/>
                    <a:pt x="3013" y="21"/>
                    <a:pt x="2939" y="22"/>
                  </a:cubicBezTo>
                  <a:cubicBezTo>
                    <a:pt x="2982" y="26"/>
                    <a:pt x="2998" y="23"/>
                    <a:pt x="3056" y="22"/>
                  </a:cubicBezTo>
                  <a:cubicBezTo>
                    <a:pt x="3002" y="33"/>
                    <a:pt x="2797" y="29"/>
                    <a:pt x="2680" y="28"/>
                  </a:cubicBezTo>
                  <a:cubicBezTo>
                    <a:pt x="2742" y="31"/>
                    <a:pt x="2723" y="34"/>
                    <a:pt x="2747" y="36"/>
                  </a:cubicBezTo>
                  <a:cubicBezTo>
                    <a:pt x="2511" y="43"/>
                    <a:pt x="2264" y="51"/>
                    <a:pt x="2040" y="63"/>
                  </a:cubicBezTo>
                  <a:cubicBezTo>
                    <a:pt x="2045" y="63"/>
                    <a:pt x="2051" y="63"/>
                    <a:pt x="2057" y="63"/>
                  </a:cubicBezTo>
                  <a:cubicBezTo>
                    <a:pt x="2047" y="63"/>
                    <a:pt x="2037" y="64"/>
                    <a:pt x="2027" y="67"/>
                  </a:cubicBezTo>
                  <a:cubicBezTo>
                    <a:pt x="2037" y="67"/>
                    <a:pt x="2049" y="67"/>
                    <a:pt x="2059" y="67"/>
                  </a:cubicBezTo>
                  <a:cubicBezTo>
                    <a:pt x="2045" y="68"/>
                    <a:pt x="2032" y="68"/>
                    <a:pt x="2028" y="69"/>
                  </a:cubicBezTo>
                  <a:cubicBezTo>
                    <a:pt x="2040" y="70"/>
                    <a:pt x="2022" y="70"/>
                    <a:pt x="2019" y="69"/>
                  </a:cubicBezTo>
                  <a:cubicBezTo>
                    <a:pt x="2024" y="69"/>
                    <a:pt x="2038" y="69"/>
                    <a:pt x="2028" y="69"/>
                  </a:cubicBezTo>
                  <a:cubicBezTo>
                    <a:pt x="1971" y="71"/>
                    <a:pt x="2013" y="71"/>
                    <a:pt x="1984" y="74"/>
                  </a:cubicBezTo>
                  <a:cubicBezTo>
                    <a:pt x="1946" y="80"/>
                    <a:pt x="1908" y="80"/>
                    <a:pt x="1870" y="93"/>
                  </a:cubicBezTo>
                  <a:cubicBezTo>
                    <a:pt x="1863" y="94"/>
                    <a:pt x="1845" y="95"/>
                    <a:pt x="1872" y="96"/>
                  </a:cubicBezTo>
                  <a:cubicBezTo>
                    <a:pt x="1827" y="96"/>
                    <a:pt x="1857" y="98"/>
                    <a:pt x="1845" y="99"/>
                  </a:cubicBezTo>
                  <a:cubicBezTo>
                    <a:pt x="1824" y="101"/>
                    <a:pt x="1821" y="102"/>
                    <a:pt x="1841" y="104"/>
                  </a:cubicBezTo>
                  <a:cubicBezTo>
                    <a:pt x="1857" y="105"/>
                    <a:pt x="1800" y="106"/>
                    <a:pt x="1847" y="106"/>
                  </a:cubicBezTo>
                  <a:cubicBezTo>
                    <a:pt x="1840" y="108"/>
                    <a:pt x="1792" y="109"/>
                    <a:pt x="1830" y="110"/>
                  </a:cubicBezTo>
                  <a:cubicBezTo>
                    <a:pt x="1797" y="111"/>
                    <a:pt x="1839" y="111"/>
                    <a:pt x="1832" y="112"/>
                  </a:cubicBezTo>
                  <a:cubicBezTo>
                    <a:pt x="1825" y="114"/>
                    <a:pt x="1812" y="113"/>
                    <a:pt x="1811" y="116"/>
                  </a:cubicBezTo>
                  <a:cubicBezTo>
                    <a:pt x="1817" y="117"/>
                    <a:pt x="1836" y="118"/>
                    <a:pt x="1829" y="118"/>
                  </a:cubicBezTo>
                  <a:cubicBezTo>
                    <a:pt x="1817" y="119"/>
                    <a:pt x="1810" y="120"/>
                    <a:pt x="1810" y="121"/>
                  </a:cubicBezTo>
                  <a:cubicBezTo>
                    <a:pt x="1828" y="138"/>
                    <a:pt x="1719" y="141"/>
                    <a:pt x="1790" y="142"/>
                  </a:cubicBezTo>
                  <a:cubicBezTo>
                    <a:pt x="1754" y="143"/>
                    <a:pt x="1793" y="144"/>
                    <a:pt x="1781" y="144"/>
                  </a:cubicBezTo>
                  <a:cubicBezTo>
                    <a:pt x="1764" y="147"/>
                    <a:pt x="1802" y="147"/>
                    <a:pt x="1769" y="148"/>
                  </a:cubicBezTo>
                  <a:cubicBezTo>
                    <a:pt x="1779" y="150"/>
                    <a:pt x="1735" y="151"/>
                    <a:pt x="1769" y="153"/>
                  </a:cubicBezTo>
                  <a:cubicBezTo>
                    <a:pt x="1787" y="154"/>
                    <a:pt x="1726" y="155"/>
                    <a:pt x="1768" y="156"/>
                  </a:cubicBezTo>
                  <a:cubicBezTo>
                    <a:pt x="1718" y="158"/>
                    <a:pt x="1637" y="162"/>
                    <a:pt x="1666" y="166"/>
                  </a:cubicBezTo>
                  <a:cubicBezTo>
                    <a:pt x="1648" y="166"/>
                    <a:pt x="1636" y="166"/>
                    <a:pt x="1619" y="167"/>
                  </a:cubicBezTo>
                  <a:cubicBezTo>
                    <a:pt x="1635" y="170"/>
                    <a:pt x="1703" y="168"/>
                    <a:pt x="1665" y="169"/>
                  </a:cubicBezTo>
                  <a:lnTo>
                    <a:pt x="1665" y="169"/>
                  </a:lnTo>
                  <a:cubicBezTo>
                    <a:pt x="1658" y="169"/>
                    <a:pt x="1651" y="169"/>
                    <a:pt x="1644" y="170"/>
                  </a:cubicBezTo>
                  <a:cubicBezTo>
                    <a:pt x="1705" y="177"/>
                    <a:pt x="1601" y="174"/>
                    <a:pt x="1570" y="175"/>
                  </a:cubicBezTo>
                  <a:cubicBezTo>
                    <a:pt x="1616" y="176"/>
                    <a:pt x="1576" y="177"/>
                    <a:pt x="1591" y="177"/>
                  </a:cubicBezTo>
                  <a:cubicBezTo>
                    <a:pt x="1615" y="178"/>
                    <a:pt x="1554" y="179"/>
                    <a:pt x="1590" y="180"/>
                  </a:cubicBezTo>
                  <a:cubicBezTo>
                    <a:pt x="1609" y="180"/>
                    <a:pt x="1704" y="176"/>
                    <a:pt x="1665" y="177"/>
                  </a:cubicBezTo>
                  <a:lnTo>
                    <a:pt x="1665" y="177"/>
                  </a:lnTo>
                  <a:cubicBezTo>
                    <a:pt x="1651" y="178"/>
                    <a:pt x="1637" y="178"/>
                    <a:pt x="1623" y="179"/>
                  </a:cubicBezTo>
                  <a:cubicBezTo>
                    <a:pt x="1628" y="180"/>
                    <a:pt x="1633" y="180"/>
                    <a:pt x="1639" y="181"/>
                  </a:cubicBezTo>
                  <a:cubicBezTo>
                    <a:pt x="1613" y="182"/>
                    <a:pt x="1616" y="182"/>
                    <a:pt x="1607" y="184"/>
                  </a:cubicBezTo>
                  <a:cubicBezTo>
                    <a:pt x="1578" y="186"/>
                    <a:pt x="1609" y="189"/>
                    <a:pt x="1620" y="188"/>
                  </a:cubicBezTo>
                  <a:cubicBezTo>
                    <a:pt x="1614" y="188"/>
                    <a:pt x="1608" y="188"/>
                    <a:pt x="1603" y="188"/>
                  </a:cubicBezTo>
                  <a:cubicBezTo>
                    <a:pt x="1590" y="190"/>
                    <a:pt x="1709" y="189"/>
                    <a:pt x="1644" y="189"/>
                  </a:cubicBezTo>
                  <a:cubicBezTo>
                    <a:pt x="1717" y="188"/>
                    <a:pt x="1603" y="191"/>
                    <a:pt x="1603" y="191"/>
                  </a:cubicBezTo>
                  <a:cubicBezTo>
                    <a:pt x="1617" y="191"/>
                    <a:pt x="1630" y="191"/>
                    <a:pt x="1643" y="191"/>
                  </a:cubicBezTo>
                  <a:cubicBezTo>
                    <a:pt x="1599" y="195"/>
                    <a:pt x="1656" y="190"/>
                    <a:pt x="1675" y="193"/>
                  </a:cubicBezTo>
                  <a:cubicBezTo>
                    <a:pt x="1662" y="192"/>
                    <a:pt x="1665" y="192"/>
                    <a:pt x="1677" y="192"/>
                  </a:cubicBezTo>
                  <a:cubicBezTo>
                    <a:pt x="1652" y="194"/>
                    <a:pt x="1638" y="194"/>
                    <a:pt x="1624" y="194"/>
                  </a:cubicBezTo>
                  <a:cubicBezTo>
                    <a:pt x="1665" y="198"/>
                    <a:pt x="1629" y="205"/>
                    <a:pt x="1603" y="203"/>
                  </a:cubicBezTo>
                  <a:cubicBezTo>
                    <a:pt x="1613" y="204"/>
                    <a:pt x="1641" y="206"/>
                    <a:pt x="1621" y="206"/>
                  </a:cubicBezTo>
                  <a:cubicBezTo>
                    <a:pt x="1594" y="207"/>
                    <a:pt x="1624" y="208"/>
                    <a:pt x="1623" y="208"/>
                  </a:cubicBezTo>
                  <a:cubicBezTo>
                    <a:pt x="1672" y="208"/>
                    <a:pt x="1623" y="206"/>
                    <a:pt x="1653" y="205"/>
                  </a:cubicBezTo>
                  <a:cubicBezTo>
                    <a:pt x="1707" y="206"/>
                    <a:pt x="1653" y="207"/>
                    <a:pt x="1665" y="208"/>
                  </a:cubicBezTo>
                  <a:cubicBezTo>
                    <a:pt x="1651" y="209"/>
                    <a:pt x="1637" y="209"/>
                    <a:pt x="1623" y="209"/>
                  </a:cubicBezTo>
                  <a:lnTo>
                    <a:pt x="1623" y="210"/>
                  </a:lnTo>
                  <a:cubicBezTo>
                    <a:pt x="1629" y="210"/>
                    <a:pt x="1635" y="210"/>
                    <a:pt x="1641" y="210"/>
                  </a:cubicBezTo>
                  <a:cubicBezTo>
                    <a:pt x="1635" y="211"/>
                    <a:pt x="1629" y="211"/>
                    <a:pt x="1623" y="211"/>
                  </a:cubicBezTo>
                  <a:lnTo>
                    <a:pt x="1623" y="211"/>
                  </a:lnTo>
                  <a:cubicBezTo>
                    <a:pt x="1640" y="212"/>
                    <a:pt x="1701" y="211"/>
                    <a:pt x="1665" y="211"/>
                  </a:cubicBezTo>
                  <a:lnTo>
                    <a:pt x="1665" y="212"/>
                  </a:lnTo>
                  <a:cubicBezTo>
                    <a:pt x="1671" y="212"/>
                    <a:pt x="1676" y="213"/>
                    <a:pt x="1682" y="213"/>
                  </a:cubicBezTo>
                  <a:cubicBezTo>
                    <a:pt x="1662" y="213"/>
                    <a:pt x="1644" y="214"/>
                    <a:pt x="1623" y="214"/>
                  </a:cubicBezTo>
                  <a:cubicBezTo>
                    <a:pt x="1636" y="214"/>
                    <a:pt x="1648" y="215"/>
                    <a:pt x="1665" y="215"/>
                  </a:cubicBezTo>
                  <a:cubicBezTo>
                    <a:pt x="1662" y="226"/>
                    <a:pt x="1682" y="222"/>
                    <a:pt x="1666" y="228"/>
                  </a:cubicBezTo>
                  <a:cubicBezTo>
                    <a:pt x="1677" y="232"/>
                    <a:pt x="1678" y="231"/>
                    <a:pt x="1666" y="233"/>
                  </a:cubicBezTo>
                  <a:cubicBezTo>
                    <a:pt x="1666" y="234"/>
                    <a:pt x="1681" y="235"/>
                    <a:pt x="1676" y="235"/>
                  </a:cubicBezTo>
                  <a:cubicBezTo>
                    <a:pt x="1640" y="236"/>
                    <a:pt x="1687" y="237"/>
                    <a:pt x="1677" y="238"/>
                  </a:cubicBezTo>
                  <a:cubicBezTo>
                    <a:pt x="1664" y="240"/>
                    <a:pt x="1665" y="239"/>
                    <a:pt x="1665" y="245"/>
                  </a:cubicBezTo>
                  <a:cubicBezTo>
                    <a:pt x="1665" y="246"/>
                    <a:pt x="1654" y="248"/>
                    <a:pt x="1668" y="249"/>
                  </a:cubicBezTo>
                  <a:cubicBezTo>
                    <a:pt x="1683" y="251"/>
                    <a:pt x="1660" y="251"/>
                    <a:pt x="1665" y="253"/>
                  </a:cubicBezTo>
                  <a:cubicBezTo>
                    <a:pt x="1668" y="253"/>
                    <a:pt x="1678" y="254"/>
                    <a:pt x="1679" y="254"/>
                  </a:cubicBezTo>
                  <a:cubicBezTo>
                    <a:pt x="1654" y="257"/>
                    <a:pt x="1690" y="258"/>
                    <a:pt x="1702" y="260"/>
                  </a:cubicBezTo>
                  <a:cubicBezTo>
                    <a:pt x="1686" y="260"/>
                    <a:pt x="1684" y="260"/>
                    <a:pt x="1687" y="261"/>
                  </a:cubicBezTo>
                  <a:cubicBezTo>
                    <a:pt x="1716" y="262"/>
                    <a:pt x="1697" y="263"/>
                    <a:pt x="1724" y="265"/>
                  </a:cubicBezTo>
                  <a:cubicBezTo>
                    <a:pt x="1705" y="267"/>
                    <a:pt x="1667" y="267"/>
                    <a:pt x="1723" y="271"/>
                  </a:cubicBezTo>
                  <a:cubicBezTo>
                    <a:pt x="1708" y="272"/>
                    <a:pt x="1697" y="272"/>
                    <a:pt x="1686" y="272"/>
                  </a:cubicBezTo>
                  <a:cubicBezTo>
                    <a:pt x="1700" y="273"/>
                    <a:pt x="1713" y="273"/>
                    <a:pt x="1730" y="274"/>
                  </a:cubicBezTo>
                  <a:cubicBezTo>
                    <a:pt x="1641" y="275"/>
                    <a:pt x="1751" y="275"/>
                    <a:pt x="1707" y="276"/>
                  </a:cubicBezTo>
                  <a:lnTo>
                    <a:pt x="1707" y="275"/>
                  </a:lnTo>
                  <a:cubicBezTo>
                    <a:pt x="1715" y="278"/>
                    <a:pt x="1736" y="280"/>
                    <a:pt x="1688" y="281"/>
                  </a:cubicBezTo>
                  <a:cubicBezTo>
                    <a:pt x="1692" y="282"/>
                    <a:pt x="1713" y="283"/>
                    <a:pt x="1724" y="283"/>
                  </a:cubicBezTo>
                  <a:cubicBezTo>
                    <a:pt x="1713" y="283"/>
                    <a:pt x="1692" y="284"/>
                    <a:pt x="1687" y="285"/>
                  </a:cubicBezTo>
                  <a:cubicBezTo>
                    <a:pt x="1704" y="288"/>
                    <a:pt x="1753" y="293"/>
                    <a:pt x="1683" y="294"/>
                  </a:cubicBezTo>
                  <a:cubicBezTo>
                    <a:pt x="1700" y="294"/>
                    <a:pt x="1713" y="295"/>
                    <a:pt x="1726" y="295"/>
                  </a:cubicBezTo>
                  <a:cubicBezTo>
                    <a:pt x="1713" y="295"/>
                    <a:pt x="1701" y="296"/>
                    <a:pt x="1689" y="297"/>
                  </a:cubicBezTo>
                  <a:cubicBezTo>
                    <a:pt x="1716" y="297"/>
                    <a:pt x="1681" y="298"/>
                    <a:pt x="1704" y="299"/>
                  </a:cubicBezTo>
                  <a:cubicBezTo>
                    <a:pt x="1714" y="300"/>
                    <a:pt x="1679" y="302"/>
                    <a:pt x="1689" y="302"/>
                  </a:cubicBezTo>
                  <a:cubicBezTo>
                    <a:pt x="1719" y="306"/>
                    <a:pt x="1703" y="304"/>
                    <a:pt x="1707" y="315"/>
                  </a:cubicBezTo>
                  <a:cubicBezTo>
                    <a:pt x="1709" y="321"/>
                    <a:pt x="1691" y="322"/>
                    <a:pt x="1686" y="322"/>
                  </a:cubicBezTo>
                  <a:cubicBezTo>
                    <a:pt x="1690" y="321"/>
                    <a:pt x="1705" y="322"/>
                    <a:pt x="1695" y="322"/>
                  </a:cubicBezTo>
                  <a:cubicBezTo>
                    <a:pt x="1679" y="322"/>
                    <a:pt x="1667" y="322"/>
                    <a:pt x="1666" y="322"/>
                  </a:cubicBezTo>
                  <a:cubicBezTo>
                    <a:pt x="1656" y="326"/>
                    <a:pt x="1715" y="325"/>
                    <a:pt x="1720" y="329"/>
                  </a:cubicBezTo>
                  <a:cubicBezTo>
                    <a:pt x="1712" y="329"/>
                    <a:pt x="1700" y="330"/>
                    <a:pt x="1690" y="330"/>
                  </a:cubicBezTo>
                  <a:cubicBezTo>
                    <a:pt x="1701" y="331"/>
                    <a:pt x="1726" y="332"/>
                    <a:pt x="1719" y="333"/>
                  </a:cubicBezTo>
                  <a:cubicBezTo>
                    <a:pt x="1707" y="334"/>
                    <a:pt x="1721" y="334"/>
                    <a:pt x="1725" y="334"/>
                  </a:cubicBezTo>
                  <a:cubicBezTo>
                    <a:pt x="1728" y="335"/>
                    <a:pt x="1713" y="335"/>
                    <a:pt x="1707" y="336"/>
                  </a:cubicBezTo>
                  <a:cubicBezTo>
                    <a:pt x="1751" y="333"/>
                    <a:pt x="1703" y="345"/>
                    <a:pt x="1744" y="350"/>
                  </a:cubicBezTo>
                  <a:cubicBezTo>
                    <a:pt x="1709" y="353"/>
                    <a:pt x="1737" y="356"/>
                    <a:pt x="1727" y="359"/>
                  </a:cubicBezTo>
                  <a:cubicBezTo>
                    <a:pt x="1711" y="361"/>
                    <a:pt x="1726" y="362"/>
                    <a:pt x="1707" y="364"/>
                  </a:cubicBezTo>
                  <a:cubicBezTo>
                    <a:pt x="1725" y="364"/>
                    <a:pt x="1722" y="365"/>
                    <a:pt x="1737" y="367"/>
                  </a:cubicBezTo>
                  <a:cubicBezTo>
                    <a:pt x="1749" y="368"/>
                    <a:pt x="1730" y="368"/>
                    <a:pt x="1727" y="368"/>
                  </a:cubicBezTo>
                  <a:cubicBezTo>
                    <a:pt x="1758" y="367"/>
                    <a:pt x="1691" y="369"/>
                    <a:pt x="1684" y="369"/>
                  </a:cubicBezTo>
                  <a:cubicBezTo>
                    <a:pt x="1709" y="370"/>
                    <a:pt x="1728" y="370"/>
                    <a:pt x="1748" y="371"/>
                  </a:cubicBezTo>
                  <a:cubicBezTo>
                    <a:pt x="1726" y="371"/>
                    <a:pt x="1707" y="371"/>
                    <a:pt x="1679" y="371"/>
                  </a:cubicBezTo>
                  <a:cubicBezTo>
                    <a:pt x="1717" y="372"/>
                    <a:pt x="1669" y="374"/>
                    <a:pt x="1727" y="374"/>
                  </a:cubicBezTo>
                  <a:cubicBezTo>
                    <a:pt x="1744" y="373"/>
                    <a:pt x="1746" y="374"/>
                    <a:pt x="1727" y="374"/>
                  </a:cubicBezTo>
                  <a:lnTo>
                    <a:pt x="1727" y="374"/>
                  </a:lnTo>
                  <a:cubicBezTo>
                    <a:pt x="1721" y="375"/>
                    <a:pt x="1715" y="375"/>
                    <a:pt x="1708" y="376"/>
                  </a:cubicBezTo>
                  <a:cubicBezTo>
                    <a:pt x="1721" y="376"/>
                    <a:pt x="1734" y="376"/>
                    <a:pt x="1748" y="376"/>
                  </a:cubicBezTo>
                  <a:cubicBezTo>
                    <a:pt x="1708" y="378"/>
                    <a:pt x="1688" y="379"/>
                    <a:pt x="1746" y="379"/>
                  </a:cubicBezTo>
                  <a:cubicBezTo>
                    <a:pt x="1700" y="381"/>
                    <a:pt x="1750" y="382"/>
                    <a:pt x="1749" y="384"/>
                  </a:cubicBezTo>
                  <a:cubicBezTo>
                    <a:pt x="1748" y="400"/>
                    <a:pt x="1747" y="399"/>
                    <a:pt x="1727" y="399"/>
                  </a:cubicBezTo>
                  <a:cubicBezTo>
                    <a:pt x="1746" y="402"/>
                    <a:pt x="1787" y="403"/>
                    <a:pt x="1727" y="404"/>
                  </a:cubicBezTo>
                  <a:cubicBezTo>
                    <a:pt x="1722" y="405"/>
                    <a:pt x="1658" y="406"/>
                    <a:pt x="1707" y="406"/>
                  </a:cubicBezTo>
                  <a:cubicBezTo>
                    <a:pt x="1696" y="405"/>
                    <a:pt x="1767" y="404"/>
                    <a:pt x="1693" y="402"/>
                  </a:cubicBezTo>
                  <a:cubicBezTo>
                    <a:pt x="1661" y="404"/>
                    <a:pt x="1663" y="405"/>
                    <a:pt x="1666" y="407"/>
                  </a:cubicBezTo>
                  <a:cubicBezTo>
                    <a:pt x="1667" y="408"/>
                    <a:pt x="1631" y="409"/>
                    <a:pt x="1665" y="410"/>
                  </a:cubicBezTo>
                  <a:cubicBezTo>
                    <a:pt x="1695" y="409"/>
                    <a:pt x="1705" y="408"/>
                    <a:pt x="1690" y="407"/>
                  </a:cubicBezTo>
                  <a:cubicBezTo>
                    <a:pt x="1705" y="407"/>
                    <a:pt x="1723" y="406"/>
                    <a:pt x="1748" y="406"/>
                  </a:cubicBezTo>
                  <a:cubicBezTo>
                    <a:pt x="1748" y="407"/>
                    <a:pt x="1759" y="409"/>
                    <a:pt x="1746" y="409"/>
                  </a:cubicBezTo>
                  <a:cubicBezTo>
                    <a:pt x="1734" y="412"/>
                    <a:pt x="1726" y="411"/>
                    <a:pt x="1717" y="415"/>
                  </a:cubicBezTo>
                  <a:cubicBezTo>
                    <a:pt x="1720" y="416"/>
                    <a:pt x="1731" y="416"/>
                    <a:pt x="1727" y="424"/>
                  </a:cubicBezTo>
                  <a:cubicBezTo>
                    <a:pt x="1710" y="424"/>
                    <a:pt x="1698" y="424"/>
                    <a:pt x="1682" y="425"/>
                  </a:cubicBezTo>
                  <a:cubicBezTo>
                    <a:pt x="1734" y="426"/>
                    <a:pt x="1682" y="428"/>
                    <a:pt x="1721" y="429"/>
                  </a:cubicBezTo>
                  <a:cubicBezTo>
                    <a:pt x="1723" y="429"/>
                    <a:pt x="1721" y="430"/>
                    <a:pt x="1719" y="430"/>
                  </a:cubicBezTo>
                  <a:cubicBezTo>
                    <a:pt x="1686" y="433"/>
                    <a:pt x="1739" y="434"/>
                    <a:pt x="1723" y="436"/>
                  </a:cubicBezTo>
                  <a:cubicBezTo>
                    <a:pt x="1686" y="437"/>
                    <a:pt x="1725" y="439"/>
                    <a:pt x="1694" y="442"/>
                  </a:cubicBezTo>
                  <a:cubicBezTo>
                    <a:pt x="1664" y="443"/>
                    <a:pt x="1725" y="443"/>
                    <a:pt x="1706" y="444"/>
                  </a:cubicBezTo>
                  <a:cubicBezTo>
                    <a:pt x="1669" y="446"/>
                    <a:pt x="1693" y="447"/>
                    <a:pt x="1686" y="449"/>
                  </a:cubicBezTo>
                  <a:cubicBezTo>
                    <a:pt x="1682" y="450"/>
                    <a:pt x="1717" y="451"/>
                    <a:pt x="1686" y="452"/>
                  </a:cubicBezTo>
                  <a:cubicBezTo>
                    <a:pt x="1720" y="453"/>
                    <a:pt x="1684" y="454"/>
                    <a:pt x="1685" y="455"/>
                  </a:cubicBezTo>
                  <a:cubicBezTo>
                    <a:pt x="1681" y="468"/>
                    <a:pt x="1748" y="458"/>
                    <a:pt x="1707" y="461"/>
                  </a:cubicBezTo>
                  <a:lnTo>
                    <a:pt x="1707" y="461"/>
                  </a:lnTo>
                  <a:cubicBezTo>
                    <a:pt x="1697" y="462"/>
                    <a:pt x="1747" y="462"/>
                    <a:pt x="1712" y="463"/>
                  </a:cubicBezTo>
                  <a:cubicBezTo>
                    <a:pt x="1737" y="464"/>
                    <a:pt x="1691" y="465"/>
                    <a:pt x="1708" y="466"/>
                  </a:cubicBezTo>
                  <a:cubicBezTo>
                    <a:pt x="1744" y="470"/>
                    <a:pt x="1728" y="472"/>
                    <a:pt x="1761" y="470"/>
                  </a:cubicBezTo>
                  <a:cubicBezTo>
                    <a:pt x="1770" y="471"/>
                    <a:pt x="1753" y="471"/>
                    <a:pt x="1748" y="471"/>
                  </a:cubicBezTo>
                  <a:lnTo>
                    <a:pt x="1748" y="471"/>
                  </a:lnTo>
                  <a:cubicBezTo>
                    <a:pt x="1738" y="473"/>
                    <a:pt x="1813" y="471"/>
                    <a:pt x="1769" y="472"/>
                  </a:cubicBezTo>
                  <a:lnTo>
                    <a:pt x="1769" y="472"/>
                  </a:lnTo>
                  <a:cubicBezTo>
                    <a:pt x="1850" y="474"/>
                    <a:pt x="1855" y="476"/>
                    <a:pt x="1875" y="486"/>
                  </a:cubicBezTo>
                  <a:cubicBezTo>
                    <a:pt x="1861" y="487"/>
                    <a:pt x="1869" y="489"/>
                    <a:pt x="1862" y="490"/>
                  </a:cubicBezTo>
                  <a:cubicBezTo>
                    <a:pt x="1865" y="491"/>
                    <a:pt x="1859" y="492"/>
                    <a:pt x="1875" y="493"/>
                  </a:cubicBezTo>
                  <a:cubicBezTo>
                    <a:pt x="1908" y="494"/>
                    <a:pt x="1867" y="495"/>
                    <a:pt x="1886" y="496"/>
                  </a:cubicBezTo>
                  <a:cubicBezTo>
                    <a:pt x="1901" y="497"/>
                    <a:pt x="1859" y="497"/>
                    <a:pt x="1886" y="498"/>
                  </a:cubicBezTo>
                  <a:cubicBezTo>
                    <a:pt x="1899" y="498"/>
                    <a:pt x="1893" y="500"/>
                    <a:pt x="1895" y="500"/>
                  </a:cubicBezTo>
                  <a:cubicBezTo>
                    <a:pt x="1843" y="503"/>
                    <a:pt x="1820" y="502"/>
                    <a:pt x="1771" y="502"/>
                  </a:cubicBezTo>
                  <a:cubicBezTo>
                    <a:pt x="1817" y="503"/>
                    <a:pt x="1764" y="504"/>
                    <a:pt x="1769" y="505"/>
                  </a:cubicBezTo>
                  <a:cubicBezTo>
                    <a:pt x="1773" y="506"/>
                    <a:pt x="1769" y="508"/>
                    <a:pt x="1778" y="509"/>
                  </a:cubicBezTo>
                  <a:cubicBezTo>
                    <a:pt x="1789" y="510"/>
                    <a:pt x="1762" y="511"/>
                    <a:pt x="1768" y="512"/>
                  </a:cubicBezTo>
                  <a:cubicBezTo>
                    <a:pt x="1837" y="520"/>
                    <a:pt x="1779" y="516"/>
                    <a:pt x="1878" y="503"/>
                  </a:cubicBezTo>
                  <a:cubicBezTo>
                    <a:pt x="1903" y="503"/>
                    <a:pt x="1892" y="505"/>
                    <a:pt x="1933" y="505"/>
                  </a:cubicBezTo>
                  <a:cubicBezTo>
                    <a:pt x="1884" y="513"/>
                    <a:pt x="1879" y="514"/>
                    <a:pt x="1811" y="515"/>
                  </a:cubicBezTo>
                  <a:cubicBezTo>
                    <a:pt x="1819" y="517"/>
                    <a:pt x="1835" y="515"/>
                    <a:pt x="1832" y="521"/>
                  </a:cubicBezTo>
                  <a:cubicBezTo>
                    <a:pt x="1915" y="521"/>
                    <a:pt x="1860" y="524"/>
                    <a:pt x="1832" y="526"/>
                  </a:cubicBezTo>
                  <a:cubicBezTo>
                    <a:pt x="1867" y="527"/>
                    <a:pt x="1823" y="528"/>
                    <a:pt x="1829" y="529"/>
                  </a:cubicBezTo>
                  <a:cubicBezTo>
                    <a:pt x="1826" y="530"/>
                    <a:pt x="1790" y="531"/>
                    <a:pt x="1775" y="528"/>
                  </a:cubicBezTo>
                  <a:cubicBezTo>
                    <a:pt x="1772" y="529"/>
                    <a:pt x="1766" y="530"/>
                    <a:pt x="1770" y="530"/>
                  </a:cubicBezTo>
                  <a:cubicBezTo>
                    <a:pt x="1802" y="532"/>
                    <a:pt x="1778" y="533"/>
                    <a:pt x="1832" y="534"/>
                  </a:cubicBezTo>
                  <a:cubicBezTo>
                    <a:pt x="1833" y="561"/>
                    <a:pt x="1871" y="556"/>
                    <a:pt x="1889" y="560"/>
                  </a:cubicBezTo>
                  <a:cubicBezTo>
                    <a:pt x="1876" y="562"/>
                    <a:pt x="1897" y="564"/>
                    <a:pt x="1894" y="565"/>
                  </a:cubicBezTo>
                  <a:cubicBezTo>
                    <a:pt x="1893" y="566"/>
                    <a:pt x="1894" y="567"/>
                    <a:pt x="1894" y="568"/>
                  </a:cubicBezTo>
                  <a:cubicBezTo>
                    <a:pt x="1894" y="569"/>
                    <a:pt x="1886" y="570"/>
                    <a:pt x="1896" y="571"/>
                  </a:cubicBezTo>
                  <a:cubicBezTo>
                    <a:pt x="1946" y="574"/>
                    <a:pt x="1924" y="580"/>
                    <a:pt x="1951" y="582"/>
                  </a:cubicBezTo>
                  <a:cubicBezTo>
                    <a:pt x="1952" y="582"/>
                    <a:pt x="1930" y="583"/>
                    <a:pt x="1948" y="583"/>
                  </a:cubicBezTo>
                  <a:cubicBezTo>
                    <a:pt x="1951" y="583"/>
                    <a:pt x="1956" y="583"/>
                    <a:pt x="1955" y="583"/>
                  </a:cubicBezTo>
                  <a:cubicBezTo>
                    <a:pt x="1902" y="586"/>
                    <a:pt x="1965" y="588"/>
                    <a:pt x="1939" y="591"/>
                  </a:cubicBezTo>
                  <a:cubicBezTo>
                    <a:pt x="1969" y="591"/>
                    <a:pt x="1925" y="592"/>
                    <a:pt x="1953" y="593"/>
                  </a:cubicBezTo>
                  <a:cubicBezTo>
                    <a:pt x="1968" y="594"/>
                    <a:pt x="1954" y="595"/>
                    <a:pt x="1957" y="597"/>
                  </a:cubicBezTo>
                  <a:cubicBezTo>
                    <a:pt x="1960" y="598"/>
                    <a:pt x="1965" y="599"/>
                    <a:pt x="1979" y="599"/>
                  </a:cubicBezTo>
                  <a:cubicBezTo>
                    <a:pt x="2001" y="601"/>
                    <a:pt x="1942" y="601"/>
                    <a:pt x="1971" y="602"/>
                  </a:cubicBezTo>
                  <a:cubicBezTo>
                    <a:pt x="1990" y="604"/>
                    <a:pt x="1969" y="605"/>
                    <a:pt x="1978" y="608"/>
                  </a:cubicBezTo>
                  <a:cubicBezTo>
                    <a:pt x="1985" y="609"/>
                    <a:pt x="1966" y="610"/>
                    <a:pt x="1966" y="611"/>
                  </a:cubicBezTo>
                  <a:cubicBezTo>
                    <a:pt x="1991" y="612"/>
                    <a:pt x="1963" y="631"/>
                    <a:pt x="1989" y="631"/>
                  </a:cubicBezTo>
                  <a:cubicBezTo>
                    <a:pt x="2029" y="632"/>
                    <a:pt x="1976" y="633"/>
                    <a:pt x="1986" y="634"/>
                  </a:cubicBezTo>
                  <a:cubicBezTo>
                    <a:pt x="2006" y="636"/>
                    <a:pt x="1994" y="636"/>
                    <a:pt x="1999" y="642"/>
                  </a:cubicBezTo>
                  <a:cubicBezTo>
                    <a:pt x="2002" y="644"/>
                    <a:pt x="1985" y="646"/>
                    <a:pt x="2015" y="648"/>
                  </a:cubicBezTo>
                  <a:cubicBezTo>
                    <a:pt x="1967" y="650"/>
                    <a:pt x="2048" y="648"/>
                    <a:pt x="2040" y="649"/>
                  </a:cubicBezTo>
                  <a:cubicBezTo>
                    <a:pt x="2032" y="650"/>
                    <a:pt x="2025" y="650"/>
                    <a:pt x="2019" y="650"/>
                  </a:cubicBezTo>
                  <a:cubicBezTo>
                    <a:pt x="2025" y="651"/>
                    <a:pt x="2030" y="651"/>
                    <a:pt x="2036" y="651"/>
                  </a:cubicBezTo>
                  <a:cubicBezTo>
                    <a:pt x="2030" y="651"/>
                    <a:pt x="2025" y="651"/>
                    <a:pt x="2019" y="651"/>
                  </a:cubicBezTo>
                  <a:cubicBezTo>
                    <a:pt x="2030" y="653"/>
                    <a:pt x="2039" y="651"/>
                    <a:pt x="2041" y="658"/>
                  </a:cubicBezTo>
                  <a:cubicBezTo>
                    <a:pt x="2043" y="658"/>
                    <a:pt x="2062" y="659"/>
                    <a:pt x="2043" y="660"/>
                  </a:cubicBezTo>
                  <a:cubicBezTo>
                    <a:pt x="2062" y="660"/>
                    <a:pt x="2081" y="661"/>
                    <a:pt x="2100" y="661"/>
                  </a:cubicBezTo>
                  <a:cubicBezTo>
                    <a:pt x="2088" y="662"/>
                    <a:pt x="2075" y="663"/>
                    <a:pt x="2062" y="663"/>
                  </a:cubicBezTo>
                  <a:cubicBezTo>
                    <a:pt x="2103" y="664"/>
                    <a:pt x="2048" y="665"/>
                    <a:pt x="2058" y="666"/>
                  </a:cubicBezTo>
                  <a:cubicBezTo>
                    <a:pt x="2062" y="666"/>
                    <a:pt x="2092" y="667"/>
                    <a:pt x="2071" y="668"/>
                  </a:cubicBezTo>
                  <a:cubicBezTo>
                    <a:pt x="2066" y="669"/>
                    <a:pt x="2087" y="667"/>
                    <a:pt x="2081" y="675"/>
                  </a:cubicBezTo>
                  <a:cubicBezTo>
                    <a:pt x="2101" y="675"/>
                    <a:pt x="2111" y="673"/>
                    <a:pt x="2122" y="675"/>
                  </a:cubicBezTo>
                  <a:cubicBezTo>
                    <a:pt x="2120" y="675"/>
                    <a:pt x="2104" y="676"/>
                    <a:pt x="2107" y="676"/>
                  </a:cubicBezTo>
                  <a:cubicBezTo>
                    <a:pt x="2134" y="677"/>
                    <a:pt x="2122" y="678"/>
                    <a:pt x="2113" y="680"/>
                  </a:cubicBezTo>
                  <a:cubicBezTo>
                    <a:pt x="2111" y="684"/>
                    <a:pt x="2150" y="689"/>
                    <a:pt x="2158" y="689"/>
                  </a:cubicBezTo>
                  <a:cubicBezTo>
                    <a:pt x="2160" y="690"/>
                    <a:pt x="2148" y="691"/>
                    <a:pt x="2144" y="692"/>
                  </a:cubicBezTo>
                  <a:cubicBezTo>
                    <a:pt x="2155" y="693"/>
                    <a:pt x="2186" y="696"/>
                    <a:pt x="2150" y="699"/>
                  </a:cubicBezTo>
                  <a:cubicBezTo>
                    <a:pt x="2161" y="699"/>
                    <a:pt x="2173" y="700"/>
                    <a:pt x="2185" y="700"/>
                  </a:cubicBezTo>
                  <a:cubicBezTo>
                    <a:pt x="2151" y="700"/>
                    <a:pt x="2185" y="701"/>
                    <a:pt x="2177" y="702"/>
                  </a:cubicBezTo>
                  <a:cubicBezTo>
                    <a:pt x="2170" y="702"/>
                    <a:pt x="2164" y="704"/>
                    <a:pt x="2172" y="704"/>
                  </a:cubicBezTo>
                  <a:cubicBezTo>
                    <a:pt x="2191" y="705"/>
                    <a:pt x="2184" y="706"/>
                    <a:pt x="2185" y="706"/>
                  </a:cubicBezTo>
                  <a:cubicBezTo>
                    <a:pt x="2188" y="709"/>
                    <a:pt x="2176" y="711"/>
                    <a:pt x="2196" y="713"/>
                  </a:cubicBezTo>
                  <a:cubicBezTo>
                    <a:pt x="2231" y="717"/>
                    <a:pt x="2204" y="717"/>
                    <a:pt x="2237" y="723"/>
                  </a:cubicBezTo>
                  <a:cubicBezTo>
                    <a:pt x="2268" y="727"/>
                    <a:pt x="2140" y="729"/>
                    <a:pt x="2124" y="732"/>
                  </a:cubicBezTo>
                  <a:cubicBezTo>
                    <a:pt x="2109" y="734"/>
                    <a:pt x="2079" y="739"/>
                    <a:pt x="2119" y="742"/>
                  </a:cubicBezTo>
                  <a:cubicBezTo>
                    <a:pt x="2039" y="742"/>
                    <a:pt x="2040" y="743"/>
                    <a:pt x="2060" y="746"/>
                  </a:cubicBezTo>
                  <a:cubicBezTo>
                    <a:pt x="2020" y="747"/>
                    <a:pt x="2051" y="749"/>
                    <a:pt x="2039" y="751"/>
                  </a:cubicBezTo>
                  <a:cubicBezTo>
                    <a:pt x="2028" y="753"/>
                    <a:pt x="1997" y="755"/>
                    <a:pt x="2036" y="757"/>
                  </a:cubicBezTo>
                  <a:cubicBezTo>
                    <a:pt x="1996" y="758"/>
                    <a:pt x="1981" y="759"/>
                    <a:pt x="2020" y="762"/>
                  </a:cubicBezTo>
                  <a:cubicBezTo>
                    <a:pt x="1998" y="763"/>
                    <a:pt x="1961" y="764"/>
                    <a:pt x="1965" y="765"/>
                  </a:cubicBezTo>
                  <a:cubicBezTo>
                    <a:pt x="1972" y="766"/>
                    <a:pt x="1937" y="767"/>
                    <a:pt x="1958" y="768"/>
                  </a:cubicBezTo>
                  <a:cubicBezTo>
                    <a:pt x="1985" y="769"/>
                    <a:pt x="1959" y="770"/>
                    <a:pt x="1954" y="771"/>
                  </a:cubicBezTo>
                  <a:cubicBezTo>
                    <a:pt x="1950" y="772"/>
                    <a:pt x="1955" y="773"/>
                    <a:pt x="1943" y="774"/>
                  </a:cubicBezTo>
                  <a:cubicBezTo>
                    <a:pt x="1930" y="774"/>
                    <a:pt x="1970" y="775"/>
                    <a:pt x="1944" y="776"/>
                  </a:cubicBezTo>
                  <a:cubicBezTo>
                    <a:pt x="1895" y="779"/>
                    <a:pt x="2055" y="779"/>
                    <a:pt x="1998" y="779"/>
                  </a:cubicBezTo>
                  <a:lnTo>
                    <a:pt x="1998" y="779"/>
                  </a:lnTo>
                  <a:cubicBezTo>
                    <a:pt x="1979" y="782"/>
                    <a:pt x="1976" y="777"/>
                    <a:pt x="1977" y="786"/>
                  </a:cubicBezTo>
                  <a:cubicBezTo>
                    <a:pt x="1977" y="787"/>
                    <a:pt x="1965" y="789"/>
                    <a:pt x="1981" y="790"/>
                  </a:cubicBezTo>
                  <a:cubicBezTo>
                    <a:pt x="2006" y="791"/>
                    <a:pt x="1971" y="792"/>
                    <a:pt x="1974" y="793"/>
                  </a:cubicBezTo>
                  <a:cubicBezTo>
                    <a:pt x="1979" y="795"/>
                    <a:pt x="2000" y="798"/>
                    <a:pt x="1938" y="799"/>
                  </a:cubicBezTo>
                  <a:cubicBezTo>
                    <a:pt x="1930" y="800"/>
                    <a:pt x="1937" y="800"/>
                    <a:pt x="1936" y="804"/>
                  </a:cubicBezTo>
                  <a:cubicBezTo>
                    <a:pt x="1906" y="805"/>
                    <a:pt x="1874" y="806"/>
                    <a:pt x="1877" y="806"/>
                  </a:cubicBezTo>
                  <a:cubicBezTo>
                    <a:pt x="1881" y="807"/>
                    <a:pt x="1839" y="808"/>
                    <a:pt x="1867" y="809"/>
                  </a:cubicBezTo>
                  <a:cubicBezTo>
                    <a:pt x="1874" y="809"/>
                    <a:pt x="1847" y="811"/>
                    <a:pt x="1854" y="811"/>
                  </a:cubicBezTo>
                  <a:cubicBezTo>
                    <a:pt x="1887" y="812"/>
                    <a:pt x="1842" y="813"/>
                    <a:pt x="1854" y="814"/>
                  </a:cubicBezTo>
                  <a:cubicBezTo>
                    <a:pt x="1861" y="814"/>
                    <a:pt x="1880" y="814"/>
                    <a:pt x="1894" y="814"/>
                  </a:cubicBezTo>
                  <a:lnTo>
                    <a:pt x="1894" y="818"/>
                  </a:lnTo>
                  <a:cubicBezTo>
                    <a:pt x="1960" y="815"/>
                    <a:pt x="1969" y="808"/>
                    <a:pt x="2016" y="803"/>
                  </a:cubicBezTo>
                  <a:cubicBezTo>
                    <a:pt x="2036" y="795"/>
                    <a:pt x="2078" y="788"/>
                    <a:pt x="2123" y="787"/>
                  </a:cubicBezTo>
                  <a:cubicBezTo>
                    <a:pt x="2095" y="786"/>
                    <a:pt x="2129" y="785"/>
                    <a:pt x="2105" y="784"/>
                  </a:cubicBezTo>
                  <a:cubicBezTo>
                    <a:pt x="2122" y="784"/>
                    <a:pt x="2180" y="783"/>
                    <a:pt x="2144" y="784"/>
                  </a:cubicBezTo>
                  <a:lnTo>
                    <a:pt x="2144" y="784"/>
                  </a:lnTo>
                  <a:cubicBezTo>
                    <a:pt x="2144" y="786"/>
                    <a:pt x="2229" y="783"/>
                    <a:pt x="2185" y="785"/>
                  </a:cubicBezTo>
                  <a:cubicBezTo>
                    <a:pt x="2184" y="785"/>
                    <a:pt x="2193" y="788"/>
                    <a:pt x="2185" y="786"/>
                  </a:cubicBezTo>
                  <a:cubicBezTo>
                    <a:pt x="2237" y="788"/>
                    <a:pt x="2158" y="786"/>
                    <a:pt x="2144" y="787"/>
                  </a:cubicBezTo>
                  <a:cubicBezTo>
                    <a:pt x="2150" y="787"/>
                    <a:pt x="2155" y="788"/>
                    <a:pt x="2161" y="788"/>
                  </a:cubicBezTo>
                  <a:cubicBezTo>
                    <a:pt x="2155" y="788"/>
                    <a:pt x="2150" y="788"/>
                    <a:pt x="2144" y="788"/>
                  </a:cubicBezTo>
                  <a:cubicBezTo>
                    <a:pt x="2140" y="796"/>
                    <a:pt x="2166" y="790"/>
                    <a:pt x="2185" y="792"/>
                  </a:cubicBezTo>
                  <a:cubicBezTo>
                    <a:pt x="2183" y="790"/>
                    <a:pt x="2167" y="791"/>
                    <a:pt x="2167" y="791"/>
                  </a:cubicBezTo>
                  <a:cubicBezTo>
                    <a:pt x="2175" y="791"/>
                    <a:pt x="2180" y="790"/>
                    <a:pt x="2185" y="791"/>
                  </a:cubicBezTo>
                  <a:cubicBezTo>
                    <a:pt x="2171" y="791"/>
                    <a:pt x="2202" y="791"/>
                    <a:pt x="2203" y="792"/>
                  </a:cubicBezTo>
                  <a:cubicBezTo>
                    <a:pt x="2197" y="792"/>
                    <a:pt x="2191" y="792"/>
                    <a:pt x="2185" y="792"/>
                  </a:cubicBezTo>
                  <a:cubicBezTo>
                    <a:pt x="2222" y="801"/>
                    <a:pt x="2131" y="809"/>
                    <a:pt x="2102" y="816"/>
                  </a:cubicBezTo>
                  <a:cubicBezTo>
                    <a:pt x="2108" y="816"/>
                    <a:pt x="2114" y="816"/>
                    <a:pt x="2119" y="816"/>
                  </a:cubicBezTo>
                  <a:cubicBezTo>
                    <a:pt x="2114" y="816"/>
                    <a:pt x="2108" y="816"/>
                    <a:pt x="2102" y="816"/>
                  </a:cubicBezTo>
                  <a:lnTo>
                    <a:pt x="2102" y="819"/>
                  </a:lnTo>
                  <a:cubicBezTo>
                    <a:pt x="2121" y="820"/>
                    <a:pt x="2133" y="820"/>
                    <a:pt x="2149" y="820"/>
                  </a:cubicBezTo>
                  <a:cubicBezTo>
                    <a:pt x="2130" y="820"/>
                    <a:pt x="2116" y="821"/>
                    <a:pt x="2098" y="821"/>
                  </a:cubicBezTo>
                  <a:cubicBezTo>
                    <a:pt x="2115" y="821"/>
                    <a:pt x="2126" y="821"/>
                    <a:pt x="2144" y="821"/>
                  </a:cubicBezTo>
                  <a:cubicBezTo>
                    <a:pt x="2150" y="831"/>
                    <a:pt x="2117" y="825"/>
                    <a:pt x="2092" y="828"/>
                  </a:cubicBezTo>
                  <a:cubicBezTo>
                    <a:pt x="2102" y="833"/>
                    <a:pt x="2160" y="830"/>
                    <a:pt x="2123" y="831"/>
                  </a:cubicBezTo>
                  <a:lnTo>
                    <a:pt x="2123" y="831"/>
                  </a:lnTo>
                  <a:cubicBezTo>
                    <a:pt x="2141" y="832"/>
                    <a:pt x="2099" y="833"/>
                    <a:pt x="2113" y="834"/>
                  </a:cubicBezTo>
                  <a:cubicBezTo>
                    <a:pt x="2125" y="836"/>
                    <a:pt x="2088" y="840"/>
                    <a:pt x="2081" y="842"/>
                  </a:cubicBezTo>
                  <a:cubicBezTo>
                    <a:pt x="2087" y="842"/>
                    <a:pt x="2093" y="842"/>
                    <a:pt x="2099" y="842"/>
                  </a:cubicBezTo>
                  <a:cubicBezTo>
                    <a:pt x="2093" y="842"/>
                    <a:pt x="2087" y="842"/>
                    <a:pt x="2081" y="843"/>
                  </a:cubicBezTo>
                  <a:cubicBezTo>
                    <a:pt x="2071" y="845"/>
                    <a:pt x="2146" y="843"/>
                    <a:pt x="2102" y="844"/>
                  </a:cubicBezTo>
                  <a:lnTo>
                    <a:pt x="2102" y="844"/>
                  </a:lnTo>
                  <a:cubicBezTo>
                    <a:pt x="2056" y="846"/>
                    <a:pt x="2136" y="846"/>
                    <a:pt x="2072" y="846"/>
                  </a:cubicBezTo>
                  <a:cubicBezTo>
                    <a:pt x="2072" y="847"/>
                    <a:pt x="2074" y="847"/>
                    <a:pt x="2071" y="847"/>
                  </a:cubicBezTo>
                  <a:cubicBezTo>
                    <a:pt x="2059" y="848"/>
                    <a:pt x="2077" y="849"/>
                    <a:pt x="2069" y="850"/>
                  </a:cubicBezTo>
                  <a:cubicBezTo>
                    <a:pt x="2060" y="852"/>
                    <a:pt x="2090" y="854"/>
                    <a:pt x="2100" y="856"/>
                  </a:cubicBezTo>
                  <a:cubicBezTo>
                    <a:pt x="1977" y="860"/>
                    <a:pt x="1904" y="890"/>
                    <a:pt x="1748" y="887"/>
                  </a:cubicBezTo>
                  <a:cubicBezTo>
                    <a:pt x="1768" y="890"/>
                    <a:pt x="1682" y="893"/>
                    <a:pt x="1670" y="895"/>
                  </a:cubicBezTo>
                  <a:cubicBezTo>
                    <a:pt x="1617" y="895"/>
                    <a:pt x="1666" y="897"/>
                    <a:pt x="1629" y="897"/>
                  </a:cubicBezTo>
                  <a:cubicBezTo>
                    <a:pt x="1621" y="897"/>
                    <a:pt x="1649" y="898"/>
                    <a:pt x="1628" y="899"/>
                  </a:cubicBezTo>
                  <a:cubicBezTo>
                    <a:pt x="1574" y="901"/>
                    <a:pt x="1575" y="903"/>
                    <a:pt x="1569" y="906"/>
                  </a:cubicBezTo>
                  <a:cubicBezTo>
                    <a:pt x="1557" y="906"/>
                    <a:pt x="1528" y="906"/>
                    <a:pt x="1553" y="907"/>
                  </a:cubicBezTo>
                  <a:cubicBezTo>
                    <a:pt x="1560" y="907"/>
                    <a:pt x="1565" y="908"/>
                    <a:pt x="1560" y="908"/>
                  </a:cubicBezTo>
                  <a:cubicBezTo>
                    <a:pt x="1536" y="909"/>
                    <a:pt x="1552" y="910"/>
                    <a:pt x="1551" y="911"/>
                  </a:cubicBezTo>
                  <a:cubicBezTo>
                    <a:pt x="1518" y="921"/>
                    <a:pt x="1516" y="923"/>
                    <a:pt x="1480" y="928"/>
                  </a:cubicBezTo>
                  <a:cubicBezTo>
                    <a:pt x="1467" y="928"/>
                    <a:pt x="1500" y="929"/>
                    <a:pt x="1480" y="931"/>
                  </a:cubicBezTo>
                  <a:cubicBezTo>
                    <a:pt x="1467" y="931"/>
                    <a:pt x="1480" y="933"/>
                    <a:pt x="1477" y="934"/>
                  </a:cubicBezTo>
                  <a:cubicBezTo>
                    <a:pt x="1472" y="935"/>
                    <a:pt x="1495" y="937"/>
                    <a:pt x="1461" y="938"/>
                  </a:cubicBezTo>
                  <a:cubicBezTo>
                    <a:pt x="1484" y="940"/>
                    <a:pt x="1448" y="941"/>
                    <a:pt x="1455" y="943"/>
                  </a:cubicBezTo>
                  <a:cubicBezTo>
                    <a:pt x="1463" y="944"/>
                    <a:pt x="1461" y="946"/>
                    <a:pt x="1436" y="947"/>
                  </a:cubicBezTo>
                  <a:cubicBezTo>
                    <a:pt x="1477" y="948"/>
                    <a:pt x="1424" y="949"/>
                    <a:pt x="1434" y="950"/>
                  </a:cubicBezTo>
                  <a:cubicBezTo>
                    <a:pt x="1444" y="951"/>
                    <a:pt x="1429" y="953"/>
                    <a:pt x="1453" y="954"/>
                  </a:cubicBezTo>
                  <a:cubicBezTo>
                    <a:pt x="1416" y="958"/>
                    <a:pt x="1446" y="961"/>
                    <a:pt x="1436" y="965"/>
                  </a:cubicBezTo>
                  <a:cubicBezTo>
                    <a:pt x="1420" y="970"/>
                    <a:pt x="1413" y="973"/>
                    <a:pt x="1398" y="976"/>
                  </a:cubicBezTo>
                  <a:cubicBezTo>
                    <a:pt x="1406" y="978"/>
                    <a:pt x="1384" y="980"/>
                    <a:pt x="1396" y="983"/>
                  </a:cubicBezTo>
                  <a:cubicBezTo>
                    <a:pt x="1405" y="984"/>
                    <a:pt x="1362" y="986"/>
                    <a:pt x="1393" y="987"/>
                  </a:cubicBezTo>
                  <a:cubicBezTo>
                    <a:pt x="1397" y="987"/>
                    <a:pt x="1381" y="988"/>
                    <a:pt x="1372" y="988"/>
                  </a:cubicBezTo>
                  <a:cubicBezTo>
                    <a:pt x="1333" y="994"/>
                    <a:pt x="1359" y="993"/>
                    <a:pt x="1297" y="997"/>
                  </a:cubicBezTo>
                  <a:cubicBezTo>
                    <a:pt x="1289" y="998"/>
                    <a:pt x="1256" y="998"/>
                    <a:pt x="1287" y="999"/>
                  </a:cubicBezTo>
                  <a:cubicBezTo>
                    <a:pt x="1293" y="1000"/>
                    <a:pt x="1291" y="1000"/>
                    <a:pt x="1290" y="1001"/>
                  </a:cubicBezTo>
                  <a:cubicBezTo>
                    <a:pt x="1281" y="1004"/>
                    <a:pt x="1312" y="1008"/>
                    <a:pt x="1269" y="1011"/>
                  </a:cubicBezTo>
                  <a:cubicBezTo>
                    <a:pt x="1300" y="1013"/>
                    <a:pt x="1260" y="1011"/>
                    <a:pt x="1269" y="1016"/>
                  </a:cubicBezTo>
                  <a:cubicBezTo>
                    <a:pt x="1241" y="1014"/>
                    <a:pt x="1234" y="1015"/>
                    <a:pt x="1207" y="1020"/>
                  </a:cubicBezTo>
                  <a:cubicBezTo>
                    <a:pt x="1213" y="1020"/>
                    <a:pt x="1219" y="1020"/>
                    <a:pt x="1224" y="1020"/>
                  </a:cubicBezTo>
                  <a:cubicBezTo>
                    <a:pt x="1219" y="1020"/>
                    <a:pt x="1213" y="1020"/>
                    <a:pt x="1207" y="1020"/>
                  </a:cubicBezTo>
                  <a:cubicBezTo>
                    <a:pt x="1204" y="1021"/>
                    <a:pt x="1217" y="1022"/>
                    <a:pt x="1186" y="1022"/>
                  </a:cubicBezTo>
                  <a:cubicBezTo>
                    <a:pt x="1156" y="1026"/>
                    <a:pt x="1151" y="1027"/>
                    <a:pt x="1124" y="1029"/>
                  </a:cubicBezTo>
                  <a:cubicBezTo>
                    <a:pt x="1128" y="1029"/>
                    <a:pt x="1143" y="1029"/>
                    <a:pt x="1133" y="1029"/>
                  </a:cubicBezTo>
                  <a:cubicBezTo>
                    <a:pt x="1095" y="1029"/>
                    <a:pt x="1106" y="1030"/>
                    <a:pt x="1103" y="1031"/>
                  </a:cubicBezTo>
                  <a:cubicBezTo>
                    <a:pt x="1098" y="1031"/>
                    <a:pt x="1081" y="1032"/>
                    <a:pt x="1089" y="1033"/>
                  </a:cubicBezTo>
                  <a:cubicBezTo>
                    <a:pt x="1116" y="1034"/>
                    <a:pt x="1063" y="1034"/>
                    <a:pt x="1063" y="1035"/>
                  </a:cubicBezTo>
                  <a:cubicBezTo>
                    <a:pt x="1069" y="1035"/>
                    <a:pt x="1075" y="1036"/>
                    <a:pt x="1081" y="1036"/>
                  </a:cubicBezTo>
                  <a:cubicBezTo>
                    <a:pt x="1068" y="1036"/>
                    <a:pt x="1056" y="1037"/>
                    <a:pt x="1044" y="1037"/>
                  </a:cubicBezTo>
                  <a:cubicBezTo>
                    <a:pt x="1079" y="1038"/>
                    <a:pt x="1023" y="1039"/>
                    <a:pt x="1039" y="1040"/>
                  </a:cubicBezTo>
                  <a:cubicBezTo>
                    <a:pt x="1066" y="1042"/>
                    <a:pt x="995" y="1041"/>
                    <a:pt x="1000" y="1044"/>
                  </a:cubicBezTo>
                  <a:cubicBezTo>
                    <a:pt x="1030" y="1046"/>
                    <a:pt x="974" y="1047"/>
                    <a:pt x="1010" y="1050"/>
                  </a:cubicBezTo>
                  <a:cubicBezTo>
                    <a:pt x="1017" y="1053"/>
                    <a:pt x="975" y="1052"/>
                    <a:pt x="957" y="1050"/>
                  </a:cubicBezTo>
                  <a:cubicBezTo>
                    <a:pt x="957" y="1052"/>
                    <a:pt x="954" y="1053"/>
                    <a:pt x="958" y="1054"/>
                  </a:cubicBezTo>
                  <a:cubicBezTo>
                    <a:pt x="933" y="1060"/>
                    <a:pt x="994" y="1059"/>
                    <a:pt x="942" y="1063"/>
                  </a:cubicBezTo>
                  <a:cubicBezTo>
                    <a:pt x="962" y="1065"/>
                    <a:pt x="918" y="1067"/>
                    <a:pt x="975" y="1068"/>
                  </a:cubicBezTo>
                  <a:cubicBezTo>
                    <a:pt x="969" y="1069"/>
                    <a:pt x="956" y="1069"/>
                    <a:pt x="958" y="1070"/>
                  </a:cubicBezTo>
                  <a:cubicBezTo>
                    <a:pt x="985" y="1070"/>
                    <a:pt x="964" y="1071"/>
                    <a:pt x="957" y="1072"/>
                  </a:cubicBezTo>
                  <a:cubicBezTo>
                    <a:pt x="951" y="1073"/>
                    <a:pt x="926" y="1073"/>
                    <a:pt x="956" y="1074"/>
                  </a:cubicBezTo>
                  <a:cubicBezTo>
                    <a:pt x="939" y="1074"/>
                    <a:pt x="933" y="1075"/>
                    <a:pt x="936" y="1076"/>
                  </a:cubicBezTo>
                  <a:cubicBezTo>
                    <a:pt x="945" y="1075"/>
                    <a:pt x="951" y="1077"/>
                    <a:pt x="957" y="1079"/>
                  </a:cubicBezTo>
                  <a:cubicBezTo>
                    <a:pt x="959" y="1080"/>
                    <a:pt x="968" y="1082"/>
                    <a:pt x="955" y="1082"/>
                  </a:cubicBezTo>
                  <a:cubicBezTo>
                    <a:pt x="928" y="1084"/>
                    <a:pt x="970" y="1084"/>
                    <a:pt x="957" y="1085"/>
                  </a:cubicBezTo>
                  <a:cubicBezTo>
                    <a:pt x="864" y="1090"/>
                    <a:pt x="913" y="1098"/>
                    <a:pt x="825" y="1099"/>
                  </a:cubicBezTo>
                  <a:cubicBezTo>
                    <a:pt x="855" y="1099"/>
                    <a:pt x="879" y="1100"/>
                    <a:pt x="895" y="1099"/>
                  </a:cubicBezTo>
                  <a:cubicBezTo>
                    <a:pt x="889" y="1099"/>
                    <a:pt x="883" y="1098"/>
                    <a:pt x="878" y="1098"/>
                  </a:cubicBezTo>
                  <a:cubicBezTo>
                    <a:pt x="892" y="1098"/>
                    <a:pt x="927" y="1097"/>
                    <a:pt x="895" y="1098"/>
                  </a:cubicBezTo>
                  <a:lnTo>
                    <a:pt x="895" y="1099"/>
                  </a:lnTo>
                  <a:cubicBezTo>
                    <a:pt x="902" y="1099"/>
                    <a:pt x="909" y="1099"/>
                    <a:pt x="916" y="1100"/>
                  </a:cubicBezTo>
                  <a:cubicBezTo>
                    <a:pt x="882" y="1100"/>
                    <a:pt x="917" y="1101"/>
                    <a:pt x="904" y="1102"/>
                  </a:cubicBezTo>
                  <a:cubicBezTo>
                    <a:pt x="891" y="1103"/>
                    <a:pt x="897" y="1104"/>
                    <a:pt x="895" y="1105"/>
                  </a:cubicBezTo>
                  <a:cubicBezTo>
                    <a:pt x="893" y="1106"/>
                    <a:pt x="895" y="1107"/>
                    <a:pt x="876" y="1108"/>
                  </a:cubicBezTo>
                  <a:cubicBezTo>
                    <a:pt x="866" y="1109"/>
                    <a:pt x="886" y="1110"/>
                    <a:pt x="883" y="1111"/>
                  </a:cubicBezTo>
                  <a:cubicBezTo>
                    <a:pt x="881" y="1111"/>
                    <a:pt x="905" y="1112"/>
                    <a:pt x="863" y="1112"/>
                  </a:cubicBezTo>
                  <a:cubicBezTo>
                    <a:pt x="815" y="1113"/>
                    <a:pt x="916" y="1116"/>
                    <a:pt x="891" y="1117"/>
                  </a:cubicBezTo>
                  <a:cubicBezTo>
                    <a:pt x="884" y="1117"/>
                    <a:pt x="830" y="1118"/>
                    <a:pt x="874" y="1119"/>
                  </a:cubicBezTo>
                  <a:cubicBezTo>
                    <a:pt x="840" y="1121"/>
                    <a:pt x="856" y="1117"/>
                    <a:pt x="853" y="1128"/>
                  </a:cubicBezTo>
                  <a:cubicBezTo>
                    <a:pt x="853" y="1129"/>
                    <a:pt x="865" y="1130"/>
                    <a:pt x="851" y="1131"/>
                  </a:cubicBezTo>
                  <a:cubicBezTo>
                    <a:pt x="818" y="1132"/>
                    <a:pt x="866" y="1132"/>
                    <a:pt x="853" y="1133"/>
                  </a:cubicBezTo>
                  <a:cubicBezTo>
                    <a:pt x="847" y="1134"/>
                    <a:pt x="841" y="1134"/>
                    <a:pt x="834" y="1134"/>
                  </a:cubicBezTo>
                  <a:cubicBezTo>
                    <a:pt x="821" y="1135"/>
                    <a:pt x="800" y="1135"/>
                    <a:pt x="823" y="1140"/>
                  </a:cubicBezTo>
                  <a:cubicBezTo>
                    <a:pt x="829" y="1141"/>
                    <a:pt x="786" y="1142"/>
                    <a:pt x="831" y="1143"/>
                  </a:cubicBezTo>
                  <a:cubicBezTo>
                    <a:pt x="815" y="1145"/>
                    <a:pt x="746" y="1147"/>
                    <a:pt x="795" y="1150"/>
                  </a:cubicBezTo>
                  <a:cubicBezTo>
                    <a:pt x="807" y="1151"/>
                    <a:pt x="803" y="1151"/>
                    <a:pt x="794" y="1151"/>
                  </a:cubicBezTo>
                  <a:cubicBezTo>
                    <a:pt x="760" y="1154"/>
                    <a:pt x="787" y="1157"/>
                    <a:pt x="750" y="1159"/>
                  </a:cubicBezTo>
                  <a:cubicBezTo>
                    <a:pt x="800" y="1161"/>
                    <a:pt x="742" y="1163"/>
                    <a:pt x="789" y="1165"/>
                  </a:cubicBezTo>
                  <a:cubicBezTo>
                    <a:pt x="797" y="1165"/>
                    <a:pt x="783" y="1166"/>
                    <a:pt x="778" y="1167"/>
                  </a:cubicBezTo>
                  <a:cubicBezTo>
                    <a:pt x="789" y="1168"/>
                    <a:pt x="894" y="1168"/>
                    <a:pt x="853" y="1168"/>
                  </a:cubicBezTo>
                  <a:lnTo>
                    <a:pt x="853" y="1168"/>
                  </a:lnTo>
                  <a:cubicBezTo>
                    <a:pt x="884" y="1170"/>
                    <a:pt x="872" y="1171"/>
                    <a:pt x="884" y="1173"/>
                  </a:cubicBezTo>
                  <a:cubicBezTo>
                    <a:pt x="895" y="1174"/>
                    <a:pt x="877" y="1173"/>
                    <a:pt x="874" y="1173"/>
                  </a:cubicBezTo>
                  <a:cubicBezTo>
                    <a:pt x="879" y="1173"/>
                    <a:pt x="893" y="1173"/>
                    <a:pt x="884" y="1173"/>
                  </a:cubicBezTo>
                  <a:cubicBezTo>
                    <a:pt x="826" y="1174"/>
                    <a:pt x="807" y="1173"/>
                    <a:pt x="754" y="1170"/>
                  </a:cubicBezTo>
                  <a:lnTo>
                    <a:pt x="754" y="1175"/>
                  </a:lnTo>
                  <a:cubicBezTo>
                    <a:pt x="787" y="1172"/>
                    <a:pt x="870" y="1182"/>
                    <a:pt x="776" y="1184"/>
                  </a:cubicBezTo>
                  <a:cubicBezTo>
                    <a:pt x="744" y="1185"/>
                    <a:pt x="741" y="1168"/>
                    <a:pt x="687" y="1182"/>
                  </a:cubicBezTo>
                  <a:cubicBezTo>
                    <a:pt x="669" y="1196"/>
                    <a:pt x="642" y="1193"/>
                    <a:pt x="644" y="1199"/>
                  </a:cubicBezTo>
                  <a:cubicBezTo>
                    <a:pt x="579" y="1218"/>
                    <a:pt x="707" y="1217"/>
                    <a:pt x="747" y="1217"/>
                  </a:cubicBezTo>
                  <a:cubicBezTo>
                    <a:pt x="683" y="1217"/>
                    <a:pt x="753" y="1219"/>
                    <a:pt x="709" y="1219"/>
                  </a:cubicBezTo>
                  <a:cubicBezTo>
                    <a:pt x="724" y="1220"/>
                    <a:pt x="787" y="1220"/>
                    <a:pt x="767" y="1212"/>
                  </a:cubicBezTo>
                  <a:cubicBezTo>
                    <a:pt x="753" y="1210"/>
                    <a:pt x="782" y="1209"/>
                    <a:pt x="770" y="1208"/>
                  </a:cubicBezTo>
                  <a:cubicBezTo>
                    <a:pt x="756" y="1206"/>
                    <a:pt x="812" y="1205"/>
                    <a:pt x="775" y="1203"/>
                  </a:cubicBezTo>
                  <a:cubicBezTo>
                    <a:pt x="810" y="1203"/>
                    <a:pt x="747" y="1202"/>
                    <a:pt x="777" y="1201"/>
                  </a:cubicBezTo>
                  <a:cubicBezTo>
                    <a:pt x="809" y="1200"/>
                    <a:pt x="747" y="1199"/>
                    <a:pt x="773" y="1199"/>
                  </a:cubicBezTo>
                  <a:cubicBezTo>
                    <a:pt x="801" y="1198"/>
                    <a:pt x="785" y="1197"/>
                    <a:pt x="791" y="1196"/>
                  </a:cubicBezTo>
                  <a:cubicBezTo>
                    <a:pt x="795" y="1195"/>
                    <a:pt x="822" y="1195"/>
                    <a:pt x="792" y="1194"/>
                  </a:cubicBezTo>
                  <a:cubicBezTo>
                    <a:pt x="836" y="1189"/>
                    <a:pt x="830" y="1186"/>
                    <a:pt x="895" y="1180"/>
                  </a:cubicBezTo>
                  <a:cubicBezTo>
                    <a:pt x="857" y="1179"/>
                    <a:pt x="908" y="1178"/>
                    <a:pt x="877" y="1177"/>
                  </a:cubicBezTo>
                  <a:cubicBezTo>
                    <a:pt x="959" y="1179"/>
                    <a:pt x="970" y="1178"/>
                    <a:pt x="1031" y="1164"/>
                  </a:cubicBezTo>
                  <a:cubicBezTo>
                    <a:pt x="1058" y="1162"/>
                    <a:pt x="1027" y="1162"/>
                    <a:pt x="1029" y="1160"/>
                  </a:cubicBezTo>
                  <a:cubicBezTo>
                    <a:pt x="1035" y="1158"/>
                    <a:pt x="1042" y="1160"/>
                    <a:pt x="1041" y="1153"/>
                  </a:cubicBezTo>
                  <a:cubicBezTo>
                    <a:pt x="1067" y="1156"/>
                    <a:pt x="1140" y="1151"/>
                    <a:pt x="1103" y="1153"/>
                  </a:cubicBezTo>
                  <a:lnTo>
                    <a:pt x="1103" y="1153"/>
                  </a:lnTo>
                  <a:cubicBezTo>
                    <a:pt x="1104" y="1155"/>
                    <a:pt x="1117" y="1156"/>
                    <a:pt x="1106" y="1157"/>
                  </a:cubicBezTo>
                  <a:cubicBezTo>
                    <a:pt x="1096" y="1159"/>
                    <a:pt x="1132" y="1158"/>
                    <a:pt x="1124" y="1165"/>
                  </a:cubicBezTo>
                  <a:cubicBezTo>
                    <a:pt x="1140" y="1165"/>
                    <a:pt x="1149" y="1165"/>
                    <a:pt x="1161" y="1164"/>
                  </a:cubicBezTo>
                  <a:lnTo>
                    <a:pt x="1161" y="1169"/>
                  </a:lnTo>
                  <a:cubicBezTo>
                    <a:pt x="1143" y="1169"/>
                    <a:pt x="1133" y="1170"/>
                    <a:pt x="1124" y="1170"/>
                  </a:cubicBezTo>
                  <a:cubicBezTo>
                    <a:pt x="1162" y="1171"/>
                    <a:pt x="1098" y="1173"/>
                    <a:pt x="1144" y="1173"/>
                  </a:cubicBezTo>
                  <a:cubicBezTo>
                    <a:pt x="1077" y="1176"/>
                    <a:pt x="1175" y="1178"/>
                    <a:pt x="1106" y="1180"/>
                  </a:cubicBezTo>
                  <a:cubicBezTo>
                    <a:pt x="1140" y="1183"/>
                    <a:pt x="1115" y="1189"/>
                    <a:pt x="1125" y="1193"/>
                  </a:cubicBezTo>
                  <a:cubicBezTo>
                    <a:pt x="1130" y="1195"/>
                    <a:pt x="1095" y="1194"/>
                    <a:pt x="1082" y="1195"/>
                  </a:cubicBezTo>
                  <a:cubicBezTo>
                    <a:pt x="1082" y="1199"/>
                    <a:pt x="1088" y="1203"/>
                    <a:pt x="1079" y="1207"/>
                  </a:cubicBezTo>
                  <a:cubicBezTo>
                    <a:pt x="1076" y="1208"/>
                    <a:pt x="1099" y="1208"/>
                    <a:pt x="1092" y="1210"/>
                  </a:cubicBezTo>
                  <a:cubicBezTo>
                    <a:pt x="1076" y="1212"/>
                    <a:pt x="1051" y="1215"/>
                    <a:pt x="1061" y="1218"/>
                  </a:cubicBezTo>
                  <a:cubicBezTo>
                    <a:pt x="1068" y="1220"/>
                    <a:pt x="1047" y="1222"/>
                    <a:pt x="1078" y="1224"/>
                  </a:cubicBezTo>
                  <a:cubicBezTo>
                    <a:pt x="1034" y="1226"/>
                    <a:pt x="1087" y="1229"/>
                    <a:pt x="1048" y="1231"/>
                  </a:cubicBezTo>
                  <a:cubicBezTo>
                    <a:pt x="1063" y="1233"/>
                    <a:pt x="1037" y="1235"/>
                    <a:pt x="1040" y="1237"/>
                  </a:cubicBezTo>
                  <a:cubicBezTo>
                    <a:pt x="1043" y="1241"/>
                    <a:pt x="1039" y="1244"/>
                    <a:pt x="1041" y="1250"/>
                  </a:cubicBezTo>
                  <a:cubicBezTo>
                    <a:pt x="1041" y="1250"/>
                    <a:pt x="977" y="1248"/>
                    <a:pt x="1012" y="1250"/>
                  </a:cubicBezTo>
                  <a:cubicBezTo>
                    <a:pt x="1032" y="1251"/>
                    <a:pt x="987" y="1252"/>
                    <a:pt x="1020" y="1253"/>
                  </a:cubicBezTo>
                  <a:cubicBezTo>
                    <a:pt x="982" y="1254"/>
                    <a:pt x="1044" y="1256"/>
                    <a:pt x="1000" y="1256"/>
                  </a:cubicBezTo>
                  <a:cubicBezTo>
                    <a:pt x="1038" y="1258"/>
                    <a:pt x="1007" y="1259"/>
                    <a:pt x="1008" y="1260"/>
                  </a:cubicBezTo>
                  <a:cubicBezTo>
                    <a:pt x="1009" y="1261"/>
                    <a:pt x="1011" y="1262"/>
                    <a:pt x="999" y="1264"/>
                  </a:cubicBezTo>
                  <a:cubicBezTo>
                    <a:pt x="1039" y="1265"/>
                    <a:pt x="1024" y="1267"/>
                    <a:pt x="1016" y="1269"/>
                  </a:cubicBezTo>
                  <a:cubicBezTo>
                    <a:pt x="1007" y="1271"/>
                    <a:pt x="982" y="1273"/>
                    <a:pt x="936" y="1274"/>
                  </a:cubicBezTo>
                  <a:cubicBezTo>
                    <a:pt x="936" y="1294"/>
                    <a:pt x="937" y="1282"/>
                    <a:pt x="999" y="1286"/>
                  </a:cubicBezTo>
                  <a:cubicBezTo>
                    <a:pt x="999" y="1281"/>
                    <a:pt x="999" y="1282"/>
                    <a:pt x="991" y="1282"/>
                  </a:cubicBezTo>
                  <a:cubicBezTo>
                    <a:pt x="954" y="1281"/>
                    <a:pt x="997" y="1280"/>
                    <a:pt x="990" y="1279"/>
                  </a:cubicBezTo>
                  <a:cubicBezTo>
                    <a:pt x="983" y="1278"/>
                    <a:pt x="992" y="1277"/>
                    <a:pt x="1029" y="1276"/>
                  </a:cubicBezTo>
                  <a:cubicBezTo>
                    <a:pt x="1041" y="1278"/>
                    <a:pt x="1071" y="1276"/>
                    <a:pt x="1060" y="1283"/>
                  </a:cubicBezTo>
                  <a:cubicBezTo>
                    <a:pt x="1057" y="1284"/>
                    <a:pt x="1090" y="1285"/>
                    <a:pt x="1061" y="1286"/>
                  </a:cubicBezTo>
                  <a:cubicBezTo>
                    <a:pt x="1074" y="1287"/>
                    <a:pt x="1087" y="1287"/>
                    <a:pt x="1094" y="1287"/>
                  </a:cubicBezTo>
                  <a:cubicBezTo>
                    <a:pt x="1090" y="1288"/>
                    <a:pt x="1075" y="1289"/>
                    <a:pt x="1084" y="1290"/>
                  </a:cubicBezTo>
                  <a:cubicBezTo>
                    <a:pt x="1113" y="1292"/>
                    <a:pt x="1098" y="1294"/>
                    <a:pt x="1103" y="1296"/>
                  </a:cubicBezTo>
                  <a:cubicBezTo>
                    <a:pt x="1134" y="1300"/>
                    <a:pt x="1085" y="1299"/>
                    <a:pt x="1112" y="1301"/>
                  </a:cubicBezTo>
                  <a:cubicBezTo>
                    <a:pt x="1149" y="1305"/>
                    <a:pt x="1145" y="1302"/>
                    <a:pt x="1145" y="1314"/>
                  </a:cubicBezTo>
                  <a:cubicBezTo>
                    <a:pt x="1161" y="1314"/>
                    <a:pt x="1173" y="1314"/>
                    <a:pt x="1186" y="1314"/>
                  </a:cubicBezTo>
                  <a:cubicBezTo>
                    <a:pt x="1186" y="1322"/>
                    <a:pt x="1189" y="1318"/>
                    <a:pt x="1198" y="1322"/>
                  </a:cubicBezTo>
                  <a:cubicBezTo>
                    <a:pt x="1198" y="1323"/>
                    <a:pt x="1171" y="1323"/>
                    <a:pt x="1187" y="1324"/>
                  </a:cubicBezTo>
                  <a:cubicBezTo>
                    <a:pt x="1202" y="1325"/>
                    <a:pt x="1187" y="1326"/>
                    <a:pt x="1194" y="1326"/>
                  </a:cubicBezTo>
                  <a:cubicBezTo>
                    <a:pt x="1214" y="1327"/>
                    <a:pt x="1177" y="1328"/>
                    <a:pt x="1205" y="1329"/>
                  </a:cubicBezTo>
                  <a:cubicBezTo>
                    <a:pt x="1180" y="1329"/>
                    <a:pt x="1224" y="1331"/>
                    <a:pt x="1162" y="1331"/>
                  </a:cubicBezTo>
                  <a:cubicBezTo>
                    <a:pt x="1124" y="1330"/>
                    <a:pt x="1112" y="1333"/>
                    <a:pt x="1141" y="1333"/>
                  </a:cubicBezTo>
                  <a:cubicBezTo>
                    <a:pt x="1135" y="1333"/>
                    <a:pt x="1130" y="1334"/>
                    <a:pt x="1124" y="1334"/>
                  </a:cubicBezTo>
                  <a:cubicBezTo>
                    <a:pt x="1147" y="1335"/>
                    <a:pt x="1141" y="1336"/>
                    <a:pt x="1097" y="1336"/>
                  </a:cubicBezTo>
                  <a:cubicBezTo>
                    <a:pt x="1072" y="1337"/>
                    <a:pt x="1094" y="1336"/>
                    <a:pt x="1103" y="1336"/>
                  </a:cubicBezTo>
                  <a:cubicBezTo>
                    <a:pt x="1088" y="1337"/>
                    <a:pt x="1104" y="1336"/>
                    <a:pt x="1103" y="1334"/>
                  </a:cubicBezTo>
                  <a:cubicBezTo>
                    <a:pt x="1070" y="1333"/>
                    <a:pt x="1084" y="1334"/>
                    <a:pt x="1041" y="1336"/>
                  </a:cubicBezTo>
                  <a:cubicBezTo>
                    <a:pt x="1054" y="1337"/>
                    <a:pt x="1005" y="1338"/>
                    <a:pt x="1041" y="1339"/>
                  </a:cubicBezTo>
                  <a:cubicBezTo>
                    <a:pt x="1055" y="1350"/>
                    <a:pt x="1080" y="1348"/>
                    <a:pt x="1121" y="1355"/>
                  </a:cubicBezTo>
                  <a:cubicBezTo>
                    <a:pt x="1087" y="1356"/>
                    <a:pt x="1120" y="1357"/>
                    <a:pt x="1121" y="1358"/>
                  </a:cubicBezTo>
                  <a:cubicBezTo>
                    <a:pt x="1123" y="1359"/>
                    <a:pt x="1129" y="1361"/>
                    <a:pt x="1137" y="1362"/>
                  </a:cubicBezTo>
                  <a:cubicBezTo>
                    <a:pt x="1106" y="1366"/>
                    <a:pt x="1168" y="1366"/>
                    <a:pt x="1088" y="1369"/>
                  </a:cubicBezTo>
                  <a:cubicBezTo>
                    <a:pt x="1078" y="1369"/>
                    <a:pt x="1017" y="1371"/>
                    <a:pt x="1056" y="1373"/>
                  </a:cubicBezTo>
                  <a:cubicBezTo>
                    <a:pt x="1067" y="1373"/>
                    <a:pt x="1052" y="1375"/>
                    <a:pt x="1039" y="1376"/>
                  </a:cubicBezTo>
                  <a:cubicBezTo>
                    <a:pt x="1023" y="1377"/>
                    <a:pt x="1065" y="1378"/>
                    <a:pt x="1050" y="1379"/>
                  </a:cubicBezTo>
                  <a:cubicBezTo>
                    <a:pt x="1037" y="1380"/>
                    <a:pt x="1043" y="1381"/>
                    <a:pt x="1044" y="1384"/>
                  </a:cubicBezTo>
                  <a:cubicBezTo>
                    <a:pt x="1044" y="1384"/>
                    <a:pt x="1042" y="1383"/>
                    <a:pt x="1041" y="1383"/>
                  </a:cubicBezTo>
                  <a:cubicBezTo>
                    <a:pt x="1090" y="1389"/>
                    <a:pt x="966" y="1376"/>
                    <a:pt x="936" y="1375"/>
                  </a:cubicBezTo>
                  <a:lnTo>
                    <a:pt x="936" y="1376"/>
                  </a:lnTo>
                  <a:cubicBezTo>
                    <a:pt x="942" y="1377"/>
                    <a:pt x="948" y="1377"/>
                    <a:pt x="954" y="1377"/>
                  </a:cubicBezTo>
                  <a:cubicBezTo>
                    <a:pt x="948" y="1377"/>
                    <a:pt x="942" y="1377"/>
                    <a:pt x="936" y="1377"/>
                  </a:cubicBezTo>
                  <a:cubicBezTo>
                    <a:pt x="1014" y="1384"/>
                    <a:pt x="1065" y="1411"/>
                    <a:pt x="1145" y="1412"/>
                  </a:cubicBezTo>
                  <a:cubicBezTo>
                    <a:pt x="1146" y="1414"/>
                    <a:pt x="1142" y="1416"/>
                    <a:pt x="1145" y="1417"/>
                  </a:cubicBezTo>
                  <a:cubicBezTo>
                    <a:pt x="1148" y="1418"/>
                    <a:pt x="1134" y="1419"/>
                    <a:pt x="1157" y="1420"/>
                  </a:cubicBezTo>
                  <a:cubicBezTo>
                    <a:pt x="1168" y="1420"/>
                    <a:pt x="1145" y="1421"/>
                    <a:pt x="1163" y="1422"/>
                  </a:cubicBezTo>
                  <a:cubicBezTo>
                    <a:pt x="1175" y="1423"/>
                    <a:pt x="1159" y="1424"/>
                    <a:pt x="1167" y="1425"/>
                  </a:cubicBezTo>
                  <a:cubicBezTo>
                    <a:pt x="1135" y="1432"/>
                    <a:pt x="970" y="1416"/>
                    <a:pt x="898" y="1410"/>
                  </a:cubicBezTo>
                  <a:cubicBezTo>
                    <a:pt x="929" y="1411"/>
                    <a:pt x="848" y="1411"/>
                    <a:pt x="892" y="1412"/>
                  </a:cubicBezTo>
                  <a:cubicBezTo>
                    <a:pt x="890" y="1415"/>
                    <a:pt x="899" y="1418"/>
                    <a:pt x="957" y="1421"/>
                  </a:cubicBezTo>
                  <a:cubicBezTo>
                    <a:pt x="960" y="1426"/>
                    <a:pt x="1008" y="1429"/>
                    <a:pt x="1025" y="1435"/>
                  </a:cubicBezTo>
                  <a:cubicBezTo>
                    <a:pt x="1059" y="1436"/>
                    <a:pt x="1003" y="1437"/>
                    <a:pt x="1032" y="1437"/>
                  </a:cubicBezTo>
                  <a:cubicBezTo>
                    <a:pt x="1043" y="1438"/>
                    <a:pt x="1020" y="1439"/>
                    <a:pt x="1038" y="1439"/>
                  </a:cubicBezTo>
                  <a:cubicBezTo>
                    <a:pt x="1050" y="1440"/>
                    <a:pt x="1035" y="1441"/>
                    <a:pt x="1042" y="1442"/>
                  </a:cubicBezTo>
                  <a:cubicBezTo>
                    <a:pt x="1049" y="1443"/>
                    <a:pt x="1056" y="1443"/>
                    <a:pt x="1045" y="1444"/>
                  </a:cubicBezTo>
                  <a:cubicBezTo>
                    <a:pt x="1085" y="1445"/>
                    <a:pt x="1017" y="1446"/>
                    <a:pt x="1055" y="1446"/>
                  </a:cubicBezTo>
                  <a:cubicBezTo>
                    <a:pt x="1064" y="1449"/>
                    <a:pt x="1074" y="1451"/>
                    <a:pt x="1081" y="1454"/>
                  </a:cubicBezTo>
                  <a:cubicBezTo>
                    <a:pt x="1073" y="1457"/>
                    <a:pt x="1007" y="1457"/>
                    <a:pt x="1055" y="1459"/>
                  </a:cubicBezTo>
                  <a:cubicBezTo>
                    <a:pt x="1109" y="1460"/>
                    <a:pt x="1053" y="1464"/>
                    <a:pt x="1114" y="1468"/>
                  </a:cubicBezTo>
                  <a:cubicBezTo>
                    <a:pt x="1124" y="1469"/>
                    <a:pt x="1113" y="1469"/>
                    <a:pt x="1106" y="1469"/>
                  </a:cubicBezTo>
                  <a:cubicBezTo>
                    <a:pt x="1140" y="1470"/>
                    <a:pt x="1100" y="1471"/>
                    <a:pt x="1114" y="1471"/>
                  </a:cubicBezTo>
                  <a:cubicBezTo>
                    <a:pt x="1129" y="1472"/>
                    <a:pt x="1110" y="1474"/>
                    <a:pt x="1127" y="1475"/>
                  </a:cubicBezTo>
                  <a:cubicBezTo>
                    <a:pt x="1159" y="1476"/>
                    <a:pt x="1106" y="1477"/>
                    <a:pt x="1127" y="1477"/>
                  </a:cubicBezTo>
                  <a:cubicBezTo>
                    <a:pt x="1152" y="1478"/>
                    <a:pt x="1124" y="1479"/>
                    <a:pt x="1141" y="1480"/>
                  </a:cubicBezTo>
                  <a:cubicBezTo>
                    <a:pt x="1160" y="1481"/>
                    <a:pt x="1140" y="1482"/>
                    <a:pt x="1145" y="1489"/>
                  </a:cubicBezTo>
                  <a:cubicBezTo>
                    <a:pt x="1163" y="1489"/>
                    <a:pt x="1175" y="1490"/>
                    <a:pt x="1188" y="1490"/>
                  </a:cubicBezTo>
                  <a:cubicBezTo>
                    <a:pt x="1166" y="1491"/>
                    <a:pt x="1134" y="1491"/>
                    <a:pt x="1145" y="1493"/>
                  </a:cubicBezTo>
                  <a:cubicBezTo>
                    <a:pt x="1154" y="1494"/>
                    <a:pt x="1167" y="1495"/>
                    <a:pt x="1145" y="1496"/>
                  </a:cubicBezTo>
                  <a:cubicBezTo>
                    <a:pt x="1180" y="1497"/>
                    <a:pt x="1137" y="1498"/>
                    <a:pt x="1155" y="1498"/>
                  </a:cubicBezTo>
                  <a:cubicBezTo>
                    <a:pt x="1179" y="1498"/>
                    <a:pt x="1197" y="1498"/>
                    <a:pt x="1168" y="1499"/>
                  </a:cubicBezTo>
                  <a:cubicBezTo>
                    <a:pt x="1198" y="1500"/>
                    <a:pt x="1153" y="1501"/>
                    <a:pt x="1165" y="1502"/>
                  </a:cubicBezTo>
                  <a:cubicBezTo>
                    <a:pt x="1171" y="1502"/>
                    <a:pt x="1177" y="1502"/>
                    <a:pt x="1183" y="1503"/>
                  </a:cubicBezTo>
                  <a:cubicBezTo>
                    <a:pt x="1173" y="1503"/>
                    <a:pt x="1165" y="1502"/>
                    <a:pt x="1155" y="1506"/>
                  </a:cubicBezTo>
                  <a:cubicBezTo>
                    <a:pt x="1158" y="1506"/>
                    <a:pt x="1170" y="1507"/>
                    <a:pt x="1182" y="1507"/>
                  </a:cubicBezTo>
                  <a:cubicBezTo>
                    <a:pt x="1177" y="1508"/>
                    <a:pt x="1162" y="1508"/>
                    <a:pt x="1167" y="1509"/>
                  </a:cubicBezTo>
                  <a:cubicBezTo>
                    <a:pt x="1204" y="1511"/>
                    <a:pt x="1188" y="1514"/>
                    <a:pt x="1164" y="1516"/>
                  </a:cubicBezTo>
                  <a:cubicBezTo>
                    <a:pt x="1177" y="1516"/>
                    <a:pt x="1189" y="1516"/>
                    <a:pt x="1207" y="1517"/>
                  </a:cubicBezTo>
                  <a:cubicBezTo>
                    <a:pt x="1211" y="1535"/>
                    <a:pt x="1193" y="1534"/>
                    <a:pt x="1231" y="1536"/>
                  </a:cubicBezTo>
                  <a:cubicBezTo>
                    <a:pt x="1277" y="1539"/>
                    <a:pt x="1224" y="1541"/>
                    <a:pt x="1210" y="1543"/>
                  </a:cubicBezTo>
                  <a:cubicBezTo>
                    <a:pt x="1225" y="1543"/>
                    <a:pt x="1237" y="1543"/>
                    <a:pt x="1243" y="1543"/>
                  </a:cubicBezTo>
                  <a:cubicBezTo>
                    <a:pt x="1234" y="1544"/>
                    <a:pt x="1211" y="1546"/>
                    <a:pt x="1219" y="1546"/>
                  </a:cubicBezTo>
                  <a:cubicBezTo>
                    <a:pt x="1234" y="1548"/>
                    <a:pt x="1225" y="1549"/>
                    <a:pt x="1233" y="1550"/>
                  </a:cubicBezTo>
                  <a:cubicBezTo>
                    <a:pt x="1241" y="1551"/>
                    <a:pt x="1227" y="1551"/>
                    <a:pt x="1228" y="1552"/>
                  </a:cubicBezTo>
                  <a:cubicBezTo>
                    <a:pt x="1230" y="1553"/>
                    <a:pt x="1249" y="1555"/>
                    <a:pt x="1236" y="1556"/>
                  </a:cubicBezTo>
                  <a:cubicBezTo>
                    <a:pt x="1228" y="1557"/>
                    <a:pt x="1260" y="1557"/>
                    <a:pt x="1229" y="1558"/>
                  </a:cubicBezTo>
                  <a:cubicBezTo>
                    <a:pt x="1225" y="1558"/>
                    <a:pt x="1238" y="1559"/>
                    <a:pt x="1239" y="1560"/>
                  </a:cubicBezTo>
                  <a:cubicBezTo>
                    <a:pt x="1239" y="1560"/>
                    <a:pt x="1226" y="1562"/>
                    <a:pt x="1232" y="1562"/>
                  </a:cubicBezTo>
                  <a:cubicBezTo>
                    <a:pt x="1259" y="1562"/>
                    <a:pt x="1214" y="1563"/>
                    <a:pt x="1246" y="1564"/>
                  </a:cubicBezTo>
                  <a:cubicBezTo>
                    <a:pt x="1260" y="1565"/>
                    <a:pt x="1246" y="1565"/>
                    <a:pt x="1249" y="1570"/>
                  </a:cubicBezTo>
                  <a:cubicBezTo>
                    <a:pt x="1246" y="1577"/>
                    <a:pt x="1260" y="1574"/>
                    <a:pt x="1228" y="1576"/>
                  </a:cubicBezTo>
                  <a:cubicBezTo>
                    <a:pt x="1262" y="1577"/>
                    <a:pt x="1212" y="1578"/>
                    <a:pt x="1229" y="1579"/>
                  </a:cubicBezTo>
                  <a:cubicBezTo>
                    <a:pt x="1244" y="1580"/>
                    <a:pt x="1235" y="1580"/>
                    <a:pt x="1230" y="1581"/>
                  </a:cubicBezTo>
                  <a:cubicBezTo>
                    <a:pt x="1225" y="1582"/>
                    <a:pt x="1245" y="1583"/>
                    <a:pt x="1241" y="1583"/>
                  </a:cubicBezTo>
                  <a:cubicBezTo>
                    <a:pt x="1207" y="1584"/>
                    <a:pt x="1272" y="1585"/>
                    <a:pt x="1232" y="1585"/>
                  </a:cubicBezTo>
                  <a:cubicBezTo>
                    <a:pt x="1245" y="1586"/>
                    <a:pt x="1232" y="1587"/>
                    <a:pt x="1234" y="1587"/>
                  </a:cubicBezTo>
                  <a:cubicBezTo>
                    <a:pt x="1265" y="1588"/>
                    <a:pt x="1219" y="1588"/>
                    <a:pt x="1236" y="1589"/>
                  </a:cubicBezTo>
                  <a:cubicBezTo>
                    <a:pt x="1257" y="1590"/>
                    <a:pt x="1258" y="1591"/>
                    <a:pt x="1239" y="1591"/>
                  </a:cubicBezTo>
                  <a:cubicBezTo>
                    <a:pt x="1211" y="1592"/>
                    <a:pt x="1246" y="1593"/>
                    <a:pt x="1243" y="1594"/>
                  </a:cubicBezTo>
                  <a:cubicBezTo>
                    <a:pt x="1191" y="1590"/>
                    <a:pt x="1225" y="1601"/>
                    <a:pt x="1186" y="1604"/>
                  </a:cubicBezTo>
                  <a:cubicBezTo>
                    <a:pt x="1187" y="1612"/>
                    <a:pt x="1141" y="1614"/>
                    <a:pt x="1126" y="1618"/>
                  </a:cubicBezTo>
                  <a:cubicBezTo>
                    <a:pt x="1162" y="1618"/>
                    <a:pt x="1104" y="1620"/>
                    <a:pt x="1144" y="1620"/>
                  </a:cubicBezTo>
                  <a:cubicBezTo>
                    <a:pt x="1114" y="1623"/>
                    <a:pt x="1100" y="1629"/>
                    <a:pt x="1041" y="1638"/>
                  </a:cubicBezTo>
                  <a:cubicBezTo>
                    <a:pt x="1046" y="1638"/>
                    <a:pt x="1052" y="1638"/>
                    <a:pt x="1058" y="1639"/>
                  </a:cubicBezTo>
                  <a:cubicBezTo>
                    <a:pt x="1039" y="1640"/>
                    <a:pt x="1006" y="1640"/>
                    <a:pt x="999" y="1653"/>
                  </a:cubicBezTo>
                  <a:cubicBezTo>
                    <a:pt x="976" y="1654"/>
                    <a:pt x="957" y="1655"/>
                    <a:pt x="942" y="1656"/>
                  </a:cubicBezTo>
                  <a:cubicBezTo>
                    <a:pt x="981" y="1659"/>
                    <a:pt x="921" y="1660"/>
                    <a:pt x="924" y="1662"/>
                  </a:cubicBezTo>
                  <a:cubicBezTo>
                    <a:pt x="925" y="1664"/>
                    <a:pt x="909" y="1665"/>
                    <a:pt x="917" y="1666"/>
                  </a:cubicBezTo>
                  <a:cubicBezTo>
                    <a:pt x="921" y="1667"/>
                    <a:pt x="883" y="1667"/>
                    <a:pt x="906" y="1668"/>
                  </a:cubicBezTo>
                  <a:cubicBezTo>
                    <a:pt x="900" y="1670"/>
                    <a:pt x="903" y="1670"/>
                    <a:pt x="882" y="1672"/>
                  </a:cubicBezTo>
                  <a:cubicBezTo>
                    <a:pt x="876" y="1673"/>
                    <a:pt x="895" y="1674"/>
                    <a:pt x="891" y="1674"/>
                  </a:cubicBezTo>
                  <a:cubicBezTo>
                    <a:pt x="876" y="1676"/>
                    <a:pt x="825" y="1678"/>
                    <a:pt x="871" y="1680"/>
                  </a:cubicBezTo>
                  <a:cubicBezTo>
                    <a:pt x="833" y="1683"/>
                    <a:pt x="853" y="1683"/>
                    <a:pt x="817" y="1687"/>
                  </a:cubicBezTo>
                  <a:cubicBezTo>
                    <a:pt x="850" y="1688"/>
                    <a:pt x="929" y="1683"/>
                    <a:pt x="895" y="1685"/>
                  </a:cubicBezTo>
                  <a:lnTo>
                    <a:pt x="895" y="1685"/>
                  </a:lnTo>
                  <a:cubicBezTo>
                    <a:pt x="900" y="1687"/>
                    <a:pt x="868" y="1686"/>
                    <a:pt x="853" y="1687"/>
                  </a:cubicBezTo>
                  <a:cubicBezTo>
                    <a:pt x="843" y="1690"/>
                    <a:pt x="918" y="1688"/>
                    <a:pt x="874" y="1689"/>
                  </a:cubicBezTo>
                  <a:lnTo>
                    <a:pt x="874" y="1689"/>
                  </a:lnTo>
                  <a:cubicBezTo>
                    <a:pt x="815" y="1694"/>
                    <a:pt x="809" y="1702"/>
                    <a:pt x="774" y="1700"/>
                  </a:cubicBezTo>
                  <a:cubicBezTo>
                    <a:pt x="819" y="1702"/>
                    <a:pt x="741" y="1701"/>
                    <a:pt x="749" y="1702"/>
                  </a:cubicBezTo>
                  <a:cubicBezTo>
                    <a:pt x="747" y="1708"/>
                    <a:pt x="760" y="1705"/>
                    <a:pt x="728" y="1707"/>
                  </a:cubicBezTo>
                  <a:cubicBezTo>
                    <a:pt x="767" y="1708"/>
                    <a:pt x="733" y="1709"/>
                    <a:pt x="726" y="1709"/>
                  </a:cubicBezTo>
                  <a:cubicBezTo>
                    <a:pt x="713" y="1710"/>
                    <a:pt x="728" y="1711"/>
                    <a:pt x="716" y="1712"/>
                  </a:cubicBezTo>
                  <a:cubicBezTo>
                    <a:pt x="694" y="1713"/>
                    <a:pt x="727" y="1714"/>
                    <a:pt x="687" y="1715"/>
                  </a:cubicBezTo>
                  <a:cubicBezTo>
                    <a:pt x="693" y="1716"/>
                    <a:pt x="666" y="1717"/>
                    <a:pt x="678" y="1719"/>
                  </a:cubicBezTo>
                  <a:cubicBezTo>
                    <a:pt x="666" y="1719"/>
                    <a:pt x="671" y="1719"/>
                    <a:pt x="676" y="1720"/>
                  </a:cubicBezTo>
                  <a:cubicBezTo>
                    <a:pt x="704" y="1721"/>
                    <a:pt x="640" y="1721"/>
                    <a:pt x="653" y="1723"/>
                  </a:cubicBezTo>
                  <a:cubicBezTo>
                    <a:pt x="672" y="1723"/>
                    <a:pt x="663" y="1724"/>
                    <a:pt x="675" y="1725"/>
                  </a:cubicBezTo>
                  <a:cubicBezTo>
                    <a:pt x="687" y="1726"/>
                    <a:pt x="668" y="1726"/>
                    <a:pt x="666" y="1725"/>
                  </a:cubicBezTo>
                  <a:cubicBezTo>
                    <a:pt x="671" y="1725"/>
                    <a:pt x="684" y="1725"/>
                    <a:pt x="675" y="1725"/>
                  </a:cubicBezTo>
                  <a:cubicBezTo>
                    <a:pt x="591" y="1725"/>
                    <a:pt x="617" y="1726"/>
                    <a:pt x="571" y="1735"/>
                  </a:cubicBezTo>
                  <a:cubicBezTo>
                    <a:pt x="569" y="1738"/>
                    <a:pt x="522" y="1741"/>
                    <a:pt x="503" y="1745"/>
                  </a:cubicBezTo>
                  <a:cubicBezTo>
                    <a:pt x="497" y="1746"/>
                    <a:pt x="462" y="1747"/>
                    <a:pt x="498" y="1748"/>
                  </a:cubicBezTo>
                  <a:cubicBezTo>
                    <a:pt x="446" y="1753"/>
                    <a:pt x="453" y="1756"/>
                    <a:pt x="437" y="1758"/>
                  </a:cubicBezTo>
                  <a:cubicBezTo>
                    <a:pt x="443" y="1759"/>
                    <a:pt x="448" y="1759"/>
                    <a:pt x="454" y="1759"/>
                  </a:cubicBezTo>
                  <a:cubicBezTo>
                    <a:pt x="448" y="1759"/>
                    <a:pt x="443" y="1759"/>
                    <a:pt x="437" y="1759"/>
                  </a:cubicBezTo>
                  <a:cubicBezTo>
                    <a:pt x="440" y="1761"/>
                    <a:pt x="352" y="1763"/>
                    <a:pt x="413" y="1765"/>
                  </a:cubicBezTo>
                  <a:cubicBezTo>
                    <a:pt x="413" y="1765"/>
                    <a:pt x="407" y="1765"/>
                    <a:pt x="406" y="1765"/>
                  </a:cubicBezTo>
                  <a:cubicBezTo>
                    <a:pt x="377" y="1766"/>
                    <a:pt x="390" y="1767"/>
                    <a:pt x="374" y="1769"/>
                  </a:cubicBezTo>
                  <a:cubicBezTo>
                    <a:pt x="441" y="1770"/>
                    <a:pt x="355" y="1773"/>
                    <a:pt x="356" y="1774"/>
                  </a:cubicBezTo>
                  <a:cubicBezTo>
                    <a:pt x="399" y="1775"/>
                    <a:pt x="357" y="1777"/>
                    <a:pt x="382" y="1779"/>
                  </a:cubicBezTo>
                  <a:cubicBezTo>
                    <a:pt x="390" y="1779"/>
                    <a:pt x="400" y="1780"/>
                    <a:pt x="394" y="1781"/>
                  </a:cubicBezTo>
                  <a:cubicBezTo>
                    <a:pt x="358" y="1782"/>
                    <a:pt x="392" y="1785"/>
                    <a:pt x="369" y="1786"/>
                  </a:cubicBezTo>
                  <a:cubicBezTo>
                    <a:pt x="341" y="1789"/>
                    <a:pt x="361" y="1791"/>
                    <a:pt x="354" y="1793"/>
                  </a:cubicBezTo>
                  <a:cubicBezTo>
                    <a:pt x="351" y="1794"/>
                    <a:pt x="355" y="1795"/>
                    <a:pt x="353" y="1796"/>
                  </a:cubicBezTo>
                  <a:cubicBezTo>
                    <a:pt x="338" y="1799"/>
                    <a:pt x="306" y="1797"/>
                    <a:pt x="311" y="1801"/>
                  </a:cubicBezTo>
                  <a:cubicBezTo>
                    <a:pt x="308" y="1802"/>
                    <a:pt x="278" y="1805"/>
                    <a:pt x="283" y="1808"/>
                  </a:cubicBezTo>
                  <a:cubicBezTo>
                    <a:pt x="285" y="1809"/>
                    <a:pt x="254" y="1809"/>
                    <a:pt x="287" y="1810"/>
                  </a:cubicBezTo>
                  <a:cubicBezTo>
                    <a:pt x="331" y="1814"/>
                    <a:pt x="281" y="1811"/>
                    <a:pt x="292" y="1822"/>
                  </a:cubicBezTo>
                  <a:cubicBezTo>
                    <a:pt x="281" y="1828"/>
                    <a:pt x="300" y="1831"/>
                    <a:pt x="300" y="1833"/>
                  </a:cubicBezTo>
                  <a:cubicBezTo>
                    <a:pt x="299" y="1835"/>
                    <a:pt x="336" y="1836"/>
                    <a:pt x="291" y="1837"/>
                  </a:cubicBezTo>
                  <a:cubicBezTo>
                    <a:pt x="335" y="1838"/>
                    <a:pt x="301" y="1839"/>
                    <a:pt x="292" y="1841"/>
                  </a:cubicBezTo>
                  <a:cubicBezTo>
                    <a:pt x="289" y="1841"/>
                    <a:pt x="294" y="1842"/>
                    <a:pt x="302" y="1842"/>
                  </a:cubicBezTo>
                  <a:cubicBezTo>
                    <a:pt x="319" y="1843"/>
                    <a:pt x="277" y="1843"/>
                    <a:pt x="310" y="1844"/>
                  </a:cubicBezTo>
                  <a:cubicBezTo>
                    <a:pt x="320" y="1844"/>
                    <a:pt x="308" y="1846"/>
                    <a:pt x="332" y="1847"/>
                  </a:cubicBezTo>
                  <a:cubicBezTo>
                    <a:pt x="294" y="1847"/>
                    <a:pt x="335" y="1848"/>
                    <a:pt x="333" y="1849"/>
                  </a:cubicBezTo>
                  <a:cubicBezTo>
                    <a:pt x="324" y="1864"/>
                    <a:pt x="386" y="1865"/>
                    <a:pt x="395" y="1864"/>
                  </a:cubicBezTo>
                  <a:cubicBezTo>
                    <a:pt x="392" y="1873"/>
                    <a:pt x="402" y="1872"/>
                    <a:pt x="407" y="1874"/>
                  </a:cubicBezTo>
                  <a:cubicBezTo>
                    <a:pt x="407" y="1875"/>
                    <a:pt x="388" y="1876"/>
                    <a:pt x="398" y="1876"/>
                  </a:cubicBezTo>
                  <a:cubicBezTo>
                    <a:pt x="425" y="1882"/>
                    <a:pt x="461" y="1887"/>
                    <a:pt x="480" y="1891"/>
                  </a:cubicBezTo>
                  <a:cubicBezTo>
                    <a:pt x="540" y="1899"/>
                    <a:pt x="527" y="1904"/>
                    <a:pt x="589" y="1913"/>
                  </a:cubicBezTo>
                  <a:cubicBezTo>
                    <a:pt x="591" y="1913"/>
                    <a:pt x="598" y="1914"/>
                    <a:pt x="595" y="1914"/>
                  </a:cubicBezTo>
                  <a:cubicBezTo>
                    <a:pt x="550" y="1915"/>
                    <a:pt x="639" y="1919"/>
                    <a:pt x="625" y="1924"/>
                  </a:cubicBezTo>
                  <a:cubicBezTo>
                    <a:pt x="656" y="1929"/>
                    <a:pt x="673" y="1934"/>
                    <a:pt x="708" y="1943"/>
                  </a:cubicBezTo>
                  <a:cubicBezTo>
                    <a:pt x="707" y="1944"/>
                    <a:pt x="695" y="1946"/>
                    <a:pt x="711" y="1947"/>
                  </a:cubicBezTo>
                  <a:cubicBezTo>
                    <a:pt x="728" y="1948"/>
                    <a:pt x="704" y="1949"/>
                    <a:pt x="719" y="1950"/>
                  </a:cubicBezTo>
                  <a:cubicBezTo>
                    <a:pt x="697" y="1950"/>
                    <a:pt x="747" y="1951"/>
                    <a:pt x="709" y="1952"/>
                  </a:cubicBezTo>
                  <a:cubicBezTo>
                    <a:pt x="730" y="1952"/>
                    <a:pt x="726" y="1953"/>
                    <a:pt x="709" y="1953"/>
                  </a:cubicBezTo>
                  <a:cubicBezTo>
                    <a:pt x="746" y="1954"/>
                    <a:pt x="698" y="1955"/>
                    <a:pt x="718" y="1955"/>
                  </a:cubicBezTo>
                  <a:cubicBezTo>
                    <a:pt x="749" y="1956"/>
                    <a:pt x="702" y="1957"/>
                    <a:pt x="715" y="1957"/>
                  </a:cubicBezTo>
                  <a:cubicBezTo>
                    <a:pt x="741" y="1959"/>
                    <a:pt x="720" y="1960"/>
                    <a:pt x="729" y="1961"/>
                  </a:cubicBezTo>
                  <a:cubicBezTo>
                    <a:pt x="783" y="1966"/>
                    <a:pt x="769" y="1971"/>
                    <a:pt x="811" y="1977"/>
                  </a:cubicBezTo>
                  <a:cubicBezTo>
                    <a:pt x="756" y="1978"/>
                    <a:pt x="833" y="1980"/>
                    <a:pt x="813" y="1981"/>
                  </a:cubicBezTo>
                  <a:cubicBezTo>
                    <a:pt x="811" y="1981"/>
                    <a:pt x="838" y="1982"/>
                    <a:pt x="818" y="1982"/>
                  </a:cubicBezTo>
                  <a:cubicBezTo>
                    <a:pt x="812" y="1983"/>
                    <a:pt x="830" y="1984"/>
                    <a:pt x="832" y="1984"/>
                  </a:cubicBezTo>
                  <a:cubicBezTo>
                    <a:pt x="834" y="1985"/>
                    <a:pt x="823" y="1987"/>
                    <a:pt x="835" y="1987"/>
                  </a:cubicBezTo>
                  <a:cubicBezTo>
                    <a:pt x="850" y="1988"/>
                    <a:pt x="827" y="1990"/>
                    <a:pt x="847" y="1990"/>
                  </a:cubicBezTo>
                  <a:cubicBezTo>
                    <a:pt x="874" y="1991"/>
                    <a:pt x="812" y="1992"/>
                    <a:pt x="848" y="1993"/>
                  </a:cubicBezTo>
                  <a:cubicBezTo>
                    <a:pt x="826" y="1994"/>
                    <a:pt x="858" y="1995"/>
                    <a:pt x="854" y="1996"/>
                  </a:cubicBezTo>
                  <a:cubicBezTo>
                    <a:pt x="850" y="1997"/>
                    <a:pt x="862" y="1999"/>
                    <a:pt x="851" y="2000"/>
                  </a:cubicBezTo>
                  <a:cubicBezTo>
                    <a:pt x="841" y="2001"/>
                    <a:pt x="890" y="2001"/>
                    <a:pt x="861" y="2002"/>
                  </a:cubicBezTo>
                  <a:cubicBezTo>
                    <a:pt x="850" y="2002"/>
                    <a:pt x="879" y="2003"/>
                    <a:pt x="856" y="2004"/>
                  </a:cubicBezTo>
                  <a:cubicBezTo>
                    <a:pt x="902" y="2006"/>
                    <a:pt x="848" y="2010"/>
                    <a:pt x="890" y="2012"/>
                  </a:cubicBezTo>
                  <a:cubicBezTo>
                    <a:pt x="852" y="2013"/>
                    <a:pt x="897" y="2014"/>
                    <a:pt x="886" y="2014"/>
                  </a:cubicBezTo>
                  <a:cubicBezTo>
                    <a:pt x="870" y="2015"/>
                    <a:pt x="902" y="2016"/>
                    <a:pt x="897" y="2017"/>
                  </a:cubicBezTo>
                  <a:cubicBezTo>
                    <a:pt x="894" y="2019"/>
                    <a:pt x="909" y="2021"/>
                    <a:pt x="914" y="2023"/>
                  </a:cubicBezTo>
                  <a:cubicBezTo>
                    <a:pt x="919" y="2024"/>
                    <a:pt x="925" y="2026"/>
                    <a:pt x="913" y="2027"/>
                  </a:cubicBezTo>
                  <a:cubicBezTo>
                    <a:pt x="901" y="2028"/>
                    <a:pt x="947" y="2029"/>
                    <a:pt x="923" y="2030"/>
                  </a:cubicBezTo>
                  <a:cubicBezTo>
                    <a:pt x="916" y="2030"/>
                    <a:pt x="930" y="2031"/>
                    <a:pt x="918" y="2032"/>
                  </a:cubicBezTo>
                  <a:cubicBezTo>
                    <a:pt x="909" y="2032"/>
                    <a:pt x="912" y="2034"/>
                    <a:pt x="921" y="2034"/>
                  </a:cubicBezTo>
                  <a:cubicBezTo>
                    <a:pt x="957" y="2035"/>
                    <a:pt x="900" y="2035"/>
                    <a:pt x="928" y="2036"/>
                  </a:cubicBezTo>
                  <a:cubicBezTo>
                    <a:pt x="964" y="2037"/>
                    <a:pt x="907" y="2038"/>
                    <a:pt x="916" y="2038"/>
                  </a:cubicBezTo>
                  <a:cubicBezTo>
                    <a:pt x="926" y="2039"/>
                    <a:pt x="949" y="2040"/>
                    <a:pt x="929" y="2041"/>
                  </a:cubicBezTo>
                  <a:cubicBezTo>
                    <a:pt x="918" y="2043"/>
                    <a:pt x="942" y="2042"/>
                    <a:pt x="936" y="2048"/>
                  </a:cubicBezTo>
                  <a:cubicBezTo>
                    <a:pt x="939" y="2053"/>
                    <a:pt x="928" y="2054"/>
                    <a:pt x="939" y="2055"/>
                  </a:cubicBezTo>
                  <a:cubicBezTo>
                    <a:pt x="948" y="2057"/>
                    <a:pt x="910" y="2058"/>
                    <a:pt x="933" y="2059"/>
                  </a:cubicBezTo>
                  <a:cubicBezTo>
                    <a:pt x="950" y="2060"/>
                    <a:pt x="936" y="2062"/>
                    <a:pt x="936" y="2064"/>
                  </a:cubicBezTo>
                  <a:lnTo>
                    <a:pt x="954" y="2064"/>
                  </a:lnTo>
                  <a:cubicBezTo>
                    <a:pt x="948" y="2064"/>
                    <a:pt x="942" y="2064"/>
                    <a:pt x="936" y="2064"/>
                  </a:cubicBezTo>
                  <a:cubicBezTo>
                    <a:pt x="936" y="2067"/>
                    <a:pt x="930" y="2069"/>
                    <a:pt x="938" y="2072"/>
                  </a:cubicBezTo>
                  <a:cubicBezTo>
                    <a:pt x="947" y="2074"/>
                    <a:pt x="902" y="2077"/>
                    <a:pt x="936" y="2079"/>
                  </a:cubicBezTo>
                  <a:cubicBezTo>
                    <a:pt x="938" y="2079"/>
                    <a:pt x="918" y="2081"/>
                    <a:pt x="919" y="2083"/>
                  </a:cubicBezTo>
                  <a:cubicBezTo>
                    <a:pt x="919" y="2083"/>
                    <a:pt x="933" y="2084"/>
                    <a:pt x="918" y="2085"/>
                  </a:cubicBezTo>
                  <a:cubicBezTo>
                    <a:pt x="816" y="2107"/>
                    <a:pt x="744" y="2117"/>
                    <a:pt x="601" y="2128"/>
                  </a:cubicBezTo>
                  <a:cubicBezTo>
                    <a:pt x="640" y="2133"/>
                    <a:pt x="514" y="2143"/>
                    <a:pt x="500" y="2144"/>
                  </a:cubicBezTo>
                  <a:cubicBezTo>
                    <a:pt x="535" y="2145"/>
                    <a:pt x="482" y="2146"/>
                    <a:pt x="496" y="2147"/>
                  </a:cubicBezTo>
                  <a:cubicBezTo>
                    <a:pt x="452" y="2153"/>
                    <a:pt x="426" y="2156"/>
                    <a:pt x="395" y="2161"/>
                  </a:cubicBezTo>
                  <a:cubicBezTo>
                    <a:pt x="379" y="2163"/>
                    <a:pt x="375" y="2164"/>
                    <a:pt x="410" y="2166"/>
                  </a:cubicBezTo>
                  <a:cubicBezTo>
                    <a:pt x="492" y="2171"/>
                    <a:pt x="363" y="2172"/>
                    <a:pt x="414" y="2174"/>
                  </a:cubicBezTo>
                  <a:cubicBezTo>
                    <a:pt x="401" y="2175"/>
                    <a:pt x="388" y="2175"/>
                    <a:pt x="374" y="2176"/>
                  </a:cubicBezTo>
                  <a:cubicBezTo>
                    <a:pt x="409" y="2177"/>
                    <a:pt x="364" y="2178"/>
                    <a:pt x="391" y="2179"/>
                  </a:cubicBezTo>
                  <a:cubicBezTo>
                    <a:pt x="364" y="2179"/>
                    <a:pt x="375" y="2180"/>
                    <a:pt x="375" y="2184"/>
                  </a:cubicBezTo>
                  <a:cubicBezTo>
                    <a:pt x="378" y="2184"/>
                    <a:pt x="336" y="2185"/>
                    <a:pt x="374" y="2186"/>
                  </a:cubicBezTo>
                  <a:cubicBezTo>
                    <a:pt x="352" y="2186"/>
                    <a:pt x="357" y="2187"/>
                    <a:pt x="372" y="2187"/>
                  </a:cubicBezTo>
                  <a:cubicBezTo>
                    <a:pt x="337" y="2192"/>
                    <a:pt x="349" y="2194"/>
                    <a:pt x="311" y="2197"/>
                  </a:cubicBezTo>
                  <a:cubicBezTo>
                    <a:pt x="299" y="2198"/>
                    <a:pt x="347" y="2199"/>
                    <a:pt x="314" y="2200"/>
                  </a:cubicBezTo>
                  <a:cubicBezTo>
                    <a:pt x="297" y="2202"/>
                    <a:pt x="321" y="2204"/>
                    <a:pt x="327" y="2204"/>
                  </a:cubicBezTo>
                  <a:cubicBezTo>
                    <a:pt x="312" y="2205"/>
                    <a:pt x="292" y="2204"/>
                    <a:pt x="275" y="2204"/>
                  </a:cubicBezTo>
                  <a:cubicBezTo>
                    <a:pt x="274" y="2205"/>
                    <a:pt x="273" y="2205"/>
                    <a:pt x="272" y="2205"/>
                  </a:cubicBezTo>
                  <a:cubicBezTo>
                    <a:pt x="267" y="2206"/>
                    <a:pt x="260" y="2206"/>
                    <a:pt x="291" y="2207"/>
                  </a:cubicBezTo>
                  <a:cubicBezTo>
                    <a:pt x="307" y="2205"/>
                    <a:pt x="310" y="2207"/>
                    <a:pt x="291" y="2207"/>
                  </a:cubicBezTo>
                  <a:cubicBezTo>
                    <a:pt x="291" y="2207"/>
                    <a:pt x="291" y="2206"/>
                    <a:pt x="291" y="2207"/>
                  </a:cubicBezTo>
                  <a:cubicBezTo>
                    <a:pt x="285" y="2207"/>
                    <a:pt x="270" y="2208"/>
                    <a:pt x="274" y="2209"/>
                  </a:cubicBezTo>
                  <a:cubicBezTo>
                    <a:pt x="278" y="2209"/>
                    <a:pt x="284" y="2209"/>
                    <a:pt x="277" y="2210"/>
                  </a:cubicBezTo>
                  <a:cubicBezTo>
                    <a:pt x="272" y="2211"/>
                    <a:pt x="230" y="2212"/>
                    <a:pt x="269" y="2213"/>
                  </a:cubicBezTo>
                  <a:cubicBezTo>
                    <a:pt x="245" y="2215"/>
                    <a:pt x="211" y="2216"/>
                    <a:pt x="247" y="2217"/>
                  </a:cubicBezTo>
                  <a:cubicBezTo>
                    <a:pt x="211" y="2219"/>
                    <a:pt x="243" y="2220"/>
                    <a:pt x="227" y="2222"/>
                  </a:cubicBezTo>
                  <a:cubicBezTo>
                    <a:pt x="207" y="2223"/>
                    <a:pt x="221" y="2225"/>
                    <a:pt x="204" y="2226"/>
                  </a:cubicBezTo>
                  <a:cubicBezTo>
                    <a:pt x="190" y="2227"/>
                    <a:pt x="213" y="2228"/>
                    <a:pt x="189" y="2229"/>
                  </a:cubicBezTo>
                  <a:cubicBezTo>
                    <a:pt x="166" y="2230"/>
                    <a:pt x="160" y="2231"/>
                    <a:pt x="166" y="2233"/>
                  </a:cubicBezTo>
                  <a:cubicBezTo>
                    <a:pt x="170" y="2238"/>
                    <a:pt x="155" y="2238"/>
                    <a:pt x="147" y="2241"/>
                  </a:cubicBezTo>
                  <a:cubicBezTo>
                    <a:pt x="140" y="2241"/>
                    <a:pt x="155" y="2243"/>
                    <a:pt x="144" y="2243"/>
                  </a:cubicBezTo>
                  <a:cubicBezTo>
                    <a:pt x="115" y="2244"/>
                    <a:pt x="148" y="2245"/>
                    <a:pt x="131" y="2246"/>
                  </a:cubicBezTo>
                  <a:cubicBezTo>
                    <a:pt x="108" y="2247"/>
                    <a:pt x="143" y="2249"/>
                    <a:pt x="107" y="2250"/>
                  </a:cubicBezTo>
                  <a:cubicBezTo>
                    <a:pt x="136" y="2251"/>
                    <a:pt x="76" y="2252"/>
                    <a:pt x="116" y="2254"/>
                  </a:cubicBezTo>
                  <a:cubicBezTo>
                    <a:pt x="59" y="2256"/>
                    <a:pt x="82" y="2259"/>
                    <a:pt x="64" y="2261"/>
                  </a:cubicBezTo>
                  <a:cubicBezTo>
                    <a:pt x="58" y="2262"/>
                    <a:pt x="77" y="2263"/>
                    <a:pt x="74" y="2264"/>
                  </a:cubicBezTo>
                  <a:cubicBezTo>
                    <a:pt x="56" y="2267"/>
                    <a:pt x="39" y="2271"/>
                    <a:pt x="41" y="2275"/>
                  </a:cubicBezTo>
                  <a:cubicBezTo>
                    <a:pt x="42" y="2277"/>
                    <a:pt x="56" y="2279"/>
                    <a:pt x="38" y="2280"/>
                  </a:cubicBezTo>
                  <a:cubicBezTo>
                    <a:pt x="13" y="2282"/>
                    <a:pt x="49" y="2283"/>
                    <a:pt x="42" y="2285"/>
                  </a:cubicBezTo>
                  <a:cubicBezTo>
                    <a:pt x="-6" y="2290"/>
                    <a:pt x="98" y="2288"/>
                    <a:pt x="42" y="2291"/>
                  </a:cubicBezTo>
                  <a:cubicBezTo>
                    <a:pt x="31" y="2292"/>
                    <a:pt x="21" y="2293"/>
                    <a:pt x="29" y="2293"/>
                  </a:cubicBezTo>
                  <a:cubicBezTo>
                    <a:pt x="55" y="2295"/>
                    <a:pt x="20" y="2295"/>
                    <a:pt x="25" y="2296"/>
                  </a:cubicBezTo>
                  <a:cubicBezTo>
                    <a:pt x="60" y="2297"/>
                    <a:pt x="44" y="2299"/>
                    <a:pt x="38" y="2301"/>
                  </a:cubicBezTo>
                  <a:cubicBezTo>
                    <a:pt x="32" y="2302"/>
                    <a:pt x="49" y="2305"/>
                    <a:pt x="7" y="2306"/>
                  </a:cubicBezTo>
                  <a:cubicBezTo>
                    <a:pt x="5" y="2306"/>
                    <a:pt x="14" y="2306"/>
                    <a:pt x="15" y="2307"/>
                  </a:cubicBezTo>
                  <a:cubicBezTo>
                    <a:pt x="17" y="2307"/>
                    <a:pt x="25" y="2308"/>
                    <a:pt x="17" y="2308"/>
                  </a:cubicBezTo>
                  <a:cubicBezTo>
                    <a:pt x="-11" y="2310"/>
                    <a:pt x="2" y="2311"/>
                    <a:pt x="8" y="2312"/>
                  </a:cubicBezTo>
                  <a:cubicBezTo>
                    <a:pt x="15" y="2313"/>
                    <a:pt x="3" y="2314"/>
                    <a:pt x="0" y="2316"/>
                  </a:cubicBezTo>
                  <a:cubicBezTo>
                    <a:pt x="10" y="2317"/>
                    <a:pt x="31" y="2317"/>
                    <a:pt x="41" y="2318"/>
                  </a:cubicBezTo>
                  <a:cubicBezTo>
                    <a:pt x="49" y="2319"/>
                    <a:pt x="3" y="2319"/>
                    <a:pt x="37" y="2320"/>
                  </a:cubicBezTo>
                  <a:cubicBezTo>
                    <a:pt x="21" y="2321"/>
                    <a:pt x="36" y="2321"/>
                    <a:pt x="40" y="2322"/>
                  </a:cubicBezTo>
                  <a:cubicBezTo>
                    <a:pt x="46" y="2323"/>
                    <a:pt x="34" y="2324"/>
                    <a:pt x="62" y="2325"/>
                  </a:cubicBezTo>
                  <a:cubicBezTo>
                    <a:pt x="85" y="2326"/>
                    <a:pt x="21" y="2326"/>
                    <a:pt x="56" y="2327"/>
                  </a:cubicBezTo>
                  <a:cubicBezTo>
                    <a:pt x="65" y="2327"/>
                    <a:pt x="47" y="2328"/>
                    <a:pt x="56" y="2329"/>
                  </a:cubicBezTo>
                  <a:cubicBezTo>
                    <a:pt x="110" y="2340"/>
                    <a:pt x="133" y="2347"/>
                    <a:pt x="182" y="2353"/>
                  </a:cubicBezTo>
                  <a:cubicBezTo>
                    <a:pt x="190" y="2353"/>
                    <a:pt x="169" y="2354"/>
                    <a:pt x="167" y="2355"/>
                  </a:cubicBezTo>
                  <a:cubicBezTo>
                    <a:pt x="163" y="2356"/>
                    <a:pt x="196" y="2357"/>
                    <a:pt x="188" y="2359"/>
                  </a:cubicBezTo>
                  <a:cubicBezTo>
                    <a:pt x="181" y="2360"/>
                    <a:pt x="214" y="2361"/>
                    <a:pt x="187" y="2362"/>
                  </a:cubicBezTo>
                  <a:cubicBezTo>
                    <a:pt x="283" y="2371"/>
                    <a:pt x="408" y="2388"/>
                    <a:pt x="431" y="2394"/>
                  </a:cubicBezTo>
                  <a:cubicBezTo>
                    <a:pt x="490" y="2396"/>
                    <a:pt x="463" y="2397"/>
                    <a:pt x="444" y="2400"/>
                  </a:cubicBezTo>
                  <a:cubicBezTo>
                    <a:pt x="454" y="2400"/>
                    <a:pt x="463" y="2400"/>
                    <a:pt x="476" y="2400"/>
                  </a:cubicBezTo>
                  <a:cubicBezTo>
                    <a:pt x="402" y="2403"/>
                    <a:pt x="519" y="2411"/>
                    <a:pt x="497" y="2416"/>
                  </a:cubicBezTo>
                  <a:cubicBezTo>
                    <a:pt x="475" y="2416"/>
                    <a:pt x="502" y="2417"/>
                    <a:pt x="491" y="2418"/>
                  </a:cubicBezTo>
                  <a:cubicBezTo>
                    <a:pt x="461" y="2419"/>
                    <a:pt x="527" y="2419"/>
                    <a:pt x="521" y="2425"/>
                  </a:cubicBezTo>
                  <a:cubicBezTo>
                    <a:pt x="520" y="2426"/>
                    <a:pt x="503" y="2427"/>
                    <a:pt x="555" y="2428"/>
                  </a:cubicBezTo>
                  <a:cubicBezTo>
                    <a:pt x="577" y="2430"/>
                    <a:pt x="508" y="2431"/>
                    <a:pt x="559" y="2433"/>
                  </a:cubicBezTo>
                  <a:cubicBezTo>
                    <a:pt x="500" y="2435"/>
                    <a:pt x="577" y="2436"/>
                    <a:pt x="582" y="2442"/>
                  </a:cubicBezTo>
                  <a:cubicBezTo>
                    <a:pt x="583" y="2442"/>
                    <a:pt x="554" y="2443"/>
                    <a:pt x="581" y="2444"/>
                  </a:cubicBezTo>
                  <a:cubicBezTo>
                    <a:pt x="597" y="2446"/>
                    <a:pt x="592" y="2447"/>
                    <a:pt x="603" y="2447"/>
                  </a:cubicBezTo>
                  <a:cubicBezTo>
                    <a:pt x="598" y="2451"/>
                    <a:pt x="637" y="2455"/>
                    <a:pt x="625" y="2458"/>
                  </a:cubicBezTo>
                  <a:cubicBezTo>
                    <a:pt x="622" y="2460"/>
                    <a:pt x="638" y="2461"/>
                    <a:pt x="634" y="2462"/>
                  </a:cubicBezTo>
                  <a:cubicBezTo>
                    <a:pt x="630" y="2463"/>
                    <a:pt x="649" y="2465"/>
                    <a:pt x="646" y="2466"/>
                  </a:cubicBezTo>
                  <a:cubicBezTo>
                    <a:pt x="643" y="2467"/>
                    <a:pt x="635" y="2469"/>
                    <a:pt x="649" y="2470"/>
                  </a:cubicBezTo>
                  <a:cubicBezTo>
                    <a:pt x="659" y="2473"/>
                    <a:pt x="671" y="2470"/>
                    <a:pt x="667" y="2476"/>
                  </a:cubicBezTo>
                  <a:cubicBezTo>
                    <a:pt x="674" y="2480"/>
                    <a:pt x="710" y="2478"/>
                    <a:pt x="707" y="2487"/>
                  </a:cubicBezTo>
                  <a:cubicBezTo>
                    <a:pt x="724" y="2486"/>
                    <a:pt x="733" y="2486"/>
                    <a:pt x="751" y="2486"/>
                  </a:cubicBezTo>
                  <a:cubicBezTo>
                    <a:pt x="751" y="2487"/>
                    <a:pt x="740" y="2489"/>
                    <a:pt x="753" y="2489"/>
                  </a:cubicBezTo>
                  <a:cubicBezTo>
                    <a:pt x="779" y="2491"/>
                    <a:pt x="774" y="2493"/>
                    <a:pt x="760" y="2495"/>
                  </a:cubicBezTo>
                  <a:cubicBezTo>
                    <a:pt x="758" y="2495"/>
                    <a:pt x="752" y="2495"/>
                    <a:pt x="754" y="2495"/>
                  </a:cubicBezTo>
                  <a:cubicBezTo>
                    <a:pt x="796" y="2497"/>
                    <a:pt x="786" y="2498"/>
                    <a:pt x="771" y="2500"/>
                  </a:cubicBezTo>
                  <a:cubicBezTo>
                    <a:pt x="774" y="2503"/>
                    <a:pt x="852" y="2507"/>
                    <a:pt x="817" y="2509"/>
                  </a:cubicBezTo>
                  <a:cubicBezTo>
                    <a:pt x="829" y="2509"/>
                    <a:pt x="841" y="2509"/>
                    <a:pt x="849" y="2509"/>
                  </a:cubicBezTo>
                  <a:cubicBezTo>
                    <a:pt x="846" y="2510"/>
                    <a:pt x="838" y="2510"/>
                    <a:pt x="841" y="2510"/>
                  </a:cubicBezTo>
                  <a:cubicBezTo>
                    <a:pt x="877" y="2511"/>
                    <a:pt x="885" y="2513"/>
                    <a:pt x="869" y="2514"/>
                  </a:cubicBezTo>
                  <a:cubicBezTo>
                    <a:pt x="854" y="2514"/>
                    <a:pt x="896" y="2519"/>
                    <a:pt x="895" y="2520"/>
                  </a:cubicBezTo>
                  <a:cubicBezTo>
                    <a:pt x="902" y="2521"/>
                    <a:pt x="879" y="2523"/>
                    <a:pt x="909" y="2524"/>
                  </a:cubicBezTo>
                  <a:cubicBezTo>
                    <a:pt x="939" y="2525"/>
                    <a:pt x="898" y="2527"/>
                    <a:pt x="909" y="2528"/>
                  </a:cubicBezTo>
                  <a:cubicBezTo>
                    <a:pt x="914" y="2529"/>
                    <a:pt x="887" y="2530"/>
                    <a:pt x="912" y="2531"/>
                  </a:cubicBezTo>
                  <a:cubicBezTo>
                    <a:pt x="933" y="2532"/>
                    <a:pt x="898" y="2533"/>
                    <a:pt x="936" y="2534"/>
                  </a:cubicBezTo>
                  <a:cubicBezTo>
                    <a:pt x="901" y="2535"/>
                    <a:pt x="916" y="2536"/>
                    <a:pt x="910" y="2537"/>
                  </a:cubicBezTo>
                  <a:cubicBezTo>
                    <a:pt x="897" y="2539"/>
                    <a:pt x="891" y="2541"/>
                    <a:pt x="899" y="2542"/>
                  </a:cubicBezTo>
                  <a:cubicBezTo>
                    <a:pt x="902" y="2543"/>
                    <a:pt x="892" y="2544"/>
                    <a:pt x="903" y="2544"/>
                  </a:cubicBezTo>
                  <a:cubicBezTo>
                    <a:pt x="933" y="2545"/>
                    <a:pt x="873" y="2546"/>
                    <a:pt x="912" y="2546"/>
                  </a:cubicBezTo>
                  <a:cubicBezTo>
                    <a:pt x="878" y="2548"/>
                    <a:pt x="930" y="2546"/>
                    <a:pt x="914" y="2551"/>
                  </a:cubicBezTo>
                  <a:cubicBezTo>
                    <a:pt x="901" y="2553"/>
                    <a:pt x="948" y="2554"/>
                    <a:pt x="917" y="2556"/>
                  </a:cubicBezTo>
                  <a:cubicBezTo>
                    <a:pt x="966" y="2560"/>
                    <a:pt x="928" y="2564"/>
                    <a:pt x="921" y="2568"/>
                  </a:cubicBezTo>
                  <a:cubicBezTo>
                    <a:pt x="913" y="2570"/>
                    <a:pt x="947" y="2571"/>
                    <a:pt x="949" y="2572"/>
                  </a:cubicBezTo>
                  <a:cubicBezTo>
                    <a:pt x="944" y="2572"/>
                    <a:pt x="941" y="2572"/>
                    <a:pt x="936" y="2572"/>
                  </a:cubicBezTo>
                  <a:cubicBezTo>
                    <a:pt x="941" y="2571"/>
                    <a:pt x="956" y="2572"/>
                    <a:pt x="946" y="2572"/>
                  </a:cubicBezTo>
                  <a:cubicBezTo>
                    <a:pt x="931" y="2571"/>
                    <a:pt x="919" y="2572"/>
                    <a:pt x="919" y="2572"/>
                  </a:cubicBezTo>
                  <a:cubicBezTo>
                    <a:pt x="943" y="2587"/>
                    <a:pt x="1039" y="2589"/>
                    <a:pt x="1113" y="2602"/>
                  </a:cubicBezTo>
                  <a:cubicBezTo>
                    <a:pt x="1169" y="2603"/>
                    <a:pt x="1123" y="2605"/>
                    <a:pt x="1163" y="2607"/>
                  </a:cubicBezTo>
                  <a:cubicBezTo>
                    <a:pt x="1146" y="2610"/>
                    <a:pt x="1161" y="2611"/>
                    <a:pt x="1183" y="2613"/>
                  </a:cubicBezTo>
                  <a:cubicBezTo>
                    <a:pt x="1204" y="2614"/>
                    <a:pt x="1149" y="2615"/>
                    <a:pt x="1184" y="2616"/>
                  </a:cubicBezTo>
                  <a:cubicBezTo>
                    <a:pt x="1165" y="2616"/>
                    <a:pt x="1177" y="2617"/>
                    <a:pt x="1184" y="2618"/>
                  </a:cubicBezTo>
                  <a:cubicBezTo>
                    <a:pt x="1201" y="2623"/>
                    <a:pt x="1264" y="2629"/>
                    <a:pt x="1272" y="2632"/>
                  </a:cubicBezTo>
                  <a:cubicBezTo>
                    <a:pt x="1275" y="2632"/>
                    <a:pt x="1295" y="2633"/>
                    <a:pt x="1270" y="2633"/>
                  </a:cubicBezTo>
                  <a:cubicBezTo>
                    <a:pt x="1292" y="2634"/>
                    <a:pt x="1309" y="2636"/>
                    <a:pt x="1331" y="2639"/>
                  </a:cubicBezTo>
                  <a:cubicBezTo>
                    <a:pt x="1294" y="2640"/>
                    <a:pt x="1336" y="2641"/>
                    <a:pt x="1333" y="2641"/>
                  </a:cubicBezTo>
                  <a:cubicBezTo>
                    <a:pt x="1331" y="2642"/>
                    <a:pt x="1320" y="2643"/>
                    <a:pt x="1349" y="2644"/>
                  </a:cubicBezTo>
                  <a:cubicBezTo>
                    <a:pt x="1326" y="2645"/>
                    <a:pt x="1361" y="2647"/>
                    <a:pt x="1354" y="2648"/>
                  </a:cubicBezTo>
                  <a:cubicBezTo>
                    <a:pt x="1336" y="2653"/>
                    <a:pt x="1386" y="2654"/>
                    <a:pt x="1370" y="2656"/>
                  </a:cubicBezTo>
                  <a:cubicBezTo>
                    <a:pt x="1343" y="2658"/>
                    <a:pt x="1402" y="2659"/>
                    <a:pt x="1394" y="2661"/>
                  </a:cubicBezTo>
                  <a:cubicBezTo>
                    <a:pt x="1395" y="2662"/>
                    <a:pt x="1390" y="2663"/>
                    <a:pt x="1399" y="2663"/>
                  </a:cubicBezTo>
                  <a:cubicBezTo>
                    <a:pt x="1434" y="2664"/>
                    <a:pt x="1383" y="2665"/>
                    <a:pt x="1406" y="2665"/>
                  </a:cubicBezTo>
                  <a:cubicBezTo>
                    <a:pt x="1433" y="2666"/>
                    <a:pt x="1397" y="2668"/>
                    <a:pt x="1435" y="2669"/>
                  </a:cubicBezTo>
                  <a:cubicBezTo>
                    <a:pt x="1407" y="2670"/>
                    <a:pt x="1446" y="2671"/>
                    <a:pt x="1445" y="2672"/>
                  </a:cubicBezTo>
                  <a:cubicBezTo>
                    <a:pt x="1457" y="2675"/>
                    <a:pt x="1456" y="2677"/>
                    <a:pt x="1475" y="2678"/>
                  </a:cubicBezTo>
                  <a:cubicBezTo>
                    <a:pt x="1482" y="2678"/>
                    <a:pt x="1453" y="2680"/>
                    <a:pt x="1461" y="2680"/>
                  </a:cubicBezTo>
                  <a:cubicBezTo>
                    <a:pt x="1496" y="2682"/>
                    <a:pt x="1469" y="2684"/>
                    <a:pt x="1477" y="2685"/>
                  </a:cubicBezTo>
                  <a:cubicBezTo>
                    <a:pt x="1496" y="2691"/>
                    <a:pt x="1516" y="2692"/>
                    <a:pt x="1520" y="2702"/>
                  </a:cubicBezTo>
                  <a:cubicBezTo>
                    <a:pt x="1561" y="2704"/>
                    <a:pt x="1545" y="2707"/>
                    <a:pt x="1534" y="2709"/>
                  </a:cubicBezTo>
                  <a:cubicBezTo>
                    <a:pt x="1526" y="2710"/>
                    <a:pt x="1566" y="2711"/>
                    <a:pt x="1525" y="2713"/>
                  </a:cubicBezTo>
                  <a:cubicBezTo>
                    <a:pt x="1565" y="2714"/>
                    <a:pt x="1516" y="2717"/>
                    <a:pt x="1559" y="2719"/>
                  </a:cubicBezTo>
                  <a:cubicBezTo>
                    <a:pt x="1569" y="2720"/>
                    <a:pt x="1532" y="2722"/>
                    <a:pt x="1560" y="2724"/>
                  </a:cubicBezTo>
                  <a:cubicBezTo>
                    <a:pt x="1570" y="2724"/>
                    <a:pt x="1523" y="2725"/>
                    <a:pt x="1561" y="2726"/>
                  </a:cubicBezTo>
                  <a:cubicBezTo>
                    <a:pt x="1519" y="2727"/>
                    <a:pt x="1564" y="2728"/>
                    <a:pt x="1563" y="2728"/>
                  </a:cubicBezTo>
                  <a:cubicBezTo>
                    <a:pt x="1558" y="2733"/>
                    <a:pt x="1563" y="2737"/>
                    <a:pt x="1560" y="2741"/>
                  </a:cubicBezTo>
                  <a:cubicBezTo>
                    <a:pt x="1558" y="2745"/>
                    <a:pt x="1572" y="2749"/>
                    <a:pt x="1542" y="2753"/>
                  </a:cubicBezTo>
                  <a:cubicBezTo>
                    <a:pt x="1532" y="2754"/>
                    <a:pt x="1534" y="2756"/>
                    <a:pt x="1542" y="2757"/>
                  </a:cubicBezTo>
                  <a:cubicBezTo>
                    <a:pt x="1551" y="2758"/>
                    <a:pt x="1506" y="2759"/>
                    <a:pt x="1539" y="2761"/>
                  </a:cubicBezTo>
                  <a:cubicBezTo>
                    <a:pt x="1517" y="2762"/>
                    <a:pt x="1533" y="2763"/>
                    <a:pt x="1531" y="2764"/>
                  </a:cubicBezTo>
                  <a:cubicBezTo>
                    <a:pt x="1516" y="2767"/>
                    <a:pt x="1517" y="2772"/>
                    <a:pt x="1531" y="2774"/>
                  </a:cubicBezTo>
                  <a:cubicBezTo>
                    <a:pt x="1529" y="2777"/>
                    <a:pt x="1485" y="2778"/>
                    <a:pt x="1518" y="2779"/>
                  </a:cubicBezTo>
                  <a:cubicBezTo>
                    <a:pt x="1538" y="2780"/>
                    <a:pt x="1493" y="2781"/>
                    <a:pt x="1511" y="2782"/>
                  </a:cubicBezTo>
                  <a:cubicBezTo>
                    <a:pt x="1515" y="2782"/>
                    <a:pt x="1496" y="2783"/>
                    <a:pt x="1500" y="2783"/>
                  </a:cubicBezTo>
                  <a:cubicBezTo>
                    <a:pt x="1510" y="2784"/>
                    <a:pt x="1538" y="2785"/>
                    <a:pt x="1502" y="2787"/>
                  </a:cubicBezTo>
                  <a:cubicBezTo>
                    <a:pt x="1537" y="2789"/>
                    <a:pt x="1511" y="2787"/>
                    <a:pt x="1520" y="2797"/>
                  </a:cubicBezTo>
                  <a:cubicBezTo>
                    <a:pt x="1525" y="2800"/>
                    <a:pt x="1497" y="2802"/>
                    <a:pt x="1539" y="2804"/>
                  </a:cubicBezTo>
                  <a:cubicBezTo>
                    <a:pt x="1477" y="2807"/>
                    <a:pt x="1559" y="2807"/>
                    <a:pt x="1522" y="2808"/>
                  </a:cubicBezTo>
                  <a:cubicBezTo>
                    <a:pt x="1563" y="2809"/>
                    <a:pt x="1506" y="2810"/>
                    <a:pt x="1531" y="2810"/>
                  </a:cubicBezTo>
                  <a:cubicBezTo>
                    <a:pt x="1563" y="2811"/>
                    <a:pt x="1510" y="2812"/>
                    <a:pt x="1528" y="2812"/>
                  </a:cubicBezTo>
                  <a:cubicBezTo>
                    <a:pt x="1556" y="2813"/>
                    <a:pt x="1498" y="2814"/>
                    <a:pt x="1536" y="2814"/>
                  </a:cubicBezTo>
                  <a:cubicBezTo>
                    <a:pt x="1507" y="2815"/>
                    <a:pt x="1546" y="2816"/>
                    <a:pt x="1528" y="2817"/>
                  </a:cubicBezTo>
                  <a:cubicBezTo>
                    <a:pt x="1516" y="2817"/>
                    <a:pt x="1546" y="2818"/>
                    <a:pt x="1522" y="2819"/>
                  </a:cubicBezTo>
                  <a:cubicBezTo>
                    <a:pt x="1558" y="2819"/>
                    <a:pt x="1519" y="2821"/>
                    <a:pt x="1526" y="2821"/>
                  </a:cubicBezTo>
                  <a:cubicBezTo>
                    <a:pt x="1553" y="2822"/>
                    <a:pt x="1489" y="2823"/>
                    <a:pt x="1534" y="2824"/>
                  </a:cubicBezTo>
                  <a:cubicBezTo>
                    <a:pt x="1527" y="2825"/>
                    <a:pt x="1525" y="2827"/>
                    <a:pt x="1540" y="2828"/>
                  </a:cubicBezTo>
                  <a:cubicBezTo>
                    <a:pt x="1506" y="2828"/>
                    <a:pt x="1550" y="2830"/>
                    <a:pt x="1524" y="2830"/>
                  </a:cubicBezTo>
                  <a:cubicBezTo>
                    <a:pt x="1549" y="2831"/>
                    <a:pt x="1514" y="2832"/>
                    <a:pt x="1519" y="2833"/>
                  </a:cubicBezTo>
                  <a:cubicBezTo>
                    <a:pt x="1524" y="2834"/>
                    <a:pt x="1509" y="2835"/>
                    <a:pt x="1539" y="2836"/>
                  </a:cubicBezTo>
                  <a:cubicBezTo>
                    <a:pt x="1495" y="2839"/>
                    <a:pt x="1531" y="2843"/>
                    <a:pt x="1520" y="2846"/>
                  </a:cubicBezTo>
                  <a:cubicBezTo>
                    <a:pt x="1516" y="2847"/>
                    <a:pt x="1496" y="2848"/>
                    <a:pt x="1517" y="2849"/>
                  </a:cubicBezTo>
                  <a:cubicBezTo>
                    <a:pt x="1526" y="2849"/>
                    <a:pt x="1519" y="2851"/>
                    <a:pt x="1508" y="2851"/>
                  </a:cubicBezTo>
                  <a:cubicBezTo>
                    <a:pt x="1493" y="2852"/>
                    <a:pt x="1534" y="2853"/>
                    <a:pt x="1501" y="2853"/>
                  </a:cubicBezTo>
                  <a:cubicBezTo>
                    <a:pt x="1487" y="2854"/>
                    <a:pt x="1479" y="2855"/>
                    <a:pt x="1487" y="2856"/>
                  </a:cubicBezTo>
                  <a:cubicBezTo>
                    <a:pt x="1512" y="2856"/>
                    <a:pt x="1457" y="2857"/>
                    <a:pt x="1495" y="2858"/>
                  </a:cubicBezTo>
                  <a:cubicBezTo>
                    <a:pt x="1490" y="2859"/>
                    <a:pt x="1456" y="2862"/>
                    <a:pt x="1466" y="2864"/>
                  </a:cubicBezTo>
                  <a:cubicBezTo>
                    <a:pt x="1482" y="2865"/>
                    <a:pt x="1447" y="2865"/>
                    <a:pt x="1455" y="2866"/>
                  </a:cubicBezTo>
                  <a:cubicBezTo>
                    <a:pt x="1466" y="2868"/>
                    <a:pt x="1452" y="2870"/>
                    <a:pt x="1457" y="2873"/>
                  </a:cubicBezTo>
                  <a:cubicBezTo>
                    <a:pt x="1469" y="2877"/>
                    <a:pt x="1409" y="2881"/>
                    <a:pt x="1419" y="2882"/>
                  </a:cubicBezTo>
                  <a:cubicBezTo>
                    <a:pt x="1447" y="2884"/>
                    <a:pt x="1408" y="2881"/>
                    <a:pt x="1415" y="2887"/>
                  </a:cubicBezTo>
                  <a:cubicBezTo>
                    <a:pt x="1360" y="2889"/>
                    <a:pt x="1312" y="2896"/>
                    <a:pt x="1251" y="2900"/>
                  </a:cubicBezTo>
                  <a:cubicBezTo>
                    <a:pt x="1299" y="2901"/>
                    <a:pt x="1259" y="2903"/>
                    <a:pt x="1241" y="2904"/>
                  </a:cubicBezTo>
                  <a:cubicBezTo>
                    <a:pt x="1219" y="2905"/>
                    <a:pt x="1257" y="2905"/>
                    <a:pt x="1249" y="2906"/>
                  </a:cubicBezTo>
                  <a:cubicBezTo>
                    <a:pt x="1287" y="2907"/>
                    <a:pt x="1259" y="2913"/>
                    <a:pt x="1228" y="2914"/>
                  </a:cubicBezTo>
                  <a:cubicBezTo>
                    <a:pt x="1234" y="2914"/>
                    <a:pt x="1239" y="2914"/>
                    <a:pt x="1245" y="2914"/>
                  </a:cubicBezTo>
                  <a:cubicBezTo>
                    <a:pt x="1139" y="2914"/>
                    <a:pt x="1234" y="2920"/>
                    <a:pt x="1124" y="2930"/>
                  </a:cubicBezTo>
                  <a:cubicBezTo>
                    <a:pt x="1119" y="2937"/>
                    <a:pt x="1052" y="2943"/>
                    <a:pt x="1062" y="2947"/>
                  </a:cubicBezTo>
                  <a:cubicBezTo>
                    <a:pt x="1064" y="2947"/>
                    <a:pt x="1080" y="2948"/>
                    <a:pt x="1076" y="2948"/>
                  </a:cubicBezTo>
                  <a:cubicBezTo>
                    <a:pt x="1045" y="2954"/>
                    <a:pt x="1026" y="2954"/>
                    <a:pt x="1040" y="2960"/>
                  </a:cubicBezTo>
                  <a:cubicBezTo>
                    <a:pt x="1027" y="2962"/>
                    <a:pt x="1023" y="2962"/>
                    <a:pt x="1037" y="2964"/>
                  </a:cubicBezTo>
                  <a:cubicBezTo>
                    <a:pt x="1006" y="2965"/>
                    <a:pt x="1057" y="2966"/>
                    <a:pt x="1021" y="2966"/>
                  </a:cubicBezTo>
                  <a:cubicBezTo>
                    <a:pt x="995" y="2967"/>
                    <a:pt x="1055" y="2967"/>
                    <a:pt x="1027" y="2969"/>
                  </a:cubicBezTo>
                  <a:cubicBezTo>
                    <a:pt x="1013" y="2969"/>
                    <a:pt x="1018" y="2971"/>
                    <a:pt x="1020" y="2972"/>
                  </a:cubicBezTo>
                  <a:cubicBezTo>
                    <a:pt x="1025" y="2973"/>
                    <a:pt x="1003" y="2976"/>
                    <a:pt x="1037" y="2977"/>
                  </a:cubicBezTo>
                  <a:cubicBezTo>
                    <a:pt x="1008" y="2978"/>
                    <a:pt x="1022" y="2979"/>
                    <a:pt x="1020" y="2980"/>
                  </a:cubicBezTo>
                  <a:cubicBezTo>
                    <a:pt x="1017" y="2985"/>
                    <a:pt x="1025" y="2985"/>
                    <a:pt x="1006" y="2986"/>
                  </a:cubicBezTo>
                  <a:cubicBezTo>
                    <a:pt x="977" y="2987"/>
                    <a:pt x="1033" y="2988"/>
                    <a:pt x="1007" y="2989"/>
                  </a:cubicBezTo>
                  <a:cubicBezTo>
                    <a:pt x="995" y="2990"/>
                    <a:pt x="1041" y="2991"/>
                    <a:pt x="1003" y="2991"/>
                  </a:cubicBezTo>
                  <a:cubicBezTo>
                    <a:pt x="1020" y="2993"/>
                    <a:pt x="989" y="2995"/>
                    <a:pt x="998" y="2997"/>
                  </a:cubicBezTo>
                  <a:cubicBezTo>
                    <a:pt x="1005" y="2998"/>
                    <a:pt x="993" y="3000"/>
                    <a:pt x="1013" y="3001"/>
                  </a:cubicBezTo>
                  <a:cubicBezTo>
                    <a:pt x="984" y="3003"/>
                    <a:pt x="998" y="3005"/>
                    <a:pt x="1001" y="3007"/>
                  </a:cubicBezTo>
                  <a:cubicBezTo>
                    <a:pt x="1006" y="3010"/>
                    <a:pt x="975" y="3014"/>
                    <a:pt x="1018" y="3017"/>
                  </a:cubicBezTo>
                  <a:cubicBezTo>
                    <a:pt x="976" y="3020"/>
                    <a:pt x="1007" y="3023"/>
                    <a:pt x="1000" y="3026"/>
                  </a:cubicBezTo>
                  <a:cubicBezTo>
                    <a:pt x="997" y="3027"/>
                    <a:pt x="1023" y="3029"/>
                    <a:pt x="986" y="3030"/>
                  </a:cubicBezTo>
                  <a:cubicBezTo>
                    <a:pt x="990" y="3031"/>
                    <a:pt x="1024" y="3037"/>
                    <a:pt x="1019" y="3040"/>
                  </a:cubicBezTo>
                  <a:cubicBezTo>
                    <a:pt x="1017" y="3041"/>
                    <a:pt x="1036" y="3043"/>
                    <a:pt x="1007" y="3044"/>
                  </a:cubicBezTo>
                  <a:cubicBezTo>
                    <a:pt x="979" y="3046"/>
                    <a:pt x="1030" y="3047"/>
                    <a:pt x="1001" y="3048"/>
                  </a:cubicBezTo>
                  <a:cubicBezTo>
                    <a:pt x="990" y="3049"/>
                    <a:pt x="1009" y="3050"/>
                    <a:pt x="1009" y="3051"/>
                  </a:cubicBezTo>
                  <a:cubicBezTo>
                    <a:pt x="1006" y="3055"/>
                    <a:pt x="968" y="3062"/>
                    <a:pt x="978" y="3067"/>
                  </a:cubicBezTo>
                  <a:cubicBezTo>
                    <a:pt x="962" y="3067"/>
                    <a:pt x="961" y="3067"/>
                    <a:pt x="965" y="3068"/>
                  </a:cubicBezTo>
                  <a:cubicBezTo>
                    <a:pt x="970" y="3068"/>
                    <a:pt x="983" y="3068"/>
                    <a:pt x="977" y="3069"/>
                  </a:cubicBezTo>
                  <a:cubicBezTo>
                    <a:pt x="930" y="3074"/>
                    <a:pt x="970" y="3073"/>
                    <a:pt x="936" y="3081"/>
                  </a:cubicBezTo>
                  <a:cubicBezTo>
                    <a:pt x="897" y="3082"/>
                    <a:pt x="901" y="3088"/>
                    <a:pt x="889" y="3093"/>
                  </a:cubicBezTo>
                  <a:cubicBezTo>
                    <a:pt x="861" y="3098"/>
                    <a:pt x="877" y="3095"/>
                    <a:pt x="856" y="3099"/>
                  </a:cubicBezTo>
                  <a:cubicBezTo>
                    <a:pt x="842" y="3099"/>
                    <a:pt x="864" y="3101"/>
                    <a:pt x="851" y="3101"/>
                  </a:cubicBezTo>
                  <a:cubicBezTo>
                    <a:pt x="811" y="3102"/>
                    <a:pt x="846" y="3103"/>
                    <a:pt x="845" y="3104"/>
                  </a:cubicBezTo>
                  <a:cubicBezTo>
                    <a:pt x="828" y="3106"/>
                    <a:pt x="837" y="3115"/>
                    <a:pt x="817" y="3114"/>
                  </a:cubicBezTo>
                  <a:cubicBezTo>
                    <a:pt x="783" y="3114"/>
                    <a:pt x="789" y="3112"/>
                    <a:pt x="792" y="3127"/>
                  </a:cubicBezTo>
                  <a:cubicBezTo>
                    <a:pt x="796" y="3129"/>
                    <a:pt x="737" y="3130"/>
                    <a:pt x="786" y="3132"/>
                  </a:cubicBezTo>
                  <a:cubicBezTo>
                    <a:pt x="776" y="3133"/>
                    <a:pt x="718" y="3134"/>
                    <a:pt x="769" y="3136"/>
                  </a:cubicBezTo>
                  <a:cubicBezTo>
                    <a:pt x="727" y="3136"/>
                    <a:pt x="802" y="3138"/>
                    <a:pt x="753" y="3139"/>
                  </a:cubicBezTo>
                  <a:cubicBezTo>
                    <a:pt x="770" y="3140"/>
                    <a:pt x="746" y="3142"/>
                    <a:pt x="747" y="3144"/>
                  </a:cubicBezTo>
                  <a:cubicBezTo>
                    <a:pt x="750" y="3168"/>
                    <a:pt x="764" y="3163"/>
                    <a:pt x="707" y="3168"/>
                  </a:cubicBezTo>
                  <a:cubicBezTo>
                    <a:pt x="725" y="3168"/>
                    <a:pt x="734" y="3168"/>
                    <a:pt x="744" y="3169"/>
                  </a:cubicBezTo>
                  <a:cubicBezTo>
                    <a:pt x="716" y="3169"/>
                    <a:pt x="744" y="3171"/>
                    <a:pt x="738" y="3172"/>
                  </a:cubicBezTo>
                  <a:cubicBezTo>
                    <a:pt x="721" y="3174"/>
                    <a:pt x="727" y="3176"/>
                    <a:pt x="748" y="3180"/>
                  </a:cubicBezTo>
                  <a:cubicBezTo>
                    <a:pt x="765" y="3182"/>
                    <a:pt x="697" y="3185"/>
                    <a:pt x="689" y="3190"/>
                  </a:cubicBezTo>
                  <a:cubicBezTo>
                    <a:pt x="641" y="3201"/>
                    <a:pt x="628" y="3204"/>
                    <a:pt x="605" y="3214"/>
                  </a:cubicBezTo>
                  <a:cubicBezTo>
                    <a:pt x="604" y="3214"/>
                    <a:pt x="612" y="3214"/>
                    <a:pt x="617" y="3214"/>
                  </a:cubicBezTo>
                  <a:cubicBezTo>
                    <a:pt x="633" y="3215"/>
                    <a:pt x="591" y="3215"/>
                    <a:pt x="618" y="3216"/>
                  </a:cubicBezTo>
                  <a:cubicBezTo>
                    <a:pt x="643" y="3218"/>
                    <a:pt x="614" y="3216"/>
                    <a:pt x="608" y="3220"/>
                  </a:cubicBezTo>
                  <a:cubicBezTo>
                    <a:pt x="593" y="3223"/>
                    <a:pt x="615" y="3225"/>
                    <a:pt x="590" y="3228"/>
                  </a:cubicBezTo>
                  <a:cubicBezTo>
                    <a:pt x="630" y="3229"/>
                    <a:pt x="584" y="3235"/>
                    <a:pt x="583" y="3237"/>
                  </a:cubicBezTo>
                  <a:cubicBezTo>
                    <a:pt x="584" y="3238"/>
                    <a:pt x="545" y="3238"/>
                    <a:pt x="582" y="3239"/>
                  </a:cubicBezTo>
                  <a:cubicBezTo>
                    <a:pt x="545" y="3240"/>
                    <a:pt x="599" y="3241"/>
                    <a:pt x="584" y="3242"/>
                  </a:cubicBezTo>
                  <a:cubicBezTo>
                    <a:pt x="573" y="3243"/>
                    <a:pt x="594" y="3245"/>
                    <a:pt x="565" y="3245"/>
                  </a:cubicBezTo>
                  <a:cubicBezTo>
                    <a:pt x="574" y="3248"/>
                    <a:pt x="587" y="3247"/>
                    <a:pt x="581" y="3250"/>
                  </a:cubicBezTo>
                  <a:cubicBezTo>
                    <a:pt x="559" y="3256"/>
                    <a:pt x="602" y="3258"/>
                    <a:pt x="569" y="3262"/>
                  </a:cubicBezTo>
                  <a:cubicBezTo>
                    <a:pt x="560" y="3263"/>
                    <a:pt x="604" y="3264"/>
                    <a:pt x="587" y="3266"/>
                  </a:cubicBezTo>
                  <a:cubicBezTo>
                    <a:pt x="574" y="3267"/>
                    <a:pt x="590" y="3269"/>
                    <a:pt x="607" y="3271"/>
                  </a:cubicBezTo>
                  <a:cubicBezTo>
                    <a:pt x="624" y="3272"/>
                    <a:pt x="583" y="3273"/>
                    <a:pt x="605" y="3274"/>
                  </a:cubicBezTo>
                  <a:cubicBezTo>
                    <a:pt x="629" y="3276"/>
                    <a:pt x="621" y="3277"/>
                    <a:pt x="625" y="3278"/>
                  </a:cubicBezTo>
                  <a:cubicBezTo>
                    <a:pt x="627" y="3279"/>
                    <a:pt x="647" y="3281"/>
                    <a:pt x="636" y="3281"/>
                  </a:cubicBezTo>
                  <a:cubicBezTo>
                    <a:pt x="599" y="3283"/>
                    <a:pt x="666" y="3283"/>
                    <a:pt x="646" y="3285"/>
                  </a:cubicBezTo>
                  <a:cubicBezTo>
                    <a:pt x="611" y="3287"/>
                    <a:pt x="680" y="3293"/>
                    <a:pt x="666" y="3297"/>
                  </a:cubicBezTo>
                  <a:cubicBezTo>
                    <a:pt x="662" y="3303"/>
                    <a:pt x="667" y="3303"/>
                    <a:pt x="680" y="3304"/>
                  </a:cubicBezTo>
                  <a:cubicBezTo>
                    <a:pt x="711" y="3305"/>
                    <a:pt x="712" y="3306"/>
                    <a:pt x="706" y="3307"/>
                  </a:cubicBezTo>
                  <a:cubicBezTo>
                    <a:pt x="697" y="3309"/>
                    <a:pt x="733" y="3311"/>
                    <a:pt x="707" y="3312"/>
                  </a:cubicBezTo>
                  <a:cubicBezTo>
                    <a:pt x="735" y="3313"/>
                    <a:pt x="706" y="3314"/>
                    <a:pt x="726" y="3315"/>
                  </a:cubicBezTo>
                  <a:cubicBezTo>
                    <a:pt x="739" y="3316"/>
                    <a:pt x="727" y="3317"/>
                    <a:pt x="729" y="3318"/>
                  </a:cubicBezTo>
                  <a:cubicBezTo>
                    <a:pt x="730" y="3319"/>
                    <a:pt x="718" y="3321"/>
                    <a:pt x="748" y="3321"/>
                  </a:cubicBezTo>
                  <a:cubicBezTo>
                    <a:pt x="710" y="3322"/>
                    <a:pt x="753" y="3323"/>
                    <a:pt x="740" y="3323"/>
                  </a:cubicBezTo>
                  <a:cubicBezTo>
                    <a:pt x="728" y="3326"/>
                    <a:pt x="744" y="3327"/>
                    <a:pt x="749" y="3328"/>
                  </a:cubicBezTo>
                  <a:cubicBezTo>
                    <a:pt x="747" y="3340"/>
                    <a:pt x="759" y="3338"/>
                    <a:pt x="769" y="3340"/>
                  </a:cubicBezTo>
                  <a:cubicBezTo>
                    <a:pt x="769" y="3346"/>
                    <a:pt x="820" y="3351"/>
                    <a:pt x="811" y="3355"/>
                  </a:cubicBezTo>
                  <a:cubicBezTo>
                    <a:pt x="887" y="3356"/>
                    <a:pt x="825" y="3360"/>
                    <a:pt x="790" y="3361"/>
                  </a:cubicBezTo>
                  <a:cubicBezTo>
                    <a:pt x="808" y="3361"/>
                    <a:pt x="820" y="3361"/>
                    <a:pt x="831" y="3362"/>
                  </a:cubicBezTo>
                  <a:cubicBezTo>
                    <a:pt x="800" y="3362"/>
                    <a:pt x="828" y="3363"/>
                    <a:pt x="825" y="3364"/>
                  </a:cubicBezTo>
                  <a:cubicBezTo>
                    <a:pt x="818" y="3365"/>
                    <a:pt x="806" y="3367"/>
                    <a:pt x="821" y="3368"/>
                  </a:cubicBezTo>
                  <a:cubicBezTo>
                    <a:pt x="832" y="3369"/>
                    <a:pt x="807" y="3369"/>
                    <a:pt x="818" y="3370"/>
                  </a:cubicBezTo>
                  <a:cubicBezTo>
                    <a:pt x="829" y="3371"/>
                    <a:pt x="828" y="3372"/>
                    <a:pt x="832" y="3373"/>
                  </a:cubicBezTo>
                  <a:cubicBezTo>
                    <a:pt x="840" y="3374"/>
                    <a:pt x="816" y="3375"/>
                    <a:pt x="829" y="3377"/>
                  </a:cubicBezTo>
                  <a:cubicBezTo>
                    <a:pt x="848" y="3379"/>
                    <a:pt x="824" y="3382"/>
                    <a:pt x="833" y="3384"/>
                  </a:cubicBezTo>
                  <a:cubicBezTo>
                    <a:pt x="900" y="3390"/>
                    <a:pt x="856" y="3401"/>
                    <a:pt x="905" y="3402"/>
                  </a:cubicBezTo>
                  <a:cubicBezTo>
                    <a:pt x="908" y="3403"/>
                    <a:pt x="915" y="3404"/>
                    <a:pt x="910" y="3404"/>
                  </a:cubicBezTo>
                  <a:cubicBezTo>
                    <a:pt x="883" y="3405"/>
                    <a:pt x="896" y="3406"/>
                    <a:pt x="895" y="3407"/>
                  </a:cubicBezTo>
                  <a:cubicBezTo>
                    <a:pt x="907" y="3427"/>
                    <a:pt x="840" y="3419"/>
                    <a:pt x="837" y="3427"/>
                  </a:cubicBezTo>
                  <a:cubicBezTo>
                    <a:pt x="836" y="3428"/>
                    <a:pt x="831" y="3429"/>
                    <a:pt x="836" y="3430"/>
                  </a:cubicBezTo>
                  <a:cubicBezTo>
                    <a:pt x="847" y="3432"/>
                    <a:pt x="821" y="3434"/>
                    <a:pt x="815" y="3435"/>
                  </a:cubicBezTo>
                  <a:cubicBezTo>
                    <a:pt x="853" y="3435"/>
                    <a:pt x="795" y="3436"/>
                    <a:pt x="824" y="3437"/>
                  </a:cubicBezTo>
                  <a:cubicBezTo>
                    <a:pt x="803" y="3439"/>
                    <a:pt x="822" y="3449"/>
                    <a:pt x="773" y="3449"/>
                  </a:cubicBezTo>
                  <a:cubicBezTo>
                    <a:pt x="786" y="3449"/>
                    <a:pt x="798" y="3450"/>
                    <a:pt x="810" y="3450"/>
                  </a:cubicBezTo>
                  <a:cubicBezTo>
                    <a:pt x="797" y="3452"/>
                    <a:pt x="749" y="3453"/>
                    <a:pt x="759" y="3456"/>
                  </a:cubicBezTo>
                  <a:cubicBezTo>
                    <a:pt x="763" y="3458"/>
                    <a:pt x="781" y="3459"/>
                    <a:pt x="767" y="3460"/>
                  </a:cubicBezTo>
                  <a:cubicBezTo>
                    <a:pt x="743" y="3462"/>
                    <a:pt x="755" y="3464"/>
                    <a:pt x="749" y="3465"/>
                  </a:cubicBezTo>
                  <a:cubicBezTo>
                    <a:pt x="744" y="3467"/>
                    <a:pt x="765" y="3468"/>
                    <a:pt x="729" y="3469"/>
                  </a:cubicBezTo>
                  <a:cubicBezTo>
                    <a:pt x="747" y="3470"/>
                    <a:pt x="750" y="3470"/>
                    <a:pt x="730" y="3471"/>
                  </a:cubicBezTo>
                  <a:cubicBezTo>
                    <a:pt x="762" y="3472"/>
                    <a:pt x="760" y="3474"/>
                    <a:pt x="732" y="3475"/>
                  </a:cubicBezTo>
                  <a:cubicBezTo>
                    <a:pt x="764" y="3477"/>
                    <a:pt x="744" y="3479"/>
                    <a:pt x="749" y="3481"/>
                  </a:cubicBezTo>
                  <a:cubicBezTo>
                    <a:pt x="694" y="3483"/>
                    <a:pt x="762" y="3487"/>
                    <a:pt x="708" y="3489"/>
                  </a:cubicBezTo>
                  <a:cubicBezTo>
                    <a:pt x="734" y="3490"/>
                    <a:pt x="719" y="3491"/>
                    <a:pt x="732" y="3491"/>
                  </a:cubicBezTo>
                  <a:cubicBezTo>
                    <a:pt x="752" y="3492"/>
                    <a:pt x="732" y="3493"/>
                    <a:pt x="733" y="3493"/>
                  </a:cubicBezTo>
                  <a:cubicBezTo>
                    <a:pt x="771" y="3494"/>
                    <a:pt x="719" y="3494"/>
                    <a:pt x="739" y="3495"/>
                  </a:cubicBezTo>
                  <a:cubicBezTo>
                    <a:pt x="758" y="3496"/>
                    <a:pt x="774" y="3498"/>
                    <a:pt x="749" y="3499"/>
                  </a:cubicBezTo>
                  <a:cubicBezTo>
                    <a:pt x="753" y="3500"/>
                    <a:pt x="780" y="3503"/>
                    <a:pt x="782" y="3504"/>
                  </a:cubicBezTo>
                  <a:cubicBezTo>
                    <a:pt x="781" y="3504"/>
                    <a:pt x="771" y="3506"/>
                    <a:pt x="775" y="3506"/>
                  </a:cubicBezTo>
                  <a:cubicBezTo>
                    <a:pt x="813" y="3506"/>
                    <a:pt x="749" y="3507"/>
                    <a:pt x="783" y="3508"/>
                  </a:cubicBezTo>
                  <a:cubicBezTo>
                    <a:pt x="789" y="3508"/>
                    <a:pt x="779" y="3509"/>
                    <a:pt x="780" y="3510"/>
                  </a:cubicBezTo>
                  <a:cubicBezTo>
                    <a:pt x="783" y="3512"/>
                    <a:pt x="794" y="3511"/>
                    <a:pt x="791" y="3516"/>
                  </a:cubicBezTo>
                  <a:cubicBezTo>
                    <a:pt x="795" y="3529"/>
                    <a:pt x="778" y="3533"/>
                    <a:pt x="794" y="3532"/>
                  </a:cubicBezTo>
                  <a:cubicBezTo>
                    <a:pt x="818" y="3534"/>
                    <a:pt x="783" y="3534"/>
                    <a:pt x="791" y="3535"/>
                  </a:cubicBezTo>
                  <a:cubicBezTo>
                    <a:pt x="812" y="3537"/>
                    <a:pt x="801" y="3537"/>
                    <a:pt x="796" y="3539"/>
                  </a:cubicBezTo>
                  <a:cubicBezTo>
                    <a:pt x="811" y="3540"/>
                    <a:pt x="835" y="3541"/>
                    <a:pt x="814" y="3542"/>
                  </a:cubicBezTo>
                  <a:cubicBezTo>
                    <a:pt x="806" y="3543"/>
                    <a:pt x="824" y="3544"/>
                    <a:pt x="833" y="3545"/>
                  </a:cubicBezTo>
                  <a:cubicBezTo>
                    <a:pt x="840" y="3546"/>
                    <a:pt x="854" y="3546"/>
                    <a:pt x="836" y="3547"/>
                  </a:cubicBezTo>
                  <a:cubicBezTo>
                    <a:pt x="1217" y="3610"/>
                    <a:pt x="1864" y="3584"/>
                    <a:pt x="2376" y="3591"/>
                  </a:cubicBezTo>
                  <a:cubicBezTo>
                    <a:pt x="2290" y="3590"/>
                    <a:pt x="2226" y="3589"/>
                    <a:pt x="2185" y="3583"/>
                  </a:cubicBezTo>
                  <a:cubicBezTo>
                    <a:pt x="2262" y="3573"/>
                    <a:pt x="2396" y="3574"/>
                    <a:pt x="2471" y="3566"/>
                  </a:cubicBezTo>
                  <a:cubicBezTo>
                    <a:pt x="2445" y="3561"/>
                    <a:pt x="2716" y="3551"/>
                    <a:pt x="2729" y="3546"/>
                  </a:cubicBezTo>
                  <a:cubicBezTo>
                    <a:pt x="2721" y="3545"/>
                    <a:pt x="2720" y="3544"/>
                    <a:pt x="2740" y="3543"/>
                  </a:cubicBezTo>
                  <a:cubicBezTo>
                    <a:pt x="2748" y="3543"/>
                    <a:pt x="2730" y="3541"/>
                    <a:pt x="2728" y="3541"/>
                  </a:cubicBezTo>
                  <a:cubicBezTo>
                    <a:pt x="2727" y="3539"/>
                    <a:pt x="2781" y="3539"/>
                    <a:pt x="2757" y="3538"/>
                  </a:cubicBezTo>
                  <a:cubicBezTo>
                    <a:pt x="2750" y="3537"/>
                    <a:pt x="2773" y="3536"/>
                    <a:pt x="2767" y="3536"/>
                  </a:cubicBezTo>
                  <a:cubicBezTo>
                    <a:pt x="2744" y="3534"/>
                    <a:pt x="2804" y="3534"/>
                    <a:pt x="2774" y="3533"/>
                  </a:cubicBezTo>
                  <a:cubicBezTo>
                    <a:pt x="2749" y="3532"/>
                    <a:pt x="2786" y="3531"/>
                    <a:pt x="2789" y="3530"/>
                  </a:cubicBezTo>
                  <a:cubicBezTo>
                    <a:pt x="2793" y="3528"/>
                    <a:pt x="2823" y="3527"/>
                    <a:pt x="2791" y="3526"/>
                  </a:cubicBezTo>
                  <a:cubicBezTo>
                    <a:pt x="2809" y="3524"/>
                    <a:pt x="2831" y="3522"/>
                    <a:pt x="2848" y="3520"/>
                  </a:cubicBezTo>
                  <a:cubicBezTo>
                    <a:pt x="2775" y="3517"/>
                    <a:pt x="2933" y="3514"/>
                    <a:pt x="2853" y="3510"/>
                  </a:cubicBezTo>
                  <a:cubicBezTo>
                    <a:pt x="2872" y="3510"/>
                    <a:pt x="2892" y="3509"/>
                    <a:pt x="2914" y="3508"/>
                  </a:cubicBezTo>
                  <a:cubicBezTo>
                    <a:pt x="2915" y="3504"/>
                    <a:pt x="2913" y="3504"/>
                    <a:pt x="2928" y="3503"/>
                  </a:cubicBezTo>
                  <a:cubicBezTo>
                    <a:pt x="2952" y="3502"/>
                    <a:pt x="2901" y="3501"/>
                    <a:pt x="2928" y="3500"/>
                  </a:cubicBezTo>
                  <a:cubicBezTo>
                    <a:pt x="2950" y="3499"/>
                    <a:pt x="2933" y="3498"/>
                    <a:pt x="2917" y="3498"/>
                  </a:cubicBezTo>
                  <a:cubicBezTo>
                    <a:pt x="2970" y="3498"/>
                    <a:pt x="2994" y="3487"/>
                    <a:pt x="3014" y="3481"/>
                  </a:cubicBezTo>
                  <a:cubicBezTo>
                    <a:pt x="2997" y="3479"/>
                    <a:pt x="3027" y="3479"/>
                    <a:pt x="3019" y="3477"/>
                  </a:cubicBezTo>
                  <a:cubicBezTo>
                    <a:pt x="3004" y="3475"/>
                    <a:pt x="2981" y="3473"/>
                    <a:pt x="3012" y="3470"/>
                  </a:cubicBezTo>
                  <a:cubicBezTo>
                    <a:pt x="3025" y="3469"/>
                    <a:pt x="3003" y="3468"/>
                    <a:pt x="2997" y="3466"/>
                  </a:cubicBezTo>
                  <a:cubicBezTo>
                    <a:pt x="3020" y="3464"/>
                    <a:pt x="3018" y="3463"/>
                    <a:pt x="3039" y="3461"/>
                  </a:cubicBezTo>
                  <a:cubicBezTo>
                    <a:pt x="3089" y="3457"/>
                    <a:pt x="3042" y="3455"/>
                    <a:pt x="3044" y="3452"/>
                  </a:cubicBezTo>
                  <a:cubicBezTo>
                    <a:pt x="3056" y="3451"/>
                    <a:pt x="3029" y="3449"/>
                    <a:pt x="3059" y="3448"/>
                  </a:cubicBezTo>
                  <a:cubicBezTo>
                    <a:pt x="3064" y="3448"/>
                    <a:pt x="3062" y="3447"/>
                    <a:pt x="3056" y="3447"/>
                  </a:cubicBezTo>
                  <a:cubicBezTo>
                    <a:pt x="3011" y="3446"/>
                    <a:pt x="3067" y="3442"/>
                    <a:pt x="3019" y="3438"/>
                  </a:cubicBezTo>
                  <a:cubicBezTo>
                    <a:pt x="3002" y="3436"/>
                    <a:pt x="3046" y="3437"/>
                    <a:pt x="3060" y="3436"/>
                  </a:cubicBezTo>
                  <a:cubicBezTo>
                    <a:pt x="3062" y="3429"/>
                    <a:pt x="3056" y="3430"/>
                    <a:pt x="3048" y="3428"/>
                  </a:cubicBezTo>
                  <a:cubicBezTo>
                    <a:pt x="3037" y="3427"/>
                    <a:pt x="3087" y="3426"/>
                    <a:pt x="3048" y="3425"/>
                  </a:cubicBezTo>
                  <a:cubicBezTo>
                    <a:pt x="3057" y="3424"/>
                    <a:pt x="3031" y="3423"/>
                    <a:pt x="3039" y="3421"/>
                  </a:cubicBezTo>
                  <a:cubicBezTo>
                    <a:pt x="3047" y="3420"/>
                    <a:pt x="3023" y="3418"/>
                    <a:pt x="3059" y="3417"/>
                  </a:cubicBezTo>
                  <a:cubicBezTo>
                    <a:pt x="3065" y="3417"/>
                    <a:pt x="3064" y="3416"/>
                    <a:pt x="3057" y="3415"/>
                  </a:cubicBezTo>
                  <a:cubicBezTo>
                    <a:pt x="3022" y="3414"/>
                    <a:pt x="3045" y="3415"/>
                    <a:pt x="3038" y="3396"/>
                  </a:cubicBezTo>
                  <a:cubicBezTo>
                    <a:pt x="3038" y="3395"/>
                    <a:pt x="3028" y="3394"/>
                    <a:pt x="3030" y="3393"/>
                  </a:cubicBezTo>
                  <a:cubicBezTo>
                    <a:pt x="3031" y="3392"/>
                    <a:pt x="3014" y="3391"/>
                    <a:pt x="3038" y="3390"/>
                  </a:cubicBezTo>
                  <a:cubicBezTo>
                    <a:pt x="3004" y="3388"/>
                    <a:pt x="2999" y="3385"/>
                    <a:pt x="2994" y="3383"/>
                  </a:cubicBezTo>
                  <a:cubicBezTo>
                    <a:pt x="2981" y="3380"/>
                    <a:pt x="2978" y="3382"/>
                    <a:pt x="2943" y="3376"/>
                  </a:cubicBezTo>
                  <a:cubicBezTo>
                    <a:pt x="2934" y="3376"/>
                    <a:pt x="2955" y="3374"/>
                    <a:pt x="2955" y="3373"/>
                  </a:cubicBezTo>
                  <a:cubicBezTo>
                    <a:pt x="2931" y="3360"/>
                    <a:pt x="2931" y="3365"/>
                    <a:pt x="2883" y="3361"/>
                  </a:cubicBezTo>
                  <a:cubicBezTo>
                    <a:pt x="2813" y="3358"/>
                    <a:pt x="2885" y="3357"/>
                    <a:pt x="2843" y="3353"/>
                  </a:cubicBezTo>
                  <a:cubicBezTo>
                    <a:pt x="2836" y="3352"/>
                    <a:pt x="2846" y="3351"/>
                    <a:pt x="2842" y="3350"/>
                  </a:cubicBezTo>
                  <a:cubicBezTo>
                    <a:pt x="2840" y="3350"/>
                    <a:pt x="2851" y="3348"/>
                    <a:pt x="2846" y="3348"/>
                  </a:cubicBezTo>
                  <a:cubicBezTo>
                    <a:pt x="2808" y="3348"/>
                    <a:pt x="2870" y="3347"/>
                    <a:pt x="2839" y="3346"/>
                  </a:cubicBezTo>
                  <a:cubicBezTo>
                    <a:pt x="2804" y="3340"/>
                    <a:pt x="2784" y="3340"/>
                    <a:pt x="2748" y="3341"/>
                  </a:cubicBezTo>
                  <a:cubicBezTo>
                    <a:pt x="2744" y="3325"/>
                    <a:pt x="2744" y="3330"/>
                    <a:pt x="2686" y="3324"/>
                  </a:cubicBezTo>
                  <a:cubicBezTo>
                    <a:pt x="2674" y="3312"/>
                    <a:pt x="2604" y="3316"/>
                    <a:pt x="2578" y="3301"/>
                  </a:cubicBezTo>
                  <a:cubicBezTo>
                    <a:pt x="2556" y="3298"/>
                    <a:pt x="2563" y="3293"/>
                    <a:pt x="2549" y="3293"/>
                  </a:cubicBezTo>
                  <a:cubicBezTo>
                    <a:pt x="2550" y="3293"/>
                    <a:pt x="2565" y="3292"/>
                    <a:pt x="2558" y="3291"/>
                  </a:cubicBezTo>
                  <a:cubicBezTo>
                    <a:pt x="2508" y="3290"/>
                    <a:pt x="2584" y="3288"/>
                    <a:pt x="2520" y="3286"/>
                  </a:cubicBezTo>
                  <a:cubicBezTo>
                    <a:pt x="2500" y="3285"/>
                    <a:pt x="2486" y="3284"/>
                    <a:pt x="2500" y="3284"/>
                  </a:cubicBezTo>
                  <a:cubicBezTo>
                    <a:pt x="2532" y="3282"/>
                    <a:pt x="2488" y="3282"/>
                    <a:pt x="2496" y="3281"/>
                  </a:cubicBezTo>
                  <a:cubicBezTo>
                    <a:pt x="2463" y="3268"/>
                    <a:pt x="2389" y="3275"/>
                    <a:pt x="2352" y="3261"/>
                  </a:cubicBezTo>
                  <a:cubicBezTo>
                    <a:pt x="2350" y="3259"/>
                    <a:pt x="2365" y="3257"/>
                    <a:pt x="2313" y="3256"/>
                  </a:cubicBezTo>
                  <a:cubicBezTo>
                    <a:pt x="2302" y="3255"/>
                    <a:pt x="2311" y="3254"/>
                    <a:pt x="2311" y="3253"/>
                  </a:cubicBezTo>
                  <a:cubicBezTo>
                    <a:pt x="2329" y="3253"/>
                    <a:pt x="2341" y="3253"/>
                    <a:pt x="2348" y="3253"/>
                  </a:cubicBezTo>
                  <a:cubicBezTo>
                    <a:pt x="2342" y="3252"/>
                    <a:pt x="2334" y="3252"/>
                    <a:pt x="2334" y="3251"/>
                  </a:cubicBezTo>
                  <a:cubicBezTo>
                    <a:pt x="2374" y="3251"/>
                    <a:pt x="2339" y="3237"/>
                    <a:pt x="2393" y="3235"/>
                  </a:cubicBezTo>
                  <a:cubicBezTo>
                    <a:pt x="2406" y="3234"/>
                    <a:pt x="2421" y="3233"/>
                    <a:pt x="2412" y="3232"/>
                  </a:cubicBezTo>
                  <a:cubicBezTo>
                    <a:pt x="2369" y="3230"/>
                    <a:pt x="2413" y="3229"/>
                    <a:pt x="2438" y="3227"/>
                  </a:cubicBezTo>
                  <a:cubicBezTo>
                    <a:pt x="2446" y="3227"/>
                    <a:pt x="2450" y="3226"/>
                    <a:pt x="2456" y="3225"/>
                  </a:cubicBezTo>
                  <a:cubicBezTo>
                    <a:pt x="2485" y="3223"/>
                    <a:pt x="2479" y="3219"/>
                    <a:pt x="2476" y="3216"/>
                  </a:cubicBezTo>
                  <a:cubicBezTo>
                    <a:pt x="2469" y="3212"/>
                    <a:pt x="2554" y="3212"/>
                    <a:pt x="2499" y="3209"/>
                  </a:cubicBezTo>
                  <a:cubicBezTo>
                    <a:pt x="2468" y="3207"/>
                    <a:pt x="2468" y="3205"/>
                    <a:pt x="2498" y="3204"/>
                  </a:cubicBezTo>
                  <a:cubicBezTo>
                    <a:pt x="2507" y="3203"/>
                    <a:pt x="2528" y="3203"/>
                    <a:pt x="2498" y="3202"/>
                  </a:cubicBezTo>
                  <a:cubicBezTo>
                    <a:pt x="2522" y="3201"/>
                    <a:pt x="2519" y="3201"/>
                    <a:pt x="2519" y="3200"/>
                  </a:cubicBezTo>
                  <a:cubicBezTo>
                    <a:pt x="2516" y="3183"/>
                    <a:pt x="2542" y="3193"/>
                    <a:pt x="2555" y="3190"/>
                  </a:cubicBezTo>
                  <a:cubicBezTo>
                    <a:pt x="2480" y="3186"/>
                    <a:pt x="2558" y="3170"/>
                    <a:pt x="2452" y="3173"/>
                  </a:cubicBezTo>
                  <a:cubicBezTo>
                    <a:pt x="2566" y="3172"/>
                    <a:pt x="2385" y="3159"/>
                    <a:pt x="2375" y="3158"/>
                  </a:cubicBezTo>
                  <a:cubicBezTo>
                    <a:pt x="2398" y="3157"/>
                    <a:pt x="2368" y="3156"/>
                    <a:pt x="2372" y="3155"/>
                  </a:cubicBezTo>
                  <a:cubicBezTo>
                    <a:pt x="2380" y="3154"/>
                    <a:pt x="2357" y="3152"/>
                    <a:pt x="2393" y="3151"/>
                  </a:cubicBezTo>
                  <a:cubicBezTo>
                    <a:pt x="2369" y="3151"/>
                    <a:pt x="2359" y="3150"/>
                    <a:pt x="2383" y="3149"/>
                  </a:cubicBezTo>
                  <a:cubicBezTo>
                    <a:pt x="2416" y="3147"/>
                    <a:pt x="2359" y="3147"/>
                    <a:pt x="2374" y="3146"/>
                  </a:cubicBezTo>
                  <a:cubicBezTo>
                    <a:pt x="2423" y="3141"/>
                    <a:pt x="2381" y="3143"/>
                    <a:pt x="2430" y="3137"/>
                  </a:cubicBezTo>
                  <a:cubicBezTo>
                    <a:pt x="2435" y="3137"/>
                    <a:pt x="2424" y="3136"/>
                    <a:pt x="2425" y="3136"/>
                  </a:cubicBezTo>
                  <a:cubicBezTo>
                    <a:pt x="2428" y="3135"/>
                    <a:pt x="2443" y="3134"/>
                    <a:pt x="2429" y="3133"/>
                  </a:cubicBezTo>
                  <a:cubicBezTo>
                    <a:pt x="2391" y="3133"/>
                    <a:pt x="2457" y="3132"/>
                    <a:pt x="2421" y="3131"/>
                  </a:cubicBezTo>
                  <a:cubicBezTo>
                    <a:pt x="2412" y="3131"/>
                    <a:pt x="2415" y="3129"/>
                    <a:pt x="2426" y="3128"/>
                  </a:cubicBezTo>
                  <a:cubicBezTo>
                    <a:pt x="2438" y="3127"/>
                    <a:pt x="2396" y="3127"/>
                    <a:pt x="2434" y="3126"/>
                  </a:cubicBezTo>
                  <a:cubicBezTo>
                    <a:pt x="2428" y="3125"/>
                    <a:pt x="2451" y="3124"/>
                    <a:pt x="2455" y="3123"/>
                  </a:cubicBezTo>
                  <a:cubicBezTo>
                    <a:pt x="2456" y="3116"/>
                    <a:pt x="2470" y="3116"/>
                    <a:pt x="2476" y="3114"/>
                  </a:cubicBezTo>
                  <a:cubicBezTo>
                    <a:pt x="2483" y="3109"/>
                    <a:pt x="2519" y="3108"/>
                    <a:pt x="2535" y="3104"/>
                  </a:cubicBezTo>
                  <a:cubicBezTo>
                    <a:pt x="2494" y="3103"/>
                    <a:pt x="2558" y="3102"/>
                    <a:pt x="2526" y="3102"/>
                  </a:cubicBezTo>
                  <a:cubicBezTo>
                    <a:pt x="2506" y="3101"/>
                    <a:pt x="2545" y="3100"/>
                    <a:pt x="2519" y="3099"/>
                  </a:cubicBezTo>
                  <a:cubicBezTo>
                    <a:pt x="2543" y="3094"/>
                    <a:pt x="2552" y="3091"/>
                    <a:pt x="2581" y="3086"/>
                  </a:cubicBezTo>
                  <a:cubicBezTo>
                    <a:pt x="2591" y="3083"/>
                    <a:pt x="2558" y="3079"/>
                    <a:pt x="2601" y="3076"/>
                  </a:cubicBezTo>
                  <a:cubicBezTo>
                    <a:pt x="2605" y="3076"/>
                    <a:pt x="2606" y="3075"/>
                    <a:pt x="2601" y="3075"/>
                  </a:cubicBezTo>
                  <a:cubicBezTo>
                    <a:pt x="2572" y="3074"/>
                    <a:pt x="2572" y="3073"/>
                    <a:pt x="2600" y="3071"/>
                  </a:cubicBezTo>
                  <a:cubicBezTo>
                    <a:pt x="2550" y="3069"/>
                    <a:pt x="2606" y="3071"/>
                    <a:pt x="2601" y="3067"/>
                  </a:cubicBezTo>
                  <a:cubicBezTo>
                    <a:pt x="2596" y="3066"/>
                    <a:pt x="2574" y="3064"/>
                    <a:pt x="2584" y="3064"/>
                  </a:cubicBezTo>
                  <a:cubicBezTo>
                    <a:pt x="2612" y="3063"/>
                    <a:pt x="2573" y="3062"/>
                    <a:pt x="2579" y="3061"/>
                  </a:cubicBezTo>
                  <a:cubicBezTo>
                    <a:pt x="2586" y="3060"/>
                    <a:pt x="2583" y="3058"/>
                    <a:pt x="2580" y="3057"/>
                  </a:cubicBezTo>
                  <a:cubicBezTo>
                    <a:pt x="2561" y="3055"/>
                    <a:pt x="2562" y="3047"/>
                    <a:pt x="2556" y="3046"/>
                  </a:cubicBezTo>
                  <a:cubicBezTo>
                    <a:pt x="2530" y="3041"/>
                    <a:pt x="2519" y="3043"/>
                    <a:pt x="2518" y="3036"/>
                  </a:cubicBezTo>
                  <a:cubicBezTo>
                    <a:pt x="2513" y="3022"/>
                    <a:pt x="2536" y="3028"/>
                    <a:pt x="2498" y="3025"/>
                  </a:cubicBezTo>
                  <a:cubicBezTo>
                    <a:pt x="2550" y="3024"/>
                    <a:pt x="2482" y="3023"/>
                    <a:pt x="2515" y="3022"/>
                  </a:cubicBezTo>
                  <a:cubicBezTo>
                    <a:pt x="2486" y="3021"/>
                    <a:pt x="2522" y="3020"/>
                    <a:pt x="2519" y="3019"/>
                  </a:cubicBezTo>
                  <a:cubicBezTo>
                    <a:pt x="2516" y="3018"/>
                    <a:pt x="2518" y="3017"/>
                    <a:pt x="2518" y="3016"/>
                  </a:cubicBezTo>
                  <a:cubicBezTo>
                    <a:pt x="2519" y="3015"/>
                    <a:pt x="2493" y="3015"/>
                    <a:pt x="2515" y="3014"/>
                  </a:cubicBezTo>
                  <a:cubicBezTo>
                    <a:pt x="2529" y="3013"/>
                    <a:pt x="2523" y="3011"/>
                    <a:pt x="2507" y="3010"/>
                  </a:cubicBezTo>
                  <a:cubicBezTo>
                    <a:pt x="2473" y="3009"/>
                    <a:pt x="2546" y="3008"/>
                    <a:pt x="2518" y="3007"/>
                  </a:cubicBezTo>
                  <a:cubicBezTo>
                    <a:pt x="2482" y="3005"/>
                    <a:pt x="2499" y="3003"/>
                    <a:pt x="2499" y="3002"/>
                  </a:cubicBezTo>
                  <a:cubicBezTo>
                    <a:pt x="2500" y="3000"/>
                    <a:pt x="2479" y="2998"/>
                    <a:pt x="2518" y="2997"/>
                  </a:cubicBezTo>
                  <a:cubicBezTo>
                    <a:pt x="2465" y="2995"/>
                    <a:pt x="2519" y="2990"/>
                    <a:pt x="2532" y="2985"/>
                  </a:cubicBezTo>
                  <a:cubicBezTo>
                    <a:pt x="2542" y="2984"/>
                    <a:pt x="2499" y="2982"/>
                    <a:pt x="2537" y="2981"/>
                  </a:cubicBezTo>
                  <a:cubicBezTo>
                    <a:pt x="2508" y="2981"/>
                    <a:pt x="2543" y="2980"/>
                    <a:pt x="2540" y="2979"/>
                  </a:cubicBezTo>
                  <a:cubicBezTo>
                    <a:pt x="2531" y="2969"/>
                    <a:pt x="2565" y="2963"/>
                    <a:pt x="2581" y="2961"/>
                  </a:cubicBezTo>
                  <a:cubicBezTo>
                    <a:pt x="2531" y="2960"/>
                    <a:pt x="2575" y="2958"/>
                    <a:pt x="2584" y="2958"/>
                  </a:cubicBezTo>
                  <a:cubicBezTo>
                    <a:pt x="2636" y="2946"/>
                    <a:pt x="2594" y="2949"/>
                    <a:pt x="2662" y="2943"/>
                  </a:cubicBezTo>
                  <a:lnTo>
                    <a:pt x="2652" y="2942"/>
                  </a:lnTo>
                  <a:cubicBezTo>
                    <a:pt x="2641" y="2939"/>
                    <a:pt x="2634" y="2937"/>
                    <a:pt x="2663" y="2934"/>
                  </a:cubicBezTo>
                  <a:cubicBezTo>
                    <a:pt x="2716" y="2929"/>
                    <a:pt x="2721" y="2925"/>
                    <a:pt x="2748" y="2917"/>
                  </a:cubicBezTo>
                  <a:cubicBezTo>
                    <a:pt x="2750" y="2916"/>
                    <a:pt x="2766" y="2915"/>
                    <a:pt x="2767" y="2914"/>
                  </a:cubicBezTo>
                  <a:cubicBezTo>
                    <a:pt x="2769" y="2913"/>
                    <a:pt x="2748" y="2912"/>
                    <a:pt x="2758" y="2911"/>
                  </a:cubicBezTo>
                  <a:cubicBezTo>
                    <a:pt x="2780" y="2910"/>
                    <a:pt x="2747" y="2909"/>
                    <a:pt x="2752" y="2909"/>
                  </a:cubicBezTo>
                  <a:cubicBezTo>
                    <a:pt x="2784" y="2908"/>
                    <a:pt x="2727" y="2908"/>
                    <a:pt x="2753" y="2907"/>
                  </a:cubicBezTo>
                  <a:cubicBezTo>
                    <a:pt x="2779" y="2906"/>
                    <a:pt x="2767" y="2904"/>
                    <a:pt x="2761" y="2904"/>
                  </a:cubicBezTo>
                  <a:cubicBezTo>
                    <a:pt x="2736" y="2903"/>
                    <a:pt x="2768" y="2903"/>
                    <a:pt x="2765" y="2902"/>
                  </a:cubicBezTo>
                  <a:cubicBezTo>
                    <a:pt x="2747" y="2902"/>
                    <a:pt x="2750" y="2900"/>
                    <a:pt x="2746" y="2887"/>
                  </a:cubicBezTo>
                  <a:cubicBezTo>
                    <a:pt x="2742" y="2883"/>
                    <a:pt x="2767" y="2879"/>
                    <a:pt x="2731" y="2874"/>
                  </a:cubicBezTo>
                  <a:cubicBezTo>
                    <a:pt x="2779" y="2874"/>
                    <a:pt x="2719" y="2873"/>
                    <a:pt x="2738" y="2872"/>
                  </a:cubicBezTo>
                  <a:cubicBezTo>
                    <a:pt x="2768" y="2871"/>
                    <a:pt x="2731" y="2862"/>
                    <a:pt x="2727" y="2855"/>
                  </a:cubicBezTo>
                  <a:cubicBezTo>
                    <a:pt x="2730" y="2851"/>
                    <a:pt x="2716" y="2850"/>
                    <a:pt x="2690" y="2848"/>
                  </a:cubicBezTo>
                  <a:cubicBezTo>
                    <a:pt x="2725" y="2847"/>
                    <a:pt x="2693" y="2846"/>
                    <a:pt x="2687" y="2845"/>
                  </a:cubicBezTo>
                  <a:cubicBezTo>
                    <a:pt x="2680" y="2844"/>
                    <a:pt x="2689" y="2842"/>
                    <a:pt x="2684" y="2841"/>
                  </a:cubicBezTo>
                  <a:cubicBezTo>
                    <a:pt x="2680" y="2840"/>
                    <a:pt x="2649" y="2839"/>
                    <a:pt x="2666" y="2838"/>
                  </a:cubicBezTo>
                  <a:cubicBezTo>
                    <a:pt x="2687" y="2837"/>
                    <a:pt x="2626" y="2836"/>
                    <a:pt x="2658" y="2835"/>
                  </a:cubicBezTo>
                  <a:cubicBezTo>
                    <a:pt x="2663" y="2835"/>
                    <a:pt x="2628" y="2833"/>
                    <a:pt x="2663" y="2833"/>
                  </a:cubicBezTo>
                  <a:cubicBezTo>
                    <a:pt x="2630" y="2826"/>
                    <a:pt x="2570" y="2829"/>
                    <a:pt x="2581" y="2819"/>
                  </a:cubicBezTo>
                  <a:cubicBezTo>
                    <a:pt x="2514" y="2819"/>
                    <a:pt x="2470" y="2815"/>
                    <a:pt x="2437" y="2809"/>
                  </a:cubicBezTo>
                  <a:cubicBezTo>
                    <a:pt x="2469" y="2808"/>
                    <a:pt x="2433" y="2807"/>
                    <a:pt x="2433" y="2806"/>
                  </a:cubicBezTo>
                  <a:cubicBezTo>
                    <a:pt x="2432" y="2805"/>
                    <a:pt x="2454" y="2804"/>
                    <a:pt x="2457" y="2803"/>
                  </a:cubicBezTo>
                  <a:cubicBezTo>
                    <a:pt x="2460" y="2801"/>
                    <a:pt x="2442" y="2799"/>
                    <a:pt x="2472" y="2798"/>
                  </a:cubicBezTo>
                  <a:cubicBezTo>
                    <a:pt x="2450" y="2797"/>
                    <a:pt x="2445" y="2795"/>
                    <a:pt x="2459" y="2794"/>
                  </a:cubicBezTo>
                  <a:cubicBezTo>
                    <a:pt x="2478" y="2793"/>
                    <a:pt x="2441" y="2791"/>
                    <a:pt x="2454" y="2790"/>
                  </a:cubicBezTo>
                  <a:cubicBezTo>
                    <a:pt x="2458" y="2789"/>
                    <a:pt x="2420" y="2788"/>
                    <a:pt x="2418" y="2788"/>
                  </a:cubicBezTo>
                  <a:cubicBezTo>
                    <a:pt x="2408" y="2792"/>
                    <a:pt x="2427" y="2798"/>
                    <a:pt x="2394" y="2801"/>
                  </a:cubicBezTo>
                  <a:cubicBezTo>
                    <a:pt x="2455" y="2806"/>
                    <a:pt x="2295" y="2798"/>
                    <a:pt x="2349" y="2806"/>
                  </a:cubicBezTo>
                  <a:cubicBezTo>
                    <a:pt x="2311" y="2806"/>
                    <a:pt x="2278" y="2806"/>
                    <a:pt x="2248" y="2805"/>
                  </a:cubicBezTo>
                  <a:cubicBezTo>
                    <a:pt x="2248" y="2801"/>
                    <a:pt x="2248" y="2801"/>
                    <a:pt x="2206" y="2798"/>
                  </a:cubicBezTo>
                  <a:cubicBezTo>
                    <a:pt x="2206" y="2800"/>
                    <a:pt x="2210" y="2801"/>
                    <a:pt x="2205" y="2803"/>
                  </a:cubicBezTo>
                  <a:cubicBezTo>
                    <a:pt x="2202" y="2804"/>
                    <a:pt x="2246" y="2804"/>
                    <a:pt x="2208" y="2805"/>
                  </a:cubicBezTo>
                  <a:cubicBezTo>
                    <a:pt x="2304" y="2808"/>
                    <a:pt x="2160" y="2820"/>
                    <a:pt x="2125" y="2806"/>
                  </a:cubicBezTo>
                  <a:cubicBezTo>
                    <a:pt x="2127" y="2805"/>
                    <a:pt x="2145" y="2803"/>
                    <a:pt x="2155" y="2801"/>
                  </a:cubicBezTo>
                  <a:cubicBezTo>
                    <a:pt x="2121" y="2798"/>
                    <a:pt x="2077" y="2798"/>
                    <a:pt x="2112" y="2795"/>
                  </a:cubicBezTo>
                  <a:cubicBezTo>
                    <a:pt x="2136" y="2793"/>
                    <a:pt x="2109" y="2793"/>
                    <a:pt x="2114" y="2791"/>
                  </a:cubicBezTo>
                  <a:cubicBezTo>
                    <a:pt x="2143" y="2790"/>
                    <a:pt x="2097" y="2790"/>
                    <a:pt x="2109" y="2789"/>
                  </a:cubicBezTo>
                  <a:cubicBezTo>
                    <a:pt x="2129" y="2788"/>
                    <a:pt x="2123" y="2788"/>
                    <a:pt x="2123" y="2784"/>
                  </a:cubicBezTo>
                  <a:cubicBezTo>
                    <a:pt x="2081" y="2780"/>
                    <a:pt x="2182" y="2778"/>
                    <a:pt x="2124" y="2775"/>
                  </a:cubicBezTo>
                  <a:cubicBezTo>
                    <a:pt x="2120" y="2775"/>
                    <a:pt x="2123" y="2774"/>
                    <a:pt x="2129" y="2774"/>
                  </a:cubicBezTo>
                  <a:cubicBezTo>
                    <a:pt x="2155" y="2773"/>
                    <a:pt x="2142" y="2772"/>
                    <a:pt x="2143" y="2771"/>
                  </a:cubicBezTo>
                  <a:cubicBezTo>
                    <a:pt x="2150" y="2763"/>
                    <a:pt x="2125" y="2766"/>
                    <a:pt x="2165" y="2764"/>
                  </a:cubicBezTo>
                  <a:cubicBezTo>
                    <a:pt x="2132" y="2763"/>
                    <a:pt x="2145" y="2762"/>
                    <a:pt x="2144" y="2761"/>
                  </a:cubicBezTo>
                  <a:cubicBezTo>
                    <a:pt x="2139" y="2754"/>
                    <a:pt x="2151" y="2745"/>
                    <a:pt x="2142" y="2743"/>
                  </a:cubicBezTo>
                  <a:cubicBezTo>
                    <a:pt x="2134" y="2742"/>
                    <a:pt x="2182" y="2741"/>
                    <a:pt x="2158" y="2739"/>
                  </a:cubicBezTo>
                  <a:cubicBezTo>
                    <a:pt x="2141" y="2738"/>
                    <a:pt x="2205" y="2736"/>
                    <a:pt x="2185" y="2735"/>
                  </a:cubicBezTo>
                  <a:cubicBezTo>
                    <a:pt x="2228" y="2734"/>
                    <a:pt x="2163" y="2732"/>
                    <a:pt x="2184" y="2731"/>
                  </a:cubicBezTo>
                  <a:cubicBezTo>
                    <a:pt x="2129" y="2729"/>
                    <a:pt x="2194" y="2728"/>
                    <a:pt x="2189" y="2726"/>
                  </a:cubicBezTo>
                  <a:cubicBezTo>
                    <a:pt x="2241" y="2726"/>
                    <a:pt x="2218" y="2724"/>
                    <a:pt x="2248" y="2723"/>
                  </a:cubicBezTo>
                  <a:cubicBezTo>
                    <a:pt x="2248" y="2724"/>
                    <a:pt x="2238" y="2725"/>
                    <a:pt x="2250" y="2726"/>
                  </a:cubicBezTo>
                  <a:cubicBezTo>
                    <a:pt x="2281" y="2727"/>
                    <a:pt x="2251" y="2728"/>
                    <a:pt x="2246" y="2728"/>
                  </a:cubicBezTo>
                  <a:cubicBezTo>
                    <a:pt x="2229" y="2730"/>
                    <a:pt x="2244" y="2732"/>
                    <a:pt x="2255" y="2734"/>
                  </a:cubicBezTo>
                  <a:cubicBezTo>
                    <a:pt x="2266" y="2736"/>
                    <a:pt x="2279" y="2738"/>
                    <a:pt x="2250" y="2739"/>
                  </a:cubicBezTo>
                  <a:cubicBezTo>
                    <a:pt x="2244" y="2740"/>
                    <a:pt x="2242" y="2741"/>
                    <a:pt x="2249" y="2741"/>
                  </a:cubicBezTo>
                  <a:cubicBezTo>
                    <a:pt x="2283" y="2747"/>
                    <a:pt x="2297" y="2746"/>
                    <a:pt x="2311" y="2749"/>
                  </a:cubicBezTo>
                  <a:cubicBezTo>
                    <a:pt x="2306" y="2750"/>
                    <a:pt x="2347" y="2751"/>
                    <a:pt x="2315" y="2752"/>
                  </a:cubicBezTo>
                  <a:cubicBezTo>
                    <a:pt x="2369" y="2755"/>
                    <a:pt x="2292" y="2758"/>
                    <a:pt x="2322" y="2761"/>
                  </a:cubicBezTo>
                  <a:cubicBezTo>
                    <a:pt x="2283" y="2763"/>
                    <a:pt x="2341" y="2764"/>
                    <a:pt x="2346" y="2766"/>
                  </a:cubicBezTo>
                  <a:cubicBezTo>
                    <a:pt x="2427" y="2768"/>
                    <a:pt x="2350" y="2754"/>
                    <a:pt x="2471" y="2756"/>
                  </a:cubicBezTo>
                  <a:cubicBezTo>
                    <a:pt x="2481" y="2757"/>
                    <a:pt x="2472" y="2758"/>
                    <a:pt x="2483" y="2759"/>
                  </a:cubicBezTo>
                  <a:cubicBezTo>
                    <a:pt x="2501" y="2760"/>
                    <a:pt x="2460" y="2761"/>
                    <a:pt x="2478" y="2762"/>
                  </a:cubicBezTo>
                  <a:cubicBezTo>
                    <a:pt x="2506" y="2763"/>
                    <a:pt x="2467" y="2764"/>
                    <a:pt x="2477" y="2765"/>
                  </a:cubicBezTo>
                  <a:cubicBezTo>
                    <a:pt x="2489" y="2766"/>
                    <a:pt x="2492" y="2767"/>
                    <a:pt x="2479" y="2769"/>
                  </a:cubicBezTo>
                  <a:cubicBezTo>
                    <a:pt x="2470" y="2769"/>
                    <a:pt x="2499" y="2770"/>
                    <a:pt x="2486" y="2771"/>
                  </a:cubicBezTo>
                  <a:cubicBezTo>
                    <a:pt x="2520" y="2771"/>
                    <a:pt x="2530" y="2771"/>
                    <a:pt x="2540" y="2770"/>
                  </a:cubicBezTo>
                  <a:cubicBezTo>
                    <a:pt x="2546" y="2769"/>
                    <a:pt x="2569" y="2768"/>
                    <a:pt x="2540" y="2768"/>
                  </a:cubicBezTo>
                  <a:cubicBezTo>
                    <a:pt x="2573" y="2767"/>
                    <a:pt x="2539" y="2766"/>
                    <a:pt x="2548" y="2766"/>
                  </a:cubicBezTo>
                  <a:cubicBezTo>
                    <a:pt x="2556" y="2765"/>
                    <a:pt x="2560" y="2764"/>
                    <a:pt x="2559" y="2764"/>
                  </a:cubicBezTo>
                  <a:cubicBezTo>
                    <a:pt x="2545" y="2761"/>
                    <a:pt x="2657" y="2759"/>
                    <a:pt x="2603" y="2757"/>
                  </a:cubicBezTo>
                  <a:cubicBezTo>
                    <a:pt x="2629" y="2752"/>
                    <a:pt x="2659" y="2746"/>
                    <a:pt x="2680" y="2744"/>
                  </a:cubicBezTo>
                  <a:cubicBezTo>
                    <a:pt x="2625" y="2738"/>
                    <a:pt x="2707" y="2748"/>
                    <a:pt x="2706" y="2732"/>
                  </a:cubicBezTo>
                  <a:cubicBezTo>
                    <a:pt x="2673" y="2731"/>
                    <a:pt x="2708" y="2730"/>
                    <a:pt x="2691" y="2729"/>
                  </a:cubicBezTo>
                  <a:cubicBezTo>
                    <a:pt x="2656" y="2727"/>
                    <a:pt x="2693" y="2722"/>
                    <a:pt x="2667" y="2720"/>
                  </a:cubicBezTo>
                  <a:cubicBezTo>
                    <a:pt x="2650" y="2718"/>
                    <a:pt x="2681" y="2715"/>
                    <a:pt x="2662" y="2714"/>
                  </a:cubicBezTo>
                  <a:cubicBezTo>
                    <a:pt x="2638" y="2713"/>
                    <a:pt x="2669" y="2712"/>
                    <a:pt x="2651" y="2711"/>
                  </a:cubicBezTo>
                  <a:cubicBezTo>
                    <a:pt x="2642" y="2711"/>
                    <a:pt x="2678" y="2710"/>
                    <a:pt x="2649" y="2709"/>
                  </a:cubicBezTo>
                  <a:cubicBezTo>
                    <a:pt x="2635" y="2708"/>
                    <a:pt x="2644" y="2707"/>
                    <a:pt x="2644" y="2705"/>
                  </a:cubicBezTo>
                  <a:cubicBezTo>
                    <a:pt x="2639" y="2698"/>
                    <a:pt x="2655" y="2696"/>
                    <a:pt x="2641" y="2695"/>
                  </a:cubicBezTo>
                  <a:cubicBezTo>
                    <a:pt x="2622" y="2680"/>
                    <a:pt x="2536" y="2669"/>
                    <a:pt x="2483" y="2656"/>
                  </a:cubicBezTo>
                  <a:cubicBezTo>
                    <a:pt x="2521" y="2656"/>
                    <a:pt x="2453" y="2655"/>
                    <a:pt x="2493" y="2654"/>
                  </a:cubicBezTo>
                  <a:cubicBezTo>
                    <a:pt x="2454" y="2647"/>
                    <a:pt x="2430" y="2642"/>
                    <a:pt x="2414" y="2634"/>
                  </a:cubicBezTo>
                  <a:cubicBezTo>
                    <a:pt x="2408" y="2633"/>
                    <a:pt x="2398" y="2631"/>
                    <a:pt x="2390" y="2630"/>
                  </a:cubicBezTo>
                  <a:cubicBezTo>
                    <a:pt x="2381" y="2628"/>
                    <a:pt x="2400" y="2627"/>
                    <a:pt x="2393" y="2625"/>
                  </a:cubicBezTo>
                  <a:cubicBezTo>
                    <a:pt x="2387" y="2624"/>
                    <a:pt x="2380" y="2622"/>
                    <a:pt x="2373" y="2621"/>
                  </a:cubicBezTo>
                  <a:cubicBezTo>
                    <a:pt x="2365" y="2620"/>
                    <a:pt x="2390" y="2618"/>
                    <a:pt x="2358" y="2617"/>
                  </a:cubicBezTo>
                  <a:cubicBezTo>
                    <a:pt x="2369" y="2617"/>
                    <a:pt x="2367" y="2616"/>
                    <a:pt x="2364" y="2616"/>
                  </a:cubicBezTo>
                  <a:cubicBezTo>
                    <a:pt x="2346" y="2614"/>
                    <a:pt x="2451" y="2614"/>
                    <a:pt x="2425" y="2612"/>
                  </a:cubicBezTo>
                  <a:cubicBezTo>
                    <a:pt x="2399" y="2600"/>
                    <a:pt x="2311" y="2604"/>
                    <a:pt x="2331" y="2599"/>
                  </a:cubicBezTo>
                  <a:cubicBezTo>
                    <a:pt x="2298" y="2595"/>
                    <a:pt x="2309" y="2594"/>
                    <a:pt x="2280" y="2591"/>
                  </a:cubicBezTo>
                  <a:cubicBezTo>
                    <a:pt x="2231" y="2591"/>
                    <a:pt x="2251" y="2590"/>
                    <a:pt x="2248" y="2589"/>
                  </a:cubicBezTo>
                  <a:cubicBezTo>
                    <a:pt x="2246" y="2588"/>
                    <a:pt x="2251" y="2587"/>
                    <a:pt x="2247" y="2587"/>
                  </a:cubicBezTo>
                  <a:cubicBezTo>
                    <a:pt x="2239" y="2585"/>
                    <a:pt x="2266" y="2584"/>
                    <a:pt x="2257" y="2582"/>
                  </a:cubicBezTo>
                  <a:cubicBezTo>
                    <a:pt x="2272" y="2582"/>
                    <a:pt x="2303" y="2580"/>
                    <a:pt x="2330" y="2572"/>
                  </a:cubicBezTo>
                  <a:cubicBezTo>
                    <a:pt x="2339" y="2571"/>
                    <a:pt x="2336" y="2569"/>
                    <a:pt x="2330" y="2568"/>
                  </a:cubicBezTo>
                  <a:cubicBezTo>
                    <a:pt x="2324" y="2567"/>
                    <a:pt x="2358" y="2566"/>
                    <a:pt x="2339" y="2566"/>
                  </a:cubicBezTo>
                  <a:cubicBezTo>
                    <a:pt x="2306" y="2564"/>
                    <a:pt x="2357" y="2564"/>
                    <a:pt x="2354" y="2563"/>
                  </a:cubicBezTo>
                  <a:cubicBezTo>
                    <a:pt x="2350" y="2561"/>
                    <a:pt x="2354" y="2558"/>
                    <a:pt x="2322" y="2556"/>
                  </a:cubicBezTo>
                  <a:cubicBezTo>
                    <a:pt x="2280" y="2553"/>
                    <a:pt x="2400" y="2552"/>
                    <a:pt x="2391" y="2550"/>
                  </a:cubicBezTo>
                  <a:cubicBezTo>
                    <a:pt x="2402" y="2548"/>
                    <a:pt x="2384" y="2545"/>
                    <a:pt x="2414" y="2542"/>
                  </a:cubicBezTo>
                  <a:cubicBezTo>
                    <a:pt x="2379" y="2540"/>
                    <a:pt x="2440" y="2538"/>
                    <a:pt x="2434" y="2536"/>
                  </a:cubicBezTo>
                  <a:cubicBezTo>
                    <a:pt x="2403" y="2535"/>
                    <a:pt x="2440" y="2535"/>
                    <a:pt x="2436" y="2534"/>
                  </a:cubicBezTo>
                  <a:cubicBezTo>
                    <a:pt x="2435" y="2533"/>
                    <a:pt x="2449" y="2533"/>
                    <a:pt x="2455" y="2533"/>
                  </a:cubicBezTo>
                  <a:cubicBezTo>
                    <a:pt x="2402" y="2531"/>
                    <a:pt x="2465" y="2529"/>
                    <a:pt x="2437" y="2527"/>
                  </a:cubicBezTo>
                  <a:cubicBezTo>
                    <a:pt x="2418" y="2526"/>
                    <a:pt x="2461" y="2526"/>
                    <a:pt x="2476" y="2526"/>
                  </a:cubicBezTo>
                  <a:cubicBezTo>
                    <a:pt x="2460" y="2525"/>
                    <a:pt x="2442" y="2524"/>
                    <a:pt x="2427" y="2523"/>
                  </a:cubicBezTo>
                  <a:cubicBezTo>
                    <a:pt x="2414" y="2521"/>
                    <a:pt x="2462" y="2519"/>
                    <a:pt x="2475" y="2518"/>
                  </a:cubicBezTo>
                  <a:cubicBezTo>
                    <a:pt x="2477" y="2517"/>
                    <a:pt x="2462" y="2516"/>
                    <a:pt x="2457" y="2515"/>
                  </a:cubicBezTo>
                  <a:cubicBezTo>
                    <a:pt x="2456" y="2515"/>
                    <a:pt x="2469" y="2514"/>
                    <a:pt x="2469" y="2514"/>
                  </a:cubicBezTo>
                  <a:cubicBezTo>
                    <a:pt x="2445" y="2512"/>
                    <a:pt x="2470" y="2513"/>
                    <a:pt x="2476" y="2511"/>
                  </a:cubicBezTo>
                  <a:cubicBezTo>
                    <a:pt x="2479" y="2510"/>
                    <a:pt x="2486" y="2509"/>
                    <a:pt x="2475" y="2508"/>
                  </a:cubicBezTo>
                  <a:cubicBezTo>
                    <a:pt x="2460" y="2507"/>
                    <a:pt x="2510" y="2506"/>
                    <a:pt x="2482" y="2505"/>
                  </a:cubicBezTo>
                  <a:cubicBezTo>
                    <a:pt x="2472" y="2505"/>
                    <a:pt x="2497" y="2503"/>
                    <a:pt x="2490" y="2503"/>
                  </a:cubicBezTo>
                  <a:cubicBezTo>
                    <a:pt x="2476" y="2501"/>
                    <a:pt x="2509" y="2500"/>
                    <a:pt x="2499" y="2499"/>
                  </a:cubicBezTo>
                  <a:cubicBezTo>
                    <a:pt x="2486" y="2498"/>
                    <a:pt x="2480" y="2496"/>
                    <a:pt x="2497" y="2495"/>
                  </a:cubicBezTo>
                  <a:cubicBezTo>
                    <a:pt x="2509" y="2493"/>
                    <a:pt x="2411" y="2488"/>
                    <a:pt x="2397" y="2484"/>
                  </a:cubicBezTo>
                  <a:cubicBezTo>
                    <a:pt x="2373" y="2483"/>
                    <a:pt x="2415" y="2480"/>
                    <a:pt x="2403" y="2479"/>
                  </a:cubicBezTo>
                  <a:cubicBezTo>
                    <a:pt x="2401" y="2477"/>
                    <a:pt x="2448" y="2476"/>
                    <a:pt x="2417" y="2475"/>
                  </a:cubicBezTo>
                  <a:cubicBezTo>
                    <a:pt x="2514" y="2457"/>
                    <a:pt x="2182" y="2452"/>
                    <a:pt x="2141" y="2449"/>
                  </a:cubicBezTo>
                  <a:cubicBezTo>
                    <a:pt x="2113" y="2447"/>
                    <a:pt x="2100" y="2446"/>
                    <a:pt x="2082" y="2433"/>
                  </a:cubicBezTo>
                  <a:cubicBezTo>
                    <a:pt x="2081" y="2432"/>
                    <a:pt x="2030" y="2431"/>
                    <a:pt x="2076" y="2429"/>
                  </a:cubicBezTo>
                  <a:cubicBezTo>
                    <a:pt x="2062" y="2429"/>
                    <a:pt x="2030" y="2428"/>
                    <a:pt x="2020" y="2421"/>
                  </a:cubicBezTo>
                  <a:cubicBezTo>
                    <a:pt x="2024" y="2407"/>
                    <a:pt x="1991" y="2411"/>
                    <a:pt x="1988" y="2408"/>
                  </a:cubicBezTo>
                  <a:cubicBezTo>
                    <a:pt x="1994" y="2407"/>
                    <a:pt x="1969" y="2407"/>
                    <a:pt x="1976" y="2406"/>
                  </a:cubicBezTo>
                  <a:cubicBezTo>
                    <a:pt x="1982" y="2405"/>
                    <a:pt x="1971" y="2404"/>
                    <a:pt x="1995" y="2403"/>
                  </a:cubicBezTo>
                  <a:cubicBezTo>
                    <a:pt x="1993" y="2401"/>
                    <a:pt x="1895" y="2396"/>
                    <a:pt x="1955" y="2393"/>
                  </a:cubicBezTo>
                  <a:cubicBezTo>
                    <a:pt x="1940" y="2390"/>
                    <a:pt x="1908" y="2389"/>
                    <a:pt x="1977" y="2387"/>
                  </a:cubicBezTo>
                  <a:cubicBezTo>
                    <a:pt x="1888" y="2384"/>
                    <a:pt x="2016" y="2381"/>
                    <a:pt x="1930" y="2380"/>
                  </a:cubicBezTo>
                  <a:cubicBezTo>
                    <a:pt x="1905" y="2381"/>
                    <a:pt x="1926" y="2379"/>
                    <a:pt x="1936" y="2380"/>
                  </a:cubicBezTo>
                  <a:cubicBezTo>
                    <a:pt x="1919" y="2381"/>
                    <a:pt x="1941" y="2379"/>
                    <a:pt x="1935" y="2375"/>
                  </a:cubicBezTo>
                  <a:cubicBezTo>
                    <a:pt x="1933" y="2374"/>
                    <a:pt x="1915" y="2372"/>
                    <a:pt x="1925" y="2371"/>
                  </a:cubicBezTo>
                  <a:cubicBezTo>
                    <a:pt x="1947" y="2369"/>
                    <a:pt x="1933" y="2366"/>
                    <a:pt x="1933" y="2364"/>
                  </a:cubicBezTo>
                  <a:cubicBezTo>
                    <a:pt x="1938" y="2361"/>
                    <a:pt x="1851" y="2359"/>
                    <a:pt x="1879" y="2358"/>
                  </a:cubicBezTo>
                  <a:cubicBezTo>
                    <a:pt x="1913" y="2357"/>
                    <a:pt x="1856" y="2357"/>
                    <a:pt x="1886" y="2356"/>
                  </a:cubicBezTo>
                  <a:cubicBezTo>
                    <a:pt x="1945" y="2355"/>
                    <a:pt x="1861" y="2346"/>
                    <a:pt x="1861" y="2344"/>
                  </a:cubicBezTo>
                  <a:cubicBezTo>
                    <a:pt x="1803" y="2338"/>
                    <a:pt x="1813" y="2333"/>
                    <a:pt x="1701" y="2327"/>
                  </a:cubicBezTo>
                  <a:cubicBezTo>
                    <a:pt x="1676" y="2328"/>
                    <a:pt x="1697" y="2326"/>
                    <a:pt x="1707" y="2327"/>
                  </a:cubicBezTo>
                  <a:cubicBezTo>
                    <a:pt x="1703" y="2327"/>
                    <a:pt x="1699" y="2328"/>
                    <a:pt x="1701" y="2327"/>
                  </a:cubicBezTo>
                  <a:cubicBezTo>
                    <a:pt x="1707" y="2326"/>
                    <a:pt x="1661" y="2325"/>
                    <a:pt x="1701" y="2324"/>
                  </a:cubicBezTo>
                  <a:cubicBezTo>
                    <a:pt x="1676" y="2323"/>
                    <a:pt x="1716" y="2322"/>
                    <a:pt x="1707" y="2321"/>
                  </a:cubicBezTo>
                  <a:cubicBezTo>
                    <a:pt x="1703" y="2321"/>
                    <a:pt x="1714" y="2320"/>
                    <a:pt x="1680" y="2320"/>
                  </a:cubicBezTo>
                  <a:cubicBezTo>
                    <a:pt x="1655" y="2321"/>
                    <a:pt x="1676" y="2319"/>
                    <a:pt x="1686" y="2320"/>
                  </a:cubicBezTo>
                  <a:cubicBezTo>
                    <a:pt x="1682" y="2320"/>
                    <a:pt x="1678" y="2320"/>
                    <a:pt x="1680" y="2320"/>
                  </a:cubicBezTo>
                  <a:cubicBezTo>
                    <a:pt x="1646" y="2314"/>
                    <a:pt x="1677" y="2315"/>
                    <a:pt x="1587" y="2314"/>
                  </a:cubicBezTo>
                  <a:cubicBezTo>
                    <a:pt x="1582" y="2313"/>
                    <a:pt x="1577" y="2312"/>
                    <a:pt x="1572" y="2312"/>
                  </a:cubicBezTo>
                  <a:cubicBezTo>
                    <a:pt x="1505" y="2312"/>
                    <a:pt x="1528" y="2310"/>
                    <a:pt x="1523" y="2309"/>
                  </a:cubicBezTo>
                  <a:cubicBezTo>
                    <a:pt x="1518" y="2307"/>
                    <a:pt x="1465" y="2306"/>
                    <a:pt x="1519" y="2304"/>
                  </a:cubicBezTo>
                  <a:cubicBezTo>
                    <a:pt x="1498" y="2304"/>
                    <a:pt x="1500" y="2302"/>
                    <a:pt x="1462" y="2302"/>
                  </a:cubicBezTo>
                  <a:cubicBezTo>
                    <a:pt x="1520" y="2298"/>
                    <a:pt x="1395" y="2300"/>
                    <a:pt x="1457" y="2300"/>
                  </a:cubicBezTo>
                  <a:cubicBezTo>
                    <a:pt x="1453" y="2300"/>
                    <a:pt x="1449" y="2300"/>
                    <a:pt x="1451" y="2300"/>
                  </a:cubicBezTo>
                  <a:cubicBezTo>
                    <a:pt x="1431" y="2297"/>
                    <a:pt x="1325" y="2291"/>
                    <a:pt x="1357" y="2289"/>
                  </a:cubicBezTo>
                  <a:cubicBezTo>
                    <a:pt x="1426" y="2282"/>
                    <a:pt x="1453" y="2271"/>
                    <a:pt x="1500" y="2271"/>
                  </a:cubicBezTo>
                  <a:lnTo>
                    <a:pt x="1500" y="2265"/>
                  </a:lnTo>
                  <a:cubicBezTo>
                    <a:pt x="1541" y="2265"/>
                    <a:pt x="1577" y="2261"/>
                    <a:pt x="1558" y="2259"/>
                  </a:cubicBezTo>
                  <a:cubicBezTo>
                    <a:pt x="1579" y="2258"/>
                    <a:pt x="1603" y="2258"/>
                    <a:pt x="1617" y="2257"/>
                  </a:cubicBezTo>
                  <a:cubicBezTo>
                    <a:pt x="1582" y="2253"/>
                    <a:pt x="1676" y="2252"/>
                    <a:pt x="1666" y="2249"/>
                  </a:cubicBezTo>
                  <a:cubicBezTo>
                    <a:pt x="1729" y="2240"/>
                    <a:pt x="1819" y="2232"/>
                    <a:pt x="1852" y="2218"/>
                  </a:cubicBezTo>
                  <a:cubicBezTo>
                    <a:pt x="1895" y="2214"/>
                    <a:pt x="1880" y="2211"/>
                    <a:pt x="1935" y="2205"/>
                  </a:cubicBezTo>
                  <a:cubicBezTo>
                    <a:pt x="1979" y="2186"/>
                    <a:pt x="1978" y="2193"/>
                    <a:pt x="2019" y="2183"/>
                  </a:cubicBezTo>
                  <a:cubicBezTo>
                    <a:pt x="1987" y="2182"/>
                    <a:pt x="2022" y="2181"/>
                    <a:pt x="2020" y="2180"/>
                  </a:cubicBezTo>
                  <a:cubicBezTo>
                    <a:pt x="2017" y="2179"/>
                    <a:pt x="2008" y="2177"/>
                    <a:pt x="2022" y="2176"/>
                  </a:cubicBezTo>
                  <a:cubicBezTo>
                    <a:pt x="2040" y="2173"/>
                    <a:pt x="2056" y="2172"/>
                    <a:pt x="2061" y="2170"/>
                  </a:cubicBezTo>
                  <a:cubicBezTo>
                    <a:pt x="2057" y="2168"/>
                    <a:pt x="2088" y="2167"/>
                    <a:pt x="2061" y="2166"/>
                  </a:cubicBezTo>
                  <a:cubicBezTo>
                    <a:pt x="2107" y="2165"/>
                    <a:pt x="2041" y="2164"/>
                    <a:pt x="2066" y="2163"/>
                  </a:cubicBezTo>
                  <a:cubicBezTo>
                    <a:pt x="2097" y="2162"/>
                    <a:pt x="2075" y="2161"/>
                    <a:pt x="2081" y="2160"/>
                  </a:cubicBezTo>
                  <a:cubicBezTo>
                    <a:pt x="2086" y="2158"/>
                    <a:pt x="2109" y="2156"/>
                    <a:pt x="2102" y="2155"/>
                  </a:cubicBezTo>
                  <a:cubicBezTo>
                    <a:pt x="2069" y="2154"/>
                    <a:pt x="2087" y="2153"/>
                    <a:pt x="2100" y="2152"/>
                  </a:cubicBezTo>
                  <a:cubicBezTo>
                    <a:pt x="2113" y="2151"/>
                    <a:pt x="2139" y="2150"/>
                    <a:pt x="2104" y="2149"/>
                  </a:cubicBezTo>
                  <a:cubicBezTo>
                    <a:pt x="2106" y="2147"/>
                    <a:pt x="2176" y="2141"/>
                    <a:pt x="2163" y="2137"/>
                  </a:cubicBezTo>
                  <a:cubicBezTo>
                    <a:pt x="2159" y="2136"/>
                    <a:pt x="2192" y="2135"/>
                    <a:pt x="2167" y="2134"/>
                  </a:cubicBezTo>
                  <a:cubicBezTo>
                    <a:pt x="2147" y="2133"/>
                    <a:pt x="2181" y="2132"/>
                    <a:pt x="2184" y="2131"/>
                  </a:cubicBezTo>
                  <a:cubicBezTo>
                    <a:pt x="2180" y="2120"/>
                    <a:pt x="2236" y="2124"/>
                    <a:pt x="2186" y="2121"/>
                  </a:cubicBezTo>
                  <a:cubicBezTo>
                    <a:pt x="2226" y="2120"/>
                    <a:pt x="2199" y="2118"/>
                    <a:pt x="2206" y="2116"/>
                  </a:cubicBezTo>
                  <a:cubicBezTo>
                    <a:pt x="2222" y="2114"/>
                    <a:pt x="2170" y="2111"/>
                    <a:pt x="2186" y="2109"/>
                  </a:cubicBezTo>
                  <a:cubicBezTo>
                    <a:pt x="2235" y="2105"/>
                    <a:pt x="2191" y="2104"/>
                    <a:pt x="2206" y="2097"/>
                  </a:cubicBezTo>
                  <a:cubicBezTo>
                    <a:pt x="2207" y="2091"/>
                    <a:pt x="2190" y="2094"/>
                    <a:pt x="2204" y="2092"/>
                  </a:cubicBezTo>
                  <a:cubicBezTo>
                    <a:pt x="2230" y="2083"/>
                    <a:pt x="2283" y="2078"/>
                    <a:pt x="2290" y="2070"/>
                  </a:cubicBezTo>
                  <a:cubicBezTo>
                    <a:pt x="2277" y="2067"/>
                    <a:pt x="2302" y="2065"/>
                    <a:pt x="2307" y="2064"/>
                  </a:cubicBezTo>
                  <a:cubicBezTo>
                    <a:pt x="2320" y="2063"/>
                    <a:pt x="2308" y="2061"/>
                    <a:pt x="2311" y="2060"/>
                  </a:cubicBezTo>
                  <a:cubicBezTo>
                    <a:pt x="2313" y="2059"/>
                    <a:pt x="2334" y="2057"/>
                    <a:pt x="2323" y="2057"/>
                  </a:cubicBezTo>
                  <a:cubicBezTo>
                    <a:pt x="2299" y="2056"/>
                    <a:pt x="2342" y="2055"/>
                    <a:pt x="2323" y="2055"/>
                  </a:cubicBezTo>
                  <a:cubicBezTo>
                    <a:pt x="2297" y="2054"/>
                    <a:pt x="2352" y="2053"/>
                    <a:pt x="2314" y="2053"/>
                  </a:cubicBezTo>
                  <a:cubicBezTo>
                    <a:pt x="2312" y="2053"/>
                    <a:pt x="2330" y="2051"/>
                    <a:pt x="2324" y="2051"/>
                  </a:cubicBezTo>
                  <a:cubicBezTo>
                    <a:pt x="2294" y="2050"/>
                    <a:pt x="2343" y="2050"/>
                    <a:pt x="2333" y="2049"/>
                  </a:cubicBezTo>
                  <a:cubicBezTo>
                    <a:pt x="2323" y="2048"/>
                    <a:pt x="2331" y="2047"/>
                    <a:pt x="2331" y="2045"/>
                  </a:cubicBezTo>
                  <a:cubicBezTo>
                    <a:pt x="2332" y="2044"/>
                    <a:pt x="2326" y="2043"/>
                    <a:pt x="2350" y="2043"/>
                  </a:cubicBezTo>
                  <a:cubicBezTo>
                    <a:pt x="2321" y="2042"/>
                    <a:pt x="2321" y="2040"/>
                    <a:pt x="2337" y="2039"/>
                  </a:cubicBezTo>
                  <a:cubicBezTo>
                    <a:pt x="2364" y="2038"/>
                    <a:pt x="2306" y="2037"/>
                    <a:pt x="2331" y="2036"/>
                  </a:cubicBezTo>
                  <a:cubicBezTo>
                    <a:pt x="2347" y="2036"/>
                    <a:pt x="2351" y="2036"/>
                    <a:pt x="2373" y="2037"/>
                  </a:cubicBezTo>
                  <a:cubicBezTo>
                    <a:pt x="2362" y="2031"/>
                    <a:pt x="2383" y="2028"/>
                    <a:pt x="2398" y="2024"/>
                  </a:cubicBezTo>
                  <a:cubicBezTo>
                    <a:pt x="2425" y="2022"/>
                    <a:pt x="2388" y="2020"/>
                    <a:pt x="2392" y="2018"/>
                  </a:cubicBezTo>
                  <a:cubicBezTo>
                    <a:pt x="2395" y="2017"/>
                    <a:pt x="2394" y="2016"/>
                    <a:pt x="2378" y="2015"/>
                  </a:cubicBezTo>
                  <a:cubicBezTo>
                    <a:pt x="2360" y="2014"/>
                    <a:pt x="2379" y="2012"/>
                    <a:pt x="2351" y="2010"/>
                  </a:cubicBezTo>
                  <a:cubicBezTo>
                    <a:pt x="2334" y="2009"/>
                    <a:pt x="2390" y="2009"/>
                    <a:pt x="2358" y="2008"/>
                  </a:cubicBezTo>
                  <a:cubicBezTo>
                    <a:pt x="2342" y="2005"/>
                    <a:pt x="2336" y="2006"/>
                    <a:pt x="2308" y="2005"/>
                  </a:cubicBezTo>
                  <a:cubicBezTo>
                    <a:pt x="2339" y="2004"/>
                    <a:pt x="2338" y="2007"/>
                    <a:pt x="2358" y="2001"/>
                  </a:cubicBezTo>
                  <a:cubicBezTo>
                    <a:pt x="2369" y="2000"/>
                    <a:pt x="2344" y="1999"/>
                    <a:pt x="2351" y="1998"/>
                  </a:cubicBezTo>
                  <a:cubicBezTo>
                    <a:pt x="2357" y="1997"/>
                    <a:pt x="2348" y="1996"/>
                    <a:pt x="2353" y="1995"/>
                  </a:cubicBezTo>
                  <a:cubicBezTo>
                    <a:pt x="2357" y="1994"/>
                    <a:pt x="2367" y="1993"/>
                    <a:pt x="2362" y="1992"/>
                  </a:cubicBezTo>
                  <a:cubicBezTo>
                    <a:pt x="2340" y="1987"/>
                    <a:pt x="2366" y="1988"/>
                    <a:pt x="2349" y="1985"/>
                  </a:cubicBezTo>
                  <a:cubicBezTo>
                    <a:pt x="2331" y="1983"/>
                    <a:pt x="2362" y="1982"/>
                    <a:pt x="2352" y="1981"/>
                  </a:cubicBezTo>
                  <a:cubicBezTo>
                    <a:pt x="2343" y="1979"/>
                    <a:pt x="2325" y="1978"/>
                    <a:pt x="2334" y="1977"/>
                  </a:cubicBezTo>
                  <a:cubicBezTo>
                    <a:pt x="2354" y="1974"/>
                    <a:pt x="2333" y="1972"/>
                    <a:pt x="2297" y="1970"/>
                  </a:cubicBezTo>
                  <a:cubicBezTo>
                    <a:pt x="2358" y="1970"/>
                    <a:pt x="2339" y="1951"/>
                    <a:pt x="2270" y="1948"/>
                  </a:cubicBezTo>
                  <a:cubicBezTo>
                    <a:pt x="2293" y="1947"/>
                    <a:pt x="2332" y="1946"/>
                    <a:pt x="2283" y="1945"/>
                  </a:cubicBezTo>
                  <a:cubicBezTo>
                    <a:pt x="2258" y="1946"/>
                    <a:pt x="2280" y="1944"/>
                    <a:pt x="2290" y="1945"/>
                  </a:cubicBezTo>
                  <a:cubicBezTo>
                    <a:pt x="2285" y="1945"/>
                    <a:pt x="2281" y="1946"/>
                    <a:pt x="2283" y="1945"/>
                  </a:cubicBezTo>
                  <a:cubicBezTo>
                    <a:pt x="2257" y="1944"/>
                    <a:pt x="2294" y="1943"/>
                    <a:pt x="2274" y="1942"/>
                  </a:cubicBezTo>
                  <a:cubicBezTo>
                    <a:pt x="2259" y="1941"/>
                    <a:pt x="2239" y="1939"/>
                    <a:pt x="2249" y="1938"/>
                  </a:cubicBezTo>
                  <a:cubicBezTo>
                    <a:pt x="2287" y="1937"/>
                    <a:pt x="2216" y="1935"/>
                    <a:pt x="2267" y="1934"/>
                  </a:cubicBezTo>
                  <a:cubicBezTo>
                    <a:pt x="2210" y="1929"/>
                    <a:pt x="2131" y="1911"/>
                    <a:pt x="2079" y="1900"/>
                  </a:cubicBezTo>
                  <a:cubicBezTo>
                    <a:pt x="2029" y="1899"/>
                    <a:pt x="2048" y="1891"/>
                    <a:pt x="1961" y="1888"/>
                  </a:cubicBezTo>
                  <a:cubicBezTo>
                    <a:pt x="1990" y="1887"/>
                    <a:pt x="1966" y="1886"/>
                    <a:pt x="1979" y="1885"/>
                  </a:cubicBezTo>
                  <a:cubicBezTo>
                    <a:pt x="1993" y="1883"/>
                    <a:pt x="1940" y="1882"/>
                    <a:pt x="1977" y="1881"/>
                  </a:cubicBezTo>
                  <a:cubicBezTo>
                    <a:pt x="1923" y="1862"/>
                    <a:pt x="1705" y="1853"/>
                    <a:pt x="1602" y="1832"/>
                  </a:cubicBezTo>
                  <a:cubicBezTo>
                    <a:pt x="1560" y="1831"/>
                    <a:pt x="1602" y="1829"/>
                    <a:pt x="1564" y="1828"/>
                  </a:cubicBezTo>
                  <a:cubicBezTo>
                    <a:pt x="1616" y="1827"/>
                    <a:pt x="1556" y="1825"/>
                    <a:pt x="1558" y="1824"/>
                  </a:cubicBezTo>
                  <a:cubicBezTo>
                    <a:pt x="1562" y="1821"/>
                    <a:pt x="1573" y="1818"/>
                    <a:pt x="1542" y="1815"/>
                  </a:cubicBezTo>
                  <a:cubicBezTo>
                    <a:pt x="1521" y="1811"/>
                    <a:pt x="1569" y="1810"/>
                    <a:pt x="1578" y="1809"/>
                  </a:cubicBezTo>
                  <a:cubicBezTo>
                    <a:pt x="1565" y="1809"/>
                    <a:pt x="1531" y="1809"/>
                    <a:pt x="1550" y="1808"/>
                  </a:cubicBezTo>
                  <a:cubicBezTo>
                    <a:pt x="1563" y="1807"/>
                    <a:pt x="1582" y="1806"/>
                    <a:pt x="1577" y="1805"/>
                  </a:cubicBezTo>
                  <a:cubicBezTo>
                    <a:pt x="1571" y="1805"/>
                    <a:pt x="1617" y="1804"/>
                    <a:pt x="1590" y="1803"/>
                  </a:cubicBezTo>
                  <a:cubicBezTo>
                    <a:pt x="1581" y="1803"/>
                    <a:pt x="1595" y="1802"/>
                    <a:pt x="1592" y="1801"/>
                  </a:cubicBezTo>
                  <a:cubicBezTo>
                    <a:pt x="1587" y="1800"/>
                    <a:pt x="1597" y="1799"/>
                    <a:pt x="1603" y="1798"/>
                  </a:cubicBezTo>
                  <a:cubicBezTo>
                    <a:pt x="1608" y="1798"/>
                    <a:pt x="1617" y="1797"/>
                    <a:pt x="1623" y="1796"/>
                  </a:cubicBezTo>
                  <a:cubicBezTo>
                    <a:pt x="1628" y="1796"/>
                    <a:pt x="1586" y="1795"/>
                    <a:pt x="1620" y="1794"/>
                  </a:cubicBezTo>
                  <a:cubicBezTo>
                    <a:pt x="1576" y="1794"/>
                    <a:pt x="1643" y="1791"/>
                    <a:pt x="1665" y="1786"/>
                  </a:cubicBezTo>
                  <a:cubicBezTo>
                    <a:pt x="1670" y="1776"/>
                    <a:pt x="1752" y="1775"/>
                    <a:pt x="1766" y="1767"/>
                  </a:cubicBezTo>
                  <a:cubicBezTo>
                    <a:pt x="1736" y="1767"/>
                    <a:pt x="1763" y="1766"/>
                    <a:pt x="1775" y="1766"/>
                  </a:cubicBezTo>
                  <a:cubicBezTo>
                    <a:pt x="1785" y="1760"/>
                    <a:pt x="1828" y="1746"/>
                    <a:pt x="1871" y="1746"/>
                  </a:cubicBezTo>
                  <a:cubicBezTo>
                    <a:pt x="1834" y="1745"/>
                    <a:pt x="1884" y="1744"/>
                    <a:pt x="1875" y="1743"/>
                  </a:cubicBezTo>
                  <a:cubicBezTo>
                    <a:pt x="1868" y="1743"/>
                    <a:pt x="1869" y="1741"/>
                    <a:pt x="1890" y="1740"/>
                  </a:cubicBezTo>
                  <a:cubicBezTo>
                    <a:pt x="1908" y="1740"/>
                    <a:pt x="1883" y="1737"/>
                    <a:pt x="1900" y="1736"/>
                  </a:cubicBezTo>
                  <a:cubicBezTo>
                    <a:pt x="1981" y="1728"/>
                    <a:pt x="1984" y="1720"/>
                    <a:pt x="2101" y="1708"/>
                  </a:cubicBezTo>
                  <a:cubicBezTo>
                    <a:pt x="2061" y="1707"/>
                    <a:pt x="2103" y="1706"/>
                    <a:pt x="2108" y="1706"/>
                  </a:cubicBezTo>
                  <a:cubicBezTo>
                    <a:pt x="2123" y="1704"/>
                    <a:pt x="2144" y="1702"/>
                    <a:pt x="2144" y="1699"/>
                  </a:cubicBezTo>
                  <a:cubicBezTo>
                    <a:pt x="2144" y="1698"/>
                    <a:pt x="2131" y="1696"/>
                    <a:pt x="2179" y="1695"/>
                  </a:cubicBezTo>
                  <a:cubicBezTo>
                    <a:pt x="2184" y="1695"/>
                    <a:pt x="2184" y="1694"/>
                    <a:pt x="2185" y="1694"/>
                  </a:cubicBezTo>
                  <a:cubicBezTo>
                    <a:pt x="2195" y="1692"/>
                    <a:pt x="2176" y="1690"/>
                    <a:pt x="2202" y="1687"/>
                  </a:cubicBezTo>
                  <a:cubicBezTo>
                    <a:pt x="2223" y="1686"/>
                    <a:pt x="2216" y="1683"/>
                    <a:pt x="2224" y="1681"/>
                  </a:cubicBezTo>
                  <a:cubicBezTo>
                    <a:pt x="2243" y="1676"/>
                    <a:pt x="2243" y="1669"/>
                    <a:pt x="2249" y="1665"/>
                  </a:cubicBezTo>
                  <a:cubicBezTo>
                    <a:pt x="2288" y="1662"/>
                    <a:pt x="2266" y="1659"/>
                    <a:pt x="2267" y="1656"/>
                  </a:cubicBezTo>
                  <a:cubicBezTo>
                    <a:pt x="2267" y="1654"/>
                    <a:pt x="2226" y="1652"/>
                    <a:pt x="2289" y="1650"/>
                  </a:cubicBezTo>
                  <a:cubicBezTo>
                    <a:pt x="2292" y="1650"/>
                    <a:pt x="2291" y="1650"/>
                    <a:pt x="2287" y="1650"/>
                  </a:cubicBezTo>
                  <a:cubicBezTo>
                    <a:pt x="2253" y="1648"/>
                    <a:pt x="2314" y="1647"/>
                    <a:pt x="2289" y="1647"/>
                  </a:cubicBezTo>
                  <a:cubicBezTo>
                    <a:pt x="2258" y="1645"/>
                    <a:pt x="2295" y="1645"/>
                    <a:pt x="2292" y="1644"/>
                  </a:cubicBezTo>
                  <a:cubicBezTo>
                    <a:pt x="2288" y="1643"/>
                    <a:pt x="2278" y="1641"/>
                    <a:pt x="2303" y="1640"/>
                  </a:cubicBezTo>
                  <a:cubicBezTo>
                    <a:pt x="2336" y="1639"/>
                    <a:pt x="2284" y="1638"/>
                    <a:pt x="2289" y="1637"/>
                  </a:cubicBezTo>
                  <a:cubicBezTo>
                    <a:pt x="2326" y="1633"/>
                    <a:pt x="2299" y="1630"/>
                    <a:pt x="2332" y="1628"/>
                  </a:cubicBezTo>
                  <a:cubicBezTo>
                    <a:pt x="2343" y="1628"/>
                    <a:pt x="2302" y="1627"/>
                    <a:pt x="2327" y="1626"/>
                  </a:cubicBezTo>
                  <a:cubicBezTo>
                    <a:pt x="2347" y="1625"/>
                    <a:pt x="2326" y="1623"/>
                    <a:pt x="2352" y="1621"/>
                  </a:cubicBezTo>
                  <a:cubicBezTo>
                    <a:pt x="2317" y="1620"/>
                    <a:pt x="2358" y="1619"/>
                    <a:pt x="2353" y="1618"/>
                  </a:cubicBezTo>
                  <a:cubicBezTo>
                    <a:pt x="2351" y="1609"/>
                    <a:pt x="2341" y="1611"/>
                    <a:pt x="2384" y="1608"/>
                  </a:cubicBezTo>
                  <a:cubicBezTo>
                    <a:pt x="2393" y="1608"/>
                    <a:pt x="2398" y="1606"/>
                    <a:pt x="2392" y="1606"/>
                  </a:cubicBezTo>
                  <a:cubicBezTo>
                    <a:pt x="2360" y="1605"/>
                    <a:pt x="2391" y="1604"/>
                    <a:pt x="2396" y="1604"/>
                  </a:cubicBezTo>
                  <a:cubicBezTo>
                    <a:pt x="2404" y="1603"/>
                    <a:pt x="2355" y="1602"/>
                    <a:pt x="2388" y="1601"/>
                  </a:cubicBezTo>
                  <a:cubicBezTo>
                    <a:pt x="2420" y="1597"/>
                    <a:pt x="2393" y="1597"/>
                    <a:pt x="2427" y="1593"/>
                  </a:cubicBezTo>
                  <a:cubicBezTo>
                    <a:pt x="2435" y="1592"/>
                    <a:pt x="2409" y="1591"/>
                    <a:pt x="2417" y="1591"/>
                  </a:cubicBezTo>
                  <a:cubicBezTo>
                    <a:pt x="2430" y="1590"/>
                    <a:pt x="2419" y="1589"/>
                    <a:pt x="2426" y="1588"/>
                  </a:cubicBezTo>
                  <a:cubicBezTo>
                    <a:pt x="2436" y="1587"/>
                    <a:pt x="2434" y="1586"/>
                    <a:pt x="2450" y="1585"/>
                  </a:cubicBezTo>
                  <a:cubicBezTo>
                    <a:pt x="2478" y="1584"/>
                    <a:pt x="2421" y="1583"/>
                    <a:pt x="2434" y="1582"/>
                  </a:cubicBezTo>
                  <a:cubicBezTo>
                    <a:pt x="2446" y="1581"/>
                    <a:pt x="2465" y="1580"/>
                    <a:pt x="2456" y="1579"/>
                  </a:cubicBezTo>
                  <a:cubicBezTo>
                    <a:pt x="2441" y="1576"/>
                    <a:pt x="2507" y="1574"/>
                    <a:pt x="2461" y="1572"/>
                  </a:cubicBezTo>
                  <a:cubicBezTo>
                    <a:pt x="2507" y="1569"/>
                    <a:pt x="2438" y="1570"/>
                    <a:pt x="2477" y="1565"/>
                  </a:cubicBezTo>
                  <a:cubicBezTo>
                    <a:pt x="2481" y="1564"/>
                    <a:pt x="2473" y="1563"/>
                    <a:pt x="2490" y="1562"/>
                  </a:cubicBezTo>
                  <a:cubicBezTo>
                    <a:pt x="2501" y="1561"/>
                    <a:pt x="2469" y="1559"/>
                    <a:pt x="2480" y="1559"/>
                  </a:cubicBezTo>
                  <a:cubicBezTo>
                    <a:pt x="2499" y="1558"/>
                    <a:pt x="2477" y="1557"/>
                    <a:pt x="2488" y="1556"/>
                  </a:cubicBezTo>
                  <a:cubicBezTo>
                    <a:pt x="2494" y="1556"/>
                    <a:pt x="2487" y="1555"/>
                    <a:pt x="2488" y="1554"/>
                  </a:cubicBezTo>
                  <a:cubicBezTo>
                    <a:pt x="2445" y="1554"/>
                    <a:pt x="2451" y="1553"/>
                    <a:pt x="2458" y="1553"/>
                  </a:cubicBezTo>
                  <a:cubicBezTo>
                    <a:pt x="2469" y="1551"/>
                    <a:pt x="2497" y="1550"/>
                    <a:pt x="2464" y="1549"/>
                  </a:cubicBezTo>
                  <a:cubicBezTo>
                    <a:pt x="2429" y="1548"/>
                    <a:pt x="2475" y="1547"/>
                    <a:pt x="2465" y="1546"/>
                  </a:cubicBezTo>
                  <a:cubicBezTo>
                    <a:pt x="2445" y="1544"/>
                    <a:pt x="2440" y="1541"/>
                    <a:pt x="2437" y="1538"/>
                  </a:cubicBezTo>
                  <a:cubicBezTo>
                    <a:pt x="2435" y="1537"/>
                    <a:pt x="2418" y="1535"/>
                    <a:pt x="2453" y="1534"/>
                  </a:cubicBezTo>
                  <a:cubicBezTo>
                    <a:pt x="2424" y="1533"/>
                    <a:pt x="2437" y="1531"/>
                    <a:pt x="2436" y="1530"/>
                  </a:cubicBezTo>
                  <a:cubicBezTo>
                    <a:pt x="2434" y="1528"/>
                    <a:pt x="2429" y="1526"/>
                    <a:pt x="2438" y="1524"/>
                  </a:cubicBezTo>
                  <a:cubicBezTo>
                    <a:pt x="2443" y="1522"/>
                    <a:pt x="2394" y="1522"/>
                    <a:pt x="2435" y="1521"/>
                  </a:cubicBezTo>
                  <a:cubicBezTo>
                    <a:pt x="2423" y="1520"/>
                    <a:pt x="2411" y="1518"/>
                    <a:pt x="2401" y="1518"/>
                  </a:cubicBezTo>
                  <a:cubicBezTo>
                    <a:pt x="2412" y="1517"/>
                    <a:pt x="2437" y="1515"/>
                    <a:pt x="2433" y="1515"/>
                  </a:cubicBezTo>
                  <a:cubicBezTo>
                    <a:pt x="2404" y="1514"/>
                    <a:pt x="2442" y="1514"/>
                    <a:pt x="2435" y="1513"/>
                  </a:cubicBezTo>
                  <a:cubicBezTo>
                    <a:pt x="2426" y="1511"/>
                    <a:pt x="2409" y="1510"/>
                    <a:pt x="2406" y="1506"/>
                  </a:cubicBezTo>
                  <a:cubicBezTo>
                    <a:pt x="2408" y="1505"/>
                    <a:pt x="2360" y="1505"/>
                    <a:pt x="2389" y="1503"/>
                  </a:cubicBezTo>
                  <a:cubicBezTo>
                    <a:pt x="2403" y="1502"/>
                    <a:pt x="2395" y="1500"/>
                    <a:pt x="2388" y="1499"/>
                  </a:cubicBezTo>
                  <a:cubicBezTo>
                    <a:pt x="2358" y="1498"/>
                    <a:pt x="2371" y="1497"/>
                    <a:pt x="2375" y="1496"/>
                  </a:cubicBezTo>
                  <a:cubicBezTo>
                    <a:pt x="2345" y="1489"/>
                    <a:pt x="2401" y="1490"/>
                    <a:pt x="2305" y="1488"/>
                  </a:cubicBezTo>
                  <a:cubicBezTo>
                    <a:pt x="2383" y="1487"/>
                    <a:pt x="2366" y="1483"/>
                    <a:pt x="2333" y="1482"/>
                  </a:cubicBezTo>
                  <a:cubicBezTo>
                    <a:pt x="2380" y="1480"/>
                    <a:pt x="2332" y="1480"/>
                    <a:pt x="2350" y="1477"/>
                  </a:cubicBezTo>
                  <a:cubicBezTo>
                    <a:pt x="2357" y="1475"/>
                    <a:pt x="2366" y="1473"/>
                    <a:pt x="2346" y="1472"/>
                  </a:cubicBezTo>
                  <a:cubicBezTo>
                    <a:pt x="2314" y="1471"/>
                    <a:pt x="2349" y="1470"/>
                    <a:pt x="2341" y="1469"/>
                  </a:cubicBezTo>
                  <a:cubicBezTo>
                    <a:pt x="2303" y="1464"/>
                    <a:pt x="2380" y="1464"/>
                    <a:pt x="2331" y="1462"/>
                  </a:cubicBezTo>
                  <a:cubicBezTo>
                    <a:pt x="2309" y="1455"/>
                    <a:pt x="2302" y="1453"/>
                    <a:pt x="2273" y="1445"/>
                  </a:cubicBezTo>
                  <a:cubicBezTo>
                    <a:pt x="2311" y="1444"/>
                    <a:pt x="2246" y="1443"/>
                    <a:pt x="2269" y="1442"/>
                  </a:cubicBezTo>
                  <a:cubicBezTo>
                    <a:pt x="2301" y="1441"/>
                    <a:pt x="2282" y="1441"/>
                    <a:pt x="2270" y="1440"/>
                  </a:cubicBezTo>
                  <a:cubicBezTo>
                    <a:pt x="2206" y="1435"/>
                    <a:pt x="2191" y="1422"/>
                    <a:pt x="2126" y="1417"/>
                  </a:cubicBezTo>
                  <a:cubicBezTo>
                    <a:pt x="2127" y="1416"/>
                    <a:pt x="2092" y="1415"/>
                    <a:pt x="2118" y="1414"/>
                  </a:cubicBezTo>
                  <a:cubicBezTo>
                    <a:pt x="2142" y="1413"/>
                    <a:pt x="2106" y="1412"/>
                    <a:pt x="2102" y="1411"/>
                  </a:cubicBezTo>
                  <a:cubicBezTo>
                    <a:pt x="2073" y="1401"/>
                    <a:pt x="2100" y="1407"/>
                    <a:pt x="2041" y="1401"/>
                  </a:cubicBezTo>
                  <a:cubicBezTo>
                    <a:pt x="2088" y="1399"/>
                    <a:pt x="1995" y="1397"/>
                    <a:pt x="2040" y="1395"/>
                  </a:cubicBezTo>
                  <a:cubicBezTo>
                    <a:pt x="1956" y="1387"/>
                    <a:pt x="1981" y="1383"/>
                    <a:pt x="1860" y="1376"/>
                  </a:cubicBezTo>
                  <a:cubicBezTo>
                    <a:pt x="1874" y="1375"/>
                    <a:pt x="1889" y="1375"/>
                    <a:pt x="1893" y="1375"/>
                  </a:cubicBezTo>
                  <a:cubicBezTo>
                    <a:pt x="1915" y="1371"/>
                    <a:pt x="1828" y="1378"/>
                    <a:pt x="1862" y="1368"/>
                  </a:cubicBezTo>
                  <a:cubicBezTo>
                    <a:pt x="1857" y="1368"/>
                    <a:pt x="1844" y="1368"/>
                    <a:pt x="1830" y="1367"/>
                  </a:cubicBezTo>
                  <a:cubicBezTo>
                    <a:pt x="1848" y="1364"/>
                    <a:pt x="1808" y="1362"/>
                    <a:pt x="1772" y="1359"/>
                  </a:cubicBezTo>
                  <a:cubicBezTo>
                    <a:pt x="1887" y="1358"/>
                    <a:pt x="1675" y="1347"/>
                    <a:pt x="1666" y="1343"/>
                  </a:cubicBezTo>
                  <a:cubicBezTo>
                    <a:pt x="1584" y="1328"/>
                    <a:pt x="1546" y="1326"/>
                    <a:pt x="1509" y="1307"/>
                  </a:cubicBezTo>
                  <a:cubicBezTo>
                    <a:pt x="1511" y="1304"/>
                    <a:pt x="1473" y="1301"/>
                    <a:pt x="1517" y="1298"/>
                  </a:cubicBezTo>
                  <a:cubicBezTo>
                    <a:pt x="1527" y="1298"/>
                    <a:pt x="1515" y="1297"/>
                    <a:pt x="1511" y="1296"/>
                  </a:cubicBezTo>
                  <a:cubicBezTo>
                    <a:pt x="1494" y="1297"/>
                    <a:pt x="1494" y="1281"/>
                    <a:pt x="1508" y="1280"/>
                  </a:cubicBezTo>
                  <a:cubicBezTo>
                    <a:pt x="1508" y="1279"/>
                    <a:pt x="1498" y="1278"/>
                    <a:pt x="1500" y="1276"/>
                  </a:cubicBezTo>
                  <a:cubicBezTo>
                    <a:pt x="1501" y="1275"/>
                    <a:pt x="1527" y="1274"/>
                    <a:pt x="1516" y="1273"/>
                  </a:cubicBezTo>
                  <a:cubicBezTo>
                    <a:pt x="1488" y="1272"/>
                    <a:pt x="1525" y="1271"/>
                    <a:pt x="1528" y="1270"/>
                  </a:cubicBezTo>
                  <a:cubicBezTo>
                    <a:pt x="1553" y="1270"/>
                    <a:pt x="1523" y="1267"/>
                    <a:pt x="1561" y="1265"/>
                  </a:cubicBezTo>
                  <a:cubicBezTo>
                    <a:pt x="1509" y="1263"/>
                    <a:pt x="1570" y="1262"/>
                    <a:pt x="1564" y="1260"/>
                  </a:cubicBezTo>
                  <a:cubicBezTo>
                    <a:pt x="1557" y="1258"/>
                    <a:pt x="1549" y="1256"/>
                    <a:pt x="1580" y="1255"/>
                  </a:cubicBezTo>
                  <a:cubicBezTo>
                    <a:pt x="1590" y="1254"/>
                    <a:pt x="1585" y="1253"/>
                    <a:pt x="1581" y="1252"/>
                  </a:cubicBezTo>
                  <a:cubicBezTo>
                    <a:pt x="1576" y="1252"/>
                    <a:pt x="1621" y="1251"/>
                    <a:pt x="1587" y="1250"/>
                  </a:cubicBezTo>
                  <a:cubicBezTo>
                    <a:pt x="1609" y="1249"/>
                    <a:pt x="1559" y="1247"/>
                    <a:pt x="1587" y="1246"/>
                  </a:cubicBezTo>
                  <a:cubicBezTo>
                    <a:pt x="1623" y="1244"/>
                    <a:pt x="1566" y="1243"/>
                    <a:pt x="1579" y="1241"/>
                  </a:cubicBezTo>
                  <a:cubicBezTo>
                    <a:pt x="1591" y="1240"/>
                    <a:pt x="1590" y="1238"/>
                    <a:pt x="1579" y="1237"/>
                  </a:cubicBezTo>
                  <a:cubicBezTo>
                    <a:pt x="1568" y="1235"/>
                    <a:pt x="1636" y="1234"/>
                    <a:pt x="1584" y="1233"/>
                  </a:cubicBezTo>
                  <a:cubicBezTo>
                    <a:pt x="1621" y="1231"/>
                    <a:pt x="1596" y="1229"/>
                    <a:pt x="1602" y="1227"/>
                  </a:cubicBezTo>
                  <a:cubicBezTo>
                    <a:pt x="1610" y="1215"/>
                    <a:pt x="1587" y="1217"/>
                    <a:pt x="1588" y="1215"/>
                  </a:cubicBezTo>
                  <a:cubicBezTo>
                    <a:pt x="1623" y="1214"/>
                    <a:pt x="1580" y="1213"/>
                    <a:pt x="1590" y="1213"/>
                  </a:cubicBezTo>
                  <a:cubicBezTo>
                    <a:pt x="1602" y="1212"/>
                    <a:pt x="1589" y="1211"/>
                    <a:pt x="1600" y="1210"/>
                  </a:cubicBezTo>
                  <a:cubicBezTo>
                    <a:pt x="1616" y="1205"/>
                    <a:pt x="1580" y="1204"/>
                    <a:pt x="1621" y="1203"/>
                  </a:cubicBezTo>
                  <a:cubicBezTo>
                    <a:pt x="1587" y="1202"/>
                    <a:pt x="1622" y="1200"/>
                    <a:pt x="1613" y="1199"/>
                  </a:cubicBezTo>
                  <a:cubicBezTo>
                    <a:pt x="1593" y="1197"/>
                    <a:pt x="1591" y="1195"/>
                    <a:pt x="1607" y="1194"/>
                  </a:cubicBezTo>
                  <a:cubicBezTo>
                    <a:pt x="1656" y="1182"/>
                    <a:pt x="1575" y="1187"/>
                    <a:pt x="1559" y="1187"/>
                  </a:cubicBezTo>
                  <a:cubicBezTo>
                    <a:pt x="1578" y="1187"/>
                    <a:pt x="1590" y="1187"/>
                    <a:pt x="1602" y="1188"/>
                  </a:cubicBezTo>
                  <a:cubicBezTo>
                    <a:pt x="1584" y="1188"/>
                    <a:pt x="1596" y="1189"/>
                    <a:pt x="1594" y="1190"/>
                  </a:cubicBezTo>
                  <a:cubicBezTo>
                    <a:pt x="1590" y="1190"/>
                    <a:pt x="1586" y="1189"/>
                    <a:pt x="1582" y="1189"/>
                  </a:cubicBezTo>
                  <a:cubicBezTo>
                    <a:pt x="1617" y="1189"/>
                    <a:pt x="1517" y="1190"/>
                    <a:pt x="1603" y="1191"/>
                  </a:cubicBezTo>
                  <a:cubicBezTo>
                    <a:pt x="1588" y="1191"/>
                    <a:pt x="1575" y="1191"/>
                    <a:pt x="1561" y="1192"/>
                  </a:cubicBezTo>
                  <a:cubicBezTo>
                    <a:pt x="1563" y="1198"/>
                    <a:pt x="1550" y="1196"/>
                    <a:pt x="1540" y="1198"/>
                  </a:cubicBezTo>
                  <a:cubicBezTo>
                    <a:pt x="1529" y="1199"/>
                    <a:pt x="1566" y="1199"/>
                    <a:pt x="1543" y="1201"/>
                  </a:cubicBezTo>
                  <a:cubicBezTo>
                    <a:pt x="1527" y="1201"/>
                    <a:pt x="1540" y="1203"/>
                    <a:pt x="1540" y="1204"/>
                  </a:cubicBezTo>
                  <a:cubicBezTo>
                    <a:pt x="1540" y="1205"/>
                    <a:pt x="1547" y="1206"/>
                    <a:pt x="1539" y="1206"/>
                  </a:cubicBezTo>
                  <a:cubicBezTo>
                    <a:pt x="1508" y="1208"/>
                    <a:pt x="1520" y="1210"/>
                    <a:pt x="1520" y="1212"/>
                  </a:cubicBezTo>
                  <a:cubicBezTo>
                    <a:pt x="1520" y="1213"/>
                    <a:pt x="1488" y="1215"/>
                    <a:pt x="1519" y="1216"/>
                  </a:cubicBezTo>
                  <a:cubicBezTo>
                    <a:pt x="1491" y="1217"/>
                    <a:pt x="1516" y="1218"/>
                    <a:pt x="1501" y="1219"/>
                  </a:cubicBezTo>
                  <a:cubicBezTo>
                    <a:pt x="1488" y="1220"/>
                    <a:pt x="1494" y="1222"/>
                    <a:pt x="1500" y="1223"/>
                  </a:cubicBezTo>
                  <a:cubicBezTo>
                    <a:pt x="1505" y="1224"/>
                    <a:pt x="1464" y="1225"/>
                    <a:pt x="1499" y="1226"/>
                  </a:cubicBezTo>
                  <a:cubicBezTo>
                    <a:pt x="1448" y="1241"/>
                    <a:pt x="1437" y="1234"/>
                    <a:pt x="1415" y="1241"/>
                  </a:cubicBezTo>
                  <a:cubicBezTo>
                    <a:pt x="1416" y="1252"/>
                    <a:pt x="1331" y="1251"/>
                    <a:pt x="1374" y="1255"/>
                  </a:cubicBezTo>
                  <a:cubicBezTo>
                    <a:pt x="1321" y="1260"/>
                    <a:pt x="1276" y="1258"/>
                    <a:pt x="1221" y="1256"/>
                  </a:cubicBezTo>
                  <a:cubicBezTo>
                    <a:pt x="1188" y="1255"/>
                    <a:pt x="1252" y="1254"/>
                    <a:pt x="1213" y="1254"/>
                  </a:cubicBezTo>
                  <a:cubicBezTo>
                    <a:pt x="1201" y="1252"/>
                    <a:pt x="1240" y="1252"/>
                    <a:pt x="1249" y="1251"/>
                  </a:cubicBezTo>
                  <a:lnTo>
                    <a:pt x="1249" y="1251"/>
                  </a:lnTo>
                  <a:cubicBezTo>
                    <a:pt x="1170" y="1251"/>
                    <a:pt x="1258" y="1240"/>
                    <a:pt x="1290" y="1239"/>
                  </a:cubicBezTo>
                  <a:cubicBezTo>
                    <a:pt x="1294" y="1252"/>
                    <a:pt x="1283" y="1248"/>
                    <a:pt x="1269" y="1250"/>
                  </a:cubicBezTo>
                  <a:cubicBezTo>
                    <a:pt x="1275" y="1250"/>
                    <a:pt x="1281" y="1250"/>
                    <a:pt x="1287" y="1250"/>
                  </a:cubicBezTo>
                  <a:cubicBezTo>
                    <a:pt x="1274" y="1250"/>
                    <a:pt x="1261" y="1251"/>
                    <a:pt x="1249" y="1251"/>
                  </a:cubicBezTo>
                  <a:cubicBezTo>
                    <a:pt x="1265" y="1258"/>
                    <a:pt x="1328" y="1253"/>
                    <a:pt x="1353" y="1247"/>
                  </a:cubicBezTo>
                  <a:cubicBezTo>
                    <a:pt x="1326" y="1245"/>
                    <a:pt x="1360" y="1243"/>
                    <a:pt x="1354" y="1242"/>
                  </a:cubicBezTo>
                  <a:cubicBezTo>
                    <a:pt x="1330" y="1233"/>
                    <a:pt x="1403" y="1250"/>
                    <a:pt x="1394" y="1222"/>
                  </a:cubicBezTo>
                  <a:cubicBezTo>
                    <a:pt x="1347" y="1223"/>
                    <a:pt x="1383" y="1225"/>
                    <a:pt x="1334" y="1216"/>
                  </a:cubicBezTo>
                  <a:cubicBezTo>
                    <a:pt x="1382" y="1214"/>
                    <a:pt x="1317" y="1215"/>
                    <a:pt x="1347" y="1212"/>
                  </a:cubicBezTo>
                  <a:cubicBezTo>
                    <a:pt x="1307" y="1212"/>
                    <a:pt x="1378" y="1211"/>
                    <a:pt x="1338" y="1210"/>
                  </a:cubicBezTo>
                  <a:cubicBezTo>
                    <a:pt x="1356" y="1209"/>
                    <a:pt x="1326" y="1207"/>
                    <a:pt x="1331" y="1206"/>
                  </a:cubicBezTo>
                  <a:cubicBezTo>
                    <a:pt x="1334" y="1198"/>
                    <a:pt x="1338" y="1201"/>
                    <a:pt x="1353" y="1200"/>
                  </a:cubicBezTo>
                  <a:cubicBezTo>
                    <a:pt x="1394" y="1198"/>
                    <a:pt x="1357" y="1196"/>
                    <a:pt x="1378" y="1191"/>
                  </a:cubicBezTo>
                  <a:cubicBezTo>
                    <a:pt x="1390" y="1188"/>
                    <a:pt x="1437" y="1185"/>
                    <a:pt x="1398" y="1184"/>
                  </a:cubicBezTo>
                  <a:cubicBezTo>
                    <a:pt x="1410" y="1184"/>
                    <a:pt x="1422" y="1184"/>
                    <a:pt x="1434" y="1184"/>
                  </a:cubicBezTo>
                  <a:cubicBezTo>
                    <a:pt x="1433" y="1183"/>
                    <a:pt x="1448" y="1181"/>
                    <a:pt x="1417" y="1181"/>
                  </a:cubicBezTo>
                  <a:cubicBezTo>
                    <a:pt x="1432" y="1179"/>
                    <a:pt x="1472" y="1180"/>
                    <a:pt x="1446" y="1175"/>
                  </a:cubicBezTo>
                  <a:cubicBezTo>
                    <a:pt x="1475" y="1173"/>
                    <a:pt x="1430" y="1171"/>
                    <a:pt x="1496" y="1170"/>
                  </a:cubicBezTo>
                  <a:cubicBezTo>
                    <a:pt x="1500" y="1164"/>
                    <a:pt x="1567" y="1162"/>
                    <a:pt x="1561" y="1159"/>
                  </a:cubicBezTo>
                  <a:cubicBezTo>
                    <a:pt x="1610" y="1158"/>
                    <a:pt x="1557" y="1156"/>
                    <a:pt x="1578" y="1155"/>
                  </a:cubicBezTo>
                  <a:cubicBezTo>
                    <a:pt x="1596" y="1153"/>
                    <a:pt x="1564" y="1152"/>
                    <a:pt x="1600" y="1151"/>
                  </a:cubicBezTo>
                  <a:cubicBezTo>
                    <a:pt x="1568" y="1149"/>
                    <a:pt x="1619" y="1148"/>
                    <a:pt x="1603" y="1147"/>
                  </a:cubicBezTo>
                  <a:cubicBezTo>
                    <a:pt x="1597" y="1147"/>
                    <a:pt x="1591" y="1147"/>
                    <a:pt x="1585" y="11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7"/>
            <p:cNvSpPr/>
            <p:nvPr/>
          </p:nvSpPr>
          <p:spPr>
            <a:xfrm rot="4499999" flipH="1">
              <a:off x="6487077" y="-887338"/>
              <a:ext cx="1566030" cy="1572150"/>
            </a:xfrm>
            <a:custGeom>
              <a:avLst/>
              <a:gdLst/>
              <a:ahLst/>
              <a:cxnLst/>
              <a:rect l="l" t="t" r="r" b="b"/>
              <a:pathLst>
                <a:path w="3577" h="3591" extrusionOk="0">
                  <a:moveTo>
                    <a:pt x="1585" y="1146"/>
                  </a:moveTo>
                  <a:cubicBezTo>
                    <a:pt x="1591" y="1146"/>
                    <a:pt x="1597" y="1146"/>
                    <a:pt x="1603" y="1146"/>
                  </a:cubicBezTo>
                  <a:cubicBezTo>
                    <a:pt x="1587" y="1142"/>
                    <a:pt x="1721" y="1148"/>
                    <a:pt x="1707" y="1140"/>
                  </a:cubicBezTo>
                  <a:cubicBezTo>
                    <a:pt x="1701" y="1140"/>
                    <a:pt x="1695" y="1140"/>
                    <a:pt x="1689" y="1139"/>
                  </a:cubicBezTo>
                  <a:cubicBezTo>
                    <a:pt x="1695" y="1139"/>
                    <a:pt x="1701" y="1139"/>
                    <a:pt x="1707" y="1139"/>
                  </a:cubicBezTo>
                  <a:cubicBezTo>
                    <a:pt x="1751" y="1124"/>
                    <a:pt x="1790" y="1122"/>
                    <a:pt x="1846" y="1118"/>
                  </a:cubicBezTo>
                  <a:cubicBezTo>
                    <a:pt x="1836" y="1116"/>
                    <a:pt x="1826" y="1117"/>
                    <a:pt x="1800" y="1117"/>
                  </a:cubicBezTo>
                  <a:cubicBezTo>
                    <a:pt x="1864" y="1117"/>
                    <a:pt x="1858" y="1113"/>
                    <a:pt x="1906" y="1113"/>
                  </a:cubicBezTo>
                  <a:cubicBezTo>
                    <a:pt x="1889" y="1115"/>
                    <a:pt x="1924" y="1115"/>
                    <a:pt x="1894" y="1116"/>
                  </a:cubicBezTo>
                  <a:cubicBezTo>
                    <a:pt x="1883" y="1129"/>
                    <a:pt x="1927" y="1124"/>
                    <a:pt x="1913" y="1127"/>
                  </a:cubicBezTo>
                  <a:cubicBezTo>
                    <a:pt x="1897" y="1130"/>
                    <a:pt x="1879" y="1132"/>
                    <a:pt x="1907" y="1135"/>
                  </a:cubicBezTo>
                  <a:cubicBezTo>
                    <a:pt x="1894" y="1135"/>
                    <a:pt x="1884" y="1135"/>
                    <a:pt x="1873" y="1136"/>
                  </a:cubicBezTo>
                  <a:cubicBezTo>
                    <a:pt x="1895" y="1137"/>
                    <a:pt x="1868" y="1138"/>
                    <a:pt x="1893" y="1139"/>
                  </a:cubicBezTo>
                  <a:cubicBezTo>
                    <a:pt x="1921" y="1139"/>
                    <a:pt x="1914" y="1140"/>
                    <a:pt x="1915" y="1141"/>
                  </a:cubicBezTo>
                  <a:cubicBezTo>
                    <a:pt x="1956" y="1140"/>
                    <a:pt x="1925" y="1136"/>
                    <a:pt x="1977" y="1130"/>
                  </a:cubicBezTo>
                  <a:cubicBezTo>
                    <a:pt x="1927" y="1129"/>
                    <a:pt x="1999" y="1127"/>
                    <a:pt x="1977" y="1126"/>
                  </a:cubicBezTo>
                  <a:cubicBezTo>
                    <a:pt x="1957" y="1125"/>
                    <a:pt x="1977" y="1124"/>
                    <a:pt x="1978" y="1123"/>
                  </a:cubicBezTo>
                  <a:cubicBezTo>
                    <a:pt x="1986" y="1121"/>
                    <a:pt x="1997" y="1119"/>
                    <a:pt x="1976" y="1117"/>
                  </a:cubicBezTo>
                  <a:cubicBezTo>
                    <a:pt x="1962" y="1116"/>
                    <a:pt x="2016" y="1116"/>
                    <a:pt x="1984" y="1115"/>
                  </a:cubicBezTo>
                  <a:cubicBezTo>
                    <a:pt x="2008" y="1112"/>
                    <a:pt x="1973" y="1113"/>
                    <a:pt x="1958" y="1111"/>
                  </a:cubicBezTo>
                  <a:cubicBezTo>
                    <a:pt x="1975" y="1106"/>
                    <a:pt x="2078" y="1098"/>
                    <a:pt x="2101" y="1090"/>
                  </a:cubicBezTo>
                  <a:cubicBezTo>
                    <a:pt x="2120" y="1089"/>
                    <a:pt x="2132" y="1089"/>
                    <a:pt x="2146" y="1089"/>
                  </a:cubicBezTo>
                  <a:cubicBezTo>
                    <a:pt x="2093" y="1086"/>
                    <a:pt x="2223" y="1080"/>
                    <a:pt x="2206" y="1075"/>
                  </a:cubicBezTo>
                  <a:cubicBezTo>
                    <a:pt x="2249" y="1075"/>
                    <a:pt x="2217" y="1073"/>
                    <a:pt x="2239" y="1072"/>
                  </a:cubicBezTo>
                  <a:cubicBezTo>
                    <a:pt x="2257" y="1071"/>
                    <a:pt x="2235" y="1069"/>
                    <a:pt x="2252" y="1068"/>
                  </a:cubicBezTo>
                  <a:cubicBezTo>
                    <a:pt x="2276" y="1066"/>
                    <a:pt x="2265" y="1065"/>
                    <a:pt x="2268" y="1063"/>
                  </a:cubicBezTo>
                  <a:cubicBezTo>
                    <a:pt x="2271" y="1062"/>
                    <a:pt x="2269" y="1061"/>
                    <a:pt x="2269" y="1059"/>
                  </a:cubicBezTo>
                  <a:cubicBezTo>
                    <a:pt x="2269" y="1058"/>
                    <a:pt x="2275" y="1056"/>
                    <a:pt x="2267" y="1055"/>
                  </a:cubicBezTo>
                  <a:cubicBezTo>
                    <a:pt x="2259" y="1054"/>
                    <a:pt x="2302" y="1053"/>
                    <a:pt x="2269" y="1051"/>
                  </a:cubicBezTo>
                  <a:cubicBezTo>
                    <a:pt x="2309" y="1046"/>
                    <a:pt x="2293" y="1045"/>
                    <a:pt x="2324" y="1043"/>
                  </a:cubicBezTo>
                  <a:cubicBezTo>
                    <a:pt x="2327" y="1043"/>
                    <a:pt x="2320" y="1042"/>
                    <a:pt x="2329" y="1041"/>
                  </a:cubicBezTo>
                  <a:cubicBezTo>
                    <a:pt x="2339" y="1040"/>
                    <a:pt x="2337" y="1039"/>
                    <a:pt x="2330" y="1038"/>
                  </a:cubicBezTo>
                  <a:cubicBezTo>
                    <a:pt x="2321" y="1037"/>
                    <a:pt x="2366" y="1036"/>
                    <a:pt x="2332" y="1035"/>
                  </a:cubicBezTo>
                  <a:cubicBezTo>
                    <a:pt x="2344" y="1035"/>
                    <a:pt x="2403" y="1031"/>
                    <a:pt x="2358" y="1029"/>
                  </a:cubicBezTo>
                  <a:cubicBezTo>
                    <a:pt x="2350" y="1028"/>
                    <a:pt x="2359" y="1027"/>
                    <a:pt x="2365" y="1027"/>
                  </a:cubicBezTo>
                  <a:cubicBezTo>
                    <a:pt x="2371" y="1026"/>
                    <a:pt x="2343" y="1025"/>
                    <a:pt x="2371" y="1025"/>
                  </a:cubicBezTo>
                  <a:cubicBezTo>
                    <a:pt x="2332" y="1024"/>
                    <a:pt x="2384" y="1023"/>
                    <a:pt x="2362" y="1023"/>
                  </a:cubicBezTo>
                  <a:cubicBezTo>
                    <a:pt x="2330" y="1022"/>
                    <a:pt x="2377" y="1021"/>
                    <a:pt x="2366" y="1021"/>
                  </a:cubicBezTo>
                  <a:cubicBezTo>
                    <a:pt x="2336" y="1019"/>
                    <a:pt x="2358" y="1017"/>
                    <a:pt x="2352" y="1015"/>
                  </a:cubicBezTo>
                  <a:cubicBezTo>
                    <a:pt x="2339" y="1011"/>
                    <a:pt x="2380" y="1012"/>
                    <a:pt x="2393" y="1007"/>
                  </a:cubicBezTo>
                  <a:cubicBezTo>
                    <a:pt x="2383" y="996"/>
                    <a:pt x="2453" y="1000"/>
                    <a:pt x="2414" y="996"/>
                  </a:cubicBezTo>
                  <a:cubicBezTo>
                    <a:pt x="2470" y="988"/>
                    <a:pt x="2441" y="986"/>
                    <a:pt x="2479" y="976"/>
                  </a:cubicBezTo>
                  <a:cubicBezTo>
                    <a:pt x="2485" y="975"/>
                    <a:pt x="2508" y="973"/>
                    <a:pt x="2532" y="971"/>
                  </a:cubicBezTo>
                  <a:cubicBezTo>
                    <a:pt x="2581" y="976"/>
                    <a:pt x="2550" y="980"/>
                    <a:pt x="2562" y="985"/>
                  </a:cubicBezTo>
                  <a:cubicBezTo>
                    <a:pt x="2532" y="983"/>
                    <a:pt x="2515" y="982"/>
                    <a:pt x="2498" y="982"/>
                  </a:cubicBezTo>
                  <a:cubicBezTo>
                    <a:pt x="2524" y="992"/>
                    <a:pt x="2550" y="984"/>
                    <a:pt x="2500" y="994"/>
                  </a:cubicBezTo>
                  <a:cubicBezTo>
                    <a:pt x="2577" y="990"/>
                    <a:pt x="2579" y="993"/>
                    <a:pt x="2643" y="978"/>
                  </a:cubicBezTo>
                  <a:cubicBezTo>
                    <a:pt x="2647" y="972"/>
                    <a:pt x="2632" y="974"/>
                    <a:pt x="2663" y="972"/>
                  </a:cubicBezTo>
                  <a:cubicBezTo>
                    <a:pt x="2673" y="971"/>
                    <a:pt x="2667" y="970"/>
                    <a:pt x="2677" y="970"/>
                  </a:cubicBezTo>
                  <a:cubicBezTo>
                    <a:pt x="2695" y="969"/>
                    <a:pt x="2649" y="969"/>
                    <a:pt x="2677" y="968"/>
                  </a:cubicBezTo>
                  <a:cubicBezTo>
                    <a:pt x="2686" y="968"/>
                    <a:pt x="2685" y="967"/>
                    <a:pt x="2685" y="966"/>
                  </a:cubicBezTo>
                  <a:cubicBezTo>
                    <a:pt x="2684" y="966"/>
                    <a:pt x="2693" y="965"/>
                    <a:pt x="2671" y="964"/>
                  </a:cubicBezTo>
                  <a:cubicBezTo>
                    <a:pt x="2688" y="963"/>
                    <a:pt x="2712" y="959"/>
                    <a:pt x="2671" y="956"/>
                  </a:cubicBezTo>
                  <a:cubicBezTo>
                    <a:pt x="2661" y="955"/>
                    <a:pt x="2641" y="954"/>
                    <a:pt x="2648" y="954"/>
                  </a:cubicBezTo>
                  <a:cubicBezTo>
                    <a:pt x="2688" y="952"/>
                    <a:pt x="2652" y="951"/>
                    <a:pt x="2641" y="951"/>
                  </a:cubicBezTo>
                  <a:cubicBezTo>
                    <a:pt x="2624" y="948"/>
                    <a:pt x="2601" y="945"/>
                    <a:pt x="2627" y="943"/>
                  </a:cubicBezTo>
                  <a:cubicBezTo>
                    <a:pt x="2700" y="932"/>
                    <a:pt x="2652" y="932"/>
                    <a:pt x="2747" y="924"/>
                  </a:cubicBezTo>
                  <a:cubicBezTo>
                    <a:pt x="2745" y="924"/>
                    <a:pt x="2743" y="924"/>
                    <a:pt x="2740" y="924"/>
                  </a:cubicBezTo>
                  <a:cubicBezTo>
                    <a:pt x="2711" y="923"/>
                    <a:pt x="2754" y="923"/>
                    <a:pt x="2749" y="922"/>
                  </a:cubicBezTo>
                  <a:cubicBezTo>
                    <a:pt x="2781" y="913"/>
                    <a:pt x="2798" y="912"/>
                    <a:pt x="2866" y="905"/>
                  </a:cubicBezTo>
                  <a:cubicBezTo>
                    <a:pt x="2876" y="900"/>
                    <a:pt x="2928" y="897"/>
                    <a:pt x="2935" y="896"/>
                  </a:cubicBezTo>
                  <a:cubicBezTo>
                    <a:pt x="2931" y="895"/>
                    <a:pt x="2972" y="894"/>
                    <a:pt x="2936" y="893"/>
                  </a:cubicBezTo>
                  <a:cubicBezTo>
                    <a:pt x="3016" y="885"/>
                    <a:pt x="3065" y="884"/>
                    <a:pt x="3143" y="867"/>
                  </a:cubicBezTo>
                  <a:cubicBezTo>
                    <a:pt x="3122" y="867"/>
                    <a:pt x="3050" y="870"/>
                    <a:pt x="3062" y="875"/>
                  </a:cubicBezTo>
                  <a:cubicBezTo>
                    <a:pt x="2971" y="872"/>
                    <a:pt x="2758" y="900"/>
                    <a:pt x="2745" y="886"/>
                  </a:cubicBezTo>
                  <a:cubicBezTo>
                    <a:pt x="2734" y="885"/>
                    <a:pt x="2765" y="884"/>
                    <a:pt x="2758" y="883"/>
                  </a:cubicBezTo>
                  <a:cubicBezTo>
                    <a:pt x="2750" y="878"/>
                    <a:pt x="2857" y="878"/>
                    <a:pt x="2803" y="873"/>
                  </a:cubicBezTo>
                  <a:cubicBezTo>
                    <a:pt x="2780" y="873"/>
                    <a:pt x="2764" y="872"/>
                    <a:pt x="2740" y="872"/>
                  </a:cubicBezTo>
                  <a:cubicBezTo>
                    <a:pt x="2751" y="870"/>
                    <a:pt x="2760" y="869"/>
                    <a:pt x="2768" y="867"/>
                  </a:cubicBezTo>
                  <a:cubicBezTo>
                    <a:pt x="2763" y="867"/>
                    <a:pt x="2757" y="867"/>
                    <a:pt x="2751" y="866"/>
                  </a:cubicBezTo>
                  <a:cubicBezTo>
                    <a:pt x="2791" y="867"/>
                    <a:pt x="2791" y="863"/>
                    <a:pt x="2751" y="863"/>
                  </a:cubicBezTo>
                  <a:cubicBezTo>
                    <a:pt x="2757" y="862"/>
                    <a:pt x="2763" y="862"/>
                    <a:pt x="2768" y="862"/>
                  </a:cubicBezTo>
                  <a:lnTo>
                    <a:pt x="2768" y="862"/>
                  </a:lnTo>
                  <a:cubicBezTo>
                    <a:pt x="2763" y="861"/>
                    <a:pt x="2757" y="861"/>
                    <a:pt x="2751" y="861"/>
                  </a:cubicBezTo>
                  <a:cubicBezTo>
                    <a:pt x="2765" y="862"/>
                    <a:pt x="2812" y="858"/>
                    <a:pt x="2803" y="853"/>
                  </a:cubicBezTo>
                  <a:cubicBezTo>
                    <a:pt x="2776" y="852"/>
                    <a:pt x="2819" y="851"/>
                    <a:pt x="2814" y="850"/>
                  </a:cubicBezTo>
                  <a:cubicBezTo>
                    <a:pt x="2802" y="848"/>
                    <a:pt x="2798" y="845"/>
                    <a:pt x="2846" y="843"/>
                  </a:cubicBezTo>
                  <a:cubicBezTo>
                    <a:pt x="2853" y="843"/>
                    <a:pt x="2821" y="842"/>
                    <a:pt x="2849" y="841"/>
                  </a:cubicBezTo>
                  <a:cubicBezTo>
                    <a:pt x="2821" y="840"/>
                    <a:pt x="2859" y="842"/>
                    <a:pt x="2852" y="837"/>
                  </a:cubicBezTo>
                  <a:cubicBezTo>
                    <a:pt x="2898" y="833"/>
                    <a:pt x="2996" y="825"/>
                    <a:pt x="3040" y="813"/>
                  </a:cubicBezTo>
                  <a:cubicBezTo>
                    <a:pt x="3044" y="812"/>
                    <a:pt x="3099" y="810"/>
                    <a:pt x="3061" y="810"/>
                  </a:cubicBezTo>
                  <a:cubicBezTo>
                    <a:pt x="3088" y="809"/>
                    <a:pt x="3080" y="808"/>
                    <a:pt x="3080" y="807"/>
                  </a:cubicBezTo>
                  <a:cubicBezTo>
                    <a:pt x="3081" y="806"/>
                    <a:pt x="3072" y="804"/>
                    <a:pt x="3083" y="803"/>
                  </a:cubicBezTo>
                  <a:cubicBezTo>
                    <a:pt x="3109" y="801"/>
                    <a:pt x="3116" y="798"/>
                    <a:pt x="3123" y="796"/>
                  </a:cubicBezTo>
                  <a:cubicBezTo>
                    <a:pt x="3156" y="793"/>
                    <a:pt x="3166" y="788"/>
                    <a:pt x="3125" y="789"/>
                  </a:cubicBezTo>
                  <a:cubicBezTo>
                    <a:pt x="3134" y="789"/>
                    <a:pt x="3138" y="788"/>
                    <a:pt x="3152" y="787"/>
                  </a:cubicBezTo>
                  <a:cubicBezTo>
                    <a:pt x="3174" y="787"/>
                    <a:pt x="3143" y="786"/>
                    <a:pt x="3146" y="786"/>
                  </a:cubicBezTo>
                  <a:cubicBezTo>
                    <a:pt x="3151" y="785"/>
                    <a:pt x="3156" y="784"/>
                    <a:pt x="3164" y="784"/>
                  </a:cubicBezTo>
                  <a:cubicBezTo>
                    <a:pt x="3171" y="783"/>
                    <a:pt x="3194" y="783"/>
                    <a:pt x="3165" y="782"/>
                  </a:cubicBezTo>
                  <a:cubicBezTo>
                    <a:pt x="3190" y="772"/>
                    <a:pt x="3243" y="771"/>
                    <a:pt x="3289" y="764"/>
                  </a:cubicBezTo>
                  <a:cubicBezTo>
                    <a:pt x="3266" y="761"/>
                    <a:pt x="3381" y="762"/>
                    <a:pt x="3330" y="763"/>
                  </a:cubicBezTo>
                  <a:lnTo>
                    <a:pt x="3330" y="762"/>
                  </a:lnTo>
                  <a:cubicBezTo>
                    <a:pt x="3316" y="763"/>
                    <a:pt x="3303" y="764"/>
                    <a:pt x="3289" y="764"/>
                  </a:cubicBezTo>
                  <a:cubicBezTo>
                    <a:pt x="3315" y="765"/>
                    <a:pt x="3346" y="765"/>
                    <a:pt x="3372" y="764"/>
                  </a:cubicBezTo>
                  <a:cubicBezTo>
                    <a:pt x="3366" y="764"/>
                    <a:pt x="3360" y="764"/>
                    <a:pt x="3355" y="764"/>
                  </a:cubicBezTo>
                  <a:cubicBezTo>
                    <a:pt x="3369" y="763"/>
                    <a:pt x="3404" y="763"/>
                    <a:pt x="3372" y="763"/>
                  </a:cubicBezTo>
                  <a:lnTo>
                    <a:pt x="3372" y="764"/>
                  </a:lnTo>
                  <a:lnTo>
                    <a:pt x="3414" y="764"/>
                  </a:lnTo>
                  <a:cubicBezTo>
                    <a:pt x="3461" y="790"/>
                    <a:pt x="3502" y="753"/>
                    <a:pt x="3552" y="754"/>
                  </a:cubicBezTo>
                  <a:cubicBezTo>
                    <a:pt x="3515" y="753"/>
                    <a:pt x="3555" y="751"/>
                    <a:pt x="3551" y="750"/>
                  </a:cubicBezTo>
                  <a:cubicBezTo>
                    <a:pt x="3545" y="748"/>
                    <a:pt x="3567" y="747"/>
                    <a:pt x="3555" y="745"/>
                  </a:cubicBezTo>
                  <a:cubicBezTo>
                    <a:pt x="3548" y="744"/>
                    <a:pt x="3540" y="743"/>
                    <a:pt x="3538" y="742"/>
                  </a:cubicBezTo>
                  <a:cubicBezTo>
                    <a:pt x="3533" y="742"/>
                    <a:pt x="3527" y="742"/>
                    <a:pt x="3521" y="742"/>
                  </a:cubicBezTo>
                  <a:cubicBezTo>
                    <a:pt x="3527" y="741"/>
                    <a:pt x="3533" y="741"/>
                    <a:pt x="3538" y="741"/>
                  </a:cubicBezTo>
                  <a:cubicBezTo>
                    <a:pt x="3539" y="740"/>
                    <a:pt x="3583" y="740"/>
                    <a:pt x="3543" y="739"/>
                  </a:cubicBezTo>
                  <a:cubicBezTo>
                    <a:pt x="3574" y="738"/>
                    <a:pt x="3533" y="737"/>
                    <a:pt x="3539" y="736"/>
                  </a:cubicBezTo>
                  <a:cubicBezTo>
                    <a:pt x="3544" y="736"/>
                    <a:pt x="3551" y="735"/>
                    <a:pt x="3560" y="734"/>
                  </a:cubicBezTo>
                  <a:cubicBezTo>
                    <a:pt x="3569" y="734"/>
                    <a:pt x="3520" y="733"/>
                    <a:pt x="3552" y="732"/>
                  </a:cubicBezTo>
                  <a:cubicBezTo>
                    <a:pt x="3556" y="732"/>
                    <a:pt x="3545" y="731"/>
                    <a:pt x="3535" y="731"/>
                  </a:cubicBezTo>
                  <a:cubicBezTo>
                    <a:pt x="3506" y="729"/>
                    <a:pt x="3512" y="728"/>
                    <a:pt x="3530" y="726"/>
                  </a:cubicBezTo>
                  <a:cubicBezTo>
                    <a:pt x="3538" y="726"/>
                    <a:pt x="3505" y="725"/>
                    <a:pt x="3538" y="724"/>
                  </a:cubicBezTo>
                  <a:cubicBezTo>
                    <a:pt x="3514" y="724"/>
                    <a:pt x="3523" y="723"/>
                    <a:pt x="3536" y="723"/>
                  </a:cubicBezTo>
                  <a:cubicBezTo>
                    <a:pt x="3506" y="722"/>
                    <a:pt x="3520" y="721"/>
                    <a:pt x="3518" y="720"/>
                  </a:cubicBezTo>
                  <a:cubicBezTo>
                    <a:pt x="3513" y="714"/>
                    <a:pt x="3533" y="716"/>
                    <a:pt x="3499" y="714"/>
                  </a:cubicBezTo>
                  <a:cubicBezTo>
                    <a:pt x="3528" y="714"/>
                    <a:pt x="3507" y="712"/>
                    <a:pt x="3508" y="712"/>
                  </a:cubicBezTo>
                  <a:cubicBezTo>
                    <a:pt x="3510" y="711"/>
                    <a:pt x="3505" y="709"/>
                    <a:pt x="3518" y="708"/>
                  </a:cubicBezTo>
                  <a:cubicBezTo>
                    <a:pt x="3475" y="705"/>
                    <a:pt x="3508" y="698"/>
                    <a:pt x="3465" y="692"/>
                  </a:cubicBezTo>
                  <a:cubicBezTo>
                    <a:pt x="3501" y="691"/>
                    <a:pt x="3433" y="689"/>
                    <a:pt x="3475" y="688"/>
                  </a:cubicBezTo>
                  <a:cubicBezTo>
                    <a:pt x="3496" y="688"/>
                    <a:pt x="3449" y="687"/>
                    <a:pt x="3473" y="685"/>
                  </a:cubicBezTo>
                  <a:cubicBezTo>
                    <a:pt x="3489" y="685"/>
                    <a:pt x="3486" y="683"/>
                    <a:pt x="3474" y="682"/>
                  </a:cubicBezTo>
                  <a:cubicBezTo>
                    <a:pt x="3441" y="678"/>
                    <a:pt x="3461" y="675"/>
                    <a:pt x="3455" y="672"/>
                  </a:cubicBezTo>
                  <a:cubicBezTo>
                    <a:pt x="3449" y="668"/>
                    <a:pt x="3469" y="665"/>
                    <a:pt x="3436" y="662"/>
                  </a:cubicBezTo>
                  <a:cubicBezTo>
                    <a:pt x="3423" y="660"/>
                    <a:pt x="3442" y="658"/>
                    <a:pt x="3434" y="654"/>
                  </a:cubicBezTo>
                  <a:cubicBezTo>
                    <a:pt x="3431" y="653"/>
                    <a:pt x="3406" y="652"/>
                    <a:pt x="3417" y="651"/>
                  </a:cubicBezTo>
                  <a:cubicBezTo>
                    <a:pt x="3439" y="650"/>
                    <a:pt x="3406" y="649"/>
                    <a:pt x="3412" y="648"/>
                  </a:cubicBezTo>
                  <a:cubicBezTo>
                    <a:pt x="3419" y="646"/>
                    <a:pt x="3411" y="640"/>
                    <a:pt x="3414" y="634"/>
                  </a:cubicBezTo>
                  <a:cubicBezTo>
                    <a:pt x="3414" y="633"/>
                    <a:pt x="3403" y="631"/>
                    <a:pt x="3416" y="630"/>
                  </a:cubicBezTo>
                  <a:cubicBezTo>
                    <a:pt x="3434" y="628"/>
                    <a:pt x="3374" y="627"/>
                    <a:pt x="3404" y="626"/>
                  </a:cubicBezTo>
                  <a:cubicBezTo>
                    <a:pt x="3425" y="624"/>
                    <a:pt x="3365" y="620"/>
                    <a:pt x="3378" y="619"/>
                  </a:cubicBezTo>
                  <a:cubicBezTo>
                    <a:pt x="3410" y="618"/>
                    <a:pt x="3368" y="617"/>
                    <a:pt x="3374" y="616"/>
                  </a:cubicBezTo>
                  <a:cubicBezTo>
                    <a:pt x="3391" y="614"/>
                    <a:pt x="3312" y="613"/>
                    <a:pt x="3351" y="611"/>
                  </a:cubicBezTo>
                  <a:cubicBezTo>
                    <a:pt x="3305" y="608"/>
                    <a:pt x="3349" y="604"/>
                    <a:pt x="3324" y="602"/>
                  </a:cubicBezTo>
                  <a:cubicBezTo>
                    <a:pt x="3296" y="600"/>
                    <a:pt x="3359" y="600"/>
                    <a:pt x="3330" y="599"/>
                  </a:cubicBezTo>
                  <a:cubicBezTo>
                    <a:pt x="3297" y="598"/>
                    <a:pt x="3323" y="596"/>
                    <a:pt x="3307" y="595"/>
                  </a:cubicBezTo>
                  <a:cubicBezTo>
                    <a:pt x="3295" y="592"/>
                    <a:pt x="3281" y="593"/>
                    <a:pt x="3288" y="588"/>
                  </a:cubicBezTo>
                  <a:cubicBezTo>
                    <a:pt x="3282" y="571"/>
                    <a:pt x="3221" y="570"/>
                    <a:pt x="3228" y="567"/>
                  </a:cubicBezTo>
                  <a:cubicBezTo>
                    <a:pt x="3242" y="566"/>
                    <a:pt x="3174" y="564"/>
                    <a:pt x="3220" y="562"/>
                  </a:cubicBezTo>
                  <a:cubicBezTo>
                    <a:pt x="3226" y="562"/>
                    <a:pt x="3189" y="561"/>
                    <a:pt x="3224" y="560"/>
                  </a:cubicBezTo>
                  <a:cubicBezTo>
                    <a:pt x="3205" y="556"/>
                    <a:pt x="3194" y="557"/>
                    <a:pt x="3184" y="550"/>
                  </a:cubicBezTo>
                  <a:cubicBezTo>
                    <a:pt x="3187" y="549"/>
                    <a:pt x="3190" y="548"/>
                    <a:pt x="3180" y="548"/>
                  </a:cubicBezTo>
                  <a:cubicBezTo>
                    <a:pt x="3153" y="547"/>
                    <a:pt x="3203" y="546"/>
                    <a:pt x="3164" y="546"/>
                  </a:cubicBezTo>
                  <a:cubicBezTo>
                    <a:pt x="3169" y="545"/>
                    <a:pt x="3150" y="543"/>
                    <a:pt x="3178" y="543"/>
                  </a:cubicBezTo>
                  <a:cubicBezTo>
                    <a:pt x="3206" y="542"/>
                    <a:pt x="3162" y="541"/>
                    <a:pt x="3177" y="540"/>
                  </a:cubicBezTo>
                  <a:cubicBezTo>
                    <a:pt x="3203" y="538"/>
                    <a:pt x="3169" y="535"/>
                    <a:pt x="3205" y="533"/>
                  </a:cubicBezTo>
                  <a:cubicBezTo>
                    <a:pt x="3209" y="533"/>
                    <a:pt x="3206" y="532"/>
                    <a:pt x="3200" y="532"/>
                  </a:cubicBezTo>
                  <a:cubicBezTo>
                    <a:pt x="3175" y="531"/>
                    <a:pt x="3186" y="530"/>
                    <a:pt x="3185" y="529"/>
                  </a:cubicBezTo>
                  <a:cubicBezTo>
                    <a:pt x="3180" y="514"/>
                    <a:pt x="3197" y="509"/>
                    <a:pt x="3166" y="508"/>
                  </a:cubicBezTo>
                  <a:cubicBezTo>
                    <a:pt x="3153" y="507"/>
                    <a:pt x="3187" y="506"/>
                    <a:pt x="3165" y="504"/>
                  </a:cubicBezTo>
                  <a:cubicBezTo>
                    <a:pt x="3159" y="504"/>
                    <a:pt x="3163" y="503"/>
                    <a:pt x="3166" y="503"/>
                  </a:cubicBezTo>
                  <a:cubicBezTo>
                    <a:pt x="3179" y="499"/>
                    <a:pt x="3207" y="499"/>
                    <a:pt x="3205" y="490"/>
                  </a:cubicBezTo>
                  <a:cubicBezTo>
                    <a:pt x="3205" y="489"/>
                    <a:pt x="3193" y="487"/>
                    <a:pt x="3208" y="486"/>
                  </a:cubicBezTo>
                  <a:cubicBezTo>
                    <a:pt x="3233" y="486"/>
                    <a:pt x="3204" y="485"/>
                    <a:pt x="3220" y="484"/>
                  </a:cubicBezTo>
                  <a:cubicBezTo>
                    <a:pt x="3227" y="482"/>
                    <a:pt x="3247" y="478"/>
                    <a:pt x="3240" y="478"/>
                  </a:cubicBezTo>
                  <a:cubicBezTo>
                    <a:pt x="3215" y="477"/>
                    <a:pt x="3254" y="477"/>
                    <a:pt x="3249" y="476"/>
                  </a:cubicBezTo>
                  <a:cubicBezTo>
                    <a:pt x="3241" y="474"/>
                    <a:pt x="3233" y="472"/>
                    <a:pt x="3251" y="471"/>
                  </a:cubicBezTo>
                  <a:cubicBezTo>
                    <a:pt x="3271" y="469"/>
                    <a:pt x="3215" y="467"/>
                    <a:pt x="3268" y="466"/>
                  </a:cubicBezTo>
                  <a:cubicBezTo>
                    <a:pt x="3257" y="465"/>
                    <a:pt x="3241" y="465"/>
                    <a:pt x="3247" y="463"/>
                  </a:cubicBezTo>
                  <a:cubicBezTo>
                    <a:pt x="3226" y="436"/>
                    <a:pt x="3319" y="449"/>
                    <a:pt x="3310" y="441"/>
                  </a:cubicBezTo>
                  <a:cubicBezTo>
                    <a:pt x="3303" y="440"/>
                    <a:pt x="3326" y="438"/>
                    <a:pt x="3291" y="436"/>
                  </a:cubicBezTo>
                  <a:cubicBezTo>
                    <a:pt x="3330" y="435"/>
                    <a:pt x="3302" y="433"/>
                    <a:pt x="3309" y="431"/>
                  </a:cubicBezTo>
                  <a:cubicBezTo>
                    <a:pt x="3316" y="430"/>
                    <a:pt x="3360" y="428"/>
                    <a:pt x="3311" y="426"/>
                  </a:cubicBezTo>
                  <a:cubicBezTo>
                    <a:pt x="3321" y="425"/>
                    <a:pt x="3399" y="422"/>
                    <a:pt x="3351" y="420"/>
                  </a:cubicBezTo>
                  <a:cubicBezTo>
                    <a:pt x="3392" y="418"/>
                    <a:pt x="3364" y="415"/>
                    <a:pt x="3372" y="413"/>
                  </a:cubicBezTo>
                  <a:cubicBezTo>
                    <a:pt x="3387" y="407"/>
                    <a:pt x="3394" y="408"/>
                    <a:pt x="3413" y="404"/>
                  </a:cubicBezTo>
                  <a:cubicBezTo>
                    <a:pt x="3362" y="403"/>
                    <a:pt x="3421" y="402"/>
                    <a:pt x="3414" y="401"/>
                  </a:cubicBezTo>
                  <a:cubicBezTo>
                    <a:pt x="3406" y="399"/>
                    <a:pt x="3429" y="398"/>
                    <a:pt x="3396" y="397"/>
                  </a:cubicBezTo>
                  <a:cubicBezTo>
                    <a:pt x="3421" y="396"/>
                    <a:pt x="3411" y="395"/>
                    <a:pt x="3414" y="393"/>
                  </a:cubicBezTo>
                  <a:cubicBezTo>
                    <a:pt x="3416" y="393"/>
                    <a:pt x="3434" y="392"/>
                    <a:pt x="3426" y="391"/>
                  </a:cubicBezTo>
                  <a:cubicBezTo>
                    <a:pt x="3403" y="390"/>
                    <a:pt x="3419" y="389"/>
                    <a:pt x="3414" y="387"/>
                  </a:cubicBezTo>
                  <a:cubicBezTo>
                    <a:pt x="3460" y="386"/>
                    <a:pt x="3421" y="385"/>
                    <a:pt x="3423" y="384"/>
                  </a:cubicBezTo>
                  <a:cubicBezTo>
                    <a:pt x="3432" y="379"/>
                    <a:pt x="3438" y="374"/>
                    <a:pt x="3426" y="373"/>
                  </a:cubicBezTo>
                  <a:cubicBezTo>
                    <a:pt x="3399" y="372"/>
                    <a:pt x="3448" y="372"/>
                    <a:pt x="3438" y="371"/>
                  </a:cubicBezTo>
                  <a:cubicBezTo>
                    <a:pt x="3433" y="370"/>
                    <a:pt x="3393" y="369"/>
                    <a:pt x="3430" y="369"/>
                  </a:cubicBezTo>
                  <a:cubicBezTo>
                    <a:pt x="3433" y="368"/>
                    <a:pt x="3418" y="367"/>
                    <a:pt x="3416" y="367"/>
                  </a:cubicBezTo>
                  <a:cubicBezTo>
                    <a:pt x="3415" y="366"/>
                    <a:pt x="3445" y="366"/>
                    <a:pt x="3421" y="365"/>
                  </a:cubicBezTo>
                  <a:cubicBezTo>
                    <a:pt x="3418" y="365"/>
                    <a:pt x="3437" y="364"/>
                    <a:pt x="3433" y="364"/>
                  </a:cubicBezTo>
                  <a:cubicBezTo>
                    <a:pt x="3421" y="363"/>
                    <a:pt x="3412" y="362"/>
                    <a:pt x="3413" y="361"/>
                  </a:cubicBezTo>
                  <a:cubicBezTo>
                    <a:pt x="3414" y="360"/>
                    <a:pt x="3417" y="359"/>
                    <a:pt x="3401" y="358"/>
                  </a:cubicBezTo>
                  <a:cubicBezTo>
                    <a:pt x="3373" y="356"/>
                    <a:pt x="3426" y="356"/>
                    <a:pt x="3413" y="355"/>
                  </a:cubicBezTo>
                  <a:cubicBezTo>
                    <a:pt x="3396" y="354"/>
                    <a:pt x="3398" y="352"/>
                    <a:pt x="3412" y="351"/>
                  </a:cubicBezTo>
                  <a:cubicBezTo>
                    <a:pt x="3425" y="350"/>
                    <a:pt x="3407" y="347"/>
                    <a:pt x="3414" y="343"/>
                  </a:cubicBezTo>
                  <a:cubicBezTo>
                    <a:pt x="3418" y="342"/>
                    <a:pt x="3443" y="340"/>
                    <a:pt x="3431" y="339"/>
                  </a:cubicBezTo>
                  <a:cubicBezTo>
                    <a:pt x="3410" y="338"/>
                    <a:pt x="3444" y="337"/>
                    <a:pt x="3435" y="336"/>
                  </a:cubicBezTo>
                  <a:cubicBezTo>
                    <a:pt x="3428" y="335"/>
                    <a:pt x="3414" y="334"/>
                    <a:pt x="3415" y="331"/>
                  </a:cubicBezTo>
                  <a:cubicBezTo>
                    <a:pt x="3417" y="331"/>
                    <a:pt x="3450" y="330"/>
                    <a:pt x="3427" y="329"/>
                  </a:cubicBezTo>
                  <a:cubicBezTo>
                    <a:pt x="3407" y="329"/>
                    <a:pt x="3408" y="328"/>
                    <a:pt x="3422" y="327"/>
                  </a:cubicBezTo>
                  <a:cubicBezTo>
                    <a:pt x="3448" y="326"/>
                    <a:pt x="3417" y="324"/>
                    <a:pt x="3451" y="323"/>
                  </a:cubicBezTo>
                  <a:cubicBezTo>
                    <a:pt x="3452" y="323"/>
                    <a:pt x="3448" y="323"/>
                    <a:pt x="3444" y="323"/>
                  </a:cubicBezTo>
                  <a:cubicBezTo>
                    <a:pt x="3401" y="322"/>
                    <a:pt x="3468" y="321"/>
                    <a:pt x="3444" y="320"/>
                  </a:cubicBezTo>
                  <a:cubicBezTo>
                    <a:pt x="3419" y="320"/>
                    <a:pt x="3451" y="300"/>
                    <a:pt x="3423" y="299"/>
                  </a:cubicBezTo>
                  <a:cubicBezTo>
                    <a:pt x="3411" y="298"/>
                    <a:pt x="3432" y="297"/>
                    <a:pt x="3434" y="296"/>
                  </a:cubicBezTo>
                  <a:cubicBezTo>
                    <a:pt x="3435" y="294"/>
                    <a:pt x="3400" y="294"/>
                    <a:pt x="3421" y="292"/>
                  </a:cubicBezTo>
                  <a:cubicBezTo>
                    <a:pt x="3433" y="291"/>
                    <a:pt x="3422" y="289"/>
                    <a:pt x="3393" y="289"/>
                  </a:cubicBezTo>
                  <a:cubicBezTo>
                    <a:pt x="3398" y="288"/>
                    <a:pt x="3408" y="288"/>
                    <a:pt x="3407" y="288"/>
                  </a:cubicBezTo>
                  <a:cubicBezTo>
                    <a:pt x="3388" y="287"/>
                    <a:pt x="3434" y="285"/>
                    <a:pt x="3409" y="284"/>
                  </a:cubicBezTo>
                  <a:cubicBezTo>
                    <a:pt x="3376" y="282"/>
                    <a:pt x="3398" y="280"/>
                    <a:pt x="3395" y="278"/>
                  </a:cubicBezTo>
                  <a:cubicBezTo>
                    <a:pt x="3394" y="278"/>
                    <a:pt x="3427" y="277"/>
                    <a:pt x="3402" y="276"/>
                  </a:cubicBezTo>
                  <a:cubicBezTo>
                    <a:pt x="3392" y="276"/>
                    <a:pt x="3411" y="274"/>
                    <a:pt x="3413" y="273"/>
                  </a:cubicBezTo>
                  <a:cubicBezTo>
                    <a:pt x="3415" y="263"/>
                    <a:pt x="3416" y="265"/>
                    <a:pt x="3393" y="263"/>
                  </a:cubicBezTo>
                  <a:cubicBezTo>
                    <a:pt x="3432" y="262"/>
                    <a:pt x="3394" y="261"/>
                    <a:pt x="3393" y="259"/>
                  </a:cubicBezTo>
                  <a:cubicBezTo>
                    <a:pt x="3395" y="249"/>
                    <a:pt x="3382" y="251"/>
                    <a:pt x="3372" y="247"/>
                  </a:cubicBezTo>
                  <a:cubicBezTo>
                    <a:pt x="3367" y="245"/>
                    <a:pt x="3388" y="244"/>
                    <a:pt x="3351" y="243"/>
                  </a:cubicBezTo>
                  <a:cubicBezTo>
                    <a:pt x="3412" y="241"/>
                    <a:pt x="3324" y="240"/>
                    <a:pt x="3356" y="236"/>
                  </a:cubicBezTo>
                  <a:cubicBezTo>
                    <a:pt x="3387" y="235"/>
                    <a:pt x="3367" y="233"/>
                    <a:pt x="3371" y="231"/>
                  </a:cubicBezTo>
                  <a:cubicBezTo>
                    <a:pt x="3372" y="231"/>
                    <a:pt x="3349" y="230"/>
                    <a:pt x="3353" y="229"/>
                  </a:cubicBezTo>
                  <a:cubicBezTo>
                    <a:pt x="3369" y="227"/>
                    <a:pt x="3415" y="226"/>
                    <a:pt x="3380" y="225"/>
                  </a:cubicBezTo>
                  <a:cubicBezTo>
                    <a:pt x="3370" y="224"/>
                    <a:pt x="3397" y="222"/>
                    <a:pt x="3388" y="222"/>
                  </a:cubicBezTo>
                  <a:cubicBezTo>
                    <a:pt x="3354" y="221"/>
                    <a:pt x="3392" y="220"/>
                    <a:pt x="3396" y="220"/>
                  </a:cubicBezTo>
                  <a:cubicBezTo>
                    <a:pt x="3407" y="219"/>
                    <a:pt x="3357" y="219"/>
                    <a:pt x="3384" y="218"/>
                  </a:cubicBezTo>
                  <a:cubicBezTo>
                    <a:pt x="3393" y="217"/>
                    <a:pt x="3381" y="216"/>
                    <a:pt x="3382" y="215"/>
                  </a:cubicBezTo>
                  <a:cubicBezTo>
                    <a:pt x="3382" y="215"/>
                    <a:pt x="3394" y="214"/>
                    <a:pt x="3385" y="213"/>
                  </a:cubicBezTo>
                  <a:cubicBezTo>
                    <a:pt x="3360" y="212"/>
                    <a:pt x="3407" y="211"/>
                    <a:pt x="3396" y="210"/>
                  </a:cubicBezTo>
                  <a:cubicBezTo>
                    <a:pt x="3371" y="207"/>
                    <a:pt x="3420" y="204"/>
                    <a:pt x="3394" y="202"/>
                  </a:cubicBezTo>
                  <a:cubicBezTo>
                    <a:pt x="3386" y="202"/>
                    <a:pt x="3421" y="199"/>
                    <a:pt x="3407" y="198"/>
                  </a:cubicBezTo>
                  <a:cubicBezTo>
                    <a:pt x="3384" y="197"/>
                    <a:pt x="3395" y="196"/>
                    <a:pt x="3393" y="195"/>
                  </a:cubicBezTo>
                  <a:cubicBezTo>
                    <a:pt x="3389" y="193"/>
                    <a:pt x="3442" y="191"/>
                    <a:pt x="3393" y="189"/>
                  </a:cubicBezTo>
                  <a:cubicBezTo>
                    <a:pt x="3392" y="189"/>
                    <a:pt x="3399" y="189"/>
                    <a:pt x="3401" y="189"/>
                  </a:cubicBezTo>
                  <a:cubicBezTo>
                    <a:pt x="3413" y="187"/>
                    <a:pt x="3435" y="185"/>
                    <a:pt x="3437" y="184"/>
                  </a:cubicBezTo>
                  <a:cubicBezTo>
                    <a:pt x="3438" y="182"/>
                    <a:pt x="3410" y="180"/>
                    <a:pt x="3434" y="179"/>
                  </a:cubicBezTo>
                  <a:cubicBezTo>
                    <a:pt x="3403" y="178"/>
                    <a:pt x="3442" y="177"/>
                    <a:pt x="3414" y="176"/>
                  </a:cubicBezTo>
                  <a:cubicBezTo>
                    <a:pt x="3446" y="174"/>
                    <a:pt x="3403" y="173"/>
                    <a:pt x="3412" y="172"/>
                  </a:cubicBezTo>
                  <a:cubicBezTo>
                    <a:pt x="3425" y="170"/>
                    <a:pt x="3402" y="166"/>
                    <a:pt x="3402" y="165"/>
                  </a:cubicBezTo>
                  <a:cubicBezTo>
                    <a:pt x="3429" y="161"/>
                    <a:pt x="3397" y="139"/>
                    <a:pt x="3428" y="140"/>
                  </a:cubicBezTo>
                  <a:cubicBezTo>
                    <a:pt x="3391" y="140"/>
                    <a:pt x="3431" y="139"/>
                    <a:pt x="3426" y="138"/>
                  </a:cubicBezTo>
                  <a:cubicBezTo>
                    <a:pt x="3399" y="137"/>
                    <a:pt x="3431" y="125"/>
                    <a:pt x="3435" y="119"/>
                  </a:cubicBezTo>
                  <a:cubicBezTo>
                    <a:pt x="3481" y="117"/>
                    <a:pt x="3427" y="116"/>
                    <a:pt x="3418" y="114"/>
                  </a:cubicBezTo>
                  <a:cubicBezTo>
                    <a:pt x="3470" y="112"/>
                    <a:pt x="3467" y="109"/>
                    <a:pt x="3473" y="106"/>
                  </a:cubicBezTo>
                  <a:cubicBezTo>
                    <a:pt x="3481" y="102"/>
                    <a:pt x="3513" y="97"/>
                    <a:pt x="3497" y="93"/>
                  </a:cubicBezTo>
                  <a:cubicBezTo>
                    <a:pt x="3496" y="93"/>
                    <a:pt x="3494" y="93"/>
                    <a:pt x="3497" y="93"/>
                  </a:cubicBezTo>
                  <a:cubicBezTo>
                    <a:pt x="3542" y="91"/>
                    <a:pt x="3508" y="89"/>
                    <a:pt x="3528" y="88"/>
                  </a:cubicBezTo>
                  <a:cubicBezTo>
                    <a:pt x="3557" y="85"/>
                    <a:pt x="3518" y="81"/>
                    <a:pt x="3553" y="80"/>
                  </a:cubicBezTo>
                  <a:cubicBezTo>
                    <a:pt x="3563" y="80"/>
                    <a:pt x="3528" y="79"/>
                    <a:pt x="3555" y="78"/>
                  </a:cubicBezTo>
                  <a:cubicBezTo>
                    <a:pt x="3559" y="78"/>
                    <a:pt x="3546" y="77"/>
                    <a:pt x="3538" y="76"/>
                  </a:cubicBezTo>
                  <a:cubicBezTo>
                    <a:pt x="3529" y="76"/>
                    <a:pt x="3572" y="76"/>
                    <a:pt x="3547" y="74"/>
                  </a:cubicBezTo>
                  <a:cubicBezTo>
                    <a:pt x="3509" y="73"/>
                    <a:pt x="3576" y="73"/>
                    <a:pt x="3577" y="73"/>
                  </a:cubicBezTo>
                  <a:cubicBezTo>
                    <a:pt x="3536" y="71"/>
                    <a:pt x="3590" y="66"/>
                    <a:pt x="3523" y="64"/>
                  </a:cubicBezTo>
                  <a:cubicBezTo>
                    <a:pt x="3579" y="62"/>
                    <a:pt x="3479" y="60"/>
                    <a:pt x="3536" y="59"/>
                  </a:cubicBezTo>
                  <a:cubicBezTo>
                    <a:pt x="3503" y="58"/>
                    <a:pt x="3521" y="57"/>
                    <a:pt x="3518" y="55"/>
                  </a:cubicBezTo>
                  <a:cubicBezTo>
                    <a:pt x="3512" y="48"/>
                    <a:pt x="3532" y="50"/>
                    <a:pt x="3497" y="48"/>
                  </a:cubicBezTo>
                  <a:cubicBezTo>
                    <a:pt x="3525" y="47"/>
                    <a:pt x="3497" y="46"/>
                    <a:pt x="3496" y="45"/>
                  </a:cubicBezTo>
                  <a:cubicBezTo>
                    <a:pt x="3495" y="40"/>
                    <a:pt x="3471" y="35"/>
                    <a:pt x="3474" y="31"/>
                  </a:cubicBezTo>
                  <a:cubicBezTo>
                    <a:pt x="3453" y="30"/>
                    <a:pt x="3483" y="29"/>
                    <a:pt x="3456" y="28"/>
                  </a:cubicBezTo>
                  <a:cubicBezTo>
                    <a:pt x="3432" y="28"/>
                    <a:pt x="3497" y="27"/>
                    <a:pt x="3460" y="26"/>
                  </a:cubicBezTo>
                  <a:cubicBezTo>
                    <a:pt x="3479" y="25"/>
                    <a:pt x="3497" y="24"/>
                    <a:pt x="3518" y="24"/>
                  </a:cubicBezTo>
                  <a:cubicBezTo>
                    <a:pt x="3424" y="0"/>
                    <a:pt x="3346" y="11"/>
                    <a:pt x="3225" y="18"/>
                  </a:cubicBezTo>
                  <a:cubicBezTo>
                    <a:pt x="3287" y="8"/>
                    <a:pt x="3253" y="14"/>
                    <a:pt x="3299" y="8"/>
                  </a:cubicBezTo>
                  <a:cubicBezTo>
                    <a:pt x="3331" y="7"/>
                    <a:pt x="3318" y="7"/>
                    <a:pt x="3309" y="6"/>
                  </a:cubicBezTo>
                  <a:cubicBezTo>
                    <a:pt x="3262" y="-1"/>
                    <a:pt x="3113" y="-2"/>
                    <a:pt x="3089" y="6"/>
                  </a:cubicBezTo>
                  <a:cubicBezTo>
                    <a:pt x="3109" y="8"/>
                    <a:pt x="3099" y="10"/>
                    <a:pt x="3098" y="12"/>
                  </a:cubicBezTo>
                  <a:cubicBezTo>
                    <a:pt x="3098" y="12"/>
                    <a:pt x="3084" y="13"/>
                    <a:pt x="3101" y="13"/>
                  </a:cubicBezTo>
                  <a:cubicBezTo>
                    <a:pt x="3132" y="15"/>
                    <a:pt x="3117" y="15"/>
                    <a:pt x="3107" y="17"/>
                  </a:cubicBezTo>
                  <a:cubicBezTo>
                    <a:pt x="3090" y="21"/>
                    <a:pt x="3013" y="21"/>
                    <a:pt x="2939" y="22"/>
                  </a:cubicBezTo>
                  <a:cubicBezTo>
                    <a:pt x="2982" y="26"/>
                    <a:pt x="2998" y="23"/>
                    <a:pt x="3056" y="22"/>
                  </a:cubicBezTo>
                  <a:cubicBezTo>
                    <a:pt x="3002" y="33"/>
                    <a:pt x="2797" y="29"/>
                    <a:pt x="2680" y="28"/>
                  </a:cubicBezTo>
                  <a:cubicBezTo>
                    <a:pt x="2742" y="31"/>
                    <a:pt x="2723" y="34"/>
                    <a:pt x="2747" y="36"/>
                  </a:cubicBezTo>
                  <a:cubicBezTo>
                    <a:pt x="2511" y="43"/>
                    <a:pt x="2264" y="51"/>
                    <a:pt x="2040" y="63"/>
                  </a:cubicBezTo>
                  <a:cubicBezTo>
                    <a:pt x="2045" y="63"/>
                    <a:pt x="2051" y="63"/>
                    <a:pt x="2057" y="63"/>
                  </a:cubicBezTo>
                  <a:cubicBezTo>
                    <a:pt x="2047" y="63"/>
                    <a:pt x="2037" y="64"/>
                    <a:pt x="2027" y="67"/>
                  </a:cubicBezTo>
                  <a:cubicBezTo>
                    <a:pt x="2037" y="67"/>
                    <a:pt x="2049" y="67"/>
                    <a:pt x="2059" y="67"/>
                  </a:cubicBezTo>
                  <a:cubicBezTo>
                    <a:pt x="2045" y="68"/>
                    <a:pt x="2032" y="68"/>
                    <a:pt x="2028" y="69"/>
                  </a:cubicBezTo>
                  <a:cubicBezTo>
                    <a:pt x="2040" y="70"/>
                    <a:pt x="2022" y="70"/>
                    <a:pt x="2019" y="69"/>
                  </a:cubicBezTo>
                  <a:cubicBezTo>
                    <a:pt x="2024" y="69"/>
                    <a:pt x="2038" y="69"/>
                    <a:pt x="2028" y="69"/>
                  </a:cubicBezTo>
                  <a:cubicBezTo>
                    <a:pt x="1971" y="71"/>
                    <a:pt x="2013" y="71"/>
                    <a:pt x="1984" y="74"/>
                  </a:cubicBezTo>
                  <a:cubicBezTo>
                    <a:pt x="1946" y="80"/>
                    <a:pt x="1908" y="80"/>
                    <a:pt x="1870" y="93"/>
                  </a:cubicBezTo>
                  <a:cubicBezTo>
                    <a:pt x="1863" y="94"/>
                    <a:pt x="1845" y="95"/>
                    <a:pt x="1872" y="96"/>
                  </a:cubicBezTo>
                  <a:cubicBezTo>
                    <a:pt x="1827" y="96"/>
                    <a:pt x="1857" y="98"/>
                    <a:pt x="1845" y="99"/>
                  </a:cubicBezTo>
                  <a:cubicBezTo>
                    <a:pt x="1824" y="101"/>
                    <a:pt x="1821" y="102"/>
                    <a:pt x="1841" y="104"/>
                  </a:cubicBezTo>
                  <a:cubicBezTo>
                    <a:pt x="1857" y="105"/>
                    <a:pt x="1800" y="106"/>
                    <a:pt x="1847" y="106"/>
                  </a:cubicBezTo>
                  <a:cubicBezTo>
                    <a:pt x="1840" y="108"/>
                    <a:pt x="1792" y="109"/>
                    <a:pt x="1830" y="110"/>
                  </a:cubicBezTo>
                  <a:cubicBezTo>
                    <a:pt x="1797" y="111"/>
                    <a:pt x="1839" y="111"/>
                    <a:pt x="1832" y="112"/>
                  </a:cubicBezTo>
                  <a:cubicBezTo>
                    <a:pt x="1825" y="114"/>
                    <a:pt x="1812" y="113"/>
                    <a:pt x="1811" y="116"/>
                  </a:cubicBezTo>
                  <a:cubicBezTo>
                    <a:pt x="1817" y="117"/>
                    <a:pt x="1836" y="118"/>
                    <a:pt x="1829" y="118"/>
                  </a:cubicBezTo>
                  <a:cubicBezTo>
                    <a:pt x="1817" y="119"/>
                    <a:pt x="1810" y="120"/>
                    <a:pt x="1810" y="121"/>
                  </a:cubicBezTo>
                  <a:cubicBezTo>
                    <a:pt x="1828" y="138"/>
                    <a:pt x="1719" y="141"/>
                    <a:pt x="1790" y="142"/>
                  </a:cubicBezTo>
                  <a:cubicBezTo>
                    <a:pt x="1754" y="143"/>
                    <a:pt x="1793" y="144"/>
                    <a:pt x="1781" y="144"/>
                  </a:cubicBezTo>
                  <a:cubicBezTo>
                    <a:pt x="1764" y="147"/>
                    <a:pt x="1802" y="147"/>
                    <a:pt x="1769" y="148"/>
                  </a:cubicBezTo>
                  <a:cubicBezTo>
                    <a:pt x="1779" y="150"/>
                    <a:pt x="1735" y="151"/>
                    <a:pt x="1769" y="153"/>
                  </a:cubicBezTo>
                  <a:cubicBezTo>
                    <a:pt x="1787" y="154"/>
                    <a:pt x="1726" y="155"/>
                    <a:pt x="1768" y="156"/>
                  </a:cubicBezTo>
                  <a:cubicBezTo>
                    <a:pt x="1718" y="158"/>
                    <a:pt x="1637" y="162"/>
                    <a:pt x="1666" y="166"/>
                  </a:cubicBezTo>
                  <a:cubicBezTo>
                    <a:pt x="1648" y="166"/>
                    <a:pt x="1636" y="166"/>
                    <a:pt x="1619" y="167"/>
                  </a:cubicBezTo>
                  <a:cubicBezTo>
                    <a:pt x="1635" y="170"/>
                    <a:pt x="1703" y="168"/>
                    <a:pt x="1665" y="169"/>
                  </a:cubicBezTo>
                  <a:lnTo>
                    <a:pt x="1665" y="169"/>
                  </a:lnTo>
                  <a:cubicBezTo>
                    <a:pt x="1658" y="169"/>
                    <a:pt x="1651" y="169"/>
                    <a:pt x="1644" y="170"/>
                  </a:cubicBezTo>
                  <a:cubicBezTo>
                    <a:pt x="1705" y="177"/>
                    <a:pt x="1601" y="174"/>
                    <a:pt x="1570" y="175"/>
                  </a:cubicBezTo>
                  <a:cubicBezTo>
                    <a:pt x="1616" y="176"/>
                    <a:pt x="1576" y="177"/>
                    <a:pt x="1591" y="177"/>
                  </a:cubicBezTo>
                  <a:cubicBezTo>
                    <a:pt x="1615" y="178"/>
                    <a:pt x="1554" y="179"/>
                    <a:pt x="1590" y="180"/>
                  </a:cubicBezTo>
                  <a:cubicBezTo>
                    <a:pt x="1609" y="180"/>
                    <a:pt x="1704" y="176"/>
                    <a:pt x="1665" y="177"/>
                  </a:cubicBezTo>
                  <a:lnTo>
                    <a:pt x="1665" y="177"/>
                  </a:lnTo>
                  <a:cubicBezTo>
                    <a:pt x="1651" y="178"/>
                    <a:pt x="1637" y="178"/>
                    <a:pt x="1623" y="179"/>
                  </a:cubicBezTo>
                  <a:cubicBezTo>
                    <a:pt x="1628" y="180"/>
                    <a:pt x="1633" y="180"/>
                    <a:pt x="1639" y="181"/>
                  </a:cubicBezTo>
                  <a:cubicBezTo>
                    <a:pt x="1613" y="182"/>
                    <a:pt x="1616" y="182"/>
                    <a:pt x="1607" y="184"/>
                  </a:cubicBezTo>
                  <a:cubicBezTo>
                    <a:pt x="1578" y="186"/>
                    <a:pt x="1609" y="189"/>
                    <a:pt x="1620" y="188"/>
                  </a:cubicBezTo>
                  <a:cubicBezTo>
                    <a:pt x="1614" y="188"/>
                    <a:pt x="1608" y="188"/>
                    <a:pt x="1603" y="188"/>
                  </a:cubicBezTo>
                  <a:cubicBezTo>
                    <a:pt x="1590" y="190"/>
                    <a:pt x="1709" y="189"/>
                    <a:pt x="1644" y="189"/>
                  </a:cubicBezTo>
                  <a:cubicBezTo>
                    <a:pt x="1717" y="188"/>
                    <a:pt x="1603" y="191"/>
                    <a:pt x="1603" y="191"/>
                  </a:cubicBezTo>
                  <a:cubicBezTo>
                    <a:pt x="1617" y="191"/>
                    <a:pt x="1630" y="191"/>
                    <a:pt x="1643" y="191"/>
                  </a:cubicBezTo>
                  <a:cubicBezTo>
                    <a:pt x="1599" y="195"/>
                    <a:pt x="1656" y="190"/>
                    <a:pt x="1675" y="193"/>
                  </a:cubicBezTo>
                  <a:cubicBezTo>
                    <a:pt x="1662" y="192"/>
                    <a:pt x="1665" y="192"/>
                    <a:pt x="1677" y="192"/>
                  </a:cubicBezTo>
                  <a:cubicBezTo>
                    <a:pt x="1652" y="194"/>
                    <a:pt x="1638" y="194"/>
                    <a:pt x="1624" y="194"/>
                  </a:cubicBezTo>
                  <a:cubicBezTo>
                    <a:pt x="1665" y="198"/>
                    <a:pt x="1629" y="205"/>
                    <a:pt x="1603" y="203"/>
                  </a:cubicBezTo>
                  <a:cubicBezTo>
                    <a:pt x="1613" y="204"/>
                    <a:pt x="1641" y="206"/>
                    <a:pt x="1621" y="206"/>
                  </a:cubicBezTo>
                  <a:cubicBezTo>
                    <a:pt x="1594" y="207"/>
                    <a:pt x="1624" y="208"/>
                    <a:pt x="1623" y="208"/>
                  </a:cubicBezTo>
                  <a:cubicBezTo>
                    <a:pt x="1672" y="208"/>
                    <a:pt x="1623" y="206"/>
                    <a:pt x="1653" y="205"/>
                  </a:cubicBezTo>
                  <a:cubicBezTo>
                    <a:pt x="1707" y="206"/>
                    <a:pt x="1653" y="207"/>
                    <a:pt x="1665" y="208"/>
                  </a:cubicBezTo>
                  <a:cubicBezTo>
                    <a:pt x="1651" y="209"/>
                    <a:pt x="1637" y="209"/>
                    <a:pt x="1623" y="209"/>
                  </a:cubicBezTo>
                  <a:lnTo>
                    <a:pt x="1623" y="210"/>
                  </a:lnTo>
                  <a:cubicBezTo>
                    <a:pt x="1629" y="210"/>
                    <a:pt x="1635" y="210"/>
                    <a:pt x="1641" y="210"/>
                  </a:cubicBezTo>
                  <a:cubicBezTo>
                    <a:pt x="1635" y="211"/>
                    <a:pt x="1629" y="211"/>
                    <a:pt x="1623" y="211"/>
                  </a:cubicBezTo>
                  <a:lnTo>
                    <a:pt x="1623" y="211"/>
                  </a:lnTo>
                  <a:cubicBezTo>
                    <a:pt x="1640" y="212"/>
                    <a:pt x="1701" y="211"/>
                    <a:pt x="1665" y="211"/>
                  </a:cubicBezTo>
                  <a:lnTo>
                    <a:pt x="1665" y="212"/>
                  </a:lnTo>
                  <a:cubicBezTo>
                    <a:pt x="1671" y="212"/>
                    <a:pt x="1676" y="213"/>
                    <a:pt x="1682" y="213"/>
                  </a:cubicBezTo>
                  <a:cubicBezTo>
                    <a:pt x="1662" y="213"/>
                    <a:pt x="1644" y="214"/>
                    <a:pt x="1623" y="214"/>
                  </a:cubicBezTo>
                  <a:cubicBezTo>
                    <a:pt x="1636" y="214"/>
                    <a:pt x="1648" y="215"/>
                    <a:pt x="1665" y="215"/>
                  </a:cubicBezTo>
                  <a:cubicBezTo>
                    <a:pt x="1662" y="226"/>
                    <a:pt x="1682" y="222"/>
                    <a:pt x="1666" y="228"/>
                  </a:cubicBezTo>
                  <a:cubicBezTo>
                    <a:pt x="1677" y="232"/>
                    <a:pt x="1678" y="231"/>
                    <a:pt x="1666" y="233"/>
                  </a:cubicBezTo>
                  <a:cubicBezTo>
                    <a:pt x="1666" y="234"/>
                    <a:pt x="1681" y="235"/>
                    <a:pt x="1676" y="235"/>
                  </a:cubicBezTo>
                  <a:cubicBezTo>
                    <a:pt x="1640" y="236"/>
                    <a:pt x="1687" y="237"/>
                    <a:pt x="1677" y="238"/>
                  </a:cubicBezTo>
                  <a:cubicBezTo>
                    <a:pt x="1664" y="240"/>
                    <a:pt x="1665" y="239"/>
                    <a:pt x="1665" y="245"/>
                  </a:cubicBezTo>
                  <a:cubicBezTo>
                    <a:pt x="1665" y="246"/>
                    <a:pt x="1654" y="248"/>
                    <a:pt x="1668" y="249"/>
                  </a:cubicBezTo>
                  <a:cubicBezTo>
                    <a:pt x="1683" y="251"/>
                    <a:pt x="1660" y="251"/>
                    <a:pt x="1665" y="253"/>
                  </a:cubicBezTo>
                  <a:cubicBezTo>
                    <a:pt x="1668" y="253"/>
                    <a:pt x="1678" y="254"/>
                    <a:pt x="1679" y="254"/>
                  </a:cubicBezTo>
                  <a:cubicBezTo>
                    <a:pt x="1654" y="257"/>
                    <a:pt x="1690" y="258"/>
                    <a:pt x="1702" y="260"/>
                  </a:cubicBezTo>
                  <a:cubicBezTo>
                    <a:pt x="1686" y="260"/>
                    <a:pt x="1684" y="260"/>
                    <a:pt x="1687" y="261"/>
                  </a:cubicBezTo>
                  <a:cubicBezTo>
                    <a:pt x="1716" y="262"/>
                    <a:pt x="1697" y="263"/>
                    <a:pt x="1724" y="265"/>
                  </a:cubicBezTo>
                  <a:cubicBezTo>
                    <a:pt x="1705" y="267"/>
                    <a:pt x="1667" y="267"/>
                    <a:pt x="1723" y="271"/>
                  </a:cubicBezTo>
                  <a:cubicBezTo>
                    <a:pt x="1708" y="272"/>
                    <a:pt x="1697" y="272"/>
                    <a:pt x="1686" y="272"/>
                  </a:cubicBezTo>
                  <a:cubicBezTo>
                    <a:pt x="1700" y="273"/>
                    <a:pt x="1713" y="273"/>
                    <a:pt x="1730" y="274"/>
                  </a:cubicBezTo>
                  <a:cubicBezTo>
                    <a:pt x="1641" y="275"/>
                    <a:pt x="1751" y="275"/>
                    <a:pt x="1707" y="276"/>
                  </a:cubicBezTo>
                  <a:lnTo>
                    <a:pt x="1707" y="275"/>
                  </a:lnTo>
                  <a:cubicBezTo>
                    <a:pt x="1715" y="278"/>
                    <a:pt x="1736" y="280"/>
                    <a:pt x="1688" y="281"/>
                  </a:cubicBezTo>
                  <a:cubicBezTo>
                    <a:pt x="1692" y="282"/>
                    <a:pt x="1713" y="283"/>
                    <a:pt x="1724" y="283"/>
                  </a:cubicBezTo>
                  <a:cubicBezTo>
                    <a:pt x="1713" y="283"/>
                    <a:pt x="1692" y="284"/>
                    <a:pt x="1687" y="285"/>
                  </a:cubicBezTo>
                  <a:cubicBezTo>
                    <a:pt x="1704" y="288"/>
                    <a:pt x="1753" y="293"/>
                    <a:pt x="1683" y="294"/>
                  </a:cubicBezTo>
                  <a:cubicBezTo>
                    <a:pt x="1700" y="294"/>
                    <a:pt x="1713" y="295"/>
                    <a:pt x="1726" y="295"/>
                  </a:cubicBezTo>
                  <a:cubicBezTo>
                    <a:pt x="1713" y="295"/>
                    <a:pt x="1701" y="296"/>
                    <a:pt x="1689" y="297"/>
                  </a:cubicBezTo>
                  <a:cubicBezTo>
                    <a:pt x="1716" y="297"/>
                    <a:pt x="1681" y="298"/>
                    <a:pt x="1704" y="299"/>
                  </a:cubicBezTo>
                  <a:cubicBezTo>
                    <a:pt x="1714" y="300"/>
                    <a:pt x="1679" y="302"/>
                    <a:pt x="1689" y="302"/>
                  </a:cubicBezTo>
                  <a:cubicBezTo>
                    <a:pt x="1719" y="306"/>
                    <a:pt x="1703" y="304"/>
                    <a:pt x="1707" y="315"/>
                  </a:cubicBezTo>
                  <a:cubicBezTo>
                    <a:pt x="1709" y="321"/>
                    <a:pt x="1691" y="322"/>
                    <a:pt x="1686" y="322"/>
                  </a:cubicBezTo>
                  <a:cubicBezTo>
                    <a:pt x="1690" y="321"/>
                    <a:pt x="1705" y="322"/>
                    <a:pt x="1695" y="322"/>
                  </a:cubicBezTo>
                  <a:cubicBezTo>
                    <a:pt x="1679" y="322"/>
                    <a:pt x="1667" y="322"/>
                    <a:pt x="1666" y="322"/>
                  </a:cubicBezTo>
                  <a:cubicBezTo>
                    <a:pt x="1656" y="326"/>
                    <a:pt x="1715" y="325"/>
                    <a:pt x="1720" y="329"/>
                  </a:cubicBezTo>
                  <a:cubicBezTo>
                    <a:pt x="1712" y="329"/>
                    <a:pt x="1700" y="330"/>
                    <a:pt x="1690" y="330"/>
                  </a:cubicBezTo>
                  <a:cubicBezTo>
                    <a:pt x="1701" y="331"/>
                    <a:pt x="1726" y="332"/>
                    <a:pt x="1719" y="333"/>
                  </a:cubicBezTo>
                  <a:cubicBezTo>
                    <a:pt x="1707" y="334"/>
                    <a:pt x="1721" y="334"/>
                    <a:pt x="1725" y="334"/>
                  </a:cubicBezTo>
                  <a:cubicBezTo>
                    <a:pt x="1728" y="335"/>
                    <a:pt x="1713" y="335"/>
                    <a:pt x="1707" y="336"/>
                  </a:cubicBezTo>
                  <a:cubicBezTo>
                    <a:pt x="1751" y="333"/>
                    <a:pt x="1703" y="345"/>
                    <a:pt x="1744" y="350"/>
                  </a:cubicBezTo>
                  <a:cubicBezTo>
                    <a:pt x="1709" y="353"/>
                    <a:pt x="1737" y="356"/>
                    <a:pt x="1727" y="359"/>
                  </a:cubicBezTo>
                  <a:cubicBezTo>
                    <a:pt x="1711" y="361"/>
                    <a:pt x="1726" y="362"/>
                    <a:pt x="1707" y="364"/>
                  </a:cubicBezTo>
                  <a:cubicBezTo>
                    <a:pt x="1725" y="364"/>
                    <a:pt x="1722" y="365"/>
                    <a:pt x="1737" y="367"/>
                  </a:cubicBezTo>
                  <a:cubicBezTo>
                    <a:pt x="1749" y="368"/>
                    <a:pt x="1730" y="368"/>
                    <a:pt x="1727" y="368"/>
                  </a:cubicBezTo>
                  <a:cubicBezTo>
                    <a:pt x="1758" y="367"/>
                    <a:pt x="1691" y="369"/>
                    <a:pt x="1684" y="369"/>
                  </a:cubicBezTo>
                  <a:cubicBezTo>
                    <a:pt x="1709" y="370"/>
                    <a:pt x="1728" y="370"/>
                    <a:pt x="1748" y="371"/>
                  </a:cubicBezTo>
                  <a:cubicBezTo>
                    <a:pt x="1726" y="371"/>
                    <a:pt x="1707" y="371"/>
                    <a:pt x="1679" y="371"/>
                  </a:cubicBezTo>
                  <a:cubicBezTo>
                    <a:pt x="1717" y="372"/>
                    <a:pt x="1669" y="374"/>
                    <a:pt x="1727" y="374"/>
                  </a:cubicBezTo>
                  <a:cubicBezTo>
                    <a:pt x="1744" y="373"/>
                    <a:pt x="1746" y="374"/>
                    <a:pt x="1727" y="374"/>
                  </a:cubicBezTo>
                  <a:lnTo>
                    <a:pt x="1727" y="374"/>
                  </a:lnTo>
                  <a:cubicBezTo>
                    <a:pt x="1721" y="375"/>
                    <a:pt x="1715" y="375"/>
                    <a:pt x="1708" y="376"/>
                  </a:cubicBezTo>
                  <a:cubicBezTo>
                    <a:pt x="1721" y="376"/>
                    <a:pt x="1734" y="376"/>
                    <a:pt x="1748" y="376"/>
                  </a:cubicBezTo>
                  <a:cubicBezTo>
                    <a:pt x="1708" y="378"/>
                    <a:pt x="1688" y="379"/>
                    <a:pt x="1746" y="379"/>
                  </a:cubicBezTo>
                  <a:cubicBezTo>
                    <a:pt x="1700" y="381"/>
                    <a:pt x="1750" y="382"/>
                    <a:pt x="1749" y="384"/>
                  </a:cubicBezTo>
                  <a:cubicBezTo>
                    <a:pt x="1748" y="400"/>
                    <a:pt x="1747" y="399"/>
                    <a:pt x="1727" y="399"/>
                  </a:cubicBezTo>
                  <a:cubicBezTo>
                    <a:pt x="1746" y="402"/>
                    <a:pt x="1787" y="403"/>
                    <a:pt x="1727" y="404"/>
                  </a:cubicBezTo>
                  <a:cubicBezTo>
                    <a:pt x="1722" y="405"/>
                    <a:pt x="1658" y="406"/>
                    <a:pt x="1707" y="406"/>
                  </a:cubicBezTo>
                  <a:cubicBezTo>
                    <a:pt x="1696" y="405"/>
                    <a:pt x="1767" y="404"/>
                    <a:pt x="1693" y="402"/>
                  </a:cubicBezTo>
                  <a:cubicBezTo>
                    <a:pt x="1661" y="404"/>
                    <a:pt x="1663" y="405"/>
                    <a:pt x="1666" y="407"/>
                  </a:cubicBezTo>
                  <a:cubicBezTo>
                    <a:pt x="1667" y="408"/>
                    <a:pt x="1631" y="409"/>
                    <a:pt x="1665" y="410"/>
                  </a:cubicBezTo>
                  <a:cubicBezTo>
                    <a:pt x="1695" y="409"/>
                    <a:pt x="1705" y="408"/>
                    <a:pt x="1690" y="407"/>
                  </a:cubicBezTo>
                  <a:cubicBezTo>
                    <a:pt x="1705" y="407"/>
                    <a:pt x="1723" y="406"/>
                    <a:pt x="1748" y="406"/>
                  </a:cubicBezTo>
                  <a:cubicBezTo>
                    <a:pt x="1748" y="407"/>
                    <a:pt x="1759" y="409"/>
                    <a:pt x="1746" y="409"/>
                  </a:cubicBezTo>
                  <a:cubicBezTo>
                    <a:pt x="1734" y="412"/>
                    <a:pt x="1726" y="411"/>
                    <a:pt x="1717" y="415"/>
                  </a:cubicBezTo>
                  <a:cubicBezTo>
                    <a:pt x="1720" y="416"/>
                    <a:pt x="1731" y="416"/>
                    <a:pt x="1727" y="424"/>
                  </a:cubicBezTo>
                  <a:cubicBezTo>
                    <a:pt x="1710" y="424"/>
                    <a:pt x="1698" y="424"/>
                    <a:pt x="1682" y="425"/>
                  </a:cubicBezTo>
                  <a:cubicBezTo>
                    <a:pt x="1734" y="426"/>
                    <a:pt x="1682" y="428"/>
                    <a:pt x="1721" y="429"/>
                  </a:cubicBezTo>
                  <a:cubicBezTo>
                    <a:pt x="1723" y="429"/>
                    <a:pt x="1721" y="430"/>
                    <a:pt x="1719" y="430"/>
                  </a:cubicBezTo>
                  <a:cubicBezTo>
                    <a:pt x="1686" y="433"/>
                    <a:pt x="1739" y="434"/>
                    <a:pt x="1723" y="436"/>
                  </a:cubicBezTo>
                  <a:cubicBezTo>
                    <a:pt x="1686" y="437"/>
                    <a:pt x="1725" y="439"/>
                    <a:pt x="1694" y="442"/>
                  </a:cubicBezTo>
                  <a:cubicBezTo>
                    <a:pt x="1664" y="443"/>
                    <a:pt x="1725" y="443"/>
                    <a:pt x="1706" y="444"/>
                  </a:cubicBezTo>
                  <a:cubicBezTo>
                    <a:pt x="1669" y="446"/>
                    <a:pt x="1693" y="447"/>
                    <a:pt x="1686" y="449"/>
                  </a:cubicBezTo>
                  <a:cubicBezTo>
                    <a:pt x="1682" y="450"/>
                    <a:pt x="1717" y="451"/>
                    <a:pt x="1686" y="452"/>
                  </a:cubicBezTo>
                  <a:cubicBezTo>
                    <a:pt x="1720" y="453"/>
                    <a:pt x="1684" y="454"/>
                    <a:pt x="1685" y="455"/>
                  </a:cubicBezTo>
                  <a:cubicBezTo>
                    <a:pt x="1681" y="468"/>
                    <a:pt x="1748" y="458"/>
                    <a:pt x="1707" y="461"/>
                  </a:cubicBezTo>
                  <a:lnTo>
                    <a:pt x="1707" y="461"/>
                  </a:lnTo>
                  <a:cubicBezTo>
                    <a:pt x="1697" y="462"/>
                    <a:pt x="1747" y="462"/>
                    <a:pt x="1712" y="463"/>
                  </a:cubicBezTo>
                  <a:cubicBezTo>
                    <a:pt x="1737" y="464"/>
                    <a:pt x="1691" y="465"/>
                    <a:pt x="1708" y="466"/>
                  </a:cubicBezTo>
                  <a:cubicBezTo>
                    <a:pt x="1744" y="470"/>
                    <a:pt x="1728" y="472"/>
                    <a:pt x="1761" y="470"/>
                  </a:cubicBezTo>
                  <a:cubicBezTo>
                    <a:pt x="1770" y="471"/>
                    <a:pt x="1753" y="471"/>
                    <a:pt x="1748" y="471"/>
                  </a:cubicBezTo>
                  <a:lnTo>
                    <a:pt x="1748" y="471"/>
                  </a:lnTo>
                  <a:cubicBezTo>
                    <a:pt x="1738" y="473"/>
                    <a:pt x="1813" y="471"/>
                    <a:pt x="1769" y="472"/>
                  </a:cubicBezTo>
                  <a:lnTo>
                    <a:pt x="1769" y="472"/>
                  </a:lnTo>
                  <a:cubicBezTo>
                    <a:pt x="1850" y="474"/>
                    <a:pt x="1855" y="476"/>
                    <a:pt x="1875" y="486"/>
                  </a:cubicBezTo>
                  <a:cubicBezTo>
                    <a:pt x="1861" y="487"/>
                    <a:pt x="1869" y="489"/>
                    <a:pt x="1862" y="490"/>
                  </a:cubicBezTo>
                  <a:cubicBezTo>
                    <a:pt x="1865" y="491"/>
                    <a:pt x="1859" y="492"/>
                    <a:pt x="1875" y="493"/>
                  </a:cubicBezTo>
                  <a:cubicBezTo>
                    <a:pt x="1908" y="494"/>
                    <a:pt x="1867" y="495"/>
                    <a:pt x="1886" y="496"/>
                  </a:cubicBezTo>
                  <a:cubicBezTo>
                    <a:pt x="1901" y="497"/>
                    <a:pt x="1859" y="497"/>
                    <a:pt x="1886" y="498"/>
                  </a:cubicBezTo>
                  <a:cubicBezTo>
                    <a:pt x="1899" y="498"/>
                    <a:pt x="1893" y="500"/>
                    <a:pt x="1895" y="500"/>
                  </a:cubicBezTo>
                  <a:cubicBezTo>
                    <a:pt x="1843" y="503"/>
                    <a:pt x="1820" y="502"/>
                    <a:pt x="1771" y="502"/>
                  </a:cubicBezTo>
                  <a:cubicBezTo>
                    <a:pt x="1817" y="503"/>
                    <a:pt x="1764" y="504"/>
                    <a:pt x="1769" y="505"/>
                  </a:cubicBezTo>
                  <a:cubicBezTo>
                    <a:pt x="1773" y="506"/>
                    <a:pt x="1769" y="508"/>
                    <a:pt x="1778" y="509"/>
                  </a:cubicBezTo>
                  <a:cubicBezTo>
                    <a:pt x="1789" y="510"/>
                    <a:pt x="1762" y="511"/>
                    <a:pt x="1768" y="512"/>
                  </a:cubicBezTo>
                  <a:cubicBezTo>
                    <a:pt x="1837" y="520"/>
                    <a:pt x="1779" y="516"/>
                    <a:pt x="1878" y="503"/>
                  </a:cubicBezTo>
                  <a:cubicBezTo>
                    <a:pt x="1903" y="503"/>
                    <a:pt x="1892" y="505"/>
                    <a:pt x="1933" y="505"/>
                  </a:cubicBezTo>
                  <a:cubicBezTo>
                    <a:pt x="1884" y="513"/>
                    <a:pt x="1879" y="514"/>
                    <a:pt x="1811" y="515"/>
                  </a:cubicBezTo>
                  <a:cubicBezTo>
                    <a:pt x="1819" y="517"/>
                    <a:pt x="1835" y="515"/>
                    <a:pt x="1832" y="521"/>
                  </a:cubicBezTo>
                  <a:cubicBezTo>
                    <a:pt x="1915" y="521"/>
                    <a:pt x="1860" y="524"/>
                    <a:pt x="1832" y="526"/>
                  </a:cubicBezTo>
                  <a:cubicBezTo>
                    <a:pt x="1867" y="527"/>
                    <a:pt x="1823" y="528"/>
                    <a:pt x="1829" y="529"/>
                  </a:cubicBezTo>
                  <a:cubicBezTo>
                    <a:pt x="1826" y="530"/>
                    <a:pt x="1790" y="531"/>
                    <a:pt x="1775" y="528"/>
                  </a:cubicBezTo>
                  <a:cubicBezTo>
                    <a:pt x="1772" y="529"/>
                    <a:pt x="1766" y="530"/>
                    <a:pt x="1770" y="530"/>
                  </a:cubicBezTo>
                  <a:cubicBezTo>
                    <a:pt x="1802" y="532"/>
                    <a:pt x="1778" y="533"/>
                    <a:pt x="1832" y="534"/>
                  </a:cubicBezTo>
                  <a:cubicBezTo>
                    <a:pt x="1833" y="561"/>
                    <a:pt x="1871" y="556"/>
                    <a:pt x="1889" y="560"/>
                  </a:cubicBezTo>
                  <a:cubicBezTo>
                    <a:pt x="1876" y="562"/>
                    <a:pt x="1897" y="564"/>
                    <a:pt x="1894" y="565"/>
                  </a:cubicBezTo>
                  <a:cubicBezTo>
                    <a:pt x="1893" y="566"/>
                    <a:pt x="1894" y="567"/>
                    <a:pt x="1894" y="568"/>
                  </a:cubicBezTo>
                  <a:cubicBezTo>
                    <a:pt x="1894" y="569"/>
                    <a:pt x="1886" y="570"/>
                    <a:pt x="1896" y="571"/>
                  </a:cubicBezTo>
                  <a:cubicBezTo>
                    <a:pt x="1946" y="574"/>
                    <a:pt x="1924" y="580"/>
                    <a:pt x="1951" y="582"/>
                  </a:cubicBezTo>
                  <a:cubicBezTo>
                    <a:pt x="1952" y="582"/>
                    <a:pt x="1930" y="583"/>
                    <a:pt x="1948" y="583"/>
                  </a:cubicBezTo>
                  <a:cubicBezTo>
                    <a:pt x="1951" y="583"/>
                    <a:pt x="1956" y="583"/>
                    <a:pt x="1955" y="583"/>
                  </a:cubicBezTo>
                  <a:cubicBezTo>
                    <a:pt x="1902" y="586"/>
                    <a:pt x="1965" y="588"/>
                    <a:pt x="1939" y="591"/>
                  </a:cubicBezTo>
                  <a:cubicBezTo>
                    <a:pt x="1969" y="591"/>
                    <a:pt x="1925" y="592"/>
                    <a:pt x="1953" y="593"/>
                  </a:cubicBezTo>
                  <a:cubicBezTo>
                    <a:pt x="1968" y="594"/>
                    <a:pt x="1954" y="595"/>
                    <a:pt x="1957" y="597"/>
                  </a:cubicBezTo>
                  <a:cubicBezTo>
                    <a:pt x="1960" y="598"/>
                    <a:pt x="1965" y="599"/>
                    <a:pt x="1979" y="599"/>
                  </a:cubicBezTo>
                  <a:cubicBezTo>
                    <a:pt x="2001" y="601"/>
                    <a:pt x="1942" y="601"/>
                    <a:pt x="1971" y="602"/>
                  </a:cubicBezTo>
                  <a:cubicBezTo>
                    <a:pt x="1990" y="604"/>
                    <a:pt x="1969" y="605"/>
                    <a:pt x="1978" y="608"/>
                  </a:cubicBezTo>
                  <a:cubicBezTo>
                    <a:pt x="1985" y="609"/>
                    <a:pt x="1966" y="610"/>
                    <a:pt x="1966" y="611"/>
                  </a:cubicBezTo>
                  <a:cubicBezTo>
                    <a:pt x="1991" y="612"/>
                    <a:pt x="1963" y="631"/>
                    <a:pt x="1989" y="631"/>
                  </a:cubicBezTo>
                  <a:cubicBezTo>
                    <a:pt x="2029" y="632"/>
                    <a:pt x="1976" y="633"/>
                    <a:pt x="1986" y="634"/>
                  </a:cubicBezTo>
                  <a:cubicBezTo>
                    <a:pt x="2006" y="636"/>
                    <a:pt x="1994" y="636"/>
                    <a:pt x="1999" y="642"/>
                  </a:cubicBezTo>
                  <a:cubicBezTo>
                    <a:pt x="2002" y="644"/>
                    <a:pt x="1985" y="646"/>
                    <a:pt x="2015" y="648"/>
                  </a:cubicBezTo>
                  <a:cubicBezTo>
                    <a:pt x="1967" y="650"/>
                    <a:pt x="2048" y="648"/>
                    <a:pt x="2040" y="649"/>
                  </a:cubicBezTo>
                  <a:cubicBezTo>
                    <a:pt x="2032" y="650"/>
                    <a:pt x="2025" y="650"/>
                    <a:pt x="2019" y="650"/>
                  </a:cubicBezTo>
                  <a:cubicBezTo>
                    <a:pt x="2025" y="651"/>
                    <a:pt x="2030" y="651"/>
                    <a:pt x="2036" y="651"/>
                  </a:cubicBezTo>
                  <a:cubicBezTo>
                    <a:pt x="2030" y="651"/>
                    <a:pt x="2025" y="651"/>
                    <a:pt x="2019" y="651"/>
                  </a:cubicBezTo>
                  <a:cubicBezTo>
                    <a:pt x="2030" y="653"/>
                    <a:pt x="2039" y="651"/>
                    <a:pt x="2041" y="658"/>
                  </a:cubicBezTo>
                  <a:cubicBezTo>
                    <a:pt x="2043" y="658"/>
                    <a:pt x="2062" y="659"/>
                    <a:pt x="2043" y="660"/>
                  </a:cubicBezTo>
                  <a:cubicBezTo>
                    <a:pt x="2062" y="660"/>
                    <a:pt x="2081" y="661"/>
                    <a:pt x="2100" y="661"/>
                  </a:cubicBezTo>
                  <a:cubicBezTo>
                    <a:pt x="2088" y="662"/>
                    <a:pt x="2075" y="663"/>
                    <a:pt x="2062" y="663"/>
                  </a:cubicBezTo>
                  <a:cubicBezTo>
                    <a:pt x="2103" y="664"/>
                    <a:pt x="2048" y="665"/>
                    <a:pt x="2058" y="666"/>
                  </a:cubicBezTo>
                  <a:cubicBezTo>
                    <a:pt x="2062" y="666"/>
                    <a:pt x="2092" y="667"/>
                    <a:pt x="2071" y="668"/>
                  </a:cubicBezTo>
                  <a:cubicBezTo>
                    <a:pt x="2066" y="669"/>
                    <a:pt x="2087" y="667"/>
                    <a:pt x="2081" y="675"/>
                  </a:cubicBezTo>
                  <a:cubicBezTo>
                    <a:pt x="2101" y="675"/>
                    <a:pt x="2111" y="673"/>
                    <a:pt x="2122" y="675"/>
                  </a:cubicBezTo>
                  <a:cubicBezTo>
                    <a:pt x="2120" y="675"/>
                    <a:pt x="2104" y="676"/>
                    <a:pt x="2107" y="676"/>
                  </a:cubicBezTo>
                  <a:cubicBezTo>
                    <a:pt x="2134" y="677"/>
                    <a:pt x="2122" y="678"/>
                    <a:pt x="2113" y="680"/>
                  </a:cubicBezTo>
                  <a:cubicBezTo>
                    <a:pt x="2111" y="684"/>
                    <a:pt x="2150" y="689"/>
                    <a:pt x="2158" y="689"/>
                  </a:cubicBezTo>
                  <a:cubicBezTo>
                    <a:pt x="2160" y="690"/>
                    <a:pt x="2148" y="691"/>
                    <a:pt x="2144" y="692"/>
                  </a:cubicBezTo>
                  <a:cubicBezTo>
                    <a:pt x="2155" y="693"/>
                    <a:pt x="2186" y="696"/>
                    <a:pt x="2150" y="699"/>
                  </a:cubicBezTo>
                  <a:cubicBezTo>
                    <a:pt x="2161" y="699"/>
                    <a:pt x="2173" y="700"/>
                    <a:pt x="2185" y="700"/>
                  </a:cubicBezTo>
                  <a:cubicBezTo>
                    <a:pt x="2151" y="700"/>
                    <a:pt x="2185" y="701"/>
                    <a:pt x="2177" y="702"/>
                  </a:cubicBezTo>
                  <a:cubicBezTo>
                    <a:pt x="2170" y="702"/>
                    <a:pt x="2164" y="704"/>
                    <a:pt x="2172" y="704"/>
                  </a:cubicBezTo>
                  <a:cubicBezTo>
                    <a:pt x="2191" y="705"/>
                    <a:pt x="2184" y="706"/>
                    <a:pt x="2185" y="706"/>
                  </a:cubicBezTo>
                  <a:cubicBezTo>
                    <a:pt x="2188" y="709"/>
                    <a:pt x="2176" y="711"/>
                    <a:pt x="2196" y="713"/>
                  </a:cubicBezTo>
                  <a:cubicBezTo>
                    <a:pt x="2231" y="717"/>
                    <a:pt x="2204" y="717"/>
                    <a:pt x="2237" y="723"/>
                  </a:cubicBezTo>
                  <a:cubicBezTo>
                    <a:pt x="2268" y="727"/>
                    <a:pt x="2140" y="729"/>
                    <a:pt x="2124" y="732"/>
                  </a:cubicBezTo>
                  <a:cubicBezTo>
                    <a:pt x="2109" y="734"/>
                    <a:pt x="2079" y="739"/>
                    <a:pt x="2119" y="742"/>
                  </a:cubicBezTo>
                  <a:cubicBezTo>
                    <a:pt x="2039" y="742"/>
                    <a:pt x="2040" y="743"/>
                    <a:pt x="2060" y="746"/>
                  </a:cubicBezTo>
                  <a:cubicBezTo>
                    <a:pt x="2020" y="747"/>
                    <a:pt x="2051" y="749"/>
                    <a:pt x="2039" y="751"/>
                  </a:cubicBezTo>
                  <a:cubicBezTo>
                    <a:pt x="2028" y="753"/>
                    <a:pt x="1997" y="755"/>
                    <a:pt x="2036" y="757"/>
                  </a:cubicBezTo>
                  <a:cubicBezTo>
                    <a:pt x="1996" y="758"/>
                    <a:pt x="1981" y="759"/>
                    <a:pt x="2020" y="762"/>
                  </a:cubicBezTo>
                  <a:cubicBezTo>
                    <a:pt x="1998" y="763"/>
                    <a:pt x="1961" y="764"/>
                    <a:pt x="1965" y="765"/>
                  </a:cubicBezTo>
                  <a:cubicBezTo>
                    <a:pt x="1972" y="766"/>
                    <a:pt x="1937" y="767"/>
                    <a:pt x="1958" y="768"/>
                  </a:cubicBezTo>
                  <a:cubicBezTo>
                    <a:pt x="1985" y="769"/>
                    <a:pt x="1959" y="770"/>
                    <a:pt x="1954" y="771"/>
                  </a:cubicBezTo>
                  <a:cubicBezTo>
                    <a:pt x="1950" y="772"/>
                    <a:pt x="1955" y="773"/>
                    <a:pt x="1943" y="774"/>
                  </a:cubicBezTo>
                  <a:cubicBezTo>
                    <a:pt x="1930" y="774"/>
                    <a:pt x="1970" y="775"/>
                    <a:pt x="1944" y="776"/>
                  </a:cubicBezTo>
                  <a:cubicBezTo>
                    <a:pt x="1895" y="779"/>
                    <a:pt x="2055" y="779"/>
                    <a:pt x="1998" y="779"/>
                  </a:cubicBezTo>
                  <a:lnTo>
                    <a:pt x="1998" y="779"/>
                  </a:lnTo>
                  <a:cubicBezTo>
                    <a:pt x="1979" y="782"/>
                    <a:pt x="1976" y="777"/>
                    <a:pt x="1977" y="786"/>
                  </a:cubicBezTo>
                  <a:cubicBezTo>
                    <a:pt x="1977" y="787"/>
                    <a:pt x="1965" y="789"/>
                    <a:pt x="1981" y="790"/>
                  </a:cubicBezTo>
                  <a:cubicBezTo>
                    <a:pt x="2006" y="791"/>
                    <a:pt x="1971" y="792"/>
                    <a:pt x="1974" y="793"/>
                  </a:cubicBezTo>
                  <a:cubicBezTo>
                    <a:pt x="1979" y="795"/>
                    <a:pt x="2000" y="798"/>
                    <a:pt x="1938" y="799"/>
                  </a:cubicBezTo>
                  <a:cubicBezTo>
                    <a:pt x="1930" y="800"/>
                    <a:pt x="1937" y="800"/>
                    <a:pt x="1936" y="804"/>
                  </a:cubicBezTo>
                  <a:cubicBezTo>
                    <a:pt x="1906" y="805"/>
                    <a:pt x="1874" y="806"/>
                    <a:pt x="1877" y="806"/>
                  </a:cubicBezTo>
                  <a:cubicBezTo>
                    <a:pt x="1881" y="807"/>
                    <a:pt x="1839" y="808"/>
                    <a:pt x="1867" y="809"/>
                  </a:cubicBezTo>
                  <a:cubicBezTo>
                    <a:pt x="1874" y="809"/>
                    <a:pt x="1847" y="811"/>
                    <a:pt x="1854" y="811"/>
                  </a:cubicBezTo>
                  <a:cubicBezTo>
                    <a:pt x="1887" y="812"/>
                    <a:pt x="1842" y="813"/>
                    <a:pt x="1854" y="814"/>
                  </a:cubicBezTo>
                  <a:cubicBezTo>
                    <a:pt x="1861" y="814"/>
                    <a:pt x="1880" y="814"/>
                    <a:pt x="1894" y="814"/>
                  </a:cubicBezTo>
                  <a:lnTo>
                    <a:pt x="1894" y="818"/>
                  </a:lnTo>
                  <a:cubicBezTo>
                    <a:pt x="1960" y="815"/>
                    <a:pt x="1969" y="808"/>
                    <a:pt x="2016" y="803"/>
                  </a:cubicBezTo>
                  <a:cubicBezTo>
                    <a:pt x="2036" y="795"/>
                    <a:pt x="2078" y="788"/>
                    <a:pt x="2123" y="787"/>
                  </a:cubicBezTo>
                  <a:cubicBezTo>
                    <a:pt x="2095" y="786"/>
                    <a:pt x="2129" y="785"/>
                    <a:pt x="2105" y="784"/>
                  </a:cubicBezTo>
                  <a:cubicBezTo>
                    <a:pt x="2122" y="784"/>
                    <a:pt x="2180" y="783"/>
                    <a:pt x="2144" y="784"/>
                  </a:cubicBezTo>
                  <a:lnTo>
                    <a:pt x="2144" y="784"/>
                  </a:lnTo>
                  <a:cubicBezTo>
                    <a:pt x="2144" y="786"/>
                    <a:pt x="2229" y="783"/>
                    <a:pt x="2185" y="785"/>
                  </a:cubicBezTo>
                  <a:cubicBezTo>
                    <a:pt x="2184" y="785"/>
                    <a:pt x="2193" y="788"/>
                    <a:pt x="2185" y="786"/>
                  </a:cubicBezTo>
                  <a:cubicBezTo>
                    <a:pt x="2237" y="788"/>
                    <a:pt x="2158" y="786"/>
                    <a:pt x="2144" y="787"/>
                  </a:cubicBezTo>
                  <a:cubicBezTo>
                    <a:pt x="2150" y="787"/>
                    <a:pt x="2155" y="788"/>
                    <a:pt x="2161" y="788"/>
                  </a:cubicBezTo>
                  <a:cubicBezTo>
                    <a:pt x="2155" y="788"/>
                    <a:pt x="2150" y="788"/>
                    <a:pt x="2144" y="788"/>
                  </a:cubicBezTo>
                  <a:cubicBezTo>
                    <a:pt x="2140" y="796"/>
                    <a:pt x="2166" y="790"/>
                    <a:pt x="2185" y="792"/>
                  </a:cubicBezTo>
                  <a:cubicBezTo>
                    <a:pt x="2183" y="790"/>
                    <a:pt x="2167" y="791"/>
                    <a:pt x="2167" y="791"/>
                  </a:cubicBezTo>
                  <a:cubicBezTo>
                    <a:pt x="2175" y="791"/>
                    <a:pt x="2180" y="790"/>
                    <a:pt x="2185" y="791"/>
                  </a:cubicBezTo>
                  <a:cubicBezTo>
                    <a:pt x="2171" y="791"/>
                    <a:pt x="2202" y="791"/>
                    <a:pt x="2203" y="792"/>
                  </a:cubicBezTo>
                  <a:cubicBezTo>
                    <a:pt x="2197" y="792"/>
                    <a:pt x="2191" y="792"/>
                    <a:pt x="2185" y="792"/>
                  </a:cubicBezTo>
                  <a:cubicBezTo>
                    <a:pt x="2222" y="801"/>
                    <a:pt x="2131" y="809"/>
                    <a:pt x="2102" y="816"/>
                  </a:cubicBezTo>
                  <a:cubicBezTo>
                    <a:pt x="2108" y="816"/>
                    <a:pt x="2114" y="816"/>
                    <a:pt x="2119" y="816"/>
                  </a:cubicBezTo>
                  <a:cubicBezTo>
                    <a:pt x="2114" y="816"/>
                    <a:pt x="2108" y="816"/>
                    <a:pt x="2102" y="816"/>
                  </a:cubicBezTo>
                  <a:lnTo>
                    <a:pt x="2102" y="819"/>
                  </a:lnTo>
                  <a:cubicBezTo>
                    <a:pt x="2121" y="820"/>
                    <a:pt x="2133" y="820"/>
                    <a:pt x="2149" y="820"/>
                  </a:cubicBezTo>
                  <a:cubicBezTo>
                    <a:pt x="2130" y="820"/>
                    <a:pt x="2116" y="821"/>
                    <a:pt x="2098" y="821"/>
                  </a:cubicBezTo>
                  <a:cubicBezTo>
                    <a:pt x="2115" y="821"/>
                    <a:pt x="2126" y="821"/>
                    <a:pt x="2144" y="821"/>
                  </a:cubicBezTo>
                  <a:cubicBezTo>
                    <a:pt x="2150" y="831"/>
                    <a:pt x="2117" y="825"/>
                    <a:pt x="2092" y="828"/>
                  </a:cubicBezTo>
                  <a:cubicBezTo>
                    <a:pt x="2102" y="833"/>
                    <a:pt x="2160" y="830"/>
                    <a:pt x="2123" y="831"/>
                  </a:cubicBezTo>
                  <a:lnTo>
                    <a:pt x="2123" y="831"/>
                  </a:lnTo>
                  <a:cubicBezTo>
                    <a:pt x="2141" y="832"/>
                    <a:pt x="2099" y="833"/>
                    <a:pt x="2113" y="834"/>
                  </a:cubicBezTo>
                  <a:cubicBezTo>
                    <a:pt x="2125" y="836"/>
                    <a:pt x="2088" y="840"/>
                    <a:pt x="2081" y="842"/>
                  </a:cubicBezTo>
                  <a:cubicBezTo>
                    <a:pt x="2087" y="842"/>
                    <a:pt x="2093" y="842"/>
                    <a:pt x="2099" y="842"/>
                  </a:cubicBezTo>
                  <a:cubicBezTo>
                    <a:pt x="2093" y="842"/>
                    <a:pt x="2087" y="842"/>
                    <a:pt x="2081" y="843"/>
                  </a:cubicBezTo>
                  <a:cubicBezTo>
                    <a:pt x="2071" y="845"/>
                    <a:pt x="2146" y="843"/>
                    <a:pt x="2102" y="844"/>
                  </a:cubicBezTo>
                  <a:lnTo>
                    <a:pt x="2102" y="844"/>
                  </a:lnTo>
                  <a:cubicBezTo>
                    <a:pt x="2056" y="846"/>
                    <a:pt x="2136" y="846"/>
                    <a:pt x="2072" y="846"/>
                  </a:cubicBezTo>
                  <a:cubicBezTo>
                    <a:pt x="2072" y="847"/>
                    <a:pt x="2074" y="847"/>
                    <a:pt x="2071" y="847"/>
                  </a:cubicBezTo>
                  <a:cubicBezTo>
                    <a:pt x="2059" y="848"/>
                    <a:pt x="2077" y="849"/>
                    <a:pt x="2069" y="850"/>
                  </a:cubicBezTo>
                  <a:cubicBezTo>
                    <a:pt x="2060" y="852"/>
                    <a:pt x="2090" y="854"/>
                    <a:pt x="2100" y="856"/>
                  </a:cubicBezTo>
                  <a:cubicBezTo>
                    <a:pt x="1977" y="860"/>
                    <a:pt x="1904" y="890"/>
                    <a:pt x="1748" y="887"/>
                  </a:cubicBezTo>
                  <a:cubicBezTo>
                    <a:pt x="1768" y="890"/>
                    <a:pt x="1682" y="893"/>
                    <a:pt x="1670" y="895"/>
                  </a:cubicBezTo>
                  <a:cubicBezTo>
                    <a:pt x="1617" y="895"/>
                    <a:pt x="1666" y="897"/>
                    <a:pt x="1629" y="897"/>
                  </a:cubicBezTo>
                  <a:cubicBezTo>
                    <a:pt x="1621" y="897"/>
                    <a:pt x="1649" y="898"/>
                    <a:pt x="1628" y="899"/>
                  </a:cubicBezTo>
                  <a:cubicBezTo>
                    <a:pt x="1574" y="901"/>
                    <a:pt x="1575" y="903"/>
                    <a:pt x="1569" y="906"/>
                  </a:cubicBezTo>
                  <a:cubicBezTo>
                    <a:pt x="1557" y="906"/>
                    <a:pt x="1528" y="906"/>
                    <a:pt x="1553" y="907"/>
                  </a:cubicBezTo>
                  <a:cubicBezTo>
                    <a:pt x="1560" y="907"/>
                    <a:pt x="1565" y="908"/>
                    <a:pt x="1560" y="908"/>
                  </a:cubicBezTo>
                  <a:cubicBezTo>
                    <a:pt x="1536" y="909"/>
                    <a:pt x="1552" y="910"/>
                    <a:pt x="1551" y="911"/>
                  </a:cubicBezTo>
                  <a:cubicBezTo>
                    <a:pt x="1518" y="921"/>
                    <a:pt x="1516" y="923"/>
                    <a:pt x="1480" y="928"/>
                  </a:cubicBezTo>
                  <a:cubicBezTo>
                    <a:pt x="1467" y="928"/>
                    <a:pt x="1500" y="929"/>
                    <a:pt x="1480" y="931"/>
                  </a:cubicBezTo>
                  <a:cubicBezTo>
                    <a:pt x="1467" y="931"/>
                    <a:pt x="1480" y="933"/>
                    <a:pt x="1477" y="934"/>
                  </a:cubicBezTo>
                  <a:cubicBezTo>
                    <a:pt x="1472" y="935"/>
                    <a:pt x="1495" y="937"/>
                    <a:pt x="1461" y="938"/>
                  </a:cubicBezTo>
                  <a:cubicBezTo>
                    <a:pt x="1484" y="940"/>
                    <a:pt x="1448" y="941"/>
                    <a:pt x="1455" y="943"/>
                  </a:cubicBezTo>
                  <a:cubicBezTo>
                    <a:pt x="1463" y="944"/>
                    <a:pt x="1461" y="946"/>
                    <a:pt x="1436" y="947"/>
                  </a:cubicBezTo>
                  <a:cubicBezTo>
                    <a:pt x="1477" y="948"/>
                    <a:pt x="1424" y="949"/>
                    <a:pt x="1434" y="950"/>
                  </a:cubicBezTo>
                  <a:cubicBezTo>
                    <a:pt x="1444" y="951"/>
                    <a:pt x="1429" y="953"/>
                    <a:pt x="1453" y="954"/>
                  </a:cubicBezTo>
                  <a:cubicBezTo>
                    <a:pt x="1416" y="958"/>
                    <a:pt x="1446" y="961"/>
                    <a:pt x="1436" y="965"/>
                  </a:cubicBezTo>
                  <a:cubicBezTo>
                    <a:pt x="1420" y="970"/>
                    <a:pt x="1413" y="973"/>
                    <a:pt x="1398" y="976"/>
                  </a:cubicBezTo>
                  <a:cubicBezTo>
                    <a:pt x="1406" y="978"/>
                    <a:pt x="1384" y="980"/>
                    <a:pt x="1396" y="983"/>
                  </a:cubicBezTo>
                  <a:cubicBezTo>
                    <a:pt x="1405" y="984"/>
                    <a:pt x="1362" y="986"/>
                    <a:pt x="1393" y="987"/>
                  </a:cubicBezTo>
                  <a:cubicBezTo>
                    <a:pt x="1397" y="987"/>
                    <a:pt x="1381" y="988"/>
                    <a:pt x="1372" y="988"/>
                  </a:cubicBezTo>
                  <a:cubicBezTo>
                    <a:pt x="1333" y="994"/>
                    <a:pt x="1359" y="993"/>
                    <a:pt x="1297" y="997"/>
                  </a:cubicBezTo>
                  <a:cubicBezTo>
                    <a:pt x="1289" y="998"/>
                    <a:pt x="1256" y="998"/>
                    <a:pt x="1287" y="999"/>
                  </a:cubicBezTo>
                  <a:cubicBezTo>
                    <a:pt x="1293" y="1000"/>
                    <a:pt x="1291" y="1000"/>
                    <a:pt x="1290" y="1001"/>
                  </a:cubicBezTo>
                  <a:cubicBezTo>
                    <a:pt x="1281" y="1004"/>
                    <a:pt x="1312" y="1008"/>
                    <a:pt x="1269" y="1011"/>
                  </a:cubicBezTo>
                  <a:cubicBezTo>
                    <a:pt x="1300" y="1013"/>
                    <a:pt x="1260" y="1011"/>
                    <a:pt x="1269" y="1016"/>
                  </a:cubicBezTo>
                  <a:cubicBezTo>
                    <a:pt x="1241" y="1014"/>
                    <a:pt x="1234" y="1015"/>
                    <a:pt x="1207" y="1020"/>
                  </a:cubicBezTo>
                  <a:cubicBezTo>
                    <a:pt x="1213" y="1020"/>
                    <a:pt x="1219" y="1020"/>
                    <a:pt x="1224" y="1020"/>
                  </a:cubicBezTo>
                  <a:cubicBezTo>
                    <a:pt x="1219" y="1020"/>
                    <a:pt x="1213" y="1020"/>
                    <a:pt x="1207" y="1020"/>
                  </a:cubicBezTo>
                  <a:cubicBezTo>
                    <a:pt x="1204" y="1021"/>
                    <a:pt x="1217" y="1022"/>
                    <a:pt x="1186" y="1022"/>
                  </a:cubicBezTo>
                  <a:cubicBezTo>
                    <a:pt x="1156" y="1026"/>
                    <a:pt x="1151" y="1027"/>
                    <a:pt x="1124" y="1029"/>
                  </a:cubicBezTo>
                  <a:cubicBezTo>
                    <a:pt x="1128" y="1029"/>
                    <a:pt x="1143" y="1029"/>
                    <a:pt x="1133" y="1029"/>
                  </a:cubicBezTo>
                  <a:cubicBezTo>
                    <a:pt x="1095" y="1029"/>
                    <a:pt x="1106" y="1030"/>
                    <a:pt x="1103" y="1031"/>
                  </a:cubicBezTo>
                  <a:cubicBezTo>
                    <a:pt x="1098" y="1031"/>
                    <a:pt x="1081" y="1032"/>
                    <a:pt x="1089" y="1033"/>
                  </a:cubicBezTo>
                  <a:cubicBezTo>
                    <a:pt x="1116" y="1034"/>
                    <a:pt x="1063" y="1034"/>
                    <a:pt x="1063" y="1035"/>
                  </a:cubicBezTo>
                  <a:cubicBezTo>
                    <a:pt x="1069" y="1035"/>
                    <a:pt x="1075" y="1036"/>
                    <a:pt x="1081" y="1036"/>
                  </a:cubicBezTo>
                  <a:cubicBezTo>
                    <a:pt x="1068" y="1036"/>
                    <a:pt x="1056" y="1037"/>
                    <a:pt x="1044" y="1037"/>
                  </a:cubicBezTo>
                  <a:cubicBezTo>
                    <a:pt x="1079" y="1038"/>
                    <a:pt x="1023" y="1039"/>
                    <a:pt x="1039" y="1040"/>
                  </a:cubicBezTo>
                  <a:cubicBezTo>
                    <a:pt x="1066" y="1042"/>
                    <a:pt x="995" y="1041"/>
                    <a:pt x="1000" y="1044"/>
                  </a:cubicBezTo>
                  <a:cubicBezTo>
                    <a:pt x="1030" y="1046"/>
                    <a:pt x="974" y="1047"/>
                    <a:pt x="1010" y="1050"/>
                  </a:cubicBezTo>
                  <a:cubicBezTo>
                    <a:pt x="1017" y="1053"/>
                    <a:pt x="975" y="1052"/>
                    <a:pt x="957" y="1050"/>
                  </a:cubicBezTo>
                  <a:cubicBezTo>
                    <a:pt x="957" y="1052"/>
                    <a:pt x="954" y="1053"/>
                    <a:pt x="958" y="1054"/>
                  </a:cubicBezTo>
                  <a:cubicBezTo>
                    <a:pt x="933" y="1060"/>
                    <a:pt x="994" y="1059"/>
                    <a:pt x="942" y="1063"/>
                  </a:cubicBezTo>
                  <a:cubicBezTo>
                    <a:pt x="962" y="1065"/>
                    <a:pt x="918" y="1067"/>
                    <a:pt x="975" y="1068"/>
                  </a:cubicBezTo>
                  <a:cubicBezTo>
                    <a:pt x="969" y="1069"/>
                    <a:pt x="956" y="1069"/>
                    <a:pt x="958" y="1070"/>
                  </a:cubicBezTo>
                  <a:cubicBezTo>
                    <a:pt x="985" y="1070"/>
                    <a:pt x="964" y="1071"/>
                    <a:pt x="957" y="1072"/>
                  </a:cubicBezTo>
                  <a:cubicBezTo>
                    <a:pt x="951" y="1073"/>
                    <a:pt x="926" y="1073"/>
                    <a:pt x="956" y="1074"/>
                  </a:cubicBezTo>
                  <a:cubicBezTo>
                    <a:pt x="939" y="1074"/>
                    <a:pt x="933" y="1075"/>
                    <a:pt x="936" y="1076"/>
                  </a:cubicBezTo>
                  <a:cubicBezTo>
                    <a:pt x="945" y="1075"/>
                    <a:pt x="951" y="1077"/>
                    <a:pt x="957" y="1079"/>
                  </a:cubicBezTo>
                  <a:cubicBezTo>
                    <a:pt x="959" y="1080"/>
                    <a:pt x="968" y="1082"/>
                    <a:pt x="955" y="1082"/>
                  </a:cubicBezTo>
                  <a:cubicBezTo>
                    <a:pt x="928" y="1084"/>
                    <a:pt x="970" y="1084"/>
                    <a:pt x="957" y="1085"/>
                  </a:cubicBezTo>
                  <a:cubicBezTo>
                    <a:pt x="864" y="1090"/>
                    <a:pt x="913" y="1098"/>
                    <a:pt x="825" y="1099"/>
                  </a:cubicBezTo>
                  <a:cubicBezTo>
                    <a:pt x="855" y="1099"/>
                    <a:pt x="879" y="1100"/>
                    <a:pt x="895" y="1099"/>
                  </a:cubicBezTo>
                  <a:cubicBezTo>
                    <a:pt x="889" y="1099"/>
                    <a:pt x="883" y="1098"/>
                    <a:pt x="878" y="1098"/>
                  </a:cubicBezTo>
                  <a:cubicBezTo>
                    <a:pt x="892" y="1098"/>
                    <a:pt x="927" y="1097"/>
                    <a:pt x="895" y="1098"/>
                  </a:cubicBezTo>
                  <a:lnTo>
                    <a:pt x="895" y="1099"/>
                  </a:lnTo>
                  <a:cubicBezTo>
                    <a:pt x="902" y="1099"/>
                    <a:pt x="909" y="1099"/>
                    <a:pt x="916" y="1100"/>
                  </a:cubicBezTo>
                  <a:cubicBezTo>
                    <a:pt x="882" y="1100"/>
                    <a:pt x="917" y="1101"/>
                    <a:pt x="904" y="1102"/>
                  </a:cubicBezTo>
                  <a:cubicBezTo>
                    <a:pt x="891" y="1103"/>
                    <a:pt x="897" y="1104"/>
                    <a:pt x="895" y="1105"/>
                  </a:cubicBezTo>
                  <a:cubicBezTo>
                    <a:pt x="893" y="1106"/>
                    <a:pt x="895" y="1107"/>
                    <a:pt x="876" y="1108"/>
                  </a:cubicBezTo>
                  <a:cubicBezTo>
                    <a:pt x="866" y="1109"/>
                    <a:pt x="886" y="1110"/>
                    <a:pt x="883" y="1111"/>
                  </a:cubicBezTo>
                  <a:cubicBezTo>
                    <a:pt x="881" y="1111"/>
                    <a:pt x="905" y="1112"/>
                    <a:pt x="863" y="1112"/>
                  </a:cubicBezTo>
                  <a:cubicBezTo>
                    <a:pt x="815" y="1113"/>
                    <a:pt x="916" y="1116"/>
                    <a:pt x="891" y="1117"/>
                  </a:cubicBezTo>
                  <a:cubicBezTo>
                    <a:pt x="884" y="1117"/>
                    <a:pt x="830" y="1118"/>
                    <a:pt x="874" y="1119"/>
                  </a:cubicBezTo>
                  <a:cubicBezTo>
                    <a:pt x="840" y="1121"/>
                    <a:pt x="856" y="1117"/>
                    <a:pt x="853" y="1128"/>
                  </a:cubicBezTo>
                  <a:cubicBezTo>
                    <a:pt x="853" y="1129"/>
                    <a:pt x="865" y="1130"/>
                    <a:pt x="851" y="1131"/>
                  </a:cubicBezTo>
                  <a:cubicBezTo>
                    <a:pt x="818" y="1132"/>
                    <a:pt x="866" y="1132"/>
                    <a:pt x="853" y="1133"/>
                  </a:cubicBezTo>
                  <a:cubicBezTo>
                    <a:pt x="847" y="1134"/>
                    <a:pt x="841" y="1134"/>
                    <a:pt x="834" y="1134"/>
                  </a:cubicBezTo>
                  <a:cubicBezTo>
                    <a:pt x="821" y="1135"/>
                    <a:pt x="800" y="1135"/>
                    <a:pt x="823" y="1140"/>
                  </a:cubicBezTo>
                  <a:cubicBezTo>
                    <a:pt x="829" y="1141"/>
                    <a:pt x="786" y="1142"/>
                    <a:pt x="831" y="1143"/>
                  </a:cubicBezTo>
                  <a:cubicBezTo>
                    <a:pt x="815" y="1145"/>
                    <a:pt x="746" y="1147"/>
                    <a:pt x="795" y="1150"/>
                  </a:cubicBezTo>
                  <a:cubicBezTo>
                    <a:pt x="807" y="1151"/>
                    <a:pt x="803" y="1151"/>
                    <a:pt x="794" y="1151"/>
                  </a:cubicBezTo>
                  <a:cubicBezTo>
                    <a:pt x="760" y="1154"/>
                    <a:pt x="787" y="1157"/>
                    <a:pt x="750" y="1159"/>
                  </a:cubicBezTo>
                  <a:cubicBezTo>
                    <a:pt x="800" y="1161"/>
                    <a:pt x="742" y="1163"/>
                    <a:pt x="789" y="1165"/>
                  </a:cubicBezTo>
                  <a:cubicBezTo>
                    <a:pt x="797" y="1165"/>
                    <a:pt x="783" y="1166"/>
                    <a:pt x="778" y="1167"/>
                  </a:cubicBezTo>
                  <a:cubicBezTo>
                    <a:pt x="789" y="1168"/>
                    <a:pt x="894" y="1168"/>
                    <a:pt x="853" y="1168"/>
                  </a:cubicBezTo>
                  <a:lnTo>
                    <a:pt x="853" y="1168"/>
                  </a:lnTo>
                  <a:cubicBezTo>
                    <a:pt x="884" y="1170"/>
                    <a:pt x="872" y="1171"/>
                    <a:pt x="884" y="1173"/>
                  </a:cubicBezTo>
                  <a:cubicBezTo>
                    <a:pt x="895" y="1174"/>
                    <a:pt x="877" y="1173"/>
                    <a:pt x="874" y="1173"/>
                  </a:cubicBezTo>
                  <a:cubicBezTo>
                    <a:pt x="879" y="1173"/>
                    <a:pt x="893" y="1173"/>
                    <a:pt x="884" y="1173"/>
                  </a:cubicBezTo>
                  <a:cubicBezTo>
                    <a:pt x="826" y="1174"/>
                    <a:pt x="807" y="1173"/>
                    <a:pt x="754" y="1170"/>
                  </a:cubicBezTo>
                  <a:lnTo>
                    <a:pt x="754" y="1175"/>
                  </a:lnTo>
                  <a:cubicBezTo>
                    <a:pt x="787" y="1172"/>
                    <a:pt x="870" y="1182"/>
                    <a:pt x="776" y="1184"/>
                  </a:cubicBezTo>
                  <a:cubicBezTo>
                    <a:pt x="744" y="1185"/>
                    <a:pt x="741" y="1168"/>
                    <a:pt x="687" y="1182"/>
                  </a:cubicBezTo>
                  <a:cubicBezTo>
                    <a:pt x="669" y="1196"/>
                    <a:pt x="642" y="1193"/>
                    <a:pt x="644" y="1199"/>
                  </a:cubicBezTo>
                  <a:cubicBezTo>
                    <a:pt x="579" y="1218"/>
                    <a:pt x="707" y="1217"/>
                    <a:pt x="747" y="1217"/>
                  </a:cubicBezTo>
                  <a:cubicBezTo>
                    <a:pt x="683" y="1217"/>
                    <a:pt x="753" y="1219"/>
                    <a:pt x="709" y="1219"/>
                  </a:cubicBezTo>
                  <a:cubicBezTo>
                    <a:pt x="724" y="1220"/>
                    <a:pt x="787" y="1220"/>
                    <a:pt x="767" y="1212"/>
                  </a:cubicBezTo>
                  <a:cubicBezTo>
                    <a:pt x="753" y="1210"/>
                    <a:pt x="782" y="1209"/>
                    <a:pt x="770" y="1208"/>
                  </a:cubicBezTo>
                  <a:cubicBezTo>
                    <a:pt x="756" y="1206"/>
                    <a:pt x="812" y="1205"/>
                    <a:pt x="775" y="1203"/>
                  </a:cubicBezTo>
                  <a:cubicBezTo>
                    <a:pt x="810" y="1203"/>
                    <a:pt x="747" y="1202"/>
                    <a:pt x="777" y="1201"/>
                  </a:cubicBezTo>
                  <a:cubicBezTo>
                    <a:pt x="809" y="1200"/>
                    <a:pt x="747" y="1199"/>
                    <a:pt x="773" y="1199"/>
                  </a:cubicBezTo>
                  <a:cubicBezTo>
                    <a:pt x="801" y="1198"/>
                    <a:pt x="785" y="1197"/>
                    <a:pt x="791" y="1196"/>
                  </a:cubicBezTo>
                  <a:cubicBezTo>
                    <a:pt x="795" y="1195"/>
                    <a:pt x="822" y="1195"/>
                    <a:pt x="792" y="1194"/>
                  </a:cubicBezTo>
                  <a:cubicBezTo>
                    <a:pt x="836" y="1189"/>
                    <a:pt x="830" y="1186"/>
                    <a:pt x="895" y="1180"/>
                  </a:cubicBezTo>
                  <a:cubicBezTo>
                    <a:pt x="857" y="1179"/>
                    <a:pt x="908" y="1178"/>
                    <a:pt x="877" y="1177"/>
                  </a:cubicBezTo>
                  <a:cubicBezTo>
                    <a:pt x="959" y="1179"/>
                    <a:pt x="970" y="1178"/>
                    <a:pt x="1031" y="1164"/>
                  </a:cubicBezTo>
                  <a:cubicBezTo>
                    <a:pt x="1058" y="1162"/>
                    <a:pt x="1027" y="1162"/>
                    <a:pt x="1029" y="1160"/>
                  </a:cubicBezTo>
                  <a:cubicBezTo>
                    <a:pt x="1035" y="1158"/>
                    <a:pt x="1042" y="1160"/>
                    <a:pt x="1041" y="1153"/>
                  </a:cubicBezTo>
                  <a:cubicBezTo>
                    <a:pt x="1067" y="1156"/>
                    <a:pt x="1140" y="1151"/>
                    <a:pt x="1103" y="1153"/>
                  </a:cubicBezTo>
                  <a:lnTo>
                    <a:pt x="1103" y="1153"/>
                  </a:lnTo>
                  <a:cubicBezTo>
                    <a:pt x="1104" y="1155"/>
                    <a:pt x="1117" y="1156"/>
                    <a:pt x="1106" y="1157"/>
                  </a:cubicBezTo>
                  <a:cubicBezTo>
                    <a:pt x="1096" y="1159"/>
                    <a:pt x="1132" y="1158"/>
                    <a:pt x="1124" y="1165"/>
                  </a:cubicBezTo>
                  <a:cubicBezTo>
                    <a:pt x="1140" y="1165"/>
                    <a:pt x="1149" y="1165"/>
                    <a:pt x="1161" y="1164"/>
                  </a:cubicBezTo>
                  <a:lnTo>
                    <a:pt x="1161" y="1169"/>
                  </a:lnTo>
                  <a:cubicBezTo>
                    <a:pt x="1143" y="1169"/>
                    <a:pt x="1133" y="1170"/>
                    <a:pt x="1124" y="1170"/>
                  </a:cubicBezTo>
                  <a:cubicBezTo>
                    <a:pt x="1162" y="1171"/>
                    <a:pt x="1098" y="1173"/>
                    <a:pt x="1144" y="1173"/>
                  </a:cubicBezTo>
                  <a:cubicBezTo>
                    <a:pt x="1077" y="1176"/>
                    <a:pt x="1175" y="1178"/>
                    <a:pt x="1106" y="1180"/>
                  </a:cubicBezTo>
                  <a:cubicBezTo>
                    <a:pt x="1140" y="1183"/>
                    <a:pt x="1115" y="1189"/>
                    <a:pt x="1125" y="1193"/>
                  </a:cubicBezTo>
                  <a:cubicBezTo>
                    <a:pt x="1130" y="1195"/>
                    <a:pt x="1095" y="1194"/>
                    <a:pt x="1082" y="1195"/>
                  </a:cubicBezTo>
                  <a:cubicBezTo>
                    <a:pt x="1082" y="1199"/>
                    <a:pt x="1088" y="1203"/>
                    <a:pt x="1079" y="1207"/>
                  </a:cubicBezTo>
                  <a:cubicBezTo>
                    <a:pt x="1076" y="1208"/>
                    <a:pt x="1099" y="1208"/>
                    <a:pt x="1092" y="1210"/>
                  </a:cubicBezTo>
                  <a:cubicBezTo>
                    <a:pt x="1076" y="1212"/>
                    <a:pt x="1051" y="1215"/>
                    <a:pt x="1061" y="1218"/>
                  </a:cubicBezTo>
                  <a:cubicBezTo>
                    <a:pt x="1068" y="1220"/>
                    <a:pt x="1047" y="1222"/>
                    <a:pt x="1078" y="1224"/>
                  </a:cubicBezTo>
                  <a:cubicBezTo>
                    <a:pt x="1034" y="1226"/>
                    <a:pt x="1087" y="1229"/>
                    <a:pt x="1048" y="1231"/>
                  </a:cubicBezTo>
                  <a:cubicBezTo>
                    <a:pt x="1063" y="1233"/>
                    <a:pt x="1037" y="1235"/>
                    <a:pt x="1040" y="1237"/>
                  </a:cubicBezTo>
                  <a:cubicBezTo>
                    <a:pt x="1043" y="1241"/>
                    <a:pt x="1039" y="1244"/>
                    <a:pt x="1041" y="1250"/>
                  </a:cubicBezTo>
                  <a:cubicBezTo>
                    <a:pt x="1041" y="1250"/>
                    <a:pt x="977" y="1248"/>
                    <a:pt x="1012" y="1250"/>
                  </a:cubicBezTo>
                  <a:cubicBezTo>
                    <a:pt x="1032" y="1251"/>
                    <a:pt x="987" y="1252"/>
                    <a:pt x="1020" y="1253"/>
                  </a:cubicBezTo>
                  <a:cubicBezTo>
                    <a:pt x="982" y="1254"/>
                    <a:pt x="1044" y="1256"/>
                    <a:pt x="1000" y="1256"/>
                  </a:cubicBezTo>
                  <a:cubicBezTo>
                    <a:pt x="1038" y="1258"/>
                    <a:pt x="1007" y="1259"/>
                    <a:pt x="1008" y="1260"/>
                  </a:cubicBezTo>
                  <a:cubicBezTo>
                    <a:pt x="1009" y="1261"/>
                    <a:pt x="1011" y="1262"/>
                    <a:pt x="999" y="1264"/>
                  </a:cubicBezTo>
                  <a:cubicBezTo>
                    <a:pt x="1039" y="1265"/>
                    <a:pt x="1024" y="1267"/>
                    <a:pt x="1016" y="1269"/>
                  </a:cubicBezTo>
                  <a:cubicBezTo>
                    <a:pt x="1007" y="1271"/>
                    <a:pt x="982" y="1273"/>
                    <a:pt x="936" y="1274"/>
                  </a:cubicBezTo>
                  <a:cubicBezTo>
                    <a:pt x="936" y="1294"/>
                    <a:pt x="937" y="1282"/>
                    <a:pt x="999" y="1286"/>
                  </a:cubicBezTo>
                  <a:cubicBezTo>
                    <a:pt x="999" y="1281"/>
                    <a:pt x="999" y="1282"/>
                    <a:pt x="991" y="1282"/>
                  </a:cubicBezTo>
                  <a:cubicBezTo>
                    <a:pt x="954" y="1281"/>
                    <a:pt x="997" y="1280"/>
                    <a:pt x="990" y="1279"/>
                  </a:cubicBezTo>
                  <a:cubicBezTo>
                    <a:pt x="983" y="1278"/>
                    <a:pt x="992" y="1277"/>
                    <a:pt x="1029" y="1276"/>
                  </a:cubicBezTo>
                  <a:cubicBezTo>
                    <a:pt x="1041" y="1278"/>
                    <a:pt x="1071" y="1276"/>
                    <a:pt x="1060" y="1283"/>
                  </a:cubicBezTo>
                  <a:cubicBezTo>
                    <a:pt x="1057" y="1284"/>
                    <a:pt x="1090" y="1285"/>
                    <a:pt x="1061" y="1286"/>
                  </a:cubicBezTo>
                  <a:cubicBezTo>
                    <a:pt x="1074" y="1287"/>
                    <a:pt x="1087" y="1287"/>
                    <a:pt x="1094" y="1287"/>
                  </a:cubicBezTo>
                  <a:cubicBezTo>
                    <a:pt x="1090" y="1288"/>
                    <a:pt x="1075" y="1289"/>
                    <a:pt x="1084" y="1290"/>
                  </a:cubicBezTo>
                  <a:cubicBezTo>
                    <a:pt x="1113" y="1292"/>
                    <a:pt x="1098" y="1294"/>
                    <a:pt x="1103" y="1296"/>
                  </a:cubicBezTo>
                  <a:cubicBezTo>
                    <a:pt x="1134" y="1300"/>
                    <a:pt x="1085" y="1299"/>
                    <a:pt x="1112" y="1301"/>
                  </a:cubicBezTo>
                  <a:cubicBezTo>
                    <a:pt x="1149" y="1305"/>
                    <a:pt x="1145" y="1302"/>
                    <a:pt x="1145" y="1314"/>
                  </a:cubicBezTo>
                  <a:cubicBezTo>
                    <a:pt x="1161" y="1314"/>
                    <a:pt x="1173" y="1314"/>
                    <a:pt x="1186" y="1314"/>
                  </a:cubicBezTo>
                  <a:cubicBezTo>
                    <a:pt x="1186" y="1322"/>
                    <a:pt x="1189" y="1318"/>
                    <a:pt x="1198" y="1322"/>
                  </a:cubicBezTo>
                  <a:cubicBezTo>
                    <a:pt x="1198" y="1323"/>
                    <a:pt x="1171" y="1323"/>
                    <a:pt x="1187" y="1324"/>
                  </a:cubicBezTo>
                  <a:cubicBezTo>
                    <a:pt x="1202" y="1325"/>
                    <a:pt x="1187" y="1326"/>
                    <a:pt x="1194" y="1326"/>
                  </a:cubicBezTo>
                  <a:cubicBezTo>
                    <a:pt x="1214" y="1327"/>
                    <a:pt x="1177" y="1328"/>
                    <a:pt x="1205" y="1329"/>
                  </a:cubicBezTo>
                  <a:cubicBezTo>
                    <a:pt x="1180" y="1329"/>
                    <a:pt x="1224" y="1331"/>
                    <a:pt x="1162" y="1331"/>
                  </a:cubicBezTo>
                  <a:cubicBezTo>
                    <a:pt x="1124" y="1330"/>
                    <a:pt x="1112" y="1333"/>
                    <a:pt x="1141" y="1333"/>
                  </a:cubicBezTo>
                  <a:cubicBezTo>
                    <a:pt x="1135" y="1333"/>
                    <a:pt x="1130" y="1334"/>
                    <a:pt x="1124" y="1334"/>
                  </a:cubicBezTo>
                  <a:cubicBezTo>
                    <a:pt x="1147" y="1335"/>
                    <a:pt x="1141" y="1336"/>
                    <a:pt x="1097" y="1336"/>
                  </a:cubicBezTo>
                  <a:cubicBezTo>
                    <a:pt x="1072" y="1337"/>
                    <a:pt x="1094" y="1336"/>
                    <a:pt x="1103" y="1336"/>
                  </a:cubicBezTo>
                  <a:cubicBezTo>
                    <a:pt x="1088" y="1337"/>
                    <a:pt x="1104" y="1336"/>
                    <a:pt x="1103" y="1334"/>
                  </a:cubicBezTo>
                  <a:cubicBezTo>
                    <a:pt x="1070" y="1333"/>
                    <a:pt x="1084" y="1334"/>
                    <a:pt x="1041" y="1336"/>
                  </a:cubicBezTo>
                  <a:cubicBezTo>
                    <a:pt x="1054" y="1337"/>
                    <a:pt x="1005" y="1338"/>
                    <a:pt x="1041" y="1339"/>
                  </a:cubicBezTo>
                  <a:cubicBezTo>
                    <a:pt x="1055" y="1350"/>
                    <a:pt x="1080" y="1348"/>
                    <a:pt x="1121" y="1355"/>
                  </a:cubicBezTo>
                  <a:cubicBezTo>
                    <a:pt x="1087" y="1356"/>
                    <a:pt x="1120" y="1357"/>
                    <a:pt x="1121" y="1358"/>
                  </a:cubicBezTo>
                  <a:cubicBezTo>
                    <a:pt x="1123" y="1359"/>
                    <a:pt x="1129" y="1361"/>
                    <a:pt x="1137" y="1362"/>
                  </a:cubicBezTo>
                  <a:cubicBezTo>
                    <a:pt x="1106" y="1366"/>
                    <a:pt x="1168" y="1366"/>
                    <a:pt x="1088" y="1369"/>
                  </a:cubicBezTo>
                  <a:cubicBezTo>
                    <a:pt x="1078" y="1369"/>
                    <a:pt x="1017" y="1371"/>
                    <a:pt x="1056" y="1373"/>
                  </a:cubicBezTo>
                  <a:cubicBezTo>
                    <a:pt x="1067" y="1373"/>
                    <a:pt x="1052" y="1375"/>
                    <a:pt x="1039" y="1376"/>
                  </a:cubicBezTo>
                  <a:cubicBezTo>
                    <a:pt x="1023" y="1377"/>
                    <a:pt x="1065" y="1378"/>
                    <a:pt x="1050" y="1379"/>
                  </a:cubicBezTo>
                  <a:cubicBezTo>
                    <a:pt x="1037" y="1380"/>
                    <a:pt x="1043" y="1381"/>
                    <a:pt x="1044" y="1384"/>
                  </a:cubicBezTo>
                  <a:cubicBezTo>
                    <a:pt x="1044" y="1384"/>
                    <a:pt x="1042" y="1383"/>
                    <a:pt x="1041" y="1383"/>
                  </a:cubicBezTo>
                  <a:cubicBezTo>
                    <a:pt x="1090" y="1389"/>
                    <a:pt x="966" y="1376"/>
                    <a:pt x="936" y="1375"/>
                  </a:cubicBezTo>
                  <a:lnTo>
                    <a:pt x="936" y="1376"/>
                  </a:lnTo>
                  <a:cubicBezTo>
                    <a:pt x="942" y="1377"/>
                    <a:pt x="948" y="1377"/>
                    <a:pt x="954" y="1377"/>
                  </a:cubicBezTo>
                  <a:cubicBezTo>
                    <a:pt x="948" y="1377"/>
                    <a:pt x="942" y="1377"/>
                    <a:pt x="936" y="1377"/>
                  </a:cubicBezTo>
                  <a:cubicBezTo>
                    <a:pt x="1014" y="1384"/>
                    <a:pt x="1065" y="1411"/>
                    <a:pt x="1145" y="1412"/>
                  </a:cubicBezTo>
                  <a:cubicBezTo>
                    <a:pt x="1146" y="1414"/>
                    <a:pt x="1142" y="1416"/>
                    <a:pt x="1145" y="1417"/>
                  </a:cubicBezTo>
                  <a:cubicBezTo>
                    <a:pt x="1148" y="1418"/>
                    <a:pt x="1134" y="1419"/>
                    <a:pt x="1157" y="1420"/>
                  </a:cubicBezTo>
                  <a:cubicBezTo>
                    <a:pt x="1168" y="1420"/>
                    <a:pt x="1145" y="1421"/>
                    <a:pt x="1163" y="1422"/>
                  </a:cubicBezTo>
                  <a:cubicBezTo>
                    <a:pt x="1175" y="1423"/>
                    <a:pt x="1159" y="1424"/>
                    <a:pt x="1167" y="1425"/>
                  </a:cubicBezTo>
                  <a:cubicBezTo>
                    <a:pt x="1135" y="1432"/>
                    <a:pt x="970" y="1416"/>
                    <a:pt x="898" y="1410"/>
                  </a:cubicBezTo>
                  <a:cubicBezTo>
                    <a:pt x="929" y="1411"/>
                    <a:pt x="848" y="1411"/>
                    <a:pt x="892" y="1412"/>
                  </a:cubicBezTo>
                  <a:cubicBezTo>
                    <a:pt x="890" y="1415"/>
                    <a:pt x="899" y="1418"/>
                    <a:pt x="957" y="1421"/>
                  </a:cubicBezTo>
                  <a:cubicBezTo>
                    <a:pt x="960" y="1426"/>
                    <a:pt x="1008" y="1429"/>
                    <a:pt x="1025" y="1435"/>
                  </a:cubicBezTo>
                  <a:cubicBezTo>
                    <a:pt x="1059" y="1436"/>
                    <a:pt x="1003" y="1437"/>
                    <a:pt x="1032" y="1437"/>
                  </a:cubicBezTo>
                  <a:cubicBezTo>
                    <a:pt x="1043" y="1438"/>
                    <a:pt x="1020" y="1439"/>
                    <a:pt x="1038" y="1439"/>
                  </a:cubicBezTo>
                  <a:cubicBezTo>
                    <a:pt x="1050" y="1440"/>
                    <a:pt x="1035" y="1441"/>
                    <a:pt x="1042" y="1442"/>
                  </a:cubicBezTo>
                  <a:cubicBezTo>
                    <a:pt x="1049" y="1443"/>
                    <a:pt x="1056" y="1443"/>
                    <a:pt x="1045" y="1444"/>
                  </a:cubicBezTo>
                  <a:cubicBezTo>
                    <a:pt x="1085" y="1445"/>
                    <a:pt x="1017" y="1446"/>
                    <a:pt x="1055" y="1446"/>
                  </a:cubicBezTo>
                  <a:cubicBezTo>
                    <a:pt x="1064" y="1449"/>
                    <a:pt x="1074" y="1451"/>
                    <a:pt x="1081" y="1454"/>
                  </a:cubicBezTo>
                  <a:cubicBezTo>
                    <a:pt x="1073" y="1457"/>
                    <a:pt x="1007" y="1457"/>
                    <a:pt x="1055" y="1459"/>
                  </a:cubicBezTo>
                  <a:cubicBezTo>
                    <a:pt x="1109" y="1460"/>
                    <a:pt x="1053" y="1464"/>
                    <a:pt x="1114" y="1468"/>
                  </a:cubicBezTo>
                  <a:cubicBezTo>
                    <a:pt x="1124" y="1469"/>
                    <a:pt x="1113" y="1469"/>
                    <a:pt x="1106" y="1469"/>
                  </a:cubicBezTo>
                  <a:cubicBezTo>
                    <a:pt x="1140" y="1470"/>
                    <a:pt x="1100" y="1471"/>
                    <a:pt x="1114" y="1471"/>
                  </a:cubicBezTo>
                  <a:cubicBezTo>
                    <a:pt x="1129" y="1472"/>
                    <a:pt x="1110" y="1474"/>
                    <a:pt x="1127" y="1475"/>
                  </a:cubicBezTo>
                  <a:cubicBezTo>
                    <a:pt x="1159" y="1476"/>
                    <a:pt x="1106" y="1477"/>
                    <a:pt x="1127" y="1477"/>
                  </a:cubicBezTo>
                  <a:cubicBezTo>
                    <a:pt x="1152" y="1478"/>
                    <a:pt x="1124" y="1479"/>
                    <a:pt x="1141" y="1480"/>
                  </a:cubicBezTo>
                  <a:cubicBezTo>
                    <a:pt x="1160" y="1481"/>
                    <a:pt x="1140" y="1482"/>
                    <a:pt x="1145" y="1489"/>
                  </a:cubicBezTo>
                  <a:cubicBezTo>
                    <a:pt x="1163" y="1489"/>
                    <a:pt x="1175" y="1490"/>
                    <a:pt x="1188" y="1490"/>
                  </a:cubicBezTo>
                  <a:cubicBezTo>
                    <a:pt x="1166" y="1491"/>
                    <a:pt x="1134" y="1491"/>
                    <a:pt x="1145" y="1493"/>
                  </a:cubicBezTo>
                  <a:cubicBezTo>
                    <a:pt x="1154" y="1494"/>
                    <a:pt x="1167" y="1495"/>
                    <a:pt x="1145" y="1496"/>
                  </a:cubicBezTo>
                  <a:cubicBezTo>
                    <a:pt x="1180" y="1497"/>
                    <a:pt x="1137" y="1498"/>
                    <a:pt x="1155" y="1498"/>
                  </a:cubicBezTo>
                  <a:cubicBezTo>
                    <a:pt x="1179" y="1498"/>
                    <a:pt x="1197" y="1498"/>
                    <a:pt x="1168" y="1499"/>
                  </a:cubicBezTo>
                  <a:cubicBezTo>
                    <a:pt x="1198" y="1500"/>
                    <a:pt x="1153" y="1501"/>
                    <a:pt x="1165" y="1502"/>
                  </a:cubicBezTo>
                  <a:cubicBezTo>
                    <a:pt x="1171" y="1502"/>
                    <a:pt x="1177" y="1502"/>
                    <a:pt x="1183" y="1503"/>
                  </a:cubicBezTo>
                  <a:cubicBezTo>
                    <a:pt x="1173" y="1503"/>
                    <a:pt x="1165" y="1502"/>
                    <a:pt x="1155" y="1506"/>
                  </a:cubicBezTo>
                  <a:cubicBezTo>
                    <a:pt x="1158" y="1506"/>
                    <a:pt x="1170" y="1507"/>
                    <a:pt x="1182" y="1507"/>
                  </a:cubicBezTo>
                  <a:cubicBezTo>
                    <a:pt x="1177" y="1508"/>
                    <a:pt x="1162" y="1508"/>
                    <a:pt x="1167" y="1509"/>
                  </a:cubicBezTo>
                  <a:cubicBezTo>
                    <a:pt x="1204" y="1511"/>
                    <a:pt x="1188" y="1514"/>
                    <a:pt x="1164" y="1516"/>
                  </a:cubicBezTo>
                  <a:cubicBezTo>
                    <a:pt x="1177" y="1516"/>
                    <a:pt x="1189" y="1516"/>
                    <a:pt x="1207" y="1517"/>
                  </a:cubicBezTo>
                  <a:cubicBezTo>
                    <a:pt x="1211" y="1535"/>
                    <a:pt x="1193" y="1534"/>
                    <a:pt x="1231" y="1536"/>
                  </a:cubicBezTo>
                  <a:cubicBezTo>
                    <a:pt x="1277" y="1539"/>
                    <a:pt x="1224" y="1541"/>
                    <a:pt x="1210" y="1543"/>
                  </a:cubicBezTo>
                  <a:cubicBezTo>
                    <a:pt x="1225" y="1543"/>
                    <a:pt x="1237" y="1543"/>
                    <a:pt x="1243" y="1543"/>
                  </a:cubicBezTo>
                  <a:cubicBezTo>
                    <a:pt x="1234" y="1544"/>
                    <a:pt x="1211" y="1546"/>
                    <a:pt x="1219" y="1546"/>
                  </a:cubicBezTo>
                  <a:cubicBezTo>
                    <a:pt x="1234" y="1548"/>
                    <a:pt x="1225" y="1549"/>
                    <a:pt x="1233" y="1550"/>
                  </a:cubicBezTo>
                  <a:cubicBezTo>
                    <a:pt x="1241" y="1551"/>
                    <a:pt x="1227" y="1551"/>
                    <a:pt x="1228" y="1552"/>
                  </a:cubicBezTo>
                  <a:cubicBezTo>
                    <a:pt x="1230" y="1553"/>
                    <a:pt x="1249" y="1555"/>
                    <a:pt x="1236" y="1556"/>
                  </a:cubicBezTo>
                  <a:cubicBezTo>
                    <a:pt x="1228" y="1557"/>
                    <a:pt x="1260" y="1557"/>
                    <a:pt x="1229" y="1558"/>
                  </a:cubicBezTo>
                  <a:cubicBezTo>
                    <a:pt x="1225" y="1558"/>
                    <a:pt x="1238" y="1559"/>
                    <a:pt x="1239" y="1560"/>
                  </a:cubicBezTo>
                  <a:cubicBezTo>
                    <a:pt x="1239" y="1560"/>
                    <a:pt x="1226" y="1562"/>
                    <a:pt x="1232" y="1562"/>
                  </a:cubicBezTo>
                  <a:cubicBezTo>
                    <a:pt x="1259" y="1562"/>
                    <a:pt x="1214" y="1563"/>
                    <a:pt x="1246" y="1564"/>
                  </a:cubicBezTo>
                  <a:cubicBezTo>
                    <a:pt x="1260" y="1565"/>
                    <a:pt x="1246" y="1565"/>
                    <a:pt x="1249" y="1570"/>
                  </a:cubicBezTo>
                  <a:cubicBezTo>
                    <a:pt x="1246" y="1577"/>
                    <a:pt x="1260" y="1574"/>
                    <a:pt x="1228" y="1576"/>
                  </a:cubicBezTo>
                  <a:cubicBezTo>
                    <a:pt x="1262" y="1577"/>
                    <a:pt x="1212" y="1578"/>
                    <a:pt x="1229" y="1579"/>
                  </a:cubicBezTo>
                  <a:cubicBezTo>
                    <a:pt x="1244" y="1580"/>
                    <a:pt x="1235" y="1580"/>
                    <a:pt x="1230" y="1581"/>
                  </a:cubicBezTo>
                  <a:cubicBezTo>
                    <a:pt x="1225" y="1582"/>
                    <a:pt x="1245" y="1583"/>
                    <a:pt x="1241" y="1583"/>
                  </a:cubicBezTo>
                  <a:cubicBezTo>
                    <a:pt x="1207" y="1584"/>
                    <a:pt x="1272" y="1585"/>
                    <a:pt x="1232" y="1585"/>
                  </a:cubicBezTo>
                  <a:cubicBezTo>
                    <a:pt x="1245" y="1586"/>
                    <a:pt x="1232" y="1587"/>
                    <a:pt x="1234" y="1587"/>
                  </a:cubicBezTo>
                  <a:cubicBezTo>
                    <a:pt x="1265" y="1588"/>
                    <a:pt x="1219" y="1588"/>
                    <a:pt x="1236" y="1589"/>
                  </a:cubicBezTo>
                  <a:cubicBezTo>
                    <a:pt x="1257" y="1590"/>
                    <a:pt x="1258" y="1591"/>
                    <a:pt x="1239" y="1591"/>
                  </a:cubicBezTo>
                  <a:cubicBezTo>
                    <a:pt x="1211" y="1592"/>
                    <a:pt x="1246" y="1593"/>
                    <a:pt x="1243" y="1594"/>
                  </a:cubicBezTo>
                  <a:cubicBezTo>
                    <a:pt x="1191" y="1590"/>
                    <a:pt x="1225" y="1601"/>
                    <a:pt x="1186" y="1604"/>
                  </a:cubicBezTo>
                  <a:cubicBezTo>
                    <a:pt x="1187" y="1612"/>
                    <a:pt x="1141" y="1614"/>
                    <a:pt x="1126" y="1618"/>
                  </a:cubicBezTo>
                  <a:cubicBezTo>
                    <a:pt x="1162" y="1618"/>
                    <a:pt x="1104" y="1620"/>
                    <a:pt x="1144" y="1620"/>
                  </a:cubicBezTo>
                  <a:cubicBezTo>
                    <a:pt x="1114" y="1623"/>
                    <a:pt x="1100" y="1629"/>
                    <a:pt x="1041" y="1638"/>
                  </a:cubicBezTo>
                  <a:cubicBezTo>
                    <a:pt x="1046" y="1638"/>
                    <a:pt x="1052" y="1638"/>
                    <a:pt x="1058" y="1639"/>
                  </a:cubicBezTo>
                  <a:cubicBezTo>
                    <a:pt x="1039" y="1640"/>
                    <a:pt x="1006" y="1640"/>
                    <a:pt x="999" y="1653"/>
                  </a:cubicBezTo>
                  <a:cubicBezTo>
                    <a:pt x="976" y="1654"/>
                    <a:pt x="957" y="1655"/>
                    <a:pt x="942" y="1656"/>
                  </a:cubicBezTo>
                  <a:cubicBezTo>
                    <a:pt x="981" y="1659"/>
                    <a:pt x="921" y="1660"/>
                    <a:pt x="924" y="1662"/>
                  </a:cubicBezTo>
                  <a:cubicBezTo>
                    <a:pt x="925" y="1664"/>
                    <a:pt x="909" y="1665"/>
                    <a:pt x="917" y="1666"/>
                  </a:cubicBezTo>
                  <a:cubicBezTo>
                    <a:pt x="921" y="1667"/>
                    <a:pt x="883" y="1667"/>
                    <a:pt x="906" y="1668"/>
                  </a:cubicBezTo>
                  <a:cubicBezTo>
                    <a:pt x="900" y="1670"/>
                    <a:pt x="903" y="1670"/>
                    <a:pt x="882" y="1672"/>
                  </a:cubicBezTo>
                  <a:cubicBezTo>
                    <a:pt x="876" y="1673"/>
                    <a:pt x="895" y="1674"/>
                    <a:pt x="891" y="1674"/>
                  </a:cubicBezTo>
                  <a:cubicBezTo>
                    <a:pt x="876" y="1676"/>
                    <a:pt x="825" y="1678"/>
                    <a:pt x="871" y="1680"/>
                  </a:cubicBezTo>
                  <a:cubicBezTo>
                    <a:pt x="833" y="1683"/>
                    <a:pt x="853" y="1683"/>
                    <a:pt x="817" y="1687"/>
                  </a:cubicBezTo>
                  <a:cubicBezTo>
                    <a:pt x="850" y="1688"/>
                    <a:pt x="929" y="1683"/>
                    <a:pt x="895" y="1685"/>
                  </a:cubicBezTo>
                  <a:lnTo>
                    <a:pt x="895" y="1685"/>
                  </a:lnTo>
                  <a:cubicBezTo>
                    <a:pt x="900" y="1687"/>
                    <a:pt x="868" y="1686"/>
                    <a:pt x="853" y="1687"/>
                  </a:cubicBezTo>
                  <a:cubicBezTo>
                    <a:pt x="843" y="1690"/>
                    <a:pt x="918" y="1688"/>
                    <a:pt x="874" y="1689"/>
                  </a:cubicBezTo>
                  <a:lnTo>
                    <a:pt x="874" y="1689"/>
                  </a:lnTo>
                  <a:cubicBezTo>
                    <a:pt x="815" y="1694"/>
                    <a:pt x="809" y="1702"/>
                    <a:pt x="774" y="1700"/>
                  </a:cubicBezTo>
                  <a:cubicBezTo>
                    <a:pt x="819" y="1702"/>
                    <a:pt x="741" y="1701"/>
                    <a:pt x="749" y="1702"/>
                  </a:cubicBezTo>
                  <a:cubicBezTo>
                    <a:pt x="747" y="1708"/>
                    <a:pt x="760" y="1705"/>
                    <a:pt x="728" y="1707"/>
                  </a:cubicBezTo>
                  <a:cubicBezTo>
                    <a:pt x="767" y="1708"/>
                    <a:pt x="733" y="1709"/>
                    <a:pt x="726" y="1709"/>
                  </a:cubicBezTo>
                  <a:cubicBezTo>
                    <a:pt x="713" y="1710"/>
                    <a:pt x="728" y="1711"/>
                    <a:pt x="716" y="1712"/>
                  </a:cubicBezTo>
                  <a:cubicBezTo>
                    <a:pt x="694" y="1713"/>
                    <a:pt x="727" y="1714"/>
                    <a:pt x="687" y="1715"/>
                  </a:cubicBezTo>
                  <a:cubicBezTo>
                    <a:pt x="693" y="1716"/>
                    <a:pt x="666" y="1717"/>
                    <a:pt x="678" y="1719"/>
                  </a:cubicBezTo>
                  <a:cubicBezTo>
                    <a:pt x="666" y="1719"/>
                    <a:pt x="671" y="1719"/>
                    <a:pt x="676" y="1720"/>
                  </a:cubicBezTo>
                  <a:cubicBezTo>
                    <a:pt x="704" y="1721"/>
                    <a:pt x="640" y="1721"/>
                    <a:pt x="653" y="1723"/>
                  </a:cubicBezTo>
                  <a:cubicBezTo>
                    <a:pt x="672" y="1723"/>
                    <a:pt x="663" y="1724"/>
                    <a:pt x="675" y="1725"/>
                  </a:cubicBezTo>
                  <a:cubicBezTo>
                    <a:pt x="687" y="1726"/>
                    <a:pt x="668" y="1726"/>
                    <a:pt x="666" y="1725"/>
                  </a:cubicBezTo>
                  <a:cubicBezTo>
                    <a:pt x="671" y="1725"/>
                    <a:pt x="684" y="1725"/>
                    <a:pt x="675" y="1725"/>
                  </a:cubicBezTo>
                  <a:cubicBezTo>
                    <a:pt x="591" y="1725"/>
                    <a:pt x="617" y="1726"/>
                    <a:pt x="571" y="1735"/>
                  </a:cubicBezTo>
                  <a:cubicBezTo>
                    <a:pt x="569" y="1738"/>
                    <a:pt x="522" y="1741"/>
                    <a:pt x="503" y="1745"/>
                  </a:cubicBezTo>
                  <a:cubicBezTo>
                    <a:pt x="497" y="1746"/>
                    <a:pt x="462" y="1747"/>
                    <a:pt x="498" y="1748"/>
                  </a:cubicBezTo>
                  <a:cubicBezTo>
                    <a:pt x="446" y="1753"/>
                    <a:pt x="453" y="1756"/>
                    <a:pt x="437" y="1758"/>
                  </a:cubicBezTo>
                  <a:cubicBezTo>
                    <a:pt x="443" y="1759"/>
                    <a:pt x="448" y="1759"/>
                    <a:pt x="454" y="1759"/>
                  </a:cubicBezTo>
                  <a:cubicBezTo>
                    <a:pt x="448" y="1759"/>
                    <a:pt x="443" y="1759"/>
                    <a:pt x="437" y="1759"/>
                  </a:cubicBezTo>
                  <a:cubicBezTo>
                    <a:pt x="440" y="1761"/>
                    <a:pt x="352" y="1763"/>
                    <a:pt x="413" y="1765"/>
                  </a:cubicBezTo>
                  <a:cubicBezTo>
                    <a:pt x="413" y="1765"/>
                    <a:pt x="407" y="1765"/>
                    <a:pt x="406" y="1765"/>
                  </a:cubicBezTo>
                  <a:cubicBezTo>
                    <a:pt x="377" y="1766"/>
                    <a:pt x="390" y="1767"/>
                    <a:pt x="374" y="1769"/>
                  </a:cubicBezTo>
                  <a:cubicBezTo>
                    <a:pt x="441" y="1770"/>
                    <a:pt x="355" y="1773"/>
                    <a:pt x="356" y="1774"/>
                  </a:cubicBezTo>
                  <a:cubicBezTo>
                    <a:pt x="399" y="1775"/>
                    <a:pt x="357" y="1777"/>
                    <a:pt x="382" y="1779"/>
                  </a:cubicBezTo>
                  <a:cubicBezTo>
                    <a:pt x="390" y="1779"/>
                    <a:pt x="400" y="1780"/>
                    <a:pt x="394" y="1781"/>
                  </a:cubicBezTo>
                  <a:cubicBezTo>
                    <a:pt x="358" y="1782"/>
                    <a:pt x="392" y="1785"/>
                    <a:pt x="369" y="1786"/>
                  </a:cubicBezTo>
                  <a:cubicBezTo>
                    <a:pt x="341" y="1789"/>
                    <a:pt x="361" y="1791"/>
                    <a:pt x="354" y="1793"/>
                  </a:cubicBezTo>
                  <a:cubicBezTo>
                    <a:pt x="351" y="1794"/>
                    <a:pt x="355" y="1795"/>
                    <a:pt x="353" y="1796"/>
                  </a:cubicBezTo>
                  <a:cubicBezTo>
                    <a:pt x="338" y="1799"/>
                    <a:pt x="306" y="1797"/>
                    <a:pt x="311" y="1801"/>
                  </a:cubicBezTo>
                  <a:cubicBezTo>
                    <a:pt x="308" y="1802"/>
                    <a:pt x="278" y="1805"/>
                    <a:pt x="283" y="1808"/>
                  </a:cubicBezTo>
                  <a:cubicBezTo>
                    <a:pt x="285" y="1809"/>
                    <a:pt x="254" y="1809"/>
                    <a:pt x="287" y="1810"/>
                  </a:cubicBezTo>
                  <a:cubicBezTo>
                    <a:pt x="331" y="1814"/>
                    <a:pt x="281" y="1811"/>
                    <a:pt x="292" y="1822"/>
                  </a:cubicBezTo>
                  <a:cubicBezTo>
                    <a:pt x="281" y="1828"/>
                    <a:pt x="300" y="1831"/>
                    <a:pt x="300" y="1833"/>
                  </a:cubicBezTo>
                  <a:cubicBezTo>
                    <a:pt x="299" y="1835"/>
                    <a:pt x="336" y="1836"/>
                    <a:pt x="291" y="1837"/>
                  </a:cubicBezTo>
                  <a:cubicBezTo>
                    <a:pt x="335" y="1838"/>
                    <a:pt x="301" y="1839"/>
                    <a:pt x="292" y="1841"/>
                  </a:cubicBezTo>
                  <a:cubicBezTo>
                    <a:pt x="289" y="1841"/>
                    <a:pt x="294" y="1842"/>
                    <a:pt x="302" y="1842"/>
                  </a:cubicBezTo>
                  <a:cubicBezTo>
                    <a:pt x="319" y="1843"/>
                    <a:pt x="277" y="1843"/>
                    <a:pt x="310" y="1844"/>
                  </a:cubicBezTo>
                  <a:cubicBezTo>
                    <a:pt x="320" y="1844"/>
                    <a:pt x="308" y="1846"/>
                    <a:pt x="332" y="1847"/>
                  </a:cubicBezTo>
                  <a:cubicBezTo>
                    <a:pt x="294" y="1847"/>
                    <a:pt x="335" y="1848"/>
                    <a:pt x="333" y="1849"/>
                  </a:cubicBezTo>
                  <a:cubicBezTo>
                    <a:pt x="324" y="1864"/>
                    <a:pt x="386" y="1865"/>
                    <a:pt x="395" y="1864"/>
                  </a:cubicBezTo>
                  <a:cubicBezTo>
                    <a:pt x="392" y="1873"/>
                    <a:pt x="402" y="1872"/>
                    <a:pt x="407" y="1874"/>
                  </a:cubicBezTo>
                  <a:cubicBezTo>
                    <a:pt x="407" y="1875"/>
                    <a:pt x="388" y="1876"/>
                    <a:pt x="398" y="1876"/>
                  </a:cubicBezTo>
                  <a:cubicBezTo>
                    <a:pt x="425" y="1882"/>
                    <a:pt x="461" y="1887"/>
                    <a:pt x="480" y="1891"/>
                  </a:cubicBezTo>
                  <a:cubicBezTo>
                    <a:pt x="540" y="1899"/>
                    <a:pt x="527" y="1904"/>
                    <a:pt x="589" y="1913"/>
                  </a:cubicBezTo>
                  <a:cubicBezTo>
                    <a:pt x="591" y="1913"/>
                    <a:pt x="598" y="1914"/>
                    <a:pt x="595" y="1914"/>
                  </a:cubicBezTo>
                  <a:cubicBezTo>
                    <a:pt x="550" y="1915"/>
                    <a:pt x="639" y="1919"/>
                    <a:pt x="625" y="1924"/>
                  </a:cubicBezTo>
                  <a:cubicBezTo>
                    <a:pt x="656" y="1929"/>
                    <a:pt x="673" y="1934"/>
                    <a:pt x="708" y="1943"/>
                  </a:cubicBezTo>
                  <a:cubicBezTo>
                    <a:pt x="707" y="1944"/>
                    <a:pt x="695" y="1946"/>
                    <a:pt x="711" y="1947"/>
                  </a:cubicBezTo>
                  <a:cubicBezTo>
                    <a:pt x="728" y="1948"/>
                    <a:pt x="704" y="1949"/>
                    <a:pt x="719" y="1950"/>
                  </a:cubicBezTo>
                  <a:cubicBezTo>
                    <a:pt x="697" y="1950"/>
                    <a:pt x="747" y="1951"/>
                    <a:pt x="709" y="1952"/>
                  </a:cubicBezTo>
                  <a:cubicBezTo>
                    <a:pt x="730" y="1952"/>
                    <a:pt x="726" y="1953"/>
                    <a:pt x="709" y="1953"/>
                  </a:cubicBezTo>
                  <a:cubicBezTo>
                    <a:pt x="746" y="1954"/>
                    <a:pt x="698" y="1955"/>
                    <a:pt x="718" y="1955"/>
                  </a:cubicBezTo>
                  <a:cubicBezTo>
                    <a:pt x="749" y="1956"/>
                    <a:pt x="702" y="1957"/>
                    <a:pt x="715" y="1957"/>
                  </a:cubicBezTo>
                  <a:cubicBezTo>
                    <a:pt x="741" y="1959"/>
                    <a:pt x="720" y="1960"/>
                    <a:pt x="729" y="1961"/>
                  </a:cubicBezTo>
                  <a:cubicBezTo>
                    <a:pt x="783" y="1966"/>
                    <a:pt x="769" y="1971"/>
                    <a:pt x="811" y="1977"/>
                  </a:cubicBezTo>
                  <a:cubicBezTo>
                    <a:pt x="756" y="1978"/>
                    <a:pt x="833" y="1980"/>
                    <a:pt x="813" y="1981"/>
                  </a:cubicBezTo>
                  <a:cubicBezTo>
                    <a:pt x="811" y="1981"/>
                    <a:pt x="838" y="1982"/>
                    <a:pt x="818" y="1982"/>
                  </a:cubicBezTo>
                  <a:cubicBezTo>
                    <a:pt x="812" y="1983"/>
                    <a:pt x="830" y="1984"/>
                    <a:pt x="832" y="1984"/>
                  </a:cubicBezTo>
                  <a:cubicBezTo>
                    <a:pt x="834" y="1985"/>
                    <a:pt x="823" y="1987"/>
                    <a:pt x="835" y="1987"/>
                  </a:cubicBezTo>
                  <a:cubicBezTo>
                    <a:pt x="850" y="1988"/>
                    <a:pt x="827" y="1990"/>
                    <a:pt x="847" y="1990"/>
                  </a:cubicBezTo>
                  <a:cubicBezTo>
                    <a:pt x="874" y="1991"/>
                    <a:pt x="812" y="1992"/>
                    <a:pt x="848" y="1993"/>
                  </a:cubicBezTo>
                  <a:cubicBezTo>
                    <a:pt x="826" y="1994"/>
                    <a:pt x="858" y="1995"/>
                    <a:pt x="854" y="1996"/>
                  </a:cubicBezTo>
                  <a:cubicBezTo>
                    <a:pt x="850" y="1997"/>
                    <a:pt x="862" y="1999"/>
                    <a:pt x="851" y="2000"/>
                  </a:cubicBezTo>
                  <a:cubicBezTo>
                    <a:pt x="841" y="2001"/>
                    <a:pt x="890" y="2001"/>
                    <a:pt x="861" y="2002"/>
                  </a:cubicBezTo>
                  <a:cubicBezTo>
                    <a:pt x="850" y="2002"/>
                    <a:pt x="879" y="2003"/>
                    <a:pt x="856" y="2004"/>
                  </a:cubicBezTo>
                  <a:cubicBezTo>
                    <a:pt x="902" y="2006"/>
                    <a:pt x="848" y="2010"/>
                    <a:pt x="890" y="2012"/>
                  </a:cubicBezTo>
                  <a:cubicBezTo>
                    <a:pt x="852" y="2013"/>
                    <a:pt x="897" y="2014"/>
                    <a:pt x="886" y="2014"/>
                  </a:cubicBezTo>
                  <a:cubicBezTo>
                    <a:pt x="870" y="2015"/>
                    <a:pt x="902" y="2016"/>
                    <a:pt x="897" y="2017"/>
                  </a:cubicBezTo>
                  <a:cubicBezTo>
                    <a:pt x="894" y="2019"/>
                    <a:pt x="909" y="2021"/>
                    <a:pt x="914" y="2023"/>
                  </a:cubicBezTo>
                  <a:cubicBezTo>
                    <a:pt x="919" y="2024"/>
                    <a:pt x="925" y="2026"/>
                    <a:pt x="913" y="2027"/>
                  </a:cubicBezTo>
                  <a:cubicBezTo>
                    <a:pt x="901" y="2028"/>
                    <a:pt x="947" y="2029"/>
                    <a:pt x="923" y="2030"/>
                  </a:cubicBezTo>
                  <a:cubicBezTo>
                    <a:pt x="916" y="2030"/>
                    <a:pt x="930" y="2031"/>
                    <a:pt x="918" y="2032"/>
                  </a:cubicBezTo>
                  <a:cubicBezTo>
                    <a:pt x="909" y="2032"/>
                    <a:pt x="912" y="2034"/>
                    <a:pt x="921" y="2034"/>
                  </a:cubicBezTo>
                  <a:cubicBezTo>
                    <a:pt x="957" y="2035"/>
                    <a:pt x="900" y="2035"/>
                    <a:pt x="928" y="2036"/>
                  </a:cubicBezTo>
                  <a:cubicBezTo>
                    <a:pt x="964" y="2037"/>
                    <a:pt x="907" y="2038"/>
                    <a:pt x="916" y="2038"/>
                  </a:cubicBezTo>
                  <a:cubicBezTo>
                    <a:pt x="926" y="2039"/>
                    <a:pt x="949" y="2040"/>
                    <a:pt x="929" y="2041"/>
                  </a:cubicBezTo>
                  <a:cubicBezTo>
                    <a:pt x="918" y="2043"/>
                    <a:pt x="942" y="2042"/>
                    <a:pt x="936" y="2048"/>
                  </a:cubicBezTo>
                  <a:cubicBezTo>
                    <a:pt x="939" y="2053"/>
                    <a:pt x="928" y="2054"/>
                    <a:pt x="939" y="2055"/>
                  </a:cubicBezTo>
                  <a:cubicBezTo>
                    <a:pt x="948" y="2057"/>
                    <a:pt x="910" y="2058"/>
                    <a:pt x="933" y="2059"/>
                  </a:cubicBezTo>
                  <a:cubicBezTo>
                    <a:pt x="950" y="2060"/>
                    <a:pt x="936" y="2062"/>
                    <a:pt x="936" y="2064"/>
                  </a:cubicBezTo>
                  <a:lnTo>
                    <a:pt x="954" y="2064"/>
                  </a:lnTo>
                  <a:cubicBezTo>
                    <a:pt x="948" y="2064"/>
                    <a:pt x="942" y="2064"/>
                    <a:pt x="936" y="2064"/>
                  </a:cubicBezTo>
                  <a:cubicBezTo>
                    <a:pt x="936" y="2067"/>
                    <a:pt x="930" y="2069"/>
                    <a:pt x="938" y="2072"/>
                  </a:cubicBezTo>
                  <a:cubicBezTo>
                    <a:pt x="947" y="2074"/>
                    <a:pt x="902" y="2077"/>
                    <a:pt x="936" y="2079"/>
                  </a:cubicBezTo>
                  <a:cubicBezTo>
                    <a:pt x="938" y="2079"/>
                    <a:pt x="918" y="2081"/>
                    <a:pt x="919" y="2083"/>
                  </a:cubicBezTo>
                  <a:cubicBezTo>
                    <a:pt x="919" y="2083"/>
                    <a:pt x="933" y="2084"/>
                    <a:pt x="918" y="2085"/>
                  </a:cubicBezTo>
                  <a:cubicBezTo>
                    <a:pt x="816" y="2107"/>
                    <a:pt x="744" y="2117"/>
                    <a:pt x="601" y="2128"/>
                  </a:cubicBezTo>
                  <a:cubicBezTo>
                    <a:pt x="640" y="2133"/>
                    <a:pt x="514" y="2143"/>
                    <a:pt x="500" y="2144"/>
                  </a:cubicBezTo>
                  <a:cubicBezTo>
                    <a:pt x="535" y="2145"/>
                    <a:pt x="482" y="2146"/>
                    <a:pt x="496" y="2147"/>
                  </a:cubicBezTo>
                  <a:cubicBezTo>
                    <a:pt x="452" y="2153"/>
                    <a:pt x="426" y="2156"/>
                    <a:pt x="395" y="2161"/>
                  </a:cubicBezTo>
                  <a:cubicBezTo>
                    <a:pt x="379" y="2163"/>
                    <a:pt x="375" y="2164"/>
                    <a:pt x="410" y="2166"/>
                  </a:cubicBezTo>
                  <a:cubicBezTo>
                    <a:pt x="492" y="2171"/>
                    <a:pt x="363" y="2172"/>
                    <a:pt x="414" y="2174"/>
                  </a:cubicBezTo>
                  <a:cubicBezTo>
                    <a:pt x="401" y="2175"/>
                    <a:pt x="388" y="2175"/>
                    <a:pt x="374" y="2176"/>
                  </a:cubicBezTo>
                  <a:cubicBezTo>
                    <a:pt x="409" y="2177"/>
                    <a:pt x="364" y="2178"/>
                    <a:pt x="391" y="2179"/>
                  </a:cubicBezTo>
                  <a:cubicBezTo>
                    <a:pt x="364" y="2179"/>
                    <a:pt x="375" y="2180"/>
                    <a:pt x="375" y="2184"/>
                  </a:cubicBezTo>
                  <a:cubicBezTo>
                    <a:pt x="378" y="2184"/>
                    <a:pt x="336" y="2185"/>
                    <a:pt x="374" y="2186"/>
                  </a:cubicBezTo>
                  <a:cubicBezTo>
                    <a:pt x="352" y="2186"/>
                    <a:pt x="357" y="2187"/>
                    <a:pt x="372" y="2187"/>
                  </a:cubicBezTo>
                  <a:cubicBezTo>
                    <a:pt x="337" y="2192"/>
                    <a:pt x="349" y="2194"/>
                    <a:pt x="311" y="2197"/>
                  </a:cubicBezTo>
                  <a:cubicBezTo>
                    <a:pt x="299" y="2198"/>
                    <a:pt x="347" y="2199"/>
                    <a:pt x="314" y="2200"/>
                  </a:cubicBezTo>
                  <a:cubicBezTo>
                    <a:pt x="297" y="2202"/>
                    <a:pt x="321" y="2204"/>
                    <a:pt x="327" y="2204"/>
                  </a:cubicBezTo>
                  <a:cubicBezTo>
                    <a:pt x="312" y="2205"/>
                    <a:pt x="292" y="2204"/>
                    <a:pt x="275" y="2204"/>
                  </a:cubicBezTo>
                  <a:cubicBezTo>
                    <a:pt x="274" y="2205"/>
                    <a:pt x="273" y="2205"/>
                    <a:pt x="272" y="2205"/>
                  </a:cubicBezTo>
                  <a:cubicBezTo>
                    <a:pt x="267" y="2206"/>
                    <a:pt x="260" y="2206"/>
                    <a:pt x="291" y="2207"/>
                  </a:cubicBezTo>
                  <a:cubicBezTo>
                    <a:pt x="307" y="2205"/>
                    <a:pt x="310" y="2207"/>
                    <a:pt x="291" y="2207"/>
                  </a:cubicBezTo>
                  <a:cubicBezTo>
                    <a:pt x="291" y="2207"/>
                    <a:pt x="291" y="2206"/>
                    <a:pt x="291" y="2207"/>
                  </a:cubicBezTo>
                  <a:cubicBezTo>
                    <a:pt x="285" y="2207"/>
                    <a:pt x="270" y="2208"/>
                    <a:pt x="274" y="2209"/>
                  </a:cubicBezTo>
                  <a:cubicBezTo>
                    <a:pt x="278" y="2209"/>
                    <a:pt x="284" y="2209"/>
                    <a:pt x="277" y="2210"/>
                  </a:cubicBezTo>
                  <a:cubicBezTo>
                    <a:pt x="272" y="2211"/>
                    <a:pt x="230" y="2212"/>
                    <a:pt x="269" y="2213"/>
                  </a:cubicBezTo>
                  <a:cubicBezTo>
                    <a:pt x="245" y="2215"/>
                    <a:pt x="211" y="2216"/>
                    <a:pt x="247" y="2217"/>
                  </a:cubicBezTo>
                  <a:cubicBezTo>
                    <a:pt x="211" y="2219"/>
                    <a:pt x="243" y="2220"/>
                    <a:pt x="227" y="2222"/>
                  </a:cubicBezTo>
                  <a:cubicBezTo>
                    <a:pt x="207" y="2223"/>
                    <a:pt x="221" y="2225"/>
                    <a:pt x="204" y="2226"/>
                  </a:cubicBezTo>
                  <a:cubicBezTo>
                    <a:pt x="190" y="2227"/>
                    <a:pt x="213" y="2228"/>
                    <a:pt x="189" y="2229"/>
                  </a:cubicBezTo>
                  <a:cubicBezTo>
                    <a:pt x="166" y="2230"/>
                    <a:pt x="160" y="2231"/>
                    <a:pt x="166" y="2233"/>
                  </a:cubicBezTo>
                  <a:cubicBezTo>
                    <a:pt x="170" y="2238"/>
                    <a:pt x="155" y="2238"/>
                    <a:pt x="147" y="2241"/>
                  </a:cubicBezTo>
                  <a:cubicBezTo>
                    <a:pt x="140" y="2241"/>
                    <a:pt x="155" y="2243"/>
                    <a:pt x="144" y="2243"/>
                  </a:cubicBezTo>
                  <a:cubicBezTo>
                    <a:pt x="115" y="2244"/>
                    <a:pt x="148" y="2245"/>
                    <a:pt x="131" y="2246"/>
                  </a:cubicBezTo>
                  <a:cubicBezTo>
                    <a:pt x="108" y="2247"/>
                    <a:pt x="143" y="2249"/>
                    <a:pt x="107" y="2250"/>
                  </a:cubicBezTo>
                  <a:cubicBezTo>
                    <a:pt x="136" y="2251"/>
                    <a:pt x="76" y="2252"/>
                    <a:pt x="116" y="2254"/>
                  </a:cubicBezTo>
                  <a:cubicBezTo>
                    <a:pt x="59" y="2256"/>
                    <a:pt x="82" y="2259"/>
                    <a:pt x="64" y="2261"/>
                  </a:cubicBezTo>
                  <a:cubicBezTo>
                    <a:pt x="58" y="2262"/>
                    <a:pt x="77" y="2263"/>
                    <a:pt x="74" y="2264"/>
                  </a:cubicBezTo>
                  <a:cubicBezTo>
                    <a:pt x="56" y="2267"/>
                    <a:pt x="39" y="2271"/>
                    <a:pt x="41" y="2275"/>
                  </a:cubicBezTo>
                  <a:cubicBezTo>
                    <a:pt x="42" y="2277"/>
                    <a:pt x="56" y="2279"/>
                    <a:pt x="38" y="2280"/>
                  </a:cubicBezTo>
                  <a:cubicBezTo>
                    <a:pt x="13" y="2282"/>
                    <a:pt x="49" y="2283"/>
                    <a:pt x="42" y="2285"/>
                  </a:cubicBezTo>
                  <a:cubicBezTo>
                    <a:pt x="-6" y="2290"/>
                    <a:pt x="98" y="2288"/>
                    <a:pt x="42" y="2291"/>
                  </a:cubicBezTo>
                  <a:cubicBezTo>
                    <a:pt x="31" y="2292"/>
                    <a:pt x="21" y="2293"/>
                    <a:pt x="29" y="2293"/>
                  </a:cubicBezTo>
                  <a:cubicBezTo>
                    <a:pt x="55" y="2295"/>
                    <a:pt x="20" y="2295"/>
                    <a:pt x="25" y="2296"/>
                  </a:cubicBezTo>
                  <a:cubicBezTo>
                    <a:pt x="60" y="2297"/>
                    <a:pt x="44" y="2299"/>
                    <a:pt x="38" y="2301"/>
                  </a:cubicBezTo>
                  <a:cubicBezTo>
                    <a:pt x="32" y="2302"/>
                    <a:pt x="49" y="2305"/>
                    <a:pt x="7" y="2306"/>
                  </a:cubicBezTo>
                  <a:cubicBezTo>
                    <a:pt x="5" y="2306"/>
                    <a:pt x="14" y="2306"/>
                    <a:pt x="15" y="2307"/>
                  </a:cubicBezTo>
                  <a:cubicBezTo>
                    <a:pt x="17" y="2307"/>
                    <a:pt x="25" y="2308"/>
                    <a:pt x="17" y="2308"/>
                  </a:cubicBezTo>
                  <a:cubicBezTo>
                    <a:pt x="-11" y="2310"/>
                    <a:pt x="2" y="2311"/>
                    <a:pt x="8" y="2312"/>
                  </a:cubicBezTo>
                  <a:cubicBezTo>
                    <a:pt x="15" y="2313"/>
                    <a:pt x="3" y="2314"/>
                    <a:pt x="0" y="2316"/>
                  </a:cubicBezTo>
                  <a:cubicBezTo>
                    <a:pt x="10" y="2317"/>
                    <a:pt x="31" y="2317"/>
                    <a:pt x="41" y="2318"/>
                  </a:cubicBezTo>
                  <a:cubicBezTo>
                    <a:pt x="49" y="2319"/>
                    <a:pt x="3" y="2319"/>
                    <a:pt x="37" y="2320"/>
                  </a:cubicBezTo>
                  <a:cubicBezTo>
                    <a:pt x="21" y="2321"/>
                    <a:pt x="36" y="2321"/>
                    <a:pt x="40" y="2322"/>
                  </a:cubicBezTo>
                  <a:cubicBezTo>
                    <a:pt x="46" y="2323"/>
                    <a:pt x="34" y="2324"/>
                    <a:pt x="62" y="2325"/>
                  </a:cubicBezTo>
                  <a:cubicBezTo>
                    <a:pt x="85" y="2326"/>
                    <a:pt x="21" y="2326"/>
                    <a:pt x="56" y="2327"/>
                  </a:cubicBezTo>
                  <a:cubicBezTo>
                    <a:pt x="65" y="2327"/>
                    <a:pt x="47" y="2328"/>
                    <a:pt x="56" y="2329"/>
                  </a:cubicBezTo>
                  <a:cubicBezTo>
                    <a:pt x="110" y="2340"/>
                    <a:pt x="133" y="2347"/>
                    <a:pt x="182" y="2353"/>
                  </a:cubicBezTo>
                  <a:cubicBezTo>
                    <a:pt x="190" y="2353"/>
                    <a:pt x="169" y="2354"/>
                    <a:pt x="167" y="2355"/>
                  </a:cubicBezTo>
                  <a:cubicBezTo>
                    <a:pt x="163" y="2356"/>
                    <a:pt x="196" y="2357"/>
                    <a:pt x="188" y="2359"/>
                  </a:cubicBezTo>
                  <a:cubicBezTo>
                    <a:pt x="181" y="2360"/>
                    <a:pt x="214" y="2361"/>
                    <a:pt x="187" y="2362"/>
                  </a:cubicBezTo>
                  <a:cubicBezTo>
                    <a:pt x="283" y="2371"/>
                    <a:pt x="408" y="2388"/>
                    <a:pt x="431" y="2394"/>
                  </a:cubicBezTo>
                  <a:cubicBezTo>
                    <a:pt x="490" y="2396"/>
                    <a:pt x="463" y="2397"/>
                    <a:pt x="444" y="2400"/>
                  </a:cubicBezTo>
                  <a:cubicBezTo>
                    <a:pt x="454" y="2400"/>
                    <a:pt x="463" y="2400"/>
                    <a:pt x="476" y="2400"/>
                  </a:cubicBezTo>
                  <a:cubicBezTo>
                    <a:pt x="402" y="2403"/>
                    <a:pt x="519" y="2411"/>
                    <a:pt x="497" y="2416"/>
                  </a:cubicBezTo>
                  <a:cubicBezTo>
                    <a:pt x="475" y="2416"/>
                    <a:pt x="502" y="2417"/>
                    <a:pt x="491" y="2418"/>
                  </a:cubicBezTo>
                  <a:cubicBezTo>
                    <a:pt x="461" y="2419"/>
                    <a:pt x="527" y="2419"/>
                    <a:pt x="521" y="2425"/>
                  </a:cubicBezTo>
                  <a:cubicBezTo>
                    <a:pt x="520" y="2426"/>
                    <a:pt x="503" y="2427"/>
                    <a:pt x="555" y="2428"/>
                  </a:cubicBezTo>
                  <a:cubicBezTo>
                    <a:pt x="577" y="2430"/>
                    <a:pt x="508" y="2431"/>
                    <a:pt x="559" y="2433"/>
                  </a:cubicBezTo>
                  <a:cubicBezTo>
                    <a:pt x="500" y="2435"/>
                    <a:pt x="577" y="2436"/>
                    <a:pt x="582" y="2442"/>
                  </a:cubicBezTo>
                  <a:cubicBezTo>
                    <a:pt x="583" y="2442"/>
                    <a:pt x="554" y="2443"/>
                    <a:pt x="581" y="2444"/>
                  </a:cubicBezTo>
                  <a:cubicBezTo>
                    <a:pt x="597" y="2446"/>
                    <a:pt x="592" y="2447"/>
                    <a:pt x="603" y="2447"/>
                  </a:cubicBezTo>
                  <a:cubicBezTo>
                    <a:pt x="598" y="2451"/>
                    <a:pt x="637" y="2455"/>
                    <a:pt x="625" y="2458"/>
                  </a:cubicBezTo>
                  <a:cubicBezTo>
                    <a:pt x="622" y="2460"/>
                    <a:pt x="638" y="2461"/>
                    <a:pt x="634" y="2462"/>
                  </a:cubicBezTo>
                  <a:cubicBezTo>
                    <a:pt x="630" y="2463"/>
                    <a:pt x="649" y="2465"/>
                    <a:pt x="646" y="2466"/>
                  </a:cubicBezTo>
                  <a:cubicBezTo>
                    <a:pt x="643" y="2467"/>
                    <a:pt x="635" y="2469"/>
                    <a:pt x="649" y="2470"/>
                  </a:cubicBezTo>
                  <a:cubicBezTo>
                    <a:pt x="659" y="2473"/>
                    <a:pt x="671" y="2470"/>
                    <a:pt x="667" y="2476"/>
                  </a:cubicBezTo>
                  <a:cubicBezTo>
                    <a:pt x="674" y="2480"/>
                    <a:pt x="710" y="2478"/>
                    <a:pt x="707" y="2487"/>
                  </a:cubicBezTo>
                  <a:cubicBezTo>
                    <a:pt x="724" y="2486"/>
                    <a:pt x="733" y="2486"/>
                    <a:pt x="751" y="2486"/>
                  </a:cubicBezTo>
                  <a:cubicBezTo>
                    <a:pt x="751" y="2487"/>
                    <a:pt x="740" y="2489"/>
                    <a:pt x="753" y="2489"/>
                  </a:cubicBezTo>
                  <a:cubicBezTo>
                    <a:pt x="779" y="2491"/>
                    <a:pt x="774" y="2493"/>
                    <a:pt x="760" y="2495"/>
                  </a:cubicBezTo>
                  <a:cubicBezTo>
                    <a:pt x="758" y="2495"/>
                    <a:pt x="752" y="2495"/>
                    <a:pt x="754" y="2495"/>
                  </a:cubicBezTo>
                  <a:cubicBezTo>
                    <a:pt x="796" y="2497"/>
                    <a:pt x="786" y="2498"/>
                    <a:pt x="771" y="2500"/>
                  </a:cubicBezTo>
                  <a:cubicBezTo>
                    <a:pt x="774" y="2503"/>
                    <a:pt x="852" y="2507"/>
                    <a:pt x="817" y="2509"/>
                  </a:cubicBezTo>
                  <a:cubicBezTo>
                    <a:pt x="829" y="2509"/>
                    <a:pt x="841" y="2509"/>
                    <a:pt x="849" y="2509"/>
                  </a:cubicBezTo>
                  <a:cubicBezTo>
                    <a:pt x="846" y="2510"/>
                    <a:pt x="838" y="2510"/>
                    <a:pt x="841" y="2510"/>
                  </a:cubicBezTo>
                  <a:cubicBezTo>
                    <a:pt x="877" y="2511"/>
                    <a:pt x="885" y="2513"/>
                    <a:pt x="869" y="2514"/>
                  </a:cubicBezTo>
                  <a:cubicBezTo>
                    <a:pt x="854" y="2514"/>
                    <a:pt x="896" y="2519"/>
                    <a:pt x="895" y="2520"/>
                  </a:cubicBezTo>
                  <a:cubicBezTo>
                    <a:pt x="902" y="2521"/>
                    <a:pt x="879" y="2523"/>
                    <a:pt x="909" y="2524"/>
                  </a:cubicBezTo>
                  <a:cubicBezTo>
                    <a:pt x="939" y="2525"/>
                    <a:pt x="898" y="2527"/>
                    <a:pt x="909" y="2528"/>
                  </a:cubicBezTo>
                  <a:cubicBezTo>
                    <a:pt x="914" y="2529"/>
                    <a:pt x="887" y="2530"/>
                    <a:pt x="912" y="2531"/>
                  </a:cubicBezTo>
                  <a:cubicBezTo>
                    <a:pt x="933" y="2532"/>
                    <a:pt x="898" y="2533"/>
                    <a:pt x="936" y="2534"/>
                  </a:cubicBezTo>
                  <a:cubicBezTo>
                    <a:pt x="901" y="2535"/>
                    <a:pt x="916" y="2536"/>
                    <a:pt x="910" y="2537"/>
                  </a:cubicBezTo>
                  <a:cubicBezTo>
                    <a:pt x="897" y="2539"/>
                    <a:pt x="891" y="2541"/>
                    <a:pt x="899" y="2542"/>
                  </a:cubicBezTo>
                  <a:cubicBezTo>
                    <a:pt x="902" y="2543"/>
                    <a:pt x="892" y="2544"/>
                    <a:pt x="903" y="2544"/>
                  </a:cubicBezTo>
                  <a:cubicBezTo>
                    <a:pt x="933" y="2545"/>
                    <a:pt x="873" y="2546"/>
                    <a:pt x="912" y="2546"/>
                  </a:cubicBezTo>
                  <a:cubicBezTo>
                    <a:pt x="878" y="2548"/>
                    <a:pt x="930" y="2546"/>
                    <a:pt x="914" y="2551"/>
                  </a:cubicBezTo>
                  <a:cubicBezTo>
                    <a:pt x="901" y="2553"/>
                    <a:pt x="948" y="2554"/>
                    <a:pt x="917" y="2556"/>
                  </a:cubicBezTo>
                  <a:cubicBezTo>
                    <a:pt x="966" y="2560"/>
                    <a:pt x="928" y="2564"/>
                    <a:pt x="921" y="2568"/>
                  </a:cubicBezTo>
                  <a:cubicBezTo>
                    <a:pt x="913" y="2570"/>
                    <a:pt x="947" y="2571"/>
                    <a:pt x="949" y="2572"/>
                  </a:cubicBezTo>
                  <a:cubicBezTo>
                    <a:pt x="944" y="2572"/>
                    <a:pt x="941" y="2572"/>
                    <a:pt x="936" y="2572"/>
                  </a:cubicBezTo>
                  <a:cubicBezTo>
                    <a:pt x="941" y="2571"/>
                    <a:pt x="956" y="2572"/>
                    <a:pt x="946" y="2572"/>
                  </a:cubicBezTo>
                  <a:cubicBezTo>
                    <a:pt x="931" y="2571"/>
                    <a:pt x="919" y="2572"/>
                    <a:pt x="919" y="2572"/>
                  </a:cubicBezTo>
                  <a:cubicBezTo>
                    <a:pt x="943" y="2587"/>
                    <a:pt x="1039" y="2589"/>
                    <a:pt x="1113" y="2602"/>
                  </a:cubicBezTo>
                  <a:cubicBezTo>
                    <a:pt x="1169" y="2603"/>
                    <a:pt x="1123" y="2605"/>
                    <a:pt x="1163" y="2607"/>
                  </a:cubicBezTo>
                  <a:cubicBezTo>
                    <a:pt x="1146" y="2610"/>
                    <a:pt x="1161" y="2611"/>
                    <a:pt x="1183" y="2613"/>
                  </a:cubicBezTo>
                  <a:cubicBezTo>
                    <a:pt x="1204" y="2614"/>
                    <a:pt x="1149" y="2615"/>
                    <a:pt x="1184" y="2616"/>
                  </a:cubicBezTo>
                  <a:cubicBezTo>
                    <a:pt x="1165" y="2616"/>
                    <a:pt x="1177" y="2617"/>
                    <a:pt x="1184" y="2618"/>
                  </a:cubicBezTo>
                  <a:cubicBezTo>
                    <a:pt x="1201" y="2623"/>
                    <a:pt x="1264" y="2629"/>
                    <a:pt x="1272" y="2632"/>
                  </a:cubicBezTo>
                  <a:cubicBezTo>
                    <a:pt x="1275" y="2632"/>
                    <a:pt x="1295" y="2633"/>
                    <a:pt x="1270" y="2633"/>
                  </a:cubicBezTo>
                  <a:cubicBezTo>
                    <a:pt x="1292" y="2634"/>
                    <a:pt x="1309" y="2636"/>
                    <a:pt x="1331" y="2639"/>
                  </a:cubicBezTo>
                  <a:cubicBezTo>
                    <a:pt x="1294" y="2640"/>
                    <a:pt x="1336" y="2641"/>
                    <a:pt x="1333" y="2641"/>
                  </a:cubicBezTo>
                  <a:cubicBezTo>
                    <a:pt x="1331" y="2642"/>
                    <a:pt x="1320" y="2643"/>
                    <a:pt x="1349" y="2644"/>
                  </a:cubicBezTo>
                  <a:cubicBezTo>
                    <a:pt x="1326" y="2645"/>
                    <a:pt x="1361" y="2647"/>
                    <a:pt x="1354" y="2648"/>
                  </a:cubicBezTo>
                  <a:cubicBezTo>
                    <a:pt x="1336" y="2653"/>
                    <a:pt x="1386" y="2654"/>
                    <a:pt x="1370" y="2656"/>
                  </a:cubicBezTo>
                  <a:cubicBezTo>
                    <a:pt x="1343" y="2658"/>
                    <a:pt x="1402" y="2659"/>
                    <a:pt x="1394" y="2661"/>
                  </a:cubicBezTo>
                  <a:cubicBezTo>
                    <a:pt x="1395" y="2662"/>
                    <a:pt x="1390" y="2663"/>
                    <a:pt x="1399" y="2663"/>
                  </a:cubicBezTo>
                  <a:cubicBezTo>
                    <a:pt x="1434" y="2664"/>
                    <a:pt x="1383" y="2665"/>
                    <a:pt x="1406" y="2665"/>
                  </a:cubicBezTo>
                  <a:cubicBezTo>
                    <a:pt x="1433" y="2666"/>
                    <a:pt x="1397" y="2668"/>
                    <a:pt x="1435" y="2669"/>
                  </a:cubicBezTo>
                  <a:cubicBezTo>
                    <a:pt x="1407" y="2670"/>
                    <a:pt x="1446" y="2671"/>
                    <a:pt x="1445" y="2672"/>
                  </a:cubicBezTo>
                  <a:cubicBezTo>
                    <a:pt x="1457" y="2675"/>
                    <a:pt x="1456" y="2677"/>
                    <a:pt x="1475" y="2678"/>
                  </a:cubicBezTo>
                  <a:cubicBezTo>
                    <a:pt x="1482" y="2678"/>
                    <a:pt x="1453" y="2680"/>
                    <a:pt x="1461" y="2680"/>
                  </a:cubicBezTo>
                  <a:cubicBezTo>
                    <a:pt x="1496" y="2682"/>
                    <a:pt x="1469" y="2684"/>
                    <a:pt x="1477" y="2685"/>
                  </a:cubicBezTo>
                  <a:cubicBezTo>
                    <a:pt x="1496" y="2691"/>
                    <a:pt x="1516" y="2692"/>
                    <a:pt x="1520" y="2702"/>
                  </a:cubicBezTo>
                  <a:cubicBezTo>
                    <a:pt x="1561" y="2704"/>
                    <a:pt x="1545" y="2707"/>
                    <a:pt x="1534" y="2709"/>
                  </a:cubicBezTo>
                  <a:cubicBezTo>
                    <a:pt x="1526" y="2710"/>
                    <a:pt x="1566" y="2711"/>
                    <a:pt x="1525" y="2713"/>
                  </a:cubicBezTo>
                  <a:cubicBezTo>
                    <a:pt x="1565" y="2714"/>
                    <a:pt x="1516" y="2717"/>
                    <a:pt x="1559" y="2719"/>
                  </a:cubicBezTo>
                  <a:cubicBezTo>
                    <a:pt x="1569" y="2720"/>
                    <a:pt x="1532" y="2722"/>
                    <a:pt x="1560" y="2724"/>
                  </a:cubicBezTo>
                  <a:cubicBezTo>
                    <a:pt x="1570" y="2724"/>
                    <a:pt x="1523" y="2725"/>
                    <a:pt x="1561" y="2726"/>
                  </a:cubicBezTo>
                  <a:cubicBezTo>
                    <a:pt x="1519" y="2727"/>
                    <a:pt x="1564" y="2728"/>
                    <a:pt x="1563" y="2728"/>
                  </a:cubicBezTo>
                  <a:cubicBezTo>
                    <a:pt x="1558" y="2733"/>
                    <a:pt x="1563" y="2737"/>
                    <a:pt x="1560" y="2741"/>
                  </a:cubicBezTo>
                  <a:cubicBezTo>
                    <a:pt x="1558" y="2745"/>
                    <a:pt x="1572" y="2749"/>
                    <a:pt x="1542" y="2753"/>
                  </a:cubicBezTo>
                  <a:cubicBezTo>
                    <a:pt x="1532" y="2754"/>
                    <a:pt x="1534" y="2756"/>
                    <a:pt x="1542" y="2757"/>
                  </a:cubicBezTo>
                  <a:cubicBezTo>
                    <a:pt x="1551" y="2758"/>
                    <a:pt x="1506" y="2759"/>
                    <a:pt x="1539" y="2761"/>
                  </a:cubicBezTo>
                  <a:cubicBezTo>
                    <a:pt x="1517" y="2762"/>
                    <a:pt x="1533" y="2763"/>
                    <a:pt x="1531" y="2764"/>
                  </a:cubicBezTo>
                  <a:cubicBezTo>
                    <a:pt x="1516" y="2767"/>
                    <a:pt x="1517" y="2772"/>
                    <a:pt x="1531" y="2774"/>
                  </a:cubicBezTo>
                  <a:cubicBezTo>
                    <a:pt x="1529" y="2777"/>
                    <a:pt x="1485" y="2778"/>
                    <a:pt x="1518" y="2779"/>
                  </a:cubicBezTo>
                  <a:cubicBezTo>
                    <a:pt x="1538" y="2780"/>
                    <a:pt x="1493" y="2781"/>
                    <a:pt x="1511" y="2782"/>
                  </a:cubicBezTo>
                  <a:cubicBezTo>
                    <a:pt x="1515" y="2782"/>
                    <a:pt x="1496" y="2783"/>
                    <a:pt x="1500" y="2783"/>
                  </a:cubicBezTo>
                  <a:cubicBezTo>
                    <a:pt x="1510" y="2784"/>
                    <a:pt x="1538" y="2785"/>
                    <a:pt x="1502" y="2787"/>
                  </a:cubicBezTo>
                  <a:cubicBezTo>
                    <a:pt x="1537" y="2789"/>
                    <a:pt x="1511" y="2787"/>
                    <a:pt x="1520" y="2797"/>
                  </a:cubicBezTo>
                  <a:cubicBezTo>
                    <a:pt x="1525" y="2800"/>
                    <a:pt x="1497" y="2802"/>
                    <a:pt x="1539" y="2804"/>
                  </a:cubicBezTo>
                  <a:cubicBezTo>
                    <a:pt x="1477" y="2807"/>
                    <a:pt x="1559" y="2807"/>
                    <a:pt x="1522" y="2808"/>
                  </a:cubicBezTo>
                  <a:cubicBezTo>
                    <a:pt x="1563" y="2809"/>
                    <a:pt x="1506" y="2810"/>
                    <a:pt x="1531" y="2810"/>
                  </a:cubicBezTo>
                  <a:cubicBezTo>
                    <a:pt x="1563" y="2811"/>
                    <a:pt x="1510" y="2812"/>
                    <a:pt x="1528" y="2812"/>
                  </a:cubicBezTo>
                  <a:cubicBezTo>
                    <a:pt x="1556" y="2813"/>
                    <a:pt x="1498" y="2814"/>
                    <a:pt x="1536" y="2814"/>
                  </a:cubicBezTo>
                  <a:cubicBezTo>
                    <a:pt x="1507" y="2815"/>
                    <a:pt x="1546" y="2816"/>
                    <a:pt x="1528" y="2817"/>
                  </a:cubicBezTo>
                  <a:cubicBezTo>
                    <a:pt x="1516" y="2817"/>
                    <a:pt x="1546" y="2818"/>
                    <a:pt x="1522" y="2819"/>
                  </a:cubicBezTo>
                  <a:cubicBezTo>
                    <a:pt x="1558" y="2819"/>
                    <a:pt x="1519" y="2821"/>
                    <a:pt x="1526" y="2821"/>
                  </a:cubicBezTo>
                  <a:cubicBezTo>
                    <a:pt x="1553" y="2822"/>
                    <a:pt x="1489" y="2823"/>
                    <a:pt x="1534" y="2824"/>
                  </a:cubicBezTo>
                  <a:cubicBezTo>
                    <a:pt x="1527" y="2825"/>
                    <a:pt x="1525" y="2827"/>
                    <a:pt x="1540" y="2828"/>
                  </a:cubicBezTo>
                  <a:cubicBezTo>
                    <a:pt x="1506" y="2828"/>
                    <a:pt x="1550" y="2830"/>
                    <a:pt x="1524" y="2830"/>
                  </a:cubicBezTo>
                  <a:cubicBezTo>
                    <a:pt x="1549" y="2831"/>
                    <a:pt x="1514" y="2832"/>
                    <a:pt x="1519" y="2833"/>
                  </a:cubicBezTo>
                  <a:cubicBezTo>
                    <a:pt x="1524" y="2834"/>
                    <a:pt x="1509" y="2835"/>
                    <a:pt x="1539" y="2836"/>
                  </a:cubicBezTo>
                  <a:cubicBezTo>
                    <a:pt x="1495" y="2839"/>
                    <a:pt x="1531" y="2843"/>
                    <a:pt x="1520" y="2846"/>
                  </a:cubicBezTo>
                  <a:cubicBezTo>
                    <a:pt x="1516" y="2847"/>
                    <a:pt x="1496" y="2848"/>
                    <a:pt x="1517" y="2849"/>
                  </a:cubicBezTo>
                  <a:cubicBezTo>
                    <a:pt x="1526" y="2849"/>
                    <a:pt x="1519" y="2851"/>
                    <a:pt x="1508" y="2851"/>
                  </a:cubicBezTo>
                  <a:cubicBezTo>
                    <a:pt x="1493" y="2852"/>
                    <a:pt x="1534" y="2853"/>
                    <a:pt x="1501" y="2853"/>
                  </a:cubicBezTo>
                  <a:cubicBezTo>
                    <a:pt x="1487" y="2854"/>
                    <a:pt x="1479" y="2855"/>
                    <a:pt x="1487" y="2856"/>
                  </a:cubicBezTo>
                  <a:cubicBezTo>
                    <a:pt x="1512" y="2856"/>
                    <a:pt x="1457" y="2857"/>
                    <a:pt x="1495" y="2858"/>
                  </a:cubicBezTo>
                  <a:cubicBezTo>
                    <a:pt x="1490" y="2859"/>
                    <a:pt x="1456" y="2862"/>
                    <a:pt x="1466" y="2864"/>
                  </a:cubicBezTo>
                  <a:cubicBezTo>
                    <a:pt x="1482" y="2865"/>
                    <a:pt x="1447" y="2865"/>
                    <a:pt x="1455" y="2866"/>
                  </a:cubicBezTo>
                  <a:cubicBezTo>
                    <a:pt x="1466" y="2868"/>
                    <a:pt x="1452" y="2870"/>
                    <a:pt x="1457" y="2873"/>
                  </a:cubicBezTo>
                  <a:cubicBezTo>
                    <a:pt x="1469" y="2877"/>
                    <a:pt x="1409" y="2881"/>
                    <a:pt x="1419" y="2882"/>
                  </a:cubicBezTo>
                  <a:cubicBezTo>
                    <a:pt x="1447" y="2884"/>
                    <a:pt x="1408" y="2881"/>
                    <a:pt x="1415" y="2887"/>
                  </a:cubicBezTo>
                  <a:cubicBezTo>
                    <a:pt x="1360" y="2889"/>
                    <a:pt x="1312" y="2896"/>
                    <a:pt x="1251" y="2900"/>
                  </a:cubicBezTo>
                  <a:cubicBezTo>
                    <a:pt x="1299" y="2901"/>
                    <a:pt x="1259" y="2903"/>
                    <a:pt x="1241" y="2904"/>
                  </a:cubicBezTo>
                  <a:cubicBezTo>
                    <a:pt x="1219" y="2905"/>
                    <a:pt x="1257" y="2905"/>
                    <a:pt x="1249" y="2906"/>
                  </a:cubicBezTo>
                  <a:cubicBezTo>
                    <a:pt x="1287" y="2907"/>
                    <a:pt x="1259" y="2913"/>
                    <a:pt x="1228" y="2914"/>
                  </a:cubicBezTo>
                  <a:cubicBezTo>
                    <a:pt x="1234" y="2914"/>
                    <a:pt x="1239" y="2914"/>
                    <a:pt x="1245" y="2914"/>
                  </a:cubicBezTo>
                  <a:cubicBezTo>
                    <a:pt x="1139" y="2914"/>
                    <a:pt x="1234" y="2920"/>
                    <a:pt x="1124" y="2930"/>
                  </a:cubicBezTo>
                  <a:cubicBezTo>
                    <a:pt x="1119" y="2937"/>
                    <a:pt x="1052" y="2943"/>
                    <a:pt x="1062" y="2947"/>
                  </a:cubicBezTo>
                  <a:cubicBezTo>
                    <a:pt x="1064" y="2947"/>
                    <a:pt x="1080" y="2948"/>
                    <a:pt x="1076" y="2948"/>
                  </a:cubicBezTo>
                  <a:cubicBezTo>
                    <a:pt x="1045" y="2954"/>
                    <a:pt x="1026" y="2954"/>
                    <a:pt x="1040" y="2960"/>
                  </a:cubicBezTo>
                  <a:cubicBezTo>
                    <a:pt x="1027" y="2962"/>
                    <a:pt x="1023" y="2962"/>
                    <a:pt x="1037" y="2964"/>
                  </a:cubicBezTo>
                  <a:cubicBezTo>
                    <a:pt x="1006" y="2965"/>
                    <a:pt x="1057" y="2966"/>
                    <a:pt x="1021" y="2966"/>
                  </a:cubicBezTo>
                  <a:cubicBezTo>
                    <a:pt x="995" y="2967"/>
                    <a:pt x="1055" y="2967"/>
                    <a:pt x="1027" y="2969"/>
                  </a:cubicBezTo>
                  <a:cubicBezTo>
                    <a:pt x="1013" y="2969"/>
                    <a:pt x="1018" y="2971"/>
                    <a:pt x="1020" y="2972"/>
                  </a:cubicBezTo>
                  <a:cubicBezTo>
                    <a:pt x="1025" y="2973"/>
                    <a:pt x="1003" y="2976"/>
                    <a:pt x="1037" y="2977"/>
                  </a:cubicBezTo>
                  <a:cubicBezTo>
                    <a:pt x="1008" y="2978"/>
                    <a:pt x="1022" y="2979"/>
                    <a:pt x="1020" y="2980"/>
                  </a:cubicBezTo>
                  <a:cubicBezTo>
                    <a:pt x="1017" y="2985"/>
                    <a:pt x="1025" y="2985"/>
                    <a:pt x="1006" y="2986"/>
                  </a:cubicBezTo>
                  <a:cubicBezTo>
                    <a:pt x="977" y="2987"/>
                    <a:pt x="1033" y="2988"/>
                    <a:pt x="1007" y="2989"/>
                  </a:cubicBezTo>
                  <a:cubicBezTo>
                    <a:pt x="995" y="2990"/>
                    <a:pt x="1041" y="2991"/>
                    <a:pt x="1003" y="2991"/>
                  </a:cubicBezTo>
                  <a:cubicBezTo>
                    <a:pt x="1020" y="2993"/>
                    <a:pt x="989" y="2995"/>
                    <a:pt x="998" y="2997"/>
                  </a:cubicBezTo>
                  <a:cubicBezTo>
                    <a:pt x="1005" y="2998"/>
                    <a:pt x="993" y="3000"/>
                    <a:pt x="1013" y="3001"/>
                  </a:cubicBezTo>
                  <a:cubicBezTo>
                    <a:pt x="984" y="3003"/>
                    <a:pt x="998" y="3005"/>
                    <a:pt x="1001" y="3007"/>
                  </a:cubicBezTo>
                  <a:cubicBezTo>
                    <a:pt x="1006" y="3010"/>
                    <a:pt x="975" y="3014"/>
                    <a:pt x="1018" y="3017"/>
                  </a:cubicBezTo>
                  <a:cubicBezTo>
                    <a:pt x="976" y="3020"/>
                    <a:pt x="1007" y="3023"/>
                    <a:pt x="1000" y="3026"/>
                  </a:cubicBezTo>
                  <a:cubicBezTo>
                    <a:pt x="997" y="3027"/>
                    <a:pt x="1023" y="3029"/>
                    <a:pt x="986" y="3030"/>
                  </a:cubicBezTo>
                  <a:cubicBezTo>
                    <a:pt x="990" y="3031"/>
                    <a:pt x="1024" y="3037"/>
                    <a:pt x="1019" y="3040"/>
                  </a:cubicBezTo>
                  <a:cubicBezTo>
                    <a:pt x="1017" y="3041"/>
                    <a:pt x="1036" y="3043"/>
                    <a:pt x="1007" y="3044"/>
                  </a:cubicBezTo>
                  <a:cubicBezTo>
                    <a:pt x="979" y="3046"/>
                    <a:pt x="1030" y="3047"/>
                    <a:pt x="1001" y="3048"/>
                  </a:cubicBezTo>
                  <a:cubicBezTo>
                    <a:pt x="990" y="3049"/>
                    <a:pt x="1009" y="3050"/>
                    <a:pt x="1009" y="3051"/>
                  </a:cubicBezTo>
                  <a:cubicBezTo>
                    <a:pt x="1006" y="3055"/>
                    <a:pt x="968" y="3062"/>
                    <a:pt x="978" y="3067"/>
                  </a:cubicBezTo>
                  <a:cubicBezTo>
                    <a:pt x="962" y="3067"/>
                    <a:pt x="961" y="3067"/>
                    <a:pt x="965" y="3068"/>
                  </a:cubicBezTo>
                  <a:cubicBezTo>
                    <a:pt x="970" y="3068"/>
                    <a:pt x="983" y="3068"/>
                    <a:pt x="977" y="3069"/>
                  </a:cubicBezTo>
                  <a:cubicBezTo>
                    <a:pt x="930" y="3074"/>
                    <a:pt x="970" y="3073"/>
                    <a:pt x="936" y="3081"/>
                  </a:cubicBezTo>
                  <a:cubicBezTo>
                    <a:pt x="897" y="3082"/>
                    <a:pt x="901" y="3088"/>
                    <a:pt x="889" y="3093"/>
                  </a:cubicBezTo>
                  <a:cubicBezTo>
                    <a:pt x="861" y="3098"/>
                    <a:pt x="877" y="3095"/>
                    <a:pt x="856" y="3099"/>
                  </a:cubicBezTo>
                  <a:cubicBezTo>
                    <a:pt x="842" y="3099"/>
                    <a:pt x="864" y="3101"/>
                    <a:pt x="851" y="3101"/>
                  </a:cubicBezTo>
                  <a:cubicBezTo>
                    <a:pt x="811" y="3102"/>
                    <a:pt x="846" y="3103"/>
                    <a:pt x="845" y="3104"/>
                  </a:cubicBezTo>
                  <a:cubicBezTo>
                    <a:pt x="828" y="3106"/>
                    <a:pt x="837" y="3115"/>
                    <a:pt x="817" y="3114"/>
                  </a:cubicBezTo>
                  <a:cubicBezTo>
                    <a:pt x="783" y="3114"/>
                    <a:pt x="789" y="3112"/>
                    <a:pt x="792" y="3127"/>
                  </a:cubicBezTo>
                  <a:cubicBezTo>
                    <a:pt x="796" y="3129"/>
                    <a:pt x="737" y="3130"/>
                    <a:pt x="786" y="3132"/>
                  </a:cubicBezTo>
                  <a:cubicBezTo>
                    <a:pt x="776" y="3133"/>
                    <a:pt x="718" y="3134"/>
                    <a:pt x="769" y="3136"/>
                  </a:cubicBezTo>
                  <a:cubicBezTo>
                    <a:pt x="727" y="3136"/>
                    <a:pt x="802" y="3138"/>
                    <a:pt x="753" y="3139"/>
                  </a:cubicBezTo>
                  <a:cubicBezTo>
                    <a:pt x="770" y="3140"/>
                    <a:pt x="746" y="3142"/>
                    <a:pt x="747" y="3144"/>
                  </a:cubicBezTo>
                  <a:cubicBezTo>
                    <a:pt x="750" y="3168"/>
                    <a:pt x="764" y="3163"/>
                    <a:pt x="707" y="3168"/>
                  </a:cubicBezTo>
                  <a:cubicBezTo>
                    <a:pt x="725" y="3168"/>
                    <a:pt x="734" y="3168"/>
                    <a:pt x="744" y="3169"/>
                  </a:cubicBezTo>
                  <a:cubicBezTo>
                    <a:pt x="716" y="3169"/>
                    <a:pt x="744" y="3171"/>
                    <a:pt x="738" y="3172"/>
                  </a:cubicBezTo>
                  <a:cubicBezTo>
                    <a:pt x="721" y="3174"/>
                    <a:pt x="727" y="3176"/>
                    <a:pt x="748" y="3180"/>
                  </a:cubicBezTo>
                  <a:cubicBezTo>
                    <a:pt x="765" y="3182"/>
                    <a:pt x="697" y="3185"/>
                    <a:pt x="689" y="3190"/>
                  </a:cubicBezTo>
                  <a:cubicBezTo>
                    <a:pt x="641" y="3201"/>
                    <a:pt x="628" y="3204"/>
                    <a:pt x="605" y="3214"/>
                  </a:cubicBezTo>
                  <a:cubicBezTo>
                    <a:pt x="604" y="3214"/>
                    <a:pt x="612" y="3214"/>
                    <a:pt x="617" y="3214"/>
                  </a:cubicBezTo>
                  <a:cubicBezTo>
                    <a:pt x="633" y="3215"/>
                    <a:pt x="591" y="3215"/>
                    <a:pt x="618" y="3216"/>
                  </a:cubicBezTo>
                  <a:cubicBezTo>
                    <a:pt x="643" y="3218"/>
                    <a:pt x="614" y="3216"/>
                    <a:pt x="608" y="3220"/>
                  </a:cubicBezTo>
                  <a:cubicBezTo>
                    <a:pt x="593" y="3223"/>
                    <a:pt x="615" y="3225"/>
                    <a:pt x="590" y="3228"/>
                  </a:cubicBezTo>
                  <a:cubicBezTo>
                    <a:pt x="630" y="3229"/>
                    <a:pt x="584" y="3235"/>
                    <a:pt x="583" y="3237"/>
                  </a:cubicBezTo>
                  <a:cubicBezTo>
                    <a:pt x="584" y="3238"/>
                    <a:pt x="545" y="3238"/>
                    <a:pt x="582" y="3239"/>
                  </a:cubicBezTo>
                  <a:cubicBezTo>
                    <a:pt x="545" y="3240"/>
                    <a:pt x="599" y="3241"/>
                    <a:pt x="584" y="3242"/>
                  </a:cubicBezTo>
                  <a:cubicBezTo>
                    <a:pt x="573" y="3243"/>
                    <a:pt x="594" y="3245"/>
                    <a:pt x="565" y="3245"/>
                  </a:cubicBezTo>
                  <a:cubicBezTo>
                    <a:pt x="574" y="3248"/>
                    <a:pt x="587" y="3247"/>
                    <a:pt x="581" y="3250"/>
                  </a:cubicBezTo>
                  <a:cubicBezTo>
                    <a:pt x="559" y="3256"/>
                    <a:pt x="602" y="3258"/>
                    <a:pt x="569" y="3262"/>
                  </a:cubicBezTo>
                  <a:cubicBezTo>
                    <a:pt x="560" y="3263"/>
                    <a:pt x="604" y="3264"/>
                    <a:pt x="587" y="3266"/>
                  </a:cubicBezTo>
                  <a:cubicBezTo>
                    <a:pt x="574" y="3267"/>
                    <a:pt x="590" y="3269"/>
                    <a:pt x="607" y="3271"/>
                  </a:cubicBezTo>
                  <a:cubicBezTo>
                    <a:pt x="624" y="3272"/>
                    <a:pt x="583" y="3273"/>
                    <a:pt x="605" y="3274"/>
                  </a:cubicBezTo>
                  <a:cubicBezTo>
                    <a:pt x="629" y="3276"/>
                    <a:pt x="621" y="3277"/>
                    <a:pt x="625" y="3278"/>
                  </a:cubicBezTo>
                  <a:cubicBezTo>
                    <a:pt x="627" y="3279"/>
                    <a:pt x="647" y="3281"/>
                    <a:pt x="636" y="3281"/>
                  </a:cubicBezTo>
                  <a:cubicBezTo>
                    <a:pt x="599" y="3283"/>
                    <a:pt x="666" y="3283"/>
                    <a:pt x="646" y="3285"/>
                  </a:cubicBezTo>
                  <a:cubicBezTo>
                    <a:pt x="611" y="3287"/>
                    <a:pt x="680" y="3293"/>
                    <a:pt x="666" y="3297"/>
                  </a:cubicBezTo>
                  <a:cubicBezTo>
                    <a:pt x="662" y="3303"/>
                    <a:pt x="667" y="3303"/>
                    <a:pt x="680" y="3304"/>
                  </a:cubicBezTo>
                  <a:cubicBezTo>
                    <a:pt x="711" y="3305"/>
                    <a:pt x="712" y="3306"/>
                    <a:pt x="706" y="3307"/>
                  </a:cubicBezTo>
                  <a:cubicBezTo>
                    <a:pt x="697" y="3309"/>
                    <a:pt x="733" y="3311"/>
                    <a:pt x="707" y="3312"/>
                  </a:cubicBezTo>
                  <a:cubicBezTo>
                    <a:pt x="735" y="3313"/>
                    <a:pt x="706" y="3314"/>
                    <a:pt x="726" y="3315"/>
                  </a:cubicBezTo>
                  <a:cubicBezTo>
                    <a:pt x="739" y="3316"/>
                    <a:pt x="727" y="3317"/>
                    <a:pt x="729" y="3318"/>
                  </a:cubicBezTo>
                  <a:cubicBezTo>
                    <a:pt x="730" y="3319"/>
                    <a:pt x="718" y="3321"/>
                    <a:pt x="748" y="3321"/>
                  </a:cubicBezTo>
                  <a:cubicBezTo>
                    <a:pt x="710" y="3322"/>
                    <a:pt x="753" y="3323"/>
                    <a:pt x="740" y="3323"/>
                  </a:cubicBezTo>
                  <a:cubicBezTo>
                    <a:pt x="728" y="3326"/>
                    <a:pt x="744" y="3327"/>
                    <a:pt x="749" y="3328"/>
                  </a:cubicBezTo>
                  <a:cubicBezTo>
                    <a:pt x="747" y="3340"/>
                    <a:pt x="759" y="3338"/>
                    <a:pt x="769" y="3340"/>
                  </a:cubicBezTo>
                  <a:cubicBezTo>
                    <a:pt x="769" y="3346"/>
                    <a:pt x="820" y="3351"/>
                    <a:pt x="811" y="3355"/>
                  </a:cubicBezTo>
                  <a:cubicBezTo>
                    <a:pt x="887" y="3356"/>
                    <a:pt x="825" y="3360"/>
                    <a:pt x="790" y="3361"/>
                  </a:cubicBezTo>
                  <a:cubicBezTo>
                    <a:pt x="808" y="3361"/>
                    <a:pt x="820" y="3361"/>
                    <a:pt x="831" y="3362"/>
                  </a:cubicBezTo>
                  <a:cubicBezTo>
                    <a:pt x="800" y="3362"/>
                    <a:pt x="828" y="3363"/>
                    <a:pt x="825" y="3364"/>
                  </a:cubicBezTo>
                  <a:cubicBezTo>
                    <a:pt x="818" y="3365"/>
                    <a:pt x="806" y="3367"/>
                    <a:pt x="821" y="3368"/>
                  </a:cubicBezTo>
                  <a:cubicBezTo>
                    <a:pt x="832" y="3369"/>
                    <a:pt x="807" y="3369"/>
                    <a:pt x="818" y="3370"/>
                  </a:cubicBezTo>
                  <a:cubicBezTo>
                    <a:pt x="829" y="3371"/>
                    <a:pt x="828" y="3372"/>
                    <a:pt x="832" y="3373"/>
                  </a:cubicBezTo>
                  <a:cubicBezTo>
                    <a:pt x="840" y="3374"/>
                    <a:pt x="816" y="3375"/>
                    <a:pt x="829" y="3377"/>
                  </a:cubicBezTo>
                  <a:cubicBezTo>
                    <a:pt x="848" y="3379"/>
                    <a:pt x="824" y="3382"/>
                    <a:pt x="833" y="3384"/>
                  </a:cubicBezTo>
                  <a:cubicBezTo>
                    <a:pt x="900" y="3390"/>
                    <a:pt x="856" y="3401"/>
                    <a:pt x="905" y="3402"/>
                  </a:cubicBezTo>
                  <a:cubicBezTo>
                    <a:pt x="908" y="3403"/>
                    <a:pt x="915" y="3404"/>
                    <a:pt x="910" y="3404"/>
                  </a:cubicBezTo>
                  <a:cubicBezTo>
                    <a:pt x="883" y="3405"/>
                    <a:pt x="896" y="3406"/>
                    <a:pt x="895" y="3407"/>
                  </a:cubicBezTo>
                  <a:cubicBezTo>
                    <a:pt x="907" y="3427"/>
                    <a:pt x="840" y="3419"/>
                    <a:pt x="837" y="3427"/>
                  </a:cubicBezTo>
                  <a:cubicBezTo>
                    <a:pt x="836" y="3428"/>
                    <a:pt x="831" y="3429"/>
                    <a:pt x="836" y="3430"/>
                  </a:cubicBezTo>
                  <a:cubicBezTo>
                    <a:pt x="847" y="3432"/>
                    <a:pt x="821" y="3434"/>
                    <a:pt x="815" y="3435"/>
                  </a:cubicBezTo>
                  <a:cubicBezTo>
                    <a:pt x="853" y="3435"/>
                    <a:pt x="795" y="3436"/>
                    <a:pt x="824" y="3437"/>
                  </a:cubicBezTo>
                  <a:cubicBezTo>
                    <a:pt x="803" y="3439"/>
                    <a:pt x="822" y="3449"/>
                    <a:pt x="773" y="3449"/>
                  </a:cubicBezTo>
                  <a:cubicBezTo>
                    <a:pt x="786" y="3449"/>
                    <a:pt x="798" y="3450"/>
                    <a:pt x="810" y="3450"/>
                  </a:cubicBezTo>
                  <a:cubicBezTo>
                    <a:pt x="797" y="3452"/>
                    <a:pt x="749" y="3453"/>
                    <a:pt x="759" y="3456"/>
                  </a:cubicBezTo>
                  <a:cubicBezTo>
                    <a:pt x="763" y="3458"/>
                    <a:pt x="781" y="3459"/>
                    <a:pt x="767" y="3460"/>
                  </a:cubicBezTo>
                  <a:cubicBezTo>
                    <a:pt x="743" y="3462"/>
                    <a:pt x="755" y="3464"/>
                    <a:pt x="749" y="3465"/>
                  </a:cubicBezTo>
                  <a:cubicBezTo>
                    <a:pt x="744" y="3467"/>
                    <a:pt x="765" y="3468"/>
                    <a:pt x="729" y="3469"/>
                  </a:cubicBezTo>
                  <a:cubicBezTo>
                    <a:pt x="747" y="3470"/>
                    <a:pt x="750" y="3470"/>
                    <a:pt x="730" y="3471"/>
                  </a:cubicBezTo>
                  <a:cubicBezTo>
                    <a:pt x="762" y="3472"/>
                    <a:pt x="760" y="3474"/>
                    <a:pt x="732" y="3475"/>
                  </a:cubicBezTo>
                  <a:cubicBezTo>
                    <a:pt x="764" y="3477"/>
                    <a:pt x="744" y="3479"/>
                    <a:pt x="749" y="3481"/>
                  </a:cubicBezTo>
                  <a:cubicBezTo>
                    <a:pt x="694" y="3483"/>
                    <a:pt x="762" y="3487"/>
                    <a:pt x="708" y="3489"/>
                  </a:cubicBezTo>
                  <a:cubicBezTo>
                    <a:pt x="734" y="3490"/>
                    <a:pt x="719" y="3491"/>
                    <a:pt x="732" y="3491"/>
                  </a:cubicBezTo>
                  <a:cubicBezTo>
                    <a:pt x="752" y="3492"/>
                    <a:pt x="732" y="3493"/>
                    <a:pt x="733" y="3493"/>
                  </a:cubicBezTo>
                  <a:cubicBezTo>
                    <a:pt x="771" y="3494"/>
                    <a:pt x="719" y="3494"/>
                    <a:pt x="739" y="3495"/>
                  </a:cubicBezTo>
                  <a:cubicBezTo>
                    <a:pt x="758" y="3496"/>
                    <a:pt x="774" y="3498"/>
                    <a:pt x="749" y="3499"/>
                  </a:cubicBezTo>
                  <a:cubicBezTo>
                    <a:pt x="753" y="3500"/>
                    <a:pt x="780" y="3503"/>
                    <a:pt x="782" y="3504"/>
                  </a:cubicBezTo>
                  <a:cubicBezTo>
                    <a:pt x="781" y="3504"/>
                    <a:pt x="771" y="3506"/>
                    <a:pt x="775" y="3506"/>
                  </a:cubicBezTo>
                  <a:cubicBezTo>
                    <a:pt x="813" y="3506"/>
                    <a:pt x="749" y="3507"/>
                    <a:pt x="783" y="3508"/>
                  </a:cubicBezTo>
                  <a:cubicBezTo>
                    <a:pt x="789" y="3508"/>
                    <a:pt x="779" y="3509"/>
                    <a:pt x="780" y="3510"/>
                  </a:cubicBezTo>
                  <a:cubicBezTo>
                    <a:pt x="783" y="3512"/>
                    <a:pt x="794" y="3511"/>
                    <a:pt x="791" y="3516"/>
                  </a:cubicBezTo>
                  <a:cubicBezTo>
                    <a:pt x="795" y="3529"/>
                    <a:pt x="778" y="3533"/>
                    <a:pt x="794" y="3532"/>
                  </a:cubicBezTo>
                  <a:cubicBezTo>
                    <a:pt x="818" y="3534"/>
                    <a:pt x="783" y="3534"/>
                    <a:pt x="791" y="3535"/>
                  </a:cubicBezTo>
                  <a:cubicBezTo>
                    <a:pt x="812" y="3537"/>
                    <a:pt x="801" y="3537"/>
                    <a:pt x="796" y="3539"/>
                  </a:cubicBezTo>
                  <a:cubicBezTo>
                    <a:pt x="811" y="3540"/>
                    <a:pt x="835" y="3541"/>
                    <a:pt x="814" y="3542"/>
                  </a:cubicBezTo>
                  <a:cubicBezTo>
                    <a:pt x="806" y="3543"/>
                    <a:pt x="824" y="3544"/>
                    <a:pt x="833" y="3545"/>
                  </a:cubicBezTo>
                  <a:cubicBezTo>
                    <a:pt x="840" y="3546"/>
                    <a:pt x="854" y="3546"/>
                    <a:pt x="836" y="3547"/>
                  </a:cubicBezTo>
                  <a:cubicBezTo>
                    <a:pt x="1217" y="3610"/>
                    <a:pt x="1864" y="3584"/>
                    <a:pt x="2376" y="3591"/>
                  </a:cubicBezTo>
                  <a:cubicBezTo>
                    <a:pt x="2290" y="3590"/>
                    <a:pt x="2226" y="3589"/>
                    <a:pt x="2185" y="3583"/>
                  </a:cubicBezTo>
                  <a:cubicBezTo>
                    <a:pt x="2262" y="3573"/>
                    <a:pt x="2396" y="3574"/>
                    <a:pt x="2471" y="3566"/>
                  </a:cubicBezTo>
                  <a:cubicBezTo>
                    <a:pt x="2445" y="3561"/>
                    <a:pt x="2716" y="3551"/>
                    <a:pt x="2729" y="3546"/>
                  </a:cubicBezTo>
                  <a:cubicBezTo>
                    <a:pt x="2721" y="3545"/>
                    <a:pt x="2720" y="3544"/>
                    <a:pt x="2740" y="3543"/>
                  </a:cubicBezTo>
                  <a:cubicBezTo>
                    <a:pt x="2748" y="3543"/>
                    <a:pt x="2730" y="3541"/>
                    <a:pt x="2728" y="3541"/>
                  </a:cubicBezTo>
                  <a:cubicBezTo>
                    <a:pt x="2727" y="3539"/>
                    <a:pt x="2781" y="3539"/>
                    <a:pt x="2757" y="3538"/>
                  </a:cubicBezTo>
                  <a:cubicBezTo>
                    <a:pt x="2750" y="3537"/>
                    <a:pt x="2773" y="3536"/>
                    <a:pt x="2767" y="3536"/>
                  </a:cubicBezTo>
                  <a:cubicBezTo>
                    <a:pt x="2744" y="3534"/>
                    <a:pt x="2804" y="3534"/>
                    <a:pt x="2774" y="3533"/>
                  </a:cubicBezTo>
                  <a:cubicBezTo>
                    <a:pt x="2749" y="3532"/>
                    <a:pt x="2786" y="3531"/>
                    <a:pt x="2789" y="3530"/>
                  </a:cubicBezTo>
                  <a:cubicBezTo>
                    <a:pt x="2793" y="3528"/>
                    <a:pt x="2823" y="3527"/>
                    <a:pt x="2791" y="3526"/>
                  </a:cubicBezTo>
                  <a:cubicBezTo>
                    <a:pt x="2809" y="3524"/>
                    <a:pt x="2831" y="3522"/>
                    <a:pt x="2848" y="3520"/>
                  </a:cubicBezTo>
                  <a:cubicBezTo>
                    <a:pt x="2775" y="3517"/>
                    <a:pt x="2933" y="3514"/>
                    <a:pt x="2853" y="3510"/>
                  </a:cubicBezTo>
                  <a:cubicBezTo>
                    <a:pt x="2872" y="3510"/>
                    <a:pt x="2892" y="3509"/>
                    <a:pt x="2914" y="3508"/>
                  </a:cubicBezTo>
                  <a:cubicBezTo>
                    <a:pt x="2915" y="3504"/>
                    <a:pt x="2913" y="3504"/>
                    <a:pt x="2928" y="3503"/>
                  </a:cubicBezTo>
                  <a:cubicBezTo>
                    <a:pt x="2952" y="3502"/>
                    <a:pt x="2901" y="3501"/>
                    <a:pt x="2928" y="3500"/>
                  </a:cubicBezTo>
                  <a:cubicBezTo>
                    <a:pt x="2950" y="3499"/>
                    <a:pt x="2933" y="3498"/>
                    <a:pt x="2917" y="3498"/>
                  </a:cubicBezTo>
                  <a:cubicBezTo>
                    <a:pt x="2970" y="3498"/>
                    <a:pt x="2994" y="3487"/>
                    <a:pt x="3014" y="3481"/>
                  </a:cubicBezTo>
                  <a:cubicBezTo>
                    <a:pt x="2997" y="3479"/>
                    <a:pt x="3027" y="3479"/>
                    <a:pt x="3019" y="3477"/>
                  </a:cubicBezTo>
                  <a:cubicBezTo>
                    <a:pt x="3004" y="3475"/>
                    <a:pt x="2981" y="3473"/>
                    <a:pt x="3012" y="3470"/>
                  </a:cubicBezTo>
                  <a:cubicBezTo>
                    <a:pt x="3025" y="3469"/>
                    <a:pt x="3003" y="3468"/>
                    <a:pt x="2997" y="3466"/>
                  </a:cubicBezTo>
                  <a:cubicBezTo>
                    <a:pt x="3020" y="3464"/>
                    <a:pt x="3018" y="3463"/>
                    <a:pt x="3039" y="3461"/>
                  </a:cubicBezTo>
                  <a:cubicBezTo>
                    <a:pt x="3089" y="3457"/>
                    <a:pt x="3042" y="3455"/>
                    <a:pt x="3044" y="3452"/>
                  </a:cubicBezTo>
                  <a:cubicBezTo>
                    <a:pt x="3056" y="3451"/>
                    <a:pt x="3029" y="3449"/>
                    <a:pt x="3059" y="3448"/>
                  </a:cubicBezTo>
                  <a:cubicBezTo>
                    <a:pt x="3064" y="3448"/>
                    <a:pt x="3062" y="3447"/>
                    <a:pt x="3056" y="3447"/>
                  </a:cubicBezTo>
                  <a:cubicBezTo>
                    <a:pt x="3011" y="3446"/>
                    <a:pt x="3067" y="3442"/>
                    <a:pt x="3019" y="3438"/>
                  </a:cubicBezTo>
                  <a:cubicBezTo>
                    <a:pt x="3002" y="3436"/>
                    <a:pt x="3046" y="3437"/>
                    <a:pt x="3060" y="3436"/>
                  </a:cubicBezTo>
                  <a:cubicBezTo>
                    <a:pt x="3062" y="3429"/>
                    <a:pt x="3056" y="3430"/>
                    <a:pt x="3048" y="3428"/>
                  </a:cubicBezTo>
                  <a:cubicBezTo>
                    <a:pt x="3037" y="3427"/>
                    <a:pt x="3087" y="3426"/>
                    <a:pt x="3048" y="3425"/>
                  </a:cubicBezTo>
                  <a:cubicBezTo>
                    <a:pt x="3057" y="3424"/>
                    <a:pt x="3031" y="3423"/>
                    <a:pt x="3039" y="3421"/>
                  </a:cubicBezTo>
                  <a:cubicBezTo>
                    <a:pt x="3047" y="3420"/>
                    <a:pt x="3023" y="3418"/>
                    <a:pt x="3059" y="3417"/>
                  </a:cubicBezTo>
                  <a:cubicBezTo>
                    <a:pt x="3065" y="3417"/>
                    <a:pt x="3064" y="3416"/>
                    <a:pt x="3057" y="3415"/>
                  </a:cubicBezTo>
                  <a:cubicBezTo>
                    <a:pt x="3022" y="3414"/>
                    <a:pt x="3045" y="3415"/>
                    <a:pt x="3038" y="3396"/>
                  </a:cubicBezTo>
                  <a:cubicBezTo>
                    <a:pt x="3038" y="3395"/>
                    <a:pt x="3028" y="3394"/>
                    <a:pt x="3030" y="3393"/>
                  </a:cubicBezTo>
                  <a:cubicBezTo>
                    <a:pt x="3031" y="3392"/>
                    <a:pt x="3014" y="3391"/>
                    <a:pt x="3038" y="3390"/>
                  </a:cubicBezTo>
                  <a:cubicBezTo>
                    <a:pt x="3004" y="3388"/>
                    <a:pt x="2999" y="3385"/>
                    <a:pt x="2994" y="3383"/>
                  </a:cubicBezTo>
                  <a:cubicBezTo>
                    <a:pt x="2981" y="3380"/>
                    <a:pt x="2978" y="3382"/>
                    <a:pt x="2943" y="3376"/>
                  </a:cubicBezTo>
                  <a:cubicBezTo>
                    <a:pt x="2934" y="3376"/>
                    <a:pt x="2955" y="3374"/>
                    <a:pt x="2955" y="3373"/>
                  </a:cubicBezTo>
                  <a:cubicBezTo>
                    <a:pt x="2931" y="3360"/>
                    <a:pt x="2931" y="3365"/>
                    <a:pt x="2883" y="3361"/>
                  </a:cubicBezTo>
                  <a:cubicBezTo>
                    <a:pt x="2813" y="3358"/>
                    <a:pt x="2885" y="3357"/>
                    <a:pt x="2843" y="3353"/>
                  </a:cubicBezTo>
                  <a:cubicBezTo>
                    <a:pt x="2836" y="3352"/>
                    <a:pt x="2846" y="3351"/>
                    <a:pt x="2842" y="3350"/>
                  </a:cubicBezTo>
                  <a:cubicBezTo>
                    <a:pt x="2840" y="3350"/>
                    <a:pt x="2851" y="3348"/>
                    <a:pt x="2846" y="3348"/>
                  </a:cubicBezTo>
                  <a:cubicBezTo>
                    <a:pt x="2808" y="3348"/>
                    <a:pt x="2870" y="3347"/>
                    <a:pt x="2839" y="3346"/>
                  </a:cubicBezTo>
                  <a:cubicBezTo>
                    <a:pt x="2804" y="3340"/>
                    <a:pt x="2784" y="3340"/>
                    <a:pt x="2748" y="3341"/>
                  </a:cubicBezTo>
                  <a:cubicBezTo>
                    <a:pt x="2744" y="3325"/>
                    <a:pt x="2744" y="3330"/>
                    <a:pt x="2686" y="3324"/>
                  </a:cubicBezTo>
                  <a:cubicBezTo>
                    <a:pt x="2674" y="3312"/>
                    <a:pt x="2604" y="3316"/>
                    <a:pt x="2578" y="3301"/>
                  </a:cubicBezTo>
                  <a:cubicBezTo>
                    <a:pt x="2556" y="3298"/>
                    <a:pt x="2563" y="3293"/>
                    <a:pt x="2549" y="3293"/>
                  </a:cubicBezTo>
                  <a:cubicBezTo>
                    <a:pt x="2550" y="3293"/>
                    <a:pt x="2565" y="3292"/>
                    <a:pt x="2558" y="3291"/>
                  </a:cubicBezTo>
                  <a:cubicBezTo>
                    <a:pt x="2508" y="3290"/>
                    <a:pt x="2584" y="3288"/>
                    <a:pt x="2520" y="3286"/>
                  </a:cubicBezTo>
                  <a:cubicBezTo>
                    <a:pt x="2500" y="3285"/>
                    <a:pt x="2486" y="3284"/>
                    <a:pt x="2500" y="3284"/>
                  </a:cubicBezTo>
                  <a:cubicBezTo>
                    <a:pt x="2532" y="3282"/>
                    <a:pt x="2488" y="3282"/>
                    <a:pt x="2496" y="3281"/>
                  </a:cubicBezTo>
                  <a:cubicBezTo>
                    <a:pt x="2463" y="3268"/>
                    <a:pt x="2389" y="3275"/>
                    <a:pt x="2352" y="3261"/>
                  </a:cubicBezTo>
                  <a:cubicBezTo>
                    <a:pt x="2350" y="3259"/>
                    <a:pt x="2365" y="3257"/>
                    <a:pt x="2313" y="3256"/>
                  </a:cubicBezTo>
                  <a:cubicBezTo>
                    <a:pt x="2302" y="3255"/>
                    <a:pt x="2311" y="3254"/>
                    <a:pt x="2311" y="3253"/>
                  </a:cubicBezTo>
                  <a:cubicBezTo>
                    <a:pt x="2329" y="3253"/>
                    <a:pt x="2341" y="3253"/>
                    <a:pt x="2348" y="3253"/>
                  </a:cubicBezTo>
                  <a:cubicBezTo>
                    <a:pt x="2342" y="3252"/>
                    <a:pt x="2334" y="3252"/>
                    <a:pt x="2334" y="3251"/>
                  </a:cubicBezTo>
                  <a:cubicBezTo>
                    <a:pt x="2374" y="3251"/>
                    <a:pt x="2339" y="3237"/>
                    <a:pt x="2393" y="3235"/>
                  </a:cubicBezTo>
                  <a:cubicBezTo>
                    <a:pt x="2406" y="3234"/>
                    <a:pt x="2421" y="3233"/>
                    <a:pt x="2412" y="3232"/>
                  </a:cubicBezTo>
                  <a:cubicBezTo>
                    <a:pt x="2369" y="3230"/>
                    <a:pt x="2413" y="3229"/>
                    <a:pt x="2438" y="3227"/>
                  </a:cubicBezTo>
                  <a:cubicBezTo>
                    <a:pt x="2446" y="3227"/>
                    <a:pt x="2450" y="3226"/>
                    <a:pt x="2456" y="3225"/>
                  </a:cubicBezTo>
                  <a:cubicBezTo>
                    <a:pt x="2485" y="3223"/>
                    <a:pt x="2479" y="3219"/>
                    <a:pt x="2476" y="3216"/>
                  </a:cubicBezTo>
                  <a:cubicBezTo>
                    <a:pt x="2469" y="3212"/>
                    <a:pt x="2554" y="3212"/>
                    <a:pt x="2499" y="3209"/>
                  </a:cubicBezTo>
                  <a:cubicBezTo>
                    <a:pt x="2468" y="3207"/>
                    <a:pt x="2468" y="3205"/>
                    <a:pt x="2498" y="3204"/>
                  </a:cubicBezTo>
                  <a:cubicBezTo>
                    <a:pt x="2507" y="3203"/>
                    <a:pt x="2528" y="3203"/>
                    <a:pt x="2498" y="3202"/>
                  </a:cubicBezTo>
                  <a:cubicBezTo>
                    <a:pt x="2522" y="3201"/>
                    <a:pt x="2519" y="3201"/>
                    <a:pt x="2519" y="3200"/>
                  </a:cubicBezTo>
                  <a:cubicBezTo>
                    <a:pt x="2516" y="3183"/>
                    <a:pt x="2542" y="3193"/>
                    <a:pt x="2555" y="3190"/>
                  </a:cubicBezTo>
                  <a:cubicBezTo>
                    <a:pt x="2480" y="3186"/>
                    <a:pt x="2558" y="3170"/>
                    <a:pt x="2452" y="3173"/>
                  </a:cubicBezTo>
                  <a:cubicBezTo>
                    <a:pt x="2566" y="3172"/>
                    <a:pt x="2385" y="3159"/>
                    <a:pt x="2375" y="3158"/>
                  </a:cubicBezTo>
                  <a:cubicBezTo>
                    <a:pt x="2398" y="3157"/>
                    <a:pt x="2368" y="3156"/>
                    <a:pt x="2372" y="3155"/>
                  </a:cubicBezTo>
                  <a:cubicBezTo>
                    <a:pt x="2380" y="3154"/>
                    <a:pt x="2357" y="3152"/>
                    <a:pt x="2393" y="3151"/>
                  </a:cubicBezTo>
                  <a:cubicBezTo>
                    <a:pt x="2369" y="3151"/>
                    <a:pt x="2359" y="3150"/>
                    <a:pt x="2383" y="3149"/>
                  </a:cubicBezTo>
                  <a:cubicBezTo>
                    <a:pt x="2416" y="3147"/>
                    <a:pt x="2359" y="3147"/>
                    <a:pt x="2374" y="3146"/>
                  </a:cubicBezTo>
                  <a:cubicBezTo>
                    <a:pt x="2423" y="3141"/>
                    <a:pt x="2381" y="3143"/>
                    <a:pt x="2430" y="3137"/>
                  </a:cubicBezTo>
                  <a:cubicBezTo>
                    <a:pt x="2435" y="3137"/>
                    <a:pt x="2424" y="3136"/>
                    <a:pt x="2425" y="3136"/>
                  </a:cubicBezTo>
                  <a:cubicBezTo>
                    <a:pt x="2428" y="3135"/>
                    <a:pt x="2443" y="3134"/>
                    <a:pt x="2429" y="3133"/>
                  </a:cubicBezTo>
                  <a:cubicBezTo>
                    <a:pt x="2391" y="3133"/>
                    <a:pt x="2457" y="3132"/>
                    <a:pt x="2421" y="3131"/>
                  </a:cubicBezTo>
                  <a:cubicBezTo>
                    <a:pt x="2412" y="3131"/>
                    <a:pt x="2415" y="3129"/>
                    <a:pt x="2426" y="3128"/>
                  </a:cubicBezTo>
                  <a:cubicBezTo>
                    <a:pt x="2438" y="3127"/>
                    <a:pt x="2396" y="3127"/>
                    <a:pt x="2434" y="3126"/>
                  </a:cubicBezTo>
                  <a:cubicBezTo>
                    <a:pt x="2428" y="3125"/>
                    <a:pt x="2451" y="3124"/>
                    <a:pt x="2455" y="3123"/>
                  </a:cubicBezTo>
                  <a:cubicBezTo>
                    <a:pt x="2456" y="3116"/>
                    <a:pt x="2470" y="3116"/>
                    <a:pt x="2476" y="3114"/>
                  </a:cubicBezTo>
                  <a:cubicBezTo>
                    <a:pt x="2483" y="3109"/>
                    <a:pt x="2519" y="3108"/>
                    <a:pt x="2535" y="3104"/>
                  </a:cubicBezTo>
                  <a:cubicBezTo>
                    <a:pt x="2494" y="3103"/>
                    <a:pt x="2558" y="3102"/>
                    <a:pt x="2526" y="3102"/>
                  </a:cubicBezTo>
                  <a:cubicBezTo>
                    <a:pt x="2506" y="3101"/>
                    <a:pt x="2545" y="3100"/>
                    <a:pt x="2519" y="3099"/>
                  </a:cubicBezTo>
                  <a:cubicBezTo>
                    <a:pt x="2543" y="3094"/>
                    <a:pt x="2552" y="3091"/>
                    <a:pt x="2581" y="3086"/>
                  </a:cubicBezTo>
                  <a:cubicBezTo>
                    <a:pt x="2591" y="3083"/>
                    <a:pt x="2558" y="3079"/>
                    <a:pt x="2601" y="3076"/>
                  </a:cubicBezTo>
                  <a:cubicBezTo>
                    <a:pt x="2605" y="3076"/>
                    <a:pt x="2606" y="3075"/>
                    <a:pt x="2601" y="3075"/>
                  </a:cubicBezTo>
                  <a:cubicBezTo>
                    <a:pt x="2572" y="3074"/>
                    <a:pt x="2572" y="3073"/>
                    <a:pt x="2600" y="3071"/>
                  </a:cubicBezTo>
                  <a:cubicBezTo>
                    <a:pt x="2550" y="3069"/>
                    <a:pt x="2606" y="3071"/>
                    <a:pt x="2601" y="3067"/>
                  </a:cubicBezTo>
                  <a:cubicBezTo>
                    <a:pt x="2596" y="3066"/>
                    <a:pt x="2574" y="3064"/>
                    <a:pt x="2584" y="3064"/>
                  </a:cubicBezTo>
                  <a:cubicBezTo>
                    <a:pt x="2612" y="3063"/>
                    <a:pt x="2573" y="3062"/>
                    <a:pt x="2579" y="3061"/>
                  </a:cubicBezTo>
                  <a:cubicBezTo>
                    <a:pt x="2586" y="3060"/>
                    <a:pt x="2583" y="3058"/>
                    <a:pt x="2580" y="3057"/>
                  </a:cubicBezTo>
                  <a:cubicBezTo>
                    <a:pt x="2561" y="3055"/>
                    <a:pt x="2562" y="3047"/>
                    <a:pt x="2556" y="3046"/>
                  </a:cubicBezTo>
                  <a:cubicBezTo>
                    <a:pt x="2530" y="3041"/>
                    <a:pt x="2519" y="3043"/>
                    <a:pt x="2518" y="3036"/>
                  </a:cubicBezTo>
                  <a:cubicBezTo>
                    <a:pt x="2513" y="3022"/>
                    <a:pt x="2536" y="3028"/>
                    <a:pt x="2498" y="3025"/>
                  </a:cubicBezTo>
                  <a:cubicBezTo>
                    <a:pt x="2550" y="3024"/>
                    <a:pt x="2482" y="3023"/>
                    <a:pt x="2515" y="3022"/>
                  </a:cubicBezTo>
                  <a:cubicBezTo>
                    <a:pt x="2486" y="3021"/>
                    <a:pt x="2522" y="3020"/>
                    <a:pt x="2519" y="3019"/>
                  </a:cubicBezTo>
                  <a:cubicBezTo>
                    <a:pt x="2516" y="3018"/>
                    <a:pt x="2518" y="3017"/>
                    <a:pt x="2518" y="3016"/>
                  </a:cubicBezTo>
                  <a:cubicBezTo>
                    <a:pt x="2519" y="3015"/>
                    <a:pt x="2493" y="3015"/>
                    <a:pt x="2515" y="3014"/>
                  </a:cubicBezTo>
                  <a:cubicBezTo>
                    <a:pt x="2529" y="3013"/>
                    <a:pt x="2523" y="3011"/>
                    <a:pt x="2507" y="3010"/>
                  </a:cubicBezTo>
                  <a:cubicBezTo>
                    <a:pt x="2473" y="3009"/>
                    <a:pt x="2546" y="3008"/>
                    <a:pt x="2518" y="3007"/>
                  </a:cubicBezTo>
                  <a:cubicBezTo>
                    <a:pt x="2482" y="3005"/>
                    <a:pt x="2499" y="3003"/>
                    <a:pt x="2499" y="3002"/>
                  </a:cubicBezTo>
                  <a:cubicBezTo>
                    <a:pt x="2500" y="3000"/>
                    <a:pt x="2479" y="2998"/>
                    <a:pt x="2518" y="2997"/>
                  </a:cubicBezTo>
                  <a:cubicBezTo>
                    <a:pt x="2465" y="2995"/>
                    <a:pt x="2519" y="2990"/>
                    <a:pt x="2532" y="2985"/>
                  </a:cubicBezTo>
                  <a:cubicBezTo>
                    <a:pt x="2542" y="2984"/>
                    <a:pt x="2499" y="2982"/>
                    <a:pt x="2537" y="2981"/>
                  </a:cubicBezTo>
                  <a:cubicBezTo>
                    <a:pt x="2508" y="2981"/>
                    <a:pt x="2543" y="2980"/>
                    <a:pt x="2540" y="2979"/>
                  </a:cubicBezTo>
                  <a:cubicBezTo>
                    <a:pt x="2531" y="2969"/>
                    <a:pt x="2565" y="2963"/>
                    <a:pt x="2581" y="2961"/>
                  </a:cubicBezTo>
                  <a:cubicBezTo>
                    <a:pt x="2531" y="2960"/>
                    <a:pt x="2575" y="2958"/>
                    <a:pt x="2584" y="2958"/>
                  </a:cubicBezTo>
                  <a:cubicBezTo>
                    <a:pt x="2636" y="2946"/>
                    <a:pt x="2594" y="2949"/>
                    <a:pt x="2662" y="2943"/>
                  </a:cubicBezTo>
                  <a:lnTo>
                    <a:pt x="2652" y="2942"/>
                  </a:lnTo>
                  <a:cubicBezTo>
                    <a:pt x="2641" y="2939"/>
                    <a:pt x="2634" y="2937"/>
                    <a:pt x="2663" y="2934"/>
                  </a:cubicBezTo>
                  <a:cubicBezTo>
                    <a:pt x="2716" y="2929"/>
                    <a:pt x="2721" y="2925"/>
                    <a:pt x="2748" y="2917"/>
                  </a:cubicBezTo>
                  <a:cubicBezTo>
                    <a:pt x="2750" y="2916"/>
                    <a:pt x="2766" y="2915"/>
                    <a:pt x="2767" y="2914"/>
                  </a:cubicBezTo>
                  <a:cubicBezTo>
                    <a:pt x="2769" y="2913"/>
                    <a:pt x="2748" y="2912"/>
                    <a:pt x="2758" y="2911"/>
                  </a:cubicBezTo>
                  <a:cubicBezTo>
                    <a:pt x="2780" y="2910"/>
                    <a:pt x="2747" y="2909"/>
                    <a:pt x="2752" y="2909"/>
                  </a:cubicBezTo>
                  <a:cubicBezTo>
                    <a:pt x="2784" y="2908"/>
                    <a:pt x="2727" y="2908"/>
                    <a:pt x="2753" y="2907"/>
                  </a:cubicBezTo>
                  <a:cubicBezTo>
                    <a:pt x="2779" y="2906"/>
                    <a:pt x="2767" y="2904"/>
                    <a:pt x="2761" y="2904"/>
                  </a:cubicBezTo>
                  <a:cubicBezTo>
                    <a:pt x="2736" y="2903"/>
                    <a:pt x="2768" y="2903"/>
                    <a:pt x="2765" y="2902"/>
                  </a:cubicBezTo>
                  <a:cubicBezTo>
                    <a:pt x="2747" y="2902"/>
                    <a:pt x="2750" y="2900"/>
                    <a:pt x="2746" y="2887"/>
                  </a:cubicBezTo>
                  <a:cubicBezTo>
                    <a:pt x="2742" y="2883"/>
                    <a:pt x="2767" y="2879"/>
                    <a:pt x="2731" y="2874"/>
                  </a:cubicBezTo>
                  <a:cubicBezTo>
                    <a:pt x="2779" y="2874"/>
                    <a:pt x="2719" y="2873"/>
                    <a:pt x="2738" y="2872"/>
                  </a:cubicBezTo>
                  <a:cubicBezTo>
                    <a:pt x="2768" y="2871"/>
                    <a:pt x="2731" y="2862"/>
                    <a:pt x="2727" y="2855"/>
                  </a:cubicBezTo>
                  <a:cubicBezTo>
                    <a:pt x="2730" y="2851"/>
                    <a:pt x="2716" y="2850"/>
                    <a:pt x="2690" y="2848"/>
                  </a:cubicBezTo>
                  <a:cubicBezTo>
                    <a:pt x="2725" y="2847"/>
                    <a:pt x="2693" y="2846"/>
                    <a:pt x="2687" y="2845"/>
                  </a:cubicBezTo>
                  <a:cubicBezTo>
                    <a:pt x="2680" y="2844"/>
                    <a:pt x="2689" y="2842"/>
                    <a:pt x="2684" y="2841"/>
                  </a:cubicBezTo>
                  <a:cubicBezTo>
                    <a:pt x="2680" y="2840"/>
                    <a:pt x="2649" y="2839"/>
                    <a:pt x="2666" y="2838"/>
                  </a:cubicBezTo>
                  <a:cubicBezTo>
                    <a:pt x="2687" y="2837"/>
                    <a:pt x="2626" y="2836"/>
                    <a:pt x="2658" y="2835"/>
                  </a:cubicBezTo>
                  <a:cubicBezTo>
                    <a:pt x="2663" y="2835"/>
                    <a:pt x="2628" y="2833"/>
                    <a:pt x="2663" y="2833"/>
                  </a:cubicBezTo>
                  <a:cubicBezTo>
                    <a:pt x="2630" y="2826"/>
                    <a:pt x="2570" y="2829"/>
                    <a:pt x="2581" y="2819"/>
                  </a:cubicBezTo>
                  <a:cubicBezTo>
                    <a:pt x="2514" y="2819"/>
                    <a:pt x="2470" y="2815"/>
                    <a:pt x="2437" y="2809"/>
                  </a:cubicBezTo>
                  <a:cubicBezTo>
                    <a:pt x="2469" y="2808"/>
                    <a:pt x="2433" y="2807"/>
                    <a:pt x="2433" y="2806"/>
                  </a:cubicBezTo>
                  <a:cubicBezTo>
                    <a:pt x="2432" y="2805"/>
                    <a:pt x="2454" y="2804"/>
                    <a:pt x="2457" y="2803"/>
                  </a:cubicBezTo>
                  <a:cubicBezTo>
                    <a:pt x="2460" y="2801"/>
                    <a:pt x="2442" y="2799"/>
                    <a:pt x="2472" y="2798"/>
                  </a:cubicBezTo>
                  <a:cubicBezTo>
                    <a:pt x="2450" y="2797"/>
                    <a:pt x="2445" y="2795"/>
                    <a:pt x="2459" y="2794"/>
                  </a:cubicBezTo>
                  <a:cubicBezTo>
                    <a:pt x="2478" y="2793"/>
                    <a:pt x="2441" y="2791"/>
                    <a:pt x="2454" y="2790"/>
                  </a:cubicBezTo>
                  <a:cubicBezTo>
                    <a:pt x="2458" y="2789"/>
                    <a:pt x="2420" y="2788"/>
                    <a:pt x="2418" y="2788"/>
                  </a:cubicBezTo>
                  <a:cubicBezTo>
                    <a:pt x="2408" y="2792"/>
                    <a:pt x="2427" y="2798"/>
                    <a:pt x="2394" y="2801"/>
                  </a:cubicBezTo>
                  <a:cubicBezTo>
                    <a:pt x="2455" y="2806"/>
                    <a:pt x="2295" y="2798"/>
                    <a:pt x="2349" y="2806"/>
                  </a:cubicBezTo>
                  <a:cubicBezTo>
                    <a:pt x="2311" y="2806"/>
                    <a:pt x="2278" y="2806"/>
                    <a:pt x="2248" y="2805"/>
                  </a:cubicBezTo>
                  <a:cubicBezTo>
                    <a:pt x="2248" y="2801"/>
                    <a:pt x="2248" y="2801"/>
                    <a:pt x="2206" y="2798"/>
                  </a:cubicBezTo>
                  <a:cubicBezTo>
                    <a:pt x="2206" y="2800"/>
                    <a:pt x="2210" y="2801"/>
                    <a:pt x="2205" y="2803"/>
                  </a:cubicBezTo>
                  <a:cubicBezTo>
                    <a:pt x="2202" y="2804"/>
                    <a:pt x="2246" y="2804"/>
                    <a:pt x="2208" y="2805"/>
                  </a:cubicBezTo>
                  <a:cubicBezTo>
                    <a:pt x="2304" y="2808"/>
                    <a:pt x="2160" y="2820"/>
                    <a:pt x="2125" y="2806"/>
                  </a:cubicBezTo>
                  <a:cubicBezTo>
                    <a:pt x="2127" y="2805"/>
                    <a:pt x="2145" y="2803"/>
                    <a:pt x="2155" y="2801"/>
                  </a:cubicBezTo>
                  <a:cubicBezTo>
                    <a:pt x="2121" y="2798"/>
                    <a:pt x="2077" y="2798"/>
                    <a:pt x="2112" y="2795"/>
                  </a:cubicBezTo>
                  <a:cubicBezTo>
                    <a:pt x="2136" y="2793"/>
                    <a:pt x="2109" y="2793"/>
                    <a:pt x="2114" y="2791"/>
                  </a:cubicBezTo>
                  <a:cubicBezTo>
                    <a:pt x="2143" y="2790"/>
                    <a:pt x="2097" y="2790"/>
                    <a:pt x="2109" y="2789"/>
                  </a:cubicBezTo>
                  <a:cubicBezTo>
                    <a:pt x="2129" y="2788"/>
                    <a:pt x="2123" y="2788"/>
                    <a:pt x="2123" y="2784"/>
                  </a:cubicBezTo>
                  <a:cubicBezTo>
                    <a:pt x="2081" y="2780"/>
                    <a:pt x="2182" y="2778"/>
                    <a:pt x="2124" y="2775"/>
                  </a:cubicBezTo>
                  <a:cubicBezTo>
                    <a:pt x="2120" y="2775"/>
                    <a:pt x="2123" y="2774"/>
                    <a:pt x="2129" y="2774"/>
                  </a:cubicBezTo>
                  <a:cubicBezTo>
                    <a:pt x="2155" y="2773"/>
                    <a:pt x="2142" y="2772"/>
                    <a:pt x="2143" y="2771"/>
                  </a:cubicBezTo>
                  <a:cubicBezTo>
                    <a:pt x="2150" y="2763"/>
                    <a:pt x="2125" y="2766"/>
                    <a:pt x="2165" y="2764"/>
                  </a:cubicBezTo>
                  <a:cubicBezTo>
                    <a:pt x="2132" y="2763"/>
                    <a:pt x="2145" y="2762"/>
                    <a:pt x="2144" y="2761"/>
                  </a:cubicBezTo>
                  <a:cubicBezTo>
                    <a:pt x="2139" y="2754"/>
                    <a:pt x="2151" y="2745"/>
                    <a:pt x="2142" y="2743"/>
                  </a:cubicBezTo>
                  <a:cubicBezTo>
                    <a:pt x="2134" y="2742"/>
                    <a:pt x="2182" y="2741"/>
                    <a:pt x="2158" y="2739"/>
                  </a:cubicBezTo>
                  <a:cubicBezTo>
                    <a:pt x="2141" y="2738"/>
                    <a:pt x="2205" y="2736"/>
                    <a:pt x="2185" y="2735"/>
                  </a:cubicBezTo>
                  <a:cubicBezTo>
                    <a:pt x="2228" y="2734"/>
                    <a:pt x="2163" y="2732"/>
                    <a:pt x="2184" y="2731"/>
                  </a:cubicBezTo>
                  <a:cubicBezTo>
                    <a:pt x="2129" y="2729"/>
                    <a:pt x="2194" y="2728"/>
                    <a:pt x="2189" y="2726"/>
                  </a:cubicBezTo>
                  <a:cubicBezTo>
                    <a:pt x="2241" y="2726"/>
                    <a:pt x="2218" y="2724"/>
                    <a:pt x="2248" y="2723"/>
                  </a:cubicBezTo>
                  <a:cubicBezTo>
                    <a:pt x="2248" y="2724"/>
                    <a:pt x="2238" y="2725"/>
                    <a:pt x="2250" y="2726"/>
                  </a:cubicBezTo>
                  <a:cubicBezTo>
                    <a:pt x="2281" y="2727"/>
                    <a:pt x="2251" y="2728"/>
                    <a:pt x="2246" y="2728"/>
                  </a:cubicBezTo>
                  <a:cubicBezTo>
                    <a:pt x="2229" y="2730"/>
                    <a:pt x="2244" y="2732"/>
                    <a:pt x="2255" y="2734"/>
                  </a:cubicBezTo>
                  <a:cubicBezTo>
                    <a:pt x="2266" y="2736"/>
                    <a:pt x="2279" y="2738"/>
                    <a:pt x="2250" y="2739"/>
                  </a:cubicBezTo>
                  <a:cubicBezTo>
                    <a:pt x="2244" y="2740"/>
                    <a:pt x="2242" y="2741"/>
                    <a:pt x="2249" y="2741"/>
                  </a:cubicBezTo>
                  <a:cubicBezTo>
                    <a:pt x="2283" y="2747"/>
                    <a:pt x="2297" y="2746"/>
                    <a:pt x="2311" y="2749"/>
                  </a:cubicBezTo>
                  <a:cubicBezTo>
                    <a:pt x="2306" y="2750"/>
                    <a:pt x="2347" y="2751"/>
                    <a:pt x="2315" y="2752"/>
                  </a:cubicBezTo>
                  <a:cubicBezTo>
                    <a:pt x="2369" y="2755"/>
                    <a:pt x="2292" y="2758"/>
                    <a:pt x="2322" y="2761"/>
                  </a:cubicBezTo>
                  <a:cubicBezTo>
                    <a:pt x="2283" y="2763"/>
                    <a:pt x="2341" y="2764"/>
                    <a:pt x="2346" y="2766"/>
                  </a:cubicBezTo>
                  <a:cubicBezTo>
                    <a:pt x="2427" y="2768"/>
                    <a:pt x="2350" y="2754"/>
                    <a:pt x="2471" y="2756"/>
                  </a:cubicBezTo>
                  <a:cubicBezTo>
                    <a:pt x="2481" y="2757"/>
                    <a:pt x="2472" y="2758"/>
                    <a:pt x="2483" y="2759"/>
                  </a:cubicBezTo>
                  <a:cubicBezTo>
                    <a:pt x="2501" y="2760"/>
                    <a:pt x="2460" y="2761"/>
                    <a:pt x="2478" y="2762"/>
                  </a:cubicBezTo>
                  <a:cubicBezTo>
                    <a:pt x="2506" y="2763"/>
                    <a:pt x="2467" y="2764"/>
                    <a:pt x="2477" y="2765"/>
                  </a:cubicBezTo>
                  <a:cubicBezTo>
                    <a:pt x="2489" y="2766"/>
                    <a:pt x="2492" y="2767"/>
                    <a:pt x="2479" y="2769"/>
                  </a:cubicBezTo>
                  <a:cubicBezTo>
                    <a:pt x="2470" y="2769"/>
                    <a:pt x="2499" y="2770"/>
                    <a:pt x="2486" y="2771"/>
                  </a:cubicBezTo>
                  <a:cubicBezTo>
                    <a:pt x="2520" y="2771"/>
                    <a:pt x="2530" y="2771"/>
                    <a:pt x="2540" y="2770"/>
                  </a:cubicBezTo>
                  <a:cubicBezTo>
                    <a:pt x="2546" y="2769"/>
                    <a:pt x="2569" y="2768"/>
                    <a:pt x="2540" y="2768"/>
                  </a:cubicBezTo>
                  <a:cubicBezTo>
                    <a:pt x="2573" y="2767"/>
                    <a:pt x="2539" y="2766"/>
                    <a:pt x="2548" y="2766"/>
                  </a:cubicBezTo>
                  <a:cubicBezTo>
                    <a:pt x="2556" y="2765"/>
                    <a:pt x="2560" y="2764"/>
                    <a:pt x="2559" y="2764"/>
                  </a:cubicBezTo>
                  <a:cubicBezTo>
                    <a:pt x="2545" y="2761"/>
                    <a:pt x="2657" y="2759"/>
                    <a:pt x="2603" y="2757"/>
                  </a:cubicBezTo>
                  <a:cubicBezTo>
                    <a:pt x="2629" y="2752"/>
                    <a:pt x="2659" y="2746"/>
                    <a:pt x="2680" y="2744"/>
                  </a:cubicBezTo>
                  <a:cubicBezTo>
                    <a:pt x="2625" y="2738"/>
                    <a:pt x="2707" y="2748"/>
                    <a:pt x="2706" y="2732"/>
                  </a:cubicBezTo>
                  <a:cubicBezTo>
                    <a:pt x="2673" y="2731"/>
                    <a:pt x="2708" y="2730"/>
                    <a:pt x="2691" y="2729"/>
                  </a:cubicBezTo>
                  <a:cubicBezTo>
                    <a:pt x="2656" y="2727"/>
                    <a:pt x="2693" y="2722"/>
                    <a:pt x="2667" y="2720"/>
                  </a:cubicBezTo>
                  <a:cubicBezTo>
                    <a:pt x="2650" y="2718"/>
                    <a:pt x="2681" y="2715"/>
                    <a:pt x="2662" y="2714"/>
                  </a:cubicBezTo>
                  <a:cubicBezTo>
                    <a:pt x="2638" y="2713"/>
                    <a:pt x="2669" y="2712"/>
                    <a:pt x="2651" y="2711"/>
                  </a:cubicBezTo>
                  <a:cubicBezTo>
                    <a:pt x="2642" y="2711"/>
                    <a:pt x="2678" y="2710"/>
                    <a:pt x="2649" y="2709"/>
                  </a:cubicBezTo>
                  <a:cubicBezTo>
                    <a:pt x="2635" y="2708"/>
                    <a:pt x="2644" y="2707"/>
                    <a:pt x="2644" y="2705"/>
                  </a:cubicBezTo>
                  <a:cubicBezTo>
                    <a:pt x="2639" y="2698"/>
                    <a:pt x="2655" y="2696"/>
                    <a:pt x="2641" y="2695"/>
                  </a:cubicBezTo>
                  <a:cubicBezTo>
                    <a:pt x="2622" y="2680"/>
                    <a:pt x="2536" y="2669"/>
                    <a:pt x="2483" y="2656"/>
                  </a:cubicBezTo>
                  <a:cubicBezTo>
                    <a:pt x="2521" y="2656"/>
                    <a:pt x="2453" y="2655"/>
                    <a:pt x="2493" y="2654"/>
                  </a:cubicBezTo>
                  <a:cubicBezTo>
                    <a:pt x="2454" y="2647"/>
                    <a:pt x="2430" y="2642"/>
                    <a:pt x="2414" y="2634"/>
                  </a:cubicBezTo>
                  <a:cubicBezTo>
                    <a:pt x="2408" y="2633"/>
                    <a:pt x="2398" y="2631"/>
                    <a:pt x="2390" y="2630"/>
                  </a:cubicBezTo>
                  <a:cubicBezTo>
                    <a:pt x="2381" y="2628"/>
                    <a:pt x="2400" y="2627"/>
                    <a:pt x="2393" y="2625"/>
                  </a:cubicBezTo>
                  <a:cubicBezTo>
                    <a:pt x="2387" y="2624"/>
                    <a:pt x="2380" y="2622"/>
                    <a:pt x="2373" y="2621"/>
                  </a:cubicBezTo>
                  <a:cubicBezTo>
                    <a:pt x="2365" y="2620"/>
                    <a:pt x="2390" y="2618"/>
                    <a:pt x="2358" y="2617"/>
                  </a:cubicBezTo>
                  <a:cubicBezTo>
                    <a:pt x="2369" y="2617"/>
                    <a:pt x="2367" y="2616"/>
                    <a:pt x="2364" y="2616"/>
                  </a:cubicBezTo>
                  <a:cubicBezTo>
                    <a:pt x="2346" y="2614"/>
                    <a:pt x="2451" y="2614"/>
                    <a:pt x="2425" y="2612"/>
                  </a:cubicBezTo>
                  <a:cubicBezTo>
                    <a:pt x="2399" y="2600"/>
                    <a:pt x="2311" y="2604"/>
                    <a:pt x="2331" y="2599"/>
                  </a:cubicBezTo>
                  <a:cubicBezTo>
                    <a:pt x="2298" y="2595"/>
                    <a:pt x="2309" y="2594"/>
                    <a:pt x="2280" y="2591"/>
                  </a:cubicBezTo>
                  <a:cubicBezTo>
                    <a:pt x="2231" y="2591"/>
                    <a:pt x="2251" y="2590"/>
                    <a:pt x="2248" y="2589"/>
                  </a:cubicBezTo>
                  <a:cubicBezTo>
                    <a:pt x="2246" y="2588"/>
                    <a:pt x="2251" y="2587"/>
                    <a:pt x="2247" y="2587"/>
                  </a:cubicBezTo>
                  <a:cubicBezTo>
                    <a:pt x="2239" y="2585"/>
                    <a:pt x="2266" y="2584"/>
                    <a:pt x="2257" y="2582"/>
                  </a:cubicBezTo>
                  <a:cubicBezTo>
                    <a:pt x="2272" y="2582"/>
                    <a:pt x="2303" y="2580"/>
                    <a:pt x="2330" y="2572"/>
                  </a:cubicBezTo>
                  <a:cubicBezTo>
                    <a:pt x="2339" y="2571"/>
                    <a:pt x="2336" y="2569"/>
                    <a:pt x="2330" y="2568"/>
                  </a:cubicBezTo>
                  <a:cubicBezTo>
                    <a:pt x="2324" y="2567"/>
                    <a:pt x="2358" y="2566"/>
                    <a:pt x="2339" y="2566"/>
                  </a:cubicBezTo>
                  <a:cubicBezTo>
                    <a:pt x="2306" y="2564"/>
                    <a:pt x="2357" y="2564"/>
                    <a:pt x="2354" y="2563"/>
                  </a:cubicBezTo>
                  <a:cubicBezTo>
                    <a:pt x="2350" y="2561"/>
                    <a:pt x="2354" y="2558"/>
                    <a:pt x="2322" y="2556"/>
                  </a:cubicBezTo>
                  <a:cubicBezTo>
                    <a:pt x="2280" y="2553"/>
                    <a:pt x="2400" y="2552"/>
                    <a:pt x="2391" y="2550"/>
                  </a:cubicBezTo>
                  <a:cubicBezTo>
                    <a:pt x="2402" y="2548"/>
                    <a:pt x="2384" y="2545"/>
                    <a:pt x="2414" y="2542"/>
                  </a:cubicBezTo>
                  <a:cubicBezTo>
                    <a:pt x="2379" y="2540"/>
                    <a:pt x="2440" y="2538"/>
                    <a:pt x="2434" y="2536"/>
                  </a:cubicBezTo>
                  <a:cubicBezTo>
                    <a:pt x="2403" y="2535"/>
                    <a:pt x="2440" y="2535"/>
                    <a:pt x="2436" y="2534"/>
                  </a:cubicBezTo>
                  <a:cubicBezTo>
                    <a:pt x="2435" y="2533"/>
                    <a:pt x="2449" y="2533"/>
                    <a:pt x="2455" y="2533"/>
                  </a:cubicBezTo>
                  <a:cubicBezTo>
                    <a:pt x="2402" y="2531"/>
                    <a:pt x="2465" y="2529"/>
                    <a:pt x="2437" y="2527"/>
                  </a:cubicBezTo>
                  <a:cubicBezTo>
                    <a:pt x="2418" y="2526"/>
                    <a:pt x="2461" y="2526"/>
                    <a:pt x="2476" y="2526"/>
                  </a:cubicBezTo>
                  <a:cubicBezTo>
                    <a:pt x="2460" y="2525"/>
                    <a:pt x="2442" y="2524"/>
                    <a:pt x="2427" y="2523"/>
                  </a:cubicBezTo>
                  <a:cubicBezTo>
                    <a:pt x="2414" y="2521"/>
                    <a:pt x="2462" y="2519"/>
                    <a:pt x="2475" y="2518"/>
                  </a:cubicBezTo>
                  <a:cubicBezTo>
                    <a:pt x="2477" y="2517"/>
                    <a:pt x="2462" y="2516"/>
                    <a:pt x="2457" y="2515"/>
                  </a:cubicBezTo>
                  <a:cubicBezTo>
                    <a:pt x="2456" y="2515"/>
                    <a:pt x="2469" y="2514"/>
                    <a:pt x="2469" y="2514"/>
                  </a:cubicBezTo>
                  <a:cubicBezTo>
                    <a:pt x="2445" y="2512"/>
                    <a:pt x="2470" y="2513"/>
                    <a:pt x="2476" y="2511"/>
                  </a:cubicBezTo>
                  <a:cubicBezTo>
                    <a:pt x="2479" y="2510"/>
                    <a:pt x="2486" y="2509"/>
                    <a:pt x="2475" y="2508"/>
                  </a:cubicBezTo>
                  <a:cubicBezTo>
                    <a:pt x="2460" y="2507"/>
                    <a:pt x="2510" y="2506"/>
                    <a:pt x="2482" y="2505"/>
                  </a:cubicBezTo>
                  <a:cubicBezTo>
                    <a:pt x="2472" y="2505"/>
                    <a:pt x="2497" y="2503"/>
                    <a:pt x="2490" y="2503"/>
                  </a:cubicBezTo>
                  <a:cubicBezTo>
                    <a:pt x="2476" y="2501"/>
                    <a:pt x="2509" y="2500"/>
                    <a:pt x="2499" y="2499"/>
                  </a:cubicBezTo>
                  <a:cubicBezTo>
                    <a:pt x="2486" y="2498"/>
                    <a:pt x="2480" y="2496"/>
                    <a:pt x="2497" y="2495"/>
                  </a:cubicBezTo>
                  <a:cubicBezTo>
                    <a:pt x="2509" y="2493"/>
                    <a:pt x="2411" y="2488"/>
                    <a:pt x="2397" y="2484"/>
                  </a:cubicBezTo>
                  <a:cubicBezTo>
                    <a:pt x="2373" y="2483"/>
                    <a:pt x="2415" y="2480"/>
                    <a:pt x="2403" y="2479"/>
                  </a:cubicBezTo>
                  <a:cubicBezTo>
                    <a:pt x="2401" y="2477"/>
                    <a:pt x="2448" y="2476"/>
                    <a:pt x="2417" y="2475"/>
                  </a:cubicBezTo>
                  <a:cubicBezTo>
                    <a:pt x="2514" y="2457"/>
                    <a:pt x="2182" y="2452"/>
                    <a:pt x="2141" y="2449"/>
                  </a:cubicBezTo>
                  <a:cubicBezTo>
                    <a:pt x="2113" y="2447"/>
                    <a:pt x="2100" y="2446"/>
                    <a:pt x="2082" y="2433"/>
                  </a:cubicBezTo>
                  <a:cubicBezTo>
                    <a:pt x="2081" y="2432"/>
                    <a:pt x="2030" y="2431"/>
                    <a:pt x="2076" y="2429"/>
                  </a:cubicBezTo>
                  <a:cubicBezTo>
                    <a:pt x="2062" y="2429"/>
                    <a:pt x="2030" y="2428"/>
                    <a:pt x="2020" y="2421"/>
                  </a:cubicBezTo>
                  <a:cubicBezTo>
                    <a:pt x="2024" y="2407"/>
                    <a:pt x="1991" y="2411"/>
                    <a:pt x="1988" y="2408"/>
                  </a:cubicBezTo>
                  <a:cubicBezTo>
                    <a:pt x="1994" y="2407"/>
                    <a:pt x="1969" y="2407"/>
                    <a:pt x="1976" y="2406"/>
                  </a:cubicBezTo>
                  <a:cubicBezTo>
                    <a:pt x="1982" y="2405"/>
                    <a:pt x="1971" y="2404"/>
                    <a:pt x="1995" y="2403"/>
                  </a:cubicBezTo>
                  <a:cubicBezTo>
                    <a:pt x="1993" y="2401"/>
                    <a:pt x="1895" y="2396"/>
                    <a:pt x="1955" y="2393"/>
                  </a:cubicBezTo>
                  <a:cubicBezTo>
                    <a:pt x="1940" y="2390"/>
                    <a:pt x="1908" y="2389"/>
                    <a:pt x="1977" y="2387"/>
                  </a:cubicBezTo>
                  <a:cubicBezTo>
                    <a:pt x="1888" y="2384"/>
                    <a:pt x="2016" y="2381"/>
                    <a:pt x="1930" y="2380"/>
                  </a:cubicBezTo>
                  <a:cubicBezTo>
                    <a:pt x="1905" y="2381"/>
                    <a:pt x="1926" y="2379"/>
                    <a:pt x="1936" y="2380"/>
                  </a:cubicBezTo>
                  <a:cubicBezTo>
                    <a:pt x="1919" y="2381"/>
                    <a:pt x="1941" y="2379"/>
                    <a:pt x="1935" y="2375"/>
                  </a:cubicBezTo>
                  <a:cubicBezTo>
                    <a:pt x="1933" y="2374"/>
                    <a:pt x="1915" y="2372"/>
                    <a:pt x="1925" y="2371"/>
                  </a:cubicBezTo>
                  <a:cubicBezTo>
                    <a:pt x="1947" y="2369"/>
                    <a:pt x="1933" y="2366"/>
                    <a:pt x="1933" y="2364"/>
                  </a:cubicBezTo>
                  <a:cubicBezTo>
                    <a:pt x="1938" y="2361"/>
                    <a:pt x="1851" y="2359"/>
                    <a:pt x="1879" y="2358"/>
                  </a:cubicBezTo>
                  <a:cubicBezTo>
                    <a:pt x="1913" y="2357"/>
                    <a:pt x="1856" y="2357"/>
                    <a:pt x="1886" y="2356"/>
                  </a:cubicBezTo>
                  <a:cubicBezTo>
                    <a:pt x="1945" y="2355"/>
                    <a:pt x="1861" y="2346"/>
                    <a:pt x="1861" y="2344"/>
                  </a:cubicBezTo>
                  <a:cubicBezTo>
                    <a:pt x="1803" y="2338"/>
                    <a:pt x="1813" y="2333"/>
                    <a:pt x="1701" y="2327"/>
                  </a:cubicBezTo>
                  <a:cubicBezTo>
                    <a:pt x="1676" y="2328"/>
                    <a:pt x="1697" y="2326"/>
                    <a:pt x="1707" y="2327"/>
                  </a:cubicBezTo>
                  <a:cubicBezTo>
                    <a:pt x="1703" y="2327"/>
                    <a:pt x="1699" y="2328"/>
                    <a:pt x="1701" y="2327"/>
                  </a:cubicBezTo>
                  <a:cubicBezTo>
                    <a:pt x="1707" y="2326"/>
                    <a:pt x="1661" y="2325"/>
                    <a:pt x="1701" y="2324"/>
                  </a:cubicBezTo>
                  <a:cubicBezTo>
                    <a:pt x="1676" y="2323"/>
                    <a:pt x="1716" y="2322"/>
                    <a:pt x="1707" y="2321"/>
                  </a:cubicBezTo>
                  <a:cubicBezTo>
                    <a:pt x="1703" y="2321"/>
                    <a:pt x="1714" y="2320"/>
                    <a:pt x="1680" y="2320"/>
                  </a:cubicBezTo>
                  <a:cubicBezTo>
                    <a:pt x="1655" y="2321"/>
                    <a:pt x="1676" y="2319"/>
                    <a:pt x="1686" y="2320"/>
                  </a:cubicBezTo>
                  <a:cubicBezTo>
                    <a:pt x="1682" y="2320"/>
                    <a:pt x="1678" y="2320"/>
                    <a:pt x="1680" y="2320"/>
                  </a:cubicBezTo>
                  <a:cubicBezTo>
                    <a:pt x="1646" y="2314"/>
                    <a:pt x="1677" y="2315"/>
                    <a:pt x="1587" y="2314"/>
                  </a:cubicBezTo>
                  <a:cubicBezTo>
                    <a:pt x="1582" y="2313"/>
                    <a:pt x="1577" y="2312"/>
                    <a:pt x="1572" y="2312"/>
                  </a:cubicBezTo>
                  <a:cubicBezTo>
                    <a:pt x="1505" y="2312"/>
                    <a:pt x="1528" y="2310"/>
                    <a:pt x="1523" y="2309"/>
                  </a:cubicBezTo>
                  <a:cubicBezTo>
                    <a:pt x="1518" y="2307"/>
                    <a:pt x="1465" y="2306"/>
                    <a:pt x="1519" y="2304"/>
                  </a:cubicBezTo>
                  <a:cubicBezTo>
                    <a:pt x="1498" y="2304"/>
                    <a:pt x="1500" y="2302"/>
                    <a:pt x="1462" y="2302"/>
                  </a:cubicBezTo>
                  <a:cubicBezTo>
                    <a:pt x="1520" y="2298"/>
                    <a:pt x="1395" y="2300"/>
                    <a:pt x="1457" y="2300"/>
                  </a:cubicBezTo>
                  <a:cubicBezTo>
                    <a:pt x="1453" y="2300"/>
                    <a:pt x="1449" y="2300"/>
                    <a:pt x="1451" y="2300"/>
                  </a:cubicBezTo>
                  <a:cubicBezTo>
                    <a:pt x="1431" y="2297"/>
                    <a:pt x="1325" y="2291"/>
                    <a:pt x="1357" y="2289"/>
                  </a:cubicBezTo>
                  <a:cubicBezTo>
                    <a:pt x="1426" y="2282"/>
                    <a:pt x="1453" y="2271"/>
                    <a:pt x="1500" y="2271"/>
                  </a:cubicBezTo>
                  <a:lnTo>
                    <a:pt x="1500" y="2265"/>
                  </a:lnTo>
                  <a:cubicBezTo>
                    <a:pt x="1541" y="2265"/>
                    <a:pt x="1577" y="2261"/>
                    <a:pt x="1558" y="2259"/>
                  </a:cubicBezTo>
                  <a:cubicBezTo>
                    <a:pt x="1579" y="2258"/>
                    <a:pt x="1603" y="2258"/>
                    <a:pt x="1617" y="2257"/>
                  </a:cubicBezTo>
                  <a:cubicBezTo>
                    <a:pt x="1582" y="2253"/>
                    <a:pt x="1676" y="2252"/>
                    <a:pt x="1666" y="2249"/>
                  </a:cubicBezTo>
                  <a:cubicBezTo>
                    <a:pt x="1729" y="2240"/>
                    <a:pt x="1819" y="2232"/>
                    <a:pt x="1852" y="2218"/>
                  </a:cubicBezTo>
                  <a:cubicBezTo>
                    <a:pt x="1895" y="2214"/>
                    <a:pt x="1880" y="2211"/>
                    <a:pt x="1935" y="2205"/>
                  </a:cubicBezTo>
                  <a:cubicBezTo>
                    <a:pt x="1979" y="2186"/>
                    <a:pt x="1978" y="2193"/>
                    <a:pt x="2019" y="2183"/>
                  </a:cubicBezTo>
                  <a:cubicBezTo>
                    <a:pt x="1987" y="2182"/>
                    <a:pt x="2022" y="2181"/>
                    <a:pt x="2020" y="2180"/>
                  </a:cubicBezTo>
                  <a:cubicBezTo>
                    <a:pt x="2017" y="2179"/>
                    <a:pt x="2008" y="2177"/>
                    <a:pt x="2022" y="2176"/>
                  </a:cubicBezTo>
                  <a:cubicBezTo>
                    <a:pt x="2040" y="2173"/>
                    <a:pt x="2056" y="2172"/>
                    <a:pt x="2061" y="2170"/>
                  </a:cubicBezTo>
                  <a:cubicBezTo>
                    <a:pt x="2057" y="2168"/>
                    <a:pt x="2088" y="2167"/>
                    <a:pt x="2061" y="2166"/>
                  </a:cubicBezTo>
                  <a:cubicBezTo>
                    <a:pt x="2107" y="2165"/>
                    <a:pt x="2041" y="2164"/>
                    <a:pt x="2066" y="2163"/>
                  </a:cubicBezTo>
                  <a:cubicBezTo>
                    <a:pt x="2097" y="2162"/>
                    <a:pt x="2075" y="2161"/>
                    <a:pt x="2081" y="2160"/>
                  </a:cubicBezTo>
                  <a:cubicBezTo>
                    <a:pt x="2086" y="2158"/>
                    <a:pt x="2109" y="2156"/>
                    <a:pt x="2102" y="2155"/>
                  </a:cubicBezTo>
                  <a:cubicBezTo>
                    <a:pt x="2069" y="2154"/>
                    <a:pt x="2087" y="2153"/>
                    <a:pt x="2100" y="2152"/>
                  </a:cubicBezTo>
                  <a:cubicBezTo>
                    <a:pt x="2113" y="2151"/>
                    <a:pt x="2139" y="2150"/>
                    <a:pt x="2104" y="2149"/>
                  </a:cubicBezTo>
                  <a:cubicBezTo>
                    <a:pt x="2106" y="2147"/>
                    <a:pt x="2176" y="2141"/>
                    <a:pt x="2163" y="2137"/>
                  </a:cubicBezTo>
                  <a:cubicBezTo>
                    <a:pt x="2159" y="2136"/>
                    <a:pt x="2192" y="2135"/>
                    <a:pt x="2167" y="2134"/>
                  </a:cubicBezTo>
                  <a:cubicBezTo>
                    <a:pt x="2147" y="2133"/>
                    <a:pt x="2181" y="2132"/>
                    <a:pt x="2184" y="2131"/>
                  </a:cubicBezTo>
                  <a:cubicBezTo>
                    <a:pt x="2180" y="2120"/>
                    <a:pt x="2236" y="2124"/>
                    <a:pt x="2186" y="2121"/>
                  </a:cubicBezTo>
                  <a:cubicBezTo>
                    <a:pt x="2226" y="2120"/>
                    <a:pt x="2199" y="2118"/>
                    <a:pt x="2206" y="2116"/>
                  </a:cubicBezTo>
                  <a:cubicBezTo>
                    <a:pt x="2222" y="2114"/>
                    <a:pt x="2170" y="2111"/>
                    <a:pt x="2186" y="2109"/>
                  </a:cubicBezTo>
                  <a:cubicBezTo>
                    <a:pt x="2235" y="2105"/>
                    <a:pt x="2191" y="2104"/>
                    <a:pt x="2206" y="2097"/>
                  </a:cubicBezTo>
                  <a:cubicBezTo>
                    <a:pt x="2207" y="2091"/>
                    <a:pt x="2190" y="2094"/>
                    <a:pt x="2204" y="2092"/>
                  </a:cubicBezTo>
                  <a:cubicBezTo>
                    <a:pt x="2230" y="2083"/>
                    <a:pt x="2283" y="2078"/>
                    <a:pt x="2290" y="2070"/>
                  </a:cubicBezTo>
                  <a:cubicBezTo>
                    <a:pt x="2277" y="2067"/>
                    <a:pt x="2302" y="2065"/>
                    <a:pt x="2307" y="2064"/>
                  </a:cubicBezTo>
                  <a:cubicBezTo>
                    <a:pt x="2320" y="2063"/>
                    <a:pt x="2308" y="2061"/>
                    <a:pt x="2311" y="2060"/>
                  </a:cubicBezTo>
                  <a:cubicBezTo>
                    <a:pt x="2313" y="2059"/>
                    <a:pt x="2334" y="2057"/>
                    <a:pt x="2323" y="2057"/>
                  </a:cubicBezTo>
                  <a:cubicBezTo>
                    <a:pt x="2299" y="2056"/>
                    <a:pt x="2342" y="2055"/>
                    <a:pt x="2323" y="2055"/>
                  </a:cubicBezTo>
                  <a:cubicBezTo>
                    <a:pt x="2297" y="2054"/>
                    <a:pt x="2352" y="2053"/>
                    <a:pt x="2314" y="2053"/>
                  </a:cubicBezTo>
                  <a:cubicBezTo>
                    <a:pt x="2312" y="2053"/>
                    <a:pt x="2330" y="2051"/>
                    <a:pt x="2324" y="2051"/>
                  </a:cubicBezTo>
                  <a:cubicBezTo>
                    <a:pt x="2294" y="2050"/>
                    <a:pt x="2343" y="2050"/>
                    <a:pt x="2333" y="2049"/>
                  </a:cubicBezTo>
                  <a:cubicBezTo>
                    <a:pt x="2323" y="2048"/>
                    <a:pt x="2331" y="2047"/>
                    <a:pt x="2331" y="2045"/>
                  </a:cubicBezTo>
                  <a:cubicBezTo>
                    <a:pt x="2332" y="2044"/>
                    <a:pt x="2326" y="2043"/>
                    <a:pt x="2350" y="2043"/>
                  </a:cubicBezTo>
                  <a:cubicBezTo>
                    <a:pt x="2321" y="2042"/>
                    <a:pt x="2321" y="2040"/>
                    <a:pt x="2337" y="2039"/>
                  </a:cubicBezTo>
                  <a:cubicBezTo>
                    <a:pt x="2364" y="2038"/>
                    <a:pt x="2306" y="2037"/>
                    <a:pt x="2331" y="2036"/>
                  </a:cubicBezTo>
                  <a:cubicBezTo>
                    <a:pt x="2347" y="2036"/>
                    <a:pt x="2351" y="2036"/>
                    <a:pt x="2373" y="2037"/>
                  </a:cubicBezTo>
                  <a:cubicBezTo>
                    <a:pt x="2362" y="2031"/>
                    <a:pt x="2383" y="2028"/>
                    <a:pt x="2398" y="2024"/>
                  </a:cubicBezTo>
                  <a:cubicBezTo>
                    <a:pt x="2425" y="2022"/>
                    <a:pt x="2388" y="2020"/>
                    <a:pt x="2392" y="2018"/>
                  </a:cubicBezTo>
                  <a:cubicBezTo>
                    <a:pt x="2395" y="2017"/>
                    <a:pt x="2394" y="2016"/>
                    <a:pt x="2378" y="2015"/>
                  </a:cubicBezTo>
                  <a:cubicBezTo>
                    <a:pt x="2360" y="2014"/>
                    <a:pt x="2379" y="2012"/>
                    <a:pt x="2351" y="2010"/>
                  </a:cubicBezTo>
                  <a:cubicBezTo>
                    <a:pt x="2334" y="2009"/>
                    <a:pt x="2390" y="2009"/>
                    <a:pt x="2358" y="2008"/>
                  </a:cubicBezTo>
                  <a:cubicBezTo>
                    <a:pt x="2342" y="2005"/>
                    <a:pt x="2336" y="2006"/>
                    <a:pt x="2308" y="2005"/>
                  </a:cubicBezTo>
                  <a:cubicBezTo>
                    <a:pt x="2339" y="2004"/>
                    <a:pt x="2338" y="2007"/>
                    <a:pt x="2358" y="2001"/>
                  </a:cubicBezTo>
                  <a:cubicBezTo>
                    <a:pt x="2369" y="2000"/>
                    <a:pt x="2344" y="1999"/>
                    <a:pt x="2351" y="1998"/>
                  </a:cubicBezTo>
                  <a:cubicBezTo>
                    <a:pt x="2357" y="1997"/>
                    <a:pt x="2348" y="1996"/>
                    <a:pt x="2353" y="1995"/>
                  </a:cubicBezTo>
                  <a:cubicBezTo>
                    <a:pt x="2357" y="1994"/>
                    <a:pt x="2367" y="1993"/>
                    <a:pt x="2362" y="1992"/>
                  </a:cubicBezTo>
                  <a:cubicBezTo>
                    <a:pt x="2340" y="1987"/>
                    <a:pt x="2366" y="1988"/>
                    <a:pt x="2349" y="1985"/>
                  </a:cubicBezTo>
                  <a:cubicBezTo>
                    <a:pt x="2331" y="1983"/>
                    <a:pt x="2362" y="1982"/>
                    <a:pt x="2352" y="1981"/>
                  </a:cubicBezTo>
                  <a:cubicBezTo>
                    <a:pt x="2343" y="1979"/>
                    <a:pt x="2325" y="1978"/>
                    <a:pt x="2334" y="1977"/>
                  </a:cubicBezTo>
                  <a:cubicBezTo>
                    <a:pt x="2354" y="1974"/>
                    <a:pt x="2333" y="1972"/>
                    <a:pt x="2297" y="1970"/>
                  </a:cubicBezTo>
                  <a:cubicBezTo>
                    <a:pt x="2358" y="1970"/>
                    <a:pt x="2339" y="1951"/>
                    <a:pt x="2270" y="1948"/>
                  </a:cubicBezTo>
                  <a:cubicBezTo>
                    <a:pt x="2293" y="1947"/>
                    <a:pt x="2332" y="1946"/>
                    <a:pt x="2283" y="1945"/>
                  </a:cubicBezTo>
                  <a:cubicBezTo>
                    <a:pt x="2258" y="1946"/>
                    <a:pt x="2280" y="1944"/>
                    <a:pt x="2290" y="1945"/>
                  </a:cubicBezTo>
                  <a:cubicBezTo>
                    <a:pt x="2285" y="1945"/>
                    <a:pt x="2281" y="1946"/>
                    <a:pt x="2283" y="1945"/>
                  </a:cubicBezTo>
                  <a:cubicBezTo>
                    <a:pt x="2257" y="1944"/>
                    <a:pt x="2294" y="1943"/>
                    <a:pt x="2274" y="1942"/>
                  </a:cubicBezTo>
                  <a:cubicBezTo>
                    <a:pt x="2259" y="1941"/>
                    <a:pt x="2239" y="1939"/>
                    <a:pt x="2249" y="1938"/>
                  </a:cubicBezTo>
                  <a:cubicBezTo>
                    <a:pt x="2287" y="1937"/>
                    <a:pt x="2216" y="1935"/>
                    <a:pt x="2267" y="1934"/>
                  </a:cubicBezTo>
                  <a:cubicBezTo>
                    <a:pt x="2210" y="1929"/>
                    <a:pt x="2131" y="1911"/>
                    <a:pt x="2079" y="1900"/>
                  </a:cubicBezTo>
                  <a:cubicBezTo>
                    <a:pt x="2029" y="1899"/>
                    <a:pt x="2048" y="1891"/>
                    <a:pt x="1961" y="1888"/>
                  </a:cubicBezTo>
                  <a:cubicBezTo>
                    <a:pt x="1990" y="1887"/>
                    <a:pt x="1966" y="1886"/>
                    <a:pt x="1979" y="1885"/>
                  </a:cubicBezTo>
                  <a:cubicBezTo>
                    <a:pt x="1993" y="1883"/>
                    <a:pt x="1940" y="1882"/>
                    <a:pt x="1977" y="1881"/>
                  </a:cubicBezTo>
                  <a:cubicBezTo>
                    <a:pt x="1923" y="1862"/>
                    <a:pt x="1705" y="1853"/>
                    <a:pt x="1602" y="1832"/>
                  </a:cubicBezTo>
                  <a:cubicBezTo>
                    <a:pt x="1560" y="1831"/>
                    <a:pt x="1602" y="1829"/>
                    <a:pt x="1564" y="1828"/>
                  </a:cubicBezTo>
                  <a:cubicBezTo>
                    <a:pt x="1616" y="1827"/>
                    <a:pt x="1556" y="1825"/>
                    <a:pt x="1558" y="1824"/>
                  </a:cubicBezTo>
                  <a:cubicBezTo>
                    <a:pt x="1562" y="1821"/>
                    <a:pt x="1573" y="1818"/>
                    <a:pt x="1542" y="1815"/>
                  </a:cubicBezTo>
                  <a:cubicBezTo>
                    <a:pt x="1521" y="1811"/>
                    <a:pt x="1569" y="1810"/>
                    <a:pt x="1578" y="1809"/>
                  </a:cubicBezTo>
                  <a:cubicBezTo>
                    <a:pt x="1565" y="1809"/>
                    <a:pt x="1531" y="1809"/>
                    <a:pt x="1550" y="1808"/>
                  </a:cubicBezTo>
                  <a:cubicBezTo>
                    <a:pt x="1563" y="1807"/>
                    <a:pt x="1582" y="1806"/>
                    <a:pt x="1577" y="1805"/>
                  </a:cubicBezTo>
                  <a:cubicBezTo>
                    <a:pt x="1571" y="1805"/>
                    <a:pt x="1617" y="1804"/>
                    <a:pt x="1590" y="1803"/>
                  </a:cubicBezTo>
                  <a:cubicBezTo>
                    <a:pt x="1581" y="1803"/>
                    <a:pt x="1595" y="1802"/>
                    <a:pt x="1592" y="1801"/>
                  </a:cubicBezTo>
                  <a:cubicBezTo>
                    <a:pt x="1587" y="1800"/>
                    <a:pt x="1597" y="1799"/>
                    <a:pt x="1603" y="1798"/>
                  </a:cubicBezTo>
                  <a:cubicBezTo>
                    <a:pt x="1608" y="1798"/>
                    <a:pt x="1617" y="1797"/>
                    <a:pt x="1623" y="1796"/>
                  </a:cubicBezTo>
                  <a:cubicBezTo>
                    <a:pt x="1628" y="1796"/>
                    <a:pt x="1586" y="1795"/>
                    <a:pt x="1620" y="1794"/>
                  </a:cubicBezTo>
                  <a:cubicBezTo>
                    <a:pt x="1576" y="1794"/>
                    <a:pt x="1643" y="1791"/>
                    <a:pt x="1665" y="1786"/>
                  </a:cubicBezTo>
                  <a:cubicBezTo>
                    <a:pt x="1670" y="1776"/>
                    <a:pt x="1752" y="1775"/>
                    <a:pt x="1766" y="1767"/>
                  </a:cubicBezTo>
                  <a:cubicBezTo>
                    <a:pt x="1736" y="1767"/>
                    <a:pt x="1763" y="1766"/>
                    <a:pt x="1775" y="1766"/>
                  </a:cubicBezTo>
                  <a:cubicBezTo>
                    <a:pt x="1785" y="1760"/>
                    <a:pt x="1828" y="1746"/>
                    <a:pt x="1871" y="1746"/>
                  </a:cubicBezTo>
                  <a:cubicBezTo>
                    <a:pt x="1834" y="1745"/>
                    <a:pt x="1884" y="1744"/>
                    <a:pt x="1875" y="1743"/>
                  </a:cubicBezTo>
                  <a:cubicBezTo>
                    <a:pt x="1868" y="1743"/>
                    <a:pt x="1869" y="1741"/>
                    <a:pt x="1890" y="1740"/>
                  </a:cubicBezTo>
                  <a:cubicBezTo>
                    <a:pt x="1908" y="1740"/>
                    <a:pt x="1883" y="1737"/>
                    <a:pt x="1900" y="1736"/>
                  </a:cubicBezTo>
                  <a:cubicBezTo>
                    <a:pt x="1981" y="1728"/>
                    <a:pt x="1984" y="1720"/>
                    <a:pt x="2101" y="1708"/>
                  </a:cubicBezTo>
                  <a:cubicBezTo>
                    <a:pt x="2061" y="1707"/>
                    <a:pt x="2103" y="1706"/>
                    <a:pt x="2108" y="1706"/>
                  </a:cubicBezTo>
                  <a:cubicBezTo>
                    <a:pt x="2123" y="1704"/>
                    <a:pt x="2144" y="1702"/>
                    <a:pt x="2144" y="1699"/>
                  </a:cubicBezTo>
                  <a:cubicBezTo>
                    <a:pt x="2144" y="1698"/>
                    <a:pt x="2131" y="1696"/>
                    <a:pt x="2179" y="1695"/>
                  </a:cubicBezTo>
                  <a:cubicBezTo>
                    <a:pt x="2184" y="1695"/>
                    <a:pt x="2184" y="1694"/>
                    <a:pt x="2185" y="1694"/>
                  </a:cubicBezTo>
                  <a:cubicBezTo>
                    <a:pt x="2195" y="1692"/>
                    <a:pt x="2176" y="1690"/>
                    <a:pt x="2202" y="1687"/>
                  </a:cubicBezTo>
                  <a:cubicBezTo>
                    <a:pt x="2223" y="1686"/>
                    <a:pt x="2216" y="1683"/>
                    <a:pt x="2224" y="1681"/>
                  </a:cubicBezTo>
                  <a:cubicBezTo>
                    <a:pt x="2243" y="1676"/>
                    <a:pt x="2243" y="1669"/>
                    <a:pt x="2249" y="1665"/>
                  </a:cubicBezTo>
                  <a:cubicBezTo>
                    <a:pt x="2288" y="1662"/>
                    <a:pt x="2266" y="1659"/>
                    <a:pt x="2267" y="1656"/>
                  </a:cubicBezTo>
                  <a:cubicBezTo>
                    <a:pt x="2267" y="1654"/>
                    <a:pt x="2226" y="1652"/>
                    <a:pt x="2289" y="1650"/>
                  </a:cubicBezTo>
                  <a:cubicBezTo>
                    <a:pt x="2292" y="1650"/>
                    <a:pt x="2291" y="1650"/>
                    <a:pt x="2287" y="1650"/>
                  </a:cubicBezTo>
                  <a:cubicBezTo>
                    <a:pt x="2253" y="1648"/>
                    <a:pt x="2314" y="1647"/>
                    <a:pt x="2289" y="1647"/>
                  </a:cubicBezTo>
                  <a:cubicBezTo>
                    <a:pt x="2258" y="1645"/>
                    <a:pt x="2295" y="1645"/>
                    <a:pt x="2292" y="1644"/>
                  </a:cubicBezTo>
                  <a:cubicBezTo>
                    <a:pt x="2288" y="1643"/>
                    <a:pt x="2278" y="1641"/>
                    <a:pt x="2303" y="1640"/>
                  </a:cubicBezTo>
                  <a:cubicBezTo>
                    <a:pt x="2336" y="1639"/>
                    <a:pt x="2284" y="1638"/>
                    <a:pt x="2289" y="1637"/>
                  </a:cubicBezTo>
                  <a:cubicBezTo>
                    <a:pt x="2326" y="1633"/>
                    <a:pt x="2299" y="1630"/>
                    <a:pt x="2332" y="1628"/>
                  </a:cubicBezTo>
                  <a:cubicBezTo>
                    <a:pt x="2343" y="1628"/>
                    <a:pt x="2302" y="1627"/>
                    <a:pt x="2327" y="1626"/>
                  </a:cubicBezTo>
                  <a:cubicBezTo>
                    <a:pt x="2347" y="1625"/>
                    <a:pt x="2326" y="1623"/>
                    <a:pt x="2352" y="1621"/>
                  </a:cubicBezTo>
                  <a:cubicBezTo>
                    <a:pt x="2317" y="1620"/>
                    <a:pt x="2358" y="1619"/>
                    <a:pt x="2353" y="1618"/>
                  </a:cubicBezTo>
                  <a:cubicBezTo>
                    <a:pt x="2351" y="1609"/>
                    <a:pt x="2341" y="1611"/>
                    <a:pt x="2384" y="1608"/>
                  </a:cubicBezTo>
                  <a:cubicBezTo>
                    <a:pt x="2393" y="1608"/>
                    <a:pt x="2398" y="1606"/>
                    <a:pt x="2392" y="1606"/>
                  </a:cubicBezTo>
                  <a:cubicBezTo>
                    <a:pt x="2360" y="1605"/>
                    <a:pt x="2391" y="1604"/>
                    <a:pt x="2396" y="1604"/>
                  </a:cubicBezTo>
                  <a:cubicBezTo>
                    <a:pt x="2404" y="1603"/>
                    <a:pt x="2355" y="1602"/>
                    <a:pt x="2388" y="1601"/>
                  </a:cubicBezTo>
                  <a:cubicBezTo>
                    <a:pt x="2420" y="1597"/>
                    <a:pt x="2393" y="1597"/>
                    <a:pt x="2427" y="1593"/>
                  </a:cubicBezTo>
                  <a:cubicBezTo>
                    <a:pt x="2435" y="1592"/>
                    <a:pt x="2409" y="1591"/>
                    <a:pt x="2417" y="1591"/>
                  </a:cubicBezTo>
                  <a:cubicBezTo>
                    <a:pt x="2430" y="1590"/>
                    <a:pt x="2419" y="1589"/>
                    <a:pt x="2426" y="1588"/>
                  </a:cubicBezTo>
                  <a:cubicBezTo>
                    <a:pt x="2436" y="1587"/>
                    <a:pt x="2434" y="1586"/>
                    <a:pt x="2450" y="1585"/>
                  </a:cubicBezTo>
                  <a:cubicBezTo>
                    <a:pt x="2478" y="1584"/>
                    <a:pt x="2421" y="1583"/>
                    <a:pt x="2434" y="1582"/>
                  </a:cubicBezTo>
                  <a:cubicBezTo>
                    <a:pt x="2446" y="1581"/>
                    <a:pt x="2465" y="1580"/>
                    <a:pt x="2456" y="1579"/>
                  </a:cubicBezTo>
                  <a:cubicBezTo>
                    <a:pt x="2441" y="1576"/>
                    <a:pt x="2507" y="1574"/>
                    <a:pt x="2461" y="1572"/>
                  </a:cubicBezTo>
                  <a:cubicBezTo>
                    <a:pt x="2507" y="1569"/>
                    <a:pt x="2438" y="1570"/>
                    <a:pt x="2477" y="1565"/>
                  </a:cubicBezTo>
                  <a:cubicBezTo>
                    <a:pt x="2481" y="1564"/>
                    <a:pt x="2473" y="1563"/>
                    <a:pt x="2490" y="1562"/>
                  </a:cubicBezTo>
                  <a:cubicBezTo>
                    <a:pt x="2501" y="1561"/>
                    <a:pt x="2469" y="1559"/>
                    <a:pt x="2480" y="1559"/>
                  </a:cubicBezTo>
                  <a:cubicBezTo>
                    <a:pt x="2499" y="1558"/>
                    <a:pt x="2477" y="1557"/>
                    <a:pt x="2488" y="1556"/>
                  </a:cubicBezTo>
                  <a:cubicBezTo>
                    <a:pt x="2494" y="1556"/>
                    <a:pt x="2487" y="1555"/>
                    <a:pt x="2488" y="1554"/>
                  </a:cubicBezTo>
                  <a:cubicBezTo>
                    <a:pt x="2445" y="1554"/>
                    <a:pt x="2451" y="1553"/>
                    <a:pt x="2458" y="1553"/>
                  </a:cubicBezTo>
                  <a:cubicBezTo>
                    <a:pt x="2469" y="1551"/>
                    <a:pt x="2497" y="1550"/>
                    <a:pt x="2464" y="1549"/>
                  </a:cubicBezTo>
                  <a:cubicBezTo>
                    <a:pt x="2429" y="1548"/>
                    <a:pt x="2475" y="1547"/>
                    <a:pt x="2465" y="1546"/>
                  </a:cubicBezTo>
                  <a:cubicBezTo>
                    <a:pt x="2445" y="1544"/>
                    <a:pt x="2440" y="1541"/>
                    <a:pt x="2437" y="1538"/>
                  </a:cubicBezTo>
                  <a:cubicBezTo>
                    <a:pt x="2435" y="1537"/>
                    <a:pt x="2418" y="1535"/>
                    <a:pt x="2453" y="1534"/>
                  </a:cubicBezTo>
                  <a:cubicBezTo>
                    <a:pt x="2424" y="1533"/>
                    <a:pt x="2437" y="1531"/>
                    <a:pt x="2436" y="1530"/>
                  </a:cubicBezTo>
                  <a:cubicBezTo>
                    <a:pt x="2434" y="1528"/>
                    <a:pt x="2429" y="1526"/>
                    <a:pt x="2438" y="1524"/>
                  </a:cubicBezTo>
                  <a:cubicBezTo>
                    <a:pt x="2443" y="1522"/>
                    <a:pt x="2394" y="1522"/>
                    <a:pt x="2435" y="1521"/>
                  </a:cubicBezTo>
                  <a:cubicBezTo>
                    <a:pt x="2423" y="1520"/>
                    <a:pt x="2411" y="1518"/>
                    <a:pt x="2401" y="1518"/>
                  </a:cubicBezTo>
                  <a:cubicBezTo>
                    <a:pt x="2412" y="1517"/>
                    <a:pt x="2437" y="1515"/>
                    <a:pt x="2433" y="1515"/>
                  </a:cubicBezTo>
                  <a:cubicBezTo>
                    <a:pt x="2404" y="1514"/>
                    <a:pt x="2442" y="1514"/>
                    <a:pt x="2435" y="1513"/>
                  </a:cubicBezTo>
                  <a:cubicBezTo>
                    <a:pt x="2426" y="1511"/>
                    <a:pt x="2409" y="1510"/>
                    <a:pt x="2406" y="1506"/>
                  </a:cubicBezTo>
                  <a:cubicBezTo>
                    <a:pt x="2408" y="1505"/>
                    <a:pt x="2360" y="1505"/>
                    <a:pt x="2389" y="1503"/>
                  </a:cubicBezTo>
                  <a:cubicBezTo>
                    <a:pt x="2403" y="1502"/>
                    <a:pt x="2395" y="1500"/>
                    <a:pt x="2388" y="1499"/>
                  </a:cubicBezTo>
                  <a:cubicBezTo>
                    <a:pt x="2358" y="1498"/>
                    <a:pt x="2371" y="1497"/>
                    <a:pt x="2375" y="1496"/>
                  </a:cubicBezTo>
                  <a:cubicBezTo>
                    <a:pt x="2345" y="1489"/>
                    <a:pt x="2401" y="1490"/>
                    <a:pt x="2305" y="1488"/>
                  </a:cubicBezTo>
                  <a:cubicBezTo>
                    <a:pt x="2383" y="1487"/>
                    <a:pt x="2366" y="1483"/>
                    <a:pt x="2333" y="1482"/>
                  </a:cubicBezTo>
                  <a:cubicBezTo>
                    <a:pt x="2380" y="1480"/>
                    <a:pt x="2332" y="1480"/>
                    <a:pt x="2350" y="1477"/>
                  </a:cubicBezTo>
                  <a:cubicBezTo>
                    <a:pt x="2357" y="1475"/>
                    <a:pt x="2366" y="1473"/>
                    <a:pt x="2346" y="1472"/>
                  </a:cubicBezTo>
                  <a:cubicBezTo>
                    <a:pt x="2314" y="1471"/>
                    <a:pt x="2349" y="1470"/>
                    <a:pt x="2341" y="1469"/>
                  </a:cubicBezTo>
                  <a:cubicBezTo>
                    <a:pt x="2303" y="1464"/>
                    <a:pt x="2380" y="1464"/>
                    <a:pt x="2331" y="1462"/>
                  </a:cubicBezTo>
                  <a:cubicBezTo>
                    <a:pt x="2309" y="1455"/>
                    <a:pt x="2302" y="1453"/>
                    <a:pt x="2273" y="1445"/>
                  </a:cubicBezTo>
                  <a:cubicBezTo>
                    <a:pt x="2311" y="1444"/>
                    <a:pt x="2246" y="1443"/>
                    <a:pt x="2269" y="1442"/>
                  </a:cubicBezTo>
                  <a:cubicBezTo>
                    <a:pt x="2301" y="1441"/>
                    <a:pt x="2282" y="1441"/>
                    <a:pt x="2270" y="1440"/>
                  </a:cubicBezTo>
                  <a:cubicBezTo>
                    <a:pt x="2206" y="1435"/>
                    <a:pt x="2191" y="1422"/>
                    <a:pt x="2126" y="1417"/>
                  </a:cubicBezTo>
                  <a:cubicBezTo>
                    <a:pt x="2127" y="1416"/>
                    <a:pt x="2092" y="1415"/>
                    <a:pt x="2118" y="1414"/>
                  </a:cubicBezTo>
                  <a:cubicBezTo>
                    <a:pt x="2142" y="1413"/>
                    <a:pt x="2106" y="1412"/>
                    <a:pt x="2102" y="1411"/>
                  </a:cubicBezTo>
                  <a:cubicBezTo>
                    <a:pt x="2073" y="1401"/>
                    <a:pt x="2100" y="1407"/>
                    <a:pt x="2041" y="1401"/>
                  </a:cubicBezTo>
                  <a:cubicBezTo>
                    <a:pt x="2088" y="1399"/>
                    <a:pt x="1995" y="1397"/>
                    <a:pt x="2040" y="1395"/>
                  </a:cubicBezTo>
                  <a:cubicBezTo>
                    <a:pt x="1956" y="1387"/>
                    <a:pt x="1981" y="1383"/>
                    <a:pt x="1860" y="1376"/>
                  </a:cubicBezTo>
                  <a:cubicBezTo>
                    <a:pt x="1874" y="1375"/>
                    <a:pt x="1889" y="1375"/>
                    <a:pt x="1893" y="1375"/>
                  </a:cubicBezTo>
                  <a:cubicBezTo>
                    <a:pt x="1915" y="1371"/>
                    <a:pt x="1828" y="1378"/>
                    <a:pt x="1862" y="1368"/>
                  </a:cubicBezTo>
                  <a:cubicBezTo>
                    <a:pt x="1857" y="1368"/>
                    <a:pt x="1844" y="1368"/>
                    <a:pt x="1830" y="1367"/>
                  </a:cubicBezTo>
                  <a:cubicBezTo>
                    <a:pt x="1848" y="1364"/>
                    <a:pt x="1808" y="1362"/>
                    <a:pt x="1772" y="1359"/>
                  </a:cubicBezTo>
                  <a:cubicBezTo>
                    <a:pt x="1887" y="1358"/>
                    <a:pt x="1675" y="1347"/>
                    <a:pt x="1666" y="1343"/>
                  </a:cubicBezTo>
                  <a:cubicBezTo>
                    <a:pt x="1584" y="1328"/>
                    <a:pt x="1546" y="1326"/>
                    <a:pt x="1509" y="1307"/>
                  </a:cubicBezTo>
                  <a:cubicBezTo>
                    <a:pt x="1511" y="1304"/>
                    <a:pt x="1473" y="1301"/>
                    <a:pt x="1517" y="1298"/>
                  </a:cubicBezTo>
                  <a:cubicBezTo>
                    <a:pt x="1527" y="1298"/>
                    <a:pt x="1515" y="1297"/>
                    <a:pt x="1511" y="1296"/>
                  </a:cubicBezTo>
                  <a:cubicBezTo>
                    <a:pt x="1494" y="1297"/>
                    <a:pt x="1494" y="1281"/>
                    <a:pt x="1508" y="1280"/>
                  </a:cubicBezTo>
                  <a:cubicBezTo>
                    <a:pt x="1508" y="1279"/>
                    <a:pt x="1498" y="1278"/>
                    <a:pt x="1500" y="1276"/>
                  </a:cubicBezTo>
                  <a:cubicBezTo>
                    <a:pt x="1501" y="1275"/>
                    <a:pt x="1527" y="1274"/>
                    <a:pt x="1516" y="1273"/>
                  </a:cubicBezTo>
                  <a:cubicBezTo>
                    <a:pt x="1488" y="1272"/>
                    <a:pt x="1525" y="1271"/>
                    <a:pt x="1528" y="1270"/>
                  </a:cubicBezTo>
                  <a:cubicBezTo>
                    <a:pt x="1553" y="1270"/>
                    <a:pt x="1523" y="1267"/>
                    <a:pt x="1561" y="1265"/>
                  </a:cubicBezTo>
                  <a:cubicBezTo>
                    <a:pt x="1509" y="1263"/>
                    <a:pt x="1570" y="1262"/>
                    <a:pt x="1564" y="1260"/>
                  </a:cubicBezTo>
                  <a:cubicBezTo>
                    <a:pt x="1557" y="1258"/>
                    <a:pt x="1549" y="1256"/>
                    <a:pt x="1580" y="1255"/>
                  </a:cubicBezTo>
                  <a:cubicBezTo>
                    <a:pt x="1590" y="1254"/>
                    <a:pt x="1585" y="1253"/>
                    <a:pt x="1581" y="1252"/>
                  </a:cubicBezTo>
                  <a:cubicBezTo>
                    <a:pt x="1576" y="1252"/>
                    <a:pt x="1621" y="1251"/>
                    <a:pt x="1587" y="1250"/>
                  </a:cubicBezTo>
                  <a:cubicBezTo>
                    <a:pt x="1609" y="1249"/>
                    <a:pt x="1559" y="1247"/>
                    <a:pt x="1587" y="1246"/>
                  </a:cubicBezTo>
                  <a:cubicBezTo>
                    <a:pt x="1623" y="1244"/>
                    <a:pt x="1566" y="1243"/>
                    <a:pt x="1579" y="1241"/>
                  </a:cubicBezTo>
                  <a:cubicBezTo>
                    <a:pt x="1591" y="1240"/>
                    <a:pt x="1590" y="1238"/>
                    <a:pt x="1579" y="1237"/>
                  </a:cubicBezTo>
                  <a:cubicBezTo>
                    <a:pt x="1568" y="1235"/>
                    <a:pt x="1636" y="1234"/>
                    <a:pt x="1584" y="1233"/>
                  </a:cubicBezTo>
                  <a:cubicBezTo>
                    <a:pt x="1621" y="1231"/>
                    <a:pt x="1596" y="1229"/>
                    <a:pt x="1602" y="1227"/>
                  </a:cubicBezTo>
                  <a:cubicBezTo>
                    <a:pt x="1610" y="1215"/>
                    <a:pt x="1587" y="1217"/>
                    <a:pt x="1588" y="1215"/>
                  </a:cubicBezTo>
                  <a:cubicBezTo>
                    <a:pt x="1623" y="1214"/>
                    <a:pt x="1580" y="1213"/>
                    <a:pt x="1590" y="1213"/>
                  </a:cubicBezTo>
                  <a:cubicBezTo>
                    <a:pt x="1602" y="1212"/>
                    <a:pt x="1589" y="1211"/>
                    <a:pt x="1600" y="1210"/>
                  </a:cubicBezTo>
                  <a:cubicBezTo>
                    <a:pt x="1616" y="1205"/>
                    <a:pt x="1580" y="1204"/>
                    <a:pt x="1621" y="1203"/>
                  </a:cubicBezTo>
                  <a:cubicBezTo>
                    <a:pt x="1587" y="1202"/>
                    <a:pt x="1622" y="1200"/>
                    <a:pt x="1613" y="1199"/>
                  </a:cubicBezTo>
                  <a:cubicBezTo>
                    <a:pt x="1593" y="1197"/>
                    <a:pt x="1591" y="1195"/>
                    <a:pt x="1607" y="1194"/>
                  </a:cubicBezTo>
                  <a:cubicBezTo>
                    <a:pt x="1656" y="1182"/>
                    <a:pt x="1575" y="1187"/>
                    <a:pt x="1559" y="1187"/>
                  </a:cubicBezTo>
                  <a:cubicBezTo>
                    <a:pt x="1578" y="1187"/>
                    <a:pt x="1590" y="1187"/>
                    <a:pt x="1602" y="1188"/>
                  </a:cubicBezTo>
                  <a:cubicBezTo>
                    <a:pt x="1584" y="1188"/>
                    <a:pt x="1596" y="1189"/>
                    <a:pt x="1594" y="1190"/>
                  </a:cubicBezTo>
                  <a:cubicBezTo>
                    <a:pt x="1590" y="1190"/>
                    <a:pt x="1586" y="1189"/>
                    <a:pt x="1582" y="1189"/>
                  </a:cubicBezTo>
                  <a:cubicBezTo>
                    <a:pt x="1617" y="1189"/>
                    <a:pt x="1517" y="1190"/>
                    <a:pt x="1603" y="1191"/>
                  </a:cubicBezTo>
                  <a:cubicBezTo>
                    <a:pt x="1588" y="1191"/>
                    <a:pt x="1575" y="1191"/>
                    <a:pt x="1561" y="1192"/>
                  </a:cubicBezTo>
                  <a:cubicBezTo>
                    <a:pt x="1563" y="1198"/>
                    <a:pt x="1550" y="1196"/>
                    <a:pt x="1540" y="1198"/>
                  </a:cubicBezTo>
                  <a:cubicBezTo>
                    <a:pt x="1529" y="1199"/>
                    <a:pt x="1566" y="1199"/>
                    <a:pt x="1543" y="1201"/>
                  </a:cubicBezTo>
                  <a:cubicBezTo>
                    <a:pt x="1527" y="1201"/>
                    <a:pt x="1540" y="1203"/>
                    <a:pt x="1540" y="1204"/>
                  </a:cubicBezTo>
                  <a:cubicBezTo>
                    <a:pt x="1540" y="1205"/>
                    <a:pt x="1547" y="1206"/>
                    <a:pt x="1539" y="1206"/>
                  </a:cubicBezTo>
                  <a:cubicBezTo>
                    <a:pt x="1508" y="1208"/>
                    <a:pt x="1520" y="1210"/>
                    <a:pt x="1520" y="1212"/>
                  </a:cubicBezTo>
                  <a:cubicBezTo>
                    <a:pt x="1520" y="1213"/>
                    <a:pt x="1488" y="1215"/>
                    <a:pt x="1519" y="1216"/>
                  </a:cubicBezTo>
                  <a:cubicBezTo>
                    <a:pt x="1491" y="1217"/>
                    <a:pt x="1516" y="1218"/>
                    <a:pt x="1501" y="1219"/>
                  </a:cubicBezTo>
                  <a:cubicBezTo>
                    <a:pt x="1488" y="1220"/>
                    <a:pt x="1494" y="1222"/>
                    <a:pt x="1500" y="1223"/>
                  </a:cubicBezTo>
                  <a:cubicBezTo>
                    <a:pt x="1505" y="1224"/>
                    <a:pt x="1464" y="1225"/>
                    <a:pt x="1499" y="1226"/>
                  </a:cubicBezTo>
                  <a:cubicBezTo>
                    <a:pt x="1448" y="1241"/>
                    <a:pt x="1437" y="1234"/>
                    <a:pt x="1415" y="1241"/>
                  </a:cubicBezTo>
                  <a:cubicBezTo>
                    <a:pt x="1416" y="1252"/>
                    <a:pt x="1331" y="1251"/>
                    <a:pt x="1374" y="1255"/>
                  </a:cubicBezTo>
                  <a:cubicBezTo>
                    <a:pt x="1321" y="1260"/>
                    <a:pt x="1276" y="1258"/>
                    <a:pt x="1221" y="1256"/>
                  </a:cubicBezTo>
                  <a:cubicBezTo>
                    <a:pt x="1188" y="1255"/>
                    <a:pt x="1252" y="1254"/>
                    <a:pt x="1213" y="1254"/>
                  </a:cubicBezTo>
                  <a:cubicBezTo>
                    <a:pt x="1201" y="1252"/>
                    <a:pt x="1240" y="1252"/>
                    <a:pt x="1249" y="1251"/>
                  </a:cubicBezTo>
                  <a:lnTo>
                    <a:pt x="1249" y="1251"/>
                  </a:lnTo>
                  <a:cubicBezTo>
                    <a:pt x="1170" y="1251"/>
                    <a:pt x="1258" y="1240"/>
                    <a:pt x="1290" y="1239"/>
                  </a:cubicBezTo>
                  <a:cubicBezTo>
                    <a:pt x="1294" y="1252"/>
                    <a:pt x="1283" y="1248"/>
                    <a:pt x="1269" y="1250"/>
                  </a:cubicBezTo>
                  <a:cubicBezTo>
                    <a:pt x="1275" y="1250"/>
                    <a:pt x="1281" y="1250"/>
                    <a:pt x="1287" y="1250"/>
                  </a:cubicBezTo>
                  <a:cubicBezTo>
                    <a:pt x="1274" y="1250"/>
                    <a:pt x="1261" y="1251"/>
                    <a:pt x="1249" y="1251"/>
                  </a:cubicBezTo>
                  <a:cubicBezTo>
                    <a:pt x="1265" y="1258"/>
                    <a:pt x="1328" y="1253"/>
                    <a:pt x="1353" y="1247"/>
                  </a:cubicBezTo>
                  <a:cubicBezTo>
                    <a:pt x="1326" y="1245"/>
                    <a:pt x="1360" y="1243"/>
                    <a:pt x="1354" y="1242"/>
                  </a:cubicBezTo>
                  <a:cubicBezTo>
                    <a:pt x="1330" y="1233"/>
                    <a:pt x="1403" y="1250"/>
                    <a:pt x="1394" y="1222"/>
                  </a:cubicBezTo>
                  <a:cubicBezTo>
                    <a:pt x="1347" y="1223"/>
                    <a:pt x="1383" y="1225"/>
                    <a:pt x="1334" y="1216"/>
                  </a:cubicBezTo>
                  <a:cubicBezTo>
                    <a:pt x="1382" y="1214"/>
                    <a:pt x="1317" y="1215"/>
                    <a:pt x="1347" y="1212"/>
                  </a:cubicBezTo>
                  <a:cubicBezTo>
                    <a:pt x="1307" y="1212"/>
                    <a:pt x="1378" y="1211"/>
                    <a:pt x="1338" y="1210"/>
                  </a:cubicBezTo>
                  <a:cubicBezTo>
                    <a:pt x="1356" y="1209"/>
                    <a:pt x="1326" y="1207"/>
                    <a:pt x="1331" y="1206"/>
                  </a:cubicBezTo>
                  <a:cubicBezTo>
                    <a:pt x="1334" y="1198"/>
                    <a:pt x="1338" y="1201"/>
                    <a:pt x="1353" y="1200"/>
                  </a:cubicBezTo>
                  <a:cubicBezTo>
                    <a:pt x="1394" y="1198"/>
                    <a:pt x="1357" y="1196"/>
                    <a:pt x="1378" y="1191"/>
                  </a:cubicBezTo>
                  <a:cubicBezTo>
                    <a:pt x="1390" y="1188"/>
                    <a:pt x="1437" y="1185"/>
                    <a:pt x="1398" y="1184"/>
                  </a:cubicBezTo>
                  <a:cubicBezTo>
                    <a:pt x="1410" y="1184"/>
                    <a:pt x="1422" y="1184"/>
                    <a:pt x="1434" y="1184"/>
                  </a:cubicBezTo>
                  <a:cubicBezTo>
                    <a:pt x="1433" y="1183"/>
                    <a:pt x="1448" y="1181"/>
                    <a:pt x="1417" y="1181"/>
                  </a:cubicBezTo>
                  <a:cubicBezTo>
                    <a:pt x="1432" y="1179"/>
                    <a:pt x="1472" y="1180"/>
                    <a:pt x="1446" y="1175"/>
                  </a:cubicBezTo>
                  <a:cubicBezTo>
                    <a:pt x="1475" y="1173"/>
                    <a:pt x="1430" y="1171"/>
                    <a:pt x="1496" y="1170"/>
                  </a:cubicBezTo>
                  <a:cubicBezTo>
                    <a:pt x="1500" y="1164"/>
                    <a:pt x="1567" y="1162"/>
                    <a:pt x="1561" y="1159"/>
                  </a:cubicBezTo>
                  <a:cubicBezTo>
                    <a:pt x="1610" y="1158"/>
                    <a:pt x="1557" y="1156"/>
                    <a:pt x="1578" y="1155"/>
                  </a:cubicBezTo>
                  <a:cubicBezTo>
                    <a:pt x="1596" y="1153"/>
                    <a:pt x="1564" y="1152"/>
                    <a:pt x="1600" y="1151"/>
                  </a:cubicBezTo>
                  <a:cubicBezTo>
                    <a:pt x="1568" y="1149"/>
                    <a:pt x="1619" y="1148"/>
                    <a:pt x="1603" y="1147"/>
                  </a:cubicBezTo>
                  <a:cubicBezTo>
                    <a:pt x="1597" y="1147"/>
                    <a:pt x="1591" y="1147"/>
                    <a:pt x="1585" y="11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7"/>
            <p:cNvSpPr/>
            <p:nvPr/>
          </p:nvSpPr>
          <p:spPr>
            <a:xfrm rot="4499999" flipH="1">
              <a:off x="-1065623" y="4946737"/>
              <a:ext cx="1566030" cy="1572150"/>
            </a:xfrm>
            <a:custGeom>
              <a:avLst/>
              <a:gdLst/>
              <a:ahLst/>
              <a:cxnLst/>
              <a:rect l="l" t="t" r="r" b="b"/>
              <a:pathLst>
                <a:path w="3577" h="3591" extrusionOk="0">
                  <a:moveTo>
                    <a:pt x="1585" y="1146"/>
                  </a:moveTo>
                  <a:cubicBezTo>
                    <a:pt x="1591" y="1146"/>
                    <a:pt x="1597" y="1146"/>
                    <a:pt x="1603" y="1146"/>
                  </a:cubicBezTo>
                  <a:cubicBezTo>
                    <a:pt x="1587" y="1142"/>
                    <a:pt x="1721" y="1148"/>
                    <a:pt x="1707" y="1140"/>
                  </a:cubicBezTo>
                  <a:cubicBezTo>
                    <a:pt x="1701" y="1140"/>
                    <a:pt x="1695" y="1140"/>
                    <a:pt x="1689" y="1139"/>
                  </a:cubicBezTo>
                  <a:cubicBezTo>
                    <a:pt x="1695" y="1139"/>
                    <a:pt x="1701" y="1139"/>
                    <a:pt x="1707" y="1139"/>
                  </a:cubicBezTo>
                  <a:cubicBezTo>
                    <a:pt x="1751" y="1124"/>
                    <a:pt x="1790" y="1122"/>
                    <a:pt x="1846" y="1118"/>
                  </a:cubicBezTo>
                  <a:cubicBezTo>
                    <a:pt x="1836" y="1116"/>
                    <a:pt x="1826" y="1117"/>
                    <a:pt x="1800" y="1117"/>
                  </a:cubicBezTo>
                  <a:cubicBezTo>
                    <a:pt x="1864" y="1117"/>
                    <a:pt x="1858" y="1113"/>
                    <a:pt x="1906" y="1113"/>
                  </a:cubicBezTo>
                  <a:cubicBezTo>
                    <a:pt x="1889" y="1115"/>
                    <a:pt x="1924" y="1115"/>
                    <a:pt x="1894" y="1116"/>
                  </a:cubicBezTo>
                  <a:cubicBezTo>
                    <a:pt x="1883" y="1129"/>
                    <a:pt x="1927" y="1124"/>
                    <a:pt x="1913" y="1127"/>
                  </a:cubicBezTo>
                  <a:cubicBezTo>
                    <a:pt x="1897" y="1130"/>
                    <a:pt x="1879" y="1132"/>
                    <a:pt x="1907" y="1135"/>
                  </a:cubicBezTo>
                  <a:cubicBezTo>
                    <a:pt x="1894" y="1135"/>
                    <a:pt x="1884" y="1135"/>
                    <a:pt x="1873" y="1136"/>
                  </a:cubicBezTo>
                  <a:cubicBezTo>
                    <a:pt x="1895" y="1137"/>
                    <a:pt x="1868" y="1138"/>
                    <a:pt x="1893" y="1139"/>
                  </a:cubicBezTo>
                  <a:cubicBezTo>
                    <a:pt x="1921" y="1139"/>
                    <a:pt x="1914" y="1140"/>
                    <a:pt x="1915" y="1141"/>
                  </a:cubicBezTo>
                  <a:cubicBezTo>
                    <a:pt x="1956" y="1140"/>
                    <a:pt x="1925" y="1136"/>
                    <a:pt x="1977" y="1130"/>
                  </a:cubicBezTo>
                  <a:cubicBezTo>
                    <a:pt x="1927" y="1129"/>
                    <a:pt x="1999" y="1127"/>
                    <a:pt x="1977" y="1126"/>
                  </a:cubicBezTo>
                  <a:cubicBezTo>
                    <a:pt x="1957" y="1125"/>
                    <a:pt x="1977" y="1124"/>
                    <a:pt x="1978" y="1123"/>
                  </a:cubicBezTo>
                  <a:cubicBezTo>
                    <a:pt x="1986" y="1121"/>
                    <a:pt x="1997" y="1119"/>
                    <a:pt x="1976" y="1117"/>
                  </a:cubicBezTo>
                  <a:cubicBezTo>
                    <a:pt x="1962" y="1116"/>
                    <a:pt x="2016" y="1116"/>
                    <a:pt x="1984" y="1115"/>
                  </a:cubicBezTo>
                  <a:cubicBezTo>
                    <a:pt x="2008" y="1112"/>
                    <a:pt x="1973" y="1113"/>
                    <a:pt x="1958" y="1111"/>
                  </a:cubicBezTo>
                  <a:cubicBezTo>
                    <a:pt x="1975" y="1106"/>
                    <a:pt x="2078" y="1098"/>
                    <a:pt x="2101" y="1090"/>
                  </a:cubicBezTo>
                  <a:cubicBezTo>
                    <a:pt x="2120" y="1089"/>
                    <a:pt x="2132" y="1089"/>
                    <a:pt x="2146" y="1089"/>
                  </a:cubicBezTo>
                  <a:cubicBezTo>
                    <a:pt x="2093" y="1086"/>
                    <a:pt x="2223" y="1080"/>
                    <a:pt x="2206" y="1075"/>
                  </a:cubicBezTo>
                  <a:cubicBezTo>
                    <a:pt x="2249" y="1075"/>
                    <a:pt x="2217" y="1073"/>
                    <a:pt x="2239" y="1072"/>
                  </a:cubicBezTo>
                  <a:cubicBezTo>
                    <a:pt x="2257" y="1071"/>
                    <a:pt x="2235" y="1069"/>
                    <a:pt x="2252" y="1068"/>
                  </a:cubicBezTo>
                  <a:cubicBezTo>
                    <a:pt x="2276" y="1066"/>
                    <a:pt x="2265" y="1065"/>
                    <a:pt x="2268" y="1063"/>
                  </a:cubicBezTo>
                  <a:cubicBezTo>
                    <a:pt x="2271" y="1062"/>
                    <a:pt x="2269" y="1061"/>
                    <a:pt x="2269" y="1059"/>
                  </a:cubicBezTo>
                  <a:cubicBezTo>
                    <a:pt x="2269" y="1058"/>
                    <a:pt x="2275" y="1056"/>
                    <a:pt x="2267" y="1055"/>
                  </a:cubicBezTo>
                  <a:cubicBezTo>
                    <a:pt x="2259" y="1054"/>
                    <a:pt x="2302" y="1053"/>
                    <a:pt x="2269" y="1051"/>
                  </a:cubicBezTo>
                  <a:cubicBezTo>
                    <a:pt x="2309" y="1046"/>
                    <a:pt x="2293" y="1045"/>
                    <a:pt x="2324" y="1043"/>
                  </a:cubicBezTo>
                  <a:cubicBezTo>
                    <a:pt x="2327" y="1043"/>
                    <a:pt x="2320" y="1042"/>
                    <a:pt x="2329" y="1041"/>
                  </a:cubicBezTo>
                  <a:cubicBezTo>
                    <a:pt x="2339" y="1040"/>
                    <a:pt x="2337" y="1039"/>
                    <a:pt x="2330" y="1038"/>
                  </a:cubicBezTo>
                  <a:cubicBezTo>
                    <a:pt x="2321" y="1037"/>
                    <a:pt x="2366" y="1036"/>
                    <a:pt x="2332" y="1035"/>
                  </a:cubicBezTo>
                  <a:cubicBezTo>
                    <a:pt x="2344" y="1035"/>
                    <a:pt x="2403" y="1031"/>
                    <a:pt x="2358" y="1029"/>
                  </a:cubicBezTo>
                  <a:cubicBezTo>
                    <a:pt x="2350" y="1028"/>
                    <a:pt x="2359" y="1027"/>
                    <a:pt x="2365" y="1027"/>
                  </a:cubicBezTo>
                  <a:cubicBezTo>
                    <a:pt x="2371" y="1026"/>
                    <a:pt x="2343" y="1025"/>
                    <a:pt x="2371" y="1025"/>
                  </a:cubicBezTo>
                  <a:cubicBezTo>
                    <a:pt x="2332" y="1024"/>
                    <a:pt x="2384" y="1023"/>
                    <a:pt x="2362" y="1023"/>
                  </a:cubicBezTo>
                  <a:cubicBezTo>
                    <a:pt x="2330" y="1022"/>
                    <a:pt x="2377" y="1021"/>
                    <a:pt x="2366" y="1021"/>
                  </a:cubicBezTo>
                  <a:cubicBezTo>
                    <a:pt x="2336" y="1019"/>
                    <a:pt x="2358" y="1017"/>
                    <a:pt x="2352" y="1015"/>
                  </a:cubicBezTo>
                  <a:cubicBezTo>
                    <a:pt x="2339" y="1011"/>
                    <a:pt x="2380" y="1012"/>
                    <a:pt x="2393" y="1007"/>
                  </a:cubicBezTo>
                  <a:cubicBezTo>
                    <a:pt x="2383" y="996"/>
                    <a:pt x="2453" y="1000"/>
                    <a:pt x="2414" y="996"/>
                  </a:cubicBezTo>
                  <a:cubicBezTo>
                    <a:pt x="2470" y="988"/>
                    <a:pt x="2441" y="986"/>
                    <a:pt x="2479" y="976"/>
                  </a:cubicBezTo>
                  <a:cubicBezTo>
                    <a:pt x="2485" y="975"/>
                    <a:pt x="2508" y="973"/>
                    <a:pt x="2532" y="971"/>
                  </a:cubicBezTo>
                  <a:cubicBezTo>
                    <a:pt x="2581" y="976"/>
                    <a:pt x="2550" y="980"/>
                    <a:pt x="2562" y="985"/>
                  </a:cubicBezTo>
                  <a:cubicBezTo>
                    <a:pt x="2532" y="983"/>
                    <a:pt x="2515" y="982"/>
                    <a:pt x="2498" y="982"/>
                  </a:cubicBezTo>
                  <a:cubicBezTo>
                    <a:pt x="2524" y="992"/>
                    <a:pt x="2550" y="984"/>
                    <a:pt x="2500" y="994"/>
                  </a:cubicBezTo>
                  <a:cubicBezTo>
                    <a:pt x="2577" y="990"/>
                    <a:pt x="2579" y="993"/>
                    <a:pt x="2643" y="978"/>
                  </a:cubicBezTo>
                  <a:cubicBezTo>
                    <a:pt x="2647" y="972"/>
                    <a:pt x="2632" y="974"/>
                    <a:pt x="2663" y="972"/>
                  </a:cubicBezTo>
                  <a:cubicBezTo>
                    <a:pt x="2673" y="971"/>
                    <a:pt x="2667" y="970"/>
                    <a:pt x="2677" y="970"/>
                  </a:cubicBezTo>
                  <a:cubicBezTo>
                    <a:pt x="2695" y="969"/>
                    <a:pt x="2649" y="969"/>
                    <a:pt x="2677" y="968"/>
                  </a:cubicBezTo>
                  <a:cubicBezTo>
                    <a:pt x="2686" y="968"/>
                    <a:pt x="2685" y="967"/>
                    <a:pt x="2685" y="966"/>
                  </a:cubicBezTo>
                  <a:cubicBezTo>
                    <a:pt x="2684" y="966"/>
                    <a:pt x="2693" y="965"/>
                    <a:pt x="2671" y="964"/>
                  </a:cubicBezTo>
                  <a:cubicBezTo>
                    <a:pt x="2688" y="963"/>
                    <a:pt x="2712" y="959"/>
                    <a:pt x="2671" y="956"/>
                  </a:cubicBezTo>
                  <a:cubicBezTo>
                    <a:pt x="2661" y="955"/>
                    <a:pt x="2641" y="954"/>
                    <a:pt x="2648" y="954"/>
                  </a:cubicBezTo>
                  <a:cubicBezTo>
                    <a:pt x="2688" y="952"/>
                    <a:pt x="2652" y="951"/>
                    <a:pt x="2641" y="951"/>
                  </a:cubicBezTo>
                  <a:cubicBezTo>
                    <a:pt x="2624" y="948"/>
                    <a:pt x="2601" y="945"/>
                    <a:pt x="2627" y="943"/>
                  </a:cubicBezTo>
                  <a:cubicBezTo>
                    <a:pt x="2700" y="932"/>
                    <a:pt x="2652" y="932"/>
                    <a:pt x="2747" y="924"/>
                  </a:cubicBezTo>
                  <a:cubicBezTo>
                    <a:pt x="2745" y="924"/>
                    <a:pt x="2743" y="924"/>
                    <a:pt x="2740" y="924"/>
                  </a:cubicBezTo>
                  <a:cubicBezTo>
                    <a:pt x="2711" y="923"/>
                    <a:pt x="2754" y="923"/>
                    <a:pt x="2749" y="922"/>
                  </a:cubicBezTo>
                  <a:cubicBezTo>
                    <a:pt x="2781" y="913"/>
                    <a:pt x="2798" y="912"/>
                    <a:pt x="2866" y="905"/>
                  </a:cubicBezTo>
                  <a:cubicBezTo>
                    <a:pt x="2876" y="900"/>
                    <a:pt x="2928" y="897"/>
                    <a:pt x="2935" y="896"/>
                  </a:cubicBezTo>
                  <a:cubicBezTo>
                    <a:pt x="2931" y="895"/>
                    <a:pt x="2972" y="894"/>
                    <a:pt x="2936" y="893"/>
                  </a:cubicBezTo>
                  <a:cubicBezTo>
                    <a:pt x="3016" y="885"/>
                    <a:pt x="3065" y="884"/>
                    <a:pt x="3143" y="867"/>
                  </a:cubicBezTo>
                  <a:cubicBezTo>
                    <a:pt x="3122" y="867"/>
                    <a:pt x="3050" y="870"/>
                    <a:pt x="3062" y="875"/>
                  </a:cubicBezTo>
                  <a:cubicBezTo>
                    <a:pt x="2971" y="872"/>
                    <a:pt x="2758" y="900"/>
                    <a:pt x="2745" y="886"/>
                  </a:cubicBezTo>
                  <a:cubicBezTo>
                    <a:pt x="2734" y="885"/>
                    <a:pt x="2765" y="884"/>
                    <a:pt x="2758" y="883"/>
                  </a:cubicBezTo>
                  <a:cubicBezTo>
                    <a:pt x="2750" y="878"/>
                    <a:pt x="2857" y="878"/>
                    <a:pt x="2803" y="873"/>
                  </a:cubicBezTo>
                  <a:cubicBezTo>
                    <a:pt x="2780" y="873"/>
                    <a:pt x="2764" y="872"/>
                    <a:pt x="2740" y="872"/>
                  </a:cubicBezTo>
                  <a:cubicBezTo>
                    <a:pt x="2751" y="870"/>
                    <a:pt x="2760" y="869"/>
                    <a:pt x="2768" y="867"/>
                  </a:cubicBezTo>
                  <a:cubicBezTo>
                    <a:pt x="2763" y="867"/>
                    <a:pt x="2757" y="867"/>
                    <a:pt x="2751" y="866"/>
                  </a:cubicBezTo>
                  <a:cubicBezTo>
                    <a:pt x="2791" y="867"/>
                    <a:pt x="2791" y="863"/>
                    <a:pt x="2751" y="863"/>
                  </a:cubicBezTo>
                  <a:cubicBezTo>
                    <a:pt x="2757" y="862"/>
                    <a:pt x="2763" y="862"/>
                    <a:pt x="2768" y="862"/>
                  </a:cubicBezTo>
                  <a:lnTo>
                    <a:pt x="2768" y="862"/>
                  </a:lnTo>
                  <a:cubicBezTo>
                    <a:pt x="2763" y="861"/>
                    <a:pt x="2757" y="861"/>
                    <a:pt x="2751" y="861"/>
                  </a:cubicBezTo>
                  <a:cubicBezTo>
                    <a:pt x="2765" y="862"/>
                    <a:pt x="2812" y="858"/>
                    <a:pt x="2803" y="853"/>
                  </a:cubicBezTo>
                  <a:cubicBezTo>
                    <a:pt x="2776" y="852"/>
                    <a:pt x="2819" y="851"/>
                    <a:pt x="2814" y="850"/>
                  </a:cubicBezTo>
                  <a:cubicBezTo>
                    <a:pt x="2802" y="848"/>
                    <a:pt x="2798" y="845"/>
                    <a:pt x="2846" y="843"/>
                  </a:cubicBezTo>
                  <a:cubicBezTo>
                    <a:pt x="2853" y="843"/>
                    <a:pt x="2821" y="842"/>
                    <a:pt x="2849" y="841"/>
                  </a:cubicBezTo>
                  <a:cubicBezTo>
                    <a:pt x="2821" y="840"/>
                    <a:pt x="2859" y="842"/>
                    <a:pt x="2852" y="837"/>
                  </a:cubicBezTo>
                  <a:cubicBezTo>
                    <a:pt x="2898" y="833"/>
                    <a:pt x="2996" y="825"/>
                    <a:pt x="3040" y="813"/>
                  </a:cubicBezTo>
                  <a:cubicBezTo>
                    <a:pt x="3044" y="812"/>
                    <a:pt x="3099" y="810"/>
                    <a:pt x="3061" y="810"/>
                  </a:cubicBezTo>
                  <a:cubicBezTo>
                    <a:pt x="3088" y="809"/>
                    <a:pt x="3080" y="808"/>
                    <a:pt x="3080" y="807"/>
                  </a:cubicBezTo>
                  <a:cubicBezTo>
                    <a:pt x="3081" y="806"/>
                    <a:pt x="3072" y="804"/>
                    <a:pt x="3083" y="803"/>
                  </a:cubicBezTo>
                  <a:cubicBezTo>
                    <a:pt x="3109" y="801"/>
                    <a:pt x="3116" y="798"/>
                    <a:pt x="3123" y="796"/>
                  </a:cubicBezTo>
                  <a:cubicBezTo>
                    <a:pt x="3156" y="793"/>
                    <a:pt x="3166" y="788"/>
                    <a:pt x="3125" y="789"/>
                  </a:cubicBezTo>
                  <a:cubicBezTo>
                    <a:pt x="3134" y="789"/>
                    <a:pt x="3138" y="788"/>
                    <a:pt x="3152" y="787"/>
                  </a:cubicBezTo>
                  <a:cubicBezTo>
                    <a:pt x="3174" y="787"/>
                    <a:pt x="3143" y="786"/>
                    <a:pt x="3146" y="786"/>
                  </a:cubicBezTo>
                  <a:cubicBezTo>
                    <a:pt x="3151" y="785"/>
                    <a:pt x="3156" y="784"/>
                    <a:pt x="3164" y="784"/>
                  </a:cubicBezTo>
                  <a:cubicBezTo>
                    <a:pt x="3171" y="783"/>
                    <a:pt x="3194" y="783"/>
                    <a:pt x="3165" y="782"/>
                  </a:cubicBezTo>
                  <a:cubicBezTo>
                    <a:pt x="3190" y="772"/>
                    <a:pt x="3243" y="771"/>
                    <a:pt x="3289" y="764"/>
                  </a:cubicBezTo>
                  <a:cubicBezTo>
                    <a:pt x="3266" y="761"/>
                    <a:pt x="3381" y="762"/>
                    <a:pt x="3330" y="763"/>
                  </a:cubicBezTo>
                  <a:lnTo>
                    <a:pt x="3330" y="762"/>
                  </a:lnTo>
                  <a:cubicBezTo>
                    <a:pt x="3316" y="763"/>
                    <a:pt x="3303" y="764"/>
                    <a:pt x="3289" y="764"/>
                  </a:cubicBezTo>
                  <a:cubicBezTo>
                    <a:pt x="3315" y="765"/>
                    <a:pt x="3346" y="765"/>
                    <a:pt x="3372" y="764"/>
                  </a:cubicBezTo>
                  <a:cubicBezTo>
                    <a:pt x="3366" y="764"/>
                    <a:pt x="3360" y="764"/>
                    <a:pt x="3355" y="764"/>
                  </a:cubicBezTo>
                  <a:cubicBezTo>
                    <a:pt x="3369" y="763"/>
                    <a:pt x="3404" y="763"/>
                    <a:pt x="3372" y="763"/>
                  </a:cubicBezTo>
                  <a:lnTo>
                    <a:pt x="3372" y="764"/>
                  </a:lnTo>
                  <a:lnTo>
                    <a:pt x="3414" y="764"/>
                  </a:lnTo>
                  <a:cubicBezTo>
                    <a:pt x="3461" y="790"/>
                    <a:pt x="3502" y="753"/>
                    <a:pt x="3552" y="754"/>
                  </a:cubicBezTo>
                  <a:cubicBezTo>
                    <a:pt x="3515" y="753"/>
                    <a:pt x="3555" y="751"/>
                    <a:pt x="3551" y="750"/>
                  </a:cubicBezTo>
                  <a:cubicBezTo>
                    <a:pt x="3545" y="748"/>
                    <a:pt x="3567" y="747"/>
                    <a:pt x="3555" y="745"/>
                  </a:cubicBezTo>
                  <a:cubicBezTo>
                    <a:pt x="3548" y="744"/>
                    <a:pt x="3540" y="743"/>
                    <a:pt x="3538" y="742"/>
                  </a:cubicBezTo>
                  <a:cubicBezTo>
                    <a:pt x="3533" y="742"/>
                    <a:pt x="3527" y="742"/>
                    <a:pt x="3521" y="742"/>
                  </a:cubicBezTo>
                  <a:cubicBezTo>
                    <a:pt x="3527" y="741"/>
                    <a:pt x="3533" y="741"/>
                    <a:pt x="3538" y="741"/>
                  </a:cubicBezTo>
                  <a:cubicBezTo>
                    <a:pt x="3539" y="740"/>
                    <a:pt x="3583" y="740"/>
                    <a:pt x="3543" y="739"/>
                  </a:cubicBezTo>
                  <a:cubicBezTo>
                    <a:pt x="3574" y="738"/>
                    <a:pt x="3533" y="737"/>
                    <a:pt x="3539" y="736"/>
                  </a:cubicBezTo>
                  <a:cubicBezTo>
                    <a:pt x="3544" y="736"/>
                    <a:pt x="3551" y="735"/>
                    <a:pt x="3560" y="734"/>
                  </a:cubicBezTo>
                  <a:cubicBezTo>
                    <a:pt x="3569" y="734"/>
                    <a:pt x="3520" y="733"/>
                    <a:pt x="3552" y="732"/>
                  </a:cubicBezTo>
                  <a:cubicBezTo>
                    <a:pt x="3556" y="732"/>
                    <a:pt x="3545" y="731"/>
                    <a:pt x="3535" y="731"/>
                  </a:cubicBezTo>
                  <a:cubicBezTo>
                    <a:pt x="3506" y="729"/>
                    <a:pt x="3512" y="728"/>
                    <a:pt x="3530" y="726"/>
                  </a:cubicBezTo>
                  <a:cubicBezTo>
                    <a:pt x="3538" y="726"/>
                    <a:pt x="3505" y="725"/>
                    <a:pt x="3538" y="724"/>
                  </a:cubicBezTo>
                  <a:cubicBezTo>
                    <a:pt x="3514" y="724"/>
                    <a:pt x="3523" y="723"/>
                    <a:pt x="3536" y="723"/>
                  </a:cubicBezTo>
                  <a:cubicBezTo>
                    <a:pt x="3506" y="722"/>
                    <a:pt x="3520" y="721"/>
                    <a:pt x="3518" y="720"/>
                  </a:cubicBezTo>
                  <a:cubicBezTo>
                    <a:pt x="3513" y="714"/>
                    <a:pt x="3533" y="716"/>
                    <a:pt x="3499" y="714"/>
                  </a:cubicBezTo>
                  <a:cubicBezTo>
                    <a:pt x="3528" y="714"/>
                    <a:pt x="3507" y="712"/>
                    <a:pt x="3508" y="712"/>
                  </a:cubicBezTo>
                  <a:cubicBezTo>
                    <a:pt x="3510" y="711"/>
                    <a:pt x="3505" y="709"/>
                    <a:pt x="3518" y="708"/>
                  </a:cubicBezTo>
                  <a:cubicBezTo>
                    <a:pt x="3475" y="705"/>
                    <a:pt x="3508" y="698"/>
                    <a:pt x="3465" y="692"/>
                  </a:cubicBezTo>
                  <a:cubicBezTo>
                    <a:pt x="3501" y="691"/>
                    <a:pt x="3433" y="689"/>
                    <a:pt x="3475" y="688"/>
                  </a:cubicBezTo>
                  <a:cubicBezTo>
                    <a:pt x="3496" y="688"/>
                    <a:pt x="3449" y="687"/>
                    <a:pt x="3473" y="685"/>
                  </a:cubicBezTo>
                  <a:cubicBezTo>
                    <a:pt x="3489" y="685"/>
                    <a:pt x="3486" y="683"/>
                    <a:pt x="3474" y="682"/>
                  </a:cubicBezTo>
                  <a:cubicBezTo>
                    <a:pt x="3441" y="678"/>
                    <a:pt x="3461" y="675"/>
                    <a:pt x="3455" y="672"/>
                  </a:cubicBezTo>
                  <a:cubicBezTo>
                    <a:pt x="3449" y="668"/>
                    <a:pt x="3469" y="665"/>
                    <a:pt x="3436" y="662"/>
                  </a:cubicBezTo>
                  <a:cubicBezTo>
                    <a:pt x="3423" y="660"/>
                    <a:pt x="3442" y="658"/>
                    <a:pt x="3434" y="654"/>
                  </a:cubicBezTo>
                  <a:cubicBezTo>
                    <a:pt x="3431" y="653"/>
                    <a:pt x="3406" y="652"/>
                    <a:pt x="3417" y="651"/>
                  </a:cubicBezTo>
                  <a:cubicBezTo>
                    <a:pt x="3439" y="650"/>
                    <a:pt x="3406" y="649"/>
                    <a:pt x="3412" y="648"/>
                  </a:cubicBezTo>
                  <a:cubicBezTo>
                    <a:pt x="3419" y="646"/>
                    <a:pt x="3411" y="640"/>
                    <a:pt x="3414" y="634"/>
                  </a:cubicBezTo>
                  <a:cubicBezTo>
                    <a:pt x="3414" y="633"/>
                    <a:pt x="3403" y="631"/>
                    <a:pt x="3416" y="630"/>
                  </a:cubicBezTo>
                  <a:cubicBezTo>
                    <a:pt x="3434" y="628"/>
                    <a:pt x="3374" y="627"/>
                    <a:pt x="3404" y="626"/>
                  </a:cubicBezTo>
                  <a:cubicBezTo>
                    <a:pt x="3425" y="624"/>
                    <a:pt x="3365" y="620"/>
                    <a:pt x="3378" y="619"/>
                  </a:cubicBezTo>
                  <a:cubicBezTo>
                    <a:pt x="3410" y="618"/>
                    <a:pt x="3368" y="617"/>
                    <a:pt x="3374" y="616"/>
                  </a:cubicBezTo>
                  <a:cubicBezTo>
                    <a:pt x="3391" y="614"/>
                    <a:pt x="3312" y="613"/>
                    <a:pt x="3351" y="611"/>
                  </a:cubicBezTo>
                  <a:cubicBezTo>
                    <a:pt x="3305" y="608"/>
                    <a:pt x="3349" y="604"/>
                    <a:pt x="3324" y="602"/>
                  </a:cubicBezTo>
                  <a:cubicBezTo>
                    <a:pt x="3296" y="600"/>
                    <a:pt x="3359" y="600"/>
                    <a:pt x="3330" y="599"/>
                  </a:cubicBezTo>
                  <a:cubicBezTo>
                    <a:pt x="3297" y="598"/>
                    <a:pt x="3323" y="596"/>
                    <a:pt x="3307" y="595"/>
                  </a:cubicBezTo>
                  <a:cubicBezTo>
                    <a:pt x="3295" y="592"/>
                    <a:pt x="3281" y="593"/>
                    <a:pt x="3288" y="588"/>
                  </a:cubicBezTo>
                  <a:cubicBezTo>
                    <a:pt x="3282" y="571"/>
                    <a:pt x="3221" y="570"/>
                    <a:pt x="3228" y="567"/>
                  </a:cubicBezTo>
                  <a:cubicBezTo>
                    <a:pt x="3242" y="566"/>
                    <a:pt x="3174" y="564"/>
                    <a:pt x="3220" y="562"/>
                  </a:cubicBezTo>
                  <a:cubicBezTo>
                    <a:pt x="3226" y="562"/>
                    <a:pt x="3189" y="561"/>
                    <a:pt x="3224" y="560"/>
                  </a:cubicBezTo>
                  <a:cubicBezTo>
                    <a:pt x="3205" y="556"/>
                    <a:pt x="3194" y="557"/>
                    <a:pt x="3184" y="550"/>
                  </a:cubicBezTo>
                  <a:cubicBezTo>
                    <a:pt x="3187" y="549"/>
                    <a:pt x="3190" y="548"/>
                    <a:pt x="3180" y="548"/>
                  </a:cubicBezTo>
                  <a:cubicBezTo>
                    <a:pt x="3153" y="547"/>
                    <a:pt x="3203" y="546"/>
                    <a:pt x="3164" y="546"/>
                  </a:cubicBezTo>
                  <a:cubicBezTo>
                    <a:pt x="3169" y="545"/>
                    <a:pt x="3150" y="543"/>
                    <a:pt x="3178" y="543"/>
                  </a:cubicBezTo>
                  <a:cubicBezTo>
                    <a:pt x="3206" y="542"/>
                    <a:pt x="3162" y="541"/>
                    <a:pt x="3177" y="540"/>
                  </a:cubicBezTo>
                  <a:cubicBezTo>
                    <a:pt x="3203" y="538"/>
                    <a:pt x="3169" y="535"/>
                    <a:pt x="3205" y="533"/>
                  </a:cubicBezTo>
                  <a:cubicBezTo>
                    <a:pt x="3209" y="533"/>
                    <a:pt x="3206" y="532"/>
                    <a:pt x="3200" y="532"/>
                  </a:cubicBezTo>
                  <a:cubicBezTo>
                    <a:pt x="3175" y="531"/>
                    <a:pt x="3186" y="530"/>
                    <a:pt x="3185" y="529"/>
                  </a:cubicBezTo>
                  <a:cubicBezTo>
                    <a:pt x="3180" y="514"/>
                    <a:pt x="3197" y="509"/>
                    <a:pt x="3166" y="508"/>
                  </a:cubicBezTo>
                  <a:cubicBezTo>
                    <a:pt x="3153" y="507"/>
                    <a:pt x="3187" y="506"/>
                    <a:pt x="3165" y="504"/>
                  </a:cubicBezTo>
                  <a:cubicBezTo>
                    <a:pt x="3159" y="504"/>
                    <a:pt x="3163" y="503"/>
                    <a:pt x="3166" y="503"/>
                  </a:cubicBezTo>
                  <a:cubicBezTo>
                    <a:pt x="3179" y="499"/>
                    <a:pt x="3207" y="499"/>
                    <a:pt x="3205" y="490"/>
                  </a:cubicBezTo>
                  <a:cubicBezTo>
                    <a:pt x="3205" y="489"/>
                    <a:pt x="3193" y="487"/>
                    <a:pt x="3208" y="486"/>
                  </a:cubicBezTo>
                  <a:cubicBezTo>
                    <a:pt x="3233" y="486"/>
                    <a:pt x="3204" y="485"/>
                    <a:pt x="3220" y="484"/>
                  </a:cubicBezTo>
                  <a:cubicBezTo>
                    <a:pt x="3227" y="482"/>
                    <a:pt x="3247" y="478"/>
                    <a:pt x="3240" y="478"/>
                  </a:cubicBezTo>
                  <a:cubicBezTo>
                    <a:pt x="3215" y="477"/>
                    <a:pt x="3254" y="477"/>
                    <a:pt x="3249" y="476"/>
                  </a:cubicBezTo>
                  <a:cubicBezTo>
                    <a:pt x="3241" y="474"/>
                    <a:pt x="3233" y="472"/>
                    <a:pt x="3251" y="471"/>
                  </a:cubicBezTo>
                  <a:cubicBezTo>
                    <a:pt x="3271" y="469"/>
                    <a:pt x="3215" y="467"/>
                    <a:pt x="3268" y="466"/>
                  </a:cubicBezTo>
                  <a:cubicBezTo>
                    <a:pt x="3257" y="465"/>
                    <a:pt x="3241" y="465"/>
                    <a:pt x="3247" y="463"/>
                  </a:cubicBezTo>
                  <a:cubicBezTo>
                    <a:pt x="3226" y="436"/>
                    <a:pt x="3319" y="449"/>
                    <a:pt x="3310" y="441"/>
                  </a:cubicBezTo>
                  <a:cubicBezTo>
                    <a:pt x="3303" y="440"/>
                    <a:pt x="3326" y="438"/>
                    <a:pt x="3291" y="436"/>
                  </a:cubicBezTo>
                  <a:cubicBezTo>
                    <a:pt x="3330" y="435"/>
                    <a:pt x="3302" y="433"/>
                    <a:pt x="3309" y="431"/>
                  </a:cubicBezTo>
                  <a:cubicBezTo>
                    <a:pt x="3316" y="430"/>
                    <a:pt x="3360" y="428"/>
                    <a:pt x="3311" y="426"/>
                  </a:cubicBezTo>
                  <a:cubicBezTo>
                    <a:pt x="3321" y="425"/>
                    <a:pt x="3399" y="422"/>
                    <a:pt x="3351" y="420"/>
                  </a:cubicBezTo>
                  <a:cubicBezTo>
                    <a:pt x="3392" y="418"/>
                    <a:pt x="3364" y="415"/>
                    <a:pt x="3372" y="413"/>
                  </a:cubicBezTo>
                  <a:cubicBezTo>
                    <a:pt x="3387" y="407"/>
                    <a:pt x="3394" y="408"/>
                    <a:pt x="3413" y="404"/>
                  </a:cubicBezTo>
                  <a:cubicBezTo>
                    <a:pt x="3362" y="403"/>
                    <a:pt x="3421" y="402"/>
                    <a:pt x="3414" y="401"/>
                  </a:cubicBezTo>
                  <a:cubicBezTo>
                    <a:pt x="3406" y="399"/>
                    <a:pt x="3429" y="398"/>
                    <a:pt x="3396" y="397"/>
                  </a:cubicBezTo>
                  <a:cubicBezTo>
                    <a:pt x="3421" y="396"/>
                    <a:pt x="3411" y="395"/>
                    <a:pt x="3414" y="393"/>
                  </a:cubicBezTo>
                  <a:cubicBezTo>
                    <a:pt x="3416" y="393"/>
                    <a:pt x="3434" y="392"/>
                    <a:pt x="3426" y="391"/>
                  </a:cubicBezTo>
                  <a:cubicBezTo>
                    <a:pt x="3403" y="390"/>
                    <a:pt x="3419" y="389"/>
                    <a:pt x="3414" y="387"/>
                  </a:cubicBezTo>
                  <a:cubicBezTo>
                    <a:pt x="3460" y="386"/>
                    <a:pt x="3421" y="385"/>
                    <a:pt x="3423" y="384"/>
                  </a:cubicBezTo>
                  <a:cubicBezTo>
                    <a:pt x="3432" y="379"/>
                    <a:pt x="3438" y="374"/>
                    <a:pt x="3426" y="373"/>
                  </a:cubicBezTo>
                  <a:cubicBezTo>
                    <a:pt x="3399" y="372"/>
                    <a:pt x="3448" y="372"/>
                    <a:pt x="3438" y="371"/>
                  </a:cubicBezTo>
                  <a:cubicBezTo>
                    <a:pt x="3433" y="370"/>
                    <a:pt x="3393" y="369"/>
                    <a:pt x="3430" y="369"/>
                  </a:cubicBezTo>
                  <a:cubicBezTo>
                    <a:pt x="3433" y="368"/>
                    <a:pt x="3418" y="367"/>
                    <a:pt x="3416" y="367"/>
                  </a:cubicBezTo>
                  <a:cubicBezTo>
                    <a:pt x="3415" y="366"/>
                    <a:pt x="3445" y="366"/>
                    <a:pt x="3421" y="365"/>
                  </a:cubicBezTo>
                  <a:cubicBezTo>
                    <a:pt x="3418" y="365"/>
                    <a:pt x="3437" y="364"/>
                    <a:pt x="3433" y="364"/>
                  </a:cubicBezTo>
                  <a:cubicBezTo>
                    <a:pt x="3421" y="363"/>
                    <a:pt x="3412" y="362"/>
                    <a:pt x="3413" y="361"/>
                  </a:cubicBezTo>
                  <a:cubicBezTo>
                    <a:pt x="3414" y="360"/>
                    <a:pt x="3417" y="359"/>
                    <a:pt x="3401" y="358"/>
                  </a:cubicBezTo>
                  <a:cubicBezTo>
                    <a:pt x="3373" y="356"/>
                    <a:pt x="3426" y="356"/>
                    <a:pt x="3413" y="355"/>
                  </a:cubicBezTo>
                  <a:cubicBezTo>
                    <a:pt x="3396" y="354"/>
                    <a:pt x="3398" y="352"/>
                    <a:pt x="3412" y="351"/>
                  </a:cubicBezTo>
                  <a:cubicBezTo>
                    <a:pt x="3425" y="350"/>
                    <a:pt x="3407" y="347"/>
                    <a:pt x="3414" y="343"/>
                  </a:cubicBezTo>
                  <a:cubicBezTo>
                    <a:pt x="3418" y="342"/>
                    <a:pt x="3443" y="340"/>
                    <a:pt x="3431" y="339"/>
                  </a:cubicBezTo>
                  <a:cubicBezTo>
                    <a:pt x="3410" y="338"/>
                    <a:pt x="3444" y="337"/>
                    <a:pt x="3435" y="336"/>
                  </a:cubicBezTo>
                  <a:cubicBezTo>
                    <a:pt x="3428" y="335"/>
                    <a:pt x="3414" y="334"/>
                    <a:pt x="3415" y="331"/>
                  </a:cubicBezTo>
                  <a:cubicBezTo>
                    <a:pt x="3417" y="331"/>
                    <a:pt x="3450" y="330"/>
                    <a:pt x="3427" y="329"/>
                  </a:cubicBezTo>
                  <a:cubicBezTo>
                    <a:pt x="3407" y="329"/>
                    <a:pt x="3408" y="328"/>
                    <a:pt x="3422" y="327"/>
                  </a:cubicBezTo>
                  <a:cubicBezTo>
                    <a:pt x="3448" y="326"/>
                    <a:pt x="3417" y="324"/>
                    <a:pt x="3451" y="323"/>
                  </a:cubicBezTo>
                  <a:cubicBezTo>
                    <a:pt x="3452" y="323"/>
                    <a:pt x="3448" y="323"/>
                    <a:pt x="3444" y="323"/>
                  </a:cubicBezTo>
                  <a:cubicBezTo>
                    <a:pt x="3401" y="322"/>
                    <a:pt x="3468" y="321"/>
                    <a:pt x="3444" y="320"/>
                  </a:cubicBezTo>
                  <a:cubicBezTo>
                    <a:pt x="3419" y="320"/>
                    <a:pt x="3451" y="300"/>
                    <a:pt x="3423" y="299"/>
                  </a:cubicBezTo>
                  <a:cubicBezTo>
                    <a:pt x="3411" y="298"/>
                    <a:pt x="3432" y="297"/>
                    <a:pt x="3434" y="296"/>
                  </a:cubicBezTo>
                  <a:cubicBezTo>
                    <a:pt x="3435" y="294"/>
                    <a:pt x="3400" y="294"/>
                    <a:pt x="3421" y="292"/>
                  </a:cubicBezTo>
                  <a:cubicBezTo>
                    <a:pt x="3433" y="291"/>
                    <a:pt x="3422" y="289"/>
                    <a:pt x="3393" y="289"/>
                  </a:cubicBezTo>
                  <a:cubicBezTo>
                    <a:pt x="3398" y="288"/>
                    <a:pt x="3408" y="288"/>
                    <a:pt x="3407" y="288"/>
                  </a:cubicBezTo>
                  <a:cubicBezTo>
                    <a:pt x="3388" y="287"/>
                    <a:pt x="3434" y="285"/>
                    <a:pt x="3409" y="284"/>
                  </a:cubicBezTo>
                  <a:cubicBezTo>
                    <a:pt x="3376" y="282"/>
                    <a:pt x="3398" y="280"/>
                    <a:pt x="3395" y="278"/>
                  </a:cubicBezTo>
                  <a:cubicBezTo>
                    <a:pt x="3394" y="278"/>
                    <a:pt x="3427" y="277"/>
                    <a:pt x="3402" y="276"/>
                  </a:cubicBezTo>
                  <a:cubicBezTo>
                    <a:pt x="3392" y="276"/>
                    <a:pt x="3411" y="274"/>
                    <a:pt x="3413" y="273"/>
                  </a:cubicBezTo>
                  <a:cubicBezTo>
                    <a:pt x="3415" y="263"/>
                    <a:pt x="3416" y="265"/>
                    <a:pt x="3393" y="263"/>
                  </a:cubicBezTo>
                  <a:cubicBezTo>
                    <a:pt x="3432" y="262"/>
                    <a:pt x="3394" y="261"/>
                    <a:pt x="3393" y="259"/>
                  </a:cubicBezTo>
                  <a:cubicBezTo>
                    <a:pt x="3395" y="249"/>
                    <a:pt x="3382" y="251"/>
                    <a:pt x="3372" y="247"/>
                  </a:cubicBezTo>
                  <a:cubicBezTo>
                    <a:pt x="3367" y="245"/>
                    <a:pt x="3388" y="244"/>
                    <a:pt x="3351" y="243"/>
                  </a:cubicBezTo>
                  <a:cubicBezTo>
                    <a:pt x="3412" y="241"/>
                    <a:pt x="3324" y="240"/>
                    <a:pt x="3356" y="236"/>
                  </a:cubicBezTo>
                  <a:cubicBezTo>
                    <a:pt x="3387" y="235"/>
                    <a:pt x="3367" y="233"/>
                    <a:pt x="3371" y="231"/>
                  </a:cubicBezTo>
                  <a:cubicBezTo>
                    <a:pt x="3372" y="231"/>
                    <a:pt x="3349" y="230"/>
                    <a:pt x="3353" y="229"/>
                  </a:cubicBezTo>
                  <a:cubicBezTo>
                    <a:pt x="3369" y="227"/>
                    <a:pt x="3415" y="226"/>
                    <a:pt x="3380" y="225"/>
                  </a:cubicBezTo>
                  <a:cubicBezTo>
                    <a:pt x="3370" y="224"/>
                    <a:pt x="3397" y="222"/>
                    <a:pt x="3388" y="222"/>
                  </a:cubicBezTo>
                  <a:cubicBezTo>
                    <a:pt x="3354" y="221"/>
                    <a:pt x="3392" y="220"/>
                    <a:pt x="3396" y="220"/>
                  </a:cubicBezTo>
                  <a:cubicBezTo>
                    <a:pt x="3407" y="219"/>
                    <a:pt x="3357" y="219"/>
                    <a:pt x="3384" y="218"/>
                  </a:cubicBezTo>
                  <a:cubicBezTo>
                    <a:pt x="3393" y="217"/>
                    <a:pt x="3381" y="216"/>
                    <a:pt x="3382" y="215"/>
                  </a:cubicBezTo>
                  <a:cubicBezTo>
                    <a:pt x="3382" y="215"/>
                    <a:pt x="3394" y="214"/>
                    <a:pt x="3385" y="213"/>
                  </a:cubicBezTo>
                  <a:cubicBezTo>
                    <a:pt x="3360" y="212"/>
                    <a:pt x="3407" y="211"/>
                    <a:pt x="3396" y="210"/>
                  </a:cubicBezTo>
                  <a:cubicBezTo>
                    <a:pt x="3371" y="207"/>
                    <a:pt x="3420" y="204"/>
                    <a:pt x="3394" y="202"/>
                  </a:cubicBezTo>
                  <a:cubicBezTo>
                    <a:pt x="3386" y="202"/>
                    <a:pt x="3421" y="199"/>
                    <a:pt x="3407" y="198"/>
                  </a:cubicBezTo>
                  <a:cubicBezTo>
                    <a:pt x="3384" y="197"/>
                    <a:pt x="3395" y="196"/>
                    <a:pt x="3393" y="195"/>
                  </a:cubicBezTo>
                  <a:cubicBezTo>
                    <a:pt x="3389" y="193"/>
                    <a:pt x="3442" y="191"/>
                    <a:pt x="3393" y="189"/>
                  </a:cubicBezTo>
                  <a:cubicBezTo>
                    <a:pt x="3392" y="189"/>
                    <a:pt x="3399" y="189"/>
                    <a:pt x="3401" y="189"/>
                  </a:cubicBezTo>
                  <a:cubicBezTo>
                    <a:pt x="3413" y="187"/>
                    <a:pt x="3435" y="185"/>
                    <a:pt x="3437" y="184"/>
                  </a:cubicBezTo>
                  <a:cubicBezTo>
                    <a:pt x="3438" y="182"/>
                    <a:pt x="3410" y="180"/>
                    <a:pt x="3434" y="179"/>
                  </a:cubicBezTo>
                  <a:cubicBezTo>
                    <a:pt x="3403" y="178"/>
                    <a:pt x="3442" y="177"/>
                    <a:pt x="3414" y="176"/>
                  </a:cubicBezTo>
                  <a:cubicBezTo>
                    <a:pt x="3446" y="174"/>
                    <a:pt x="3403" y="173"/>
                    <a:pt x="3412" y="172"/>
                  </a:cubicBezTo>
                  <a:cubicBezTo>
                    <a:pt x="3425" y="170"/>
                    <a:pt x="3402" y="166"/>
                    <a:pt x="3402" y="165"/>
                  </a:cubicBezTo>
                  <a:cubicBezTo>
                    <a:pt x="3429" y="161"/>
                    <a:pt x="3397" y="139"/>
                    <a:pt x="3428" y="140"/>
                  </a:cubicBezTo>
                  <a:cubicBezTo>
                    <a:pt x="3391" y="140"/>
                    <a:pt x="3431" y="139"/>
                    <a:pt x="3426" y="138"/>
                  </a:cubicBezTo>
                  <a:cubicBezTo>
                    <a:pt x="3399" y="137"/>
                    <a:pt x="3431" y="125"/>
                    <a:pt x="3435" y="119"/>
                  </a:cubicBezTo>
                  <a:cubicBezTo>
                    <a:pt x="3481" y="117"/>
                    <a:pt x="3427" y="116"/>
                    <a:pt x="3418" y="114"/>
                  </a:cubicBezTo>
                  <a:cubicBezTo>
                    <a:pt x="3470" y="112"/>
                    <a:pt x="3467" y="109"/>
                    <a:pt x="3473" y="106"/>
                  </a:cubicBezTo>
                  <a:cubicBezTo>
                    <a:pt x="3481" y="102"/>
                    <a:pt x="3513" y="97"/>
                    <a:pt x="3497" y="93"/>
                  </a:cubicBezTo>
                  <a:cubicBezTo>
                    <a:pt x="3496" y="93"/>
                    <a:pt x="3494" y="93"/>
                    <a:pt x="3497" y="93"/>
                  </a:cubicBezTo>
                  <a:cubicBezTo>
                    <a:pt x="3542" y="91"/>
                    <a:pt x="3508" y="89"/>
                    <a:pt x="3528" y="88"/>
                  </a:cubicBezTo>
                  <a:cubicBezTo>
                    <a:pt x="3557" y="85"/>
                    <a:pt x="3518" y="81"/>
                    <a:pt x="3553" y="80"/>
                  </a:cubicBezTo>
                  <a:cubicBezTo>
                    <a:pt x="3563" y="80"/>
                    <a:pt x="3528" y="79"/>
                    <a:pt x="3555" y="78"/>
                  </a:cubicBezTo>
                  <a:cubicBezTo>
                    <a:pt x="3559" y="78"/>
                    <a:pt x="3546" y="77"/>
                    <a:pt x="3538" y="76"/>
                  </a:cubicBezTo>
                  <a:cubicBezTo>
                    <a:pt x="3529" y="76"/>
                    <a:pt x="3572" y="76"/>
                    <a:pt x="3547" y="74"/>
                  </a:cubicBezTo>
                  <a:cubicBezTo>
                    <a:pt x="3509" y="73"/>
                    <a:pt x="3576" y="73"/>
                    <a:pt x="3577" y="73"/>
                  </a:cubicBezTo>
                  <a:cubicBezTo>
                    <a:pt x="3536" y="71"/>
                    <a:pt x="3590" y="66"/>
                    <a:pt x="3523" y="64"/>
                  </a:cubicBezTo>
                  <a:cubicBezTo>
                    <a:pt x="3579" y="62"/>
                    <a:pt x="3479" y="60"/>
                    <a:pt x="3536" y="59"/>
                  </a:cubicBezTo>
                  <a:cubicBezTo>
                    <a:pt x="3503" y="58"/>
                    <a:pt x="3521" y="57"/>
                    <a:pt x="3518" y="55"/>
                  </a:cubicBezTo>
                  <a:cubicBezTo>
                    <a:pt x="3512" y="48"/>
                    <a:pt x="3532" y="50"/>
                    <a:pt x="3497" y="48"/>
                  </a:cubicBezTo>
                  <a:cubicBezTo>
                    <a:pt x="3525" y="47"/>
                    <a:pt x="3497" y="46"/>
                    <a:pt x="3496" y="45"/>
                  </a:cubicBezTo>
                  <a:cubicBezTo>
                    <a:pt x="3495" y="40"/>
                    <a:pt x="3471" y="35"/>
                    <a:pt x="3474" y="31"/>
                  </a:cubicBezTo>
                  <a:cubicBezTo>
                    <a:pt x="3453" y="30"/>
                    <a:pt x="3483" y="29"/>
                    <a:pt x="3456" y="28"/>
                  </a:cubicBezTo>
                  <a:cubicBezTo>
                    <a:pt x="3432" y="28"/>
                    <a:pt x="3497" y="27"/>
                    <a:pt x="3460" y="26"/>
                  </a:cubicBezTo>
                  <a:cubicBezTo>
                    <a:pt x="3479" y="25"/>
                    <a:pt x="3497" y="24"/>
                    <a:pt x="3518" y="24"/>
                  </a:cubicBezTo>
                  <a:cubicBezTo>
                    <a:pt x="3424" y="0"/>
                    <a:pt x="3346" y="11"/>
                    <a:pt x="3225" y="18"/>
                  </a:cubicBezTo>
                  <a:cubicBezTo>
                    <a:pt x="3287" y="8"/>
                    <a:pt x="3253" y="14"/>
                    <a:pt x="3299" y="8"/>
                  </a:cubicBezTo>
                  <a:cubicBezTo>
                    <a:pt x="3331" y="7"/>
                    <a:pt x="3318" y="7"/>
                    <a:pt x="3309" y="6"/>
                  </a:cubicBezTo>
                  <a:cubicBezTo>
                    <a:pt x="3262" y="-1"/>
                    <a:pt x="3113" y="-2"/>
                    <a:pt x="3089" y="6"/>
                  </a:cubicBezTo>
                  <a:cubicBezTo>
                    <a:pt x="3109" y="8"/>
                    <a:pt x="3099" y="10"/>
                    <a:pt x="3098" y="12"/>
                  </a:cubicBezTo>
                  <a:cubicBezTo>
                    <a:pt x="3098" y="12"/>
                    <a:pt x="3084" y="13"/>
                    <a:pt x="3101" y="13"/>
                  </a:cubicBezTo>
                  <a:cubicBezTo>
                    <a:pt x="3132" y="15"/>
                    <a:pt x="3117" y="15"/>
                    <a:pt x="3107" y="17"/>
                  </a:cubicBezTo>
                  <a:cubicBezTo>
                    <a:pt x="3090" y="21"/>
                    <a:pt x="3013" y="21"/>
                    <a:pt x="2939" y="22"/>
                  </a:cubicBezTo>
                  <a:cubicBezTo>
                    <a:pt x="2982" y="26"/>
                    <a:pt x="2998" y="23"/>
                    <a:pt x="3056" y="22"/>
                  </a:cubicBezTo>
                  <a:cubicBezTo>
                    <a:pt x="3002" y="33"/>
                    <a:pt x="2797" y="29"/>
                    <a:pt x="2680" y="28"/>
                  </a:cubicBezTo>
                  <a:cubicBezTo>
                    <a:pt x="2742" y="31"/>
                    <a:pt x="2723" y="34"/>
                    <a:pt x="2747" y="36"/>
                  </a:cubicBezTo>
                  <a:cubicBezTo>
                    <a:pt x="2511" y="43"/>
                    <a:pt x="2264" y="51"/>
                    <a:pt x="2040" y="63"/>
                  </a:cubicBezTo>
                  <a:cubicBezTo>
                    <a:pt x="2045" y="63"/>
                    <a:pt x="2051" y="63"/>
                    <a:pt x="2057" y="63"/>
                  </a:cubicBezTo>
                  <a:cubicBezTo>
                    <a:pt x="2047" y="63"/>
                    <a:pt x="2037" y="64"/>
                    <a:pt x="2027" y="67"/>
                  </a:cubicBezTo>
                  <a:cubicBezTo>
                    <a:pt x="2037" y="67"/>
                    <a:pt x="2049" y="67"/>
                    <a:pt x="2059" y="67"/>
                  </a:cubicBezTo>
                  <a:cubicBezTo>
                    <a:pt x="2045" y="68"/>
                    <a:pt x="2032" y="68"/>
                    <a:pt x="2028" y="69"/>
                  </a:cubicBezTo>
                  <a:cubicBezTo>
                    <a:pt x="2040" y="70"/>
                    <a:pt x="2022" y="70"/>
                    <a:pt x="2019" y="69"/>
                  </a:cubicBezTo>
                  <a:cubicBezTo>
                    <a:pt x="2024" y="69"/>
                    <a:pt x="2038" y="69"/>
                    <a:pt x="2028" y="69"/>
                  </a:cubicBezTo>
                  <a:cubicBezTo>
                    <a:pt x="1971" y="71"/>
                    <a:pt x="2013" y="71"/>
                    <a:pt x="1984" y="74"/>
                  </a:cubicBezTo>
                  <a:cubicBezTo>
                    <a:pt x="1946" y="80"/>
                    <a:pt x="1908" y="80"/>
                    <a:pt x="1870" y="93"/>
                  </a:cubicBezTo>
                  <a:cubicBezTo>
                    <a:pt x="1863" y="94"/>
                    <a:pt x="1845" y="95"/>
                    <a:pt x="1872" y="96"/>
                  </a:cubicBezTo>
                  <a:cubicBezTo>
                    <a:pt x="1827" y="96"/>
                    <a:pt x="1857" y="98"/>
                    <a:pt x="1845" y="99"/>
                  </a:cubicBezTo>
                  <a:cubicBezTo>
                    <a:pt x="1824" y="101"/>
                    <a:pt x="1821" y="102"/>
                    <a:pt x="1841" y="104"/>
                  </a:cubicBezTo>
                  <a:cubicBezTo>
                    <a:pt x="1857" y="105"/>
                    <a:pt x="1800" y="106"/>
                    <a:pt x="1847" y="106"/>
                  </a:cubicBezTo>
                  <a:cubicBezTo>
                    <a:pt x="1840" y="108"/>
                    <a:pt x="1792" y="109"/>
                    <a:pt x="1830" y="110"/>
                  </a:cubicBezTo>
                  <a:cubicBezTo>
                    <a:pt x="1797" y="111"/>
                    <a:pt x="1839" y="111"/>
                    <a:pt x="1832" y="112"/>
                  </a:cubicBezTo>
                  <a:cubicBezTo>
                    <a:pt x="1825" y="114"/>
                    <a:pt x="1812" y="113"/>
                    <a:pt x="1811" y="116"/>
                  </a:cubicBezTo>
                  <a:cubicBezTo>
                    <a:pt x="1817" y="117"/>
                    <a:pt x="1836" y="118"/>
                    <a:pt x="1829" y="118"/>
                  </a:cubicBezTo>
                  <a:cubicBezTo>
                    <a:pt x="1817" y="119"/>
                    <a:pt x="1810" y="120"/>
                    <a:pt x="1810" y="121"/>
                  </a:cubicBezTo>
                  <a:cubicBezTo>
                    <a:pt x="1828" y="138"/>
                    <a:pt x="1719" y="141"/>
                    <a:pt x="1790" y="142"/>
                  </a:cubicBezTo>
                  <a:cubicBezTo>
                    <a:pt x="1754" y="143"/>
                    <a:pt x="1793" y="144"/>
                    <a:pt x="1781" y="144"/>
                  </a:cubicBezTo>
                  <a:cubicBezTo>
                    <a:pt x="1764" y="147"/>
                    <a:pt x="1802" y="147"/>
                    <a:pt x="1769" y="148"/>
                  </a:cubicBezTo>
                  <a:cubicBezTo>
                    <a:pt x="1779" y="150"/>
                    <a:pt x="1735" y="151"/>
                    <a:pt x="1769" y="153"/>
                  </a:cubicBezTo>
                  <a:cubicBezTo>
                    <a:pt x="1787" y="154"/>
                    <a:pt x="1726" y="155"/>
                    <a:pt x="1768" y="156"/>
                  </a:cubicBezTo>
                  <a:cubicBezTo>
                    <a:pt x="1718" y="158"/>
                    <a:pt x="1637" y="162"/>
                    <a:pt x="1666" y="166"/>
                  </a:cubicBezTo>
                  <a:cubicBezTo>
                    <a:pt x="1648" y="166"/>
                    <a:pt x="1636" y="166"/>
                    <a:pt x="1619" y="167"/>
                  </a:cubicBezTo>
                  <a:cubicBezTo>
                    <a:pt x="1635" y="170"/>
                    <a:pt x="1703" y="168"/>
                    <a:pt x="1665" y="169"/>
                  </a:cubicBezTo>
                  <a:lnTo>
                    <a:pt x="1665" y="169"/>
                  </a:lnTo>
                  <a:cubicBezTo>
                    <a:pt x="1658" y="169"/>
                    <a:pt x="1651" y="169"/>
                    <a:pt x="1644" y="170"/>
                  </a:cubicBezTo>
                  <a:cubicBezTo>
                    <a:pt x="1705" y="177"/>
                    <a:pt x="1601" y="174"/>
                    <a:pt x="1570" y="175"/>
                  </a:cubicBezTo>
                  <a:cubicBezTo>
                    <a:pt x="1616" y="176"/>
                    <a:pt x="1576" y="177"/>
                    <a:pt x="1591" y="177"/>
                  </a:cubicBezTo>
                  <a:cubicBezTo>
                    <a:pt x="1615" y="178"/>
                    <a:pt x="1554" y="179"/>
                    <a:pt x="1590" y="180"/>
                  </a:cubicBezTo>
                  <a:cubicBezTo>
                    <a:pt x="1609" y="180"/>
                    <a:pt x="1704" y="176"/>
                    <a:pt x="1665" y="177"/>
                  </a:cubicBezTo>
                  <a:lnTo>
                    <a:pt x="1665" y="177"/>
                  </a:lnTo>
                  <a:cubicBezTo>
                    <a:pt x="1651" y="178"/>
                    <a:pt x="1637" y="178"/>
                    <a:pt x="1623" y="179"/>
                  </a:cubicBezTo>
                  <a:cubicBezTo>
                    <a:pt x="1628" y="180"/>
                    <a:pt x="1633" y="180"/>
                    <a:pt x="1639" y="181"/>
                  </a:cubicBezTo>
                  <a:cubicBezTo>
                    <a:pt x="1613" y="182"/>
                    <a:pt x="1616" y="182"/>
                    <a:pt x="1607" y="184"/>
                  </a:cubicBezTo>
                  <a:cubicBezTo>
                    <a:pt x="1578" y="186"/>
                    <a:pt x="1609" y="189"/>
                    <a:pt x="1620" y="188"/>
                  </a:cubicBezTo>
                  <a:cubicBezTo>
                    <a:pt x="1614" y="188"/>
                    <a:pt x="1608" y="188"/>
                    <a:pt x="1603" y="188"/>
                  </a:cubicBezTo>
                  <a:cubicBezTo>
                    <a:pt x="1590" y="190"/>
                    <a:pt x="1709" y="189"/>
                    <a:pt x="1644" y="189"/>
                  </a:cubicBezTo>
                  <a:cubicBezTo>
                    <a:pt x="1717" y="188"/>
                    <a:pt x="1603" y="191"/>
                    <a:pt x="1603" y="191"/>
                  </a:cubicBezTo>
                  <a:cubicBezTo>
                    <a:pt x="1617" y="191"/>
                    <a:pt x="1630" y="191"/>
                    <a:pt x="1643" y="191"/>
                  </a:cubicBezTo>
                  <a:cubicBezTo>
                    <a:pt x="1599" y="195"/>
                    <a:pt x="1656" y="190"/>
                    <a:pt x="1675" y="193"/>
                  </a:cubicBezTo>
                  <a:cubicBezTo>
                    <a:pt x="1662" y="192"/>
                    <a:pt x="1665" y="192"/>
                    <a:pt x="1677" y="192"/>
                  </a:cubicBezTo>
                  <a:cubicBezTo>
                    <a:pt x="1652" y="194"/>
                    <a:pt x="1638" y="194"/>
                    <a:pt x="1624" y="194"/>
                  </a:cubicBezTo>
                  <a:cubicBezTo>
                    <a:pt x="1665" y="198"/>
                    <a:pt x="1629" y="205"/>
                    <a:pt x="1603" y="203"/>
                  </a:cubicBezTo>
                  <a:cubicBezTo>
                    <a:pt x="1613" y="204"/>
                    <a:pt x="1641" y="206"/>
                    <a:pt x="1621" y="206"/>
                  </a:cubicBezTo>
                  <a:cubicBezTo>
                    <a:pt x="1594" y="207"/>
                    <a:pt x="1624" y="208"/>
                    <a:pt x="1623" y="208"/>
                  </a:cubicBezTo>
                  <a:cubicBezTo>
                    <a:pt x="1672" y="208"/>
                    <a:pt x="1623" y="206"/>
                    <a:pt x="1653" y="205"/>
                  </a:cubicBezTo>
                  <a:cubicBezTo>
                    <a:pt x="1707" y="206"/>
                    <a:pt x="1653" y="207"/>
                    <a:pt x="1665" y="208"/>
                  </a:cubicBezTo>
                  <a:cubicBezTo>
                    <a:pt x="1651" y="209"/>
                    <a:pt x="1637" y="209"/>
                    <a:pt x="1623" y="209"/>
                  </a:cubicBezTo>
                  <a:lnTo>
                    <a:pt x="1623" y="210"/>
                  </a:lnTo>
                  <a:cubicBezTo>
                    <a:pt x="1629" y="210"/>
                    <a:pt x="1635" y="210"/>
                    <a:pt x="1641" y="210"/>
                  </a:cubicBezTo>
                  <a:cubicBezTo>
                    <a:pt x="1635" y="211"/>
                    <a:pt x="1629" y="211"/>
                    <a:pt x="1623" y="211"/>
                  </a:cubicBezTo>
                  <a:lnTo>
                    <a:pt x="1623" y="211"/>
                  </a:lnTo>
                  <a:cubicBezTo>
                    <a:pt x="1640" y="212"/>
                    <a:pt x="1701" y="211"/>
                    <a:pt x="1665" y="211"/>
                  </a:cubicBezTo>
                  <a:lnTo>
                    <a:pt x="1665" y="212"/>
                  </a:lnTo>
                  <a:cubicBezTo>
                    <a:pt x="1671" y="212"/>
                    <a:pt x="1676" y="213"/>
                    <a:pt x="1682" y="213"/>
                  </a:cubicBezTo>
                  <a:cubicBezTo>
                    <a:pt x="1662" y="213"/>
                    <a:pt x="1644" y="214"/>
                    <a:pt x="1623" y="214"/>
                  </a:cubicBezTo>
                  <a:cubicBezTo>
                    <a:pt x="1636" y="214"/>
                    <a:pt x="1648" y="215"/>
                    <a:pt x="1665" y="215"/>
                  </a:cubicBezTo>
                  <a:cubicBezTo>
                    <a:pt x="1662" y="226"/>
                    <a:pt x="1682" y="222"/>
                    <a:pt x="1666" y="228"/>
                  </a:cubicBezTo>
                  <a:cubicBezTo>
                    <a:pt x="1677" y="232"/>
                    <a:pt x="1678" y="231"/>
                    <a:pt x="1666" y="233"/>
                  </a:cubicBezTo>
                  <a:cubicBezTo>
                    <a:pt x="1666" y="234"/>
                    <a:pt x="1681" y="235"/>
                    <a:pt x="1676" y="235"/>
                  </a:cubicBezTo>
                  <a:cubicBezTo>
                    <a:pt x="1640" y="236"/>
                    <a:pt x="1687" y="237"/>
                    <a:pt x="1677" y="238"/>
                  </a:cubicBezTo>
                  <a:cubicBezTo>
                    <a:pt x="1664" y="240"/>
                    <a:pt x="1665" y="239"/>
                    <a:pt x="1665" y="245"/>
                  </a:cubicBezTo>
                  <a:cubicBezTo>
                    <a:pt x="1665" y="246"/>
                    <a:pt x="1654" y="248"/>
                    <a:pt x="1668" y="249"/>
                  </a:cubicBezTo>
                  <a:cubicBezTo>
                    <a:pt x="1683" y="251"/>
                    <a:pt x="1660" y="251"/>
                    <a:pt x="1665" y="253"/>
                  </a:cubicBezTo>
                  <a:cubicBezTo>
                    <a:pt x="1668" y="253"/>
                    <a:pt x="1678" y="254"/>
                    <a:pt x="1679" y="254"/>
                  </a:cubicBezTo>
                  <a:cubicBezTo>
                    <a:pt x="1654" y="257"/>
                    <a:pt x="1690" y="258"/>
                    <a:pt x="1702" y="260"/>
                  </a:cubicBezTo>
                  <a:cubicBezTo>
                    <a:pt x="1686" y="260"/>
                    <a:pt x="1684" y="260"/>
                    <a:pt x="1687" y="261"/>
                  </a:cubicBezTo>
                  <a:cubicBezTo>
                    <a:pt x="1716" y="262"/>
                    <a:pt x="1697" y="263"/>
                    <a:pt x="1724" y="265"/>
                  </a:cubicBezTo>
                  <a:cubicBezTo>
                    <a:pt x="1705" y="267"/>
                    <a:pt x="1667" y="267"/>
                    <a:pt x="1723" y="271"/>
                  </a:cubicBezTo>
                  <a:cubicBezTo>
                    <a:pt x="1708" y="272"/>
                    <a:pt x="1697" y="272"/>
                    <a:pt x="1686" y="272"/>
                  </a:cubicBezTo>
                  <a:cubicBezTo>
                    <a:pt x="1700" y="273"/>
                    <a:pt x="1713" y="273"/>
                    <a:pt x="1730" y="274"/>
                  </a:cubicBezTo>
                  <a:cubicBezTo>
                    <a:pt x="1641" y="275"/>
                    <a:pt x="1751" y="275"/>
                    <a:pt x="1707" y="276"/>
                  </a:cubicBezTo>
                  <a:lnTo>
                    <a:pt x="1707" y="275"/>
                  </a:lnTo>
                  <a:cubicBezTo>
                    <a:pt x="1715" y="278"/>
                    <a:pt x="1736" y="280"/>
                    <a:pt x="1688" y="281"/>
                  </a:cubicBezTo>
                  <a:cubicBezTo>
                    <a:pt x="1692" y="282"/>
                    <a:pt x="1713" y="283"/>
                    <a:pt x="1724" y="283"/>
                  </a:cubicBezTo>
                  <a:cubicBezTo>
                    <a:pt x="1713" y="283"/>
                    <a:pt x="1692" y="284"/>
                    <a:pt x="1687" y="285"/>
                  </a:cubicBezTo>
                  <a:cubicBezTo>
                    <a:pt x="1704" y="288"/>
                    <a:pt x="1753" y="293"/>
                    <a:pt x="1683" y="294"/>
                  </a:cubicBezTo>
                  <a:cubicBezTo>
                    <a:pt x="1700" y="294"/>
                    <a:pt x="1713" y="295"/>
                    <a:pt x="1726" y="295"/>
                  </a:cubicBezTo>
                  <a:cubicBezTo>
                    <a:pt x="1713" y="295"/>
                    <a:pt x="1701" y="296"/>
                    <a:pt x="1689" y="297"/>
                  </a:cubicBezTo>
                  <a:cubicBezTo>
                    <a:pt x="1716" y="297"/>
                    <a:pt x="1681" y="298"/>
                    <a:pt x="1704" y="299"/>
                  </a:cubicBezTo>
                  <a:cubicBezTo>
                    <a:pt x="1714" y="300"/>
                    <a:pt x="1679" y="302"/>
                    <a:pt x="1689" y="302"/>
                  </a:cubicBezTo>
                  <a:cubicBezTo>
                    <a:pt x="1719" y="306"/>
                    <a:pt x="1703" y="304"/>
                    <a:pt x="1707" y="315"/>
                  </a:cubicBezTo>
                  <a:cubicBezTo>
                    <a:pt x="1709" y="321"/>
                    <a:pt x="1691" y="322"/>
                    <a:pt x="1686" y="322"/>
                  </a:cubicBezTo>
                  <a:cubicBezTo>
                    <a:pt x="1690" y="321"/>
                    <a:pt x="1705" y="322"/>
                    <a:pt x="1695" y="322"/>
                  </a:cubicBezTo>
                  <a:cubicBezTo>
                    <a:pt x="1679" y="322"/>
                    <a:pt x="1667" y="322"/>
                    <a:pt x="1666" y="322"/>
                  </a:cubicBezTo>
                  <a:cubicBezTo>
                    <a:pt x="1656" y="326"/>
                    <a:pt x="1715" y="325"/>
                    <a:pt x="1720" y="329"/>
                  </a:cubicBezTo>
                  <a:cubicBezTo>
                    <a:pt x="1712" y="329"/>
                    <a:pt x="1700" y="330"/>
                    <a:pt x="1690" y="330"/>
                  </a:cubicBezTo>
                  <a:cubicBezTo>
                    <a:pt x="1701" y="331"/>
                    <a:pt x="1726" y="332"/>
                    <a:pt x="1719" y="333"/>
                  </a:cubicBezTo>
                  <a:cubicBezTo>
                    <a:pt x="1707" y="334"/>
                    <a:pt x="1721" y="334"/>
                    <a:pt x="1725" y="334"/>
                  </a:cubicBezTo>
                  <a:cubicBezTo>
                    <a:pt x="1728" y="335"/>
                    <a:pt x="1713" y="335"/>
                    <a:pt x="1707" y="336"/>
                  </a:cubicBezTo>
                  <a:cubicBezTo>
                    <a:pt x="1751" y="333"/>
                    <a:pt x="1703" y="345"/>
                    <a:pt x="1744" y="350"/>
                  </a:cubicBezTo>
                  <a:cubicBezTo>
                    <a:pt x="1709" y="353"/>
                    <a:pt x="1737" y="356"/>
                    <a:pt x="1727" y="359"/>
                  </a:cubicBezTo>
                  <a:cubicBezTo>
                    <a:pt x="1711" y="361"/>
                    <a:pt x="1726" y="362"/>
                    <a:pt x="1707" y="364"/>
                  </a:cubicBezTo>
                  <a:cubicBezTo>
                    <a:pt x="1725" y="364"/>
                    <a:pt x="1722" y="365"/>
                    <a:pt x="1737" y="367"/>
                  </a:cubicBezTo>
                  <a:cubicBezTo>
                    <a:pt x="1749" y="368"/>
                    <a:pt x="1730" y="368"/>
                    <a:pt x="1727" y="368"/>
                  </a:cubicBezTo>
                  <a:cubicBezTo>
                    <a:pt x="1758" y="367"/>
                    <a:pt x="1691" y="369"/>
                    <a:pt x="1684" y="369"/>
                  </a:cubicBezTo>
                  <a:cubicBezTo>
                    <a:pt x="1709" y="370"/>
                    <a:pt x="1728" y="370"/>
                    <a:pt x="1748" y="371"/>
                  </a:cubicBezTo>
                  <a:cubicBezTo>
                    <a:pt x="1726" y="371"/>
                    <a:pt x="1707" y="371"/>
                    <a:pt x="1679" y="371"/>
                  </a:cubicBezTo>
                  <a:cubicBezTo>
                    <a:pt x="1717" y="372"/>
                    <a:pt x="1669" y="374"/>
                    <a:pt x="1727" y="374"/>
                  </a:cubicBezTo>
                  <a:cubicBezTo>
                    <a:pt x="1744" y="373"/>
                    <a:pt x="1746" y="374"/>
                    <a:pt x="1727" y="374"/>
                  </a:cubicBezTo>
                  <a:lnTo>
                    <a:pt x="1727" y="374"/>
                  </a:lnTo>
                  <a:cubicBezTo>
                    <a:pt x="1721" y="375"/>
                    <a:pt x="1715" y="375"/>
                    <a:pt x="1708" y="376"/>
                  </a:cubicBezTo>
                  <a:cubicBezTo>
                    <a:pt x="1721" y="376"/>
                    <a:pt x="1734" y="376"/>
                    <a:pt x="1748" y="376"/>
                  </a:cubicBezTo>
                  <a:cubicBezTo>
                    <a:pt x="1708" y="378"/>
                    <a:pt x="1688" y="379"/>
                    <a:pt x="1746" y="379"/>
                  </a:cubicBezTo>
                  <a:cubicBezTo>
                    <a:pt x="1700" y="381"/>
                    <a:pt x="1750" y="382"/>
                    <a:pt x="1749" y="384"/>
                  </a:cubicBezTo>
                  <a:cubicBezTo>
                    <a:pt x="1748" y="400"/>
                    <a:pt x="1747" y="399"/>
                    <a:pt x="1727" y="399"/>
                  </a:cubicBezTo>
                  <a:cubicBezTo>
                    <a:pt x="1746" y="402"/>
                    <a:pt x="1787" y="403"/>
                    <a:pt x="1727" y="404"/>
                  </a:cubicBezTo>
                  <a:cubicBezTo>
                    <a:pt x="1722" y="405"/>
                    <a:pt x="1658" y="406"/>
                    <a:pt x="1707" y="406"/>
                  </a:cubicBezTo>
                  <a:cubicBezTo>
                    <a:pt x="1696" y="405"/>
                    <a:pt x="1767" y="404"/>
                    <a:pt x="1693" y="402"/>
                  </a:cubicBezTo>
                  <a:cubicBezTo>
                    <a:pt x="1661" y="404"/>
                    <a:pt x="1663" y="405"/>
                    <a:pt x="1666" y="407"/>
                  </a:cubicBezTo>
                  <a:cubicBezTo>
                    <a:pt x="1667" y="408"/>
                    <a:pt x="1631" y="409"/>
                    <a:pt x="1665" y="410"/>
                  </a:cubicBezTo>
                  <a:cubicBezTo>
                    <a:pt x="1695" y="409"/>
                    <a:pt x="1705" y="408"/>
                    <a:pt x="1690" y="407"/>
                  </a:cubicBezTo>
                  <a:cubicBezTo>
                    <a:pt x="1705" y="407"/>
                    <a:pt x="1723" y="406"/>
                    <a:pt x="1748" y="406"/>
                  </a:cubicBezTo>
                  <a:cubicBezTo>
                    <a:pt x="1748" y="407"/>
                    <a:pt x="1759" y="409"/>
                    <a:pt x="1746" y="409"/>
                  </a:cubicBezTo>
                  <a:cubicBezTo>
                    <a:pt x="1734" y="412"/>
                    <a:pt x="1726" y="411"/>
                    <a:pt x="1717" y="415"/>
                  </a:cubicBezTo>
                  <a:cubicBezTo>
                    <a:pt x="1720" y="416"/>
                    <a:pt x="1731" y="416"/>
                    <a:pt x="1727" y="424"/>
                  </a:cubicBezTo>
                  <a:cubicBezTo>
                    <a:pt x="1710" y="424"/>
                    <a:pt x="1698" y="424"/>
                    <a:pt x="1682" y="425"/>
                  </a:cubicBezTo>
                  <a:cubicBezTo>
                    <a:pt x="1734" y="426"/>
                    <a:pt x="1682" y="428"/>
                    <a:pt x="1721" y="429"/>
                  </a:cubicBezTo>
                  <a:cubicBezTo>
                    <a:pt x="1723" y="429"/>
                    <a:pt x="1721" y="430"/>
                    <a:pt x="1719" y="430"/>
                  </a:cubicBezTo>
                  <a:cubicBezTo>
                    <a:pt x="1686" y="433"/>
                    <a:pt x="1739" y="434"/>
                    <a:pt x="1723" y="436"/>
                  </a:cubicBezTo>
                  <a:cubicBezTo>
                    <a:pt x="1686" y="437"/>
                    <a:pt x="1725" y="439"/>
                    <a:pt x="1694" y="442"/>
                  </a:cubicBezTo>
                  <a:cubicBezTo>
                    <a:pt x="1664" y="443"/>
                    <a:pt x="1725" y="443"/>
                    <a:pt x="1706" y="444"/>
                  </a:cubicBezTo>
                  <a:cubicBezTo>
                    <a:pt x="1669" y="446"/>
                    <a:pt x="1693" y="447"/>
                    <a:pt x="1686" y="449"/>
                  </a:cubicBezTo>
                  <a:cubicBezTo>
                    <a:pt x="1682" y="450"/>
                    <a:pt x="1717" y="451"/>
                    <a:pt x="1686" y="452"/>
                  </a:cubicBezTo>
                  <a:cubicBezTo>
                    <a:pt x="1720" y="453"/>
                    <a:pt x="1684" y="454"/>
                    <a:pt x="1685" y="455"/>
                  </a:cubicBezTo>
                  <a:cubicBezTo>
                    <a:pt x="1681" y="468"/>
                    <a:pt x="1748" y="458"/>
                    <a:pt x="1707" y="461"/>
                  </a:cubicBezTo>
                  <a:lnTo>
                    <a:pt x="1707" y="461"/>
                  </a:lnTo>
                  <a:cubicBezTo>
                    <a:pt x="1697" y="462"/>
                    <a:pt x="1747" y="462"/>
                    <a:pt x="1712" y="463"/>
                  </a:cubicBezTo>
                  <a:cubicBezTo>
                    <a:pt x="1737" y="464"/>
                    <a:pt x="1691" y="465"/>
                    <a:pt x="1708" y="466"/>
                  </a:cubicBezTo>
                  <a:cubicBezTo>
                    <a:pt x="1744" y="470"/>
                    <a:pt x="1728" y="472"/>
                    <a:pt x="1761" y="470"/>
                  </a:cubicBezTo>
                  <a:cubicBezTo>
                    <a:pt x="1770" y="471"/>
                    <a:pt x="1753" y="471"/>
                    <a:pt x="1748" y="471"/>
                  </a:cubicBezTo>
                  <a:lnTo>
                    <a:pt x="1748" y="471"/>
                  </a:lnTo>
                  <a:cubicBezTo>
                    <a:pt x="1738" y="473"/>
                    <a:pt x="1813" y="471"/>
                    <a:pt x="1769" y="472"/>
                  </a:cubicBezTo>
                  <a:lnTo>
                    <a:pt x="1769" y="472"/>
                  </a:lnTo>
                  <a:cubicBezTo>
                    <a:pt x="1850" y="474"/>
                    <a:pt x="1855" y="476"/>
                    <a:pt x="1875" y="486"/>
                  </a:cubicBezTo>
                  <a:cubicBezTo>
                    <a:pt x="1861" y="487"/>
                    <a:pt x="1869" y="489"/>
                    <a:pt x="1862" y="490"/>
                  </a:cubicBezTo>
                  <a:cubicBezTo>
                    <a:pt x="1865" y="491"/>
                    <a:pt x="1859" y="492"/>
                    <a:pt x="1875" y="493"/>
                  </a:cubicBezTo>
                  <a:cubicBezTo>
                    <a:pt x="1908" y="494"/>
                    <a:pt x="1867" y="495"/>
                    <a:pt x="1886" y="496"/>
                  </a:cubicBezTo>
                  <a:cubicBezTo>
                    <a:pt x="1901" y="497"/>
                    <a:pt x="1859" y="497"/>
                    <a:pt x="1886" y="498"/>
                  </a:cubicBezTo>
                  <a:cubicBezTo>
                    <a:pt x="1899" y="498"/>
                    <a:pt x="1893" y="500"/>
                    <a:pt x="1895" y="500"/>
                  </a:cubicBezTo>
                  <a:cubicBezTo>
                    <a:pt x="1843" y="503"/>
                    <a:pt x="1820" y="502"/>
                    <a:pt x="1771" y="502"/>
                  </a:cubicBezTo>
                  <a:cubicBezTo>
                    <a:pt x="1817" y="503"/>
                    <a:pt x="1764" y="504"/>
                    <a:pt x="1769" y="505"/>
                  </a:cubicBezTo>
                  <a:cubicBezTo>
                    <a:pt x="1773" y="506"/>
                    <a:pt x="1769" y="508"/>
                    <a:pt x="1778" y="509"/>
                  </a:cubicBezTo>
                  <a:cubicBezTo>
                    <a:pt x="1789" y="510"/>
                    <a:pt x="1762" y="511"/>
                    <a:pt x="1768" y="512"/>
                  </a:cubicBezTo>
                  <a:cubicBezTo>
                    <a:pt x="1837" y="520"/>
                    <a:pt x="1779" y="516"/>
                    <a:pt x="1878" y="503"/>
                  </a:cubicBezTo>
                  <a:cubicBezTo>
                    <a:pt x="1903" y="503"/>
                    <a:pt x="1892" y="505"/>
                    <a:pt x="1933" y="505"/>
                  </a:cubicBezTo>
                  <a:cubicBezTo>
                    <a:pt x="1884" y="513"/>
                    <a:pt x="1879" y="514"/>
                    <a:pt x="1811" y="515"/>
                  </a:cubicBezTo>
                  <a:cubicBezTo>
                    <a:pt x="1819" y="517"/>
                    <a:pt x="1835" y="515"/>
                    <a:pt x="1832" y="521"/>
                  </a:cubicBezTo>
                  <a:cubicBezTo>
                    <a:pt x="1915" y="521"/>
                    <a:pt x="1860" y="524"/>
                    <a:pt x="1832" y="526"/>
                  </a:cubicBezTo>
                  <a:cubicBezTo>
                    <a:pt x="1867" y="527"/>
                    <a:pt x="1823" y="528"/>
                    <a:pt x="1829" y="529"/>
                  </a:cubicBezTo>
                  <a:cubicBezTo>
                    <a:pt x="1826" y="530"/>
                    <a:pt x="1790" y="531"/>
                    <a:pt x="1775" y="528"/>
                  </a:cubicBezTo>
                  <a:cubicBezTo>
                    <a:pt x="1772" y="529"/>
                    <a:pt x="1766" y="530"/>
                    <a:pt x="1770" y="530"/>
                  </a:cubicBezTo>
                  <a:cubicBezTo>
                    <a:pt x="1802" y="532"/>
                    <a:pt x="1778" y="533"/>
                    <a:pt x="1832" y="534"/>
                  </a:cubicBezTo>
                  <a:cubicBezTo>
                    <a:pt x="1833" y="561"/>
                    <a:pt x="1871" y="556"/>
                    <a:pt x="1889" y="560"/>
                  </a:cubicBezTo>
                  <a:cubicBezTo>
                    <a:pt x="1876" y="562"/>
                    <a:pt x="1897" y="564"/>
                    <a:pt x="1894" y="565"/>
                  </a:cubicBezTo>
                  <a:cubicBezTo>
                    <a:pt x="1893" y="566"/>
                    <a:pt x="1894" y="567"/>
                    <a:pt x="1894" y="568"/>
                  </a:cubicBezTo>
                  <a:cubicBezTo>
                    <a:pt x="1894" y="569"/>
                    <a:pt x="1886" y="570"/>
                    <a:pt x="1896" y="571"/>
                  </a:cubicBezTo>
                  <a:cubicBezTo>
                    <a:pt x="1946" y="574"/>
                    <a:pt x="1924" y="580"/>
                    <a:pt x="1951" y="582"/>
                  </a:cubicBezTo>
                  <a:cubicBezTo>
                    <a:pt x="1952" y="582"/>
                    <a:pt x="1930" y="583"/>
                    <a:pt x="1948" y="583"/>
                  </a:cubicBezTo>
                  <a:cubicBezTo>
                    <a:pt x="1951" y="583"/>
                    <a:pt x="1956" y="583"/>
                    <a:pt x="1955" y="583"/>
                  </a:cubicBezTo>
                  <a:cubicBezTo>
                    <a:pt x="1902" y="586"/>
                    <a:pt x="1965" y="588"/>
                    <a:pt x="1939" y="591"/>
                  </a:cubicBezTo>
                  <a:cubicBezTo>
                    <a:pt x="1969" y="591"/>
                    <a:pt x="1925" y="592"/>
                    <a:pt x="1953" y="593"/>
                  </a:cubicBezTo>
                  <a:cubicBezTo>
                    <a:pt x="1968" y="594"/>
                    <a:pt x="1954" y="595"/>
                    <a:pt x="1957" y="597"/>
                  </a:cubicBezTo>
                  <a:cubicBezTo>
                    <a:pt x="1960" y="598"/>
                    <a:pt x="1965" y="599"/>
                    <a:pt x="1979" y="599"/>
                  </a:cubicBezTo>
                  <a:cubicBezTo>
                    <a:pt x="2001" y="601"/>
                    <a:pt x="1942" y="601"/>
                    <a:pt x="1971" y="602"/>
                  </a:cubicBezTo>
                  <a:cubicBezTo>
                    <a:pt x="1990" y="604"/>
                    <a:pt x="1969" y="605"/>
                    <a:pt x="1978" y="608"/>
                  </a:cubicBezTo>
                  <a:cubicBezTo>
                    <a:pt x="1985" y="609"/>
                    <a:pt x="1966" y="610"/>
                    <a:pt x="1966" y="611"/>
                  </a:cubicBezTo>
                  <a:cubicBezTo>
                    <a:pt x="1991" y="612"/>
                    <a:pt x="1963" y="631"/>
                    <a:pt x="1989" y="631"/>
                  </a:cubicBezTo>
                  <a:cubicBezTo>
                    <a:pt x="2029" y="632"/>
                    <a:pt x="1976" y="633"/>
                    <a:pt x="1986" y="634"/>
                  </a:cubicBezTo>
                  <a:cubicBezTo>
                    <a:pt x="2006" y="636"/>
                    <a:pt x="1994" y="636"/>
                    <a:pt x="1999" y="642"/>
                  </a:cubicBezTo>
                  <a:cubicBezTo>
                    <a:pt x="2002" y="644"/>
                    <a:pt x="1985" y="646"/>
                    <a:pt x="2015" y="648"/>
                  </a:cubicBezTo>
                  <a:cubicBezTo>
                    <a:pt x="1967" y="650"/>
                    <a:pt x="2048" y="648"/>
                    <a:pt x="2040" y="649"/>
                  </a:cubicBezTo>
                  <a:cubicBezTo>
                    <a:pt x="2032" y="650"/>
                    <a:pt x="2025" y="650"/>
                    <a:pt x="2019" y="650"/>
                  </a:cubicBezTo>
                  <a:cubicBezTo>
                    <a:pt x="2025" y="651"/>
                    <a:pt x="2030" y="651"/>
                    <a:pt x="2036" y="651"/>
                  </a:cubicBezTo>
                  <a:cubicBezTo>
                    <a:pt x="2030" y="651"/>
                    <a:pt x="2025" y="651"/>
                    <a:pt x="2019" y="651"/>
                  </a:cubicBezTo>
                  <a:cubicBezTo>
                    <a:pt x="2030" y="653"/>
                    <a:pt x="2039" y="651"/>
                    <a:pt x="2041" y="658"/>
                  </a:cubicBezTo>
                  <a:cubicBezTo>
                    <a:pt x="2043" y="658"/>
                    <a:pt x="2062" y="659"/>
                    <a:pt x="2043" y="660"/>
                  </a:cubicBezTo>
                  <a:cubicBezTo>
                    <a:pt x="2062" y="660"/>
                    <a:pt x="2081" y="661"/>
                    <a:pt x="2100" y="661"/>
                  </a:cubicBezTo>
                  <a:cubicBezTo>
                    <a:pt x="2088" y="662"/>
                    <a:pt x="2075" y="663"/>
                    <a:pt x="2062" y="663"/>
                  </a:cubicBezTo>
                  <a:cubicBezTo>
                    <a:pt x="2103" y="664"/>
                    <a:pt x="2048" y="665"/>
                    <a:pt x="2058" y="666"/>
                  </a:cubicBezTo>
                  <a:cubicBezTo>
                    <a:pt x="2062" y="666"/>
                    <a:pt x="2092" y="667"/>
                    <a:pt x="2071" y="668"/>
                  </a:cubicBezTo>
                  <a:cubicBezTo>
                    <a:pt x="2066" y="669"/>
                    <a:pt x="2087" y="667"/>
                    <a:pt x="2081" y="675"/>
                  </a:cubicBezTo>
                  <a:cubicBezTo>
                    <a:pt x="2101" y="675"/>
                    <a:pt x="2111" y="673"/>
                    <a:pt x="2122" y="675"/>
                  </a:cubicBezTo>
                  <a:cubicBezTo>
                    <a:pt x="2120" y="675"/>
                    <a:pt x="2104" y="676"/>
                    <a:pt x="2107" y="676"/>
                  </a:cubicBezTo>
                  <a:cubicBezTo>
                    <a:pt x="2134" y="677"/>
                    <a:pt x="2122" y="678"/>
                    <a:pt x="2113" y="680"/>
                  </a:cubicBezTo>
                  <a:cubicBezTo>
                    <a:pt x="2111" y="684"/>
                    <a:pt x="2150" y="689"/>
                    <a:pt x="2158" y="689"/>
                  </a:cubicBezTo>
                  <a:cubicBezTo>
                    <a:pt x="2160" y="690"/>
                    <a:pt x="2148" y="691"/>
                    <a:pt x="2144" y="692"/>
                  </a:cubicBezTo>
                  <a:cubicBezTo>
                    <a:pt x="2155" y="693"/>
                    <a:pt x="2186" y="696"/>
                    <a:pt x="2150" y="699"/>
                  </a:cubicBezTo>
                  <a:cubicBezTo>
                    <a:pt x="2161" y="699"/>
                    <a:pt x="2173" y="700"/>
                    <a:pt x="2185" y="700"/>
                  </a:cubicBezTo>
                  <a:cubicBezTo>
                    <a:pt x="2151" y="700"/>
                    <a:pt x="2185" y="701"/>
                    <a:pt x="2177" y="702"/>
                  </a:cubicBezTo>
                  <a:cubicBezTo>
                    <a:pt x="2170" y="702"/>
                    <a:pt x="2164" y="704"/>
                    <a:pt x="2172" y="704"/>
                  </a:cubicBezTo>
                  <a:cubicBezTo>
                    <a:pt x="2191" y="705"/>
                    <a:pt x="2184" y="706"/>
                    <a:pt x="2185" y="706"/>
                  </a:cubicBezTo>
                  <a:cubicBezTo>
                    <a:pt x="2188" y="709"/>
                    <a:pt x="2176" y="711"/>
                    <a:pt x="2196" y="713"/>
                  </a:cubicBezTo>
                  <a:cubicBezTo>
                    <a:pt x="2231" y="717"/>
                    <a:pt x="2204" y="717"/>
                    <a:pt x="2237" y="723"/>
                  </a:cubicBezTo>
                  <a:cubicBezTo>
                    <a:pt x="2268" y="727"/>
                    <a:pt x="2140" y="729"/>
                    <a:pt x="2124" y="732"/>
                  </a:cubicBezTo>
                  <a:cubicBezTo>
                    <a:pt x="2109" y="734"/>
                    <a:pt x="2079" y="739"/>
                    <a:pt x="2119" y="742"/>
                  </a:cubicBezTo>
                  <a:cubicBezTo>
                    <a:pt x="2039" y="742"/>
                    <a:pt x="2040" y="743"/>
                    <a:pt x="2060" y="746"/>
                  </a:cubicBezTo>
                  <a:cubicBezTo>
                    <a:pt x="2020" y="747"/>
                    <a:pt x="2051" y="749"/>
                    <a:pt x="2039" y="751"/>
                  </a:cubicBezTo>
                  <a:cubicBezTo>
                    <a:pt x="2028" y="753"/>
                    <a:pt x="1997" y="755"/>
                    <a:pt x="2036" y="757"/>
                  </a:cubicBezTo>
                  <a:cubicBezTo>
                    <a:pt x="1996" y="758"/>
                    <a:pt x="1981" y="759"/>
                    <a:pt x="2020" y="762"/>
                  </a:cubicBezTo>
                  <a:cubicBezTo>
                    <a:pt x="1998" y="763"/>
                    <a:pt x="1961" y="764"/>
                    <a:pt x="1965" y="765"/>
                  </a:cubicBezTo>
                  <a:cubicBezTo>
                    <a:pt x="1972" y="766"/>
                    <a:pt x="1937" y="767"/>
                    <a:pt x="1958" y="768"/>
                  </a:cubicBezTo>
                  <a:cubicBezTo>
                    <a:pt x="1985" y="769"/>
                    <a:pt x="1959" y="770"/>
                    <a:pt x="1954" y="771"/>
                  </a:cubicBezTo>
                  <a:cubicBezTo>
                    <a:pt x="1950" y="772"/>
                    <a:pt x="1955" y="773"/>
                    <a:pt x="1943" y="774"/>
                  </a:cubicBezTo>
                  <a:cubicBezTo>
                    <a:pt x="1930" y="774"/>
                    <a:pt x="1970" y="775"/>
                    <a:pt x="1944" y="776"/>
                  </a:cubicBezTo>
                  <a:cubicBezTo>
                    <a:pt x="1895" y="779"/>
                    <a:pt x="2055" y="779"/>
                    <a:pt x="1998" y="779"/>
                  </a:cubicBezTo>
                  <a:lnTo>
                    <a:pt x="1998" y="779"/>
                  </a:lnTo>
                  <a:cubicBezTo>
                    <a:pt x="1979" y="782"/>
                    <a:pt x="1976" y="777"/>
                    <a:pt x="1977" y="786"/>
                  </a:cubicBezTo>
                  <a:cubicBezTo>
                    <a:pt x="1977" y="787"/>
                    <a:pt x="1965" y="789"/>
                    <a:pt x="1981" y="790"/>
                  </a:cubicBezTo>
                  <a:cubicBezTo>
                    <a:pt x="2006" y="791"/>
                    <a:pt x="1971" y="792"/>
                    <a:pt x="1974" y="793"/>
                  </a:cubicBezTo>
                  <a:cubicBezTo>
                    <a:pt x="1979" y="795"/>
                    <a:pt x="2000" y="798"/>
                    <a:pt x="1938" y="799"/>
                  </a:cubicBezTo>
                  <a:cubicBezTo>
                    <a:pt x="1930" y="800"/>
                    <a:pt x="1937" y="800"/>
                    <a:pt x="1936" y="804"/>
                  </a:cubicBezTo>
                  <a:cubicBezTo>
                    <a:pt x="1906" y="805"/>
                    <a:pt x="1874" y="806"/>
                    <a:pt x="1877" y="806"/>
                  </a:cubicBezTo>
                  <a:cubicBezTo>
                    <a:pt x="1881" y="807"/>
                    <a:pt x="1839" y="808"/>
                    <a:pt x="1867" y="809"/>
                  </a:cubicBezTo>
                  <a:cubicBezTo>
                    <a:pt x="1874" y="809"/>
                    <a:pt x="1847" y="811"/>
                    <a:pt x="1854" y="811"/>
                  </a:cubicBezTo>
                  <a:cubicBezTo>
                    <a:pt x="1887" y="812"/>
                    <a:pt x="1842" y="813"/>
                    <a:pt x="1854" y="814"/>
                  </a:cubicBezTo>
                  <a:cubicBezTo>
                    <a:pt x="1861" y="814"/>
                    <a:pt x="1880" y="814"/>
                    <a:pt x="1894" y="814"/>
                  </a:cubicBezTo>
                  <a:lnTo>
                    <a:pt x="1894" y="818"/>
                  </a:lnTo>
                  <a:cubicBezTo>
                    <a:pt x="1960" y="815"/>
                    <a:pt x="1969" y="808"/>
                    <a:pt x="2016" y="803"/>
                  </a:cubicBezTo>
                  <a:cubicBezTo>
                    <a:pt x="2036" y="795"/>
                    <a:pt x="2078" y="788"/>
                    <a:pt x="2123" y="787"/>
                  </a:cubicBezTo>
                  <a:cubicBezTo>
                    <a:pt x="2095" y="786"/>
                    <a:pt x="2129" y="785"/>
                    <a:pt x="2105" y="784"/>
                  </a:cubicBezTo>
                  <a:cubicBezTo>
                    <a:pt x="2122" y="784"/>
                    <a:pt x="2180" y="783"/>
                    <a:pt x="2144" y="784"/>
                  </a:cubicBezTo>
                  <a:lnTo>
                    <a:pt x="2144" y="784"/>
                  </a:lnTo>
                  <a:cubicBezTo>
                    <a:pt x="2144" y="786"/>
                    <a:pt x="2229" y="783"/>
                    <a:pt x="2185" y="785"/>
                  </a:cubicBezTo>
                  <a:cubicBezTo>
                    <a:pt x="2184" y="785"/>
                    <a:pt x="2193" y="788"/>
                    <a:pt x="2185" y="786"/>
                  </a:cubicBezTo>
                  <a:cubicBezTo>
                    <a:pt x="2237" y="788"/>
                    <a:pt x="2158" y="786"/>
                    <a:pt x="2144" y="787"/>
                  </a:cubicBezTo>
                  <a:cubicBezTo>
                    <a:pt x="2150" y="787"/>
                    <a:pt x="2155" y="788"/>
                    <a:pt x="2161" y="788"/>
                  </a:cubicBezTo>
                  <a:cubicBezTo>
                    <a:pt x="2155" y="788"/>
                    <a:pt x="2150" y="788"/>
                    <a:pt x="2144" y="788"/>
                  </a:cubicBezTo>
                  <a:cubicBezTo>
                    <a:pt x="2140" y="796"/>
                    <a:pt x="2166" y="790"/>
                    <a:pt x="2185" y="792"/>
                  </a:cubicBezTo>
                  <a:cubicBezTo>
                    <a:pt x="2183" y="790"/>
                    <a:pt x="2167" y="791"/>
                    <a:pt x="2167" y="791"/>
                  </a:cubicBezTo>
                  <a:cubicBezTo>
                    <a:pt x="2175" y="791"/>
                    <a:pt x="2180" y="790"/>
                    <a:pt x="2185" y="791"/>
                  </a:cubicBezTo>
                  <a:cubicBezTo>
                    <a:pt x="2171" y="791"/>
                    <a:pt x="2202" y="791"/>
                    <a:pt x="2203" y="792"/>
                  </a:cubicBezTo>
                  <a:cubicBezTo>
                    <a:pt x="2197" y="792"/>
                    <a:pt x="2191" y="792"/>
                    <a:pt x="2185" y="792"/>
                  </a:cubicBezTo>
                  <a:cubicBezTo>
                    <a:pt x="2222" y="801"/>
                    <a:pt x="2131" y="809"/>
                    <a:pt x="2102" y="816"/>
                  </a:cubicBezTo>
                  <a:cubicBezTo>
                    <a:pt x="2108" y="816"/>
                    <a:pt x="2114" y="816"/>
                    <a:pt x="2119" y="816"/>
                  </a:cubicBezTo>
                  <a:cubicBezTo>
                    <a:pt x="2114" y="816"/>
                    <a:pt x="2108" y="816"/>
                    <a:pt x="2102" y="816"/>
                  </a:cubicBezTo>
                  <a:lnTo>
                    <a:pt x="2102" y="819"/>
                  </a:lnTo>
                  <a:cubicBezTo>
                    <a:pt x="2121" y="820"/>
                    <a:pt x="2133" y="820"/>
                    <a:pt x="2149" y="820"/>
                  </a:cubicBezTo>
                  <a:cubicBezTo>
                    <a:pt x="2130" y="820"/>
                    <a:pt x="2116" y="821"/>
                    <a:pt x="2098" y="821"/>
                  </a:cubicBezTo>
                  <a:cubicBezTo>
                    <a:pt x="2115" y="821"/>
                    <a:pt x="2126" y="821"/>
                    <a:pt x="2144" y="821"/>
                  </a:cubicBezTo>
                  <a:cubicBezTo>
                    <a:pt x="2150" y="831"/>
                    <a:pt x="2117" y="825"/>
                    <a:pt x="2092" y="828"/>
                  </a:cubicBezTo>
                  <a:cubicBezTo>
                    <a:pt x="2102" y="833"/>
                    <a:pt x="2160" y="830"/>
                    <a:pt x="2123" y="831"/>
                  </a:cubicBezTo>
                  <a:lnTo>
                    <a:pt x="2123" y="831"/>
                  </a:lnTo>
                  <a:cubicBezTo>
                    <a:pt x="2141" y="832"/>
                    <a:pt x="2099" y="833"/>
                    <a:pt x="2113" y="834"/>
                  </a:cubicBezTo>
                  <a:cubicBezTo>
                    <a:pt x="2125" y="836"/>
                    <a:pt x="2088" y="840"/>
                    <a:pt x="2081" y="842"/>
                  </a:cubicBezTo>
                  <a:cubicBezTo>
                    <a:pt x="2087" y="842"/>
                    <a:pt x="2093" y="842"/>
                    <a:pt x="2099" y="842"/>
                  </a:cubicBezTo>
                  <a:cubicBezTo>
                    <a:pt x="2093" y="842"/>
                    <a:pt x="2087" y="842"/>
                    <a:pt x="2081" y="843"/>
                  </a:cubicBezTo>
                  <a:cubicBezTo>
                    <a:pt x="2071" y="845"/>
                    <a:pt x="2146" y="843"/>
                    <a:pt x="2102" y="844"/>
                  </a:cubicBezTo>
                  <a:lnTo>
                    <a:pt x="2102" y="844"/>
                  </a:lnTo>
                  <a:cubicBezTo>
                    <a:pt x="2056" y="846"/>
                    <a:pt x="2136" y="846"/>
                    <a:pt x="2072" y="846"/>
                  </a:cubicBezTo>
                  <a:cubicBezTo>
                    <a:pt x="2072" y="847"/>
                    <a:pt x="2074" y="847"/>
                    <a:pt x="2071" y="847"/>
                  </a:cubicBezTo>
                  <a:cubicBezTo>
                    <a:pt x="2059" y="848"/>
                    <a:pt x="2077" y="849"/>
                    <a:pt x="2069" y="850"/>
                  </a:cubicBezTo>
                  <a:cubicBezTo>
                    <a:pt x="2060" y="852"/>
                    <a:pt x="2090" y="854"/>
                    <a:pt x="2100" y="856"/>
                  </a:cubicBezTo>
                  <a:cubicBezTo>
                    <a:pt x="1977" y="860"/>
                    <a:pt x="1904" y="890"/>
                    <a:pt x="1748" y="887"/>
                  </a:cubicBezTo>
                  <a:cubicBezTo>
                    <a:pt x="1768" y="890"/>
                    <a:pt x="1682" y="893"/>
                    <a:pt x="1670" y="895"/>
                  </a:cubicBezTo>
                  <a:cubicBezTo>
                    <a:pt x="1617" y="895"/>
                    <a:pt x="1666" y="897"/>
                    <a:pt x="1629" y="897"/>
                  </a:cubicBezTo>
                  <a:cubicBezTo>
                    <a:pt x="1621" y="897"/>
                    <a:pt x="1649" y="898"/>
                    <a:pt x="1628" y="899"/>
                  </a:cubicBezTo>
                  <a:cubicBezTo>
                    <a:pt x="1574" y="901"/>
                    <a:pt x="1575" y="903"/>
                    <a:pt x="1569" y="906"/>
                  </a:cubicBezTo>
                  <a:cubicBezTo>
                    <a:pt x="1557" y="906"/>
                    <a:pt x="1528" y="906"/>
                    <a:pt x="1553" y="907"/>
                  </a:cubicBezTo>
                  <a:cubicBezTo>
                    <a:pt x="1560" y="907"/>
                    <a:pt x="1565" y="908"/>
                    <a:pt x="1560" y="908"/>
                  </a:cubicBezTo>
                  <a:cubicBezTo>
                    <a:pt x="1536" y="909"/>
                    <a:pt x="1552" y="910"/>
                    <a:pt x="1551" y="911"/>
                  </a:cubicBezTo>
                  <a:cubicBezTo>
                    <a:pt x="1518" y="921"/>
                    <a:pt x="1516" y="923"/>
                    <a:pt x="1480" y="928"/>
                  </a:cubicBezTo>
                  <a:cubicBezTo>
                    <a:pt x="1467" y="928"/>
                    <a:pt x="1500" y="929"/>
                    <a:pt x="1480" y="931"/>
                  </a:cubicBezTo>
                  <a:cubicBezTo>
                    <a:pt x="1467" y="931"/>
                    <a:pt x="1480" y="933"/>
                    <a:pt x="1477" y="934"/>
                  </a:cubicBezTo>
                  <a:cubicBezTo>
                    <a:pt x="1472" y="935"/>
                    <a:pt x="1495" y="937"/>
                    <a:pt x="1461" y="938"/>
                  </a:cubicBezTo>
                  <a:cubicBezTo>
                    <a:pt x="1484" y="940"/>
                    <a:pt x="1448" y="941"/>
                    <a:pt x="1455" y="943"/>
                  </a:cubicBezTo>
                  <a:cubicBezTo>
                    <a:pt x="1463" y="944"/>
                    <a:pt x="1461" y="946"/>
                    <a:pt x="1436" y="947"/>
                  </a:cubicBezTo>
                  <a:cubicBezTo>
                    <a:pt x="1477" y="948"/>
                    <a:pt x="1424" y="949"/>
                    <a:pt x="1434" y="950"/>
                  </a:cubicBezTo>
                  <a:cubicBezTo>
                    <a:pt x="1444" y="951"/>
                    <a:pt x="1429" y="953"/>
                    <a:pt x="1453" y="954"/>
                  </a:cubicBezTo>
                  <a:cubicBezTo>
                    <a:pt x="1416" y="958"/>
                    <a:pt x="1446" y="961"/>
                    <a:pt x="1436" y="965"/>
                  </a:cubicBezTo>
                  <a:cubicBezTo>
                    <a:pt x="1420" y="970"/>
                    <a:pt x="1413" y="973"/>
                    <a:pt x="1398" y="976"/>
                  </a:cubicBezTo>
                  <a:cubicBezTo>
                    <a:pt x="1406" y="978"/>
                    <a:pt x="1384" y="980"/>
                    <a:pt x="1396" y="983"/>
                  </a:cubicBezTo>
                  <a:cubicBezTo>
                    <a:pt x="1405" y="984"/>
                    <a:pt x="1362" y="986"/>
                    <a:pt x="1393" y="987"/>
                  </a:cubicBezTo>
                  <a:cubicBezTo>
                    <a:pt x="1397" y="987"/>
                    <a:pt x="1381" y="988"/>
                    <a:pt x="1372" y="988"/>
                  </a:cubicBezTo>
                  <a:cubicBezTo>
                    <a:pt x="1333" y="994"/>
                    <a:pt x="1359" y="993"/>
                    <a:pt x="1297" y="997"/>
                  </a:cubicBezTo>
                  <a:cubicBezTo>
                    <a:pt x="1289" y="998"/>
                    <a:pt x="1256" y="998"/>
                    <a:pt x="1287" y="999"/>
                  </a:cubicBezTo>
                  <a:cubicBezTo>
                    <a:pt x="1293" y="1000"/>
                    <a:pt x="1291" y="1000"/>
                    <a:pt x="1290" y="1001"/>
                  </a:cubicBezTo>
                  <a:cubicBezTo>
                    <a:pt x="1281" y="1004"/>
                    <a:pt x="1312" y="1008"/>
                    <a:pt x="1269" y="1011"/>
                  </a:cubicBezTo>
                  <a:cubicBezTo>
                    <a:pt x="1300" y="1013"/>
                    <a:pt x="1260" y="1011"/>
                    <a:pt x="1269" y="1016"/>
                  </a:cubicBezTo>
                  <a:cubicBezTo>
                    <a:pt x="1241" y="1014"/>
                    <a:pt x="1234" y="1015"/>
                    <a:pt x="1207" y="1020"/>
                  </a:cubicBezTo>
                  <a:cubicBezTo>
                    <a:pt x="1213" y="1020"/>
                    <a:pt x="1219" y="1020"/>
                    <a:pt x="1224" y="1020"/>
                  </a:cubicBezTo>
                  <a:cubicBezTo>
                    <a:pt x="1219" y="1020"/>
                    <a:pt x="1213" y="1020"/>
                    <a:pt x="1207" y="1020"/>
                  </a:cubicBezTo>
                  <a:cubicBezTo>
                    <a:pt x="1204" y="1021"/>
                    <a:pt x="1217" y="1022"/>
                    <a:pt x="1186" y="1022"/>
                  </a:cubicBezTo>
                  <a:cubicBezTo>
                    <a:pt x="1156" y="1026"/>
                    <a:pt x="1151" y="1027"/>
                    <a:pt x="1124" y="1029"/>
                  </a:cubicBezTo>
                  <a:cubicBezTo>
                    <a:pt x="1128" y="1029"/>
                    <a:pt x="1143" y="1029"/>
                    <a:pt x="1133" y="1029"/>
                  </a:cubicBezTo>
                  <a:cubicBezTo>
                    <a:pt x="1095" y="1029"/>
                    <a:pt x="1106" y="1030"/>
                    <a:pt x="1103" y="1031"/>
                  </a:cubicBezTo>
                  <a:cubicBezTo>
                    <a:pt x="1098" y="1031"/>
                    <a:pt x="1081" y="1032"/>
                    <a:pt x="1089" y="1033"/>
                  </a:cubicBezTo>
                  <a:cubicBezTo>
                    <a:pt x="1116" y="1034"/>
                    <a:pt x="1063" y="1034"/>
                    <a:pt x="1063" y="1035"/>
                  </a:cubicBezTo>
                  <a:cubicBezTo>
                    <a:pt x="1069" y="1035"/>
                    <a:pt x="1075" y="1036"/>
                    <a:pt x="1081" y="1036"/>
                  </a:cubicBezTo>
                  <a:cubicBezTo>
                    <a:pt x="1068" y="1036"/>
                    <a:pt x="1056" y="1037"/>
                    <a:pt x="1044" y="1037"/>
                  </a:cubicBezTo>
                  <a:cubicBezTo>
                    <a:pt x="1079" y="1038"/>
                    <a:pt x="1023" y="1039"/>
                    <a:pt x="1039" y="1040"/>
                  </a:cubicBezTo>
                  <a:cubicBezTo>
                    <a:pt x="1066" y="1042"/>
                    <a:pt x="995" y="1041"/>
                    <a:pt x="1000" y="1044"/>
                  </a:cubicBezTo>
                  <a:cubicBezTo>
                    <a:pt x="1030" y="1046"/>
                    <a:pt x="974" y="1047"/>
                    <a:pt x="1010" y="1050"/>
                  </a:cubicBezTo>
                  <a:cubicBezTo>
                    <a:pt x="1017" y="1053"/>
                    <a:pt x="975" y="1052"/>
                    <a:pt x="957" y="1050"/>
                  </a:cubicBezTo>
                  <a:cubicBezTo>
                    <a:pt x="957" y="1052"/>
                    <a:pt x="954" y="1053"/>
                    <a:pt x="958" y="1054"/>
                  </a:cubicBezTo>
                  <a:cubicBezTo>
                    <a:pt x="933" y="1060"/>
                    <a:pt x="994" y="1059"/>
                    <a:pt x="942" y="1063"/>
                  </a:cubicBezTo>
                  <a:cubicBezTo>
                    <a:pt x="962" y="1065"/>
                    <a:pt x="918" y="1067"/>
                    <a:pt x="975" y="1068"/>
                  </a:cubicBezTo>
                  <a:cubicBezTo>
                    <a:pt x="969" y="1069"/>
                    <a:pt x="956" y="1069"/>
                    <a:pt x="958" y="1070"/>
                  </a:cubicBezTo>
                  <a:cubicBezTo>
                    <a:pt x="985" y="1070"/>
                    <a:pt x="964" y="1071"/>
                    <a:pt x="957" y="1072"/>
                  </a:cubicBezTo>
                  <a:cubicBezTo>
                    <a:pt x="951" y="1073"/>
                    <a:pt x="926" y="1073"/>
                    <a:pt x="956" y="1074"/>
                  </a:cubicBezTo>
                  <a:cubicBezTo>
                    <a:pt x="939" y="1074"/>
                    <a:pt x="933" y="1075"/>
                    <a:pt x="936" y="1076"/>
                  </a:cubicBezTo>
                  <a:cubicBezTo>
                    <a:pt x="945" y="1075"/>
                    <a:pt x="951" y="1077"/>
                    <a:pt x="957" y="1079"/>
                  </a:cubicBezTo>
                  <a:cubicBezTo>
                    <a:pt x="959" y="1080"/>
                    <a:pt x="968" y="1082"/>
                    <a:pt x="955" y="1082"/>
                  </a:cubicBezTo>
                  <a:cubicBezTo>
                    <a:pt x="928" y="1084"/>
                    <a:pt x="970" y="1084"/>
                    <a:pt x="957" y="1085"/>
                  </a:cubicBezTo>
                  <a:cubicBezTo>
                    <a:pt x="864" y="1090"/>
                    <a:pt x="913" y="1098"/>
                    <a:pt x="825" y="1099"/>
                  </a:cubicBezTo>
                  <a:cubicBezTo>
                    <a:pt x="855" y="1099"/>
                    <a:pt x="879" y="1100"/>
                    <a:pt x="895" y="1099"/>
                  </a:cubicBezTo>
                  <a:cubicBezTo>
                    <a:pt x="889" y="1099"/>
                    <a:pt x="883" y="1098"/>
                    <a:pt x="878" y="1098"/>
                  </a:cubicBezTo>
                  <a:cubicBezTo>
                    <a:pt x="892" y="1098"/>
                    <a:pt x="927" y="1097"/>
                    <a:pt x="895" y="1098"/>
                  </a:cubicBezTo>
                  <a:lnTo>
                    <a:pt x="895" y="1099"/>
                  </a:lnTo>
                  <a:cubicBezTo>
                    <a:pt x="902" y="1099"/>
                    <a:pt x="909" y="1099"/>
                    <a:pt x="916" y="1100"/>
                  </a:cubicBezTo>
                  <a:cubicBezTo>
                    <a:pt x="882" y="1100"/>
                    <a:pt x="917" y="1101"/>
                    <a:pt x="904" y="1102"/>
                  </a:cubicBezTo>
                  <a:cubicBezTo>
                    <a:pt x="891" y="1103"/>
                    <a:pt x="897" y="1104"/>
                    <a:pt x="895" y="1105"/>
                  </a:cubicBezTo>
                  <a:cubicBezTo>
                    <a:pt x="893" y="1106"/>
                    <a:pt x="895" y="1107"/>
                    <a:pt x="876" y="1108"/>
                  </a:cubicBezTo>
                  <a:cubicBezTo>
                    <a:pt x="866" y="1109"/>
                    <a:pt x="886" y="1110"/>
                    <a:pt x="883" y="1111"/>
                  </a:cubicBezTo>
                  <a:cubicBezTo>
                    <a:pt x="881" y="1111"/>
                    <a:pt x="905" y="1112"/>
                    <a:pt x="863" y="1112"/>
                  </a:cubicBezTo>
                  <a:cubicBezTo>
                    <a:pt x="815" y="1113"/>
                    <a:pt x="916" y="1116"/>
                    <a:pt x="891" y="1117"/>
                  </a:cubicBezTo>
                  <a:cubicBezTo>
                    <a:pt x="884" y="1117"/>
                    <a:pt x="830" y="1118"/>
                    <a:pt x="874" y="1119"/>
                  </a:cubicBezTo>
                  <a:cubicBezTo>
                    <a:pt x="840" y="1121"/>
                    <a:pt x="856" y="1117"/>
                    <a:pt x="853" y="1128"/>
                  </a:cubicBezTo>
                  <a:cubicBezTo>
                    <a:pt x="853" y="1129"/>
                    <a:pt x="865" y="1130"/>
                    <a:pt x="851" y="1131"/>
                  </a:cubicBezTo>
                  <a:cubicBezTo>
                    <a:pt x="818" y="1132"/>
                    <a:pt x="866" y="1132"/>
                    <a:pt x="853" y="1133"/>
                  </a:cubicBezTo>
                  <a:cubicBezTo>
                    <a:pt x="847" y="1134"/>
                    <a:pt x="841" y="1134"/>
                    <a:pt x="834" y="1134"/>
                  </a:cubicBezTo>
                  <a:cubicBezTo>
                    <a:pt x="821" y="1135"/>
                    <a:pt x="800" y="1135"/>
                    <a:pt x="823" y="1140"/>
                  </a:cubicBezTo>
                  <a:cubicBezTo>
                    <a:pt x="829" y="1141"/>
                    <a:pt x="786" y="1142"/>
                    <a:pt x="831" y="1143"/>
                  </a:cubicBezTo>
                  <a:cubicBezTo>
                    <a:pt x="815" y="1145"/>
                    <a:pt x="746" y="1147"/>
                    <a:pt x="795" y="1150"/>
                  </a:cubicBezTo>
                  <a:cubicBezTo>
                    <a:pt x="807" y="1151"/>
                    <a:pt x="803" y="1151"/>
                    <a:pt x="794" y="1151"/>
                  </a:cubicBezTo>
                  <a:cubicBezTo>
                    <a:pt x="760" y="1154"/>
                    <a:pt x="787" y="1157"/>
                    <a:pt x="750" y="1159"/>
                  </a:cubicBezTo>
                  <a:cubicBezTo>
                    <a:pt x="800" y="1161"/>
                    <a:pt x="742" y="1163"/>
                    <a:pt x="789" y="1165"/>
                  </a:cubicBezTo>
                  <a:cubicBezTo>
                    <a:pt x="797" y="1165"/>
                    <a:pt x="783" y="1166"/>
                    <a:pt x="778" y="1167"/>
                  </a:cubicBezTo>
                  <a:cubicBezTo>
                    <a:pt x="789" y="1168"/>
                    <a:pt x="894" y="1168"/>
                    <a:pt x="853" y="1168"/>
                  </a:cubicBezTo>
                  <a:lnTo>
                    <a:pt x="853" y="1168"/>
                  </a:lnTo>
                  <a:cubicBezTo>
                    <a:pt x="884" y="1170"/>
                    <a:pt x="872" y="1171"/>
                    <a:pt x="884" y="1173"/>
                  </a:cubicBezTo>
                  <a:cubicBezTo>
                    <a:pt x="895" y="1174"/>
                    <a:pt x="877" y="1173"/>
                    <a:pt x="874" y="1173"/>
                  </a:cubicBezTo>
                  <a:cubicBezTo>
                    <a:pt x="879" y="1173"/>
                    <a:pt x="893" y="1173"/>
                    <a:pt x="884" y="1173"/>
                  </a:cubicBezTo>
                  <a:cubicBezTo>
                    <a:pt x="826" y="1174"/>
                    <a:pt x="807" y="1173"/>
                    <a:pt x="754" y="1170"/>
                  </a:cubicBezTo>
                  <a:lnTo>
                    <a:pt x="754" y="1175"/>
                  </a:lnTo>
                  <a:cubicBezTo>
                    <a:pt x="787" y="1172"/>
                    <a:pt x="870" y="1182"/>
                    <a:pt x="776" y="1184"/>
                  </a:cubicBezTo>
                  <a:cubicBezTo>
                    <a:pt x="744" y="1185"/>
                    <a:pt x="741" y="1168"/>
                    <a:pt x="687" y="1182"/>
                  </a:cubicBezTo>
                  <a:cubicBezTo>
                    <a:pt x="669" y="1196"/>
                    <a:pt x="642" y="1193"/>
                    <a:pt x="644" y="1199"/>
                  </a:cubicBezTo>
                  <a:cubicBezTo>
                    <a:pt x="579" y="1218"/>
                    <a:pt x="707" y="1217"/>
                    <a:pt x="747" y="1217"/>
                  </a:cubicBezTo>
                  <a:cubicBezTo>
                    <a:pt x="683" y="1217"/>
                    <a:pt x="753" y="1219"/>
                    <a:pt x="709" y="1219"/>
                  </a:cubicBezTo>
                  <a:cubicBezTo>
                    <a:pt x="724" y="1220"/>
                    <a:pt x="787" y="1220"/>
                    <a:pt x="767" y="1212"/>
                  </a:cubicBezTo>
                  <a:cubicBezTo>
                    <a:pt x="753" y="1210"/>
                    <a:pt x="782" y="1209"/>
                    <a:pt x="770" y="1208"/>
                  </a:cubicBezTo>
                  <a:cubicBezTo>
                    <a:pt x="756" y="1206"/>
                    <a:pt x="812" y="1205"/>
                    <a:pt x="775" y="1203"/>
                  </a:cubicBezTo>
                  <a:cubicBezTo>
                    <a:pt x="810" y="1203"/>
                    <a:pt x="747" y="1202"/>
                    <a:pt x="777" y="1201"/>
                  </a:cubicBezTo>
                  <a:cubicBezTo>
                    <a:pt x="809" y="1200"/>
                    <a:pt x="747" y="1199"/>
                    <a:pt x="773" y="1199"/>
                  </a:cubicBezTo>
                  <a:cubicBezTo>
                    <a:pt x="801" y="1198"/>
                    <a:pt x="785" y="1197"/>
                    <a:pt x="791" y="1196"/>
                  </a:cubicBezTo>
                  <a:cubicBezTo>
                    <a:pt x="795" y="1195"/>
                    <a:pt x="822" y="1195"/>
                    <a:pt x="792" y="1194"/>
                  </a:cubicBezTo>
                  <a:cubicBezTo>
                    <a:pt x="836" y="1189"/>
                    <a:pt x="830" y="1186"/>
                    <a:pt x="895" y="1180"/>
                  </a:cubicBezTo>
                  <a:cubicBezTo>
                    <a:pt x="857" y="1179"/>
                    <a:pt x="908" y="1178"/>
                    <a:pt x="877" y="1177"/>
                  </a:cubicBezTo>
                  <a:cubicBezTo>
                    <a:pt x="959" y="1179"/>
                    <a:pt x="970" y="1178"/>
                    <a:pt x="1031" y="1164"/>
                  </a:cubicBezTo>
                  <a:cubicBezTo>
                    <a:pt x="1058" y="1162"/>
                    <a:pt x="1027" y="1162"/>
                    <a:pt x="1029" y="1160"/>
                  </a:cubicBezTo>
                  <a:cubicBezTo>
                    <a:pt x="1035" y="1158"/>
                    <a:pt x="1042" y="1160"/>
                    <a:pt x="1041" y="1153"/>
                  </a:cubicBezTo>
                  <a:cubicBezTo>
                    <a:pt x="1067" y="1156"/>
                    <a:pt x="1140" y="1151"/>
                    <a:pt x="1103" y="1153"/>
                  </a:cubicBezTo>
                  <a:lnTo>
                    <a:pt x="1103" y="1153"/>
                  </a:lnTo>
                  <a:cubicBezTo>
                    <a:pt x="1104" y="1155"/>
                    <a:pt x="1117" y="1156"/>
                    <a:pt x="1106" y="1157"/>
                  </a:cubicBezTo>
                  <a:cubicBezTo>
                    <a:pt x="1096" y="1159"/>
                    <a:pt x="1132" y="1158"/>
                    <a:pt x="1124" y="1165"/>
                  </a:cubicBezTo>
                  <a:cubicBezTo>
                    <a:pt x="1140" y="1165"/>
                    <a:pt x="1149" y="1165"/>
                    <a:pt x="1161" y="1164"/>
                  </a:cubicBezTo>
                  <a:lnTo>
                    <a:pt x="1161" y="1169"/>
                  </a:lnTo>
                  <a:cubicBezTo>
                    <a:pt x="1143" y="1169"/>
                    <a:pt x="1133" y="1170"/>
                    <a:pt x="1124" y="1170"/>
                  </a:cubicBezTo>
                  <a:cubicBezTo>
                    <a:pt x="1162" y="1171"/>
                    <a:pt x="1098" y="1173"/>
                    <a:pt x="1144" y="1173"/>
                  </a:cubicBezTo>
                  <a:cubicBezTo>
                    <a:pt x="1077" y="1176"/>
                    <a:pt x="1175" y="1178"/>
                    <a:pt x="1106" y="1180"/>
                  </a:cubicBezTo>
                  <a:cubicBezTo>
                    <a:pt x="1140" y="1183"/>
                    <a:pt x="1115" y="1189"/>
                    <a:pt x="1125" y="1193"/>
                  </a:cubicBezTo>
                  <a:cubicBezTo>
                    <a:pt x="1130" y="1195"/>
                    <a:pt x="1095" y="1194"/>
                    <a:pt x="1082" y="1195"/>
                  </a:cubicBezTo>
                  <a:cubicBezTo>
                    <a:pt x="1082" y="1199"/>
                    <a:pt x="1088" y="1203"/>
                    <a:pt x="1079" y="1207"/>
                  </a:cubicBezTo>
                  <a:cubicBezTo>
                    <a:pt x="1076" y="1208"/>
                    <a:pt x="1099" y="1208"/>
                    <a:pt x="1092" y="1210"/>
                  </a:cubicBezTo>
                  <a:cubicBezTo>
                    <a:pt x="1076" y="1212"/>
                    <a:pt x="1051" y="1215"/>
                    <a:pt x="1061" y="1218"/>
                  </a:cubicBezTo>
                  <a:cubicBezTo>
                    <a:pt x="1068" y="1220"/>
                    <a:pt x="1047" y="1222"/>
                    <a:pt x="1078" y="1224"/>
                  </a:cubicBezTo>
                  <a:cubicBezTo>
                    <a:pt x="1034" y="1226"/>
                    <a:pt x="1087" y="1229"/>
                    <a:pt x="1048" y="1231"/>
                  </a:cubicBezTo>
                  <a:cubicBezTo>
                    <a:pt x="1063" y="1233"/>
                    <a:pt x="1037" y="1235"/>
                    <a:pt x="1040" y="1237"/>
                  </a:cubicBezTo>
                  <a:cubicBezTo>
                    <a:pt x="1043" y="1241"/>
                    <a:pt x="1039" y="1244"/>
                    <a:pt x="1041" y="1250"/>
                  </a:cubicBezTo>
                  <a:cubicBezTo>
                    <a:pt x="1041" y="1250"/>
                    <a:pt x="977" y="1248"/>
                    <a:pt x="1012" y="1250"/>
                  </a:cubicBezTo>
                  <a:cubicBezTo>
                    <a:pt x="1032" y="1251"/>
                    <a:pt x="987" y="1252"/>
                    <a:pt x="1020" y="1253"/>
                  </a:cubicBezTo>
                  <a:cubicBezTo>
                    <a:pt x="982" y="1254"/>
                    <a:pt x="1044" y="1256"/>
                    <a:pt x="1000" y="1256"/>
                  </a:cubicBezTo>
                  <a:cubicBezTo>
                    <a:pt x="1038" y="1258"/>
                    <a:pt x="1007" y="1259"/>
                    <a:pt x="1008" y="1260"/>
                  </a:cubicBezTo>
                  <a:cubicBezTo>
                    <a:pt x="1009" y="1261"/>
                    <a:pt x="1011" y="1262"/>
                    <a:pt x="999" y="1264"/>
                  </a:cubicBezTo>
                  <a:cubicBezTo>
                    <a:pt x="1039" y="1265"/>
                    <a:pt x="1024" y="1267"/>
                    <a:pt x="1016" y="1269"/>
                  </a:cubicBezTo>
                  <a:cubicBezTo>
                    <a:pt x="1007" y="1271"/>
                    <a:pt x="982" y="1273"/>
                    <a:pt x="936" y="1274"/>
                  </a:cubicBezTo>
                  <a:cubicBezTo>
                    <a:pt x="936" y="1294"/>
                    <a:pt x="937" y="1282"/>
                    <a:pt x="999" y="1286"/>
                  </a:cubicBezTo>
                  <a:cubicBezTo>
                    <a:pt x="999" y="1281"/>
                    <a:pt x="999" y="1282"/>
                    <a:pt x="991" y="1282"/>
                  </a:cubicBezTo>
                  <a:cubicBezTo>
                    <a:pt x="954" y="1281"/>
                    <a:pt x="997" y="1280"/>
                    <a:pt x="990" y="1279"/>
                  </a:cubicBezTo>
                  <a:cubicBezTo>
                    <a:pt x="983" y="1278"/>
                    <a:pt x="992" y="1277"/>
                    <a:pt x="1029" y="1276"/>
                  </a:cubicBezTo>
                  <a:cubicBezTo>
                    <a:pt x="1041" y="1278"/>
                    <a:pt x="1071" y="1276"/>
                    <a:pt x="1060" y="1283"/>
                  </a:cubicBezTo>
                  <a:cubicBezTo>
                    <a:pt x="1057" y="1284"/>
                    <a:pt x="1090" y="1285"/>
                    <a:pt x="1061" y="1286"/>
                  </a:cubicBezTo>
                  <a:cubicBezTo>
                    <a:pt x="1074" y="1287"/>
                    <a:pt x="1087" y="1287"/>
                    <a:pt x="1094" y="1287"/>
                  </a:cubicBezTo>
                  <a:cubicBezTo>
                    <a:pt x="1090" y="1288"/>
                    <a:pt x="1075" y="1289"/>
                    <a:pt x="1084" y="1290"/>
                  </a:cubicBezTo>
                  <a:cubicBezTo>
                    <a:pt x="1113" y="1292"/>
                    <a:pt x="1098" y="1294"/>
                    <a:pt x="1103" y="1296"/>
                  </a:cubicBezTo>
                  <a:cubicBezTo>
                    <a:pt x="1134" y="1300"/>
                    <a:pt x="1085" y="1299"/>
                    <a:pt x="1112" y="1301"/>
                  </a:cubicBezTo>
                  <a:cubicBezTo>
                    <a:pt x="1149" y="1305"/>
                    <a:pt x="1145" y="1302"/>
                    <a:pt x="1145" y="1314"/>
                  </a:cubicBezTo>
                  <a:cubicBezTo>
                    <a:pt x="1161" y="1314"/>
                    <a:pt x="1173" y="1314"/>
                    <a:pt x="1186" y="1314"/>
                  </a:cubicBezTo>
                  <a:cubicBezTo>
                    <a:pt x="1186" y="1322"/>
                    <a:pt x="1189" y="1318"/>
                    <a:pt x="1198" y="1322"/>
                  </a:cubicBezTo>
                  <a:cubicBezTo>
                    <a:pt x="1198" y="1323"/>
                    <a:pt x="1171" y="1323"/>
                    <a:pt x="1187" y="1324"/>
                  </a:cubicBezTo>
                  <a:cubicBezTo>
                    <a:pt x="1202" y="1325"/>
                    <a:pt x="1187" y="1326"/>
                    <a:pt x="1194" y="1326"/>
                  </a:cubicBezTo>
                  <a:cubicBezTo>
                    <a:pt x="1214" y="1327"/>
                    <a:pt x="1177" y="1328"/>
                    <a:pt x="1205" y="1329"/>
                  </a:cubicBezTo>
                  <a:cubicBezTo>
                    <a:pt x="1180" y="1329"/>
                    <a:pt x="1224" y="1331"/>
                    <a:pt x="1162" y="1331"/>
                  </a:cubicBezTo>
                  <a:cubicBezTo>
                    <a:pt x="1124" y="1330"/>
                    <a:pt x="1112" y="1333"/>
                    <a:pt x="1141" y="1333"/>
                  </a:cubicBezTo>
                  <a:cubicBezTo>
                    <a:pt x="1135" y="1333"/>
                    <a:pt x="1130" y="1334"/>
                    <a:pt x="1124" y="1334"/>
                  </a:cubicBezTo>
                  <a:cubicBezTo>
                    <a:pt x="1147" y="1335"/>
                    <a:pt x="1141" y="1336"/>
                    <a:pt x="1097" y="1336"/>
                  </a:cubicBezTo>
                  <a:cubicBezTo>
                    <a:pt x="1072" y="1337"/>
                    <a:pt x="1094" y="1336"/>
                    <a:pt x="1103" y="1336"/>
                  </a:cubicBezTo>
                  <a:cubicBezTo>
                    <a:pt x="1088" y="1337"/>
                    <a:pt x="1104" y="1336"/>
                    <a:pt x="1103" y="1334"/>
                  </a:cubicBezTo>
                  <a:cubicBezTo>
                    <a:pt x="1070" y="1333"/>
                    <a:pt x="1084" y="1334"/>
                    <a:pt x="1041" y="1336"/>
                  </a:cubicBezTo>
                  <a:cubicBezTo>
                    <a:pt x="1054" y="1337"/>
                    <a:pt x="1005" y="1338"/>
                    <a:pt x="1041" y="1339"/>
                  </a:cubicBezTo>
                  <a:cubicBezTo>
                    <a:pt x="1055" y="1350"/>
                    <a:pt x="1080" y="1348"/>
                    <a:pt x="1121" y="1355"/>
                  </a:cubicBezTo>
                  <a:cubicBezTo>
                    <a:pt x="1087" y="1356"/>
                    <a:pt x="1120" y="1357"/>
                    <a:pt x="1121" y="1358"/>
                  </a:cubicBezTo>
                  <a:cubicBezTo>
                    <a:pt x="1123" y="1359"/>
                    <a:pt x="1129" y="1361"/>
                    <a:pt x="1137" y="1362"/>
                  </a:cubicBezTo>
                  <a:cubicBezTo>
                    <a:pt x="1106" y="1366"/>
                    <a:pt x="1168" y="1366"/>
                    <a:pt x="1088" y="1369"/>
                  </a:cubicBezTo>
                  <a:cubicBezTo>
                    <a:pt x="1078" y="1369"/>
                    <a:pt x="1017" y="1371"/>
                    <a:pt x="1056" y="1373"/>
                  </a:cubicBezTo>
                  <a:cubicBezTo>
                    <a:pt x="1067" y="1373"/>
                    <a:pt x="1052" y="1375"/>
                    <a:pt x="1039" y="1376"/>
                  </a:cubicBezTo>
                  <a:cubicBezTo>
                    <a:pt x="1023" y="1377"/>
                    <a:pt x="1065" y="1378"/>
                    <a:pt x="1050" y="1379"/>
                  </a:cubicBezTo>
                  <a:cubicBezTo>
                    <a:pt x="1037" y="1380"/>
                    <a:pt x="1043" y="1381"/>
                    <a:pt x="1044" y="1384"/>
                  </a:cubicBezTo>
                  <a:cubicBezTo>
                    <a:pt x="1044" y="1384"/>
                    <a:pt x="1042" y="1383"/>
                    <a:pt x="1041" y="1383"/>
                  </a:cubicBezTo>
                  <a:cubicBezTo>
                    <a:pt x="1090" y="1389"/>
                    <a:pt x="966" y="1376"/>
                    <a:pt x="936" y="1375"/>
                  </a:cubicBezTo>
                  <a:lnTo>
                    <a:pt x="936" y="1376"/>
                  </a:lnTo>
                  <a:cubicBezTo>
                    <a:pt x="942" y="1377"/>
                    <a:pt x="948" y="1377"/>
                    <a:pt x="954" y="1377"/>
                  </a:cubicBezTo>
                  <a:cubicBezTo>
                    <a:pt x="948" y="1377"/>
                    <a:pt x="942" y="1377"/>
                    <a:pt x="936" y="1377"/>
                  </a:cubicBezTo>
                  <a:cubicBezTo>
                    <a:pt x="1014" y="1384"/>
                    <a:pt x="1065" y="1411"/>
                    <a:pt x="1145" y="1412"/>
                  </a:cubicBezTo>
                  <a:cubicBezTo>
                    <a:pt x="1146" y="1414"/>
                    <a:pt x="1142" y="1416"/>
                    <a:pt x="1145" y="1417"/>
                  </a:cubicBezTo>
                  <a:cubicBezTo>
                    <a:pt x="1148" y="1418"/>
                    <a:pt x="1134" y="1419"/>
                    <a:pt x="1157" y="1420"/>
                  </a:cubicBezTo>
                  <a:cubicBezTo>
                    <a:pt x="1168" y="1420"/>
                    <a:pt x="1145" y="1421"/>
                    <a:pt x="1163" y="1422"/>
                  </a:cubicBezTo>
                  <a:cubicBezTo>
                    <a:pt x="1175" y="1423"/>
                    <a:pt x="1159" y="1424"/>
                    <a:pt x="1167" y="1425"/>
                  </a:cubicBezTo>
                  <a:cubicBezTo>
                    <a:pt x="1135" y="1432"/>
                    <a:pt x="970" y="1416"/>
                    <a:pt x="898" y="1410"/>
                  </a:cubicBezTo>
                  <a:cubicBezTo>
                    <a:pt x="929" y="1411"/>
                    <a:pt x="848" y="1411"/>
                    <a:pt x="892" y="1412"/>
                  </a:cubicBezTo>
                  <a:cubicBezTo>
                    <a:pt x="890" y="1415"/>
                    <a:pt x="899" y="1418"/>
                    <a:pt x="957" y="1421"/>
                  </a:cubicBezTo>
                  <a:cubicBezTo>
                    <a:pt x="960" y="1426"/>
                    <a:pt x="1008" y="1429"/>
                    <a:pt x="1025" y="1435"/>
                  </a:cubicBezTo>
                  <a:cubicBezTo>
                    <a:pt x="1059" y="1436"/>
                    <a:pt x="1003" y="1437"/>
                    <a:pt x="1032" y="1437"/>
                  </a:cubicBezTo>
                  <a:cubicBezTo>
                    <a:pt x="1043" y="1438"/>
                    <a:pt x="1020" y="1439"/>
                    <a:pt x="1038" y="1439"/>
                  </a:cubicBezTo>
                  <a:cubicBezTo>
                    <a:pt x="1050" y="1440"/>
                    <a:pt x="1035" y="1441"/>
                    <a:pt x="1042" y="1442"/>
                  </a:cubicBezTo>
                  <a:cubicBezTo>
                    <a:pt x="1049" y="1443"/>
                    <a:pt x="1056" y="1443"/>
                    <a:pt x="1045" y="1444"/>
                  </a:cubicBezTo>
                  <a:cubicBezTo>
                    <a:pt x="1085" y="1445"/>
                    <a:pt x="1017" y="1446"/>
                    <a:pt x="1055" y="1446"/>
                  </a:cubicBezTo>
                  <a:cubicBezTo>
                    <a:pt x="1064" y="1449"/>
                    <a:pt x="1074" y="1451"/>
                    <a:pt x="1081" y="1454"/>
                  </a:cubicBezTo>
                  <a:cubicBezTo>
                    <a:pt x="1073" y="1457"/>
                    <a:pt x="1007" y="1457"/>
                    <a:pt x="1055" y="1459"/>
                  </a:cubicBezTo>
                  <a:cubicBezTo>
                    <a:pt x="1109" y="1460"/>
                    <a:pt x="1053" y="1464"/>
                    <a:pt x="1114" y="1468"/>
                  </a:cubicBezTo>
                  <a:cubicBezTo>
                    <a:pt x="1124" y="1469"/>
                    <a:pt x="1113" y="1469"/>
                    <a:pt x="1106" y="1469"/>
                  </a:cubicBezTo>
                  <a:cubicBezTo>
                    <a:pt x="1140" y="1470"/>
                    <a:pt x="1100" y="1471"/>
                    <a:pt x="1114" y="1471"/>
                  </a:cubicBezTo>
                  <a:cubicBezTo>
                    <a:pt x="1129" y="1472"/>
                    <a:pt x="1110" y="1474"/>
                    <a:pt x="1127" y="1475"/>
                  </a:cubicBezTo>
                  <a:cubicBezTo>
                    <a:pt x="1159" y="1476"/>
                    <a:pt x="1106" y="1477"/>
                    <a:pt x="1127" y="1477"/>
                  </a:cubicBezTo>
                  <a:cubicBezTo>
                    <a:pt x="1152" y="1478"/>
                    <a:pt x="1124" y="1479"/>
                    <a:pt x="1141" y="1480"/>
                  </a:cubicBezTo>
                  <a:cubicBezTo>
                    <a:pt x="1160" y="1481"/>
                    <a:pt x="1140" y="1482"/>
                    <a:pt x="1145" y="1489"/>
                  </a:cubicBezTo>
                  <a:cubicBezTo>
                    <a:pt x="1163" y="1489"/>
                    <a:pt x="1175" y="1490"/>
                    <a:pt x="1188" y="1490"/>
                  </a:cubicBezTo>
                  <a:cubicBezTo>
                    <a:pt x="1166" y="1491"/>
                    <a:pt x="1134" y="1491"/>
                    <a:pt x="1145" y="1493"/>
                  </a:cubicBezTo>
                  <a:cubicBezTo>
                    <a:pt x="1154" y="1494"/>
                    <a:pt x="1167" y="1495"/>
                    <a:pt x="1145" y="1496"/>
                  </a:cubicBezTo>
                  <a:cubicBezTo>
                    <a:pt x="1180" y="1497"/>
                    <a:pt x="1137" y="1498"/>
                    <a:pt x="1155" y="1498"/>
                  </a:cubicBezTo>
                  <a:cubicBezTo>
                    <a:pt x="1179" y="1498"/>
                    <a:pt x="1197" y="1498"/>
                    <a:pt x="1168" y="1499"/>
                  </a:cubicBezTo>
                  <a:cubicBezTo>
                    <a:pt x="1198" y="1500"/>
                    <a:pt x="1153" y="1501"/>
                    <a:pt x="1165" y="1502"/>
                  </a:cubicBezTo>
                  <a:cubicBezTo>
                    <a:pt x="1171" y="1502"/>
                    <a:pt x="1177" y="1502"/>
                    <a:pt x="1183" y="1503"/>
                  </a:cubicBezTo>
                  <a:cubicBezTo>
                    <a:pt x="1173" y="1503"/>
                    <a:pt x="1165" y="1502"/>
                    <a:pt x="1155" y="1506"/>
                  </a:cubicBezTo>
                  <a:cubicBezTo>
                    <a:pt x="1158" y="1506"/>
                    <a:pt x="1170" y="1507"/>
                    <a:pt x="1182" y="1507"/>
                  </a:cubicBezTo>
                  <a:cubicBezTo>
                    <a:pt x="1177" y="1508"/>
                    <a:pt x="1162" y="1508"/>
                    <a:pt x="1167" y="1509"/>
                  </a:cubicBezTo>
                  <a:cubicBezTo>
                    <a:pt x="1204" y="1511"/>
                    <a:pt x="1188" y="1514"/>
                    <a:pt x="1164" y="1516"/>
                  </a:cubicBezTo>
                  <a:cubicBezTo>
                    <a:pt x="1177" y="1516"/>
                    <a:pt x="1189" y="1516"/>
                    <a:pt x="1207" y="1517"/>
                  </a:cubicBezTo>
                  <a:cubicBezTo>
                    <a:pt x="1211" y="1535"/>
                    <a:pt x="1193" y="1534"/>
                    <a:pt x="1231" y="1536"/>
                  </a:cubicBezTo>
                  <a:cubicBezTo>
                    <a:pt x="1277" y="1539"/>
                    <a:pt x="1224" y="1541"/>
                    <a:pt x="1210" y="1543"/>
                  </a:cubicBezTo>
                  <a:cubicBezTo>
                    <a:pt x="1225" y="1543"/>
                    <a:pt x="1237" y="1543"/>
                    <a:pt x="1243" y="1543"/>
                  </a:cubicBezTo>
                  <a:cubicBezTo>
                    <a:pt x="1234" y="1544"/>
                    <a:pt x="1211" y="1546"/>
                    <a:pt x="1219" y="1546"/>
                  </a:cubicBezTo>
                  <a:cubicBezTo>
                    <a:pt x="1234" y="1548"/>
                    <a:pt x="1225" y="1549"/>
                    <a:pt x="1233" y="1550"/>
                  </a:cubicBezTo>
                  <a:cubicBezTo>
                    <a:pt x="1241" y="1551"/>
                    <a:pt x="1227" y="1551"/>
                    <a:pt x="1228" y="1552"/>
                  </a:cubicBezTo>
                  <a:cubicBezTo>
                    <a:pt x="1230" y="1553"/>
                    <a:pt x="1249" y="1555"/>
                    <a:pt x="1236" y="1556"/>
                  </a:cubicBezTo>
                  <a:cubicBezTo>
                    <a:pt x="1228" y="1557"/>
                    <a:pt x="1260" y="1557"/>
                    <a:pt x="1229" y="1558"/>
                  </a:cubicBezTo>
                  <a:cubicBezTo>
                    <a:pt x="1225" y="1558"/>
                    <a:pt x="1238" y="1559"/>
                    <a:pt x="1239" y="1560"/>
                  </a:cubicBezTo>
                  <a:cubicBezTo>
                    <a:pt x="1239" y="1560"/>
                    <a:pt x="1226" y="1562"/>
                    <a:pt x="1232" y="1562"/>
                  </a:cubicBezTo>
                  <a:cubicBezTo>
                    <a:pt x="1259" y="1562"/>
                    <a:pt x="1214" y="1563"/>
                    <a:pt x="1246" y="1564"/>
                  </a:cubicBezTo>
                  <a:cubicBezTo>
                    <a:pt x="1260" y="1565"/>
                    <a:pt x="1246" y="1565"/>
                    <a:pt x="1249" y="1570"/>
                  </a:cubicBezTo>
                  <a:cubicBezTo>
                    <a:pt x="1246" y="1577"/>
                    <a:pt x="1260" y="1574"/>
                    <a:pt x="1228" y="1576"/>
                  </a:cubicBezTo>
                  <a:cubicBezTo>
                    <a:pt x="1262" y="1577"/>
                    <a:pt x="1212" y="1578"/>
                    <a:pt x="1229" y="1579"/>
                  </a:cubicBezTo>
                  <a:cubicBezTo>
                    <a:pt x="1244" y="1580"/>
                    <a:pt x="1235" y="1580"/>
                    <a:pt x="1230" y="1581"/>
                  </a:cubicBezTo>
                  <a:cubicBezTo>
                    <a:pt x="1225" y="1582"/>
                    <a:pt x="1245" y="1583"/>
                    <a:pt x="1241" y="1583"/>
                  </a:cubicBezTo>
                  <a:cubicBezTo>
                    <a:pt x="1207" y="1584"/>
                    <a:pt x="1272" y="1585"/>
                    <a:pt x="1232" y="1585"/>
                  </a:cubicBezTo>
                  <a:cubicBezTo>
                    <a:pt x="1245" y="1586"/>
                    <a:pt x="1232" y="1587"/>
                    <a:pt x="1234" y="1587"/>
                  </a:cubicBezTo>
                  <a:cubicBezTo>
                    <a:pt x="1265" y="1588"/>
                    <a:pt x="1219" y="1588"/>
                    <a:pt x="1236" y="1589"/>
                  </a:cubicBezTo>
                  <a:cubicBezTo>
                    <a:pt x="1257" y="1590"/>
                    <a:pt x="1258" y="1591"/>
                    <a:pt x="1239" y="1591"/>
                  </a:cubicBezTo>
                  <a:cubicBezTo>
                    <a:pt x="1211" y="1592"/>
                    <a:pt x="1246" y="1593"/>
                    <a:pt x="1243" y="1594"/>
                  </a:cubicBezTo>
                  <a:cubicBezTo>
                    <a:pt x="1191" y="1590"/>
                    <a:pt x="1225" y="1601"/>
                    <a:pt x="1186" y="1604"/>
                  </a:cubicBezTo>
                  <a:cubicBezTo>
                    <a:pt x="1187" y="1612"/>
                    <a:pt x="1141" y="1614"/>
                    <a:pt x="1126" y="1618"/>
                  </a:cubicBezTo>
                  <a:cubicBezTo>
                    <a:pt x="1162" y="1618"/>
                    <a:pt x="1104" y="1620"/>
                    <a:pt x="1144" y="1620"/>
                  </a:cubicBezTo>
                  <a:cubicBezTo>
                    <a:pt x="1114" y="1623"/>
                    <a:pt x="1100" y="1629"/>
                    <a:pt x="1041" y="1638"/>
                  </a:cubicBezTo>
                  <a:cubicBezTo>
                    <a:pt x="1046" y="1638"/>
                    <a:pt x="1052" y="1638"/>
                    <a:pt x="1058" y="1639"/>
                  </a:cubicBezTo>
                  <a:cubicBezTo>
                    <a:pt x="1039" y="1640"/>
                    <a:pt x="1006" y="1640"/>
                    <a:pt x="999" y="1653"/>
                  </a:cubicBezTo>
                  <a:cubicBezTo>
                    <a:pt x="976" y="1654"/>
                    <a:pt x="957" y="1655"/>
                    <a:pt x="942" y="1656"/>
                  </a:cubicBezTo>
                  <a:cubicBezTo>
                    <a:pt x="981" y="1659"/>
                    <a:pt x="921" y="1660"/>
                    <a:pt x="924" y="1662"/>
                  </a:cubicBezTo>
                  <a:cubicBezTo>
                    <a:pt x="925" y="1664"/>
                    <a:pt x="909" y="1665"/>
                    <a:pt x="917" y="1666"/>
                  </a:cubicBezTo>
                  <a:cubicBezTo>
                    <a:pt x="921" y="1667"/>
                    <a:pt x="883" y="1667"/>
                    <a:pt x="906" y="1668"/>
                  </a:cubicBezTo>
                  <a:cubicBezTo>
                    <a:pt x="900" y="1670"/>
                    <a:pt x="903" y="1670"/>
                    <a:pt x="882" y="1672"/>
                  </a:cubicBezTo>
                  <a:cubicBezTo>
                    <a:pt x="876" y="1673"/>
                    <a:pt x="895" y="1674"/>
                    <a:pt x="891" y="1674"/>
                  </a:cubicBezTo>
                  <a:cubicBezTo>
                    <a:pt x="876" y="1676"/>
                    <a:pt x="825" y="1678"/>
                    <a:pt x="871" y="1680"/>
                  </a:cubicBezTo>
                  <a:cubicBezTo>
                    <a:pt x="833" y="1683"/>
                    <a:pt x="853" y="1683"/>
                    <a:pt x="817" y="1687"/>
                  </a:cubicBezTo>
                  <a:cubicBezTo>
                    <a:pt x="850" y="1688"/>
                    <a:pt x="929" y="1683"/>
                    <a:pt x="895" y="1685"/>
                  </a:cubicBezTo>
                  <a:lnTo>
                    <a:pt x="895" y="1685"/>
                  </a:lnTo>
                  <a:cubicBezTo>
                    <a:pt x="900" y="1687"/>
                    <a:pt x="868" y="1686"/>
                    <a:pt x="853" y="1687"/>
                  </a:cubicBezTo>
                  <a:cubicBezTo>
                    <a:pt x="843" y="1690"/>
                    <a:pt x="918" y="1688"/>
                    <a:pt x="874" y="1689"/>
                  </a:cubicBezTo>
                  <a:lnTo>
                    <a:pt x="874" y="1689"/>
                  </a:lnTo>
                  <a:cubicBezTo>
                    <a:pt x="815" y="1694"/>
                    <a:pt x="809" y="1702"/>
                    <a:pt x="774" y="1700"/>
                  </a:cubicBezTo>
                  <a:cubicBezTo>
                    <a:pt x="819" y="1702"/>
                    <a:pt x="741" y="1701"/>
                    <a:pt x="749" y="1702"/>
                  </a:cubicBezTo>
                  <a:cubicBezTo>
                    <a:pt x="747" y="1708"/>
                    <a:pt x="760" y="1705"/>
                    <a:pt x="728" y="1707"/>
                  </a:cubicBezTo>
                  <a:cubicBezTo>
                    <a:pt x="767" y="1708"/>
                    <a:pt x="733" y="1709"/>
                    <a:pt x="726" y="1709"/>
                  </a:cubicBezTo>
                  <a:cubicBezTo>
                    <a:pt x="713" y="1710"/>
                    <a:pt x="728" y="1711"/>
                    <a:pt x="716" y="1712"/>
                  </a:cubicBezTo>
                  <a:cubicBezTo>
                    <a:pt x="694" y="1713"/>
                    <a:pt x="727" y="1714"/>
                    <a:pt x="687" y="1715"/>
                  </a:cubicBezTo>
                  <a:cubicBezTo>
                    <a:pt x="693" y="1716"/>
                    <a:pt x="666" y="1717"/>
                    <a:pt x="678" y="1719"/>
                  </a:cubicBezTo>
                  <a:cubicBezTo>
                    <a:pt x="666" y="1719"/>
                    <a:pt x="671" y="1719"/>
                    <a:pt x="676" y="1720"/>
                  </a:cubicBezTo>
                  <a:cubicBezTo>
                    <a:pt x="704" y="1721"/>
                    <a:pt x="640" y="1721"/>
                    <a:pt x="653" y="1723"/>
                  </a:cubicBezTo>
                  <a:cubicBezTo>
                    <a:pt x="672" y="1723"/>
                    <a:pt x="663" y="1724"/>
                    <a:pt x="675" y="1725"/>
                  </a:cubicBezTo>
                  <a:cubicBezTo>
                    <a:pt x="687" y="1726"/>
                    <a:pt x="668" y="1726"/>
                    <a:pt x="666" y="1725"/>
                  </a:cubicBezTo>
                  <a:cubicBezTo>
                    <a:pt x="671" y="1725"/>
                    <a:pt x="684" y="1725"/>
                    <a:pt x="675" y="1725"/>
                  </a:cubicBezTo>
                  <a:cubicBezTo>
                    <a:pt x="591" y="1725"/>
                    <a:pt x="617" y="1726"/>
                    <a:pt x="571" y="1735"/>
                  </a:cubicBezTo>
                  <a:cubicBezTo>
                    <a:pt x="569" y="1738"/>
                    <a:pt x="522" y="1741"/>
                    <a:pt x="503" y="1745"/>
                  </a:cubicBezTo>
                  <a:cubicBezTo>
                    <a:pt x="497" y="1746"/>
                    <a:pt x="462" y="1747"/>
                    <a:pt x="498" y="1748"/>
                  </a:cubicBezTo>
                  <a:cubicBezTo>
                    <a:pt x="446" y="1753"/>
                    <a:pt x="453" y="1756"/>
                    <a:pt x="437" y="1758"/>
                  </a:cubicBezTo>
                  <a:cubicBezTo>
                    <a:pt x="443" y="1759"/>
                    <a:pt x="448" y="1759"/>
                    <a:pt x="454" y="1759"/>
                  </a:cubicBezTo>
                  <a:cubicBezTo>
                    <a:pt x="448" y="1759"/>
                    <a:pt x="443" y="1759"/>
                    <a:pt x="437" y="1759"/>
                  </a:cubicBezTo>
                  <a:cubicBezTo>
                    <a:pt x="440" y="1761"/>
                    <a:pt x="352" y="1763"/>
                    <a:pt x="413" y="1765"/>
                  </a:cubicBezTo>
                  <a:cubicBezTo>
                    <a:pt x="413" y="1765"/>
                    <a:pt x="407" y="1765"/>
                    <a:pt x="406" y="1765"/>
                  </a:cubicBezTo>
                  <a:cubicBezTo>
                    <a:pt x="377" y="1766"/>
                    <a:pt x="390" y="1767"/>
                    <a:pt x="374" y="1769"/>
                  </a:cubicBezTo>
                  <a:cubicBezTo>
                    <a:pt x="441" y="1770"/>
                    <a:pt x="355" y="1773"/>
                    <a:pt x="356" y="1774"/>
                  </a:cubicBezTo>
                  <a:cubicBezTo>
                    <a:pt x="399" y="1775"/>
                    <a:pt x="357" y="1777"/>
                    <a:pt x="382" y="1779"/>
                  </a:cubicBezTo>
                  <a:cubicBezTo>
                    <a:pt x="390" y="1779"/>
                    <a:pt x="400" y="1780"/>
                    <a:pt x="394" y="1781"/>
                  </a:cubicBezTo>
                  <a:cubicBezTo>
                    <a:pt x="358" y="1782"/>
                    <a:pt x="392" y="1785"/>
                    <a:pt x="369" y="1786"/>
                  </a:cubicBezTo>
                  <a:cubicBezTo>
                    <a:pt x="341" y="1789"/>
                    <a:pt x="361" y="1791"/>
                    <a:pt x="354" y="1793"/>
                  </a:cubicBezTo>
                  <a:cubicBezTo>
                    <a:pt x="351" y="1794"/>
                    <a:pt x="355" y="1795"/>
                    <a:pt x="353" y="1796"/>
                  </a:cubicBezTo>
                  <a:cubicBezTo>
                    <a:pt x="338" y="1799"/>
                    <a:pt x="306" y="1797"/>
                    <a:pt x="311" y="1801"/>
                  </a:cubicBezTo>
                  <a:cubicBezTo>
                    <a:pt x="308" y="1802"/>
                    <a:pt x="278" y="1805"/>
                    <a:pt x="283" y="1808"/>
                  </a:cubicBezTo>
                  <a:cubicBezTo>
                    <a:pt x="285" y="1809"/>
                    <a:pt x="254" y="1809"/>
                    <a:pt x="287" y="1810"/>
                  </a:cubicBezTo>
                  <a:cubicBezTo>
                    <a:pt x="331" y="1814"/>
                    <a:pt x="281" y="1811"/>
                    <a:pt x="292" y="1822"/>
                  </a:cubicBezTo>
                  <a:cubicBezTo>
                    <a:pt x="281" y="1828"/>
                    <a:pt x="300" y="1831"/>
                    <a:pt x="300" y="1833"/>
                  </a:cubicBezTo>
                  <a:cubicBezTo>
                    <a:pt x="299" y="1835"/>
                    <a:pt x="336" y="1836"/>
                    <a:pt x="291" y="1837"/>
                  </a:cubicBezTo>
                  <a:cubicBezTo>
                    <a:pt x="335" y="1838"/>
                    <a:pt x="301" y="1839"/>
                    <a:pt x="292" y="1841"/>
                  </a:cubicBezTo>
                  <a:cubicBezTo>
                    <a:pt x="289" y="1841"/>
                    <a:pt x="294" y="1842"/>
                    <a:pt x="302" y="1842"/>
                  </a:cubicBezTo>
                  <a:cubicBezTo>
                    <a:pt x="319" y="1843"/>
                    <a:pt x="277" y="1843"/>
                    <a:pt x="310" y="1844"/>
                  </a:cubicBezTo>
                  <a:cubicBezTo>
                    <a:pt x="320" y="1844"/>
                    <a:pt x="308" y="1846"/>
                    <a:pt x="332" y="1847"/>
                  </a:cubicBezTo>
                  <a:cubicBezTo>
                    <a:pt x="294" y="1847"/>
                    <a:pt x="335" y="1848"/>
                    <a:pt x="333" y="1849"/>
                  </a:cubicBezTo>
                  <a:cubicBezTo>
                    <a:pt x="324" y="1864"/>
                    <a:pt x="386" y="1865"/>
                    <a:pt x="395" y="1864"/>
                  </a:cubicBezTo>
                  <a:cubicBezTo>
                    <a:pt x="392" y="1873"/>
                    <a:pt x="402" y="1872"/>
                    <a:pt x="407" y="1874"/>
                  </a:cubicBezTo>
                  <a:cubicBezTo>
                    <a:pt x="407" y="1875"/>
                    <a:pt x="388" y="1876"/>
                    <a:pt x="398" y="1876"/>
                  </a:cubicBezTo>
                  <a:cubicBezTo>
                    <a:pt x="425" y="1882"/>
                    <a:pt x="461" y="1887"/>
                    <a:pt x="480" y="1891"/>
                  </a:cubicBezTo>
                  <a:cubicBezTo>
                    <a:pt x="540" y="1899"/>
                    <a:pt x="527" y="1904"/>
                    <a:pt x="589" y="1913"/>
                  </a:cubicBezTo>
                  <a:cubicBezTo>
                    <a:pt x="591" y="1913"/>
                    <a:pt x="598" y="1914"/>
                    <a:pt x="595" y="1914"/>
                  </a:cubicBezTo>
                  <a:cubicBezTo>
                    <a:pt x="550" y="1915"/>
                    <a:pt x="639" y="1919"/>
                    <a:pt x="625" y="1924"/>
                  </a:cubicBezTo>
                  <a:cubicBezTo>
                    <a:pt x="656" y="1929"/>
                    <a:pt x="673" y="1934"/>
                    <a:pt x="708" y="1943"/>
                  </a:cubicBezTo>
                  <a:cubicBezTo>
                    <a:pt x="707" y="1944"/>
                    <a:pt x="695" y="1946"/>
                    <a:pt x="711" y="1947"/>
                  </a:cubicBezTo>
                  <a:cubicBezTo>
                    <a:pt x="728" y="1948"/>
                    <a:pt x="704" y="1949"/>
                    <a:pt x="719" y="1950"/>
                  </a:cubicBezTo>
                  <a:cubicBezTo>
                    <a:pt x="697" y="1950"/>
                    <a:pt x="747" y="1951"/>
                    <a:pt x="709" y="1952"/>
                  </a:cubicBezTo>
                  <a:cubicBezTo>
                    <a:pt x="730" y="1952"/>
                    <a:pt x="726" y="1953"/>
                    <a:pt x="709" y="1953"/>
                  </a:cubicBezTo>
                  <a:cubicBezTo>
                    <a:pt x="746" y="1954"/>
                    <a:pt x="698" y="1955"/>
                    <a:pt x="718" y="1955"/>
                  </a:cubicBezTo>
                  <a:cubicBezTo>
                    <a:pt x="749" y="1956"/>
                    <a:pt x="702" y="1957"/>
                    <a:pt x="715" y="1957"/>
                  </a:cubicBezTo>
                  <a:cubicBezTo>
                    <a:pt x="741" y="1959"/>
                    <a:pt x="720" y="1960"/>
                    <a:pt x="729" y="1961"/>
                  </a:cubicBezTo>
                  <a:cubicBezTo>
                    <a:pt x="783" y="1966"/>
                    <a:pt x="769" y="1971"/>
                    <a:pt x="811" y="1977"/>
                  </a:cubicBezTo>
                  <a:cubicBezTo>
                    <a:pt x="756" y="1978"/>
                    <a:pt x="833" y="1980"/>
                    <a:pt x="813" y="1981"/>
                  </a:cubicBezTo>
                  <a:cubicBezTo>
                    <a:pt x="811" y="1981"/>
                    <a:pt x="838" y="1982"/>
                    <a:pt x="818" y="1982"/>
                  </a:cubicBezTo>
                  <a:cubicBezTo>
                    <a:pt x="812" y="1983"/>
                    <a:pt x="830" y="1984"/>
                    <a:pt x="832" y="1984"/>
                  </a:cubicBezTo>
                  <a:cubicBezTo>
                    <a:pt x="834" y="1985"/>
                    <a:pt x="823" y="1987"/>
                    <a:pt x="835" y="1987"/>
                  </a:cubicBezTo>
                  <a:cubicBezTo>
                    <a:pt x="850" y="1988"/>
                    <a:pt x="827" y="1990"/>
                    <a:pt x="847" y="1990"/>
                  </a:cubicBezTo>
                  <a:cubicBezTo>
                    <a:pt x="874" y="1991"/>
                    <a:pt x="812" y="1992"/>
                    <a:pt x="848" y="1993"/>
                  </a:cubicBezTo>
                  <a:cubicBezTo>
                    <a:pt x="826" y="1994"/>
                    <a:pt x="858" y="1995"/>
                    <a:pt x="854" y="1996"/>
                  </a:cubicBezTo>
                  <a:cubicBezTo>
                    <a:pt x="850" y="1997"/>
                    <a:pt x="862" y="1999"/>
                    <a:pt x="851" y="2000"/>
                  </a:cubicBezTo>
                  <a:cubicBezTo>
                    <a:pt x="841" y="2001"/>
                    <a:pt x="890" y="2001"/>
                    <a:pt x="861" y="2002"/>
                  </a:cubicBezTo>
                  <a:cubicBezTo>
                    <a:pt x="850" y="2002"/>
                    <a:pt x="879" y="2003"/>
                    <a:pt x="856" y="2004"/>
                  </a:cubicBezTo>
                  <a:cubicBezTo>
                    <a:pt x="902" y="2006"/>
                    <a:pt x="848" y="2010"/>
                    <a:pt x="890" y="2012"/>
                  </a:cubicBezTo>
                  <a:cubicBezTo>
                    <a:pt x="852" y="2013"/>
                    <a:pt x="897" y="2014"/>
                    <a:pt x="886" y="2014"/>
                  </a:cubicBezTo>
                  <a:cubicBezTo>
                    <a:pt x="870" y="2015"/>
                    <a:pt x="902" y="2016"/>
                    <a:pt x="897" y="2017"/>
                  </a:cubicBezTo>
                  <a:cubicBezTo>
                    <a:pt x="894" y="2019"/>
                    <a:pt x="909" y="2021"/>
                    <a:pt x="914" y="2023"/>
                  </a:cubicBezTo>
                  <a:cubicBezTo>
                    <a:pt x="919" y="2024"/>
                    <a:pt x="925" y="2026"/>
                    <a:pt x="913" y="2027"/>
                  </a:cubicBezTo>
                  <a:cubicBezTo>
                    <a:pt x="901" y="2028"/>
                    <a:pt x="947" y="2029"/>
                    <a:pt x="923" y="2030"/>
                  </a:cubicBezTo>
                  <a:cubicBezTo>
                    <a:pt x="916" y="2030"/>
                    <a:pt x="930" y="2031"/>
                    <a:pt x="918" y="2032"/>
                  </a:cubicBezTo>
                  <a:cubicBezTo>
                    <a:pt x="909" y="2032"/>
                    <a:pt x="912" y="2034"/>
                    <a:pt x="921" y="2034"/>
                  </a:cubicBezTo>
                  <a:cubicBezTo>
                    <a:pt x="957" y="2035"/>
                    <a:pt x="900" y="2035"/>
                    <a:pt x="928" y="2036"/>
                  </a:cubicBezTo>
                  <a:cubicBezTo>
                    <a:pt x="964" y="2037"/>
                    <a:pt x="907" y="2038"/>
                    <a:pt x="916" y="2038"/>
                  </a:cubicBezTo>
                  <a:cubicBezTo>
                    <a:pt x="926" y="2039"/>
                    <a:pt x="949" y="2040"/>
                    <a:pt x="929" y="2041"/>
                  </a:cubicBezTo>
                  <a:cubicBezTo>
                    <a:pt x="918" y="2043"/>
                    <a:pt x="942" y="2042"/>
                    <a:pt x="936" y="2048"/>
                  </a:cubicBezTo>
                  <a:cubicBezTo>
                    <a:pt x="939" y="2053"/>
                    <a:pt x="928" y="2054"/>
                    <a:pt x="939" y="2055"/>
                  </a:cubicBezTo>
                  <a:cubicBezTo>
                    <a:pt x="948" y="2057"/>
                    <a:pt x="910" y="2058"/>
                    <a:pt x="933" y="2059"/>
                  </a:cubicBezTo>
                  <a:cubicBezTo>
                    <a:pt x="950" y="2060"/>
                    <a:pt x="936" y="2062"/>
                    <a:pt x="936" y="2064"/>
                  </a:cubicBezTo>
                  <a:lnTo>
                    <a:pt x="954" y="2064"/>
                  </a:lnTo>
                  <a:cubicBezTo>
                    <a:pt x="948" y="2064"/>
                    <a:pt x="942" y="2064"/>
                    <a:pt x="936" y="2064"/>
                  </a:cubicBezTo>
                  <a:cubicBezTo>
                    <a:pt x="936" y="2067"/>
                    <a:pt x="930" y="2069"/>
                    <a:pt x="938" y="2072"/>
                  </a:cubicBezTo>
                  <a:cubicBezTo>
                    <a:pt x="947" y="2074"/>
                    <a:pt x="902" y="2077"/>
                    <a:pt x="936" y="2079"/>
                  </a:cubicBezTo>
                  <a:cubicBezTo>
                    <a:pt x="938" y="2079"/>
                    <a:pt x="918" y="2081"/>
                    <a:pt x="919" y="2083"/>
                  </a:cubicBezTo>
                  <a:cubicBezTo>
                    <a:pt x="919" y="2083"/>
                    <a:pt x="933" y="2084"/>
                    <a:pt x="918" y="2085"/>
                  </a:cubicBezTo>
                  <a:cubicBezTo>
                    <a:pt x="816" y="2107"/>
                    <a:pt x="744" y="2117"/>
                    <a:pt x="601" y="2128"/>
                  </a:cubicBezTo>
                  <a:cubicBezTo>
                    <a:pt x="640" y="2133"/>
                    <a:pt x="514" y="2143"/>
                    <a:pt x="500" y="2144"/>
                  </a:cubicBezTo>
                  <a:cubicBezTo>
                    <a:pt x="535" y="2145"/>
                    <a:pt x="482" y="2146"/>
                    <a:pt x="496" y="2147"/>
                  </a:cubicBezTo>
                  <a:cubicBezTo>
                    <a:pt x="452" y="2153"/>
                    <a:pt x="426" y="2156"/>
                    <a:pt x="395" y="2161"/>
                  </a:cubicBezTo>
                  <a:cubicBezTo>
                    <a:pt x="379" y="2163"/>
                    <a:pt x="375" y="2164"/>
                    <a:pt x="410" y="2166"/>
                  </a:cubicBezTo>
                  <a:cubicBezTo>
                    <a:pt x="492" y="2171"/>
                    <a:pt x="363" y="2172"/>
                    <a:pt x="414" y="2174"/>
                  </a:cubicBezTo>
                  <a:cubicBezTo>
                    <a:pt x="401" y="2175"/>
                    <a:pt x="388" y="2175"/>
                    <a:pt x="374" y="2176"/>
                  </a:cubicBezTo>
                  <a:cubicBezTo>
                    <a:pt x="409" y="2177"/>
                    <a:pt x="364" y="2178"/>
                    <a:pt x="391" y="2179"/>
                  </a:cubicBezTo>
                  <a:cubicBezTo>
                    <a:pt x="364" y="2179"/>
                    <a:pt x="375" y="2180"/>
                    <a:pt x="375" y="2184"/>
                  </a:cubicBezTo>
                  <a:cubicBezTo>
                    <a:pt x="378" y="2184"/>
                    <a:pt x="336" y="2185"/>
                    <a:pt x="374" y="2186"/>
                  </a:cubicBezTo>
                  <a:cubicBezTo>
                    <a:pt x="352" y="2186"/>
                    <a:pt x="357" y="2187"/>
                    <a:pt x="372" y="2187"/>
                  </a:cubicBezTo>
                  <a:cubicBezTo>
                    <a:pt x="337" y="2192"/>
                    <a:pt x="349" y="2194"/>
                    <a:pt x="311" y="2197"/>
                  </a:cubicBezTo>
                  <a:cubicBezTo>
                    <a:pt x="299" y="2198"/>
                    <a:pt x="347" y="2199"/>
                    <a:pt x="314" y="2200"/>
                  </a:cubicBezTo>
                  <a:cubicBezTo>
                    <a:pt x="297" y="2202"/>
                    <a:pt x="321" y="2204"/>
                    <a:pt x="327" y="2204"/>
                  </a:cubicBezTo>
                  <a:cubicBezTo>
                    <a:pt x="312" y="2205"/>
                    <a:pt x="292" y="2204"/>
                    <a:pt x="275" y="2204"/>
                  </a:cubicBezTo>
                  <a:cubicBezTo>
                    <a:pt x="274" y="2205"/>
                    <a:pt x="273" y="2205"/>
                    <a:pt x="272" y="2205"/>
                  </a:cubicBezTo>
                  <a:cubicBezTo>
                    <a:pt x="267" y="2206"/>
                    <a:pt x="260" y="2206"/>
                    <a:pt x="291" y="2207"/>
                  </a:cubicBezTo>
                  <a:cubicBezTo>
                    <a:pt x="307" y="2205"/>
                    <a:pt x="310" y="2207"/>
                    <a:pt x="291" y="2207"/>
                  </a:cubicBezTo>
                  <a:cubicBezTo>
                    <a:pt x="291" y="2207"/>
                    <a:pt x="291" y="2206"/>
                    <a:pt x="291" y="2207"/>
                  </a:cubicBezTo>
                  <a:cubicBezTo>
                    <a:pt x="285" y="2207"/>
                    <a:pt x="270" y="2208"/>
                    <a:pt x="274" y="2209"/>
                  </a:cubicBezTo>
                  <a:cubicBezTo>
                    <a:pt x="278" y="2209"/>
                    <a:pt x="284" y="2209"/>
                    <a:pt x="277" y="2210"/>
                  </a:cubicBezTo>
                  <a:cubicBezTo>
                    <a:pt x="272" y="2211"/>
                    <a:pt x="230" y="2212"/>
                    <a:pt x="269" y="2213"/>
                  </a:cubicBezTo>
                  <a:cubicBezTo>
                    <a:pt x="245" y="2215"/>
                    <a:pt x="211" y="2216"/>
                    <a:pt x="247" y="2217"/>
                  </a:cubicBezTo>
                  <a:cubicBezTo>
                    <a:pt x="211" y="2219"/>
                    <a:pt x="243" y="2220"/>
                    <a:pt x="227" y="2222"/>
                  </a:cubicBezTo>
                  <a:cubicBezTo>
                    <a:pt x="207" y="2223"/>
                    <a:pt x="221" y="2225"/>
                    <a:pt x="204" y="2226"/>
                  </a:cubicBezTo>
                  <a:cubicBezTo>
                    <a:pt x="190" y="2227"/>
                    <a:pt x="213" y="2228"/>
                    <a:pt x="189" y="2229"/>
                  </a:cubicBezTo>
                  <a:cubicBezTo>
                    <a:pt x="166" y="2230"/>
                    <a:pt x="160" y="2231"/>
                    <a:pt x="166" y="2233"/>
                  </a:cubicBezTo>
                  <a:cubicBezTo>
                    <a:pt x="170" y="2238"/>
                    <a:pt x="155" y="2238"/>
                    <a:pt x="147" y="2241"/>
                  </a:cubicBezTo>
                  <a:cubicBezTo>
                    <a:pt x="140" y="2241"/>
                    <a:pt x="155" y="2243"/>
                    <a:pt x="144" y="2243"/>
                  </a:cubicBezTo>
                  <a:cubicBezTo>
                    <a:pt x="115" y="2244"/>
                    <a:pt x="148" y="2245"/>
                    <a:pt x="131" y="2246"/>
                  </a:cubicBezTo>
                  <a:cubicBezTo>
                    <a:pt x="108" y="2247"/>
                    <a:pt x="143" y="2249"/>
                    <a:pt x="107" y="2250"/>
                  </a:cubicBezTo>
                  <a:cubicBezTo>
                    <a:pt x="136" y="2251"/>
                    <a:pt x="76" y="2252"/>
                    <a:pt x="116" y="2254"/>
                  </a:cubicBezTo>
                  <a:cubicBezTo>
                    <a:pt x="59" y="2256"/>
                    <a:pt x="82" y="2259"/>
                    <a:pt x="64" y="2261"/>
                  </a:cubicBezTo>
                  <a:cubicBezTo>
                    <a:pt x="58" y="2262"/>
                    <a:pt x="77" y="2263"/>
                    <a:pt x="74" y="2264"/>
                  </a:cubicBezTo>
                  <a:cubicBezTo>
                    <a:pt x="56" y="2267"/>
                    <a:pt x="39" y="2271"/>
                    <a:pt x="41" y="2275"/>
                  </a:cubicBezTo>
                  <a:cubicBezTo>
                    <a:pt x="42" y="2277"/>
                    <a:pt x="56" y="2279"/>
                    <a:pt x="38" y="2280"/>
                  </a:cubicBezTo>
                  <a:cubicBezTo>
                    <a:pt x="13" y="2282"/>
                    <a:pt x="49" y="2283"/>
                    <a:pt x="42" y="2285"/>
                  </a:cubicBezTo>
                  <a:cubicBezTo>
                    <a:pt x="-6" y="2290"/>
                    <a:pt x="98" y="2288"/>
                    <a:pt x="42" y="2291"/>
                  </a:cubicBezTo>
                  <a:cubicBezTo>
                    <a:pt x="31" y="2292"/>
                    <a:pt x="21" y="2293"/>
                    <a:pt x="29" y="2293"/>
                  </a:cubicBezTo>
                  <a:cubicBezTo>
                    <a:pt x="55" y="2295"/>
                    <a:pt x="20" y="2295"/>
                    <a:pt x="25" y="2296"/>
                  </a:cubicBezTo>
                  <a:cubicBezTo>
                    <a:pt x="60" y="2297"/>
                    <a:pt x="44" y="2299"/>
                    <a:pt x="38" y="2301"/>
                  </a:cubicBezTo>
                  <a:cubicBezTo>
                    <a:pt x="32" y="2302"/>
                    <a:pt x="49" y="2305"/>
                    <a:pt x="7" y="2306"/>
                  </a:cubicBezTo>
                  <a:cubicBezTo>
                    <a:pt x="5" y="2306"/>
                    <a:pt x="14" y="2306"/>
                    <a:pt x="15" y="2307"/>
                  </a:cubicBezTo>
                  <a:cubicBezTo>
                    <a:pt x="17" y="2307"/>
                    <a:pt x="25" y="2308"/>
                    <a:pt x="17" y="2308"/>
                  </a:cubicBezTo>
                  <a:cubicBezTo>
                    <a:pt x="-11" y="2310"/>
                    <a:pt x="2" y="2311"/>
                    <a:pt x="8" y="2312"/>
                  </a:cubicBezTo>
                  <a:cubicBezTo>
                    <a:pt x="15" y="2313"/>
                    <a:pt x="3" y="2314"/>
                    <a:pt x="0" y="2316"/>
                  </a:cubicBezTo>
                  <a:cubicBezTo>
                    <a:pt x="10" y="2317"/>
                    <a:pt x="31" y="2317"/>
                    <a:pt x="41" y="2318"/>
                  </a:cubicBezTo>
                  <a:cubicBezTo>
                    <a:pt x="49" y="2319"/>
                    <a:pt x="3" y="2319"/>
                    <a:pt x="37" y="2320"/>
                  </a:cubicBezTo>
                  <a:cubicBezTo>
                    <a:pt x="21" y="2321"/>
                    <a:pt x="36" y="2321"/>
                    <a:pt x="40" y="2322"/>
                  </a:cubicBezTo>
                  <a:cubicBezTo>
                    <a:pt x="46" y="2323"/>
                    <a:pt x="34" y="2324"/>
                    <a:pt x="62" y="2325"/>
                  </a:cubicBezTo>
                  <a:cubicBezTo>
                    <a:pt x="85" y="2326"/>
                    <a:pt x="21" y="2326"/>
                    <a:pt x="56" y="2327"/>
                  </a:cubicBezTo>
                  <a:cubicBezTo>
                    <a:pt x="65" y="2327"/>
                    <a:pt x="47" y="2328"/>
                    <a:pt x="56" y="2329"/>
                  </a:cubicBezTo>
                  <a:cubicBezTo>
                    <a:pt x="110" y="2340"/>
                    <a:pt x="133" y="2347"/>
                    <a:pt x="182" y="2353"/>
                  </a:cubicBezTo>
                  <a:cubicBezTo>
                    <a:pt x="190" y="2353"/>
                    <a:pt x="169" y="2354"/>
                    <a:pt x="167" y="2355"/>
                  </a:cubicBezTo>
                  <a:cubicBezTo>
                    <a:pt x="163" y="2356"/>
                    <a:pt x="196" y="2357"/>
                    <a:pt x="188" y="2359"/>
                  </a:cubicBezTo>
                  <a:cubicBezTo>
                    <a:pt x="181" y="2360"/>
                    <a:pt x="214" y="2361"/>
                    <a:pt x="187" y="2362"/>
                  </a:cubicBezTo>
                  <a:cubicBezTo>
                    <a:pt x="283" y="2371"/>
                    <a:pt x="408" y="2388"/>
                    <a:pt x="431" y="2394"/>
                  </a:cubicBezTo>
                  <a:cubicBezTo>
                    <a:pt x="490" y="2396"/>
                    <a:pt x="463" y="2397"/>
                    <a:pt x="444" y="2400"/>
                  </a:cubicBezTo>
                  <a:cubicBezTo>
                    <a:pt x="454" y="2400"/>
                    <a:pt x="463" y="2400"/>
                    <a:pt x="476" y="2400"/>
                  </a:cubicBezTo>
                  <a:cubicBezTo>
                    <a:pt x="402" y="2403"/>
                    <a:pt x="519" y="2411"/>
                    <a:pt x="497" y="2416"/>
                  </a:cubicBezTo>
                  <a:cubicBezTo>
                    <a:pt x="475" y="2416"/>
                    <a:pt x="502" y="2417"/>
                    <a:pt x="491" y="2418"/>
                  </a:cubicBezTo>
                  <a:cubicBezTo>
                    <a:pt x="461" y="2419"/>
                    <a:pt x="527" y="2419"/>
                    <a:pt x="521" y="2425"/>
                  </a:cubicBezTo>
                  <a:cubicBezTo>
                    <a:pt x="520" y="2426"/>
                    <a:pt x="503" y="2427"/>
                    <a:pt x="555" y="2428"/>
                  </a:cubicBezTo>
                  <a:cubicBezTo>
                    <a:pt x="577" y="2430"/>
                    <a:pt x="508" y="2431"/>
                    <a:pt x="559" y="2433"/>
                  </a:cubicBezTo>
                  <a:cubicBezTo>
                    <a:pt x="500" y="2435"/>
                    <a:pt x="577" y="2436"/>
                    <a:pt x="582" y="2442"/>
                  </a:cubicBezTo>
                  <a:cubicBezTo>
                    <a:pt x="583" y="2442"/>
                    <a:pt x="554" y="2443"/>
                    <a:pt x="581" y="2444"/>
                  </a:cubicBezTo>
                  <a:cubicBezTo>
                    <a:pt x="597" y="2446"/>
                    <a:pt x="592" y="2447"/>
                    <a:pt x="603" y="2447"/>
                  </a:cubicBezTo>
                  <a:cubicBezTo>
                    <a:pt x="598" y="2451"/>
                    <a:pt x="637" y="2455"/>
                    <a:pt x="625" y="2458"/>
                  </a:cubicBezTo>
                  <a:cubicBezTo>
                    <a:pt x="622" y="2460"/>
                    <a:pt x="638" y="2461"/>
                    <a:pt x="634" y="2462"/>
                  </a:cubicBezTo>
                  <a:cubicBezTo>
                    <a:pt x="630" y="2463"/>
                    <a:pt x="649" y="2465"/>
                    <a:pt x="646" y="2466"/>
                  </a:cubicBezTo>
                  <a:cubicBezTo>
                    <a:pt x="643" y="2467"/>
                    <a:pt x="635" y="2469"/>
                    <a:pt x="649" y="2470"/>
                  </a:cubicBezTo>
                  <a:cubicBezTo>
                    <a:pt x="659" y="2473"/>
                    <a:pt x="671" y="2470"/>
                    <a:pt x="667" y="2476"/>
                  </a:cubicBezTo>
                  <a:cubicBezTo>
                    <a:pt x="674" y="2480"/>
                    <a:pt x="710" y="2478"/>
                    <a:pt x="707" y="2487"/>
                  </a:cubicBezTo>
                  <a:cubicBezTo>
                    <a:pt x="724" y="2486"/>
                    <a:pt x="733" y="2486"/>
                    <a:pt x="751" y="2486"/>
                  </a:cubicBezTo>
                  <a:cubicBezTo>
                    <a:pt x="751" y="2487"/>
                    <a:pt x="740" y="2489"/>
                    <a:pt x="753" y="2489"/>
                  </a:cubicBezTo>
                  <a:cubicBezTo>
                    <a:pt x="779" y="2491"/>
                    <a:pt x="774" y="2493"/>
                    <a:pt x="760" y="2495"/>
                  </a:cubicBezTo>
                  <a:cubicBezTo>
                    <a:pt x="758" y="2495"/>
                    <a:pt x="752" y="2495"/>
                    <a:pt x="754" y="2495"/>
                  </a:cubicBezTo>
                  <a:cubicBezTo>
                    <a:pt x="796" y="2497"/>
                    <a:pt x="786" y="2498"/>
                    <a:pt x="771" y="2500"/>
                  </a:cubicBezTo>
                  <a:cubicBezTo>
                    <a:pt x="774" y="2503"/>
                    <a:pt x="852" y="2507"/>
                    <a:pt x="817" y="2509"/>
                  </a:cubicBezTo>
                  <a:cubicBezTo>
                    <a:pt x="829" y="2509"/>
                    <a:pt x="841" y="2509"/>
                    <a:pt x="849" y="2509"/>
                  </a:cubicBezTo>
                  <a:cubicBezTo>
                    <a:pt x="846" y="2510"/>
                    <a:pt x="838" y="2510"/>
                    <a:pt x="841" y="2510"/>
                  </a:cubicBezTo>
                  <a:cubicBezTo>
                    <a:pt x="877" y="2511"/>
                    <a:pt x="885" y="2513"/>
                    <a:pt x="869" y="2514"/>
                  </a:cubicBezTo>
                  <a:cubicBezTo>
                    <a:pt x="854" y="2514"/>
                    <a:pt x="896" y="2519"/>
                    <a:pt x="895" y="2520"/>
                  </a:cubicBezTo>
                  <a:cubicBezTo>
                    <a:pt x="902" y="2521"/>
                    <a:pt x="879" y="2523"/>
                    <a:pt x="909" y="2524"/>
                  </a:cubicBezTo>
                  <a:cubicBezTo>
                    <a:pt x="939" y="2525"/>
                    <a:pt x="898" y="2527"/>
                    <a:pt x="909" y="2528"/>
                  </a:cubicBezTo>
                  <a:cubicBezTo>
                    <a:pt x="914" y="2529"/>
                    <a:pt x="887" y="2530"/>
                    <a:pt x="912" y="2531"/>
                  </a:cubicBezTo>
                  <a:cubicBezTo>
                    <a:pt x="933" y="2532"/>
                    <a:pt x="898" y="2533"/>
                    <a:pt x="936" y="2534"/>
                  </a:cubicBezTo>
                  <a:cubicBezTo>
                    <a:pt x="901" y="2535"/>
                    <a:pt x="916" y="2536"/>
                    <a:pt x="910" y="2537"/>
                  </a:cubicBezTo>
                  <a:cubicBezTo>
                    <a:pt x="897" y="2539"/>
                    <a:pt x="891" y="2541"/>
                    <a:pt x="899" y="2542"/>
                  </a:cubicBezTo>
                  <a:cubicBezTo>
                    <a:pt x="902" y="2543"/>
                    <a:pt x="892" y="2544"/>
                    <a:pt x="903" y="2544"/>
                  </a:cubicBezTo>
                  <a:cubicBezTo>
                    <a:pt x="933" y="2545"/>
                    <a:pt x="873" y="2546"/>
                    <a:pt x="912" y="2546"/>
                  </a:cubicBezTo>
                  <a:cubicBezTo>
                    <a:pt x="878" y="2548"/>
                    <a:pt x="930" y="2546"/>
                    <a:pt x="914" y="2551"/>
                  </a:cubicBezTo>
                  <a:cubicBezTo>
                    <a:pt x="901" y="2553"/>
                    <a:pt x="948" y="2554"/>
                    <a:pt x="917" y="2556"/>
                  </a:cubicBezTo>
                  <a:cubicBezTo>
                    <a:pt x="966" y="2560"/>
                    <a:pt x="928" y="2564"/>
                    <a:pt x="921" y="2568"/>
                  </a:cubicBezTo>
                  <a:cubicBezTo>
                    <a:pt x="913" y="2570"/>
                    <a:pt x="947" y="2571"/>
                    <a:pt x="949" y="2572"/>
                  </a:cubicBezTo>
                  <a:cubicBezTo>
                    <a:pt x="944" y="2572"/>
                    <a:pt x="941" y="2572"/>
                    <a:pt x="936" y="2572"/>
                  </a:cubicBezTo>
                  <a:cubicBezTo>
                    <a:pt x="941" y="2571"/>
                    <a:pt x="956" y="2572"/>
                    <a:pt x="946" y="2572"/>
                  </a:cubicBezTo>
                  <a:cubicBezTo>
                    <a:pt x="931" y="2571"/>
                    <a:pt x="919" y="2572"/>
                    <a:pt x="919" y="2572"/>
                  </a:cubicBezTo>
                  <a:cubicBezTo>
                    <a:pt x="943" y="2587"/>
                    <a:pt x="1039" y="2589"/>
                    <a:pt x="1113" y="2602"/>
                  </a:cubicBezTo>
                  <a:cubicBezTo>
                    <a:pt x="1169" y="2603"/>
                    <a:pt x="1123" y="2605"/>
                    <a:pt x="1163" y="2607"/>
                  </a:cubicBezTo>
                  <a:cubicBezTo>
                    <a:pt x="1146" y="2610"/>
                    <a:pt x="1161" y="2611"/>
                    <a:pt x="1183" y="2613"/>
                  </a:cubicBezTo>
                  <a:cubicBezTo>
                    <a:pt x="1204" y="2614"/>
                    <a:pt x="1149" y="2615"/>
                    <a:pt x="1184" y="2616"/>
                  </a:cubicBezTo>
                  <a:cubicBezTo>
                    <a:pt x="1165" y="2616"/>
                    <a:pt x="1177" y="2617"/>
                    <a:pt x="1184" y="2618"/>
                  </a:cubicBezTo>
                  <a:cubicBezTo>
                    <a:pt x="1201" y="2623"/>
                    <a:pt x="1264" y="2629"/>
                    <a:pt x="1272" y="2632"/>
                  </a:cubicBezTo>
                  <a:cubicBezTo>
                    <a:pt x="1275" y="2632"/>
                    <a:pt x="1295" y="2633"/>
                    <a:pt x="1270" y="2633"/>
                  </a:cubicBezTo>
                  <a:cubicBezTo>
                    <a:pt x="1292" y="2634"/>
                    <a:pt x="1309" y="2636"/>
                    <a:pt x="1331" y="2639"/>
                  </a:cubicBezTo>
                  <a:cubicBezTo>
                    <a:pt x="1294" y="2640"/>
                    <a:pt x="1336" y="2641"/>
                    <a:pt x="1333" y="2641"/>
                  </a:cubicBezTo>
                  <a:cubicBezTo>
                    <a:pt x="1331" y="2642"/>
                    <a:pt x="1320" y="2643"/>
                    <a:pt x="1349" y="2644"/>
                  </a:cubicBezTo>
                  <a:cubicBezTo>
                    <a:pt x="1326" y="2645"/>
                    <a:pt x="1361" y="2647"/>
                    <a:pt x="1354" y="2648"/>
                  </a:cubicBezTo>
                  <a:cubicBezTo>
                    <a:pt x="1336" y="2653"/>
                    <a:pt x="1386" y="2654"/>
                    <a:pt x="1370" y="2656"/>
                  </a:cubicBezTo>
                  <a:cubicBezTo>
                    <a:pt x="1343" y="2658"/>
                    <a:pt x="1402" y="2659"/>
                    <a:pt x="1394" y="2661"/>
                  </a:cubicBezTo>
                  <a:cubicBezTo>
                    <a:pt x="1395" y="2662"/>
                    <a:pt x="1390" y="2663"/>
                    <a:pt x="1399" y="2663"/>
                  </a:cubicBezTo>
                  <a:cubicBezTo>
                    <a:pt x="1434" y="2664"/>
                    <a:pt x="1383" y="2665"/>
                    <a:pt x="1406" y="2665"/>
                  </a:cubicBezTo>
                  <a:cubicBezTo>
                    <a:pt x="1433" y="2666"/>
                    <a:pt x="1397" y="2668"/>
                    <a:pt x="1435" y="2669"/>
                  </a:cubicBezTo>
                  <a:cubicBezTo>
                    <a:pt x="1407" y="2670"/>
                    <a:pt x="1446" y="2671"/>
                    <a:pt x="1445" y="2672"/>
                  </a:cubicBezTo>
                  <a:cubicBezTo>
                    <a:pt x="1457" y="2675"/>
                    <a:pt x="1456" y="2677"/>
                    <a:pt x="1475" y="2678"/>
                  </a:cubicBezTo>
                  <a:cubicBezTo>
                    <a:pt x="1482" y="2678"/>
                    <a:pt x="1453" y="2680"/>
                    <a:pt x="1461" y="2680"/>
                  </a:cubicBezTo>
                  <a:cubicBezTo>
                    <a:pt x="1496" y="2682"/>
                    <a:pt x="1469" y="2684"/>
                    <a:pt x="1477" y="2685"/>
                  </a:cubicBezTo>
                  <a:cubicBezTo>
                    <a:pt x="1496" y="2691"/>
                    <a:pt x="1516" y="2692"/>
                    <a:pt x="1520" y="2702"/>
                  </a:cubicBezTo>
                  <a:cubicBezTo>
                    <a:pt x="1561" y="2704"/>
                    <a:pt x="1545" y="2707"/>
                    <a:pt x="1534" y="2709"/>
                  </a:cubicBezTo>
                  <a:cubicBezTo>
                    <a:pt x="1526" y="2710"/>
                    <a:pt x="1566" y="2711"/>
                    <a:pt x="1525" y="2713"/>
                  </a:cubicBezTo>
                  <a:cubicBezTo>
                    <a:pt x="1565" y="2714"/>
                    <a:pt x="1516" y="2717"/>
                    <a:pt x="1559" y="2719"/>
                  </a:cubicBezTo>
                  <a:cubicBezTo>
                    <a:pt x="1569" y="2720"/>
                    <a:pt x="1532" y="2722"/>
                    <a:pt x="1560" y="2724"/>
                  </a:cubicBezTo>
                  <a:cubicBezTo>
                    <a:pt x="1570" y="2724"/>
                    <a:pt x="1523" y="2725"/>
                    <a:pt x="1561" y="2726"/>
                  </a:cubicBezTo>
                  <a:cubicBezTo>
                    <a:pt x="1519" y="2727"/>
                    <a:pt x="1564" y="2728"/>
                    <a:pt x="1563" y="2728"/>
                  </a:cubicBezTo>
                  <a:cubicBezTo>
                    <a:pt x="1558" y="2733"/>
                    <a:pt x="1563" y="2737"/>
                    <a:pt x="1560" y="2741"/>
                  </a:cubicBezTo>
                  <a:cubicBezTo>
                    <a:pt x="1558" y="2745"/>
                    <a:pt x="1572" y="2749"/>
                    <a:pt x="1542" y="2753"/>
                  </a:cubicBezTo>
                  <a:cubicBezTo>
                    <a:pt x="1532" y="2754"/>
                    <a:pt x="1534" y="2756"/>
                    <a:pt x="1542" y="2757"/>
                  </a:cubicBezTo>
                  <a:cubicBezTo>
                    <a:pt x="1551" y="2758"/>
                    <a:pt x="1506" y="2759"/>
                    <a:pt x="1539" y="2761"/>
                  </a:cubicBezTo>
                  <a:cubicBezTo>
                    <a:pt x="1517" y="2762"/>
                    <a:pt x="1533" y="2763"/>
                    <a:pt x="1531" y="2764"/>
                  </a:cubicBezTo>
                  <a:cubicBezTo>
                    <a:pt x="1516" y="2767"/>
                    <a:pt x="1517" y="2772"/>
                    <a:pt x="1531" y="2774"/>
                  </a:cubicBezTo>
                  <a:cubicBezTo>
                    <a:pt x="1529" y="2777"/>
                    <a:pt x="1485" y="2778"/>
                    <a:pt x="1518" y="2779"/>
                  </a:cubicBezTo>
                  <a:cubicBezTo>
                    <a:pt x="1538" y="2780"/>
                    <a:pt x="1493" y="2781"/>
                    <a:pt x="1511" y="2782"/>
                  </a:cubicBezTo>
                  <a:cubicBezTo>
                    <a:pt x="1515" y="2782"/>
                    <a:pt x="1496" y="2783"/>
                    <a:pt x="1500" y="2783"/>
                  </a:cubicBezTo>
                  <a:cubicBezTo>
                    <a:pt x="1510" y="2784"/>
                    <a:pt x="1538" y="2785"/>
                    <a:pt x="1502" y="2787"/>
                  </a:cubicBezTo>
                  <a:cubicBezTo>
                    <a:pt x="1537" y="2789"/>
                    <a:pt x="1511" y="2787"/>
                    <a:pt x="1520" y="2797"/>
                  </a:cubicBezTo>
                  <a:cubicBezTo>
                    <a:pt x="1525" y="2800"/>
                    <a:pt x="1497" y="2802"/>
                    <a:pt x="1539" y="2804"/>
                  </a:cubicBezTo>
                  <a:cubicBezTo>
                    <a:pt x="1477" y="2807"/>
                    <a:pt x="1559" y="2807"/>
                    <a:pt x="1522" y="2808"/>
                  </a:cubicBezTo>
                  <a:cubicBezTo>
                    <a:pt x="1563" y="2809"/>
                    <a:pt x="1506" y="2810"/>
                    <a:pt x="1531" y="2810"/>
                  </a:cubicBezTo>
                  <a:cubicBezTo>
                    <a:pt x="1563" y="2811"/>
                    <a:pt x="1510" y="2812"/>
                    <a:pt x="1528" y="2812"/>
                  </a:cubicBezTo>
                  <a:cubicBezTo>
                    <a:pt x="1556" y="2813"/>
                    <a:pt x="1498" y="2814"/>
                    <a:pt x="1536" y="2814"/>
                  </a:cubicBezTo>
                  <a:cubicBezTo>
                    <a:pt x="1507" y="2815"/>
                    <a:pt x="1546" y="2816"/>
                    <a:pt x="1528" y="2817"/>
                  </a:cubicBezTo>
                  <a:cubicBezTo>
                    <a:pt x="1516" y="2817"/>
                    <a:pt x="1546" y="2818"/>
                    <a:pt x="1522" y="2819"/>
                  </a:cubicBezTo>
                  <a:cubicBezTo>
                    <a:pt x="1558" y="2819"/>
                    <a:pt x="1519" y="2821"/>
                    <a:pt x="1526" y="2821"/>
                  </a:cubicBezTo>
                  <a:cubicBezTo>
                    <a:pt x="1553" y="2822"/>
                    <a:pt x="1489" y="2823"/>
                    <a:pt x="1534" y="2824"/>
                  </a:cubicBezTo>
                  <a:cubicBezTo>
                    <a:pt x="1527" y="2825"/>
                    <a:pt x="1525" y="2827"/>
                    <a:pt x="1540" y="2828"/>
                  </a:cubicBezTo>
                  <a:cubicBezTo>
                    <a:pt x="1506" y="2828"/>
                    <a:pt x="1550" y="2830"/>
                    <a:pt x="1524" y="2830"/>
                  </a:cubicBezTo>
                  <a:cubicBezTo>
                    <a:pt x="1549" y="2831"/>
                    <a:pt x="1514" y="2832"/>
                    <a:pt x="1519" y="2833"/>
                  </a:cubicBezTo>
                  <a:cubicBezTo>
                    <a:pt x="1524" y="2834"/>
                    <a:pt x="1509" y="2835"/>
                    <a:pt x="1539" y="2836"/>
                  </a:cubicBezTo>
                  <a:cubicBezTo>
                    <a:pt x="1495" y="2839"/>
                    <a:pt x="1531" y="2843"/>
                    <a:pt x="1520" y="2846"/>
                  </a:cubicBezTo>
                  <a:cubicBezTo>
                    <a:pt x="1516" y="2847"/>
                    <a:pt x="1496" y="2848"/>
                    <a:pt x="1517" y="2849"/>
                  </a:cubicBezTo>
                  <a:cubicBezTo>
                    <a:pt x="1526" y="2849"/>
                    <a:pt x="1519" y="2851"/>
                    <a:pt x="1508" y="2851"/>
                  </a:cubicBezTo>
                  <a:cubicBezTo>
                    <a:pt x="1493" y="2852"/>
                    <a:pt x="1534" y="2853"/>
                    <a:pt x="1501" y="2853"/>
                  </a:cubicBezTo>
                  <a:cubicBezTo>
                    <a:pt x="1487" y="2854"/>
                    <a:pt x="1479" y="2855"/>
                    <a:pt x="1487" y="2856"/>
                  </a:cubicBezTo>
                  <a:cubicBezTo>
                    <a:pt x="1512" y="2856"/>
                    <a:pt x="1457" y="2857"/>
                    <a:pt x="1495" y="2858"/>
                  </a:cubicBezTo>
                  <a:cubicBezTo>
                    <a:pt x="1490" y="2859"/>
                    <a:pt x="1456" y="2862"/>
                    <a:pt x="1466" y="2864"/>
                  </a:cubicBezTo>
                  <a:cubicBezTo>
                    <a:pt x="1482" y="2865"/>
                    <a:pt x="1447" y="2865"/>
                    <a:pt x="1455" y="2866"/>
                  </a:cubicBezTo>
                  <a:cubicBezTo>
                    <a:pt x="1466" y="2868"/>
                    <a:pt x="1452" y="2870"/>
                    <a:pt x="1457" y="2873"/>
                  </a:cubicBezTo>
                  <a:cubicBezTo>
                    <a:pt x="1469" y="2877"/>
                    <a:pt x="1409" y="2881"/>
                    <a:pt x="1419" y="2882"/>
                  </a:cubicBezTo>
                  <a:cubicBezTo>
                    <a:pt x="1447" y="2884"/>
                    <a:pt x="1408" y="2881"/>
                    <a:pt x="1415" y="2887"/>
                  </a:cubicBezTo>
                  <a:cubicBezTo>
                    <a:pt x="1360" y="2889"/>
                    <a:pt x="1312" y="2896"/>
                    <a:pt x="1251" y="2900"/>
                  </a:cubicBezTo>
                  <a:cubicBezTo>
                    <a:pt x="1299" y="2901"/>
                    <a:pt x="1259" y="2903"/>
                    <a:pt x="1241" y="2904"/>
                  </a:cubicBezTo>
                  <a:cubicBezTo>
                    <a:pt x="1219" y="2905"/>
                    <a:pt x="1257" y="2905"/>
                    <a:pt x="1249" y="2906"/>
                  </a:cubicBezTo>
                  <a:cubicBezTo>
                    <a:pt x="1287" y="2907"/>
                    <a:pt x="1259" y="2913"/>
                    <a:pt x="1228" y="2914"/>
                  </a:cubicBezTo>
                  <a:cubicBezTo>
                    <a:pt x="1234" y="2914"/>
                    <a:pt x="1239" y="2914"/>
                    <a:pt x="1245" y="2914"/>
                  </a:cubicBezTo>
                  <a:cubicBezTo>
                    <a:pt x="1139" y="2914"/>
                    <a:pt x="1234" y="2920"/>
                    <a:pt x="1124" y="2930"/>
                  </a:cubicBezTo>
                  <a:cubicBezTo>
                    <a:pt x="1119" y="2937"/>
                    <a:pt x="1052" y="2943"/>
                    <a:pt x="1062" y="2947"/>
                  </a:cubicBezTo>
                  <a:cubicBezTo>
                    <a:pt x="1064" y="2947"/>
                    <a:pt x="1080" y="2948"/>
                    <a:pt x="1076" y="2948"/>
                  </a:cubicBezTo>
                  <a:cubicBezTo>
                    <a:pt x="1045" y="2954"/>
                    <a:pt x="1026" y="2954"/>
                    <a:pt x="1040" y="2960"/>
                  </a:cubicBezTo>
                  <a:cubicBezTo>
                    <a:pt x="1027" y="2962"/>
                    <a:pt x="1023" y="2962"/>
                    <a:pt x="1037" y="2964"/>
                  </a:cubicBezTo>
                  <a:cubicBezTo>
                    <a:pt x="1006" y="2965"/>
                    <a:pt x="1057" y="2966"/>
                    <a:pt x="1021" y="2966"/>
                  </a:cubicBezTo>
                  <a:cubicBezTo>
                    <a:pt x="995" y="2967"/>
                    <a:pt x="1055" y="2967"/>
                    <a:pt x="1027" y="2969"/>
                  </a:cubicBezTo>
                  <a:cubicBezTo>
                    <a:pt x="1013" y="2969"/>
                    <a:pt x="1018" y="2971"/>
                    <a:pt x="1020" y="2972"/>
                  </a:cubicBezTo>
                  <a:cubicBezTo>
                    <a:pt x="1025" y="2973"/>
                    <a:pt x="1003" y="2976"/>
                    <a:pt x="1037" y="2977"/>
                  </a:cubicBezTo>
                  <a:cubicBezTo>
                    <a:pt x="1008" y="2978"/>
                    <a:pt x="1022" y="2979"/>
                    <a:pt x="1020" y="2980"/>
                  </a:cubicBezTo>
                  <a:cubicBezTo>
                    <a:pt x="1017" y="2985"/>
                    <a:pt x="1025" y="2985"/>
                    <a:pt x="1006" y="2986"/>
                  </a:cubicBezTo>
                  <a:cubicBezTo>
                    <a:pt x="977" y="2987"/>
                    <a:pt x="1033" y="2988"/>
                    <a:pt x="1007" y="2989"/>
                  </a:cubicBezTo>
                  <a:cubicBezTo>
                    <a:pt x="995" y="2990"/>
                    <a:pt x="1041" y="2991"/>
                    <a:pt x="1003" y="2991"/>
                  </a:cubicBezTo>
                  <a:cubicBezTo>
                    <a:pt x="1020" y="2993"/>
                    <a:pt x="989" y="2995"/>
                    <a:pt x="998" y="2997"/>
                  </a:cubicBezTo>
                  <a:cubicBezTo>
                    <a:pt x="1005" y="2998"/>
                    <a:pt x="993" y="3000"/>
                    <a:pt x="1013" y="3001"/>
                  </a:cubicBezTo>
                  <a:cubicBezTo>
                    <a:pt x="984" y="3003"/>
                    <a:pt x="998" y="3005"/>
                    <a:pt x="1001" y="3007"/>
                  </a:cubicBezTo>
                  <a:cubicBezTo>
                    <a:pt x="1006" y="3010"/>
                    <a:pt x="975" y="3014"/>
                    <a:pt x="1018" y="3017"/>
                  </a:cubicBezTo>
                  <a:cubicBezTo>
                    <a:pt x="976" y="3020"/>
                    <a:pt x="1007" y="3023"/>
                    <a:pt x="1000" y="3026"/>
                  </a:cubicBezTo>
                  <a:cubicBezTo>
                    <a:pt x="997" y="3027"/>
                    <a:pt x="1023" y="3029"/>
                    <a:pt x="986" y="3030"/>
                  </a:cubicBezTo>
                  <a:cubicBezTo>
                    <a:pt x="990" y="3031"/>
                    <a:pt x="1024" y="3037"/>
                    <a:pt x="1019" y="3040"/>
                  </a:cubicBezTo>
                  <a:cubicBezTo>
                    <a:pt x="1017" y="3041"/>
                    <a:pt x="1036" y="3043"/>
                    <a:pt x="1007" y="3044"/>
                  </a:cubicBezTo>
                  <a:cubicBezTo>
                    <a:pt x="979" y="3046"/>
                    <a:pt x="1030" y="3047"/>
                    <a:pt x="1001" y="3048"/>
                  </a:cubicBezTo>
                  <a:cubicBezTo>
                    <a:pt x="990" y="3049"/>
                    <a:pt x="1009" y="3050"/>
                    <a:pt x="1009" y="3051"/>
                  </a:cubicBezTo>
                  <a:cubicBezTo>
                    <a:pt x="1006" y="3055"/>
                    <a:pt x="968" y="3062"/>
                    <a:pt x="978" y="3067"/>
                  </a:cubicBezTo>
                  <a:cubicBezTo>
                    <a:pt x="962" y="3067"/>
                    <a:pt x="961" y="3067"/>
                    <a:pt x="965" y="3068"/>
                  </a:cubicBezTo>
                  <a:cubicBezTo>
                    <a:pt x="970" y="3068"/>
                    <a:pt x="983" y="3068"/>
                    <a:pt x="977" y="3069"/>
                  </a:cubicBezTo>
                  <a:cubicBezTo>
                    <a:pt x="930" y="3074"/>
                    <a:pt x="970" y="3073"/>
                    <a:pt x="936" y="3081"/>
                  </a:cubicBezTo>
                  <a:cubicBezTo>
                    <a:pt x="897" y="3082"/>
                    <a:pt x="901" y="3088"/>
                    <a:pt x="889" y="3093"/>
                  </a:cubicBezTo>
                  <a:cubicBezTo>
                    <a:pt x="861" y="3098"/>
                    <a:pt x="877" y="3095"/>
                    <a:pt x="856" y="3099"/>
                  </a:cubicBezTo>
                  <a:cubicBezTo>
                    <a:pt x="842" y="3099"/>
                    <a:pt x="864" y="3101"/>
                    <a:pt x="851" y="3101"/>
                  </a:cubicBezTo>
                  <a:cubicBezTo>
                    <a:pt x="811" y="3102"/>
                    <a:pt x="846" y="3103"/>
                    <a:pt x="845" y="3104"/>
                  </a:cubicBezTo>
                  <a:cubicBezTo>
                    <a:pt x="828" y="3106"/>
                    <a:pt x="837" y="3115"/>
                    <a:pt x="817" y="3114"/>
                  </a:cubicBezTo>
                  <a:cubicBezTo>
                    <a:pt x="783" y="3114"/>
                    <a:pt x="789" y="3112"/>
                    <a:pt x="792" y="3127"/>
                  </a:cubicBezTo>
                  <a:cubicBezTo>
                    <a:pt x="796" y="3129"/>
                    <a:pt x="737" y="3130"/>
                    <a:pt x="786" y="3132"/>
                  </a:cubicBezTo>
                  <a:cubicBezTo>
                    <a:pt x="776" y="3133"/>
                    <a:pt x="718" y="3134"/>
                    <a:pt x="769" y="3136"/>
                  </a:cubicBezTo>
                  <a:cubicBezTo>
                    <a:pt x="727" y="3136"/>
                    <a:pt x="802" y="3138"/>
                    <a:pt x="753" y="3139"/>
                  </a:cubicBezTo>
                  <a:cubicBezTo>
                    <a:pt x="770" y="3140"/>
                    <a:pt x="746" y="3142"/>
                    <a:pt x="747" y="3144"/>
                  </a:cubicBezTo>
                  <a:cubicBezTo>
                    <a:pt x="750" y="3168"/>
                    <a:pt x="764" y="3163"/>
                    <a:pt x="707" y="3168"/>
                  </a:cubicBezTo>
                  <a:cubicBezTo>
                    <a:pt x="725" y="3168"/>
                    <a:pt x="734" y="3168"/>
                    <a:pt x="744" y="3169"/>
                  </a:cubicBezTo>
                  <a:cubicBezTo>
                    <a:pt x="716" y="3169"/>
                    <a:pt x="744" y="3171"/>
                    <a:pt x="738" y="3172"/>
                  </a:cubicBezTo>
                  <a:cubicBezTo>
                    <a:pt x="721" y="3174"/>
                    <a:pt x="727" y="3176"/>
                    <a:pt x="748" y="3180"/>
                  </a:cubicBezTo>
                  <a:cubicBezTo>
                    <a:pt x="765" y="3182"/>
                    <a:pt x="697" y="3185"/>
                    <a:pt x="689" y="3190"/>
                  </a:cubicBezTo>
                  <a:cubicBezTo>
                    <a:pt x="641" y="3201"/>
                    <a:pt x="628" y="3204"/>
                    <a:pt x="605" y="3214"/>
                  </a:cubicBezTo>
                  <a:cubicBezTo>
                    <a:pt x="604" y="3214"/>
                    <a:pt x="612" y="3214"/>
                    <a:pt x="617" y="3214"/>
                  </a:cubicBezTo>
                  <a:cubicBezTo>
                    <a:pt x="633" y="3215"/>
                    <a:pt x="591" y="3215"/>
                    <a:pt x="618" y="3216"/>
                  </a:cubicBezTo>
                  <a:cubicBezTo>
                    <a:pt x="643" y="3218"/>
                    <a:pt x="614" y="3216"/>
                    <a:pt x="608" y="3220"/>
                  </a:cubicBezTo>
                  <a:cubicBezTo>
                    <a:pt x="593" y="3223"/>
                    <a:pt x="615" y="3225"/>
                    <a:pt x="590" y="3228"/>
                  </a:cubicBezTo>
                  <a:cubicBezTo>
                    <a:pt x="630" y="3229"/>
                    <a:pt x="584" y="3235"/>
                    <a:pt x="583" y="3237"/>
                  </a:cubicBezTo>
                  <a:cubicBezTo>
                    <a:pt x="584" y="3238"/>
                    <a:pt x="545" y="3238"/>
                    <a:pt x="582" y="3239"/>
                  </a:cubicBezTo>
                  <a:cubicBezTo>
                    <a:pt x="545" y="3240"/>
                    <a:pt x="599" y="3241"/>
                    <a:pt x="584" y="3242"/>
                  </a:cubicBezTo>
                  <a:cubicBezTo>
                    <a:pt x="573" y="3243"/>
                    <a:pt x="594" y="3245"/>
                    <a:pt x="565" y="3245"/>
                  </a:cubicBezTo>
                  <a:cubicBezTo>
                    <a:pt x="574" y="3248"/>
                    <a:pt x="587" y="3247"/>
                    <a:pt x="581" y="3250"/>
                  </a:cubicBezTo>
                  <a:cubicBezTo>
                    <a:pt x="559" y="3256"/>
                    <a:pt x="602" y="3258"/>
                    <a:pt x="569" y="3262"/>
                  </a:cubicBezTo>
                  <a:cubicBezTo>
                    <a:pt x="560" y="3263"/>
                    <a:pt x="604" y="3264"/>
                    <a:pt x="587" y="3266"/>
                  </a:cubicBezTo>
                  <a:cubicBezTo>
                    <a:pt x="574" y="3267"/>
                    <a:pt x="590" y="3269"/>
                    <a:pt x="607" y="3271"/>
                  </a:cubicBezTo>
                  <a:cubicBezTo>
                    <a:pt x="624" y="3272"/>
                    <a:pt x="583" y="3273"/>
                    <a:pt x="605" y="3274"/>
                  </a:cubicBezTo>
                  <a:cubicBezTo>
                    <a:pt x="629" y="3276"/>
                    <a:pt x="621" y="3277"/>
                    <a:pt x="625" y="3278"/>
                  </a:cubicBezTo>
                  <a:cubicBezTo>
                    <a:pt x="627" y="3279"/>
                    <a:pt x="647" y="3281"/>
                    <a:pt x="636" y="3281"/>
                  </a:cubicBezTo>
                  <a:cubicBezTo>
                    <a:pt x="599" y="3283"/>
                    <a:pt x="666" y="3283"/>
                    <a:pt x="646" y="3285"/>
                  </a:cubicBezTo>
                  <a:cubicBezTo>
                    <a:pt x="611" y="3287"/>
                    <a:pt x="680" y="3293"/>
                    <a:pt x="666" y="3297"/>
                  </a:cubicBezTo>
                  <a:cubicBezTo>
                    <a:pt x="662" y="3303"/>
                    <a:pt x="667" y="3303"/>
                    <a:pt x="680" y="3304"/>
                  </a:cubicBezTo>
                  <a:cubicBezTo>
                    <a:pt x="711" y="3305"/>
                    <a:pt x="712" y="3306"/>
                    <a:pt x="706" y="3307"/>
                  </a:cubicBezTo>
                  <a:cubicBezTo>
                    <a:pt x="697" y="3309"/>
                    <a:pt x="733" y="3311"/>
                    <a:pt x="707" y="3312"/>
                  </a:cubicBezTo>
                  <a:cubicBezTo>
                    <a:pt x="735" y="3313"/>
                    <a:pt x="706" y="3314"/>
                    <a:pt x="726" y="3315"/>
                  </a:cubicBezTo>
                  <a:cubicBezTo>
                    <a:pt x="739" y="3316"/>
                    <a:pt x="727" y="3317"/>
                    <a:pt x="729" y="3318"/>
                  </a:cubicBezTo>
                  <a:cubicBezTo>
                    <a:pt x="730" y="3319"/>
                    <a:pt x="718" y="3321"/>
                    <a:pt x="748" y="3321"/>
                  </a:cubicBezTo>
                  <a:cubicBezTo>
                    <a:pt x="710" y="3322"/>
                    <a:pt x="753" y="3323"/>
                    <a:pt x="740" y="3323"/>
                  </a:cubicBezTo>
                  <a:cubicBezTo>
                    <a:pt x="728" y="3326"/>
                    <a:pt x="744" y="3327"/>
                    <a:pt x="749" y="3328"/>
                  </a:cubicBezTo>
                  <a:cubicBezTo>
                    <a:pt x="747" y="3340"/>
                    <a:pt x="759" y="3338"/>
                    <a:pt x="769" y="3340"/>
                  </a:cubicBezTo>
                  <a:cubicBezTo>
                    <a:pt x="769" y="3346"/>
                    <a:pt x="820" y="3351"/>
                    <a:pt x="811" y="3355"/>
                  </a:cubicBezTo>
                  <a:cubicBezTo>
                    <a:pt x="887" y="3356"/>
                    <a:pt x="825" y="3360"/>
                    <a:pt x="790" y="3361"/>
                  </a:cubicBezTo>
                  <a:cubicBezTo>
                    <a:pt x="808" y="3361"/>
                    <a:pt x="820" y="3361"/>
                    <a:pt x="831" y="3362"/>
                  </a:cubicBezTo>
                  <a:cubicBezTo>
                    <a:pt x="800" y="3362"/>
                    <a:pt x="828" y="3363"/>
                    <a:pt x="825" y="3364"/>
                  </a:cubicBezTo>
                  <a:cubicBezTo>
                    <a:pt x="818" y="3365"/>
                    <a:pt x="806" y="3367"/>
                    <a:pt x="821" y="3368"/>
                  </a:cubicBezTo>
                  <a:cubicBezTo>
                    <a:pt x="832" y="3369"/>
                    <a:pt x="807" y="3369"/>
                    <a:pt x="818" y="3370"/>
                  </a:cubicBezTo>
                  <a:cubicBezTo>
                    <a:pt x="829" y="3371"/>
                    <a:pt x="828" y="3372"/>
                    <a:pt x="832" y="3373"/>
                  </a:cubicBezTo>
                  <a:cubicBezTo>
                    <a:pt x="840" y="3374"/>
                    <a:pt x="816" y="3375"/>
                    <a:pt x="829" y="3377"/>
                  </a:cubicBezTo>
                  <a:cubicBezTo>
                    <a:pt x="848" y="3379"/>
                    <a:pt x="824" y="3382"/>
                    <a:pt x="833" y="3384"/>
                  </a:cubicBezTo>
                  <a:cubicBezTo>
                    <a:pt x="900" y="3390"/>
                    <a:pt x="856" y="3401"/>
                    <a:pt x="905" y="3402"/>
                  </a:cubicBezTo>
                  <a:cubicBezTo>
                    <a:pt x="908" y="3403"/>
                    <a:pt x="915" y="3404"/>
                    <a:pt x="910" y="3404"/>
                  </a:cubicBezTo>
                  <a:cubicBezTo>
                    <a:pt x="883" y="3405"/>
                    <a:pt x="896" y="3406"/>
                    <a:pt x="895" y="3407"/>
                  </a:cubicBezTo>
                  <a:cubicBezTo>
                    <a:pt x="907" y="3427"/>
                    <a:pt x="840" y="3419"/>
                    <a:pt x="837" y="3427"/>
                  </a:cubicBezTo>
                  <a:cubicBezTo>
                    <a:pt x="836" y="3428"/>
                    <a:pt x="831" y="3429"/>
                    <a:pt x="836" y="3430"/>
                  </a:cubicBezTo>
                  <a:cubicBezTo>
                    <a:pt x="847" y="3432"/>
                    <a:pt x="821" y="3434"/>
                    <a:pt x="815" y="3435"/>
                  </a:cubicBezTo>
                  <a:cubicBezTo>
                    <a:pt x="853" y="3435"/>
                    <a:pt x="795" y="3436"/>
                    <a:pt x="824" y="3437"/>
                  </a:cubicBezTo>
                  <a:cubicBezTo>
                    <a:pt x="803" y="3439"/>
                    <a:pt x="822" y="3449"/>
                    <a:pt x="773" y="3449"/>
                  </a:cubicBezTo>
                  <a:cubicBezTo>
                    <a:pt x="786" y="3449"/>
                    <a:pt x="798" y="3450"/>
                    <a:pt x="810" y="3450"/>
                  </a:cubicBezTo>
                  <a:cubicBezTo>
                    <a:pt x="797" y="3452"/>
                    <a:pt x="749" y="3453"/>
                    <a:pt x="759" y="3456"/>
                  </a:cubicBezTo>
                  <a:cubicBezTo>
                    <a:pt x="763" y="3458"/>
                    <a:pt x="781" y="3459"/>
                    <a:pt x="767" y="3460"/>
                  </a:cubicBezTo>
                  <a:cubicBezTo>
                    <a:pt x="743" y="3462"/>
                    <a:pt x="755" y="3464"/>
                    <a:pt x="749" y="3465"/>
                  </a:cubicBezTo>
                  <a:cubicBezTo>
                    <a:pt x="744" y="3467"/>
                    <a:pt x="765" y="3468"/>
                    <a:pt x="729" y="3469"/>
                  </a:cubicBezTo>
                  <a:cubicBezTo>
                    <a:pt x="747" y="3470"/>
                    <a:pt x="750" y="3470"/>
                    <a:pt x="730" y="3471"/>
                  </a:cubicBezTo>
                  <a:cubicBezTo>
                    <a:pt x="762" y="3472"/>
                    <a:pt x="760" y="3474"/>
                    <a:pt x="732" y="3475"/>
                  </a:cubicBezTo>
                  <a:cubicBezTo>
                    <a:pt x="764" y="3477"/>
                    <a:pt x="744" y="3479"/>
                    <a:pt x="749" y="3481"/>
                  </a:cubicBezTo>
                  <a:cubicBezTo>
                    <a:pt x="694" y="3483"/>
                    <a:pt x="762" y="3487"/>
                    <a:pt x="708" y="3489"/>
                  </a:cubicBezTo>
                  <a:cubicBezTo>
                    <a:pt x="734" y="3490"/>
                    <a:pt x="719" y="3491"/>
                    <a:pt x="732" y="3491"/>
                  </a:cubicBezTo>
                  <a:cubicBezTo>
                    <a:pt x="752" y="3492"/>
                    <a:pt x="732" y="3493"/>
                    <a:pt x="733" y="3493"/>
                  </a:cubicBezTo>
                  <a:cubicBezTo>
                    <a:pt x="771" y="3494"/>
                    <a:pt x="719" y="3494"/>
                    <a:pt x="739" y="3495"/>
                  </a:cubicBezTo>
                  <a:cubicBezTo>
                    <a:pt x="758" y="3496"/>
                    <a:pt x="774" y="3498"/>
                    <a:pt x="749" y="3499"/>
                  </a:cubicBezTo>
                  <a:cubicBezTo>
                    <a:pt x="753" y="3500"/>
                    <a:pt x="780" y="3503"/>
                    <a:pt x="782" y="3504"/>
                  </a:cubicBezTo>
                  <a:cubicBezTo>
                    <a:pt x="781" y="3504"/>
                    <a:pt x="771" y="3506"/>
                    <a:pt x="775" y="3506"/>
                  </a:cubicBezTo>
                  <a:cubicBezTo>
                    <a:pt x="813" y="3506"/>
                    <a:pt x="749" y="3507"/>
                    <a:pt x="783" y="3508"/>
                  </a:cubicBezTo>
                  <a:cubicBezTo>
                    <a:pt x="789" y="3508"/>
                    <a:pt x="779" y="3509"/>
                    <a:pt x="780" y="3510"/>
                  </a:cubicBezTo>
                  <a:cubicBezTo>
                    <a:pt x="783" y="3512"/>
                    <a:pt x="794" y="3511"/>
                    <a:pt x="791" y="3516"/>
                  </a:cubicBezTo>
                  <a:cubicBezTo>
                    <a:pt x="795" y="3529"/>
                    <a:pt x="778" y="3533"/>
                    <a:pt x="794" y="3532"/>
                  </a:cubicBezTo>
                  <a:cubicBezTo>
                    <a:pt x="818" y="3534"/>
                    <a:pt x="783" y="3534"/>
                    <a:pt x="791" y="3535"/>
                  </a:cubicBezTo>
                  <a:cubicBezTo>
                    <a:pt x="812" y="3537"/>
                    <a:pt x="801" y="3537"/>
                    <a:pt x="796" y="3539"/>
                  </a:cubicBezTo>
                  <a:cubicBezTo>
                    <a:pt x="811" y="3540"/>
                    <a:pt x="835" y="3541"/>
                    <a:pt x="814" y="3542"/>
                  </a:cubicBezTo>
                  <a:cubicBezTo>
                    <a:pt x="806" y="3543"/>
                    <a:pt x="824" y="3544"/>
                    <a:pt x="833" y="3545"/>
                  </a:cubicBezTo>
                  <a:cubicBezTo>
                    <a:pt x="840" y="3546"/>
                    <a:pt x="854" y="3546"/>
                    <a:pt x="836" y="3547"/>
                  </a:cubicBezTo>
                  <a:cubicBezTo>
                    <a:pt x="1217" y="3610"/>
                    <a:pt x="1864" y="3584"/>
                    <a:pt x="2376" y="3591"/>
                  </a:cubicBezTo>
                  <a:cubicBezTo>
                    <a:pt x="2290" y="3590"/>
                    <a:pt x="2226" y="3589"/>
                    <a:pt x="2185" y="3583"/>
                  </a:cubicBezTo>
                  <a:cubicBezTo>
                    <a:pt x="2262" y="3573"/>
                    <a:pt x="2396" y="3574"/>
                    <a:pt x="2471" y="3566"/>
                  </a:cubicBezTo>
                  <a:cubicBezTo>
                    <a:pt x="2445" y="3561"/>
                    <a:pt x="2716" y="3551"/>
                    <a:pt x="2729" y="3546"/>
                  </a:cubicBezTo>
                  <a:cubicBezTo>
                    <a:pt x="2721" y="3545"/>
                    <a:pt x="2720" y="3544"/>
                    <a:pt x="2740" y="3543"/>
                  </a:cubicBezTo>
                  <a:cubicBezTo>
                    <a:pt x="2748" y="3543"/>
                    <a:pt x="2730" y="3541"/>
                    <a:pt x="2728" y="3541"/>
                  </a:cubicBezTo>
                  <a:cubicBezTo>
                    <a:pt x="2727" y="3539"/>
                    <a:pt x="2781" y="3539"/>
                    <a:pt x="2757" y="3538"/>
                  </a:cubicBezTo>
                  <a:cubicBezTo>
                    <a:pt x="2750" y="3537"/>
                    <a:pt x="2773" y="3536"/>
                    <a:pt x="2767" y="3536"/>
                  </a:cubicBezTo>
                  <a:cubicBezTo>
                    <a:pt x="2744" y="3534"/>
                    <a:pt x="2804" y="3534"/>
                    <a:pt x="2774" y="3533"/>
                  </a:cubicBezTo>
                  <a:cubicBezTo>
                    <a:pt x="2749" y="3532"/>
                    <a:pt x="2786" y="3531"/>
                    <a:pt x="2789" y="3530"/>
                  </a:cubicBezTo>
                  <a:cubicBezTo>
                    <a:pt x="2793" y="3528"/>
                    <a:pt x="2823" y="3527"/>
                    <a:pt x="2791" y="3526"/>
                  </a:cubicBezTo>
                  <a:cubicBezTo>
                    <a:pt x="2809" y="3524"/>
                    <a:pt x="2831" y="3522"/>
                    <a:pt x="2848" y="3520"/>
                  </a:cubicBezTo>
                  <a:cubicBezTo>
                    <a:pt x="2775" y="3517"/>
                    <a:pt x="2933" y="3514"/>
                    <a:pt x="2853" y="3510"/>
                  </a:cubicBezTo>
                  <a:cubicBezTo>
                    <a:pt x="2872" y="3510"/>
                    <a:pt x="2892" y="3509"/>
                    <a:pt x="2914" y="3508"/>
                  </a:cubicBezTo>
                  <a:cubicBezTo>
                    <a:pt x="2915" y="3504"/>
                    <a:pt x="2913" y="3504"/>
                    <a:pt x="2928" y="3503"/>
                  </a:cubicBezTo>
                  <a:cubicBezTo>
                    <a:pt x="2952" y="3502"/>
                    <a:pt x="2901" y="3501"/>
                    <a:pt x="2928" y="3500"/>
                  </a:cubicBezTo>
                  <a:cubicBezTo>
                    <a:pt x="2950" y="3499"/>
                    <a:pt x="2933" y="3498"/>
                    <a:pt x="2917" y="3498"/>
                  </a:cubicBezTo>
                  <a:cubicBezTo>
                    <a:pt x="2970" y="3498"/>
                    <a:pt x="2994" y="3487"/>
                    <a:pt x="3014" y="3481"/>
                  </a:cubicBezTo>
                  <a:cubicBezTo>
                    <a:pt x="2997" y="3479"/>
                    <a:pt x="3027" y="3479"/>
                    <a:pt x="3019" y="3477"/>
                  </a:cubicBezTo>
                  <a:cubicBezTo>
                    <a:pt x="3004" y="3475"/>
                    <a:pt x="2981" y="3473"/>
                    <a:pt x="3012" y="3470"/>
                  </a:cubicBezTo>
                  <a:cubicBezTo>
                    <a:pt x="3025" y="3469"/>
                    <a:pt x="3003" y="3468"/>
                    <a:pt x="2997" y="3466"/>
                  </a:cubicBezTo>
                  <a:cubicBezTo>
                    <a:pt x="3020" y="3464"/>
                    <a:pt x="3018" y="3463"/>
                    <a:pt x="3039" y="3461"/>
                  </a:cubicBezTo>
                  <a:cubicBezTo>
                    <a:pt x="3089" y="3457"/>
                    <a:pt x="3042" y="3455"/>
                    <a:pt x="3044" y="3452"/>
                  </a:cubicBezTo>
                  <a:cubicBezTo>
                    <a:pt x="3056" y="3451"/>
                    <a:pt x="3029" y="3449"/>
                    <a:pt x="3059" y="3448"/>
                  </a:cubicBezTo>
                  <a:cubicBezTo>
                    <a:pt x="3064" y="3448"/>
                    <a:pt x="3062" y="3447"/>
                    <a:pt x="3056" y="3447"/>
                  </a:cubicBezTo>
                  <a:cubicBezTo>
                    <a:pt x="3011" y="3446"/>
                    <a:pt x="3067" y="3442"/>
                    <a:pt x="3019" y="3438"/>
                  </a:cubicBezTo>
                  <a:cubicBezTo>
                    <a:pt x="3002" y="3436"/>
                    <a:pt x="3046" y="3437"/>
                    <a:pt x="3060" y="3436"/>
                  </a:cubicBezTo>
                  <a:cubicBezTo>
                    <a:pt x="3062" y="3429"/>
                    <a:pt x="3056" y="3430"/>
                    <a:pt x="3048" y="3428"/>
                  </a:cubicBezTo>
                  <a:cubicBezTo>
                    <a:pt x="3037" y="3427"/>
                    <a:pt x="3087" y="3426"/>
                    <a:pt x="3048" y="3425"/>
                  </a:cubicBezTo>
                  <a:cubicBezTo>
                    <a:pt x="3057" y="3424"/>
                    <a:pt x="3031" y="3423"/>
                    <a:pt x="3039" y="3421"/>
                  </a:cubicBezTo>
                  <a:cubicBezTo>
                    <a:pt x="3047" y="3420"/>
                    <a:pt x="3023" y="3418"/>
                    <a:pt x="3059" y="3417"/>
                  </a:cubicBezTo>
                  <a:cubicBezTo>
                    <a:pt x="3065" y="3417"/>
                    <a:pt x="3064" y="3416"/>
                    <a:pt x="3057" y="3415"/>
                  </a:cubicBezTo>
                  <a:cubicBezTo>
                    <a:pt x="3022" y="3414"/>
                    <a:pt x="3045" y="3415"/>
                    <a:pt x="3038" y="3396"/>
                  </a:cubicBezTo>
                  <a:cubicBezTo>
                    <a:pt x="3038" y="3395"/>
                    <a:pt x="3028" y="3394"/>
                    <a:pt x="3030" y="3393"/>
                  </a:cubicBezTo>
                  <a:cubicBezTo>
                    <a:pt x="3031" y="3392"/>
                    <a:pt x="3014" y="3391"/>
                    <a:pt x="3038" y="3390"/>
                  </a:cubicBezTo>
                  <a:cubicBezTo>
                    <a:pt x="3004" y="3388"/>
                    <a:pt x="2999" y="3385"/>
                    <a:pt x="2994" y="3383"/>
                  </a:cubicBezTo>
                  <a:cubicBezTo>
                    <a:pt x="2981" y="3380"/>
                    <a:pt x="2978" y="3382"/>
                    <a:pt x="2943" y="3376"/>
                  </a:cubicBezTo>
                  <a:cubicBezTo>
                    <a:pt x="2934" y="3376"/>
                    <a:pt x="2955" y="3374"/>
                    <a:pt x="2955" y="3373"/>
                  </a:cubicBezTo>
                  <a:cubicBezTo>
                    <a:pt x="2931" y="3360"/>
                    <a:pt x="2931" y="3365"/>
                    <a:pt x="2883" y="3361"/>
                  </a:cubicBezTo>
                  <a:cubicBezTo>
                    <a:pt x="2813" y="3358"/>
                    <a:pt x="2885" y="3357"/>
                    <a:pt x="2843" y="3353"/>
                  </a:cubicBezTo>
                  <a:cubicBezTo>
                    <a:pt x="2836" y="3352"/>
                    <a:pt x="2846" y="3351"/>
                    <a:pt x="2842" y="3350"/>
                  </a:cubicBezTo>
                  <a:cubicBezTo>
                    <a:pt x="2840" y="3350"/>
                    <a:pt x="2851" y="3348"/>
                    <a:pt x="2846" y="3348"/>
                  </a:cubicBezTo>
                  <a:cubicBezTo>
                    <a:pt x="2808" y="3348"/>
                    <a:pt x="2870" y="3347"/>
                    <a:pt x="2839" y="3346"/>
                  </a:cubicBezTo>
                  <a:cubicBezTo>
                    <a:pt x="2804" y="3340"/>
                    <a:pt x="2784" y="3340"/>
                    <a:pt x="2748" y="3341"/>
                  </a:cubicBezTo>
                  <a:cubicBezTo>
                    <a:pt x="2744" y="3325"/>
                    <a:pt x="2744" y="3330"/>
                    <a:pt x="2686" y="3324"/>
                  </a:cubicBezTo>
                  <a:cubicBezTo>
                    <a:pt x="2674" y="3312"/>
                    <a:pt x="2604" y="3316"/>
                    <a:pt x="2578" y="3301"/>
                  </a:cubicBezTo>
                  <a:cubicBezTo>
                    <a:pt x="2556" y="3298"/>
                    <a:pt x="2563" y="3293"/>
                    <a:pt x="2549" y="3293"/>
                  </a:cubicBezTo>
                  <a:cubicBezTo>
                    <a:pt x="2550" y="3293"/>
                    <a:pt x="2565" y="3292"/>
                    <a:pt x="2558" y="3291"/>
                  </a:cubicBezTo>
                  <a:cubicBezTo>
                    <a:pt x="2508" y="3290"/>
                    <a:pt x="2584" y="3288"/>
                    <a:pt x="2520" y="3286"/>
                  </a:cubicBezTo>
                  <a:cubicBezTo>
                    <a:pt x="2500" y="3285"/>
                    <a:pt x="2486" y="3284"/>
                    <a:pt x="2500" y="3284"/>
                  </a:cubicBezTo>
                  <a:cubicBezTo>
                    <a:pt x="2532" y="3282"/>
                    <a:pt x="2488" y="3282"/>
                    <a:pt x="2496" y="3281"/>
                  </a:cubicBezTo>
                  <a:cubicBezTo>
                    <a:pt x="2463" y="3268"/>
                    <a:pt x="2389" y="3275"/>
                    <a:pt x="2352" y="3261"/>
                  </a:cubicBezTo>
                  <a:cubicBezTo>
                    <a:pt x="2350" y="3259"/>
                    <a:pt x="2365" y="3257"/>
                    <a:pt x="2313" y="3256"/>
                  </a:cubicBezTo>
                  <a:cubicBezTo>
                    <a:pt x="2302" y="3255"/>
                    <a:pt x="2311" y="3254"/>
                    <a:pt x="2311" y="3253"/>
                  </a:cubicBezTo>
                  <a:cubicBezTo>
                    <a:pt x="2329" y="3253"/>
                    <a:pt x="2341" y="3253"/>
                    <a:pt x="2348" y="3253"/>
                  </a:cubicBezTo>
                  <a:cubicBezTo>
                    <a:pt x="2342" y="3252"/>
                    <a:pt x="2334" y="3252"/>
                    <a:pt x="2334" y="3251"/>
                  </a:cubicBezTo>
                  <a:cubicBezTo>
                    <a:pt x="2374" y="3251"/>
                    <a:pt x="2339" y="3237"/>
                    <a:pt x="2393" y="3235"/>
                  </a:cubicBezTo>
                  <a:cubicBezTo>
                    <a:pt x="2406" y="3234"/>
                    <a:pt x="2421" y="3233"/>
                    <a:pt x="2412" y="3232"/>
                  </a:cubicBezTo>
                  <a:cubicBezTo>
                    <a:pt x="2369" y="3230"/>
                    <a:pt x="2413" y="3229"/>
                    <a:pt x="2438" y="3227"/>
                  </a:cubicBezTo>
                  <a:cubicBezTo>
                    <a:pt x="2446" y="3227"/>
                    <a:pt x="2450" y="3226"/>
                    <a:pt x="2456" y="3225"/>
                  </a:cubicBezTo>
                  <a:cubicBezTo>
                    <a:pt x="2485" y="3223"/>
                    <a:pt x="2479" y="3219"/>
                    <a:pt x="2476" y="3216"/>
                  </a:cubicBezTo>
                  <a:cubicBezTo>
                    <a:pt x="2469" y="3212"/>
                    <a:pt x="2554" y="3212"/>
                    <a:pt x="2499" y="3209"/>
                  </a:cubicBezTo>
                  <a:cubicBezTo>
                    <a:pt x="2468" y="3207"/>
                    <a:pt x="2468" y="3205"/>
                    <a:pt x="2498" y="3204"/>
                  </a:cubicBezTo>
                  <a:cubicBezTo>
                    <a:pt x="2507" y="3203"/>
                    <a:pt x="2528" y="3203"/>
                    <a:pt x="2498" y="3202"/>
                  </a:cubicBezTo>
                  <a:cubicBezTo>
                    <a:pt x="2522" y="3201"/>
                    <a:pt x="2519" y="3201"/>
                    <a:pt x="2519" y="3200"/>
                  </a:cubicBezTo>
                  <a:cubicBezTo>
                    <a:pt x="2516" y="3183"/>
                    <a:pt x="2542" y="3193"/>
                    <a:pt x="2555" y="3190"/>
                  </a:cubicBezTo>
                  <a:cubicBezTo>
                    <a:pt x="2480" y="3186"/>
                    <a:pt x="2558" y="3170"/>
                    <a:pt x="2452" y="3173"/>
                  </a:cubicBezTo>
                  <a:cubicBezTo>
                    <a:pt x="2566" y="3172"/>
                    <a:pt x="2385" y="3159"/>
                    <a:pt x="2375" y="3158"/>
                  </a:cubicBezTo>
                  <a:cubicBezTo>
                    <a:pt x="2398" y="3157"/>
                    <a:pt x="2368" y="3156"/>
                    <a:pt x="2372" y="3155"/>
                  </a:cubicBezTo>
                  <a:cubicBezTo>
                    <a:pt x="2380" y="3154"/>
                    <a:pt x="2357" y="3152"/>
                    <a:pt x="2393" y="3151"/>
                  </a:cubicBezTo>
                  <a:cubicBezTo>
                    <a:pt x="2369" y="3151"/>
                    <a:pt x="2359" y="3150"/>
                    <a:pt x="2383" y="3149"/>
                  </a:cubicBezTo>
                  <a:cubicBezTo>
                    <a:pt x="2416" y="3147"/>
                    <a:pt x="2359" y="3147"/>
                    <a:pt x="2374" y="3146"/>
                  </a:cubicBezTo>
                  <a:cubicBezTo>
                    <a:pt x="2423" y="3141"/>
                    <a:pt x="2381" y="3143"/>
                    <a:pt x="2430" y="3137"/>
                  </a:cubicBezTo>
                  <a:cubicBezTo>
                    <a:pt x="2435" y="3137"/>
                    <a:pt x="2424" y="3136"/>
                    <a:pt x="2425" y="3136"/>
                  </a:cubicBezTo>
                  <a:cubicBezTo>
                    <a:pt x="2428" y="3135"/>
                    <a:pt x="2443" y="3134"/>
                    <a:pt x="2429" y="3133"/>
                  </a:cubicBezTo>
                  <a:cubicBezTo>
                    <a:pt x="2391" y="3133"/>
                    <a:pt x="2457" y="3132"/>
                    <a:pt x="2421" y="3131"/>
                  </a:cubicBezTo>
                  <a:cubicBezTo>
                    <a:pt x="2412" y="3131"/>
                    <a:pt x="2415" y="3129"/>
                    <a:pt x="2426" y="3128"/>
                  </a:cubicBezTo>
                  <a:cubicBezTo>
                    <a:pt x="2438" y="3127"/>
                    <a:pt x="2396" y="3127"/>
                    <a:pt x="2434" y="3126"/>
                  </a:cubicBezTo>
                  <a:cubicBezTo>
                    <a:pt x="2428" y="3125"/>
                    <a:pt x="2451" y="3124"/>
                    <a:pt x="2455" y="3123"/>
                  </a:cubicBezTo>
                  <a:cubicBezTo>
                    <a:pt x="2456" y="3116"/>
                    <a:pt x="2470" y="3116"/>
                    <a:pt x="2476" y="3114"/>
                  </a:cubicBezTo>
                  <a:cubicBezTo>
                    <a:pt x="2483" y="3109"/>
                    <a:pt x="2519" y="3108"/>
                    <a:pt x="2535" y="3104"/>
                  </a:cubicBezTo>
                  <a:cubicBezTo>
                    <a:pt x="2494" y="3103"/>
                    <a:pt x="2558" y="3102"/>
                    <a:pt x="2526" y="3102"/>
                  </a:cubicBezTo>
                  <a:cubicBezTo>
                    <a:pt x="2506" y="3101"/>
                    <a:pt x="2545" y="3100"/>
                    <a:pt x="2519" y="3099"/>
                  </a:cubicBezTo>
                  <a:cubicBezTo>
                    <a:pt x="2543" y="3094"/>
                    <a:pt x="2552" y="3091"/>
                    <a:pt x="2581" y="3086"/>
                  </a:cubicBezTo>
                  <a:cubicBezTo>
                    <a:pt x="2591" y="3083"/>
                    <a:pt x="2558" y="3079"/>
                    <a:pt x="2601" y="3076"/>
                  </a:cubicBezTo>
                  <a:cubicBezTo>
                    <a:pt x="2605" y="3076"/>
                    <a:pt x="2606" y="3075"/>
                    <a:pt x="2601" y="3075"/>
                  </a:cubicBezTo>
                  <a:cubicBezTo>
                    <a:pt x="2572" y="3074"/>
                    <a:pt x="2572" y="3073"/>
                    <a:pt x="2600" y="3071"/>
                  </a:cubicBezTo>
                  <a:cubicBezTo>
                    <a:pt x="2550" y="3069"/>
                    <a:pt x="2606" y="3071"/>
                    <a:pt x="2601" y="3067"/>
                  </a:cubicBezTo>
                  <a:cubicBezTo>
                    <a:pt x="2596" y="3066"/>
                    <a:pt x="2574" y="3064"/>
                    <a:pt x="2584" y="3064"/>
                  </a:cubicBezTo>
                  <a:cubicBezTo>
                    <a:pt x="2612" y="3063"/>
                    <a:pt x="2573" y="3062"/>
                    <a:pt x="2579" y="3061"/>
                  </a:cubicBezTo>
                  <a:cubicBezTo>
                    <a:pt x="2586" y="3060"/>
                    <a:pt x="2583" y="3058"/>
                    <a:pt x="2580" y="3057"/>
                  </a:cubicBezTo>
                  <a:cubicBezTo>
                    <a:pt x="2561" y="3055"/>
                    <a:pt x="2562" y="3047"/>
                    <a:pt x="2556" y="3046"/>
                  </a:cubicBezTo>
                  <a:cubicBezTo>
                    <a:pt x="2530" y="3041"/>
                    <a:pt x="2519" y="3043"/>
                    <a:pt x="2518" y="3036"/>
                  </a:cubicBezTo>
                  <a:cubicBezTo>
                    <a:pt x="2513" y="3022"/>
                    <a:pt x="2536" y="3028"/>
                    <a:pt x="2498" y="3025"/>
                  </a:cubicBezTo>
                  <a:cubicBezTo>
                    <a:pt x="2550" y="3024"/>
                    <a:pt x="2482" y="3023"/>
                    <a:pt x="2515" y="3022"/>
                  </a:cubicBezTo>
                  <a:cubicBezTo>
                    <a:pt x="2486" y="3021"/>
                    <a:pt x="2522" y="3020"/>
                    <a:pt x="2519" y="3019"/>
                  </a:cubicBezTo>
                  <a:cubicBezTo>
                    <a:pt x="2516" y="3018"/>
                    <a:pt x="2518" y="3017"/>
                    <a:pt x="2518" y="3016"/>
                  </a:cubicBezTo>
                  <a:cubicBezTo>
                    <a:pt x="2519" y="3015"/>
                    <a:pt x="2493" y="3015"/>
                    <a:pt x="2515" y="3014"/>
                  </a:cubicBezTo>
                  <a:cubicBezTo>
                    <a:pt x="2529" y="3013"/>
                    <a:pt x="2523" y="3011"/>
                    <a:pt x="2507" y="3010"/>
                  </a:cubicBezTo>
                  <a:cubicBezTo>
                    <a:pt x="2473" y="3009"/>
                    <a:pt x="2546" y="3008"/>
                    <a:pt x="2518" y="3007"/>
                  </a:cubicBezTo>
                  <a:cubicBezTo>
                    <a:pt x="2482" y="3005"/>
                    <a:pt x="2499" y="3003"/>
                    <a:pt x="2499" y="3002"/>
                  </a:cubicBezTo>
                  <a:cubicBezTo>
                    <a:pt x="2500" y="3000"/>
                    <a:pt x="2479" y="2998"/>
                    <a:pt x="2518" y="2997"/>
                  </a:cubicBezTo>
                  <a:cubicBezTo>
                    <a:pt x="2465" y="2995"/>
                    <a:pt x="2519" y="2990"/>
                    <a:pt x="2532" y="2985"/>
                  </a:cubicBezTo>
                  <a:cubicBezTo>
                    <a:pt x="2542" y="2984"/>
                    <a:pt x="2499" y="2982"/>
                    <a:pt x="2537" y="2981"/>
                  </a:cubicBezTo>
                  <a:cubicBezTo>
                    <a:pt x="2508" y="2981"/>
                    <a:pt x="2543" y="2980"/>
                    <a:pt x="2540" y="2979"/>
                  </a:cubicBezTo>
                  <a:cubicBezTo>
                    <a:pt x="2531" y="2969"/>
                    <a:pt x="2565" y="2963"/>
                    <a:pt x="2581" y="2961"/>
                  </a:cubicBezTo>
                  <a:cubicBezTo>
                    <a:pt x="2531" y="2960"/>
                    <a:pt x="2575" y="2958"/>
                    <a:pt x="2584" y="2958"/>
                  </a:cubicBezTo>
                  <a:cubicBezTo>
                    <a:pt x="2636" y="2946"/>
                    <a:pt x="2594" y="2949"/>
                    <a:pt x="2662" y="2943"/>
                  </a:cubicBezTo>
                  <a:lnTo>
                    <a:pt x="2652" y="2942"/>
                  </a:lnTo>
                  <a:cubicBezTo>
                    <a:pt x="2641" y="2939"/>
                    <a:pt x="2634" y="2937"/>
                    <a:pt x="2663" y="2934"/>
                  </a:cubicBezTo>
                  <a:cubicBezTo>
                    <a:pt x="2716" y="2929"/>
                    <a:pt x="2721" y="2925"/>
                    <a:pt x="2748" y="2917"/>
                  </a:cubicBezTo>
                  <a:cubicBezTo>
                    <a:pt x="2750" y="2916"/>
                    <a:pt x="2766" y="2915"/>
                    <a:pt x="2767" y="2914"/>
                  </a:cubicBezTo>
                  <a:cubicBezTo>
                    <a:pt x="2769" y="2913"/>
                    <a:pt x="2748" y="2912"/>
                    <a:pt x="2758" y="2911"/>
                  </a:cubicBezTo>
                  <a:cubicBezTo>
                    <a:pt x="2780" y="2910"/>
                    <a:pt x="2747" y="2909"/>
                    <a:pt x="2752" y="2909"/>
                  </a:cubicBezTo>
                  <a:cubicBezTo>
                    <a:pt x="2784" y="2908"/>
                    <a:pt x="2727" y="2908"/>
                    <a:pt x="2753" y="2907"/>
                  </a:cubicBezTo>
                  <a:cubicBezTo>
                    <a:pt x="2779" y="2906"/>
                    <a:pt x="2767" y="2904"/>
                    <a:pt x="2761" y="2904"/>
                  </a:cubicBezTo>
                  <a:cubicBezTo>
                    <a:pt x="2736" y="2903"/>
                    <a:pt x="2768" y="2903"/>
                    <a:pt x="2765" y="2902"/>
                  </a:cubicBezTo>
                  <a:cubicBezTo>
                    <a:pt x="2747" y="2902"/>
                    <a:pt x="2750" y="2900"/>
                    <a:pt x="2746" y="2887"/>
                  </a:cubicBezTo>
                  <a:cubicBezTo>
                    <a:pt x="2742" y="2883"/>
                    <a:pt x="2767" y="2879"/>
                    <a:pt x="2731" y="2874"/>
                  </a:cubicBezTo>
                  <a:cubicBezTo>
                    <a:pt x="2779" y="2874"/>
                    <a:pt x="2719" y="2873"/>
                    <a:pt x="2738" y="2872"/>
                  </a:cubicBezTo>
                  <a:cubicBezTo>
                    <a:pt x="2768" y="2871"/>
                    <a:pt x="2731" y="2862"/>
                    <a:pt x="2727" y="2855"/>
                  </a:cubicBezTo>
                  <a:cubicBezTo>
                    <a:pt x="2730" y="2851"/>
                    <a:pt x="2716" y="2850"/>
                    <a:pt x="2690" y="2848"/>
                  </a:cubicBezTo>
                  <a:cubicBezTo>
                    <a:pt x="2725" y="2847"/>
                    <a:pt x="2693" y="2846"/>
                    <a:pt x="2687" y="2845"/>
                  </a:cubicBezTo>
                  <a:cubicBezTo>
                    <a:pt x="2680" y="2844"/>
                    <a:pt x="2689" y="2842"/>
                    <a:pt x="2684" y="2841"/>
                  </a:cubicBezTo>
                  <a:cubicBezTo>
                    <a:pt x="2680" y="2840"/>
                    <a:pt x="2649" y="2839"/>
                    <a:pt x="2666" y="2838"/>
                  </a:cubicBezTo>
                  <a:cubicBezTo>
                    <a:pt x="2687" y="2837"/>
                    <a:pt x="2626" y="2836"/>
                    <a:pt x="2658" y="2835"/>
                  </a:cubicBezTo>
                  <a:cubicBezTo>
                    <a:pt x="2663" y="2835"/>
                    <a:pt x="2628" y="2833"/>
                    <a:pt x="2663" y="2833"/>
                  </a:cubicBezTo>
                  <a:cubicBezTo>
                    <a:pt x="2630" y="2826"/>
                    <a:pt x="2570" y="2829"/>
                    <a:pt x="2581" y="2819"/>
                  </a:cubicBezTo>
                  <a:cubicBezTo>
                    <a:pt x="2514" y="2819"/>
                    <a:pt x="2470" y="2815"/>
                    <a:pt x="2437" y="2809"/>
                  </a:cubicBezTo>
                  <a:cubicBezTo>
                    <a:pt x="2469" y="2808"/>
                    <a:pt x="2433" y="2807"/>
                    <a:pt x="2433" y="2806"/>
                  </a:cubicBezTo>
                  <a:cubicBezTo>
                    <a:pt x="2432" y="2805"/>
                    <a:pt x="2454" y="2804"/>
                    <a:pt x="2457" y="2803"/>
                  </a:cubicBezTo>
                  <a:cubicBezTo>
                    <a:pt x="2460" y="2801"/>
                    <a:pt x="2442" y="2799"/>
                    <a:pt x="2472" y="2798"/>
                  </a:cubicBezTo>
                  <a:cubicBezTo>
                    <a:pt x="2450" y="2797"/>
                    <a:pt x="2445" y="2795"/>
                    <a:pt x="2459" y="2794"/>
                  </a:cubicBezTo>
                  <a:cubicBezTo>
                    <a:pt x="2478" y="2793"/>
                    <a:pt x="2441" y="2791"/>
                    <a:pt x="2454" y="2790"/>
                  </a:cubicBezTo>
                  <a:cubicBezTo>
                    <a:pt x="2458" y="2789"/>
                    <a:pt x="2420" y="2788"/>
                    <a:pt x="2418" y="2788"/>
                  </a:cubicBezTo>
                  <a:cubicBezTo>
                    <a:pt x="2408" y="2792"/>
                    <a:pt x="2427" y="2798"/>
                    <a:pt x="2394" y="2801"/>
                  </a:cubicBezTo>
                  <a:cubicBezTo>
                    <a:pt x="2455" y="2806"/>
                    <a:pt x="2295" y="2798"/>
                    <a:pt x="2349" y="2806"/>
                  </a:cubicBezTo>
                  <a:cubicBezTo>
                    <a:pt x="2311" y="2806"/>
                    <a:pt x="2278" y="2806"/>
                    <a:pt x="2248" y="2805"/>
                  </a:cubicBezTo>
                  <a:cubicBezTo>
                    <a:pt x="2248" y="2801"/>
                    <a:pt x="2248" y="2801"/>
                    <a:pt x="2206" y="2798"/>
                  </a:cubicBezTo>
                  <a:cubicBezTo>
                    <a:pt x="2206" y="2800"/>
                    <a:pt x="2210" y="2801"/>
                    <a:pt x="2205" y="2803"/>
                  </a:cubicBezTo>
                  <a:cubicBezTo>
                    <a:pt x="2202" y="2804"/>
                    <a:pt x="2246" y="2804"/>
                    <a:pt x="2208" y="2805"/>
                  </a:cubicBezTo>
                  <a:cubicBezTo>
                    <a:pt x="2304" y="2808"/>
                    <a:pt x="2160" y="2820"/>
                    <a:pt x="2125" y="2806"/>
                  </a:cubicBezTo>
                  <a:cubicBezTo>
                    <a:pt x="2127" y="2805"/>
                    <a:pt x="2145" y="2803"/>
                    <a:pt x="2155" y="2801"/>
                  </a:cubicBezTo>
                  <a:cubicBezTo>
                    <a:pt x="2121" y="2798"/>
                    <a:pt x="2077" y="2798"/>
                    <a:pt x="2112" y="2795"/>
                  </a:cubicBezTo>
                  <a:cubicBezTo>
                    <a:pt x="2136" y="2793"/>
                    <a:pt x="2109" y="2793"/>
                    <a:pt x="2114" y="2791"/>
                  </a:cubicBezTo>
                  <a:cubicBezTo>
                    <a:pt x="2143" y="2790"/>
                    <a:pt x="2097" y="2790"/>
                    <a:pt x="2109" y="2789"/>
                  </a:cubicBezTo>
                  <a:cubicBezTo>
                    <a:pt x="2129" y="2788"/>
                    <a:pt x="2123" y="2788"/>
                    <a:pt x="2123" y="2784"/>
                  </a:cubicBezTo>
                  <a:cubicBezTo>
                    <a:pt x="2081" y="2780"/>
                    <a:pt x="2182" y="2778"/>
                    <a:pt x="2124" y="2775"/>
                  </a:cubicBezTo>
                  <a:cubicBezTo>
                    <a:pt x="2120" y="2775"/>
                    <a:pt x="2123" y="2774"/>
                    <a:pt x="2129" y="2774"/>
                  </a:cubicBezTo>
                  <a:cubicBezTo>
                    <a:pt x="2155" y="2773"/>
                    <a:pt x="2142" y="2772"/>
                    <a:pt x="2143" y="2771"/>
                  </a:cubicBezTo>
                  <a:cubicBezTo>
                    <a:pt x="2150" y="2763"/>
                    <a:pt x="2125" y="2766"/>
                    <a:pt x="2165" y="2764"/>
                  </a:cubicBezTo>
                  <a:cubicBezTo>
                    <a:pt x="2132" y="2763"/>
                    <a:pt x="2145" y="2762"/>
                    <a:pt x="2144" y="2761"/>
                  </a:cubicBezTo>
                  <a:cubicBezTo>
                    <a:pt x="2139" y="2754"/>
                    <a:pt x="2151" y="2745"/>
                    <a:pt x="2142" y="2743"/>
                  </a:cubicBezTo>
                  <a:cubicBezTo>
                    <a:pt x="2134" y="2742"/>
                    <a:pt x="2182" y="2741"/>
                    <a:pt x="2158" y="2739"/>
                  </a:cubicBezTo>
                  <a:cubicBezTo>
                    <a:pt x="2141" y="2738"/>
                    <a:pt x="2205" y="2736"/>
                    <a:pt x="2185" y="2735"/>
                  </a:cubicBezTo>
                  <a:cubicBezTo>
                    <a:pt x="2228" y="2734"/>
                    <a:pt x="2163" y="2732"/>
                    <a:pt x="2184" y="2731"/>
                  </a:cubicBezTo>
                  <a:cubicBezTo>
                    <a:pt x="2129" y="2729"/>
                    <a:pt x="2194" y="2728"/>
                    <a:pt x="2189" y="2726"/>
                  </a:cubicBezTo>
                  <a:cubicBezTo>
                    <a:pt x="2241" y="2726"/>
                    <a:pt x="2218" y="2724"/>
                    <a:pt x="2248" y="2723"/>
                  </a:cubicBezTo>
                  <a:cubicBezTo>
                    <a:pt x="2248" y="2724"/>
                    <a:pt x="2238" y="2725"/>
                    <a:pt x="2250" y="2726"/>
                  </a:cubicBezTo>
                  <a:cubicBezTo>
                    <a:pt x="2281" y="2727"/>
                    <a:pt x="2251" y="2728"/>
                    <a:pt x="2246" y="2728"/>
                  </a:cubicBezTo>
                  <a:cubicBezTo>
                    <a:pt x="2229" y="2730"/>
                    <a:pt x="2244" y="2732"/>
                    <a:pt x="2255" y="2734"/>
                  </a:cubicBezTo>
                  <a:cubicBezTo>
                    <a:pt x="2266" y="2736"/>
                    <a:pt x="2279" y="2738"/>
                    <a:pt x="2250" y="2739"/>
                  </a:cubicBezTo>
                  <a:cubicBezTo>
                    <a:pt x="2244" y="2740"/>
                    <a:pt x="2242" y="2741"/>
                    <a:pt x="2249" y="2741"/>
                  </a:cubicBezTo>
                  <a:cubicBezTo>
                    <a:pt x="2283" y="2747"/>
                    <a:pt x="2297" y="2746"/>
                    <a:pt x="2311" y="2749"/>
                  </a:cubicBezTo>
                  <a:cubicBezTo>
                    <a:pt x="2306" y="2750"/>
                    <a:pt x="2347" y="2751"/>
                    <a:pt x="2315" y="2752"/>
                  </a:cubicBezTo>
                  <a:cubicBezTo>
                    <a:pt x="2369" y="2755"/>
                    <a:pt x="2292" y="2758"/>
                    <a:pt x="2322" y="2761"/>
                  </a:cubicBezTo>
                  <a:cubicBezTo>
                    <a:pt x="2283" y="2763"/>
                    <a:pt x="2341" y="2764"/>
                    <a:pt x="2346" y="2766"/>
                  </a:cubicBezTo>
                  <a:cubicBezTo>
                    <a:pt x="2427" y="2768"/>
                    <a:pt x="2350" y="2754"/>
                    <a:pt x="2471" y="2756"/>
                  </a:cubicBezTo>
                  <a:cubicBezTo>
                    <a:pt x="2481" y="2757"/>
                    <a:pt x="2472" y="2758"/>
                    <a:pt x="2483" y="2759"/>
                  </a:cubicBezTo>
                  <a:cubicBezTo>
                    <a:pt x="2501" y="2760"/>
                    <a:pt x="2460" y="2761"/>
                    <a:pt x="2478" y="2762"/>
                  </a:cubicBezTo>
                  <a:cubicBezTo>
                    <a:pt x="2506" y="2763"/>
                    <a:pt x="2467" y="2764"/>
                    <a:pt x="2477" y="2765"/>
                  </a:cubicBezTo>
                  <a:cubicBezTo>
                    <a:pt x="2489" y="2766"/>
                    <a:pt x="2492" y="2767"/>
                    <a:pt x="2479" y="2769"/>
                  </a:cubicBezTo>
                  <a:cubicBezTo>
                    <a:pt x="2470" y="2769"/>
                    <a:pt x="2499" y="2770"/>
                    <a:pt x="2486" y="2771"/>
                  </a:cubicBezTo>
                  <a:cubicBezTo>
                    <a:pt x="2520" y="2771"/>
                    <a:pt x="2530" y="2771"/>
                    <a:pt x="2540" y="2770"/>
                  </a:cubicBezTo>
                  <a:cubicBezTo>
                    <a:pt x="2546" y="2769"/>
                    <a:pt x="2569" y="2768"/>
                    <a:pt x="2540" y="2768"/>
                  </a:cubicBezTo>
                  <a:cubicBezTo>
                    <a:pt x="2573" y="2767"/>
                    <a:pt x="2539" y="2766"/>
                    <a:pt x="2548" y="2766"/>
                  </a:cubicBezTo>
                  <a:cubicBezTo>
                    <a:pt x="2556" y="2765"/>
                    <a:pt x="2560" y="2764"/>
                    <a:pt x="2559" y="2764"/>
                  </a:cubicBezTo>
                  <a:cubicBezTo>
                    <a:pt x="2545" y="2761"/>
                    <a:pt x="2657" y="2759"/>
                    <a:pt x="2603" y="2757"/>
                  </a:cubicBezTo>
                  <a:cubicBezTo>
                    <a:pt x="2629" y="2752"/>
                    <a:pt x="2659" y="2746"/>
                    <a:pt x="2680" y="2744"/>
                  </a:cubicBezTo>
                  <a:cubicBezTo>
                    <a:pt x="2625" y="2738"/>
                    <a:pt x="2707" y="2748"/>
                    <a:pt x="2706" y="2732"/>
                  </a:cubicBezTo>
                  <a:cubicBezTo>
                    <a:pt x="2673" y="2731"/>
                    <a:pt x="2708" y="2730"/>
                    <a:pt x="2691" y="2729"/>
                  </a:cubicBezTo>
                  <a:cubicBezTo>
                    <a:pt x="2656" y="2727"/>
                    <a:pt x="2693" y="2722"/>
                    <a:pt x="2667" y="2720"/>
                  </a:cubicBezTo>
                  <a:cubicBezTo>
                    <a:pt x="2650" y="2718"/>
                    <a:pt x="2681" y="2715"/>
                    <a:pt x="2662" y="2714"/>
                  </a:cubicBezTo>
                  <a:cubicBezTo>
                    <a:pt x="2638" y="2713"/>
                    <a:pt x="2669" y="2712"/>
                    <a:pt x="2651" y="2711"/>
                  </a:cubicBezTo>
                  <a:cubicBezTo>
                    <a:pt x="2642" y="2711"/>
                    <a:pt x="2678" y="2710"/>
                    <a:pt x="2649" y="2709"/>
                  </a:cubicBezTo>
                  <a:cubicBezTo>
                    <a:pt x="2635" y="2708"/>
                    <a:pt x="2644" y="2707"/>
                    <a:pt x="2644" y="2705"/>
                  </a:cubicBezTo>
                  <a:cubicBezTo>
                    <a:pt x="2639" y="2698"/>
                    <a:pt x="2655" y="2696"/>
                    <a:pt x="2641" y="2695"/>
                  </a:cubicBezTo>
                  <a:cubicBezTo>
                    <a:pt x="2622" y="2680"/>
                    <a:pt x="2536" y="2669"/>
                    <a:pt x="2483" y="2656"/>
                  </a:cubicBezTo>
                  <a:cubicBezTo>
                    <a:pt x="2521" y="2656"/>
                    <a:pt x="2453" y="2655"/>
                    <a:pt x="2493" y="2654"/>
                  </a:cubicBezTo>
                  <a:cubicBezTo>
                    <a:pt x="2454" y="2647"/>
                    <a:pt x="2430" y="2642"/>
                    <a:pt x="2414" y="2634"/>
                  </a:cubicBezTo>
                  <a:cubicBezTo>
                    <a:pt x="2408" y="2633"/>
                    <a:pt x="2398" y="2631"/>
                    <a:pt x="2390" y="2630"/>
                  </a:cubicBezTo>
                  <a:cubicBezTo>
                    <a:pt x="2381" y="2628"/>
                    <a:pt x="2400" y="2627"/>
                    <a:pt x="2393" y="2625"/>
                  </a:cubicBezTo>
                  <a:cubicBezTo>
                    <a:pt x="2387" y="2624"/>
                    <a:pt x="2380" y="2622"/>
                    <a:pt x="2373" y="2621"/>
                  </a:cubicBezTo>
                  <a:cubicBezTo>
                    <a:pt x="2365" y="2620"/>
                    <a:pt x="2390" y="2618"/>
                    <a:pt x="2358" y="2617"/>
                  </a:cubicBezTo>
                  <a:cubicBezTo>
                    <a:pt x="2369" y="2617"/>
                    <a:pt x="2367" y="2616"/>
                    <a:pt x="2364" y="2616"/>
                  </a:cubicBezTo>
                  <a:cubicBezTo>
                    <a:pt x="2346" y="2614"/>
                    <a:pt x="2451" y="2614"/>
                    <a:pt x="2425" y="2612"/>
                  </a:cubicBezTo>
                  <a:cubicBezTo>
                    <a:pt x="2399" y="2600"/>
                    <a:pt x="2311" y="2604"/>
                    <a:pt x="2331" y="2599"/>
                  </a:cubicBezTo>
                  <a:cubicBezTo>
                    <a:pt x="2298" y="2595"/>
                    <a:pt x="2309" y="2594"/>
                    <a:pt x="2280" y="2591"/>
                  </a:cubicBezTo>
                  <a:cubicBezTo>
                    <a:pt x="2231" y="2591"/>
                    <a:pt x="2251" y="2590"/>
                    <a:pt x="2248" y="2589"/>
                  </a:cubicBezTo>
                  <a:cubicBezTo>
                    <a:pt x="2246" y="2588"/>
                    <a:pt x="2251" y="2587"/>
                    <a:pt x="2247" y="2587"/>
                  </a:cubicBezTo>
                  <a:cubicBezTo>
                    <a:pt x="2239" y="2585"/>
                    <a:pt x="2266" y="2584"/>
                    <a:pt x="2257" y="2582"/>
                  </a:cubicBezTo>
                  <a:cubicBezTo>
                    <a:pt x="2272" y="2582"/>
                    <a:pt x="2303" y="2580"/>
                    <a:pt x="2330" y="2572"/>
                  </a:cubicBezTo>
                  <a:cubicBezTo>
                    <a:pt x="2339" y="2571"/>
                    <a:pt x="2336" y="2569"/>
                    <a:pt x="2330" y="2568"/>
                  </a:cubicBezTo>
                  <a:cubicBezTo>
                    <a:pt x="2324" y="2567"/>
                    <a:pt x="2358" y="2566"/>
                    <a:pt x="2339" y="2566"/>
                  </a:cubicBezTo>
                  <a:cubicBezTo>
                    <a:pt x="2306" y="2564"/>
                    <a:pt x="2357" y="2564"/>
                    <a:pt x="2354" y="2563"/>
                  </a:cubicBezTo>
                  <a:cubicBezTo>
                    <a:pt x="2350" y="2561"/>
                    <a:pt x="2354" y="2558"/>
                    <a:pt x="2322" y="2556"/>
                  </a:cubicBezTo>
                  <a:cubicBezTo>
                    <a:pt x="2280" y="2553"/>
                    <a:pt x="2400" y="2552"/>
                    <a:pt x="2391" y="2550"/>
                  </a:cubicBezTo>
                  <a:cubicBezTo>
                    <a:pt x="2402" y="2548"/>
                    <a:pt x="2384" y="2545"/>
                    <a:pt x="2414" y="2542"/>
                  </a:cubicBezTo>
                  <a:cubicBezTo>
                    <a:pt x="2379" y="2540"/>
                    <a:pt x="2440" y="2538"/>
                    <a:pt x="2434" y="2536"/>
                  </a:cubicBezTo>
                  <a:cubicBezTo>
                    <a:pt x="2403" y="2535"/>
                    <a:pt x="2440" y="2535"/>
                    <a:pt x="2436" y="2534"/>
                  </a:cubicBezTo>
                  <a:cubicBezTo>
                    <a:pt x="2435" y="2533"/>
                    <a:pt x="2449" y="2533"/>
                    <a:pt x="2455" y="2533"/>
                  </a:cubicBezTo>
                  <a:cubicBezTo>
                    <a:pt x="2402" y="2531"/>
                    <a:pt x="2465" y="2529"/>
                    <a:pt x="2437" y="2527"/>
                  </a:cubicBezTo>
                  <a:cubicBezTo>
                    <a:pt x="2418" y="2526"/>
                    <a:pt x="2461" y="2526"/>
                    <a:pt x="2476" y="2526"/>
                  </a:cubicBezTo>
                  <a:cubicBezTo>
                    <a:pt x="2460" y="2525"/>
                    <a:pt x="2442" y="2524"/>
                    <a:pt x="2427" y="2523"/>
                  </a:cubicBezTo>
                  <a:cubicBezTo>
                    <a:pt x="2414" y="2521"/>
                    <a:pt x="2462" y="2519"/>
                    <a:pt x="2475" y="2518"/>
                  </a:cubicBezTo>
                  <a:cubicBezTo>
                    <a:pt x="2477" y="2517"/>
                    <a:pt x="2462" y="2516"/>
                    <a:pt x="2457" y="2515"/>
                  </a:cubicBezTo>
                  <a:cubicBezTo>
                    <a:pt x="2456" y="2515"/>
                    <a:pt x="2469" y="2514"/>
                    <a:pt x="2469" y="2514"/>
                  </a:cubicBezTo>
                  <a:cubicBezTo>
                    <a:pt x="2445" y="2512"/>
                    <a:pt x="2470" y="2513"/>
                    <a:pt x="2476" y="2511"/>
                  </a:cubicBezTo>
                  <a:cubicBezTo>
                    <a:pt x="2479" y="2510"/>
                    <a:pt x="2486" y="2509"/>
                    <a:pt x="2475" y="2508"/>
                  </a:cubicBezTo>
                  <a:cubicBezTo>
                    <a:pt x="2460" y="2507"/>
                    <a:pt x="2510" y="2506"/>
                    <a:pt x="2482" y="2505"/>
                  </a:cubicBezTo>
                  <a:cubicBezTo>
                    <a:pt x="2472" y="2505"/>
                    <a:pt x="2497" y="2503"/>
                    <a:pt x="2490" y="2503"/>
                  </a:cubicBezTo>
                  <a:cubicBezTo>
                    <a:pt x="2476" y="2501"/>
                    <a:pt x="2509" y="2500"/>
                    <a:pt x="2499" y="2499"/>
                  </a:cubicBezTo>
                  <a:cubicBezTo>
                    <a:pt x="2486" y="2498"/>
                    <a:pt x="2480" y="2496"/>
                    <a:pt x="2497" y="2495"/>
                  </a:cubicBezTo>
                  <a:cubicBezTo>
                    <a:pt x="2509" y="2493"/>
                    <a:pt x="2411" y="2488"/>
                    <a:pt x="2397" y="2484"/>
                  </a:cubicBezTo>
                  <a:cubicBezTo>
                    <a:pt x="2373" y="2483"/>
                    <a:pt x="2415" y="2480"/>
                    <a:pt x="2403" y="2479"/>
                  </a:cubicBezTo>
                  <a:cubicBezTo>
                    <a:pt x="2401" y="2477"/>
                    <a:pt x="2448" y="2476"/>
                    <a:pt x="2417" y="2475"/>
                  </a:cubicBezTo>
                  <a:cubicBezTo>
                    <a:pt x="2514" y="2457"/>
                    <a:pt x="2182" y="2452"/>
                    <a:pt x="2141" y="2449"/>
                  </a:cubicBezTo>
                  <a:cubicBezTo>
                    <a:pt x="2113" y="2447"/>
                    <a:pt x="2100" y="2446"/>
                    <a:pt x="2082" y="2433"/>
                  </a:cubicBezTo>
                  <a:cubicBezTo>
                    <a:pt x="2081" y="2432"/>
                    <a:pt x="2030" y="2431"/>
                    <a:pt x="2076" y="2429"/>
                  </a:cubicBezTo>
                  <a:cubicBezTo>
                    <a:pt x="2062" y="2429"/>
                    <a:pt x="2030" y="2428"/>
                    <a:pt x="2020" y="2421"/>
                  </a:cubicBezTo>
                  <a:cubicBezTo>
                    <a:pt x="2024" y="2407"/>
                    <a:pt x="1991" y="2411"/>
                    <a:pt x="1988" y="2408"/>
                  </a:cubicBezTo>
                  <a:cubicBezTo>
                    <a:pt x="1994" y="2407"/>
                    <a:pt x="1969" y="2407"/>
                    <a:pt x="1976" y="2406"/>
                  </a:cubicBezTo>
                  <a:cubicBezTo>
                    <a:pt x="1982" y="2405"/>
                    <a:pt x="1971" y="2404"/>
                    <a:pt x="1995" y="2403"/>
                  </a:cubicBezTo>
                  <a:cubicBezTo>
                    <a:pt x="1993" y="2401"/>
                    <a:pt x="1895" y="2396"/>
                    <a:pt x="1955" y="2393"/>
                  </a:cubicBezTo>
                  <a:cubicBezTo>
                    <a:pt x="1940" y="2390"/>
                    <a:pt x="1908" y="2389"/>
                    <a:pt x="1977" y="2387"/>
                  </a:cubicBezTo>
                  <a:cubicBezTo>
                    <a:pt x="1888" y="2384"/>
                    <a:pt x="2016" y="2381"/>
                    <a:pt x="1930" y="2380"/>
                  </a:cubicBezTo>
                  <a:cubicBezTo>
                    <a:pt x="1905" y="2381"/>
                    <a:pt x="1926" y="2379"/>
                    <a:pt x="1936" y="2380"/>
                  </a:cubicBezTo>
                  <a:cubicBezTo>
                    <a:pt x="1919" y="2381"/>
                    <a:pt x="1941" y="2379"/>
                    <a:pt x="1935" y="2375"/>
                  </a:cubicBezTo>
                  <a:cubicBezTo>
                    <a:pt x="1933" y="2374"/>
                    <a:pt x="1915" y="2372"/>
                    <a:pt x="1925" y="2371"/>
                  </a:cubicBezTo>
                  <a:cubicBezTo>
                    <a:pt x="1947" y="2369"/>
                    <a:pt x="1933" y="2366"/>
                    <a:pt x="1933" y="2364"/>
                  </a:cubicBezTo>
                  <a:cubicBezTo>
                    <a:pt x="1938" y="2361"/>
                    <a:pt x="1851" y="2359"/>
                    <a:pt x="1879" y="2358"/>
                  </a:cubicBezTo>
                  <a:cubicBezTo>
                    <a:pt x="1913" y="2357"/>
                    <a:pt x="1856" y="2357"/>
                    <a:pt x="1886" y="2356"/>
                  </a:cubicBezTo>
                  <a:cubicBezTo>
                    <a:pt x="1945" y="2355"/>
                    <a:pt x="1861" y="2346"/>
                    <a:pt x="1861" y="2344"/>
                  </a:cubicBezTo>
                  <a:cubicBezTo>
                    <a:pt x="1803" y="2338"/>
                    <a:pt x="1813" y="2333"/>
                    <a:pt x="1701" y="2327"/>
                  </a:cubicBezTo>
                  <a:cubicBezTo>
                    <a:pt x="1676" y="2328"/>
                    <a:pt x="1697" y="2326"/>
                    <a:pt x="1707" y="2327"/>
                  </a:cubicBezTo>
                  <a:cubicBezTo>
                    <a:pt x="1703" y="2327"/>
                    <a:pt x="1699" y="2328"/>
                    <a:pt x="1701" y="2327"/>
                  </a:cubicBezTo>
                  <a:cubicBezTo>
                    <a:pt x="1707" y="2326"/>
                    <a:pt x="1661" y="2325"/>
                    <a:pt x="1701" y="2324"/>
                  </a:cubicBezTo>
                  <a:cubicBezTo>
                    <a:pt x="1676" y="2323"/>
                    <a:pt x="1716" y="2322"/>
                    <a:pt x="1707" y="2321"/>
                  </a:cubicBezTo>
                  <a:cubicBezTo>
                    <a:pt x="1703" y="2321"/>
                    <a:pt x="1714" y="2320"/>
                    <a:pt x="1680" y="2320"/>
                  </a:cubicBezTo>
                  <a:cubicBezTo>
                    <a:pt x="1655" y="2321"/>
                    <a:pt x="1676" y="2319"/>
                    <a:pt x="1686" y="2320"/>
                  </a:cubicBezTo>
                  <a:cubicBezTo>
                    <a:pt x="1682" y="2320"/>
                    <a:pt x="1678" y="2320"/>
                    <a:pt x="1680" y="2320"/>
                  </a:cubicBezTo>
                  <a:cubicBezTo>
                    <a:pt x="1646" y="2314"/>
                    <a:pt x="1677" y="2315"/>
                    <a:pt x="1587" y="2314"/>
                  </a:cubicBezTo>
                  <a:cubicBezTo>
                    <a:pt x="1582" y="2313"/>
                    <a:pt x="1577" y="2312"/>
                    <a:pt x="1572" y="2312"/>
                  </a:cubicBezTo>
                  <a:cubicBezTo>
                    <a:pt x="1505" y="2312"/>
                    <a:pt x="1528" y="2310"/>
                    <a:pt x="1523" y="2309"/>
                  </a:cubicBezTo>
                  <a:cubicBezTo>
                    <a:pt x="1518" y="2307"/>
                    <a:pt x="1465" y="2306"/>
                    <a:pt x="1519" y="2304"/>
                  </a:cubicBezTo>
                  <a:cubicBezTo>
                    <a:pt x="1498" y="2304"/>
                    <a:pt x="1500" y="2302"/>
                    <a:pt x="1462" y="2302"/>
                  </a:cubicBezTo>
                  <a:cubicBezTo>
                    <a:pt x="1520" y="2298"/>
                    <a:pt x="1395" y="2300"/>
                    <a:pt x="1457" y="2300"/>
                  </a:cubicBezTo>
                  <a:cubicBezTo>
                    <a:pt x="1453" y="2300"/>
                    <a:pt x="1449" y="2300"/>
                    <a:pt x="1451" y="2300"/>
                  </a:cubicBezTo>
                  <a:cubicBezTo>
                    <a:pt x="1431" y="2297"/>
                    <a:pt x="1325" y="2291"/>
                    <a:pt x="1357" y="2289"/>
                  </a:cubicBezTo>
                  <a:cubicBezTo>
                    <a:pt x="1426" y="2282"/>
                    <a:pt x="1453" y="2271"/>
                    <a:pt x="1500" y="2271"/>
                  </a:cubicBezTo>
                  <a:lnTo>
                    <a:pt x="1500" y="2265"/>
                  </a:lnTo>
                  <a:cubicBezTo>
                    <a:pt x="1541" y="2265"/>
                    <a:pt x="1577" y="2261"/>
                    <a:pt x="1558" y="2259"/>
                  </a:cubicBezTo>
                  <a:cubicBezTo>
                    <a:pt x="1579" y="2258"/>
                    <a:pt x="1603" y="2258"/>
                    <a:pt x="1617" y="2257"/>
                  </a:cubicBezTo>
                  <a:cubicBezTo>
                    <a:pt x="1582" y="2253"/>
                    <a:pt x="1676" y="2252"/>
                    <a:pt x="1666" y="2249"/>
                  </a:cubicBezTo>
                  <a:cubicBezTo>
                    <a:pt x="1729" y="2240"/>
                    <a:pt x="1819" y="2232"/>
                    <a:pt x="1852" y="2218"/>
                  </a:cubicBezTo>
                  <a:cubicBezTo>
                    <a:pt x="1895" y="2214"/>
                    <a:pt x="1880" y="2211"/>
                    <a:pt x="1935" y="2205"/>
                  </a:cubicBezTo>
                  <a:cubicBezTo>
                    <a:pt x="1979" y="2186"/>
                    <a:pt x="1978" y="2193"/>
                    <a:pt x="2019" y="2183"/>
                  </a:cubicBezTo>
                  <a:cubicBezTo>
                    <a:pt x="1987" y="2182"/>
                    <a:pt x="2022" y="2181"/>
                    <a:pt x="2020" y="2180"/>
                  </a:cubicBezTo>
                  <a:cubicBezTo>
                    <a:pt x="2017" y="2179"/>
                    <a:pt x="2008" y="2177"/>
                    <a:pt x="2022" y="2176"/>
                  </a:cubicBezTo>
                  <a:cubicBezTo>
                    <a:pt x="2040" y="2173"/>
                    <a:pt x="2056" y="2172"/>
                    <a:pt x="2061" y="2170"/>
                  </a:cubicBezTo>
                  <a:cubicBezTo>
                    <a:pt x="2057" y="2168"/>
                    <a:pt x="2088" y="2167"/>
                    <a:pt x="2061" y="2166"/>
                  </a:cubicBezTo>
                  <a:cubicBezTo>
                    <a:pt x="2107" y="2165"/>
                    <a:pt x="2041" y="2164"/>
                    <a:pt x="2066" y="2163"/>
                  </a:cubicBezTo>
                  <a:cubicBezTo>
                    <a:pt x="2097" y="2162"/>
                    <a:pt x="2075" y="2161"/>
                    <a:pt x="2081" y="2160"/>
                  </a:cubicBezTo>
                  <a:cubicBezTo>
                    <a:pt x="2086" y="2158"/>
                    <a:pt x="2109" y="2156"/>
                    <a:pt x="2102" y="2155"/>
                  </a:cubicBezTo>
                  <a:cubicBezTo>
                    <a:pt x="2069" y="2154"/>
                    <a:pt x="2087" y="2153"/>
                    <a:pt x="2100" y="2152"/>
                  </a:cubicBezTo>
                  <a:cubicBezTo>
                    <a:pt x="2113" y="2151"/>
                    <a:pt x="2139" y="2150"/>
                    <a:pt x="2104" y="2149"/>
                  </a:cubicBezTo>
                  <a:cubicBezTo>
                    <a:pt x="2106" y="2147"/>
                    <a:pt x="2176" y="2141"/>
                    <a:pt x="2163" y="2137"/>
                  </a:cubicBezTo>
                  <a:cubicBezTo>
                    <a:pt x="2159" y="2136"/>
                    <a:pt x="2192" y="2135"/>
                    <a:pt x="2167" y="2134"/>
                  </a:cubicBezTo>
                  <a:cubicBezTo>
                    <a:pt x="2147" y="2133"/>
                    <a:pt x="2181" y="2132"/>
                    <a:pt x="2184" y="2131"/>
                  </a:cubicBezTo>
                  <a:cubicBezTo>
                    <a:pt x="2180" y="2120"/>
                    <a:pt x="2236" y="2124"/>
                    <a:pt x="2186" y="2121"/>
                  </a:cubicBezTo>
                  <a:cubicBezTo>
                    <a:pt x="2226" y="2120"/>
                    <a:pt x="2199" y="2118"/>
                    <a:pt x="2206" y="2116"/>
                  </a:cubicBezTo>
                  <a:cubicBezTo>
                    <a:pt x="2222" y="2114"/>
                    <a:pt x="2170" y="2111"/>
                    <a:pt x="2186" y="2109"/>
                  </a:cubicBezTo>
                  <a:cubicBezTo>
                    <a:pt x="2235" y="2105"/>
                    <a:pt x="2191" y="2104"/>
                    <a:pt x="2206" y="2097"/>
                  </a:cubicBezTo>
                  <a:cubicBezTo>
                    <a:pt x="2207" y="2091"/>
                    <a:pt x="2190" y="2094"/>
                    <a:pt x="2204" y="2092"/>
                  </a:cubicBezTo>
                  <a:cubicBezTo>
                    <a:pt x="2230" y="2083"/>
                    <a:pt x="2283" y="2078"/>
                    <a:pt x="2290" y="2070"/>
                  </a:cubicBezTo>
                  <a:cubicBezTo>
                    <a:pt x="2277" y="2067"/>
                    <a:pt x="2302" y="2065"/>
                    <a:pt x="2307" y="2064"/>
                  </a:cubicBezTo>
                  <a:cubicBezTo>
                    <a:pt x="2320" y="2063"/>
                    <a:pt x="2308" y="2061"/>
                    <a:pt x="2311" y="2060"/>
                  </a:cubicBezTo>
                  <a:cubicBezTo>
                    <a:pt x="2313" y="2059"/>
                    <a:pt x="2334" y="2057"/>
                    <a:pt x="2323" y="2057"/>
                  </a:cubicBezTo>
                  <a:cubicBezTo>
                    <a:pt x="2299" y="2056"/>
                    <a:pt x="2342" y="2055"/>
                    <a:pt x="2323" y="2055"/>
                  </a:cubicBezTo>
                  <a:cubicBezTo>
                    <a:pt x="2297" y="2054"/>
                    <a:pt x="2352" y="2053"/>
                    <a:pt x="2314" y="2053"/>
                  </a:cubicBezTo>
                  <a:cubicBezTo>
                    <a:pt x="2312" y="2053"/>
                    <a:pt x="2330" y="2051"/>
                    <a:pt x="2324" y="2051"/>
                  </a:cubicBezTo>
                  <a:cubicBezTo>
                    <a:pt x="2294" y="2050"/>
                    <a:pt x="2343" y="2050"/>
                    <a:pt x="2333" y="2049"/>
                  </a:cubicBezTo>
                  <a:cubicBezTo>
                    <a:pt x="2323" y="2048"/>
                    <a:pt x="2331" y="2047"/>
                    <a:pt x="2331" y="2045"/>
                  </a:cubicBezTo>
                  <a:cubicBezTo>
                    <a:pt x="2332" y="2044"/>
                    <a:pt x="2326" y="2043"/>
                    <a:pt x="2350" y="2043"/>
                  </a:cubicBezTo>
                  <a:cubicBezTo>
                    <a:pt x="2321" y="2042"/>
                    <a:pt x="2321" y="2040"/>
                    <a:pt x="2337" y="2039"/>
                  </a:cubicBezTo>
                  <a:cubicBezTo>
                    <a:pt x="2364" y="2038"/>
                    <a:pt x="2306" y="2037"/>
                    <a:pt x="2331" y="2036"/>
                  </a:cubicBezTo>
                  <a:cubicBezTo>
                    <a:pt x="2347" y="2036"/>
                    <a:pt x="2351" y="2036"/>
                    <a:pt x="2373" y="2037"/>
                  </a:cubicBezTo>
                  <a:cubicBezTo>
                    <a:pt x="2362" y="2031"/>
                    <a:pt x="2383" y="2028"/>
                    <a:pt x="2398" y="2024"/>
                  </a:cubicBezTo>
                  <a:cubicBezTo>
                    <a:pt x="2425" y="2022"/>
                    <a:pt x="2388" y="2020"/>
                    <a:pt x="2392" y="2018"/>
                  </a:cubicBezTo>
                  <a:cubicBezTo>
                    <a:pt x="2395" y="2017"/>
                    <a:pt x="2394" y="2016"/>
                    <a:pt x="2378" y="2015"/>
                  </a:cubicBezTo>
                  <a:cubicBezTo>
                    <a:pt x="2360" y="2014"/>
                    <a:pt x="2379" y="2012"/>
                    <a:pt x="2351" y="2010"/>
                  </a:cubicBezTo>
                  <a:cubicBezTo>
                    <a:pt x="2334" y="2009"/>
                    <a:pt x="2390" y="2009"/>
                    <a:pt x="2358" y="2008"/>
                  </a:cubicBezTo>
                  <a:cubicBezTo>
                    <a:pt x="2342" y="2005"/>
                    <a:pt x="2336" y="2006"/>
                    <a:pt x="2308" y="2005"/>
                  </a:cubicBezTo>
                  <a:cubicBezTo>
                    <a:pt x="2339" y="2004"/>
                    <a:pt x="2338" y="2007"/>
                    <a:pt x="2358" y="2001"/>
                  </a:cubicBezTo>
                  <a:cubicBezTo>
                    <a:pt x="2369" y="2000"/>
                    <a:pt x="2344" y="1999"/>
                    <a:pt x="2351" y="1998"/>
                  </a:cubicBezTo>
                  <a:cubicBezTo>
                    <a:pt x="2357" y="1997"/>
                    <a:pt x="2348" y="1996"/>
                    <a:pt x="2353" y="1995"/>
                  </a:cubicBezTo>
                  <a:cubicBezTo>
                    <a:pt x="2357" y="1994"/>
                    <a:pt x="2367" y="1993"/>
                    <a:pt x="2362" y="1992"/>
                  </a:cubicBezTo>
                  <a:cubicBezTo>
                    <a:pt x="2340" y="1987"/>
                    <a:pt x="2366" y="1988"/>
                    <a:pt x="2349" y="1985"/>
                  </a:cubicBezTo>
                  <a:cubicBezTo>
                    <a:pt x="2331" y="1983"/>
                    <a:pt x="2362" y="1982"/>
                    <a:pt x="2352" y="1981"/>
                  </a:cubicBezTo>
                  <a:cubicBezTo>
                    <a:pt x="2343" y="1979"/>
                    <a:pt x="2325" y="1978"/>
                    <a:pt x="2334" y="1977"/>
                  </a:cubicBezTo>
                  <a:cubicBezTo>
                    <a:pt x="2354" y="1974"/>
                    <a:pt x="2333" y="1972"/>
                    <a:pt x="2297" y="1970"/>
                  </a:cubicBezTo>
                  <a:cubicBezTo>
                    <a:pt x="2358" y="1970"/>
                    <a:pt x="2339" y="1951"/>
                    <a:pt x="2270" y="1948"/>
                  </a:cubicBezTo>
                  <a:cubicBezTo>
                    <a:pt x="2293" y="1947"/>
                    <a:pt x="2332" y="1946"/>
                    <a:pt x="2283" y="1945"/>
                  </a:cubicBezTo>
                  <a:cubicBezTo>
                    <a:pt x="2258" y="1946"/>
                    <a:pt x="2280" y="1944"/>
                    <a:pt x="2290" y="1945"/>
                  </a:cubicBezTo>
                  <a:cubicBezTo>
                    <a:pt x="2285" y="1945"/>
                    <a:pt x="2281" y="1946"/>
                    <a:pt x="2283" y="1945"/>
                  </a:cubicBezTo>
                  <a:cubicBezTo>
                    <a:pt x="2257" y="1944"/>
                    <a:pt x="2294" y="1943"/>
                    <a:pt x="2274" y="1942"/>
                  </a:cubicBezTo>
                  <a:cubicBezTo>
                    <a:pt x="2259" y="1941"/>
                    <a:pt x="2239" y="1939"/>
                    <a:pt x="2249" y="1938"/>
                  </a:cubicBezTo>
                  <a:cubicBezTo>
                    <a:pt x="2287" y="1937"/>
                    <a:pt x="2216" y="1935"/>
                    <a:pt x="2267" y="1934"/>
                  </a:cubicBezTo>
                  <a:cubicBezTo>
                    <a:pt x="2210" y="1929"/>
                    <a:pt x="2131" y="1911"/>
                    <a:pt x="2079" y="1900"/>
                  </a:cubicBezTo>
                  <a:cubicBezTo>
                    <a:pt x="2029" y="1899"/>
                    <a:pt x="2048" y="1891"/>
                    <a:pt x="1961" y="1888"/>
                  </a:cubicBezTo>
                  <a:cubicBezTo>
                    <a:pt x="1990" y="1887"/>
                    <a:pt x="1966" y="1886"/>
                    <a:pt x="1979" y="1885"/>
                  </a:cubicBezTo>
                  <a:cubicBezTo>
                    <a:pt x="1993" y="1883"/>
                    <a:pt x="1940" y="1882"/>
                    <a:pt x="1977" y="1881"/>
                  </a:cubicBezTo>
                  <a:cubicBezTo>
                    <a:pt x="1923" y="1862"/>
                    <a:pt x="1705" y="1853"/>
                    <a:pt x="1602" y="1832"/>
                  </a:cubicBezTo>
                  <a:cubicBezTo>
                    <a:pt x="1560" y="1831"/>
                    <a:pt x="1602" y="1829"/>
                    <a:pt x="1564" y="1828"/>
                  </a:cubicBezTo>
                  <a:cubicBezTo>
                    <a:pt x="1616" y="1827"/>
                    <a:pt x="1556" y="1825"/>
                    <a:pt x="1558" y="1824"/>
                  </a:cubicBezTo>
                  <a:cubicBezTo>
                    <a:pt x="1562" y="1821"/>
                    <a:pt x="1573" y="1818"/>
                    <a:pt x="1542" y="1815"/>
                  </a:cubicBezTo>
                  <a:cubicBezTo>
                    <a:pt x="1521" y="1811"/>
                    <a:pt x="1569" y="1810"/>
                    <a:pt x="1578" y="1809"/>
                  </a:cubicBezTo>
                  <a:cubicBezTo>
                    <a:pt x="1565" y="1809"/>
                    <a:pt x="1531" y="1809"/>
                    <a:pt x="1550" y="1808"/>
                  </a:cubicBezTo>
                  <a:cubicBezTo>
                    <a:pt x="1563" y="1807"/>
                    <a:pt x="1582" y="1806"/>
                    <a:pt x="1577" y="1805"/>
                  </a:cubicBezTo>
                  <a:cubicBezTo>
                    <a:pt x="1571" y="1805"/>
                    <a:pt x="1617" y="1804"/>
                    <a:pt x="1590" y="1803"/>
                  </a:cubicBezTo>
                  <a:cubicBezTo>
                    <a:pt x="1581" y="1803"/>
                    <a:pt x="1595" y="1802"/>
                    <a:pt x="1592" y="1801"/>
                  </a:cubicBezTo>
                  <a:cubicBezTo>
                    <a:pt x="1587" y="1800"/>
                    <a:pt x="1597" y="1799"/>
                    <a:pt x="1603" y="1798"/>
                  </a:cubicBezTo>
                  <a:cubicBezTo>
                    <a:pt x="1608" y="1798"/>
                    <a:pt x="1617" y="1797"/>
                    <a:pt x="1623" y="1796"/>
                  </a:cubicBezTo>
                  <a:cubicBezTo>
                    <a:pt x="1628" y="1796"/>
                    <a:pt x="1586" y="1795"/>
                    <a:pt x="1620" y="1794"/>
                  </a:cubicBezTo>
                  <a:cubicBezTo>
                    <a:pt x="1576" y="1794"/>
                    <a:pt x="1643" y="1791"/>
                    <a:pt x="1665" y="1786"/>
                  </a:cubicBezTo>
                  <a:cubicBezTo>
                    <a:pt x="1670" y="1776"/>
                    <a:pt x="1752" y="1775"/>
                    <a:pt x="1766" y="1767"/>
                  </a:cubicBezTo>
                  <a:cubicBezTo>
                    <a:pt x="1736" y="1767"/>
                    <a:pt x="1763" y="1766"/>
                    <a:pt x="1775" y="1766"/>
                  </a:cubicBezTo>
                  <a:cubicBezTo>
                    <a:pt x="1785" y="1760"/>
                    <a:pt x="1828" y="1746"/>
                    <a:pt x="1871" y="1746"/>
                  </a:cubicBezTo>
                  <a:cubicBezTo>
                    <a:pt x="1834" y="1745"/>
                    <a:pt x="1884" y="1744"/>
                    <a:pt x="1875" y="1743"/>
                  </a:cubicBezTo>
                  <a:cubicBezTo>
                    <a:pt x="1868" y="1743"/>
                    <a:pt x="1869" y="1741"/>
                    <a:pt x="1890" y="1740"/>
                  </a:cubicBezTo>
                  <a:cubicBezTo>
                    <a:pt x="1908" y="1740"/>
                    <a:pt x="1883" y="1737"/>
                    <a:pt x="1900" y="1736"/>
                  </a:cubicBezTo>
                  <a:cubicBezTo>
                    <a:pt x="1981" y="1728"/>
                    <a:pt x="1984" y="1720"/>
                    <a:pt x="2101" y="1708"/>
                  </a:cubicBezTo>
                  <a:cubicBezTo>
                    <a:pt x="2061" y="1707"/>
                    <a:pt x="2103" y="1706"/>
                    <a:pt x="2108" y="1706"/>
                  </a:cubicBezTo>
                  <a:cubicBezTo>
                    <a:pt x="2123" y="1704"/>
                    <a:pt x="2144" y="1702"/>
                    <a:pt x="2144" y="1699"/>
                  </a:cubicBezTo>
                  <a:cubicBezTo>
                    <a:pt x="2144" y="1698"/>
                    <a:pt x="2131" y="1696"/>
                    <a:pt x="2179" y="1695"/>
                  </a:cubicBezTo>
                  <a:cubicBezTo>
                    <a:pt x="2184" y="1695"/>
                    <a:pt x="2184" y="1694"/>
                    <a:pt x="2185" y="1694"/>
                  </a:cubicBezTo>
                  <a:cubicBezTo>
                    <a:pt x="2195" y="1692"/>
                    <a:pt x="2176" y="1690"/>
                    <a:pt x="2202" y="1687"/>
                  </a:cubicBezTo>
                  <a:cubicBezTo>
                    <a:pt x="2223" y="1686"/>
                    <a:pt x="2216" y="1683"/>
                    <a:pt x="2224" y="1681"/>
                  </a:cubicBezTo>
                  <a:cubicBezTo>
                    <a:pt x="2243" y="1676"/>
                    <a:pt x="2243" y="1669"/>
                    <a:pt x="2249" y="1665"/>
                  </a:cubicBezTo>
                  <a:cubicBezTo>
                    <a:pt x="2288" y="1662"/>
                    <a:pt x="2266" y="1659"/>
                    <a:pt x="2267" y="1656"/>
                  </a:cubicBezTo>
                  <a:cubicBezTo>
                    <a:pt x="2267" y="1654"/>
                    <a:pt x="2226" y="1652"/>
                    <a:pt x="2289" y="1650"/>
                  </a:cubicBezTo>
                  <a:cubicBezTo>
                    <a:pt x="2292" y="1650"/>
                    <a:pt x="2291" y="1650"/>
                    <a:pt x="2287" y="1650"/>
                  </a:cubicBezTo>
                  <a:cubicBezTo>
                    <a:pt x="2253" y="1648"/>
                    <a:pt x="2314" y="1647"/>
                    <a:pt x="2289" y="1647"/>
                  </a:cubicBezTo>
                  <a:cubicBezTo>
                    <a:pt x="2258" y="1645"/>
                    <a:pt x="2295" y="1645"/>
                    <a:pt x="2292" y="1644"/>
                  </a:cubicBezTo>
                  <a:cubicBezTo>
                    <a:pt x="2288" y="1643"/>
                    <a:pt x="2278" y="1641"/>
                    <a:pt x="2303" y="1640"/>
                  </a:cubicBezTo>
                  <a:cubicBezTo>
                    <a:pt x="2336" y="1639"/>
                    <a:pt x="2284" y="1638"/>
                    <a:pt x="2289" y="1637"/>
                  </a:cubicBezTo>
                  <a:cubicBezTo>
                    <a:pt x="2326" y="1633"/>
                    <a:pt x="2299" y="1630"/>
                    <a:pt x="2332" y="1628"/>
                  </a:cubicBezTo>
                  <a:cubicBezTo>
                    <a:pt x="2343" y="1628"/>
                    <a:pt x="2302" y="1627"/>
                    <a:pt x="2327" y="1626"/>
                  </a:cubicBezTo>
                  <a:cubicBezTo>
                    <a:pt x="2347" y="1625"/>
                    <a:pt x="2326" y="1623"/>
                    <a:pt x="2352" y="1621"/>
                  </a:cubicBezTo>
                  <a:cubicBezTo>
                    <a:pt x="2317" y="1620"/>
                    <a:pt x="2358" y="1619"/>
                    <a:pt x="2353" y="1618"/>
                  </a:cubicBezTo>
                  <a:cubicBezTo>
                    <a:pt x="2351" y="1609"/>
                    <a:pt x="2341" y="1611"/>
                    <a:pt x="2384" y="1608"/>
                  </a:cubicBezTo>
                  <a:cubicBezTo>
                    <a:pt x="2393" y="1608"/>
                    <a:pt x="2398" y="1606"/>
                    <a:pt x="2392" y="1606"/>
                  </a:cubicBezTo>
                  <a:cubicBezTo>
                    <a:pt x="2360" y="1605"/>
                    <a:pt x="2391" y="1604"/>
                    <a:pt x="2396" y="1604"/>
                  </a:cubicBezTo>
                  <a:cubicBezTo>
                    <a:pt x="2404" y="1603"/>
                    <a:pt x="2355" y="1602"/>
                    <a:pt x="2388" y="1601"/>
                  </a:cubicBezTo>
                  <a:cubicBezTo>
                    <a:pt x="2420" y="1597"/>
                    <a:pt x="2393" y="1597"/>
                    <a:pt x="2427" y="1593"/>
                  </a:cubicBezTo>
                  <a:cubicBezTo>
                    <a:pt x="2435" y="1592"/>
                    <a:pt x="2409" y="1591"/>
                    <a:pt x="2417" y="1591"/>
                  </a:cubicBezTo>
                  <a:cubicBezTo>
                    <a:pt x="2430" y="1590"/>
                    <a:pt x="2419" y="1589"/>
                    <a:pt x="2426" y="1588"/>
                  </a:cubicBezTo>
                  <a:cubicBezTo>
                    <a:pt x="2436" y="1587"/>
                    <a:pt x="2434" y="1586"/>
                    <a:pt x="2450" y="1585"/>
                  </a:cubicBezTo>
                  <a:cubicBezTo>
                    <a:pt x="2478" y="1584"/>
                    <a:pt x="2421" y="1583"/>
                    <a:pt x="2434" y="1582"/>
                  </a:cubicBezTo>
                  <a:cubicBezTo>
                    <a:pt x="2446" y="1581"/>
                    <a:pt x="2465" y="1580"/>
                    <a:pt x="2456" y="1579"/>
                  </a:cubicBezTo>
                  <a:cubicBezTo>
                    <a:pt x="2441" y="1576"/>
                    <a:pt x="2507" y="1574"/>
                    <a:pt x="2461" y="1572"/>
                  </a:cubicBezTo>
                  <a:cubicBezTo>
                    <a:pt x="2507" y="1569"/>
                    <a:pt x="2438" y="1570"/>
                    <a:pt x="2477" y="1565"/>
                  </a:cubicBezTo>
                  <a:cubicBezTo>
                    <a:pt x="2481" y="1564"/>
                    <a:pt x="2473" y="1563"/>
                    <a:pt x="2490" y="1562"/>
                  </a:cubicBezTo>
                  <a:cubicBezTo>
                    <a:pt x="2501" y="1561"/>
                    <a:pt x="2469" y="1559"/>
                    <a:pt x="2480" y="1559"/>
                  </a:cubicBezTo>
                  <a:cubicBezTo>
                    <a:pt x="2499" y="1558"/>
                    <a:pt x="2477" y="1557"/>
                    <a:pt x="2488" y="1556"/>
                  </a:cubicBezTo>
                  <a:cubicBezTo>
                    <a:pt x="2494" y="1556"/>
                    <a:pt x="2487" y="1555"/>
                    <a:pt x="2488" y="1554"/>
                  </a:cubicBezTo>
                  <a:cubicBezTo>
                    <a:pt x="2445" y="1554"/>
                    <a:pt x="2451" y="1553"/>
                    <a:pt x="2458" y="1553"/>
                  </a:cubicBezTo>
                  <a:cubicBezTo>
                    <a:pt x="2469" y="1551"/>
                    <a:pt x="2497" y="1550"/>
                    <a:pt x="2464" y="1549"/>
                  </a:cubicBezTo>
                  <a:cubicBezTo>
                    <a:pt x="2429" y="1548"/>
                    <a:pt x="2475" y="1547"/>
                    <a:pt x="2465" y="1546"/>
                  </a:cubicBezTo>
                  <a:cubicBezTo>
                    <a:pt x="2445" y="1544"/>
                    <a:pt x="2440" y="1541"/>
                    <a:pt x="2437" y="1538"/>
                  </a:cubicBezTo>
                  <a:cubicBezTo>
                    <a:pt x="2435" y="1537"/>
                    <a:pt x="2418" y="1535"/>
                    <a:pt x="2453" y="1534"/>
                  </a:cubicBezTo>
                  <a:cubicBezTo>
                    <a:pt x="2424" y="1533"/>
                    <a:pt x="2437" y="1531"/>
                    <a:pt x="2436" y="1530"/>
                  </a:cubicBezTo>
                  <a:cubicBezTo>
                    <a:pt x="2434" y="1528"/>
                    <a:pt x="2429" y="1526"/>
                    <a:pt x="2438" y="1524"/>
                  </a:cubicBezTo>
                  <a:cubicBezTo>
                    <a:pt x="2443" y="1522"/>
                    <a:pt x="2394" y="1522"/>
                    <a:pt x="2435" y="1521"/>
                  </a:cubicBezTo>
                  <a:cubicBezTo>
                    <a:pt x="2423" y="1520"/>
                    <a:pt x="2411" y="1518"/>
                    <a:pt x="2401" y="1518"/>
                  </a:cubicBezTo>
                  <a:cubicBezTo>
                    <a:pt x="2412" y="1517"/>
                    <a:pt x="2437" y="1515"/>
                    <a:pt x="2433" y="1515"/>
                  </a:cubicBezTo>
                  <a:cubicBezTo>
                    <a:pt x="2404" y="1514"/>
                    <a:pt x="2442" y="1514"/>
                    <a:pt x="2435" y="1513"/>
                  </a:cubicBezTo>
                  <a:cubicBezTo>
                    <a:pt x="2426" y="1511"/>
                    <a:pt x="2409" y="1510"/>
                    <a:pt x="2406" y="1506"/>
                  </a:cubicBezTo>
                  <a:cubicBezTo>
                    <a:pt x="2408" y="1505"/>
                    <a:pt x="2360" y="1505"/>
                    <a:pt x="2389" y="1503"/>
                  </a:cubicBezTo>
                  <a:cubicBezTo>
                    <a:pt x="2403" y="1502"/>
                    <a:pt x="2395" y="1500"/>
                    <a:pt x="2388" y="1499"/>
                  </a:cubicBezTo>
                  <a:cubicBezTo>
                    <a:pt x="2358" y="1498"/>
                    <a:pt x="2371" y="1497"/>
                    <a:pt x="2375" y="1496"/>
                  </a:cubicBezTo>
                  <a:cubicBezTo>
                    <a:pt x="2345" y="1489"/>
                    <a:pt x="2401" y="1490"/>
                    <a:pt x="2305" y="1488"/>
                  </a:cubicBezTo>
                  <a:cubicBezTo>
                    <a:pt x="2383" y="1487"/>
                    <a:pt x="2366" y="1483"/>
                    <a:pt x="2333" y="1482"/>
                  </a:cubicBezTo>
                  <a:cubicBezTo>
                    <a:pt x="2380" y="1480"/>
                    <a:pt x="2332" y="1480"/>
                    <a:pt x="2350" y="1477"/>
                  </a:cubicBezTo>
                  <a:cubicBezTo>
                    <a:pt x="2357" y="1475"/>
                    <a:pt x="2366" y="1473"/>
                    <a:pt x="2346" y="1472"/>
                  </a:cubicBezTo>
                  <a:cubicBezTo>
                    <a:pt x="2314" y="1471"/>
                    <a:pt x="2349" y="1470"/>
                    <a:pt x="2341" y="1469"/>
                  </a:cubicBezTo>
                  <a:cubicBezTo>
                    <a:pt x="2303" y="1464"/>
                    <a:pt x="2380" y="1464"/>
                    <a:pt x="2331" y="1462"/>
                  </a:cubicBezTo>
                  <a:cubicBezTo>
                    <a:pt x="2309" y="1455"/>
                    <a:pt x="2302" y="1453"/>
                    <a:pt x="2273" y="1445"/>
                  </a:cubicBezTo>
                  <a:cubicBezTo>
                    <a:pt x="2311" y="1444"/>
                    <a:pt x="2246" y="1443"/>
                    <a:pt x="2269" y="1442"/>
                  </a:cubicBezTo>
                  <a:cubicBezTo>
                    <a:pt x="2301" y="1441"/>
                    <a:pt x="2282" y="1441"/>
                    <a:pt x="2270" y="1440"/>
                  </a:cubicBezTo>
                  <a:cubicBezTo>
                    <a:pt x="2206" y="1435"/>
                    <a:pt x="2191" y="1422"/>
                    <a:pt x="2126" y="1417"/>
                  </a:cubicBezTo>
                  <a:cubicBezTo>
                    <a:pt x="2127" y="1416"/>
                    <a:pt x="2092" y="1415"/>
                    <a:pt x="2118" y="1414"/>
                  </a:cubicBezTo>
                  <a:cubicBezTo>
                    <a:pt x="2142" y="1413"/>
                    <a:pt x="2106" y="1412"/>
                    <a:pt x="2102" y="1411"/>
                  </a:cubicBezTo>
                  <a:cubicBezTo>
                    <a:pt x="2073" y="1401"/>
                    <a:pt x="2100" y="1407"/>
                    <a:pt x="2041" y="1401"/>
                  </a:cubicBezTo>
                  <a:cubicBezTo>
                    <a:pt x="2088" y="1399"/>
                    <a:pt x="1995" y="1397"/>
                    <a:pt x="2040" y="1395"/>
                  </a:cubicBezTo>
                  <a:cubicBezTo>
                    <a:pt x="1956" y="1387"/>
                    <a:pt x="1981" y="1383"/>
                    <a:pt x="1860" y="1376"/>
                  </a:cubicBezTo>
                  <a:cubicBezTo>
                    <a:pt x="1874" y="1375"/>
                    <a:pt x="1889" y="1375"/>
                    <a:pt x="1893" y="1375"/>
                  </a:cubicBezTo>
                  <a:cubicBezTo>
                    <a:pt x="1915" y="1371"/>
                    <a:pt x="1828" y="1378"/>
                    <a:pt x="1862" y="1368"/>
                  </a:cubicBezTo>
                  <a:cubicBezTo>
                    <a:pt x="1857" y="1368"/>
                    <a:pt x="1844" y="1368"/>
                    <a:pt x="1830" y="1367"/>
                  </a:cubicBezTo>
                  <a:cubicBezTo>
                    <a:pt x="1848" y="1364"/>
                    <a:pt x="1808" y="1362"/>
                    <a:pt x="1772" y="1359"/>
                  </a:cubicBezTo>
                  <a:cubicBezTo>
                    <a:pt x="1887" y="1358"/>
                    <a:pt x="1675" y="1347"/>
                    <a:pt x="1666" y="1343"/>
                  </a:cubicBezTo>
                  <a:cubicBezTo>
                    <a:pt x="1584" y="1328"/>
                    <a:pt x="1546" y="1326"/>
                    <a:pt x="1509" y="1307"/>
                  </a:cubicBezTo>
                  <a:cubicBezTo>
                    <a:pt x="1511" y="1304"/>
                    <a:pt x="1473" y="1301"/>
                    <a:pt x="1517" y="1298"/>
                  </a:cubicBezTo>
                  <a:cubicBezTo>
                    <a:pt x="1527" y="1298"/>
                    <a:pt x="1515" y="1297"/>
                    <a:pt x="1511" y="1296"/>
                  </a:cubicBezTo>
                  <a:cubicBezTo>
                    <a:pt x="1494" y="1297"/>
                    <a:pt x="1494" y="1281"/>
                    <a:pt x="1508" y="1280"/>
                  </a:cubicBezTo>
                  <a:cubicBezTo>
                    <a:pt x="1508" y="1279"/>
                    <a:pt x="1498" y="1278"/>
                    <a:pt x="1500" y="1276"/>
                  </a:cubicBezTo>
                  <a:cubicBezTo>
                    <a:pt x="1501" y="1275"/>
                    <a:pt x="1527" y="1274"/>
                    <a:pt x="1516" y="1273"/>
                  </a:cubicBezTo>
                  <a:cubicBezTo>
                    <a:pt x="1488" y="1272"/>
                    <a:pt x="1525" y="1271"/>
                    <a:pt x="1528" y="1270"/>
                  </a:cubicBezTo>
                  <a:cubicBezTo>
                    <a:pt x="1553" y="1270"/>
                    <a:pt x="1523" y="1267"/>
                    <a:pt x="1561" y="1265"/>
                  </a:cubicBezTo>
                  <a:cubicBezTo>
                    <a:pt x="1509" y="1263"/>
                    <a:pt x="1570" y="1262"/>
                    <a:pt x="1564" y="1260"/>
                  </a:cubicBezTo>
                  <a:cubicBezTo>
                    <a:pt x="1557" y="1258"/>
                    <a:pt x="1549" y="1256"/>
                    <a:pt x="1580" y="1255"/>
                  </a:cubicBezTo>
                  <a:cubicBezTo>
                    <a:pt x="1590" y="1254"/>
                    <a:pt x="1585" y="1253"/>
                    <a:pt x="1581" y="1252"/>
                  </a:cubicBezTo>
                  <a:cubicBezTo>
                    <a:pt x="1576" y="1252"/>
                    <a:pt x="1621" y="1251"/>
                    <a:pt x="1587" y="1250"/>
                  </a:cubicBezTo>
                  <a:cubicBezTo>
                    <a:pt x="1609" y="1249"/>
                    <a:pt x="1559" y="1247"/>
                    <a:pt x="1587" y="1246"/>
                  </a:cubicBezTo>
                  <a:cubicBezTo>
                    <a:pt x="1623" y="1244"/>
                    <a:pt x="1566" y="1243"/>
                    <a:pt x="1579" y="1241"/>
                  </a:cubicBezTo>
                  <a:cubicBezTo>
                    <a:pt x="1591" y="1240"/>
                    <a:pt x="1590" y="1238"/>
                    <a:pt x="1579" y="1237"/>
                  </a:cubicBezTo>
                  <a:cubicBezTo>
                    <a:pt x="1568" y="1235"/>
                    <a:pt x="1636" y="1234"/>
                    <a:pt x="1584" y="1233"/>
                  </a:cubicBezTo>
                  <a:cubicBezTo>
                    <a:pt x="1621" y="1231"/>
                    <a:pt x="1596" y="1229"/>
                    <a:pt x="1602" y="1227"/>
                  </a:cubicBezTo>
                  <a:cubicBezTo>
                    <a:pt x="1610" y="1215"/>
                    <a:pt x="1587" y="1217"/>
                    <a:pt x="1588" y="1215"/>
                  </a:cubicBezTo>
                  <a:cubicBezTo>
                    <a:pt x="1623" y="1214"/>
                    <a:pt x="1580" y="1213"/>
                    <a:pt x="1590" y="1213"/>
                  </a:cubicBezTo>
                  <a:cubicBezTo>
                    <a:pt x="1602" y="1212"/>
                    <a:pt x="1589" y="1211"/>
                    <a:pt x="1600" y="1210"/>
                  </a:cubicBezTo>
                  <a:cubicBezTo>
                    <a:pt x="1616" y="1205"/>
                    <a:pt x="1580" y="1204"/>
                    <a:pt x="1621" y="1203"/>
                  </a:cubicBezTo>
                  <a:cubicBezTo>
                    <a:pt x="1587" y="1202"/>
                    <a:pt x="1622" y="1200"/>
                    <a:pt x="1613" y="1199"/>
                  </a:cubicBezTo>
                  <a:cubicBezTo>
                    <a:pt x="1593" y="1197"/>
                    <a:pt x="1591" y="1195"/>
                    <a:pt x="1607" y="1194"/>
                  </a:cubicBezTo>
                  <a:cubicBezTo>
                    <a:pt x="1656" y="1182"/>
                    <a:pt x="1575" y="1187"/>
                    <a:pt x="1559" y="1187"/>
                  </a:cubicBezTo>
                  <a:cubicBezTo>
                    <a:pt x="1578" y="1187"/>
                    <a:pt x="1590" y="1187"/>
                    <a:pt x="1602" y="1188"/>
                  </a:cubicBezTo>
                  <a:cubicBezTo>
                    <a:pt x="1584" y="1188"/>
                    <a:pt x="1596" y="1189"/>
                    <a:pt x="1594" y="1190"/>
                  </a:cubicBezTo>
                  <a:cubicBezTo>
                    <a:pt x="1590" y="1190"/>
                    <a:pt x="1586" y="1189"/>
                    <a:pt x="1582" y="1189"/>
                  </a:cubicBezTo>
                  <a:cubicBezTo>
                    <a:pt x="1617" y="1189"/>
                    <a:pt x="1517" y="1190"/>
                    <a:pt x="1603" y="1191"/>
                  </a:cubicBezTo>
                  <a:cubicBezTo>
                    <a:pt x="1588" y="1191"/>
                    <a:pt x="1575" y="1191"/>
                    <a:pt x="1561" y="1192"/>
                  </a:cubicBezTo>
                  <a:cubicBezTo>
                    <a:pt x="1563" y="1198"/>
                    <a:pt x="1550" y="1196"/>
                    <a:pt x="1540" y="1198"/>
                  </a:cubicBezTo>
                  <a:cubicBezTo>
                    <a:pt x="1529" y="1199"/>
                    <a:pt x="1566" y="1199"/>
                    <a:pt x="1543" y="1201"/>
                  </a:cubicBezTo>
                  <a:cubicBezTo>
                    <a:pt x="1527" y="1201"/>
                    <a:pt x="1540" y="1203"/>
                    <a:pt x="1540" y="1204"/>
                  </a:cubicBezTo>
                  <a:cubicBezTo>
                    <a:pt x="1540" y="1205"/>
                    <a:pt x="1547" y="1206"/>
                    <a:pt x="1539" y="1206"/>
                  </a:cubicBezTo>
                  <a:cubicBezTo>
                    <a:pt x="1508" y="1208"/>
                    <a:pt x="1520" y="1210"/>
                    <a:pt x="1520" y="1212"/>
                  </a:cubicBezTo>
                  <a:cubicBezTo>
                    <a:pt x="1520" y="1213"/>
                    <a:pt x="1488" y="1215"/>
                    <a:pt x="1519" y="1216"/>
                  </a:cubicBezTo>
                  <a:cubicBezTo>
                    <a:pt x="1491" y="1217"/>
                    <a:pt x="1516" y="1218"/>
                    <a:pt x="1501" y="1219"/>
                  </a:cubicBezTo>
                  <a:cubicBezTo>
                    <a:pt x="1488" y="1220"/>
                    <a:pt x="1494" y="1222"/>
                    <a:pt x="1500" y="1223"/>
                  </a:cubicBezTo>
                  <a:cubicBezTo>
                    <a:pt x="1505" y="1224"/>
                    <a:pt x="1464" y="1225"/>
                    <a:pt x="1499" y="1226"/>
                  </a:cubicBezTo>
                  <a:cubicBezTo>
                    <a:pt x="1448" y="1241"/>
                    <a:pt x="1437" y="1234"/>
                    <a:pt x="1415" y="1241"/>
                  </a:cubicBezTo>
                  <a:cubicBezTo>
                    <a:pt x="1416" y="1252"/>
                    <a:pt x="1331" y="1251"/>
                    <a:pt x="1374" y="1255"/>
                  </a:cubicBezTo>
                  <a:cubicBezTo>
                    <a:pt x="1321" y="1260"/>
                    <a:pt x="1276" y="1258"/>
                    <a:pt x="1221" y="1256"/>
                  </a:cubicBezTo>
                  <a:cubicBezTo>
                    <a:pt x="1188" y="1255"/>
                    <a:pt x="1252" y="1254"/>
                    <a:pt x="1213" y="1254"/>
                  </a:cubicBezTo>
                  <a:cubicBezTo>
                    <a:pt x="1201" y="1252"/>
                    <a:pt x="1240" y="1252"/>
                    <a:pt x="1249" y="1251"/>
                  </a:cubicBezTo>
                  <a:lnTo>
                    <a:pt x="1249" y="1251"/>
                  </a:lnTo>
                  <a:cubicBezTo>
                    <a:pt x="1170" y="1251"/>
                    <a:pt x="1258" y="1240"/>
                    <a:pt x="1290" y="1239"/>
                  </a:cubicBezTo>
                  <a:cubicBezTo>
                    <a:pt x="1294" y="1252"/>
                    <a:pt x="1283" y="1248"/>
                    <a:pt x="1269" y="1250"/>
                  </a:cubicBezTo>
                  <a:cubicBezTo>
                    <a:pt x="1275" y="1250"/>
                    <a:pt x="1281" y="1250"/>
                    <a:pt x="1287" y="1250"/>
                  </a:cubicBezTo>
                  <a:cubicBezTo>
                    <a:pt x="1274" y="1250"/>
                    <a:pt x="1261" y="1251"/>
                    <a:pt x="1249" y="1251"/>
                  </a:cubicBezTo>
                  <a:cubicBezTo>
                    <a:pt x="1265" y="1258"/>
                    <a:pt x="1328" y="1253"/>
                    <a:pt x="1353" y="1247"/>
                  </a:cubicBezTo>
                  <a:cubicBezTo>
                    <a:pt x="1326" y="1245"/>
                    <a:pt x="1360" y="1243"/>
                    <a:pt x="1354" y="1242"/>
                  </a:cubicBezTo>
                  <a:cubicBezTo>
                    <a:pt x="1330" y="1233"/>
                    <a:pt x="1403" y="1250"/>
                    <a:pt x="1394" y="1222"/>
                  </a:cubicBezTo>
                  <a:cubicBezTo>
                    <a:pt x="1347" y="1223"/>
                    <a:pt x="1383" y="1225"/>
                    <a:pt x="1334" y="1216"/>
                  </a:cubicBezTo>
                  <a:cubicBezTo>
                    <a:pt x="1382" y="1214"/>
                    <a:pt x="1317" y="1215"/>
                    <a:pt x="1347" y="1212"/>
                  </a:cubicBezTo>
                  <a:cubicBezTo>
                    <a:pt x="1307" y="1212"/>
                    <a:pt x="1378" y="1211"/>
                    <a:pt x="1338" y="1210"/>
                  </a:cubicBezTo>
                  <a:cubicBezTo>
                    <a:pt x="1356" y="1209"/>
                    <a:pt x="1326" y="1207"/>
                    <a:pt x="1331" y="1206"/>
                  </a:cubicBezTo>
                  <a:cubicBezTo>
                    <a:pt x="1334" y="1198"/>
                    <a:pt x="1338" y="1201"/>
                    <a:pt x="1353" y="1200"/>
                  </a:cubicBezTo>
                  <a:cubicBezTo>
                    <a:pt x="1394" y="1198"/>
                    <a:pt x="1357" y="1196"/>
                    <a:pt x="1378" y="1191"/>
                  </a:cubicBezTo>
                  <a:cubicBezTo>
                    <a:pt x="1390" y="1188"/>
                    <a:pt x="1437" y="1185"/>
                    <a:pt x="1398" y="1184"/>
                  </a:cubicBezTo>
                  <a:cubicBezTo>
                    <a:pt x="1410" y="1184"/>
                    <a:pt x="1422" y="1184"/>
                    <a:pt x="1434" y="1184"/>
                  </a:cubicBezTo>
                  <a:cubicBezTo>
                    <a:pt x="1433" y="1183"/>
                    <a:pt x="1448" y="1181"/>
                    <a:pt x="1417" y="1181"/>
                  </a:cubicBezTo>
                  <a:cubicBezTo>
                    <a:pt x="1432" y="1179"/>
                    <a:pt x="1472" y="1180"/>
                    <a:pt x="1446" y="1175"/>
                  </a:cubicBezTo>
                  <a:cubicBezTo>
                    <a:pt x="1475" y="1173"/>
                    <a:pt x="1430" y="1171"/>
                    <a:pt x="1496" y="1170"/>
                  </a:cubicBezTo>
                  <a:cubicBezTo>
                    <a:pt x="1500" y="1164"/>
                    <a:pt x="1567" y="1162"/>
                    <a:pt x="1561" y="1159"/>
                  </a:cubicBezTo>
                  <a:cubicBezTo>
                    <a:pt x="1610" y="1158"/>
                    <a:pt x="1557" y="1156"/>
                    <a:pt x="1578" y="1155"/>
                  </a:cubicBezTo>
                  <a:cubicBezTo>
                    <a:pt x="1596" y="1153"/>
                    <a:pt x="1564" y="1152"/>
                    <a:pt x="1600" y="1151"/>
                  </a:cubicBezTo>
                  <a:cubicBezTo>
                    <a:pt x="1568" y="1149"/>
                    <a:pt x="1619" y="1148"/>
                    <a:pt x="1603" y="1147"/>
                  </a:cubicBezTo>
                  <a:cubicBezTo>
                    <a:pt x="1597" y="1147"/>
                    <a:pt x="1591" y="1147"/>
                    <a:pt x="1585" y="11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94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body" idx="1"/>
          </p:nvPr>
        </p:nvSpPr>
        <p:spPr>
          <a:xfrm>
            <a:off x="720000" y="1611800"/>
            <a:ext cx="3944700" cy="27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7"/>
          <p:cNvSpPr>
            <a:spLocks noGrp="1"/>
          </p:cNvSpPr>
          <p:nvPr>
            <p:ph type="pic" idx="2"/>
          </p:nvPr>
        </p:nvSpPr>
        <p:spPr>
          <a:xfrm>
            <a:off x="5002425" y="535000"/>
            <a:ext cx="3107100" cy="4073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>
            <a:spLocks noGrp="1"/>
          </p:cNvSpPr>
          <p:nvPr>
            <p:ph type="title"/>
          </p:nvPr>
        </p:nvSpPr>
        <p:spPr>
          <a:xfrm>
            <a:off x="1372800" y="1307100"/>
            <a:ext cx="63984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10"/>
          <p:cNvSpPr txBox="1">
            <a:spLocks noGrp="1"/>
          </p:cNvSpPr>
          <p:nvPr>
            <p:ph type="title"/>
          </p:nvPr>
        </p:nvSpPr>
        <p:spPr>
          <a:xfrm>
            <a:off x="720000" y="4155275"/>
            <a:ext cx="7704000" cy="455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tel Sans"/>
              <a:buNone/>
              <a:defRPr sz="3000" b="1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59" r:id="rId11"/>
    <p:sldLayoutId id="2147483662" r:id="rId12"/>
    <p:sldLayoutId id="2147483663" r:id="rId13"/>
    <p:sldLayoutId id="2147483671" r:id="rId14"/>
    <p:sldLayoutId id="2147483673" r:id="rId15"/>
    <p:sldLayoutId id="214748367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nikhileswarkomati/suicide-watch?resource=download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mc.ncbi.nlm.nih.gov/articles/PMC9565132/" TargetMode="External"/><Relationship Id="rId5" Type="http://schemas.openxmlformats.org/officeDocument/2006/relationships/hyperlink" Target="https://slidesgo.com/theme/psychopathology-case-report" TargetMode="External"/><Relationship Id="rId4" Type="http://schemas.openxmlformats.org/officeDocument/2006/relationships/hyperlink" Target="https://fontawesome.com/icon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red and grey logo&#10;&#10;Description automatically generated">
            <a:extLst>
              <a:ext uri="{FF2B5EF4-FFF2-40B4-BE49-F238E27FC236}">
                <a16:creationId xmlns:a16="http://schemas.microsoft.com/office/drawing/2014/main" id="{16294B23-B7AA-34DF-335B-6EE5E8FD0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545" y="1604970"/>
            <a:ext cx="1924910" cy="193355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4">
          <a:extLst>
            <a:ext uri="{FF2B5EF4-FFF2-40B4-BE49-F238E27FC236}">
              <a16:creationId xmlns:a16="http://schemas.microsoft.com/office/drawing/2014/main" id="{B5E00B48-5938-210E-B174-19925304D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7">
            <a:extLst>
              <a:ext uri="{FF2B5EF4-FFF2-40B4-BE49-F238E27FC236}">
                <a16:creationId xmlns:a16="http://schemas.microsoft.com/office/drawing/2014/main" id="{506F0623-C0D4-FE6E-B301-C26A9B72FB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Existing Tools</a:t>
            </a:r>
            <a:endParaRPr dirty="0"/>
          </a:p>
        </p:txBody>
      </p:sp>
      <p:sp>
        <p:nvSpPr>
          <p:cNvPr id="421" name="Google Shape;421;p37">
            <a:extLst>
              <a:ext uri="{FF2B5EF4-FFF2-40B4-BE49-F238E27FC236}">
                <a16:creationId xmlns:a16="http://schemas.microsoft.com/office/drawing/2014/main" id="{7700E51A-8B97-505E-6BC4-7F597D1A9656}"/>
              </a:ext>
            </a:extLst>
          </p:cNvPr>
          <p:cNvSpPr/>
          <p:nvPr/>
        </p:nvSpPr>
        <p:spPr>
          <a:xfrm>
            <a:off x="6754057" y="4060593"/>
            <a:ext cx="388104" cy="1083016"/>
          </a:xfrm>
          <a:custGeom>
            <a:avLst/>
            <a:gdLst/>
            <a:ahLst/>
            <a:cxnLst/>
            <a:rect l="l" t="t" r="r" b="b"/>
            <a:pathLst>
              <a:path w="253" h="706" extrusionOk="0">
                <a:moveTo>
                  <a:pt x="24" y="706"/>
                </a:moveTo>
                <a:cubicBezTo>
                  <a:pt x="24" y="706"/>
                  <a:pt x="-29" y="349"/>
                  <a:pt x="24" y="0"/>
                </a:cubicBezTo>
                <a:cubicBezTo>
                  <a:pt x="202" y="42"/>
                  <a:pt x="253" y="97"/>
                  <a:pt x="253" y="97"/>
                </a:cubicBezTo>
                <a:lnTo>
                  <a:pt x="179" y="706"/>
                </a:lnTo>
                <a:lnTo>
                  <a:pt x="24" y="706"/>
                </a:lnTo>
                <a:close/>
              </a:path>
            </a:pathLst>
          </a:custGeom>
          <a:solidFill>
            <a:srgbClr val="E26C64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7">
            <a:extLst>
              <a:ext uri="{FF2B5EF4-FFF2-40B4-BE49-F238E27FC236}">
                <a16:creationId xmlns:a16="http://schemas.microsoft.com/office/drawing/2014/main" id="{B733FD6F-A0C1-BE2B-AC78-8EA7C65B84C1}"/>
              </a:ext>
            </a:extLst>
          </p:cNvPr>
          <p:cNvSpPr/>
          <p:nvPr/>
        </p:nvSpPr>
        <p:spPr>
          <a:xfrm>
            <a:off x="6632877" y="4401147"/>
            <a:ext cx="1293161" cy="742462"/>
          </a:xfrm>
          <a:custGeom>
            <a:avLst/>
            <a:gdLst/>
            <a:ahLst/>
            <a:cxnLst/>
            <a:rect l="l" t="t" r="r" b="b"/>
            <a:pathLst>
              <a:path w="843" h="484" extrusionOk="0">
                <a:moveTo>
                  <a:pt x="701" y="76"/>
                </a:moveTo>
                <a:lnTo>
                  <a:pt x="421" y="0"/>
                </a:lnTo>
                <a:lnTo>
                  <a:pt x="141" y="76"/>
                </a:lnTo>
                <a:cubicBezTo>
                  <a:pt x="141" y="76"/>
                  <a:pt x="0" y="242"/>
                  <a:pt x="0" y="484"/>
                </a:cubicBezTo>
                <a:lnTo>
                  <a:pt x="421" y="484"/>
                </a:lnTo>
                <a:lnTo>
                  <a:pt x="421" y="484"/>
                </a:lnTo>
                <a:lnTo>
                  <a:pt x="422" y="484"/>
                </a:lnTo>
                <a:lnTo>
                  <a:pt x="843" y="484"/>
                </a:lnTo>
                <a:cubicBezTo>
                  <a:pt x="843" y="242"/>
                  <a:pt x="701" y="76"/>
                  <a:pt x="701" y="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7">
            <a:extLst>
              <a:ext uri="{FF2B5EF4-FFF2-40B4-BE49-F238E27FC236}">
                <a16:creationId xmlns:a16="http://schemas.microsoft.com/office/drawing/2014/main" id="{4F0D4CB7-C28B-07D4-CC43-3F0EC44F9646}"/>
              </a:ext>
            </a:extLst>
          </p:cNvPr>
          <p:cNvSpPr/>
          <p:nvPr/>
        </p:nvSpPr>
        <p:spPr>
          <a:xfrm>
            <a:off x="6342946" y="2980636"/>
            <a:ext cx="477074" cy="1455781"/>
          </a:xfrm>
          <a:custGeom>
            <a:avLst/>
            <a:gdLst/>
            <a:ahLst/>
            <a:cxnLst/>
            <a:rect l="l" t="t" r="r" b="b"/>
            <a:pathLst>
              <a:path w="311" h="949" extrusionOk="0">
                <a:moveTo>
                  <a:pt x="311" y="1"/>
                </a:moveTo>
                <a:cubicBezTo>
                  <a:pt x="311" y="1"/>
                  <a:pt x="161" y="-30"/>
                  <a:pt x="68" y="299"/>
                </a:cubicBezTo>
                <a:cubicBezTo>
                  <a:pt x="-26" y="628"/>
                  <a:pt x="-23" y="934"/>
                  <a:pt x="82" y="948"/>
                </a:cubicBezTo>
                <a:cubicBezTo>
                  <a:pt x="186" y="962"/>
                  <a:pt x="246" y="823"/>
                  <a:pt x="281" y="550"/>
                </a:cubicBezTo>
                <a:cubicBezTo>
                  <a:pt x="306" y="357"/>
                  <a:pt x="311" y="1"/>
                  <a:pt x="3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7">
            <a:extLst>
              <a:ext uri="{FF2B5EF4-FFF2-40B4-BE49-F238E27FC236}">
                <a16:creationId xmlns:a16="http://schemas.microsoft.com/office/drawing/2014/main" id="{34E49EAC-87B3-06D5-86CF-AC419C6750E3}"/>
              </a:ext>
            </a:extLst>
          </p:cNvPr>
          <p:cNvSpPr/>
          <p:nvPr/>
        </p:nvSpPr>
        <p:spPr>
          <a:xfrm>
            <a:off x="7723550" y="2980636"/>
            <a:ext cx="477074" cy="1455781"/>
          </a:xfrm>
          <a:custGeom>
            <a:avLst/>
            <a:gdLst/>
            <a:ahLst/>
            <a:cxnLst/>
            <a:rect l="l" t="t" r="r" b="b"/>
            <a:pathLst>
              <a:path w="311" h="949" extrusionOk="0">
                <a:moveTo>
                  <a:pt x="0" y="1"/>
                </a:moveTo>
                <a:cubicBezTo>
                  <a:pt x="0" y="1"/>
                  <a:pt x="150" y="-30"/>
                  <a:pt x="244" y="299"/>
                </a:cubicBezTo>
                <a:cubicBezTo>
                  <a:pt x="337" y="628"/>
                  <a:pt x="334" y="934"/>
                  <a:pt x="230" y="948"/>
                </a:cubicBezTo>
                <a:cubicBezTo>
                  <a:pt x="125" y="962"/>
                  <a:pt x="65" y="823"/>
                  <a:pt x="30" y="550"/>
                </a:cubicBezTo>
                <a:cubicBezTo>
                  <a:pt x="5" y="357"/>
                  <a:pt x="0" y="1"/>
                  <a:pt x="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7">
            <a:extLst>
              <a:ext uri="{FF2B5EF4-FFF2-40B4-BE49-F238E27FC236}">
                <a16:creationId xmlns:a16="http://schemas.microsoft.com/office/drawing/2014/main" id="{0DCF287F-11E2-8DD4-10D3-A23704B4642B}"/>
              </a:ext>
            </a:extLst>
          </p:cNvPr>
          <p:cNvSpPr/>
          <p:nvPr/>
        </p:nvSpPr>
        <p:spPr>
          <a:xfrm>
            <a:off x="6632877" y="2673835"/>
            <a:ext cx="1293161" cy="1843885"/>
          </a:xfrm>
          <a:custGeom>
            <a:avLst/>
            <a:gdLst/>
            <a:ahLst/>
            <a:cxnLst/>
            <a:rect l="l" t="t" r="r" b="b"/>
            <a:pathLst>
              <a:path w="843" h="1202" extrusionOk="0">
                <a:moveTo>
                  <a:pt x="842" y="441"/>
                </a:moveTo>
                <a:cubicBezTo>
                  <a:pt x="829" y="284"/>
                  <a:pt x="784" y="204"/>
                  <a:pt x="675" y="200"/>
                </a:cubicBezTo>
                <a:cubicBezTo>
                  <a:pt x="566" y="196"/>
                  <a:pt x="553" y="181"/>
                  <a:pt x="541" y="136"/>
                </a:cubicBezTo>
                <a:cubicBezTo>
                  <a:pt x="529" y="91"/>
                  <a:pt x="531" y="0"/>
                  <a:pt x="531" y="0"/>
                </a:cubicBezTo>
                <a:lnTo>
                  <a:pt x="421" y="0"/>
                </a:lnTo>
                <a:lnTo>
                  <a:pt x="312" y="0"/>
                </a:lnTo>
                <a:cubicBezTo>
                  <a:pt x="312" y="0"/>
                  <a:pt x="314" y="91"/>
                  <a:pt x="302" y="136"/>
                </a:cubicBezTo>
                <a:cubicBezTo>
                  <a:pt x="290" y="181"/>
                  <a:pt x="277" y="196"/>
                  <a:pt x="168" y="200"/>
                </a:cubicBezTo>
                <a:cubicBezTo>
                  <a:pt x="59" y="204"/>
                  <a:pt x="13" y="284"/>
                  <a:pt x="1" y="441"/>
                </a:cubicBezTo>
                <a:cubicBezTo>
                  <a:pt x="-11" y="598"/>
                  <a:pt x="141" y="1202"/>
                  <a:pt x="141" y="1202"/>
                </a:cubicBezTo>
                <a:lnTo>
                  <a:pt x="421" y="1202"/>
                </a:lnTo>
                <a:lnTo>
                  <a:pt x="701" y="1202"/>
                </a:lnTo>
                <a:cubicBezTo>
                  <a:pt x="701" y="1202"/>
                  <a:pt x="854" y="598"/>
                  <a:pt x="842" y="441"/>
                </a:cubicBezTo>
                <a:close/>
              </a:path>
            </a:pathLst>
          </a:custGeom>
          <a:solidFill>
            <a:srgbClr val="E26C64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7">
            <a:extLst>
              <a:ext uri="{FF2B5EF4-FFF2-40B4-BE49-F238E27FC236}">
                <a16:creationId xmlns:a16="http://schemas.microsoft.com/office/drawing/2014/main" id="{4E014A01-740C-F802-FC07-FEDC172A30C3}"/>
              </a:ext>
            </a:extLst>
          </p:cNvPr>
          <p:cNvSpPr/>
          <p:nvPr/>
        </p:nvSpPr>
        <p:spPr>
          <a:xfrm>
            <a:off x="6474870" y="2779679"/>
            <a:ext cx="1610701" cy="2293358"/>
          </a:xfrm>
          <a:custGeom>
            <a:avLst/>
            <a:gdLst/>
            <a:ahLst/>
            <a:cxnLst/>
            <a:rect l="l" t="t" r="r" b="b"/>
            <a:pathLst>
              <a:path w="1050" h="1495" extrusionOk="0">
                <a:moveTo>
                  <a:pt x="957" y="1014"/>
                </a:moveTo>
                <a:cubicBezTo>
                  <a:pt x="877" y="885"/>
                  <a:pt x="985" y="575"/>
                  <a:pt x="981" y="380"/>
                </a:cubicBezTo>
                <a:cubicBezTo>
                  <a:pt x="976" y="184"/>
                  <a:pt x="936" y="106"/>
                  <a:pt x="766" y="94"/>
                </a:cubicBezTo>
                <a:cubicBezTo>
                  <a:pt x="766" y="94"/>
                  <a:pt x="755" y="-15"/>
                  <a:pt x="691" y="2"/>
                </a:cubicBezTo>
                <a:cubicBezTo>
                  <a:pt x="627" y="19"/>
                  <a:pt x="525" y="25"/>
                  <a:pt x="525" y="25"/>
                </a:cubicBezTo>
                <a:cubicBezTo>
                  <a:pt x="525" y="25"/>
                  <a:pt x="424" y="19"/>
                  <a:pt x="360" y="2"/>
                </a:cubicBezTo>
                <a:cubicBezTo>
                  <a:pt x="296" y="-15"/>
                  <a:pt x="285" y="94"/>
                  <a:pt x="285" y="94"/>
                </a:cubicBezTo>
                <a:cubicBezTo>
                  <a:pt x="115" y="106"/>
                  <a:pt x="74" y="184"/>
                  <a:pt x="70" y="380"/>
                </a:cubicBezTo>
                <a:cubicBezTo>
                  <a:pt x="65" y="575"/>
                  <a:pt x="173" y="885"/>
                  <a:pt x="94" y="1014"/>
                </a:cubicBezTo>
                <a:cubicBezTo>
                  <a:pt x="14" y="1144"/>
                  <a:pt x="-55" y="1361"/>
                  <a:pt x="66" y="1444"/>
                </a:cubicBezTo>
                <a:cubicBezTo>
                  <a:pt x="147" y="1500"/>
                  <a:pt x="324" y="1498"/>
                  <a:pt x="433" y="1491"/>
                </a:cubicBezTo>
                <a:cubicBezTo>
                  <a:pt x="494" y="1487"/>
                  <a:pt x="556" y="1487"/>
                  <a:pt x="617" y="1491"/>
                </a:cubicBezTo>
                <a:cubicBezTo>
                  <a:pt x="726" y="1498"/>
                  <a:pt x="903" y="1500"/>
                  <a:pt x="984" y="1444"/>
                </a:cubicBezTo>
                <a:cubicBezTo>
                  <a:pt x="1106" y="1361"/>
                  <a:pt x="1036" y="1144"/>
                  <a:pt x="957" y="101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7">
            <a:extLst>
              <a:ext uri="{FF2B5EF4-FFF2-40B4-BE49-F238E27FC236}">
                <a16:creationId xmlns:a16="http://schemas.microsoft.com/office/drawing/2014/main" id="{4E62AABF-BC8E-BAA3-B9DC-0844D1E8383D}"/>
              </a:ext>
            </a:extLst>
          </p:cNvPr>
          <p:cNvSpPr/>
          <p:nvPr/>
        </p:nvSpPr>
        <p:spPr>
          <a:xfrm>
            <a:off x="7347732" y="3821281"/>
            <a:ext cx="819155" cy="685702"/>
          </a:xfrm>
          <a:custGeom>
            <a:avLst/>
            <a:gdLst/>
            <a:ahLst/>
            <a:cxnLst/>
            <a:rect l="l" t="t" r="r" b="b"/>
            <a:pathLst>
              <a:path w="534" h="447" extrusionOk="0">
                <a:moveTo>
                  <a:pt x="0" y="127"/>
                </a:moveTo>
                <a:cubicBezTo>
                  <a:pt x="286" y="474"/>
                  <a:pt x="418" y="468"/>
                  <a:pt x="484" y="429"/>
                </a:cubicBezTo>
                <a:cubicBezTo>
                  <a:pt x="549" y="390"/>
                  <a:pt x="566" y="271"/>
                  <a:pt x="440" y="178"/>
                </a:cubicBezTo>
                <a:cubicBezTo>
                  <a:pt x="333" y="98"/>
                  <a:pt x="8" y="0"/>
                  <a:pt x="8" y="0"/>
                </a:cubicBezTo>
                <a:lnTo>
                  <a:pt x="0" y="12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7">
            <a:extLst>
              <a:ext uri="{FF2B5EF4-FFF2-40B4-BE49-F238E27FC236}">
                <a16:creationId xmlns:a16="http://schemas.microsoft.com/office/drawing/2014/main" id="{2E8E76D3-FA7C-871F-D869-82C2C0DFD893}"/>
              </a:ext>
            </a:extLst>
          </p:cNvPr>
          <p:cNvSpPr/>
          <p:nvPr/>
        </p:nvSpPr>
        <p:spPr>
          <a:xfrm>
            <a:off x="6912072" y="2406906"/>
            <a:ext cx="139594" cy="263854"/>
          </a:xfrm>
          <a:custGeom>
            <a:avLst/>
            <a:gdLst/>
            <a:ahLst/>
            <a:cxnLst/>
            <a:rect l="l" t="t" r="r" b="b"/>
            <a:pathLst>
              <a:path w="91" h="172" extrusionOk="0">
                <a:moveTo>
                  <a:pt x="74" y="53"/>
                </a:moveTo>
                <a:cubicBezTo>
                  <a:pt x="74" y="53"/>
                  <a:pt x="48" y="-17"/>
                  <a:pt x="13" y="4"/>
                </a:cubicBezTo>
                <a:cubicBezTo>
                  <a:pt x="-22" y="24"/>
                  <a:pt x="16" y="172"/>
                  <a:pt x="91" y="172"/>
                </a:cubicBezTo>
                <a:lnTo>
                  <a:pt x="74" y="53"/>
                </a:lnTo>
                <a:close/>
              </a:path>
            </a:pathLst>
          </a:custGeom>
          <a:solidFill>
            <a:srgbClr val="795348"/>
          </a:solidFill>
          <a:ln>
            <a:noFill/>
          </a:ln>
        </p:spPr>
        <p:txBody>
          <a:bodyPr spcFirstLastPara="1" wrap="square" lIns="90000" tIns="16900" rIns="90000" bIns="169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7">
            <a:extLst>
              <a:ext uri="{FF2B5EF4-FFF2-40B4-BE49-F238E27FC236}">
                <a16:creationId xmlns:a16="http://schemas.microsoft.com/office/drawing/2014/main" id="{ECCB3436-C871-19F4-2A72-A9DB78C9B42E}"/>
              </a:ext>
            </a:extLst>
          </p:cNvPr>
          <p:cNvSpPr/>
          <p:nvPr/>
        </p:nvSpPr>
        <p:spPr>
          <a:xfrm>
            <a:off x="7507258" y="2406906"/>
            <a:ext cx="139594" cy="263854"/>
          </a:xfrm>
          <a:custGeom>
            <a:avLst/>
            <a:gdLst/>
            <a:ahLst/>
            <a:cxnLst/>
            <a:rect l="l" t="t" r="r" b="b"/>
            <a:pathLst>
              <a:path w="91" h="172" extrusionOk="0">
                <a:moveTo>
                  <a:pt x="17" y="53"/>
                </a:moveTo>
                <a:cubicBezTo>
                  <a:pt x="17" y="53"/>
                  <a:pt x="43" y="-17"/>
                  <a:pt x="78" y="4"/>
                </a:cubicBezTo>
                <a:cubicBezTo>
                  <a:pt x="112" y="24"/>
                  <a:pt x="75" y="172"/>
                  <a:pt x="0" y="172"/>
                </a:cubicBezTo>
                <a:lnTo>
                  <a:pt x="17" y="53"/>
                </a:lnTo>
                <a:close/>
              </a:path>
            </a:pathLst>
          </a:custGeom>
          <a:solidFill>
            <a:srgbClr val="795348"/>
          </a:solidFill>
          <a:ln>
            <a:noFill/>
          </a:ln>
        </p:spPr>
        <p:txBody>
          <a:bodyPr spcFirstLastPara="1" wrap="square" lIns="90000" tIns="16900" rIns="90000" bIns="169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7">
            <a:extLst>
              <a:ext uri="{FF2B5EF4-FFF2-40B4-BE49-F238E27FC236}">
                <a16:creationId xmlns:a16="http://schemas.microsoft.com/office/drawing/2014/main" id="{0E7D31D1-30A4-5D7E-B981-E7B35A2BF89D}"/>
              </a:ext>
            </a:extLst>
          </p:cNvPr>
          <p:cNvSpPr/>
          <p:nvPr/>
        </p:nvSpPr>
        <p:spPr>
          <a:xfrm>
            <a:off x="6978034" y="2038750"/>
            <a:ext cx="602863" cy="828366"/>
          </a:xfrm>
          <a:custGeom>
            <a:avLst/>
            <a:gdLst/>
            <a:ahLst/>
            <a:cxnLst/>
            <a:rect l="l" t="t" r="r" b="b"/>
            <a:pathLst>
              <a:path w="393" h="540" extrusionOk="0">
                <a:moveTo>
                  <a:pt x="392" y="208"/>
                </a:moveTo>
                <a:cubicBezTo>
                  <a:pt x="380" y="-14"/>
                  <a:pt x="196" y="0"/>
                  <a:pt x="196" y="0"/>
                </a:cubicBezTo>
                <a:cubicBezTo>
                  <a:pt x="196" y="0"/>
                  <a:pt x="13" y="-14"/>
                  <a:pt x="1" y="208"/>
                </a:cubicBezTo>
                <a:cubicBezTo>
                  <a:pt x="-12" y="431"/>
                  <a:pt x="95" y="540"/>
                  <a:pt x="196" y="540"/>
                </a:cubicBezTo>
                <a:cubicBezTo>
                  <a:pt x="297" y="540"/>
                  <a:pt x="405" y="431"/>
                  <a:pt x="392" y="208"/>
                </a:cubicBezTo>
                <a:close/>
              </a:path>
            </a:pathLst>
          </a:custGeom>
          <a:solidFill>
            <a:srgbClr val="795348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7">
            <a:extLst>
              <a:ext uri="{FF2B5EF4-FFF2-40B4-BE49-F238E27FC236}">
                <a16:creationId xmlns:a16="http://schemas.microsoft.com/office/drawing/2014/main" id="{DC6C7CA4-8B72-63BE-5491-3E8790F14651}"/>
              </a:ext>
            </a:extLst>
          </p:cNvPr>
          <p:cNvSpPr/>
          <p:nvPr/>
        </p:nvSpPr>
        <p:spPr>
          <a:xfrm>
            <a:off x="7350800" y="2463666"/>
            <a:ext cx="142661" cy="50625"/>
          </a:xfrm>
          <a:custGeom>
            <a:avLst/>
            <a:gdLst/>
            <a:ahLst/>
            <a:cxnLst/>
            <a:rect l="l" t="t" r="r" b="b"/>
            <a:pathLst>
              <a:path w="93" h="33" extrusionOk="0">
                <a:moveTo>
                  <a:pt x="93" y="12"/>
                </a:moveTo>
                <a:cubicBezTo>
                  <a:pt x="82" y="27"/>
                  <a:pt x="62" y="35"/>
                  <a:pt x="43" y="32"/>
                </a:cubicBezTo>
                <a:cubicBezTo>
                  <a:pt x="33" y="31"/>
                  <a:pt x="24" y="27"/>
                  <a:pt x="17" y="21"/>
                </a:cubicBezTo>
                <a:cubicBezTo>
                  <a:pt x="13" y="19"/>
                  <a:pt x="10" y="15"/>
                  <a:pt x="7" y="12"/>
                </a:cubicBezTo>
                <a:cubicBezTo>
                  <a:pt x="4" y="8"/>
                  <a:pt x="2" y="4"/>
                  <a:pt x="0" y="0"/>
                </a:cubicBezTo>
                <a:cubicBezTo>
                  <a:pt x="7" y="5"/>
                  <a:pt x="15" y="9"/>
                  <a:pt x="22" y="13"/>
                </a:cubicBezTo>
                <a:cubicBezTo>
                  <a:pt x="29" y="16"/>
                  <a:pt x="37" y="18"/>
                  <a:pt x="45" y="19"/>
                </a:cubicBezTo>
                <a:cubicBezTo>
                  <a:pt x="60" y="22"/>
                  <a:pt x="76" y="18"/>
                  <a:pt x="93" y="12"/>
                </a:cubicBezTo>
                <a:close/>
              </a:path>
            </a:pathLst>
          </a:custGeom>
          <a:solidFill>
            <a:srgbClr val="001520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7">
            <a:extLst>
              <a:ext uri="{FF2B5EF4-FFF2-40B4-BE49-F238E27FC236}">
                <a16:creationId xmlns:a16="http://schemas.microsoft.com/office/drawing/2014/main" id="{2CE64514-FFC6-E3CA-35CF-3B89B2C8D8EA}"/>
              </a:ext>
            </a:extLst>
          </p:cNvPr>
          <p:cNvSpPr/>
          <p:nvPr/>
        </p:nvSpPr>
        <p:spPr>
          <a:xfrm>
            <a:off x="7065470" y="2463666"/>
            <a:ext cx="142661" cy="50625"/>
          </a:xfrm>
          <a:custGeom>
            <a:avLst/>
            <a:gdLst/>
            <a:ahLst/>
            <a:cxnLst/>
            <a:rect l="l" t="t" r="r" b="b"/>
            <a:pathLst>
              <a:path w="93" h="33" extrusionOk="0">
                <a:moveTo>
                  <a:pt x="0" y="12"/>
                </a:moveTo>
                <a:cubicBezTo>
                  <a:pt x="17" y="18"/>
                  <a:pt x="33" y="22"/>
                  <a:pt x="48" y="19"/>
                </a:cubicBezTo>
                <a:cubicBezTo>
                  <a:pt x="56" y="18"/>
                  <a:pt x="63" y="16"/>
                  <a:pt x="71" y="13"/>
                </a:cubicBezTo>
                <a:cubicBezTo>
                  <a:pt x="78" y="9"/>
                  <a:pt x="85" y="5"/>
                  <a:pt x="93" y="0"/>
                </a:cubicBezTo>
                <a:cubicBezTo>
                  <a:pt x="91" y="4"/>
                  <a:pt x="89" y="8"/>
                  <a:pt x="86" y="12"/>
                </a:cubicBezTo>
                <a:cubicBezTo>
                  <a:pt x="83" y="15"/>
                  <a:pt x="80" y="19"/>
                  <a:pt x="76" y="21"/>
                </a:cubicBezTo>
                <a:cubicBezTo>
                  <a:pt x="69" y="27"/>
                  <a:pt x="59" y="31"/>
                  <a:pt x="50" y="32"/>
                </a:cubicBezTo>
                <a:cubicBezTo>
                  <a:pt x="31" y="35"/>
                  <a:pt x="11" y="27"/>
                  <a:pt x="0" y="12"/>
                </a:cubicBezTo>
                <a:close/>
              </a:path>
            </a:pathLst>
          </a:custGeom>
          <a:solidFill>
            <a:srgbClr val="001520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7">
            <a:extLst>
              <a:ext uri="{FF2B5EF4-FFF2-40B4-BE49-F238E27FC236}">
                <a16:creationId xmlns:a16="http://schemas.microsoft.com/office/drawing/2014/main" id="{B7B346E4-64C1-9AE6-D9C6-4D6DBED2DE61}"/>
              </a:ext>
            </a:extLst>
          </p:cNvPr>
          <p:cNvSpPr/>
          <p:nvPr/>
        </p:nvSpPr>
        <p:spPr>
          <a:xfrm>
            <a:off x="7350800" y="2356289"/>
            <a:ext cx="142661" cy="49091"/>
          </a:xfrm>
          <a:custGeom>
            <a:avLst/>
            <a:gdLst/>
            <a:ahLst/>
            <a:cxnLst/>
            <a:rect l="l" t="t" r="r" b="b"/>
            <a:pathLst>
              <a:path w="93" h="32" extrusionOk="0">
                <a:moveTo>
                  <a:pt x="93" y="12"/>
                </a:moveTo>
                <a:cubicBezTo>
                  <a:pt x="82" y="26"/>
                  <a:pt x="62" y="35"/>
                  <a:pt x="43" y="32"/>
                </a:cubicBezTo>
                <a:cubicBezTo>
                  <a:pt x="33" y="30"/>
                  <a:pt x="24" y="27"/>
                  <a:pt x="17" y="21"/>
                </a:cubicBezTo>
                <a:cubicBezTo>
                  <a:pt x="13" y="18"/>
                  <a:pt x="10" y="14"/>
                  <a:pt x="7" y="11"/>
                </a:cubicBezTo>
                <a:cubicBezTo>
                  <a:pt x="4" y="7"/>
                  <a:pt x="2" y="4"/>
                  <a:pt x="0" y="0"/>
                </a:cubicBezTo>
                <a:cubicBezTo>
                  <a:pt x="7" y="4"/>
                  <a:pt x="15" y="9"/>
                  <a:pt x="22" y="12"/>
                </a:cubicBezTo>
                <a:cubicBezTo>
                  <a:pt x="29" y="16"/>
                  <a:pt x="37" y="18"/>
                  <a:pt x="45" y="19"/>
                </a:cubicBezTo>
                <a:cubicBezTo>
                  <a:pt x="60" y="21"/>
                  <a:pt x="76" y="18"/>
                  <a:pt x="93" y="12"/>
                </a:cubicBezTo>
                <a:close/>
              </a:path>
            </a:pathLst>
          </a:custGeom>
          <a:solidFill>
            <a:srgbClr val="001520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7">
            <a:extLst>
              <a:ext uri="{FF2B5EF4-FFF2-40B4-BE49-F238E27FC236}">
                <a16:creationId xmlns:a16="http://schemas.microsoft.com/office/drawing/2014/main" id="{CD254DAB-7400-A945-C068-AF6FA014BA3A}"/>
              </a:ext>
            </a:extLst>
          </p:cNvPr>
          <p:cNvSpPr/>
          <p:nvPr/>
        </p:nvSpPr>
        <p:spPr>
          <a:xfrm>
            <a:off x="7065470" y="2356289"/>
            <a:ext cx="142661" cy="49091"/>
          </a:xfrm>
          <a:custGeom>
            <a:avLst/>
            <a:gdLst/>
            <a:ahLst/>
            <a:cxnLst/>
            <a:rect l="l" t="t" r="r" b="b"/>
            <a:pathLst>
              <a:path w="93" h="32" extrusionOk="0">
                <a:moveTo>
                  <a:pt x="0" y="12"/>
                </a:moveTo>
                <a:cubicBezTo>
                  <a:pt x="17" y="18"/>
                  <a:pt x="33" y="21"/>
                  <a:pt x="48" y="19"/>
                </a:cubicBezTo>
                <a:cubicBezTo>
                  <a:pt x="56" y="18"/>
                  <a:pt x="63" y="16"/>
                  <a:pt x="71" y="12"/>
                </a:cubicBezTo>
                <a:cubicBezTo>
                  <a:pt x="78" y="9"/>
                  <a:pt x="85" y="4"/>
                  <a:pt x="93" y="0"/>
                </a:cubicBezTo>
                <a:cubicBezTo>
                  <a:pt x="91" y="4"/>
                  <a:pt x="89" y="7"/>
                  <a:pt x="86" y="11"/>
                </a:cubicBezTo>
                <a:cubicBezTo>
                  <a:pt x="83" y="14"/>
                  <a:pt x="80" y="18"/>
                  <a:pt x="76" y="21"/>
                </a:cubicBezTo>
                <a:cubicBezTo>
                  <a:pt x="69" y="27"/>
                  <a:pt x="59" y="30"/>
                  <a:pt x="50" y="32"/>
                </a:cubicBezTo>
                <a:cubicBezTo>
                  <a:pt x="31" y="35"/>
                  <a:pt x="11" y="26"/>
                  <a:pt x="0" y="12"/>
                </a:cubicBezTo>
                <a:close/>
              </a:path>
            </a:pathLst>
          </a:custGeom>
          <a:solidFill>
            <a:srgbClr val="001520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7">
            <a:extLst>
              <a:ext uri="{FF2B5EF4-FFF2-40B4-BE49-F238E27FC236}">
                <a16:creationId xmlns:a16="http://schemas.microsoft.com/office/drawing/2014/main" id="{D7BA2201-C14D-AAB2-5F9B-5A31049E6F9F}"/>
              </a:ext>
            </a:extLst>
          </p:cNvPr>
          <p:cNvSpPr/>
          <p:nvPr/>
        </p:nvSpPr>
        <p:spPr>
          <a:xfrm>
            <a:off x="7215808" y="2452929"/>
            <a:ext cx="50624" cy="190221"/>
          </a:xfrm>
          <a:custGeom>
            <a:avLst/>
            <a:gdLst/>
            <a:ahLst/>
            <a:cxnLst/>
            <a:rect l="l" t="t" r="r" b="b"/>
            <a:pathLst>
              <a:path w="33" h="124" extrusionOk="0">
                <a:moveTo>
                  <a:pt x="32" y="0"/>
                </a:moveTo>
                <a:cubicBezTo>
                  <a:pt x="35" y="25"/>
                  <a:pt x="32" y="50"/>
                  <a:pt x="21" y="74"/>
                </a:cubicBezTo>
                <a:cubicBezTo>
                  <a:pt x="16" y="84"/>
                  <a:pt x="11" y="95"/>
                  <a:pt x="10" y="106"/>
                </a:cubicBezTo>
                <a:cubicBezTo>
                  <a:pt x="10" y="111"/>
                  <a:pt x="11" y="115"/>
                  <a:pt x="15" y="118"/>
                </a:cubicBezTo>
                <a:cubicBezTo>
                  <a:pt x="20" y="121"/>
                  <a:pt x="26" y="122"/>
                  <a:pt x="32" y="123"/>
                </a:cubicBezTo>
                <a:cubicBezTo>
                  <a:pt x="26" y="125"/>
                  <a:pt x="20" y="125"/>
                  <a:pt x="13" y="123"/>
                </a:cubicBezTo>
                <a:cubicBezTo>
                  <a:pt x="6" y="122"/>
                  <a:pt x="0" y="113"/>
                  <a:pt x="0" y="106"/>
                </a:cubicBezTo>
                <a:cubicBezTo>
                  <a:pt x="-1" y="92"/>
                  <a:pt x="4" y="80"/>
                  <a:pt x="9" y="68"/>
                </a:cubicBezTo>
                <a:cubicBezTo>
                  <a:pt x="19" y="47"/>
                  <a:pt x="24" y="24"/>
                  <a:pt x="32" y="0"/>
                </a:cubicBezTo>
                <a:close/>
              </a:path>
            </a:pathLst>
          </a:custGeom>
          <a:solidFill>
            <a:srgbClr val="001520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7">
            <a:extLst>
              <a:ext uri="{FF2B5EF4-FFF2-40B4-BE49-F238E27FC236}">
                <a16:creationId xmlns:a16="http://schemas.microsoft.com/office/drawing/2014/main" id="{33EE02D2-870E-3FC3-A594-F4A8B49C064A}"/>
              </a:ext>
            </a:extLst>
          </p:cNvPr>
          <p:cNvSpPr/>
          <p:nvPr/>
        </p:nvSpPr>
        <p:spPr>
          <a:xfrm>
            <a:off x="7171312" y="2687640"/>
            <a:ext cx="202488" cy="19940"/>
          </a:xfrm>
          <a:custGeom>
            <a:avLst/>
            <a:gdLst/>
            <a:ahLst/>
            <a:cxnLst/>
            <a:rect l="l" t="t" r="r" b="b"/>
            <a:pathLst>
              <a:path w="132" h="13" extrusionOk="0">
                <a:moveTo>
                  <a:pt x="0" y="6"/>
                </a:moveTo>
                <a:cubicBezTo>
                  <a:pt x="11" y="3"/>
                  <a:pt x="22" y="1"/>
                  <a:pt x="33" y="0"/>
                </a:cubicBezTo>
                <a:cubicBezTo>
                  <a:pt x="39" y="0"/>
                  <a:pt x="45" y="0"/>
                  <a:pt x="50" y="0"/>
                </a:cubicBezTo>
                <a:lnTo>
                  <a:pt x="66" y="0"/>
                </a:lnTo>
                <a:cubicBezTo>
                  <a:pt x="76" y="1"/>
                  <a:pt x="88" y="-1"/>
                  <a:pt x="99" y="1"/>
                </a:cubicBezTo>
                <a:cubicBezTo>
                  <a:pt x="110" y="2"/>
                  <a:pt x="121" y="4"/>
                  <a:pt x="132" y="8"/>
                </a:cubicBezTo>
                <a:cubicBezTo>
                  <a:pt x="121" y="9"/>
                  <a:pt x="110" y="10"/>
                  <a:pt x="99" y="11"/>
                </a:cubicBezTo>
                <a:cubicBezTo>
                  <a:pt x="88" y="12"/>
                  <a:pt x="78" y="13"/>
                  <a:pt x="66" y="13"/>
                </a:cubicBezTo>
                <a:cubicBezTo>
                  <a:pt x="61" y="13"/>
                  <a:pt x="55" y="13"/>
                  <a:pt x="49" y="12"/>
                </a:cubicBezTo>
                <a:cubicBezTo>
                  <a:pt x="44" y="11"/>
                  <a:pt x="39" y="11"/>
                  <a:pt x="33" y="10"/>
                </a:cubicBezTo>
                <a:cubicBezTo>
                  <a:pt x="22" y="9"/>
                  <a:pt x="11" y="8"/>
                  <a:pt x="0" y="6"/>
                </a:cubicBezTo>
                <a:close/>
              </a:path>
            </a:pathLst>
          </a:custGeom>
          <a:solidFill>
            <a:srgbClr val="001520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7">
            <a:extLst>
              <a:ext uri="{FF2B5EF4-FFF2-40B4-BE49-F238E27FC236}">
                <a16:creationId xmlns:a16="http://schemas.microsoft.com/office/drawing/2014/main" id="{EC889AD1-9B10-5101-2051-CE30BA9E2EB3}"/>
              </a:ext>
            </a:extLst>
          </p:cNvPr>
          <p:cNvSpPr/>
          <p:nvPr/>
        </p:nvSpPr>
        <p:spPr>
          <a:xfrm>
            <a:off x="6970365" y="1957448"/>
            <a:ext cx="618201" cy="475549"/>
          </a:xfrm>
          <a:custGeom>
            <a:avLst/>
            <a:gdLst/>
            <a:ahLst/>
            <a:cxnLst/>
            <a:rect l="l" t="t" r="r" b="b"/>
            <a:pathLst>
              <a:path w="403" h="310" extrusionOk="0">
                <a:moveTo>
                  <a:pt x="5" y="310"/>
                </a:moveTo>
                <a:cubicBezTo>
                  <a:pt x="5" y="310"/>
                  <a:pt x="-1" y="106"/>
                  <a:pt x="201" y="106"/>
                </a:cubicBezTo>
                <a:cubicBezTo>
                  <a:pt x="404" y="106"/>
                  <a:pt x="398" y="299"/>
                  <a:pt x="398" y="299"/>
                </a:cubicBezTo>
                <a:cubicBezTo>
                  <a:pt x="398" y="299"/>
                  <a:pt x="453" y="0"/>
                  <a:pt x="201" y="0"/>
                </a:cubicBezTo>
                <a:cubicBezTo>
                  <a:pt x="-50" y="0"/>
                  <a:pt x="5" y="310"/>
                  <a:pt x="5" y="3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7">
            <a:extLst>
              <a:ext uri="{FF2B5EF4-FFF2-40B4-BE49-F238E27FC236}">
                <a16:creationId xmlns:a16="http://schemas.microsoft.com/office/drawing/2014/main" id="{985334CE-B62B-EDEB-E136-C08B85339693}"/>
              </a:ext>
            </a:extLst>
          </p:cNvPr>
          <p:cNvSpPr/>
          <p:nvPr/>
        </p:nvSpPr>
        <p:spPr>
          <a:xfrm>
            <a:off x="6800087" y="3620323"/>
            <a:ext cx="616667" cy="397314"/>
          </a:xfrm>
          <a:custGeom>
            <a:avLst/>
            <a:gdLst/>
            <a:ahLst/>
            <a:cxnLst/>
            <a:rect l="l" t="t" r="r" b="b"/>
            <a:pathLst>
              <a:path w="402" h="259" extrusionOk="0">
                <a:moveTo>
                  <a:pt x="54" y="249"/>
                </a:moveTo>
                <a:cubicBezTo>
                  <a:pt x="49" y="222"/>
                  <a:pt x="176" y="219"/>
                  <a:pt x="176" y="219"/>
                </a:cubicBezTo>
                <a:cubicBezTo>
                  <a:pt x="176" y="219"/>
                  <a:pt x="18" y="210"/>
                  <a:pt x="20" y="187"/>
                </a:cubicBezTo>
                <a:cubicBezTo>
                  <a:pt x="22" y="163"/>
                  <a:pt x="169" y="176"/>
                  <a:pt x="169" y="176"/>
                </a:cubicBezTo>
                <a:cubicBezTo>
                  <a:pt x="169" y="176"/>
                  <a:pt x="-5" y="151"/>
                  <a:pt x="0" y="130"/>
                </a:cubicBezTo>
                <a:cubicBezTo>
                  <a:pt x="6" y="110"/>
                  <a:pt x="179" y="134"/>
                  <a:pt x="179" y="134"/>
                </a:cubicBezTo>
                <a:cubicBezTo>
                  <a:pt x="179" y="134"/>
                  <a:pt x="23" y="98"/>
                  <a:pt x="27" y="76"/>
                </a:cubicBezTo>
                <a:cubicBezTo>
                  <a:pt x="32" y="55"/>
                  <a:pt x="252" y="99"/>
                  <a:pt x="252" y="99"/>
                </a:cubicBezTo>
                <a:cubicBezTo>
                  <a:pt x="252" y="99"/>
                  <a:pt x="147" y="18"/>
                  <a:pt x="156" y="4"/>
                </a:cubicBezTo>
                <a:cubicBezTo>
                  <a:pt x="166" y="-11"/>
                  <a:pt x="222" y="23"/>
                  <a:pt x="290" y="64"/>
                </a:cubicBezTo>
                <a:cubicBezTo>
                  <a:pt x="358" y="106"/>
                  <a:pt x="402" y="157"/>
                  <a:pt x="402" y="157"/>
                </a:cubicBezTo>
                <a:lnTo>
                  <a:pt x="357" y="258"/>
                </a:lnTo>
                <a:cubicBezTo>
                  <a:pt x="318" y="263"/>
                  <a:pt x="195" y="251"/>
                  <a:pt x="195" y="251"/>
                </a:cubicBezTo>
                <a:cubicBezTo>
                  <a:pt x="195" y="251"/>
                  <a:pt x="57" y="266"/>
                  <a:pt x="54" y="249"/>
                </a:cubicBezTo>
                <a:close/>
              </a:path>
            </a:pathLst>
          </a:custGeom>
          <a:solidFill>
            <a:srgbClr val="795348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37">
            <a:extLst>
              <a:ext uri="{FF2B5EF4-FFF2-40B4-BE49-F238E27FC236}">
                <a16:creationId xmlns:a16="http://schemas.microsoft.com/office/drawing/2014/main" id="{64F7D8DF-ED4F-B62B-544C-6040DB009CC0}"/>
              </a:ext>
            </a:extLst>
          </p:cNvPr>
          <p:cNvSpPr/>
          <p:nvPr/>
        </p:nvSpPr>
        <p:spPr>
          <a:xfrm>
            <a:off x="6367502" y="3861169"/>
            <a:ext cx="820689" cy="645822"/>
          </a:xfrm>
          <a:custGeom>
            <a:avLst/>
            <a:gdLst/>
            <a:ahLst/>
            <a:cxnLst/>
            <a:rect l="l" t="t" r="r" b="b"/>
            <a:pathLst>
              <a:path w="535" h="421" extrusionOk="0">
                <a:moveTo>
                  <a:pt x="535" y="101"/>
                </a:moveTo>
                <a:cubicBezTo>
                  <a:pt x="248" y="448"/>
                  <a:pt x="116" y="442"/>
                  <a:pt x="51" y="403"/>
                </a:cubicBezTo>
                <a:cubicBezTo>
                  <a:pt x="-15" y="364"/>
                  <a:pt x="-32" y="245"/>
                  <a:pt x="94" y="152"/>
                </a:cubicBezTo>
                <a:cubicBezTo>
                  <a:pt x="201" y="72"/>
                  <a:pt x="489" y="0"/>
                  <a:pt x="489" y="0"/>
                </a:cubicBezTo>
                <a:lnTo>
                  <a:pt x="535" y="1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37">
            <a:extLst>
              <a:ext uri="{FF2B5EF4-FFF2-40B4-BE49-F238E27FC236}">
                <a16:creationId xmlns:a16="http://schemas.microsoft.com/office/drawing/2014/main" id="{B41F2F74-7473-8210-2CBB-27A1DFCC917C}"/>
              </a:ext>
            </a:extLst>
          </p:cNvPr>
          <p:cNvSpPr/>
          <p:nvPr/>
        </p:nvSpPr>
        <p:spPr>
          <a:xfrm>
            <a:off x="7117628" y="3620323"/>
            <a:ext cx="616667" cy="397314"/>
          </a:xfrm>
          <a:custGeom>
            <a:avLst/>
            <a:gdLst/>
            <a:ahLst/>
            <a:cxnLst/>
            <a:rect l="l" t="t" r="r" b="b"/>
            <a:pathLst>
              <a:path w="402" h="259" extrusionOk="0">
                <a:moveTo>
                  <a:pt x="348" y="249"/>
                </a:moveTo>
                <a:cubicBezTo>
                  <a:pt x="353" y="222"/>
                  <a:pt x="227" y="219"/>
                  <a:pt x="227" y="219"/>
                </a:cubicBezTo>
                <a:cubicBezTo>
                  <a:pt x="227" y="219"/>
                  <a:pt x="384" y="210"/>
                  <a:pt x="382" y="187"/>
                </a:cubicBezTo>
                <a:cubicBezTo>
                  <a:pt x="380" y="163"/>
                  <a:pt x="233" y="176"/>
                  <a:pt x="233" y="176"/>
                </a:cubicBezTo>
                <a:cubicBezTo>
                  <a:pt x="233" y="176"/>
                  <a:pt x="407" y="151"/>
                  <a:pt x="402" y="130"/>
                </a:cubicBezTo>
                <a:cubicBezTo>
                  <a:pt x="396" y="110"/>
                  <a:pt x="223" y="134"/>
                  <a:pt x="223" y="134"/>
                </a:cubicBezTo>
                <a:cubicBezTo>
                  <a:pt x="223" y="134"/>
                  <a:pt x="380" y="98"/>
                  <a:pt x="375" y="76"/>
                </a:cubicBezTo>
                <a:cubicBezTo>
                  <a:pt x="370" y="55"/>
                  <a:pt x="151" y="99"/>
                  <a:pt x="151" y="99"/>
                </a:cubicBezTo>
                <a:cubicBezTo>
                  <a:pt x="151" y="99"/>
                  <a:pt x="256" y="18"/>
                  <a:pt x="246" y="4"/>
                </a:cubicBezTo>
                <a:cubicBezTo>
                  <a:pt x="236" y="-11"/>
                  <a:pt x="180" y="23"/>
                  <a:pt x="112" y="64"/>
                </a:cubicBezTo>
                <a:cubicBezTo>
                  <a:pt x="45" y="106"/>
                  <a:pt x="0" y="157"/>
                  <a:pt x="0" y="157"/>
                </a:cubicBezTo>
                <a:lnTo>
                  <a:pt x="46" y="258"/>
                </a:lnTo>
                <a:cubicBezTo>
                  <a:pt x="84" y="263"/>
                  <a:pt x="207" y="251"/>
                  <a:pt x="207" y="251"/>
                </a:cubicBezTo>
                <a:cubicBezTo>
                  <a:pt x="207" y="251"/>
                  <a:pt x="345" y="266"/>
                  <a:pt x="348" y="249"/>
                </a:cubicBezTo>
                <a:close/>
              </a:path>
            </a:pathLst>
          </a:custGeom>
          <a:solidFill>
            <a:srgbClr val="795348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7">
            <a:extLst>
              <a:ext uri="{FF2B5EF4-FFF2-40B4-BE49-F238E27FC236}">
                <a16:creationId xmlns:a16="http://schemas.microsoft.com/office/drawing/2014/main" id="{D5C575FF-4789-945E-7659-7409DAA429BF}"/>
              </a:ext>
            </a:extLst>
          </p:cNvPr>
          <p:cNvSpPr/>
          <p:nvPr/>
        </p:nvSpPr>
        <p:spPr>
          <a:xfrm>
            <a:off x="6579193" y="974140"/>
            <a:ext cx="1360657" cy="615145"/>
          </a:xfrm>
          <a:custGeom>
            <a:avLst/>
            <a:gdLst/>
            <a:ahLst/>
            <a:cxnLst/>
            <a:rect l="l" t="t" r="r" b="b"/>
            <a:pathLst>
              <a:path w="887" h="401" extrusionOk="0">
                <a:moveTo>
                  <a:pt x="87" y="401"/>
                </a:moveTo>
                <a:lnTo>
                  <a:pt x="799" y="401"/>
                </a:lnTo>
                <a:cubicBezTo>
                  <a:pt x="866" y="401"/>
                  <a:pt x="909" y="328"/>
                  <a:pt x="875" y="270"/>
                </a:cubicBezTo>
                <a:cubicBezTo>
                  <a:pt x="852" y="231"/>
                  <a:pt x="805" y="198"/>
                  <a:pt x="713" y="194"/>
                </a:cubicBezTo>
                <a:cubicBezTo>
                  <a:pt x="627" y="-68"/>
                  <a:pt x="294" y="-48"/>
                  <a:pt x="264" y="149"/>
                </a:cubicBezTo>
                <a:cubicBezTo>
                  <a:pt x="123" y="92"/>
                  <a:pt x="19" y="193"/>
                  <a:pt x="1" y="300"/>
                </a:cubicBezTo>
                <a:cubicBezTo>
                  <a:pt x="-8" y="353"/>
                  <a:pt x="34" y="401"/>
                  <a:pt x="87" y="4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7">
            <a:extLst>
              <a:ext uri="{FF2B5EF4-FFF2-40B4-BE49-F238E27FC236}">
                <a16:creationId xmlns:a16="http://schemas.microsoft.com/office/drawing/2014/main" id="{EB2B0574-95B5-6C53-C6BE-34D3582AE5F4}"/>
              </a:ext>
            </a:extLst>
          </p:cNvPr>
          <p:cNvSpPr/>
          <p:nvPr/>
        </p:nvSpPr>
        <p:spPr>
          <a:xfrm>
            <a:off x="6608336" y="1685925"/>
            <a:ext cx="19940" cy="136528"/>
          </a:xfrm>
          <a:custGeom>
            <a:avLst/>
            <a:gdLst/>
            <a:ahLst/>
            <a:cxnLst/>
            <a:rect l="l" t="t" r="r" b="b"/>
            <a:pathLst>
              <a:path w="13" h="89" extrusionOk="0">
                <a:moveTo>
                  <a:pt x="7" y="0"/>
                </a:moveTo>
                <a:cubicBezTo>
                  <a:pt x="12" y="15"/>
                  <a:pt x="13" y="29"/>
                  <a:pt x="13" y="44"/>
                </a:cubicBezTo>
                <a:cubicBezTo>
                  <a:pt x="13" y="59"/>
                  <a:pt x="12" y="74"/>
                  <a:pt x="7" y="89"/>
                </a:cubicBezTo>
                <a:cubicBezTo>
                  <a:pt x="1" y="74"/>
                  <a:pt x="0" y="59"/>
                  <a:pt x="0" y="44"/>
                </a:cubicBezTo>
                <a:cubicBezTo>
                  <a:pt x="0" y="29"/>
                  <a:pt x="1" y="15"/>
                  <a:pt x="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7">
            <a:extLst>
              <a:ext uri="{FF2B5EF4-FFF2-40B4-BE49-F238E27FC236}">
                <a16:creationId xmlns:a16="http://schemas.microsoft.com/office/drawing/2014/main" id="{CE20FBA4-36B4-FF59-91CC-C63AF2C111D2}"/>
              </a:ext>
            </a:extLst>
          </p:cNvPr>
          <p:cNvSpPr/>
          <p:nvPr/>
        </p:nvSpPr>
        <p:spPr>
          <a:xfrm>
            <a:off x="7261823" y="1685925"/>
            <a:ext cx="19940" cy="136528"/>
          </a:xfrm>
          <a:custGeom>
            <a:avLst/>
            <a:gdLst/>
            <a:ahLst/>
            <a:cxnLst/>
            <a:rect l="l" t="t" r="r" b="b"/>
            <a:pathLst>
              <a:path w="13" h="89" extrusionOk="0">
                <a:moveTo>
                  <a:pt x="7" y="0"/>
                </a:moveTo>
                <a:cubicBezTo>
                  <a:pt x="12" y="15"/>
                  <a:pt x="13" y="29"/>
                  <a:pt x="13" y="44"/>
                </a:cubicBezTo>
                <a:cubicBezTo>
                  <a:pt x="13" y="59"/>
                  <a:pt x="12" y="74"/>
                  <a:pt x="7" y="89"/>
                </a:cubicBezTo>
                <a:cubicBezTo>
                  <a:pt x="2" y="74"/>
                  <a:pt x="0" y="59"/>
                  <a:pt x="0" y="44"/>
                </a:cubicBezTo>
                <a:cubicBezTo>
                  <a:pt x="1" y="29"/>
                  <a:pt x="2" y="15"/>
                  <a:pt x="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7">
            <a:extLst>
              <a:ext uri="{FF2B5EF4-FFF2-40B4-BE49-F238E27FC236}">
                <a16:creationId xmlns:a16="http://schemas.microsoft.com/office/drawing/2014/main" id="{8AD3B448-EC31-C021-C20B-15182E692407}"/>
              </a:ext>
            </a:extLst>
          </p:cNvPr>
          <p:cNvSpPr/>
          <p:nvPr/>
        </p:nvSpPr>
        <p:spPr>
          <a:xfrm>
            <a:off x="6935079" y="1685925"/>
            <a:ext cx="19940" cy="136528"/>
          </a:xfrm>
          <a:custGeom>
            <a:avLst/>
            <a:gdLst/>
            <a:ahLst/>
            <a:cxnLst/>
            <a:rect l="l" t="t" r="r" b="b"/>
            <a:pathLst>
              <a:path w="13" h="89" extrusionOk="0">
                <a:moveTo>
                  <a:pt x="7" y="0"/>
                </a:moveTo>
                <a:cubicBezTo>
                  <a:pt x="12" y="15"/>
                  <a:pt x="13" y="29"/>
                  <a:pt x="13" y="44"/>
                </a:cubicBezTo>
                <a:cubicBezTo>
                  <a:pt x="13" y="59"/>
                  <a:pt x="12" y="74"/>
                  <a:pt x="7" y="89"/>
                </a:cubicBezTo>
                <a:cubicBezTo>
                  <a:pt x="2" y="74"/>
                  <a:pt x="0" y="59"/>
                  <a:pt x="0" y="44"/>
                </a:cubicBezTo>
                <a:cubicBezTo>
                  <a:pt x="0" y="29"/>
                  <a:pt x="2" y="15"/>
                  <a:pt x="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7">
            <a:extLst>
              <a:ext uri="{FF2B5EF4-FFF2-40B4-BE49-F238E27FC236}">
                <a16:creationId xmlns:a16="http://schemas.microsoft.com/office/drawing/2014/main" id="{7D73E48A-3BF4-447C-CFA9-201C1625C621}"/>
              </a:ext>
            </a:extLst>
          </p:cNvPr>
          <p:cNvSpPr/>
          <p:nvPr/>
        </p:nvSpPr>
        <p:spPr>
          <a:xfrm>
            <a:off x="7588566" y="1685925"/>
            <a:ext cx="19940" cy="136528"/>
          </a:xfrm>
          <a:custGeom>
            <a:avLst/>
            <a:gdLst/>
            <a:ahLst/>
            <a:cxnLst/>
            <a:rect l="l" t="t" r="r" b="b"/>
            <a:pathLst>
              <a:path w="13" h="89" extrusionOk="0">
                <a:moveTo>
                  <a:pt x="7" y="0"/>
                </a:moveTo>
                <a:cubicBezTo>
                  <a:pt x="12" y="15"/>
                  <a:pt x="13" y="29"/>
                  <a:pt x="13" y="44"/>
                </a:cubicBezTo>
                <a:cubicBezTo>
                  <a:pt x="13" y="59"/>
                  <a:pt x="12" y="74"/>
                  <a:pt x="7" y="89"/>
                </a:cubicBezTo>
                <a:cubicBezTo>
                  <a:pt x="2" y="74"/>
                  <a:pt x="1" y="59"/>
                  <a:pt x="0" y="44"/>
                </a:cubicBezTo>
                <a:cubicBezTo>
                  <a:pt x="1" y="29"/>
                  <a:pt x="2" y="15"/>
                  <a:pt x="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7">
            <a:extLst>
              <a:ext uri="{FF2B5EF4-FFF2-40B4-BE49-F238E27FC236}">
                <a16:creationId xmlns:a16="http://schemas.microsoft.com/office/drawing/2014/main" id="{33D5304A-C5B4-64A6-2AF5-57785F3531CC}"/>
              </a:ext>
            </a:extLst>
          </p:cNvPr>
          <p:cNvSpPr/>
          <p:nvPr/>
        </p:nvSpPr>
        <p:spPr>
          <a:xfrm>
            <a:off x="7915309" y="1685933"/>
            <a:ext cx="19940" cy="136528"/>
          </a:xfrm>
          <a:custGeom>
            <a:avLst/>
            <a:gdLst/>
            <a:ahLst/>
            <a:cxnLst/>
            <a:rect l="l" t="t" r="r" b="b"/>
            <a:pathLst>
              <a:path w="13" h="89" extrusionOk="0">
                <a:moveTo>
                  <a:pt x="7" y="0"/>
                </a:moveTo>
                <a:cubicBezTo>
                  <a:pt x="12" y="15"/>
                  <a:pt x="13" y="29"/>
                  <a:pt x="13" y="44"/>
                </a:cubicBezTo>
                <a:cubicBezTo>
                  <a:pt x="13" y="59"/>
                  <a:pt x="12" y="74"/>
                  <a:pt x="7" y="89"/>
                </a:cubicBezTo>
                <a:cubicBezTo>
                  <a:pt x="2" y="74"/>
                  <a:pt x="1" y="59"/>
                  <a:pt x="0" y="44"/>
                </a:cubicBezTo>
                <a:cubicBezTo>
                  <a:pt x="1" y="29"/>
                  <a:pt x="2" y="15"/>
                  <a:pt x="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7">
            <a:extLst>
              <a:ext uri="{FF2B5EF4-FFF2-40B4-BE49-F238E27FC236}">
                <a16:creationId xmlns:a16="http://schemas.microsoft.com/office/drawing/2014/main" id="{132A7431-DFBD-2035-1DDF-9E424E75B5AE}"/>
              </a:ext>
            </a:extLst>
          </p:cNvPr>
          <p:cNvSpPr/>
          <p:nvPr/>
        </p:nvSpPr>
        <p:spPr>
          <a:xfrm>
            <a:off x="7091553" y="1784100"/>
            <a:ext cx="19940" cy="136528"/>
          </a:xfrm>
          <a:custGeom>
            <a:avLst/>
            <a:gdLst/>
            <a:ahLst/>
            <a:cxnLst/>
            <a:rect l="l" t="t" r="r" b="b"/>
            <a:pathLst>
              <a:path w="13" h="89" extrusionOk="0">
                <a:moveTo>
                  <a:pt x="6" y="0"/>
                </a:moveTo>
                <a:cubicBezTo>
                  <a:pt x="11" y="14"/>
                  <a:pt x="12" y="29"/>
                  <a:pt x="13" y="44"/>
                </a:cubicBezTo>
                <a:cubicBezTo>
                  <a:pt x="12" y="59"/>
                  <a:pt x="11" y="74"/>
                  <a:pt x="6" y="89"/>
                </a:cubicBezTo>
                <a:cubicBezTo>
                  <a:pt x="1" y="74"/>
                  <a:pt x="0" y="59"/>
                  <a:pt x="0" y="44"/>
                </a:cubicBezTo>
                <a:cubicBezTo>
                  <a:pt x="0" y="29"/>
                  <a:pt x="1" y="14"/>
                  <a:pt x="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7">
            <a:extLst>
              <a:ext uri="{FF2B5EF4-FFF2-40B4-BE49-F238E27FC236}">
                <a16:creationId xmlns:a16="http://schemas.microsoft.com/office/drawing/2014/main" id="{7D363A17-A602-7D7D-3974-C14BC9026CC1}"/>
              </a:ext>
            </a:extLst>
          </p:cNvPr>
          <p:cNvSpPr/>
          <p:nvPr/>
        </p:nvSpPr>
        <p:spPr>
          <a:xfrm>
            <a:off x="6763276" y="1856198"/>
            <a:ext cx="19940" cy="138062"/>
          </a:xfrm>
          <a:custGeom>
            <a:avLst/>
            <a:gdLst/>
            <a:ahLst/>
            <a:cxnLst/>
            <a:rect l="l" t="t" r="r" b="b"/>
            <a:pathLst>
              <a:path w="13" h="90" extrusionOk="0">
                <a:moveTo>
                  <a:pt x="7" y="0"/>
                </a:moveTo>
                <a:cubicBezTo>
                  <a:pt x="12" y="15"/>
                  <a:pt x="13" y="30"/>
                  <a:pt x="13" y="45"/>
                </a:cubicBezTo>
                <a:cubicBezTo>
                  <a:pt x="13" y="60"/>
                  <a:pt x="12" y="75"/>
                  <a:pt x="7" y="90"/>
                </a:cubicBezTo>
                <a:cubicBezTo>
                  <a:pt x="2" y="75"/>
                  <a:pt x="1" y="60"/>
                  <a:pt x="0" y="45"/>
                </a:cubicBezTo>
                <a:cubicBezTo>
                  <a:pt x="1" y="30"/>
                  <a:pt x="2" y="15"/>
                  <a:pt x="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37">
            <a:extLst>
              <a:ext uri="{FF2B5EF4-FFF2-40B4-BE49-F238E27FC236}">
                <a16:creationId xmlns:a16="http://schemas.microsoft.com/office/drawing/2014/main" id="{86BAF6F7-8A25-D82F-8F3C-6115375A8BCA}"/>
              </a:ext>
            </a:extLst>
          </p:cNvPr>
          <p:cNvSpPr/>
          <p:nvPr/>
        </p:nvSpPr>
        <p:spPr>
          <a:xfrm>
            <a:off x="7418296" y="1819386"/>
            <a:ext cx="19940" cy="136528"/>
          </a:xfrm>
          <a:custGeom>
            <a:avLst/>
            <a:gdLst/>
            <a:ahLst/>
            <a:cxnLst/>
            <a:rect l="l" t="t" r="r" b="b"/>
            <a:pathLst>
              <a:path w="13" h="89" extrusionOk="0">
                <a:moveTo>
                  <a:pt x="6" y="0"/>
                </a:moveTo>
                <a:cubicBezTo>
                  <a:pt x="11" y="14"/>
                  <a:pt x="12" y="29"/>
                  <a:pt x="13" y="44"/>
                </a:cubicBezTo>
                <a:cubicBezTo>
                  <a:pt x="12" y="59"/>
                  <a:pt x="11" y="74"/>
                  <a:pt x="6" y="89"/>
                </a:cubicBezTo>
                <a:cubicBezTo>
                  <a:pt x="1" y="74"/>
                  <a:pt x="0" y="59"/>
                  <a:pt x="0" y="44"/>
                </a:cubicBezTo>
                <a:cubicBezTo>
                  <a:pt x="0" y="29"/>
                  <a:pt x="1" y="14"/>
                  <a:pt x="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37">
            <a:extLst>
              <a:ext uri="{FF2B5EF4-FFF2-40B4-BE49-F238E27FC236}">
                <a16:creationId xmlns:a16="http://schemas.microsoft.com/office/drawing/2014/main" id="{BB2198D6-5373-1C30-332B-59BA76577C01}"/>
              </a:ext>
            </a:extLst>
          </p:cNvPr>
          <p:cNvSpPr/>
          <p:nvPr/>
        </p:nvSpPr>
        <p:spPr>
          <a:xfrm>
            <a:off x="7745039" y="1856206"/>
            <a:ext cx="19940" cy="138062"/>
          </a:xfrm>
          <a:custGeom>
            <a:avLst/>
            <a:gdLst/>
            <a:ahLst/>
            <a:cxnLst/>
            <a:rect l="l" t="t" r="r" b="b"/>
            <a:pathLst>
              <a:path w="13" h="90" extrusionOk="0">
                <a:moveTo>
                  <a:pt x="6" y="0"/>
                </a:moveTo>
                <a:cubicBezTo>
                  <a:pt x="11" y="15"/>
                  <a:pt x="13" y="30"/>
                  <a:pt x="13" y="45"/>
                </a:cubicBezTo>
                <a:cubicBezTo>
                  <a:pt x="13" y="60"/>
                  <a:pt x="11" y="75"/>
                  <a:pt x="6" y="90"/>
                </a:cubicBezTo>
                <a:cubicBezTo>
                  <a:pt x="1" y="75"/>
                  <a:pt x="0" y="60"/>
                  <a:pt x="0" y="45"/>
                </a:cubicBezTo>
                <a:cubicBezTo>
                  <a:pt x="0" y="30"/>
                  <a:pt x="1" y="15"/>
                  <a:pt x="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7">
            <a:extLst>
              <a:ext uri="{FF2B5EF4-FFF2-40B4-BE49-F238E27FC236}">
                <a16:creationId xmlns:a16="http://schemas.microsoft.com/office/drawing/2014/main" id="{DAF5D80C-AC90-8028-606F-5881D369ACDA}"/>
              </a:ext>
            </a:extLst>
          </p:cNvPr>
          <p:cNvSpPr/>
          <p:nvPr/>
        </p:nvSpPr>
        <p:spPr>
          <a:xfrm>
            <a:off x="6608344" y="2028013"/>
            <a:ext cx="19940" cy="136528"/>
          </a:xfrm>
          <a:custGeom>
            <a:avLst/>
            <a:gdLst/>
            <a:ahLst/>
            <a:cxnLst/>
            <a:rect l="l" t="t" r="r" b="b"/>
            <a:pathLst>
              <a:path w="13" h="89" extrusionOk="0">
                <a:moveTo>
                  <a:pt x="7" y="0"/>
                </a:moveTo>
                <a:cubicBezTo>
                  <a:pt x="12" y="15"/>
                  <a:pt x="13" y="30"/>
                  <a:pt x="13" y="45"/>
                </a:cubicBezTo>
                <a:cubicBezTo>
                  <a:pt x="13" y="59"/>
                  <a:pt x="12" y="74"/>
                  <a:pt x="7" y="89"/>
                </a:cubicBezTo>
                <a:cubicBezTo>
                  <a:pt x="1" y="74"/>
                  <a:pt x="0" y="59"/>
                  <a:pt x="0" y="45"/>
                </a:cubicBezTo>
                <a:cubicBezTo>
                  <a:pt x="0" y="30"/>
                  <a:pt x="1" y="15"/>
                  <a:pt x="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7">
            <a:extLst>
              <a:ext uri="{FF2B5EF4-FFF2-40B4-BE49-F238E27FC236}">
                <a16:creationId xmlns:a16="http://schemas.microsoft.com/office/drawing/2014/main" id="{B5EED7CC-2185-0C08-140E-3D0D13FE33D8}"/>
              </a:ext>
            </a:extLst>
          </p:cNvPr>
          <p:cNvSpPr/>
          <p:nvPr/>
        </p:nvSpPr>
        <p:spPr>
          <a:xfrm>
            <a:off x="6935087" y="1957456"/>
            <a:ext cx="19940" cy="136528"/>
          </a:xfrm>
          <a:custGeom>
            <a:avLst/>
            <a:gdLst/>
            <a:ahLst/>
            <a:cxnLst/>
            <a:rect l="l" t="t" r="r" b="b"/>
            <a:pathLst>
              <a:path w="13" h="89" extrusionOk="0">
                <a:moveTo>
                  <a:pt x="7" y="0"/>
                </a:moveTo>
                <a:cubicBezTo>
                  <a:pt x="12" y="15"/>
                  <a:pt x="13" y="30"/>
                  <a:pt x="13" y="45"/>
                </a:cubicBezTo>
                <a:cubicBezTo>
                  <a:pt x="13" y="60"/>
                  <a:pt x="12" y="74"/>
                  <a:pt x="7" y="89"/>
                </a:cubicBezTo>
                <a:cubicBezTo>
                  <a:pt x="2" y="74"/>
                  <a:pt x="0" y="60"/>
                  <a:pt x="0" y="45"/>
                </a:cubicBezTo>
                <a:cubicBezTo>
                  <a:pt x="0" y="30"/>
                  <a:pt x="2" y="15"/>
                  <a:pt x="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7">
            <a:extLst>
              <a:ext uri="{FF2B5EF4-FFF2-40B4-BE49-F238E27FC236}">
                <a16:creationId xmlns:a16="http://schemas.microsoft.com/office/drawing/2014/main" id="{50B675B6-98D7-8525-093A-7567355218EB}"/>
              </a:ext>
            </a:extLst>
          </p:cNvPr>
          <p:cNvSpPr/>
          <p:nvPr/>
        </p:nvSpPr>
        <p:spPr>
          <a:xfrm>
            <a:off x="7588574" y="1977388"/>
            <a:ext cx="19940" cy="136528"/>
          </a:xfrm>
          <a:custGeom>
            <a:avLst/>
            <a:gdLst/>
            <a:ahLst/>
            <a:cxnLst/>
            <a:rect l="l" t="t" r="r" b="b"/>
            <a:pathLst>
              <a:path w="13" h="89" extrusionOk="0">
                <a:moveTo>
                  <a:pt x="7" y="0"/>
                </a:moveTo>
                <a:cubicBezTo>
                  <a:pt x="12" y="15"/>
                  <a:pt x="13" y="29"/>
                  <a:pt x="13" y="44"/>
                </a:cubicBezTo>
                <a:cubicBezTo>
                  <a:pt x="13" y="59"/>
                  <a:pt x="12" y="74"/>
                  <a:pt x="7" y="89"/>
                </a:cubicBezTo>
                <a:cubicBezTo>
                  <a:pt x="2" y="74"/>
                  <a:pt x="1" y="59"/>
                  <a:pt x="0" y="44"/>
                </a:cubicBezTo>
                <a:cubicBezTo>
                  <a:pt x="1" y="29"/>
                  <a:pt x="2" y="15"/>
                  <a:pt x="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37">
            <a:extLst>
              <a:ext uri="{FF2B5EF4-FFF2-40B4-BE49-F238E27FC236}">
                <a16:creationId xmlns:a16="http://schemas.microsoft.com/office/drawing/2014/main" id="{29FAA48C-8C1B-31A6-5BE2-10402DD2C30C}"/>
              </a:ext>
            </a:extLst>
          </p:cNvPr>
          <p:cNvSpPr/>
          <p:nvPr/>
        </p:nvSpPr>
        <p:spPr>
          <a:xfrm>
            <a:off x="7915317" y="2028021"/>
            <a:ext cx="19940" cy="136528"/>
          </a:xfrm>
          <a:custGeom>
            <a:avLst/>
            <a:gdLst/>
            <a:ahLst/>
            <a:cxnLst/>
            <a:rect l="l" t="t" r="r" b="b"/>
            <a:pathLst>
              <a:path w="13" h="89" extrusionOk="0">
                <a:moveTo>
                  <a:pt x="7" y="0"/>
                </a:moveTo>
                <a:cubicBezTo>
                  <a:pt x="12" y="15"/>
                  <a:pt x="13" y="30"/>
                  <a:pt x="13" y="45"/>
                </a:cubicBezTo>
                <a:cubicBezTo>
                  <a:pt x="13" y="59"/>
                  <a:pt x="12" y="74"/>
                  <a:pt x="7" y="89"/>
                </a:cubicBezTo>
                <a:cubicBezTo>
                  <a:pt x="2" y="74"/>
                  <a:pt x="1" y="59"/>
                  <a:pt x="0" y="45"/>
                </a:cubicBezTo>
                <a:cubicBezTo>
                  <a:pt x="1" y="30"/>
                  <a:pt x="2" y="15"/>
                  <a:pt x="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37">
            <a:extLst>
              <a:ext uri="{FF2B5EF4-FFF2-40B4-BE49-F238E27FC236}">
                <a16:creationId xmlns:a16="http://schemas.microsoft.com/office/drawing/2014/main" id="{EBC63A1E-D33F-F145-337B-3770DDAB95F3}"/>
              </a:ext>
            </a:extLst>
          </p:cNvPr>
          <p:cNvSpPr/>
          <p:nvPr/>
        </p:nvSpPr>
        <p:spPr>
          <a:xfrm>
            <a:off x="6763283" y="2199828"/>
            <a:ext cx="19940" cy="136528"/>
          </a:xfrm>
          <a:custGeom>
            <a:avLst/>
            <a:gdLst/>
            <a:ahLst/>
            <a:cxnLst/>
            <a:rect l="l" t="t" r="r" b="b"/>
            <a:pathLst>
              <a:path w="13" h="89" extrusionOk="0">
                <a:moveTo>
                  <a:pt x="7" y="0"/>
                </a:moveTo>
                <a:cubicBezTo>
                  <a:pt x="12" y="15"/>
                  <a:pt x="13" y="30"/>
                  <a:pt x="13" y="44"/>
                </a:cubicBezTo>
                <a:cubicBezTo>
                  <a:pt x="13" y="59"/>
                  <a:pt x="12" y="74"/>
                  <a:pt x="7" y="89"/>
                </a:cubicBezTo>
                <a:cubicBezTo>
                  <a:pt x="2" y="74"/>
                  <a:pt x="1" y="59"/>
                  <a:pt x="0" y="44"/>
                </a:cubicBezTo>
                <a:cubicBezTo>
                  <a:pt x="1" y="30"/>
                  <a:pt x="2" y="15"/>
                  <a:pt x="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37">
            <a:extLst>
              <a:ext uri="{FF2B5EF4-FFF2-40B4-BE49-F238E27FC236}">
                <a16:creationId xmlns:a16="http://schemas.microsoft.com/office/drawing/2014/main" id="{EE81BBE4-2E41-D206-BED2-DD9A62C57F87}"/>
              </a:ext>
            </a:extLst>
          </p:cNvPr>
          <p:cNvSpPr/>
          <p:nvPr/>
        </p:nvSpPr>
        <p:spPr>
          <a:xfrm>
            <a:off x="7745047" y="2199835"/>
            <a:ext cx="19940" cy="136528"/>
          </a:xfrm>
          <a:custGeom>
            <a:avLst/>
            <a:gdLst/>
            <a:ahLst/>
            <a:cxnLst/>
            <a:rect l="l" t="t" r="r" b="b"/>
            <a:pathLst>
              <a:path w="13" h="89" extrusionOk="0">
                <a:moveTo>
                  <a:pt x="6" y="0"/>
                </a:moveTo>
                <a:cubicBezTo>
                  <a:pt x="11" y="15"/>
                  <a:pt x="13" y="30"/>
                  <a:pt x="13" y="44"/>
                </a:cubicBezTo>
                <a:cubicBezTo>
                  <a:pt x="13" y="59"/>
                  <a:pt x="11" y="74"/>
                  <a:pt x="6" y="89"/>
                </a:cubicBezTo>
                <a:cubicBezTo>
                  <a:pt x="1" y="74"/>
                  <a:pt x="0" y="59"/>
                  <a:pt x="0" y="44"/>
                </a:cubicBezTo>
                <a:cubicBezTo>
                  <a:pt x="0" y="30"/>
                  <a:pt x="1" y="15"/>
                  <a:pt x="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37">
            <a:extLst>
              <a:ext uri="{FF2B5EF4-FFF2-40B4-BE49-F238E27FC236}">
                <a16:creationId xmlns:a16="http://schemas.microsoft.com/office/drawing/2014/main" id="{9C176D07-5479-E18E-418C-DD2E2809B188}"/>
              </a:ext>
            </a:extLst>
          </p:cNvPr>
          <p:cNvSpPr/>
          <p:nvPr/>
        </p:nvSpPr>
        <p:spPr>
          <a:xfrm>
            <a:off x="6608351" y="2370116"/>
            <a:ext cx="19940" cy="138062"/>
          </a:xfrm>
          <a:custGeom>
            <a:avLst/>
            <a:gdLst/>
            <a:ahLst/>
            <a:cxnLst/>
            <a:rect l="l" t="t" r="r" b="b"/>
            <a:pathLst>
              <a:path w="13" h="90" extrusionOk="0">
                <a:moveTo>
                  <a:pt x="7" y="0"/>
                </a:moveTo>
                <a:cubicBezTo>
                  <a:pt x="12" y="15"/>
                  <a:pt x="13" y="30"/>
                  <a:pt x="13" y="45"/>
                </a:cubicBezTo>
                <a:cubicBezTo>
                  <a:pt x="13" y="60"/>
                  <a:pt x="12" y="75"/>
                  <a:pt x="7" y="90"/>
                </a:cubicBezTo>
                <a:cubicBezTo>
                  <a:pt x="1" y="75"/>
                  <a:pt x="0" y="60"/>
                  <a:pt x="0" y="45"/>
                </a:cubicBezTo>
                <a:cubicBezTo>
                  <a:pt x="0" y="30"/>
                  <a:pt x="1" y="15"/>
                  <a:pt x="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37">
            <a:extLst>
              <a:ext uri="{FF2B5EF4-FFF2-40B4-BE49-F238E27FC236}">
                <a16:creationId xmlns:a16="http://schemas.microsoft.com/office/drawing/2014/main" id="{D896A338-A104-77B3-1AF5-5DCDE0253997}"/>
              </a:ext>
            </a:extLst>
          </p:cNvPr>
          <p:cNvSpPr/>
          <p:nvPr/>
        </p:nvSpPr>
        <p:spPr>
          <a:xfrm>
            <a:off x="7915324" y="2370116"/>
            <a:ext cx="19940" cy="138062"/>
          </a:xfrm>
          <a:custGeom>
            <a:avLst/>
            <a:gdLst/>
            <a:ahLst/>
            <a:cxnLst/>
            <a:rect l="l" t="t" r="r" b="b"/>
            <a:pathLst>
              <a:path w="13" h="90" extrusionOk="0">
                <a:moveTo>
                  <a:pt x="7" y="0"/>
                </a:moveTo>
                <a:cubicBezTo>
                  <a:pt x="12" y="15"/>
                  <a:pt x="13" y="30"/>
                  <a:pt x="13" y="45"/>
                </a:cubicBezTo>
                <a:cubicBezTo>
                  <a:pt x="13" y="60"/>
                  <a:pt x="12" y="75"/>
                  <a:pt x="7" y="90"/>
                </a:cubicBezTo>
                <a:cubicBezTo>
                  <a:pt x="2" y="75"/>
                  <a:pt x="1" y="60"/>
                  <a:pt x="0" y="45"/>
                </a:cubicBezTo>
                <a:cubicBezTo>
                  <a:pt x="1" y="30"/>
                  <a:pt x="2" y="15"/>
                  <a:pt x="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37">
            <a:extLst>
              <a:ext uri="{FF2B5EF4-FFF2-40B4-BE49-F238E27FC236}">
                <a16:creationId xmlns:a16="http://schemas.microsoft.com/office/drawing/2014/main" id="{9538F562-326F-E4E5-2535-6F8E009BADBA}"/>
              </a:ext>
            </a:extLst>
          </p:cNvPr>
          <p:cNvSpPr/>
          <p:nvPr/>
        </p:nvSpPr>
        <p:spPr>
          <a:xfrm>
            <a:off x="6763283" y="2541938"/>
            <a:ext cx="19940" cy="136528"/>
          </a:xfrm>
          <a:custGeom>
            <a:avLst/>
            <a:gdLst/>
            <a:ahLst/>
            <a:cxnLst/>
            <a:rect l="l" t="t" r="r" b="b"/>
            <a:pathLst>
              <a:path w="13" h="89" extrusionOk="0">
                <a:moveTo>
                  <a:pt x="7" y="0"/>
                </a:moveTo>
                <a:cubicBezTo>
                  <a:pt x="12" y="15"/>
                  <a:pt x="13" y="30"/>
                  <a:pt x="13" y="45"/>
                </a:cubicBezTo>
                <a:cubicBezTo>
                  <a:pt x="13" y="60"/>
                  <a:pt x="12" y="74"/>
                  <a:pt x="7" y="89"/>
                </a:cubicBezTo>
                <a:cubicBezTo>
                  <a:pt x="2" y="74"/>
                  <a:pt x="1" y="60"/>
                  <a:pt x="0" y="45"/>
                </a:cubicBezTo>
                <a:cubicBezTo>
                  <a:pt x="1" y="30"/>
                  <a:pt x="2" y="15"/>
                  <a:pt x="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7">
            <a:extLst>
              <a:ext uri="{FF2B5EF4-FFF2-40B4-BE49-F238E27FC236}">
                <a16:creationId xmlns:a16="http://schemas.microsoft.com/office/drawing/2014/main" id="{03B11CE5-C327-57C5-E11A-A4BA97B0F504}"/>
              </a:ext>
            </a:extLst>
          </p:cNvPr>
          <p:cNvSpPr/>
          <p:nvPr/>
        </p:nvSpPr>
        <p:spPr>
          <a:xfrm>
            <a:off x="7745039" y="2541946"/>
            <a:ext cx="19940" cy="136528"/>
          </a:xfrm>
          <a:custGeom>
            <a:avLst/>
            <a:gdLst/>
            <a:ahLst/>
            <a:cxnLst/>
            <a:rect l="l" t="t" r="r" b="b"/>
            <a:pathLst>
              <a:path w="13" h="89" extrusionOk="0">
                <a:moveTo>
                  <a:pt x="6" y="0"/>
                </a:moveTo>
                <a:cubicBezTo>
                  <a:pt x="11" y="15"/>
                  <a:pt x="13" y="30"/>
                  <a:pt x="13" y="45"/>
                </a:cubicBezTo>
                <a:cubicBezTo>
                  <a:pt x="13" y="60"/>
                  <a:pt x="11" y="74"/>
                  <a:pt x="6" y="89"/>
                </a:cubicBezTo>
                <a:cubicBezTo>
                  <a:pt x="1" y="74"/>
                  <a:pt x="0" y="60"/>
                  <a:pt x="0" y="45"/>
                </a:cubicBezTo>
                <a:cubicBezTo>
                  <a:pt x="0" y="30"/>
                  <a:pt x="1" y="15"/>
                  <a:pt x="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7">
            <a:extLst>
              <a:ext uri="{FF2B5EF4-FFF2-40B4-BE49-F238E27FC236}">
                <a16:creationId xmlns:a16="http://schemas.microsoft.com/office/drawing/2014/main" id="{C1687CD0-EF6C-34D4-8E8A-ED94770DBF1D}"/>
              </a:ext>
            </a:extLst>
          </p:cNvPr>
          <p:cNvSpPr/>
          <p:nvPr/>
        </p:nvSpPr>
        <p:spPr>
          <a:xfrm>
            <a:off x="6930486" y="2942366"/>
            <a:ext cx="701035" cy="115054"/>
          </a:xfrm>
          <a:custGeom>
            <a:avLst/>
            <a:gdLst/>
            <a:ahLst/>
            <a:cxnLst/>
            <a:rect l="l" t="t" r="r" b="b"/>
            <a:pathLst>
              <a:path w="457" h="75" extrusionOk="0">
                <a:moveTo>
                  <a:pt x="0" y="0"/>
                </a:moveTo>
                <a:cubicBezTo>
                  <a:pt x="32" y="24"/>
                  <a:pt x="70" y="40"/>
                  <a:pt x="108" y="50"/>
                </a:cubicBezTo>
                <a:cubicBezTo>
                  <a:pt x="147" y="60"/>
                  <a:pt x="187" y="64"/>
                  <a:pt x="226" y="62"/>
                </a:cubicBezTo>
                <a:cubicBezTo>
                  <a:pt x="266" y="61"/>
                  <a:pt x="305" y="53"/>
                  <a:pt x="344" y="42"/>
                </a:cubicBezTo>
                <a:cubicBezTo>
                  <a:pt x="363" y="37"/>
                  <a:pt x="382" y="30"/>
                  <a:pt x="401" y="23"/>
                </a:cubicBezTo>
                <a:cubicBezTo>
                  <a:pt x="420" y="16"/>
                  <a:pt x="438" y="7"/>
                  <a:pt x="457" y="0"/>
                </a:cubicBezTo>
                <a:cubicBezTo>
                  <a:pt x="439" y="10"/>
                  <a:pt x="421" y="20"/>
                  <a:pt x="403" y="29"/>
                </a:cubicBezTo>
                <a:cubicBezTo>
                  <a:pt x="385" y="37"/>
                  <a:pt x="366" y="46"/>
                  <a:pt x="347" y="52"/>
                </a:cubicBezTo>
                <a:cubicBezTo>
                  <a:pt x="327" y="58"/>
                  <a:pt x="308" y="64"/>
                  <a:pt x="288" y="67"/>
                </a:cubicBezTo>
                <a:cubicBezTo>
                  <a:pt x="278" y="69"/>
                  <a:pt x="268" y="72"/>
                  <a:pt x="257" y="72"/>
                </a:cubicBezTo>
                <a:lnTo>
                  <a:pt x="227" y="75"/>
                </a:lnTo>
                <a:cubicBezTo>
                  <a:pt x="186" y="76"/>
                  <a:pt x="144" y="72"/>
                  <a:pt x="105" y="60"/>
                </a:cubicBezTo>
                <a:cubicBezTo>
                  <a:pt x="66" y="47"/>
                  <a:pt x="29" y="28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" name="Google Shape;366;p32">
            <a:extLst>
              <a:ext uri="{FF2B5EF4-FFF2-40B4-BE49-F238E27FC236}">
                <a16:creationId xmlns:a16="http://schemas.microsoft.com/office/drawing/2014/main" id="{ABC13F6E-8034-1A94-B867-A1B7A236FAEB}"/>
              </a:ext>
            </a:extLst>
          </p:cNvPr>
          <p:cNvCxnSpPr/>
          <p:nvPr/>
        </p:nvCxnSpPr>
        <p:spPr>
          <a:xfrm>
            <a:off x="777695" y="976820"/>
            <a:ext cx="355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red and grey logo&#10;&#10;Description automatically generated">
            <a:extLst>
              <a:ext uri="{FF2B5EF4-FFF2-40B4-BE49-F238E27FC236}">
                <a16:creationId xmlns:a16="http://schemas.microsoft.com/office/drawing/2014/main" id="{9825A10C-9A69-03C8-1AE6-A0FE9236B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20" y="4432137"/>
            <a:ext cx="503620" cy="5058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8" name="Google Shape;508;p41">
            <a:extLst>
              <a:ext uri="{FF2B5EF4-FFF2-40B4-BE49-F238E27FC236}">
                <a16:creationId xmlns:a16="http://schemas.microsoft.com/office/drawing/2014/main" id="{7855B13F-DA40-606C-6082-F88D908FAECE}"/>
              </a:ext>
            </a:extLst>
          </p:cNvPr>
          <p:cNvSpPr txBox="1">
            <a:spLocks/>
          </p:cNvSpPr>
          <p:nvPr/>
        </p:nvSpPr>
        <p:spPr>
          <a:xfrm>
            <a:off x="884312" y="1219822"/>
            <a:ext cx="3907500" cy="34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tel Sans"/>
              <a:buNone/>
              <a:defRPr sz="3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endParaRPr lang="en" sz="1400" dirty="0"/>
          </a:p>
        </p:txBody>
      </p:sp>
      <p:sp>
        <p:nvSpPr>
          <p:cNvPr id="29" name="Google Shape;509;p41">
            <a:extLst>
              <a:ext uri="{FF2B5EF4-FFF2-40B4-BE49-F238E27FC236}">
                <a16:creationId xmlns:a16="http://schemas.microsoft.com/office/drawing/2014/main" id="{8FD64A57-F376-C997-7AE2-D29DA1E830C8}"/>
              </a:ext>
            </a:extLst>
          </p:cNvPr>
          <p:cNvSpPr txBox="1">
            <a:spLocks/>
          </p:cNvSpPr>
          <p:nvPr/>
        </p:nvSpPr>
        <p:spPr>
          <a:xfrm>
            <a:off x="884316" y="3717677"/>
            <a:ext cx="4304812" cy="30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1100" dirty="0"/>
              <a:t>IBM Watson, Google Cloud</a:t>
            </a:r>
            <a:endParaRPr lang="en-IN" sz="1100" dirty="0"/>
          </a:p>
        </p:txBody>
      </p:sp>
      <p:sp>
        <p:nvSpPr>
          <p:cNvPr id="30" name="Google Shape;508;p41">
            <a:extLst>
              <a:ext uri="{FF2B5EF4-FFF2-40B4-BE49-F238E27FC236}">
                <a16:creationId xmlns:a16="http://schemas.microsoft.com/office/drawing/2014/main" id="{E343C0B4-AC35-DEAB-7244-DDDAD61B6588}"/>
              </a:ext>
            </a:extLst>
          </p:cNvPr>
          <p:cNvSpPr txBox="1">
            <a:spLocks/>
          </p:cNvSpPr>
          <p:nvPr/>
        </p:nvSpPr>
        <p:spPr>
          <a:xfrm>
            <a:off x="884316" y="1865823"/>
            <a:ext cx="5440118" cy="375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tel Sans"/>
              <a:buNone/>
              <a:defRPr sz="3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r>
              <a:rPr lang="en-US" sz="1400" dirty="0"/>
              <a:t>Social Media Monitoring</a:t>
            </a:r>
            <a:endParaRPr lang="en" sz="1400" dirty="0"/>
          </a:p>
        </p:txBody>
      </p:sp>
      <p:sp>
        <p:nvSpPr>
          <p:cNvPr id="31" name="Google Shape;509;p41">
            <a:extLst>
              <a:ext uri="{FF2B5EF4-FFF2-40B4-BE49-F238E27FC236}">
                <a16:creationId xmlns:a16="http://schemas.microsoft.com/office/drawing/2014/main" id="{BF582130-2D07-77CB-B8F0-4054BF961E11}"/>
              </a:ext>
            </a:extLst>
          </p:cNvPr>
          <p:cNvSpPr txBox="1">
            <a:spLocks/>
          </p:cNvSpPr>
          <p:nvPr/>
        </p:nvSpPr>
        <p:spPr>
          <a:xfrm>
            <a:off x="884316" y="2038741"/>
            <a:ext cx="4304812" cy="31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IN" sz="1100" dirty="0"/>
              <a:t>Hootsuite, </a:t>
            </a:r>
            <a:r>
              <a:rPr lang="en-IN" sz="1100" dirty="0" err="1"/>
              <a:t>Brandwatch</a:t>
            </a:r>
            <a:endParaRPr lang="en-IN" sz="1100" dirty="0"/>
          </a:p>
        </p:txBody>
      </p:sp>
      <p:cxnSp>
        <p:nvCxnSpPr>
          <p:cNvPr id="32" name="Google Shape;513;p41">
            <a:extLst>
              <a:ext uri="{FF2B5EF4-FFF2-40B4-BE49-F238E27FC236}">
                <a16:creationId xmlns:a16="http://schemas.microsoft.com/office/drawing/2014/main" id="{863EA1F8-3747-0A18-F836-0C7060A58F93}"/>
              </a:ext>
            </a:extLst>
          </p:cNvPr>
          <p:cNvCxnSpPr/>
          <p:nvPr/>
        </p:nvCxnSpPr>
        <p:spPr>
          <a:xfrm>
            <a:off x="973938" y="2466975"/>
            <a:ext cx="216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508;p41">
            <a:extLst>
              <a:ext uri="{FF2B5EF4-FFF2-40B4-BE49-F238E27FC236}">
                <a16:creationId xmlns:a16="http://schemas.microsoft.com/office/drawing/2014/main" id="{B6DD4F8D-0D6B-C64E-01FC-63E06FA881E1}"/>
              </a:ext>
            </a:extLst>
          </p:cNvPr>
          <p:cNvSpPr txBox="1">
            <a:spLocks/>
          </p:cNvSpPr>
          <p:nvPr/>
        </p:nvSpPr>
        <p:spPr>
          <a:xfrm>
            <a:off x="853350" y="2619270"/>
            <a:ext cx="5440118" cy="521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tel Sans"/>
              <a:buNone/>
              <a:defRPr sz="3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r>
              <a:rPr lang="en-US" sz="1400" dirty="0"/>
              <a:t>Mental health Chatbot</a:t>
            </a:r>
            <a:endParaRPr lang="en" sz="1400" dirty="0"/>
          </a:p>
        </p:txBody>
      </p:sp>
      <p:sp>
        <p:nvSpPr>
          <p:cNvPr id="42" name="Google Shape;509;p41">
            <a:extLst>
              <a:ext uri="{FF2B5EF4-FFF2-40B4-BE49-F238E27FC236}">
                <a16:creationId xmlns:a16="http://schemas.microsoft.com/office/drawing/2014/main" id="{7DB20D5F-BCDE-28EE-DCC2-36B925BD6867}"/>
              </a:ext>
            </a:extLst>
          </p:cNvPr>
          <p:cNvSpPr txBox="1">
            <a:spLocks/>
          </p:cNvSpPr>
          <p:nvPr/>
        </p:nvSpPr>
        <p:spPr>
          <a:xfrm>
            <a:off x="853350" y="2938124"/>
            <a:ext cx="4304812" cy="31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IN" sz="1100" dirty="0" err="1"/>
              <a:t>Webot</a:t>
            </a:r>
            <a:r>
              <a:rPr lang="en-IN" sz="1100" dirty="0"/>
              <a:t> Health</a:t>
            </a:r>
          </a:p>
        </p:txBody>
      </p:sp>
      <p:cxnSp>
        <p:nvCxnSpPr>
          <p:cNvPr id="43" name="Google Shape;513;p41">
            <a:extLst>
              <a:ext uri="{FF2B5EF4-FFF2-40B4-BE49-F238E27FC236}">
                <a16:creationId xmlns:a16="http://schemas.microsoft.com/office/drawing/2014/main" id="{E509907E-3A3B-7F10-2FC0-8FD15BB430CD}"/>
              </a:ext>
            </a:extLst>
          </p:cNvPr>
          <p:cNvCxnSpPr/>
          <p:nvPr/>
        </p:nvCxnSpPr>
        <p:spPr>
          <a:xfrm>
            <a:off x="942972" y="3318733"/>
            <a:ext cx="216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Google Shape;508;p41">
            <a:extLst>
              <a:ext uri="{FF2B5EF4-FFF2-40B4-BE49-F238E27FC236}">
                <a16:creationId xmlns:a16="http://schemas.microsoft.com/office/drawing/2014/main" id="{B17E2F97-BF98-5142-1637-D752645DD738}"/>
              </a:ext>
            </a:extLst>
          </p:cNvPr>
          <p:cNvSpPr txBox="1">
            <a:spLocks/>
          </p:cNvSpPr>
          <p:nvPr/>
        </p:nvSpPr>
        <p:spPr>
          <a:xfrm>
            <a:off x="884316" y="4039061"/>
            <a:ext cx="5440118" cy="37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tel Sans"/>
              <a:buNone/>
              <a:defRPr sz="3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endParaRPr lang="e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D405A9-61A9-BA14-D5BF-2E05DAAD30D7}"/>
              </a:ext>
            </a:extLst>
          </p:cNvPr>
          <p:cNvSpPr txBox="1"/>
          <p:nvPr/>
        </p:nvSpPr>
        <p:spPr>
          <a:xfrm>
            <a:off x="849062" y="3491052"/>
            <a:ext cx="5572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/>
              <a:t>Text Sentiment Analysis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CA8FE1-C3A9-61E9-43EF-5EF6C2F7F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351" y="1392778"/>
            <a:ext cx="2723211" cy="10820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8D32B6-991F-AACF-70EF-8A5E96DDE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7216" y="2474848"/>
            <a:ext cx="2731949" cy="9538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BFBC09-150B-1304-D802-7AE47F29EA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7215" y="3386646"/>
            <a:ext cx="2731949" cy="113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29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750"/>
                            </p:stCondLst>
                            <p:childTnLst>
                              <p:par>
                                <p:cTn id="49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250"/>
                            </p:stCondLst>
                            <p:childTnLst>
                              <p:par>
                                <p:cTn id="53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750"/>
                            </p:stCondLst>
                            <p:childTnLst>
                              <p:par>
                                <p:cTn id="57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250"/>
                            </p:stCondLst>
                            <p:childTnLst>
                              <p:par>
                                <p:cTn id="61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750"/>
                            </p:stCondLst>
                            <p:childTnLst>
                              <p:par>
                                <p:cTn id="65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250"/>
                            </p:stCondLst>
                            <p:childTnLst>
                              <p:par>
                                <p:cTn id="69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750"/>
                            </p:stCondLst>
                            <p:childTnLst>
                              <p:par>
                                <p:cTn id="73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250"/>
                            </p:stCondLst>
                            <p:childTnLst>
                              <p:par>
                                <p:cTn id="77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750"/>
                            </p:stCondLst>
                            <p:childTnLst>
                              <p:par>
                                <p:cTn id="81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" grpId="0" animBg="1"/>
      <p:bldP spid="443" grpId="0" animBg="1"/>
      <p:bldP spid="444" grpId="0" animBg="1"/>
      <p:bldP spid="445" grpId="0" animBg="1"/>
      <p:bldP spid="446" grpId="0" animBg="1"/>
      <p:bldP spid="447" grpId="0" animBg="1"/>
      <p:bldP spid="448" grpId="0" animBg="1"/>
      <p:bldP spid="449" grpId="0" animBg="1"/>
      <p:bldP spid="450" grpId="0" animBg="1"/>
      <p:bldP spid="451" grpId="0" animBg="1"/>
      <p:bldP spid="452" grpId="0" animBg="1"/>
      <p:bldP spid="453" grpId="0" animBg="1"/>
      <p:bldP spid="454" grpId="0" animBg="1"/>
      <p:bldP spid="455" grpId="0" animBg="1"/>
      <p:bldP spid="456" grpId="0" animBg="1"/>
      <p:bldP spid="457" grpId="0" animBg="1"/>
      <p:bldP spid="458" grpId="0" animBg="1"/>
      <p:bldP spid="459" grpId="0" animBg="1"/>
      <p:bldP spid="46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4">
          <a:extLst>
            <a:ext uri="{FF2B5EF4-FFF2-40B4-BE49-F238E27FC236}">
              <a16:creationId xmlns:a16="http://schemas.microsoft.com/office/drawing/2014/main" id="{60EA6834-E003-DC46-5E98-856870A21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ith puzzle pieces on their head&#10;&#10;Description automatically generated">
            <a:extLst>
              <a:ext uri="{FF2B5EF4-FFF2-40B4-BE49-F238E27FC236}">
                <a16:creationId xmlns:a16="http://schemas.microsoft.com/office/drawing/2014/main" id="{07D21CA0-E55B-B206-F811-816698AC5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254" y="1341850"/>
            <a:ext cx="3872145" cy="3872145"/>
          </a:xfrm>
          <a:prstGeom prst="rect">
            <a:avLst/>
          </a:prstGeom>
        </p:spPr>
      </p:pic>
      <p:sp>
        <p:nvSpPr>
          <p:cNvPr id="416" name="Google Shape;416;p37">
            <a:extLst>
              <a:ext uri="{FF2B5EF4-FFF2-40B4-BE49-F238E27FC236}">
                <a16:creationId xmlns:a16="http://schemas.microsoft.com/office/drawing/2014/main" id="{1971EEB7-A895-96D5-8DA2-004C31BF03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Disadvantages of Existing tools</a:t>
            </a:r>
            <a:endParaRPr dirty="0"/>
          </a:p>
        </p:txBody>
      </p:sp>
      <p:sp>
        <p:nvSpPr>
          <p:cNvPr id="417" name="Google Shape;417;p37">
            <a:extLst>
              <a:ext uri="{FF2B5EF4-FFF2-40B4-BE49-F238E27FC236}">
                <a16:creationId xmlns:a16="http://schemas.microsoft.com/office/drawing/2014/main" id="{644F3740-2F7B-E987-A2D1-F758C701BC0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62050"/>
            <a:ext cx="4544150" cy="35944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Lack of Specificity</a:t>
            </a:r>
          </a:p>
          <a:p>
            <a:pPr marL="0" indent="0"/>
            <a:r>
              <a:rPr lang="en-US" sz="1100" dirty="0"/>
              <a:t>     Most tools categorize emotions without understanding suicidal     cues. Example: The phrase “I feel so done with life” might register as sadness instead of a critical risk.</a:t>
            </a:r>
          </a:p>
          <a:p>
            <a:pPr marL="0" indent="0" algn="just"/>
            <a:endParaRPr lang="en-US" sz="1100" dirty="0"/>
          </a:p>
          <a:p>
            <a:pPr marL="0" indent="0"/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User Dependency: </a:t>
            </a:r>
            <a:r>
              <a:rPr lang="en-US" sz="1100" dirty="0"/>
              <a:t>Tools rely on users initiating help or interaction. Many in crisis suffer silently and do not actively seek help.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0" indent="0"/>
            <a:endParaRPr lang="en-US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Delayed Responses: </a:t>
            </a:r>
            <a:r>
              <a:rPr lang="en-US" sz="1100" dirty="0"/>
              <a:t>Tools often work retrospectively or with delays, losing the opportunity for timely intervention</a:t>
            </a:r>
          </a:p>
          <a:p>
            <a:pPr marL="0" indent="0"/>
            <a:endParaRPr lang="en-US" sz="1100" b="1" dirty="0">
              <a:latin typeface="Lexend Light"/>
            </a:endParaRPr>
          </a:p>
          <a:p>
            <a:pPr marL="0" indent="0"/>
            <a:endParaRPr lang="en-US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High False Positives and Negatives</a:t>
            </a:r>
            <a:r>
              <a:rPr lang="en-US" sz="1100" dirty="0"/>
              <a:t>: General sentiment analysis can misinterpret benign posts or miss subtle cries for help.</a:t>
            </a:r>
          </a:p>
          <a:p>
            <a:pPr marL="0" indent="0"/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b="1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100" dirty="0"/>
          </a:p>
        </p:txBody>
      </p:sp>
      <p:cxnSp>
        <p:nvCxnSpPr>
          <p:cNvPr id="2" name="Google Shape;366;p32">
            <a:extLst>
              <a:ext uri="{FF2B5EF4-FFF2-40B4-BE49-F238E27FC236}">
                <a16:creationId xmlns:a16="http://schemas.microsoft.com/office/drawing/2014/main" id="{0686F80B-D32F-140D-1D89-A7E7FA56B128}"/>
              </a:ext>
            </a:extLst>
          </p:cNvPr>
          <p:cNvCxnSpPr/>
          <p:nvPr/>
        </p:nvCxnSpPr>
        <p:spPr>
          <a:xfrm>
            <a:off x="777695" y="976820"/>
            <a:ext cx="355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red and grey logo&#10;&#10;Description automatically generated">
            <a:extLst>
              <a:ext uri="{FF2B5EF4-FFF2-40B4-BE49-F238E27FC236}">
                <a16:creationId xmlns:a16="http://schemas.microsoft.com/office/drawing/2014/main" id="{8393D6E4-8D3C-B58F-A8E9-58E91AE9C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20" y="4432137"/>
            <a:ext cx="503620" cy="5058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97295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4">
          <a:extLst>
            <a:ext uri="{FF2B5EF4-FFF2-40B4-BE49-F238E27FC236}">
              <a16:creationId xmlns:a16="http://schemas.microsoft.com/office/drawing/2014/main" id="{C59CF8BA-17F5-664D-4E0F-854907AD0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7">
            <a:extLst>
              <a:ext uri="{FF2B5EF4-FFF2-40B4-BE49-F238E27FC236}">
                <a16:creationId xmlns:a16="http://schemas.microsoft.com/office/drawing/2014/main" id="{6052A6B9-CA06-9C30-4855-EBDA3FFB1A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Model</a:t>
            </a:r>
            <a:endParaRPr dirty="0"/>
          </a:p>
        </p:txBody>
      </p:sp>
      <p:sp>
        <p:nvSpPr>
          <p:cNvPr id="417" name="Google Shape;417;p37">
            <a:extLst>
              <a:ext uri="{FF2B5EF4-FFF2-40B4-BE49-F238E27FC236}">
                <a16:creationId xmlns:a16="http://schemas.microsoft.com/office/drawing/2014/main" id="{1E3367D7-0BCF-E4FA-D52C-A769C6F4815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62050"/>
            <a:ext cx="4544150" cy="35944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b="1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100" dirty="0"/>
          </a:p>
        </p:txBody>
      </p:sp>
      <p:cxnSp>
        <p:nvCxnSpPr>
          <p:cNvPr id="2" name="Google Shape;366;p32">
            <a:extLst>
              <a:ext uri="{FF2B5EF4-FFF2-40B4-BE49-F238E27FC236}">
                <a16:creationId xmlns:a16="http://schemas.microsoft.com/office/drawing/2014/main" id="{B11DBF27-9F0E-95AE-CE40-C78443FF8904}"/>
              </a:ext>
            </a:extLst>
          </p:cNvPr>
          <p:cNvCxnSpPr/>
          <p:nvPr/>
        </p:nvCxnSpPr>
        <p:spPr>
          <a:xfrm>
            <a:off x="777695" y="976820"/>
            <a:ext cx="355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red and grey logo&#10;&#10;Description automatically generated">
            <a:extLst>
              <a:ext uri="{FF2B5EF4-FFF2-40B4-BE49-F238E27FC236}">
                <a16:creationId xmlns:a16="http://schemas.microsoft.com/office/drawing/2014/main" id="{C43A6808-C079-8537-3D74-D5BF4C582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20" y="4432137"/>
            <a:ext cx="503620" cy="5058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3E190B-C861-BC0A-7DBF-0AD5B55FD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009" y="1162050"/>
            <a:ext cx="7332991" cy="359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43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4">
          <a:extLst>
            <a:ext uri="{FF2B5EF4-FFF2-40B4-BE49-F238E27FC236}">
              <a16:creationId xmlns:a16="http://schemas.microsoft.com/office/drawing/2014/main" id="{48776C66-E9B8-0BAE-5A39-431A20C79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ith puzzle pieces on their head&#10;&#10;Description automatically generated">
            <a:extLst>
              <a:ext uri="{FF2B5EF4-FFF2-40B4-BE49-F238E27FC236}">
                <a16:creationId xmlns:a16="http://schemas.microsoft.com/office/drawing/2014/main" id="{21C9F114-C7B2-EFFD-4E1D-9D8692A54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254" y="1341850"/>
            <a:ext cx="3872145" cy="3872145"/>
          </a:xfrm>
          <a:prstGeom prst="rect">
            <a:avLst/>
          </a:prstGeom>
        </p:spPr>
      </p:pic>
      <p:sp>
        <p:nvSpPr>
          <p:cNvPr id="416" name="Google Shape;416;p37">
            <a:extLst>
              <a:ext uri="{FF2B5EF4-FFF2-40B4-BE49-F238E27FC236}">
                <a16:creationId xmlns:a16="http://schemas.microsoft.com/office/drawing/2014/main" id="{FF8A03BE-130A-8B6F-4375-84B56A42CE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Advantages of the selected Models </a:t>
            </a:r>
            <a:endParaRPr dirty="0"/>
          </a:p>
        </p:txBody>
      </p:sp>
      <p:sp>
        <p:nvSpPr>
          <p:cNvPr id="417" name="Google Shape;417;p37">
            <a:extLst>
              <a:ext uri="{FF2B5EF4-FFF2-40B4-BE49-F238E27FC236}">
                <a16:creationId xmlns:a16="http://schemas.microsoft.com/office/drawing/2014/main" id="{136F2FAC-FB72-E85B-E316-71B5A2BD16B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017726"/>
            <a:ext cx="4569550" cy="37387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600" b="1" dirty="0"/>
              <a:t>Machine Learning Models</a:t>
            </a:r>
          </a:p>
          <a:p>
            <a:pPr marL="0" indent="0"/>
            <a:endParaRPr lang="en-US" sz="16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Logistic Regression</a:t>
            </a:r>
            <a:r>
              <a:rPr lang="en-US" sz="1100" dirty="0"/>
              <a:t>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Establishes a simple and interpretable baseline.</a:t>
            </a:r>
          </a:p>
          <a:p>
            <a:pPr marL="0" indent="0"/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KNN</a:t>
            </a:r>
            <a:r>
              <a:rPr lang="en-US" sz="1100" b="1" dirty="0"/>
              <a:t>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insights by comparing text to similar high-risk cases</a:t>
            </a:r>
          </a:p>
          <a:p>
            <a:pPr marL="0" indent="0"/>
            <a:endParaRPr lang="en-US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Random Forest: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complex relationships for better accuracy.</a:t>
            </a:r>
            <a:endParaRPr lang="en-US" sz="1100" b="1" dirty="0"/>
          </a:p>
          <a:p>
            <a:pPr marL="0" indent="0"/>
            <a:endParaRPr lang="en-US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Naïve Bayes</a:t>
            </a:r>
            <a:r>
              <a:rPr lang="en-US" sz="1100" dirty="0"/>
              <a:t>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and quick, ideal for text classification</a:t>
            </a:r>
          </a:p>
          <a:p>
            <a:pPr marL="0" indent="0"/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Deep Learning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100" b="1" dirty="0" err="1"/>
              <a:t>BiLSTM</a:t>
            </a:r>
            <a:r>
              <a:rPr lang="en-US" sz="1100" b="1" dirty="0"/>
              <a:t>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Captures context and sequence in the text, crucial for understanding suicidal cues.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Recognizes the shift in tone and recurring patterns indicating distress.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b="1" dirty="0"/>
          </a:p>
        </p:txBody>
      </p:sp>
      <p:cxnSp>
        <p:nvCxnSpPr>
          <p:cNvPr id="2" name="Google Shape;366;p32">
            <a:extLst>
              <a:ext uri="{FF2B5EF4-FFF2-40B4-BE49-F238E27FC236}">
                <a16:creationId xmlns:a16="http://schemas.microsoft.com/office/drawing/2014/main" id="{6CC2BB30-A4CB-A725-121A-996C224FFA18}"/>
              </a:ext>
            </a:extLst>
          </p:cNvPr>
          <p:cNvCxnSpPr/>
          <p:nvPr/>
        </p:nvCxnSpPr>
        <p:spPr>
          <a:xfrm>
            <a:off x="777695" y="976820"/>
            <a:ext cx="355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red and grey logo&#10;&#10;Description automatically generated">
            <a:extLst>
              <a:ext uri="{FF2B5EF4-FFF2-40B4-BE49-F238E27FC236}">
                <a16:creationId xmlns:a16="http://schemas.microsoft.com/office/drawing/2014/main" id="{4AB7E239-1F4B-E992-A57A-EC8046428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20" y="4432137"/>
            <a:ext cx="503620" cy="5058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1723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8">
          <a:extLst>
            <a:ext uri="{FF2B5EF4-FFF2-40B4-BE49-F238E27FC236}">
              <a16:creationId xmlns:a16="http://schemas.microsoft.com/office/drawing/2014/main" id="{EDF497BC-1C15-9EB3-4CB1-C04FAA386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">
            <a:extLst>
              <a:ext uri="{FF2B5EF4-FFF2-40B4-BE49-F238E27FC236}">
                <a16:creationId xmlns:a16="http://schemas.microsoft.com/office/drawing/2014/main" id="{B4BC7DDE-E270-DA37-3CCE-40C2391A28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30699" y="3622550"/>
            <a:ext cx="5208526" cy="9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Dataset Overview</a:t>
            </a:r>
            <a:endParaRPr sz="4400" dirty="0"/>
          </a:p>
        </p:txBody>
      </p:sp>
      <p:sp>
        <p:nvSpPr>
          <p:cNvPr id="400" name="Google Shape;400;p35">
            <a:extLst>
              <a:ext uri="{FF2B5EF4-FFF2-40B4-BE49-F238E27FC236}">
                <a16:creationId xmlns:a16="http://schemas.microsoft.com/office/drawing/2014/main" id="{039F346C-FDB0-9F76-EA6D-46756DE7AD4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30700" y="2448750"/>
            <a:ext cx="111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402" name="Google Shape;402;p35">
            <a:extLst>
              <a:ext uri="{FF2B5EF4-FFF2-40B4-BE49-F238E27FC236}">
                <a16:creationId xmlns:a16="http://schemas.microsoft.com/office/drawing/2014/main" id="{9059B5C0-CA4B-8BFC-79BA-B8F7599CDB5D}"/>
              </a:ext>
            </a:extLst>
          </p:cNvPr>
          <p:cNvCxnSpPr/>
          <p:nvPr/>
        </p:nvCxnSpPr>
        <p:spPr>
          <a:xfrm>
            <a:off x="3855100" y="3488900"/>
            <a:ext cx="457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3" name="Google Shape;403;p35">
            <a:extLst>
              <a:ext uri="{FF2B5EF4-FFF2-40B4-BE49-F238E27FC236}">
                <a16:creationId xmlns:a16="http://schemas.microsoft.com/office/drawing/2014/main" id="{E0911D47-EFB6-6914-A019-5557BA4A1763}"/>
              </a:ext>
            </a:extLst>
          </p:cNvPr>
          <p:cNvSpPr/>
          <p:nvPr/>
        </p:nvSpPr>
        <p:spPr>
          <a:xfrm>
            <a:off x="6797069" y="840268"/>
            <a:ext cx="1317250" cy="724587"/>
          </a:xfrm>
          <a:custGeom>
            <a:avLst/>
            <a:gdLst/>
            <a:ahLst/>
            <a:cxnLst/>
            <a:rect l="l" t="t" r="r" b="b"/>
            <a:pathLst>
              <a:path w="818" h="450" extrusionOk="0">
                <a:moveTo>
                  <a:pt x="493" y="139"/>
                </a:moveTo>
                <a:cubicBezTo>
                  <a:pt x="525" y="84"/>
                  <a:pt x="508" y="29"/>
                  <a:pt x="469" y="0"/>
                </a:cubicBezTo>
                <a:lnTo>
                  <a:pt x="634" y="0"/>
                </a:lnTo>
                <a:lnTo>
                  <a:pt x="634" y="168"/>
                </a:lnTo>
                <a:cubicBezTo>
                  <a:pt x="662" y="127"/>
                  <a:pt x="719" y="108"/>
                  <a:pt x="776" y="141"/>
                </a:cubicBezTo>
                <a:cubicBezTo>
                  <a:pt x="786" y="147"/>
                  <a:pt x="795" y="156"/>
                  <a:pt x="801" y="166"/>
                </a:cubicBezTo>
                <a:cubicBezTo>
                  <a:pt x="847" y="245"/>
                  <a:pt x="792" y="325"/>
                  <a:pt x="717" y="325"/>
                </a:cubicBezTo>
                <a:cubicBezTo>
                  <a:pt x="683" y="325"/>
                  <a:pt x="652" y="308"/>
                  <a:pt x="634" y="281"/>
                </a:cubicBezTo>
                <a:lnTo>
                  <a:pt x="634" y="450"/>
                </a:lnTo>
                <a:lnTo>
                  <a:pt x="469" y="450"/>
                </a:lnTo>
                <a:cubicBezTo>
                  <a:pt x="508" y="421"/>
                  <a:pt x="525" y="366"/>
                  <a:pt x="493" y="311"/>
                </a:cubicBezTo>
                <a:cubicBezTo>
                  <a:pt x="487" y="301"/>
                  <a:pt x="478" y="292"/>
                  <a:pt x="468" y="286"/>
                </a:cubicBezTo>
                <a:cubicBezTo>
                  <a:pt x="389" y="240"/>
                  <a:pt x="308" y="295"/>
                  <a:pt x="308" y="370"/>
                </a:cubicBezTo>
                <a:cubicBezTo>
                  <a:pt x="308" y="403"/>
                  <a:pt x="324" y="432"/>
                  <a:pt x="348" y="450"/>
                </a:cubicBezTo>
                <a:lnTo>
                  <a:pt x="184" y="450"/>
                </a:lnTo>
                <a:lnTo>
                  <a:pt x="184" y="281"/>
                </a:lnTo>
                <a:cubicBezTo>
                  <a:pt x="156" y="322"/>
                  <a:pt x="98" y="342"/>
                  <a:pt x="42" y="309"/>
                </a:cubicBezTo>
                <a:cubicBezTo>
                  <a:pt x="32" y="303"/>
                  <a:pt x="23" y="294"/>
                  <a:pt x="17" y="284"/>
                </a:cubicBezTo>
                <a:cubicBezTo>
                  <a:pt x="-29" y="205"/>
                  <a:pt x="26" y="124"/>
                  <a:pt x="100" y="124"/>
                </a:cubicBezTo>
                <a:cubicBezTo>
                  <a:pt x="135" y="124"/>
                  <a:pt x="166" y="142"/>
                  <a:pt x="184" y="168"/>
                </a:cubicBezTo>
                <a:lnTo>
                  <a:pt x="184" y="0"/>
                </a:lnTo>
                <a:lnTo>
                  <a:pt x="348" y="0"/>
                </a:lnTo>
                <a:cubicBezTo>
                  <a:pt x="324" y="18"/>
                  <a:pt x="308" y="47"/>
                  <a:pt x="308" y="80"/>
                </a:cubicBezTo>
                <a:cubicBezTo>
                  <a:pt x="308" y="154"/>
                  <a:pt x="389" y="210"/>
                  <a:pt x="468" y="164"/>
                </a:cubicBezTo>
                <a:cubicBezTo>
                  <a:pt x="478" y="158"/>
                  <a:pt x="487" y="149"/>
                  <a:pt x="493" y="13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 descr="A red and grey logo&#10;&#10;Description automatically generated">
            <a:extLst>
              <a:ext uri="{FF2B5EF4-FFF2-40B4-BE49-F238E27FC236}">
                <a16:creationId xmlns:a16="http://schemas.microsoft.com/office/drawing/2014/main" id="{1961DCC6-6FB2-CAD5-630D-922F66229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070" y="2120312"/>
            <a:ext cx="1362466" cy="13685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86412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4">
          <a:extLst>
            <a:ext uri="{FF2B5EF4-FFF2-40B4-BE49-F238E27FC236}">
              <a16:creationId xmlns:a16="http://schemas.microsoft.com/office/drawing/2014/main" id="{A780C56A-BE64-4051-B28B-F650548A2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logo with blue and orange text&#10;&#10;Description automatically generated">
            <a:extLst>
              <a:ext uri="{FF2B5EF4-FFF2-40B4-BE49-F238E27FC236}">
                <a16:creationId xmlns:a16="http://schemas.microsoft.com/office/drawing/2014/main" id="{AE6EA5A0-1EE1-B9FD-2AF1-DF4BFE84E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744" y="1380255"/>
            <a:ext cx="794023" cy="794023"/>
          </a:xfrm>
          <a:prstGeom prst="rect">
            <a:avLst/>
          </a:prstGeom>
        </p:spPr>
      </p:pic>
      <p:pic>
        <p:nvPicPr>
          <p:cNvPr id="5" name="Picture 4" descr="A person with puzzle pieces on their head&#10;&#10;Description automatically generated">
            <a:extLst>
              <a:ext uri="{FF2B5EF4-FFF2-40B4-BE49-F238E27FC236}">
                <a16:creationId xmlns:a16="http://schemas.microsoft.com/office/drawing/2014/main" id="{3FA26D5F-B0EE-A87E-BDBB-88E2017A6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254" y="1341850"/>
            <a:ext cx="3872145" cy="3872145"/>
          </a:xfrm>
          <a:prstGeom prst="rect">
            <a:avLst/>
          </a:prstGeom>
        </p:spPr>
      </p:pic>
      <p:sp>
        <p:nvSpPr>
          <p:cNvPr id="415" name="Google Shape;415;p37">
            <a:extLst>
              <a:ext uri="{FF2B5EF4-FFF2-40B4-BE49-F238E27FC236}">
                <a16:creationId xmlns:a16="http://schemas.microsoft.com/office/drawing/2014/main" id="{5448DA48-48FC-C732-09A0-428B48159CC8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20000" y="3234895"/>
            <a:ext cx="46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Purpose</a:t>
            </a:r>
            <a:endParaRPr dirty="0"/>
          </a:p>
        </p:txBody>
      </p:sp>
      <p:sp>
        <p:nvSpPr>
          <p:cNvPr id="416" name="Google Shape;416;p37">
            <a:extLst>
              <a:ext uri="{FF2B5EF4-FFF2-40B4-BE49-F238E27FC236}">
                <a16:creationId xmlns:a16="http://schemas.microsoft.com/office/drawing/2014/main" id="{347BE141-F1F3-FE5B-0889-E51EE881F7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About</a:t>
            </a:r>
            <a:endParaRPr dirty="0"/>
          </a:p>
        </p:txBody>
      </p:sp>
      <p:sp>
        <p:nvSpPr>
          <p:cNvPr id="417" name="Google Shape;417;p37">
            <a:extLst>
              <a:ext uri="{FF2B5EF4-FFF2-40B4-BE49-F238E27FC236}">
                <a16:creationId xmlns:a16="http://schemas.microsoft.com/office/drawing/2014/main" id="{D9D45160-18B5-CF57-7E6F-69AE2E45E91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779977"/>
            <a:ext cx="4605600" cy="9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Enable machine learning models to detect language patterns linked to suicidal ideation.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Support mental health initiatives and suicide prevention efforts.</a:t>
            </a:r>
            <a:endParaRPr sz="1100" dirty="0"/>
          </a:p>
        </p:txBody>
      </p:sp>
      <p:sp>
        <p:nvSpPr>
          <p:cNvPr id="419" name="Google Shape;419;p37">
            <a:extLst>
              <a:ext uri="{FF2B5EF4-FFF2-40B4-BE49-F238E27FC236}">
                <a16:creationId xmlns:a16="http://schemas.microsoft.com/office/drawing/2014/main" id="{19BDDBDF-9827-E98F-02C2-0D18B4080739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20000" y="998950"/>
            <a:ext cx="46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</a:t>
            </a:r>
            <a:endParaRPr dirty="0"/>
          </a:p>
        </p:txBody>
      </p:sp>
      <p:cxnSp>
        <p:nvCxnSpPr>
          <p:cNvPr id="2" name="Google Shape;366;p32">
            <a:extLst>
              <a:ext uri="{FF2B5EF4-FFF2-40B4-BE49-F238E27FC236}">
                <a16:creationId xmlns:a16="http://schemas.microsoft.com/office/drawing/2014/main" id="{8C481698-79D1-EFC0-D6DC-D736B0D54A91}"/>
              </a:ext>
            </a:extLst>
          </p:cNvPr>
          <p:cNvCxnSpPr/>
          <p:nvPr/>
        </p:nvCxnSpPr>
        <p:spPr>
          <a:xfrm>
            <a:off x="777695" y="976820"/>
            <a:ext cx="355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red and grey logo&#10;&#10;Description automatically generated">
            <a:extLst>
              <a:ext uri="{FF2B5EF4-FFF2-40B4-BE49-F238E27FC236}">
                <a16:creationId xmlns:a16="http://schemas.microsoft.com/office/drawing/2014/main" id="{506C858A-3C31-532D-CC37-2AE16AAB67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20" y="4432137"/>
            <a:ext cx="503620" cy="5058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 descr="A logo of a cartoon character&#10;&#10;Description automatically generated">
            <a:extLst>
              <a:ext uri="{FF2B5EF4-FFF2-40B4-BE49-F238E27FC236}">
                <a16:creationId xmlns:a16="http://schemas.microsoft.com/office/drawing/2014/main" id="{92917747-CBB2-30DB-7EA4-03CD88F248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5886" y="1548691"/>
            <a:ext cx="485721" cy="45714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41415A-9B11-A858-55E3-5751557CF58B}"/>
              </a:ext>
            </a:extLst>
          </p:cNvPr>
          <p:cNvCxnSpPr/>
          <p:nvPr/>
        </p:nvCxnSpPr>
        <p:spPr>
          <a:xfrm>
            <a:off x="2171700" y="1777265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01B4386-23F9-97E3-CB8E-512DF330B142}"/>
              </a:ext>
            </a:extLst>
          </p:cNvPr>
          <p:cNvSpPr txBox="1"/>
          <p:nvPr/>
        </p:nvSpPr>
        <p:spPr>
          <a:xfrm>
            <a:off x="1065347" y="2066358"/>
            <a:ext cx="11358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Pushshift API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AD3FDD-A7C9-3921-1C4C-767738E9862A}"/>
              </a:ext>
            </a:extLst>
          </p:cNvPr>
          <p:cNvSpPr txBox="1"/>
          <p:nvPr/>
        </p:nvSpPr>
        <p:spPr>
          <a:xfrm>
            <a:off x="3038822" y="2027801"/>
            <a:ext cx="6187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Reddit</a:t>
            </a:r>
          </a:p>
        </p:txBody>
      </p:sp>
      <p:sp>
        <p:nvSpPr>
          <p:cNvPr id="15" name="Google Shape;417;p37">
            <a:extLst>
              <a:ext uri="{FF2B5EF4-FFF2-40B4-BE49-F238E27FC236}">
                <a16:creationId xmlns:a16="http://schemas.microsoft.com/office/drawing/2014/main" id="{AAD09E6E-B5D4-56D7-5A4F-0156DCFBE9DC}"/>
              </a:ext>
            </a:extLst>
          </p:cNvPr>
          <p:cNvSpPr txBox="1">
            <a:spLocks/>
          </p:cNvSpPr>
          <p:nvPr/>
        </p:nvSpPr>
        <p:spPr>
          <a:xfrm>
            <a:off x="777695" y="2274723"/>
            <a:ext cx="4889680" cy="646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b="1" dirty="0"/>
              <a:t>Reddit posts (2008–2021)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SuicideWatch</a:t>
            </a:r>
            <a:r>
              <a:rPr lang="en-US" sz="1100" dirty="0"/>
              <a:t>: Posts expressing suicidal thoughts or seeking help (suicidal).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r/teenagers:</a:t>
            </a:r>
            <a:r>
              <a:rPr lang="en-US" sz="1100" dirty="0"/>
              <a:t> Non-suicidal posts for balanced comparison.</a:t>
            </a:r>
          </a:p>
        </p:txBody>
      </p:sp>
    </p:spTree>
    <p:extLst>
      <p:ext uri="{BB962C8B-B14F-4D97-AF65-F5344CB8AC3E}">
        <p14:creationId xmlns:p14="http://schemas.microsoft.com/office/powerpoint/2010/main" val="2429887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4">
          <a:extLst>
            <a:ext uri="{FF2B5EF4-FFF2-40B4-BE49-F238E27FC236}">
              <a16:creationId xmlns:a16="http://schemas.microsoft.com/office/drawing/2014/main" id="{88AA56CF-B69D-690A-F7C3-41063729C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7">
            <a:extLst>
              <a:ext uri="{FF2B5EF4-FFF2-40B4-BE49-F238E27FC236}">
                <a16:creationId xmlns:a16="http://schemas.microsoft.com/office/drawing/2014/main" id="{7F0A5555-1AD1-D288-5ADB-571CE5F6B0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Characteristics</a:t>
            </a:r>
            <a:endParaRPr dirty="0"/>
          </a:p>
        </p:txBody>
      </p:sp>
      <p:cxnSp>
        <p:nvCxnSpPr>
          <p:cNvPr id="2" name="Google Shape;366;p32">
            <a:extLst>
              <a:ext uri="{FF2B5EF4-FFF2-40B4-BE49-F238E27FC236}">
                <a16:creationId xmlns:a16="http://schemas.microsoft.com/office/drawing/2014/main" id="{6DAA4FEE-65B4-D86D-734D-23D45CCF1BAC}"/>
              </a:ext>
            </a:extLst>
          </p:cNvPr>
          <p:cNvCxnSpPr/>
          <p:nvPr/>
        </p:nvCxnSpPr>
        <p:spPr>
          <a:xfrm>
            <a:off x="777695" y="976820"/>
            <a:ext cx="355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red and grey logo&#10;&#10;Description automatically generated">
            <a:extLst>
              <a:ext uri="{FF2B5EF4-FFF2-40B4-BE49-F238E27FC236}">
                <a16:creationId xmlns:a16="http://schemas.microsoft.com/office/drawing/2014/main" id="{04BCE7FD-F9CB-66E6-8C25-001375A22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20" y="4432137"/>
            <a:ext cx="503620" cy="5058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Google Shape;467;p38">
            <a:extLst>
              <a:ext uri="{FF2B5EF4-FFF2-40B4-BE49-F238E27FC236}">
                <a16:creationId xmlns:a16="http://schemas.microsoft.com/office/drawing/2014/main" id="{11ECA11A-9FBF-B8FE-8521-4A3239ABD365}"/>
              </a:ext>
            </a:extLst>
          </p:cNvPr>
          <p:cNvSpPr txBox="1">
            <a:spLocks/>
          </p:cNvSpPr>
          <p:nvPr/>
        </p:nvSpPr>
        <p:spPr>
          <a:xfrm>
            <a:off x="728900" y="2111475"/>
            <a:ext cx="2389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IN" dirty="0"/>
              <a:t>232,074</a:t>
            </a:r>
          </a:p>
        </p:txBody>
      </p:sp>
      <p:sp>
        <p:nvSpPr>
          <p:cNvPr id="13" name="Google Shape;468;p38">
            <a:extLst>
              <a:ext uri="{FF2B5EF4-FFF2-40B4-BE49-F238E27FC236}">
                <a16:creationId xmlns:a16="http://schemas.microsoft.com/office/drawing/2014/main" id="{F12A1B51-9932-A7E5-4D8D-E1D4AB4D514E}"/>
              </a:ext>
            </a:extLst>
          </p:cNvPr>
          <p:cNvSpPr txBox="1">
            <a:spLocks/>
          </p:cNvSpPr>
          <p:nvPr/>
        </p:nvSpPr>
        <p:spPr>
          <a:xfrm rot="16200000">
            <a:off x="1839620" y="2440298"/>
            <a:ext cx="1962149" cy="3977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i="0" dirty="0">
                <a:solidFill>
                  <a:srgbClr val="272829"/>
                </a:solidFill>
                <a:effectLst/>
                <a:latin typeface="Roboto" panose="02000000000000000000" pitchFamily="2" charset="0"/>
              </a:rPr>
              <a:t>Subreddit Breakdown</a:t>
            </a:r>
            <a:endParaRPr lang="en-IN" dirty="0"/>
          </a:p>
        </p:txBody>
      </p:sp>
      <p:sp>
        <p:nvSpPr>
          <p:cNvPr id="14" name="Google Shape;469;p38">
            <a:extLst>
              <a:ext uri="{FF2B5EF4-FFF2-40B4-BE49-F238E27FC236}">
                <a16:creationId xmlns:a16="http://schemas.microsoft.com/office/drawing/2014/main" id="{EAB6EF98-2CCC-6B11-3C55-26A8B2F8674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8900" y="2644450"/>
            <a:ext cx="1109425" cy="394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Total Posts</a:t>
            </a:r>
            <a:endParaRPr dirty="0"/>
          </a:p>
        </p:txBody>
      </p:sp>
      <p:pic>
        <p:nvPicPr>
          <p:cNvPr id="16" name="Picture 15" descr="A person with puzzle pieces on their head&#10;&#10;Description automatically generated">
            <a:extLst>
              <a:ext uri="{FF2B5EF4-FFF2-40B4-BE49-F238E27FC236}">
                <a16:creationId xmlns:a16="http://schemas.microsoft.com/office/drawing/2014/main" id="{1A73EC46-2980-0E04-D461-DBDC8E8A7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254" y="1341850"/>
            <a:ext cx="3872145" cy="387214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40EF20-E16C-A1FA-2451-004743D37B55}"/>
              </a:ext>
            </a:extLst>
          </p:cNvPr>
          <p:cNvCxnSpPr/>
          <p:nvPr/>
        </p:nvCxnSpPr>
        <p:spPr>
          <a:xfrm>
            <a:off x="777695" y="2639175"/>
            <a:ext cx="1860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EF1632-BD9D-88D1-006F-D98B29D6F952}"/>
              </a:ext>
            </a:extLst>
          </p:cNvPr>
          <p:cNvCxnSpPr/>
          <p:nvPr/>
        </p:nvCxnSpPr>
        <p:spPr>
          <a:xfrm>
            <a:off x="2971800" y="1533525"/>
            <a:ext cx="0" cy="234315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6DCF41-B149-6E16-022B-07436533C8E3}"/>
              </a:ext>
            </a:extLst>
          </p:cNvPr>
          <p:cNvCxnSpPr/>
          <p:nvPr/>
        </p:nvCxnSpPr>
        <p:spPr>
          <a:xfrm>
            <a:off x="3118100" y="1658099"/>
            <a:ext cx="587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2239B1-D5C4-D626-7A26-9311BC04CE91}"/>
              </a:ext>
            </a:extLst>
          </p:cNvPr>
          <p:cNvCxnSpPr/>
          <p:nvPr/>
        </p:nvCxnSpPr>
        <p:spPr>
          <a:xfrm>
            <a:off x="3118100" y="2639174"/>
            <a:ext cx="587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6D5E70D-826E-125B-B744-E245D5BED94E}"/>
              </a:ext>
            </a:extLst>
          </p:cNvPr>
          <p:cNvCxnSpPr/>
          <p:nvPr/>
        </p:nvCxnSpPr>
        <p:spPr>
          <a:xfrm>
            <a:off x="3118099" y="3725024"/>
            <a:ext cx="587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oogle Shape;469;p38">
            <a:extLst>
              <a:ext uri="{FF2B5EF4-FFF2-40B4-BE49-F238E27FC236}">
                <a16:creationId xmlns:a16="http://schemas.microsoft.com/office/drawing/2014/main" id="{0433C796-C084-B9E7-D04F-C07DB7E64067}"/>
              </a:ext>
            </a:extLst>
          </p:cNvPr>
          <p:cNvSpPr txBox="1">
            <a:spLocks/>
          </p:cNvSpPr>
          <p:nvPr/>
        </p:nvSpPr>
        <p:spPr>
          <a:xfrm>
            <a:off x="3779482" y="1461087"/>
            <a:ext cx="1430693" cy="39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IN" dirty="0"/>
              <a:t>Suicide ideation</a:t>
            </a:r>
          </a:p>
        </p:txBody>
      </p:sp>
      <p:sp>
        <p:nvSpPr>
          <p:cNvPr id="42" name="Google Shape;469;p38">
            <a:extLst>
              <a:ext uri="{FF2B5EF4-FFF2-40B4-BE49-F238E27FC236}">
                <a16:creationId xmlns:a16="http://schemas.microsoft.com/office/drawing/2014/main" id="{38E142D3-A33E-A91F-A300-0E4D9CD46620}"/>
              </a:ext>
            </a:extLst>
          </p:cNvPr>
          <p:cNvSpPr txBox="1">
            <a:spLocks/>
          </p:cNvSpPr>
          <p:nvPr/>
        </p:nvSpPr>
        <p:spPr>
          <a:xfrm>
            <a:off x="3779482" y="2380763"/>
            <a:ext cx="2389200" cy="39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Depression without explicit suicidal ideation</a:t>
            </a:r>
            <a:endParaRPr lang="en-IN" dirty="0"/>
          </a:p>
        </p:txBody>
      </p:sp>
      <p:sp>
        <p:nvSpPr>
          <p:cNvPr id="43" name="Google Shape;469;p38">
            <a:extLst>
              <a:ext uri="{FF2B5EF4-FFF2-40B4-BE49-F238E27FC236}">
                <a16:creationId xmlns:a16="http://schemas.microsoft.com/office/drawing/2014/main" id="{40EBDB4B-9F79-B404-54F1-51D0A16854CD}"/>
              </a:ext>
            </a:extLst>
          </p:cNvPr>
          <p:cNvSpPr txBox="1">
            <a:spLocks/>
          </p:cNvSpPr>
          <p:nvPr/>
        </p:nvSpPr>
        <p:spPr>
          <a:xfrm>
            <a:off x="3784137" y="3564736"/>
            <a:ext cx="1109425" cy="39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IN" b="0" i="0" dirty="0">
                <a:solidFill>
                  <a:srgbClr val="272829"/>
                </a:solidFill>
                <a:effectLst/>
                <a:latin typeface="Roboto" panose="02000000000000000000" pitchFamily="2" charset="0"/>
              </a:rPr>
              <a:t> Non-suicidal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2096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8">
          <a:extLst>
            <a:ext uri="{FF2B5EF4-FFF2-40B4-BE49-F238E27FC236}">
              <a16:creationId xmlns:a16="http://schemas.microsoft.com/office/drawing/2014/main" id="{BA464DC5-6ED6-7908-663B-50978757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">
            <a:extLst>
              <a:ext uri="{FF2B5EF4-FFF2-40B4-BE49-F238E27FC236}">
                <a16:creationId xmlns:a16="http://schemas.microsoft.com/office/drawing/2014/main" id="{9F108E3A-15BC-BE32-6634-488654154D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30699" y="3622550"/>
            <a:ext cx="5208526" cy="9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Methodology</a:t>
            </a:r>
            <a:endParaRPr sz="4400" dirty="0"/>
          </a:p>
        </p:txBody>
      </p:sp>
      <p:sp>
        <p:nvSpPr>
          <p:cNvPr id="400" name="Google Shape;400;p35">
            <a:extLst>
              <a:ext uri="{FF2B5EF4-FFF2-40B4-BE49-F238E27FC236}">
                <a16:creationId xmlns:a16="http://schemas.microsoft.com/office/drawing/2014/main" id="{E7DD298C-4842-3BD7-A762-FE00E21B5A0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30700" y="2448750"/>
            <a:ext cx="111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402" name="Google Shape;402;p35">
            <a:extLst>
              <a:ext uri="{FF2B5EF4-FFF2-40B4-BE49-F238E27FC236}">
                <a16:creationId xmlns:a16="http://schemas.microsoft.com/office/drawing/2014/main" id="{8F1BEFBC-01C8-131D-7344-5BE9A3F94633}"/>
              </a:ext>
            </a:extLst>
          </p:cNvPr>
          <p:cNvCxnSpPr/>
          <p:nvPr/>
        </p:nvCxnSpPr>
        <p:spPr>
          <a:xfrm>
            <a:off x="3855100" y="3488900"/>
            <a:ext cx="457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3" name="Google Shape;403;p35">
            <a:extLst>
              <a:ext uri="{FF2B5EF4-FFF2-40B4-BE49-F238E27FC236}">
                <a16:creationId xmlns:a16="http://schemas.microsoft.com/office/drawing/2014/main" id="{5E1E6E36-2F8C-D377-6CED-A9BD7B659D26}"/>
              </a:ext>
            </a:extLst>
          </p:cNvPr>
          <p:cNvSpPr/>
          <p:nvPr/>
        </p:nvSpPr>
        <p:spPr>
          <a:xfrm>
            <a:off x="6797069" y="840268"/>
            <a:ext cx="1317250" cy="724587"/>
          </a:xfrm>
          <a:custGeom>
            <a:avLst/>
            <a:gdLst/>
            <a:ahLst/>
            <a:cxnLst/>
            <a:rect l="l" t="t" r="r" b="b"/>
            <a:pathLst>
              <a:path w="818" h="450" extrusionOk="0">
                <a:moveTo>
                  <a:pt x="493" y="139"/>
                </a:moveTo>
                <a:cubicBezTo>
                  <a:pt x="525" y="84"/>
                  <a:pt x="508" y="29"/>
                  <a:pt x="469" y="0"/>
                </a:cubicBezTo>
                <a:lnTo>
                  <a:pt x="634" y="0"/>
                </a:lnTo>
                <a:lnTo>
                  <a:pt x="634" y="168"/>
                </a:lnTo>
                <a:cubicBezTo>
                  <a:pt x="662" y="127"/>
                  <a:pt x="719" y="108"/>
                  <a:pt x="776" y="141"/>
                </a:cubicBezTo>
                <a:cubicBezTo>
                  <a:pt x="786" y="147"/>
                  <a:pt x="795" y="156"/>
                  <a:pt x="801" y="166"/>
                </a:cubicBezTo>
                <a:cubicBezTo>
                  <a:pt x="847" y="245"/>
                  <a:pt x="792" y="325"/>
                  <a:pt x="717" y="325"/>
                </a:cubicBezTo>
                <a:cubicBezTo>
                  <a:pt x="683" y="325"/>
                  <a:pt x="652" y="308"/>
                  <a:pt x="634" y="281"/>
                </a:cubicBezTo>
                <a:lnTo>
                  <a:pt x="634" y="450"/>
                </a:lnTo>
                <a:lnTo>
                  <a:pt x="469" y="450"/>
                </a:lnTo>
                <a:cubicBezTo>
                  <a:pt x="508" y="421"/>
                  <a:pt x="525" y="366"/>
                  <a:pt x="493" y="311"/>
                </a:cubicBezTo>
                <a:cubicBezTo>
                  <a:pt x="487" y="301"/>
                  <a:pt x="478" y="292"/>
                  <a:pt x="468" y="286"/>
                </a:cubicBezTo>
                <a:cubicBezTo>
                  <a:pt x="389" y="240"/>
                  <a:pt x="308" y="295"/>
                  <a:pt x="308" y="370"/>
                </a:cubicBezTo>
                <a:cubicBezTo>
                  <a:pt x="308" y="403"/>
                  <a:pt x="324" y="432"/>
                  <a:pt x="348" y="450"/>
                </a:cubicBezTo>
                <a:lnTo>
                  <a:pt x="184" y="450"/>
                </a:lnTo>
                <a:lnTo>
                  <a:pt x="184" y="281"/>
                </a:lnTo>
                <a:cubicBezTo>
                  <a:pt x="156" y="322"/>
                  <a:pt x="98" y="342"/>
                  <a:pt x="42" y="309"/>
                </a:cubicBezTo>
                <a:cubicBezTo>
                  <a:pt x="32" y="303"/>
                  <a:pt x="23" y="294"/>
                  <a:pt x="17" y="284"/>
                </a:cubicBezTo>
                <a:cubicBezTo>
                  <a:pt x="-29" y="205"/>
                  <a:pt x="26" y="124"/>
                  <a:pt x="100" y="124"/>
                </a:cubicBezTo>
                <a:cubicBezTo>
                  <a:pt x="135" y="124"/>
                  <a:pt x="166" y="142"/>
                  <a:pt x="184" y="168"/>
                </a:cubicBezTo>
                <a:lnTo>
                  <a:pt x="184" y="0"/>
                </a:lnTo>
                <a:lnTo>
                  <a:pt x="348" y="0"/>
                </a:lnTo>
                <a:cubicBezTo>
                  <a:pt x="324" y="18"/>
                  <a:pt x="308" y="47"/>
                  <a:pt x="308" y="80"/>
                </a:cubicBezTo>
                <a:cubicBezTo>
                  <a:pt x="308" y="154"/>
                  <a:pt x="389" y="210"/>
                  <a:pt x="468" y="164"/>
                </a:cubicBezTo>
                <a:cubicBezTo>
                  <a:pt x="478" y="158"/>
                  <a:pt x="487" y="149"/>
                  <a:pt x="493" y="13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 descr="A red and grey logo&#10;&#10;Description automatically generated">
            <a:extLst>
              <a:ext uri="{FF2B5EF4-FFF2-40B4-BE49-F238E27FC236}">
                <a16:creationId xmlns:a16="http://schemas.microsoft.com/office/drawing/2014/main" id="{0AA179D6-8BA2-CE1D-DCF3-4DB6FA153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070" y="2120312"/>
            <a:ext cx="1362466" cy="13685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201035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4">
          <a:extLst>
            <a:ext uri="{FF2B5EF4-FFF2-40B4-BE49-F238E27FC236}">
              <a16:creationId xmlns:a16="http://schemas.microsoft.com/office/drawing/2014/main" id="{250496F6-E6F6-B4E5-1DB3-70A40FBFE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7">
            <a:extLst>
              <a:ext uri="{FF2B5EF4-FFF2-40B4-BE49-F238E27FC236}">
                <a16:creationId xmlns:a16="http://schemas.microsoft.com/office/drawing/2014/main" id="{61EEF5EA-28D2-F1EA-D119-E38FE4AA81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Feature Extraction</a:t>
            </a:r>
            <a:endParaRPr dirty="0"/>
          </a:p>
        </p:txBody>
      </p:sp>
      <p:cxnSp>
        <p:nvCxnSpPr>
          <p:cNvPr id="2" name="Google Shape;366;p32">
            <a:extLst>
              <a:ext uri="{FF2B5EF4-FFF2-40B4-BE49-F238E27FC236}">
                <a16:creationId xmlns:a16="http://schemas.microsoft.com/office/drawing/2014/main" id="{B15B7BB1-0474-5110-B296-8FD1617CD484}"/>
              </a:ext>
            </a:extLst>
          </p:cNvPr>
          <p:cNvCxnSpPr/>
          <p:nvPr/>
        </p:nvCxnSpPr>
        <p:spPr>
          <a:xfrm>
            <a:off x="777695" y="976820"/>
            <a:ext cx="355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red and grey logo&#10;&#10;Description automatically generated">
            <a:extLst>
              <a:ext uri="{FF2B5EF4-FFF2-40B4-BE49-F238E27FC236}">
                <a16:creationId xmlns:a16="http://schemas.microsoft.com/office/drawing/2014/main" id="{99DAA994-0F8F-705D-A45F-1CD8DA178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20" y="4432137"/>
            <a:ext cx="503620" cy="5058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62DA7D3-B2F0-BE31-2EAB-FD04E8F914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5892376"/>
              </p:ext>
            </p:extLst>
          </p:nvPr>
        </p:nvGraphicFramePr>
        <p:xfrm>
          <a:off x="1104022" y="1394459"/>
          <a:ext cx="4610038" cy="2666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77ABFEF-C3A4-F11E-5485-204C76FF1A2C}"/>
              </a:ext>
            </a:extLst>
          </p:cNvPr>
          <p:cNvSpPr txBox="1"/>
          <p:nvPr/>
        </p:nvSpPr>
        <p:spPr>
          <a:xfrm rot="16200000">
            <a:off x="574627" y="3309641"/>
            <a:ext cx="14258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/>
              <a:t>Feature Extraction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9FC55E-ABA8-3D8B-3C04-F6D8B9959C2E}"/>
              </a:ext>
            </a:extLst>
          </p:cNvPr>
          <p:cNvSpPr txBox="1"/>
          <p:nvPr/>
        </p:nvSpPr>
        <p:spPr>
          <a:xfrm rot="16200000">
            <a:off x="580636" y="1791025"/>
            <a:ext cx="14258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/>
              <a:t>Data Preprocessing</a:t>
            </a:r>
          </a:p>
        </p:txBody>
      </p:sp>
      <p:sp>
        <p:nvSpPr>
          <p:cNvPr id="22" name="Google Shape;517;p41">
            <a:extLst>
              <a:ext uri="{FF2B5EF4-FFF2-40B4-BE49-F238E27FC236}">
                <a16:creationId xmlns:a16="http://schemas.microsoft.com/office/drawing/2014/main" id="{73111389-C943-C4AA-8715-E11CEEC2B6F3}"/>
              </a:ext>
            </a:extLst>
          </p:cNvPr>
          <p:cNvSpPr/>
          <p:nvPr/>
        </p:nvSpPr>
        <p:spPr>
          <a:xfrm>
            <a:off x="6600055" y="4429050"/>
            <a:ext cx="1326456" cy="754038"/>
          </a:xfrm>
          <a:custGeom>
            <a:avLst/>
            <a:gdLst/>
            <a:ahLst/>
            <a:cxnLst/>
            <a:rect l="l" t="t" r="r" b="b"/>
            <a:pathLst>
              <a:path w="1675" h="960" extrusionOk="0">
                <a:moveTo>
                  <a:pt x="1394" y="150"/>
                </a:moveTo>
                <a:lnTo>
                  <a:pt x="838" y="0"/>
                </a:lnTo>
                <a:lnTo>
                  <a:pt x="838" y="0"/>
                </a:lnTo>
                <a:lnTo>
                  <a:pt x="282" y="150"/>
                </a:lnTo>
                <a:cubicBezTo>
                  <a:pt x="282" y="150"/>
                  <a:pt x="0" y="480"/>
                  <a:pt x="0" y="960"/>
                </a:cubicBezTo>
                <a:lnTo>
                  <a:pt x="837" y="960"/>
                </a:lnTo>
                <a:lnTo>
                  <a:pt x="838" y="960"/>
                </a:lnTo>
                <a:lnTo>
                  <a:pt x="838" y="960"/>
                </a:lnTo>
                <a:lnTo>
                  <a:pt x="1675" y="960"/>
                </a:lnTo>
                <a:cubicBezTo>
                  <a:pt x="1675" y="480"/>
                  <a:pt x="1394" y="150"/>
                  <a:pt x="1394" y="150"/>
                </a:cubicBezTo>
                <a:close/>
              </a:path>
            </a:pathLst>
          </a:custGeom>
          <a:solidFill>
            <a:srgbClr val="FFE3D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518;p41">
            <a:extLst>
              <a:ext uri="{FF2B5EF4-FFF2-40B4-BE49-F238E27FC236}">
                <a16:creationId xmlns:a16="http://schemas.microsoft.com/office/drawing/2014/main" id="{E426EF05-50C7-0204-FDB0-409A6A7212D7}"/>
              </a:ext>
            </a:extLst>
          </p:cNvPr>
          <p:cNvSpPr/>
          <p:nvPr/>
        </p:nvSpPr>
        <p:spPr>
          <a:xfrm>
            <a:off x="6600847" y="2672761"/>
            <a:ext cx="1324872" cy="1874099"/>
          </a:xfrm>
          <a:custGeom>
            <a:avLst/>
            <a:gdLst/>
            <a:ahLst/>
            <a:cxnLst/>
            <a:rect l="l" t="t" r="r" b="b"/>
            <a:pathLst>
              <a:path w="1673" h="2386" extrusionOk="0">
                <a:moveTo>
                  <a:pt x="1672" y="875"/>
                </a:moveTo>
                <a:cubicBezTo>
                  <a:pt x="1647" y="564"/>
                  <a:pt x="1557" y="405"/>
                  <a:pt x="1340" y="397"/>
                </a:cubicBezTo>
                <a:cubicBezTo>
                  <a:pt x="1123" y="388"/>
                  <a:pt x="1099" y="360"/>
                  <a:pt x="1074" y="270"/>
                </a:cubicBezTo>
                <a:cubicBezTo>
                  <a:pt x="1050" y="180"/>
                  <a:pt x="1054" y="0"/>
                  <a:pt x="1054" y="0"/>
                </a:cubicBezTo>
                <a:lnTo>
                  <a:pt x="837" y="0"/>
                </a:lnTo>
                <a:lnTo>
                  <a:pt x="620" y="0"/>
                </a:lnTo>
                <a:cubicBezTo>
                  <a:pt x="620" y="0"/>
                  <a:pt x="624" y="180"/>
                  <a:pt x="599" y="270"/>
                </a:cubicBezTo>
                <a:cubicBezTo>
                  <a:pt x="575" y="360"/>
                  <a:pt x="550" y="388"/>
                  <a:pt x="333" y="397"/>
                </a:cubicBezTo>
                <a:cubicBezTo>
                  <a:pt x="116" y="405"/>
                  <a:pt x="26" y="564"/>
                  <a:pt x="2" y="875"/>
                </a:cubicBezTo>
                <a:cubicBezTo>
                  <a:pt x="-23" y="1187"/>
                  <a:pt x="281" y="2386"/>
                  <a:pt x="281" y="2386"/>
                </a:cubicBezTo>
                <a:lnTo>
                  <a:pt x="837" y="2386"/>
                </a:lnTo>
                <a:lnTo>
                  <a:pt x="1393" y="2386"/>
                </a:lnTo>
                <a:cubicBezTo>
                  <a:pt x="1393" y="2386"/>
                  <a:pt x="1696" y="1187"/>
                  <a:pt x="1672" y="875"/>
                </a:cubicBezTo>
                <a:close/>
              </a:path>
            </a:pathLst>
          </a:custGeom>
          <a:solidFill>
            <a:srgbClr val="D3A09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519;p41">
            <a:extLst>
              <a:ext uri="{FF2B5EF4-FFF2-40B4-BE49-F238E27FC236}">
                <a16:creationId xmlns:a16="http://schemas.microsoft.com/office/drawing/2014/main" id="{2D2034CF-06A1-EC19-90C6-EC642531AEAE}"/>
              </a:ext>
            </a:extLst>
          </p:cNvPr>
          <p:cNvSpPr/>
          <p:nvPr/>
        </p:nvSpPr>
        <p:spPr>
          <a:xfrm>
            <a:off x="6303878" y="2984589"/>
            <a:ext cx="488611" cy="1479800"/>
          </a:xfrm>
          <a:custGeom>
            <a:avLst/>
            <a:gdLst/>
            <a:ahLst/>
            <a:cxnLst/>
            <a:rect l="l" t="t" r="r" b="b"/>
            <a:pathLst>
              <a:path w="617" h="1884" extrusionOk="0">
                <a:moveTo>
                  <a:pt x="617" y="1"/>
                </a:moveTo>
                <a:cubicBezTo>
                  <a:pt x="617" y="1"/>
                  <a:pt x="319" y="-59"/>
                  <a:pt x="134" y="594"/>
                </a:cubicBezTo>
                <a:cubicBezTo>
                  <a:pt x="-51" y="1247"/>
                  <a:pt x="-46" y="1854"/>
                  <a:pt x="161" y="1882"/>
                </a:cubicBezTo>
                <a:cubicBezTo>
                  <a:pt x="369" y="1910"/>
                  <a:pt x="488" y="1633"/>
                  <a:pt x="558" y="1092"/>
                </a:cubicBezTo>
                <a:cubicBezTo>
                  <a:pt x="608" y="708"/>
                  <a:pt x="617" y="1"/>
                  <a:pt x="617" y="1"/>
                </a:cubicBezTo>
                <a:close/>
              </a:path>
            </a:pathLst>
          </a:custGeom>
          <a:solidFill>
            <a:srgbClr val="D3A09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520;p41">
            <a:extLst>
              <a:ext uri="{FF2B5EF4-FFF2-40B4-BE49-F238E27FC236}">
                <a16:creationId xmlns:a16="http://schemas.microsoft.com/office/drawing/2014/main" id="{9682466F-1D61-9FCD-00A3-6B80DCA98C5C}"/>
              </a:ext>
            </a:extLst>
          </p:cNvPr>
          <p:cNvSpPr/>
          <p:nvPr/>
        </p:nvSpPr>
        <p:spPr>
          <a:xfrm>
            <a:off x="7719034" y="2984589"/>
            <a:ext cx="488611" cy="1479800"/>
          </a:xfrm>
          <a:custGeom>
            <a:avLst/>
            <a:gdLst/>
            <a:ahLst/>
            <a:cxnLst/>
            <a:rect l="l" t="t" r="r" b="b"/>
            <a:pathLst>
              <a:path w="617" h="1884" extrusionOk="0">
                <a:moveTo>
                  <a:pt x="0" y="1"/>
                </a:moveTo>
                <a:cubicBezTo>
                  <a:pt x="0" y="1"/>
                  <a:pt x="299" y="-59"/>
                  <a:pt x="484" y="594"/>
                </a:cubicBezTo>
                <a:cubicBezTo>
                  <a:pt x="668" y="1247"/>
                  <a:pt x="663" y="1854"/>
                  <a:pt x="456" y="1882"/>
                </a:cubicBezTo>
                <a:cubicBezTo>
                  <a:pt x="248" y="1910"/>
                  <a:pt x="130" y="1633"/>
                  <a:pt x="60" y="1092"/>
                </a:cubicBezTo>
                <a:cubicBezTo>
                  <a:pt x="10" y="708"/>
                  <a:pt x="0" y="1"/>
                  <a:pt x="0" y="1"/>
                </a:cubicBezTo>
                <a:close/>
              </a:path>
            </a:pathLst>
          </a:custGeom>
          <a:solidFill>
            <a:srgbClr val="D3A09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521;p41">
            <a:extLst>
              <a:ext uri="{FF2B5EF4-FFF2-40B4-BE49-F238E27FC236}">
                <a16:creationId xmlns:a16="http://schemas.microsoft.com/office/drawing/2014/main" id="{22D274EB-BC99-D9C5-97B4-533799599086}"/>
              </a:ext>
            </a:extLst>
          </p:cNvPr>
          <p:cNvSpPr/>
          <p:nvPr/>
        </p:nvSpPr>
        <p:spPr>
          <a:xfrm>
            <a:off x="6267450" y="4082662"/>
            <a:ext cx="396749" cy="1100424"/>
          </a:xfrm>
          <a:custGeom>
            <a:avLst/>
            <a:gdLst/>
            <a:ahLst/>
            <a:cxnLst/>
            <a:rect l="l" t="t" r="r" b="b"/>
            <a:pathLst>
              <a:path w="501" h="1401" extrusionOk="0">
                <a:moveTo>
                  <a:pt x="46" y="1401"/>
                </a:moveTo>
                <a:cubicBezTo>
                  <a:pt x="46" y="1401"/>
                  <a:pt x="-58" y="693"/>
                  <a:pt x="46" y="0"/>
                </a:cubicBezTo>
                <a:cubicBezTo>
                  <a:pt x="400" y="83"/>
                  <a:pt x="501" y="193"/>
                  <a:pt x="501" y="193"/>
                </a:cubicBezTo>
                <a:lnTo>
                  <a:pt x="355" y="1401"/>
                </a:lnTo>
                <a:lnTo>
                  <a:pt x="46" y="1401"/>
                </a:lnTo>
                <a:close/>
              </a:path>
            </a:pathLst>
          </a:custGeom>
          <a:solidFill>
            <a:srgbClr val="D3A09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522;p41">
            <a:extLst>
              <a:ext uri="{FF2B5EF4-FFF2-40B4-BE49-F238E27FC236}">
                <a16:creationId xmlns:a16="http://schemas.microsoft.com/office/drawing/2014/main" id="{56EFC249-BD33-A825-F059-CA42081A6108}"/>
              </a:ext>
            </a:extLst>
          </p:cNvPr>
          <p:cNvSpPr/>
          <p:nvPr/>
        </p:nvSpPr>
        <p:spPr>
          <a:xfrm>
            <a:off x="7845741" y="4082662"/>
            <a:ext cx="396749" cy="1100424"/>
          </a:xfrm>
          <a:custGeom>
            <a:avLst/>
            <a:gdLst/>
            <a:ahLst/>
            <a:cxnLst/>
            <a:rect l="l" t="t" r="r" b="b"/>
            <a:pathLst>
              <a:path w="501" h="1401" extrusionOk="0">
                <a:moveTo>
                  <a:pt x="455" y="1401"/>
                </a:moveTo>
                <a:cubicBezTo>
                  <a:pt x="455" y="1401"/>
                  <a:pt x="559" y="693"/>
                  <a:pt x="455" y="0"/>
                </a:cubicBezTo>
                <a:cubicBezTo>
                  <a:pt x="101" y="83"/>
                  <a:pt x="0" y="193"/>
                  <a:pt x="0" y="193"/>
                </a:cubicBezTo>
                <a:lnTo>
                  <a:pt x="147" y="1401"/>
                </a:lnTo>
                <a:lnTo>
                  <a:pt x="455" y="1401"/>
                </a:lnTo>
                <a:close/>
              </a:path>
            </a:pathLst>
          </a:custGeom>
          <a:solidFill>
            <a:srgbClr val="D3A09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523;p41">
            <a:extLst>
              <a:ext uri="{FF2B5EF4-FFF2-40B4-BE49-F238E27FC236}">
                <a16:creationId xmlns:a16="http://schemas.microsoft.com/office/drawing/2014/main" id="{0DE59FE0-DF78-2235-10AF-53D10CCA2789}"/>
              </a:ext>
            </a:extLst>
          </p:cNvPr>
          <p:cNvSpPr/>
          <p:nvPr/>
        </p:nvSpPr>
        <p:spPr>
          <a:xfrm>
            <a:off x="6886729" y="2400992"/>
            <a:ext cx="142544" cy="268626"/>
          </a:xfrm>
          <a:custGeom>
            <a:avLst/>
            <a:gdLst/>
            <a:ahLst/>
            <a:cxnLst/>
            <a:rect l="l" t="t" r="r" b="b"/>
            <a:pathLst>
              <a:path w="180" h="342" extrusionOk="0">
                <a:moveTo>
                  <a:pt x="146" y="106"/>
                </a:moveTo>
                <a:cubicBezTo>
                  <a:pt x="146" y="106"/>
                  <a:pt x="96" y="-34"/>
                  <a:pt x="25" y="8"/>
                </a:cubicBezTo>
                <a:cubicBezTo>
                  <a:pt x="-43" y="48"/>
                  <a:pt x="32" y="342"/>
                  <a:pt x="180" y="342"/>
                </a:cubicBezTo>
                <a:lnTo>
                  <a:pt x="146" y="106"/>
                </a:lnTo>
                <a:close/>
              </a:path>
            </a:pathLst>
          </a:custGeom>
          <a:solidFill>
            <a:srgbClr val="D3A09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524;p41">
            <a:extLst>
              <a:ext uri="{FF2B5EF4-FFF2-40B4-BE49-F238E27FC236}">
                <a16:creationId xmlns:a16="http://schemas.microsoft.com/office/drawing/2014/main" id="{CFF4603C-EA56-5952-05F6-AE27E7FEDDEC}"/>
              </a:ext>
            </a:extLst>
          </p:cNvPr>
          <p:cNvSpPr/>
          <p:nvPr/>
        </p:nvSpPr>
        <p:spPr>
          <a:xfrm>
            <a:off x="7497297" y="2400992"/>
            <a:ext cx="143336" cy="268626"/>
          </a:xfrm>
          <a:custGeom>
            <a:avLst/>
            <a:gdLst/>
            <a:ahLst/>
            <a:cxnLst/>
            <a:rect l="l" t="t" r="r" b="b"/>
            <a:pathLst>
              <a:path w="181" h="342" extrusionOk="0">
                <a:moveTo>
                  <a:pt x="34" y="106"/>
                </a:moveTo>
                <a:cubicBezTo>
                  <a:pt x="34" y="106"/>
                  <a:pt x="85" y="-34"/>
                  <a:pt x="155" y="8"/>
                </a:cubicBezTo>
                <a:cubicBezTo>
                  <a:pt x="223" y="48"/>
                  <a:pt x="148" y="342"/>
                  <a:pt x="0" y="342"/>
                </a:cubicBezTo>
                <a:lnTo>
                  <a:pt x="34" y="106"/>
                </a:lnTo>
                <a:close/>
              </a:path>
            </a:pathLst>
          </a:custGeom>
          <a:solidFill>
            <a:srgbClr val="D3A09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525;p41">
            <a:extLst>
              <a:ext uri="{FF2B5EF4-FFF2-40B4-BE49-F238E27FC236}">
                <a16:creationId xmlns:a16="http://schemas.microsoft.com/office/drawing/2014/main" id="{353A20D9-C043-E4ED-3EE8-A577CF79E2D3}"/>
              </a:ext>
            </a:extLst>
          </p:cNvPr>
          <p:cNvSpPr/>
          <p:nvPr/>
        </p:nvSpPr>
        <p:spPr>
          <a:xfrm>
            <a:off x="6954042" y="2026327"/>
            <a:ext cx="619277" cy="842795"/>
          </a:xfrm>
          <a:custGeom>
            <a:avLst/>
            <a:gdLst/>
            <a:ahLst/>
            <a:cxnLst/>
            <a:rect l="l" t="t" r="r" b="b"/>
            <a:pathLst>
              <a:path w="782" h="1073" extrusionOk="0">
                <a:moveTo>
                  <a:pt x="780" y="414"/>
                </a:moveTo>
                <a:cubicBezTo>
                  <a:pt x="755" y="-28"/>
                  <a:pt x="391" y="1"/>
                  <a:pt x="391" y="1"/>
                </a:cubicBezTo>
                <a:cubicBezTo>
                  <a:pt x="391" y="1"/>
                  <a:pt x="27" y="-28"/>
                  <a:pt x="2" y="414"/>
                </a:cubicBezTo>
                <a:cubicBezTo>
                  <a:pt x="-23" y="856"/>
                  <a:pt x="190" y="1073"/>
                  <a:pt x="391" y="1073"/>
                </a:cubicBezTo>
                <a:cubicBezTo>
                  <a:pt x="591" y="1073"/>
                  <a:pt x="804" y="856"/>
                  <a:pt x="780" y="414"/>
                </a:cubicBezTo>
                <a:close/>
              </a:path>
            </a:pathLst>
          </a:custGeom>
          <a:solidFill>
            <a:srgbClr val="D3A09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526;p41">
            <a:extLst>
              <a:ext uri="{FF2B5EF4-FFF2-40B4-BE49-F238E27FC236}">
                <a16:creationId xmlns:a16="http://schemas.microsoft.com/office/drawing/2014/main" id="{EED5DC1B-2912-5B76-2DB6-C115A945A76C}"/>
              </a:ext>
            </a:extLst>
          </p:cNvPr>
          <p:cNvSpPr/>
          <p:nvPr/>
        </p:nvSpPr>
        <p:spPr>
          <a:xfrm>
            <a:off x="6946123" y="1967418"/>
            <a:ext cx="634323" cy="460277"/>
          </a:xfrm>
          <a:custGeom>
            <a:avLst/>
            <a:gdLst/>
            <a:ahLst/>
            <a:cxnLst/>
            <a:rect l="l" t="t" r="r" b="b"/>
            <a:pathLst>
              <a:path w="801" h="586" extrusionOk="0">
                <a:moveTo>
                  <a:pt x="10" y="586"/>
                </a:moveTo>
                <a:cubicBezTo>
                  <a:pt x="10" y="586"/>
                  <a:pt x="-1" y="181"/>
                  <a:pt x="401" y="181"/>
                </a:cubicBezTo>
                <a:cubicBezTo>
                  <a:pt x="802" y="181"/>
                  <a:pt x="792" y="564"/>
                  <a:pt x="792" y="564"/>
                </a:cubicBezTo>
                <a:cubicBezTo>
                  <a:pt x="792" y="564"/>
                  <a:pt x="900" y="0"/>
                  <a:pt x="401" y="0"/>
                </a:cubicBezTo>
                <a:cubicBezTo>
                  <a:pt x="-99" y="0"/>
                  <a:pt x="10" y="586"/>
                  <a:pt x="10" y="586"/>
                </a:cubicBezTo>
                <a:close/>
              </a:path>
            </a:pathLst>
          </a:custGeom>
          <a:solidFill>
            <a:srgbClr val="F1D383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527;p41">
            <a:extLst>
              <a:ext uri="{FF2B5EF4-FFF2-40B4-BE49-F238E27FC236}">
                <a16:creationId xmlns:a16="http://schemas.microsoft.com/office/drawing/2014/main" id="{89BF9657-7C48-FF28-D227-F57CDE469EBD}"/>
              </a:ext>
            </a:extLst>
          </p:cNvPr>
          <p:cNvSpPr/>
          <p:nvPr/>
        </p:nvSpPr>
        <p:spPr>
          <a:xfrm>
            <a:off x="6354561" y="2907613"/>
            <a:ext cx="1815067" cy="1974637"/>
          </a:xfrm>
          <a:custGeom>
            <a:avLst/>
            <a:gdLst/>
            <a:ahLst/>
            <a:cxnLst/>
            <a:rect l="l" t="t" r="r" b="b"/>
            <a:pathLst>
              <a:path w="2292" h="2514" extrusionOk="0">
                <a:moveTo>
                  <a:pt x="2292" y="847"/>
                </a:moveTo>
                <a:cubicBezTo>
                  <a:pt x="2199" y="-56"/>
                  <a:pt x="1391" y="1"/>
                  <a:pt x="1391" y="1"/>
                </a:cubicBezTo>
                <a:cubicBezTo>
                  <a:pt x="1391" y="1"/>
                  <a:pt x="1351" y="217"/>
                  <a:pt x="1146" y="218"/>
                </a:cubicBezTo>
                <a:cubicBezTo>
                  <a:pt x="941" y="217"/>
                  <a:pt x="901" y="1"/>
                  <a:pt x="901" y="1"/>
                </a:cubicBezTo>
                <a:cubicBezTo>
                  <a:pt x="901" y="1"/>
                  <a:pt x="94" y="-56"/>
                  <a:pt x="0" y="847"/>
                </a:cubicBezTo>
                <a:cubicBezTo>
                  <a:pt x="274" y="954"/>
                  <a:pt x="391" y="974"/>
                  <a:pt x="391" y="974"/>
                </a:cubicBezTo>
                <a:cubicBezTo>
                  <a:pt x="391" y="974"/>
                  <a:pt x="371" y="1686"/>
                  <a:pt x="391" y="2417"/>
                </a:cubicBezTo>
                <a:cubicBezTo>
                  <a:pt x="663" y="2539"/>
                  <a:pt x="1116" y="2512"/>
                  <a:pt x="1146" y="2510"/>
                </a:cubicBezTo>
                <a:cubicBezTo>
                  <a:pt x="1176" y="2512"/>
                  <a:pt x="1630" y="2539"/>
                  <a:pt x="1901" y="2417"/>
                </a:cubicBezTo>
                <a:cubicBezTo>
                  <a:pt x="1921" y="1686"/>
                  <a:pt x="1901" y="974"/>
                  <a:pt x="1901" y="974"/>
                </a:cubicBezTo>
                <a:cubicBezTo>
                  <a:pt x="1901" y="974"/>
                  <a:pt x="2018" y="954"/>
                  <a:pt x="2292" y="847"/>
                </a:cubicBezTo>
                <a:close/>
              </a:path>
            </a:pathLst>
          </a:custGeom>
          <a:solidFill>
            <a:srgbClr val="FFC6BC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528;p41">
            <a:extLst>
              <a:ext uri="{FF2B5EF4-FFF2-40B4-BE49-F238E27FC236}">
                <a16:creationId xmlns:a16="http://schemas.microsoft.com/office/drawing/2014/main" id="{0A3858C2-9F30-369F-314C-B08647F24481}"/>
              </a:ext>
            </a:extLst>
          </p:cNvPr>
          <p:cNvSpPr/>
          <p:nvPr/>
        </p:nvSpPr>
        <p:spPr>
          <a:xfrm>
            <a:off x="6649946" y="3273638"/>
            <a:ext cx="21382" cy="399012"/>
          </a:xfrm>
          <a:custGeom>
            <a:avLst/>
            <a:gdLst/>
            <a:ahLst/>
            <a:cxnLst/>
            <a:rect l="l" t="t" r="r" b="b"/>
            <a:pathLst>
              <a:path w="27" h="508" extrusionOk="0">
                <a:moveTo>
                  <a:pt x="9" y="0"/>
                </a:moveTo>
                <a:cubicBezTo>
                  <a:pt x="15" y="42"/>
                  <a:pt x="19" y="85"/>
                  <a:pt x="21" y="127"/>
                </a:cubicBezTo>
                <a:cubicBezTo>
                  <a:pt x="24" y="169"/>
                  <a:pt x="25" y="212"/>
                  <a:pt x="26" y="254"/>
                </a:cubicBezTo>
                <a:cubicBezTo>
                  <a:pt x="27" y="296"/>
                  <a:pt x="27" y="339"/>
                  <a:pt x="26" y="381"/>
                </a:cubicBezTo>
                <a:cubicBezTo>
                  <a:pt x="25" y="424"/>
                  <a:pt x="22" y="466"/>
                  <a:pt x="18" y="508"/>
                </a:cubicBezTo>
                <a:cubicBezTo>
                  <a:pt x="12" y="466"/>
                  <a:pt x="8" y="424"/>
                  <a:pt x="6" y="382"/>
                </a:cubicBezTo>
                <a:cubicBezTo>
                  <a:pt x="3" y="339"/>
                  <a:pt x="2" y="297"/>
                  <a:pt x="1" y="254"/>
                </a:cubicBezTo>
                <a:cubicBezTo>
                  <a:pt x="0" y="212"/>
                  <a:pt x="0" y="170"/>
                  <a:pt x="1" y="127"/>
                </a:cubicBezTo>
                <a:cubicBezTo>
                  <a:pt x="2" y="85"/>
                  <a:pt x="4" y="43"/>
                  <a:pt x="9" y="0"/>
                </a:cubicBezTo>
                <a:close/>
              </a:path>
            </a:pathLst>
          </a:custGeom>
          <a:solidFill>
            <a:srgbClr val="F2979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529;p41">
            <a:extLst>
              <a:ext uri="{FF2B5EF4-FFF2-40B4-BE49-F238E27FC236}">
                <a16:creationId xmlns:a16="http://schemas.microsoft.com/office/drawing/2014/main" id="{83AE2CDC-B2B4-0654-58A6-5CB4773D8FE2}"/>
              </a:ext>
            </a:extLst>
          </p:cNvPr>
          <p:cNvSpPr/>
          <p:nvPr/>
        </p:nvSpPr>
        <p:spPr>
          <a:xfrm>
            <a:off x="7854452" y="3273638"/>
            <a:ext cx="21382" cy="399012"/>
          </a:xfrm>
          <a:custGeom>
            <a:avLst/>
            <a:gdLst/>
            <a:ahLst/>
            <a:cxnLst/>
            <a:rect l="l" t="t" r="r" b="b"/>
            <a:pathLst>
              <a:path w="27" h="508" extrusionOk="0">
                <a:moveTo>
                  <a:pt x="19" y="0"/>
                </a:moveTo>
                <a:cubicBezTo>
                  <a:pt x="24" y="43"/>
                  <a:pt x="26" y="85"/>
                  <a:pt x="26" y="128"/>
                </a:cubicBezTo>
                <a:cubicBezTo>
                  <a:pt x="27" y="170"/>
                  <a:pt x="27" y="212"/>
                  <a:pt x="26" y="255"/>
                </a:cubicBezTo>
                <a:cubicBezTo>
                  <a:pt x="25" y="297"/>
                  <a:pt x="23" y="339"/>
                  <a:pt x="20" y="382"/>
                </a:cubicBezTo>
                <a:cubicBezTo>
                  <a:pt x="17" y="424"/>
                  <a:pt x="14" y="466"/>
                  <a:pt x="7" y="508"/>
                </a:cubicBezTo>
                <a:cubicBezTo>
                  <a:pt x="3" y="466"/>
                  <a:pt x="1" y="423"/>
                  <a:pt x="0" y="381"/>
                </a:cubicBezTo>
                <a:cubicBezTo>
                  <a:pt x="-1" y="339"/>
                  <a:pt x="0" y="296"/>
                  <a:pt x="0" y="254"/>
                </a:cubicBezTo>
                <a:cubicBezTo>
                  <a:pt x="2" y="212"/>
                  <a:pt x="3" y="169"/>
                  <a:pt x="6" y="127"/>
                </a:cubicBezTo>
                <a:cubicBezTo>
                  <a:pt x="9" y="85"/>
                  <a:pt x="13" y="42"/>
                  <a:pt x="19" y="0"/>
                </a:cubicBezTo>
                <a:close/>
              </a:path>
            </a:pathLst>
          </a:custGeom>
          <a:solidFill>
            <a:srgbClr val="F2979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530;p41">
            <a:extLst>
              <a:ext uri="{FF2B5EF4-FFF2-40B4-BE49-F238E27FC236}">
                <a16:creationId xmlns:a16="http://schemas.microsoft.com/office/drawing/2014/main" id="{DB4A1ABC-EF21-871D-9161-2A6CA3D028AA}"/>
              </a:ext>
            </a:extLst>
          </p:cNvPr>
          <p:cNvSpPr/>
          <p:nvPr/>
        </p:nvSpPr>
        <p:spPr>
          <a:xfrm>
            <a:off x="6847925" y="3924785"/>
            <a:ext cx="795082" cy="456350"/>
          </a:xfrm>
          <a:custGeom>
            <a:avLst/>
            <a:gdLst/>
            <a:ahLst/>
            <a:cxnLst/>
            <a:rect l="l" t="t" r="r" b="b"/>
            <a:pathLst>
              <a:path w="1004" h="581" extrusionOk="0">
                <a:moveTo>
                  <a:pt x="394" y="391"/>
                </a:moveTo>
                <a:cubicBezTo>
                  <a:pt x="351" y="456"/>
                  <a:pt x="368" y="525"/>
                  <a:pt x="413" y="563"/>
                </a:cubicBezTo>
                <a:lnTo>
                  <a:pt x="211" y="553"/>
                </a:lnTo>
                <a:lnTo>
                  <a:pt x="222" y="346"/>
                </a:lnTo>
                <a:cubicBezTo>
                  <a:pt x="185" y="394"/>
                  <a:pt x="113" y="415"/>
                  <a:pt x="46" y="371"/>
                </a:cubicBezTo>
                <a:cubicBezTo>
                  <a:pt x="34" y="363"/>
                  <a:pt x="24" y="351"/>
                  <a:pt x="17" y="338"/>
                </a:cubicBezTo>
                <a:cubicBezTo>
                  <a:pt x="-35" y="239"/>
                  <a:pt x="38" y="143"/>
                  <a:pt x="129" y="148"/>
                </a:cubicBezTo>
                <a:cubicBezTo>
                  <a:pt x="172" y="150"/>
                  <a:pt x="208" y="173"/>
                  <a:pt x="229" y="207"/>
                </a:cubicBezTo>
                <a:lnTo>
                  <a:pt x="239" y="0"/>
                </a:lnTo>
                <a:lnTo>
                  <a:pt x="441" y="10"/>
                </a:lnTo>
                <a:cubicBezTo>
                  <a:pt x="393" y="43"/>
                  <a:pt x="368" y="110"/>
                  <a:pt x="404" y="179"/>
                </a:cubicBezTo>
                <a:cubicBezTo>
                  <a:pt x="411" y="192"/>
                  <a:pt x="421" y="204"/>
                  <a:pt x="433" y="212"/>
                </a:cubicBezTo>
                <a:cubicBezTo>
                  <a:pt x="527" y="273"/>
                  <a:pt x="629" y="210"/>
                  <a:pt x="634" y="119"/>
                </a:cubicBezTo>
                <a:cubicBezTo>
                  <a:pt x="636" y="78"/>
                  <a:pt x="619" y="42"/>
                  <a:pt x="590" y="18"/>
                </a:cubicBezTo>
                <a:lnTo>
                  <a:pt x="792" y="28"/>
                </a:lnTo>
                <a:lnTo>
                  <a:pt x="781" y="235"/>
                </a:lnTo>
                <a:cubicBezTo>
                  <a:pt x="818" y="186"/>
                  <a:pt x="890" y="166"/>
                  <a:pt x="957" y="210"/>
                </a:cubicBezTo>
                <a:cubicBezTo>
                  <a:pt x="969" y="218"/>
                  <a:pt x="980" y="229"/>
                  <a:pt x="986" y="242"/>
                </a:cubicBezTo>
                <a:cubicBezTo>
                  <a:pt x="1038" y="342"/>
                  <a:pt x="965" y="437"/>
                  <a:pt x="874" y="433"/>
                </a:cubicBezTo>
                <a:cubicBezTo>
                  <a:pt x="831" y="431"/>
                  <a:pt x="795" y="407"/>
                  <a:pt x="774" y="374"/>
                </a:cubicBezTo>
                <a:lnTo>
                  <a:pt x="764" y="581"/>
                </a:lnTo>
                <a:lnTo>
                  <a:pt x="562" y="570"/>
                </a:lnTo>
                <a:cubicBezTo>
                  <a:pt x="593" y="549"/>
                  <a:pt x="614" y="515"/>
                  <a:pt x="616" y="474"/>
                </a:cubicBezTo>
                <a:cubicBezTo>
                  <a:pt x="621" y="383"/>
                  <a:pt x="525" y="310"/>
                  <a:pt x="426" y="362"/>
                </a:cubicBezTo>
                <a:cubicBezTo>
                  <a:pt x="413" y="369"/>
                  <a:pt x="402" y="379"/>
                  <a:pt x="394" y="39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531;p41">
            <a:extLst>
              <a:ext uri="{FF2B5EF4-FFF2-40B4-BE49-F238E27FC236}">
                <a16:creationId xmlns:a16="http://schemas.microsoft.com/office/drawing/2014/main" id="{3648CB28-052E-6A8D-798B-152975BE30AF}"/>
              </a:ext>
            </a:extLst>
          </p:cNvPr>
          <p:cNvSpPr/>
          <p:nvPr/>
        </p:nvSpPr>
        <p:spPr>
          <a:xfrm rot="6299996">
            <a:off x="6978447" y="2229599"/>
            <a:ext cx="570482" cy="480465"/>
          </a:xfrm>
          <a:custGeom>
            <a:avLst/>
            <a:gdLst/>
            <a:ahLst/>
            <a:cxnLst/>
            <a:rect l="l" t="t" r="r" b="b"/>
            <a:pathLst>
              <a:path w="1883" h="1573" extrusionOk="0">
                <a:moveTo>
                  <a:pt x="939" y="28"/>
                </a:moveTo>
                <a:cubicBezTo>
                  <a:pt x="895" y="28"/>
                  <a:pt x="849" y="36"/>
                  <a:pt x="804" y="51"/>
                </a:cubicBezTo>
                <a:cubicBezTo>
                  <a:pt x="734" y="75"/>
                  <a:pt x="674" y="116"/>
                  <a:pt x="631" y="167"/>
                </a:cubicBezTo>
                <a:cubicBezTo>
                  <a:pt x="724" y="136"/>
                  <a:pt x="826" y="139"/>
                  <a:pt x="917" y="141"/>
                </a:cubicBezTo>
                <a:cubicBezTo>
                  <a:pt x="944" y="141"/>
                  <a:pt x="971" y="143"/>
                  <a:pt x="996" y="150"/>
                </a:cubicBezTo>
                <a:cubicBezTo>
                  <a:pt x="1020" y="143"/>
                  <a:pt x="1044" y="140"/>
                  <a:pt x="1068" y="144"/>
                </a:cubicBezTo>
                <a:cubicBezTo>
                  <a:pt x="1080" y="118"/>
                  <a:pt x="1092" y="93"/>
                  <a:pt x="1105" y="69"/>
                </a:cubicBezTo>
                <a:cubicBezTo>
                  <a:pt x="1056" y="42"/>
                  <a:pt x="999" y="28"/>
                  <a:pt x="939" y="28"/>
                </a:cubicBezTo>
                <a:moveTo>
                  <a:pt x="1040" y="170"/>
                </a:moveTo>
                <a:cubicBezTo>
                  <a:pt x="1044" y="173"/>
                  <a:pt x="1048" y="177"/>
                  <a:pt x="1052" y="181"/>
                </a:cubicBezTo>
                <a:cubicBezTo>
                  <a:pt x="1054" y="177"/>
                  <a:pt x="1055" y="174"/>
                  <a:pt x="1056" y="171"/>
                </a:cubicBezTo>
                <a:cubicBezTo>
                  <a:pt x="1051" y="170"/>
                  <a:pt x="1046" y="170"/>
                  <a:pt x="1040" y="170"/>
                </a:cubicBezTo>
                <a:moveTo>
                  <a:pt x="659" y="188"/>
                </a:moveTo>
                <a:cubicBezTo>
                  <a:pt x="661" y="188"/>
                  <a:pt x="664" y="189"/>
                  <a:pt x="666" y="189"/>
                </a:cubicBezTo>
                <a:lnTo>
                  <a:pt x="685" y="193"/>
                </a:lnTo>
                <a:cubicBezTo>
                  <a:pt x="743" y="204"/>
                  <a:pt x="803" y="216"/>
                  <a:pt x="859" y="202"/>
                </a:cubicBezTo>
                <a:cubicBezTo>
                  <a:pt x="883" y="196"/>
                  <a:pt x="907" y="186"/>
                  <a:pt x="931" y="175"/>
                </a:cubicBezTo>
                <a:cubicBezTo>
                  <a:pt x="935" y="173"/>
                  <a:pt x="939" y="172"/>
                  <a:pt x="943" y="170"/>
                </a:cubicBezTo>
                <a:cubicBezTo>
                  <a:pt x="934" y="169"/>
                  <a:pt x="925" y="169"/>
                  <a:pt x="916" y="169"/>
                </a:cubicBezTo>
                <a:cubicBezTo>
                  <a:pt x="834" y="167"/>
                  <a:pt x="743" y="165"/>
                  <a:pt x="659" y="188"/>
                </a:cubicBezTo>
                <a:moveTo>
                  <a:pt x="1072" y="208"/>
                </a:moveTo>
                <a:cubicBezTo>
                  <a:pt x="1079" y="222"/>
                  <a:pt x="1085" y="237"/>
                  <a:pt x="1090" y="253"/>
                </a:cubicBezTo>
                <a:cubicBezTo>
                  <a:pt x="1108" y="239"/>
                  <a:pt x="1129" y="228"/>
                  <a:pt x="1151" y="222"/>
                </a:cubicBezTo>
                <a:cubicBezTo>
                  <a:pt x="1147" y="219"/>
                  <a:pt x="1143" y="216"/>
                  <a:pt x="1139" y="213"/>
                </a:cubicBezTo>
                <a:cubicBezTo>
                  <a:pt x="1121" y="199"/>
                  <a:pt x="1104" y="185"/>
                  <a:pt x="1085" y="178"/>
                </a:cubicBezTo>
                <a:cubicBezTo>
                  <a:pt x="1080" y="188"/>
                  <a:pt x="1076" y="198"/>
                  <a:pt x="1072" y="208"/>
                </a:cubicBezTo>
                <a:moveTo>
                  <a:pt x="1057" y="246"/>
                </a:moveTo>
                <a:cubicBezTo>
                  <a:pt x="1050" y="264"/>
                  <a:pt x="1044" y="283"/>
                  <a:pt x="1038" y="302"/>
                </a:cubicBezTo>
                <a:cubicBezTo>
                  <a:pt x="1047" y="292"/>
                  <a:pt x="1056" y="282"/>
                  <a:pt x="1066" y="273"/>
                </a:cubicBezTo>
                <a:cubicBezTo>
                  <a:pt x="1065" y="270"/>
                  <a:pt x="1064" y="267"/>
                  <a:pt x="1063" y="264"/>
                </a:cubicBezTo>
                <a:cubicBezTo>
                  <a:pt x="1061" y="257"/>
                  <a:pt x="1059" y="251"/>
                  <a:pt x="1057" y="246"/>
                </a:cubicBezTo>
                <a:moveTo>
                  <a:pt x="844" y="256"/>
                </a:moveTo>
                <a:cubicBezTo>
                  <a:pt x="877" y="256"/>
                  <a:pt x="911" y="260"/>
                  <a:pt x="935" y="285"/>
                </a:cubicBezTo>
                <a:cubicBezTo>
                  <a:pt x="950" y="300"/>
                  <a:pt x="956" y="320"/>
                  <a:pt x="959" y="340"/>
                </a:cubicBezTo>
                <a:cubicBezTo>
                  <a:pt x="972" y="340"/>
                  <a:pt x="984" y="340"/>
                  <a:pt x="997" y="340"/>
                </a:cubicBezTo>
                <a:cubicBezTo>
                  <a:pt x="1009" y="296"/>
                  <a:pt x="1023" y="253"/>
                  <a:pt x="1040" y="210"/>
                </a:cubicBezTo>
                <a:cubicBezTo>
                  <a:pt x="1038" y="207"/>
                  <a:pt x="1035" y="204"/>
                  <a:pt x="1032" y="201"/>
                </a:cubicBezTo>
                <a:cubicBezTo>
                  <a:pt x="1022" y="191"/>
                  <a:pt x="1010" y="184"/>
                  <a:pt x="996" y="179"/>
                </a:cubicBezTo>
                <a:cubicBezTo>
                  <a:pt x="979" y="185"/>
                  <a:pt x="961" y="193"/>
                  <a:pt x="943" y="201"/>
                </a:cubicBezTo>
                <a:cubicBezTo>
                  <a:pt x="918" y="212"/>
                  <a:pt x="892" y="223"/>
                  <a:pt x="866" y="229"/>
                </a:cubicBezTo>
                <a:cubicBezTo>
                  <a:pt x="804" y="244"/>
                  <a:pt x="741" y="232"/>
                  <a:pt x="680" y="220"/>
                </a:cubicBezTo>
                <a:lnTo>
                  <a:pt x="661" y="217"/>
                </a:lnTo>
                <a:cubicBezTo>
                  <a:pt x="641" y="213"/>
                  <a:pt x="622" y="210"/>
                  <a:pt x="604" y="207"/>
                </a:cubicBezTo>
                <a:cubicBezTo>
                  <a:pt x="603" y="208"/>
                  <a:pt x="601" y="208"/>
                  <a:pt x="600" y="209"/>
                </a:cubicBezTo>
                <a:cubicBezTo>
                  <a:pt x="590" y="226"/>
                  <a:pt x="581" y="244"/>
                  <a:pt x="574" y="262"/>
                </a:cubicBezTo>
                <a:cubicBezTo>
                  <a:pt x="572" y="269"/>
                  <a:pt x="563" y="273"/>
                  <a:pt x="556" y="270"/>
                </a:cubicBezTo>
                <a:cubicBezTo>
                  <a:pt x="549" y="268"/>
                  <a:pt x="545" y="259"/>
                  <a:pt x="548" y="252"/>
                </a:cubicBezTo>
                <a:cubicBezTo>
                  <a:pt x="550" y="247"/>
                  <a:pt x="552" y="241"/>
                  <a:pt x="554" y="236"/>
                </a:cubicBezTo>
                <a:cubicBezTo>
                  <a:pt x="531" y="253"/>
                  <a:pt x="510" y="273"/>
                  <a:pt x="493" y="296"/>
                </a:cubicBezTo>
                <a:cubicBezTo>
                  <a:pt x="498" y="294"/>
                  <a:pt x="503" y="291"/>
                  <a:pt x="509" y="289"/>
                </a:cubicBezTo>
                <a:cubicBezTo>
                  <a:pt x="565" y="266"/>
                  <a:pt x="628" y="264"/>
                  <a:pt x="684" y="262"/>
                </a:cubicBezTo>
                <a:lnTo>
                  <a:pt x="824" y="256"/>
                </a:lnTo>
                <a:cubicBezTo>
                  <a:pt x="830" y="256"/>
                  <a:pt x="837" y="256"/>
                  <a:pt x="844" y="256"/>
                </a:cubicBezTo>
                <a:moveTo>
                  <a:pt x="1039" y="343"/>
                </a:moveTo>
                <a:cubicBezTo>
                  <a:pt x="1051" y="344"/>
                  <a:pt x="1063" y="345"/>
                  <a:pt x="1074" y="347"/>
                </a:cubicBezTo>
                <a:cubicBezTo>
                  <a:pt x="1079" y="348"/>
                  <a:pt x="1083" y="349"/>
                  <a:pt x="1088" y="349"/>
                </a:cubicBezTo>
                <a:cubicBezTo>
                  <a:pt x="1084" y="334"/>
                  <a:pt x="1080" y="319"/>
                  <a:pt x="1075" y="303"/>
                </a:cubicBezTo>
                <a:cubicBezTo>
                  <a:pt x="1063" y="316"/>
                  <a:pt x="1051" y="329"/>
                  <a:pt x="1039" y="343"/>
                </a:cubicBezTo>
                <a:moveTo>
                  <a:pt x="464" y="346"/>
                </a:moveTo>
                <a:cubicBezTo>
                  <a:pt x="462" y="352"/>
                  <a:pt x="460" y="358"/>
                  <a:pt x="458" y="364"/>
                </a:cubicBezTo>
                <a:cubicBezTo>
                  <a:pt x="488" y="349"/>
                  <a:pt x="520" y="337"/>
                  <a:pt x="553" y="330"/>
                </a:cubicBezTo>
                <a:cubicBezTo>
                  <a:pt x="626" y="315"/>
                  <a:pt x="703" y="323"/>
                  <a:pt x="771" y="349"/>
                </a:cubicBezTo>
                <a:cubicBezTo>
                  <a:pt x="802" y="345"/>
                  <a:pt x="834" y="346"/>
                  <a:pt x="866" y="351"/>
                </a:cubicBezTo>
                <a:cubicBezTo>
                  <a:pt x="887" y="347"/>
                  <a:pt x="909" y="343"/>
                  <a:pt x="931" y="342"/>
                </a:cubicBezTo>
                <a:cubicBezTo>
                  <a:pt x="929" y="327"/>
                  <a:pt x="924" y="314"/>
                  <a:pt x="914" y="304"/>
                </a:cubicBezTo>
                <a:cubicBezTo>
                  <a:pt x="894" y="283"/>
                  <a:pt x="859" y="283"/>
                  <a:pt x="825" y="284"/>
                </a:cubicBezTo>
                <a:lnTo>
                  <a:pt x="685" y="290"/>
                </a:lnTo>
                <a:cubicBezTo>
                  <a:pt x="629" y="292"/>
                  <a:pt x="571" y="294"/>
                  <a:pt x="519" y="315"/>
                </a:cubicBezTo>
                <a:cubicBezTo>
                  <a:pt x="500" y="323"/>
                  <a:pt x="482" y="333"/>
                  <a:pt x="464" y="346"/>
                </a:cubicBezTo>
                <a:moveTo>
                  <a:pt x="960" y="379"/>
                </a:moveTo>
                <a:cubicBezTo>
                  <a:pt x="963" y="381"/>
                  <a:pt x="966" y="382"/>
                  <a:pt x="968" y="383"/>
                </a:cubicBezTo>
                <a:cubicBezTo>
                  <a:pt x="973" y="378"/>
                  <a:pt x="977" y="373"/>
                  <a:pt x="982" y="368"/>
                </a:cubicBezTo>
                <a:cubicBezTo>
                  <a:pt x="975" y="368"/>
                  <a:pt x="967" y="368"/>
                  <a:pt x="960" y="368"/>
                </a:cubicBezTo>
                <a:cubicBezTo>
                  <a:pt x="960" y="372"/>
                  <a:pt x="960" y="376"/>
                  <a:pt x="960" y="379"/>
                </a:cubicBezTo>
                <a:moveTo>
                  <a:pt x="426" y="381"/>
                </a:moveTo>
                <a:cubicBezTo>
                  <a:pt x="425" y="382"/>
                  <a:pt x="423" y="383"/>
                  <a:pt x="422" y="384"/>
                </a:cubicBezTo>
                <a:cubicBezTo>
                  <a:pt x="423" y="384"/>
                  <a:pt x="424" y="383"/>
                  <a:pt x="425" y="382"/>
                </a:cubicBezTo>
                <a:cubicBezTo>
                  <a:pt x="426" y="382"/>
                  <a:pt x="426" y="381"/>
                  <a:pt x="426" y="381"/>
                </a:cubicBezTo>
                <a:moveTo>
                  <a:pt x="844" y="386"/>
                </a:moveTo>
                <a:cubicBezTo>
                  <a:pt x="867" y="400"/>
                  <a:pt x="888" y="416"/>
                  <a:pt x="907" y="435"/>
                </a:cubicBezTo>
                <a:cubicBezTo>
                  <a:pt x="914" y="431"/>
                  <a:pt x="920" y="426"/>
                  <a:pt x="927" y="421"/>
                </a:cubicBezTo>
                <a:cubicBezTo>
                  <a:pt x="928" y="413"/>
                  <a:pt x="929" y="405"/>
                  <a:pt x="930" y="397"/>
                </a:cubicBezTo>
                <a:cubicBezTo>
                  <a:pt x="929" y="397"/>
                  <a:pt x="928" y="397"/>
                  <a:pt x="928" y="397"/>
                </a:cubicBezTo>
                <a:cubicBezTo>
                  <a:pt x="908" y="389"/>
                  <a:pt x="887" y="383"/>
                  <a:pt x="867" y="380"/>
                </a:cubicBezTo>
                <a:cubicBezTo>
                  <a:pt x="859" y="382"/>
                  <a:pt x="852" y="384"/>
                  <a:pt x="844" y="386"/>
                </a:cubicBezTo>
                <a:moveTo>
                  <a:pt x="749" y="434"/>
                </a:moveTo>
                <a:cubicBezTo>
                  <a:pt x="752" y="435"/>
                  <a:pt x="755" y="436"/>
                  <a:pt x="758" y="439"/>
                </a:cubicBezTo>
                <a:cubicBezTo>
                  <a:pt x="774" y="455"/>
                  <a:pt x="796" y="464"/>
                  <a:pt x="822" y="463"/>
                </a:cubicBezTo>
                <a:cubicBezTo>
                  <a:pt x="840" y="462"/>
                  <a:pt x="860" y="457"/>
                  <a:pt x="880" y="448"/>
                </a:cubicBezTo>
                <a:cubicBezTo>
                  <a:pt x="859" y="429"/>
                  <a:pt x="836" y="412"/>
                  <a:pt x="810" y="398"/>
                </a:cubicBezTo>
                <a:cubicBezTo>
                  <a:pt x="788" y="407"/>
                  <a:pt x="767" y="420"/>
                  <a:pt x="749" y="434"/>
                </a:cubicBezTo>
                <a:moveTo>
                  <a:pt x="502" y="200"/>
                </a:moveTo>
                <a:cubicBezTo>
                  <a:pt x="412" y="200"/>
                  <a:pt x="339" y="220"/>
                  <a:pt x="282" y="260"/>
                </a:cubicBezTo>
                <a:cubicBezTo>
                  <a:pt x="225" y="300"/>
                  <a:pt x="188" y="375"/>
                  <a:pt x="190" y="448"/>
                </a:cubicBezTo>
                <a:cubicBezTo>
                  <a:pt x="190" y="455"/>
                  <a:pt x="190" y="462"/>
                  <a:pt x="191" y="469"/>
                </a:cubicBezTo>
                <a:cubicBezTo>
                  <a:pt x="245" y="436"/>
                  <a:pt x="305" y="417"/>
                  <a:pt x="366" y="412"/>
                </a:cubicBezTo>
                <a:cubicBezTo>
                  <a:pt x="387" y="379"/>
                  <a:pt x="412" y="351"/>
                  <a:pt x="441" y="328"/>
                </a:cubicBezTo>
                <a:cubicBezTo>
                  <a:pt x="461" y="282"/>
                  <a:pt x="498" y="236"/>
                  <a:pt x="553" y="202"/>
                </a:cubicBezTo>
                <a:cubicBezTo>
                  <a:pt x="536" y="201"/>
                  <a:pt x="518" y="200"/>
                  <a:pt x="502" y="200"/>
                </a:cubicBezTo>
                <a:moveTo>
                  <a:pt x="946" y="479"/>
                </a:moveTo>
                <a:cubicBezTo>
                  <a:pt x="952" y="487"/>
                  <a:pt x="957" y="494"/>
                  <a:pt x="962" y="502"/>
                </a:cubicBezTo>
                <a:cubicBezTo>
                  <a:pt x="966" y="474"/>
                  <a:pt x="971" y="447"/>
                  <a:pt x="977" y="420"/>
                </a:cubicBezTo>
                <a:cubicBezTo>
                  <a:pt x="976" y="419"/>
                  <a:pt x="975" y="419"/>
                  <a:pt x="974" y="418"/>
                </a:cubicBezTo>
                <a:cubicBezTo>
                  <a:pt x="968" y="425"/>
                  <a:pt x="961" y="431"/>
                  <a:pt x="954" y="436"/>
                </a:cubicBezTo>
                <a:cubicBezTo>
                  <a:pt x="951" y="451"/>
                  <a:pt x="949" y="465"/>
                  <a:pt x="946" y="479"/>
                </a:cubicBezTo>
                <a:moveTo>
                  <a:pt x="1009" y="406"/>
                </a:moveTo>
                <a:cubicBezTo>
                  <a:pt x="1050" y="433"/>
                  <a:pt x="1084" y="467"/>
                  <a:pt x="1108" y="507"/>
                </a:cubicBezTo>
                <a:cubicBezTo>
                  <a:pt x="1109" y="464"/>
                  <a:pt x="1103" y="421"/>
                  <a:pt x="1094" y="379"/>
                </a:cubicBezTo>
                <a:cubicBezTo>
                  <a:pt x="1086" y="378"/>
                  <a:pt x="1078" y="376"/>
                  <a:pt x="1070" y="375"/>
                </a:cubicBezTo>
                <a:cubicBezTo>
                  <a:pt x="1053" y="372"/>
                  <a:pt x="1036" y="370"/>
                  <a:pt x="1018" y="369"/>
                </a:cubicBezTo>
                <a:cubicBezTo>
                  <a:pt x="1015" y="381"/>
                  <a:pt x="1012" y="394"/>
                  <a:pt x="1009" y="406"/>
                </a:cubicBezTo>
                <a:moveTo>
                  <a:pt x="197" y="498"/>
                </a:moveTo>
                <a:cubicBezTo>
                  <a:pt x="207" y="530"/>
                  <a:pt x="227" y="556"/>
                  <a:pt x="254" y="573"/>
                </a:cubicBezTo>
                <a:cubicBezTo>
                  <a:pt x="256" y="574"/>
                  <a:pt x="257" y="575"/>
                  <a:pt x="258" y="577"/>
                </a:cubicBezTo>
                <a:cubicBezTo>
                  <a:pt x="279" y="529"/>
                  <a:pt x="309" y="484"/>
                  <a:pt x="346" y="447"/>
                </a:cubicBezTo>
                <a:cubicBezTo>
                  <a:pt x="347" y="445"/>
                  <a:pt x="347" y="444"/>
                  <a:pt x="348" y="443"/>
                </a:cubicBezTo>
                <a:cubicBezTo>
                  <a:pt x="296" y="450"/>
                  <a:pt x="244" y="468"/>
                  <a:pt x="197" y="498"/>
                </a:cubicBezTo>
                <a:moveTo>
                  <a:pt x="1118" y="355"/>
                </a:moveTo>
                <a:cubicBezTo>
                  <a:pt x="1254" y="386"/>
                  <a:pt x="1398" y="460"/>
                  <a:pt x="1450" y="591"/>
                </a:cubicBezTo>
                <a:cubicBezTo>
                  <a:pt x="1446" y="537"/>
                  <a:pt x="1438" y="480"/>
                  <a:pt x="1427" y="417"/>
                </a:cubicBezTo>
                <a:cubicBezTo>
                  <a:pt x="1419" y="373"/>
                  <a:pt x="1408" y="322"/>
                  <a:pt x="1371" y="296"/>
                </a:cubicBezTo>
                <a:cubicBezTo>
                  <a:pt x="1347" y="278"/>
                  <a:pt x="1314" y="274"/>
                  <a:pt x="1280" y="269"/>
                </a:cubicBezTo>
                <a:cubicBezTo>
                  <a:pt x="1252" y="266"/>
                  <a:pt x="1224" y="262"/>
                  <a:pt x="1197" y="250"/>
                </a:cubicBezTo>
                <a:cubicBezTo>
                  <a:pt x="1193" y="248"/>
                  <a:pt x="1189" y="246"/>
                  <a:pt x="1184" y="244"/>
                </a:cubicBezTo>
                <a:cubicBezTo>
                  <a:pt x="1182" y="244"/>
                  <a:pt x="1180" y="244"/>
                  <a:pt x="1177" y="245"/>
                </a:cubicBezTo>
                <a:cubicBezTo>
                  <a:pt x="1148" y="249"/>
                  <a:pt x="1122" y="263"/>
                  <a:pt x="1099" y="282"/>
                </a:cubicBezTo>
                <a:cubicBezTo>
                  <a:pt x="1106" y="306"/>
                  <a:pt x="1112" y="331"/>
                  <a:pt x="1118" y="355"/>
                </a:cubicBezTo>
                <a:moveTo>
                  <a:pt x="938" y="517"/>
                </a:moveTo>
                <a:cubicBezTo>
                  <a:pt x="926" y="565"/>
                  <a:pt x="910" y="612"/>
                  <a:pt x="890" y="657"/>
                </a:cubicBezTo>
                <a:cubicBezTo>
                  <a:pt x="952" y="605"/>
                  <a:pt x="1027" y="577"/>
                  <a:pt x="1102" y="576"/>
                </a:cubicBezTo>
                <a:cubicBezTo>
                  <a:pt x="1103" y="571"/>
                  <a:pt x="1103" y="566"/>
                  <a:pt x="1104" y="561"/>
                </a:cubicBezTo>
                <a:cubicBezTo>
                  <a:pt x="1085" y="512"/>
                  <a:pt x="1049" y="469"/>
                  <a:pt x="1002" y="436"/>
                </a:cubicBezTo>
                <a:cubicBezTo>
                  <a:pt x="995" y="473"/>
                  <a:pt x="988" y="511"/>
                  <a:pt x="984" y="549"/>
                </a:cubicBezTo>
                <a:cubicBezTo>
                  <a:pt x="983" y="556"/>
                  <a:pt x="978" y="561"/>
                  <a:pt x="972" y="562"/>
                </a:cubicBezTo>
                <a:cubicBezTo>
                  <a:pt x="966" y="562"/>
                  <a:pt x="959" y="559"/>
                  <a:pt x="957" y="553"/>
                </a:cubicBezTo>
                <a:cubicBezTo>
                  <a:pt x="951" y="541"/>
                  <a:pt x="945" y="529"/>
                  <a:pt x="938" y="517"/>
                </a:cubicBezTo>
                <a:moveTo>
                  <a:pt x="765" y="479"/>
                </a:moveTo>
                <a:cubicBezTo>
                  <a:pt x="777" y="550"/>
                  <a:pt x="806" y="618"/>
                  <a:pt x="849" y="677"/>
                </a:cubicBezTo>
                <a:cubicBezTo>
                  <a:pt x="879" y="616"/>
                  <a:pt x="901" y="552"/>
                  <a:pt x="916" y="486"/>
                </a:cubicBezTo>
                <a:cubicBezTo>
                  <a:pt x="911" y="481"/>
                  <a:pt x="907" y="475"/>
                  <a:pt x="902" y="470"/>
                </a:cubicBezTo>
                <a:cubicBezTo>
                  <a:pt x="875" y="483"/>
                  <a:pt x="848" y="490"/>
                  <a:pt x="822" y="491"/>
                </a:cubicBezTo>
                <a:cubicBezTo>
                  <a:pt x="802" y="491"/>
                  <a:pt x="782" y="487"/>
                  <a:pt x="765" y="479"/>
                </a:cubicBezTo>
                <a:moveTo>
                  <a:pt x="1140" y="578"/>
                </a:moveTo>
                <a:cubicBezTo>
                  <a:pt x="1185" y="583"/>
                  <a:pt x="1222" y="597"/>
                  <a:pt x="1251" y="620"/>
                </a:cubicBezTo>
                <a:cubicBezTo>
                  <a:pt x="1272" y="636"/>
                  <a:pt x="1288" y="659"/>
                  <a:pt x="1299" y="684"/>
                </a:cubicBezTo>
                <a:cubicBezTo>
                  <a:pt x="1346" y="675"/>
                  <a:pt x="1393" y="671"/>
                  <a:pt x="1440" y="672"/>
                </a:cubicBezTo>
                <a:cubicBezTo>
                  <a:pt x="1439" y="657"/>
                  <a:pt x="1437" y="643"/>
                  <a:pt x="1433" y="629"/>
                </a:cubicBezTo>
                <a:cubicBezTo>
                  <a:pt x="1397" y="495"/>
                  <a:pt x="1259" y="418"/>
                  <a:pt x="1125" y="386"/>
                </a:cubicBezTo>
                <a:cubicBezTo>
                  <a:pt x="1136" y="443"/>
                  <a:pt x="1141" y="500"/>
                  <a:pt x="1133" y="558"/>
                </a:cubicBezTo>
                <a:cubicBezTo>
                  <a:pt x="1135" y="562"/>
                  <a:pt x="1136" y="566"/>
                  <a:pt x="1138" y="570"/>
                </a:cubicBezTo>
                <a:cubicBezTo>
                  <a:pt x="1138" y="573"/>
                  <a:pt x="1139" y="575"/>
                  <a:pt x="1140" y="578"/>
                </a:cubicBezTo>
                <a:moveTo>
                  <a:pt x="1146" y="607"/>
                </a:moveTo>
                <a:cubicBezTo>
                  <a:pt x="1153" y="650"/>
                  <a:pt x="1150" y="695"/>
                  <a:pt x="1137" y="739"/>
                </a:cubicBezTo>
                <a:cubicBezTo>
                  <a:pt x="1179" y="718"/>
                  <a:pt x="1225" y="702"/>
                  <a:pt x="1271" y="690"/>
                </a:cubicBezTo>
                <a:cubicBezTo>
                  <a:pt x="1262" y="671"/>
                  <a:pt x="1249" y="654"/>
                  <a:pt x="1233" y="642"/>
                </a:cubicBezTo>
                <a:cubicBezTo>
                  <a:pt x="1211" y="624"/>
                  <a:pt x="1181" y="612"/>
                  <a:pt x="1146" y="607"/>
                </a:cubicBezTo>
                <a:moveTo>
                  <a:pt x="883" y="701"/>
                </a:moveTo>
                <a:cubicBezTo>
                  <a:pt x="923" y="701"/>
                  <a:pt x="962" y="709"/>
                  <a:pt x="990" y="727"/>
                </a:cubicBezTo>
                <a:cubicBezTo>
                  <a:pt x="997" y="732"/>
                  <a:pt x="1003" y="737"/>
                  <a:pt x="1009" y="742"/>
                </a:cubicBezTo>
                <a:cubicBezTo>
                  <a:pt x="1048" y="709"/>
                  <a:pt x="1079" y="660"/>
                  <a:pt x="1095" y="604"/>
                </a:cubicBezTo>
                <a:cubicBezTo>
                  <a:pt x="1024" y="607"/>
                  <a:pt x="953" y="637"/>
                  <a:pt x="895" y="690"/>
                </a:cubicBezTo>
                <a:cubicBezTo>
                  <a:pt x="891" y="693"/>
                  <a:pt x="887" y="697"/>
                  <a:pt x="883" y="701"/>
                </a:cubicBezTo>
                <a:moveTo>
                  <a:pt x="733" y="448"/>
                </a:moveTo>
                <a:cubicBezTo>
                  <a:pt x="719" y="462"/>
                  <a:pt x="707" y="477"/>
                  <a:pt x="697" y="495"/>
                </a:cubicBezTo>
                <a:cubicBezTo>
                  <a:pt x="658" y="566"/>
                  <a:pt x="668" y="661"/>
                  <a:pt x="721" y="722"/>
                </a:cubicBezTo>
                <a:cubicBezTo>
                  <a:pt x="740" y="745"/>
                  <a:pt x="765" y="762"/>
                  <a:pt x="793" y="774"/>
                </a:cubicBezTo>
                <a:cubicBezTo>
                  <a:pt x="801" y="761"/>
                  <a:pt x="810" y="748"/>
                  <a:pt x="818" y="735"/>
                </a:cubicBezTo>
                <a:cubicBezTo>
                  <a:pt x="806" y="737"/>
                  <a:pt x="795" y="739"/>
                  <a:pt x="785" y="742"/>
                </a:cubicBezTo>
                <a:cubicBezTo>
                  <a:pt x="777" y="744"/>
                  <a:pt x="769" y="739"/>
                  <a:pt x="767" y="732"/>
                </a:cubicBezTo>
                <a:cubicBezTo>
                  <a:pt x="765" y="724"/>
                  <a:pt x="770" y="717"/>
                  <a:pt x="777" y="715"/>
                </a:cubicBezTo>
                <a:cubicBezTo>
                  <a:pt x="794" y="710"/>
                  <a:pt x="814" y="706"/>
                  <a:pt x="834" y="704"/>
                </a:cubicBezTo>
                <a:cubicBezTo>
                  <a:pt x="778" y="630"/>
                  <a:pt x="741" y="542"/>
                  <a:pt x="733" y="450"/>
                </a:cubicBezTo>
                <a:cubicBezTo>
                  <a:pt x="733" y="449"/>
                  <a:pt x="733" y="449"/>
                  <a:pt x="733" y="448"/>
                </a:cubicBezTo>
                <a:moveTo>
                  <a:pt x="893" y="729"/>
                </a:moveTo>
                <a:cubicBezTo>
                  <a:pt x="910" y="747"/>
                  <a:pt x="928" y="764"/>
                  <a:pt x="947" y="779"/>
                </a:cubicBezTo>
                <a:cubicBezTo>
                  <a:pt x="961" y="774"/>
                  <a:pt x="974" y="767"/>
                  <a:pt x="986" y="759"/>
                </a:cubicBezTo>
                <a:cubicBezTo>
                  <a:pt x="983" y="756"/>
                  <a:pt x="979" y="753"/>
                  <a:pt x="975" y="751"/>
                </a:cubicBezTo>
                <a:cubicBezTo>
                  <a:pt x="954" y="737"/>
                  <a:pt x="924" y="731"/>
                  <a:pt x="893" y="729"/>
                </a:cubicBezTo>
                <a:moveTo>
                  <a:pt x="1056" y="781"/>
                </a:moveTo>
                <a:cubicBezTo>
                  <a:pt x="1059" y="782"/>
                  <a:pt x="1062" y="782"/>
                  <a:pt x="1065" y="783"/>
                </a:cubicBezTo>
                <a:cubicBezTo>
                  <a:pt x="1077" y="775"/>
                  <a:pt x="1088" y="767"/>
                  <a:pt x="1100" y="760"/>
                </a:cubicBezTo>
                <a:cubicBezTo>
                  <a:pt x="1118" y="714"/>
                  <a:pt x="1125" y="666"/>
                  <a:pt x="1119" y="621"/>
                </a:cubicBezTo>
                <a:cubicBezTo>
                  <a:pt x="1101" y="679"/>
                  <a:pt x="1068" y="730"/>
                  <a:pt x="1025" y="765"/>
                </a:cubicBezTo>
                <a:cubicBezTo>
                  <a:pt x="1026" y="767"/>
                  <a:pt x="1027" y="768"/>
                  <a:pt x="1028" y="770"/>
                </a:cubicBezTo>
                <a:cubicBezTo>
                  <a:pt x="1037" y="772"/>
                  <a:pt x="1047" y="776"/>
                  <a:pt x="1056" y="781"/>
                </a:cubicBezTo>
                <a:moveTo>
                  <a:pt x="1483" y="674"/>
                </a:moveTo>
                <a:cubicBezTo>
                  <a:pt x="1578" y="683"/>
                  <a:pt x="1671" y="713"/>
                  <a:pt x="1751" y="764"/>
                </a:cubicBezTo>
                <a:lnTo>
                  <a:pt x="1755" y="767"/>
                </a:lnTo>
                <a:cubicBezTo>
                  <a:pt x="1774" y="779"/>
                  <a:pt x="1793" y="792"/>
                  <a:pt x="1813" y="790"/>
                </a:cubicBezTo>
                <a:cubicBezTo>
                  <a:pt x="1826" y="789"/>
                  <a:pt x="1836" y="783"/>
                  <a:pt x="1843" y="771"/>
                </a:cubicBezTo>
                <a:cubicBezTo>
                  <a:pt x="1858" y="747"/>
                  <a:pt x="1859" y="702"/>
                  <a:pt x="1845" y="666"/>
                </a:cubicBezTo>
                <a:cubicBezTo>
                  <a:pt x="1772" y="480"/>
                  <a:pt x="1591" y="368"/>
                  <a:pt x="1416" y="301"/>
                </a:cubicBezTo>
                <a:cubicBezTo>
                  <a:pt x="1439" y="333"/>
                  <a:pt x="1448" y="375"/>
                  <a:pt x="1455" y="413"/>
                </a:cubicBezTo>
                <a:cubicBezTo>
                  <a:pt x="1472" y="510"/>
                  <a:pt x="1482" y="596"/>
                  <a:pt x="1483" y="674"/>
                </a:cubicBezTo>
                <a:moveTo>
                  <a:pt x="823" y="784"/>
                </a:moveTo>
                <a:cubicBezTo>
                  <a:pt x="852" y="792"/>
                  <a:pt x="884" y="793"/>
                  <a:pt x="914" y="788"/>
                </a:cubicBezTo>
                <a:cubicBezTo>
                  <a:pt x="893" y="771"/>
                  <a:pt x="874" y="752"/>
                  <a:pt x="856" y="731"/>
                </a:cubicBezTo>
                <a:cubicBezTo>
                  <a:pt x="843" y="748"/>
                  <a:pt x="832" y="766"/>
                  <a:pt x="823" y="784"/>
                </a:cubicBezTo>
                <a:moveTo>
                  <a:pt x="991" y="810"/>
                </a:moveTo>
                <a:cubicBezTo>
                  <a:pt x="996" y="813"/>
                  <a:pt x="1002" y="816"/>
                  <a:pt x="1007" y="819"/>
                </a:cubicBezTo>
                <a:cubicBezTo>
                  <a:pt x="1007" y="815"/>
                  <a:pt x="1008" y="812"/>
                  <a:pt x="1008" y="808"/>
                </a:cubicBezTo>
                <a:cubicBezTo>
                  <a:pt x="1002" y="808"/>
                  <a:pt x="997" y="809"/>
                  <a:pt x="991" y="810"/>
                </a:cubicBezTo>
                <a:moveTo>
                  <a:pt x="1041" y="837"/>
                </a:moveTo>
                <a:cubicBezTo>
                  <a:pt x="1045" y="839"/>
                  <a:pt x="1049" y="840"/>
                  <a:pt x="1053" y="842"/>
                </a:cubicBezTo>
                <a:cubicBezTo>
                  <a:pt x="1056" y="838"/>
                  <a:pt x="1059" y="834"/>
                  <a:pt x="1062" y="830"/>
                </a:cubicBezTo>
                <a:cubicBezTo>
                  <a:pt x="1063" y="829"/>
                  <a:pt x="1063" y="828"/>
                  <a:pt x="1064" y="827"/>
                </a:cubicBezTo>
                <a:cubicBezTo>
                  <a:pt x="1063" y="825"/>
                  <a:pt x="1062" y="823"/>
                  <a:pt x="1060" y="822"/>
                </a:cubicBezTo>
                <a:cubicBezTo>
                  <a:pt x="1054" y="826"/>
                  <a:pt x="1048" y="832"/>
                  <a:pt x="1041" y="837"/>
                </a:cubicBezTo>
                <a:moveTo>
                  <a:pt x="329" y="840"/>
                </a:moveTo>
                <a:lnTo>
                  <a:pt x="379" y="846"/>
                </a:lnTo>
                <a:cubicBezTo>
                  <a:pt x="380" y="817"/>
                  <a:pt x="381" y="787"/>
                  <a:pt x="384" y="758"/>
                </a:cubicBezTo>
                <a:cubicBezTo>
                  <a:pt x="391" y="672"/>
                  <a:pt x="433" y="587"/>
                  <a:pt x="509" y="590"/>
                </a:cubicBezTo>
                <a:cubicBezTo>
                  <a:pt x="511" y="590"/>
                  <a:pt x="512" y="590"/>
                  <a:pt x="514" y="590"/>
                </a:cubicBezTo>
                <a:cubicBezTo>
                  <a:pt x="534" y="504"/>
                  <a:pt x="584" y="430"/>
                  <a:pt x="654" y="388"/>
                </a:cubicBezTo>
                <a:cubicBezTo>
                  <a:pt x="673" y="377"/>
                  <a:pt x="694" y="368"/>
                  <a:pt x="715" y="361"/>
                </a:cubicBezTo>
                <a:cubicBezTo>
                  <a:pt x="665" y="349"/>
                  <a:pt x="611" y="347"/>
                  <a:pt x="559" y="358"/>
                </a:cubicBezTo>
                <a:cubicBezTo>
                  <a:pt x="521" y="366"/>
                  <a:pt x="485" y="380"/>
                  <a:pt x="452" y="399"/>
                </a:cubicBezTo>
                <a:cubicBezTo>
                  <a:pt x="451" y="408"/>
                  <a:pt x="451" y="417"/>
                  <a:pt x="452" y="426"/>
                </a:cubicBezTo>
                <a:cubicBezTo>
                  <a:pt x="452" y="431"/>
                  <a:pt x="451" y="435"/>
                  <a:pt x="448" y="438"/>
                </a:cubicBezTo>
                <a:cubicBezTo>
                  <a:pt x="445" y="441"/>
                  <a:pt x="440" y="442"/>
                  <a:pt x="436" y="442"/>
                </a:cubicBezTo>
                <a:cubicBezTo>
                  <a:pt x="423" y="440"/>
                  <a:pt x="409" y="439"/>
                  <a:pt x="395" y="439"/>
                </a:cubicBezTo>
                <a:cubicBezTo>
                  <a:pt x="386" y="447"/>
                  <a:pt x="378" y="455"/>
                  <a:pt x="369" y="463"/>
                </a:cubicBezTo>
                <a:cubicBezTo>
                  <a:pt x="357" y="488"/>
                  <a:pt x="347" y="515"/>
                  <a:pt x="340" y="543"/>
                </a:cubicBezTo>
                <a:cubicBezTo>
                  <a:pt x="316" y="640"/>
                  <a:pt x="322" y="741"/>
                  <a:pt x="329" y="840"/>
                </a:cubicBezTo>
                <a:moveTo>
                  <a:pt x="811" y="810"/>
                </a:moveTo>
                <a:cubicBezTo>
                  <a:pt x="806" y="823"/>
                  <a:pt x="802" y="836"/>
                  <a:pt x="798" y="849"/>
                </a:cubicBezTo>
                <a:cubicBezTo>
                  <a:pt x="816" y="838"/>
                  <a:pt x="834" y="827"/>
                  <a:pt x="853" y="818"/>
                </a:cubicBezTo>
                <a:cubicBezTo>
                  <a:pt x="839" y="817"/>
                  <a:pt x="825" y="814"/>
                  <a:pt x="811" y="810"/>
                </a:cubicBezTo>
                <a:moveTo>
                  <a:pt x="899" y="830"/>
                </a:moveTo>
                <a:cubicBezTo>
                  <a:pt x="880" y="837"/>
                  <a:pt x="862" y="845"/>
                  <a:pt x="845" y="854"/>
                </a:cubicBezTo>
                <a:cubicBezTo>
                  <a:pt x="860" y="847"/>
                  <a:pt x="875" y="843"/>
                  <a:pt x="891" y="841"/>
                </a:cubicBezTo>
                <a:cubicBezTo>
                  <a:pt x="893" y="837"/>
                  <a:pt x="896" y="834"/>
                  <a:pt x="899" y="830"/>
                </a:cubicBezTo>
                <a:moveTo>
                  <a:pt x="928" y="840"/>
                </a:moveTo>
                <a:cubicBezTo>
                  <a:pt x="947" y="842"/>
                  <a:pt x="964" y="848"/>
                  <a:pt x="981" y="856"/>
                </a:cubicBezTo>
                <a:cubicBezTo>
                  <a:pt x="985" y="852"/>
                  <a:pt x="989" y="848"/>
                  <a:pt x="993" y="843"/>
                </a:cubicBezTo>
                <a:cubicBezTo>
                  <a:pt x="979" y="835"/>
                  <a:pt x="966" y="827"/>
                  <a:pt x="953" y="818"/>
                </a:cubicBezTo>
                <a:cubicBezTo>
                  <a:pt x="944" y="824"/>
                  <a:pt x="936" y="832"/>
                  <a:pt x="928" y="840"/>
                </a:cubicBezTo>
                <a:moveTo>
                  <a:pt x="536" y="626"/>
                </a:moveTo>
                <a:cubicBezTo>
                  <a:pt x="536" y="628"/>
                  <a:pt x="536" y="630"/>
                  <a:pt x="536" y="632"/>
                </a:cubicBezTo>
                <a:cubicBezTo>
                  <a:pt x="525" y="724"/>
                  <a:pt x="553" y="814"/>
                  <a:pt x="612" y="872"/>
                </a:cubicBezTo>
                <a:cubicBezTo>
                  <a:pt x="631" y="800"/>
                  <a:pt x="621" y="728"/>
                  <a:pt x="584" y="672"/>
                </a:cubicBezTo>
                <a:cubicBezTo>
                  <a:pt x="575" y="658"/>
                  <a:pt x="558" y="637"/>
                  <a:pt x="536" y="626"/>
                </a:cubicBezTo>
                <a:moveTo>
                  <a:pt x="408" y="850"/>
                </a:moveTo>
                <a:lnTo>
                  <a:pt x="574" y="873"/>
                </a:lnTo>
                <a:cubicBezTo>
                  <a:pt x="521" y="809"/>
                  <a:pt x="497" y="720"/>
                  <a:pt x="507" y="629"/>
                </a:cubicBezTo>
                <a:cubicBezTo>
                  <a:pt x="508" y="625"/>
                  <a:pt x="508" y="622"/>
                  <a:pt x="509" y="618"/>
                </a:cubicBezTo>
                <a:cubicBezTo>
                  <a:pt x="508" y="618"/>
                  <a:pt x="508" y="618"/>
                  <a:pt x="508" y="618"/>
                </a:cubicBezTo>
                <a:cubicBezTo>
                  <a:pt x="442" y="615"/>
                  <a:pt x="417" y="710"/>
                  <a:pt x="412" y="760"/>
                </a:cubicBezTo>
                <a:cubicBezTo>
                  <a:pt x="410" y="790"/>
                  <a:pt x="408" y="820"/>
                  <a:pt x="408" y="850"/>
                </a:cubicBezTo>
                <a:moveTo>
                  <a:pt x="1114" y="864"/>
                </a:moveTo>
                <a:cubicBezTo>
                  <a:pt x="1131" y="869"/>
                  <a:pt x="1148" y="872"/>
                  <a:pt x="1166" y="875"/>
                </a:cubicBezTo>
                <a:cubicBezTo>
                  <a:pt x="1148" y="851"/>
                  <a:pt x="1126" y="833"/>
                  <a:pt x="1101" y="822"/>
                </a:cubicBezTo>
                <a:cubicBezTo>
                  <a:pt x="1100" y="824"/>
                  <a:pt x="1099" y="825"/>
                  <a:pt x="1098" y="827"/>
                </a:cubicBezTo>
                <a:cubicBezTo>
                  <a:pt x="1104" y="839"/>
                  <a:pt x="1109" y="851"/>
                  <a:pt x="1114" y="864"/>
                </a:cubicBezTo>
                <a:moveTo>
                  <a:pt x="1011" y="877"/>
                </a:moveTo>
                <a:cubicBezTo>
                  <a:pt x="1013" y="879"/>
                  <a:pt x="1014" y="880"/>
                  <a:pt x="1016" y="882"/>
                </a:cubicBezTo>
                <a:cubicBezTo>
                  <a:pt x="1022" y="876"/>
                  <a:pt x="1028" y="870"/>
                  <a:pt x="1034" y="864"/>
                </a:cubicBezTo>
                <a:cubicBezTo>
                  <a:pt x="1030" y="863"/>
                  <a:pt x="1027" y="861"/>
                  <a:pt x="1023" y="859"/>
                </a:cubicBezTo>
                <a:cubicBezTo>
                  <a:pt x="1020" y="866"/>
                  <a:pt x="1016" y="872"/>
                  <a:pt x="1011" y="877"/>
                </a:cubicBezTo>
                <a:moveTo>
                  <a:pt x="741" y="885"/>
                </a:moveTo>
                <a:cubicBezTo>
                  <a:pt x="745" y="885"/>
                  <a:pt x="748" y="885"/>
                  <a:pt x="752" y="885"/>
                </a:cubicBezTo>
                <a:cubicBezTo>
                  <a:pt x="756" y="881"/>
                  <a:pt x="760" y="878"/>
                  <a:pt x="765" y="874"/>
                </a:cubicBezTo>
                <a:cubicBezTo>
                  <a:pt x="766" y="867"/>
                  <a:pt x="767" y="860"/>
                  <a:pt x="768" y="853"/>
                </a:cubicBezTo>
                <a:cubicBezTo>
                  <a:pt x="760" y="864"/>
                  <a:pt x="750" y="875"/>
                  <a:pt x="741" y="885"/>
                </a:cubicBezTo>
                <a:moveTo>
                  <a:pt x="1202" y="879"/>
                </a:moveTo>
                <a:cubicBezTo>
                  <a:pt x="1205" y="880"/>
                  <a:pt x="1209" y="880"/>
                  <a:pt x="1212" y="880"/>
                </a:cubicBezTo>
                <a:cubicBezTo>
                  <a:pt x="1228" y="882"/>
                  <a:pt x="1244" y="883"/>
                  <a:pt x="1260" y="886"/>
                </a:cubicBezTo>
                <a:cubicBezTo>
                  <a:pt x="1271" y="863"/>
                  <a:pt x="1279" y="840"/>
                  <a:pt x="1284" y="815"/>
                </a:cubicBezTo>
                <a:cubicBezTo>
                  <a:pt x="1292" y="781"/>
                  <a:pt x="1290" y="747"/>
                  <a:pt x="1281" y="717"/>
                </a:cubicBezTo>
                <a:cubicBezTo>
                  <a:pt x="1226" y="730"/>
                  <a:pt x="1172" y="751"/>
                  <a:pt x="1123" y="779"/>
                </a:cubicBezTo>
                <a:cubicBezTo>
                  <a:pt x="1120" y="785"/>
                  <a:pt x="1118" y="791"/>
                  <a:pt x="1115" y="797"/>
                </a:cubicBezTo>
                <a:cubicBezTo>
                  <a:pt x="1151" y="814"/>
                  <a:pt x="1181" y="842"/>
                  <a:pt x="1202" y="879"/>
                </a:cubicBezTo>
                <a:moveTo>
                  <a:pt x="639" y="882"/>
                </a:moveTo>
                <a:lnTo>
                  <a:pt x="676" y="887"/>
                </a:lnTo>
                <a:cubicBezTo>
                  <a:pt x="685" y="886"/>
                  <a:pt x="693" y="885"/>
                  <a:pt x="702" y="885"/>
                </a:cubicBezTo>
                <a:cubicBezTo>
                  <a:pt x="706" y="881"/>
                  <a:pt x="709" y="878"/>
                  <a:pt x="713" y="874"/>
                </a:cubicBezTo>
                <a:cubicBezTo>
                  <a:pt x="736" y="850"/>
                  <a:pt x="757" y="824"/>
                  <a:pt x="776" y="797"/>
                </a:cubicBezTo>
                <a:cubicBezTo>
                  <a:pt x="747" y="784"/>
                  <a:pt x="720" y="765"/>
                  <a:pt x="699" y="740"/>
                </a:cubicBezTo>
                <a:cubicBezTo>
                  <a:pt x="638" y="670"/>
                  <a:pt x="627" y="563"/>
                  <a:pt x="672" y="482"/>
                </a:cubicBezTo>
                <a:cubicBezTo>
                  <a:pt x="697" y="437"/>
                  <a:pt x="734" y="405"/>
                  <a:pt x="778" y="382"/>
                </a:cubicBezTo>
                <a:cubicBezTo>
                  <a:pt x="775" y="381"/>
                  <a:pt x="771" y="379"/>
                  <a:pt x="768" y="378"/>
                </a:cubicBezTo>
                <a:cubicBezTo>
                  <a:pt x="732" y="383"/>
                  <a:pt x="699" y="395"/>
                  <a:pt x="669" y="412"/>
                </a:cubicBezTo>
                <a:cubicBezTo>
                  <a:pt x="606" y="450"/>
                  <a:pt x="559" y="518"/>
                  <a:pt x="541" y="597"/>
                </a:cubicBezTo>
                <a:cubicBezTo>
                  <a:pt x="566" y="607"/>
                  <a:pt x="589" y="628"/>
                  <a:pt x="608" y="657"/>
                </a:cubicBezTo>
                <a:cubicBezTo>
                  <a:pt x="650" y="720"/>
                  <a:pt x="660" y="801"/>
                  <a:pt x="639" y="882"/>
                </a:cubicBezTo>
                <a:moveTo>
                  <a:pt x="792" y="888"/>
                </a:moveTo>
                <a:lnTo>
                  <a:pt x="792" y="889"/>
                </a:lnTo>
                <a:cubicBezTo>
                  <a:pt x="794" y="887"/>
                  <a:pt x="796" y="885"/>
                  <a:pt x="798" y="883"/>
                </a:cubicBezTo>
                <a:cubicBezTo>
                  <a:pt x="796" y="885"/>
                  <a:pt x="794" y="886"/>
                  <a:pt x="792" y="888"/>
                </a:cubicBezTo>
                <a:moveTo>
                  <a:pt x="173" y="514"/>
                </a:moveTo>
                <a:cubicBezTo>
                  <a:pt x="169" y="517"/>
                  <a:pt x="165" y="520"/>
                  <a:pt x="162" y="523"/>
                </a:cubicBezTo>
                <a:cubicBezTo>
                  <a:pt x="87" y="582"/>
                  <a:pt x="39" y="664"/>
                  <a:pt x="30" y="749"/>
                </a:cubicBezTo>
                <a:cubicBezTo>
                  <a:pt x="25" y="796"/>
                  <a:pt x="34" y="845"/>
                  <a:pt x="53" y="890"/>
                </a:cubicBezTo>
                <a:cubicBezTo>
                  <a:pt x="53" y="887"/>
                  <a:pt x="53" y="884"/>
                  <a:pt x="53" y="880"/>
                </a:cubicBezTo>
                <a:cubicBezTo>
                  <a:pt x="57" y="758"/>
                  <a:pt x="122" y="644"/>
                  <a:pt x="221" y="583"/>
                </a:cubicBezTo>
                <a:cubicBezTo>
                  <a:pt x="199" y="565"/>
                  <a:pt x="183" y="542"/>
                  <a:pt x="173" y="514"/>
                </a:cubicBezTo>
                <a:moveTo>
                  <a:pt x="313" y="533"/>
                </a:moveTo>
                <a:cubicBezTo>
                  <a:pt x="283" y="580"/>
                  <a:pt x="263" y="634"/>
                  <a:pt x="256" y="690"/>
                </a:cubicBezTo>
                <a:cubicBezTo>
                  <a:pt x="249" y="735"/>
                  <a:pt x="250" y="800"/>
                  <a:pt x="288" y="847"/>
                </a:cubicBezTo>
                <a:cubicBezTo>
                  <a:pt x="311" y="875"/>
                  <a:pt x="345" y="893"/>
                  <a:pt x="380" y="905"/>
                </a:cubicBezTo>
                <a:cubicBezTo>
                  <a:pt x="380" y="895"/>
                  <a:pt x="379" y="885"/>
                  <a:pt x="379" y="875"/>
                </a:cubicBezTo>
                <a:lnTo>
                  <a:pt x="314" y="866"/>
                </a:lnTo>
                <a:cubicBezTo>
                  <a:pt x="307" y="865"/>
                  <a:pt x="302" y="860"/>
                  <a:pt x="301" y="853"/>
                </a:cubicBezTo>
                <a:cubicBezTo>
                  <a:pt x="294" y="749"/>
                  <a:pt x="286" y="641"/>
                  <a:pt x="312" y="537"/>
                </a:cubicBezTo>
                <a:cubicBezTo>
                  <a:pt x="313" y="535"/>
                  <a:pt x="313" y="534"/>
                  <a:pt x="313" y="533"/>
                </a:cubicBezTo>
                <a:moveTo>
                  <a:pt x="825" y="898"/>
                </a:moveTo>
                <a:cubicBezTo>
                  <a:pt x="834" y="901"/>
                  <a:pt x="842" y="904"/>
                  <a:pt x="850" y="907"/>
                </a:cubicBezTo>
                <a:cubicBezTo>
                  <a:pt x="855" y="896"/>
                  <a:pt x="861" y="886"/>
                  <a:pt x="867" y="875"/>
                </a:cubicBezTo>
                <a:cubicBezTo>
                  <a:pt x="852" y="881"/>
                  <a:pt x="838" y="889"/>
                  <a:pt x="825" y="898"/>
                </a:cubicBezTo>
                <a:moveTo>
                  <a:pt x="906" y="867"/>
                </a:moveTo>
                <a:cubicBezTo>
                  <a:pt x="896" y="881"/>
                  <a:pt x="888" y="895"/>
                  <a:pt x="881" y="909"/>
                </a:cubicBezTo>
                <a:cubicBezTo>
                  <a:pt x="898" y="908"/>
                  <a:pt x="915" y="905"/>
                  <a:pt x="932" y="900"/>
                </a:cubicBezTo>
                <a:cubicBezTo>
                  <a:pt x="938" y="897"/>
                  <a:pt x="945" y="895"/>
                  <a:pt x="951" y="891"/>
                </a:cubicBezTo>
                <a:cubicBezTo>
                  <a:pt x="954" y="887"/>
                  <a:pt x="958" y="882"/>
                  <a:pt x="961" y="878"/>
                </a:cubicBezTo>
                <a:cubicBezTo>
                  <a:pt x="948" y="872"/>
                  <a:pt x="932" y="868"/>
                  <a:pt x="917" y="867"/>
                </a:cubicBezTo>
                <a:cubicBezTo>
                  <a:pt x="913" y="867"/>
                  <a:pt x="910" y="867"/>
                  <a:pt x="906" y="867"/>
                </a:cubicBezTo>
                <a:moveTo>
                  <a:pt x="970" y="913"/>
                </a:moveTo>
                <a:cubicBezTo>
                  <a:pt x="968" y="915"/>
                  <a:pt x="966" y="918"/>
                  <a:pt x="964" y="921"/>
                </a:cubicBezTo>
                <a:cubicBezTo>
                  <a:pt x="974" y="915"/>
                  <a:pt x="985" y="908"/>
                  <a:pt x="994" y="900"/>
                </a:cubicBezTo>
                <a:cubicBezTo>
                  <a:pt x="993" y="899"/>
                  <a:pt x="992" y="898"/>
                  <a:pt x="991" y="898"/>
                </a:cubicBezTo>
                <a:cubicBezTo>
                  <a:pt x="985" y="903"/>
                  <a:pt x="978" y="908"/>
                  <a:pt x="970" y="913"/>
                </a:cubicBezTo>
                <a:moveTo>
                  <a:pt x="1289" y="891"/>
                </a:moveTo>
                <a:cubicBezTo>
                  <a:pt x="1306" y="896"/>
                  <a:pt x="1323" y="903"/>
                  <a:pt x="1339" y="913"/>
                </a:cubicBezTo>
                <a:cubicBezTo>
                  <a:pt x="1347" y="919"/>
                  <a:pt x="1354" y="925"/>
                  <a:pt x="1360" y="931"/>
                </a:cubicBezTo>
                <a:cubicBezTo>
                  <a:pt x="1366" y="922"/>
                  <a:pt x="1372" y="913"/>
                  <a:pt x="1378" y="903"/>
                </a:cubicBezTo>
                <a:cubicBezTo>
                  <a:pt x="1419" y="834"/>
                  <a:pt x="1440" y="764"/>
                  <a:pt x="1441" y="700"/>
                </a:cubicBezTo>
                <a:cubicBezTo>
                  <a:pt x="1397" y="699"/>
                  <a:pt x="1353" y="703"/>
                  <a:pt x="1309" y="711"/>
                </a:cubicBezTo>
                <a:cubicBezTo>
                  <a:pt x="1319" y="745"/>
                  <a:pt x="1320" y="783"/>
                  <a:pt x="1312" y="821"/>
                </a:cubicBezTo>
                <a:cubicBezTo>
                  <a:pt x="1307" y="846"/>
                  <a:pt x="1299" y="869"/>
                  <a:pt x="1289" y="891"/>
                </a:cubicBezTo>
                <a:moveTo>
                  <a:pt x="409" y="914"/>
                </a:moveTo>
                <a:cubicBezTo>
                  <a:pt x="415" y="916"/>
                  <a:pt x="422" y="917"/>
                  <a:pt x="428" y="919"/>
                </a:cubicBezTo>
                <a:cubicBezTo>
                  <a:pt x="451" y="925"/>
                  <a:pt x="476" y="930"/>
                  <a:pt x="500" y="935"/>
                </a:cubicBezTo>
                <a:cubicBezTo>
                  <a:pt x="529" y="922"/>
                  <a:pt x="559" y="912"/>
                  <a:pt x="590" y="904"/>
                </a:cubicBezTo>
                <a:lnTo>
                  <a:pt x="408" y="879"/>
                </a:lnTo>
                <a:cubicBezTo>
                  <a:pt x="408" y="890"/>
                  <a:pt x="408" y="902"/>
                  <a:pt x="409" y="914"/>
                </a:cubicBezTo>
                <a:moveTo>
                  <a:pt x="905" y="935"/>
                </a:moveTo>
                <a:cubicBezTo>
                  <a:pt x="908" y="936"/>
                  <a:pt x="910" y="938"/>
                  <a:pt x="912" y="939"/>
                </a:cubicBezTo>
                <a:cubicBezTo>
                  <a:pt x="914" y="940"/>
                  <a:pt x="915" y="941"/>
                  <a:pt x="916" y="942"/>
                </a:cubicBezTo>
                <a:cubicBezTo>
                  <a:pt x="918" y="938"/>
                  <a:pt x="920" y="935"/>
                  <a:pt x="922" y="931"/>
                </a:cubicBezTo>
                <a:cubicBezTo>
                  <a:pt x="917" y="933"/>
                  <a:pt x="911" y="934"/>
                  <a:pt x="905" y="935"/>
                </a:cubicBezTo>
                <a:moveTo>
                  <a:pt x="1216" y="909"/>
                </a:moveTo>
                <a:cubicBezTo>
                  <a:pt x="1217" y="909"/>
                  <a:pt x="1217" y="910"/>
                  <a:pt x="1217" y="910"/>
                </a:cubicBezTo>
                <a:cubicBezTo>
                  <a:pt x="1221" y="921"/>
                  <a:pt x="1224" y="932"/>
                  <a:pt x="1227" y="943"/>
                </a:cubicBezTo>
                <a:cubicBezTo>
                  <a:pt x="1234" y="933"/>
                  <a:pt x="1240" y="922"/>
                  <a:pt x="1246" y="912"/>
                </a:cubicBezTo>
                <a:cubicBezTo>
                  <a:pt x="1236" y="911"/>
                  <a:pt x="1226" y="910"/>
                  <a:pt x="1216" y="909"/>
                </a:cubicBezTo>
                <a:moveTo>
                  <a:pt x="552" y="945"/>
                </a:moveTo>
                <a:cubicBezTo>
                  <a:pt x="561" y="946"/>
                  <a:pt x="571" y="948"/>
                  <a:pt x="580" y="950"/>
                </a:cubicBezTo>
                <a:cubicBezTo>
                  <a:pt x="583" y="944"/>
                  <a:pt x="586" y="938"/>
                  <a:pt x="589" y="933"/>
                </a:cubicBezTo>
                <a:cubicBezTo>
                  <a:pt x="576" y="936"/>
                  <a:pt x="564" y="940"/>
                  <a:pt x="552" y="945"/>
                </a:cubicBezTo>
                <a:moveTo>
                  <a:pt x="866" y="944"/>
                </a:moveTo>
                <a:cubicBezTo>
                  <a:pt x="864" y="949"/>
                  <a:pt x="863" y="953"/>
                  <a:pt x="861" y="958"/>
                </a:cubicBezTo>
                <a:cubicBezTo>
                  <a:pt x="868" y="957"/>
                  <a:pt x="876" y="955"/>
                  <a:pt x="883" y="954"/>
                </a:cubicBezTo>
                <a:cubicBezTo>
                  <a:pt x="877" y="950"/>
                  <a:pt x="871" y="947"/>
                  <a:pt x="866" y="944"/>
                </a:cubicBezTo>
                <a:moveTo>
                  <a:pt x="792" y="931"/>
                </a:moveTo>
                <a:cubicBezTo>
                  <a:pt x="794" y="941"/>
                  <a:pt x="798" y="948"/>
                  <a:pt x="803" y="953"/>
                </a:cubicBezTo>
                <a:cubicBezTo>
                  <a:pt x="810" y="958"/>
                  <a:pt x="820" y="960"/>
                  <a:pt x="830" y="960"/>
                </a:cubicBezTo>
                <a:cubicBezTo>
                  <a:pt x="833" y="952"/>
                  <a:pt x="835" y="944"/>
                  <a:pt x="838" y="936"/>
                </a:cubicBezTo>
                <a:cubicBezTo>
                  <a:pt x="823" y="935"/>
                  <a:pt x="807" y="933"/>
                  <a:pt x="792" y="931"/>
                </a:cubicBezTo>
                <a:moveTo>
                  <a:pt x="609" y="955"/>
                </a:moveTo>
                <a:cubicBezTo>
                  <a:pt x="637" y="959"/>
                  <a:pt x="664" y="964"/>
                  <a:pt x="691" y="969"/>
                </a:cubicBezTo>
                <a:cubicBezTo>
                  <a:pt x="696" y="959"/>
                  <a:pt x="701" y="949"/>
                  <a:pt x="707" y="939"/>
                </a:cubicBezTo>
                <a:cubicBezTo>
                  <a:pt x="711" y="933"/>
                  <a:pt x="715" y="927"/>
                  <a:pt x="719" y="921"/>
                </a:cubicBezTo>
                <a:lnTo>
                  <a:pt x="704" y="919"/>
                </a:lnTo>
                <a:cubicBezTo>
                  <a:pt x="695" y="925"/>
                  <a:pt x="686" y="929"/>
                  <a:pt x="676" y="930"/>
                </a:cubicBezTo>
                <a:cubicBezTo>
                  <a:pt x="661" y="932"/>
                  <a:pt x="646" y="930"/>
                  <a:pt x="631" y="922"/>
                </a:cubicBezTo>
                <a:cubicBezTo>
                  <a:pt x="629" y="923"/>
                  <a:pt x="627" y="923"/>
                  <a:pt x="624" y="924"/>
                </a:cubicBezTo>
                <a:cubicBezTo>
                  <a:pt x="622" y="928"/>
                  <a:pt x="621" y="932"/>
                  <a:pt x="619" y="936"/>
                </a:cubicBezTo>
                <a:cubicBezTo>
                  <a:pt x="616" y="942"/>
                  <a:pt x="613" y="949"/>
                  <a:pt x="609" y="955"/>
                </a:cubicBezTo>
                <a:moveTo>
                  <a:pt x="720" y="975"/>
                </a:moveTo>
                <a:cubicBezTo>
                  <a:pt x="724" y="976"/>
                  <a:pt x="728" y="977"/>
                  <a:pt x="732" y="977"/>
                </a:cubicBezTo>
                <a:cubicBezTo>
                  <a:pt x="733" y="977"/>
                  <a:pt x="733" y="976"/>
                  <a:pt x="733" y="975"/>
                </a:cubicBezTo>
                <a:cubicBezTo>
                  <a:pt x="740" y="958"/>
                  <a:pt x="749" y="941"/>
                  <a:pt x="759" y="927"/>
                </a:cubicBezTo>
                <a:lnTo>
                  <a:pt x="752" y="926"/>
                </a:lnTo>
                <a:cubicBezTo>
                  <a:pt x="744" y="935"/>
                  <a:pt x="737" y="944"/>
                  <a:pt x="731" y="953"/>
                </a:cubicBezTo>
                <a:cubicBezTo>
                  <a:pt x="727" y="961"/>
                  <a:pt x="723" y="968"/>
                  <a:pt x="720" y="975"/>
                </a:cubicBezTo>
                <a:moveTo>
                  <a:pt x="410" y="943"/>
                </a:moveTo>
                <a:cubicBezTo>
                  <a:pt x="411" y="955"/>
                  <a:pt x="412" y="967"/>
                  <a:pt x="413" y="979"/>
                </a:cubicBezTo>
                <a:cubicBezTo>
                  <a:pt x="427" y="970"/>
                  <a:pt x="442" y="962"/>
                  <a:pt x="457" y="955"/>
                </a:cubicBezTo>
                <a:cubicBezTo>
                  <a:pt x="445" y="952"/>
                  <a:pt x="433" y="949"/>
                  <a:pt x="421" y="946"/>
                </a:cubicBezTo>
                <a:cubicBezTo>
                  <a:pt x="417" y="945"/>
                  <a:pt x="414" y="944"/>
                  <a:pt x="410" y="943"/>
                </a:cubicBezTo>
                <a:moveTo>
                  <a:pt x="761" y="983"/>
                </a:moveTo>
                <a:cubicBezTo>
                  <a:pt x="781" y="988"/>
                  <a:pt x="801" y="993"/>
                  <a:pt x="820" y="998"/>
                </a:cubicBezTo>
                <a:cubicBezTo>
                  <a:pt x="821" y="995"/>
                  <a:pt x="822" y="991"/>
                  <a:pt x="823" y="988"/>
                </a:cubicBezTo>
                <a:cubicBezTo>
                  <a:pt x="810" y="987"/>
                  <a:pt x="796" y="983"/>
                  <a:pt x="784" y="974"/>
                </a:cubicBezTo>
                <a:cubicBezTo>
                  <a:pt x="779" y="970"/>
                  <a:pt x="775" y="965"/>
                  <a:pt x="772" y="959"/>
                </a:cubicBezTo>
                <a:cubicBezTo>
                  <a:pt x="768" y="967"/>
                  <a:pt x="764" y="975"/>
                  <a:pt x="761" y="983"/>
                </a:cubicBezTo>
                <a:moveTo>
                  <a:pt x="848" y="1006"/>
                </a:moveTo>
                <a:cubicBezTo>
                  <a:pt x="858" y="1009"/>
                  <a:pt x="868" y="1012"/>
                  <a:pt x="877" y="1015"/>
                </a:cubicBezTo>
                <a:cubicBezTo>
                  <a:pt x="883" y="1003"/>
                  <a:pt x="888" y="992"/>
                  <a:pt x="894" y="980"/>
                </a:cubicBezTo>
                <a:cubicBezTo>
                  <a:pt x="881" y="983"/>
                  <a:pt x="867" y="986"/>
                  <a:pt x="853" y="987"/>
                </a:cubicBezTo>
                <a:cubicBezTo>
                  <a:pt x="851" y="993"/>
                  <a:pt x="850" y="1000"/>
                  <a:pt x="848" y="1006"/>
                </a:cubicBezTo>
                <a:moveTo>
                  <a:pt x="1378" y="955"/>
                </a:moveTo>
                <a:cubicBezTo>
                  <a:pt x="1389" y="973"/>
                  <a:pt x="1396" y="993"/>
                  <a:pt x="1398" y="1017"/>
                </a:cubicBezTo>
                <a:cubicBezTo>
                  <a:pt x="1399" y="1022"/>
                  <a:pt x="1399" y="1028"/>
                  <a:pt x="1399" y="1033"/>
                </a:cubicBezTo>
                <a:cubicBezTo>
                  <a:pt x="1421" y="964"/>
                  <a:pt x="1438" y="894"/>
                  <a:pt x="1447" y="822"/>
                </a:cubicBezTo>
                <a:cubicBezTo>
                  <a:pt x="1434" y="858"/>
                  <a:pt x="1418" y="890"/>
                  <a:pt x="1402" y="918"/>
                </a:cubicBezTo>
                <a:cubicBezTo>
                  <a:pt x="1395" y="930"/>
                  <a:pt x="1387" y="943"/>
                  <a:pt x="1378" y="955"/>
                </a:cubicBezTo>
                <a:moveTo>
                  <a:pt x="1123" y="895"/>
                </a:moveTo>
                <a:cubicBezTo>
                  <a:pt x="1138" y="949"/>
                  <a:pt x="1145" y="1001"/>
                  <a:pt x="1144" y="1050"/>
                </a:cubicBezTo>
                <a:cubicBezTo>
                  <a:pt x="1161" y="1030"/>
                  <a:pt x="1178" y="1010"/>
                  <a:pt x="1192" y="991"/>
                </a:cubicBezTo>
                <a:cubicBezTo>
                  <a:pt x="1196" y="986"/>
                  <a:pt x="1200" y="980"/>
                  <a:pt x="1204" y="975"/>
                </a:cubicBezTo>
                <a:cubicBezTo>
                  <a:pt x="1202" y="956"/>
                  <a:pt x="1197" y="938"/>
                  <a:pt x="1190" y="921"/>
                </a:cubicBezTo>
                <a:cubicBezTo>
                  <a:pt x="1188" y="916"/>
                  <a:pt x="1186" y="911"/>
                  <a:pt x="1184" y="906"/>
                </a:cubicBezTo>
                <a:cubicBezTo>
                  <a:pt x="1182" y="906"/>
                  <a:pt x="1181" y="905"/>
                  <a:pt x="1179" y="905"/>
                </a:cubicBezTo>
                <a:cubicBezTo>
                  <a:pt x="1160" y="903"/>
                  <a:pt x="1141" y="900"/>
                  <a:pt x="1123" y="895"/>
                </a:cubicBezTo>
                <a:moveTo>
                  <a:pt x="904" y="1025"/>
                </a:moveTo>
                <a:cubicBezTo>
                  <a:pt x="934" y="1037"/>
                  <a:pt x="963" y="1050"/>
                  <a:pt x="990" y="1066"/>
                </a:cubicBezTo>
                <a:cubicBezTo>
                  <a:pt x="973" y="1036"/>
                  <a:pt x="951" y="1008"/>
                  <a:pt x="924" y="984"/>
                </a:cubicBezTo>
                <a:cubicBezTo>
                  <a:pt x="917" y="997"/>
                  <a:pt x="910" y="1011"/>
                  <a:pt x="904" y="1025"/>
                </a:cubicBezTo>
                <a:moveTo>
                  <a:pt x="1234" y="983"/>
                </a:moveTo>
                <a:cubicBezTo>
                  <a:pt x="1236" y="1013"/>
                  <a:pt x="1234" y="1043"/>
                  <a:pt x="1227" y="1072"/>
                </a:cubicBezTo>
                <a:cubicBezTo>
                  <a:pt x="1270" y="1040"/>
                  <a:pt x="1310" y="1000"/>
                  <a:pt x="1343" y="955"/>
                </a:cubicBezTo>
                <a:cubicBezTo>
                  <a:pt x="1337" y="948"/>
                  <a:pt x="1330" y="942"/>
                  <a:pt x="1323" y="937"/>
                </a:cubicBezTo>
                <a:cubicBezTo>
                  <a:pt x="1308" y="927"/>
                  <a:pt x="1293" y="921"/>
                  <a:pt x="1276" y="917"/>
                </a:cubicBezTo>
                <a:cubicBezTo>
                  <a:pt x="1263" y="940"/>
                  <a:pt x="1249" y="962"/>
                  <a:pt x="1234" y="983"/>
                </a:cubicBezTo>
                <a:moveTo>
                  <a:pt x="711" y="1002"/>
                </a:moveTo>
                <a:cubicBezTo>
                  <a:pt x="705" y="1024"/>
                  <a:pt x="705" y="1046"/>
                  <a:pt x="711" y="1068"/>
                </a:cubicBezTo>
                <a:cubicBezTo>
                  <a:pt x="712" y="1071"/>
                  <a:pt x="712" y="1074"/>
                  <a:pt x="713" y="1077"/>
                </a:cubicBezTo>
                <a:cubicBezTo>
                  <a:pt x="714" y="1053"/>
                  <a:pt x="717" y="1028"/>
                  <a:pt x="724" y="1004"/>
                </a:cubicBezTo>
                <a:cubicBezTo>
                  <a:pt x="719" y="1003"/>
                  <a:pt x="715" y="1003"/>
                  <a:pt x="711" y="1002"/>
                </a:cubicBezTo>
                <a:moveTo>
                  <a:pt x="416" y="1010"/>
                </a:moveTo>
                <a:cubicBezTo>
                  <a:pt x="419" y="1033"/>
                  <a:pt x="423" y="1057"/>
                  <a:pt x="430" y="1081"/>
                </a:cubicBezTo>
                <a:cubicBezTo>
                  <a:pt x="482" y="1062"/>
                  <a:pt x="529" y="1024"/>
                  <a:pt x="564" y="975"/>
                </a:cubicBezTo>
                <a:cubicBezTo>
                  <a:pt x="543" y="972"/>
                  <a:pt x="523" y="968"/>
                  <a:pt x="503" y="964"/>
                </a:cubicBezTo>
                <a:cubicBezTo>
                  <a:pt x="473" y="978"/>
                  <a:pt x="443" y="993"/>
                  <a:pt x="416" y="1010"/>
                </a:cubicBezTo>
                <a:moveTo>
                  <a:pt x="86" y="950"/>
                </a:moveTo>
                <a:cubicBezTo>
                  <a:pt x="99" y="970"/>
                  <a:pt x="116" y="989"/>
                  <a:pt x="134" y="1007"/>
                </a:cubicBezTo>
                <a:cubicBezTo>
                  <a:pt x="174" y="1045"/>
                  <a:pt x="221" y="1072"/>
                  <a:pt x="269" y="1085"/>
                </a:cubicBezTo>
                <a:cubicBezTo>
                  <a:pt x="305" y="1050"/>
                  <a:pt x="345" y="1022"/>
                  <a:pt x="378" y="1000"/>
                </a:cubicBezTo>
                <a:cubicBezTo>
                  <a:pt x="380" y="999"/>
                  <a:pt x="383" y="997"/>
                  <a:pt x="386" y="995"/>
                </a:cubicBezTo>
                <a:cubicBezTo>
                  <a:pt x="386" y="993"/>
                  <a:pt x="385" y="992"/>
                  <a:pt x="385" y="990"/>
                </a:cubicBezTo>
                <a:cubicBezTo>
                  <a:pt x="383" y="972"/>
                  <a:pt x="382" y="953"/>
                  <a:pt x="381" y="935"/>
                </a:cubicBezTo>
                <a:cubicBezTo>
                  <a:pt x="338" y="921"/>
                  <a:pt x="296" y="901"/>
                  <a:pt x="266" y="864"/>
                </a:cubicBezTo>
                <a:cubicBezTo>
                  <a:pt x="222" y="810"/>
                  <a:pt x="221" y="737"/>
                  <a:pt x="227" y="686"/>
                </a:cubicBezTo>
                <a:cubicBezTo>
                  <a:pt x="231" y="656"/>
                  <a:pt x="238" y="627"/>
                  <a:pt x="249" y="600"/>
                </a:cubicBezTo>
                <a:cubicBezTo>
                  <a:pt x="151" y="653"/>
                  <a:pt x="86" y="763"/>
                  <a:pt x="82" y="881"/>
                </a:cubicBezTo>
                <a:cubicBezTo>
                  <a:pt x="81" y="904"/>
                  <a:pt x="82" y="927"/>
                  <a:pt x="86" y="950"/>
                </a:cubicBezTo>
                <a:moveTo>
                  <a:pt x="845" y="1035"/>
                </a:moveTo>
                <a:cubicBezTo>
                  <a:pt x="843" y="1055"/>
                  <a:pt x="844" y="1075"/>
                  <a:pt x="849" y="1093"/>
                </a:cubicBezTo>
                <a:cubicBezTo>
                  <a:pt x="854" y="1076"/>
                  <a:pt x="860" y="1058"/>
                  <a:pt x="866" y="1042"/>
                </a:cubicBezTo>
                <a:cubicBezTo>
                  <a:pt x="859" y="1039"/>
                  <a:pt x="852" y="1037"/>
                  <a:pt x="845" y="1035"/>
                </a:cubicBezTo>
                <a:moveTo>
                  <a:pt x="302" y="1093"/>
                </a:moveTo>
                <a:cubicBezTo>
                  <a:pt x="328" y="1097"/>
                  <a:pt x="354" y="1097"/>
                  <a:pt x="379" y="1094"/>
                </a:cubicBezTo>
                <a:cubicBezTo>
                  <a:pt x="387" y="1093"/>
                  <a:pt x="395" y="1091"/>
                  <a:pt x="403" y="1089"/>
                </a:cubicBezTo>
                <a:cubicBezTo>
                  <a:pt x="397" y="1068"/>
                  <a:pt x="392" y="1047"/>
                  <a:pt x="390" y="1026"/>
                </a:cubicBezTo>
                <a:cubicBezTo>
                  <a:pt x="363" y="1044"/>
                  <a:pt x="332" y="1066"/>
                  <a:pt x="302" y="1093"/>
                </a:cubicBezTo>
                <a:moveTo>
                  <a:pt x="1037" y="1097"/>
                </a:moveTo>
                <a:cubicBezTo>
                  <a:pt x="1037" y="1098"/>
                  <a:pt x="1038" y="1098"/>
                  <a:pt x="1038" y="1099"/>
                </a:cubicBezTo>
                <a:cubicBezTo>
                  <a:pt x="1057" y="1050"/>
                  <a:pt x="1052" y="989"/>
                  <a:pt x="1025" y="940"/>
                </a:cubicBezTo>
                <a:cubicBezTo>
                  <a:pt x="1021" y="933"/>
                  <a:pt x="1017" y="927"/>
                  <a:pt x="1013" y="921"/>
                </a:cubicBezTo>
                <a:cubicBezTo>
                  <a:pt x="991" y="938"/>
                  <a:pt x="968" y="952"/>
                  <a:pt x="943" y="963"/>
                </a:cubicBezTo>
                <a:cubicBezTo>
                  <a:pt x="986" y="1000"/>
                  <a:pt x="1016" y="1047"/>
                  <a:pt x="1037" y="1097"/>
                </a:cubicBezTo>
                <a:moveTo>
                  <a:pt x="1061" y="1118"/>
                </a:moveTo>
                <a:cubicBezTo>
                  <a:pt x="1063" y="1119"/>
                  <a:pt x="1065" y="1121"/>
                  <a:pt x="1067" y="1123"/>
                </a:cubicBezTo>
                <a:cubicBezTo>
                  <a:pt x="1084" y="1110"/>
                  <a:pt x="1099" y="1096"/>
                  <a:pt x="1114" y="1082"/>
                </a:cubicBezTo>
                <a:cubicBezTo>
                  <a:pt x="1119" y="1021"/>
                  <a:pt x="1112" y="955"/>
                  <a:pt x="1091" y="886"/>
                </a:cubicBezTo>
                <a:cubicBezTo>
                  <a:pt x="1081" y="883"/>
                  <a:pt x="1071" y="880"/>
                  <a:pt x="1061" y="876"/>
                </a:cubicBezTo>
                <a:cubicBezTo>
                  <a:pt x="1053" y="886"/>
                  <a:pt x="1044" y="895"/>
                  <a:pt x="1035" y="903"/>
                </a:cubicBezTo>
                <a:cubicBezTo>
                  <a:pt x="1040" y="910"/>
                  <a:pt x="1045" y="918"/>
                  <a:pt x="1050" y="926"/>
                </a:cubicBezTo>
                <a:cubicBezTo>
                  <a:pt x="1083" y="986"/>
                  <a:pt x="1087" y="1060"/>
                  <a:pt x="1061" y="1118"/>
                </a:cubicBezTo>
                <a:moveTo>
                  <a:pt x="1141" y="1095"/>
                </a:moveTo>
                <a:cubicBezTo>
                  <a:pt x="1140" y="1105"/>
                  <a:pt x="1138" y="1115"/>
                  <a:pt x="1136" y="1125"/>
                </a:cubicBezTo>
                <a:cubicBezTo>
                  <a:pt x="1154" y="1117"/>
                  <a:pt x="1171" y="1108"/>
                  <a:pt x="1188" y="1098"/>
                </a:cubicBezTo>
                <a:cubicBezTo>
                  <a:pt x="1198" y="1074"/>
                  <a:pt x="1205" y="1047"/>
                  <a:pt x="1206" y="1020"/>
                </a:cubicBezTo>
                <a:cubicBezTo>
                  <a:pt x="1187" y="1044"/>
                  <a:pt x="1165" y="1070"/>
                  <a:pt x="1141" y="1095"/>
                </a:cubicBezTo>
                <a:moveTo>
                  <a:pt x="1087" y="1143"/>
                </a:moveTo>
                <a:cubicBezTo>
                  <a:pt x="1088" y="1143"/>
                  <a:pt x="1088" y="1144"/>
                  <a:pt x="1089" y="1144"/>
                </a:cubicBezTo>
                <a:cubicBezTo>
                  <a:pt x="1094" y="1143"/>
                  <a:pt x="1099" y="1141"/>
                  <a:pt x="1105" y="1139"/>
                </a:cubicBezTo>
                <a:cubicBezTo>
                  <a:pt x="1106" y="1135"/>
                  <a:pt x="1106" y="1131"/>
                  <a:pt x="1107" y="1127"/>
                </a:cubicBezTo>
                <a:cubicBezTo>
                  <a:pt x="1101" y="1132"/>
                  <a:pt x="1094" y="1138"/>
                  <a:pt x="1087" y="1143"/>
                </a:cubicBezTo>
                <a:moveTo>
                  <a:pt x="869" y="1130"/>
                </a:moveTo>
                <a:cubicBezTo>
                  <a:pt x="874" y="1137"/>
                  <a:pt x="881" y="1143"/>
                  <a:pt x="889" y="1148"/>
                </a:cubicBezTo>
                <a:cubicBezTo>
                  <a:pt x="908" y="1159"/>
                  <a:pt x="933" y="1165"/>
                  <a:pt x="968" y="1165"/>
                </a:cubicBezTo>
                <a:cubicBezTo>
                  <a:pt x="977" y="1165"/>
                  <a:pt x="986" y="1164"/>
                  <a:pt x="996" y="1163"/>
                </a:cubicBezTo>
                <a:cubicBezTo>
                  <a:pt x="1005" y="1154"/>
                  <a:pt x="1013" y="1144"/>
                  <a:pt x="1020" y="1133"/>
                </a:cubicBezTo>
                <a:cubicBezTo>
                  <a:pt x="1018" y="1127"/>
                  <a:pt x="1016" y="1121"/>
                  <a:pt x="1013" y="1115"/>
                </a:cubicBezTo>
                <a:cubicBezTo>
                  <a:pt x="977" y="1089"/>
                  <a:pt x="936" y="1068"/>
                  <a:pt x="893" y="1051"/>
                </a:cubicBezTo>
                <a:cubicBezTo>
                  <a:pt x="883" y="1077"/>
                  <a:pt x="875" y="1103"/>
                  <a:pt x="869" y="1130"/>
                </a:cubicBezTo>
                <a:moveTo>
                  <a:pt x="743" y="1127"/>
                </a:moveTo>
                <a:cubicBezTo>
                  <a:pt x="756" y="1141"/>
                  <a:pt x="771" y="1152"/>
                  <a:pt x="784" y="1160"/>
                </a:cubicBezTo>
                <a:cubicBezTo>
                  <a:pt x="798" y="1168"/>
                  <a:pt x="814" y="1175"/>
                  <a:pt x="831" y="1179"/>
                </a:cubicBezTo>
                <a:cubicBezTo>
                  <a:pt x="833" y="1165"/>
                  <a:pt x="835" y="1151"/>
                  <a:pt x="839" y="1136"/>
                </a:cubicBezTo>
                <a:cubicBezTo>
                  <a:pt x="823" y="1113"/>
                  <a:pt x="811" y="1078"/>
                  <a:pt x="816" y="1026"/>
                </a:cubicBezTo>
                <a:cubicBezTo>
                  <a:pt x="795" y="1020"/>
                  <a:pt x="774" y="1015"/>
                  <a:pt x="752" y="1010"/>
                </a:cubicBezTo>
                <a:cubicBezTo>
                  <a:pt x="741" y="1049"/>
                  <a:pt x="740" y="1089"/>
                  <a:pt x="743" y="1127"/>
                </a:cubicBezTo>
                <a:moveTo>
                  <a:pt x="100" y="1013"/>
                </a:moveTo>
                <a:cubicBezTo>
                  <a:pt x="119" y="1072"/>
                  <a:pt x="152" y="1130"/>
                  <a:pt x="196" y="1180"/>
                </a:cubicBezTo>
                <a:cubicBezTo>
                  <a:pt x="210" y="1153"/>
                  <a:pt x="228" y="1130"/>
                  <a:pt x="247" y="1108"/>
                </a:cubicBezTo>
                <a:cubicBezTo>
                  <a:pt x="199" y="1092"/>
                  <a:pt x="154" y="1065"/>
                  <a:pt x="114" y="1027"/>
                </a:cubicBezTo>
                <a:cubicBezTo>
                  <a:pt x="109" y="1022"/>
                  <a:pt x="105" y="1018"/>
                  <a:pt x="100" y="1013"/>
                </a:cubicBezTo>
                <a:moveTo>
                  <a:pt x="1121" y="1184"/>
                </a:moveTo>
                <a:cubicBezTo>
                  <a:pt x="1121" y="1185"/>
                  <a:pt x="1122" y="1185"/>
                  <a:pt x="1122" y="1186"/>
                </a:cubicBezTo>
                <a:cubicBezTo>
                  <a:pt x="1136" y="1174"/>
                  <a:pt x="1148" y="1161"/>
                  <a:pt x="1158" y="1147"/>
                </a:cubicBezTo>
                <a:cubicBezTo>
                  <a:pt x="1148" y="1152"/>
                  <a:pt x="1138" y="1157"/>
                  <a:pt x="1128" y="1161"/>
                </a:cubicBezTo>
                <a:cubicBezTo>
                  <a:pt x="1126" y="1168"/>
                  <a:pt x="1123" y="1176"/>
                  <a:pt x="1121" y="1184"/>
                </a:cubicBezTo>
                <a:moveTo>
                  <a:pt x="858" y="1186"/>
                </a:moveTo>
                <a:cubicBezTo>
                  <a:pt x="878" y="1189"/>
                  <a:pt x="897" y="1190"/>
                  <a:pt x="916" y="1188"/>
                </a:cubicBezTo>
                <a:cubicBezTo>
                  <a:pt x="902" y="1185"/>
                  <a:pt x="887" y="1180"/>
                  <a:pt x="874" y="1171"/>
                </a:cubicBezTo>
                <a:cubicBezTo>
                  <a:pt x="871" y="1169"/>
                  <a:pt x="867" y="1167"/>
                  <a:pt x="862" y="1163"/>
                </a:cubicBezTo>
                <a:cubicBezTo>
                  <a:pt x="861" y="1170"/>
                  <a:pt x="860" y="1178"/>
                  <a:pt x="858" y="1186"/>
                </a:cubicBezTo>
                <a:moveTo>
                  <a:pt x="1064" y="1181"/>
                </a:moveTo>
                <a:cubicBezTo>
                  <a:pt x="1067" y="1195"/>
                  <a:pt x="1070" y="1208"/>
                  <a:pt x="1072" y="1221"/>
                </a:cubicBezTo>
                <a:cubicBezTo>
                  <a:pt x="1078" y="1211"/>
                  <a:pt x="1084" y="1200"/>
                  <a:pt x="1089" y="1188"/>
                </a:cubicBezTo>
                <a:cubicBezTo>
                  <a:pt x="1086" y="1184"/>
                  <a:pt x="1083" y="1181"/>
                  <a:pt x="1080" y="1177"/>
                </a:cubicBezTo>
                <a:cubicBezTo>
                  <a:pt x="1074" y="1178"/>
                  <a:pt x="1069" y="1180"/>
                  <a:pt x="1064" y="1181"/>
                </a:cubicBezTo>
                <a:moveTo>
                  <a:pt x="855" y="1214"/>
                </a:moveTo>
                <a:cubicBezTo>
                  <a:pt x="854" y="1223"/>
                  <a:pt x="854" y="1233"/>
                  <a:pt x="853" y="1243"/>
                </a:cubicBezTo>
                <a:cubicBezTo>
                  <a:pt x="879" y="1236"/>
                  <a:pt x="903" y="1227"/>
                  <a:pt x="925" y="1215"/>
                </a:cubicBezTo>
                <a:cubicBezTo>
                  <a:pt x="902" y="1218"/>
                  <a:pt x="879" y="1217"/>
                  <a:pt x="855" y="1214"/>
                </a:cubicBezTo>
                <a:moveTo>
                  <a:pt x="1139" y="1209"/>
                </a:moveTo>
                <a:cubicBezTo>
                  <a:pt x="1156" y="1230"/>
                  <a:pt x="1174" y="1249"/>
                  <a:pt x="1198" y="1254"/>
                </a:cubicBezTo>
                <a:cubicBezTo>
                  <a:pt x="1234" y="1261"/>
                  <a:pt x="1270" y="1234"/>
                  <a:pt x="1294" y="1209"/>
                </a:cubicBezTo>
                <a:cubicBezTo>
                  <a:pt x="1345" y="1158"/>
                  <a:pt x="1376" y="1080"/>
                  <a:pt x="1370" y="1020"/>
                </a:cubicBezTo>
                <a:cubicBezTo>
                  <a:pt x="1368" y="1005"/>
                  <a:pt x="1365" y="992"/>
                  <a:pt x="1360" y="980"/>
                </a:cubicBezTo>
                <a:cubicBezTo>
                  <a:pt x="1317" y="1037"/>
                  <a:pt x="1265" y="1084"/>
                  <a:pt x="1209" y="1119"/>
                </a:cubicBezTo>
                <a:cubicBezTo>
                  <a:pt x="1207" y="1123"/>
                  <a:pt x="1205" y="1127"/>
                  <a:pt x="1203" y="1131"/>
                </a:cubicBezTo>
                <a:cubicBezTo>
                  <a:pt x="1187" y="1160"/>
                  <a:pt x="1165" y="1186"/>
                  <a:pt x="1139" y="1209"/>
                </a:cubicBezTo>
                <a:moveTo>
                  <a:pt x="747" y="1169"/>
                </a:moveTo>
                <a:cubicBezTo>
                  <a:pt x="749" y="1180"/>
                  <a:pt x="750" y="1190"/>
                  <a:pt x="752" y="1200"/>
                </a:cubicBezTo>
                <a:cubicBezTo>
                  <a:pt x="756" y="1220"/>
                  <a:pt x="760" y="1241"/>
                  <a:pt x="770" y="1258"/>
                </a:cubicBezTo>
                <a:cubicBezTo>
                  <a:pt x="789" y="1256"/>
                  <a:pt x="807" y="1254"/>
                  <a:pt x="825" y="1250"/>
                </a:cubicBezTo>
                <a:cubicBezTo>
                  <a:pt x="825" y="1236"/>
                  <a:pt x="826" y="1222"/>
                  <a:pt x="828" y="1208"/>
                </a:cubicBezTo>
                <a:cubicBezTo>
                  <a:pt x="807" y="1202"/>
                  <a:pt x="787" y="1194"/>
                  <a:pt x="769" y="1184"/>
                </a:cubicBezTo>
                <a:cubicBezTo>
                  <a:pt x="762" y="1179"/>
                  <a:pt x="754" y="1174"/>
                  <a:pt x="747" y="1169"/>
                </a:cubicBezTo>
                <a:moveTo>
                  <a:pt x="439" y="1108"/>
                </a:moveTo>
                <a:cubicBezTo>
                  <a:pt x="445" y="1123"/>
                  <a:pt x="452" y="1137"/>
                  <a:pt x="462" y="1151"/>
                </a:cubicBezTo>
                <a:cubicBezTo>
                  <a:pt x="508" y="1218"/>
                  <a:pt x="603" y="1258"/>
                  <a:pt x="720" y="1259"/>
                </a:cubicBezTo>
                <a:cubicBezTo>
                  <a:pt x="726" y="1259"/>
                  <a:pt x="733" y="1259"/>
                  <a:pt x="739" y="1259"/>
                </a:cubicBezTo>
                <a:cubicBezTo>
                  <a:pt x="732" y="1242"/>
                  <a:pt x="727" y="1223"/>
                  <a:pt x="724" y="1205"/>
                </a:cubicBezTo>
                <a:cubicBezTo>
                  <a:pt x="720" y="1184"/>
                  <a:pt x="717" y="1162"/>
                  <a:pt x="715" y="1138"/>
                </a:cubicBezTo>
                <a:cubicBezTo>
                  <a:pt x="700" y="1119"/>
                  <a:pt x="689" y="1098"/>
                  <a:pt x="683" y="1075"/>
                </a:cubicBezTo>
                <a:cubicBezTo>
                  <a:pt x="677" y="1049"/>
                  <a:pt x="676" y="1022"/>
                  <a:pt x="683" y="996"/>
                </a:cubicBezTo>
                <a:cubicBezTo>
                  <a:pt x="657" y="992"/>
                  <a:pt x="630" y="987"/>
                  <a:pt x="604" y="982"/>
                </a:cubicBezTo>
                <a:cubicBezTo>
                  <a:pt x="601" y="982"/>
                  <a:pt x="597" y="981"/>
                  <a:pt x="594" y="981"/>
                </a:cubicBezTo>
                <a:cubicBezTo>
                  <a:pt x="555" y="1040"/>
                  <a:pt x="500" y="1085"/>
                  <a:pt x="439" y="1108"/>
                </a:cubicBezTo>
                <a:moveTo>
                  <a:pt x="853" y="1272"/>
                </a:moveTo>
                <a:cubicBezTo>
                  <a:pt x="853" y="1279"/>
                  <a:pt x="853" y="1286"/>
                  <a:pt x="853" y="1292"/>
                </a:cubicBezTo>
                <a:cubicBezTo>
                  <a:pt x="857" y="1292"/>
                  <a:pt x="860" y="1292"/>
                  <a:pt x="864" y="1292"/>
                </a:cubicBezTo>
                <a:cubicBezTo>
                  <a:pt x="932" y="1284"/>
                  <a:pt x="994" y="1266"/>
                  <a:pt x="1046" y="1239"/>
                </a:cubicBezTo>
                <a:cubicBezTo>
                  <a:pt x="1044" y="1222"/>
                  <a:pt x="1040" y="1204"/>
                  <a:pt x="1036" y="1187"/>
                </a:cubicBezTo>
                <a:cubicBezTo>
                  <a:pt x="1028" y="1188"/>
                  <a:pt x="1019" y="1189"/>
                  <a:pt x="1011" y="1190"/>
                </a:cubicBezTo>
                <a:cubicBezTo>
                  <a:pt x="1010" y="1191"/>
                  <a:pt x="1008" y="1192"/>
                  <a:pt x="1007" y="1192"/>
                </a:cubicBezTo>
                <a:cubicBezTo>
                  <a:pt x="967" y="1229"/>
                  <a:pt x="914" y="1257"/>
                  <a:pt x="853" y="1272"/>
                </a:cubicBezTo>
                <a:moveTo>
                  <a:pt x="793" y="1283"/>
                </a:moveTo>
                <a:cubicBezTo>
                  <a:pt x="803" y="1289"/>
                  <a:pt x="814" y="1292"/>
                  <a:pt x="825" y="1293"/>
                </a:cubicBezTo>
                <a:cubicBezTo>
                  <a:pt x="825" y="1288"/>
                  <a:pt x="825" y="1283"/>
                  <a:pt x="825" y="1279"/>
                </a:cubicBezTo>
                <a:cubicBezTo>
                  <a:pt x="814" y="1280"/>
                  <a:pt x="804" y="1282"/>
                  <a:pt x="793" y="1283"/>
                </a:cubicBezTo>
                <a:moveTo>
                  <a:pt x="855" y="1321"/>
                </a:moveTo>
                <a:cubicBezTo>
                  <a:pt x="857" y="1339"/>
                  <a:pt x="859" y="1357"/>
                  <a:pt x="863" y="1376"/>
                </a:cubicBezTo>
                <a:cubicBezTo>
                  <a:pt x="927" y="1354"/>
                  <a:pt x="985" y="1324"/>
                  <a:pt x="1029" y="1278"/>
                </a:cubicBezTo>
                <a:cubicBezTo>
                  <a:pt x="981" y="1299"/>
                  <a:pt x="926" y="1313"/>
                  <a:pt x="867" y="1319"/>
                </a:cubicBezTo>
                <a:cubicBezTo>
                  <a:pt x="863" y="1320"/>
                  <a:pt x="859" y="1320"/>
                  <a:pt x="855" y="1321"/>
                </a:cubicBezTo>
                <a:moveTo>
                  <a:pt x="396" y="1228"/>
                </a:moveTo>
                <a:cubicBezTo>
                  <a:pt x="403" y="1331"/>
                  <a:pt x="435" y="1392"/>
                  <a:pt x="491" y="1415"/>
                </a:cubicBezTo>
                <a:cubicBezTo>
                  <a:pt x="527" y="1430"/>
                  <a:pt x="569" y="1426"/>
                  <a:pt x="606" y="1422"/>
                </a:cubicBezTo>
                <a:cubicBezTo>
                  <a:pt x="682" y="1415"/>
                  <a:pt x="762" y="1405"/>
                  <a:pt x="836" y="1384"/>
                </a:cubicBezTo>
                <a:cubicBezTo>
                  <a:pt x="832" y="1363"/>
                  <a:pt x="829" y="1342"/>
                  <a:pt x="827" y="1321"/>
                </a:cubicBezTo>
                <a:cubicBezTo>
                  <a:pt x="810" y="1320"/>
                  <a:pt x="793" y="1316"/>
                  <a:pt x="778" y="1307"/>
                </a:cubicBezTo>
                <a:cubicBezTo>
                  <a:pt x="769" y="1301"/>
                  <a:pt x="761" y="1294"/>
                  <a:pt x="755" y="1287"/>
                </a:cubicBezTo>
                <a:cubicBezTo>
                  <a:pt x="743" y="1287"/>
                  <a:pt x="732" y="1287"/>
                  <a:pt x="720" y="1287"/>
                </a:cubicBezTo>
                <a:cubicBezTo>
                  <a:pt x="593" y="1286"/>
                  <a:pt x="490" y="1242"/>
                  <a:pt x="438" y="1166"/>
                </a:cubicBezTo>
                <a:cubicBezTo>
                  <a:pt x="427" y="1151"/>
                  <a:pt x="419" y="1134"/>
                  <a:pt x="412" y="1116"/>
                </a:cubicBezTo>
                <a:cubicBezTo>
                  <a:pt x="402" y="1118"/>
                  <a:pt x="393" y="1120"/>
                  <a:pt x="383" y="1122"/>
                </a:cubicBezTo>
                <a:cubicBezTo>
                  <a:pt x="348" y="1126"/>
                  <a:pt x="312" y="1124"/>
                  <a:pt x="278" y="1117"/>
                </a:cubicBezTo>
                <a:cubicBezTo>
                  <a:pt x="254" y="1142"/>
                  <a:pt x="233" y="1170"/>
                  <a:pt x="217" y="1201"/>
                </a:cubicBezTo>
                <a:cubicBezTo>
                  <a:pt x="254" y="1238"/>
                  <a:pt x="289" y="1255"/>
                  <a:pt x="321" y="1252"/>
                </a:cubicBezTo>
                <a:cubicBezTo>
                  <a:pt x="338" y="1251"/>
                  <a:pt x="356" y="1239"/>
                  <a:pt x="367" y="1222"/>
                </a:cubicBezTo>
                <a:cubicBezTo>
                  <a:pt x="366" y="1201"/>
                  <a:pt x="366" y="1182"/>
                  <a:pt x="366" y="1169"/>
                </a:cubicBezTo>
                <a:cubicBezTo>
                  <a:pt x="366" y="1163"/>
                  <a:pt x="370" y="1158"/>
                  <a:pt x="376" y="1156"/>
                </a:cubicBezTo>
                <a:cubicBezTo>
                  <a:pt x="381" y="1154"/>
                  <a:pt x="388" y="1156"/>
                  <a:pt x="392" y="1161"/>
                </a:cubicBezTo>
                <a:cubicBezTo>
                  <a:pt x="405" y="1180"/>
                  <a:pt x="407" y="1204"/>
                  <a:pt x="397" y="1227"/>
                </a:cubicBezTo>
                <a:cubicBezTo>
                  <a:pt x="396" y="1227"/>
                  <a:pt x="396" y="1228"/>
                  <a:pt x="396" y="1228"/>
                </a:cubicBezTo>
                <a:moveTo>
                  <a:pt x="924" y="1541"/>
                </a:moveTo>
                <a:cubicBezTo>
                  <a:pt x="970" y="1545"/>
                  <a:pt x="1013" y="1510"/>
                  <a:pt x="1033" y="1472"/>
                </a:cubicBezTo>
                <a:cubicBezTo>
                  <a:pt x="1056" y="1426"/>
                  <a:pt x="1057" y="1370"/>
                  <a:pt x="1054" y="1322"/>
                </a:cubicBezTo>
                <a:cubicBezTo>
                  <a:pt x="1054" y="1313"/>
                  <a:pt x="1054" y="1304"/>
                  <a:pt x="1053" y="1294"/>
                </a:cubicBezTo>
                <a:cubicBezTo>
                  <a:pt x="1004" y="1347"/>
                  <a:pt x="939" y="1380"/>
                  <a:pt x="869" y="1403"/>
                </a:cubicBezTo>
                <a:cubicBezTo>
                  <a:pt x="881" y="1452"/>
                  <a:pt x="899" y="1498"/>
                  <a:pt x="924" y="1541"/>
                </a:cubicBezTo>
                <a:moveTo>
                  <a:pt x="206" y="1229"/>
                </a:moveTo>
                <a:cubicBezTo>
                  <a:pt x="183" y="1300"/>
                  <a:pt x="192" y="1392"/>
                  <a:pt x="256" y="1442"/>
                </a:cubicBezTo>
                <a:cubicBezTo>
                  <a:pt x="291" y="1469"/>
                  <a:pt x="337" y="1480"/>
                  <a:pt x="385" y="1489"/>
                </a:cubicBezTo>
                <a:cubicBezTo>
                  <a:pt x="552" y="1521"/>
                  <a:pt x="722" y="1540"/>
                  <a:pt x="893" y="1544"/>
                </a:cubicBezTo>
                <a:cubicBezTo>
                  <a:pt x="870" y="1502"/>
                  <a:pt x="853" y="1458"/>
                  <a:pt x="842" y="1411"/>
                </a:cubicBezTo>
                <a:cubicBezTo>
                  <a:pt x="767" y="1432"/>
                  <a:pt x="686" y="1442"/>
                  <a:pt x="609" y="1450"/>
                </a:cubicBezTo>
                <a:cubicBezTo>
                  <a:pt x="570" y="1454"/>
                  <a:pt x="522" y="1458"/>
                  <a:pt x="480" y="1441"/>
                </a:cubicBezTo>
                <a:cubicBezTo>
                  <a:pt x="405" y="1411"/>
                  <a:pt x="379" y="1329"/>
                  <a:pt x="370" y="1260"/>
                </a:cubicBezTo>
                <a:cubicBezTo>
                  <a:pt x="356" y="1272"/>
                  <a:pt x="340" y="1279"/>
                  <a:pt x="323" y="1280"/>
                </a:cubicBezTo>
                <a:cubicBezTo>
                  <a:pt x="284" y="1283"/>
                  <a:pt x="246" y="1266"/>
                  <a:pt x="206" y="1229"/>
                </a:cubicBezTo>
                <a:moveTo>
                  <a:pt x="1078" y="1264"/>
                </a:moveTo>
                <a:cubicBezTo>
                  <a:pt x="1081" y="1284"/>
                  <a:pt x="1082" y="1303"/>
                  <a:pt x="1083" y="1321"/>
                </a:cubicBezTo>
                <a:cubicBezTo>
                  <a:pt x="1085" y="1373"/>
                  <a:pt x="1084" y="1433"/>
                  <a:pt x="1058" y="1484"/>
                </a:cubicBezTo>
                <a:cubicBezTo>
                  <a:pt x="1046" y="1507"/>
                  <a:pt x="1028" y="1529"/>
                  <a:pt x="1005" y="1545"/>
                </a:cubicBezTo>
                <a:cubicBezTo>
                  <a:pt x="1014" y="1545"/>
                  <a:pt x="1023" y="1545"/>
                  <a:pt x="1032" y="1545"/>
                </a:cubicBezTo>
                <a:cubicBezTo>
                  <a:pt x="1079" y="1544"/>
                  <a:pt x="1128" y="1541"/>
                  <a:pt x="1165" y="1515"/>
                </a:cubicBezTo>
                <a:cubicBezTo>
                  <a:pt x="1200" y="1491"/>
                  <a:pt x="1220" y="1450"/>
                  <a:pt x="1238" y="1413"/>
                </a:cubicBezTo>
                <a:cubicBezTo>
                  <a:pt x="1270" y="1346"/>
                  <a:pt x="1302" y="1278"/>
                  <a:pt x="1332" y="1210"/>
                </a:cubicBezTo>
                <a:cubicBezTo>
                  <a:pt x="1327" y="1216"/>
                  <a:pt x="1321" y="1223"/>
                  <a:pt x="1315" y="1229"/>
                </a:cubicBezTo>
                <a:cubicBezTo>
                  <a:pt x="1272" y="1272"/>
                  <a:pt x="1231" y="1290"/>
                  <a:pt x="1192" y="1282"/>
                </a:cubicBezTo>
                <a:cubicBezTo>
                  <a:pt x="1159" y="1275"/>
                  <a:pt x="1137" y="1252"/>
                  <a:pt x="1117" y="1227"/>
                </a:cubicBezTo>
                <a:cubicBezTo>
                  <a:pt x="1109" y="1234"/>
                  <a:pt x="1100" y="1240"/>
                  <a:pt x="1090" y="1246"/>
                </a:cubicBezTo>
                <a:cubicBezTo>
                  <a:pt x="1087" y="1251"/>
                  <a:pt x="1084" y="1256"/>
                  <a:pt x="1081" y="1261"/>
                </a:cubicBezTo>
                <a:cubicBezTo>
                  <a:pt x="1080" y="1262"/>
                  <a:pt x="1079" y="1263"/>
                  <a:pt x="1078" y="1264"/>
                </a:cubicBezTo>
                <a:moveTo>
                  <a:pt x="970" y="1573"/>
                </a:moveTo>
                <a:cubicBezTo>
                  <a:pt x="772" y="1573"/>
                  <a:pt x="574" y="1554"/>
                  <a:pt x="379" y="1517"/>
                </a:cubicBezTo>
                <a:cubicBezTo>
                  <a:pt x="330" y="1507"/>
                  <a:pt x="278" y="1495"/>
                  <a:pt x="238" y="1464"/>
                </a:cubicBezTo>
                <a:cubicBezTo>
                  <a:pt x="159" y="1402"/>
                  <a:pt x="151" y="1290"/>
                  <a:pt x="184" y="1207"/>
                </a:cubicBezTo>
                <a:cubicBezTo>
                  <a:pt x="117" y="1136"/>
                  <a:pt x="73" y="1049"/>
                  <a:pt x="58" y="960"/>
                </a:cubicBezTo>
                <a:cubicBezTo>
                  <a:pt x="15" y="895"/>
                  <a:pt x="-5" y="819"/>
                  <a:pt x="2" y="747"/>
                </a:cubicBezTo>
                <a:cubicBezTo>
                  <a:pt x="11" y="653"/>
                  <a:pt x="62" y="566"/>
                  <a:pt x="144" y="501"/>
                </a:cubicBezTo>
                <a:cubicBezTo>
                  <a:pt x="151" y="495"/>
                  <a:pt x="158" y="490"/>
                  <a:pt x="165" y="485"/>
                </a:cubicBezTo>
                <a:cubicBezTo>
                  <a:pt x="163" y="474"/>
                  <a:pt x="161" y="461"/>
                  <a:pt x="161" y="449"/>
                </a:cubicBezTo>
                <a:cubicBezTo>
                  <a:pt x="159" y="367"/>
                  <a:pt x="201" y="282"/>
                  <a:pt x="266" y="237"/>
                </a:cubicBezTo>
                <a:cubicBezTo>
                  <a:pt x="345" y="181"/>
                  <a:pt x="450" y="162"/>
                  <a:pt x="587" y="177"/>
                </a:cubicBezTo>
                <a:cubicBezTo>
                  <a:pt x="635" y="109"/>
                  <a:pt x="707" y="55"/>
                  <a:pt x="795" y="25"/>
                </a:cubicBezTo>
                <a:cubicBezTo>
                  <a:pt x="913" y="-16"/>
                  <a:pt x="1036" y="-6"/>
                  <a:pt x="1132" y="51"/>
                </a:cubicBezTo>
                <a:cubicBezTo>
                  <a:pt x="1138" y="55"/>
                  <a:pt x="1141" y="63"/>
                  <a:pt x="1137" y="70"/>
                </a:cubicBezTo>
                <a:cubicBezTo>
                  <a:pt x="1123" y="97"/>
                  <a:pt x="1109" y="124"/>
                  <a:pt x="1096" y="152"/>
                </a:cubicBezTo>
                <a:cubicBezTo>
                  <a:pt x="1119" y="161"/>
                  <a:pt x="1138" y="176"/>
                  <a:pt x="1157" y="190"/>
                </a:cubicBezTo>
                <a:cubicBezTo>
                  <a:pt x="1168" y="199"/>
                  <a:pt x="1180" y="208"/>
                  <a:pt x="1191" y="215"/>
                </a:cubicBezTo>
                <a:cubicBezTo>
                  <a:pt x="1226" y="214"/>
                  <a:pt x="1260" y="222"/>
                  <a:pt x="1292" y="231"/>
                </a:cubicBezTo>
                <a:cubicBezTo>
                  <a:pt x="1503" y="290"/>
                  <a:pt x="1776" y="411"/>
                  <a:pt x="1871" y="656"/>
                </a:cubicBezTo>
                <a:cubicBezTo>
                  <a:pt x="1886" y="693"/>
                  <a:pt x="1890" y="749"/>
                  <a:pt x="1867" y="786"/>
                </a:cubicBezTo>
                <a:cubicBezTo>
                  <a:pt x="1855" y="805"/>
                  <a:pt x="1837" y="816"/>
                  <a:pt x="1815" y="818"/>
                </a:cubicBezTo>
                <a:cubicBezTo>
                  <a:pt x="1786" y="821"/>
                  <a:pt x="1761" y="804"/>
                  <a:pt x="1739" y="790"/>
                </a:cubicBezTo>
                <a:lnTo>
                  <a:pt x="1736" y="788"/>
                </a:lnTo>
                <a:cubicBezTo>
                  <a:pt x="1660" y="739"/>
                  <a:pt x="1573" y="711"/>
                  <a:pt x="1483" y="702"/>
                </a:cubicBezTo>
                <a:cubicBezTo>
                  <a:pt x="1483" y="739"/>
                  <a:pt x="1481" y="773"/>
                  <a:pt x="1477" y="807"/>
                </a:cubicBezTo>
                <a:cubicBezTo>
                  <a:pt x="1454" y="1028"/>
                  <a:pt x="1357" y="1230"/>
                  <a:pt x="1263" y="1425"/>
                </a:cubicBezTo>
                <a:cubicBezTo>
                  <a:pt x="1245" y="1463"/>
                  <a:pt x="1223" y="1510"/>
                  <a:pt x="1181" y="1539"/>
                </a:cubicBezTo>
                <a:cubicBezTo>
                  <a:pt x="1138" y="1568"/>
                  <a:pt x="1084" y="1572"/>
                  <a:pt x="1032" y="1573"/>
                </a:cubicBezTo>
                <a:cubicBezTo>
                  <a:pt x="1012" y="1573"/>
                  <a:pt x="991" y="1573"/>
                  <a:pt x="970" y="1573"/>
                </a:cubicBezTo>
                <a:close/>
              </a:path>
            </a:pathLst>
          </a:custGeom>
          <a:solidFill>
            <a:srgbClr val="795348"/>
          </a:solidFill>
          <a:ln w="9525" cap="flat" cmpd="sng">
            <a:solidFill>
              <a:srgbClr val="7953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532;p41">
            <a:extLst>
              <a:ext uri="{FF2B5EF4-FFF2-40B4-BE49-F238E27FC236}">
                <a16:creationId xmlns:a16="http://schemas.microsoft.com/office/drawing/2014/main" id="{C00A1289-83EE-79F0-888B-2B1CA8B1FE1B}"/>
              </a:ext>
            </a:extLst>
          </p:cNvPr>
          <p:cNvSpPr/>
          <p:nvPr/>
        </p:nvSpPr>
        <p:spPr>
          <a:xfrm rot="752506">
            <a:off x="7445600" y="1503000"/>
            <a:ext cx="664197" cy="362384"/>
          </a:xfrm>
          <a:custGeom>
            <a:avLst/>
            <a:gdLst/>
            <a:ahLst/>
            <a:cxnLst/>
            <a:rect l="l" t="t" r="r" b="b"/>
            <a:pathLst>
              <a:path w="818" h="450" extrusionOk="0">
                <a:moveTo>
                  <a:pt x="493" y="139"/>
                </a:moveTo>
                <a:cubicBezTo>
                  <a:pt x="525" y="84"/>
                  <a:pt x="508" y="29"/>
                  <a:pt x="469" y="0"/>
                </a:cubicBezTo>
                <a:lnTo>
                  <a:pt x="634" y="0"/>
                </a:lnTo>
                <a:lnTo>
                  <a:pt x="634" y="168"/>
                </a:lnTo>
                <a:cubicBezTo>
                  <a:pt x="662" y="127"/>
                  <a:pt x="719" y="108"/>
                  <a:pt x="776" y="141"/>
                </a:cubicBezTo>
                <a:cubicBezTo>
                  <a:pt x="786" y="147"/>
                  <a:pt x="795" y="156"/>
                  <a:pt x="801" y="166"/>
                </a:cubicBezTo>
                <a:cubicBezTo>
                  <a:pt x="847" y="245"/>
                  <a:pt x="792" y="325"/>
                  <a:pt x="717" y="325"/>
                </a:cubicBezTo>
                <a:cubicBezTo>
                  <a:pt x="683" y="325"/>
                  <a:pt x="652" y="308"/>
                  <a:pt x="634" y="281"/>
                </a:cubicBezTo>
                <a:lnTo>
                  <a:pt x="634" y="450"/>
                </a:lnTo>
                <a:lnTo>
                  <a:pt x="469" y="450"/>
                </a:lnTo>
                <a:cubicBezTo>
                  <a:pt x="508" y="421"/>
                  <a:pt x="525" y="366"/>
                  <a:pt x="493" y="311"/>
                </a:cubicBezTo>
                <a:cubicBezTo>
                  <a:pt x="487" y="301"/>
                  <a:pt x="478" y="292"/>
                  <a:pt x="468" y="286"/>
                </a:cubicBezTo>
                <a:cubicBezTo>
                  <a:pt x="389" y="240"/>
                  <a:pt x="308" y="295"/>
                  <a:pt x="308" y="370"/>
                </a:cubicBezTo>
                <a:cubicBezTo>
                  <a:pt x="308" y="403"/>
                  <a:pt x="324" y="432"/>
                  <a:pt x="348" y="450"/>
                </a:cubicBezTo>
                <a:lnTo>
                  <a:pt x="184" y="450"/>
                </a:lnTo>
                <a:lnTo>
                  <a:pt x="184" y="281"/>
                </a:lnTo>
                <a:cubicBezTo>
                  <a:pt x="156" y="322"/>
                  <a:pt x="98" y="342"/>
                  <a:pt x="42" y="309"/>
                </a:cubicBezTo>
                <a:cubicBezTo>
                  <a:pt x="32" y="303"/>
                  <a:pt x="23" y="294"/>
                  <a:pt x="17" y="284"/>
                </a:cubicBezTo>
                <a:cubicBezTo>
                  <a:pt x="-29" y="205"/>
                  <a:pt x="26" y="124"/>
                  <a:pt x="100" y="124"/>
                </a:cubicBezTo>
                <a:cubicBezTo>
                  <a:pt x="135" y="124"/>
                  <a:pt x="166" y="142"/>
                  <a:pt x="184" y="168"/>
                </a:cubicBezTo>
                <a:lnTo>
                  <a:pt x="184" y="0"/>
                </a:lnTo>
                <a:lnTo>
                  <a:pt x="348" y="0"/>
                </a:lnTo>
                <a:cubicBezTo>
                  <a:pt x="324" y="18"/>
                  <a:pt x="308" y="47"/>
                  <a:pt x="308" y="80"/>
                </a:cubicBezTo>
                <a:cubicBezTo>
                  <a:pt x="308" y="154"/>
                  <a:pt x="389" y="210"/>
                  <a:pt x="468" y="164"/>
                </a:cubicBezTo>
                <a:cubicBezTo>
                  <a:pt x="478" y="158"/>
                  <a:pt x="487" y="149"/>
                  <a:pt x="493" y="139"/>
                </a:cubicBezTo>
                <a:close/>
              </a:path>
            </a:pathLst>
          </a:custGeom>
          <a:solidFill>
            <a:srgbClr val="83ACC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533;p41">
            <a:extLst>
              <a:ext uri="{FF2B5EF4-FFF2-40B4-BE49-F238E27FC236}">
                <a16:creationId xmlns:a16="http://schemas.microsoft.com/office/drawing/2014/main" id="{C0BB541E-1EF7-1229-2BDF-A5D289428B90}"/>
              </a:ext>
            </a:extLst>
          </p:cNvPr>
          <p:cNvSpPr/>
          <p:nvPr/>
        </p:nvSpPr>
        <p:spPr>
          <a:xfrm rot="3914229">
            <a:off x="6500475" y="1027348"/>
            <a:ext cx="778438" cy="431708"/>
          </a:xfrm>
          <a:custGeom>
            <a:avLst/>
            <a:gdLst/>
            <a:ahLst/>
            <a:cxnLst/>
            <a:rect l="l" t="t" r="r" b="b"/>
            <a:pathLst>
              <a:path w="818" h="450" extrusionOk="0">
                <a:moveTo>
                  <a:pt x="493" y="139"/>
                </a:moveTo>
                <a:cubicBezTo>
                  <a:pt x="525" y="84"/>
                  <a:pt x="508" y="29"/>
                  <a:pt x="469" y="0"/>
                </a:cubicBezTo>
                <a:lnTo>
                  <a:pt x="634" y="0"/>
                </a:lnTo>
                <a:lnTo>
                  <a:pt x="634" y="168"/>
                </a:lnTo>
                <a:cubicBezTo>
                  <a:pt x="662" y="127"/>
                  <a:pt x="719" y="108"/>
                  <a:pt x="776" y="141"/>
                </a:cubicBezTo>
                <a:cubicBezTo>
                  <a:pt x="786" y="147"/>
                  <a:pt x="795" y="156"/>
                  <a:pt x="801" y="166"/>
                </a:cubicBezTo>
                <a:cubicBezTo>
                  <a:pt x="847" y="245"/>
                  <a:pt x="792" y="325"/>
                  <a:pt x="717" y="325"/>
                </a:cubicBezTo>
                <a:cubicBezTo>
                  <a:pt x="683" y="325"/>
                  <a:pt x="652" y="308"/>
                  <a:pt x="634" y="281"/>
                </a:cubicBezTo>
                <a:lnTo>
                  <a:pt x="634" y="450"/>
                </a:lnTo>
                <a:lnTo>
                  <a:pt x="469" y="450"/>
                </a:lnTo>
                <a:cubicBezTo>
                  <a:pt x="508" y="421"/>
                  <a:pt x="525" y="366"/>
                  <a:pt x="493" y="311"/>
                </a:cubicBezTo>
                <a:cubicBezTo>
                  <a:pt x="487" y="301"/>
                  <a:pt x="478" y="292"/>
                  <a:pt x="468" y="286"/>
                </a:cubicBezTo>
                <a:cubicBezTo>
                  <a:pt x="389" y="240"/>
                  <a:pt x="308" y="295"/>
                  <a:pt x="308" y="370"/>
                </a:cubicBezTo>
                <a:cubicBezTo>
                  <a:pt x="308" y="403"/>
                  <a:pt x="324" y="432"/>
                  <a:pt x="348" y="450"/>
                </a:cubicBezTo>
                <a:lnTo>
                  <a:pt x="184" y="450"/>
                </a:lnTo>
                <a:lnTo>
                  <a:pt x="184" y="281"/>
                </a:lnTo>
                <a:cubicBezTo>
                  <a:pt x="156" y="322"/>
                  <a:pt x="98" y="342"/>
                  <a:pt x="42" y="309"/>
                </a:cubicBezTo>
                <a:cubicBezTo>
                  <a:pt x="32" y="303"/>
                  <a:pt x="23" y="294"/>
                  <a:pt x="17" y="284"/>
                </a:cubicBezTo>
                <a:cubicBezTo>
                  <a:pt x="-29" y="205"/>
                  <a:pt x="26" y="124"/>
                  <a:pt x="100" y="124"/>
                </a:cubicBezTo>
                <a:cubicBezTo>
                  <a:pt x="135" y="124"/>
                  <a:pt x="166" y="142"/>
                  <a:pt x="184" y="168"/>
                </a:cubicBezTo>
                <a:lnTo>
                  <a:pt x="184" y="0"/>
                </a:lnTo>
                <a:lnTo>
                  <a:pt x="348" y="0"/>
                </a:lnTo>
                <a:cubicBezTo>
                  <a:pt x="324" y="18"/>
                  <a:pt x="308" y="47"/>
                  <a:pt x="308" y="80"/>
                </a:cubicBezTo>
                <a:cubicBezTo>
                  <a:pt x="308" y="154"/>
                  <a:pt x="389" y="210"/>
                  <a:pt x="468" y="164"/>
                </a:cubicBezTo>
                <a:cubicBezTo>
                  <a:pt x="478" y="158"/>
                  <a:pt x="487" y="149"/>
                  <a:pt x="493" y="139"/>
                </a:cubicBezTo>
                <a:close/>
              </a:path>
            </a:pathLst>
          </a:custGeom>
          <a:solidFill>
            <a:srgbClr val="83ACC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5374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0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4">
          <a:extLst>
            <a:ext uri="{FF2B5EF4-FFF2-40B4-BE49-F238E27FC236}">
              <a16:creationId xmlns:a16="http://schemas.microsoft.com/office/drawing/2014/main" id="{37C7774A-BF33-7ED9-967A-61E781FB3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7">
            <a:extLst>
              <a:ext uri="{FF2B5EF4-FFF2-40B4-BE49-F238E27FC236}">
                <a16:creationId xmlns:a16="http://schemas.microsoft.com/office/drawing/2014/main" id="{13849C8B-E9E7-5E6D-4BA0-06C78A9F66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6452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Model Development</a:t>
            </a:r>
            <a:endParaRPr dirty="0"/>
          </a:p>
        </p:txBody>
      </p:sp>
      <p:cxnSp>
        <p:nvCxnSpPr>
          <p:cNvPr id="2" name="Google Shape;366;p32">
            <a:extLst>
              <a:ext uri="{FF2B5EF4-FFF2-40B4-BE49-F238E27FC236}">
                <a16:creationId xmlns:a16="http://schemas.microsoft.com/office/drawing/2014/main" id="{48E4D018-45B3-33F0-1720-0D4F91BC7B4C}"/>
              </a:ext>
            </a:extLst>
          </p:cNvPr>
          <p:cNvCxnSpPr/>
          <p:nvPr/>
        </p:nvCxnSpPr>
        <p:spPr>
          <a:xfrm>
            <a:off x="777695" y="976820"/>
            <a:ext cx="355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red and grey logo&#10;&#10;Description automatically generated">
            <a:extLst>
              <a:ext uri="{FF2B5EF4-FFF2-40B4-BE49-F238E27FC236}">
                <a16:creationId xmlns:a16="http://schemas.microsoft.com/office/drawing/2014/main" id="{33A87C6E-97AE-5DB6-BD97-F01A68B70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20" y="4432137"/>
            <a:ext cx="503620" cy="5058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2" name="Google Shape;517;p41">
            <a:extLst>
              <a:ext uri="{FF2B5EF4-FFF2-40B4-BE49-F238E27FC236}">
                <a16:creationId xmlns:a16="http://schemas.microsoft.com/office/drawing/2014/main" id="{1A7586FD-A877-D1F7-2354-EDB8D582DB46}"/>
              </a:ext>
            </a:extLst>
          </p:cNvPr>
          <p:cNvSpPr/>
          <p:nvPr/>
        </p:nvSpPr>
        <p:spPr>
          <a:xfrm>
            <a:off x="6600055" y="4429050"/>
            <a:ext cx="1326456" cy="754038"/>
          </a:xfrm>
          <a:custGeom>
            <a:avLst/>
            <a:gdLst/>
            <a:ahLst/>
            <a:cxnLst/>
            <a:rect l="l" t="t" r="r" b="b"/>
            <a:pathLst>
              <a:path w="1675" h="960" extrusionOk="0">
                <a:moveTo>
                  <a:pt x="1394" y="150"/>
                </a:moveTo>
                <a:lnTo>
                  <a:pt x="838" y="0"/>
                </a:lnTo>
                <a:lnTo>
                  <a:pt x="838" y="0"/>
                </a:lnTo>
                <a:lnTo>
                  <a:pt x="282" y="150"/>
                </a:lnTo>
                <a:cubicBezTo>
                  <a:pt x="282" y="150"/>
                  <a:pt x="0" y="480"/>
                  <a:pt x="0" y="960"/>
                </a:cubicBezTo>
                <a:lnTo>
                  <a:pt x="837" y="960"/>
                </a:lnTo>
                <a:lnTo>
                  <a:pt x="838" y="960"/>
                </a:lnTo>
                <a:lnTo>
                  <a:pt x="838" y="960"/>
                </a:lnTo>
                <a:lnTo>
                  <a:pt x="1675" y="960"/>
                </a:lnTo>
                <a:cubicBezTo>
                  <a:pt x="1675" y="480"/>
                  <a:pt x="1394" y="150"/>
                  <a:pt x="1394" y="150"/>
                </a:cubicBezTo>
                <a:close/>
              </a:path>
            </a:pathLst>
          </a:custGeom>
          <a:solidFill>
            <a:srgbClr val="FFE3D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518;p41">
            <a:extLst>
              <a:ext uri="{FF2B5EF4-FFF2-40B4-BE49-F238E27FC236}">
                <a16:creationId xmlns:a16="http://schemas.microsoft.com/office/drawing/2014/main" id="{A02204AA-24B7-E571-F64C-18018A9F4370}"/>
              </a:ext>
            </a:extLst>
          </p:cNvPr>
          <p:cNvSpPr/>
          <p:nvPr/>
        </p:nvSpPr>
        <p:spPr>
          <a:xfrm>
            <a:off x="6600847" y="2672761"/>
            <a:ext cx="1324872" cy="1874099"/>
          </a:xfrm>
          <a:custGeom>
            <a:avLst/>
            <a:gdLst/>
            <a:ahLst/>
            <a:cxnLst/>
            <a:rect l="l" t="t" r="r" b="b"/>
            <a:pathLst>
              <a:path w="1673" h="2386" extrusionOk="0">
                <a:moveTo>
                  <a:pt x="1672" y="875"/>
                </a:moveTo>
                <a:cubicBezTo>
                  <a:pt x="1647" y="564"/>
                  <a:pt x="1557" y="405"/>
                  <a:pt x="1340" y="397"/>
                </a:cubicBezTo>
                <a:cubicBezTo>
                  <a:pt x="1123" y="388"/>
                  <a:pt x="1099" y="360"/>
                  <a:pt x="1074" y="270"/>
                </a:cubicBezTo>
                <a:cubicBezTo>
                  <a:pt x="1050" y="180"/>
                  <a:pt x="1054" y="0"/>
                  <a:pt x="1054" y="0"/>
                </a:cubicBezTo>
                <a:lnTo>
                  <a:pt x="837" y="0"/>
                </a:lnTo>
                <a:lnTo>
                  <a:pt x="620" y="0"/>
                </a:lnTo>
                <a:cubicBezTo>
                  <a:pt x="620" y="0"/>
                  <a:pt x="624" y="180"/>
                  <a:pt x="599" y="270"/>
                </a:cubicBezTo>
                <a:cubicBezTo>
                  <a:pt x="575" y="360"/>
                  <a:pt x="550" y="388"/>
                  <a:pt x="333" y="397"/>
                </a:cubicBezTo>
                <a:cubicBezTo>
                  <a:pt x="116" y="405"/>
                  <a:pt x="26" y="564"/>
                  <a:pt x="2" y="875"/>
                </a:cubicBezTo>
                <a:cubicBezTo>
                  <a:pt x="-23" y="1187"/>
                  <a:pt x="281" y="2386"/>
                  <a:pt x="281" y="2386"/>
                </a:cubicBezTo>
                <a:lnTo>
                  <a:pt x="837" y="2386"/>
                </a:lnTo>
                <a:lnTo>
                  <a:pt x="1393" y="2386"/>
                </a:lnTo>
                <a:cubicBezTo>
                  <a:pt x="1393" y="2386"/>
                  <a:pt x="1696" y="1187"/>
                  <a:pt x="1672" y="875"/>
                </a:cubicBezTo>
                <a:close/>
              </a:path>
            </a:pathLst>
          </a:custGeom>
          <a:solidFill>
            <a:srgbClr val="D3A09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519;p41">
            <a:extLst>
              <a:ext uri="{FF2B5EF4-FFF2-40B4-BE49-F238E27FC236}">
                <a16:creationId xmlns:a16="http://schemas.microsoft.com/office/drawing/2014/main" id="{EE126251-1E61-666B-27B8-6426EA078F50}"/>
              </a:ext>
            </a:extLst>
          </p:cNvPr>
          <p:cNvSpPr/>
          <p:nvPr/>
        </p:nvSpPr>
        <p:spPr>
          <a:xfrm>
            <a:off x="6303878" y="2984589"/>
            <a:ext cx="488611" cy="1479800"/>
          </a:xfrm>
          <a:custGeom>
            <a:avLst/>
            <a:gdLst/>
            <a:ahLst/>
            <a:cxnLst/>
            <a:rect l="l" t="t" r="r" b="b"/>
            <a:pathLst>
              <a:path w="617" h="1884" extrusionOk="0">
                <a:moveTo>
                  <a:pt x="617" y="1"/>
                </a:moveTo>
                <a:cubicBezTo>
                  <a:pt x="617" y="1"/>
                  <a:pt x="319" y="-59"/>
                  <a:pt x="134" y="594"/>
                </a:cubicBezTo>
                <a:cubicBezTo>
                  <a:pt x="-51" y="1247"/>
                  <a:pt x="-46" y="1854"/>
                  <a:pt x="161" y="1882"/>
                </a:cubicBezTo>
                <a:cubicBezTo>
                  <a:pt x="369" y="1910"/>
                  <a:pt x="488" y="1633"/>
                  <a:pt x="558" y="1092"/>
                </a:cubicBezTo>
                <a:cubicBezTo>
                  <a:pt x="608" y="708"/>
                  <a:pt x="617" y="1"/>
                  <a:pt x="617" y="1"/>
                </a:cubicBezTo>
                <a:close/>
              </a:path>
            </a:pathLst>
          </a:custGeom>
          <a:solidFill>
            <a:srgbClr val="D3A09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520;p41">
            <a:extLst>
              <a:ext uri="{FF2B5EF4-FFF2-40B4-BE49-F238E27FC236}">
                <a16:creationId xmlns:a16="http://schemas.microsoft.com/office/drawing/2014/main" id="{B652CD7E-81F4-D62F-7606-7F4306366F65}"/>
              </a:ext>
            </a:extLst>
          </p:cNvPr>
          <p:cNvSpPr/>
          <p:nvPr/>
        </p:nvSpPr>
        <p:spPr>
          <a:xfrm>
            <a:off x="7719034" y="2984589"/>
            <a:ext cx="488611" cy="1479800"/>
          </a:xfrm>
          <a:custGeom>
            <a:avLst/>
            <a:gdLst/>
            <a:ahLst/>
            <a:cxnLst/>
            <a:rect l="l" t="t" r="r" b="b"/>
            <a:pathLst>
              <a:path w="617" h="1884" extrusionOk="0">
                <a:moveTo>
                  <a:pt x="0" y="1"/>
                </a:moveTo>
                <a:cubicBezTo>
                  <a:pt x="0" y="1"/>
                  <a:pt x="299" y="-59"/>
                  <a:pt x="484" y="594"/>
                </a:cubicBezTo>
                <a:cubicBezTo>
                  <a:pt x="668" y="1247"/>
                  <a:pt x="663" y="1854"/>
                  <a:pt x="456" y="1882"/>
                </a:cubicBezTo>
                <a:cubicBezTo>
                  <a:pt x="248" y="1910"/>
                  <a:pt x="130" y="1633"/>
                  <a:pt x="60" y="1092"/>
                </a:cubicBezTo>
                <a:cubicBezTo>
                  <a:pt x="10" y="708"/>
                  <a:pt x="0" y="1"/>
                  <a:pt x="0" y="1"/>
                </a:cubicBezTo>
                <a:close/>
              </a:path>
            </a:pathLst>
          </a:custGeom>
          <a:solidFill>
            <a:srgbClr val="D3A09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521;p41">
            <a:extLst>
              <a:ext uri="{FF2B5EF4-FFF2-40B4-BE49-F238E27FC236}">
                <a16:creationId xmlns:a16="http://schemas.microsoft.com/office/drawing/2014/main" id="{6F2213D5-8143-76BB-7211-1C7DA7A814BB}"/>
              </a:ext>
            </a:extLst>
          </p:cNvPr>
          <p:cNvSpPr/>
          <p:nvPr/>
        </p:nvSpPr>
        <p:spPr>
          <a:xfrm>
            <a:off x="6267450" y="4082662"/>
            <a:ext cx="396749" cy="1100424"/>
          </a:xfrm>
          <a:custGeom>
            <a:avLst/>
            <a:gdLst/>
            <a:ahLst/>
            <a:cxnLst/>
            <a:rect l="l" t="t" r="r" b="b"/>
            <a:pathLst>
              <a:path w="501" h="1401" extrusionOk="0">
                <a:moveTo>
                  <a:pt x="46" y="1401"/>
                </a:moveTo>
                <a:cubicBezTo>
                  <a:pt x="46" y="1401"/>
                  <a:pt x="-58" y="693"/>
                  <a:pt x="46" y="0"/>
                </a:cubicBezTo>
                <a:cubicBezTo>
                  <a:pt x="400" y="83"/>
                  <a:pt x="501" y="193"/>
                  <a:pt x="501" y="193"/>
                </a:cubicBezTo>
                <a:lnTo>
                  <a:pt x="355" y="1401"/>
                </a:lnTo>
                <a:lnTo>
                  <a:pt x="46" y="1401"/>
                </a:lnTo>
                <a:close/>
              </a:path>
            </a:pathLst>
          </a:custGeom>
          <a:solidFill>
            <a:srgbClr val="D3A09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522;p41">
            <a:extLst>
              <a:ext uri="{FF2B5EF4-FFF2-40B4-BE49-F238E27FC236}">
                <a16:creationId xmlns:a16="http://schemas.microsoft.com/office/drawing/2014/main" id="{8C0D6233-899F-8006-6EFB-5E9D082A2B87}"/>
              </a:ext>
            </a:extLst>
          </p:cNvPr>
          <p:cNvSpPr/>
          <p:nvPr/>
        </p:nvSpPr>
        <p:spPr>
          <a:xfrm>
            <a:off x="7845741" y="4082662"/>
            <a:ext cx="396749" cy="1100424"/>
          </a:xfrm>
          <a:custGeom>
            <a:avLst/>
            <a:gdLst/>
            <a:ahLst/>
            <a:cxnLst/>
            <a:rect l="l" t="t" r="r" b="b"/>
            <a:pathLst>
              <a:path w="501" h="1401" extrusionOk="0">
                <a:moveTo>
                  <a:pt x="455" y="1401"/>
                </a:moveTo>
                <a:cubicBezTo>
                  <a:pt x="455" y="1401"/>
                  <a:pt x="559" y="693"/>
                  <a:pt x="455" y="0"/>
                </a:cubicBezTo>
                <a:cubicBezTo>
                  <a:pt x="101" y="83"/>
                  <a:pt x="0" y="193"/>
                  <a:pt x="0" y="193"/>
                </a:cubicBezTo>
                <a:lnTo>
                  <a:pt x="147" y="1401"/>
                </a:lnTo>
                <a:lnTo>
                  <a:pt x="455" y="1401"/>
                </a:lnTo>
                <a:close/>
              </a:path>
            </a:pathLst>
          </a:custGeom>
          <a:solidFill>
            <a:srgbClr val="D3A09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523;p41">
            <a:extLst>
              <a:ext uri="{FF2B5EF4-FFF2-40B4-BE49-F238E27FC236}">
                <a16:creationId xmlns:a16="http://schemas.microsoft.com/office/drawing/2014/main" id="{325947C0-86AF-B286-FA28-DCC973E88C2E}"/>
              </a:ext>
            </a:extLst>
          </p:cNvPr>
          <p:cNvSpPr/>
          <p:nvPr/>
        </p:nvSpPr>
        <p:spPr>
          <a:xfrm>
            <a:off x="6886729" y="2400992"/>
            <a:ext cx="142544" cy="268626"/>
          </a:xfrm>
          <a:custGeom>
            <a:avLst/>
            <a:gdLst/>
            <a:ahLst/>
            <a:cxnLst/>
            <a:rect l="l" t="t" r="r" b="b"/>
            <a:pathLst>
              <a:path w="180" h="342" extrusionOk="0">
                <a:moveTo>
                  <a:pt x="146" y="106"/>
                </a:moveTo>
                <a:cubicBezTo>
                  <a:pt x="146" y="106"/>
                  <a:pt x="96" y="-34"/>
                  <a:pt x="25" y="8"/>
                </a:cubicBezTo>
                <a:cubicBezTo>
                  <a:pt x="-43" y="48"/>
                  <a:pt x="32" y="342"/>
                  <a:pt x="180" y="342"/>
                </a:cubicBezTo>
                <a:lnTo>
                  <a:pt x="146" y="106"/>
                </a:lnTo>
                <a:close/>
              </a:path>
            </a:pathLst>
          </a:custGeom>
          <a:solidFill>
            <a:srgbClr val="D3A09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524;p41">
            <a:extLst>
              <a:ext uri="{FF2B5EF4-FFF2-40B4-BE49-F238E27FC236}">
                <a16:creationId xmlns:a16="http://schemas.microsoft.com/office/drawing/2014/main" id="{BADF0215-D4AE-7D09-BE44-1D7DA0A2822D}"/>
              </a:ext>
            </a:extLst>
          </p:cNvPr>
          <p:cNvSpPr/>
          <p:nvPr/>
        </p:nvSpPr>
        <p:spPr>
          <a:xfrm>
            <a:off x="7497297" y="2400992"/>
            <a:ext cx="143336" cy="268626"/>
          </a:xfrm>
          <a:custGeom>
            <a:avLst/>
            <a:gdLst/>
            <a:ahLst/>
            <a:cxnLst/>
            <a:rect l="l" t="t" r="r" b="b"/>
            <a:pathLst>
              <a:path w="181" h="342" extrusionOk="0">
                <a:moveTo>
                  <a:pt x="34" y="106"/>
                </a:moveTo>
                <a:cubicBezTo>
                  <a:pt x="34" y="106"/>
                  <a:pt x="85" y="-34"/>
                  <a:pt x="155" y="8"/>
                </a:cubicBezTo>
                <a:cubicBezTo>
                  <a:pt x="223" y="48"/>
                  <a:pt x="148" y="342"/>
                  <a:pt x="0" y="342"/>
                </a:cubicBezTo>
                <a:lnTo>
                  <a:pt x="34" y="106"/>
                </a:lnTo>
                <a:close/>
              </a:path>
            </a:pathLst>
          </a:custGeom>
          <a:solidFill>
            <a:srgbClr val="D3A09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525;p41">
            <a:extLst>
              <a:ext uri="{FF2B5EF4-FFF2-40B4-BE49-F238E27FC236}">
                <a16:creationId xmlns:a16="http://schemas.microsoft.com/office/drawing/2014/main" id="{80640555-90B1-02F3-D9C7-9A878F304FEB}"/>
              </a:ext>
            </a:extLst>
          </p:cNvPr>
          <p:cNvSpPr/>
          <p:nvPr/>
        </p:nvSpPr>
        <p:spPr>
          <a:xfrm>
            <a:off x="6954042" y="2026327"/>
            <a:ext cx="619277" cy="842795"/>
          </a:xfrm>
          <a:custGeom>
            <a:avLst/>
            <a:gdLst/>
            <a:ahLst/>
            <a:cxnLst/>
            <a:rect l="l" t="t" r="r" b="b"/>
            <a:pathLst>
              <a:path w="782" h="1073" extrusionOk="0">
                <a:moveTo>
                  <a:pt x="780" y="414"/>
                </a:moveTo>
                <a:cubicBezTo>
                  <a:pt x="755" y="-28"/>
                  <a:pt x="391" y="1"/>
                  <a:pt x="391" y="1"/>
                </a:cubicBezTo>
                <a:cubicBezTo>
                  <a:pt x="391" y="1"/>
                  <a:pt x="27" y="-28"/>
                  <a:pt x="2" y="414"/>
                </a:cubicBezTo>
                <a:cubicBezTo>
                  <a:pt x="-23" y="856"/>
                  <a:pt x="190" y="1073"/>
                  <a:pt x="391" y="1073"/>
                </a:cubicBezTo>
                <a:cubicBezTo>
                  <a:pt x="591" y="1073"/>
                  <a:pt x="804" y="856"/>
                  <a:pt x="780" y="414"/>
                </a:cubicBezTo>
                <a:close/>
              </a:path>
            </a:pathLst>
          </a:custGeom>
          <a:solidFill>
            <a:srgbClr val="D3A09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526;p41">
            <a:extLst>
              <a:ext uri="{FF2B5EF4-FFF2-40B4-BE49-F238E27FC236}">
                <a16:creationId xmlns:a16="http://schemas.microsoft.com/office/drawing/2014/main" id="{8395DFE9-4A16-2481-5EB1-5662A3093700}"/>
              </a:ext>
            </a:extLst>
          </p:cNvPr>
          <p:cNvSpPr/>
          <p:nvPr/>
        </p:nvSpPr>
        <p:spPr>
          <a:xfrm>
            <a:off x="6946123" y="1967418"/>
            <a:ext cx="634323" cy="460277"/>
          </a:xfrm>
          <a:custGeom>
            <a:avLst/>
            <a:gdLst/>
            <a:ahLst/>
            <a:cxnLst/>
            <a:rect l="l" t="t" r="r" b="b"/>
            <a:pathLst>
              <a:path w="801" h="586" extrusionOk="0">
                <a:moveTo>
                  <a:pt x="10" y="586"/>
                </a:moveTo>
                <a:cubicBezTo>
                  <a:pt x="10" y="586"/>
                  <a:pt x="-1" y="181"/>
                  <a:pt x="401" y="181"/>
                </a:cubicBezTo>
                <a:cubicBezTo>
                  <a:pt x="802" y="181"/>
                  <a:pt x="792" y="564"/>
                  <a:pt x="792" y="564"/>
                </a:cubicBezTo>
                <a:cubicBezTo>
                  <a:pt x="792" y="564"/>
                  <a:pt x="900" y="0"/>
                  <a:pt x="401" y="0"/>
                </a:cubicBezTo>
                <a:cubicBezTo>
                  <a:pt x="-99" y="0"/>
                  <a:pt x="10" y="586"/>
                  <a:pt x="10" y="586"/>
                </a:cubicBezTo>
                <a:close/>
              </a:path>
            </a:pathLst>
          </a:custGeom>
          <a:solidFill>
            <a:srgbClr val="F1D383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527;p41">
            <a:extLst>
              <a:ext uri="{FF2B5EF4-FFF2-40B4-BE49-F238E27FC236}">
                <a16:creationId xmlns:a16="http://schemas.microsoft.com/office/drawing/2014/main" id="{A0A970A8-C635-44AF-6E60-E4555643B2C5}"/>
              </a:ext>
            </a:extLst>
          </p:cNvPr>
          <p:cNvSpPr/>
          <p:nvPr/>
        </p:nvSpPr>
        <p:spPr>
          <a:xfrm>
            <a:off x="6354561" y="2907613"/>
            <a:ext cx="1815067" cy="1974637"/>
          </a:xfrm>
          <a:custGeom>
            <a:avLst/>
            <a:gdLst/>
            <a:ahLst/>
            <a:cxnLst/>
            <a:rect l="l" t="t" r="r" b="b"/>
            <a:pathLst>
              <a:path w="2292" h="2514" extrusionOk="0">
                <a:moveTo>
                  <a:pt x="2292" y="847"/>
                </a:moveTo>
                <a:cubicBezTo>
                  <a:pt x="2199" y="-56"/>
                  <a:pt x="1391" y="1"/>
                  <a:pt x="1391" y="1"/>
                </a:cubicBezTo>
                <a:cubicBezTo>
                  <a:pt x="1391" y="1"/>
                  <a:pt x="1351" y="217"/>
                  <a:pt x="1146" y="218"/>
                </a:cubicBezTo>
                <a:cubicBezTo>
                  <a:pt x="941" y="217"/>
                  <a:pt x="901" y="1"/>
                  <a:pt x="901" y="1"/>
                </a:cubicBezTo>
                <a:cubicBezTo>
                  <a:pt x="901" y="1"/>
                  <a:pt x="94" y="-56"/>
                  <a:pt x="0" y="847"/>
                </a:cubicBezTo>
                <a:cubicBezTo>
                  <a:pt x="274" y="954"/>
                  <a:pt x="391" y="974"/>
                  <a:pt x="391" y="974"/>
                </a:cubicBezTo>
                <a:cubicBezTo>
                  <a:pt x="391" y="974"/>
                  <a:pt x="371" y="1686"/>
                  <a:pt x="391" y="2417"/>
                </a:cubicBezTo>
                <a:cubicBezTo>
                  <a:pt x="663" y="2539"/>
                  <a:pt x="1116" y="2512"/>
                  <a:pt x="1146" y="2510"/>
                </a:cubicBezTo>
                <a:cubicBezTo>
                  <a:pt x="1176" y="2512"/>
                  <a:pt x="1630" y="2539"/>
                  <a:pt x="1901" y="2417"/>
                </a:cubicBezTo>
                <a:cubicBezTo>
                  <a:pt x="1921" y="1686"/>
                  <a:pt x="1901" y="974"/>
                  <a:pt x="1901" y="974"/>
                </a:cubicBezTo>
                <a:cubicBezTo>
                  <a:pt x="1901" y="974"/>
                  <a:pt x="2018" y="954"/>
                  <a:pt x="2292" y="847"/>
                </a:cubicBezTo>
                <a:close/>
              </a:path>
            </a:pathLst>
          </a:custGeom>
          <a:solidFill>
            <a:srgbClr val="FFC6BC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528;p41">
            <a:extLst>
              <a:ext uri="{FF2B5EF4-FFF2-40B4-BE49-F238E27FC236}">
                <a16:creationId xmlns:a16="http://schemas.microsoft.com/office/drawing/2014/main" id="{DB37633D-10A4-EB19-D511-6CB4B7CD4D1C}"/>
              </a:ext>
            </a:extLst>
          </p:cNvPr>
          <p:cNvSpPr/>
          <p:nvPr/>
        </p:nvSpPr>
        <p:spPr>
          <a:xfrm>
            <a:off x="6649946" y="3273638"/>
            <a:ext cx="21382" cy="399012"/>
          </a:xfrm>
          <a:custGeom>
            <a:avLst/>
            <a:gdLst/>
            <a:ahLst/>
            <a:cxnLst/>
            <a:rect l="l" t="t" r="r" b="b"/>
            <a:pathLst>
              <a:path w="27" h="508" extrusionOk="0">
                <a:moveTo>
                  <a:pt x="9" y="0"/>
                </a:moveTo>
                <a:cubicBezTo>
                  <a:pt x="15" y="42"/>
                  <a:pt x="19" y="85"/>
                  <a:pt x="21" y="127"/>
                </a:cubicBezTo>
                <a:cubicBezTo>
                  <a:pt x="24" y="169"/>
                  <a:pt x="25" y="212"/>
                  <a:pt x="26" y="254"/>
                </a:cubicBezTo>
                <a:cubicBezTo>
                  <a:pt x="27" y="296"/>
                  <a:pt x="27" y="339"/>
                  <a:pt x="26" y="381"/>
                </a:cubicBezTo>
                <a:cubicBezTo>
                  <a:pt x="25" y="424"/>
                  <a:pt x="22" y="466"/>
                  <a:pt x="18" y="508"/>
                </a:cubicBezTo>
                <a:cubicBezTo>
                  <a:pt x="12" y="466"/>
                  <a:pt x="8" y="424"/>
                  <a:pt x="6" y="382"/>
                </a:cubicBezTo>
                <a:cubicBezTo>
                  <a:pt x="3" y="339"/>
                  <a:pt x="2" y="297"/>
                  <a:pt x="1" y="254"/>
                </a:cubicBezTo>
                <a:cubicBezTo>
                  <a:pt x="0" y="212"/>
                  <a:pt x="0" y="170"/>
                  <a:pt x="1" y="127"/>
                </a:cubicBezTo>
                <a:cubicBezTo>
                  <a:pt x="2" y="85"/>
                  <a:pt x="4" y="43"/>
                  <a:pt x="9" y="0"/>
                </a:cubicBezTo>
                <a:close/>
              </a:path>
            </a:pathLst>
          </a:custGeom>
          <a:solidFill>
            <a:srgbClr val="F2979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529;p41">
            <a:extLst>
              <a:ext uri="{FF2B5EF4-FFF2-40B4-BE49-F238E27FC236}">
                <a16:creationId xmlns:a16="http://schemas.microsoft.com/office/drawing/2014/main" id="{EC2FC3B3-2FCD-AD7A-FD08-A8CE02F72543}"/>
              </a:ext>
            </a:extLst>
          </p:cNvPr>
          <p:cNvSpPr/>
          <p:nvPr/>
        </p:nvSpPr>
        <p:spPr>
          <a:xfrm>
            <a:off x="7854452" y="3273638"/>
            <a:ext cx="21382" cy="399012"/>
          </a:xfrm>
          <a:custGeom>
            <a:avLst/>
            <a:gdLst/>
            <a:ahLst/>
            <a:cxnLst/>
            <a:rect l="l" t="t" r="r" b="b"/>
            <a:pathLst>
              <a:path w="27" h="508" extrusionOk="0">
                <a:moveTo>
                  <a:pt x="19" y="0"/>
                </a:moveTo>
                <a:cubicBezTo>
                  <a:pt x="24" y="43"/>
                  <a:pt x="26" y="85"/>
                  <a:pt x="26" y="128"/>
                </a:cubicBezTo>
                <a:cubicBezTo>
                  <a:pt x="27" y="170"/>
                  <a:pt x="27" y="212"/>
                  <a:pt x="26" y="255"/>
                </a:cubicBezTo>
                <a:cubicBezTo>
                  <a:pt x="25" y="297"/>
                  <a:pt x="23" y="339"/>
                  <a:pt x="20" y="382"/>
                </a:cubicBezTo>
                <a:cubicBezTo>
                  <a:pt x="17" y="424"/>
                  <a:pt x="14" y="466"/>
                  <a:pt x="7" y="508"/>
                </a:cubicBezTo>
                <a:cubicBezTo>
                  <a:pt x="3" y="466"/>
                  <a:pt x="1" y="423"/>
                  <a:pt x="0" y="381"/>
                </a:cubicBezTo>
                <a:cubicBezTo>
                  <a:pt x="-1" y="339"/>
                  <a:pt x="0" y="296"/>
                  <a:pt x="0" y="254"/>
                </a:cubicBezTo>
                <a:cubicBezTo>
                  <a:pt x="2" y="212"/>
                  <a:pt x="3" y="169"/>
                  <a:pt x="6" y="127"/>
                </a:cubicBezTo>
                <a:cubicBezTo>
                  <a:pt x="9" y="85"/>
                  <a:pt x="13" y="42"/>
                  <a:pt x="19" y="0"/>
                </a:cubicBezTo>
                <a:close/>
              </a:path>
            </a:pathLst>
          </a:custGeom>
          <a:solidFill>
            <a:srgbClr val="F2979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530;p41">
            <a:extLst>
              <a:ext uri="{FF2B5EF4-FFF2-40B4-BE49-F238E27FC236}">
                <a16:creationId xmlns:a16="http://schemas.microsoft.com/office/drawing/2014/main" id="{835E5FD8-3531-9104-C862-46E915C85D5A}"/>
              </a:ext>
            </a:extLst>
          </p:cNvPr>
          <p:cNvSpPr/>
          <p:nvPr/>
        </p:nvSpPr>
        <p:spPr>
          <a:xfrm>
            <a:off x="6847925" y="3924785"/>
            <a:ext cx="795082" cy="456350"/>
          </a:xfrm>
          <a:custGeom>
            <a:avLst/>
            <a:gdLst/>
            <a:ahLst/>
            <a:cxnLst/>
            <a:rect l="l" t="t" r="r" b="b"/>
            <a:pathLst>
              <a:path w="1004" h="581" extrusionOk="0">
                <a:moveTo>
                  <a:pt x="394" y="391"/>
                </a:moveTo>
                <a:cubicBezTo>
                  <a:pt x="351" y="456"/>
                  <a:pt x="368" y="525"/>
                  <a:pt x="413" y="563"/>
                </a:cubicBezTo>
                <a:lnTo>
                  <a:pt x="211" y="553"/>
                </a:lnTo>
                <a:lnTo>
                  <a:pt x="222" y="346"/>
                </a:lnTo>
                <a:cubicBezTo>
                  <a:pt x="185" y="394"/>
                  <a:pt x="113" y="415"/>
                  <a:pt x="46" y="371"/>
                </a:cubicBezTo>
                <a:cubicBezTo>
                  <a:pt x="34" y="363"/>
                  <a:pt x="24" y="351"/>
                  <a:pt x="17" y="338"/>
                </a:cubicBezTo>
                <a:cubicBezTo>
                  <a:pt x="-35" y="239"/>
                  <a:pt x="38" y="143"/>
                  <a:pt x="129" y="148"/>
                </a:cubicBezTo>
                <a:cubicBezTo>
                  <a:pt x="172" y="150"/>
                  <a:pt x="208" y="173"/>
                  <a:pt x="229" y="207"/>
                </a:cubicBezTo>
                <a:lnTo>
                  <a:pt x="239" y="0"/>
                </a:lnTo>
                <a:lnTo>
                  <a:pt x="441" y="10"/>
                </a:lnTo>
                <a:cubicBezTo>
                  <a:pt x="393" y="43"/>
                  <a:pt x="368" y="110"/>
                  <a:pt x="404" y="179"/>
                </a:cubicBezTo>
                <a:cubicBezTo>
                  <a:pt x="411" y="192"/>
                  <a:pt x="421" y="204"/>
                  <a:pt x="433" y="212"/>
                </a:cubicBezTo>
                <a:cubicBezTo>
                  <a:pt x="527" y="273"/>
                  <a:pt x="629" y="210"/>
                  <a:pt x="634" y="119"/>
                </a:cubicBezTo>
                <a:cubicBezTo>
                  <a:pt x="636" y="78"/>
                  <a:pt x="619" y="42"/>
                  <a:pt x="590" y="18"/>
                </a:cubicBezTo>
                <a:lnTo>
                  <a:pt x="792" y="28"/>
                </a:lnTo>
                <a:lnTo>
                  <a:pt x="781" y="235"/>
                </a:lnTo>
                <a:cubicBezTo>
                  <a:pt x="818" y="186"/>
                  <a:pt x="890" y="166"/>
                  <a:pt x="957" y="210"/>
                </a:cubicBezTo>
                <a:cubicBezTo>
                  <a:pt x="969" y="218"/>
                  <a:pt x="980" y="229"/>
                  <a:pt x="986" y="242"/>
                </a:cubicBezTo>
                <a:cubicBezTo>
                  <a:pt x="1038" y="342"/>
                  <a:pt x="965" y="437"/>
                  <a:pt x="874" y="433"/>
                </a:cubicBezTo>
                <a:cubicBezTo>
                  <a:pt x="831" y="431"/>
                  <a:pt x="795" y="407"/>
                  <a:pt x="774" y="374"/>
                </a:cubicBezTo>
                <a:lnTo>
                  <a:pt x="764" y="581"/>
                </a:lnTo>
                <a:lnTo>
                  <a:pt x="562" y="570"/>
                </a:lnTo>
                <a:cubicBezTo>
                  <a:pt x="593" y="549"/>
                  <a:pt x="614" y="515"/>
                  <a:pt x="616" y="474"/>
                </a:cubicBezTo>
                <a:cubicBezTo>
                  <a:pt x="621" y="383"/>
                  <a:pt x="525" y="310"/>
                  <a:pt x="426" y="362"/>
                </a:cubicBezTo>
                <a:cubicBezTo>
                  <a:pt x="413" y="369"/>
                  <a:pt x="402" y="379"/>
                  <a:pt x="394" y="39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531;p41">
            <a:extLst>
              <a:ext uri="{FF2B5EF4-FFF2-40B4-BE49-F238E27FC236}">
                <a16:creationId xmlns:a16="http://schemas.microsoft.com/office/drawing/2014/main" id="{2CE75E07-AF41-CCFC-5AAA-6778BBFA4A01}"/>
              </a:ext>
            </a:extLst>
          </p:cNvPr>
          <p:cNvSpPr/>
          <p:nvPr/>
        </p:nvSpPr>
        <p:spPr>
          <a:xfrm rot="6299996">
            <a:off x="6978447" y="2229599"/>
            <a:ext cx="570482" cy="480465"/>
          </a:xfrm>
          <a:custGeom>
            <a:avLst/>
            <a:gdLst/>
            <a:ahLst/>
            <a:cxnLst/>
            <a:rect l="l" t="t" r="r" b="b"/>
            <a:pathLst>
              <a:path w="1883" h="1573" extrusionOk="0">
                <a:moveTo>
                  <a:pt x="939" y="28"/>
                </a:moveTo>
                <a:cubicBezTo>
                  <a:pt x="895" y="28"/>
                  <a:pt x="849" y="36"/>
                  <a:pt x="804" y="51"/>
                </a:cubicBezTo>
                <a:cubicBezTo>
                  <a:pt x="734" y="75"/>
                  <a:pt x="674" y="116"/>
                  <a:pt x="631" y="167"/>
                </a:cubicBezTo>
                <a:cubicBezTo>
                  <a:pt x="724" y="136"/>
                  <a:pt x="826" y="139"/>
                  <a:pt x="917" y="141"/>
                </a:cubicBezTo>
                <a:cubicBezTo>
                  <a:pt x="944" y="141"/>
                  <a:pt x="971" y="143"/>
                  <a:pt x="996" y="150"/>
                </a:cubicBezTo>
                <a:cubicBezTo>
                  <a:pt x="1020" y="143"/>
                  <a:pt x="1044" y="140"/>
                  <a:pt x="1068" y="144"/>
                </a:cubicBezTo>
                <a:cubicBezTo>
                  <a:pt x="1080" y="118"/>
                  <a:pt x="1092" y="93"/>
                  <a:pt x="1105" y="69"/>
                </a:cubicBezTo>
                <a:cubicBezTo>
                  <a:pt x="1056" y="42"/>
                  <a:pt x="999" y="28"/>
                  <a:pt x="939" y="28"/>
                </a:cubicBezTo>
                <a:moveTo>
                  <a:pt x="1040" y="170"/>
                </a:moveTo>
                <a:cubicBezTo>
                  <a:pt x="1044" y="173"/>
                  <a:pt x="1048" y="177"/>
                  <a:pt x="1052" y="181"/>
                </a:cubicBezTo>
                <a:cubicBezTo>
                  <a:pt x="1054" y="177"/>
                  <a:pt x="1055" y="174"/>
                  <a:pt x="1056" y="171"/>
                </a:cubicBezTo>
                <a:cubicBezTo>
                  <a:pt x="1051" y="170"/>
                  <a:pt x="1046" y="170"/>
                  <a:pt x="1040" y="170"/>
                </a:cubicBezTo>
                <a:moveTo>
                  <a:pt x="659" y="188"/>
                </a:moveTo>
                <a:cubicBezTo>
                  <a:pt x="661" y="188"/>
                  <a:pt x="664" y="189"/>
                  <a:pt x="666" y="189"/>
                </a:cubicBezTo>
                <a:lnTo>
                  <a:pt x="685" y="193"/>
                </a:lnTo>
                <a:cubicBezTo>
                  <a:pt x="743" y="204"/>
                  <a:pt x="803" y="216"/>
                  <a:pt x="859" y="202"/>
                </a:cubicBezTo>
                <a:cubicBezTo>
                  <a:pt x="883" y="196"/>
                  <a:pt x="907" y="186"/>
                  <a:pt x="931" y="175"/>
                </a:cubicBezTo>
                <a:cubicBezTo>
                  <a:pt x="935" y="173"/>
                  <a:pt x="939" y="172"/>
                  <a:pt x="943" y="170"/>
                </a:cubicBezTo>
                <a:cubicBezTo>
                  <a:pt x="934" y="169"/>
                  <a:pt x="925" y="169"/>
                  <a:pt x="916" y="169"/>
                </a:cubicBezTo>
                <a:cubicBezTo>
                  <a:pt x="834" y="167"/>
                  <a:pt x="743" y="165"/>
                  <a:pt x="659" y="188"/>
                </a:cubicBezTo>
                <a:moveTo>
                  <a:pt x="1072" y="208"/>
                </a:moveTo>
                <a:cubicBezTo>
                  <a:pt x="1079" y="222"/>
                  <a:pt x="1085" y="237"/>
                  <a:pt x="1090" y="253"/>
                </a:cubicBezTo>
                <a:cubicBezTo>
                  <a:pt x="1108" y="239"/>
                  <a:pt x="1129" y="228"/>
                  <a:pt x="1151" y="222"/>
                </a:cubicBezTo>
                <a:cubicBezTo>
                  <a:pt x="1147" y="219"/>
                  <a:pt x="1143" y="216"/>
                  <a:pt x="1139" y="213"/>
                </a:cubicBezTo>
                <a:cubicBezTo>
                  <a:pt x="1121" y="199"/>
                  <a:pt x="1104" y="185"/>
                  <a:pt x="1085" y="178"/>
                </a:cubicBezTo>
                <a:cubicBezTo>
                  <a:pt x="1080" y="188"/>
                  <a:pt x="1076" y="198"/>
                  <a:pt x="1072" y="208"/>
                </a:cubicBezTo>
                <a:moveTo>
                  <a:pt x="1057" y="246"/>
                </a:moveTo>
                <a:cubicBezTo>
                  <a:pt x="1050" y="264"/>
                  <a:pt x="1044" y="283"/>
                  <a:pt x="1038" y="302"/>
                </a:cubicBezTo>
                <a:cubicBezTo>
                  <a:pt x="1047" y="292"/>
                  <a:pt x="1056" y="282"/>
                  <a:pt x="1066" y="273"/>
                </a:cubicBezTo>
                <a:cubicBezTo>
                  <a:pt x="1065" y="270"/>
                  <a:pt x="1064" y="267"/>
                  <a:pt x="1063" y="264"/>
                </a:cubicBezTo>
                <a:cubicBezTo>
                  <a:pt x="1061" y="257"/>
                  <a:pt x="1059" y="251"/>
                  <a:pt x="1057" y="246"/>
                </a:cubicBezTo>
                <a:moveTo>
                  <a:pt x="844" y="256"/>
                </a:moveTo>
                <a:cubicBezTo>
                  <a:pt x="877" y="256"/>
                  <a:pt x="911" y="260"/>
                  <a:pt x="935" y="285"/>
                </a:cubicBezTo>
                <a:cubicBezTo>
                  <a:pt x="950" y="300"/>
                  <a:pt x="956" y="320"/>
                  <a:pt x="959" y="340"/>
                </a:cubicBezTo>
                <a:cubicBezTo>
                  <a:pt x="972" y="340"/>
                  <a:pt x="984" y="340"/>
                  <a:pt x="997" y="340"/>
                </a:cubicBezTo>
                <a:cubicBezTo>
                  <a:pt x="1009" y="296"/>
                  <a:pt x="1023" y="253"/>
                  <a:pt x="1040" y="210"/>
                </a:cubicBezTo>
                <a:cubicBezTo>
                  <a:pt x="1038" y="207"/>
                  <a:pt x="1035" y="204"/>
                  <a:pt x="1032" y="201"/>
                </a:cubicBezTo>
                <a:cubicBezTo>
                  <a:pt x="1022" y="191"/>
                  <a:pt x="1010" y="184"/>
                  <a:pt x="996" y="179"/>
                </a:cubicBezTo>
                <a:cubicBezTo>
                  <a:pt x="979" y="185"/>
                  <a:pt x="961" y="193"/>
                  <a:pt x="943" y="201"/>
                </a:cubicBezTo>
                <a:cubicBezTo>
                  <a:pt x="918" y="212"/>
                  <a:pt x="892" y="223"/>
                  <a:pt x="866" y="229"/>
                </a:cubicBezTo>
                <a:cubicBezTo>
                  <a:pt x="804" y="244"/>
                  <a:pt x="741" y="232"/>
                  <a:pt x="680" y="220"/>
                </a:cubicBezTo>
                <a:lnTo>
                  <a:pt x="661" y="217"/>
                </a:lnTo>
                <a:cubicBezTo>
                  <a:pt x="641" y="213"/>
                  <a:pt x="622" y="210"/>
                  <a:pt x="604" y="207"/>
                </a:cubicBezTo>
                <a:cubicBezTo>
                  <a:pt x="603" y="208"/>
                  <a:pt x="601" y="208"/>
                  <a:pt x="600" y="209"/>
                </a:cubicBezTo>
                <a:cubicBezTo>
                  <a:pt x="590" y="226"/>
                  <a:pt x="581" y="244"/>
                  <a:pt x="574" y="262"/>
                </a:cubicBezTo>
                <a:cubicBezTo>
                  <a:pt x="572" y="269"/>
                  <a:pt x="563" y="273"/>
                  <a:pt x="556" y="270"/>
                </a:cubicBezTo>
                <a:cubicBezTo>
                  <a:pt x="549" y="268"/>
                  <a:pt x="545" y="259"/>
                  <a:pt x="548" y="252"/>
                </a:cubicBezTo>
                <a:cubicBezTo>
                  <a:pt x="550" y="247"/>
                  <a:pt x="552" y="241"/>
                  <a:pt x="554" y="236"/>
                </a:cubicBezTo>
                <a:cubicBezTo>
                  <a:pt x="531" y="253"/>
                  <a:pt x="510" y="273"/>
                  <a:pt x="493" y="296"/>
                </a:cubicBezTo>
                <a:cubicBezTo>
                  <a:pt x="498" y="294"/>
                  <a:pt x="503" y="291"/>
                  <a:pt x="509" y="289"/>
                </a:cubicBezTo>
                <a:cubicBezTo>
                  <a:pt x="565" y="266"/>
                  <a:pt x="628" y="264"/>
                  <a:pt x="684" y="262"/>
                </a:cubicBezTo>
                <a:lnTo>
                  <a:pt x="824" y="256"/>
                </a:lnTo>
                <a:cubicBezTo>
                  <a:pt x="830" y="256"/>
                  <a:pt x="837" y="256"/>
                  <a:pt x="844" y="256"/>
                </a:cubicBezTo>
                <a:moveTo>
                  <a:pt x="1039" y="343"/>
                </a:moveTo>
                <a:cubicBezTo>
                  <a:pt x="1051" y="344"/>
                  <a:pt x="1063" y="345"/>
                  <a:pt x="1074" y="347"/>
                </a:cubicBezTo>
                <a:cubicBezTo>
                  <a:pt x="1079" y="348"/>
                  <a:pt x="1083" y="349"/>
                  <a:pt x="1088" y="349"/>
                </a:cubicBezTo>
                <a:cubicBezTo>
                  <a:pt x="1084" y="334"/>
                  <a:pt x="1080" y="319"/>
                  <a:pt x="1075" y="303"/>
                </a:cubicBezTo>
                <a:cubicBezTo>
                  <a:pt x="1063" y="316"/>
                  <a:pt x="1051" y="329"/>
                  <a:pt x="1039" y="343"/>
                </a:cubicBezTo>
                <a:moveTo>
                  <a:pt x="464" y="346"/>
                </a:moveTo>
                <a:cubicBezTo>
                  <a:pt x="462" y="352"/>
                  <a:pt x="460" y="358"/>
                  <a:pt x="458" y="364"/>
                </a:cubicBezTo>
                <a:cubicBezTo>
                  <a:pt x="488" y="349"/>
                  <a:pt x="520" y="337"/>
                  <a:pt x="553" y="330"/>
                </a:cubicBezTo>
                <a:cubicBezTo>
                  <a:pt x="626" y="315"/>
                  <a:pt x="703" y="323"/>
                  <a:pt x="771" y="349"/>
                </a:cubicBezTo>
                <a:cubicBezTo>
                  <a:pt x="802" y="345"/>
                  <a:pt x="834" y="346"/>
                  <a:pt x="866" y="351"/>
                </a:cubicBezTo>
                <a:cubicBezTo>
                  <a:pt x="887" y="347"/>
                  <a:pt x="909" y="343"/>
                  <a:pt x="931" y="342"/>
                </a:cubicBezTo>
                <a:cubicBezTo>
                  <a:pt x="929" y="327"/>
                  <a:pt x="924" y="314"/>
                  <a:pt x="914" y="304"/>
                </a:cubicBezTo>
                <a:cubicBezTo>
                  <a:pt x="894" y="283"/>
                  <a:pt x="859" y="283"/>
                  <a:pt x="825" y="284"/>
                </a:cubicBezTo>
                <a:lnTo>
                  <a:pt x="685" y="290"/>
                </a:lnTo>
                <a:cubicBezTo>
                  <a:pt x="629" y="292"/>
                  <a:pt x="571" y="294"/>
                  <a:pt x="519" y="315"/>
                </a:cubicBezTo>
                <a:cubicBezTo>
                  <a:pt x="500" y="323"/>
                  <a:pt x="482" y="333"/>
                  <a:pt x="464" y="346"/>
                </a:cubicBezTo>
                <a:moveTo>
                  <a:pt x="960" y="379"/>
                </a:moveTo>
                <a:cubicBezTo>
                  <a:pt x="963" y="381"/>
                  <a:pt x="966" y="382"/>
                  <a:pt x="968" y="383"/>
                </a:cubicBezTo>
                <a:cubicBezTo>
                  <a:pt x="973" y="378"/>
                  <a:pt x="977" y="373"/>
                  <a:pt x="982" y="368"/>
                </a:cubicBezTo>
                <a:cubicBezTo>
                  <a:pt x="975" y="368"/>
                  <a:pt x="967" y="368"/>
                  <a:pt x="960" y="368"/>
                </a:cubicBezTo>
                <a:cubicBezTo>
                  <a:pt x="960" y="372"/>
                  <a:pt x="960" y="376"/>
                  <a:pt x="960" y="379"/>
                </a:cubicBezTo>
                <a:moveTo>
                  <a:pt x="426" y="381"/>
                </a:moveTo>
                <a:cubicBezTo>
                  <a:pt x="425" y="382"/>
                  <a:pt x="423" y="383"/>
                  <a:pt x="422" y="384"/>
                </a:cubicBezTo>
                <a:cubicBezTo>
                  <a:pt x="423" y="384"/>
                  <a:pt x="424" y="383"/>
                  <a:pt x="425" y="382"/>
                </a:cubicBezTo>
                <a:cubicBezTo>
                  <a:pt x="426" y="382"/>
                  <a:pt x="426" y="381"/>
                  <a:pt x="426" y="381"/>
                </a:cubicBezTo>
                <a:moveTo>
                  <a:pt x="844" y="386"/>
                </a:moveTo>
                <a:cubicBezTo>
                  <a:pt x="867" y="400"/>
                  <a:pt x="888" y="416"/>
                  <a:pt x="907" y="435"/>
                </a:cubicBezTo>
                <a:cubicBezTo>
                  <a:pt x="914" y="431"/>
                  <a:pt x="920" y="426"/>
                  <a:pt x="927" y="421"/>
                </a:cubicBezTo>
                <a:cubicBezTo>
                  <a:pt x="928" y="413"/>
                  <a:pt x="929" y="405"/>
                  <a:pt x="930" y="397"/>
                </a:cubicBezTo>
                <a:cubicBezTo>
                  <a:pt x="929" y="397"/>
                  <a:pt x="928" y="397"/>
                  <a:pt x="928" y="397"/>
                </a:cubicBezTo>
                <a:cubicBezTo>
                  <a:pt x="908" y="389"/>
                  <a:pt x="887" y="383"/>
                  <a:pt x="867" y="380"/>
                </a:cubicBezTo>
                <a:cubicBezTo>
                  <a:pt x="859" y="382"/>
                  <a:pt x="852" y="384"/>
                  <a:pt x="844" y="386"/>
                </a:cubicBezTo>
                <a:moveTo>
                  <a:pt x="749" y="434"/>
                </a:moveTo>
                <a:cubicBezTo>
                  <a:pt x="752" y="435"/>
                  <a:pt x="755" y="436"/>
                  <a:pt x="758" y="439"/>
                </a:cubicBezTo>
                <a:cubicBezTo>
                  <a:pt x="774" y="455"/>
                  <a:pt x="796" y="464"/>
                  <a:pt x="822" y="463"/>
                </a:cubicBezTo>
                <a:cubicBezTo>
                  <a:pt x="840" y="462"/>
                  <a:pt x="860" y="457"/>
                  <a:pt x="880" y="448"/>
                </a:cubicBezTo>
                <a:cubicBezTo>
                  <a:pt x="859" y="429"/>
                  <a:pt x="836" y="412"/>
                  <a:pt x="810" y="398"/>
                </a:cubicBezTo>
                <a:cubicBezTo>
                  <a:pt x="788" y="407"/>
                  <a:pt x="767" y="420"/>
                  <a:pt x="749" y="434"/>
                </a:cubicBezTo>
                <a:moveTo>
                  <a:pt x="502" y="200"/>
                </a:moveTo>
                <a:cubicBezTo>
                  <a:pt x="412" y="200"/>
                  <a:pt x="339" y="220"/>
                  <a:pt x="282" y="260"/>
                </a:cubicBezTo>
                <a:cubicBezTo>
                  <a:pt x="225" y="300"/>
                  <a:pt x="188" y="375"/>
                  <a:pt x="190" y="448"/>
                </a:cubicBezTo>
                <a:cubicBezTo>
                  <a:pt x="190" y="455"/>
                  <a:pt x="190" y="462"/>
                  <a:pt x="191" y="469"/>
                </a:cubicBezTo>
                <a:cubicBezTo>
                  <a:pt x="245" y="436"/>
                  <a:pt x="305" y="417"/>
                  <a:pt x="366" y="412"/>
                </a:cubicBezTo>
                <a:cubicBezTo>
                  <a:pt x="387" y="379"/>
                  <a:pt x="412" y="351"/>
                  <a:pt x="441" y="328"/>
                </a:cubicBezTo>
                <a:cubicBezTo>
                  <a:pt x="461" y="282"/>
                  <a:pt x="498" y="236"/>
                  <a:pt x="553" y="202"/>
                </a:cubicBezTo>
                <a:cubicBezTo>
                  <a:pt x="536" y="201"/>
                  <a:pt x="518" y="200"/>
                  <a:pt x="502" y="200"/>
                </a:cubicBezTo>
                <a:moveTo>
                  <a:pt x="946" y="479"/>
                </a:moveTo>
                <a:cubicBezTo>
                  <a:pt x="952" y="487"/>
                  <a:pt x="957" y="494"/>
                  <a:pt x="962" y="502"/>
                </a:cubicBezTo>
                <a:cubicBezTo>
                  <a:pt x="966" y="474"/>
                  <a:pt x="971" y="447"/>
                  <a:pt x="977" y="420"/>
                </a:cubicBezTo>
                <a:cubicBezTo>
                  <a:pt x="976" y="419"/>
                  <a:pt x="975" y="419"/>
                  <a:pt x="974" y="418"/>
                </a:cubicBezTo>
                <a:cubicBezTo>
                  <a:pt x="968" y="425"/>
                  <a:pt x="961" y="431"/>
                  <a:pt x="954" y="436"/>
                </a:cubicBezTo>
                <a:cubicBezTo>
                  <a:pt x="951" y="451"/>
                  <a:pt x="949" y="465"/>
                  <a:pt x="946" y="479"/>
                </a:cubicBezTo>
                <a:moveTo>
                  <a:pt x="1009" y="406"/>
                </a:moveTo>
                <a:cubicBezTo>
                  <a:pt x="1050" y="433"/>
                  <a:pt x="1084" y="467"/>
                  <a:pt x="1108" y="507"/>
                </a:cubicBezTo>
                <a:cubicBezTo>
                  <a:pt x="1109" y="464"/>
                  <a:pt x="1103" y="421"/>
                  <a:pt x="1094" y="379"/>
                </a:cubicBezTo>
                <a:cubicBezTo>
                  <a:pt x="1086" y="378"/>
                  <a:pt x="1078" y="376"/>
                  <a:pt x="1070" y="375"/>
                </a:cubicBezTo>
                <a:cubicBezTo>
                  <a:pt x="1053" y="372"/>
                  <a:pt x="1036" y="370"/>
                  <a:pt x="1018" y="369"/>
                </a:cubicBezTo>
                <a:cubicBezTo>
                  <a:pt x="1015" y="381"/>
                  <a:pt x="1012" y="394"/>
                  <a:pt x="1009" y="406"/>
                </a:cubicBezTo>
                <a:moveTo>
                  <a:pt x="197" y="498"/>
                </a:moveTo>
                <a:cubicBezTo>
                  <a:pt x="207" y="530"/>
                  <a:pt x="227" y="556"/>
                  <a:pt x="254" y="573"/>
                </a:cubicBezTo>
                <a:cubicBezTo>
                  <a:pt x="256" y="574"/>
                  <a:pt x="257" y="575"/>
                  <a:pt x="258" y="577"/>
                </a:cubicBezTo>
                <a:cubicBezTo>
                  <a:pt x="279" y="529"/>
                  <a:pt x="309" y="484"/>
                  <a:pt x="346" y="447"/>
                </a:cubicBezTo>
                <a:cubicBezTo>
                  <a:pt x="347" y="445"/>
                  <a:pt x="347" y="444"/>
                  <a:pt x="348" y="443"/>
                </a:cubicBezTo>
                <a:cubicBezTo>
                  <a:pt x="296" y="450"/>
                  <a:pt x="244" y="468"/>
                  <a:pt x="197" y="498"/>
                </a:cubicBezTo>
                <a:moveTo>
                  <a:pt x="1118" y="355"/>
                </a:moveTo>
                <a:cubicBezTo>
                  <a:pt x="1254" y="386"/>
                  <a:pt x="1398" y="460"/>
                  <a:pt x="1450" y="591"/>
                </a:cubicBezTo>
                <a:cubicBezTo>
                  <a:pt x="1446" y="537"/>
                  <a:pt x="1438" y="480"/>
                  <a:pt x="1427" y="417"/>
                </a:cubicBezTo>
                <a:cubicBezTo>
                  <a:pt x="1419" y="373"/>
                  <a:pt x="1408" y="322"/>
                  <a:pt x="1371" y="296"/>
                </a:cubicBezTo>
                <a:cubicBezTo>
                  <a:pt x="1347" y="278"/>
                  <a:pt x="1314" y="274"/>
                  <a:pt x="1280" y="269"/>
                </a:cubicBezTo>
                <a:cubicBezTo>
                  <a:pt x="1252" y="266"/>
                  <a:pt x="1224" y="262"/>
                  <a:pt x="1197" y="250"/>
                </a:cubicBezTo>
                <a:cubicBezTo>
                  <a:pt x="1193" y="248"/>
                  <a:pt x="1189" y="246"/>
                  <a:pt x="1184" y="244"/>
                </a:cubicBezTo>
                <a:cubicBezTo>
                  <a:pt x="1182" y="244"/>
                  <a:pt x="1180" y="244"/>
                  <a:pt x="1177" y="245"/>
                </a:cubicBezTo>
                <a:cubicBezTo>
                  <a:pt x="1148" y="249"/>
                  <a:pt x="1122" y="263"/>
                  <a:pt x="1099" y="282"/>
                </a:cubicBezTo>
                <a:cubicBezTo>
                  <a:pt x="1106" y="306"/>
                  <a:pt x="1112" y="331"/>
                  <a:pt x="1118" y="355"/>
                </a:cubicBezTo>
                <a:moveTo>
                  <a:pt x="938" y="517"/>
                </a:moveTo>
                <a:cubicBezTo>
                  <a:pt x="926" y="565"/>
                  <a:pt x="910" y="612"/>
                  <a:pt x="890" y="657"/>
                </a:cubicBezTo>
                <a:cubicBezTo>
                  <a:pt x="952" y="605"/>
                  <a:pt x="1027" y="577"/>
                  <a:pt x="1102" y="576"/>
                </a:cubicBezTo>
                <a:cubicBezTo>
                  <a:pt x="1103" y="571"/>
                  <a:pt x="1103" y="566"/>
                  <a:pt x="1104" y="561"/>
                </a:cubicBezTo>
                <a:cubicBezTo>
                  <a:pt x="1085" y="512"/>
                  <a:pt x="1049" y="469"/>
                  <a:pt x="1002" y="436"/>
                </a:cubicBezTo>
                <a:cubicBezTo>
                  <a:pt x="995" y="473"/>
                  <a:pt x="988" y="511"/>
                  <a:pt x="984" y="549"/>
                </a:cubicBezTo>
                <a:cubicBezTo>
                  <a:pt x="983" y="556"/>
                  <a:pt x="978" y="561"/>
                  <a:pt x="972" y="562"/>
                </a:cubicBezTo>
                <a:cubicBezTo>
                  <a:pt x="966" y="562"/>
                  <a:pt x="959" y="559"/>
                  <a:pt x="957" y="553"/>
                </a:cubicBezTo>
                <a:cubicBezTo>
                  <a:pt x="951" y="541"/>
                  <a:pt x="945" y="529"/>
                  <a:pt x="938" y="517"/>
                </a:cubicBezTo>
                <a:moveTo>
                  <a:pt x="765" y="479"/>
                </a:moveTo>
                <a:cubicBezTo>
                  <a:pt x="777" y="550"/>
                  <a:pt x="806" y="618"/>
                  <a:pt x="849" y="677"/>
                </a:cubicBezTo>
                <a:cubicBezTo>
                  <a:pt x="879" y="616"/>
                  <a:pt x="901" y="552"/>
                  <a:pt x="916" y="486"/>
                </a:cubicBezTo>
                <a:cubicBezTo>
                  <a:pt x="911" y="481"/>
                  <a:pt x="907" y="475"/>
                  <a:pt x="902" y="470"/>
                </a:cubicBezTo>
                <a:cubicBezTo>
                  <a:pt x="875" y="483"/>
                  <a:pt x="848" y="490"/>
                  <a:pt x="822" y="491"/>
                </a:cubicBezTo>
                <a:cubicBezTo>
                  <a:pt x="802" y="491"/>
                  <a:pt x="782" y="487"/>
                  <a:pt x="765" y="479"/>
                </a:cubicBezTo>
                <a:moveTo>
                  <a:pt x="1140" y="578"/>
                </a:moveTo>
                <a:cubicBezTo>
                  <a:pt x="1185" y="583"/>
                  <a:pt x="1222" y="597"/>
                  <a:pt x="1251" y="620"/>
                </a:cubicBezTo>
                <a:cubicBezTo>
                  <a:pt x="1272" y="636"/>
                  <a:pt x="1288" y="659"/>
                  <a:pt x="1299" y="684"/>
                </a:cubicBezTo>
                <a:cubicBezTo>
                  <a:pt x="1346" y="675"/>
                  <a:pt x="1393" y="671"/>
                  <a:pt x="1440" y="672"/>
                </a:cubicBezTo>
                <a:cubicBezTo>
                  <a:pt x="1439" y="657"/>
                  <a:pt x="1437" y="643"/>
                  <a:pt x="1433" y="629"/>
                </a:cubicBezTo>
                <a:cubicBezTo>
                  <a:pt x="1397" y="495"/>
                  <a:pt x="1259" y="418"/>
                  <a:pt x="1125" y="386"/>
                </a:cubicBezTo>
                <a:cubicBezTo>
                  <a:pt x="1136" y="443"/>
                  <a:pt x="1141" y="500"/>
                  <a:pt x="1133" y="558"/>
                </a:cubicBezTo>
                <a:cubicBezTo>
                  <a:pt x="1135" y="562"/>
                  <a:pt x="1136" y="566"/>
                  <a:pt x="1138" y="570"/>
                </a:cubicBezTo>
                <a:cubicBezTo>
                  <a:pt x="1138" y="573"/>
                  <a:pt x="1139" y="575"/>
                  <a:pt x="1140" y="578"/>
                </a:cubicBezTo>
                <a:moveTo>
                  <a:pt x="1146" y="607"/>
                </a:moveTo>
                <a:cubicBezTo>
                  <a:pt x="1153" y="650"/>
                  <a:pt x="1150" y="695"/>
                  <a:pt x="1137" y="739"/>
                </a:cubicBezTo>
                <a:cubicBezTo>
                  <a:pt x="1179" y="718"/>
                  <a:pt x="1225" y="702"/>
                  <a:pt x="1271" y="690"/>
                </a:cubicBezTo>
                <a:cubicBezTo>
                  <a:pt x="1262" y="671"/>
                  <a:pt x="1249" y="654"/>
                  <a:pt x="1233" y="642"/>
                </a:cubicBezTo>
                <a:cubicBezTo>
                  <a:pt x="1211" y="624"/>
                  <a:pt x="1181" y="612"/>
                  <a:pt x="1146" y="607"/>
                </a:cubicBezTo>
                <a:moveTo>
                  <a:pt x="883" y="701"/>
                </a:moveTo>
                <a:cubicBezTo>
                  <a:pt x="923" y="701"/>
                  <a:pt x="962" y="709"/>
                  <a:pt x="990" y="727"/>
                </a:cubicBezTo>
                <a:cubicBezTo>
                  <a:pt x="997" y="732"/>
                  <a:pt x="1003" y="737"/>
                  <a:pt x="1009" y="742"/>
                </a:cubicBezTo>
                <a:cubicBezTo>
                  <a:pt x="1048" y="709"/>
                  <a:pt x="1079" y="660"/>
                  <a:pt x="1095" y="604"/>
                </a:cubicBezTo>
                <a:cubicBezTo>
                  <a:pt x="1024" y="607"/>
                  <a:pt x="953" y="637"/>
                  <a:pt x="895" y="690"/>
                </a:cubicBezTo>
                <a:cubicBezTo>
                  <a:pt x="891" y="693"/>
                  <a:pt x="887" y="697"/>
                  <a:pt x="883" y="701"/>
                </a:cubicBezTo>
                <a:moveTo>
                  <a:pt x="733" y="448"/>
                </a:moveTo>
                <a:cubicBezTo>
                  <a:pt x="719" y="462"/>
                  <a:pt x="707" y="477"/>
                  <a:pt x="697" y="495"/>
                </a:cubicBezTo>
                <a:cubicBezTo>
                  <a:pt x="658" y="566"/>
                  <a:pt x="668" y="661"/>
                  <a:pt x="721" y="722"/>
                </a:cubicBezTo>
                <a:cubicBezTo>
                  <a:pt x="740" y="745"/>
                  <a:pt x="765" y="762"/>
                  <a:pt x="793" y="774"/>
                </a:cubicBezTo>
                <a:cubicBezTo>
                  <a:pt x="801" y="761"/>
                  <a:pt x="810" y="748"/>
                  <a:pt x="818" y="735"/>
                </a:cubicBezTo>
                <a:cubicBezTo>
                  <a:pt x="806" y="737"/>
                  <a:pt x="795" y="739"/>
                  <a:pt x="785" y="742"/>
                </a:cubicBezTo>
                <a:cubicBezTo>
                  <a:pt x="777" y="744"/>
                  <a:pt x="769" y="739"/>
                  <a:pt x="767" y="732"/>
                </a:cubicBezTo>
                <a:cubicBezTo>
                  <a:pt x="765" y="724"/>
                  <a:pt x="770" y="717"/>
                  <a:pt x="777" y="715"/>
                </a:cubicBezTo>
                <a:cubicBezTo>
                  <a:pt x="794" y="710"/>
                  <a:pt x="814" y="706"/>
                  <a:pt x="834" y="704"/>
                </a:cubicBezTo>
                <a:cubicBezTo>
                  <a:pt x="778" y="630"/>
                  <a:pt x="741" y="542"/>
                  <a:pt x="733" y="450"/>
                </a:cubicBezTo>
                <a:cubicBezTo>
                  <a:pt x="733" y="449"/>
                  <a:pt x="733" y="449"/>
                  <a:pt x="733" y="448"/>
                </a:cubicBezTo>
                <a:moveTo>
                  <a:pt x="893" y="729"/>
                </a:moveTo>
                <a:cubicBezTo>
                  <a:pt x="910" y="747"/>
                  <a:pt x="928" y="764"/>
                  <a:pt x="947" y="779"/>
                </a:cubicBezTo>
                <a:cubicBezTo>
                  <a:pt x="961" y="774"/>
                  <a:pt x="974" y="767"/>
                  <a:pt x="986" y="759"/>
                </a:cubicBezTo>
                <a:cubicBezTo>
                  <a:pt x="983" y="756"/>
                  <a:pt x="979" y="753"/>
                  <a:pt x="975" y="751"/>
                </a:cubicBezTo>
                <a:cubicBezTo>
                  <a:pt x="954" y="737"/>
                  <a:pt x="924" y="731"/>
                  <a:pt x="893" y="729"/>
                </a:cubicBezTo>
                <a:moveTo>
                  <a:pt x="1056" y="781"/>
                </a:moveTo>
                <a:cubicBezTo>
                  <a:pt x="1059" y="782"/>
                  <a:pt x="1062" y="782"/>
                  <a:pt x="1065" y="783"/>
                </a:cubicBezTo>
                <a:cubicBezTo>
                  <a:pt x="1077" y="775"/>
                  <a:pt x="1088" y="767"/>
                  <a:pt x="1100" y="760"/>
                </a:cubicBezTo>
                <a:cubicBezTo>
                  <a:pt x="1118" y="714"/>
                  <a:pt x="1125" y="666"/>
                  <a:pt x="1119" y="621"/>
                </a:cubicBezTo>
                <a:cubicBezTo>
                  <a:pt x="1101" y="679"/>
                  <a:pt x="1068" y="730"/>
                  <a:pt x="1025" y="765"/>
                </a:cubicBezTo>
                <a:cubicBezTo>
                  <a:pt x="1026" y="767"/>
                  <a:pt x="1027" y="768"/>
                  <a:pt x="1028" y="770"/>
                </a:cubicBezTo>
                <a:cubicBezTo>
                  <a:pt x="1037" y="772"/>
                  <a:pt x="1047" y="776"/>
                  <a:pt x="1056" y="781"/>
                </a:cubicBezTo>
                <a:moveTo>
                  <a:pt x="1483" y="674"/>
                </a:moveTo>
                <a:cubicBezTo>
                  <a:pt x="1578" y="683"/>
                  <a:pt x="1671" y="713"/>
                  <a:pt x="1751" y="764"/>
                </a:cubicBezTo>
                <a:lnTo>
                  <a:pt x="1755" y="767"/>
                </a:lnTo>
                <a:cubicBezTo>
                  <a:pt x="1774" y="779"/>
                  <a:pt x="1793" y="792"/>
                  <a:pt x="1813" y="790"/>
                </a:cubicBezTo>
                <a:cubicBezTo>
                  <a:pt x="1826" y="789"/>
                  <a:pt x="1836" y="783"/>
                  <a:pt x="1843" y="771"/>
                </a:cubicBezTo>
                <a:cubicBezTo>
                  <a:pt x="1858" y="747"/>
                  <a:pt x="1859" y="702"/>
                  <a:pt x="1845" y="666"/>
                </a:cubicBezTo>
                <a:cubicBezTo>
                  <a:pt x="1772" y="480"/>
                  <a:pt x="1591" y="368"/>
                  <a:pt x="1416" y="301"/>
                </a:cubicBezTo>
                <a:cubicBezTo>
                  <a:pt x="1439" y="333"/>
                  <a:pt x="1448" y="375"/>
                  <a:pt x="1455" y="413"/>
                </a:cubicBezTo>
                <a:cubicBezTo>
                  <a:pt x="1472" y="510"/>
                  <a:pt x="1482" y="596"/>
                  <a:pt x="1483" y="674"/>
                </a:cubicBezTo>
                <a:moveTo>
                  <a:pt x="823" y="784"/>
                </a:moveTo>
                <a:cubicBezTo>
                  <a:pt x="852" y="792"/>
                  <a:pt x="884" y="793"/>
                  <a:pt x="914" y="788"/>
                </a:cubicBezTo>
                <a:cubicBezTo>
                  <a:pt x="893" y="771"/>
                  <a:pt x="874" y="752"/>
                  <a:pt x="856" y="731"/>
                </a:cubicBezTo>
                <a:cubicBezTo>
                  <a:pt x="843" y="748"/>
                  <a:pt x="832" y="766"/>
                  <a:pt x="823" y="784"/>
                </a:cubicBezTo>
                <a:moveTo>
                  <a:pt x="991" y="810"/>
                </a:moveTo>
                <a:cubicBezTo>
                  <a:pt x="996" y="813"/>
                  <a:pt x="1002" y="816"/>
                  <a:pt x="1007" y="819"/>
                </a:cubicBezTo>
                <a:cubicBezTo>
                  <a:pt x="1007" y="815"/>
                  <a:pt x="1008" y="812"/>
                  <a:pt x="1008" y="808"/>
                </a:cubicBezTo>
                <a:cubicBezTo>
                  <a:pt x="1002" y="808"/>
                  <a:pt x="997" y="809"/>
                  <a:pt x="991" y="810"/>
                </a:cubicBezTo>
                <a:moveTo>
                  <a:pt x="1041" y="837"/>
                </a:moveTo>
                <a:cubicBezTo>
                  <a:pt x="1045" y="839"/>
                  <a:pt x="1049" y="840"/>
                  <a:pt x="1053" y="842"/>
                </a:cubicBezTo>
                <a:cubicBezTo>
                  <a:pt x="1056" y="838"/>
                  <a:pt x="1059" y="834"/>
                  <a:pt x="1062" y="830"/>
                </a:cubicBezTo>
                <a:cubicBezTo>
                  <a:pt x="1063" y="829"/>
                  <a:pt x="1063" y="828"/>
                  <a:pt x="1064" y="827"/>
                </a:cubicBezTo>
                <a:cubicBezTo>
                  <a:pt x="1063" y="825"/>
                  <a:pt x="1062" y="823"/>
                  <a:pt x="1060" y="822"/>
                </a:cubicBezTo>
                <a:cubicBezTo>
                  <a:pt x="1054" y="826"/>
                  <a:pt x="1048" y="832"/>
                  <a:pt x="1041" y="837"/>
                </a:cubicBezTo>
                <a:moveTo>
                  <a:pt x="329" y="840"/>
                </a:moveTo>
                <a:lnTo>
                  <a:pt x="379" y="846"/>
                </a:lnTo>
                <a:cubicBezTo>
                  <a:pt x="380" y="817"/>
                  <a:pt x="381" y="787"/>
                  <a:pt x="384" y="758"/>
                </a:cubicBezTo>
                <a:cubicBezTo>
                  <a:pt x="391" y="672"/>
                  <a:pt x="433" y="587"/>
                  <a:pt x="509" y="590"/>
                </a:cubicBezTo>
                <a:cubicBezTo>
                  <a:pt x="511" y="590"/>
                  <a:pt x="512" y="590"/>
                  <a:pt x="514" y="590"/>
                </a:cubicBezTo>
                <a:cubicBezTo>
                  <a:pt x="534" y="504"/>
                  <a:pt x="584" y="430"/>
                  <a:pt x="654" y="388"/>
                </a:cubicBezTo>
                <a:cubicBezTo>
                  <a:pt x="673" y="377"/>
                  <a:pt x="694" y="368"/>
                  <a:pt x="715" y="361"/>
                </a:cubicBezTo>
                <a:cubicBezTo>
                  <a:pt x="665" y="349"/>
                  <a:pt x="611" y="347"/>
                  <a:pt x="559" y="358"/>
                </a:cubicBezTo>
                <a:cubicBezTo>
                  <a:pt x="521" y="366"/>
                  <a:pt x="485" y="380"/>
                  <a:pt x="452" y="399"/>
                </a:cubicBezTo>
                <a:cubicBezTo>
                  <a:pt x="451" y="408"/>
                  <a:pt x="451" y="417"/>
                  <a:pt x="452" y="426"/>
                </a:cubicBezTo>
                <a:cubicBezTo>
                  <a:pt x="452" y="431"/>
                  <a:pt x="451" y="435"/>
                  <a:pt x="448" y="438"/>
                </a:cubicBezTo>
                <a:cubicBezTo>
                  <a:pt x="445" y="441"/>
                  <a:pt x="440" y="442"/>
                  <a:pt x="436" y="442"/>
                </a:cubicBezTo>
                <a:cubicBezTo>
                  <a:pt x="423" y="440"/>
                  <a:pt x="409" y="439"/>
                  <a:pt x="395" y="439"/>
                </a:cubicBezTo>
                <a:cubicBezTo>
                  <a:pt x="386" y="447"/>
                  <a:pt x="378" y="455"/>
                  <a:pt x="369" y="463"/>
                </a:cubicBezTo>
                <a:cubicBezTo>
                  <a:pt x="357" y="488"/>
                  <a:pt x="347" y="515"/>
                  <a:pt x="340" y="543"/>
                </a:cubicBezTo>
                <a:cubicBezTo>
                  <a:pt x="316" y="640"/>
                  <a:pt x="322" y="741"/>
                  <a:pt x="329" y="840"/>
                </a:cubicBezTo>
                <a:moveTo>
                  <a:pt x="811" y="810"/>
                </a:moveTo>
                <a:cubicBezTo>
                  <a:pt x="806" y="823"/>
                  <a:pt x="802" y="836"/>
                  <a:pt x="798" y="849"/>
                </a:cubicBezTo>
                <a:cubicBezTo>
                  <a:pt x="816" y="838"/>
                  <a:pt x="834" y="827"/>
                  <a:pt x="853" y="818"/>
                </a:cubicBezTo>
                <a:cubicBezTo>
                  <a:pt x="839" y="817"/>
                  <a:pt x="825" y="814"/>
                  <a:pt x="811" y="810"/>
                </a:cubicBezTo>
                <a:moveTo>
                  <a:pt x="899" y="830"/>
                </a:moveTo>
                <a:cubicBezTo>
                  <a:pt x="880" y="837"/>
                  <a:pt x="862" y="845"/>
                  <a:pt x="845" y="854"/>
                </a:cubicBezTo>
                <a:cubicBezTo>
                  <a:pt x="860" y="847"/>
                  <a:pt x="875" y="843"/>
                  <a:pt x="891" y="841"/>
                </a:cubicBezTo>
                <a:cubicBezTo>
                  <a:pt x="893" y="837"/>
                  <a:pt x="896" y="834"/>
                  <a:pt x="899" y="830"/>
                </a:cubicBezTo>
                <a:moveTo>
                  <a:pt x="928" y="840"/>
                </a:moveTo>
                <a:cubicBezTo>
                  <a:pt x="947" y="842"/>
                  <a:pt x="964" y="848"/>
                  <a:pt x="981" y="856"/>
                </a:cubicBezTo>
                <a:cubicBezTo>
                  <a:pt x="985" y="852"/>
                  <a:pt x="989" y="848"/>
                  <a:pt x="993" y="843"/>
                </a:cubicBezTo>
                <a:cubicBezTo>
                  <a:pt x="979" y="835"/>
                  <a:pt x="966" y="827"/>
                  <a:pt x="953" y="818"/>
                </a:cubicBezTo>
                <a:cubicBezTo>
                  <a:pt x="944" y="824"/>
                  <a:pt x="936" y="832"/>
                  <a:pt x="928" y="840"/>
                </a:cubicBezTo>
                <a:moveTo>
                  <a:pt x="536" y="626"/>
                </a:moveTo>
                <a:cubicBezTo>
                  <a:pt x="536" y="628"/>
                  <a:pt x="536" y="630"/>
                  <a:pt x="536" y="632"/>
                </a:cubicBezTo>
                <a:cubicBezTo>
                  <a:pt x="525" y="724"/>
                  <a:pt x="553" y="814"/>
                  <a:pt x="612" y="872"/>
                </a:cubicBezTo>
                <a:cubicBezTo>
                  <a:pt x="631" y="800"/>
                  <a:pt x="621" y="728"/>
                  <a:pt x="584" y="672"/>
                </a:cubicBezTo>
                <a:cubicBezTo>
                  <a:pt x="575" y="658"/>
                  <a:pt x="558" y="637"/>
                  <a:pt x="536" y="626"/>
                </a:cubicBezTo>
                <a:moveTo>
                  <a:pt x="408" y="850"/>
                </a:moveTo>
                <a:lnTo>
                  <a:pt x="574" y="873"/>
                </a:lnTo>
                <a:cubicBezTo>
                  <a:pt x="521" y="809"/>
                  <a:pt x="497" y="720"/>
                  <a:pt x="507" y="629"/>
                </a:cubicBezTo>
                <a:cubicBezTo>
                  <a:pt x="508" y="625"/>
                  <a:pt x="508" y="622"/>
                  <a:pt x="509" y="618"/>
                </a:cubicBezTo>
                <a:cubicBezTo>
                  <a:pt x="508" y="618"/>
                  <a:pt x="508" y="618"/>
                  <a:pt x="508" y="618"/>
                </a:cubicBezTo>
                <a:cubicBezTo>
                  <a:pt x="442" y="615"/>
                  <a:pt x="417" y="710"/>
                  <a:pt x="412" y="760"/>
                </a:cubicBezTo>
                <a:cubicBezTo>
                  <a:pt x="410" y="790"/>
                  <a:pt x="408" y="820"/>
                  <a:pt x="408" y="850"/>
                </a:cubicBezTo>
                <a:moveTo>
                  <a:pt x="1114" y="864"/>
                </a:moveTo>
                <a:cubicBezTo>
                  <a:pt x="1131" y="869"/>
                  <a:pt x="1148" y="872"/>
                  <a:pt x="1166" y="875"/>
                </a:cubicBezTo>
                <a:cubicBezTo>
                  <a:pt x="1148" y="851"/>
                  <a:pt x="1126" y="833"/>
                  <a:pt x="1101" y="822"/>
                </a:cubicBezTo>
                <a:cubicBezTo>
                  <a:pt x="1100" y="824"/>
                  <a:pt x="1099" y="825"/>
                  <a:pt x="1098" y="827"/>
                </a:cubicBezTo>
                <a:cubicBezTo>
                  <a:pt x="1104" y="839"/>
                  <a:pt x="1109" y="851"/>
                  <a:pt x="1114" y="864"/>
                </a:cubicBezTo>
                <a:moveTo>
                  <a:pt x="1011" y="877"/>
                </a:moveTo>
                <a:cubicBezTo>
                  <a:pt x="1013" y="879"/>
                  <a:pt x="1014" y="880"/>
                  <a:pt x="1016" y="882"/>
                </a:cubicBezTo>
                <a:cubicBezTo>
                  <a:pt x="1022" y="876"/>
                  <a:pt x="1028" y="870"/>
                  <a:pt x="1034" y="864"/>
                </a:cubicBezTo>
                <a:cubicBezTo>
                  <a:pt x="1030" y="863"/>
                  <a:pt x="1027" y="861"/>
                  <a:pt x="1023" y="859"/>
                </a:cubicBezTo>
                <a:cubicBezTo>
                  <a:pt x="1020" y="866"/>
                  <a:pt x="1016" y="872"/>
                  <a:pt x="1011" y="877"/>
                </a:cubicBezTo>
                <a:moveTo>
                  <a:pt x="741" y="885"/>
                </a:moveTo>
                <a:cubicBezTo>
                  <a:pt x="745" y="885"/>
                  <a:pt x="748" y="885"/>
                  <a:pt x="752" y="885"/>
                </a:cubicBezTo>
                <a:cubicBezTo>
                  <a:pt x="756" y="881"/>
                  <a:pt x="760" y="878"/>
                  <a:pt x="765" y="874"/>
                </a:cubicBezTo>
                <a:cubicBezTo>
                  <a:pt x="766" y="867"/>
                  <a:pt x="767" y="860"/>
                  <a:pt x="768" y="853"/>
                </a:cubicBezTo>
                <a:cubicBezTo>
                  <a:pt x="760" y="864"/>
                  <a:pt x="750" y="875"/>
                  <a:pt x="741" y="885"/>
                </a:cubicBezTo>
                <a:moveTo>
                  <a:pt x="1202" y="879"/>
                </a:moveTo>
                <a:cubicBezTo>
                  <a:pt x="1205" y="880"/>
                  <a:pt x="1209" y="880"/>
                  <a:pt x="1212" y="880"/>
                </a:cubicBezTo>
                <a:cubicBezTo>
                  <a:pt x="1228" y="882"/>
                  <a:pt x="1244" y="883"/>
                  <a:pt x="1260" y="886"/>
                </a:cubicBezTo>
                <a:cubicBezTo>
                  <a:pt x="1271" y="863"/>
                  <a:pt x="1279" y="840"/>
                  <a:pt x="1284" y="815"/>
                </a:cubicBezTo>
                <a:cubicBezTo>
                  <a:pt x="1292" y="781"/>
                  <a:pt x="1290" y="747"/>
                  <a:pt x="1281" y="717"/>
                </a:cubicBezTo>
                <a:cubicBezTo>
                  <a:pt x="1226" y="730"/>
                  <a:pt x="1172" y="751"/>
                  <a:pt x="1123" y="779"/>
                </a:cubicBezTo>
                <a:cubicBezTo>
                  <a:pt x="1120" y="785"/>
                  <a:pt x="1118" y="791"/>
                  <a:pt x="1115" y="797"/>
                </a:cubicBezTo>
                <a:cubicBezTo>
                  <a:pt x="1151" y="814"/>
                  <a:pt x="1181" y="842"/>
                  <a:pt x="1202" y="879"/>
                </a:cubicBezTo>
                <a:moveTo>
                  <a:pt x="639" y="882"/>
                </a:moveTo>
                <a:lnTo>
                  <a:pt x="676" y="887"/>
                </a:lnTo>
                <a:cubicBezTo>
                  <a:pt x="685" y="886"/>
                  <a:pt x="693" y="885"/>
                  <a:pt x="702" y="885"/>
                </a:cubicBezTo>
                <a:cubicBezTo>
                  <a:pt x="706" y="881"/>
                  <a:pt x="709" y="878"/>
                  <a:pt x="713" y="874"/>
                </a:cubicBezTo>
                <a:cubicBezTo>
                  <a:pt x="736" y="850"/>
                  <a:pt x="757" y="824"/>
                  <a:pt x="776" y="797"/>
                </a:cubicBezTo>
                <a:cubicBezTo>
                  <a:pt x="747" y="784"/>
                  <a:pt x="720" y="765"/>
                  <a:pt x="699" y="740"/>
                </a:cubicBezTo>
                <a:cubicBezTo>
                  <a:pt x="638" y="670"/>
                  <a:pt x="627" y="563"/>
                  <a:pt x="672" y="482"/>
                </a:cubicBezTo>
                <a:cubicBezTo>
                  <a:pt x="697" y="437"/>
                  <a:pt x="734" y="405"/>
                  <a:pt x="778" y="382"/>
                </a:cubicBezTo>
                <a:cubicBezTo>
                  <a:pt x="775" y="381"/>
                  <a:pt x="771" y="379"/>
                  <a:pt x="768" y="378"/>
                </a:cubicBezTo>
                <a:cubicBezTo>
                  <a:pt x="732" y="383"/>
                  <a:pt x="699" y="395"/>
                  <a:pt x="669" y="412"/>
                </a:cubicBezTo>
                <a:cubicBezTo>
                  <a:pt x="606" y="450"/>
                  <a:pt x="559" y="518"/>
                  <a:pt x="541" y="597"/>
                </a:cubicBezTo>
                <a:cubicBezTo>
                  <a:pt x="566" y="607"/>
                  <a:pt x="589" y="628"/>
                  <a:pt x="608" y="657"/>
                </a:cubicBezTo>
                <a:cubicBezTo>
                  <a:pt x="650" y="720"/>
                  <a:pt x="660" y="801"/>
                  <a:pt x="639" y="882"/>
                </a:cubicBezTo>
                <a:moveTo>
                  <a:pt x="792" y="888"/>
                </a:moveTo>
                <a:lnTo>
                  <a:pt x="792" y="889"/>
                </a:lnTo>
                <a:cubicBezTo>
                  <a:pt x="794" y="887"/>
                  <a:pt x="796" y="885"/>
                  <a:pt x="798" y="883"/>
                </a:cubicBezTo>
                <a:cubicBezTo>
                  <a:pt x="796" y="885"/>
                  <a:pt x="794" y="886"/>
                  <a:pt x="792" y="888"/>
                </a:cubicBezTo>
                <a:moveTo>
                  <a:pt x="173" y="514"/>
                </a:moveTo>
                <a:cubicBezTo>
                  <a:pt x="169" y="517"/>
                  <a:pt x="165" y="520"/>
                  <a:pt x="162" y="523"/>
                </a:cubicBezTo>
                <a:cubicBezTo>
                  <a:pt x="87" y="582"/>
                  <a:pt x="39" y="664"/>
                  <a:pt x="30" y="749"/>
                </a:cubicBezTo>
                <a:cubicBezTo>
                  <a:pt x="25" y="796"/>
                  <a:pt x="34" y="845"/>
                  <a:pt x="53" y="890"/>
                </a:cubicBezTo>
                <a:cubicBezTo>
                  <a:pt x="53" y="887"/>
                  <a:pt x="53" y="884"/>
                  <a:pt x="53" y="880"/>
                </a:cubicBezTo>
                <a:cubicBezTo>
                  <a:pt x="57" y="758"/>
                  <a:pt x="122" y="644"/>
                  <a:pt x="221" y="583"/>
                </a:cubicBezTo>
                <a:cubicBezTo>
                  <a:pt x="199" y="565"/>
                  <a:pt x="183" y="542"/>
                  <a:pt x="173" y="514"/>
                </a:cubicBezTo>
                <a:moveTo>
                  <a:pt x="313" y="533"/>
                </a:moveTo>
                <a:cubicBezTo>
                  <a:pt x="283" y="580"/>
                  <a:pt x="263" y="634"/>
                  <a:pt x="256" y="690"/>
                </a:cubicBezTo>
                <a:cubicBezTo>
                  <a:pt x="249" y="735"/>
                  <a:pt x="250" y="800"/>
                  <a:pt x="288" y="847"/>
                </a:cubicBezTo>
                <a:cubicBezTo>
                  <a:pt x="311" y="875"/>
                  <a:pt x="345" y="893"/>
                  <a:pt x="380" y="905"/>
                </a:cubicBezTo>
                <a:cubicBezTo>
                  <a:pt x="380" y="895"/>
                  <a:pt x="379" y="885"/>
                  <a:pt x="379" y="875"/>
                </a:cubicBezTo>
                <a:lnTo>
                  <a:pt x="314" y="866"/>
                </a:lnTo>
                <a:cubicBezTo>
                  <a:pt x="307" y="865"/>
                  <a:pt x="302" y="860"/>
                  <a:pt x="301" y="853"/>
                </a:cubicBezTo>
                <a:cubicBezTo>
                  <a:pt x="294" y="749"/>
                  <a:pt x="286" y="641"/>
                  <a:pt x="312" y="537"/>
                </a:cubicBezTo>
                <a:cubicBezTo>
                  <a:pt x="313" y="535"/>
                  <a:pt x="313" y="534"/>
                  <a:pt x="313" y="533"/>
                </a:cubicBezTo>
                <a:moveTo>
                  <a:pt x="825" y="898"/>
                </a:moveTo>
                <a:cubicBezTo>
                  <a:pt x="834" y="901"/>
                  <a:pt x="842" y="904"/>
                  <a:pt x="850" y="907"/>
                </a:cubicBezTo>
                <a:cubicBezTo>
                  <a:pt x="855" y="896"/>
                  <a:pt x="861" y="886"/>
                  <a:pt x="867" y="875"/>
                </a:cubicBezTo>
                <a:cubicBezTo>
                  <a:pt x="852" y="881"/>
                  <a:pt x="838" y="889"/>
                  <a:pt x="825" y="898"/>
                </a:cubicBezTo>
                <a:moveTo>
                  <a:pt x="906" y="867"/>
                </a:moveTo>
                <a:cubicBezTo>
                  <a:pt x="896" y="881"/>
                  <a:pt x="888" y="895"/>
                  <a:pt x="881" y="909"/>
                </a:cubicBezTo>
                <a:cubicBezTo>
                  <a:pt x="898" y="908"/>
                  <a:pt x="915" y="905"/>
                  <a:pt x="932" y="900"/>
                </a:cubicBezTo>
                <a:cubicBezTo>
                  <a:pt x="938" y="897"/>
                  <a:pt x="945" y="895"/>
                  <a:pt x="951" y="891"/>
                </a:cubicBezTo>
                <a:cubicBezTo>
                  <a:pt x="954" y="887"/>
                  <a:pt x="958" y="882"/>
                  <a:pt x="961" y="878"/>
                </a:cubicBezTo>
                <a:cubicBezTo>
                  <a:pt x="948" y="872"/>
                  <a:pt x="932" y="868"/>
                  <a:pt x="917" y="867"/>
                </a:cubicBezTo>
                <a:cubicBezTo>
                  <a:pt x="913" y="867"/>
                  <a:pt x="910" y="867"/>
                  <a:pt x="906" y="867"/>
                </a:cubicBezTo>
                <a:moveTo>
                  <a:pt x="970" y="913"/>
                </a:moveTo>
                <a:cubicBezTo>
                  <a:pt x="968" y="915"/>
                  <a:pt x="966" y="918"/>
                  <a:pt x="964" y="921"/>
                </a:cubicBezTo>
                <a:cubicBezTo>
                  <a:pt x="974" y="915"/>
                  <a:pt x="985" y="908"/>
                  <a:pt x="994" y="900"/>
                </a:cubicBezTo>
                <a:cubicBezTo>
                  <a:pt x="993" y="899"/>
                  <a:pt x="992" y="898"/>
                  <a:pt x="991" y="898"/>
                </a:cubicBezTo>
                <a:cubicBezTo>
                  <a:pt x="985" y="903"/>
                  <a:pt x="978" y="908"/>
                  <a:pt x="970" y="913"/>
                </a:cubicBezTo>
                <a:moveTo>
                  <a:pt x="1289" y="891"/>
                </a:moveTo>
                <a:cubicBezTo>
                  <a:pt x="1306" y="896"/>
                  <a:pt x="1323" y="903"/>
                  <a:pt x="1339" y="913"/>
                </a:cubicBezTo>
                <a:cubicBezTo>
                  <a:pt x="1347" y="919"/>
                  <a:pt x="1354" y="925"/>
                  <a:pt x="1360" y="931"/>
                </a:cubicBezTo>
                <a:cubicBezTo>
                  <a:pt x="1366" y="922"/>
                  <a:pt x="1372" y="913"/>
                  <a:pt x="1378" y="903"/>
                </a:cubicBezTo>
                <a:cubicBezTo>
                  <a:pt x="1419" y="834"/>
                  <a:pt x="1440" y="764"/>
                  <a:pt x="1441" y="700"/>
                </a:cubicBezTo>
                <a:cubicBezTo>
                  <a:pt x="1397" y="699"/>
                  <a:pt x="1353" y="703"/>
                  <a:pt x="1309" y="711"/>
                </a:cubicBezTo>
                <a:cubicBezTo>
                  <a:pt x="1319" y="745"/>
                  <a:pt x="1320" y="783"/>
                  <a:pt x="1312" y="821"/>
                </a:cubicBezTo>
                <a:cubicBezTo>
                  <a:pt x="1307" y="846"/>
                  <a:pt x="1299" y="869"/>
                  <a:pt x="1289" y="891"/>
                </a:cubicBezTo>
                <a:moveTo>
                  <a:pt x="409" y="914"/>
                </a:moveTo>
                <a:cubicBezTo>
                  <a:pt x="415" y="916"/>
                  <a:pt x="422" y="917"/>
                  <a:pt x="428" y="919"/>
                </a:cubicBezTo>
                <a:cubicBezTo>
                  <a:pt x="451" y="925"/>
                  <a:pt x="476" y="930"/>
                  <a:pt x="500" y="935"/>
                </a:cubicBezTo>
                <a:cubicBezTo>
                  <a:pt x="529" y="922"/>
                  <a:pt x="559" y="912"/>
                  <a:pt x="590" y="904"/>
                </a:cubicBezTo>
                <a:lnTo>
                  <a:pt x="408" y="879"/>
                </a:lnTo>
                <a:cubicBezTo>
                  <a:pt x="408" y="890"/>
                  <a:pt x="408" y="902"/>
                  <a:pt x="409" y="914"/>
                </a:cubicBezTo>
                <a:moveTo>
                  <a:pt x="905" y="935"/>
                </a:moveTo>
                <a:cubicBezTo>
                  <a:pt x="908" y="936"/>
                  <a:pt x="910" y="938"/>
                  <a:pt x="912" y="939"/>
                </a:cubicBezTo>
                <a:cubicBezTo>
                  <a:pt x="914" y="940"/>
                  <a:pt x="915" y="941"/>
                  <a:pt x="916" y="942"/>
                </a:cubicBezTo>
                <a:cubicBezTo>
                  <a:pt x="918" y="938"/>
                  <a:pt x="920" y="935"/>
                  <a:pt x="922" y="931"/>
                </a:cubicBezTo>
                <a:cubicBezTo>
                  <a:pt x="917" y="933"/>
                  <a:pt x="911" y="934"/>
                  <a:pt x="905" y="935"/>
                </a:cubicBezTo>
                <a:moveTo>
                  <a:pt x="1216" y="909"/>
                </a:moveTo>
                <a:cubicBezTo>
                  <a:pt x="1217" y="909"/>
                  <a:pt x="1217" y="910"/>
                  <a:pt x="1217" y="910"/>
                </a:cubicBezTo>
                <a:cubicBezTo>
                  <a:pt x="1221" y="921"/>
                  <a:pt x="1224" y="932"/>
                  <a:pt x="1227" y="943"/>
                </a:cubicBezTo>
                <a:cubicBezTo>
                  <a:pt x="1234" y="933"/>
                  <a:pt x="1240" y="922"/>
                  <a:pt x="1246" y="912"/>
                </a:cubicBezTo>
                <a:cubicBezTo>
                  <a:pt x="1236" y="911"/>
                  <a:pt x="1226" y="910"/>
                  <a:pt x="1216" y="909"/>
                </a:cubicBezTo>
                <a:moveTo>
                  <a:pt x="552" y="945"/>
                </a:moveTo>
                <a:cubicBezTo>
                  <a:pt x="561" y="946"/>
                  <a:pt x="571" y="948"/>
                  <a:pt x="580" y="950"/>
                </a:cubicBezTo>
                <a:cubicBezTo>
                  <a:pt x="583" y="944"/>
                  <a:pt x="586" y="938"/>
                  <a:pt x="589" y="933"/>
                </a:cubicBezTo>
                <a:cubicBezTo>
                  <a:pt x="576" y="936"/>
                  <a:pt x="564" y="940"/>
                  <a:pt x="552" y="945"/>
                </a:cubicBezTo>
                <a:moveTo>
                  <a:pt x="866" y="944"/>
                </a:moveTo>
                <a:cubicBezTo>
                  <a:pt x="864" y="949"/>
                  <a:pt x="863" y="953"/>
                  <a:pt x="861" y="958"/>
                </a:cubicBezTo>
                <a:cubicBezTo>
                  <a:pt x="868" y="957"/>
                  <a:pt x="876" y="955"/>
                  <a:pt x="883" y="954"/>
                </a:cubicBezTo>
                <a:cubicBezTo>
                  <a:pt x="877" y="950"/>
                  <a:pt x="871" y="947"/>
                  <a:pt x="866" y="944"/>
                </a:cubicBezTo>
                <a:moveTo>
                  <a:pt x="792" y="931"/>
                </a:moveTo>
                <a:cubicBezTo>
                  <a:pt x="794" y="941"/>
                  <a:pt x="798" y="948"/>
                  <a:pt x="803" y="953"/>
                </a:cubicBezTo>
                <a:cubicBezTo>
                  <a:pt x="810" y="958"/>
                  <a:pt x="820" y="960"/>
                  <a:pt x="830" y="960"/>
                </a:cubicBezTo>
                <a:cubicBezTo>
                  <a:pt x="833" y="952"/>
                  <a:pt x="835" y="944"/>
                  <a:pt x="838" y="936"/>
                </a:cubicBezTo>
                <a:cubicBezTo>
                  <a:pt x="823" y="935"/>
                  <a:pt x="807" y="933"/>
                  <a:pt x="792" y="931"/>
                </a:cubicBezTo>
                <a:moveTo>
                  <a:pt x="609" y="955"/>
                </a:moveTo>
                <a:cubicBezTo>
                  <a:pt x="637" y="959"/>
                  <a:pt x="664" y="964"/>
                  <a:pt x="691" y="969"/>
                </a:cubicBezTo>
                <a:cubicBezTo>
                  <a:pt x="696" y="959"/>
                  <a:pt x="701" y="949"/>
                  <a:pt x="707" y="939"/>
                </a:cubicBezTo>
                <a:cubicBezTo>
                  <a:pt x="711" y="933"/>
                  <a:pt x="715" y="927"/>
                  <a:pt x="719" y="921"/>
                </a:cubicBezTo>
                <a:lnTo>
                  <a:pt x="704" y="919"/>
                </a:lnTo>
                <a:cubicBezTo>
                  <a:pt x="695" y="925"/>
                  <a:pt x="686" y="929"/>
                  <a:pt x="676" y="930"/>
                </a:cubicBezTo>
                <a:cubicBezTo>
                  <a:pt x="661" y="932"/>
                  <a:pt x="646" y="930"/>
                  <a:pt x="631" y="922"/>
                </a:cubicBezTo>
                <a:cubicBezTo>
                  <a:pt x="629" y="923"/>
                  <a:pt x="627" y="923"/>
                  <a:pt x="624" y="924"/>
                </a:cubicBezTo>
                <a:cubicBezTo>
                  <a:pt x="622" y="928"/>
                  <a:pt x="621" y="932"/>
                  <a:pt x="619" y="936"/>
                </a:cubicBezTo>
                <a:cubicBezTo>
                  <a:pt x="616" y="942"/>
                  <a:pt x="613" y="949"/>
                  <a:pt x="609" y="955"/>
                </a:cubicBezTo>
                <a:moveTo>
                  <a:pt x="720" y="975"/>
                </a:moveTo>
                <a:cubicBezTo>
                  <a:pt x="724" y="976"/>
                  <a:pt x="728" y="977"/>
                  <a:pt x="732" y="977"/>
                </a:cubicBezTo>
                <a:cubicBezTo>
                  <a:pt x="733" y="977"/>
                  <a:pt x="733" y="976"/>
                  <a:pt x="733" y="975"/>
                </a:cubicBezTo>
                <a:cubicBezTo>
                  <a:pt x="740" y="958"/>
                  <a:pt x="749" y="941"/>
                  <a:pt x="759" y="927"/>
                </a:cubicBezTo>
                <a:lnTo>
                  <a:pt x="752" y="926"/>
                </a:lnTo>
                <a:cubicBezTo>
                  <a:pt x="744" y="935"/>
                  <a:pt x="737" y="944"/>
                  <a:pt x="731" y="953"/>
                </a:cubicBezTo>
                <a:cubicBezTo>
                  <a:pt x="727" y="961"/>
                  <a:pt x="723" y="968"/>
                  <a:pt x="720" y="975"/>
                </a:cubicBezTo>
                <a:moveTo>
                  <a:pt x="410" y="943"/>
                </a:moveTo>
                <a:cubicBezTo>
                  <a:pt x="411" y="955"/>
                  <a:pt x="412" y="967"/>
                  <a:pt x="413" y="979"/>
                </a:cubicBezTo>
                <a:cubicBezTo>
                  <a:pt x="427" y="970"/>
                  <a:pt x="442" y="962"/>
                  <a:pt x="457" y="955"/>
                </a:cubicBezTo>
                <a:cubicBezTo>
                  <a:pt x="445" y="952"/>
                  <a:pt x="433" y="949"/>
                  <a:pt x="421" y="946"/>
                </a:cubicBezTo>
                <a:cubicBezTo>
                  <a:pt x="417" y="945"/>
                  <a:pt x="414" y="944"/>
                  <a:pt x="410" y="943"/>
                </a:cubicBezTo>
                <a:moveTo>
                  <a:pt x="761" y="983"/>
                </a:moveTo>
                <a:cubicBezTo>
                  <a:pt x="781" y="988"/>
                  <a:pt x="801" y="993"/>
                  <a:pt x="820" y="998"/>
                </a:cubicBezTo>
                <a:cubicBezTo>
                  <a:pt x="821" y="995"/>
                  <a:pt x="822" y="991"/>
                  <a:pt x="823" y="988"/>
                </a:cubicBezTo>
                <a:cubicBezTo>
                  <a:pt x="810" y="987"/>
                  <a:pt x="796" y="983"/>
                  <a:pt x="784" y="974"/>
                </a:cubicBezTo>
                <a:cubicBezTo>
                  <a:pt x="779" y="970"/>
                  <a:pt x="775" y="965"/>
                  <a:pt x="772" y="959"/>
                </a:cubicBezTo>
                <a:cubicBezTo>
                  <a:pt x="768" y="967"/>
                  <a:pt x="764" y="975"/>
                  <a:pt x="761" y="983"/>
                </a:cubicBezTo>
                <a:moveTo>
                  <a:pt x="848" y="1006"/>
                </a:moveTo>
                <a:cubicBezTo>
                  <a:pt x="858" y="1009"/>
                  <a:pt x="868" y="1012"/>
                  <a:pt x="877" y="1015"/>
                </a:cubicBezTo>
                <a:cubicBezTo>
                  <a:pt x="883" y="1003"/>
                  <a:pt x="888" y="992"/>
                  <a:pt x="894" y="980"/>
                </a:cubicBezTo>
                <a:cubicBezTo>
                  <a:pt x="881" y="983"/>
                  <a:pt x="867" y="986"/>
                  <a:pt x="853" y="987"/>
                </a:cubicBezTo>
                <a:cubicBezTo>
                  <a:pt x="851" y="993"/>
                  <a:pt x="850" y="1000"/>
                  <a:pt x="848" y="1006"/>
                </a:cubicBezTo>
                <a:moveTo>
                  <a:pt x="1378" y="955"/>
                </a:moveTo>
                <a:cubicBezTo>
                  <a:pt x="1389" y="973"/>
                  <a:pt x="1396" y="993"/>
                  <a:pt x="1398" y="1017"/>
                </a:cubicBezTo>
                <a:cubicBezTo>
                  <a:pt x="1399" y="1022"/>
                  <a:pt x="1399" y="1028"/>
                  <a:pt x="1399" y="1033"/>
                </a:cubicBezTo>
                <a:cubicBezTo>
                  <a:pt x="1421" y="964"/>
                  <a:pt x="1438" y="894"/>
                  <a:pt x="1447" y="822"/>
                </a:cubicBezTo>
                <a:cubicBezTo>
                  <a:pt x="1434" y="858"/>
                  <a:pt x="1418" y="890"/>
                  <a:pt x="1402" y="918"/>
                </a:cubicBezTo>
                <a:cubicBezTo>
                  <a:pt x="1395" y="930"/>
                  <a:pt x="1387" y="943"/>
                  <a:pt x="1378" y="955"/>
                </a:cubicBezTo>
                <a:moveTo>
                  <a:pt x="1123" y="895"/>
                </a:moveTo>
                <a:cubicBezTo>
                  <a:pt x="1138" y="949"/>
                  <a:pt x="1145" y="1001"/>
                  <a:pt x="1144" y="1050"/>
                </a:cubicBezTo>
                <a:cubicBezTo>
                  <a:pt x="1161" y="1030"/>
                  <a:pt x="1178" y="1010"/>
                  <a:pt x="1192" y="991"/>
                </a:cubicBezTo>
                <a:cubicBezTo>
                  <a:pt x="1196" y="986"/>
                  <a:pt x="1200" y="980"/>
                  <a:pt x="1204" y="975"/>
                </a:cubicBezTo>
                <a:cubicBezTo>
                  <a:pt x="1202" y="956"/>
                  <a:pt x="1197" y="938"/>
                  <a:pt x="1190" y="921"/>
                </a:cubicBezTo>
                <a:cubicBezTo>
                  <a:pt x="1188" y="916"/>
                  <a:pt x="1186" y="911"/>
                  <a:pt x="1184" y="906"/>
                </a:cubicBezTo>
                <a:cubicBezTo>
                  <a:pt x="1182" y="906"/>
                  <a:pt x="1181" y="905"/>
                  <a:pt x="1179" y="905"/>
                </a:cubicBezTo>
                <a:cubicBezTo>
                  <a:pt x="1160" y="903"/>
                  <a:pt x="1141" y="900"/>
                  <a:pt x="1123" y="895"/>
                </a:cubicBezTo>
                <a:moveTo>
                  <a:pt x="904" y="1025"/>
                </a:moveTo>
                <a:cubicBezTo>
                  <a:pt x="934" y="1037"/>
                  <a:pt x="963" y="1050"/>
                  <a:pt x="990" y="1066"/>
                </a:cubicBezTo>
                <a:cubicBezTo>
                  <a:pt x="973" y="1036"/>
                  <a:pt x="951" y="1008"/>
                  <a:pt x="924" y="984"/>
                </a:cubicBezTo>
                <a:cubicBezTo>
                  <a:pt x="917" y="997"/>
                  <a:pt x="910" y="1011"/>
                  <a:pt x="904" y="1025"/>
                </a:cubicBezTo>
                <a:moveTo>
                  <a:pt x="1234" y="983"/>
                </a:moveTo>
                <a:cubicBezTo>
                  <a:pt x="1236" y="1013"/>
                  <a:pt x="1234" y="1043"/>
                  <a:pt x="1227" y="1072"/>
                </a:cubicBezTo>
                <a:cubicBezTo>
                  <a:pt x="1270" y="1040"/>
                  <a:pt x="1310" y="1000"/>
                  <a:pt x="1343" y="955"/>
                </a:cubicBezTo>
                <a:cubicBezTo>
                  <a:pt x="1337" y="948"/>
                  <a:pt x="1330" y="942"/>
                  <a:pt x="1323" y="937"/>
                </a:cubicBezTo>
                <a:cubicBezTo>
                  <a:pt x="1308" y="927"/>
                  <a:pt x="1293" y="921"/>
                  <a:pt x="1276" y="917"/>
                </a:cubicBezTo>
                <a:cubicBezTo>
                  <a:pt x="1263" y="940"/>
                  <a:pt x="1249" y="962"/>
                  <a:pt x="1234" y="983"/>
                </a:cubicBezTo>
                <a:moveTo>
                  <a:pt x="711" y="1002"/>
                </a:moveTo>
                <a:cubicBezTo>
                  <a:pt x="705" y="1024"/>
                  <a:pt x="705" y="1046"/>
                  <a:pt x="711" y="1068"/>
                </a:cubicBezTo>
                <a:cubicBezTo>
                  <a:pt x="712" y="1071"/>
                  <a:pt x="712" y="1074"/>
                  <a:pt x="713" y="1077"/>
                </a:cubicBezTo>
                <a:cubicBezTo>
                  <a:pt x="714" y="1053"/>
                  <a:pt x="717" y="1028"/>
                  <a:pt x="724" y="1004"/>
                </a:cubicBezTo>
                <a:cubicBezTo>
                  <a:pt x="719" y="1003"/>
                  <a:pt x="715" y="1003"/>
                  <a:pt x="711" y="1002"/>
                </a:cubicBezTo>
                <a:moveTo>
                  <a:pt x="416" y="1010"/>
                </a:moveTo>
                <a:cubicBezTo>
                  <a:pt x="419" y="1033"/>
                  <a:pt x="423" y="1057"/>
                  <a:pt x="430" y="1081"/>
                </a:cubicBezTo>
                <a:cubicBezTo>
                  <a:pt x="482" y="1062"/>
                  <a:pt x="529" y="1024"/>
                  <a:pt x="564" y="975"/>
                </a:cubicBezTo>
                <a:cubicBezTo>
                  <a:pt x="543" y="972"/>
                  <a:pt x="523" y="968"/>
                  <a:pt x="503" y="964"/>
                </a:cubicBezTo>
                <a:cubicBezTo>
                  <a:pt x="473" y="978"/>
                  <a:pt x="443" y="993"/>
                  <a:pt x="416" y="1010"/>
                </a:cubicBezTo>
                <a:moveTo>
                  <a:pt x="86" y="950"/>
                </a:moveTo>
                <a:cubicBezTo>
                  <a:pt x="99" y="970"/>
                  <a:pt x="116" y="989"/>
                  <a:pt x="134" y="1007"/>
                </a:cubicBezTo>
                <a:cubicBezTo>
                  <a:pt x="174" y="1045"/>
                  <a:pt x="221" y="1072"/>
                  <a:pt x="269" y="1085"/>
                </a:cubicBezTo>
                <a:cubicBezTo>
                  <a:pt x="305" y="1050"/>
                  <a:pt x="345" y="1022"/>
                  <a:pt x="378" y="1000"/>
                </a:cubicBezTo>
                <a:cubicBezTo>
                  <a:pt x="380" y="999"/>
                  <a:pt x="383" y="997"/>
                  <a:pt x="386" y="995"/>
                </a:cubicBezTo>
                <a:cubicBezTo>
                  <a:pt x="386" y="993"/>
                  <a:pt x="385" y="992"/>
                  <a:pt x="385" y="990"/>
                </a:cubicBezTo>
                <a:cubicBezTo>
                  <a:pt x="383" y="972"/>
                  <a:pt x="382" y="953"/>
                  <a:pt x="381" y="935"/>
                </a:cubicBezTo>
                <a:cubicBezTo>
                  <a:pt x="338" y="921"/>
                  <a:pt x="296" y="901"/>
                  <a:pt x="266" y="864"/>
                </a:cubicBezTo>
                <a:cubicBezTo>
                  <a:pt x="222" y="810"/>
                  <a:pt x="221" y="737"/>
                  <a:pt x="227" y="686"/>
                </a:cubicBezTo>
                <a:cubicBezTo>
                  <a:pt x="231" y="656"/>
                  <a:pt x="238" y="627"/>
                  <a:pt x="249" y="600"/>
                </a:cubicBezTo>
                <a:cubicBezTo>
                  <a:pt x="151" y="653"/>
                  <a:pt x="86" y="763"/>
                  <a:pt x="82" y="881"/>
                </a:cubicBezTo>
                <a:cubicBezTo>
                  <a:pt x="81" y="904"/>
                  <a:pt x="82" y="927"/>
                  <a:pt x="86" y="950"/>
                </a:cubicBezTo>
                <a:moveTo>
                  <a:pt x="845" y="1035"/>
                </a:moveTo>
                <a:cubicBezTo>
                  <a:pt x="843" y="1055"/>
                  <a:pt x="844" y="1075"/>
                  <a:pt x="849" y="1093"/>
                </a:cubicBezTo>
                <a:cubicBezTo>
                  <a:pt x="854" y="1076"/>
                  <a:pt x="860" y="1058"/>
                  <a:pt x="866" y="1042"/>
                </a:cubicBezTo>
                <a:cubicBezTo>
                  <a:pt x="859" y="1039"/>
                  <a:pt x="852" y="1037"/>
                  <a:pt x="845" y="1035"/>
                </a:cubicBezTo>
                <a:moveTo>
                  <a:pt x="302" y="1093"/>
                </a:moveTo>
                <a:cubicBezTo>
                  <a:pt x="328" y="1097"/>
                  <a:pt x="354" y="1097"/>
                  <a:pt x="379" y="1094"/>
                </a:cubicBezTo>
                <a:cubicBezTo>
                  <a:pt x="387" y="1093"/>
                  <a:pt x="395" y="1091"/>
                  <a:pt x="403" y="1089"/>
                </a:cubicBezTo>
                <a:cubicBezTo>
                  <a:pt x="397" y="1068"/>
                  <a:pt x="392" y="1047"/>
                  <a:pt x="390" y="1026"/>
                </a:cubicBezTo>
                <a:cubicBezTo>
                  <a:pt x="363" y="1044"/>
                  <a:pt x="332" y="1066"/>
                  <a:pt x="302" y="1093"/>
                </a:cubicBezTo>
                <a:moveTo>
                  <a:pt x="1037" y="1097"/>
                </a:moveTo>
                <a:cubicBezTo>
                  <a:pt x="1037" y="1098"/>
                  <a:pt x="1038" y="1098"/>
                  <a:pt x="1038" y="1099"/>
                </a:cubicBezTo>
                <a:cubicBezTo>
                  <a:pt x="1057" y="1050"/>
                  <a:pt x="1052" y="989"/>
                  <a:pt x="1025" y="940"/>
                </a:cubicBezTo>
                <a:cubicBezTo>
                  <a:pt x="1021" y="933"/>
                  <a:pt x="1017" y="927"/>
                  <a:pt x="1013" y="921"/>
                </a:cubicBezTo>
                <a:cubicBezTo>
                  <a:pt x="991" y="938"/>
                  <a:pt x="968" y="952"/>
                  <a:pt x="943" y="963"/>
                </a:cubicBezTo>
                <a:cubicBezTo>
                  <a:pt x="986" y="1000"/>
                  <a:pt x="1016" y="1047"/>
                  <a:pt x="1037" y="1097"/>
                </a:cubicBezTo>
                <a:moveTo>
                  <a:pt x="1061" y="1118"/>
                </a:moveTo>
                <a:cubicBezTo>
                  <a:pt x="1063" y="1119"/>
                  <a:pt x="1065" y="1121"/>
                  <a:pt x="1067" y="1123"/>
                </a:cubicBezTo>
                <a:cubicBezTo>
                  <a:pt x="1084" y="1110"/>
                  <a:pt x="1099" y="1096"/>
                  <a:pt x="1114" y="1082"/>
                </a:cubicBezTo>
                <a:cubicBezTo>
                  <a:pt x="1119" y="1021"/>
                  <a:pt x="1112" y="955"/>
                  <a:pt x="1091" y="886"/>
                </a:cubicBezTo>
                <a:cubicBezTo>
                  <a:pt x="1081" y="883"/>
                  <a:pt x="1071" y="880"/>
                  <a:pt x="1061" y="876"/>
                </a:cubicBezTo>
                <a:cubicBezTo>
                  <a:pt x="1053" y="886"/>
                  <a:pt x="1044" y="895"/>
                  <a:pt x="1035" y="903"/>
                </a:cubicBezTo>
                <a:cubicBezTo>
                  <a:pt x="1040" y="910"/>
                  <a:pt x="1045" y="918"/>
                  <a:pt x="1050" y="926"/>
                </a:cubicBezTo>
                <a:cubicBezTo>
                  <a:pt x="1083" y="986"/>
                  <a:pt x="1087" y="1060"/>
                  <a:pt x="1061" y="1118"/>
                </a:cubicBezTo>
                <a:moveTo>
                  <a:pt x="1141" y="1095"/>
                </a:moveTo>
                <a:cubicBezTo>
                  <a:pt x="1140" y="1105"/>
                  <a:pt x="1138" y="1115"/>
                  <a:pt x="1136" y="1125"/>
                </a:cubicBezTo>
                <a:cubicBezTo>
                  <a:pt x="1154" y="1117"/>
                  <a:pt x="1171" y="1108"/>
                  <a:pt x="1188" y="1098"/>
                </a:cubicBezTo>
                <a:cubicBezTo>
                  <a:pt x="1198" y="1074"/>
                  <a:pt x="1205" y="1047"/>
                  <a:pt x="1206" y="1020"/>
                </a:cubicBezTo>
                <a:cubicBezTo>
                  <a:pt x="1187" y="1044"/>
                  <a:pt x="1165" y="1070"/>
                  <a:pt x="1141" y="1095"/>
                </a:cubicBezTo>
                <a:moveTo>
                  <a:pt x="1087" y="1143"/>
                </a:moveTo>
                <a:cubicBezTo>
                  <a:pt x="1088" y="1143"/>
                  <a:pt x="1088" y="1144"/>
                  <a:pt x="1089" y="1144"/>
                </a:cubicBezTo>
                <a:cubicBezTo>
                  <a:pt x="1094" y="1143"/>
                  <a:pt x="1099" y="1141"/>
                  <a:pt x="1105" y="1139"/>
                </a:cubicBezTo>
                <a:cubicBezTo>
                  <a:pt x="1106" y="1135"/>
                  <a:pt x="1106" y="1131"/>
                  <a:pt x="1107" y="1127"/>
                </a:cubicBezTo>
                <a:cubicBezTo>
                  <a:pt x="1101" y="1132"/>
                  <a:pt x="1094" y="1138"/>
                  <a:pt x="1087" y="1143"/>
                </a:cubicBezTo>
                <a:moveTo>
                  <a:pt x="869" y="1130"/>
                </a:moveTo>
                <a:cubicBezTo>
                  <a:pt x="874" y="1137"/>
                  <a:pt x="881" y="1143"/>
                  <a:pt x="889" y="1148"/>
                </a:cubicBezTo>
                <a:cubicBezTo>
                  <a:pt x="908" y="1159"/>
                  <a:pt x="933" y="1165"/>
                  <a:pt x="968" y="1165"/>
                </a:cubicBezTo>
                <a:cubicBezTo>
                  <a:pt x="977" y="1165"/>
                  <a:pt x="986" y="1164"/>
                  <a:pt x="996" y="1163"/>
                </a:cubicBezTo>
                <a:cubicBezTo>
                  <a:pt x="1005" y="1154"/>
                  <a:pt x="1013" y="1144"/>
                  <a:pt x="1020" y="1133"/>
                </a:cubicBezTo>
                <a:cubicBezTo>
                  <a:pt x="1018" y="1127"/>
                  <a:pt x="1016" y="1121"/>
                  <a:pt x="1013" y="1115"/>
                </a:cubicBezTo>
                <a:cubicBezTo>
                  <a:pt x="977" y="1089"/>
                  <a:pt x="936" y="1068"/>
                  <a:pt x="893" y="1051"/>
                </a:cubicBezTo>
                <a:cubicBezTo>
                  <a:pt x="883" y="1077"/>
                  <a:pt x="875" y="1103"/>
                  <a:pt x="869" y="1130"/>
                </a:cubicBezTo>
                <a:moveTo>
                  <a:pt x="743" y="1127"/>
                </a:moveTo>
                <a:cubicBezTo>
                  <a:pt x="756" y="1141"/>
                  <a:pt x="771" y="1152"/>
                  <a:pt x="784" y="1160"/>
                </a:cubicBezTo>
                <a:cubicBezTo>
                  <a:pt x="798" y="1168"/>
                  <a:pt x="814" y="1175"/>
                  <a:pt x="831" y="1179"/>
                </a:cubicBezTo>
                <a:cubicBezTo>
                  <a:pt x="833" y="1165"/>
                  <a:pt x="835" y="1151"/>
                  <a:pt x="839" y="1136"/>
                </a:cubicBezTo>
                <a:cubicBezTo>
                  <a:pt x="823" y="1113"/>
                  <a:pt x="811" y="1078"/>
                  <a:pt x="816" y="1026"/>
                </a:cubicBezTo>
                <a:cubicBezTo>
                  <a:pt x="795" y="1020"/>
                  <a:pt x="774" y="1015"/>
                  <a:pt x="752" y="1010"/>
                </a:cubicBezTo>
                <a:cubicBezTo>
                  <a:pt x="741" y="1049"/>
                  <a:pt x="740" y="1089"/>
                  <a:pt x="743" y="1127"/>
                </a:cubicBezTo>
                <a:moveTo>
                  <a:pt x="100" y="1013"/>
                </a:moveTo>
                <a:cubicBezTo>
                  <a:pt x="119" y="1072"/>
                  <a:pt x="152" y="1130"/>
                  <a:pt x="196" y="1180"/>
                </a:cubicBezTo>
                <a:cubicBezTo>
                  <a:pt x="210" y="1153"/>
                  <a:pt x="228" y="1130"/>
                  <a:pt x="247" y="1108"/>
                </a:cubicBezTo>
                <a:cubicBezTo>
                  <a:pt x="199" y="1092"/>
                  <a:pt x="154" y="1065"/>
                  <a:pt x="114" y="1027"/>
                </a:cubicBezTo>
                <a:cubicBezTo>
                  <a:pt x="109" y="1022"/>
                  <a:pt x="105" y="1018"/>
                  <a:pt x="100" y="1013"/>
                </a:cubicBezTo>
                <a:moveTo>
                  <a:pt x="1121" y="1184"/>
                </a:moveTo>
                <a:cubicBezTo>
                  <a:pt x="1121" y="1185"/>
                  <a:pt x="1122" y="1185"/>
                  <a:pt x="1122" y="1186"/>
                </a:cubicBezTo>
                <a:cubicBezTo>
                  <a:pt x="1136" y="1174"/>
                  <a:pt x="1148" y="1161"/>
                  <a:pt x="1158" y="1147"/>
                </a:cubicBezTo>
                <a:cubicBezTo>
                  <a:pt x="1148" y="1152"/>
                  <a:pt x="1138" y="1157"/>
                  <a:pt x="1128" y="1161"/>
                </a:cubicBezTo>
                <a:cubicBezTo>
                  <a:pt x="1126" y="1168"/>
                  <a:pt x="1123" y="1176"/>
                  <a:pt x="1121" y="1184"/>
                </a:cubicBezTo>
                <a:moveTo>
                  <a:pt x="858" y="1186"/>
                </a:moveTo>
                <a:cubicBezTo>
                  <a:pt x="878" y="1189"/>
                  <a:pt x="897" y="1190"/>
                  <a:pt x="916" y="1188"/>
                </a:cubicBezTo>
                <a:cubicBezTo>
                  <a:pt x="902" y="1185"/>
                  <a:pt x="887" y="1180"/>
                  <a:pt x="874" y="1171"/>
                </a:cubicBezTo>
                <a:cubicBezTo>
                  <a:pt x="871" y="1169"/>
                  <a:pt x="867" y="1167"/>
                  <a:pt x="862" y="1163"/>
                </a:cubicBezTo>
                <a:cubicBezTo>
                  <a:pt x="861" y="1170"/>
                  <a:pt x="860" y="1178"/>
                  <a:pt x="858" y="1186"/>
                </a:cubicBezTo>
                <a:moveTo>
                  <a:pt x="1064" y="1181"/>
                </a:moveTo>
                <a:cubicBezTo>
                  <a:pt x="1067" y="1195"/>
                  <a:pt x="1070" y="1208"/>
                  <a:pt x="1072" y="1221"/>
                </a:cubicBezTo>
                <a:cubicBezTo>
                  <a:pt x="1078" y="1211"/>
                  <a:pt x="1084" y="1200"/>
                  <a:pt x="1089" y="1188"/>
                </a:cubicBezTo>
                <a:cubicBezTo>
                  <a:pt x="1086" y="1184"/>
                  <a:pt x="1083" y="1181"/>
                  <a:pt x="1080" y="1177"/>
                </a:cubicBezTo>
                <a:cubicBezTo>
                  <a:pt x="1074" y="1178"/>
                  <a:pt x="1069" y="1180"/>
                  <a:pt x="1064" y="1181"/>
                </a:cubicBezTo>
                <a:moveTo>
                  <a:pt x="855" y="1214"/>
                </a:moveTo>
                <a:cubicBezTo>
                  <a:pt x="854" y="1223"/>
                  <a:pt x="854" y="1233"/>
                  <a:pt x="853" y="1243"/>
                </a:cubicBezTo>
                <a:cubicBezTo>
                  <a:pt x="879" y="1236"/>
                  <a:pt x="903" y="1227"/>
                  <a:pt x="925" y="1215"/>
                </a:cubicBezTo>
                <a:cubicBezTo>
                  <a:pt x="902" y="1218"/>
                  <a:pt x="879" y="1217"/>
                  <a:pt x="855" y="1214"/>
                </a:cubicBezTo>
                <a:moveTo>
                  <a:pt x="1139" y="1209"/>
                </a:moveTo>
                <a:cubicBezTo>
                  <a:pt x="1156" y="1230"/>
                  <a:pt x="1174" y="1249"/>
                  <a:pt x="1198" y="1254"/>
                </a:cubicBezTo>
                <a:cubicBezTo>
                  <a:pt x="1234" y="1261"/>
                  <a:pt x="1270" y="1234"/>
                  <a:pt x="1294" y="1209"/>
                </a:cubicBezTo>
                <a:cubicBezTo>
                  <a:pt x="1345" y="1158"/>
                  <a:pt x="1376" y="1080"/>
                  <a:pt x="1370" y="1020"/>
                </a:cubicBezTo>
                <a:cubicBezTo>
                  <a:pt x="1368" y="1005"/>
                  <a:pt x="1365" y="992"/>
                  <a:pt x="1360" y="980"/>
                </a:cubicBezTo>
                <a:cubicBezTo>
                  <a:pt x="1317" y="1037"/>
                  <a:pt x="1265" y="1084"/>
                  <a:pt x="1209" y="1119"/>
                </a:cubicBezTo>
                <a:cubicBezTo>
                  <a:pt x="1207" y="1123"/>
                  <a:pt x="1205" y="1127"/>
                  <a:pt x="1203" y="1131"/>
                </a:cubicBezTo>
                <a:cubicBezTo>
                  <a:pt x="1187" y="1160"/>
                  <a:pt x="1165" y="1186"/>
                  <a:pt x="1139" y="1209"/>
                </a:cubicBezTo>
                <a:moveTo>
                  <a:pt x="747" y="1169"/>
                </a:moveTo>
                <a:cubicBezTo>
                  <a:pt x="749" y="1180"/>
                  <a:pt x="750" y="1190"/>
                  <a:pt x="752" y="1200"/>
                </a:cubicBezTo>
                <a:cubicBezTo>
                  <a:pt x="756" y="1220"/>
                  <a:pt x="760" y="1241"/>
                  <a:pt x="770" y="1258"/>
                </a:cubicBezTo>
                <a:cubicBezTo>
                  <a:pt x="789" y="1256"/>
                  <a:pt x="807" y="1254"/>
                  <a:pt x="825" y="1250"/>
                </a:cubicBezTo>
                <a:cubicBezTo>
                  <a:pt x="825" y="1236"/>
                  <a:pt x="826" y="1222"/>
                  <a:pt x="828" y="1208"/>
                </a:cubicBezTo>
                <a:cubicBezTo>
                  <a:pt x="807" y="1202"/>
                  <a:pt x="787" y="1194"/>
                  <a:pt x="769" y="1184"/>
                </a:cubicBezTo>
                <a:cubicBezTo>
                  <a:pt x="762" y="1179"/>
                  <a:pt x="754" y="1174"/>
                  <a:pt x="747" y="1169"/>
                </a:cubicBezTo>
                <a:moveTo>
                  <a:pt x="439" y="1108"/>
                </a:moveTo>
                <a:cubicBezTo>
                  <a:pt x="445" y="1123"/>
                  <a:pt x="452" y="1137"/>
                  <a:pt x="462" y="1151"/>
                </a:cubicBezTo>
                <a:cubicBezTo>
                  <a:pt x="508" y="1218"/>
                  <a:pt x="603" y="1258"/>
                  <a:pt x="720" y="1259"/>
                </a:cubicBezTo>
                <a:cubicBezTo>
                  <a:pt x="726" y="1259"/>
                  <a:pt x="733" y="1259"/>
                  <a:pt x="739" y="1259"/>
                </a:cubicBezTo>
                <a:cubicBezTo>
                  <a:pt x="732" y="1242"/>
                  <a:pt x="727" y="1223"/>
                  <a:pt x="724" y="1205"/>
                </a:cubicBezTo>
                <a:cubicBezTo>
                  <a:pt x="720" y="1184"/>
                  <a:pt x="717" y="1162"/>
                  <a:pt x="715" y="1138"/>
                </a:cubicBezTo>
                <a:cubicBezTo>
                  <a:pt x="700" y="1119"/>
                  <a:pt x="689" y="1098"/>
                  <a:pt x="683" y="1075"/>
                </a:cubicBezTo>
                <a:cubicBezTo>
                  <a:pt x="677" y="1049"/>
                  <a:pt x="676" y="1022"/>
                  <a:pt x="683" y="996"/>
                </a:cubicBezTo>
                <a:cubicBezTo>
                  <a:pt x="657" y="992"/>
                  <a:pt x="630" y="987"/>
                  <a:pt x="604" y="982"/>
                </a:cubicBezTo>
                <a:cubicBezTo>
                  <a:pt x="601" y="982"/>
                  <a:pt x="597" y="981"/>
                  <a:pt x="594" y="981"/>
                </a:cubicBezTo>
                <a:cubicBezTo>
                  <a:pt x="555" y="1040"/>
                  <a:pt x="500" y="1085"/>
                  <a:pt x="439" y="1108"/>
                </a:cubicBezTo>
                <a:moveTo>
                  <a:pt x="853" y="1272"/>
                </a:moveTo>
                <a:cubicBezTo>
                  <a:pt x="853" y="1279"/>
                  <a:pt x="853" y="1286"/>
                  <a:pt x="853" y="1292"/>
                </a:cubicBezTo>
                <a:cubicBezTo>
                  <a:pt x="857" y="1292"/>
                  <a:pt x="860" y="1292"/>
                  <a:pt x="864" y="1292"/>
                </a:cubicBezTo>
                <a:cubicBezTo>
                  <a:pt x="932" y="1284"/>
                  <a:pt x="994" y="1266"/>
                  <a:pt x="1046" y="1239"/>
                </a:cubicBezTo>
                <a:cubicBezTo>
                  <a:pt x="1044" y="1222"/>
                  <a:pt x="1040" y="1204"/>
                  <a:pt x="1036" y="1187"/>
                </a:cubicBezTo>
                <a:cubicBezTo>
                  <a:pt x="1028" y="1188"/>
                  <a:pt x="1019" y="1189"/>
                  <a:pt x="1011" y="1190"/>
                </a:cubicBezTo>
                <a:cubicBezTo>
                  <a:pt x="1010" y="1191"/>
                  <a:pt x="1008" y="1192"/>
                  <a:pt x="1007" y="1192"/>
                </a:cubicBezTo>
                <a:cubicBezTo>
                  <a:pt x="967" y="1229"/>
                  <a:pt x="914" y="1257"/>
                  <a:pt x="853" y="1272"/>
                </a:cubicBezTo>
                <a:moveTo>
                  <a:pt x="793" y="1283"/>
                </a:moveTo>
                <a:cubicBezTo>
                  <a:pt x="803" y="1289"/>
                  <a:pt x="814" y="1292"/>
                  <a:pt x="825" y="1293"/>
                </a:cubicBezTo>
                <a:cubicBezTo>
                  <a:pt x="825" y="1288"/>
                  <a:pt x="825" y="1283"/>
                  <a:pt x="825" y="1279"/>
                </a:cubicBezTo>
                <a:cubicBezTo>
                  <a:pt x="814" y="1280"/>
                  <a:pt x="804" y="1282"/>
                  <a:pt x="793" y="1283"/>
                </a:cubicBezTo>
                <a:moveTo>
                  <a:pt x="855" y="1321"/>
                </a:moveTo>
                <a:cubicBezTo>
                  <a:pt x="857" y="1339"/>
                  <a:pt x="859" y="1357"/>
                  <a:pt x="863" y="1376"/>
                </a:cubicBezTo>
                <a:cubicBezTo>
                  <a:pt x="927" y="1354"/>
                  <a:pt x="985" y="1324"/>
                  <a:pt x="1029" y="1278"/>
                </a:cubicBezTo>
                <a:cubicBezTo>
                  <a:pt x="981" y="1299"/>
                  <a:pt x="926" y="1313"/>
                  <a:pt x="867" y="1319"/>
                </a:cubicBezTo>
                <a:cubicBezTo>
                  <a:pt x="863" y="1320"/>
                  <a:pt x="859" y="1320"/>
                  <a:pt x="855" y="1321"/>
                </a:cubicBezTo>
                <a:moveTo>
                  <a:pt x="396" y="1228"/>
                </a:moveTo>
                <a:cubicBezTo>
                  <a:pt x="403" y="1331"/>
                  <a:pt x="435" y="1392"/>
                  <a:pt x="491" y="1415"/>
                </a:cubicBezTo>
                <a:cubicBezTo>
                  <a:pt x="527" y="1430"/>
                  <a:pt x="569" y="1426"/>
                  <a:pt x="606" y="1422"/>
                </a:cubicBezTo>
                <a:cubicBezTo>
                  <a:pt x="682" y="1415"/>
                  <a:pt x="762" y="1405"/>
                  <a:pt x="836" y="1384"/>
                </a:cubicBezTo>
                <a:cubicBezTo>
                  <a:pt x="832" y="1363"/>
                  <a:pt x="829" y="1342"/>
                  <a:pt x="827" y="1321"/>
                </a:cubicBezTo>
                <a:cubicBezTo>
                  <a:pt x="810" y="1320"/>
                  <a:pt x="793" y="1316"/>
                  <a:pt x="778" y="1307"/>
                </a:cubicBezTo>
                <a:cubicBezTo>
                  <a:pt x="769" y="1301"/>
                  <a:pt x="761" y="1294"/>
                  <a:pt x="755" y="1287"/>
                </a:cubicBezTo>
                <a:cubicBezTo>
                  <a:pt x="743" y="1287"/>
                  <a:pt x="732" y="1287"/>
                  <a:pt x="720" y="1287"/>
                </a:cubicBezTo>
                <a:cubicBezTo>
                  <a:pt x="593" y="1286"/>
                  <a:pt x="490" y="1242"/>
                  <a:pt x="438" y="1166"/>
                </a:cubicBezTo>
                <a:cubicBezTo>
                  <a:pt x="427" y="1151"/>
                  <a:pt x="419" y="1134"/>
                  <a:pt x="412" y="1116"/>
                </a:cubicBezTo>
                <a:cubicBezTo>
                  <a:pt x="402" y="1118"/>
                  <a:pt x="393" y="1120"/>
                  <a:pt x="383" y="1122"/>
                </a:cubicBezTo>
                <a:cubicBezTo>
                  <a:pt x="348" y="1126"/>
                  <a:pt x="312" y="1124"/>
                  <a:pt x="278" y="1117"/>
                </a:cubicBezTo>
                <a:cubicBezTo>
                  <a:pt x="254" y="1142"/>
                  <a:pt x="233" y="1170"/>
                  <a:pt x="217" y="1201"/>
                </a:cubicBezTo>
                <a:cubicBezTo>
                  <a:pt x="254" y="1238"/>
                  <a:pt x="289" y="1255"/>
                  <a:pt x="321" y="1252"/>
                </a:cubicBezTo>
                <a:cubicBezTo>
                  <a:pt x="338" y="1251"/>
                  <a:pt x="356" y="1239"/>
                  <a:pt x="367" y="1222"/>
                </a:cubicBezTo>
                <a:cubicBezTo>
                  <a:pt x="366" y="1201"/>
                  <a:pt x="366" y="1182"/>
                  <a:pt x="366" y="1169"/>
                </a:cubicBezTo>
                <a:cubicBezTo>
                  <a:pt x="366" y="1163"/>
                  <a:pt x="370" y="1158"/>
                  <a:pt x="376" y="1156"/>
                </a:cubicBezTo>
                <a:cubicBezTo>
                  <a:pt x="381" y="1154"/>
                  <a:pt x="388" y="1156"/>
                  <a:pt x="392" y="1161"/>
                </a:cubicBezTo>
                <a:cubicBezTo>
                  <a:pt x="405" y="1180"/>
                  <a:pt x="407" y="1204"/>
                  <a:pt x="397" y="1227"/>
                </a:cubicBezTo>
                <a:cubicBezTo>
                  <a:pt x="396" y="1227"/>
                  <a:pt x="396" y="1228"/>
                  <a:pt x="396" y="1228"/>
                </a:cubicBezTo>
                <a:moveTo>
                  <a:pt x="924" y="1541"/>
                </a:moveTo>
                <a:cubicBezTo>
                  <a:pt x="970" y="1545"/>
                  <a:pt x="1013" y="1510"/>
                  <a:pt x="1033" y="1472"/>
                </a:cubicBezTo>
                <a:cubicBezTo>
                  <a:pt x="1056" y="1426"/>
                  <a:pt x="1057" y="1370"/>
                  <a:pt x="1054" y="1322"/>
                </a:cubicBezTo>
                <a:cubicBezTo>
                  <a:pt x="1054" y="1313"/>
                  <a:pt x="1054" y="1304"/>
                  <a:pt x="1053" y="1294"/>
                </a:cubicBezTo>
                <a:cubicBezTo>
                  <a:pt x="1004" y="1347"/>
                  <a:pt x="939" y="1380"/>
                  <a:pt x="869" y="1403"/>
                </a:cubicBezTo>
                <a:cubicBezTo>
                  <a:pt x="881" y="1452"/>
                  <a:pt x="899" y="1498"/>
                  <a:pt x="924" y="1541"/>
                </a:cubicBezTo>
                <a:moveTo>
                  <a:pt x="206" y="1229"/>
                </a:moveTo>
                <a:cubicBezTo>
                  <a:pt x="183" y="1300"/>
                  <a:pt x="192" y="1392"/>
                  <a:pt x="256" y="1442"/>
                </a:cubicBezTo>
                <a:cubicBezTo>
                  <a:pt x="291" y="1469"/>
                  <a:pt x="337" y="1480"/>
                  <a:pt x="385" y="1489"/>
                </a:cubicBezTo>
                <a:cubicBezTo>
                  <a:pt x="552" y="1521"/>
                  <a:pt x="722" y="1540"/>
                  <a:pt x="893" y="1544"/>
                </a:cubicBezTo>
                <a:cubicBezTo>
                  <a:pt x="870" y="1502"/>
                  <a:pt x="853" y="1458"/>
                  <a:pt x="842" y="1411"/>
                </a:cubicBezTo>
                <a:cubicBezTo>
                  <a:pt x="767" y="1432"/>
                  <a:pt x="686" y="1442"/>
                  <a:pt x="609" y="1450"/>
                </a:cubicBezTo>
                <a:cubicBezTo>
                  <a:pt x="570" y="1454"/>
                  <a:pt x="522" y="1458"/>
                  <a:pt x="480" y="1441"/>
                </a:cubicBezTo>
                <a:cubicBezTo>
                  <a:pt x="405" y="1411"/>
                  <a:pt x="379" y="1329"/>
                  <a:pt x="370" y="1260"/>
                </a:cubicBezTo>
                <a:cubicBezTo>
                  <a:pt x="356" y="1272"/>
                  <a:pt x="340" y="1279"/>
                  <a:pt x="323" y="1280"/>
                </a:cubicBezTo>
                <a:cubicBezTo>
                  <a:pt x="284" y="1283"/>
                  <a:pt x="246" y="1266"/>
                  <a:pt x="206" y="1229"/>
                </a:cubicBezTo>
                <a:moveTo>
                  <a:pt x="1078" y="1264"/>
                </a:moveTo>
                <a:cubicBezTo>
                  <a:pt x="1081" y="1284"/>
                  <a:pt x="1082" y="1303"/>
                  <a:pt x="1083" y="1321"/>
                </a:cubicBezTo>
                <a:cubicBezTo>
                  <a:pt x="1085" y="1373"/>
                  <a:pt x="1084" y="1433"/>
                  <a:pt x="1058" y="1484"/>
                </a:cubicBezTo>
                <a:cubicBezTo>
                  <a:pt x="1046" y="1507"/>
                  <a:pt x="1028" y="1529"/>
                  <a:pt x="1005" y="1545"/>
                </a:cubicBezTo>
                <a:cubicBezTo>
                  <a:pt x="1014" y="1545"/>
                  <a:pt x="1023" y="1545"/>
                  <a:pt x="1032" y="1545"/>
                </a:cubicBezTo>
                <a:cubicBezTo>
                  <a:pt x="1079" y="1544"/>
                  <a:pt x="1128" y="1541"/>
                  <a:pt x="1165" y="1515"/>
                </a:cubicBezTo>
                <a:cubicBezTo>
                  <a:pt x="1200" y="1491"/>
                  <a:pt x="1220" y="1450"/>
                  <a:pt x="1238" y="1413"/>
                </a:cubicBezTo>
                <a:cubicBezTo>
                  <a:pt x="1270" y="1346"/>
                  <a:pt x="1302" y="1278"/>
                  <a:pt x="1332" y="1210"/>
                </a:cubicBezTo>
                <a:cubicBezTo>
                  <a:pt x="1327" y="1216"/>
                  <a:pt x="1321" y="1223"/>
                  <a:pt x="1315" y="1229"/>
                </a:cubicBezTo>
                <a:cubicBezTo>
                  <a:pt x="1272" y="1272"/>
                  <a:pt x="1231" y="1290"/>
                  <a:pt x="1192" y="1282"/>
                </a:cubicBezTo>
                <a:cubicBezTo>
                  <a:pt x="1159" y="1275"/>
                  <a:pt x="1137" y="1252"/>
                  <a:pt x="1117" y="1227"/>
                </a:cubicBezTo>
                <a:cubicBezTo>
                  <a:pt x="1109" y="1234"/>
                  <a:pt x="1100" y="1240"/>
                  <a:pt x="1090" y="1246"/>
                </a:cubicBezTo>
                <a:cubicBezTo>
                  <a:pt x="1087" y="1251"/>
                  <a:pt x="1084" y="1256"/>
                  <a:pt x="1081" y="1261"/>
                </a:cubicBezTo>
                <a:cubicBezTo>
                  <a:pt x="1080" y="1262"/>
                  <a:pt x="1079" y="1263"/>
                  <a:pt x="1078" y="1264"/>
                </a:cubicBezTo>
                <a:moveTo>
                  <a:pt x="970" y="1573"/>
                </a:moveTo>
                <a:cubicBezTo>
                  <a:pt x="772" y="1573"/>
                  <a:pt x="574" y="1554"/>
                  <a:pt x="379" y="1517"/>
                </a:cubicBezTo>
                <a:cubicBezTo>
                  <a:pt x="330" y="1507"/>
                  <a:pt x="278" y="1495"/>
                  <a:pt x="238" y="1464"/>
                </a:cubicBezTo>
                <a:cubicBezTo>
                  <a:pt x="159" y="1402"/>
                  <a:pt x="151" y="1290"/>
                  <a:pt x="184" y="1207"/>
                </a:cubicBezTo>
                <a:cubicBezTo>
                  <a:pt x="117" y="1136"/>
                  <a:pt x="73" y="1049"/>
                  <a:pt x="58" y="960"/>
                </a:cubicBezTo>
                <a:cubicBezTo>
                  <a:pt x="15" y="895"/>
                  <a:pt x="-5" y="819"/>
                  <a:pt x="2" y="747"/>
                </a:cubicBezTo>
                <a:cubicBezTo>
                  <a:pt x="11" y="653"/>
                  <a:pt x="62" y="566"/>
                  <a:pt x="144" y="501"/>
                </a:cubicBezTo>
                <a:cubicBezTo>
                  <a:pt x="151" y="495"/>
                  <a:pt x="158" y="490"/>
                  <a:pt x="165" y="485"/>
                </a:cubicBezTo>
                <a:cubicBezTo>
                  <a:pt x="163" y="474"/>
                  <a:pt x="161" y="461"/>
                  <a:pt x="161" y="449"/>
                </a:cubicBezTo>
                <a:cubicBezTo>
                  <a:pt x="159" y="367"/>
                  <a:pt x="201" y="282"/>
                  <a:pt x="266" y="237"/>
                </a:cubicBezTo>
                <a:cubicBezTo>
                  <a:pt x="345" y="181"/>
                  <a:pt x="450" y="162"/>
                  <a:pt x="587" y="177"/>
                </a:cubicBezTo>
                <a:cubicBezTo>
                  <a:pt x="635" y="109"/>
                  <a:pt x="707" y="55"/>
                  <a:pt x="795" y="25"/>
                </a:cubicBezTo>
                <a:cubicBezTo>
                  <a:pt x="913" y="-16"/>
                  <a:pt x="1036" y="-6"/>
                  <a:pt x="1132" y="51"/>
                </a:cubicBezTo>
                <a:cubicBezTo>
                  <a:pt x="1138" y="55"/>
                  <a:pt x="1141" y="63"/>
                  <a:pt x="1137" y="70"/>
                </a:cubicBezTo>
                <a:cubicBezTo>
                  <a:pt x="1123" y="97"/>
                  <a:pt x="1109" y="124"/>
                  <a:pt x="1096" y="152"/>
                </a:cubicBezTo>
                <a:cubicBezTo>
                  <a:pt x="1119" y="161"/>
                  <a:pt x="1138" y="176"/>
                  <a:pt x="1157" y="190"/>
                </a:cubicBezTo>
                <a:cubicBezTo>
                  <a:pt x="1168" y="199"/>
                  <a:pt x="1180" y="208"/>
                  <a:pt x="1191" y="215"/>
                </a:cubicBezTo>
                <a:cubicBezTo>
                  <a:pt x="1226" y="214"/>
                  <a:pt x="1260" y="222"/>
                  <a:pt x="1292" y="231"/>
                </a:cubicBezTo>
                <a:cubicBezTo>
                  <a:pt x="1503" y="290"/>
                  <a:pt x="1776" y="411"/>
                  <a:pt x="1871" y="656"/>
                </a:cubicBezTo>
                <a:cubicBezTo>
                  <a:pt x="1886" y="693"/>
                  <a:pt x="1890" y="749"/>
                  <a:pt x="1867" y="786"/>
                </a:cubicBezTo>
                <a:cubicBezTo>
                  <a:pt x="1855" y="805"/>
                  <a:pt x="1837" y="816"/>
                  <a:pt x="1815" y="818"/>
                </a:cubicBezTo>
                <a:cubicBezTo>
                  <a:pt x="1786" y="821"/>
                  <a:pt x="1761" y="804"/>
                  <a:pt x="1739" y="790"/>
                </a:cubicBezTo>
                <a:lnTo>
                  <a:pt x="1736" y="788"/>
                </a:lnTo>
                <a:cubicBezTo>
                  <a:pt x="1660" y="739"/>
                  <a:pt x="1573" y="711"/>
                  <a:pt x="1483" y="702"/>
                </a:cubicBezTo>
                <a:cubicBezTo>
                  <a:pt x="1483" y="739"/>
                  <a:pt x="1481" y="773"/>
                  <a:pt x="1477" y="807"/>
                </a:cubicBezTo>
                <a:cubicBezTo>
                  <a:pt x="1454" y="1028"/>
                  <a:pt x="1357" y="1230"/>
                  <a:pt x="1263" y="1425"/>
                </a:cubicBezTo>
                <a:cubicBezTo>
                  <a:pt x="1245" y="1463"/>
                  <a:pt x="1223" y="1510"/>
                  <a:pt x="1181" y="1539"/>
                </a:cubicBezTo>
                <a:cubicBezTo>
                  <a:pt x="1138" y="1568"/>
                  <a:pt x="1084" y="1572"/>
                  <a:pt x="1032" y="1573"/>
                </a:cubicBezTo>
                <a:cubicBezTo>
                  <a:pt x="1012" y="1573"/>
                  <a:pt x="991" y="1573"/>
                  <a:pt x="970" y="1573"/>
                </a:cubicBezTo>
                <a:close/>
              </a:path>
            </a:pathLst>
          </a:custGeom>
          <a:solidFill>
            <a:srgbClr val="795348"/>
          </a:solidFill>
          <a:ln w="9525" cap="flat" cmpd="sng">
            <a:solidFill>
              <a:srgbClr val="7953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532;p41">
            <a:extLst>
              <a:ext uri="{FF2B5EF4-FFF2-40B4-BE49-F238E27FC236}">
                <a16:creationId xmlns:a16="http://schemas.microsoft.com/office/drawing/2014/main" id="{D001BF96-DDAA-8C95-7C9A-1F59FC37160C}"/>
              </a:ext>
            </a:extLst>
          </p:cNvPr>
          <p:cNvSpPr/>
          <p:nvPr/>
        </p:nvSpPr>
        <p:spPr>
          <a:xfrm rot="752506">
            <a:off x="7445600" y="1503000"/>
            <a:ext cx="664197" cy="362384"/>
          </a:xfrm>
          <a:custGeom>
            <a:avLst/>
            <a:gdLst/>
            <a:ahLst/>
            <a:cxnLst/>
            <a:rect l="l" t="t" r="r" b="b"/>
            <a:pathLst>
              <a:path w="818" h="450" extrusionOk="0">
                <a:moveTo>
                  <a:pt x="493" y="139"/>
                </a:moveTo>
                <a:cubicBezTo>
                  <a:pt x="525" y="84"/>
                  <a:pt x="508" y="29"/>
                  <a:pt x="469" y="0"/>
                </a:cubicBezTo>
                <a:lnTo>
                  <a:pt x="634" y="0"/>
                </a:lnTo>
                <a:lnTo>
                  <a:pt x="634" y="168"/>
                </a:lnTo>
                <a:cubicBezTo>
                  <a:pt x="662" y="127"/>
                  <a:pt x="719" y="108"/>
                  <a:pt x="776" y="141"/>
                </a:cubicBezTo>
                <a:cubicBezTo>
                  <a:pt x="786" y="147"/>
                  <a:pt x="795" y="156"/>
                  <a:pt x="801" y="166"/>
                </a:cubicBezTo>
                <a:cubicBezTo>
                  <a:pt x="847" y="245"/>
                  <a:pt x="792" y="325"/>
                  <a:pt x="717" y="325"/>
                </a:cubicBezTo>
                <a:cubicBezTo>
                  <a:pt x="683" y="325"/>
                  <a:pt x="652" y="308"/>
                  <a:pt x="634" y="281"/>
                </a:cubicBezTo>
                <a:lnTo>
                  <a:pt x="634" y="450"/>
                </a:lnTo>
                <a:lnTo>
                  <a:pt x="469" y="450"/>
                </a:lnTo>
                <a:cubicBezTo>
                  <a:pt x="508" y="421"/>
                  <a:pt x="525" y="366"/>
                  <a:pt x="493" y="311"/>
                </a:cubicBezTo>
                <a:cubicBezTo>
                  <a:pt x="487" y="301"/>
                  <a:pt x="478" y="292"/>
                  <a:pt x="468" y="286"/>
                </a:cubicBezTo>
                <a:cubicBezTo>
                  <a:pt x="389" y="240"/>
                  <a:pt x="308" y="295"/>
                  <a:pt x="308" y="370"/>
                </a:cubicBezTo>
                <a:cubicBezTo>
                  <a:pt x="308" y="403"/>
                  <a:pt x="324" y="432"/>
                  <a:pt x="348" y="450"/>
                </a:cubicBezTo>
                <a:lnTo>
                  <a:pt x="184" y="450"/>
                </a:lnTo>
                <a:lnTo>
                  <a:pt x="184" y="281"/>
                </a:lnTo>
                <a:cubicBezTo>
                  <a:pt x="156" y="322"/>
                  <a:pt x="98" y="342"/>
                  <a:pt x="42" y="309"/>
                </a:cubicBezTo>
                <a:cubicBezTo>
                  <a:pt x="32" y="303"/>
                  <a:pt x="23" y="294"/>
                  <a:pt x="17" y="284"/>
                </a:cubicBezTo>
                <a:cubicBezTo>
                  <a:pt x="-29" y="205"/>
                  <a:pt x="26" y="124"/>
                  <a:pt x="100" y="124"/>
                </a:cubicBezTo>
                <a:cubicBezTo>
                  <a:pt x="135" y="124"/>
                  <a:pt x="166" y="142"/>
                  <a:pt x="184" y="168"/>
                </a:cubicBezTo>
                <a:lnTo>
                  <a:pt x="184" y="0"/>
                </a:lnTo>
                <a:lnTo>
                  <a:pt x="348" y="0"/>
                </a:lnTo>
                <a:cubicBezTo>
                  <a:pt x="324" y="18"/>
                  <a:pt x="308" y="47"/>
                  <a:pt x="308" y="80"/>
                </a:cubicBezTo>
                <a:cubicBezTo>
                  <a:pt x="308" y="154"/>
                  <a:pt x="389" y="210"/>
                  <a:pt x="468" y="164"/>
                </a:cubicBezTo>
                <a:cubicBezTo>
                  <a:pt x="478" y="158"/>
                  <a:pt x="487" y="149"/>
                  <a:pt x="493" y="139"/>
                </a:cubicBezTo>
                <a:close/>
              </a:path>
            </a:pathLst>
          </a:custGeom>
          <a:solidFill>
            <a:srgbClr val="83ACC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533;p41">
            <a:extLst>
              <a:ext uri="{FF2B5EF4-FFF2-40B4-BE49-F238E27FC236}">
                <a16:creationId xmlns:a16="http://schemas.microsoft.com/office/drawing/2014/main" id="{377E084A-1ED1-9064-4353-E92E61640A45}"/>
              </a:ext>
            </a:extLst>
          </p:cNvPr>
          <p:cNvSpPr/>
          <p:nvPr/>
        </p:nvSpPr>
        <p:spPr>
          <a:xfrm rot="3914229">
            <a:off x="6500475" y="1027348"/>
            <a:ext cx="778438" cy="431708"/>
          </a:xfrm>
          <a:custGeom>
            <a:avLst/>
            <a:gdLst/>
            <a:ahLst/>
            <a:cxnLst/>
            <a:rect l="l" t="t" r="r" b="b"/>
            <a:pathLst>
              <a:path w="818" h="450" extrusionOk="0">
                <a:moveTo>
                  <a:pt x="493" y="139"/>
                </a:moveTo>
                <a:cubicBezTo>
                  <a:pt x="525" y="84"/>
                  <a:pt x="508" y="29"/>
                  <a:pt x="469" y="0"/>
                </a:cubicBezTo>
                <a:lnTo>
                  <a:pt x="634" y="0"/>
                </a:lnTo>
                <a:lnTo>
                  <a:pt x="634" y="168"/>
                </a:lnTo>
                <a:cubicBezTo>
                  <a:pt x="662" y="127"/>
                  <a:pt x="719" y="108"/>
                  <a:pt x="776" y="141"/>
                </a:cubicBezTo>
                <a:cubicBezTo>
                  <a:pt x="786" y="147"/>
                  <a:pt x="795" y="156"/>
                  <a:pt x="801" y="166"/>
                </a:cubicBezTo>
                <a:cubicBezTo>
                  <a:pt x="847" y="245"/>
                  <a:pt x="792" y="325"/>
                  <a:pt x="717" y="325"/>
                </a:cubicBezTo>
                <a:cubicBezTo>
                  <a:pt x="683" y="325"/>
                  <a:pt x="652" y="308"/>
                  <a:pt x="634" y="281"/>
                </a:cubicBezTo>
                <a:lnTo>
                  <a:pt x="634" y="450"/>
                </a:lnTo>
                <a:lnTo>
                  <a:pt x="469" y="450"/>
                </a:lnTo>
                <a:cubicBezTo>
                  <a:pt x="508" y="421"/>
                  <a:pt x="525" y="366"/>
                  <a:pt x="493" y="311"/>
                </a:cubicBezTo>
                <a:cubicBezTo>
                  <a:pt x="487" y="301"/>
                  <a:pt x="478" y="292"/>
                  <a:pt x="468" y="286"/>
                </a:cubicBezTo>
                <a:cubicBezTo>
                  <a:pt x="389" y="240"/>
                  <a:pt x="308" y="295"/>
                  <a:pt x="308" y="370"/>
                </a:cubicBezTo>
                <a:cubicBezTo>
                  <a:pt x="308" y="403"/>
                  <a:pt x="324" y="432"/>
                  <a:pt x="348" y="450"/>
                </a:cubicBezTo>
                <a:lnTo>
                  <a:pt x="184" y="450"/>
                </a:lnTo>
                <a:lnTo>
                  <a:pt x="184" y="281"/>
                </a:lnTo>
                <a:cubicBezTo>
                  <a:pt x="156" y="322"/>
                  <a:pt x="98" y="342"/>
                  <a:pt x="42" y="309"/>
                </a:cubicBezTo>
                <a:cubicBezTo>
                  <a:pt x="32" y="303"/>
                  <a:pt x="23" y="294"/>
                  <a:pt x="17" y="284"/>
                </a:cubicBezTo>
                <a:cubicBezTo>
                  <a:pt x="-29" y="205"/>
                  <a:pt x="26" y="124"/>
                  <a:pt x="100" y="124"/>
                </a:cubicBezTo>
                <a:cubicBezTo>
                  <a:pt x="135" y="124"/>
                  <a:pt x="166" y="142"/>
                  <a:pt x="184" y="168"/>
                </a:cubicBezTo>
                <a:lnTo>
                  <a:pt x="184" y="0"/>
                </a:lnTo>
                <a:lnTo>
                  <a:pt x="348" y="0"/>
                </a:lnTo>
                <a:cubicBezTo>
                  <a:pt x="324" y="18"/>
                  <a:pt x="308" y="47"/>
                  <a:pt x="308" y="80"/>
                </a:cubicBezTo>
                <a:cubicBezTo>
                  <a:pt x="308" y="154"/>
                  <a:pt x="389" y="210"/>
                  <a:pt x="468" y="164"/>
                </a:cubicBezTo>
                <a:cubicBezTo>
                  <a:pt x="478" y="158"/>
                  <a:pt x="487" y="149"/>
                  <a:pt x="493" y="139"/>
                </a:cubicBezTo>
                <a:close/>
              </a:path>
            </a:pathLst>
          </a:custGeom>
          <a:solidFill>
            <a:srgbClr val="83ACC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0945E5-2C5E-1EA2-AE74-B928E99E2F7E}"/>
              </a:ext>
            </a:extLst>
          </p:cNvPr>
          <p:cNvSpPr txBox="1"/>
          <p:nvPr/>
        </p:nvSpPr>
        <p:spPr>
          <a:xfrm>
            <a:off x="739927" y="1028558"/>
            <a:ext cx="187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Machine Learning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EE5FC94-6E87-C8CD-A7D8-EFFE74E33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342" y="1961334"/>
            <a:ext cx="879316" cy="879316"/>
          </a:xfrm>
          <a:prstGeom prst="rect">
            <a:avLst/>
          </a:prstGeom>
        </p:spPr>
      </p:pic>
      <p:pic>
        <p:nvPicPr>
          <p:cNvPr id="12" name="Picture 11" descr="A pencil and paper with a graph&#10;&#10;Description automatically generated">
            <a:extLst>
              <a:ext uri="{FF2B5EF4-FFF2-40B4-BE49-F238E27FC236}">
                <a16:creationId xmlns:a16="http://schemas.microsoft.com/office/drawing/2014/main" id="{D3BA9F26-170B-9B22-F3FA-9C0055B2E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25" y="1978450"/>
            <a:ext cx="845084" cy="845084"/>
          </a:xfrm>
          <a:prstGeom prst="rect">
            <a:avLst/>
          </a:prstGeom>
        </p:spPr>
      </p:pic>
      <p:pic>
        <p:nvPicPr>
          <p:cNvPr id="13" name="Picture 12" descr="A blue and orange diagram&#10;&#10;Description automatically generated">
            <a:extLst>
              <a:ext uri="{FF2B5EF4-FFF2-40B4-BE49-F238E27FC236}">
                <a16:creationId xmlns:a16="http://schemas.microsoft.com/office/drawing/2014/main" id="{21F9121B-88D7-56D1-8A63-E94142F3E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52282" y="3759214"/>
            <a:ext cx="646895" cy="646895"/>
          </a:xfrm>
          <a:prstGeom prst="rect">
            <a:avLst/>
          </a:prstGeom>
        </p:spPr>
      </p:pic>
      <p:pic>
        <p:nvPicPr>
          <p:cNvPr id="14" name="Picture 13" descr="A screen shot of a game&#10;&#10;Description automatically generated">
            <a:extLst>
              <a:ext uri="{FF2B5EF4-FFF2-40B4-BE49-F238E27FC236}">
                <a16:creationId xmlns:a16="http://schemas.microsoft.com/office/drawing/2014/main" id="{5DB70310-AD35-9F5F-10A0-851810F5CC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77166" y="3591436"/>
            <a:ext cx="955424" cy="9554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3191DA-BE03-26D2-28DC-B6D338468B54}"/>
              </a:ext>
            </a:extLst>
          </p:cNvPr>
          <p:cNvSpPr txBox="1"/>
          <p:nvPr/>
        </p:nvSpPr>
        <p:spPr>
          <a:xfrm>
            <a:off x="3937333" y="3161896"/>
            <a:ext cx="1457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u="sng" dirty="0"/>
              <a:t>Random Forest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B38256-BB14-835B-948D-8A74F4B7CE36}"/>
              </a:ext>
            </a:extLst>
          </p:cNvPr>
          <p:cNvSpPr txBox="1"/>
          <p:nvPr/>
        </p:nvSpPr>
        <p:spPr>
          <a:xfrm>
            <a:off x="1104724" y="1599399"/>
            <a:ext cx="193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u="sng" dirty="0"/>
              <a:t>Logistic-Regression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321544-1A19-F1BB-5676-1C6A2CB1BD88}"/>
              </a:ext>
            </a:extLst>
          </p:cNvPr>
          <p:cNvSpPr txBox="1"/>
          <p:nvPr/>
        </p:nvSpPr>
        <p:spPr>
          <a:xfrm>
            <a:off x="3600071" y="1604360"/>
            <a:ext cx="1851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u="sng" dirty="0"/>
              <a:t>K-Nearest Neighbors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DFC824-497C-F5C9-50DF-046205C1EE1E}"/>
              </a:ext>
            </a:extLst>
          </p:cNvPr>
          <p:cNvSpPr txBox="1"/>
          <p:nvPr/>
        </p:nvSpPr>
        <p:spPr>
          <a:xfrm>
            <a:off x="1004587" y="3168459"/>
            <a:ext cx="2135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u="sng" dirty="0"/>
              <a:t>Multinomial Naive Bayes</a:t>
            </a:r>
          </a:p>
        </p:txBody>
      </p:sp>
    </p:spTree>
    <p:extLst>
      <p:ext uri="{BB962C8B-B14F-4D97-AF65-F5344CB8AC3E}">
        <p14:creationId xmlns:p14="http://schemas.microsoft.com/office/powerpoint/2010/main" val="2347553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9">
          <a:extLst>
            <a:ext uri="{FF2B5EF4-FFF2-40B4-BE49-F238E27FC236}">
              <a16:creationId xmlns:a16="http://schemas.microsoft.com/office/drawing/2014/main" id="{49F7338D-6486-FF97-1A5B-582F2DB96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">
            <a:extLst>
              <a:ext uri="{FF2B5EF4-FFF2-40B4-BE49-F238E27FC236}">
                <a16:creationId xmlns:a16="http://schemas.microsoft.com/office/drawing/2014/main" id="{6E4A1FDA-B6BD-840A-7617-C0581EB0A33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15100" y="1062300"/>
            <a:ext cx="6051600" cy="16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5000" b="1" dirty="0"/>
              <a:t>Insight Guard</a:t>
            </a:r>
            <a:br>
              <a:rPr lang="en" sz="5000" b="1" dirty="0">
                <a:latin typeface="Martel Sans SemiBold"/>
                <a:cs typeface="Martel Sans SemiBold"/>
                <a:sym typeface="Martel Sans SemiBold"/>
              </a:rPr>
            </a:br>
            <a:r>
              <a:rPr lang="en" sz="1400" b="0" dirty="0">
                <a:ea typeface="Martel Sans SemiBold"/>
              </a:rPr>
              <a:t>CS547 – Information Retrival</a:t>
            </a:r>
            <a:endParaRPr sz="1400" b="0" dirty="0"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341" name="Google Shape;341;p32">
            <a:extLst>
              <a:ext uri="{FF2B5EF4-FFF2-40B4-BE49-F238E27FC236}">
                <a16:creationId xmlns:a16="http://schemas.microsoft.com/office/drawing/2014/main" id="{BF9B2BFB-E363-B39A-2661-6B528568707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5099" y="3293400"/>
            <a:ext cx="4993235" cy="7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>
                <a:ea typeface="Martel Sans SemiBold"/>
              </a:rPr>
              <a:t>P</a:t>
            </a:r>
            <a:r>
              <a:rPr lang="en-US" dirty="0">
                <a:latin typeface="Martel Sans"/>
                <a:ea typeface="Martel Sans"/>
                <a:cs typeface="Martel Sans"/>
                <a:sym typeface="Martel Sans"/>
              </a:rPr>
              <a:t>roject focused on predicting suicide risk through text analysis</a:t>
            </a:r>
            <a:endParaRPr dirty="0"/>
          </a:p>
        </p:txBody>
      </p:sp>
      <p:sp>
        <p:nvSpPr>
          <p:cNvPr id="343" name="Google Shape;343;p32">
            <a:extLst>
              <a:ext uri="{FF2B5EF4-FFF2-40B4-BE49-F238E27FC236}">
                <a16:creationId xmlns:a16="http://schemas.microsoft.com/office/drawing/2014/main" id="{ADA0D9B2-36EB-08E2-9007-9E5EED2693D0}"/>
              </a:ext>
            </a:extLst>
          </p:cNvPr>
          <p:cNvSpPr/>
          <p:nvPr/>
        </p:nvSpPr>
        <p:spPr>
          <a:xfrm>
            <a:off x="6663273" y="4300079"/>
            <a:ext cx="1470607" cy="843561"/>
          </a:xfrm>
          <a:custGeom>
            <a:avLst/>
            <a:gdLst/>
            <a:ahLst/>
            <a:cxnLst/>
            <a:rect l="l" t="t" r="r" b="b"/>
            <a:pathLst>
              <a:path w="1236" h="709" extrusionOk="0">
                <a:moveTo>
                  <a:pt x="208" y="111"/>
                </a:moveTo>
                <a:lnTo>
                  <a:pt x="618" y="0"/>
                </a:lnTo>
                <a:lnTo>
                  <a:pt x="618" y="0"/>
                </a:lnTo>
                <a:lnTo>
                  <a:pt x="1029" y="111"/>
                </a:lnTo>
                <a:cubicBezTo>
                  <a:pt x="1029" y="111"/>
                  <a:pt x="1236" y="355"/>
                  <a:pt x="1236" y="709"/>
                </a:cubicBezTo>
                <a:lnTo>
                  <a:pt x="618" y="709"/>
                </a:lnTo>
                <a:lnTo>
                  <a:pt x="618" y="709"/>
                </a:lnTo>
                <a:lnTo>
                  <a:pt x="618" y="709"/>
                </a:lnTo>
                <a:lnTo>
                  <a:pt x="0" y="709"/>
                </a:lnTo>
                <a:cubicBezTo>
                  <a:pt x="0" y="355"/>
                  <a:pt x="208" y="111"/>
                  <a:pt x="208" y="11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2">
            <a:extLst>
              <a:ext uri="{FF2B5EF4-FFF2-40B4-BE49-F238E27FC236}">
                <a16:creationId xmlns:a16="http://schemas.microsoft.com/office/drawing/2014/main" id="{E64B07C8-6AAB-CACE-8763-A6D0CD79AAFE}"/>
              </a:ext>
            </a:extLst>
          </p:cNvPr>
          <p:cNvSpPr/>
          <p:nvPr/>
        </p:nvSpPr>
        <p:spPr>
          <a:xfrm>
            <a:off x="6664463" y="2335727"/>
            <a:ext cx="1469417" cy="2096410"/>
          </a:xfrm>
          <a:custGeom>
            <a:avLst/>
            <a:gdLst/>
            <a:ahLst/>
            <a:cxnLst/>
            <a:rect l="l" t="t" r="r" b="b"/>
            <a:pathLst>
              <a:path w="1235" h="1762" extrusionOk="0">
                <a:moveTo>
                  <a:pt x="1" y="647"/>
                </a:moveTo>
                <a:cubicBezTo>
                  <a:pt x="19" y="417"/>
                  <a:pt x="85" y="299"/>
                  <a:pt x="246" y="293"/>
                </a:cubicBezTo>
                <a:cubicBezTo>
                  <a:pt x="406" y="287"/>
                  <a:pt x="424" y="266"/>
                  <a:pt x="442" y="200"/>
                </a:cubicBezTo>
                <a:cubicBezTo>
                  <a:pt x="460" y="133"/>
                  <a:pt x="457" y="0"/>
                  <a:pt x="457" y="0"/>
                </a:cubicBezTo>
                <a:lnTo>
                  <a:pt x="617" y="0"/>
                </a:lnTo>
                <a:lnTo>
                  <a:pt x="777" y="0"/>
                </a:lnTo>
                <a:cubicBezTo>
                  <a:pt x="777" y="0"/>
                  <a:pt x="774" y="133"/>
                  <a:pt x="792" y="200"/>
                </a:cubicBezTo>
                <a:cubicBezTo>
                  <a:pt x="811" y="266"/>
                  <a:pt x="829" y="287"/>
                  <a:pt x="989" y="293"/>
                </a:cubicBezTo>
                <a:cubicBezTo>
                  <a:pt x="1149" y="299"/>
                  <a:pt x="1215" y="417"/>
                  <a:pt x="1234" y="647"/>
                </a:cubicBezTo>
                <a:cubicBezTo>
                  <a:pt x="1252" y="877"/>
                  <a:pt x="1028" y="1762"/>
                  <a:pt x="1028" y="1762"/>
                </a:cubicBezTo>
                <a:lnTo>
                  <a:pt x="617" y="1762"/>
                </a:lnTo>
                <a:lnTo>
                  <a:pt x="207" y="1762"/>
                </a:lnTo>
                <a:cubicBezTo>
                  <a:pt x="207" y="1762"/>
                  <a:pt x="-17" y="877"/>
                  <a:pt x="1" y="6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2">
            <a:extLst>
              <a:ext uri="{FF2B5EF4-FFF2-40B4-BE49-F238E27FC236}">
                <a16:creationId xmlns:a16="http://schemas.microsoft.com/office/drawing/2014/main" id="{D9E9529B-01F1-E658-897A-A480F2ABB6A1}"/>
              </a:ext>
            </a:extLst>
          </p:cNvPr>
          <p:cNvSpPr/>
          <p:nvPr/>
        </p:nvSpPr>
        <p:spPr>
          <a:xfrm>
            <a:off x="7900683" y="2690286"/>
            <a:ext cx="562781" cy="1649049"/>
          </a:xfrm>
          <a:custGeom>
            <a:avLst/>
            <a:gdLst/>
            <a:ahLst/>
            <a:cxnLst/>
            <a:rect l="l" t="t" r="r" b="b"/>
            <a:pathLst>
              <a:path w="473" h="1386" extrusionOk="0">
                <a:moveTo>
                  <a:pt x="0" y="2"/>
                </a:moveTo>
                <a:cubicBezTo>
                  <a:pt x="0" y="2"/>
                  <a:pt x="237" y="-48"/>
                  <a:pt x="374" y="434"/>
                </a:cubicBezTo>
                <a:cubicBezTo>
                  <a:pt x="510" y="917"/>
                  <a:pt x="507" y="1364"/>
                  <a:pt x="354" y="1385"/>
                </a:cubicBezTo>
                <a:cubicBezTo>
                  <a:pt x="200" y="1406"/>
                  <a:pt x="113" y="1201"/>
                  <a:pt x="61" y="802"/>
                </a:cubicBezTo>
                <a:cubicBezTo>
                  <a:pt x="24" y="518"/>
                  <a:pt x="0" y="2"/>
                  <a:pt x="0" y="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2">
            <a:extLst>
              <a:ext uri="{FF2B5EF4-FFF2-40B4-BE49-F238E27FC236}">
                <a16:creationId xmlns:a16="http://schemas.microsoft.com/office/drawing/2014/main" id="{D2807EF9-88F7-1998-88BB-5BEA8D05F161}"/>
              </a:ext>
            </a:extLst>
          </p:cNvPr>
          <p:cNvSpPr/>
          <p:nvPr/>
        </p:nvSpPr>
        <p:spPr>
          <a:xfrm>
            <a:off x="6351541" y="2690286"/>
            <a:ext cx="577058" cy="1649049"/>
          </a:xfrm>
          <a:custGeom>
            <a:avLst/>
            <a:gdLst/>
            <a:ahLst/>
            <a:cxnLst/>
            <a:rect l="l" t="t" r="r" b="b"/>
            <a:pathLst>
              <a:path w="485" h="1386" extrusionOk="0">
                <a:moveTo>
                  <a:pt x="485" y="2"/>
                </a:moveTo>
                <a:cubicBezTo>
                  <a:pt x="485" y="2"/>
                  <a:pt x="235" y="-48"/>
                  <a:pt x="99" y="434"/>
                </a:cubicBezTo>
                <a:cubicBezTo>
                  <a:pt x="-38" y="917"/>
                  <a:pt x="-34" y="1364"/>
                  <a:pt x="119" y="1385"/>
                </a:cubicBezTo>
                <a:cubicBezTo>
                  <a:pt x="272" y="1406"/>
                  <a:pt x="360" y="1201"/>
                  <a:pt x="412" y="802"/>
                </a:cubicBezTo>
                <a:cubicBezTo>
                  <a:pt x="448" y="518"/>
                  <a:pt x="485" y="2"/>
                  <a:pt x="485" y="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2">
            <a:extLst>
              <a:ext uri="{FF2B5EF4-FFF2-40B4-BE49-F238E27FC236}">
                <a16:creationId xmlns:a16="http://schemas.microsoft.com/office/drawing/2014/main" id="{0BD5C199-2659-A575-0F41-7BD5FFBF6944}"/>
              </a:ext>
            </a:extLst>
          </p:cNvPr>
          <p:cNvSpPr/>
          <p:nvPr/>
        </p:nvSpPr>
        <p:spPr>
          <a:xfrm>
            <a:off x="8063688" y="3913396"/>
            <a:ext cx="440230" cy="1230243"/>
          </a:xfrm>
          <a:custGeom>
            <a:avLst/>
            <a:gdLst/>
            <a:ahLst/>
            <a:cxnLst/>
            <a:rect l="l" t="t" r="r" b="b"/>
            <a:pathLst>
              <a:path w="370" h="1034" extrusionOk="0">
                <a:moveTo>
                  <a:pt x="335" y="1034"/>
                </a:moveTo>
                <a:cubicBezTo>
                  <a:pt x="335" y="1034"/>
                  <a:pt x="412" y="511"/>
                  <a:pt x="335" y="0"/>
                </a:cubicBezTo>
                <a:cubicBezTo>
                  <a:pt x="74" y="61"/>
                  <a:pt x="0" y="142"/>
                  <a:pt x="0" y="142"/>
                </a:cubicBezTo>
                <a:lnTo>
                  <a:pt x="108" y="1034"/>
                </a:lnTo>
                <a:lnTo>
                  <a:pt x="335" y="1034"/>
                </a:lnTo>
                <a:close/>
              </a:path>
            </a:pathLst>
          </a:custGeom>
          <a:solidFill>
            <a:srgbClr val="795348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2">
            <a:extLst>
              <a:ext uri="{FF2B5EF4-FFF2-40B4-BE49-F238E27FC236}">
                <a16:creationId xmlns:a16="http://schemas.microsoft.com/office/drawing/2014/main" id="{42A34F4F-583C-7418-C908-6131C139CA50}"/>
              </a:ext>
            </a:extLst>
          </p:cNvPr>
          <p:cNvSpPr/>
          <p:nvPr/>
        </p:nvSpPr>
        <p:spPr>
          <a:xfrm rot="1290499">
            <a:off x="6416629" y="3720253"/>
            <a:ext cx="1007770" cy="770984"/>
          </a:xfrm>
          <a:custGeom>
            <a:avLst/>
            <a:gdLst/>
            <a:ahLst/>
            <a:cxnLst/>
            <a:rect l="l" t="t" r="r" b="b"/>
            <a:pathLst>
              <a:path w="847" h="648" extrusionOk="0">
                <a:moveTo>
                  <a:pt x="847" y="134"/>
                </a:moveTo>
                <a:cubicBezTo>
                  <a:pt x="427" y="642"/>
                  <a:pt x="170" y="686"/>
                  <a:pt x="74" y="629"/>
                </a:cubicBezTo>
                <a:cubicBezTo>
                  <a:pt x="-22" y="572"/>
                  <a:pt x="-47" y="398"/>
                  <a:pt x="137" y="261"/>
                </a:cubicBezTo>
                <a:cubicBezTo>
                  <a:pt x="294" y="144"/>
                  <a:pt x="771" y="0"/>
                  <a:pt x="771" y="0"/>
                </a:cubicBezTo>
                <a:lnTo>
                  <a:pt x="847" y="134"/>
                </a:lnTo>
                <a:close/>
              </a:path>
            </a:pathLst>
          </a:custGeom>
          <a:solidFill>
            <a:srgbClr val="795348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2">
            <a:extLst>
              <a:ext uri="{FF2B5EF4-FFF2-40B4-BE49-F238E27FC236}">
                <a16:creationId xmlns:a16="http://schemas.microsoft.com/office/drawing/2014/main" id="{1F101CF1-EFAF-EE84-FE78-E2EC1658FC43}"/>
              </a:ext>
            </a:extLst>
          </p:cNvPr>
          <p:cNvSpPr/>
          <p:nvPr/>
        </p:nvSpPr>
        <p:spPr>
          <a:xfrm>
            <a:off x="7657960" y="2032329"/>
            <a:ext cx="158245" cy="301017"/>
          </a:xfrm>
          <a:custGeom>
            <a:avLst/>
            <a:gdLst/>
            <a:ahLst/>
            <a:cxnLst/>
            <a:rect l="l" t="t" r="r" b="b"/>
            <a:pathLst>
              <a:path w="133" h="253" extrusionOk="0">
                <a:moveTo>
                  <a:pt x="25" y="78"/>
                </a:moveTo>
                <a:cubicBezTo>
                  <a:pt x="25" y="78"/>
                  <a:pt x="63" y="-25"/>
                  <a:pt x="115" y="6"/>
                </a:cubicBezTo>
                <a:cubicBezTo>
                  <a:pt x="165" y="36"/>
                  <a:pt x="110" y="253"/>
                  <a:pt x="0" y="253"/>
                </a:cubicBezTo>
                <a:lnTo>
                  <a:pt x="25" y="78"/>
                </a:lnTo>
                <a:close/>
              </a:path>
            </a:pathLst>
          </a:custGeom>
          <a:solidFill>
            <a:srgbClr val="795348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2">
            <a:extLst>
              <a:ext uri="{FF2B5EF4-FFF2-40B4-BE49-F238E27FC236}">
                <a16:creationId xmlns:a16="http://schemas.microsoft.com/office/drawing/2014/main" id="{A2F362F5-5709-5B3E-F7FF-D901AF0034CE}"/>
              </a:ext>
            </a:extLst>
          </p:cNvPr>
          <p:cNvSpPr/>
          <p:nvPr/>
        </p:nvSpPr>
        <p:spPr>
          <a:xfrm>
            <a:off x="6980954" y="2032329"/>
            <a:ext cx="158245" cy="301017"/>
          </a:xfrm>
          <a:custGeom>
            <a:avLst/>
            <a:gdLst/>
            <a:ahLst/>
            <a:cxnLst/>
            <a:rect l="l" t="t" r="r" b="b"/>
            <a:pathLst>
              <a:path w="133" h="253" extrusionOk="0">
                <a:moveTo>
                  <a:pt x="108" y="78"/>
                </a:moveTo>
                <a:cubicBezTo>
                  <a:pt x="108" y="78"/>
                  <a:pt x="71" y="-25"/>
                  <a:pt x="19" y="6"/>
                </a:cubicBezTo>
                <a:cubicBezTo>
                  <a:pt x="-31" y="36"/>
                  <a:pt x="24" y="253"/>
                  <a:pt x="133" y="253"/>
                </a:cubicBezTo>
                <a:lnTo>
                  <a:pt x="108" y="78"/>
                </a:lnTo>
                <a:close/>
              </a:path>
            </a:pathLst>
          </a:custGeom>
          <a:solidFill>
            <a:srgbClr val="795348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2">
            <a:extLst>
              <a:ext uri="{FF2B5EF4-FFF2-40B4-BE49-F238E27FC236}">
                <a16:creationId xmlns:a16="http://schemas.microsoft.com/office/drawing/2014/main" id="{EE4E4FE8-F10E-5ECE-A3AB-5F97FC31C0C9}"/>
              </a:ext>
            </a:extLst>
          </p:cNvPr>
          <p:cNvSpPr/>
          <p:nvPr/>
        </p:nvSpPr>
        <p:spPr>
          <a:xfrm rot="508725">
            <a:off x="7286387" y="3694042"/>
            <a:ext cx="700799" cy="452120"/>
          </a:xfrm>
          <a:custGeom>
            <a:avLst/>
            <a:gdLst/>
            <a:ahLst/>
            <a:cxnLst/>
            <a:rect l="l" t="t" r="r" b="b"/>
            <a:pathLst>
              <a:path w="589" h="380" extrusionOk="0">
                <a:moveTo>
                  <a:pt x="509" y="365"/>
                </a:moveTo>
                <a:cubicBezTo>
                  <a:pt x="517" y="326"/>
                  <a:pt x="332" y="321"/>
                  <a:pt x="332" y="321"/>
                </a:cubicBezTo>
                <a:cubicBezTo>
                  <a:pt x="332" y="321"/>
                  <a:pt x="562" y="308"/>
                  <a:pt x="559" y="273"/>
                </a:cubicBezTo>
                <a:cubicBezTo>
                  <a:pt x="557" y="239"/>
                  <a:pt x="342" y="258"/>
                  <a:pt x="342" y="258"/>
                </a:cubicBezTo>
                <a:cubicBezTo>
                  <a:pt x="342" y="258"/>
                  <a:pt x="597" y="221"/>
                  <a:pt x="588" y="191"/>
                </a:cubicBezTo>
                <a:cubicBezTo>
                  <a:pt x="580" y="160"/>
                  <a:pt x="326" y="196"/>
                  <a:pt x="326" y="196"/>
                </a:cubicBezTo>
                <a:cubicBezTo>
                  <a:pt x="326" y="196"/>
                  <a:pt x="556" y="143"/>
                  <a:pt x="549" y="111"/>
                </a:cubicBezTo>
                <a:cubicBezTo>
                  <a:pt x="542" y="80"/>
                  <a:pt x="220" y="144"/>
                  <a:pt x="220" y="144"/>
                </a:cubicBezTo>
                <a:cubicBezTo>
                  <a:pt x="220" y="144"/>
                  <a:pt x="374" y="26"/>
                  <a:pt x="360" y="5"/>
                </a:cubicBezTo>
                <a:cubicBezTo>
                  <a:pt x="346" y="-16"/>
                  <a:pt x="263" y="33"/>
                  <a:pt x="164" y="94"/>
                </a:cubicBezTo>
                <a:cubicBezTo>
                  <a:pt x="65" y="155"/>
                  <a:pt x="0" y="230"/>
                  <a:pt x="0" y="230"/>
                </a:cubicBezTo>
                <a:lnTo>
                  <a:pt x="66" y="378"/>
                </a:lnTo>
                <a:cubicBezTo>
                  <a:pt x="123" y="385"/>
                  <a:pt x="304" y="367"/>
                  <a:pt x="304" y="367"/>
                </a:cubicBezTo>
                <a:cubicBezTo>
                  <a:pt x="304" y="367"/>
                  <a:pt x="505" y="390"/>
                  <a:pt x="509" y="365"/>
                </a:cubicBezTo>
                <a:close/>
              </a:path>
            </a:pathLst>
          </a:custGeom>
          <a:solidFill>
            <a:srgbClr val="795348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u="sng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2">
            <a:extLst>
              <a:ext uri="{FF2B5EF4-FFF2-40B4-BE49-F238E27FC236}">
                <a16:creationId xmlns:a16="http://schemas.microsoft.com/office/drawing/2014/main" id="{E94CE226-6C82-6A6D-81DE-DE798413111B}"/>
              </a:ext>
            </a:extLst>
          </p:cNvPr>
          <p:cNvSpPr/>
          <p:nvPr/>
        </p:nvSpPr>
        <p:spPr>
          <a:xfrm>
            <a:off x="7499715" y="1156640"/>
            <a:ext cx="234393" cy="183228"/>
          </a:xfrm>
          <a:custGeom>
            <a:avLst/>
            <a:gdLst/>
            <a:ahLst/>
            <a:cxnLst/>
            <a:rect l="l" t="t" r="r" b="b"/>
            <a:pathLst>
              <a:path w="197" h="154" extrusionOk="0">
                <a:moveTo>
                  <a:pt x="47" y="55"/>
                </a:moveTo>
                <a:lnTo>
                  <a:pt x="47" y="55"/>
                </a:lnTo>
                <a:lnTo>
                  <a:pt x="0" y="0"/>
                </a:lnTo>
                <a:cubicBezTo>
                  <a:pt x="90" y="0"/>
                  <a:pt x="153" y="27"/>
                  <a:pt x="197" y="66"/>
                </a:cubicBezTo>
                <a:lnTo>
                  <a:pt x="130" y="154"/>
                </a:lnTo>
                <a:lnTo>
                  <a:pt x="47" y="55"/>
                </a:lnTo>
                <a:close/>
              </a:path>
            </a:pathLst>
          </a:custGeom>
          <a:solidFill>
            <a:srgbClr val="A8C8D9"/>
          </a:solidFill>
          <a:ln>
            <a:noFill/>
          </a:ln>
        </p:spPr>
        <p:txBody>
          <a:bodyPr spcFirstLastPara="1" wrap="square" lIns="90000" tIns="10425" rIns="90000" bIns="10425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2">
            <a:extLst>
              <a:ext uri="{FF2B5EF4-FFF2-40B4-BE49-F238E27FC236}">
                <a16:creationId xmlns:a16="http://schemas.microsoft.com/office/drawing/2014/main" id="{ACC541E4-870A-7BEA-FEFD-77AF43B703FE}"/>
              </a:ext>
            </a:extLst>
          </p:cNvPr>
          <p:cNvSpPr/>
          <p:nvPr/>
        </p:nvSpPr>
        <p:spPr>
          <a:xfrm>
            <a:off x="6876250" y="1241116"/>
            <a:ext cx="209407" cy="187987"/>
          </a:xfrm>
          <a:custGeom>
            <a:avLst/>
            <a:gdLst/>
            <a:ahLst/>
            <a:cxnLst/>
            <a:rect l="l" t="t" r="r" b="b"/>
            <a:pathLst>
              <a:path w="176" h="158" extrusionOk="0">
                <a:moveTo>
                  <a:pt x="108" y="0"/>
                </a:moveTo>
                <a:lnTo>
                  <a:pt x="122" y="32"/>
                </a:lnTo>
                <a:lnTo>
                  <a:pt x="176" y="158"/>
                </a:lnTo>
                <a:lnTo>
                  <a:pt x="0" y="86"/>
                </a:lnTo>
                <a:cubicBezTo>
                  <a:pt x="25" y="50"/>
                  <a:pt x="60" y="19"/>
                  <a:pt x="108" y="0"/>
                </a:cubicBezTo>
                <a:close/>
              </a:path>
            </a:pathLst>
          </a:custGeom>
          <a:solidFill>
            <a:srgbClr val="A8C8D9"/>
          </a:solidFill>
          <a:ln>
            <a:noFill/>
          </a:ln>
        </p:spPr>
        <p:txBody>
          <a:bodyPr spcFirstLastPara="1" wrap="square" lIns="90000" tIns="11875" rIns="90000" bIns="11875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2">
            <a:extLst>
              <a:ext uri="{FF2B5EF4-FFF2-40B4-BE49-F238E27FC236}">
                <a16:creationId xmlns:a16="http://schemas.microsoft.com/office/drawing/2014/main" id="{1AD42808-6F60-3145-3DFF-7CCD95C9EB27}"/>
              </a:ext>
            </a:extLst>
          </p:cNvPr>
          <p:cNvSpPr/>
          <p:nvPr/>
        </p:nvSpPr>
        <p:spPr>
          <a:xfrm>
            <a:off x="6975005" y="1047179"/>
            <a:ext cx="143967" cy="140395"/>
          </a:xfrm>
          <a:custGeom>
            <a:avLst/>
            <a:gdLst/>
            <a:ahLst/>
            <a:cxnLst/>
            <a:rect l="l" t="t" r="r" b="b"/>
            <a:pathLst>
              <a:path w="121" h="118" extrusionOk="0">
                <a:moveTo>
                  <a:pt x="108" y="0"/>
                </a:moveTo>
                <a:lnTo>
                  <a:pt x="121" y="32"/>
                </a:lnTo>
                <a:lnTo>
                  <a:pt x="77" y="118"/>
                </a:lnTo>
                <a:lnTo>
                  <a:pt x="0" y="87"/>
                </a:lnTo>
                <a:cubicBezTo>
                  <a:pt x="24" y="51"/>
                  <a:pt x="59" y="20"/>
                  <a:pt x="108" y="0"/>
                </a:cubicBezTo>
                <a:close/>
              </a:path>
            </a:pathLst>
          </a:custGeom>
          <a:solidFill>
            <a:srgbClr val="A8C8D9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2">
            <a:extLst>
              <a:ext uri="{FF2B5EF4-FFF2-40B4-BE49-F238E27FC236}">
                <a16:creationId xmlns:a16="http://schemas.microsoft.com/office/drawing/2014/main" id="{2AFE235D-BC7E-91B5-E0F3-E78BE00D6EF0}"/>
              </a:ext>
            </a:extLst>
          </p:cNvPr>
          <p:cNvSpPr/>
          <p:nvPr/>
        </p:nvSpPr>
        <p:spPr>
          <a:xfrm>
            <a:off x="6819139" y="1539754"/>
            <a:ext cx="345045" cy="261754"/>
          </a:xfrm>
          <a:custGeom>
            <a:avLst/>
            <a:gdLst/>
            <a:ahLst/>
            <a:cxnLst/>
            <a:rect l="l" t="t" r="r" b="b"/>
            <a:pathLst>
              <a:path w="290" h="220" extrusionOk="0">
                <a:moveTo>
                  <a:pt x="52" y="0"/>
                </a:moveTo>
                <a:lnTo>
                  <a:pt x="227" y="71"/>
                </a:lnTo>
                <a:lnTo>
                  <a:pt x="290" y="220"/>
                </a:lnTo>
                <a:lnTo>
                  <a:pt x="160" y="187"/>
                </a:lnTo>
                <a:lnTo>
                  <a:pt x="160" y="187"/>
                </a:lnTo>
                <a:lnTo>
                  <a:pt x="160" y="187"/>
                </a:lnTo>
                <a:lnTo>
                  <a:pt x="0" y="148"/>
                </a:lnTo>
                <a:cubicBezTo>
                  <a:pt x="6" y="98"/>
                  <a:pt x="21" y="45"/>
                  <a:pt x="52" y="0"/>
                </a:cubicBezTo>
                <a:close/>
              </a:path>
            </a:pathLst>
          </a:custGeom>
          <a:solidFill>
            <a:srgbClr val="A8C8D9"/>
          </a:solidFill>
          <a:ln>
            <a:noFill/>
          </a:ln>
        </p:spPr>
        <p:txBody>
          <a:bodyPr spcFirstLastPara="1" wrap="square" lIns="90000" tIns="34200" rIns="90000" bIns="342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2">
            <a:extLst>
              <a:ext uri="{FF2B5EF4-FFF2-40B4-BE49-F238E27FC236}">
                <a16:creationId xmlns:a16="http://schemas.microsoft.com/office/drawing/2014/main" id="{75114062-8CEC-ABB8-41C6-A20FA5EA6010}"/>
              </a:ext>
            </a:extLst>
          </p:cNvPr>
          <p:cNvSpPr/>
          <p:nvPr/>
        </p:nvSpPr>
        <p:spPr>
          <a:xfrm>
            <a:off x="7291497" y="1567120"/>
            <a:ext cx="215356" cy="326003"/>
          </a:xfrm>
          <a:custGeom>
            <a:avLst/>
            <a:gdLst/>
            <a:ahLst/>
            <a:cxnLst/>
            <a:rect l="l" t="t" r="r" b="b"/>
            <a:pathLst>
              <a:path w="181" h="274" extrusionOk="0">
                <a:moveTo>
                  <a:pt x="181" y="99"/>
                </a:moveTo>
                <a:lnTo>
                  <a:pt x="48" y="274"/>
                </a:lnTo>
                <a:lnTo>
                  <a:pt x="0" y="161"/>
                </a:lnTo>
                <a:lnTo>
                  <a:pt x="98" y="0"/>
                </a:lnTo>
                <a:lnTo>
                  <a:pt x="181" y="99"/>
                </a:lnTo>
                <a:close/>
              </a:path>
            </a:pathLst>
          </a:custGeom>
          <a:solidFill>
            <a:srgbClr val="A8C8D9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2">
            <a:extLst>
              <a:ext uri="{FF2B5EF4-FFF2-40B4-BE49-F238E27FC236}">
                <a16:creationId xmlns:a16="http://schemas.microsoft.com/office/drawing/2014/main" id="{F4066044-001E-7934-7E3F-279123855A8D}"/>
              </a:ext>
            </a:extLst>
          </p:cNvPr>
          <p:cNvSpPr/>
          <p:nvPr/>
        </p:nvSpPr>
        <p:spPr>
          <a:xfrm>
            <a:off x="7254612" y="1168538"/>
            <a:ext cx="214166" cy="160622"/>
          </a:xfrm>
          <a:custGeom>
            <a:avLst/>
            <a:gdLst/>
            <a:ahLst/>
            <a:cxnLst/>
            <a:rect l="l" t="t" r="r" b="b"/>
            <a:pathLst>
              <a:path w="180" h="135" extrusionOk="0">
                <a:moveTo>
                  <a:pt x="132" y="0"/>
                </a:moveTo>
                <a:lnTo>
                  <a:pt x="133" y="0"/>
                </a:lnTo>
                <a:lnTo>
                  <a:pt x="180" y="55"/>
                </a:lnTo>
                <a:lnTo>
                  <a:pt x="132" y="135"/>
                </a:lnTo>
                <a:lnTo>
                  <a:pt x="13" y="55"/>
                </a:lnTo>
                <a:lnTo>
                  <a:pt x="0" y="23"/>
                </a:lnTo>
                <a:cubicBezTo>
                  <a:pt x="36" y="9"/>
                  <a:pt x="79" y="0"/>
                  <a:pt x="132" y="0"/>
                </a:cubicBezTo>
                <a:close/>
              </a:path>
            </a:pathLst>
          </a:custGeom>
          <a:solidFill>
            <a:srgbClr val="A8C8D9"/>
          </a:solidFill>
          <a:ln>
            <a:noFill/>
          </a:ln>
        </p:spPr>
        <p:txBody>
          <a:bodyPr spcFirstLastPara="1" wrap="square" lIns="90000" tIns="3600" rIns="90000" bIns="36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2">
            <a:extLst>
              <a:ext uri="{FF2B5EF4-FFF2-40B4-BE49-F238E27FC236}">
                <a16:creationId xmlns:a16="http://schemas.microsoft.com/office/drawing/2014/main" id="{BB0260A9-10A0-54DE-55CC-F97CB7D4B702}"/>
              </a:ext>
            </a:extLst>
          </p:cNvPr>
          <p:cNvSpPr/>
          <p:nvPr/>
        </p:nvSpPr>
        <p:spPr>
          <a:xfrm>
            <a:off x="7221297" y="1395789"/>
            <a:ext cx="140398" cy="191556"/>
          </a:xfrm>
          <a:custGeom>
            <a:avLst/>
            <a:gdLst/>
            <a:ahLst/>
            <a:cxnLst/>
            <a:rect l="l" t="t" r="r" b="b"/>
            <a:pathLst>
              <a:path w="118" h="161" extrusionOk="0">
                <a:moveTo>
                  <a:pt x="68" y="161"/>
                </a:moveTo>
                <a:lnTo>
                  <a:pt x="0" y="0"/>
                </a:lnTo>
                <a:lnTo>
                  <a:pt x="118" y="79"/>
                </a:lnTo>
                <a:lnTo>
                  <a:pt x="68" y="161"/>
                </a:lnTo>
                <a:close/>
              </a:path>
            </a:pathLst>
          </a:custGeom>
          <a:solidFill>
            <a:srgbClr val="A8C8D9"/>
          </a:solidFill>
          <a:ln>
            <a:noFill/>
          </a:ln>
        </p:spPr>
        <p:txBody>
          <a:bodyPr spcFirstLastPara="1" wrap="square" lIns="90000" tIns="12950" rIns="90000" bIns="1295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2">
            <a:extLst>
              <a:ext uri="{FF2B5EF4-FFF2-40B4-BE49-F238E27FC236}">
                <a16:creationId xmlns:a16="http://schemas.microsoft.com/office/drawing/2014/main" id="{F37ACC94-FFB5-A650-35D0-1AA0BE62E243}"/>
              </a:ext>
            </a:extLst>
          </p:cNvPr>
          <p:cNvSpPr/>
          <p:nvPr/>
        </p:nvSpPr>
        <p:spPr>
          <a:xfrm>
            <a:off x="6732282" y="1759866"/>
            <a:ext cx="196319" cy="91614"/>
          </a:xfrm>
          <a:custGeom>
            <a:avLst/>
            <a:gdLst/>
            <a:ahLst/>
            <a:cxnLst/>
            <a:rect l="l" t="t" r="r" b="b"/>
            <a:pathLst>
              <a:path w="165" h="77" extrusionOk="0">
                <a:moveTo>
                  <a:pt x="5" y="0"/>
                </a:moveTo>
                <a:lnTo>
                  <a:pt x="165" y="39"/>
                </a:lnTo>
                <a:lnTo>
                  <a:pt x="0" y="77"/>
                </a:lnTo>
                <a:cubicBezTo>
                  <a:pt x="0" y="54"/>
                  <a:pt x="1" y="27"/>
                  <a:pt x="5" y="0"/>
                </a:cubicBezTo>
                <a:close/>
              </a:path>
            </a:pathLst>
          </a:custGeom>
          <a:solidFill>
            <a:srgbClr val="A8C8D9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2">
            <a:extLst>
              <a:ext uri="{FF2B5EF4-FFF2-40B4-BE49-F238E27FC236}">
                <a16:creationId xmlns:a16="http://schemas.microsoft.com/office/drawing/2014/main" id="{522F1B65-C3AC-9061-64B7-8183DF043BA0}"/>
              </a:ext>
            </a:extLst>
          </p:cNvPr>
          <p:cNvSpPr/>
          <p:nvPr/>
        </p:nvSpPr>
        <p:spPr>
          <a:xfrm>
            <a:off x="7046394" y="1805079"/>
            <a:ext cx="704368" cy="750758"/>
          </a:xfrm>
          <a:custGeom>
            <a:avLst/>
            <a:gdLst/>
            <a:ahLst/>
            <a:cxnLst/>
            <a:rect l="l" t="t" r="r" b="b"/>
            <a:pathLst>
              <a:path w="592" h="631" extrusionOk="0">
                <a:moveTo>
                  <a:pt x="0" y="119"/>
                </a:moveTo>
                <a:lnTo>
                  <a:pt x="165" y="82"/>
                </a:lnTo>
                <a:lnTo>
                  <a:pt x="224" y="207"/>
                </a:lnTo>
                <a:lnTo>
                  <a:pt x="387" y="39"/>
                </a:lnTo>
                <a:lnTo>
                  <a:pt x="579" y="0"/>
                </a:lnTo>
                <a:cubicBezTo>
                  <a:pt x="605" y="108"/>
                  <a:pt x="585" y="216"/>
                  <a:pt x="585" y="216"/>
                </a:cubicBezTo>
                <a:cubicBezTo>
                  <a:pt x="585" y="216"/>
                  <a:pt x="585" y="212"/>
                  <a:pt x="585" y="206"/>
                </a:cubicBezTo>
                <a:cubicBezTo>
                  <a:pt x="581" y="491"/>
                  <a:pt x="435" y="631"/>
                  <a:pt x="296" y="631"/>
                </a:cubicBezTo>
                <a:cubicBezTo>
                  <a:pt x="154" y="631"/>
                  <a:pt x="4" y="483"/>
                  <a:pt x="8" y="183"/>
                </a:cubicBezTo>
                <a:cubicBezTo>
                  <a:pt x="8" y="194"/>
                  <a:pt x="8" y="200"/>
                  <a:pt x="8" y="200"/>
                </a:cubicBezTo>
                <a:cubicBezTo>
                  <a:pt x="8" y="200"/>
                  <a:pt x="1" y="167"/>
                  <a:pt x="0" y="119"/>
                </a:cubicBezTo>
                <a:close/>
              </a:path>
            </a:pathLst>
          </a:custGeom>
          <a:solidFill>
            <a:srgbClr val="795348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2">
            <a:extLst>
              <a:ext uri="{FF2B5EF4-FFF2-40B4-BE49-F238E27FC236}">
                <a16:creationId xmlns:a16="http://schemas.microsoft.com/office/drawing/2014/main" id="{73C4C8D4-B541-259B-BD82-BF311C3FC587}"/>
              </a:ext>
            </a:extLst>
          </p:cNvPr>
          <p:cNvSpPr/>
          <p:nvPr/>
        </p:nvSpPr>
        <p:spPr>
          <a:xfrm>
            <a:off x="7617507" y="1510009"/>
            <a:ext cx="234393" cy="178469"/>
          </a:xfrm>
          <a:custGeom>
            <a:avLst/>
            <a:gdLst/>
            <a:ahLst/>
            <a:cxnLst/>
            <a:rect l="l" t="t" r="r" b="b"/>
            <a:pathLst>
              <a:path w="197" h="150" extrusionOk="0">
                <a:moveTo>
                  <a:pt x="46" y="89"/>
                </a:moveTo>
                <a:lnTo>
                  <a:pt x="114" y="0"/>
                </a:lnTo>
                <a:cubicBezTo>
                  <a:pt x="159" y="41"/>
                  <a:pt x="184" y="96"/>
                  <a:pt x="197" y="150"/>
                </a:cubicBezTo>
                <a:lnTo>
                  <a:pt x="0" y="150"/>
                </a:lnTo>
                <a:lnTo>
                  <a:pt x="46" y="89"/>
                </a:lnTo>
                <a:close/>
              </a:path>
            </a:pathLst>
          </a:custGeom>
          <a:solidFill>
            <a:srgbClr val="A8C8D9"/>
          </a:solidFill>
          <a:ln>
            <a:noFill/>
          </a:ln>
        </p:spPr>
        <p:txBody>
          <a:bodyPr spcFirstLastPara="1" wrap="square" lIns="90000" tIns="9000" rIns="90000" bIns="9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2">
            <a:extLst>
              <a:ext uri="{FF2B5EF4-FFF2-40B4-BE49-F238E27FC236}">
                <a16:creationId xmlns:a16="http://schemas.microsoft.com/office/drawing/2014/main" id="{627CDEDF-022C-997C-205C-224F439A6C5E}"/>
              </a:ext>
            </a:extLst>
          </p:cNvPr>
          <p:cNvSpPr/>
          <p:nvPr/>
        </p:nvSpPr>
        <p:spPr>
          <a:xfrm>
            <a:off x="7192742" y="904404"/>
            <a:ext cx="178472" cy="178469"/>
          </a:xfrm>
          <a:custGeom>
            <a:avLst/>
            <a:gdLst/>
            <a:ahLst/>
            <a:cxnLst/>
            <a:rect l="l" t="t" r="r" b="b"/>
            <a:pathLst>
              <a:path w="150" h="150" extrusionOk="0">
                <a:moveTo>
                  <a:pt x="0" y="89"/>
                </a:moveTo>
                <a:lnTo>
                  <a:pt x="67" y="0"/>
                </a:lnTo>
                <a:cubicBezTo>
                  <a:pt x="112" y="41"/>
                  <a:pt x="137" y="96"/>
                  <a:pt x="150" y="150"/>
                </a:cubicBezTo>
                <a:lnTo>
                  <a:pt x="68" y="150"/>
                </a:lnTo>
                <a:lnTo>
                  <a:pt x="0" y="89"/>
                </a:lnTo>
                <a:close/>
              </a:path>
            </a:pathLst>
          </a:custGeom>
          <a:solidFill>
            <a:srgbClr val="A8C8D9"/>
          </a:solidFill>
          <a:ln>
            <a:noFill/>
          </a:ln>
        </p:spPr>
        <p:txBody>
          <a:bodyPr spcFirstLastPara="1" wrap="square" lIns="90000" tIns="9000" rIns="90000" bIns="9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2">
            <a:extLst>
              <a:ext uri="{FF2B5EF4-FFF2-40B4-BE49-F238E27FC236}">
                <a16:creationId xmlns:a16="http://schemas.microsoft.com/office/drawing/2014/main" id="{1814DB01-4E7D-FB61-1F2E-5D1B6F1A462A}"/>
              </a:ext>
            </a:extLst>
          </p:cNvPr>
          <p:cNvSpPr/>
          <p:nvPr/>
        </p:nvSpPr>
        <p:spPr>
          <a:xfrm>
            <a:off x="7920910" y="2956800"/>
            <a:ext cx="149916" cy="907810"/>
          </a:xfrm>
          <a:custGeom>
            <a:avLst/>
            <a:gdLst/>
            <a:ahLst/>
            <a:cxnLst/>
            <a:rect l="l" t="t" r="r" b="b"/>
            <a:pathLst>
              <a:path w="126" h="763" extrusionOk="0">
                <a:moveTo>
                  <a:pt x="0" y="0"/>
                </a:moveTo>
                <a:cubicBezTo>
                  <a:pt x="38" y="54"/>
                  <a:pt x="64" y="115"/>
                  <a:pt x="84" y="178"/>
                </a:cubicBezTo>
                <a:cubicBezTo>
                  <a:pt x="103" y="241"/>
                  <a:pt x="115" y="306"/>
                  <a:pt x="122" y="372"/>
                </a:cubicBezTo>
                <a:cubicBezTo>
                  <a:pt x="123" y="405"/>
                  <a:pt x="127" y="438"/>
                  <a:pt x="125" y="471"/>
                </a:cubicBezTo>
                <a:cubicBezTo>
                  <a:pt x="125" y="487"/>
                  <a:pt x="125" y="504"/>
                  <a:pt x="124" y="520"/>
                </a:cubicBezTo>
                <a:lnTo>
                  <a:pt x="120" y="569"/>
                </a:lnTo>
                <a:lnTo>
                  <a:pt x="118" y="594"/>
                </a:lnTo>
                <a:lnTo>
                  <a:pt x="114" y="618"/>
                </a:lnTo>
                <a:lnTo>
                  <a:pt x="106" y="667"/>
                </a:lnTo>
                <a:cubicBezTo>
                  <a:pt x="99" y="699"/>
                  <a:pt x="91" y="731"/>
                  <a:pt x="83" y="763"/>
                </a:cubicBezTo>
                <a:cubicBezTo>
                  <a:pt x="87" y="730"/>
                  <a:pt x="93" y="698"/>
                  <a:pt x="97" y="666"/>
                </a:cubicBezTo>
                <a:lnTo>
                  <a:pt x="102" y="617"/>
                </a:lnTo>
                <a:lnTo>
                  <a:pt x="104" y="593"/>
                </a:lnTo>
                <a:lnTo>
                  <a:pt x="105" y="568"/>
                </a:lnTo>
                <a:lnTo>
                  <a:pt x="108" y="519"/>
                </a:lnTo>
                <a:cubicBezTo>
                  <a:pt x="108" y="503"/>
                  <a:pt x="107" y="487"/>
                  <a:pt x="107" y="471"/>
                </a:cubicBezTo>
                <a:cubicBezTo>
                  <a:pt x="108" y="438"/>
                  <a:pt x="105" y="406"/>
                  <a:pt x="103" y="373"/>
                </a:cubicBezTo>
                <a:cubicBezTo>
                  <a:pt x="97" y="309"/>
                  <a:pt x="86" y="245"/>
                  <a:pt x="69" y="182"/>
                </a:cubicBezTo>
                <a:lnTo>
                  <a:pt x="63" y="158"/>
                </a:lnTo>
                <a:lnTo>
                  <a:pt x="56" y="135"/>
                </a:lnTo>
                <a:cubicBezTo>
                  <a:pt x="51" y="119"/>
                  <a:pt x="46" y="104"/>
                  <a:pt x="40" y="89"/>
                </a:cubicBezTo>
                <a:cubicBezTo>
                  <a:pt x="29" y="58"/>
                  <a:pt x="16" y="28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2">
            <a:extLst>
              <a:ext uri="{FF2B5EF4-FFF2-40B4-BE49-F238E27FC236}">
                <a16:creationId xmlns:a16="http://schemas.microsoft.com/office/drawing/2014/main" id="{368B451B-3D77-7ACE-A21F-4E5D2ADF624F}"/>
              </a:ext>
            </a:extLst>
          </p:cNvPr>
          <p:cNvSpPr/>
          <p:nvPr/>
        </p:nvSpPr>
        <p:spPr>
          <a:xfrm>
            <a:off x="6693018" y="2956800"/>
            <a:ext cx="148726" cy="907810"/>
          </a:xfrm>
          <a:custGeom>
            <a:avLst/>
            <a:gdLst/>
            <a:ahLst/>
            <a:cxnLst/>
            <a:rect l="l" t="t" r="r" b="b"/>
            <a:pathLst>
              <a:path w="125" h="763" extrusionOk="0">
                <a:moveTo>
                  <a:pt x="125" y="0"/>
                </a:moveTo>
                <a:cubicBezTo>
                  <a:pt x="110" y="28"/>
                  <a:pt x="97" y="58"/>
                  <a:pt x="85" y="89"/>
                </a:cubicBezTo>
                <a:cubicBezTo>
                  <a:pt x="80" y="104"/>
                  <a:pt x="74" y="119"/>
                  <a:pt x="69" y="135"/>
                </a:cubicBezTo>
                <a:lnTo>
                  <a:pt x="62" y="158"/>
                </a:lnTo>
                <a:lnTo>
                  <a:pt x="56" y="182"/>
                </a:lnTo>
                <a:cubicBezTo>
                  <a:pt x="40" y="245"/>
                  <a:pt x="28" y="309"/>
                  <a:pt x="22" y="373"/>
                </a:cubicBezTo>
                <a:cubicBezTo>
                  <a:pt x="21" y="406"/>
                  <a:pt x="17" y="438"/>
                  <a:pt x="18" y="471"/>
                </a:cubicBezTo>
                <a:cubicBezTo>
                  <a:pt x="18" y="487"/>
                  <a:pt x="17" y="503"/>
                  <a:pt x="18" y="519"/>
                </a:cubicBezTo>
                <a:lnTo>
                  <a:pt x="20" y="568"/>
                </a:lnTo>
                <a:lnTo>
                  <a:pt x="21" y="593"/>
                </a:lnTo>
                <a:lnTo>
                  <a:pt x="24" y="617"/>
                </a:lnTo>
                <a:lnTo>
                  <a:pt x="29" y="666"/>
                </a:lnTo>
                <a:cubicBezTo>
                  <a:pt x="32" y="698"/>
                  <a:pt x="39" y="730"/>
                  <a:pt x="43" y="763"/>
                </a:cubicBezTo>
                <a:cubicBezTo>
                  <a:pt x="35" y="731"/>
                  <a:pt x="26" y="699"/>
                  <a:pt x="20" y="667"/>
                </a:cubicBezTo>
                <a:lnTo>
                  <a:pt x="12" y="618"/>
                </a:lnTo>
                <a:lnTo>
                  <a:pt x="8" y="594"/>
                </a:lnTo>
                <a:lnTo>
                  <a:pt x="6" y="569"/>
                </a:lnTo>
                <a:lnTo>
                  <a:pt x="1" y="520"/>
                </a:lnTo>
                <a:cubicBezTo>
                  <a:pt x="0" y="504"/>
                  <a:pt x="0" y="487"/>
                  <a:pt x="0" y="471"/>
                </a:cubicBezTo>
                <a:cubicBezTo>
                  <a:pt x="-1" y="438"/>
                  <a:pt x="2" y="405"/>
                  <a:pt x="3" y="372"/>
                </a:cubicBezTo>
                <a:cubicBezTo>
                  <a:pt x="10" y="306"/>
                  <a:pt x="22" y="241"/>
                  <a:pt x="42" y="178"/>
                </a:cubicBezTo>
                <a:cubicBezTo>
                  <a:pt x="62" y="115"/>
                  <a:pt x="88" y="54"/>
                  <a:pt x="12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2">
            <a:extLst>
              <a:ext uri="{FF2B5EF4-FFF2-40B4-BE49-F238E27FC236}">
                <a16:creationId xmlns:a16="http://schemas.microsoft.com/office/drawing/2014/main" id="{C297CF16-1ABB-A71F-4982-B5EE3CBD239A}"/>
              </a:ext>
            </a:extLst>
          </p:cNvPr>
          <p:cNvSpPr/>
          <p:nvPr/>
        </p:nvSpPr>
        <p:spPr>
          <a:xfrm rot="752510">
            <a:off x="7479021" y="566364"/>
            <a:ext cx="712163" cy="391742"/>
          </a:xfrm>
          <a:custGeom>
            <a:avLst/>
            <a:gdLst/>
            <a:ahLst/>
            <a:cxnLst/>
            <a:rect l="l" t="t" r="r" b="b"/>
            <a:pathLst>
              <a:path w="818" h="450" extrusionOk="0">
                <a:moveTo>
                  <a:pt x="493" y="139"/>
                </a:moveTo>
                <a:cubicBezTo>
                  <a:pt x="525" y="84"/>
                  <a:pt x="508" y="29"/>
                  <a:pt x="469" y="0"/>
                </a:cubicBezTo>
                <a:lnTo>
                  <a:pt x="634" y="0"/>
                </a:lnTo>
                <a:lnTo>
                  <a:pt x="634" y="168"/>
                </a:lnTo>
                <a:cubicBezTo>
                  <a:pt x="662" y="127"/>
                  <a:pt x="719" y="108"/>
                  <a:pt x="776" y="141"/>
                </a:cubicBezTo>
                <a:cubicBezTo>
                  <a:pt x="786" y="147"/>
                  <a:pt x="795" y="156"/>
                  <a:pt x="801" y="166"/>
                </a:cubicBezTo>
                <a:cubicBezTo>
                  <a:pt x="847" y="245"/>
                  <a:pt x="792" y="325"/>
                  <a:pt x="717" y="325"/>
                </a:cubicBezTo>
                <a:cubicBezTo>
                  <a:pt x="683" y="325"/>
                  <a:pt x="652" y="308"/>
                  <a:pt x="634" y="281"/>
                </a:cubicBezTo>
                <a:lnTo>
                  <a:pt x="634" y="450"/>
                </a:lnTo>
                <a:lnTo>
                  <a:pt x="469" y="450"/>
                </a:lnTo>
                <a:cubicBezTo>
                  <a:pt x="508" y="421"/>
                  <a:pt x="525" y="366"/>
                  <a:pt x="493" y="311"/>
                </a:cubicBezTo>
                <a:cubicBezTo>
                  <a:pt x="487" y="301"/>
                  <a:pt x="478" y="292"/>
                  <a:pt x="468" y="286"/>
                </a:cubicBezTo>
                <a:cubicBezTo>
                  <a:pt x="389" y="240"/>
                  <a:pt x="308" y="295"/>
                  <a:pt x="308" y="370"/>
                </a:cubicBezTo>
                <a:cubicBezTo>
                  <a:pt x="308" y="403"/>
                  <a:pt x="324" y="432"/>
                  <a:pt x="348" y="450"/>
                </a:cubicBezTo>
                <a:lnTo>
                  <a:pt x="184" y="450"/>
                </a:lnTo>
                <a:lnTo>
                  <a:pt x="184" y="281"/>
                </a:lnTo>
                <a:cubicBezTo>
                  <a:pt x="156" y="322"/>
                  <a:pt x="98" y="342"/>
                  <a:pt x="42" y="309"/>
                </a:cubicBezTo>
                <a:cubicBezTo>
                  <a:pt x="32" y="303"/>
                  <a:pt x="23" y="294"/>
                  <a:pt x="17" y="284"/>
                </a:cubicBezTo>
                <a:cubicBezTo>
                  <a:pt x="-29" y="205"/>
                  <a:pt x="26" y="124"/>
                  <a:pt x="100" y="124"/>
                </a:cubicBezTo>
                <a:cubicBezTo>
                  <a:pt x="135" y="124"/>
                  <a:pt x="166" y="142"/>
                  <a:pt x="184" y="168"/>
                </a:cubicBezTo>
                <a:lnTo>
                  <a:pt x="184" y="0"/>
                </a:lnTo>
                <a:lnTo>
                  <a:pt x="348" y="0"/>
                </a:lnTo>
                <a:cubicBezTo>
                  <a:pt x="324" y="18"/>
                  <a:pt x="308" y="47"/>
                  <a:pt x="308" y="80"/>
                </a:cubicBezTo>
                <a:cubicBezTo>
                  <a:pt x="308" y="154"/>
                  <a:pt x="389" y="210"/>
                  <a:pt x="468" y="164"/>
                </a:cubicBezTo>
                <a:cubicBezTo>
                  <a:pt x="478" y="158"/>
                  <a:pt x="487" y="149"/>
                  <a:pt x="493" y="139"/>
                </a:cubicBezTo>
                <a:close/>
              </a:path>
            </a:pathLst>
          </a:custGeom>
          <a:solidFill>
            <a:srgbClr val="83ACC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6" name="Google Shape;366;p32">
            <a:extLst>
              <a:ext uri="{FF2B5EF4-FFF2-40B4-BE49-F238E27FC236}">
                <a16:creationId xmlns:a16="http://schemas.microsoft.com/office/drawing/2014/main" id="{189F69BB-4C05-1C43-BD63-16264D7F27DE}"/>
              </a:ext>
            </a:extLst>
          </p:cNvPr>
          <p:cNvCxnSpPr/>
          <p:nvPr/>
        </p:nvCxnSpPr>
        <p:spPr>
          <a:xfrm>
            <a:off x="808175" y="2999475"/>
            <a:ext cx="355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 descr="A red and grey logo&#10;&#10;Description automatically generated">
            <a:extLst>
              <a:ext uri="{FF2B5EF4-FFF2-40B4-BE49-F238E27FC236}">
                <a16:creationId xmlns:a16="http://schemas.microsoft.com/office/drawing/2014/main" id="{A2492513-7F04-1FB0-0CCB-7E8216190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20" y="4432137"/>
            <a:ext cx="503620" cy="5058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Arc 2">
            <a:extLst>
              <a:ext uri="{FF2B5EF4-FFF2-40B4-BE49-F238E27FC236}">
                <a16:creationId xmlns:a16="http://schemas.microsoft.com/office/drawing/2014/main" id="{C67042DB-C2AD-9C7E-A603-8D2FA58B5CF7}"/>
              </a:ext>
            </a:extLst>
          </p:cNvPr>
          <p:cNvSpPr/>
          <p:nvPr/>
        </p:nvSpPr>
        <p:spPr>
          <a:xfrm rot="18645754">
            <a:off x="7286691" y="2304370"/>
            <a:ext cx="218295" cy="207628"/>
          </a:xfrm>
          <a:prstGeom prst="arc">
            <a:avLst>
              <a:gd name="adj1" fmla="val 16200000"/>
              <a:gd name="adj2" fmla="val 639151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4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3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3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3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3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1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0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3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35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" grpId="0" animBg="1"/>
      <p:bldP spid="355" grpId="0" animBg="1"/>
      <p:bldP spid="356" grpId="0" animBg="1"/>
      <p:bldP spid="357" grpId="0" animBg="1"/>
      <p:bldP spid="358" grpId="0" animBg="1"/>
      <p:bldP spid="359" grpId="0" animBg="1"/>
      <p:bldP spid="36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4">
          <a:extLst>
            <a:ext uri="{FF2B5EF4-FFF2-40B4-BE49-F238E27FC236}">
              <a16:creationId xmlns:a16="http://schemas.microsoft.com/office/drawing/2014/main" id="{63AA2143-1851-8FCF-2278-75A062AE2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7">
            <a:extLst>
              <a:ext uri="{FF2B5EF4-FFF2-40B4-BE49-F238E27FC236}">
                <a16:creationId xmlns:a16="http://schemas.microsoft.com/office/drawing/2014/main" id="{5A1BD143-D6E1-059E-46D0-F9E0EC8CBD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6452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Model Development</a:t>
            </a:r>
            <a:endParaRPr dirty="0"/>
          </a:p>
        </p:txBody>
      </p:sp>
      <p:cxnSp>
        <p:nvCxnSpPr>
          <p:cNvPr id="2" name="Google Shape;366;p32">
            <a:extLst>
              <a:ext uri="{FF2B5EF4-FFF2-40B4-BE49-F238E27FC236}">
                <a16:creationId xmlns:a16="http://schemas.microsoft.com/office/drawing/2014/main" id="{D28FA6D6-A407-D7D9-0C40-ADB41806AE35}"/>
              </a:ext>
            </a:extLst>
          </p:cNvPr>
          <p:cNvCxnSpPr/>
          <p:nvPr/>
        </p:nvCxnSpPr>
        <p:spPr>
          <a:xfrm>
            <a:off x="777695" y="976820"/>
            <a:ext cx="355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red and grey logo&#10;&#10;Description automatically generated">
            <a:extLst>
              <a:ext uri="{FF2B5EF4-FFF2-40B4-BE49-F238E27FC236}">
                <a16:creationId xmlns:a16="http://schemas.microsoft.com/office/drawing/2014/main" id="{C226145E-B82E-BE42-DE06-ABEC087DC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20" y="4432137"/>
            <a:ext cx="503620" cy="5058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2" name="Google Shape;517;p41">
            <a:extLst>
              <a:ext uri="{FF2B5EF4-FFF2-40B4-BE49-F238E27FC236}">
                <a16:creationId xmlns:a16="http://schemas.microsoft.com/office/drawing/2014/main" id="{628FB9E0-B425-E741-717D-628271F444AC}"/>
              </a:ext>
            </a:extLst>
          </p:cNvPr>
          <p:cNvSpPr/>
          <p:nvPr/>
        </p:nvSpPr>
        <p:spPr>
          <a:xfrm>
            <a:off x="6600055" y="4429050"/>
            <a:ext cx="1326456" cy="754038"/>
          </a:xfrm>
          <a:custGeom>
            <a:avLst/>
            <a:gdLst/>
            <a:ahLst/>
            <a:cxnLst/>
            <a:rect l="l" t="t" r="r" b="b"/>
            <a:pathLst>
              <a:path w="1675" h="960" extrusionOk="0">
                <a:moveTo>
                  <a:pt x="1394" y="150"/>
                </a:moveTo>
                <a:lnTo>
                  <a:pt x="838" y="0"/>
                </a:lnTo>
                <a:lnTo>
                  <a:pt x="838" y="0"/>
                </a:lnTo>
                <a:lnTo>
                  <a:pt x="282" y="150"/>
                </a:lnTo>
                <a:cubicBezTo>
                  <a:pt x="282" y="150"/>
                  <a:pt x="0" y="480"/>
                  <a:pt x="0" y="960"/>
                </a:cubicBezTo>
                <a:lnTo>
                  <a:pt x="837" y="960"/>
                </a:lnTo>
                <a:lnTo>
                  <a:pt x="838" y="960"/>
                </a:lnTo>
                <a:lnTo>
                  <a:pt x="838" y="960"/>
                </a:lnTo>
                <a:lnTo>
                  <a:pt x="1675" y="960"/>
                </a:lnTo>
                <a:cubicBezTo>
                  <a:pt x="1675" y="480"/>
                  <a:pt x="1394" y="150"/>
                  <a:pt x="1394" y="150"/>
                </a:cubicBezTo>
                <a:close/>
              </a:path>
            </a:pathLst>
          </a:custGeom>
          <a:solidFill>
            <a:srgbClr val="FFE3D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518;p41">
            <a:extLst>
              <a:ext uri="{FF2B5EF4-FFF2-40B4-BE49-F238E27FC236}">
                <a16:creationId xmlns:a16="http://schemas.microsoft.com/office/drawing/2014/main" id="{8630C7E3-130C-3F08-177F-B3100920527D}"/>
              </a:ext>
            </a:extLst>
          </p:cNvPr>
          <p:cNvSpPr/>
          <p:nvPr/>
        </p:nvSpPr>
        <p:spPr>
          <a:xfrm>
            <a:off x="6600847" y="2672761"/>
            <a:ext cx="1324872" cy="1874099"/>
          </a:xfrm>
          <a:custGeom>
            <a:avLst/>
            <a:gdLst/>
            <a:ahLst/>
            <a:cxnLst/>
            <a:rect l="l" t="t" r="r" b="b"/>
            <a:pathLst>
              <a:path w="1673" h="2386" extrusionOk="0">
                <a:moveTo>
                  <a:pt x="1672" y="875"/>
                </a:moveTo>
                <a:cubicBezTo>
                  <a:pt x="1647" y="564"/>
                  <a:pt x="1557" y="405"/>
                  <a:pt x="1340" y="397"/>
                </a:cubicBezTo>
                <a:cubicBezTo>
                  <a:pt x="1123" y="388"/>
                  <a:pt x="1099" y="360"/>
                  <a:pt x="1074" y="270"/>
                </a:cubicBezTo>
                <a:cubicBezTo>
                  <a:pt x="1050" y="180"/>
                  <a:pt x="1054" y="0"/>
                  <a:pt x="1054" y="0"/>
                </a:cubicBezTo>
                <a:lnTo>
                  <a:pt x="837" y="0"/>
                </a:lnTo>
                <a:lnTo>
                  <a:pt x="620" y="0"/>
                </a:lnTo>
                <a:cubicBezTo>
                  <a:pt x="620" y="0"/>
                  <a:pt x="624" y="180"/>
                  <a:pt x="599" y="270"/>
                </a:cubicBezTo>
                <a:cubicBezTo>
                  <a:pt x="575" y="360"/>
                  <a:pt x="550" y="388"/>
                  <a:pt x="333" y="397"/>
                </a:cubicBezTo>
                <a:cubicBezTo>
                  <a:pt x="116" y="405"/>
                  <a:pt x="26" y="564"/>
                  <a:pt x="2" y="875"/>
                </a:cubicBezTo>
                <a:cubicBezTo>
                  <a:pt x="-23" y="1187"/>
                  <a:pt x="281" y="2386"/>
                  <a:pt x="281" y="2386"/>
                </a:cubicBezTo>
                <a:lnTo>
                  <a:pt x="837" y="2386"/>
                </a:lnTo>
                <a:lnTo>
                  <a:pt x="1393" y="2386"/>
                </a:lnTo>
                <a:cubicBezTo>
                  <a:pt x="1393" y="2386"/>
                  <a:pt x="1696" y="1187"/>
                  <a:pt x="1672" y="875"/>
                </a:cubicBezTo>
                <a:close/>
              </a:path>
            </a:pathLst>
          </a:custGeom>
          <a:solidFill>
            <a:srgbClr val="D3A09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519;p41">
            <a:extLst>
              <a:ext uri="{FF2B5EF4-FFF2-40B4-BE49-F238E27FC236}">
                <a16:creationId xmlns:a16="http://schemas.microsoft.com/office/drawing/2014/main" id="{FB6BA4AF-BB8B-154D-6429-2F2D4E501D78}"/>
              </a:ext>
            </a:extLst>
          </p:cNvPr>
          <p:cNvSpPr/>
          <p:nvPr/>
        </p:nvSpPr>
        <p:spPr>
          <a:xfrm>
            <a:off x="6303878" y="2984589"/>
            <a:ext cx="488611" cy="1479800"/>
          </a:xfrm>
          <a:custGeom>
            <a:avLst/>
            <a:gdLst/>
            <a:ahLst/>
            <a:cxnLst/>
            <a:rect l="l" t="t" r="r" b="b"/>
            <a:pathLst>
              <a:path w="617" h="1884" extrusionOk="0">
                <a:moveTo>
                  <a:pt x="617" y="1"/>
                </a:moveTo>
                <a:cubicBezTo>
                  <a:pt x="617" y="1"/>
                  <a:pt x="319" y="-59"/>
                  <a:pt x="134" y="594"/>
                </a:cubicBezTo>
                <a:cubicBezTo>
                  <a:pt x="-51" y="1247"/>
                  <a:pt x="-46" y="1854"/>
                  <a:pt x="161" y="1882"/>
                </a:cubicBezTo>
                <a:cubicBezTo>
                  <a:pt x="369" y="1910"/>
                  <a:pt x="488" y="1633"/>
                  <a:pt x="558" y="1092"/>
                </a:cubicBezTo>
                <a:cubicBezTo>
                  <a:pt x="608" y="708"/>
                  <a:pt x="617" y="1"/>
                  <a:pt x="617" y="1"/>
                </a:cubicBezTo>
                <a:close/>
              </a:path>
            </a:pathLst>
          </a:custGeom>
          <a:solidFill>
            <a:srgbClr val="D3A09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520;p41">
            <a:extLst>
              <a:ext uri="{FF2B5EF4-FFF2-40B4-BE49-F238E27FC236}">
                <a16:creationId xmlns:a16="http://schemas.microsoft.com/office/drawing/2014/main" id="{E6CF2466-ECE9-CCE2-F181-672553942892}"/>
              </a:ext>
            </a:extLst>
          </p:cNvPr>
          <p:cNvSpPr/>
          <p:nvPr/>
        </p:nvSpPr>
        <p:spPr>
          <a:xfrm>
            <a:off x="7719034" y="2984589"/>
            <a:ext cx="488611" cy="1479800"/>
          </a:xfrm>
          <a:custGeom>
            <a:avLst/>
            <a:gdLst/>
            <a:ahLst/>
            <a:cxnLst/>
            <a:rect l="l" t="t" r="r" b="b"/>
            <a:pathLst>
              <a:path w="617" h="1884" extrusionOk="0">
                <a:moveTo>
                  <a:pt x="0" y="1"/>
                </a:moveTo>
                <a:cubicBezTo>
                  <a:pt x="0" y="1"/>
                  <a:pt x="299" y="-59"/>
                  <a:pt x="484" y="594"/>
                </a:cubicBezTo>
                <a:cubicBezTo>
                  <a:pt x="668" y="1247"/>
                  <a:pt x="663" y="1854"/>
                  <a:pt x="456" y="1882"/>
                </a:cubicBezTo>
                <a:cubicBezTo>
                  <a:pt x="248" y="1910"/>
                  <a:pt x="130" y="1633"/>
                  <a:pt x="60" y="1092"/>
                </a:cubicBezTo>
                <a:cubicBezTo>
                  <a:pt x="10" y="708"/>
                  <a:pt x="0" y="1"/>
                  <a:pt x="0" y="1"/>
                </a:cubicBezTo>
                <a:close/>
              </a:path>
            </a:pathLst>
          </a:custGeom>
          <a:solidFill>
            <a:srgbClr val="D3A09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521;p41">
            <a:extLst>
              <a:ext uri="{FF2B5EF4-FFF2-40B4-BE49-F238E27FC236}">
                <a16:creationId xmlns:a16="http://schemas.microsoft.com/office/drawing/2014/main" id="{56B8CB7C-4C3C-7FA2-E44D-4277644A5D4C}"/>
              </a:ext>
            </a:extLst>
          </p:cNvPr>
          <p:cNvSpPr/>
          <p:nvPr/>
        </p:nvSpPr>
        <p:spPr>
          <a:xfrm>
            <a:off x="6267450" y="4082662"/>
            <a:ext cx="396749" cy="1100424"/>
          </a:xfrm>
          <a:custGeom>
            <a:avLst/>
            <a:gdLst/>
            <a:ahLst/>
            <a:cxnLst/>
            <a:rect l="l" t="t" r="r" b="b"/>
            <a:pathLst>
              <a:path w="501" h="1401" extrusionOk="0">
                <a:moveTo>
                  <a:pt x="46" y="1401"/>
                </a:moveTo>
                <a:cubicBezTo>
                  <a:pt x="46" y="1401"/>
                  <a:pt x="-58" y="693"/>
                  <a:pt x="46" y="0"/>
                </a:cubicBezTo>
                <a:cubicBezTo>
                  <a:pt x="400" y="83"/>
                  <a:pt x="501" y="193"/>
                  <a:pt x="501" y="193"/>
                </a:cubicBezTo>
                <a:lnTo>
                  <a:pt x="355" y="1401"/>
                </a:lnTo>
                <a:lnTo>
                  <a:pt x="46" y="1401"/>
                </a:lnTo>
                <a:close/>
              </a:path>
            </a:pathLst>
          </a:custGeom>
          <a:solidFill>
            <a:srgbClr val="D3A09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522;p41">
            <a:extLst>
              <a:ext uri="{FF2B5EF4-FFF2-40B4-BE49-F238E27FC236}">
                <a16:creationId xmlns:a16="http://schemas.microsoft.com/office/drawing/2014/main" id="{992EBAA2-E155-5516-FB51-C68D7A47E2D4}"/>
              </a:ext>
            </a:extLst>
          </p:cNvPr>
          <p:cNvSpPr/>
          <p:nvPr/>
        </p:nvSpPr>
        <p:spPr>
          <a:xfrm>
            <a:off x="7845741" y="4082662"/>
            <a:ext cx="396749" cy="1100424"/>
          </a:xfrm>
          <a:custGeom>
            <a:avLst/>
            <a:gdLst/>
            <a:ahLst/>
            <a:cxnLst/>
            <a:rect l="l" t="t" r="r" b="b"/>
            <a:pathLst>
              <a:path w="501" h="1401" extrusionOk="0">
                <a:moveTo>
                  <a:pt x="455" y="1401"/>
                </a:moveTo>
                <a:cubicBezTo>
                  <a:pt x="455" y="1401"/>
                  <a:pt x="559" y="693"/>
                  <a:pt x="455" y="0"/>
                </a:cubicBezTo>
                <a:cubicBezTo>
                  <a:pt x="101" y="83"/>
                  <a:pt x="0" y="193"/>
                  <a:pt x="0" y="193"/>
                </a:cubicBezTo>
                <a:lnTo>
                  <a:pt x="147" y="1401"/>
                </a:lnTo>
                <a:lnTo>
                  <a:pt x="455" y="1401"/>
                </a:lnTo>
                <a:close/>
              </a:path>
            </a:pathLst>
          </a:custGeom>
          <a:solidFill>
            <a:srgbClr val="D3A09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523;p41">
            <a:extLst>
              <a:ext uri="{FF2B5EF4-FFF2-40B4-BE49-F238E27FC236}">
                <a16:creationId xmlns:a16="http://schemas.microsoft.com/office/drawing/2014/main" id="{76129B3D-8D2B-24BC-9816-367D6C80E23D}"/>
              </a:ext>
            </a:extLst>
          </p:cNvPr>
          <p:cNvSpPr/>
          <p:nvPr/>
        </p:nvSpPr>
        <p:spPr>
          <a:xfrm>
            <a:off x="6886729" y="2400992"/>
            <a:ext cx="142544" cy="268626"/>
          </a:xfrm>
          <a:custGeom>
            <a:avLst/>
            <a:gdLst/>
            <a:ahLst/>
            <a:cxnLst/>
            <a:rect l="l" t="t" r="r" b="b"/>
            <a:pathLst>
              <a:path w="180" h="342" extrusionOk="0">
                <a:moveTo>
                  <a:pt x="146" y="106"/>
                </a:moveTo>
                <a:cubicBezTo>
                  <a:pt x="146" y="106"/>
                  <a:pt x="96" y="-34"/>
                  <a:pt x="25" y="8"/>
                </a:cubicBezTo>
                <a:cubicBezTo>
                  <a:pt x="-43" y="48"/>
                  <a:pt x="32" y="342"/>
                  <a:pt x="180" y="342"/>
                </a:cubicBezTo>
                <a:lnTo>
                  <a:pt x="146" y="106"/>
                </a:lnTo>
                <a:close/>
              </a:path>
            </a:pathLst>
          </a:custGeom>
          <a:solidFill>
            <a:srgbClr val="D3A09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524;p41">
            <a:extLst>
              <a:ext uri="{FF2B5EF4-FFF2-40B4-BE49-F238E27FC236}">
                <a16:creationId xmlns:a16="http://schemas.microsoft.com/office/drawing/2014/main" id="{4950DF58-5BE9-7157-6626-169C5B054691}"/>
              </a:ext>
            </a:extLst>
          </p:cNvPr>
          <p:cNvSpPr/>
          <p:nvPr/>
        </p:nvSpPr>
        <p:spPr>
          <a:xfrm>
            <a:off x="7497297" y="2400992"/>
            <a:ext cx="143336" cy="268626"/>
          </a:xfrm>
          <a:custGeom>
            <a:avLst/>
            <a:gdLst/>
            <a:ahLst/>
            <a:cxnLst/>
            <a:rect l="l" t="t" r="r" b="b"/>
            <a:pathLst>
              <a:path w="181" h="342" extrusionOk="0">
                <a:moveTo>
                  <a:pt x="34" y="106"/>
                </a:moveTo>
                <a:cubicBezTo>
                  <a:pt x="34" y="106"/>
                  <a:pt x="85" y="-34"/>
                  <a:pt x="155" y="8"/>
                </a:cubicBezTo>
                <a:cubicBezTo>
                  <a:pt x="223" y="48"/>
                  <a:pt x="148" y="342"/>
                  <a:pt x="0" y="342"/>
                </a:cubicBezTo>
                <a:lnTo>
                  <a:pt x="34" y="106"/>
                </a:lnTo>
                <a:close/>
              </a:path>
            </a:pathLst>
          </a:custGeom>
          <a:solidFill>
            <a:srgbClr val="D3A09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525;p41">
            <a:extLst>
              <a:ext uri="{FF2B5EF4-FFF2-40B4-BE49-F238E27FC236}">
                <a16:creationId xmlns:a16="http://schemas.microsoft.com/office/drawing/2014/main" id="{5C605CC7-0F42-83CB-EF22-5847FA9A51C2}"/>
              </a:ext>
            </a:extLst>
          </p:cNvPr>
          <p:cNvSpPr/>
          <p:nvPr/>
        </p:nvSpPr>
        <p:spPr>
          <a:xfrm>
            <a:off x="6954042" y="2026327"/>
            <a:ext cx="619277" cy="842795"/>
          </a:xfrm>
          <a:custGeom>
            <a:avLst/>
            <a:gdLst/>
            <a:ahLst/>
            <a:cxnLst/>
            <a:rect l="l" t="t" r="r" b="b"/>
            <a:pathLst>
              <a:path w="782" h="1073" extrusionOk="0">
                <a:moveTo>
                  <a:pt x="780" y="414"/>
                </a:moveTo>
                <a:cubicBezTo>
                  <a:pt x="755" y="-28"/>
                  <a:pt x="391" y="1"/>
                  <a:pt x="391" y="1"/>
                </a:cubicBezTo>
                <a:cubicBezTo>
                  <a:pt x="391" y="1"/>
                  <a:pt x="27" y="-28"/>
                  <a:pt x="2" y="414"/>
                </a:cubicBezTo>
                <a:cubicBezTo>
                  <a:pt x="-23" y="856"/>
                  <a:pt x="190" y="1073"/>
                  <a:pt x="391" y="1073"/>
                </a:cubicBezTo>
                <a:cubicBezTo>
                  <a:pt x="591" y="1073"/>
                  <a:pt x="804" y="856"/>
                  <a:pt x="780" y="414"/>
                </a:cubicBezTo>
                <a:close/>
              </a:path>
            </a:pathLst>
          </a:custGeom>
          <a:solidFill>
            <a:srgbClr val="D3A09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526;p41">
            <a:extLst>
              <a:ext uri="{FF2B5EF4-FFF2-40B4-BE49-F238E27FC236}">
                <a16:creationId xmlns:a16="http://schemas.microsoft.com/office/drawing/2014/main" id="{9ABC12B2-829E-A6A3-488C-72AD5A29DE83}"/>
              </a:ext>
            </a:extLst>
          </p:cNvPr>
          <p:cNvSpPr/>
          <p:nvPr/>
        </p:nvSpPr>
        <p:spPr>
          <a:xfrm>
            <a:off x="6946123" y="1967418"/>
            <a:ext cx="634323" cy="460277"/>
          </a:xfrm>
          <a:custGeom>
            <a:avLst/>
            <a:gdLst/>
            <a:ahLst/>
            <a:cxnLst/>
            <a:rect l="l" t="t" r="r" b="b"/>
            <a:pathLst>
              <a:path w="801" h="586" extrusionOk="0">
                <a:moveTo>
                  <a:pt x="10" y="586"/>
                </a:moveTo>
                <a:cubicBezTo>
                  <a:pt x="10" y="586"/>
                  <a:pt x="-1" y="181"/>
                  <a:pt x="401" y="181"/>
                </a:cubicBezTo>
                <a:cubicBezTo>
                  <a:pt x="802" y="181"/>
                  <a:pt x="792" y="564"/>
                  <a:pt x="792" y="564"/>
                </a:cubicBezTo>
                <a:cubicBezTo>
                  <a:pt x="792" y="564"/>
                  <a:pt x="900" y="0"/>
                  <a:pt x="401" y="0"/>
                </a:cubicBezTo>
                <a:cubicBezTo>
                  <a:pt x="-99" y="0"/>
                  <a:pt x="10" y="586"/>
                  <a:pt x="10" y="586"/>
                </a:cubicBezTo>
                <a:close/>
              </a:path>
            </a:pathLst>
          </a:custGeom>
          <a:solidFill>
            <a:srgbClr val="F1D383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527;p41">
            <a:extLst>
              <a:ext uri="{FF2B5EF4-FFF2-40B4-BE49-F238E27FC236}">
                <a16:creationId xmlns:a16="http://schemas.microsoft.com/office/drawing/2014/main" id="{405F6699-0E26-EF5C-509B-EB0D78AA747F}"/>
              </a:ext>
            </a:extLst>
          </p:cNvPr>
          <p:cNvSpPr/>
          <p:nvPr/>
        </p:nvSpPr>
        <p:spPr>
          <a:xfrm>
            <a:off x="6354561" y="2907613"/>
            <a:ext cx="1815067" cy="1974637"/>
          </a:xfrm>
          <a:custGeom>
            <a:avLst/>
            <a:gdLst/>
            <a:ahLst/>
            <a:cxnLst/>
            <a:rect l="l" t="t" r="r" b="b"/>
            <a:pathLst>
              <a:path w="2292" h="2514" extrusionOk="0">
                <a:moveTo>
                  <a:pt x="2292" y="847"/>
                </a:moveTo>
                <a:cubicBezTo>
                  <a:pt x="2199" y="-56"/>
                  <a:pt x="1391" y="1"/>
                  <a:pt x="1391" y="1"/>
                </a:cubicBezTo>
                <a:cubicBezTo>
                  <a:pt x="1391" y="1"/>
                  <a:pt x="1351" y="217"/>
                  <a:pt x="1146" y="218"/>
                </a:cubicBezTo>
                <a:cubicBezTo>
                  <a:pt x="941" y="217"/>
                  <a:pt x="901" y="1"/>
                  <a:pt x="901" y="1"/>
                </a:cubicBezTo>
                <a:cubicBezTo>
                  <a:pt x="901" y="1"/>
                  <a:pt x="94" y="-56"/>
                  <a:pt x="0" y="847"/>
                </a:cubicBezTo>
                <a:cubicBezTo>
                  <a:pt x="274" y="954"/>
                  <a:pt x="391" y="974"/>
                  <a:pt x="391" y="974"/>
                </a:cubicBezTo>
                <a:cubicBezTo>
                  <a:pt x="391" y="974"/>
                  <a:pt x="371" y="1686"/>
                  <a:pt x="391" y="2417"/>
                </a:cubicBezTo>
                <a:cubicBezTo>
                  <a:pt x="663" y="2539"/>
                  <a:pt x="1116" y="2512"/>
                  <a:pt x="1146" y="2510"/>
                </a:cubicBezTo>
                <a:cubicBezTo>
                  <a:pt x="1176" y="2512"/>
                  <a:pt x="1630" y="2539"/>
                  <a:pt x="1901" y="2417"/>
                </a:cubicBezTo>
                <a:cubicBezTo>
                  <a:pt x="1921" y="1686"/>
                  <a:pt x="1901" y="974"/>
                  <a:pt x="1901" y="974"/>
                </a:cubicBezTo>
                <a:cubicBezTo>
                  <a:pt x="1901" y="974"/>
                  <a:pt x="2018" y="954"/>
                  <a:pt x="2292" y="847"/>
                </a:cubicBezTo>
                <a:close/>
              </a:path>
            </a:pathLst>
          </a:custGeom>
          <a:solidFill>
            <a:srgbClr val="FFC6BC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528;p41">
            <a:extLst>
              <a:ext uri="{FF2B5EF4-FFF2-40B4-BE49-F238E27FC236}">
                <a16:creationId xmlns:a16="http://schemas.microsoft.com/office/drawing/2014/main" id="{540EDAC0-8FA3-AFE1-7FED-ED4D43D84E2F}"/>
              </a:ext>
            </a:extLst>
          </p:cNvPr>
          <p:cNvSpPr/>
          <p:nvPr/>
        </p:nvSpPr>
        <p:spPr>
          <a:xfrm>
            <a:off x="6649946" y="3273638"/>
            <a:ext cx="21382" cy="399012"/>
          </a:xfrm>
          <a:custGeom>
            <a:avLst/>
            <a:gdLst/>
            <a:ahLst/>
            <a:cxnLst/>
            <a:rect l="l" t="t" r="r" b="b"/>
            <a:pathLst>
              <a:path w="27" h="508" extrusionOk="0">
                <a:moveTo>
                  <a:pt x="9" y="0"/>
                </a:moveTo>
                <a:cubicBezTo>
                  <a:pt x="15" y="42"/>
                  <a:pt x="19" y="85"/>
                  <a:pt x="21" y="127"/>
                </a:cubicBezTo>
                <a:cubicBezTo>
                  <a:pt x="24" y="169"/>
                  <a:pt x="25" y="212"/>
                  <a:pt x="26" y="254"/>
                </a:cubicBezTo>
                <a:cubicBezTo>
                  <a:pt x="27" y="296"/>
                  <a:pt x="27" y="339"/>
                  <a:pt x="26" y="381"/>
                </a:cubicBezTo>
                <a:cubicBezTo>
                  <a:pt x="25" y="424"/>
                  <a:pt x="22" y="466"/>
                  <a:pt x="18" y="508"/>
                </a:cubicBezTo>
                <a:cubicBezTo>
                  <a:pt x="12" y="466"/>
                  <a:pt x="8" y="424"/>
                  <a:pt x="6" y="382"/>
                </a:cubicBezTo>
                <a:cubicBezTo>
                  <a:pt x="3" y="339"/>
                  <a:pt x="2" y="297"/>
                  <a:pt x="1" y="254"/>
                </a:cubicBezTo>
                <a:cubicBezTo>
                  <a:pt x="0" y="212"/>
                  <a:pt x="0" y="170"/>
                  <a:pt x="1" y="127"/>
                </a:cubicBezTo>
                <a:cubicBezTo>
                  <a:pt x="2" y="85"/>
                  <a:pt x="4" y="43"/>
                  <a:pt x="9" y="0"/>
                </a:cubicBezTo>
                <a:close/>
              </a:path>
            </a:pathLst>
          </a:custGeom>
          <a:solidFill>
            <a:srgbClr val="F2979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529;p41">
            <a:extLst>
              <a:ext uri="{FF2B5EF4-FFF2-40B4-BE49-F238E27FC236}">
                <a16:creationId xmlns:a16="http://schemas.microsoft.com/office/drawing/2014/main" id="{42E5C84F-7B57-3230-F730-AA577572FF43}"/>
              </a:ext>
            </a:extLst>
          </p:cNvPr>
          <p:cNvSpPr/>
          <p:nvPr/>
        </p:nvSpPr>
        <p:spPr>
          <a:xfrm>
            <a:off x="7854452" y="3273638"/>
            <a:ext cx="21382" cy="399012"/>
          </a:xfrm>
          <a:custGeom>
            <a:avLst/>
            <a:gdLst/>
            <a:ahLst/>
            <a:cxnLst/>
            <a:rect l="l" t="t" r="r" b="b"/>
            <a:pathLst>
              <a:path w="27" h="508" extrusionOk="0">
                <a:moveTo>
                  <a:pt x="19" y="0"/>
                </a:moveTo>
                <a:cubicBezTo>
                  <a:pt x="24" y="43"/>
                  <a:pt x="26" y="85"/>
                  <a:pt x="26" y="128"/>
                </a:cubicBezTo>
                <a:cubicBezTo>
                  <a:pt x="27" y="170"/>
                  <a:pt x="27" y="212"/>
                  <a:pt x="26" y="255"/>
                </a:cubicBezTo>
                <a:cubicBezTo>
                  <a:pt x="25" y="297"/>
                  <a:pt x="23" y="339"/>
                  <a:pt x="20" y="382"/>
                </a:cubicBezTo>
                <a:cubicBezTo>
                  <a:pt x="17" y="424"/>
                  <a:pt x="14" y="466"/>
                  <a:pt x="7" y="508"/>
                </a:cubicBezTo>
                <a:cubicBezTo>
                  <a:pt x="3" y="466"/>
                  <a:pt x="1" y="423"/>
                  <a:pt x="0" y="381"/>
                </a:cubicBezTo>
                <a:cubicBezTo>
                  <a:pt x="-1" y="339"/>
                  <a:pt x="0" y="296"/>
                  <a:pt x="0" y="254"/>
                </a:cubicBezTo>
                <a:cubicBezTo>
                  <a:pt x="2" y="212"/>
                  <a:pt x="3" y="169"/>
                  <a:pt x="6" y="127"/>
                </a:cubicBezTo>
                <a:cubicBezTo>
                  <a:pt x="9" y="85"/>
                  <a:pt x="13" y="42"/>
                  <a:pt x="19" y="0"/>
                </a:cubicBezTo>
                <a:close/>
              </a:path>
            </a:pathLst>
          </a:custGeom>
          <a:solidFill>
            <a:srgbClr val="F2979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530;p41">
            <a:extLst>
              <a:ext uri="{FF2B5EF4-FFF2-40B4-BE49-F238E27FC236}">
                <a16:creationId xmlns:a16="http://schemas.microsoft.com/office/drawing/2014/main" id="{23CB028E-4562-3BB1-F50D-24C2023D306B}"/>
              </a:ext>
            </a:extLst>
          </p:cNvPr>
          <p:cNvSpPr/>
          <p:nvPr/>
        </p:nvSpPr>
        <p:spPr>
          <a:xfrm>
            <a:off x="6847925" y="3924785"/>
            <a:ext cx="795082" cy="456350"/>
          </a:xfrm>
          <a:custGeom>
            <a:avLst/>
            <a:gdLst/>
            <a:ahLst/>
            <a:cxnLst/>
            <a:rect l="l" t="t" r="r" b="b"/>
            <a:pathLst>
              <a:path w="1004" h="581" extrusionOk="0">
                <a:moveTo>
                  <a:pt x="394" y="391"/>
                </a:moveTo>
                <a:cubicBezTo>
                  <a:pt x="351" y="456"/>
                  <a:pt x="368" y="525"/>
                  <a:pt x="413" y="563"/>
                </a:cubicBezTo>
                <a:lnTo>
                  <a:pt x="211" y="553"/>
                </a:lnTo>
                <a:lnTo>
                  <a:pt x="222" y="346"/>
                </a:lnTo>
                <a:cubicBezTo>
                  <a:pt x="185" y="394"/>
                  <a:pt x="113" y="415"/>
                  <a:pt x="46" y="371"/>
                </a:cubicBezTo>
                <a:cubicBezTo>
                  <a:pt x="34" y="363"/>
                  <a:pt x="24" y="351"/>
                  <a:pt x="17" y="338"/>
                </a:cubicBezTo>
                <a:cubicBezTo>
                  <a:pt x="-35" y="239"/>
                  <a:pt x="38" y="143"/>
                  <a:pt x="129" y="148"/>
                </a:cubicBezTo>
                <a:cubicBezTo>
                  <a:pt x="172" y="150"/>
                  <a:pt x="208" y="173"/>
                  <a:pt x="229" y="207"/>
                </a:cubicBezTo>
                <a:lnTo>
                  <a:pt x="239" y="0"/>
                </a:lnTo>
                <a:lnTo>
                  <a:pt x="441" y="10"/>
                </a:lnTo>
                <a:cubicBezTo>
                  <a:pt x="393" y="43"/>
                  <a:pt x="368" y="110"/>
                  <a:pt x="404" y="179"/>
                </a:cubicBezTo>
                <a:cubicBezTo>
                  <a:pt x="411" y="192"/>
                  <a:pt x="421" y="204"/>
                  <a:pt x="433" y="212"/>
                </a:cubicBezTo>
                <a:cubicBezTo>
                  <a:pt x="527" y="273"/>
                  <a:pt x="629" y="210"/>
                  <a:pt x="634" y="119"/>
                </a:cubicBezTo>
                <a:cubicBezTo>
                  <a:pt x="636" y="78"/>
                  <a:pt x="619" y="42"/>
                  <a:pt x="590" y="18"/>
                </a:cubicBezTo>
                <a:lnTo>
                  <a:pt x="792" y="28"/>
                </a:lnTo>
                <a:lnTo>
                  <a:pt x="781" y="235"/>
                </a:lnTo>
                <a:cubicBezTo>
                  <a:pt x="818" y="186"/>
                  <a:pt x="890" y="166"/>
                  <a:pt x="957" y="210"/>
                </a:cubicBezTo>
                <a:cubicBezTo>
                  <a:pt x="969" y="218"/>
                  <a:pt x="980" y="229"/>
                  <a:pt x="986" y="242"/>
                </a:cubicBezTo>
                <a:cubicBezTo>
                  <a:pt x="1038" y="342"/>
                  <a:pt x="965" y="437"/>
                  <a:pt x="874" y="433"/>
                </a:cubicBezTo>
                <a:cubicBezTo>
                  <a:pt x="831" y="431"/>
                  <a:pt x="795" y="407"/>
                  <a:pt x="774" y="374"/>
                </a:cubicBezTo>
                <a:lnTo>
                  <a:pt x="764" y="581"/>
                </a:lnTo>
                <a:lnTo>
                  <a:pt x="562" y="570"/>
                </a:lnTo>
                <a:cubicBezTo>
                  <a:pt x="593" y="549"/>
                  <a:pt x="614" y="515"/>
                  <a:pt x="616" y="474"/>
                </a:cubicBezTo>
                <a:cubicBezTo>
                  <a:pt x="621" y="383"/>
                  <a:pt x="525" y="310"/>
                  <a:pt x="426" y="362"/>
                </a:cubicBezTo>
                <a:cubicBezTo>
                  <a:pt x="413" y="369"/>
                  <a:pt x="402" y="379"/>
                  <a:pt x="394" y="39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531;p41">
            <a:extLst>
              <a:ext uri="{FF2B5EF4-FFF2-40B4-BE49-F238E27FC236}">
                <a16:creationId xmlns:a16="http://schemas.microsoft.com/office/drawing/2014/main" id="{DA24041B-AB3A-CD4E-B777-FD4743A05929}"/>
              </a:ext>
            </a:extLst>
          </p:cNvPr>
          <p:cNvSpPr/>
          <p:nvPr/>
        </p:nvSpPr>
        <p:spPr>
          <a:xfrm rot="6299996">
            <a:off x="6978447" y="2229599"/>
            <a:ext cx="570482" cy="480465"/>
          </a:xfrm>
          <a:custGeom>
            <a:avLst/>
            <a:gdLst/>
            <a:ahLst/>
            <a:cxnLst/>
            <a:rect l="l" t="t" r="r" b="b"/>
            <a:pathLst>
              <a:path w="1883" h="1573" extrusionOk="0">
                <a:moveTo>
                  <a:pt x="939" y="28"/>
                </a:moveTo>
                <a:cubicBezTo>
                  <a:pt x="895" y="28"/>
                  <a:pt x="849" y="36"/>
                  <a:pt x="804" y="51"/>
                </a:cubicBezTo>
                <a:cubicBezTo>
                  <a:pt x="734" y="75"/>
                  <a:pt x="674" y="116"/>
                  <a:pt x="631" y="167"/>
                </a:cubicBezTo>
                <a:cubicBezTo>
                  <a:pt x="724" y="136"/>
                  <a:pt x="826" y="139"/>
                  <a:pt x="917" y="141"/>
                </a:cubicBezTo>
                <a:cubicBezTo>
                  <a:pt x="944" y="141"/>
                  <a:pt x="971" y="143"/>
                  <a:pt x="996" y="150"/>
                </a:cubicBezTo>
                <a:cubicBezTo>
                  <a:pt x="1020" y="143"/>
                  <a:pt x="1044" y="140"/>
                  <a:pt x="1068" y="144"/>
                </a:cubicBezTo>
                <a:cubicBezTo>
                  <a:pt x="1080" y="118"/>
                  <a:pt x="1092" y="93"/>
                  <a:pt x="1105" y="69"/>
                </a:cubicBezTo>
                <a:cubicBezTo>
                  <a:pt x="1056" y="42"/>
                  <a:pt x="999" y="28"/>
                  <a:pt x="939" y="28"/>
                </a:cubicBezTo>
                <a:moveTo>
                  <a:pt x="1040" y="170"/>
                </a:moveTo>
                <a:cubicBezTo>
                  <a:pt x="1044" y="173"/>
                  <a:pt x="1048" y="177"/>
                  <a:pt x="1052" y="181"/>
                </a:cubicBezTo>
                <a:cubicBezTo>
                  <a:pt x="1054" y="177"/>
                  <a:pt x="1055" y="174"/>
                  <a:pt x="1056" y="171"/>
                </a:cubicBezTo>
                <a:cubicBezTo>
                  <a:pt x="1051" y="170"/>
                  <a:pt x="1046" y="170"/>
                  <a:pt x="1040" y="170"/>
                </a:cubicBezTo>
                <a:moveTo>
                  <a:pt x="659" y="188"/>
                </a:moveTo>
                <a:cubicBezTo>
                  <a:pt x="661" y="188"/>
                  <a:pt x="664" y="189"/>
                  <a:pt x="666" y="189"/>
                </a:cubicBezTo>
                <a:lnTo>
                  <a:pt x="685" y="193"/>
                </a:lnTo>
                <a:cubicBezTo>
                  <a:pt x="743" y="204"/>
                  <a:pt x="803" y="216"/>
                  <a:pt x="859" y="202"/>
                </a:cubicBezTo>
                <a:cubicBezTo>
                  <a:pt x="883" y="196"/>
                  <a:pt x="907" y="186"/>
                  <a:pt x="931" y="175"/>
                </a:cubicBezTo>
                <a:cubicBezTo>
                  <a:pt x="935" y="173"/>
                  <a:pt x="939" y="172"/>
                  <a:pt x="943" y="170"/>
                </a:cubicBezTo>
                <a:cubicBezTo>
                  <a:pt x="934" y="169"/>
                  <a:pt x="925" y="169"/>
                  <a:pt x="916" y="169"/>
                </a:cubicBezTo>
                <a:cubicBezTo>
                  <a:pt x="834" y="167"/>
                  <a:pt x="743" y="165"/>
                  <a:pt x="659" y="188"/>
                </a:cubicBezTo>
                <a:moveTo>
                  <a:pt x="1072" y="208"/>
                </a:moveTo>
                <a:cubicBezTo>
                  <a:pt x="1079" y="222"/>
                  <a:pt x="1085" y="237"/>
                  <a:pt x="1090" y="253"/>
                </a:cubicBezTo>
                <a:cubicBezTo>
                  <a:pt x="1108" y="239"/>
                  <a:pt x="1129" y="228"/>
                  <a:pt x="1151" y="222"/>
                </a:cubicBezTo>
                <a:cubicBezTo>
                  <a:pt x="1147" y="219"/>
                  <a:pt x="1143" y="216"/>
                  <a:pt x="1139" y="213"/>
                </a:cubicBezTo>
                <a:cubicBezTo>
                  <a:pt x="1121" y="199"/>
                  <a:pt x="1104" y="185"/>
                  <a:pt x="1085" y="178"/>
                </a:cubicBezTo>
                <a:cubicBezTo>
                  <a:pt x="1080" y="188"/>
                  <a:pt x="1076" y="198"/>
                  <a:pt x="1072" y="208"/>
                </a:cubicBezTo>
                <a:moveTo>
                  <a:pt x="1057" y="246"/>
                </a:moveTo>
                <a:cubicBezTo>
                  <a:pt x="1050" y="264"/>
                  <a:pt x="1044" y="283"/>
                  <a:pt x="1038" y="302"/>
                </a:cubicBezTo>
                <a:cubicBezTo>
                  <a:pt x="1047" y="292"/>
                  <a:pt x="1056" y="282"/>
                  <a:pt x="1066" y="273"/>
                </a:cubicBezTo>
                <a:cubicBezTo>
                  <a:pt x="1065" y="270"/>
                  <a:pt x="1064" y="267"/>
                  <a:pt x="1063" y="264"/>
                </a:cubicBezTo>
                <a:cubicBezTo>
                  <a:pt x="1061" y="257"/>
                  <a:pt x="1059" y="251"/>
                  <a:pt x="1057" y="246"/>
                </a:cubicBezTo>
                <a:moveTo>
                  <a:pt x="844" y="256"/>
                </a:moveTo>
                <a:cubicBezTo>
                  <a:pt x="877" y="256"/>
                  <a:pt x="911" y="260"/>
                  <a:pt x="935" y="285"/>
                </a:cubicBezTo>
                <a:cubicBezTo>
                  <a:pt x="950" y="300"/>
                  <a:pt x="956" y="320"/>
                  <a:pt x="959" y="340"/>
                </a:cubicBezTo>
                <a:cubicBezTo>
                  <a:pt x="972" y="340"/>
                  <a:pt x="984" y="340"/>
                  <a:pt x="997" y="340"/>
                </a:cubicBezTo>
                <a:cubicBezTo>
                  <a:pt x="1009" y="296"/>
                  <a:pt x="1023" y="253"/>
                  <a:pt x="1040" y="210"/>
                </a:cubicBezTo>
                <a:cubicBezTo>
                  <a:pt x="1038" y="207"/>
                  <a:pt x="1035" y="204"/>
                  <a:pt x="1032" y="201"/>
                </a:cubicBezTo>
                <a:cubicBezTo>
                  <a:pt x="1022" y="191"/>
                  <a:pt x="1010" y="184"/>
                  <a:pt x="996" y="179"/>
                </a:cubicBezTo>
                <a:cubicBezTo>
                  <a:pt x="979" y="185"/>
                  <a:pt x="961" y="193"/>
                  <a:pt x="943" y="201"/>
                </a:cubicBezTo>
                <a:cubicBezTo>
                  <a:pt x="918" y="212"/>
                  <a:pt x="892" y="223"/>
                  <a:pt x="866" y="229"/>
                </a:cubicBezTo>
                <a:cubicBezTo>
                  <a:pt x="804" y="244"/>
                  <a:pt x="741" y="232"/>
                  <a:pt x="680" y="220"/>
                </a:cubicBezTo>
                <a:lnTo>
                  <a:pt x="661" y="217"/>
                </a:lnTo>
                <a:cubicBezTo>
                  <a:pt x="641" y="213"/>
                  <a:pt x="622" y="210"/>
                  <a:pt x="604" y="207"/>
                </a:cubicBezTo>
                <a:cubicBezTo>
                  <a:pt x="603" y="208"/>
                  <a:pt x="601" y="208"/>
                  <a:pt x="600" y="209"/>
                </a:cubicBezTo>
                <a:cubicBezTo>
                  <a:pt x="590" y="226"/>
                  <a:pt x="581" y="244"/>
                  <a:pt x="574" y="262"/>
                </a:cubicBezTo>
                <a:cubicBezTo>
                  <a:pt x="572" y="269"/>
                  <a:pt x="563" y="273"/>
                  <a:pt x="556" y="270"/>
                </a:cubicBezTo>
                <a:cubicBezTo>
                  <a:pt x="549" y="268"/>
                  <a:pt x="545" y="259"/>
                  <a:pt x="548" y="252"/>
                </a:cubicBezTo>
                <a:cubicBezTo>
                  <a:pt x="550" y="247"/>
                  <a:pt x="552" y="241"/>
                  <a:pt x="554" y="236"/>
                </a:cubicBezTo>
                <a:cubicBezTo>
                  <a:pt x="531" y="253"/>
                  <a:pt x="510" y="273"/>
                  <a:pt x="493" y="296"/>
                </a:cubicBezTo>
                <a:cubicBezTo>
                  <a:pt x="498" y="294"/>
                  <a:pt x="503" y="291"/>
                  <a:pt x="509" y="289"/>
                </a:cubicBezTo>
                <a:cubicBezTo>
                  <a:pt x="565" y="266"/>
                  <a:pt x="628" y="264"/>
                  <a:pt x="684" y="262"/>
                </a:cubicBezTo>
                <a:lnTo>
                  <a:pt x="824" y="256"/>
                </a:lnTo>
                <a:cubicBezTo>
                  <a:pt x="830" y="256"/>
                  <a:pt x="837" y="256"/>
                  <a:pt x="844" y="256"/>
                </a:cubicBezTo>
                <a:moveTo>
                  <a:pt x="1039" y="343"/>
                </a:moveTo>
                <a:cubicBezTo>
                  <a:pt x="1051" y="344"/>
                  <a:pt x="1063" y="345"/>
                  <a:pt x="1074" y="347"/>
                </a:cubicBezTo>
                <a:cubicBezTo>
                  <a:pt x="1079" y="348"/>
                  <a:pt x="1083" y="349"/>
                  <a:pt x="1088" y="349"/>
                </a:cubicBezTo>
                <a:cubicBezTo>
                  <a:pt x="1084" y="334"/>
                  <a:pt x="1080" y="319"/>
                  <a:pt x="1075" y="303"/>
                </a:cubicBezTo>
                <a:cubicBezTo>
                  <a:pt x="1063" y="316"/>
                  <a:pt x="1051" y="329"/>
                  <a:pt x="1039" y="343"/>
                </a:cubicBezTo>
                <a:moveTo>
                  <a:pt x="464" y="346"/>
                </a:moveTo>
                <a:cubicBezTo>
                  <a:pt x="462" y="352"/>
                  <a:pt x="460" y="358"/>
                  <a:pt x="458" y="364"/>
                </a:cubicBezTo>
                <a:cubicBezTo>
                  <a:pt x="488" y="349"/>
                  <a:pt x="520" y="337"/>
                  <a:pt x="553" y="330"/>
                </a:cubicBezTo>
                <a:cubicBezTo>
                  <a:pt x="626" y="315"/>
                  <a:pt x="703" y="323"/>
                  <a:pt x="771" y="349"/>
                </a:cubicBezTo>
                <a:cubicBezTo>
                  <a:pt x="802" y="345"/>
                  <a:pt x="834" y="346"/>
                  <a:pt x="866" y="351"/>
                </a:cubicBezTo>
                <a:cubicBezTo>
                  <a:pt x="887" y="347"/>
                  <a:pt x="909" y="343"/>
                  <a:pt x="931" y="342"/>
                </a:cubicBezTo>
                <a:cubicBezTo>
                  <a:pt x="929" y="327"/>
                  <a:pt x="924" y="314"/>
                  <a:pt x="914" y="304"/>
                </a:cubicBezTo>
                <a:cubicBezTo>
                  <a:pt x="894" y="283"/>
                  <a:pt x="859" y="283"/>
                  <a:pt x="825" y="284"/>
                </a:cubicBezTo>
                <a:lnTo>
                  <a:pt x="685" y="290"/>
                </a:lnTo>
                <a:cubicBezTo>
                  <a:pt x="629" y="292"/>
                  <a:pt x="571" y="294"/>
                  <a:pt x="519" y="315"/>
                </a:cubicBezTo>
                <a:cubicBezTo>
                  <a:pt x="500" y="323"/>
                  <a:pt x="482" y="333"/>
                  <a:pt x="464" y="346"/>
                </a:cubicBezTo>
                <a:moveTo>
                  <a:pt x="960" y="379"/>
                </a:moveTo>
                <a:cubicBezTo>
                  <a:pt x="963" y="381"/>
                  <a:pt x="966" y="382"/>
                  <a:pt x="968" y="383"/>
                </a:cubicBezTo>
                <a:cubicBezTo>
                  <a:pt x="973" y="378"/>
                  <a:pt x="977" y="373"/>
                  <a:pt x="982" y="368"/>
                </a:cubicBezTo>
                <a:cubicBezTo>
                  <a:pt x="975" y="368"/>
                  <a:pt x="967" y="368"/>
                  <a:pt x="960" y="368"/>
                </a:cubicBezTo>
                <a:cubicBezTo>
                  <a:pt x="960" y="372"/>
                  <a:pt x="960" y="376"/>
                  <a:pt x="960" y="379"/>
                </a:cubicBezTo>
                <a:moveTo>
                  <a:pt x="426" y="381"/>
                </a:moveTo>
                <a:cubicBezTo>
                  <a:pt x="425" y="382"/>
                  <a:pt x="423" y="383"/>
                  <a:pt x="422" y="384"/>
                </a:cubicBezTo>
                <a:cubicBezTo>
                  <a:pt x="423" y="384"/>
                  <a:pt x="424" y="383"/>
                  <a:pt x="425" y="382"/>
                </a:cubicBezTo>
                <a:cubicBezTo>
                  <a:pt x="426" y="382"/>
                  <a:pt x="426" y="381"/>
                  <a:pt x="426" y="381"/>
                </a:cubicBezTo>
                <a:moveTo>
                  <a:pt x="844" y="386"/>
                </a:moveTo>
                <a:cubicBezTo>
                  <a:pt x="867" y="400"/>
                  <a:pt x="888" y="416"/>
                  <a:pt x="907" y="435"/>
                </a:cubicBezTo>
                <a:cubicBezTo>
                  <a:pt x="914" y="431"/>
                  <a:pt x="920" y="426"/>
                  <a:pt x="927" y="421"/>
                </a:cubicBezTo>
                <a:cubicBezTo>
                  <a:pt x="928" y="413"/>
                  <a:pt x="929" y="405"/>
                  <a:pt x="930" y="397"/>
                </a:cubicBezTo>
                <a:cubicBezTo>
                  <a:pt x="929" y="397"/>
                  <a:pt x="928" y="397"/>
                  <a:pt x="928" y="397"/>
                </a:cubicBezTo>
                <a:cubicBezTo>
                  <a:pt x="908" y="389"/>
                  <a:pt x="887" y="383"/>
                  <a:pt x="867" y="380"/>
                </a:cubicBezTo>
                <a:cubicBezTo>
                  <a:pt x="859" y="382"/>
                  <a:pt x="852" y="384"/>
                  <a:pt x="844" y="386"/>
                </a:cubicBezTo>
                <a:moveTo>
                  <a:pt x="749" y="434"/>
                </a:moveTo>
                <a:cubicBezTo>
                  <a:pt x="752" y="435"/>
                  <a:pt x="755" y="436"/>
                  <a:pt x="758" y="439"/>
                </a:cubicBezTo>
                <a:cubicBezTo>
                  <a:pt x="774" y="455"/>
                  <a:pt x="796" y="464"/>
                  <a:pt x="822" y="463"/>
                </a:cubicBezTo>
                <a:cubicBezTo>
                  <a:pt x="840" y="462"/>
                  <a:pt x="860" y="457"/>
                  <a:pt x="880" y="448"/>
                </a:cubicBezTo>
                <a:cubicBezTo>
                  <a:pt x="859" y="429"/>
                  <a:pt x="836" y="412"/>
                  <a:pt x="810" y="398"/>
                </a:cubicBezTo>
                <a:cubicBezTo>
                  <a:pt x="788" y="407"/>
                  <a:pt x="767" y="420"/>
                  <a:pt x="749" y="434"/>
                </a:cubicBezTo>
                <a:moveTo>
                  <a:pt x="502" y="200"/>
                </a:moveTo>
                <a:cubicBezTo>
                  <a:pt x="412" y="200"/>
                  <a:pt x="339" y="220"/>
                  <a:pt x="282" y="260"/>
                </a:cubicBezTo>
                <a:cubicBezTo>
                  <a:pt x="225" y="300"/>
                  <a:pt x="188" y="375"/>
                  <a:pt x="190" y="448"/>
                </a:cubicBezTo>
                <a:cubicBezTo>
                  <a:pt x="190" y="455"/>
                  <a:pt x="190" y="462"/>
                  <a:pt x="191" y="469"/>
                </a:cubicBezTo>
                <a:cubicBezTo>
                  <a:pt x="245" y="436"/>
                  <a:pt x="305" y="417"/>
                  <a:pt x="366" y="412"/>
                </a:cubicBezTo>
                <a:cubicBezTo>
                  <a:pt x="387" y="379"/>
                  <a:pt x="412" y="351"/>
                  <a:pt x="441" y="328"/>
                </a:cubicBezTo>
                <a:cubicBezTo>
                  <a:pt x="461" y="282"/>
                  <a:pt x="498" y="236"/>
                  <a:pt x="553" y="202"/>
                </a:cubicBezTo>
                <a:cubicBezTo>
                  <a:pt x="536" y="201"/>
                  <a:pt x="518" y="200"/>
                  <a:pt x="502" y="200"/>
                </a:cubicBezTo>
                <a:moveTo>
                  <a:pt x="946" y="479"/>
                </a:moveTo>
                <a:cubicBezTo>
                  <a:pt x="952" y="487"/>
                  <a:pt x="957" y="494"/>
                  <a:pt x="962" y="502"/>
                </a:cubicBezTo>
                <a:cubicBezTo>
                  <a:pt x="966" y="474"/>
                  <a:pt x="971" y="447"/>
                  <a:pt x="977" y="420"/>
                </a:cubicBezTo>
                <a:cubicBezTo>
                  <a:pt x="976" y="419"/>
                  <a:pt x="975" y="419"/>
                  <a:pt x="974" y="418"/>
                </a:cubicBezTo>
                <a:cubicBezTo>
                  <a:pt x="968" y="425"/>
                  <a:pt x="961" y="431"/>
                  <a:pt x="954" y="436"/>
                </a:cubicBezTo>
                <a:cubicBezTo>
                  <a:pt x="951" y="451"/>
                  <a:pt x="949" y="465"/>
                  <a:pt x="946" y="479"/>
                </a:cubicBezTo>
                <a:moveTo>
                  <a:pt x="1009" y="406"/>
                </a:moveTo>
                <a:cubicBezTo>
                  <a:pt x="1050" y="433"/>
                  <a:pt x="1084" y="467"/>
                  <a:pt x="1108" y="507"/>
                </a:cubicBezTo>
                <a:cubicBezTo>
                  <a:pt x="1109" y="464"/>
                  <a:pt x="1103" y="421"/>
                  <a:pt x="1094" y="379"/>
                </a:cubicBezTo>
                <a:cubicBezTo>
                  <a:pt x="1086" y="378"/>
                  <a:pt x="1078" y="376"/>
                  <a:pt x="1070" y="375"/>
                </a:cubicBezTo>
                <a:cubicBezTo>
                  <a:pt x="1053" y="372"/>
                  <a:pt x="1036" y="370"/>
                  <a:pt x="1018" y="369"/>
                </a:cubicBezTo>
                <a:cubicBezTo>
                  <a:pt x="1015" y="381"/>
                  <a:pt x="1012" y="394"/>
                  <a:pt x="1009" y="406"/>
                </a:cubicBezTo>
                <a:moveTo>
                  <a:pt x="197" y="498"/>
                </a:moveTo>
                <a:cubicBezTo>
                  <a:pt x="207" y="530"/>
                  <a:pt x="227" y="556"/>
                  <a:pt x="254" y="573"/>
                </a:cubicBezTo>
                <a:cubicBezTo>
                  <a:pt x="256" y="574"/>
                  <a:pt x="257" y="575"/>
                  <a:pt x="258" y="577"/>
                </a:cubicBezTo>
                <a:cubicBezTo>
                  <a:pt x="279" y="529"/>
                  <a:pt x="309" y="484"/>
                  <a:pt x="346" y="447"/>
                </a:cubicBezTo>
                <a:cubicBezTo>
                  <a:pt x="347" y="445"/>
                  <a:pt x="347" y="444"/>
                  <a:pt x="348" y="443"/>
                </a:cubicBezTo>
                <a:cubicBezTo>
                  <a:pt x="296" y="450"/>
                  <a:pt x="244" y="468"/>
                  <a:pt x="197" y="498"/>
                </a:cubicBezTo>
                <a:moveTo>
                  <a:pt x="1118" y="355"/>
                </a:moveTo>
                <a:cubicBezTo>
                  <a:pt x="1254" y="386"/>
                  <a:pt x="1398" y="460"/>
                  <a:pt x="1450" y="591"/>
                </a:cubicBezTo>
                <a:cubicBezTo>
                  <a:pt x="1446" y="537"/>
                  <a:pt x="1438" y="480"/>
                  <a:pt x="1427" y="417"/>
                </a:cubicBezTo>
                <a:cubicBezTo>
                  <a:pt x="1419" y="373"/>
                  <a:pt x="1408" y="322"/>
                  <a:pt x="1371" y="296"/>
                </a:cubicBezTo>
                <a:cubicBezTo>
                  <a:pt x="1347" y="278"/>
                  <a:pt x="1314" y="274"/>
                  <a:pt x="1280" y="269"/>
                </a:cubicBezTo>
                <a:cubicBezTo>
                  <a:pt x="1252" y="266"/>
                  <a:pt x="1224" y="262"/>
                  <a:pt x="1197" y="250"/>
                </a:cubicBezTo>
                <a:cubicBezTo>
                  <a:pt x="1193" y="248"/>
                  <a:pt x="1189" y="246"/>
                  <a:pt x="1184" y="244"/>
                </a:cubicBezTo>
                <a:cubicBezTo>
                  <a:pt x="1182" y="244"/>
                  <a:pt x="1180" y="244"/>
                  <a:pt x="1177" y="245"/>
                </a:cubicBezTo>
                <a:cubicBezTo>
                  <a:pt x="1148" y="249"/>
                  <a:pt x="1122" y="263"/>
                  <a:pt x="1099" y="282"/>
                </a:cubicBezTo>
                <a:cubicBezTo>
                  <a:pt x="1106" y="306"/>
                  <a:pt x="1112" y="331"/>
                  <a:pt x="1118" y="355"/>
                </a:cubicBezTo>
                <a:moveTo>
                  <a:pt x="938" y="517"/>
                </a:moveTo>
                <a:cubicBezTo>
                  <a:pt x="926" y="565"/>
                  <a:pt x="910" y="612"/>
                  <a:pt x="890" y="657"/>
                </a:cubicBezTo>
                <a:cubicBezTo>
                  <a:pt x="952" y="605"/>
                  <a:pt x="1027" y="577"/>
                  <a:pt x="1102" y="576"/>
                </a:cubicBezTo>
                <a:cubicBezTo>
                  <a:pt x="1103" y="571"/>
                  <a:pt x="1103" y="566"/>
                  <a:pt x="1104" y="561"/>
                </a:cubicBezTo>
                <a:cubicBezTo>
                  <a:pt x="1085" y="512"/>
                  <a:pt x="1049" y="469"/>
                  <a:pt x="1002" y="436"/>
                </a:cubicBezTo>
                <a:cubicBezTo>
                  <a:pt x="995" y="473"/>
                  <a:pt x="988" y="511"/>
                  <a:pt x="984" y="549"/>
                </a:cubicBezTo>
                <a:cubicBezTo>
                  <a:pt x="983" y="556"/>
                  <a:pt x="978" y="561"/>
                  <a:pt x="972" y="562"/>
                </a:cubicBezTo>
                <a:cubicBezTo>
                  <a:pt x="966" y="562"/>
                  <a:pt x="959" y="559"/>
                  <a:pt x="957" y="553"/>
                </a:cubicBezTo>
                <a:cubicBezTo>
                  <a:pt x="951" y="541"/>
                  <a:pt x="945" y="529"/>
                  <a:pt x="938" y="517"/>
                </a:cubicBezTo>
                <a:moveTo>
                  <a:pt x="765" y="479"/>
                </a:moveTo>
                <a:cubicBezTo>
                  <a:pt x="777" y="550"/>
                  <a:pt x="806" y="618"/>
                  <a:pt x="849" y="677"/>
                </a:cubicBezTo>
                <a:cubicBezTo>
                  <a:pt x="879" y="616"/>
                  <a:pt x="901" y="552"/>
                  <a:pt x="916" y="486"/>
                </a:cubicBezTo>
                <a:cubicBezTo>
                  <a:pt x="911" y="481"/>
                  <a:pt x="907" y="475"/>
                  <a:pt x="902" y="470"/>
                </a:cubicBezTo>
                <a:cubicBezTo>
                  <a:pt x="875" y="483"/>
                  <a:pt x="848" y="490"/>
                  <a:pt x="822" y="491"/>
                </a:cubicBezTo>
                <a:cubicBezTo>
                  <a:pt x="802" y="491"/>
                  <a:pt x="782" y="487"/>
                  <a:pt x="765" y="479"/>
                </a:cubicBezTo>
                <a:moveTo>
                  <a:pt x="1140" y="578"/>
                </a:moveTo>
                <a:cubicBezTo>
                  <a:pt x="1185" y="583"/>
                  <a:pt x="1222" y="597"/>
                  <a:pt x="1251" y="620"/>
                </a:cubicBezTo>
                <a:cubicBezTo>
                  <a:pt x="1272" y="636"/>
                  <a:pt x="1288" y="659"/>
                  <a:pt x="1299" y="684"/>
                </a:cubicBezTo>
                <a:cubicBezTo>
                  <a:pt x="1346" y="675"/>
                  <a:pt x="1393" y="671"/>
                  <a:pt x="1440" y="672"/>
                </a:cubicBezTo>
                <a:cubicBezTo>
                  <a:pt x="1439" y="657"/>
                  <a:pt x="1437" y="643"/>
                  <a:pt x="1433" y="629"/>
                </a:cubicBezTo>
                <a:cubicBezTo>
                  <a:pt x="1397" y="495"/>
                  <a:pt x="1259" y="418"/>
                  <a:pt x="1125" y="386"/>
                </a:cubicBezTo>
                <a:cubicBezTo>
                  <a:pt x="1136" y="443"/>
                  <a:pt x="1141" y="500"/>
                  <a:pt x="1133" y="558"/>
                </a:cubicBezTo>
                <a:cubicBezTo>
                  <a:pt x="1135" y="562"/>
                  <a:pt x="1136" y="566"/>
                  <a:pt x="1138" y="570"/>
                </a:cubicBezTo>
                <a:cubicBezTo>
                  <a:pt x="1138" y="573"/>
                  <a:pt x="1139" y="575"/>
                  <a:pt x="1140" y="578"/>
                </a:cubicBezTo>
                <a:moveTo>
                  <a:pt x="1146" y="607"/>
                </a:moveTo>
                <a:cubicBezTo>
                  <a:pt x="1153" y="650"/>
                  <a:pt x="1150" y="695"/>
                  <a:pt x="1137" y="739"/>
                </a:cubicBezTo>
                <a:cubicBezTo>
                  <a:pt x="1179" y="718"/>
                  <a:pt x="1225" y="702"/>
                  <a:pt x="1271" y="690"/>
                </a:cubicBezTo>
                <a:cubicBezTo>
                  <a:pt x="1262" y="671"/>
                  <a:pt x="1249" y="654"/>
                  <a:pt x="1233" y="642"/>
                </a:cubicBezTo>
                <a:cubicBezTo>
                  <a:pt x="1211" y="624"/>
                  <a:pt x="1181" y="612"/>
                  <a:pt x="1146" y="607"/>
                </a:cubicBezTo>
                <a:moveTo>
                  <a:pt x="883" y="701"/>
                </a:moveTo>
                <a:cubicBezTo>
                  <a:pt x="923" y="701"/>
                  <a:pt x="962" y="709"/>
                  <a:pt x="990" y="727"/>
                </a:cubicBezTo>
                <a:cubicBezTo>
                  <a:pt x="997" y="732"/>
                  <a:pt x="1003" y="737"/>
                  <a:pt x="1009" y="742"/>
                </a:cubicBezTo>
                <a:cubicBezTo>
                  <a:pt x="1048" y="709"/>
                  <a:pt x="1079" y="660"/>
                  <a:pt x="1095" y="604"/>
                </a:cubicBezTo>
                <a:cubicBezTo>
                  <a:pt x="1024" y="607"/>
                  <a:pt x="953" y="637"/>
                  <a:pt x="895" y="690"/>
                </a:cubicBezTo>
                <a:cubicBezTo>
                  <a:pt x="891" y="693"/>
                  <a:pt x="887" y="697"/>
                  <a:pt x="883" y="701"/>
                </a:cubicBezTo>
                <a:moveTo>
                  <a:pt x="733" y="448"/>
                </a:moveTo>
                <a:cubicBezTo>
                  <a:pt x="719" y="462"/>
                  <a:pt x="707" y="477"/>
                  <a:pt x="697" y="495"/>
                </a:cubicBezTo>
                <a:cubicBezTo>
                  <a:pt x="658" y="566"/>
                  <a:pt x="668" y="661"/>
                  <a:pt x="721" y="722"/>
                </a:cubicBezTo>
                <a:cubicBezTo>
                  <a:pt x="740" y="745"/>
                  <a:pt x="765" y="762"/>
                  <a:pt x="793" y="774"/>
                </a:cubicBezTo>
                <a:cubicBezTo>
                  <a:pt x="801" y="761"/>
                  <a:pt x="810" y="748"/>
                  <a:pt x="818" y="735"/>
                </a:cubicBezTo>
                <a:cubicBezTo>
                  <a:pt x="806" y="737"/>
                  <a:pt x="795" y="739"/>
                  <a:pt x="785" y="742"/>
                </a:cubicBezTo>
                <a:cubicBezTo>
                  <a:pt x="777" y="744"/>
                  <a:pt x="769" y="739"/>
                  <a:pt x="767" y="732"/>
                </a:cubicBezTo>
                <a:cubicBezTo>
                  <a:pt x="765" y="724"/>
                  <a:pt x="770" y="717"/>
                  <a:pt x="777" y="715"/>
                </a:cubicBezTo>
                <a:cubicBezTo>
                  <a:pt x="794" y="710"/>
                  <a:pt x="814" y="706"/>
                  <a:pt x="834" y="704"/>
                </a:cubicBezTo>
                <a:cubicBezTo>
                  <a:pt x="778" y="630"/>
                  <a:pt x="741" y="542"/>
                  <a:pt x="733" y="450"/>
                </a:cubicBezTo>
                <a:cubicBezTo>
                  <a:pt x="733" y="449"/>
                  <a:pt x="733" y="449"/>
                  <a:pt x="733" y="448"/>
                </a:cubicBezTo>
                <a:moveTo>
                  <a:pt x="893" y="729"/>
                </a:moveTo>
                <a:cubicBezTo>
                  <a:pt x="910" y="747"/>
                  <a:pt x="928" y="764"/>
                  <a:pt x="947" y="779"/>
                </a:cubicBezTo>
                <a:cubicBezTo>
                  <a:pt x="961" y="774"/>
                  <a:pt x="974" y="767"/>
                  <a:pt x="986" y="759"/>
                </a:cubicBezTo>
                <a:cubicBezTo>
                  <a:pt x="983" y="756"/>
                  <a:pt x="979" y="753"/>
                  <a:pt x="975" y="751"/>
                </a:cubicBezTo>
                <a:cubicBezTo>
                  <a:pt x="954" y="737"/>
                  <a:pt x="924" y="731"/>
                  <a:pt x="893" y="729"/>
                </a:cubicBezTo>
                <a:moveTo>
                  <a:pt x="1056" y="781"/>
                </a:moveTo>
                <a:cubicBezTo>
                  <a:pt x="1059" y="782"/>
                  <a:pt x="1062" y="782"/>
                  <a:pt x="1065" y="783"/>
                </a:cubicBezTo>
                <a:cubicBezTo>
                  <a:pt x="1077" y="775"/>
                  <a:pt x="1088" y="767"/>
                  <a:pt x="1100" y="760"/>
                </a:cubicBezTo>
                <a:cubicBezTo>
                  <a:pt x="1118" y="714"/>
                  <a:pt x="1125" y="666"/>
                  <a:pt x="1119" y="621"/>
                </a:cubicBezTo>
                <a:cubicBezTo>
                  <a:pt x="1101" y="679"/>
                  <a:pt x="1068" y="730"/>
                  <a:pt x="1025" y="765"/>
                </a:cubicBezTo>
                <a:cubicBezTo>
                  <a:pt x="1026" y="767"/>
                  <a:pt x="1027" y="768"/>
                  <a:pt x="1028" y="770"/>
                </a:cubicBezTo>
                <a:cubicBezTo>
                  <a:pt x="1037" y="772"/>
                  <a:pt x="1047" y="776"/>
                  <a:pt x="1056" y="781"/>
                </a:cubicBezTo>
                <a:moveTo>
                  <a:pt x="1483" y="674"/>
                </a:moveTo>
                <a:cubicBezTo>
                  <a:pt x="1578" y="683"/>
                  <a:pt x="1671" y="713"/>
                  <a:pt x="1751" y="764"/>
                </a:cubicBezTo>
                <a:lnTo>
                  <a:pt x="1755" y="767"/>
                </a:lnTo>
                <a:cubicBezTo>
                  <a:pt x="1774" y="779"/>
                  <a:pt x="1793" y="792"/>
                  <a:pt x="1813" y="790"/>
                </a:cubicBezTo>
                <a:cubicBezTo>
                  <a:pt x="1826" y="789"/>
                  <a:pt x="1836" y="783"/>
                  <a:pt x="1843" y="771"/>
                </a:cubicBezTo>
                <a:cubicBezTo>
                  <a:pt x="1858" y="747"/>
                  <a:pt x="1859" y="702"/>
                  <a:pt x="1845" y="666"/>
                </a:cubicBezTo>
                <a:cubicBezTo>
                  <a:pt x="1772" y="480"/>
                  <a:pt x="1591" y="368"/>
                  <a:pt x="1416" y="301"/>
                </a:cubicBezTo>
                <a:cubicBezTo>
                  <a:pt x="1439" y="333"/>
                  <a:pt x="1448" y="375"/>
                  <a:pt x="1455" y="413"/>
                </a:cubicBezTo>
                <a:cubicBezTo>
                  <a:pt x="1472" y="510"/>
                  <a:pt x="1482" y="596"/>
                  <a:pt x="1483" y="674"/>
                </a:cubicBezTo>
                <a:moveTo>
                  <a:pt x="823" y="784"/>
                </a:moveTo>
                <a:cubicBezTo>
                  <a:pt x="852" y="792"/>
                  <a:pt x="884" y="793"/>
                  <a:pt x="914" y="788"/>
                </a:cubicBezTo>
                <a:cubicBezTo>
                  <a:pt x="893" y="771"/>
                  <a:pt x="874" y="752"/>
                  <a:pt x="856" y="731"/>
                </a:cubicBezTo>
                <a:cubicBezTo>
                  <a:pt x="843" y="748"/>
                  <a:pt x="832" y="766"/>
                  <a:pt x="823" y="784"/>
                </a:cubicBezTo>
                <a:moveTo>
                  <a:pt x="991" y="810"/>
                </a:moveTo>
                <a:cubicBezTo>
                  <a:pt x="996" y="813"/>
                  <a:pt x="1002" y="816"/>
                  <a:pt x="1007" y="819"/>
                </a:cubicBezTo>
                <a:cubicBezTo>
                  <a:pt x="1007" y="815"/>
                  <a:pt x="1008" y="812"/>
                  <a:pt x="1008" y="808"/>
                </a:cubicBezTo>
                <a:cubicBezTo>
                  <a:pt x="1002" y="808"/>
                  <a:pt x="997" y="809"/>
                  <a:pt x="991" y="810"/>
                </a:cubicBezTo>
                <a:moveTo>
                  <a:pt x="1041" y="837"/>
                </a:moveTo>
                <a:cubicBezTo>
                  <a:pt x="1045" y="839"/>
                  <a:pt x="1049" y="840"/>
                  <a:pt x="1053" y="842"/>
                </a:cubicBezTo>
                <a:cubicBezTo>
                  <a:pt x="1056" y="838"/>
                  <a:pt x="1059" y="834"/>
                  <a:pt x="1062" y="830"/>
                </a:cubicBezTo>
                <a:cubicBezTo>
                  <a:pt x="1063" y="829"/>
                  <a:pt x="1063" y="828"/>
                  <a:pt x="1064" y="827"/>
                </a:cubicBezTo>
                <a:cubicBezTo>
                  <a:pt x="1063" y="825"/>
                  <a:pt x="1062" y="823"/>
                  <a:pt x="1060" y="822"/>
                </a:cubicBezTo>
                <a:cubicBezTo>
                  <a:pt x="1054" y="826"/>
                  <a:pt x="1048" y="832"/>
                  <a:pt x="1041" y="837"/>
                </a:cubicBezTo>
                <a:moveTo>
                  <a:pt x="329" y="840"/>
                </a:moveTo>
                <a:lnTo>
                  <a:pt x="379" y="846"/>
                </a:lnTo>
                <a:cubicBezTo>
                  <a:pt x="380" y="817"/>
                  <a:pt x="381" y="787"/>
                  <a:pt x="384" y="758"/>
                </a:cubicBezTo>
                <a:cubicBezTo>
                  <a:pt x="391" y="672"/>
                  <a:pt x="433" y="587"/>
                  <a:pt x="509" y="590"/>
                </a:cubicBezTo>
                <a:cubicBezTo>
                  <a:pt x="511" y="590"/>
                  <a:pt x="512" y="590"/>
                  <a:pt x="514" y="590"/>
                </a:cubicBezTo>
                <a:cubicBezTo>
                  <a:pt x="534" y="504"/>
                  <a:pt x="584" y="430"/>
                  <a:pt x="654" y="388"/>
                </a:cubicBezTo>
                <a:cubicBezTo>
                  <a:pt x="673" y="377"/>
                  <a:pt x="694" y="368"/>
                  <a:pt x="715" y="361"/>
                </a:cubicBezTo>
                <a:cubicBezTo>
                  <a:pt x="665" y="349"/>
                  <a:pt x="611" y="347"/>
                  <a:pt x="559" y="358"/>
                </a:cubicBezTo>
                <a:cubicBezTo>
                  <a:pt x="521" y="366"/>
                  <a:pt x="485" y="380"/>
                  <a:pt x="452" y="399"/>
                </a:cubicBezTo>
                <a:cubicBezTo>
                  <a:pt x="451" y="408"/>
                  <a:pt x="451" y="417"/>
                  <a:pt x="452" y="426"/>
                </a:cubicBezTo>
                <a:cubicBezTo>
                  <a:pt x="452" y="431"/>
                  <a:pt x="451" y="435"/>
                  <a:pt x="448" y="438"/>
                </a:cubicBezTo>
                <a:cubicBezTo>
                  <a:pt x="445" y="441"/>
                  <a:pt x="440" y="442"/>
                  <a:pt x="436" y="442"/>
                </a:cubicBezTo>
                <a:cubicBezTo>
                  <a:pt x="423" y="440"/>
                  <a:pt x="409" y="439"/>
                  <a:pt x="395" y="439"/>
                </a:cubicBezTo>
                <a:cubicBezTo>
                  <a:pt x="386" y="447"/>
                  <a:pt x="378" y="455"/>
                  <a:pt x="369" y="463"/>
                </a:cubicBezTo>
                <a:cubicBezTo>
                  <a:pt x="357" y="488"/>
                  <a:pt x="347" y="515"/>
                  <a:pt x="340" y="543"/>
                </a:cubicBezTo>
                <a:cubicBezTo>
                  <a:pt x="316" y="640"/>
                  <a:pt x="322" y="741"/>
                  <a:pt x="329" y="840"/>
                </a:cubicBezTo>
                <a:moveTo>
                  <a:pt x="811" y="810"/>
                </a:moveTo>
                <a:cubicBezTo>
                  <a:pt x="806" y="823"/>
                  <a:pt x="802" y="836"/>
                  <a:pt x="798" y="849"/>
                </a:cubicBezTo>
                <a:cubicBezTo>
                  <a:pt x="816" y="838"/>
                  <a:pt x="834" y="827"/>
                  <a:pt x="853" y="818"/>
                </a:cubicBezTo>
                <a:cubicBezTo>
                  <a:pt x="839" y="817"/>
                  <a:pt x="825" y="814"/>
                  <a:pt x="811" y="810"/>
                </a:cubicBezTo>
                <a:moveTo>
                  <a:pt x="899" y="830"/>
                </a:moveTo>
                <a:cubicBezTo>
                  <a:pt x="880" y="837"/>
                  <a:pt x="862" y="845"/>
                  <a:pt x="845" y="854"/>
                </a:cubicBezTo>
                <a:cubicBezTo>
                  <a:pt x="860" y="847"/>
                  <a:pt x="875" y="843"/>
                  <a:pt x="891" y="841"/>
                </a:cubicBezTo>
                <a:cubicBezTo>
                  <a:pt x="893" y="837"/>
                  <a:pt x="896" y="834"/>
                  <a:pt x="899" y="830"/>
                </a:cubicBezTo>
                <a:moveTo>
                  <a:pt x="928" y="840"/>
                </a:moveTo>
                <a:cubicBezTo>
                  <a:pt x="947" y="842"/>
                  <a:pt x="964" y="848"/>
                  <a:pt x="981" y="856"/>
                </a:cubicBezTo>
                <a:cubicBezTo>
                  <a:pt x="985" y="852"/>
                  <a:pt x="989" y="848"/>
                  <a:pt x="993" y="843"/>
                </a:cubicBezTo>
                <a:cubicBezTo>
                  <a:pt x="979" y="835"/>
                  <a:pt x="966" y="827"/>
                  <a:pt x="953" y="818"/>
                </a:cubicBezTo>
                <a:cubicBezTo>
                  <a:pt x="944" y="824"/>
                  <a:pt x="936" y="832"/>
                  <a:pt x="928" y="840"/>
                </a:cubicBezTo>
                <a:moveTo>
                  <a:pt x="536" y="626"/>
                </a:moveTo>
                <a:cubicBezTo>
                  <a:pt x="536" y="628"/>
                  <a:pt x="536" y="630"/>
                  <a:pt x="536" y="632"/>
                </a:cubicBezTo>
                <a:cubicBezTo>
                  <a:pt x="525" y="724"/>
                  <a:pt x="553" y="814"/>
                  <a:pt x="612" y="872"/>
                </a:cubicBezTo>
                <a:cubicBezTo>
                  <a:pt x="631" y="800"/>
                  <a:pt x="621" y="728"/>
                  <a:pt x="584" y="672"/>
                </a:cubicBezTo>
                <a:cubicBezTo>
                  <a:pt x="575" y="658"/>
                  <a:pt x="558" y="637"/>
                  <a:pt x="536" y="626"/>
                </a:cubicBezTo>
                <a:moveTo>
                  <a:pt x="408" y="850"/>
                </a:moveTo>
                <a:lnTo>
                  <a:pt x="574" y="873"/>
                </a:lnTo>
                <a:cubicBezTo>
                  <a:pt x="521" y="809"/>
                  <a:pt x="497" y="720"/>
                  <a:pt x="507" y="629"/>
                </a:cubicBezTo>
                <a:cubicBezTo>
                  <a:pt x="508" y="625"/>
                  <a:pt x="508" y="622"/>
                  <a:pt x="509" y="618"/>
                </a:cubicBezTo>
                <a:cubicBezTo>
                  <a:pt x="508" y="618"/>
                  <a:pt x="508" y="618"/>
                  <a:pt x="508" y="618"/>
                </a:cubicBezTo>
                <a:cubicBezTo>
                  <a:pt x="442" y="615"/>
                  <a:pt x="417" y="710"/>
                  <a:pt x="412" y="760"/>
                </a:cubicBezTo>
                <a:cubicBezTo>
                  <a:pt x="410" y="790"/>
                  <a:pt x="408" y="820"/>
                  <a:pt x="408" y="850"/>
                </a:cubicBezTo>
                <a:moveTo>
                  <a:pt x="1114" y="864"/>
                </a:moveTo>
                <a:cubicBezTo>
                  <a:pt x="1131" y="869"/>
                  <a:pt x="1148" y="872"/>
                  <a:pt x="1166" y="875"/>
                </a:cubicBezTo>
                <a:cubicBezTo>
                  <a:pt x="1148" y="851"/>
                  <a:pt x="1126" y="833"/>
                  <a:pt x="1101" y="822"/>
                </a:cubicBezTo>
                <a:cubicBezTo>
                  <a:pt x="1100" y="824"/>
                  <a:pt x="1099" y="825"/>
                  <a:pt x="1098" y="827"/>
                </a:cubicBezTo>
                <a:cubicBezTo>
                  <a:pt x="1104" y="839"/>
                  <a:pt x="1109" y="851"/>
                  <a:pt x="1114" y="864"/>
                </a:cubicBezTo>
                <a:moveTo>
                  <a:pt x="1011" y="877"/>
                </a:moveTo>
                <a:cubicBezTo>
                  <a:pt x="1013" y="879"/>
                  <a:pt x="1014" y="880"/>
                  <a:pt x="1016" y="882"/>
                </a:cubicBezTo>
                <a:cubicBezTo>
                  <a:pt x="1022" y="876"/>
                  <a:pt x="1028" y="870"/>
                  <a:pt x="1034" y="864"/>
                </a:cubicBezTo>
                <a:cubicBezTo>
                  <a:pt x="1030" y="863"/>
                  <a:pt x="1027" y="861"/>
                  <a:pt x="1023" y="859"/>
                </a:cubicBezTo>
                <a:cubicBezTo>
                  <a:pt x="1020" y="866"/>
                  <a:pt x="1016" y="872"/>
                  <a:pt x="1011" y="877"/>
                </a:cubicBezTo>
                <a:moveTo>
                  <a:pt x="741" y="885"/>
                </a:moveTo>
                <a:cubicBezTo>
                  <a:pt x="745" y="885"/>
                  <a:pt x="748" y="885"/>
                  <a:pt x="752" y="885"/>
                </a:cubicBezTo>
                <a:cubicBezTo>
                  <a:pt x="756" y="881"/>
                  <a:pt x="760" y="878"/>
                  <a:pt x="765" y="874"/>
                </a:cubicBezTo>
                <a:cubicBezTo>
                  <a:pt x="766" y="867"/>
                  <a:pt x="767" y="860"/>
                  <a:pt x="768" y="853"/>
                </a:cubicBezTo>
                <a:cubicBezTo>
                  <a:pt x="760" y="864"/>
                  <a:pt x="750" y="875"/>
                  <a:pt x="741" y="885"/>
                </a:cubicBezTo>
                <a:moveTo>
                  <a:pt x="1202" y="879"/>
                </a:moveTo>
                <a:cubicBezTo>
                  <a:pt x="1205" y="880"/>
                  <a:pt x="1209" y="880"/>
                  <a:pt x="1212" y="880"/>
                </a:cubicBezTo>
                <a:cubicBezTo>
                  <a:pt x="1228" y="882"/>
                  <a:pt x="1244" y="883"/>
                  <a:pt x="1260" y="886"/>
                </a:cubicBezTo>
                <a:cubicBezTo>
                  <a:pt x="1271" y="863"/>
                  <a:pt x="1279" y="840"/>
                  <a:pt x="1284" y="815"/>
                </a:cubicBezTo>
                <a:cubicBezTo>
                  <a:pt x="1292" y="781"/>
                  <a:pt x="1290" y="747"/>
                  <a:pt x="1281" y="717"/>
                </a:cubicBezTo>
                <a:cubicBezTo>
                  <a:pt x="1226" y="730"/>
                  <a:pt x="1172" y="751"/>
                  <a:pt x="1123" y="779"/>
                </a:cubicBezTo>
                <a:cubicBezTo>
                  <a:pt x="1120" y="785"/>
                  <a:pt x="1118" y="791"/>
                  <a:pt x="1115" y="797"/>
                </a:cubicBezTo>
                <a:cubicBezTo>
                  <a:pt x="1151" y="814"/>
                  <a:pt x="1181" y="842"/>
                  <a:pt x="1202" y="879"/>
                </a:cubicBezTo>
                <a:moveTo>
                  <a:pt x="639" y="882"/>
                </a:moveTo>
                <a:lnTo>
                  <a:pt x="676" y="887"/>
                </a:lnTo>
                <a:cubicBezTo>
                  <a:pt x="685" y="886"/>
                  <a:pt x="693" y="885"/>
                  <a:pt x="702" y="885"/>
                </a:cubicBezTo>
                <a:cubicBezTo>
                  <a:pt x="706" y="881"/>
                  <a:pt x="709" y="878"/>
                  <a:pt x="713" y="874"/>
                </a:cubicBezTo>
                <a:cubicBezTo>
                  <a:pt x="736" y="850"/>
                  <a:pt x="757" y="824"/>
                  <a:pt x="776" y="797"/>
                </a:cubicBezTo>
                <a:cubicBezTo>
                  <a:pt x="747" y="784"/>
                  <a:pt x="720" y="765"/>
                  <a:pt x="699" y="740"/>
                </a:cubicBezTo>
                <a:cubicBezTo>
                  <a:pt x="638" y="670"/>
                  <a:pt x="627" y="563"/>
                  <a:pt x="672" y="482"/>
                </a:cubicBezTo>
                <a:cubicBezTo>
                  <a:pt x="697" y="437"/>
                  <a:pt x="734" y="405"/>
                  <a:pt x="778" y="382"/>
                </a:cubicBezTo>
                <a:cubicBezTo>
                  <a:pt x="775" y="381"/>
                  <a:pt x="771" y="379"/>
                  <a:pt x="768" y="378"/>
                </a:cubicBezTo>
                <a:cubicBezTo>
                  <a:pt x="732" y="383"/>
                  <a:pt x="699" y="395"/>
                  <a:pt x="669" y="412"/>
                </a:cubicBezTo>
                <a:cubicBezTo>
                  <a:pt x="606" y="450"/>
                  <a:pt x="559" y="518"/>
                  <a:pt x="541" y="597"/>
                </a:cubicBezTo>
                <a:cubicBezTo>
                  <a:pt x="566" y="607"/>
                  <a:pt x="589" y="628"/>
                  <a:pt x="608" y="657"/>
                </a:cubicBezTo>
                <a:cubicBezTo>
                  <a:pt x="650" y="720"/>
                  <a:pt x="660" y="801"/>
                  <a:pt x="639" y="882"/>
                </a:cubicBezTo>
                <a:moveTo>
                  <a:pt x="792" y="888"/>
                </a:moveTo>
                <a:lnTo>
                  <a:pt x="792" y="889"/>
                </a:lnTo>
                <a:cubicBezTo>
                  <a:pt x="794" y="887"/>
                  <a:pt x="796" y="885"/>
                  <a:pt x="798" y="883"/>
                </a:cubicBezTo>
                <a:cubicBezTo>
                  <a:pt x="796" y="885"/>
                  <a:pt x="794" y="886"/>
                  <a:pt x="792" y="888"/>
                </a:cubicBezTo>
                <a:moveTo>
                  <a:pt x="173" y="514"/>
                </a:moveTo>
                <a:cubicBezTo>
                  <a:pt x="169" y="517"/>
                  <a:pt x="165" y="520"/>
                  <a:pt x="162" y="523"/>
                </a:cubicBezTo>
                <a:cubicBezTo>
                  <a:pt x="87" y="582"/>
                  <a:pt x="39" y="664"/>
                  <a:pt x="30" y="749"/>
                </a:cubicBezTo>
                <a:cubicBezTo>
                  <a:pt x="25" y="796"/>
                  <a:pt x="34" y="845"/>
                  <a:pt x="53" y="890"/>
                </a:cubicBezTo>
                <a:cubicBezTo>
                  <a:pt x="53" y="887"/>
                  <a:pt x="53" y="884"/>
                  <a:pt x="53" y="880"/>
                </a:cubicBezTo>
                <a:cubicBezTo>
                  <a:pt x="57" y="758"/>
                  <a:pt x="122" y="644"/>
                  <a:pt x="221" y="583"/>
                </a:cubicBezTo>
                <a:cubicBezTo>
                  <a:pt x="199" y="565"/>
                  <a:pt x="183" y="542"/>
                  <a:pt x="173" y="514"/>
                </a:cubicBezTo>
                <a:moveTo>
                  <a:pt x="313" y="533"/>
                </a:moveTo>
                <a:cubicBezTo>
                  <a:pt x="283" y="580"/>
                  <a:pt x="263" y="634"/>
                  <a:pt x="256" y="690"/>
                </a:cubicBezTo>
                <a:cubicBezTo>
                  <a:pt x="249" y="735"/>
                  <a:pt x="250" y="800"/>
                  <a:pt x="288" y="847"/>
                </a:cubicBezTo>
                <a:cubicBezTo>
                  <a:pt x="311" y="875"/>
                  <a:pt x="345" y="893"/>
                  <a:pt x="380" y="905"/>
                </a:cubicBezTo>
                <a:cubicBezTo>
                  <a:pt x="380" y="895"/>
                  <a:pt x="379" y="885"/>
                  <a:pt x="379" y="875"/>
                </a:cubicBezTo>
                <a:lnTo>
                  <a:pt x="314" y="866"/>
                </a:lnTo>
                <a:cubicBezTo>
                  <a:pt x="307" y="865"/>
                  <a:pt x="302" y="860"/>
                  <a:pt x="301" y="853"/>
                </a:cubicBezTo>
                <a:cubicBezTo>
                  <a:pt x="294" y="749"/>
                  <a:pt x="286" y="641"/>
                  <a:pt x="312" y="537"/>
                </a:cubicBezTo>
                <a:cubicBezTo>
                  <a:pt x="313" y="535"/>
                  <a:pt x="313" y="534"/>
                  <a:pt x="313" y="533"/>
                </a:cubicBezTo>
                <a:moveTo>
                  <a:pt x="825" y="898"/>
                </a:moveTo>
                <a:cubicBezTo>
                  <a:pt x="834" y="901"/>
                  <a:pt x="842" y="904"/>
                  <a:pt x="850" y="907"/>
                </a:cubicBezTo>
                <a:cubicBezTo>
                  <a:pt x="855" y="896"/>
                  <a:pt x="861" y="886"/>
                  <a:pt x="867" y="875"/>
                </a:cubicBezTo>
                <a:cubicBezTo>
                  <a:pt x="852" y="881"/>
                  <a:pt x="838" y="889"/>
                  <a:pt x="825" y="898"/>
                </a:cubicBezTo>
                <a:moveTo>
                  <a:pt x="906" y="867"/>
                </a:moveTo>
                <a:cubicBezTo>
                  <a:pt x="896" y="881"/>
                  <a:pt x="888" y="895"/>
                  <a:pt x="881" y="909"/>
                </a:cubicBezTo>
                <a:cubicBezTo>
                  <a:pt x="898" y="908"/>
                  <a:pt x="915" y="905"/>
                  <a:pt x="932" y="900"/>
                </a:cubicBezTo>
                <a:cubicBezTo>
                  <a:pt x="938" y="897"/>
                  <a:pt x="945" y="895"/>
                  <a:pt x="951" y="891"/>
                </a:cubicBezTo>
                <a:cubicBezTo>
                  <a:pt x="954" y="887"/>
                  <a:pt x="958" y="882"/>
                  <a:pt x="961" y="878"/>
                </a:cubicBezTo>
                <a:cubicBezTo>
                  <a:pt x="948" y="872"/>
                  <a:pt x="932" y="868"/>
                  <a:pt x="917" y="867"/>
                </a:cubicBezTo>
                <a:cubicBezTo>
                  <a:pt x="913" y="867"/>
                  <a:pt x="910" y="867"/>
                  <a:pt x="906" y="867"/>
                </a:cubicBezTo>
                <a:moveTo>
                  <a:pt x="970" y="913"/>
                </a:moveTo>
                <a:cubicBezTo>
                  <a:pt x="968" y="915"/>
                  <a:pt x="966" y="918"/>
                  <a:pt x="964" y="921"/>
                </a:cubicBezTo>
                <a:cubicBezTo>
                  <a:pt x="974" y="915"/>
                  <a:pt x="985" y="908"/>
                  <a:pt x="994" y="900"/>
                </a:cubicBezTo>
                <a:cubicBezTo>
                  <a:pt x="993" y="899"/>
                  <a:pt x="992" y="898"/>
                  <a:pt x="991" y="898"/>
                </a:cubicBezTo>
                <a:cubicBezTo>
                  <a:pt x="985" y="903"/>
                  <a:pt x="978" y="908"/>
                  <a:pt x="970" y="913"/>
                </a:cubicBezTo>
                <a:moveTo>
                  <a:pt x="1289" y="891"/>
                </a:moveTo>
                <a:cubicBezTo>
                  <a:pt x="1306" y="896"/>
                  <a:pt x="1323" y="903"/>
                  <a:pt x="1339" y="913"/>
                </a:cubicBezTo>
                <a:cubicBezTo>
                  <a:pt x="1347" y="919"/>
                  <a:pt x="1354" y="925"/>
                  <a:pt x="1360" y="931"/>
                </a:cubicBezTo>
                <a:cubicBezTo>
                  <a:pt x="1366" y="922"/>
                  <a:pt x="1372" y="913"/>
                  <a:pt x="1378" y="903"/>
                </a:cubicBezTo>
                <a:cubicBezTo>
                  <a:pt x="1419" y="834"/>
                  <a:pt x="1440" y="764"/>
                  <a:pt x="1441" y="700"/>
                </a:cubicBezTo>
                <a:cubicBezTo>
                  <a:pt x="1397" y="699"/>
                  <a:pt x="1353" y="703"/>
                  <a:pt x="1309" y="711"/>
                </a:cubicBezTo>
                <a:cubicBezTo>
                  <a:pt x="1319" y="745"/>
                  <a:pt x="1320" y="783"/>
                  <a:pt x="1312" y="821"/>
                </a:cubicBezTo>
                <a:cubicBezTo>
                  <a:pt x="1307" y="846"/>
                  <a:pt x="1299" y="869"/>
                  <a:pt x="1289" y="891"/>
                </a:cubicBezTo>
                <a:moveTo>
                  <a:pt x="409" y="914"/>
                </a:moveTo>
                <a:cubicBezTo>
                  <a:pt x="415" y="916"/>
                  <a:pt x="422" y="917"/>
                  <a:pt x="428" y="919"/>
                </a:cubicBezTo>
                <a:cubicBezTo>
                  <a:pt x="451" y="925"/>
                  <a:pt x="476" y="930"/>
                  <a:pt x="500" y="935"/>
                </a:cubicBezTo>
                <a:cubicBezTo>
                  <a:pt x="529" y="922"/>
                  <a:pt x="559" y="912"/>
                  <a:pt x="590" y="904"/>
                </a:cubicBezTo>
                <a:lnTo>
                  <a:pt x="408" y="879"/>
                </a:lnTo>
                <a:cubicBezTo>
                  <a:pt x="408" y="890"/>
                  <a:pt x="408" y="902"/>
                  <a:pt x="409" y="914"/>
                </a:cubicBezTo>
                <a:moveTo>
                  <a:pt x="905" y="935"/>
                </a:moveTo>
                <a:cubicBezTo>
                  <a:pt x="908" y="936"/>
                  <a:pt x="910" y="938"/>
                  <a:pt x="912" y="939"/>
                </a:cubicBezTo>
                <a:cubicBezTo>
                  <a:pt x="914" y="940"/>
                  <a:pt x="915" y="941"/>
                  <a:pt x="916" y="942"/>
                </a:cubicBezTo>
                <a:cubicBezTo>
                  <a:pt x="918" y="938"/>
                  <a:pt x="920" y="935"/>
                  <a:pt x="922" y="931"/>
                </a:cubicBezTo>
                <a:cubicBezTo>
                  <a:pt x="917" y="933"/>
                  <a:pt x="911" y="934"/>
                  <a:pt x="905" y="935"/>
                </a:cubicBezTo>
                <a:moveTo>
                  <a:pt x="1216" y="909"/>
                </a:moveTo>
                <a:cubicBezTo>
                  <a:pt x="1217" y="909"/>
                  <a:pt x="1217" y="910"/>
                  <a:pt x="1217" y="910"/>
                </a:cubicBezTo>
                <a:cubicBezTo>
                  <a:pt x="1221" y="921"/>
                  <a:pt x="1224" y="932"/>
                  <a:pt x="1227" y="943"/>
                </a:cubicBezTo>
                <a:cubicBezTo>
                  <a:pt x="1234" y="933"/>
                  <a:pt x="1240" y="922"/>
                  <a:pt x="1246" y="912"/>
                </a:cubicBezTo>
                <a:cubicBezTo>
                  <a:pt x="1236" y="911"/>
                  <a:pt x="1226" y="910"/>
                  <a:pt x="1216" y="909"/>
                </a:cubicBezTo>
                <a:moveTo>
                  <a:pt x="552" y="945"/>
                </a:moveTo>
                <a:cubicBezTo>
                  <a:pt x="561" y="946"/>
                  <a:pt x="571" y="948"/>
                  <a:pt x="580" y="950"/>
                </a:cubicBezTo>
                <a:cubicBezTo>
                  <a:pt x="583" y="944"/>
                  <a:pt x="586" y="938"/>
                  <a:pt x="589" y="933"/>
                </a:cubicBezTo>
                <a:cubicBezTo>
                  <a:pt x="576" y="936"/>
                  <a:pt x="564" y="940"/>
                  <a:pt x="552" y="945"/>
                </a:cubicBezTo>
                <a:moveTo>
                  <a:pt x="866" y="944"/>
                </a:moveTo>
                <a:cubicBezTo>
                  <a:pt x="864" y="949"/>
                  <a:pt x="863" y="953"/>
                  <a:pt x="861" y="958"/>
                </a:cubicBezTo>
                <a:cubicBezTo>
                  <a:pt x="868" y="957"/>
                  <a:pt x="876" y="955"/>
                  <a:pt x="883" y="954"/>
                </a:cubicBezTo>
                <a:cubicBezTo>
                  <a:pt x="877" y="950"/>
                  <a:pt x="871" y="947"/>
                  <a:pt x="866" y="944"/>
                </a:cubicBezTo>
                <a:moveTo>
                  <a:pt x="792" y="931"/>
                </a:moveTo>
                <a:cubicBezTo>
                  <a:pt x="794" y="941"/>
                  <a:pt x="798" y="948"/>
                  <a:pt x="803" y="953"/>
                </a:cubicBezTo>
                <a:cubicBezTo>
                  <a:pt x="810" y="958"/>
                  <a:pt x="820" y="960"/>
                  <a:pt x="830" y="960"/>
                </a:cubicBezTo>
                <a:cubicBezTo>
                  <a:pt x="833" y="952"/>
                  <a:pt x="835" y="944"/>
                  <a:pt x="838" y="936"/>
                </a:cubicBezTo>
                <a:cubicBezTo>
                  <a:pt x="823" y="935"/>
                  <a:pt x="807" y="933"/>
                  <a:pt x="792" y="931"/>
                </a:cubicBezTo>
                <a:moveTo>
                  <a:pt x="609" y="955"/>
                </a:moveTo>
                <a:cubicBezTo>
                  <a:pt x="637" y="959"/>
                  <a:pt x="664" y="964"/>
                  <a:pt x="691" y="969"/>
                </a:cubicBezTo>
                <a:cubicBezTo>
                  <a:pt x="696" y="959"/>
                  <a:pt x="701" y="949"/>
                  <a:pt x="707" y="939"/>
                </a:cubicBezTo>
                <a:cubicBezTo>
                  <a:pt x="711" y="933"/>
                  <a:pt x="715" y="927"/>
                  <a:pt x="719" y="921"/>
                </a:cubicBezTo>
                <a:lnTo>
                  <a:pt x="704" y="919"/>
                </a:lnTo>
                <a:cubicBezTo>
                  <a:pt x="695" y="925"/>
                  <a:pt x="686" y="929"/>
                  <a:pt x="676" y="930"/>
                </a:cubicBezTo>
                <a:cubicBezTo>
                  <a:pt x="661" y="932"/>
                  <a:pt x="646" y="930"/>
                  <a:pt x="631" y="922"/>
                </a:cubicBezTo>
                <a:cubicBezTo>
                  <a:pt x="629" y="923"/>
                  <a:pt x="627" y="923"/>
                  <a:pt x="624" y="924"/>
                </a:cubicBezTo>
                <a:cubicBezTo>
                  <a:pt x="622" y="928"/>
                  <a:pt x="621" y="932"/>
                  <a:pt x="619" y="936"/>
                </a:cubicBezTo>
                <a:cubicBezTo>
                  <a:pt x="616" y="942"/>
                  <a:pt x="613" y="949"/>
                  <a:pt x="609" y="955"/>
                </a:cubicBezTo>
                <a:moveTo>
                  <a:pt x="720" y="975"/>
                </a:moveTo>
                <a:cubicBezTo>
                  <a:pt x="724" y="976"/>
                  <a:pt x="728" y="977"/>
                  <a:pt x="732" y="977"/>
                </a:cubicBezTo>
                <a:cubicBezTo>
                  <a:pt x="733" y="977"/>
                  <a:pt x="733" y="976"/>
                  <a:pt x="733" y="975"/>
                </a:cubicBezTo>
                <a:cubicBezTo>
                  <a:pt x="740" y="958"/>
                  <a:pt x="749" y="941"/>
                  <a:pt x="759" y="927"/>
                </a:cubicBezTo>
                <a:lnTo>
                  <a:pt x="752" y="926"/>
                </a:lnTo>
                <a:cubicBezTo>
                  <a:pt x="744" y="935"/>
                  <a:pt x="737" y="944"/>
                  <a:pt x="731" y="953"/>
                </a:cubicBezTo>
                <a:cubicBezTo>
                  <a:pt x="727" y="961"/>
                  <a:pt x="723" y="968"/>
                  <a:pt x="720" y="975"/>
                </a:cubicBezTo>
                <a:moveTo>
                  <a:pt x="410" y="943"/>
                </a:moveTo>
                <a:cubicBezTo>
                  <a:pt x="411" y="955"/>
                  <a:pt x="412" y="967"/>
                  <a:pt x="413" y="979"/>
                </a:cubicBezTo>
                <a:cubicBezTo>
                  <a:pt x="427" y="970"/>
                  <a:pt x="442" y="962"/>
                  <a:pt x="457" y="955"/>
                </a:cubicBezTo>
                <a:cubicBezTo>
                  <a:pt x="445" y="952"/>
                  <a:pt x="433" y="949"/>
                  <a:pt x="421" y="946"/>
                </a:cubicBezTo>
                <a:cubicBezTo>
                  <a:pt x="417" y="945"/>
                  <a:pt x="414" y="944"/>
                  <a:pt x="410" y="943"/>
                </a:cubicBezTo>
                <a:moveTo>
                  <a:pt x="761" y="983"/>
                </a:moveTo>
                <a:cubicBezTo>
                  <a:pt x="781" y="988"/>
                  <a:pt x="801" y="993"/>
                  <a:pt x="820" y="998"/>
                </a:cubicBezTo>
                <a:cubicBezTo>
                  <a:pt x="821" y="995"/>
                  <a:pt x="822" y="991"/>
                  <a:pt x="823" y="988"/>
                </a:cubicBezTo>
                <a:cubicBezTo>
                  <a:pt x="810" y="987"/>
                  <a:pt x="796" y="983"/>
                  <a:pt x="784" y="974"/>
                </a:cubicBezTo>
                <a:cubicBezTo>
                  <a:pt x="779" y="970"/>
                  <a:pt x="775" y="965"/>
                  <a:pt x="772" y="959"/>
                </a:cubicBezTo>
                <a:cubicBezTo>
                  <a:pt x="768" y="967"/>
                  <a:pt x="764" y="975"/>
                  <a:pt x="761" y="983"/>
                </a:cubicBezTo>
                <a:moveTo>
                  <a:pt x="848" y="1006"/>
                </a:moveTo>
                <a:cubicBezTo>
                  <a:pt x="858" y="1009"/>
                  <a:pt x="868" y="1012"/>
                  <a:pt x="877" y="1015"/>
                </a:cubicBezTo>
                <a:cubicBezTo>
                  <a:pt x="883" y="1003"/>
                  <a:pt x="888" y="992"/>
                  <a:pt x="894" y="980"/>
                </a:cubicBezTo>
                <a:cubicBezTo>
                  <a:pt x="881" y="983"/>
                  <a:pt x="867" y="986"/>
                  <a:pt x="853" y="987"/>
                </a:cubicBezTo>
                <a:cubicBezTo>
                  <a:pt x="851" y="993"/>
                  <a:pt x="850" y="1000"/>
                  <a:pt x="848" y="1006"/>
                </a:cubicBezTo>
                <a:moveTo>
                  <a:pt x="1378" y="955"/>
                </a:moveTo>
                <a:cubicBezTo>
                  <a:pt x="1389" y="973"/>
                  <a:pt x="1396" y="993"/>
                  <a:pt x="1398" y="1017"/>
                </a:cubicBezTo>
                <a:cubicBezTo>
                  <a:pt x="1399" y="1022"/>
                  <a:pt x="1399" y="1028"/>
                  <a:pt x="1399" y="1033"/>
                </a:cubicBezTo>
                <a:cubicBezTo>
                  <a:pt x="1421" y="964"/>
                  <a:pt x="1438" y="894"/>
                  <a:pt x="1447" y="822"/>
                </a:cubicBezTo>
                <a:cubicBezTo>
                  <a:pt x="1434" y="858"/>
                  <a:pt x="1418" y="890"/>
                  <a:pt x="1402" y="918"/>
                </a:cubicBezTo>
                <a:cubicBezTo>
                  <a:pt x="1395" y="930"/>
                  <a:pt x="1387" y="943"/>
                  <a:pt x="1378" y="955"/>
                </a:cubicBezTo>
                <a:moveTo>
                  <a:pt x="1123" y="895"/>
                </a:moveTo>
                <a:cubicBezTo>
                  <a:pt x="1138" y="949"/>
                  <a:pt x="1145" y="1001"/>
                  <a:pt x="1144" y="1050"/>
                </a:cubicBezTo>
                <a:cubicBezTo>
                  <a:pt x="1161" y="1030"/>
                  <a:pt x="1178" y="1010"/>
                  <a:pt x="1192" y="991"/>
                </a:cubicBezTo>
                <a:cubicBezTo>
                  <a:pt x="1196" y="986"/>
                  <a:pt x="1200" y="980"/>
                  <a:pt x="1204" y="975"/>
                </a:cubicBezTo>
                <a:cubicBezTo>
                  <a:pt x="1202" y="956"/>
                  <a:pt x="1197" y="938"/>
                  <a:pt x="1190" y="921"/>
                </a:cubicBezTo>
                <a:cubicBezTo>
                  <a:pt x="1188" y="916"/>
                  <a:pt x="1186" y="911"/>
                  <a:pt x="1184" y="906"/>
                </a:cubicBezTo>
                <a:cubicBezTo>
                  <a:pt x="1182" y="906"/>
                  <a:pt x="1181" y="905"/>
                  <a:pt x="1179" y="905"/>
                </a:cubicBezTo>
                <a:cubicBezTo>
                  <a:pt x="1160" y="903"/>
                  <a:pt x="1141" y="900"/>
                  <a:pt x="1123" y="895"/>
                </a:cubicBezTo>
                <a:moveTo>
                  <a:pt x="904" y="1025"/>
                </a:moveTo>
                <a:cubicBezTo>
                  <a:pt x="934" y="1037"/>
                  <a:pt x="963" y="1050"/>
                  <a:pt x="990" y="1066"/>
                </a:cubicBezTo>
                <a:cubicBezTo>
                  <a:pt x="973" y="1036"/>
                  <a:pt x="951" y="1008"/>
                  <a:pt x="924" y="984"/>
                </a:cubicBezTo>
                <a:cubicBezTo>
                  <a:pt x="917" y="997"/>
                  <a:pt x="910" y="1011"/>
                  <a:pt x="904" y="1025"/>
                </a:cubicBezTo>
                <a:moveTo>
                  <a:pt x="1234" y="983"/>
                </a:moveTo>
                <a:cubicBezTo>
                  <a:pt x="1236" y="1013"/>
                  <a:pt x="1234" y="1043"/>
                  <a:pt x="1227" y="1072"/>
                </a:cubicBezTo>
                <a:cubicBezTo>
                  <a:pt x="1270" y="1040"/>
                  <a:pt x="1310" y="1000"/>
                  <a:pt x="1343" y="955"/>
                </a:cubicBezTo>
                <a:cubicBezTo>
                  <a:pt x="1337" y="948"/>
                  <a:pt x="1330" y="942"/>
                  <a:pt x="1323" y="937"/>
                </a:cubicBezTo>
                <a:cubicBezTo>
                  <a:pt x="1308" y="927"/>
                  <a:pt x="1293" y="921"/>
                  <a:pt x="1276" y="917"/>
                </a:cubicBezTo>
                <a:cubicBezTo>
                  <a:pt x="1263" y="940"/>
                  <a:pt x="1249" y="962"/>
                  <a:pt x="1234" y="983"/>
                </a:cubicBezTo>
                <a:moveTo>
                  <a:pt x="711" y="1002"/>
                </a:moveTo>
                <a:cubicBezTo>
                  <a:pt x="705" y="1024"/>
                  <a:pt x="705" y="1046"/>
                  <a:pt x="711" y="1068"/>
                </a:cubicBezTo>
                <a:cubicBezTo>
                  <a:pt x="712" y="1071"/>
                  <a:pt x="712" y="1074"/>
                  <a:pt x="713" y="1077"/>
                </a:cubicBezTo>
                <a:cubicBezTo>
                  <a:pt x="714" y="1053"/>
                  <a:pt x="717" y="1028"/>
                  <a:pt x="724" y="1004"/>
                </a:cubicBezTo>
                <a:cubicBezTo>
                  <a:pt x="719" y="1003"/>
                  <a:pt x="715" y="1003"/>
                  <a:pt x="711" y="1002"/>
                </a:cubicBezTo>
                <a:moveTo>
                  <a:pt x="416" y="1010"/>
                </a:moveTo>
                <a:cubicBezTo>
                  <a:pt x="419" y="1033"/>
                  <a:pt x="423" y="1057"/>
                  <a:pt x="430" y="1081"/>
                </a:cubicBezTo>
                <a:cubicBezTo>
                  <a:pt x="482" y="1062"/>
                  <a:pt x="529" y="1024"/>
                  <a:pt x="564" y="975"/>
                </a:cubicBezTo>
                <a:cubicBezTo>
                  <a:pt x="543" y="972"/>
                  <a:pt x="523" y="968"/>
                  <a:pt x="503" y="964"/>
                </a:cubicBezTo>
                <a:cubicBezTo>
                  <a:pt x="473" y="978"/>
                  <a:pt x="443" y="993"/>
                  <a:pt x="416" y="1010"/>
                </a:cubicBezTo>
                <a:moveTo>
                  <a:pt x="86" y="950"/>
                </a:moveTo>
                <a:cubicBezTo>
                  <a:pt x="99" y="970"/>
                  <a:pt x="116" y="989"/>
                  <a:pt x="134" y="1007"/>
                </a:cubicBezTo>
                <a:cubicBezTo>
                  <a:pt x="174" y="1045"/>
                  <a:pt x="221" y="1072"/>
                  <a:pt x="269" y="1085"/>
                </a:cubicBezTo>
                <a:cubicBezTo>
                  <a:pt x="305" y="1050"/>
                  <a:pt x="345" y="1022"/>
                  <a:pt x="378" y="1000"/>
                </a:cubicBezTo>
                <a:cubicBezTo>
                  <a:pt x="380" y="999"/>
                  <a:pt x="383" y="997"/>
                  <a:pt x="386" y="995"/>
                </a:cubicBezTo>
                <a:cubicBezTo>
                  <a:pt x="386" y="993"/>
                  <a:pt x="385" y="992"/>
                  <a:pt x="385" y="990"/>
                </a:cubicBezTo>
                <a:cubicBezTo>
                  <a:pt x="383" y="972"/>
                  <a:pt x="382" y="953"/>
                  <a:pt x="381" y="935"/>
                </a:cubicBezTo>
                <a:cubicBezTo>
                  <a:pt x="338" y="921"/>
                  <a:pt x="296" y="901"/>
                  <a:pt x="266" y="864"/>
                </a:cubicBezTo>
                <a:cubicBezTo>
                  <a:pt x="222" y="810"/>
                  <a:pt x="221" y="737"/>
                  <a:pt x="227" y="686"/>
                </a:cubicBezTo>
                <a:cubicBezTo>
                  <a:pt x="231" y="656"/>
                  <a:pt x="238" y="627"/>
                  <a:pt x="249" y="600"/>
                </a:cubicBezTo>
                <a:cubicBezTo>
                  <a:pt x="151" y="653"/>
                  <a:pt x="86" y="763"/>
                  <a:pt x="82" y="881"/>
                </a:cubicBezTo>
                <a:cubicBezTo>
                  <a:pt x="81" y="904"/>
                  <a:pt x="82" y="927"/>
                  <a:pt x="86" y="950"/>
                </a:cubicBezTo>
                <a:moveTo>
                  <a:pt x="845" y="1035"/>
                </a:moveTo>
                <a:cubicBezTo>
                  <a:pt x="843" y="1055"/>
                  <a:pt x="844" y="1075"/>
                  <a:pt x="849" y="1093"/>
                </a:cubicBezTo>
                <a:cubicBezTo>
                  <a:pt x="854" y="1076"/>
                  <a:pt x="860" y="1058"/>
                  <a:pt x="866" y="1042"/>
                </a:cubicBezTo>
                <a:cubicBezTo>
                  <a:pt x="859" y="1039"/>
                  <a:pt x="852" y="1037"/>
                  <a:pt x="845" y="1035"/>
                </a:cubicBezTo>
                <a:moveTo>
                  <a:pt x="302" y="1093"/>
                </a:moveTo>
                <a:cubicBezTo>
                  <a:pt x="328" y="1097"/>
                  <a:pt x="354" y="1097"/>
                  <a:pt x="379" y="1094"/>
                </a:cubicBezTo>
                <a:cubicBezTo>
                  <a:pt x="387" y="1093"/>
                  <a:pt x="395" y="1091"/>
                  <a:pt x="403" y="1089"/>
                </a:cubicBezTo>
                <a:cubicBezTo>
                  <a:pt x="397" y="1068"/>
                  <a:pt x="392" y="1047"/>
                  <a:pt x="390" y="1026"/>
                </a:cubicBezTo>
                <a:cubicBezTo>
                  <a:pt x="363" y="1044"/>
                  <a:pt x="332" y="1066"/>
                  <a:pt x="302" y="1093"/>
                </a:cubicBezTo>
                <a:moveTo>
                  <a:pt x="1037" y="1097"/>
                </a:moveTo>
                <a:cubicBezTo>
                  <a:pt x="1037" y="1098"/>
                  <a:pt x="1038" y="1098"/>
                  <a:pt x="1038" y="1099"/>
                </a:cubicBezTo>
                <a:cubicBezTo>
                  <a:pt x="1057" y="1050"/>
                  <a:pt x="1052" y="989"/>
                  <a:pt x="1025" y="940"/>
                </a:cubicBezTo>
                <a:cubicBezTo>
                  <a:pt x="1021" y="933"/>
                  <a:pt x="1017" y="927"/>
                  <a:pt x="1013" y="921"/>
                </a:cubicBezTo>
                <a:cubicBezTo>
                  <a:pt x="991" y="938"/>
                  <a:pt x="968" y="952"/>
                  <a:pt x="943" y="963"/>
                </a:cubicBezTo>
                <a:cubicBezTo>
                  <a:pt x="986" y="1000"/>
                  <a:pt x="1016" y="1047"/>
                  <a:pt x="1037" y="1097"/>
                </a:cubicBezTo>
                <a:moveTo>
                  <a:pt x="1061" y="1118"/>
                </a:moveTo>
                <a:cubicBezTo>
                  <a:pt x="1063" y="1119"/>
                  <a:pt x="1065" y="1121"/>
                  <a:pt x="1067" y="1123"/>
                </a:cubicBezTo>
                <a:cubicBezTo>
                  <a:pt x="1084" y="1110"/>
                  <a:pt x="1099" y="1096"/>
                  <a:pt x="1114" y="1082"/>
                </a:cubicBezTo>
                <a:cubicBezTo>
                  <a:pt x="1119" y="1021"/>
                  <a:pt x="1112" y="955"/>
                  <a:pt x="1091" y="886"/>
                </a:cubicBezTo>
                <a:cubicBezTo>
                  <a:pt x="1081" y="883"/>
                  <a:pt x="1071" y="880"/>
                  <a:pt x="1061" y="876"/>
                </a:cubicBezTo>
                <a:cubicBezTo>
                  <a:pt x="1053" y="886"/>
                  <a:pt x="1044" y="895"/>
                  <a:pt x="1035" y="903"/>
                </a:cubicBezTo>
                <a:cubicBezTo>
                  <a:pt x="1040" y="910"/>
                  <a:pt x="1045" y="918"/>
                  <a:pt x="1050" y="926"/>
                </a:cubicBezTo>
                <a:cubicBezTo>
                  <a:pt x="1083" y="986"/>
                  <a:pt x="1087" y="1060"/>
                  <a:pt x="1061" y="1118"/>
                </a:cubicBezTo>
                <a:moveTo>
                  <a:pt x="1141" y="1095"/>
                </a:moveTo>
                <a:cubicBezTo>
                  <a:pt x="1140" y="1105"/>
                  <a:pt x="1138" y="1115"/>
                  <a:pt x="1136" y="1125"/>
                </a:cubicBezTo>
                <a:cubicBezTo>
                  <a:pt x="1154" y="1117"/>
                  <a:pt x="1171" y="1108"/>
                  <a:pt x="1188" y="1098"/>
                </a:cubicBezTo>
                <a:cubicBezTo>
                  <a:pt x="1198" y="1074"/>
                  <a:pt x="1205" y="1047"/>
                  <a:pt x="1206" y="1020"/>
                </a:cubicBezTo>
                <a:cubicBezTo>
                  <a:pt x="1187" y="1044"/>
                  <a:pt x="1165" y="1070"/>
                  <a:pt x="1141" y="1095"/>
                </a:cubicBezTo>
                <a:moveTo>
                  <a:pt x="1087" y="1143"/>
                </a:moveTo>
                <a:cubicBezTo>
                  <a:pt x="1088" y="1143"/>
                  <a:pt x="1088" y="1144"/>
                  <a:pt x="1089" y="1144"/>
                </a:cubicBezTo>
                <a:cubicBezTo>
                  <a:pt x="1094" y="1143"/>
                  <a:pt x="1099" y="1141"/>
                  <a:pt x="1105" y="1139"/>
                </a:cubicBezTo>
                <a:cubicBezTo>
                  <a:pt x="1106" y="1135"/>
                  <a:pt x="1106" y="1131"/>
                  <a:pt x="1107" y="1127"/>
                </a:cubicBezTo>
                <a:cubicBezTo>
                  <a:pt x="1101" y="1132"/>
                  <a:pt x="1094" y="1138"/>
                  <a:pt x="1087" y="1143"/>
                </a:cubicBezTo>
                <a:moveTo>
                  <a:pt x="869" y="1130"/>
                </a:moveTo>
                <a:cubicBezTo>
                  <a:pt x="874" y="1137"/>
                  <a:pt x="881" y="1143"/>
                  <a:pt x="889" y="1148"/>
                </a:cubicBezTo>
                <a:cubicBezTo>
                  <a:pt x="908" y="1159"/>
                  <a:pt x="933" y="1165"/>
                  <a:pt x="968" y="1165"/>
                </a:cubicBezTo>
                <a:cubicBezTo>
                  <a:pt x="977" y="1165"/>
                  <a:pt x="986" y="1164"/>
                  <a:pt x="996" y="1163"/>
                </a:cubicBezTo>
                <a:cubicBezTo>
                  <a:pt x="1005" y="1154"/>
                  <a:pt x="1013" y="1144"/>
                  <a:pt x="1020" y="1133"/>
                </a:cubicBezTo>
                <a:cubicBezTo>
                  <a:pt x="1018" y="1127"/>
                  <a:pt x="1016" y="1121"/>
                  <a:pt x="1013" y="1115"/>
                </a:cubicBezTo>
                <a:cubicBezTo>
                  <a:pt x="977" y="1089"/>
                  <a:pt x="936" y="1068"/>
                  <a:pt x="893" y="1051"/>
                </a:cubicBezTo>
                <a:cubicBezTo>
                  <a:pt x="883" y="1077"/>
                  <a:pt x="875" y="1103"/>
                  <a:pt x="869" y="1130"/>
                </a:cubicBezTo>
                <a:moveTo>
                  <a:pt x="743" y="1127"/>
                </a:moveTo>
                <a:cubicBezTo>
                  <a:pt x="756" y="1141"/>
                  <a:pt x="771" y="1152"/>
                  <a:pt x="784" y="1160"/>
                </a:cubicBezTo>
                <a:cubicBezTo>
                  <a:pt x="798" y="1168"/>
                  <a:pt x="814" y="1175"/>
                  <a:pt x="831" y="1179"/>
                </a:cubicBezTo>
                <a:cubicBezTo>
                  <a:pt x="833" y="1165"/>
                  <a:pt x="835" y="1151"/>
                  <a:pt x="839" y="1136"/>
                </a:cubicBezTo>
                <a:cubicBezTo>
                  <a:pt x="823" y="1113"/>
                  <a:pt x="811" y="1078"/>
                  <a:pt x="816" y="1026"/>
                </a:cubicBezTo>
                <a:cubicBezTo>
                  <a:pt x="795" y="1020"/>
                  <a:pt x="774" y="1015"/>
                  <a:pt x="752" y="1010"/>
                </a:cubicBezTo>
                <a:cubicBezTo>
                  <a:pt x="741" y="1049"/>
                  <a:pt x="740" y="1089"/>
                  <a:pt x="743" y="1127"/>
                </a:cubicBezTo>
                <a:moveTo>
                  <a:pt x="100" y="1013"/>
                </a:moveTo>
                <a:cubicBezTo>
                  <a:pt x="119" y="1072"/>
                  <a:pt x="152" y="1130"/>
                  <a:pt x="196" y="1180"/>
                </a:cubicBezTo>
                <a:cubicBezTo>
                  <a:pt x="210" y="1153"/>
                  <a:pt x="228" y="1130"/>
                  <a:pt x="247" y="1108"/>
                </a:cubicBezTo>
                <a:cubicBezTo>
                  <a:pt x="199" y="1092"/>
                  <a:pt x="154" y="1065"/>
                  <a:pt x="114" y="1027"/>
                </a:cubicBezTo>
                <a:cubicBezTo>
                  <a:pt x="109" y="1022"/>
                  <a:pt x="105" y="1018"/>
                  <a:pt x="100" y="1013"/>
                </a:cubicBezTo>
                <a:moveTo>
                  <a:pt x="1121" y="1184"/>
                </a:moveTo>
                <a:cubicBezTo>
                  <a:pt x="1121" y="1185"/>
                  <a:pt x="1122" y="1185"/>
                  <a:pt x="1122" y="1186"/>
                </a:cubicBezTo>
                <a:cubicBezTo>
                  <a:pt x="1136" y="1174"/>
                  <a:pt x="1148" y="1161"/>
                  <a:pt x="1158" y="1147"/>
                </a:cubicBezTo>
                <a:cubicBezTo>
                  <a:pt x="1148" y="1152"/>
                  <a:pt x="1138" y="1157"/>
                  <a:pt x="1128" y="1161"/>
                </a:cubicBezTo>
                <a:cubicBezTo>
                  <a:pt x="1126" y="1168"/>
                  <a:pt x="1123" y="1176"/>
                  <a:pt x="1121" y="1184"/>
                </a:cubicBezTo>
                <a:moveTo>
                  <a:pt x="858" y="1186"/>
                </a:moveTo>
                <a:cubicBezTo>
                  <a:pt x="878" y="1189"/>
                  <a:pt x="897" y="1190"/>
                  <a:pt x="916" y="1188"/>
                </a:cubicBezTo>
                <a:cubicBezTo>
                  <a:pt x="902" y="1185"/>
                  <a:pt x="887" y="1180"/>
                  <a:pt x="874" y="1171"/>
                </a:cubicBezTo>
                <a:cubicBezTo>
                  <a:pt x="871" y="1169"/>
                  <a:pt x="867" y="1167"/>
                  <a:pt x="862" y="1163"/>
                </a:cubicBezTo>
                <a:cubicBezTo>
                  <a:pt x="861" y="1170"/>
                  <a:pt x="860" y="1178"/>
                  <a:pt x="858" y="1186"/>
                </a:cubicBezTo>
                <a:moveTo>
                  <a:pt x="1064" y="1181"/>
                </a:moveTo>
                <a:cubicBezTo>
                  <a:pt x="1067" y="1195"/>
                  <a:pt x="1070" y="1208"/>
                  <a:pt x="1072" y="1221"/>
                </a:cubicBezTo>
                <a:cubicBezTo>
                  <a:pt x="1078" y="1211"/>
                  <a:pt x="1084" y="1200"/>
                  <a:pt x="1089" y="1188"/>
                </a:cubicBezTo>
                <a:cubicBezTo>
                  <a:pt x="1086" y="1184"/>
                  <a:pt x="1083" y="1181"/>
                  <a:pt x="1080" y="1177"/>
                </a:cubicBezTo>
                <a:cubicBezTo>
                  <a:pt x="1074" y="1178"/>
                  <a:pt x="1069" y="1180"/>
                  <a:pt x="1064" y="1181"/>
                </a:cubicBezTo>
                <a:moveTo>
                  <a:pt x="855" y="1214"/>
                </a:moveTo>
                <a:cubicBezTo>
                  <a:pt x="854" y="1223"/>
                  <a:pt x="854" y="1233"/>
                  <a:pt x="853" y="1243"/>
                </a:cubicBezTo>
                <a:cubicBezTo>
                  <a:pt x="879" y="1236"/>
                  <a:pt x="903" y="1227"/>
                  <a:pt x="925" y="1215"/>
                </a:cubicBezTo>
                <a:cubicBezTo>
                  <a:pt x="902" y="1218"/>
                  <a:pt x="879" y="1217"/>
                  <a:pt x="855" y="1214"/>
                </a:cubicBezTo>
                <a:moveTo>
                  <a:pt x="1139" y="1209"/>
                </a:moveTo>
                <a:cubicBezTo>
                  <a:pt x="1156" y="1230"/>
                  <a:pt x="1174" y="1249"/>
                  <a:pt x="1198" y="1254"/>
                </a:cubicBezTo>
                <a:cubicBezTo>
                  <a:pt x="1234" y="1261"/>
                  <a:pt x="1270" y="1234"/>
                  <a:pt x="1294" y="1209"/>
                </a:cubicBezTo>
                <a:cubicBezTo>
                  <a:pt x="1345" y="1158"/>
                  <a:pt x="1376" y="1080"/>
                  <a:pt x="1370" y="1020"/>
                </a:cubicBezTo>
                <a:cubicBezTo>
                  <a:pt x="1368" y="1005"/>
                  <a:pt x="1365" y="992"/>
                  <a:pt x="1360" y="980"/>
                </a:cubicBezTo>
                <a:cubicBezTo>
                  <a:pt x="1317" y="1037"/>
                  <a:pt x="1265" y="1084"/>
                  <a:pt x="1209" y="1119"/>
                </a:cubicBezTo>
                <a:cubicBezTo>
                  <a:pt x="1207" y="1123"/>
                  <a:pt x="1205" y="1127"/>
                  <a:pt x="1203" y="1131"/>
                </a:cubicBezTo>
                <a:cubicBezTo>
                  <a:pt x="1187" y="1160"/>
                  <a:pt x="1165" y="1186"/>
                  <a:pt x="1139" y="1209"/>
                </a:cubicBezTo>
                <a:moveTo>
                  <a:pt x="747" y="1169"/>
                </a:moveTo>
                <a:cubicBezTo>
                  <a:pt x="749" y="1180"/>
                  <a:pt x="750" y="1190"/>
                  <a:pt x="752" y="1200"/>
                </a:cubicBezTo>
                <a:cubicBezTo>
                  <a:pt x="756" y="1220"/>
                  <a:pt x="760" y="1241"/>
                  <a:pt x="770" y="1258"/>
                </a:cubicBezTo>
                <a:cubicBezTo>
                  <a:pt x="789" y="1256"/>
                  <a:pt x="807" y="1254"/>
                  <a:pt x="825" y="1250"/>
                </a:cubicBezTo>
                <a:cubicBezTo>
                  <a:pt x="825" y="1236"/>
                  <a:pt x="826" y="1222"/>
                  <a:pt x="828" y="1208"/>
                </a:cubicBezTo>
                <a:cubicBezTo>
                  <a:pt x="807" y="1202"/>
                  <a:pt x="787" y="1194"/>
                  <a:pt x="769" y="1184"/>
                </a:cubicBezTo>
                <a:cubicBezTo>
                  <a:pt x="762" y="1179"/>
                  <a:pt x="754" y="1174"/>
                  <a:pt x="747" y="1169"/>
                </a:cubicBezTo>
                <a:moveTo>
                  <a:pt x="439" y="1108"/>
                </a:moveTo>
                <a:cubicBezTo>
                  <a:pt x="445" y="1123"/>
                  <a:pt x="452" y="1137"/>
                  <a:pt x="462" y="1151"/>
                </a:cubicBezTo>
                <a:cubicBezTo>
                  <a:pt x="508" y="1218"/>
                  <a:pt x="603" y="1258"/>
                  <a:pt x="720" y="1259"/>
                </a:cubicBezTo>
                <a:cubicBezTo>
                  <a:pt x="726" y="1259"/>
                  <a:pt x="733" y="1259"/>
                  <a:pt x="739" y="1259"/>
                </a:cubicBezTo>
                <a:cubicBezTo>
                  <a:pt x="732" y="1242"/>
                  <a:pt x="727" y="1223"/>
                  <a:pt x="724" y="1205"/>
                </a:cubicBezTo>
                <a:cubicBezTo>
                  <a:pt x="720" y="1184"/>
                  <a:pt x="717" y="1162"/>
                  <a:pt x="715" y="1138"/>
                </a:cubicBezTo>
                <a:cubicBezTo>
                  <a:pt x="700" y="1119"/>
                  <a:pt x="689" y="1098"/>
                  <a:pt x="683" y="1075"/>
                </a:cubicBezTo>
                <a:cubicBezTo>
                  <a:pt x="677" y="1049"/>
                  <a:pt x="676" y="1022"/>
                  <a:pt x="683" y="996"/>
                </a:cubicBezTo>
                <a:cubicBezTo>
                  <a:pt x="657" y="992"/>
                  <a:pt x="630" y="987"/>
                  <a:pt x="604" y="982"/>
                </a:cubicBezTo>
                <a:cubicBezTo>
                  <a:pt x="601" y="982"/>
                  <a:pt x="597" y="981"/>
                  <a:pt x="594" y="981"/>
                </a:cubicBezTo>
                <a:cubicBezTo>
                  <a:pt x="555" y="1040"/>
                  <a:pt x="500" y="1085"/>
                  <a:pt x="439" y="1108"/>
                </a:cubicBezTo>
                <a:moveTo>
                  <a:pt x="853" y="1272"/>
                </a:moveTo>
                <a:cubicBezTo>
                  <a:pt x="853" y="1279"/>
                  <a:pt x="853" y="1286"/>
                  <a:pt x="853" y="1292"/>
                </a:cubicBezTo>
                <a:cubicBezTo>
                  <a:pt x="857" y="1292"/>
                  <a:pt x="860" y="1292"/>
                  <a:pt x="864" y="1292"/>
                </a:cubicBezTo>
                <a:cubicBezTo>
                  <a:pt x="932" y="1284"/>
                  <a:pt x="994" y="1266"/>
                  <a:pt x="1046" y="1239"/>
                </a:cubicBezTo>
                <a:cubicBezTo>
                  <a:pt x="1044" y="1222"/>
                  <a:pt x="1040" y="1204"/>
                  <a:pt x="1036" y="1187"/>
                </a:cubicBezTo>
                <a:cubicBezTo>
                  <a:pt x="1028" y="1188"/>
                  <a:pt x="1019" y="1189"/>
                  <a:pt x="1011" y="1190"/>
                </a:cubicBezTo>
                <a:cubicBezTo>
                  <a:pt x="1010" y="1191"/>
                  <a:pt x="1008" y="1192"/>
                  <a:pt x="1007" y="1192"/>
                </a:cubicBezTo>
                <a:cubicBezTo>
                  <a:pt x="967" y="1229"/>
                  <a:pt x="914" y="1257"/>
                  <a:pt x="853" y="1272"/>
                </a:cubicBezTo>
                <a:moveTo>
                  <a:pt x="793" y="1283"/>
                </a:moveTo>
                <a:cubicBezTo>
                  <a:pt x="803" y="1289"/>
                  <a:pt x="814" y="1292"/>
                  <a:pt x="825" y="1293"/>
                </a:cubicBezTo>
                <a:cubicBezTo>
                  <a:pt x="825" y="1288"/>
                  <a:pt x="825" y="1283"/>
                  <a:pt x="825" y="1279"/>
                </a:cubicBezTo>
                <a:cubicBezTo>
                  <a:pt x="814" y="1280"/>
                  <a:pt x="804" y="1282"/>
                  <a:pt x="793" y="1283"/>
                </a:cubicBezTo>
                <a:moveTo>
                  <a:pt x="855" y="1321"/>
                </a:moveTo>
                <a:cubicBezTo>
                  <a:pt x="857" y="1339"/>
                  <a:pt x="859" y="1357"/>
                  <a:pt x="863" y="1376"/>
                </a:cubicBezTo>
                <a:cubicBezTo>
                  <a:pt x="927" y="1354"/>
                  <a:pt x="985" y="1324"/>
                  <a:pt x="1029" y="1278"/>
                </a:cubicBezTo>
                <a:cubicBezTo>
                  <a:pt x="981" y="1299"/>
                  <a:pt x="926" y="1313"/>
                  <a:pt x="867" y="1319"/>
                </a:cubicBezTo>
                <a:cubicBezTo>
                  <a:pt x="863" y="1320"/>
                  <a:pt x="859" y="1320"/>
                  <a:pt x="855" y="1321"/>
                </a:cubicBezTo>
                <a:moveTo>
                  <a:pt x="396" y="1228"/>
                </a:moveTo>
                <a:cubicBezTo>
                  <a:pt x="403" y="1331"/>
                  <a:pt x="435" y="1392"/>
                  <a:pt x="491" y="1415"/>
                </a:cubicBezTo>
                <a:cubicBezTo>
                  <a:pt x="527" y="1430"/>
                  <a:pt x="569" y="1426"/>
                  <a:pt x="606" y="1422"/>
                </a:cubicBezTo>
                <a:cubicBezTo>
                  <a:pt x="682" y="1415"/>
                  <a:pt x="762" y="1405"/>
                  <a:pt x="836" y="1384"/>
                </a:cubicBezTo>
                <a:cubicBezTo>
                  <a:pt x="832" y="1363"/>
                  <a:pt x="829" y="1342"/>
                  <a:pt x="827" y="1321"/>
                </a:cubicBezTo>
                <a:cubicBezTo>
                  <a:pt x="810" y="1320"/>
                  <a:pt x="793" y="1316"/>
                  <a:pt x="778" y="1307"/>
                </a:cubicBezTo>
                <a:cubicBezTo>
                  <a:pt x="769" y="1301"/>
                  <a:pt x="761" y="1294"/>
                  <a:pt x="755" y="1287"/>
                </a:cubicBezTo>
                <a:cubicBezTo>
                  <a:pt x="743" y="1287"/>
                  <a:pt x="732" y="1287"/>
                  <a:pt x="720" y="1287"/>
                </a:cubicBezTo>
                <a:cubicBezTo>
                  <a:pt x="593" y="1286"/>
                  <a:pt x="490" y="1242"/>
                  <a:pt x="438" y="1166"/>
                </a:cubicBezTo>
                <a:cubicBezTo>
                  <a:pt x="427" y="1151"/>
                  <a:pt x="419" y="1134"/>
                  <a:pt x="412" y="1116"/>
                </a:cubicBezTo>
                <a:cubicBezTo>
                  <a:pt x="402" y="1118"/>
                  <a:pt x="393" y="1120"/>
                  <a:pt x="383" y="1122"/>
                </a:cubicBezTo>
                <a:cubicBezTo>
                  <a:pt x="348" y="1126"/>
                  <a:pt x="312" y="1124"/>
                  <a:pt x="278" y="1117"/>
                </a:cubicBezTo>
                <a:cubicBezTo>
                  <a:pt x="254" y="1142"/>
                  <a:pt x="233" y="1170"/>
                  <a:pt x="217" y="1201"/>
                </a:cubicBezTo>
                <a:cubicBezTo>
                  <a:pt x="254" y="1238"/>
                  <a:pt x="289" y="1255"/>
                  <a:pt x="321" y="1252"/>
                </a:cubicBezTo>
                <a:cubicBezTo>
                  <a:pt x="338" y="1251"/>
                  <a:pt x="356" y="1239"/>
                  <a:pt x="367" y="1222"/>
                </a:cubicBezTo>
                <a:cubicBezTo>
                  <a:pt x="366" y="1201"/>
                  <a:pt x="366" y="1182"/>
                  <a:pt x="366" y="1169"/>
                </a:cubicBezTo>
                <a:cubicBezTo>
                  <a:pt x="366" y="1163"/>
                  <a:pt x="370" y="1158"/>
                  <a:pt x="376" y="1156"/>
                </a:cubicBezTo>
                <a:cubicBezTo>
                  <a:pt x="381" y="1154"/>
                  <a:pt x="388" y="1156"/>
                  <a:pt x="392" y="1161"/>
                </a:cubicBezTo>
                <a:cubicBezTo>
                  <a:pt x="405" y="1180"/>
                  <a:pt x="407" y="1204"/>
                  <a:pt x="397" y="1227"/>
                </a:cubicBezTo>
                <a:cubicBezTo>
                  <a:pt x="396" y="1227"/>
                  <a:pt x="396" y="1228"/>
                  <a:pt x="396" y="1228"/>
                </a:cubicBezTo>
                <a:moveTo>
                  <a:pt x="924" y="1541"/>
                </a:moveTo>
                <a:cubicBezTo>
                  <a:pt x="970" y="1545"/>
                  <a:pt x="1013" y="1510"/>
                  <a:pt x="1033" y="1472"/>
                </a:cubicBezTo>
                <a:cubicBezTo>
                  <a:pt x="1056" y="1426"/>
                  <a:pt x="1057" y="1370"/>
                  <a:pt x="1054" y="1322"/>
                </a:cubicBezTo>
                <a:cubicBezTo>
                  <a:pt x="1054" y="1313"/>
                  <a:pt x="1054" y="1304"/>
                  <a:pt x="1053" y="1294"/>
                </a:cubicBezTo>
                <a:cubicBezTo>
                  <a:pt x="1004" y="1347"/>
                  <a:pt x="939" y="1380"/>
                  <a:pt x="869" y="1403"/>
                </a:cubicBezTo>
                <a:cubicBezTo>
                  <a:pt x="881" y="1452"/>
                  <a:pt x="899" y="1498"/>
                  <a:pt x="924" y="1541"/>
                </a:cubicBezTo>
                <a:moveTo>
                  <a:pt x="206" y="1229"/>
                </a:moveTo>
                <a:cubicBezTo>
                  <a:pt x="183" y="1300"/>
                  <a:pt x="192" y="1392"/>
                  <a:pt x="256" y="1442"/>
                </a:cubicBezTo>
                <a:cubicBezTo>
                  <a:pt x="291" y="1469"/>
                  <a:pt x="337" y="1480"/>
                  <a:pt x="385" y="1489"/>
                </a:cubicBezTo>
                <a:cubicBezTo>
                  <a:pt x="552" y="1521"/>
                  <a:pt x="722" y="1540"/>
                  <a:pt x="893" y="1544"/>
                </a:cubicBezTo>
                <a:cubicBezTo>
                  <a:pt x="870" y="1502"/>
                  <a:pt x="853" y="1458"/>
                  <a:pt x="842" y="1411"/>
                </a:cubicBezTo>
                <a:cubicBezTo>
                  <a:pt x="767" y="1432"/>
                  <a:pt x="686" y="1442"/>
                  <a:pt x="609" y="1450"/>
                </a:cubicBezTo>
                <a:cubicBezTo>
                  <a:pt x="570" y="1454"/>
                  <a:pt x="522" y="1458"/>
                  <a:pt x="480" y="1441"/>
                </a:cubicBezTo>
                <a:cubicBezTo>
                  <a:pt x="405" y="1411"/>
                  <a:pt x="379" y="1329"/>
                  <a:pt x="370" y="1260"/>
                </a:cubicBezTo>
                <a:cubicBezTo>
                  <a:pt x="356" y="1272"/>
                  <a:pt x="340" y="1279"/>
                  <a:pt x="323" y="1280"/>
                </a:cubicBezTo>
                <a:cubicBezTo>
                  <a:pt x="284" y="1283"/>
                  <a:pt x="246" y="1266"/>
                  <a:pt x="206" y="1229"/>
                </a:cubicBezTo>
                <a:moveTo>
                  <a:pt x="1078" y="1264"/>
                </a:moveTo>
                <a:cubicBezTo>
                  <a:pt x="1081" y="1284"/>
                  <a:pt x="1082" y="1303"/>
                  <a:pt x="1083" y="1321"/>
                </a:cubicBezTo>
                <a:cubicBezTo>
                  <a:pt x="1085" y="1373"/>
                  <a:pt x="1084" y="1433"/>
                  <a:pt x="1058" y="1484"/>
                </a:cubicBezTo>
                <a:cubicBezTo>
                  <a:pt x="1046" y="1507"/>
                  <a:pt x="1028" y="1529"/>
                  <a:pt x="1005" y="1545"/>
                </a:cubicBezTo>
                <a:cubicBezTo>
                  <a:pt x="1014" y="1545"/>
                  <a:pt x="1023" y="1545"/>
                  <a:pt x="1032" y="1545"/>
                </a:cubicBezTo>
                <a:cubicBezTo>
                  <a:pt x="1079" y="1544"/>
                  <a:pt x="1128" y="1541"/>
                  <a:pt x="1165" y="1515"/>
                </a:cubicBezTo>
                <a:cubicBezTo>
                  <a:pt x="1200" y="1491"/>
                  <a:pt x="1220" y="1450"/>
                  <a:pt x="1238" y="1413"/>
                </a:cubicBezTo>
                <a:cubicBezTo>
                  <a:pt x="1270" y="1346"/>
                  <a:pt x="1302" y="1278"/>
                  <a:pt x="1332" y="1210"/>
                </a:cubicBezTo>
                <a:cubicBezTo>
                  <a:pt x="1327" y="1216"/>
                  <a:pt x="1321" y="1223"/>
                  <a:pt x="1315" y="1229"/>
                </a:cubicBezTo>
                <a:cubicBezTo>
                  <a:pt x="1272" y="1272"/>
                  <a:pt x="1231" y="1290"/>
                  <a:pt x="1192" y="1282"/>
                </a:cubicBezTo>
                <a:cubicBezTo>
                  <a:pt x="1159" y="1275"/>
                  <a:pt x="1137" y="1252"/>
                  <a:pt x="1117" y="1227"/>
                </a:cubicBezTo>
                <a:cubicBezTo>
                  <a:pt x="1109" y="1234"/>
                  <a:pt x="1100" y="1240"/>
                  <a:pt x="1090" y="1246"/>
                </a:cubicBezTo>
                <a:cubicBezTo>
                  <a:pt x="1087" y="1251"/>
                  <a:pt x="1084" y="1256"/>
                  <a:pt x="1081" y="1261"/>
                </a:cubicBezTo>
                <a:cubicBezTo>
                  <a:pt x="1080" y="1262"/>
                  <a:pt x="1079" y="1263"/>
                  <a:pt x="1078" y="1264"/>
                </a:cubicBezTo>
                <a:moveTo>
                  <a:pt x="970" y="1573"/>
                </a:moveTo>
                <a:cubicBezTo>
                  <a:pt x="772" y="1573"/>
                  <a:pt x="574" y="1554"/>
                  <a:pt x="379" y="1517"/>
                </a:cubicBezTo>
                <a:cubicBezTo>
                  <a:pt x="330" y="1507"/>
                  <a:pt x="278" y="1495"/>
                  <a:pt x="238" y="1464"/>
                </a:cubicBezTo>
                <a:cubicBezTo>
                  <a:pt x="159" y="1402"/>
                  <a:pt x="151" y="1290"/>
                  <a:pt x="184" y="1207"/>
                </a:cubicBezTo>
                <a:cubicBezTo>
                  <a:pt x="117" y="1136"/>
                  <a:pt x="73" y="1049"/>
                  <a:pt x="58" y="960"/>
                </a:cubicBezTo>
                <a:cubicBezTo>
                  <a:pt x="15" y="895"/>
                  <a:pt x="-5" y="819"/>
                  <a:pt x="2" y="747"/>
                </a:cubicBezTo>
                <a:cubicBezTo>
                  <a:pt x="11" y="653"/>
                  <a:pt x="62" y="566"/>
                  <a:pt x="144" y="501"/>
                </a:cubicBezTo>
                <a:cubicBezTo>
                  <a:pt x="151" y="495"/>
                  <a:pt x="158" y="490"/>
                  <a:pt x="165" y="485"/>
                </a:cubicBezTo>
                <a:cubicBezTo>
                  <a:pt x="163" y="474"/>
                  <a:pt x="161" y="461"/>
                  <a:pt x="161" y="449"/>
                </a:cubicBezTo>
                <a:cubicBezTo>
                  <a:pt x="159" y="367"/>
                  <a:pt x="201" y="282"/>
                  <a:pt x="266" y="237"/>
                </a:cubicBezTo>
                <a:cubicBezTo>
                  <a:pt x="345" y="181"/>
                  <a:pt x="450" y="162"/>
                  <a:pt x="587" y="177"/>
                </a:cubicBezTo>
                <a:cubicBezTo>
                  <a:pt x="635" y="109"/>
                  <a:pt x="707" y="55"/>
                  <a:pt x="795" y="25"/>
                </a:cubicBezTo>
                <a:cubicBezTo>
                  <a:pt x="913" y="-16"/>
                  <a:pt x="1036" y="-6"/>
                  <a:pt x="1132" y="51"/>
                </a:cubicBezTo>
                <a:cubicBezTo>
                  <a:pt x="1138" y="55"/>
                  <a:pt x="1141" y="63"/>
                  <a:pt x="1137" y="70"/>
                </a:cubicBezTo>
                <a:cubicBezTo>
                  <a:pt x="1123" y="97"/>
                  <a:pt x="1109" y="124"/>
                  <a:pt x="1096" y="152"/>
                </a:cubicBezTo>
                <a:cubicBezTo>
                  <a:pt x="1119" y="161"/>
                  <a:pt x="1138" y="176"/>
                  <a:pt x="1157" y="190"/>
                </a:cubicBezTo>
                <a:cubicBezTo>
                  <a:pt x="1168" y="199"/>
                  <a:pt x="1180" y="208"/>
                  <a:pt x="1191" y="215"/>
                </a:cubicBezTo>
                <a:cubicBezTo>
                  <a:pt x="1226" y="214"/>
                  <a:pt x="1260" y="222"/>
                  <a:pt x="1292" y="231"/>
                </a:cubicBezTo>
                <a:cubicBezTo>
                  <a:pt x="1503" y="290"/>
                  <a:pt x="1776" y="411"/>
                  <a:pt x="1871" y="656"/>
                </a:cubicBezTo>
                <a:cubicBezTo>
                  <a:pt x="1886" y="693"/>
                  <a:pt x="1890" y="749"/>
                  <a:pt x="1867" y="786"/>
                </a:cubicBezTo>
                <a:cubicBezTo>
                  <a:pt x="1855" y="805"/>
                  <a:pt x="1837" y="816"/>
                  <a:pt x="1815" y="818"/>
                </a:cubicBezTo>
                <a:cubicBezTo>
                  <a:pt x="1786" y="821"/>
                  <a:pt x="1761" y="804"/>
                  <a:pt x="1739" y="790"/>
                </a:cubicBezTo>
                <a:lnTo>
                  <a:pt x="1736" y="788"/>
                </a:lnTo>
                <a:cubicBezTo>
                  <a:pt x="1660" y="739"/>
                  <a:pt x="1573" y="711"/>
                  <a:pt x="1483" y="702"/>
                </a:cubicBezTo>
                <a:cubicBezTo>
                  <a:pt x="1483" y="739"/>
                  <a:pt x="1481" y="773"/>
                  <a:pt x="1477" y="807"/>
                </a:cubicBezTo>
                <a:cubicBezTo>
                  <a:pt x="1454" y="1028"/>
                  <a:pt x="1357" y="1230"/>
                  <a:pt x="1263" y="1425"/>
                </a:cubicBezTo>
                <a:cubicBezTo>
                  <a:pt x="1245" y="1463"/>
                  <a:pt x="1223" y="1510"/>
                  <a:pt x="1181" y="1539"/>
                </a:cubicBezTo>
                <a:cubicBezTo>
                  <a:pt x="1138" y="1568"/>
                  <a:pt x="1084" y="1572"/>
                  <a:pt x="1032" y="1573"/>
                </a:cubicBezTo>
                <a:cubicBezTo>
                  <a:pt x="1012" y="1573"/>
                  <a:pt x="991" y="1573"/>
                  <a:pt x="970" y="1573"/>
                </a:cubicBezTo>
                <a:close/>
              </a:path>
            </a:pathLst>
          </a:custGeom>
          <a:solidFill>
            <a:srgbClr val="795348"/>
          </a:solidFill>
          <a:ln w="9525" cap="flat" cmpd="sng">
            <a:solidFill>
              <a:srgbClr val="7953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532;p41">
            <a:extLst>
              <a:ext uri="{FF2B5EF4-FFF2-40B4-BE49-F238E27FC236}">
                <a16:creationId xmlns:a16="http://schemas.microsoft.com/office/drawing/2014/main" id="{A01471EB-CB4D-7D3F-615B-EF7B904E070A}"/>
              </a:ext>
            </a:extLst>
          </p:cNvPr>
          <p:cNvSpPr/>
          <p:nvPr/>
        </p:nvSpPr>
        <p:spPr>
          <a:xfrm rot="752506">
            <a:off x="7445600" y="1503000"/>
            <a:ext cx="664197" cy="362384"/>
          </a:xfrm>
          <a:custGeom>
            <a:avLst/>
            <a:gdLst/>
            <a:ahLst/>
            <a:cxnLst/>
            <a:rect l="l" t="t" r="r" b="b"/>
            <a:pathLst>
              <a:path w="818" h="450" extrusionOk="0">
                <a:moveTo>
                  <a:pt x="493" y="139"/>
                </a:moveTo>
                <a:cubicBezTo>
                  <a:pt x="525" y="84"/>
                  <a:pt x="508" y="29"/>
                  <a:pt x="469" y="0"/>
                </a:cubicBezTo>
                <a:lnTo>
                  <a:pt x="634" y="0"/>
                </a:lnTo>
                <a:lnTo>
                  <a:pt x="634" y="168"/>
                </a:lnTo>
                <a:cubicBezTo>
                  <a:pt x="662" y="127"/>
                  <a:pt x="719" y="108"/>
                  <a:pt x="776" y="141"/>
                </a:cubicBezTo>
                <a:cubicBezTo>
                  <a:pt x="786" y="147"/>
                  <a:pt x="795" y="156"/>
                  <a:pt x="801" y="166"/>
                </a:cubicBezTo>
                <a:cubicBezTo>
                  <a:pt x="847" y="245"/>
                  <a:pt x="792" y="325"/>
                  <a:pt x="717" y="325"/>
                </a:cubicBezTo>
                <a:cubicBezTo>
                  <a:pt x="683" y="325"/>
                  <a:pt x="652" y="308"/>
                  <a:pt x="634" y="281"/>
                </a:cubicBezTo>
                <a:lnTo>
                  <a:pt x="634" y="450"/>
                </a:lnTo>
                <a:lnTo>
                  <a:pt x="469" y="450"/>
                </a:lnTo>
                <a:cubicBezTo>
                  <a:pt x="508" y="421"/>
                  <a:pt x="525" y="366"/>
                  <a:pt x="493" y="311"/>
                </a:cubicBezTo>
                <a:cubicBezTo>
                  <a:pt x="487" y="301"/>
                  <a:pt x="478" y="292"/>
                  <a:pt x="468" y="286"/>
                </a:cubicBezTo>
                <a:cubicBezTo>
                  <a:pt x="389" y="240"/>
                  <a:pt x="308" y="295"/>
                  <a:pt x="308" y="370"/>
                </a:cubicBezTo>
                <a:cubicBezTo>
                  <a:pt x="308" y="403"/>
                  <a:pt x="324" y="432"/>
                  <a:pt x="348" y="450"/>
                </a:cubicBezTo>
                <a:lnTo>
                  <a:pt x="184" y="450"/>
                </a:lnTo>
                <a:lnTo>
                  <a:pt x="184" y="281"/>
                </a:lnTo>
                <a:cubicBezTo>
                  <a:pt x="156" y="322"/>
                  <a:pt x="98" y="342"/>
                  <a:pt x="42" y="309"/>
                </a:cubicBezTo>
                <a:cubicBezTo>
                  <a:pt x="32" y="303"/>
                  <a:pt x="23" y="294"/>
                  <a:pt x="17" y="284"/>
                </a:cubicBezTo>
                <a:cubicBezTo>
                  <a:pt x="-29" y="205"/>
                  <a:pt x="26" y="124"/>
                  <a:pt x="100" y="124"/>
                </a:cubicBezTo>
                <a:cubicBezTo>
                  <a:pt x="135" y="124"/>
                  <a:pt x="166" y="142"/>
                  <a:pt x="184" y="168"/>
                </a:cubicBezTo>
                <a:lnTo>
                  <a:pt x="184" y="0"/>
                </a:lnTo>
                <a:lnTo>
                  <a:pt x="348" y="0"/>
                </a:lnTo>
                <a:cubicBezTo>
                  <a:pt x="324" y="18"/>
                  <a:pt x="308" y="47"/>
                  <a:pt x="308" y="80"/>
                </a:cubicBezTo>
                <a:cubicBezTo>
                  <a:pt x="308" y="154"/>
                  <a:pt x="389" y="210"/>
                  <a:pt x="468" y="164"/>
                </a:cubicBezTo>
                <a:cubicBezTo>
                  <a:pt x="478" y="158"/>
                  <a:pt x="487" y="149"/>
                  <a:pt x="493" y="139"/>
                </a:cubicBezTo>
                <a:close/>
              </a:path>
            </a:pathLst>
          </a:custGeom>
          <a:solidFill>
            <a:srgbClr val="83ACC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533;p41">
            <a:extLst>
              <a:ext uri="{FF2B5EF4-FFF2-40B4-BE49-F238E27FC236}">
                <a16:creationId xmlns:a16="http://schemas.microsoft.com/office/drawing/2014/main" id="{5258536B-2B98-40B1-A16F-100642C689E5}"/>
              </a:ext>
            </a:extLst>
          </p:cNvPr>
          <p:cNvSpPr/>
          <p:nvPr/>
        </p:nvSpPr>
        <p:spPr>
          <a:xfrm rot="3914229">
            <a:off x="6500475" y="1027348"/>
            <a:ext cx="778438" cy="431708"/>
          </a:xfrm>
          <a:custGeom>
            <a:avLst/>
            <a:gdLst/>
            <a:ahLst/>
            <a:cxnLst/>
            <a:rect l="l" t="t" r="r" b="b"/>
            <a:pathLst>
              <a:path w="818" h="450" extrusionOk="0">
                <a:moveTo>
                  <a:pt x="493" y="139"/>
                </a:moveTo>
                <a:cubicBezTo>
                  <a:pt x="525" y="84"/>
                  <a:pt x="508" y="29"/>
                  <a:pt x="469" y="0"/>
                </a:cubicBezTo>
                <a:lnTo>
                  <a:pt x="634" y="0"/>
                </a:lnTo>
                <a:lnTo>
                  <a:pt x="634" y="168"/>
                </a:lnTo>
                <a:cubicBezTo>
                  <a:pt x="662" y="127"/>
                  <a:pt x="719" y="108"/>
                  <a:pt x="776" y="141"/>
                </a:cubicBezTo>
                <a:cubicBezTo>
                  <a:pt x="786" y="147"/>
                  <a:pt x="795" y="156"/>
                  <a:pt x="801" y="166"/>
                </a:cubicBezTo>
                <a:cubicBezTo>
                  <a:pt x="847" y="245"/>
                  <a:pt x="792" y="325"/>
                  <a:pt x="717" y="325"/>
                </a:cubicBezTo>
                <a:cubicBezTo>
                  <a:pt x="683" y="325"/>
                  <a:pt x="652" y="308"/>
                  <a:pt x="634" y="281"/>
                </a:cubicBezTo>
                <a:lnTo>
                  <a:pt x="634" y="450"/>
                </a:lnTo>
                <a:lnTo>
                  <a:pt x="469" y="450"/>
                </a:lnTo>
                <a:cubicBezTo>
                  <a:pt x="508" y="421"/>
                  <a:pt x="525" y="366"/>
                  <a:pt x="493" y="311"/>
                </a:cubicBezTo>
                <a:cubicBezTo>
                  <a:pt x="487" y="301"/>
                  <a:pt x="478" y="292"/>
                  <a:pt x="468" y="286"/>
                </a:cubicBezTo>
                <a:cubicBezTo>
                  <a:pt x="389" y="240"/>
                  <a:pt x="308" y="295"/>
                  <a:pt x="308" y="370"/>
                </a:cubicBezTo>
                <a:cubicBezTo>
                  <a:pt x="308" y="403"/>
                  <a:pt x="324" y="432"/>
                  <a:pt x="348" y="450"/>
                </a:cubicBezTo>
                <a:lnTo>
                  <a:pt x="184" y="450"/>
                </a:lnTo>
                <a:lnTo>
                  <a:pt x="184" y="281"/>
                </a:lnTo>
                <a:cubicBezTo>
                  <a:pt x="156" y="322"/>
                  <a:pt x="98" y="342"/>
                  <a:pt x="42" y="309"/>
                </a:cubicBezTo>
                <a:cubicBezTo>
                  <a:pt x="32" y="303"/>
                  <a:pt x="23" y="294"/>
                  <a:pt x="17" y="284"/>
                </a:cubicBezTo>
                <a:cubicBezTo>
                  <a:pt x="-29" y="205"/>
                  <a:pt x="26" y="124"/>
                  <a:pt x="100" y="124"/>
                </a:cubicBezTo>
                <a:cubicBezTo>
                  <a:pt x="135" y="124"/>
                  <a:pt x="166" y="142"/>
                  <a:pt x="184" y="168"/>
                </a:cubicBezTo>
                <a:lnTo>
                  <a:pt x="184" y="0"/>
                </a:lnTo>
                <a:lnTo>
                  <a:pt x="348" y="0"/>
                </a:lnTo>
                <a:cubicBezTo>
                  <a:pt x="324" y="18"/>
                  <a:pt x="308" y="47"/>
                  <a:pt x="308" y="80"/>
                </a:cubicBezTo>
                <a:cubicBezTo>
                  <a:pt x="308" y="154"/>
                  <a:pt x="389" y="210"/>
                  <a:pt x="468" y="164"/>
                </a:cubicBezTo>
                <a:cubicBezTo>
                  <a:pt x="478" y="158"/>
                  <a:pt x="487" y="149"/>
                  <a:pt x="493" y="139"/>
                </a:cubicBezTo>
                <a:close/>
              </a:path>
            </a:pathLst>
          </a:custGeom>
          <a:solidFill>
            <a:srgbClr val="83ACC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F165A-3907-1009-C9ED-6E063531383B}"/>
              </a:ext>
            </a:extLst>
          </p:cNvPr>
          <p:cNvSpPr txBox="1"/>
          <p:nvPr/>
        </p:nvSpPr>
        <p:spPr>
          <a:xfrm>
            <a:off x="777695" y="1137648"/>
            <a:ext cx="14978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Deep Learning</a:t>
            </a:r>
          </a:p>
        </p:txBody>
      </p:sp>
      <p:pic>
        <p:nvPicPr>
          <p:cNvPr id="6" name="Picture 5" descr="A diagram of a diagram of a computer hardware&#10;&#10;Description automatically generated with medium confidence">
            <a:extLst>
              <a:ext uri="{FF2B5EF4-FFF2-40B4-BE49-F238E27FC236}">
                <a16:creationId xmlns:a16="http://schemas.microsoft.com/office/drawing/2014/main" id="{8B7CE9D3-442C-B286-88B0-CA98C62101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14"/>
          <a:stretch/>
        </p:blipFill>
        <p:spPr>
          <a:xfrm>
            <a:off x="936355" y="2644307"/>
            <a:ext cx="1082207" cy="741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72D33A-116D-BBEF-C2E5-51EFC6E54375}"/>
              </a:ext>
            </a:extLst>
          </p:cNvPr>
          <p:cNvSpPr txBox="1"/>
          <p:nvPr/>
        </p:nvSpPr>
        <p:spPr>
          <a:xfrm>
            <a:off x="992776" y="2088528"/>
            <a:ext cx="969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u="sng" dirty="0"/>
              <a:t>Bi-LSTM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C1DC56C-3C38-A35F-8A36-F2E7A12F2E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900" y="2535305"/>
            <a:ext cx="902301" cy="9023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13AAB2-EBF9-A500-1B06-1F43B358B2AE}"/>
              </a:ext>
            </a:extLst>
          </p:cNvPr>
          <p:cNvSpPr txBox="1"/>
          <p:nvPr/>
        </p:nvSpPr>
        <p:spPr>
          <a:xfrm>
            <a:off x="3485582" y="2088528"/>
            <a:ext cx="726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u="sng" dirty="0"/>
              <a:t>RNN</a:t>
            </a:r>
          </a:p>
        </p:txBody>
      </p:sp>
    </p:spTree>
    <p:extLst>
      <p:ext uri="{BB962C8B-B14F-4D97-AF65-F5344CB8AC3E}">
        <p14:creationId xmlns:p14="http://schemas.microsoft.com/office/powerpoint/2010/main" val="266412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0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8">
          <a:extLst>
            <a:ext uri="{FF2B5EF4-FFF2-40B4-BE49-F238E27FC236}">
              <a16:creationId xmlns:a16="http://schemas.microsoft.com/office/drawing/2014/main" id="{EE1D633A-0A9E-E28C-C671-67DC8B877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">
            <a:extLst>
              <a:ext uri="{FF2B5EF4-FFF2-40B4-BE49-F238E27FC236}">
                <a16:creationId xmlns:a16="http://schemas.microsoft.com/office/drawing/2014/main" id="{B459CDB7-2CDE-4D07-881E-9C5855DF9B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30699" y="3622550"/>
            <a:ext cx="5208526" cy="9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Results</a:t>
            </a:r>
            <a:endParaRPr sz="4400" dirty="0"/>
          </a:p>
        </p:txBody>
      </p:sp>
      <p:sp>
        <p:nvSpPr>
          <p:cNvPr id="400" name="Google Shape;400;p35">
            <a:extLst>
              <a:ext uri="{FF2B5EF4-FFF2-40B4-BE49-F238E27FC236}">
                <a16:creationId xmlns:a16="http://schemas.microsoft.com/office/drawing/2014/main" id="{8218984A-33E8-C210-DE4D-1B6281C4F09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30700" y="2448750"/>
            <a:ext cx="111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402" name="Google Shape;402;p35">
            <a:extLst>
              <a:ext uri="{FF2B5EF4-FFF2-40B4-BE49-F238E27FC236}">
                <a16:creationId xmlns:a16="http://schemas.microsoft.com/office/drawing/2014/main" id="{427E6E9C-5C4E-F687-CFFE-A921F3E0DD96}"/>
              </a:ext>
            </a:extLst>
          </p:cNvPr>
          <p:cNvCxnSpPr/>
          <p:nvPr/>
        </p:nvCxnSpPr>
        <p:spPr>
          <a:xfrm>
            <a:off x="3855100" y="3488900"/>
            <a:ext cx="457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3" name="Google Shape;403;p35">
            <a:extLst>
              <a:ext uri="{FF2B5EF4-FFF2-40B4-BE49-F238E27FC236}">
                <a16:creationId xmlns:a16="http://schemas.microsoft.com/office/drawing/2014/main" id="{5E119564-7A94-9B9E-AB64-35F03C6D39CD}"/>
              </a:ext>
            </a:extLst>
          </p:cNvPr>
          <p:cNvSpPr/>
          <p:nvPr/>
        </p:nvSpPr>
        <p:spPr>
          <a:xfrm>
            <a:off x="6797069" y="840268"/>
            <a:ext cx="1317250" cy="724587"/>
          </a:xfrm>
          <a:custGeom>
            <a:avLst/>
            <a:gdLst/>
            <a:ahLst/>
            <a:cxnLst/>
            <a:rect l="l" t="t" r="r" b="b"/>
            <a:pathLst>
              <a:path w="818" h="450" extrusionOk="0">
                <a:moveTo>
                  <a:pt x="493" y="139"/>
                </a:moveTo>
                <a:cubicBezTo>
                  <a:pt x="525" y="84"/>
                  <a:pt x="508" y="29"/>
                  <a:pt x="469" y="0"/>
                </a:cubicBezTo>
                <a:lnTo>
                  <a:pt x="634" y="0"/>
                </a:lnTo>
                <a:lnTo>
                  <a:pt x="634" y="168"/>
                </a:lnTo>
                <a:cubicBezTo>
                  <a:pt x="662" y="127"/>
                  <a:pt x="719" y="108"/>
                  <a:pt x="776" y="141"/>
                </a:cubicBezTo>
                <a:cubicBezTo>
                  <a:pt x="786" y="147"/>
                  <a:pt x="795" y="156"/>
                  <a:pt x="801" y="166"/>
                </a:cubicBezTo>
                <a:cubicBezTo>
                  <a:pt x="847" y="245"/>
                  <a:pt x="792" y="325"/>
                  <a:pt x="717" y="325"/>
                </a:cubicBezTo>
                <a:cubicBezTo>
                  <a:pt x="683" y="325"/>
                  <a:pt x="652" y="308"/>
                  <a:pt x="634" y="281"/>
                </a:cubicBezTo>
                <a:lnTo>
                  <a:pt x="634" y="450"/>
                </a:lnTo>
                <a:lnTo>
                  <a:pt x="469" y="450"/>
                </a:lnTo>
                <a:cubicBezTo>
                  <a:pt x="508" y="421"/>
                  <a:pt x="525" y="366"/>
                  <a:pt x="493" y="311"/>
                </a:cubicBezTo>
                <a:cubicBezTo>
                  <a:pt x="487" y="301"/>
                  <a:pt x="478" y="292"/>
                  <a:pt x="468" y="286"/>
                </a:cubicBezTo>
                <a:cubicBezTo>
                  <a:pt x="389" y="240"/>
                  <a:pt x="308" y="295"/>
                  <a:pt x="308" y="370"/>
                </a:cubicBezTo>
                <a:cubicBezTo>
                  <a:pt x="308" y="403"/>
                  <a:pt x="324" y="432"/>
                  <a:pt x="348" y="450"/>
                </a:cubicBezTo>
                <a:lnTo>
                  <a:pt x="184" y="450"/>
                </a:lnTo>
                <a:lnTo>
                  <a:pt x="184" y="281"/>
                </a:lnTo>
                <a:cubicBezTo>
                  <a:pt x="156" y="322"/>
                  <a:pt x="98" y="342"/>
                  <a:pt x="42" y="309"/>
                </a:cubicBezTo>
                <a:cubicBezTo>
                  <a:pt x="32" y="303"/>
                  <a:pt x="23" y="294"/>
                  <a:pt x="17" y="284"/>
                </a:cubicBezTo>
                <a:cubicBezTo>
                  <a:pt x="-29" y="205"/>
                  <a:pt x="26" y="124"/>
                  <a:pt x="100" y="124"/>
                </a:cubicBezTo>
                <a:cubicBezTo>
                  <a:pt x="135" y="124"/>
                  <a:pt x="166" y="142"/>
                  <a:pt x="184" y="168"/>
                </a:cubicBezTo>
                <a:lnTo>
                  <a:pt x="184" y="0"/>
                </a:lnTo>
                <a:lnTo>
                  <a:pt x="348" y="0"/>
                </a:lnTo>
                <a:cubicBezTo>
                  <a:pt x="324" y="18"/>
                  <a:pt x="308" y="47"/>
                  <a:pt x="308" y="80"/>
                </a:cubicBezTo>
                <a:cubicBezTo>
                  <a:pt x="308" y="154"/>
                  <a:pt x="389" y="210"/>
                  <a:pt x="468" y="164"/>
                </a:cubicBezTo>
                <a:cubicBezTo>
                  <a:pt x="478" y="158"/>
                  <a:pt x="487" y="149"/>
                  <a:pt x="493" y="13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 descr="A red and grey logo&#10;&#10;Description automatically generated">
            <a:extLst>
              <a:ext uri="{FF2B5EF4-FFF2-40B4-BE49-F238E27FC236}">
                <a16:creationId xmlns:a16="http://schemas.microsoft.com/office/drawing/2014/main" id="{6C682BCD-2D4E-12EF-1C5E-2BF97DB00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070" y="2120312"/>
            <a:ext cx="1362466" cy="13685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9358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Evaluation Table</a:t>
            </a:r>
            <a:endParaRPr dirty="0"/>
          </a:p>
        </p:txBody>
      </p:sp>
      <p:graphicFrame>
        <p:nvGraphicFramePr>
          <p:cNvPr id="599" name="Google Shape;599;p45"/>
          <p:cNvGraphicFramePr/>
          <p:nvPr>
            <p:extLst>
              <p:ext uri="{D42A27DB-BD31-4B8C-83A1-F6EECF244321}">
                <p14:modId xmlns:p14="http://schemas.microsoft.com/office/powerpoint/2010/main" val="2627457062"/>
              </p:ext>
            </p:extLst>
          </p:nvPr>
        </p:nvGraphicFramePr>
        <p:xfrm>
          <a:off x="1320038" y="1275910"/>
          <a:ext cx="6366550" cy="2823750"/>
        </p:xfrm>
        <a:graphic>
          <a:graphicData uri="http://schemas.openxmlformats.org/drawingml/2006/table">
            <a:tbl>
              <a:tblPr>
                <a:noFill/>
                <a:tableStyleId>{5B343405-88F3-44C6-BCB5-BC150A02DEAF}</a:tableStyleId>
              </a:tblPr>
              <a:tblGrid>
                <a:gridCol w="1985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0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dk1"/>
                        </a:solidFill>
                        <a:latin typeface="Martel Sans"/>
                        <a:ea typeface="Martel Sans"/>
                        <a:cs typeface="Martel Sans"/>
                        <a:sym typeface="Martel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solidFill>
                            <a:schemeClr val="dk1"/>
                          </a:solidFill>
                          <a:latin typeface="Martel Sans"/>
                          <a:ea typeface="Martel Sans"/>
                          <a:cs typeface="Martel Sans"/>
                          <a:sym typeface="Martel Sans"/>
                        </a:rPr>
                        <a:t>Precision</a:t>
                      </a:r>
                      <a:endParaRPr sz="1600" b="1" dirty="0">
                        <a:solidFill>
                          <a:schemeClr val="dk1"/>
                        </a:solidFill>
                        <a:latin typeface="Martel Sans"/>
                        <a:ea typeface="Martel Sans"/>
                        <a:cs typeface="Martel Sans"/>
                        <a:sym typeface="Martel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solidFill>
                            <a:schemeClr val="dk1"/>
                          </a:solidFill>
                          <a:latin typeface="Martel Sans"/>
                          <a:ea typeface="Martel Sans"/>
                          <a:cs typeface="Martel Sans"/>
                          <a:sym typeface="Martel Sans"/>
                        </a:rPr>
                        <a:t>Recall</a:t>
                      </a:r>
                      <a:endParaRPr sz="1600" b="1" dirty="0">
                        <a:solidFill>
                          <a:schemeClr val="dk1"/>
                        </a:solidFill>
                        <a:latin typeface="Martel Sans"/>
                        <a:ea typeface="Martel Sans"/>
                        <a:cs typeface="Martel Sans"/>
                        <a:sym typeface="Martel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 b="1" dirty="0">
                          <a:solidFill>
                            <a:schemeClr val="dk1"/>
                          </a:solidFill>
                          <a:latin typeface="Martel Sans"/>
                          <a:ea typeface="Martel Sans"/>
                          <a:cs typeface="Martel Sans"/>
                          <a:sym typeface="Martel Sans"/>
                        </a:rPr>
                        <a:t>F1 Score</a:t>
                      </a:r>
                      <a:endParaRPr sz="1600" b="1" dirty="0">
                        <a:solidFill>
                          <a:schemeClr val="dk1"/>
                        </a:solidFill>
                        <a:latin typeface="Martel Sans"/>
                        <a:ea typeface="Martel Sans"/>
                        <a:cs typeface="Martel Sans"/>
                        <a:sym typeface="Martel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solidFill>
                            <a:schemeClr val="dk1"/>
                          </a:solidFill>
                          <a:latin typeface="Martel Sans"/>
                          <a:ea typeface="Martel Sans"/>
                          <a:cs typeface="Martel Sans"/>
                          <a:sym typeface="Martel Sans"/>
                        </a:rPr>
                        <a:t>Accuracy</a:t>
                      </a:r>
                      <a:endParaRPr sz="1600" b="1" dirty="0">
                        <a:solidFill>
                          <a:schemeClr val="dk1"/>
                        </a:solidFill>
                        <a:latin typeface="Martel Sans"/>
                        <a:ea typeface="Martel Sans"/>
                        <a:cs typeface="Martel Sans"/>
                        <a:sym typeface="Martel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Martel Sans"/>
                          <a:ea typeface="Martel Sans"/>
                          <a:cs typeface="Martel Sans"/>
                          <a:sym typeface="Martel Sans"/>
                        </a:rPr>
                        <a:t>Deep Learning</a:t>
                      </a:r>
                      <a:endParaRPr b="1" dirty="0">
                        <a:solidFill>
                          <a:schemeClr val="dk1"/>
                        </a:solidFill>
                        <a:latin typeface="Martel Sans"/>
                        <a:ea typeface="Martel Sans"/>
                        <a:cs typeface="Martel Sans"/>
                        <a:sym typeface="Martel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0.903</a:t>
                      </a:r>
                      <a:endParaRPr sz="12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0.964</a:t>
                      </a:r>
                      <a:endParaRPr sz="12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0.933</a:t>
                      </a:r>
                      <a:endParaRPr sz="12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0.930</a:t>
                      </a:r>
                      <a:endParaRPr sz="12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 dirty="0">
                          <a:solidFill>
                            <a:schemeClr val="dk1"/>
                          </a:solidFill>
                          <a:latin typeface="Martel Sans"/>
                          <a:ea typeface="Martel Sans"/>
                          <a:cs typeface="Martel Sans"/>
                          <a:sym typeface="Martel Sans"/>
                        </a:rPr>
                        <a:t>Logistic Regression</a:t>
                      </a:r>
                      <a:endParaRPr b="1" dirty="0">
                        <a:solidFill>
                          <a:schemeClr val="dk1"/>
                        </a:solidFill>
                        <a:latin typeface="Martel Sans"/>
                        <a:ea typeface="Martel Sans"/>
                        <a:cs typeface="Martel Sans"/>
                        <a:sym typeface="Martel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0.9452</a:t>
                      </a:r>
                      <a:endParaRPr sz="12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0.9188</a:t>
                      </a:r>
                      <a:endParaRPr sz="12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0.9318</a:t>
                      </a:r>
                      <a:endParaRPr sz="12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0.9325</a:t>
                      </a:r>
                      <a:endParaRPr sz="12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Martel Sans"/>
                          <a:ea typeface="Martel Sans"/>
                          <a:cs typeface="Martel Sans"/>
                          <a:sym typeface="Martel Sans"/>
                        </a:rPr>
                        <a:t>KNN</a:t>
                      </a:r>
                      <a:endParaRPr b="1" dirty="0">
                        <a:solidFill>
                          <a:schemeClr val="dk1"/>
                        </a:solidFill>
                        <a:latin typeface="Martel Sans"/>
                        <a:ea typeface="Martel Sans"/>
                        <a:cs typeface="Martel Sans"/>
                        <a:sym typeface="Martel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0.9165</a:t>
                      </a:r>
                      <a:endParaRPr sz="12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0.8272</a:t>
                      </a:r>
                      <a:endParaRPr sz="12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0.8696</a:t>
                      </a:r>
                      <a:endParaRPr sz="12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0.8754</a:t>
                      </a:r>
                      <a:endParaRPr sz="12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 dirty="0">
                          <a:solidFill>
                            <a:schemeClr val="dk1"/>
                          </a:solidFill>
                          <a:latin typeface="Martel Sans"/>
                          <a:ea typeface="Martel Sans"/>
                          <a:cs typeface="Martel Sans"/>
                          <a:sym typeface="Martel Sans"/>
                        </a:rPr>
                        <a:t>Multinomial NB</a:t>
                      </a:r>
                      <a:endParaRPr b="1" dirty="0">
                        <a:solidFill>
                          <a:schemeClr val="dk1"/>
                        </a:solidFill>
                        <a:latin typeface="Martel Sans"/>
                        <a:ea typeface="Martel Sans"/>
                        <a:cs typeface="Martel Sans"/>
                        <a:sym typeface="Martel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0.8724</a:t>
                      </a:r>
                      <a:endParaRPr sz="12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0.9502</a:t>
                      </a:r>
                      <a:endParaRPr sz="12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0.9096</a:t>
                      </a:r>
                      <a:endParaRPr sz="12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0.9052</a:t>
                      </a:r>
                      <a:endParaRPr sz="12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 dirty="0">
                          <a:solidFill>
                            <a:schemeClr val="dk1"/>
                          </a:solidFill>
                          <a:latin typeface="Martel Sans"/>
                          <a:ea typeface="Martel Sans"/>
                          <a:cs typeface="Martel Sans"/>
                          <a:sym typeface="Martel Sans"/>
                        </a:rPr>
                        <a:t>Random Forest</a:t>
                      </a:r>
                      <a:endParaRPr b="1" dirty="0">
                        <a:solidFill>
                          <a:schemeClr val="dk1"/>
                        </a:solidFill>
                        <a:latin typeface="Martel Sans"/>
                        <a:ea typeface="Martel Sans"/>
                        <a:cs typeface="Martel Sans"/>
                        <a:sym typeface="Martel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0.8965</a:t>
                      </a:r>
                      <a:endParaRPr sz="12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0.9123</a:t>
                      </a:r>
                      <a:endParaRPr sz="12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0.9043</a:t>
                      </a:r>
                      <a:endParaRPr sz="12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0.9030</a:t>
                      </a:r>
                      <a:endParaRPr sz="12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" name="Google Shape;366;p32">
            <a:extLst>
              <a:ext uri="{FF2B5EF4-FFF2-40B4-BE49-F238E27FC236}">
                <a16:creationId xmlns:a16="http://schemas.microsoft.com/office/drawing/2014/main" id="{ED921265-5BF7-449E-1D41-E99F8A0C7829}"/>
              </a:ext>
            </a:extLst>
          </p:cNvPr>
          <p:cNvCxnSpPr/>
          <p:nvPr/>
        </p:nvCxnSpPr>
        <p:spPr>
          <a:xfrm>
            <a:off x="777695" y="976820"/>
            <a:ext cx="355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2B4B0C2-F617-93CD-5608-444A28D8C459}"/>
              </a:ext>
            </a:extLst>
          </p:cNvPr>
          <p:cNvSpPr/>
          <p:nvPr/>
        </p:nvSpPr>
        <p:spPr>
          <a:xfrm>
            <a:off x="-5813034" y="719800"/>
            <a:ext cx="2793782" cy="2529766"/>
          </a:xfrm>
          <a:custGeom>
            <a:avLst/>
            <a:gdLst>
              <a:gd name="connsiteX0" fmla="*/ 0 w 1776653"/>
              <a:gd name="connsiteY0" fmla="*/ 0 h 1468179"/>
              <a:gd name="connsiteX1" fmla="*/ 197406 w 1776653"/>
              <a:gd name="connsiteY1" fmla="*/ 763329 h 1468179"/>
              <a:gd name="connsiteX2" fmla="*/ 394812 w 1776653"/>
              <a:gd name="connsiteY2" fmla="*/ 971321 h 1468179"/>
              <a:gd name="connsiteX3" fmla="*/ 592217 w 1776653"/>
              <a:gd name="connsiteY3" fmla="*/ 1045144 h 1468179"/>
              <a:gd name="connsiteX4" fmla="*/ 789623 w 1776653"/>
              <a:gd name="connsiteY4" fmla="*/ 1173927 h 1468179"/>
              <a:gd name="connsiteX5" fmla="*/ 987032 w 1776653"/>
              <a:gd name="connsiteY5" fmla="*/ 1241938 h 1468179"/>
              <a:gd name="connsiteX6" fmla="*/ 1184438 w 1776653"/>
              <a:gd name="connsiteY6" fmla="*/ 1319011 h 1468179"/>
              <a:gd name="connsiteX7" fmla="*/ 1381843 w 1776653"/>
              <a:gd name="connsiteY7" fmla="*/ 1354248 h 1468179"/>
              <a:gd name="connsiteX8" fmla="*/ 1579249 w 1776653"/>
              <a:gd name="connsiteY8" fmla="*/ 1404478 h 1468179"/>
              <a:gd name="connsiteX9" fmla="*/ 1776654 w 1776653"/>
              <a:gd name="connsiteY9" fmla="*/ 1468179 h 146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6653" h="1468179">
                <a:moveTo>
                  <a:pt x="0" y="0"/>
                </a:moveTo>
                <a:lnTo>
                  <a:pt x="197406" y="763329"/>
                </a:lnTo>
                <a:lnTo>
                  <a:pt x="394812" y="971321"/>
                </a:lnTo>
                <a:lnTo>
                  <a:pt x="592217" y="1045144"/>
                </a:lnTo>
                <a:lnTo>
                  <a:pt x="789623" y="1173927"/>
                </a:lnTo>
                <a:lnTo>
                  <a:pt x="987032" y="1241938"/>
                </a:lnTo>
                <a:lnTo>
                  <a:pt x="1184438" y="1319011"/>
                </a:lnTo>
                <a:lnTo>
                  <a:pt x="1381843" y="1354248"/>
                </a:lnTo>
                <a:lnTo>
                  <a:pt x="1579249" y="1404478"/>
                </a:lnTo>
                <a:lnTo>
                  <a:pt x="1776654" y="1468179"/>
                </a:lnTo>
              </a:path>
            </a:pathLst>
          </a:custGeom>
          <a:noFill/>
          <a:ln w="6633" cap="sq">
            <a:solidFill>
              <a:srgbClr val="1F77B4"/>
            </a:solidFill>
            <a:prstDash val="solid"/>
            <a:round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5" name="Graphic 9">
            <a:extLst>
              <a:ext uri="{FF2B5EF4-FFF2-40B4-BE49-F238E27FC236}">
                <a16:creationId xmlns:a16="http://schemas.microsoft.com/office/drawing/2014/main" id="{4A8CA01C-33B3-C72C-B08A-AE5A9E4FC7CE}"/>
              </a:ext>
            </a:extLst>
          </p:cNvPr>
          <p:cNvGrpSpPr/>
          <p:nvPr/>
        </p:nvGrpSpPr>
        <p:grpSpPr>
          <a:xfrm>
            <a:off x="711539" y="-3684212"/>
            <a:ext cx="2835576" cy="2575560"/>
            <a:chOff x="924226" y="1377164"/>
            <a:chExt cx="1803231" cy="1494756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6A13B53-1596-69A6-F08F-E4CB092D51DC}"/>
                </a:ext>
              </a:extLst>
            </p:cNvPr>
            <p:cNvSpPr/>
            <p:nvPr/>
          </p:nvSpPr>
          <p:spPr>
            <a:xfrm>
              <a:off x="924226" y="1377164"/>
              <a:ext cx="26577" cy="26577"/>
            </a:xfrm>
            <a:custGeom>
              <a:avLst/>
              <a:gdLst>
                <a:gd name="connsiteX0" fmla="*/ 13369 w 26577"/>
                <a:gd name="connsiteY0" fmla="*/ 26619 h 26577"/>
                <a:gd name="connsiteX1" fmla="*/ 22766 w 26577"/>
                <a:gd name="connsiteY1" fmla="*/ 22727 h 26577"/>
                <a:gd name="connsiteX2" fmla="*/ 26658 w 26577"/>
                <a:gd name="connsiteY2" fmla="*/ 13331 h 26577"/>
                <a:gd name="connsiteX3" fmla="*/ 22766 w 26577"/>
                <a:gd name="connsiteY3" fmla="*/ 3934 h 26577"/>
                <a:gd name="connsiteX4" fmla="*/ 13369 w 26577"/>
                <a:gd name="connsiteY4" fmla="*/ 42 h 26577"/>
                <a:gd name="connsiteX5" fmla="*/ 3973 w 26577"/>
                <a:gd name="connsiteY5" fmla="*/ 3934 h 26577"/>
                <a:gd name="connsiteX6" fmla="*/ 81 w 26577"/>
                <a:gd name="connsiteY6" fmla="*/ 13331 h 26577"/>
                <a:gd name="connsiteX7" fmla="*/ 3973 w 26577"/>
                <a:gd name="connsiteY7" fmla="*/ 22727 h 26577"/>
                <a:gd name="connsiteX8" fmla="*/ 13369 w 26577"/>
                <a:gd name="connsiteY8" fmla="*/ 26619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3369" y="26619"/>
                  </a:moveTo>
                  <a:cubicBezTo>
                    <a:pt x="16893" y="26619"/>
                    <a:pt x="20274" y="25219"/>
                    <a:pt x="22766" y="22727"/>
                  </a:cubicBezTo>
                  <a:cubicBezTo>
                    <a:pt x="25258" y="20235"/>
                    <a:pt x="26658" y="16855"/>
                    <a:pt x="26658" y="13331"/>
                  </a:cubicBezTo>
                  <a:cubicBezTo>
                    <a:pt x="26658" y="9806"/>
                    <a:pt x="25258" y="6426"/>
                    <a:pt x="22766" y="3934"/>
                  </a:cubicBezTo>
                  <a:cubicBezTo>
                    <a:pt x="20274" y="1442"/>
                    <a:pt x="16893" y="42"/>
                    <a:pt x="13369" y="42"/>
                  </a:cubicBezTo>
                  <a:cubicBezTo>
                    <a:pt x="9845" y="42"/>
                    <a:pt x="6465" y="1442"/>
                    <a:pt x="3973" y="3934"/>
                  </a:cubicBezTo>
                  <a:cubicBezTo>
                    <a:pt x="1481" y="6426"/>
                    <a:pt x="81" y="9806"/>
                    <a:pt x="81" y="13331"/>
                  </a:cubicBezTo>
                  <a:cubicBezTo>
                    <a:pt x="81" y="16855"/>
                    <a:pt x="1481" y="20235"/>
                    <a:pt x="3973" y="22727"/>
                  </a:cubicBezTo>
                  <a:cubicBezTo>
                    <a:pt x="6465" y="25219"/>
                    <a:pt x="9845" y="26619"/>
                    <a:pt x="13369" y="26619"/>
                  </a:cubicBezTo>
                  <a:close/>
                </a:path>
              </a:pathLst>
            </a:custGeom>
            <a:solidFill>
              <a:srgbClr val="1F77B4"/>
            </a:solidFill>
            <a:ln w="4422" cap="flat">
              <a:solidFill>
                <a:srgbClr val="1F77B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D540F6-BA7F-CA22-CB8D-7DAFA2322565}"/>
                </a:ext>
              </a:extLst>
            </p:cNvPr>
            <p:cNvSpPr/>
            <p:nvPr/>
          </p:nvSpPr>
          <p:spPr>
            <a:xfrm>
              <a:off x="1121632" y="2140493"/>
              <a:ext cx="26577" cy="26577"/>
            </a:xfrm>
            <a:custGeom>
              <a:avLst/>
              <a:gdLst>
                <a:gd name="connsiteX0" fmla="*/ 13414 w 26577"/>
                <a:gd name="connsiteY0" fmla="*/ 26791 h 26577"/>
                <a:gd name="connsiteX1" fmla="*/ 22810 w 26577"/>
                <a:gd name="connsiteY1" fmla="*/ 22899 h 26577"/>
                <a:gd name="connsiteX2" fmla="*/ 26702 w 26577"/>
                <a:gd name="connsiteY2" fmla="*/ 13503 h 26577"/>
                <a:gd name="connsiteX3" fmla="*/ 22810 w 26577"/>
                <a:gd name="connsiteY3" fmla="*/ 4106 h 26577"/>
                <a:gd name="connsiteX4" fmla="*/ 13414 w 26577"/>
                <a:gd name="connsiteY4" fmla="*/ 214 h 26577"/>
                <a:gd name="connsiteX5" fmla="*/ 4017 w 26577"/>
                <a:gd name="connsiteY5" fmla="*/ 4106 h 26577"/>
                <a:gd name="connsiteX6" fmla="*/ 125 w 26577"/>
                <a:gd name="connsiteY6" fmla="*/ 13503 h 26577"/>
                <a:gd name="connsiteX7" fmla="*/ 4017 w 26577"/>
                <a:gd name="connsiteY7" fmla="*/ 22899 h 26577"/>
                <a:gd name="connsiteX8" fmla="*/ 13414 w 26577"/>
                <a:gd name="connsiteY8" fmla="*/ 26791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3414" y="26791"/>
                  </a:moveTo>
                  <a:cubicBezTo>
                    <a:pt x="16938" y="26791"/>
                    <a:pt x="20318" y="25391"/>
                    <a:pt x="22810" y="22899"/>
                  </a:cubicBezTo>
                  <a:cubicBezTo>
                    <a:pt x="25302" y="20407"/>
                    <a:pt x="26702" y="17027"/>
                    <a:pt x="26702" y="13503"/>
                  </a:cubicBezTo>
                  <a:cubicBezTo>
                    <a:pt x="26702" y="9979"/>
                    <a:pt x="25302" y="6598"/>
                    <a:pt x="22810" y="4106"/>
                  </a:cubicBezTo>
                  <a:cubicBezTo>
                    <a:pt x="20318" y="1615"/>
                    <a:pt x="16938" y="214"/>
                    <a:pt x="13414" y="214"/>
                  </a:cubicBezTo>
                  <a:cubicBezTo>
                    <a:pt x="9890" y="214"/>
                    <a:pt x="6509" y="1615"/>
                    <a:pt x="4017" y="4106"/>
                  </a:cubicBezTo>
                  <a:cubicBezTo>
                    <a:pt x="1525" y="6598"/>
                    <a:pt x="125" y="9979"/>
                    <a:pt x="125" y="13503"/>
                  </a:cubicBezTo>
                  <a:cubicBezTo>
                    <a:pt x="125" y="17027"/>
                    <a:pt x="1525" y="20407"/>
                    <a:pt x="4017" y="22899"/>
                  </a:cubicBezTo>
                  <a:cubicBezTo>
                    <a:pt x="6509" y="25391"/>
                    <a:pt x="9890" y="26791"/>
                    <a:pt x="13414" y="26791"/>
                  </a:cubicBezTo>
                  <a:close/>
                </a:path>
              </a:pathLst>
            </a:custGeom>
            <a:solidFill>
              <a:srgbClr val="1F77B4"/>
            </a:solidFill>
            <a:ln w="4422" cap="flat">
              <a:solidFill>
                <a:srgbClr val="1F77B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A8C4A0E-AEA6-9B9F-EF8E-A1EB7338CD6E}"/>
                </a:ext>
              </a:extLst>
            </p:cNvPr>
            <p:cNvSpPr/>
            <p:nvPr/>
          </p:nvSpPr>
          <p:spPr>
            <a:xfrm>
              <a:off x="1319037" y="2348485"/>
              <a:ext cx="26577" cy="26577"/>
            </a:xfrm>
            <a:custGeom>
              <a:avLst/>
              <a:gdLst>
                <a:gd name="connsiteX0" fmla="*/ 13458 w 26577"/>
                <a:gd name="connsiteY0" fmla="*/ 26838 h 26577"/>
                <a:gd name="connsiteX1" fmla="*/ 22855 w 26577"/>
                <a:gd name="connsiteY1" fmla="*/ 22946 h 26577"/>
                <a:gd name="connsiteX2" fmla="*/ 26747 w 26577"/>
                <a:gd name="connsiteY2" fmla="*/ 13550 h 26577"/>
                <a:gd name="connsiteX3" fmla="*/ 22855 w 26577"/>
                <a:gd name="connsiteY3" fmla="*/ 4153 h 26577"/>
                <a:gd name="connsiteX4" fmla="*/ 13458 w 26577"/>
                <a:gd name="connsiteY4" fmla="*/ 261 h 26577"/>
                <a:gd name="connsiteX5" fmla="*/ 4062 w 26577"/>
                <a:gd name="connsiteY5" fmla="*/ 4153 h 26577"/>
                <a:gd name="connsiteX6" fmla="*/ 170 w 26577"/>
                <a:gd name="connsiteY6" fmla="*/ 13550 h 26577"/>
                <a:gd name="connsiteX7" fmla="*/ 4062 w 26577"/>
                <a:gd name="connsiteY7" fmla="*/ 22946 h 26577"/>
                <a:gd name="connsiteX8" fmla="*/ 13458 w 26577"/>
                <a:gd name="connsiteY8" fmla="*/ 26838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3458" y="26838"/>
                  </a:moveTo>
                  <a:cubicBezTo>
                    <a:pt x="16982" y="26838"/>
                    <a:pt x="20363" y="25438"/>
                    <a:pt x="22855" y="22946"/>
                  </a:cubicBezTo>
                  <a:cubicBezTo>
                    <a:pt x="25347" y="20454"/>
                    <a:pt x="26747" y="17074"/>
                    <a:pt x="26747" y="13550"/>
                  </a:cubicBezTo>
                  <a:cubicBezTo>
                    <a:pt x="26747" y="10026"/>
                    <a:pt x="25347" y="6645"/>
                    <a:pt x="22855" y="4153"/>
                  </a:cubicBezTo>
                  <a:cubicBezTo>
                    <a:pt x="20363" y="1661"/>
                    <a:pt x="16982" y="261"/>
                    <a:pt x="13458" y="261"/>
                  </a:cubicBezTo>
                  <a:cubicBezTo>
                    <a:pt x="9934" y="261"/>
                    <a:pt x="6554" y="1661"/>
                    <a:pt x="4062" y="4153"/>
                  </a:cubicBezTo>
                  <a:cubicBezTo>
                    <a:pt x="1570" y="6645"/>
                    <a:pt x="170" y="10026"/>
                    <a:pt x="170" y="13550"/>
                  </a:cubicBezTo>
                  <a:cubicBezTo>
                    <a:pt x="170" y="17074"/>
                    <a:pt x="1570" y="20454"/>
                    <a:pt x="4062" y="22946"/>
                  </a:cubicBezTo>
                  <a:cubicBezTo>
                    <a:pt x="6554" y="25438"/>
                    <a:pt x="9934" y="26838"/>
                    <a:pt x="13458" y="26838"/>
                  </a:cubicBezTo>
                  <a:close/>
                </a:path>
              </a:pathLst>
            </a:custGeom>
            <a:solidFill>
              <a:srgbClr val="1F77B4"/>
            </a:solidFill>
            <a:ln w="4422" cap="flat">
              <a:solidFill>
                <a:srgbClr val="1F77B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3652A6A-458A-5EB1-EC1E-55E04ED082E3}"/>
                </a:ext>
              </a:extLst>
            </p:cNvPr>
            <p:cNvSpPr/>
            <p:nvPr/>
          </p:nvSpPr>
          <p:spPr>
            <a:xfrm>
              <a:off x="1516443" y="2422307"/>
              <a:ext cx="26577" cy="26577"/>
            </a:xfrm>
            <a:custGeom>
              <a:avLst/>
              <a:gdLst>
                <a:gd name="connsiteX0" fmla="*/ 13503 w 26577"/>
                <a:gd name="connsiteY0" fmla="*/ 26855 h 26577"/>
                <a:gd name="connsiteX1" fmla="*/ 22899 w 26577"/>
                <a:gd name="connsiteY1" fmla="*/ 22963 h 26577"/>
                <a:gd name="connsiteX2" fmla="*/ 26791 w 26577"/>
                <a:gd name="connsiteY2" fmla="*/ 13566 h 26577"/>
                <a:gd name="connsiteX3" fmla="*/ 22899 w 26577"/>
                <a:gd name="connsiteY3" fmla="*/ 4170 h 26577"/>
                <a:gd name="connsiteX4" fmla="*/ 13503 w 26577"/>
                <a:gd name="connsiteY4" fmla="*/ 278 h 26577"/>
                <a:gd name="connsiteX5" fmla="*/ 4106 w 26577"/>
                <a:gd name="connsiteY5" fmla="*/ 4170 h 26577"/>
                <a:gd name="connsiteX6" fmla="*/ 214 w 26577"/>
                <a:gd name="connsiteY6" fmla="*/ 13566 h 26577"/>
                <a:gd name="connsiteX7" fmla="*/ 4106 w 26577"/>
                <a:gd name="connsiteY7" fmla="*/ 22963 h 26577"/>
                <a:gd name="connsiteX8" fmla="*/ 13503 w 26577"/>
                <a:gd name="connsiteY8" fmla="*/ 26855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3503" y="26855"/>
                  </a:moveTo>
                  <a:cubicBezTo>
                    <a:pt x="17027" y="26855"/>
                    <a:pt x="20407" y="25455"/>
                    <a:pt x="22899" y="22963"/>
                  </a:cubicBezTo>
                  <a:cubicBezTo>
                    <a:pt x="25391" y="20471"/>
                    <a:pt x="26791" y="17091"/>
                    <a:pt x="26791" y="13566"/>
                  </a:cubicBezTo>
                  <a:cubicBezTo>
                    <a:pt x="26791" y="10042"/>
                    <a:pt x="25391" y="6662"/>
                    <a:pt x="22899" y="4170"/>
                  </a:cubicBezTo>
                  <a:cubicBezTo>
                    <a:pt x="20407" y="1678"/>
                    <a:pt x="17027" y="278"/>
                    <a:pt x="13503" y="278"/>
                  </a:cubicBezTo>
                  <a:cubicBezTo>
                    <a:pt x="9979" y="278"/>
                    <a:pt x="6598" y="1678"/>
                    <a:pt x="4106" y="4170"/>
                  </a:cubicBezTo>
                  <a:cubicBezTo>
                    <a:pt x="1615" y="6662"/>
                    <a:pt x="214" y="10042"/>
                    <a:pt x="214" y="13566"/>
                  </a:cubicBezTo>
                  <a:cubicBezTo>
                    <a:pt x="214" y="17091"/>
                    <a:pt x="1615" y="20471"/>
                    <a:pt x="4106" y="22963"/>
                  </a:cubicBezTo>
                  <a:cubicBezTo>
                    <a:pt x="6598" y="25455"/>
                    <a:pt x="9979" y="26855"/>
                    <a:pt x="13503" y="26855"/>
                  </a:cubicBezTo>
                  <a:close/>
                </a:path>
              </a:pathLst>
            </a:custGeom>
            <a:solidFill>
              <a:srgbClr val="1F77B4"/>
            </a:solidFill>
            <a:ln w="4422" cap="flat">
              <a:solidFill>
                <a:srgbClr val="1F77B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9013D5F-A9A7-65C8-8CDA-6D5A3876684A}"/>
                </a:ext>
              </a:extLst>
            </p:cNvPr>
            <p:cNvSpPr/>
            <p:nvPr/>
          </p:nvSpPr>
          <p:spPr>
            <a:xfrm>
              <a:off x="1713848" y="2551091"/>
              <a:ext cx="26577" cy="26577"/>
            </a:xfrm>
            <a:custGeom>
              <a:avLst/>
              <a:gdLst>
                <a:gd name="connsiteX0" fmla="*/ 13547 w 26577"/>
                <a:gd name="connsiteY0" fmla="*/ 26884 h 26577"/>
                <a:gd name="connsiteX1" fmla="*/ 22944 w 26577"/>
                <a:gd name="connsiteY1" fmla="*/ 22992 h 26577"/>
                <a:gd name="connsiteX2" fmla="*/ 26836 w 26577"/>
                <a:gd name="connsiteY2" fmla="*/ 13596 h 26577"/>
                <a:gd name="connsiteX3" fmla="*/ 22944 w 26577"/>
                <a:gd name="connsiteY3" fmla="*/ 4199 h 26577"/>
                <a:gd name="connsiteX4" fmla="*/ 13547 w 26577"/>
                <a:gd name="connsiteY4" fmla="*/ 307 h 26577"/>
                <a:gd name="connsiteX5" fmla="*/ 4151 w 26577"/>
                <a:gd name="connsiteY5" fmla="*/ 4199 h 26577"/>
                <a:gd name="connsiteX6" fmla="*/ 259 w 26577"/>
                <a:gd name="connsiteY6" fmla="*/ 13596 h 26577"/>
                <a:gd name="connsiteX7" fmla="*/ 4151 w 26577"/>
                <a:gd name="connsiteY7" fmla="*/ 22992 h 26577"/>
                <a:gd name="connsiteX8" fmla="*/ 13547 w 26577"/>
                <a:gd name="connsiteY8" fmla="*/ 26884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3547" y="26884"/>
                  </a:moveTo>
                  <a:cubicBezTo>
                    <a:pt x="17072" y="26884"/>
                    <a:pt x="20452" y="25484"/>
                    <a:pt x="22944" y="22992"/>
                  </a:cubicBezTo>
                  <a:cubicBezTo>
                    <a:pt x="25436" y="20500"/>
                    <a:pt x="26836" y="17120"/>
                    <a:pt x="26836" y="13596"/>
                  </a:cubicBezTo>
                  <a:cubicBezTo>
                    <a:pt x="26836" y="10071"/>
                    <a:pt x="25436" y="6691"/>
                    <a:pt x="22944" y="4199"/>
                  </a:cubicBezTo>
                  <a:cubicBezTo>
                    <a:pt x="20452" y="1707"/>
                    <a:pt x="17072" y="307"/>
                    <a:pt x="13547" y="307"/>
                  </a:cubicBezTo>
                  <a:cubicBezTo>
                    <a:pt x="10023" y="307"/>
                    <a:pt x="6643" y="1707"/>
                    <a:pt x="4151" y="4199"/>
                  </a:cubicBezTo>
                  <a:cubicBezTo>
                    <a:pt x="1659" y="6691"/>
                    <a:pt x="259" y="10071"/>
                    <a:pt x="259" y="13596"/>
                  </a:cubicBezTo>
                  <a:cubicBezTo>
                    <a:pt x="259" y="17120"/>
                    <a:pt x="1659" y="20500"/>
                    <a:pt x="4151" y="22992"/>
                  </a:cubicBezTo>
                  <a:cubicBezTo>
                    <a:pt x="6643" y="25484"/>
                    <a:pt x="10023" y="26884"/>
                    <a:pt x="13547" y="26884"/>
                  </a:cubicBezTo>
                  <a:close/>
                </a:path>
              </a:pathLst>
            </a:custGeom>
            <a:solidFill>
              <a:srgbClr val="1F77B4"/>
            </a:solidFill>
            <a:ln w="4422" cap="flat">
              <a:solidFill>
                <a:srgbClr val="1F77B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068F320-5E28-D3EF-37F9-112246D60CC7}"/>
                </a:ext>
              </a:extLst>
            </p:cNvPr>
            <p:cNvSpPr/>
            <p:nvPr/>
          </p:nvSpPr>
          <p:spPr>
            <a:xfrm>
              <a:off x="1911258" y="2619101"/>
              <a:ext cx="26577" cy="26577"/>
            </a:xfrm>
            <a:custGeom>
              <a:avLst/>
              <a:gdLst>
                <a:gd name="connsiteX0" fmla="*/ 13592 w 26577"/>
                <a:gd name="connsiteY0" fmla="*/ 26899 h 26577"/>
                <a:gd name="connsiteX1" fmla="*/ 22988 w 26577"/>
                <a:gd name="connsiteY1" fmla="*/ 23007 h 26577"/>
                <a:gd name="connsiteX2" fmla="*/ 26881 w 26577"/>
                <a:gd name="connsiteY2" fmla="*/ 13611 h 26577"/>
                <a:gd name="connsiteX3" fmla="*/ 22988 w 26577"/>
                <a:gd name="connsiteY3" fmla="*/ 4215 h 26577"/>
                <a:gd name="connsiteX4" fmla="*/ 13592 w 26577"/>
                <a:gd name="connsiteY4" fmla="*/ 322 h 26577"/>
                <a:gd name="connsiteX5" fmla="*/ 4196 w 26577"/>
                <a:gd name="connsiteY5" fmla="*/ 4215 h 26577"/>
                <a:gd name="connsiteX6" fmla="*/ 303 w 26577"/>
                <a:gd name="connsiteY6" fmla="*/ 13611 h 26577"/>
                <a:gd name="connsiteX7" fmla="*/ 4196 w 26577"/>
                <a:gd name="connsiteY7" fmla="*/ 23007 h 26577"/>
                <a:gd name="connsiteX8" fmla="*/ 13592 w 26577"/>
                <a:gd name="connsiteY8" fmla="*/ 26899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3592" y="26899"/>
                  </a:moveTo>
                  <a:cubicBezTo>
                    <a:pt x="17116" y="26899"/>
                    <a:pt x="20496" y="25499"/>
                    <a:pt x="22988" y="23007"/>
                  </a:cubicBezTo>
                  <a:cubicBezTo>
                    <a:pt x="25480" y="20515"/>
                    <a:pt x="26881" y="17135"/>
                    <a:pt x="26881" y="13611"/>
                  </a:cubicBezTo>
                  <a:cubicBezTo>
                    <a:pt x="26881" y="10087"/>
                    <a:pt x="25480" y="6706"/>
                    <a:pt x="22988" y="4215"/>
                  </a:cubicBezTo>
                  <a:cubicBezTo>
                    <a:pt x="20496" y="1723"/>
                    <a:pt x="17116" y="322"/>
                    <a:pt x="13592" y="322"/>
                  </a:cubicBezTo>
                  <a:cubicBezTo>
                    <a:pt x="10068" y="322"/>
                    <a:pt x="6688" y="1723"/>
                    <a:pt x="4196" y="4215"/>
                  </a:cubicBezTo>
                  <a:cubicBezTo>
                    <a:pt x="1704" y="6706"/>
                    <a:pt x="303" y="10087"/>
                    <a:pt x="303" y="13611"/>
                  </a:cubicBezTo>
                  <a:cubicBezTo>
                    <a:pt x="303" y="17135"/>
                    <a:pt x="1704" y="20515"/>
                    <a:pt x="4196" y="23007"/>
                  </a:cubicBezTo>
                  <a:cubicBezTo>
                    <a:pt x="6688" y="25499"/>
                    <a:pt x="10068" y="26899"/>
                    <a:pt x="13592" y="26899"/>
                  </a:cubicBezTo>
                  <a:close/>
                </a:path>
              </a:pathLst>
            </a:custGeom>
            <a:solidFill>
              <a:srgbClr val="1F77B4"/>
            </a:solidFill>
            <a:ln w="4422" cap="flat">
              <a:solidFill>
                <a:srgbClr val="1F77B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4FBD64F-F72B-30F1-673E-004F0EC3C79A}"/>
                </a:ext>
              </a:extLst>
            </p:cNvPr>
            <p:cNvSpPr/>
            <p:nvPr/>
          </p:nvSpPr>
          <p:spPr>
            <a:xfrm>
              <a:off x="2108663" y="2696175"/>
              <a:ext cx="26577" cy="26577"/>
            </a:xfrm>
            <a:custGeom>
              <a:avLst/>
              <a:gdLst>
                <a:gd name="connsiteX0" fmla="*/ 13637 w 26577"/>
                <a:gd name="connsiteY0" fmla="*/ 26917 h 26577"/>
                <a:gd name="connsiteX1" fmla="*/ 23033 w 26577"/>
                <a:gd name="connsiteY1" fmla="*/ 23025 h 26577"/>
                <a:gd name="connsiteX2" fmla="*/ 26925 w 26577"/>
                <a:gd name="connsiteY2" fmla="*/ 13628 h 26577"/>
                <a:gd name="connsiteX3" fmla="*/ 23033 w 26577"/>
                <a:gd name="connsiteY3" fmla="*/ 4232 h 26577"/>
                <a:gd name="connsiteX4" fmla="*/ 13637 w 26577"/>
                <a:gd name="connsiteY4" fmla="*/ 340 h 26577"/>
                <a:gd name="connsiteX5" fmla="*/ 4240 w 26577"/>
                <a:gd name="connsiteY5" fmla="*/ 4232 h 26577"/>
                <a:gd name="connsiteX6" fmla="*/ 348 w 26577"/>
                <a:gd name="connsiteY6" fmla="*/ 13628 h 26577"/>
                <a:gd name="connsiteX7" fmla="*/ 4240 w 26577"/>
                <a:gd name="connsiteY7" fmla="*/ 23025 h 26577"/>
                <a:gd name="connsiteX8" fmla="*/ 13637 w 26577"/>
                <a:gd name="connsiteY8" fmla="*/ 26917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3637" y="26917"/>
                  </a:moveTo>
                  <a:cubicBezTo>
                    <a:pt x="17161" y="26917"/>
                    <a:pt x="20541" y="25517"/>
                    <a:pt x="23033" y="23025"/>
                  </a:cubicBezTo>
                  <a:cubicBezTo>
                    <a:pt x="25525" y="20533"/>
                    <a:pt x="26925" y="17152"/>
                    <a:pt x="26925" y="13628"/>
                  </a:cubicBezTo>
                  <a:cubicBezTo>
                    <a:pt x="26925" y="10104"/>
                    <a:pt x="25525" y="6724"/>
                    <a:pt x="23033" y="4232"/>
                  </a:cubicBezTo>
                  <a:cubicBezTo>
                    <a:pt x="20541" y="1740"/>
                    <a:pt x="17161" y="340"/>
                    <a:pt x="13637" y="340"/>
                  </a:cubicBezTo>
                  <a:cubicBezTo>
                    <a:pt x="10112" y="340"/>
                    <a:pt x="6732" y="1740"/>
                    <a:pt x="4240" y="4232"/>
                  </a:cubicBezTo>
                  <a:cubicBezTo>
                    <a:pt x="1748" y="6724"/>
                    <a:pt x="348" y="10104"/>
                    <a:pt x="348" y="13628"/>
                  </a:cubicBezTo>
                  <a:cubicBezTo>
                    <a:pt x="348" y="17152"/>
                    <a:pt x="1748" y="20533"/>
                    <a:pt x="4240" y="23025"/>
                  </a:cubicBezTo>
                  <a:cubicBezTo>
                    <a:pt x="6732" y="25517"/>
                    <a:pt x="10112" y="26917"/>
                    <a:pt x="13637" y="26917"/>
                  </a:cubicBezTo>
                  <a:close/>
                </a:path>
              </a:pathLst>
            </a:custGeom>
            <a:solidFill>
              <a:srgbClr val="1F77B4"/>
            </a:solidFill>
            <a:ln w="4422" cap="flat">
              <a:solidFill>
                <a:srgbClr val="1F77B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D34D5-3F76-5A3E-65D8-2A6DB97EEF8F}"/>
                </a:ext>
              </a:extLst>
            </p:cNvPr>
            <p:cNvSpPr/>
            <p:nvPr/>
          </p:nvSpPr>
          <p:spPr>
            <a:xfrm>
              <a:off x="2306069" y="2731411"/>
              <a:ext cx="26577" cy="26577"/>
            </a:xfrm>
            <a:custGeom>
              <a:avLst/>
              <a:gdLst>
                <a:gd name="connsiteX0" fmla="*/ 13681 w 26577"/>
                <a:gd name="connsiteY0" fmla="*/ 26925 h 26577"/>
                <a:gd name="connsiteX1" fmla="*/ 23078 w 26577"/>
                <a:gd name="connsiteY1" fmla="*/ 23033 h 26577"/>
                <a:gd name="connsiteX2" fmla="*/ 26970 w 26577"/>
                <a:gd name="connsiteY2" fmla="*/ 13636 h 26577"/>
                <a:gd name="connsiteX3" fmla="*/ 23078 w 26577"/>
                <a:gd name="connsiteY3" fmla="*/ 4240 h 26577"/>
                <a:gd name="connsiteX4" fmla="*/ 13681 w 26577"/>
                <a:gd name="connsiteY4" fmla="*/ 348 h 26577"/>
                <a:gd name="connsiteX5" fmla="*/ 4285 w 26577"/>
                <a:gd name="connsiteY5" fmla="*/ 4240 h 26577"/>
                <a:gd name="connsiteX6" fmla="*/ 393 w 26577"/>
                <a:gd name="connsiteY6" fmla="*/ 13636 h 26577"/>
                <a:gd name="connsiteX7" fmla="*/ 4285 w 26577"/>
                <a:gd name="connsiteY7" fmla="*/ 23033 h 26577"/>
                <a:gd name="connsiteX8" fmla="*/ 13681 w 26577"/>
                <a:gd name="connsiteY8" fmla="*/ 26925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3681" y="26925"/>
                  </a:moveTo>
                  <a:cubicBezTo>
                    <a:pt x="17205" y="26925"/>
                    <a:pt x="20586" y="25525"/>
                    <a:pt x="23078" y="23033"/>
                  </a:cubicBezTo>
                  <a:cubicBezTo>
                    <a:pt x="25569" y="20541"/>
                    <a:pt x="26970" y="17160"/>
                    <a:pt x="26970" y="13636"/>
                  </a:cubicBezTo>
                  <a:cubicBezTo>
                    <a:pt x="26970" y="10112"/>
                    <a:pt x="25569" y="6732"/>
                    <a:pt x="23078" y="4240"/>
                  </a:cubicBezTo>
                  <a:cubicBezTo>
                    <a:pt x="20586" y="1748"/>
                    <a:pt x="17205" y="348"/>
                    <a:pt x="13681" y="348"/>
                  </a:cubicBezTo>
                  <a:cubicBezTo>
                    <a:pt x="10157" y="348"/>
                    <a:pt x="6777" y="1748"/>
                    <a:pt x="4285" y="4240"/>
                  </a:cubicBezTo>
                  <a:cubicBezTo>
                    <a:pt x="1793" y="6732"/>
                    <a:pt x="393" y="10112"/>
                    <a:pt x="393" y="13636"/>
                  </a:cubicBezTo>
                  <a:cubicBezTo>
                    <a:pt x="393" y="17160"/>
                    <a:pt x="1793" y="20541"/>
                    <a:pt x="4285" y="23033"/>
                  </a:cubicBezTo>
                  <a:cubicBezTo>
                    <a:pt x="6777" y="25525"/>
                    <a:pt x="10157" y="26925"/>
                    <a:pt x="13681" y="26925"/>
                  </a:cubicBezTo>
                  <a:close/>
                </a:path>
              </a:pathLst>
            </a:custGeom>
            <a:solidFill>
              <a:srgbClr val="1F77B4"/>
            </a:solidFill>
            <a:ln w="4422" cap="flat">
              <a:solidFill>
                <a:srgbClr val="1F77B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8527FDD-C1F4-981E-5F73-66BB9CC8C0FF}"/>
                </a:ext>
              </a:extLst>
            </p:cNvPr>
            <p:cNvSpPr/>
            <p:nvPr/>
          </p:nvSpPr>
          <p:spPr>
            <a:xfrm>
              <a:off x="2503474" y="2781642"/>
              <a:ext cx="26577" cy="26577"/>
            </a:xfrm>
            <a:custGeom>
              <a:avLst/>
              <a:gdLst>
                <a:gd name="connsiteX0" fmla="*/ 13726 w 26577"/>
                <a:gd name="connsiteY0" fmla="*/ 26936 h 26577"/>
                <a:gd name="connsiteX1" fmla="*/ 23122 w 26577"/>
                <a:gd name="connsiteY1" fmla="*/ 23044 h 26577"/>
                <a:gd name="connsiteX2" fmla="*/ 27014 w 26577"/>
                <a:gd name="connsiteY2" fmla="*/ 13648 h 26577"/>
                <a:gd name="connsiteX3" fmla="*/ 23122 w 26577"/>
                <a:gd name="connsiteY3" fmla="*/ 4251 h 26577"/>
                <a:gd name="connsiteX4" fmla="*/ 13726 w 26577"/>
                <a:gd name="connsiteY4" fmla="*/ 359 h 26577"/>
                <a:gd name="connsiteX5" fmla="*/ 4329 w 26577"/>
                <a:gd name="connsiteY5" fmla="*/ 4251 h 26577"/>
                <a:gd name="connsiteX6" fmla="*/ 437 w 26577"/>
                <a:gd name="connsiteY6" fmla="*/ 13648 h 26577"/>
                <a:gd name="connsiteX7" fmla="*/ 4329 w 26577"/>
                <a:gd name="connsiteY7" fmla="*/ 23044 h 26577"/>
                <a:gd name="connsiteX8" fmla="*/ 13726 w 26577"/>
                <a:gd name="connsiteY8" fmla="*/ 26936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3726" y="26936"/>
                  </a:moveTo>
                  <a:cubicBezTo>
                    <a:pt x="17250" y="26936"/>
                    <a:pt x="20630" y="25536"/>
                    <a:pt x="23122" y="23044"/>
                  </a:cubicBezTo>
                  <a:cubicBezTo>
                    <a:pt x="25614" y="20552"/>
                    <a:pt x="27014" y="17172"/>
                    <a:pt x="27014" y="13648"/>
                  </a:cubicBezTo>
                  <a:cubicBezTo>
                    <a:pt x="27014" y="10123"/>
                    <a:pt x="25614" y="6743"/>
                    <a:pt x="23122" y="4251"/>
                  </a:cubicBezTo>
                  <a:cubicBezTo>
                    <a:pt x="20630" y="1759"/>
                    <a:pt x="17250" y="359"/>
                    <a:pt x="13726" y="359"/>
                  </a:cubicBezTo>
                  <a:cubicBezTo>
                    <a:pt x="10202" y="359"/>
                    <a:pt x="6821" y="1759"/>
                    <a:pt x="4329" y="4251"/>
                  </a:cubicBezTo>
                  <a:cubicBezTo>
                    <a:pt x="1837" y="6743"/>
                    <a:pt x="437" y="10123"/>
                    <a:pt x="437" y="13648"/>
                  </a:cubicBezTo>
                  <a:cubicBezTo>
                    <a:pt x="437" y="17172"/>
                    <a:pt x="1837" y="20552"/>
                    <a:pt x="4329" y="23044"/>
                  </a:cubicBezTo>
                  <a:cubicBezTo>
                    <a:pt x="6821" y="25536"/>
                    <a:pt x="10202" y="26936"/>
                    <a:pt x="13726" y="26936"/>
                  </a:cubicBezTo>
                  <a:close/>
                </a:path>
              </a:pathLst>
            </a:custGeom>
            <a:solidFill>
              <a:srgbClr val="1F77B4"/>
            </a:solidFill>
            <a:ln w="4422" cap="flat">
              <a:solidFill>
                <a:srgbClr val="1F77B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925D392-4488-549B-6924-1C515EB65B3D}"/>
                </a:ext>
              </a:extLst>
            </p:cNvPr>
            <p:cNvSpPr/>
            <p:nvPr/>
          </p:nvSpPr>
          <p:spPr>
            <a:xfrm>
              <a:off x="2700880" y="2845343"/>
              <a:ext cx="26577" cy="26577"/>
            </a:xfrm>
            <a:custGeom>
              <a:avLst/>
              <a:gdLst>
                <a:gd name="connsiteX0" fmla="*/ 13770 w 26577"/>
                <a:gd name="connsiteY0" fmla="*/ 26951 h 26577"/>
                <a:gd name="connsiteX1" fmla="*/ 23167 w 26577"/>
                <a:gd name="connsiteY1" fmla="*/ 23058 h 26577"/>
                <a:gd name="connsiteX2" fmla="*/ 27059 w 26577"/>
                <a:gd name="connsiteY2" fmla="*/ 13662 h 26577"/>
                <a:gd name="connsiteX3" fmla="*/ 23167 w 26577"/>
                <a:gd name="connsiteY3" fmla="*/ 4266 h 26577"/>
                <a:gd name="connsiteX4" fmla="*/ 13770 w 26577"/>
                <a:gd name="connsiteY4" fmla="*/ 373 h 26577"/>
                <a:gd name="connsiteX5" fmla="*/ 4374 w 26577"/>
                <a:gd name="connsiteY5" fmla="*/ 4266 h 26577"/>
                <a:gd name="connsiteX6" fmla="*/ 482 w 26577"/>
                <a:gd name="connsiteY6" fmla="*/ 13662 h 26577"/>
                <a:gd name="connsiteX7" fmla="*/ 4374 w 26577"/>
                <a:gd name="connsiteY7" fmla="*/ 23058 h 26577"/>
                <a:gd name="connsiteX8" fmla="*/ 13770 w 26577"/>
                <a:gd name="connsiteY8" fmla="*/ 26951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3770" y="26951"/>
                  </a:moveTo>
                  <a:cubicBezTo>
                    <a:pt x="17294" y="26951"/>
                    <a:pt x="20675" y="25550"/>
                    <a:pt x="23167" y="23058"/>
                  </a:cubicBezTo>
                  <a:cubicBezTo>
                    <a:pt x="25659" y="20566"/>
                    <a:pt x="27059" y="17186"/>
                    <a:pt x="27059" y="13662"/>
                  </a:cubicBezTo>
                  <a:cubicBezTo>
                    <a:pt x="27059" y="10138"/>
                    <a:pt x="25659" y="6758"/>
                    <a:pt x="23167" y="4266"/>
                  </a:cubicBezTo>
                  <a:cubicBezTo>
                    <a:pt x="20675" y="1774"/>
                    <a:pt x="17294" y="373"/>
                    <a:pt x="13770" y="373"/>
                  </a:cubicBezTo>
                  <a:cubicBezTo>
                    <a:pt x="10246" y="373"/>
                    <a:pt x="6866" y="1774"/>
                    <a:pt x="4374" y="4266"/>
                  </a:cubicBezTo>
                  <a:cubicBezTo>
                    <a:pt x="1882" y="6758"/>
                    <a:pt x="482" y="10138"/>
                    <a:pt x="482" y="13662"/>
                  </a:cubicBezTo>
                  <a:cubicBezTo>
                    <a:pt x="482" y="17186"/>
                    <a:pt x="1882" y="20566"/>
                    <a:pt x="4374" y="23058"/>
                  </a:cubicBezTo>
                  <a:cubicBezTo>
                    <a:pt x="6866" y="25550"/>
                    <a:pt x="10246" y="26951"/>
                    <a:pt x="13770" y="26951"/>
                  </a:cubicBezTo>
                  <a:close/>
                </a:path>
              </a:pathLst>
            </a:custGeom>
            <a:solidFill>
              <a:srgbClr val="1F77B4"/>
            </a:solidFill>
            <a:ln w="4422" cap="flat">
              <a:solidFill>
                <a:srgbClr val="1F77B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411DF4-B2DD-D383-3DC1-B570707FEBC7}"/>
              </a:ext>
            </a:extLst>
          </p:cNvPr>
          <p:cNvSpPr/>
          <p:nvPr/>
        </p:nvSpPr>
        <p:spPr>
          <a:xfrm>
            <a:off x="11830173" y="2319651"/>
            <a:ext cx="2793782" cy="1204356"/>
          </a:xfrm>
          <a:custGeom>
            <a:avLst/>
            <a:gdLst>
              <a:gd name="connsiteX0" fmla="*/ 0 w 1776653"/>
              <a:gd name="connsiteY0" fmla="*/ 0 h 698962"/>
              <a:gd name="connsiteX1" fmla="*/ 197406 w 1776653"/>
              <a:gd name="connsiteY1" fmla="*/ 277619 h 698962"/>
              <a:gd name="connsiteX2" fmla="*/ 394812 w 1776653"/>
              <a:gd name="connsiteY2" fmla="*/ 431150 h 698962"/>
              <a:gd name="connsiteX3" fmla="*/ 592217 w 1776653"/>
              <a:gd name="connsiteY3" fmla="*/ 530828 h 698962"/>
              <a:gd name="connsiteX4" fmla="*/ 789623 w 1776653"/>
              <a:gd name="connsiteY4" fmla="*/ 581324 h 698962"/>
              <a:gd name="connsiteX5" fmla="*/ 987032 w 1776653"/>
              <a:gd name="connsiteY5" fmla="*/ 676514 h 698962"/>
              <a:gd name="connsiteX6" fmla="*/ 1184438 w 1776653"/>
              <a:gd name="connsiteY6" fmla="*/ 651049 h 698962"/>
              <a:gd name="connsiteX7" fmla="*/ 1381843 w 1776653"/>
              <a:gd name="connsiteY7" fmla="*/ 698963 h 698962"/>
              <a:gd name="connsiteX8" fmla="*/ 1579249 w 1776653"/>
              <a:gd name="connsiteY8" fmla="*/ 656648 h 698962"/>
              <a:gd name="connsiteX9" fmla="*/ 1776654 w 1776653"/>
              <a:gd name="connsiteY9" fmla="*/ 500233 h 69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6653" h="698962">
                <a:moveTo>
                  <a:pt x="0" y="0"/>
                </a:moveTo>
                <a:lnTo>
                  <a:pt x="197406" y="277619"/>
                </a:lnTo>
                <a:lnTo>
                  <a:pt x="394812" y="431150"/>
                </a:lnTo>
                <a:lnTo>
                  <a:pt x="592217" y="530828"/>
                </a:lnTo>
                <a:lnTo>
                  <a:pt x="789623" y="581324"/>
                </a:lnTo>
                <a:lnTo>
                  <a:pt x="987032" y="676514"/>
                </a:lnTo>
                <a:lnTo>
                  <a:pt x="1184438" y="651049"/>
                </a:lnTo>
                <a:lnTo>
                  <a:pt x="1381843" y="698963"/>
                </a:lnTo>
                <a:lnTo>
                  <a:pt x="1579249" y="656648"/>
                </a:lnTo>
                <a:lnTo>
                  <a:pt x="1776654" y="500233"/>
                </a:lnTo>
              </a:path>
            </a:pathLst>
          </a:custGeom>
          <a:noFill/>
          <a:ln w="6633" cap="sq">
            <a:solidFill>
              <a:srgbClr val="FF7F0E"/>
            </a:solidFill>
            <a:prstDash val="solid"/>
            <a:round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7" name="Graphic 9">
            <a:extLst>
              <a:ext uri="{FF2B5EF4-FFF2-40B4-BE49-F238E27FC236}">
                <a16:creationId xmlns:a16="http://schemas.microsoft.com/office/drawing/2014/main" id="{52C3B01E-FBB5-3605-9EB9-CC299E3A2A59}"/>
              </a:ext>
            </a:extLst>
          </p:cNvPr>
          <p:cNvGrpSpPr/>
          <p:nvPr/>
        </p:nvGrpSpPr>
        <p:grpSpPr>
          <a:xfrm>
            <a:off x="3484428" y="6563955"/>
            <a:ext cx="2835576" cy="1250150"/>
            <a:chOff x="924226" y="2086834"/>
            <a:chExt cx="1803231" cy="72553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EFB2F72-BC3B-D308-FA55-7AC37EAFB92B}"/>
                </a:ext>
              </a:extLst>
            </p:cNvPr>
            <p:cNvSpPr/>
            <p:nvPr/>
          </p:nvSpPr>
          <p:spPr>
            <a:xfrm>
              <a:off x="924226" y="2086834"/>
              <a:ext cx="26577" cy="26577"/>
            </a:xfrm>
            <a:custGeom>
              <a:avLst/>
              <a:gdLst>
                <a:gd name="connsiteX0" fmla="*/ 13369 w 26577"/>
                <a:gd name="connsiteY0" fmla="*/ 26779 h 26577"/>
                <a:gd name="connsiteX1" fmla="*/ 22766 w 26577"/>
                <a:gd name="connsiteY1" fmla="*/ 22887 h 26577"/>
                <a:gd name="connsiteX2" fmla="*/ 26658 w 26577"/>
                <a:gd name="connsiteY2" fmla="*/ 13491 h 26577"/>
                <a:gd name="connsiteX3" fmla="*/ 22766 w 26577"/>
                <a:gd name="connsiteY3" fmla="*/ 4094 h 26577"/>
                <a:gd name="connsiteX4" fmla="*/ 13369 w 26577"/>
                <a:gd name="connsiteY4" fmla="*/ 202 h 26577"/>
                <a:gd name="connsiteX5" fmla="*/ 3973 w 26577"/>
                <a:gd name="connsiteY5" fmla="*/ 4094 h 26577"/>
                <a:gd name="connsiteX6" fmla="*/ 81 w 26577"/>
                <a:gd name="connsiteY6" fmla="*/ 13491 h 26577"/>
                <a:gd name="connsiteX7" fmla="*/ 3973 w 26577"/>
                <a:gd name="connsiteY7" fmla="*/ 22887 h 26577"/>
                <a:gd name="connsiteX8" fmla="*/ 13369 w 26577"/>
                <a:gd name="connsiteY8" fmla="*/ 26779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3369" y="26779"/>
                  </a:moveTo>
                  <a:cubicBezTo>
                    <a:pt x="16893" y="26779"/>
                    <a:pt x="20274" y="25379"/>
                    <a:pt x="22766" y="22887"/>
                  </a:cubicBezTo>
                  <a:cubicBezTo>
                    <a:pt x="25258" y="20395"/>
                    <a:pt x="26658" y="17015"/>
                    <a:pt x="26658" y="13491"/>
                  </a:cubicBezTo>
                  <a:cubicBezTo>
                    <a:pt x="26658" y="9967"/>
                    <a:pt x="25258" y="6586"/>
                    <a:pt x="22766" y="4094"/>
                  </a:cubicBezTo>
                  <a:cubicBezTo>
                    <a:pt x="20274" y="1602"/>
                    <a:pt x="16893" y="202"/>
                    <a:pt x="13369" y="202"/>
                  </a:cubicBezTo>
                  <a:cubicBezTo>
                    <a:pt x="9845" y="202"/>
                    <a:pt x="6465" y="1602"/>
                    <a:pt x="3973" y="4094"/>
                  </a:cubicBezTo>
                  <a:cubicBezTo>
                    <a:pt x="1481" y="6586"/>
                    <a:pt x="81" y="9967"/>
                    <a:pt x="81" y="13491"/>
                  </a:cubicBezTo>
                  <a:cubicBezTo>
                    <a:pt x="81" y="17015"/>
                    <a:pt x="1481" y="20395"/>
                    <a:pt x="3973" y="22887"/>
                  </a:cubicBezTo>
                  <a:cubicBezTo>
                    <a:pt x="6465" y="25379"/>
                    <a:pt x="9845" y="26779"/>
                    <a:pt x="13369" y="26779"/>
                  </a:cubicBezTo>
                  <a:close/>
                </a:path>
              </a:pathLst>
            </a:custGeom>
            <a:solidFill>
              <a:srgbClr val="FF7F0E"/>
            </a:solidFill>
            <a:ln w="4422" cap="flat">
              <a:solidFill>
                <a:srgbClr val="FF7F0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D4F0B93-2B21-85BD-63DB-AFFC3B0B2488}"/>
                </a:ext>
              </a:extLst>
            </p:cNvPr>
            <p:cNvSpPr/>
            <p:nvPr/>
          </p:nvSpPr>
          <p:spPr>
            <a:xfrm>
              <a:off x="1121632" y="2364453"/>
              <a:ext cx="26577" cy="26577"/>
            </a:xfrm>
            <a:custGeom>
              <a:avLst/>
              <a:gdLst>
                <a:gd name="connsiteX0" fmla="*/ 13414 w 26577"/>
                <a:gd name="connsiteY0" fmla="*/ 26842 h 26577"/>
                <a:gd name="connsiteX1" fmla="*/ 22810 w 26577"/>
                <a:gd name="connsiteY1" fmla="*/ 22950 h 26577"/>
                <a:gd name="connsiteX2" fmla="*/ 26702 w 26577"/>
                <a:gd name="connsiteY2" fmla="*/ 13553 h 26577"/>
                <a:gd name="connsiteX3" fmla="*/ 22810 w 26577"/>
                <a:gd name="connsiteY3" fmla="*/ 4157 h 26577"/>
                <a:gd name="connsiteX4" fmla="*/ 13414 w 26577"/>
                <a:gd name="connsiteY4" fmla="*/ 265 h 26577"/>
                <a:gd name="connsiteX5" fmla="*/ 4017 w 26577"/>
                <a:gd name="connsiteY5" fmla="*/ 4157 h 26577"/>
                <a:gd name="connsiteX6" fmla="*/ 125 w 26577"/>
                <a:gd name="connsiteY6" fmla="*/ 13553 h 26577"/>
                <a:gd name="connsiteX7" fmla="*/ 4017 w 26577"/>
                <a:gd name="connsiteY7" fmla="*/ 22950 h 26577"/>
                <a:gd name="connsiteX8" fmla="*/ 13414 w 26577"/>
                <a:gd name="connsiteY8" fmla="*/ 26842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3414" y="26842"/>
                  </a:moveTo>
                  <a:cubicBezTo>
                    <a:pt x="16938" y="26842"/>
                    <a:pt x="20318" y="25442"/>
                    <a:pt x="22810" y="22950"/>
                  </a:cubicBezTo>
                  <a:cubicBezTo>
                    <a:pt x="25302" y="20458"/>
                    <a:pt x="26702" y="17078"/>
                    <a:pt x="26702" y="13553"/>
                  </a:cubicBezTo>
                  <a:cubicBezTo>
                    <a:pt x="26702" y="10029"/>
                    <a:pt x="25302" y="6649"/>
                    <a:pt x="22810" y="4157"/>
                  </a:cubicBezTo>
                  <a:cubicBezTo>
                    <a:pt x="20318" y="1665"/>
                    <a:pt x="16938" y="265"/>
                    <a:pt x="13414" y="265"/>
                  </a:cubicBezTo>
                  <a:cubicBezTo>
                    <a:pt x="9890" y="265"/>
                    <a:pt x="6509" y="1665"/>
                    <a:pt x="4017" y="4157"/>
                  </a:cubicBezTo>
                  <a:cubicBezTo>
                    <a:pt x="1525" y="6649"/>
                    <a:pt x="125" y="10029"/>
                    <a:pt x="125" y="13553"/>
                  </a:cubicBezTo>
                  <a:cubicBezTo>
                    <a:pt x="125" y="17078"/>
                    <a:pt x="1525" y="20458"/>
                    <a:pt x="4017" y="22950"/>
                  </a:cubicBezTo>
                  <a:cubicBezTo>
                    <a:pt x="6509" y="25442"/>
                    <a:pt x="9890" y="26842"/>
                    <a:pt x="13414" y="26842"/>
                  </a:cubicBezTo>
                  <a:close/>
                </a:path>
              </a:pathLst>
            </a:custGeom>
            <a:solidFill>
              <a:srgbClr val="FF7F0E"/>
            </a:solidFill>
            <a:ln w="4422" cap="flat">
              <a:solidFill>
                <a:srgbClr val="FF7F0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B530E82-D568-2EEE-5E54-38A245EBB084}"/>
                </a:ext>
              </a:extLst>
            </p:cNvPr>
            <p:cNvSpPr/>
            <p:nvPr/>
          </p:nvSpPr>
          <p:spPr>
            <a:xfrm>
              <a:off x="1319037" y="2517984"/>
              <a:ext cx="26577" cy="26577"/>
            </a:xfrm>
            <a:custGeom>
              <a:avLst/>
              <a:gdLst>
                <a:gd name="connsiteX0" fmla="*/ 13458 w 26577"/>
                <a:gd name="connsiteY0" fmla="*/ 26877 h 26577"/>
                <a:gd name="connsiteX1" fmla="*/ 22855 w 26577"/>
                <a:gd name="connsiteY1" fmla="*/ 22984 h 26577"/>
                <a:gd name="connsiteX2" fmla="*/ 26747 w 26577"/>
                <a:gd name="connsiteY2" fmla="*/ 13588 h 26577"/>
                <a:gd name="connsiteX3" fmla="*/ 22855 w 26577"/>
                <a:gd name="connsiteY3" fmla="*/ 4192 h 26577"/>
                <a:gd name="connsiteX4" fmla="*/ 13458 w 26577"/>
                <a:gd name="connsiteY4" fmla="*/ 300 h 26577"/>
                <a:gd name="connsiteX5" fmla="*/ 4062 w 26577"/>
                <a:gd name="connsiteY5" fmla="*/ 4192 h 26577"/>
                <a:gd name="connsiteX6" fmla="*/ 170 w 26577"/>
                <a:gd name="connsiteY6" fmla="*/ 13588 h 26577"/>
                <a:gd name="connsiteX7" fmla="*/ 4062 w 26577"/>
                <a:gd name="connsiteY7" fmla="*/ 22984 h 26577"/>
                <a:gd name="connsiteX8" fmla="*/ 13458 w 26577"/>
                <a:gd name="connsiteY8" fmla="*/ 26877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3458" y="26877"/>
                  </a:moveTo>
                  <a:cubicBezTo>
                    <a:pt x="16982" y="26877"/>
                    <a:pt x="20363" y="25476"/>
                    <a:pt x="22855" y="22984"/>
                  </a:cubicBezTo>
                  <a:cubicBezTo>
                    <a:pt x="25347" y="20493"/>
                    <a:pt x="26747" y="17112"/>
                    <a:pt x="26747" y="13588"/>
                  </a:cubicBezTo>
                  <a:cubicBezTo>
                    <a:pt x="26747" y="10064"/>
                    <a:pt x="25347" y="6684"/>
                    <a:pt x="22855" y="4192"/>
                  </a:cubicBezTo>
                  <a:cubicBezTo>
                    <a:pt x="20363" y="1700"/>
                    <a:pt x="16982" y="300"/>
                    <a:pt x="13458" y="300"/>
                  </a:cubicBezTo>
                  <a:cubicBezTo>
                    <a:pt x="9934" y="300"/>
                    <a:pt x="6554" y="1700"/>
                    <a:pt x="4062" y="4192"/>
                  </a:cubicBezTo>
                  <a:cubicBezTo>
                    <a:pt x="1570" y="6684"/>
                    <a:pt x="170" y="10064"/>
                    <a:pt x="170" y="13588"/>
                  </a:cubicBezTo>
                  <a:cubicBezTo>
                    <a:pt x="170" y="17112"/>
                    <a:pt x="1570" y="20493"/>
                    <a:pt x="4062" y="22984"/>
                  </a:cubicBezTo>
                  <a:cubicBezTo>
                    <a:pt x="6554" y="25476"/>
                    <a:pt x="9934" y="26877"/>
                    <a:pt x="13458" y="26877"/>
                  </a:cubicBezTo>
                  <a:close/>
                </a:path>
              </a:pathLst>
            </a:custGeom>
            <a:solidFill>
              <a:srgbClr val="FF7F0E"/>
            </a:solidFill>
            <a:ln w="4422" cap="flat">
              <a:solidFill>
                <a:srgbClr val="FF7F0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13DABB-C575-3E8E-AF82-FABFF44BA94F}"/>
                </a:ext>
              </a:extLst>
            </p:cNvPr>
            <p:cNvSpPr/>
            <p:nvPr/>
          </p:nvSpPr>
          <p:spPr>
            <a:xfrm>
              <a:off x="1516443" y="2617662"/>
              <a:ext cx="26577" cy="26577"/>
            </a:xfrm>
            <a:custGeom>
              <a:avLst/>
              <a:gdLst>
                <a:gd name="connsiteX0" fmla="*/ 13503 w 26577"/>
                <a:gd name="connsiteY0" fmla="*/ 26899 h 26577"/>
                <a:gd name="connsiteX1" fmla="*/ 22899 w 26577"/>
                <a:gd name="connsiteY1" fmla="*/ 23007 h 26577"/>
                <a:gd name="connsiteX2" fmla="*/ 26791 w 26577"/>
                <a:gd name="connsiteY2" fmla="*/ 13611 h 26577"/>
                <a:gd name="connsiteX3" fmla="*/ 22899 w 26577"/>
                <a:gd name="connsiteY3" fmla="*/ 4214 h 26577"/>
                <a:gd name="connsiteX4" fmla="*/ 13503 w 26577"/>
                <a:gd name="connsiteY4" fmla="*/ 322 h 26577"/>
                <a:gd name="connsiteX5" fmla="*/ 4106 w 26577"/>
                <a:gd name="connsiteY5" fmla="*/ 4214 h 26577"/>
                <a:gd name="connsiteX6" fmla="*/ 214 w 26577"/>
                <a:gd name="connsiteY6" fmla="*/ 13611 h 26577"/>
                <a:gd name="connsiteX7" fmla="*/ 4106 w 26577"/>
                <a:gd name="connsiteY7" fmla="*/ 23007 h 26577"/>
                <a:gd name="connsiteX8" fmla="*/ 13503 w 26577"/>
                <a:gd name="connsiteY8" fmla="*/ 26899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3503" y="26899"/>
                  </a:moveTo>
                  <a:cubicBezTo>
                    <a:pt x="17027" y="26899"/>
                    <a:pt x="20407" y="25499"/>
                    <a:pt x="22899" y="23007"/>
                  </a:cubicBezTo>
                  <a:cubicBezTo>
                    <a:pt x="25391" y="20515"/>
                    <a:pt x="26791" y="17135"/>
                    <a:pt x="26791" y="13611"/>
                  </a:cubicBezTo>
                  <a:cubicBezTo>
                    <a:pt x="26791" y="10086"/>
                    <a:pt x="25391" y="6706"/>
                    <a:pt x="22899" y="4214"/>
                  </a:cubicBezTo>
                  <a:cubicBezTo>
                    <a:pt x="20407" y="1722"/>
                    <a:pt x="17027" y="322"/>
                    <a:pt x="13503" y="322"/>
                  </a:cubicBezTo>
                  <a:cubicBezTo>
                    <a:pt x="9979" y="322"/>
                    <a:pt x="6598" y="1722"/>
                    <a:pt x="4106" y="4214"/>
                  </a:cubicBezTo>
                  <a:cubicBezTo>
                    <a:pt x="1615" y="6706"/>
                    <a:pt x="214" y="10086"/>
                    <a:pt x="214" y="13611"/>
                  </a:cubicBezTo>
                  <a:cubicBezTo>
                    <a:pt x="214" y="17135"/>
                    <a:pt x="1615" y="20515"/>
                    <a:pt x="4106" y="23007"/>
                  </a:cubicBezTo>
                  <a:cubicBezTo>
                    <a:pt x="6598" y="25499"/>
                    <a:pt x="9979" y="26899"/>
                    <a:pt x="13503" y="26899"/>
                  </a:cubicBezTo>
                  <a:close/>
                </a:path>
              </a:pathLst>
            </a:custGeom>
            <a:solidFill>
              <a:srgbClr val="FF7F0E"/>
            </a:solidFill>
            <a:ln w="4422" cap="flat">
              <a:solidFill>
                <a:srgbClr val="FF7F0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A435804-C03A-6CB6-2727-5F30F3BFE42B}"/>
                </a:ext>
              </a:extLst>
            </p:cNvPr>
            <p:cNvSpPr/>
            <p:nvPr/>
          </p:nvSpPr>
          <p:spPr>
            <a:xfrm>
              <a:off x="1713848" y="2668158"/>
              <a:ext cx="26577" cy="26577"/>
            </a:xfrm>
            <a:custGeom>
              <a:avLst/>
              <a:gdLst>
                <a:gd name="connsiteX0" fmla="*/ 13547 w 26577"/>
                <a:gd name="connsiteY0" fmla="*/ 26911 h 26577"/>
                <a:gd name="connsiteX1" fmla="*/ 22944 w 26577"/>
                <a:gd name="connsiteY1" fmla="*/ 23018 h 26577"/>
                <a:gd name="connsiteX2" fmla="*/ 26836 w 26577"/>
                <a:gd name="connsiteY2" fmla="*/ 13622 h 26577"/>
                <a:gd name="connsiteX3" fmla="*/ 22944 w 26577"/>
                <a:gd name="connsiteY3" fmla="*/ 4226 h 26577"/>
                <a:gd name="connsiteX4" fmla="*/ 13547 w 26577"/>
                <a:gd name="connsiteY4" fmla="*/ 333 h 26577"/>
                <a:gd name="connsiteX5" fmla="*/ 4151 w 26577"/>
                <a:gd name="connsiteY5" fmla="*/ 4226 h 26577"/>
                <a:gd name="connsiteX6" fmla="*/ 259 w 26577"/>
                <a:gd name="connsiteY6" fmla="*/ 13622 h 26577"/>
                <a:gd name="connsiteX7" fmla="*/ 4151 w 26577"/>
                <a:gd name="connsiteY7" fmla="*/ 23018 h 26577"/>
                <a:gd name="connsiteX8" fmla="*/ 13547 w 26577"/>
                <a:gd name="connsiteY8" fmla="*/ 26911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3547" y="26911"/>
                  </a:moveTo>
                  <a:cubicBezTo>
                    <a:pt x="17072" y="26911"/>
                    <a:pt x="20452" y="25510"/>
                    <a:pt x="22944" y="23018"/>
                  </a:cubicBezTo>
                  <a:cubicBezTo>
                    <a:pt x="25436" y="20526"/>
                    <a:pt x="26836" y="17146"/>
                    <a:pt x="26836" y="13622"/>
                  </a:cubicBezTo>
                  <a:cubicBezTo>
                    <a:pt x="26836" y="10098"/>
                    <a:pt x="25436" y="6718"/>
                    <a:pt x="22944" y="4226"/>
                  </a:cubicBezTo>
                  <a:cubicBezTo>
                    <a:pt x="20452" y="1734"/>
                    <a:pt x="17072" y="333"/>
                    <a:pt x="13547" y="333"/>
                  </a:cubicBezTo>
                  <a:cubicBezTo>
                    <a:pt x="10023" y="333"/>
                    <a:pt x="6643" y="1734"/>
                    <a:pt x="4151" y="4226"/>
                  </a:cubicBezTo>
                  <a:cubicBezTo>
                    <a:pt x="1659" y="6718"/>
                    <a:pt x="259" y="10098"/>
                    <a:pt x="259" y="13622"/>
                  </a:cubicBezTo>
                  <a:cubicBezTo>
                    <a:pt x="259" y="17146"/>
                    <a:pt x="1659" y="20526"/>
                    <a:pt x="4151" y="23018"/>
                  </a:cubicBezTo>
                  <a:cubicBezTo>
                    <a:pt x="6643" y="25510"/>
                    <a:pt x="10023" y="26911"/>
                    <a:pt x="13547" y="26911"/>
                  </a:cubicBezTo>
                  <a:close/>
                </a:path>
              </a:pathLst>
            </a:custGeom>
            <a:solidFill>
              <a:srgbClr val="FF7F0E"/>
            </a:solidFill>
            <a:ln w="4422" cap="flat">
              <a:solidFill>
                <a:srgbClr val="FF7F0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582A5AE-8F2C-62D1-7A47-F7E62517C0ED}"/>
                </a:ext>
              </a:extLst>
            </p:cNvPr>
            <p:cNvSpPr/>
            <p:nvPr/>
          </p:nvSpPr>
          <p:spPr>
            <a:xfrm>
              <a:off x="1911258" y="2763348"/>
              <a:ext cx="26577" cy="26577"/>
            </a:xfrm>
            <a:custGeom>
              <a:avLst/>
              <a:gdLst>
                <a:gd name="connsiteX0" fmla="*/ 13592 w 26577"/>
                <a:gd name="connsiteY0" fmla="*/ 26932 h 26577"/>
                <a:gd name="connsiteX1" fmla="*/ 22988 w 26577"/>
                <a:gd name="connsiteY1" fmla="*/ 23040 h 26577"/>
                <a:gd name="connsiteX2" fmla="*/ 26881 w 26577"/>
                <a:gd name="connsiteY2" fmla="*/ 13643 h 26577"/>
                <a:gd name="connsiteX3" fmla="*/ 22988 w 26577"/>
                <a:gd name="connsiteY3" fmla="*/ 4247 h 26577"/>
                <a:gd name="connsiteX4" fmla="*/ 13592 w 26577"/>
                <a:gd name="connsiteY4" fmla="*/ 355 h 26577"/>
                <a:gd name="connsiteX5" fmla="*/ 4196 w 26577"/>
                <a:gd name="connsiteY5" fmla="*/ 4247 h 26577"/>
                <a:gd name="connsiteX6" fmla="*/ 303 w 26577"/>
                <a:gd name="connsiteY6" fmla="*/ 13643 h 26577"/>
                <a:gd name="connsiteX7" fmla="*/ 4196 w 26577"/>
                <a:gd name="connsiteY7" fmla="*/ 23040 h 26577"/>
                <a:gd name="connsiteX8" fmla="*/ 13592 w 26577"/>
                <a:gd name="connsiteY8" fmla="*/ 26932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3592" y="26932"/>
                  </a:moveTo>
                  <a:cubicBezTo>
                    <a:pt x="17116" y="26932"/>
                    <a:pt x="20496" y="25532"/>
                    <a:pt x="22988" y="23040"/>
                  </a:cubicBezTo>
                  <a:cubicBezTo>
                    <a:pt x="25480" y="20548"/>
                    <a:pt x="26881" y="17168"/>
                    <a:pt x="26881" y="13643"/>
                  </a:cubicBezTo>
                  <a:cubicBezTo>
                    <a:pt x="26881" y="10119"/>
                    <a:pt x="25480" y="6739"/>
                    <a:pt x="22988" y="4247"/>
                  </a:cubicBezTo>
                  <a:cubicBezTo>
                    <a:pt x="20496" y="1755"/>
                    <a:pt x="17116" y="355"/>
                    <a:pt x="13592" y="355"/>
                  </a:cubicBezTo>
                  <a:cubicBezTo>
                    <a:pt x="10068" y="355"/>
                    <a:pt x="6688" y="1755"/>
                    <a:pt x="4196" y="4247"/>
                  </a:cubicBezTo>
                  <a:cubicBezTo>
                    <a:pt x="1704" y="6739"/>
                    <a:pt x="303" y="10119"/>
                    <a:pt x="303" y="13643"/>
                  </a:cubicBezTo>
                  <a:cubicBezTo>
                    <a:pt x="303" y="17168"/>
                    <a:pt x="1704" y="20548"/>
                    <a:pt x="4196" y="23040"/>
                  </a:cubicBezTo>
                  <a:cubicBezTo>
                    <a:pt x="6688" y="25532"/>
                    <a:pt x="10068" y="26932"/>
                    <a:pt x="13592" y="26932"/>
                  </a:cubicBezTo>
                  <a:close/>
                </a:path>
              </a:pathLst>
            </a:custGeom>
            <a:solidFill>
              <a:srgbClr val="FF7F0E"/>
            </a:solidFill>
            <a:ln w="4422" cap="flat">
              <a:solidFill>
                <a:srgbClr val="FF7F0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C1FF64-A942-308B-427F-F6BC444DD429}"/>
                </a:ext>
              </a:extLst>
            </p:cNvPr>
            <p:cNvSpPr/>
            <p:nvPr/>
          </p:nvSpPr>
          <p:spPr>
            <a:xfrm>
              <a:off x="2108663" y="2737883"/>
              <a:ext cx="26577" cy="26577"/>
            </a:xfrm>
            <a:custGeom>
              <a:avLst/>
              <a:gdLst>
                <a:gd name="connsiteX0" fmla="*/ 13637 w 26577"/>
                <a:gd name="connsiteY0" fmla="*/ 26926 h 26577"/>
                <a:gd name="connsiteX1" fmla="*/ 23033 w 26577"/>
                <a:gd name="connsiteY1" fmla="*/ 23034 h 26577"/>
                <a:gd name="connsiteX2" fmla="*/ 26925 w 26577"/>
                <a:gd name="connsiteY2" fmla="*/ 13638 h 26577"/>
                <a:gd name="connsiteX3" fmla="*/ 23033 w 26577"/>
                <a:gd name="connsiteY3" fmla="*/ 4241 h 26577"/>
                <a:gd name="connsiteX4" fmla="*/ 13637 w 26577"/>
                <a:gd name="connsiteY4" fmla="*/ 349 h 26577"/>
                <a:gd name="connsiteX5" fmla="*/ 4240 w 26577"/>
                <a:gd name="connsiteY5" fmla="*/ 4241 h 26577"/>
                <a:gd name="connsiteX6" fmla="*/ 348 w 26577"/>
                <a:gd name="connsiteY6" fmla="*/ 13638 h 26577"/>
                <a:gd name="connsiteX7" fmla="*/ 4240 w 26577"/>
                <a:gd name="connsiteY7" fmla="*/ 23034 h 26577"/>
                <a:gd name="connsiteX8" fmla="*/ 13637 w 26577"/>
                <a:gd name="connsiteY8" fmla="*/ 26926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3637" y="26926"/>
                  </a:moveTo>
                  <a:cubicBezTo>
                    <a:pt x="17161" y="26926"/>
                    <a:pt x="20541" y="25526"/>
                    <a:pt x="23033" y="23034"/>
                  </a:cubicBezTo>
                  <a:cubicBezTo>
                    <a:pt x="25525" y="20542"/>
                    <a:pt x="26925" y="17162"/>
                    <a:pt x="26925" y="13638"/>
                  </a:cubicBezTo>
                  <a:cubicBezTo>
                    <a:pt x="26925" y="10114"/>
                    <a:pt x="25525" y="6733"/>
                    <a:pt x="23033" y="4241"/>
                  </a:cubicBezTo>
                  <a:cubicBezTo>
                    <a:pt x="20541" y="1749"/>
                    <a:pt x="17161" y="349"/>
                    <a:pt x="13637" y="349"/>
                  </a:cubicBezTo>
                  <a:cubicBezTo>
                    <a:pt x="10112" y="349"/>
                    <a:pt x="6732" y="1749"/>
                    <a:pt x="4240" y="4241"/>
                  </a:cubicBezTo>
                  <a:cubicBezTo>
                    <a:pt x="1748" y="6733"/>
                    <a:pt x="348" y="10114"/>
                    <a:pt x="348" y="13638"/>
                  </a:cubicBezTo>
                  <a:cubicBezTo>
                    <a:pt x="348" y="17162"/>
                    <a:pt x="1748" y="20542"/>
                    <a:pt x="4240" y="23034"/>
                  </a:cubicBezTo>
                  <a:cubicBezTo>
                    <a:pt x="6732" y="25526"/>
                    <a:pt x="10112" y="26926"/>
                    <a:pt x="13637" y="26926"/>
                  </a:cubicBezTo>
                  <a:close/>
                </a:path>
              </a:pathLst>
            </a:custGeom>
            <a:solidFill>
              <a:srgbClr val="FF7F0E"/>
            </a:solidFill>
            <a:ln w="4422" cap="flat">
              <a:solidFill>
                <a:srgbClr val="FF7F0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E43C8EA-C464-B774-A466-AACB959E8D12}"/>
                </a:ext>
              </a:extLst>
            </p:cNvPr>
            <p:cNvSpPr/>
            <p:nvPr/>
          </p:nvSpPr>
          <p:spPr>
            <a:xfrm>
              <a:off x="2306069" y="2785797"/>
              <a:ext cx="26577" cy="26577"/>
            </a:xfrm>
            <a:custGeom>
              <a:avLst/>
              <a:gdLst>
                <a:gd name="connsiteX0" fmla="*/ 13681 w 26577"/>
                <a:gd name="connsiteY0" fmla="*/ 26937 h 26577"/>
                <a:gd name="connsiteX1" fmla="*/ 23078 w 26577"/>
                <a:gd name="connsiteY1" fmla="*/ 23045 h 26577"/>
                <a:gd name="connsiteX2" fmla="*/ 26970 w 26577"/>
                <a:gd name="connsiteY2" fmla="*/ 13649 h 26577"/>
                <a:gd name="connsiteX3" fmla="*/ 23078 w 26577"/>
                <a:gd name="connsiteY3" fmla="*/ 4252 h 26577"/>
                <a:gd name="connsiteX4" fmla="*/ 13681 w 26577"/>
                <a:gd name="connsiteY4" fmla="*/ 360 h 26577"/>
                <a:gd name="connsiteX5" fmla="*/ 4285 w 26577"/>
                <a:gd name="connsiteY5" fmla="*/ 4252 h 26577"/>
                <a:gd name="connsiteX6" fmla="*/ 393 w 26577"/>
                <a:gd name="connsiteY6" fmla="*/ 13649 h 26577"/>
                <a:gd name="connsiteX7" fmla="*/ 4285 w 26577"/>
                <a:gd name="connsiteY7" fmla="*/ 23045 h 26577"/>
                <a:gd name="connsiteX8" fmla="*/ 13681 w 26577"/>
                <a:gd name="connsiteY8" fmla="*/ 26937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3681" y="26937"/>
                  </a:moveTo>
                  <a:cubicBezTo>
                    <a:pt x="17205" y="26937"/>
                    <a:pt x="20586" y="25537"/>
                    <a:pt x="23078" y="23045"/>
                  </a:cubicBezTo>
                  <a:cubicBezTo>
                    <a:pt x="25569" y="20553"/>
                    <a:pt x="26970" y="17173"/>
                    <a:pt x="26970" y="13649"/>
                  </a:cubicBezTo>
                  <a:cubicBezTo>
                    <a:pt x="26970" y="10124"/>
                    <a:pt x="25569" y="6744"/>
                    <a:pt x="23078" y="4252"/>
                  </a:cubicBezTo>
                  <a:cubicBezTo>
                    <a:pt x="20586" y="1760"/>
                    <a:pt x="17205" y="360"/>
                    <a:pt x="13681" y="360"/>
                  </a:cubicBezTo>
                  <a:cubicBezTo>
                    <a:pt x="10157" y="360"/>
                    <a:pt x="6777" y="1760"/>
                    <a:pt x="4285" y="4252"/>
                  </a:cubicBezTo>
                  <a:cubicBezTo>
                    <a:pt x="1793" y="6744"/>
                    <a:pt x="393" y="10124"/>
                    <a:pt x="393" y="13649"/>
                  </a:cubicBezTo>
                  <a:cubicBezTo>
                    <a:pt x="393" y="17173"/>
                    <a:pt x="1793" y="20553"/>
                    <a:pt x="4285" y="23045"/>
                  </a:cubicBezTo>
                  <a:cubicBezTo>
                    <a:pt x="6777" y="25537"/>
                    <a:pt x="10157" y="26937"/>
                    <a:pt x="13681" y="26937"/>
                  </a:cubicBezTo>
                  <a:close/>
                </a:path>
              </a:pathLst>
            </a:custGeom>
            <a:solidFill>
              <a:srgbClr val="FF7F0E"/>
            </a:solidFill>
            <a:ln w="4422" cap="flat">
              <a:solidFill>
                <a:srgbClr val="FF7F0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C28F080-DD81-9117-639C-DFA3D3B59D8A}"/>
                </a:ext>
              </a:extLst>
            </p:cNvPr>
            <p:cNvSpPr/>
            <p:nvPr/>
          </p:nvSpPr>
          <p:spPr>
            <a:xfrm>
              <a:off x="2503474" y="2743482"/>
              <a:ext cx="26577" cy="26577"/>
            </a:xfrm>
            <a:custGeom>
              <a:avLst/>
              <a:gdLst>
                <a:gd name="connsiteX0" fmla="*/ 13726 w 26577"/>
                <a:gd name="connsiteY0" fmla="*/ 26928 h 26577"/>
                <a:gd name="connsiteX1" fmla="*/ 23122 w 26577"/>
                <a:gd name="connsiteY1" fmla="*/ 23035 h 26577"/>
                <a:gd name="connsiteX2" fmla="*/ 27014 w 26577"/>
                <a:gd name="connsiteY2" fmla="*/ 13639 h 26577"/>
                <a:gd name="connsiteX3" fmla="*/ 23122 w 26577"/>
                <a:gd name="connsiteY3" fmla="*/ 4243 h 26577"/>
                <a:gd name="connsiteX4" fmla="*/ 13726 w 26577"/>
                <a:gd name="connsiteY4" fmla="*/ 350 h 26577"/>
                <a:gd name="connsiteX5" fmla="*/ 4329 w 26577"/>
                <a:gd name="connsiteY5" fmla="*/ 4243 h 26577"/>
                <a:gd name="connsiteX6" fmla="*/ 437 w 26577"/>
                <a:gd name="connsiteY6" fmla="*/ 13639 h 26577"/>
                <a:gd name="connsiteX7" fmla="*/ 4329 w 26577"/>
                <a:gd name="connsiteY7" fmla="*/ 23035 h 26577"/>
                <a:gd name="connsiteX8" fmla="*/ 13726 w 26577"/>
                <a:gd name="connsiteY8" fmla="*/ 26928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3726" y="26928"/>
                  </a:moveTo>
                  <a:cubicBezTo>
                    <a:pt x="17250" y="26928"/>
                    <a:pt x="20630" y="25527"/>
                    <a:pt x="23122" y="23035"/>
                  </a:cubicBezTo>
                  <a:cubicBezTo>
                    <a:pt x="25614" y="20543"/>
                    <a:pt x="27014" y="17163"/>
                    <a:pt x="27014" y="13639"/>
                  </a:cubicBezTo>
                  <a:cubicBezTo>
                    <a:pt x="27014" y="10115"/>
                    <a:pt x="25614" y="6735"/>
                    <a:pt x="23122" y="4243"/>
                  </a:cubicBezTo>
                  <a:cubicBezTo>
                    <a:pt x="20630" y="1751"/>
                    <a:pt x="17250" y="350"/>
                    <a:pt x="13726" y="350"/>
                  </a:cubicBezTo>
                  <a:cubicBezTo>
                    <a:pt x="10202" y="350"/>
                    <a:pt x="6821" y="1751"/>
                    <a:pt x="4329" y="4243"/>
                  </a:cubicBezTo>
                  <a:cubicBezTo>
                    <a:pt x="1837" y="6735"/>
                    <a:pt x="437" y="10115"/>
                    <a:pt x="437" y="13639"/>
                  </a:cubicBezTo>
                  <a:cubicBezTo>
                    <a:pt x="437" y="17163"/>
                    <a:pt x="1837" y="20543"/>
                    <a:pt x="4329" y="23035"/>
                  </a:cubicBezTo>
                  <a:cubicBezTo>
                    <a:pt x="6821" y="25527"/>
                    <a:pt x="10202" y="26928"/>
                    <a:pt x="13726" y="26928"/>
                  </a:cubicBezTo>
                  <a:close/>
                </a:path>
              </a:pathLst>
            </a:custGeom>
            <a:solidFill>
              <a:srgbClr val="FF7F0E"/>
            </a:solidFill>
            <a:ln w="4422" cap="flat">
              <a:solidFill>
                <a:srgbClr val="FF7F0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7C61908-16E1-E476-47D4-45FCCD3885E9}"/>
                </a:ext>
              </a:extLst>
            </p:cNvPr>
            <p:cNvSpPr/>
            <p:nvPr/>
          </p:nvSpPr>
          <p:spPr>
            <a:xfrm>
              <a:off x="2700880" y="2587067"/>
              <a:ext cx="26577" cy="26577"/>
            </a:xfrm>
            <a:custGeom>
              <a:avLst/>
              <a:gdLst>
                <a:gd name="connsiteX0" fmla="*/ 13770 w 26577"/>
                <a:gd name="connsiteY0" fmla="*/ 26892 h 26577"/>
                <a:gd name="connsiteX1" fmla="*/ 23167 w 26577"/>
                <a:gd name="connsiteY1" fmla="*/ 23000 h 26577"/>
                <a:gd name="connsiteX2" fmla="*/ 27059 w 26577"/>
                <a:gd name="connsiteY2" fmla="*/ 13604 h 26577"/>
                <a:gd name="connsiteX3" fmla="*/ 23167 w 26577"/>
                <a:gd name="connsiteY3" fmla="*/ 4207 h 26577"/>
                <a:gd name="connsiteX4" fmla="*/ 13770 w 26577"/>
                <a:gd name="connsiteY4" fmla="*/ 315 h 26577"/>
                <a:gd name="connsiteX5" fmla="*/ 4374 w 26577"/>
                <a:gd name="connsiteY5" fmla="*/ 4207 h 26577"/>
                <a:gd name="connsiteX6" fmla="*/ 482 w 26577"/>
                <a:gd name="connsiteY6" fmla="*/ 13604 h 26577"/>
                <a:gd name="connsiteX7" fmla="*/ 4374 w 26577"/>
                <a:gd name="connsiteY7" fmla="*/ 23000 h 26577"/>
                <a:gd name="connsiteX8" fmla="*/ 13770 w 26577"/>
                <a:gd name="connsiteY8" fmla="*/ 26892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3770" y="26892"/>
                  </a:moveTo>
                  <a:cubicBezTo>
                    <a:pt x="17294" y="26892"/>
                    <a:pt x="20675" y="25492"/>
                    <a:pt x="23167" y="23000"/>
                  </a:cubicBezTo>
                  <a:cubicBezTo>
                    <a:pt x="25659" y="20508"/>
                    <a:pt x="27059" y="17128"/>
                    <a:pt x="27059" y="13604"/>
                  </a:cubicBezTo>
                  <a:cubicBezTo>
                    <a:pt x="27059" y="10080"/>
                    <a:pt x="25659" y="6699"/>
                    <a:pt x="23167" y="4207"/>
                  </a:cubicBezTo>
                  <a:cubicBezTo>
                    <a:pt x="20675" y="1715"/>
                    <a:pt x="17294" y="315"/>
                    <a:pt x="13770" y="315"/>
                  </a:cubicBezTo>
                  <a:cubicBezTo>
                    <a:pt x="10246" y="315"/>
                    <a:pt x="6866" y="1715"/>
                    <a:pt x="4374" y="4207"/>
                  </a:cubicBezTo>
                  <a:cubicBezTo>
                    <a:pt x="1882" y="6699"/>
                    <a:pt x="482" y="10080"/>
                    <a:pt x="482" y="13604"/>
                  </a:cubicBezTo>
                  <a:cubicBezTo>
                    <a:pt x="482" y="17128"/>
                    <a:pt x="1882" y="20508"/>
                    <a:pt x="4374" y="23000"/>
                  </a:cubicBezTo>
                  <a:cubicBezTo>
                    <a:pt x="6866" y="25492"/>
                    <a:pt x="10246" y="26892"/>
                    <a:pt x="13770" y="26892"/>
                  </a:cubicBezTo>
                  <a:close/>
                </a:path>
              </a:pathLst>
            </a:custGeom>
            <a:solidFill>
              <a:srgbClr val="FF7F0E"/>
            </a:solidFill>
            <a:ln w="4422" cap="flat">
              <a:solidFill>
                <a:srgbClr val="FF7F0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pic>
        <p:nvPicPr>
          <p:cNvPr id="28" name="Picture 27" descr="A red and grey logo&#10;&#10;Description automatically generated">
            <a:extLst>
              <a:ext uri="{FF2B5EF4-FFF2-40B4-BE49-F238E27FC236}">
                <a16:creationId xmlns:a16="http://schemas.microsoft.com/office/drawing/2014/main" id="{5E218193-CE37-267C-01DA-DC63DF68C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20" y="4432137"/>
            <a:ext cx="503620" cy="5058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4">
          <a:extLst>
            <a:ext uri="{FF2B5EF4-FFF2-40B4-BE49-F238E27FC236}">
              <a16:creationId xmlns:a16="http://schemas.microsoft.com/office/drawing/2014/main" id="{6CC71CCB-E4D1-9BDA-8283-B3DA4375E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7">
            <a:extLst>
              <a:ext uri="{FF2B5EF4-FFF2-40B4-BE49-F238E27FC236}">
                <a16:creationId xmlns:a16="http://schemas.microsoft.com/office/drawing/2014/main" id="{C4286CD7-4BA2-57A5-3323-9F8DEC44AD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6452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Graphs </a:t>
            </a:r>
            <a:r>
              <a:rPr lang="en-IN" sz="1600" dirty="0"/>
              <a:t>(Deep Learning)</a:t>
            </a:r>
            <a:endParaRPr sz="1600" dirty="0"/>
          </a:p>
        </p:txBody>
      </p:sp>
      <p:cxnSp>
        <p:nvCxnSpPr>
          <p:cNvPr id="2" name="Google Shape;366;p32">
            <a:extLst>
              <a:ext uri="{FF2B5EF4-FFF2-40B4-BE49-F238E27FC236}">
                <a16:creationId xmlns:a16="http://schemas.microsoft.com/office/drawing/2014/main" id="{BAC56CE6-D9BB-E32F-53B1-D1D660057DC6}"/>
              </a:ext>
            </a:extLst>
          </p:cNvPr>
          <p:cNvCxnSpPr/>
          <p:nvPr/>
        </p:nvCxnSpPr>
        <p:spPr>
          <a:xfrm>
            <a:off x="777695" y="976820"/>
            <a:ext cx="355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red and grey logo&#10;&#10;Description automatically generated">
            <a:extLst>
              <a:ext uri="{FF2B5EF4-FFF2-40B4-BE49-F238E27FC236}">
                <a16:creationId xmlns:a16="http://schemas.microsoft.com/office/drawing/2014/main" id="{BEA30F35-D6A2-9F60-C5D7-DB2764561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20" y="4432137"/>
            <a:ext cx="503620" cy="5058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2" name="Google Shape;517;p41">
            <a:extLst>
              <a:ext uri="{FF2B5EF4-FFF2-40B4-BE49-F238E27FC236}">
                <a16:creationId xmlns:a16="http://schemas.microsoft.com/office/drawing/2014/main" id="{DB28F7B1-6BD8-654C-10DD-EC4A39C40301}"/>
              </a:ext>
            </a:extLst>
          </p:cNvPr>
          <p:cNvSpPr/>
          <p:nvPr/>
        </p:nvSpPr>
        <p:spPr>
          <a:xfrm>
            <a:off x="6600055" y="4429050"/>
            <a:ext cx="1326456" cy="754038"/>
          </a:xfrm>
          <a:custGeom>
            <a:avLst/>
            <a:gdLst/>
            <a:ahLst/>
            <a:cxnLst/>
            <a:rect l="l" t="t" r="r" b="b"/>
            <a:pathLst>
              <a:path w="1675" h="960" extrusionOk="0">
                <a:moveTo>
                  <a:pt x="1394" y="150"/>
                </a:moveTo>
                <a:lnTo>
                  <a:pt x="838" y="0"/>
                </a:lnTo>
                <a:lnTo>
                  <a:pt x="838" y="0"/>
                </a:lnTo>
                <a:lnTo>
                  <a:pt x="282" y="150"/>
                </a:lnTo>
                <a:cubicBezTo>
                  <a:pt x="282" y="150"/>
                  <a:pt x="0" y="480"/>
                  <a:pt x="0" y="960"/>
                </a:cubicBezTo>
                <a:lnTo>
                  <a:pt x="837" y="960"/>
                </a:lnTo>
                <a:lnTo>
                  <a:pt x="838" y="960"/>
                </a:lnTo>
                <a:lnTo>
                  <a:pt x="838" y="960"/>
                </a:lnTo>
                <a:lnTo>
                  <a:pt x="1675" y="960"/>
                </a:lnTo>
                <a:cubicBezTo>
                  <a:pt x="1675" y="480"/>
                  <a:pt x="1394" y="150"/>
                  <a:pt x="1394" y="150"/>
                </a:cubicBezTo>
                <a:close/>
              </a:path>
            </a:pathLst>
          </a:custGeom>
          <a:solidFill>
            <a:srgbClr val="FFE3D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518;p41">
            <a:extLst>
              <a:ext uri="{FF2B5EF4-FFF2-40B4-BE49-F238E27FC236}">
                <a16:creationId xmlns:a16="http://schemas.microsoft.com/office/drawing/2014/main" id="{4DFEC88E-3C0F-C1D2-EB1B-C16B3FECC20F}"/>
              </a:ext>
            </a:extLst>
          </p:cNvPr>
          <p:cNvSpPr/>
          <p:nvPr/>
        </p:nvSpPr>
        <p:spPr>
          <a:xfrm>
            <a:off x="6600847" y="2672761"/>
            <a:ext cx="1324872" cy="1874099"/>
          </a:xfrm>
          <a:custGeom>
            <a:avLst/>
            <a:gdLst/>
            <a:ahLst/>
            <a:cxnLst/>
            <a:rect l="l" t="t" r="r" b="b"/>
            <a:pathLst>
              <a:path w="1673" h="2386" extrusionOk="0">
                <a:moveTo>
                  <a:pt x="1672" y="875"/>
                </a:moveTo>
                <a:cubicBezTo>
                  <a:pt x="1647" y="564"/>
                  <a:pt x="1557" y="405"/>
                  <a:pt x="1340" y="397"/>
                </a:cubicBezTo>
                <a:cubicBezTo>
                  <a:pt x="1123" y="388"/>
                  <a:pt x="1099" y="360"/>
                  <a:pt x="1074" y="270"/>
                </a:cubicBezTo>
                <a:cubicBezTo>
                  <a:pt x="1050" y="180"/>
                  <a:pt x="1054" y="0"/>
                  <a:pt x="1054" y="0"/>
                </a:cubicBezTo>
                <a:lnTo>
                  <a:pt x="837" y="0"/>
                </a:lnTo>
                <a:lnTo>
                  <a:pt x="620" y="0"/>
                </a:lnTo>
                <a:cubicBezTo>
                  <a:pt x="620" y="0"/>
                  <a:pt x="624" y="180"/>
                  <a:pt x="599" y="270"/>
                </a:cubicBezTo>
                <a:cubicBezTo>
                  <a:pt x="575" y="360"/>
                  <a:pt x="550" y="388"/>
                  <a:pt x="333" y="397"/>
                </a:cubicBezTo>
                <a:cubicBezTo>
                  <a:pt x="116" y="405"/>
                  <a:pt x="26" y="564"/>
                  <a:pt x="2" y="875"/>
                </a:cubicBezTo>
                <a:cubicBezTo>
                  <a:pt x="-23" y="1187"/>
                  <a:pt x="281" y="2386"/>
                  <a:pt x="281" y="2386"/>
                </a:cubicBezTo>
                <a:lnTo>
                  <a:pt x="837" y="2386"/>
                </a:lnTo>
                <a:lnTo>
                  <a:pt x="1393" y="2386"/>
                </a:lnTo>
                <a:cubicBezTo>
                  <a:pt x="1393" y="2386"/>
                  <a:pt x="1696" y="1187"/>
                  <a:pt x="1672" y="875"/>
                </a:cubicBezTo>
                <a:close/>
              </a:path>
            </a:pathLst>
          </a:custGeom>
          <a:solidFill>
            <a:srgbClr val="D3A09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519;p41">
            <a:extLst>
              <a:ext uri="{FF2B5EF4-FFF2-40B4-BE49-F238E27FC236}">
                <a16:creationId xmlns:a16="http://schemas.microsoft.com/office/drawing/2014/main" id="{825F7466-9DDE-620D-70CB-99B2727514C1}"/>
              </a:ext>
            </a:extLst>
          </p:cNvPr>
          <p:cNvSpPr/>
          <p:nvPr/>
        </p:nvSpPr>
        <p:spPr>
          <a:xfrm>
            <a:off x="6303878" y="2984589"/>
            <a:ext cx="488611" cy="1479800"/>
          </a:xfrm>
          <a:custGeom>
            <a:avLst/>
            <a:gdLst/>
            <a:ahLst/>
            <a:cxnLst/>
            <a:rect l="l" t="t" r="r" b="b"/>
            <a:pathLst>
              <a:path w="617" h="1884" extrusionOk="0">
                <a:moveTo>
                  <a:pt x="617" y="1"/>
                </a:moveTo>
                <a:cubicBezTo>
                  <a:pt x="617" y="1"/>
                  <a:pt x="319" y="-59"/>
                  <a:pt x="134" y="594"/>
                </a:cubicBezTo>
                <a:cubicBezTo>
                  <a:pt x="-51" y="1247"/>
                  <a:pt x="-46" y="1854"/>
                  <a:pt x="161" y="1882"/>
                </a:cubicBezTo>
                <a:cubicBezTo>
                  <a:pt x="369" y="1910"/>
                  <a:pt x="488" y="1633"/>
                  <a:pt x="558" y="1092"/>
                </a:cubicBezTo>
                <a:cubicBezTo>
                  <a:pt x="608" y="708"/>
                  <a:pt x="617" y="1"/>
                  <a:pt x="617" y="1"/>
                </a:cubicBezTo>
                <a:close/>
              </a:path>
            </a:pathLst>
          </a:custGeom>
          <a:solidFill>
            <a:srgbClr val="D3A09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520;p41">
            <a:extLst>
              <a:ext uri="{FF2B5EF4-FFF2-40B4-BE49-F238E27FC236}">
                <a16:creationId xmlns:a16="http://schemas.microsoft.com/office/drawing/2014/main" id="{46EAB695-F236-F541-EDE5-ACC162C4345D}"/>
              </a:ext>
            </a:extLst>
          </p:cNvPr>
          <p:cNvSpPr/>
          <p:nvPr/>
        </p:nvSpPr>
        <p:spPr>
          <a:xfrm>
            <a:off x="7719034" y="2984589"/>
            <a:ext cx="488611" cy="1479800"/>
          </a:xfrm>
          <a:custGeom>
            <a:avLst/>
            <a:gdLst/>
            <a:ahLst/>
            <a:cxnLst/>
            <a:rect l="l" t="t" r="r" b="b"/>
            <a:pathLst>
              <a:path w="617" h="1884" extrusionOk="0">
                <a:moveTo>
                  <a:pt x="0" y="1"/>
                </a:moveTo>
                <a:cubicBezTo>
                  <a:pt x="0" y="1"/>
                  <a:pt x="299" y="-59"/>
                  <a:pt x="484" y="594"/>
                </a:cubicBezTo>
                <a:cubicBezTo>
                  <a:pt x="668" y="1247"/>
                  <a:pt x="663" y="1854"/>
                  <a:pt x="456" y="1882"/>
                </a:cubicBezTo>
                <a:cubicBezTo>
                  <a:pt x="248" y="1910"/>
                  <a:pt x="130" y="1633"/>
                  <a:pt x="60" y="1092"/>
                </a:cubicBezTo>
                <a:cubicBezTo>
                  <a:pt x="10" y="708"/>
                  <a:pt x="0" y="1"/>
                  <a:pt x="0" y="1"/>
                </a:cubicBezTo>
                <a:close/>
              </a:path>
            </a:pathLst>
          </a:custGeom>
          <a:solidFill>
            <a:srgbClr val="D3A09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521;p41">
            <a:extLst>
              <a:ext uri="{FF2B5EF4-FFF2-40B4-BE49-F238E27FC236}">
                <a16:creationId xmlns:a16="http://schemas.microsoft.com/office/drawing/2014/main" id="{3E68CEED-077E-A8B9-A96B-F9244088F6E5}"/>
              </a:ext>
            </a:extLst>
          </p:cNvPr>
          <p:cNvSpPr/>
          <p:nvPr/>
        </p:nvSpPr>
        <p:spPr>
          <a:xfrm>
            <a:off x="6267450" y="4082662"/>
            <a:ext cx="396749" cy="1100424"/>
          </a:xfrm>
          <a:custGeom>
            <a:avLst/>
            <a:gdLst/>
            <a:ahLst/>
            <a:cxnLst/>
            <a:rect l="l" t="t" r="r" b="b"/>
            <a:pathLst>
              <a:path w="501" h="1401" extrusionOk="0">
                <a:moveTo>
                  <a:pt x="46" y="1401"/>
                </a:moveTo>
                <a:cubicBezTo>
                  <a:pt x="46" y="1401"/>
                  <a:pt x="-58" y="693"/>
                  <a:pt x="46" y="0"/>
                </a:cubicBezTo>
                <a:cubicBezTo>
                  <a:pt x="400" y="83"/>
                  <a:pt x="501" y="193"/>
                  <a:pt x="501" y="193"/>
                </a:cubicBezTo>
                <a:lnTo>
                  <a:pt x="355" y="1401"/>
                </a:lnTo>
                <a:lnTo>
                  <a:pt x="46" y="1401"/>
                </a:lnTo>
                <a:close/>
              </a:path>
            </a:pathLst>
          </a:custGeom>
          <a:solidFill>
            <a:srgbClr val="D3A09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522;p41">
            <a:extLst>
              <a:ext uri="{FF2B5EF4-FFF2-40B4-BE49-F238E27FC236}">
                <a16:creationId xmlns:a16="http://schemas.microsoft.com/office/drawing/2014/main" id="{FF9BF620-3CDF-EE5C-D2F3-4612093D5811}"/>
              </a:ext>
            </a:extLst>
          </p:cNvPr>
          <p:cNvSpPr/>
          <p:nvPr/>
        </p:nvSpPr>
        <p:spPr>
          <a:xfrm>
            <a:off x="7845741" y="4082662"/>
            <a:ext cx="396749" cy="1100424"/>
          </a:xfrm>
          <a:custGeom>
            <a:avLst/>
            <a:gdLst/>
            <a:ahLst/>
            <a:cxnLst/>
            <a:rect l="l" t="t" r="r" b="b"/>
            <a:pathLst>
              <a:path w="501" h="1401" extrusionOk="0">
                <a:moveTo>
                  <a:pt x="455" y="1401"/>
                </a:moveTo>
                <a:cubicBezTo>
                  <a:pt x="455" y="1401"/>
                  <a:pt x="559" y="693"/>
                  <a:pt x="455" y="0"/>
                </a:cubicBezTo>
                <a:cubicBezTo>
                  <a:pt x="101" y="83"/>
                  <a:pt x="0" y="193"/>
                  <a:pt x="0" y="193"/>
                </a:cubicBezTo>
                <a:lnTo>
                  <a:pt x="147" y="1401"/>
                </a:lnTo>
                <a:lnTo>
                  <a:pt x="455" y="1401"/>
                </a:lnTo>
                <a:close/>
              </a:path>
            </a:pathLst>
          </a:custGeom>
          <a:solidFill>
            <a:srgbClr val="D3A09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523;p41">
            <a:extLst>
              <a:ext uri="{FF2B5EF4-FFF2-40B4-BE49-F238E27FC236}">
                <a16:creationId xmlns:a16="http://schemas.microsoft.com/office/drawing/2014/main" id="{908CED03-F09A-10FB-1E98-E489675CC28F}"/>
              </a:ext>
            </a:extLst>
          </p:cNvPr>
          <p:cNvSpPr/>
          <p:nvPr/>
        </p:nvSpPr>
        <p:spPr>
          <a:xfrm>
            <a:off x="6886729" y="2400992"/>
            <a:ext cx="142544" cy="268626"/>
          </a:xfrm>
          <a:custGeom>
            <a:avLst/>
            <a:gdLst/>
            <a:ahLst/>
            <a:cxnLst/>
            <a:rect l="l" t="t" r="r" b="b"/>
            <a:pathLst>
              <a:path w="180" h="342" extrusionOk="0">
                <a:moveTo>
                  <a:pt x="146" y="106"/>
                </a:moveTo>
                <a:cubicBezTo>
                  <a:pt x="146" y="106"/>
                  <a:pt x="96" y="-34"/>
                  <a:pt x="25" y="8"/>
                </a:cubicBezTo>
                <a:cubicBezTo>
                  <a:pt x="-43" y="48"/>
                  <a:pt x="32" y="342"/>
                  <a:pt x="180" y="342"/>
                </a:cubicBezTo>
                <a:lnTo>
                  <a:pt x="146" y="106"/>
                </a:lnTo>
                <a:close/>
              </a:path>
            </a:pathLst>
          </a:custGeom>
          <a:solidFill>
            <a:srgbClr val="D3A09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524;p41">
            <a:extLst>
              <a:ext uri="{FF2B5EF4-FFF2-40B4-BE49-F238E27FC236}">
                <a16:creationId xmlns:a16="http://schemas.microsoft.com/office/drawing/2014/main" id="{A2FD36EF-E6F2-6F1B-4EB9-ADCCAFECF75B}"/>
              </a:ext>
            </a:extLst>
          </p:cNvPr>
          <p:cNvSpPr/>
          <p:nvPr/>
        </p:nvSpPr>
        <p:spPr>
          <a:xfrm>
            <a:off x="7497297" y="2400992"/>
            <a:ext cx="143336" cy="268626"/>
          </a:xfrm>
          <a:custGeom>
            <a:avLst/>
            <a:gdLst/>
            <a:ahLst/>
            <a:cxnLst/>
            <a:rect l="l" t="t" r="r" b="b"/>
            <a:pathLst>
              <a:path w="181" h="342" extrusionOk="0">
                <a:moveTo>
                  <a:pt x="34" y="106"/>
                </a:moveTo>
                <a:cubicBezTo>
                  <a:pt x="34" y="106"/>
                  <a:pt x="85" y="-34"/>
                  <a:pt x="155" y="8"/>
                </a:cubicBezTo>
                <a:cubicBezTo>
                  <a:pt x="223" y="48"/>
                  <a:pt x="148" y="342"/>
                  <a:pt x="0" y="342"/>
                </a:cubicBezTo>
                <a:lnTo>
                  <a:pt x="34" y="106"/>
                </a:lnTo>
                <a:close/>
              </a:path>
            </a:pathLst>
          </a:custGeom>
          <a:solidFill>
            <a:srgbClr val="D3A09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525;p41">
            <a:extLst>
              <a:ext uri="{FF2B5EF4-FFF2-40B4-BE49-F238E27FC236}">
                <a16:creationId xmlns:a16="http://schemas.microsoft.com/office/drawing/2014/main" id="{6C94B094-EEE2-973A-DE3C-E14308E16F45}"/>
              </a:ext>
            </a:extLst>
          </p:cNvPr>
          <p:cNvSpPr/>
          <p:nvPr/>
        </p:nvSpPr>
        <p:spPr>
          <a:xfrm>
            <a:off x="6954042" y="2026327"/>
            <a:ext cx="619277" cy="842795"/>
          </a:xfrm>
          <a:custGeom>
            <a:avLst/>
            <a:gdLst/>
            <a:ahLst/>
            <a:cxnLst/>
            <a:rect l="l" t="t" r="r" b="b"/>
            <a:pathLst>
              <a:path w="782" h="1073" extrusionOk="0">
                <a:moveTo>
                  <a:pt x="780" y="414"/>
                </a:moveTo>
                <a:cubicBezTo>
                  <a:pt x="755" y="-28"/>
                  <a:pt x="391" y="1"/>
                  <a:pt x="391" y="1"/>
                </a:cubicBezTo>
                <a:cubicBezTo>
                  <a:pt x="391" y="1"/>
                  <a:pt x="27" y="-28"/>
                  <a:pt x="2" y="414"/>
                </a:cubicBezTo>
                <a:cubicBezTo>
                  <a:pt x="-23" y="856"/>
                  <a:pt x="190" y="1073"/>
                  <a:pt x="391" y="1073"/>
                </a:cubicBezTo>
                <a:cubicBezTo>
                  <a:pt x="591" y="1073"/>
                  <a:pt x="804" y="856"/>
                  <a:pt x="780" y="414"/>
                </a:cubicBezTo>
                <a:close/>
              </a:path>
            </a:pathLst>
          </a:custGeom>
          <a:solidFill>
            <a:srgbClr val="D3A09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526;p41">
            <a:extLst>
              <a:ext uri="{FF2B5EF4-FFF2-40B4-BE49-F238E27FC236}">
                <a16:creationId xmlns:a16="http://schemas.microsoft.com/office/drawing/2014/main" id="{1B44663D-BC83-50D5-E035-5550F6C3C06B}"/>
              </a:ext>
            </a:extLst>
          </p:cNvPr>
          <p:cNvSpPr/>
          <p:nvPr/>
        </p:nvSpPr>
        <p:spPr>
          <a:xfrm>
            <a:off x="6946123" y="1967418"/>
            <a:ext cx="634323" cy="460277"/>
          </a:xfrm>
          <a:custGeom>
            <a:avLst/>
            <a:gdLst/>
            <a:ahLst/>
            <a:cxnLst/>
            <a:rect l="l" t="t" r="r" b="b"/>
            <a:pathLst>
              <a:path w="801" h="586" extrusionOk="0">
                <a:moveTo>
                  <a:pt x="10" y="586"/>
                </a:moveTo>
                <a:cubicBezTo>
                  <a:pt x="10" y="586"/>
                  <a:pt x="-1" y="181"/>
                  <a:pt x="401" y="181"/>
                </a:cubicBezTo>
                <a:cubicBezTo>
                  <a:pt x="802" y="181"/>
                  <a:pt x="792" y="564"/>
                  <a:pt x="792" y="564"/>
                </a:cubicBezTo>
                <a:cubicBezTo>
                  <a:pt x="792" y="564"/>
                  <a:pt x="900" y="0"/>
                  <a:pt x="401" y="0"/>
                </a:cubicBezTo>
                <a:cubicBezTo>
                  <a:pt x="-99" y="0"/>
                  <a:pt x="10" y="586"/>
                  <a:pt x="10" y="586"/>
                </a:cubicBezTo>
                <a:close/>
              </a:path>
            </a:pathLst>
          </a:custGeom>
          <a:solidFill>
            <a:srgbClr val="F1D383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527;p41">
            <a:extLst>
              <a:ext uri="{FF2B5EF4-FFF2-40B4-BE49-F238E27FC236}">
                <a16:creationId xmlns:a16="http://schemas.microsoft.com/office/drawing/2014/main" id="{E3DE7A04-5E1D-B31D-21CC-4C837900B9F9}"/>
              </a:ext>
            </a:extLst>
          </p:cNvPr>
          <p:cNvSpPr/>
          <p:nvPr/>
        </p:nvSpPr>
        <p:spPr>
          <a:xfrm>
            <a:off x="6354561" y="2907613"/>
            <a:ext cx="1815067" cy="1974637"/>
          </a:xfrm>
          <a:custGeom>
            <a:avLst/>
            <a:gdLst/>
            <a:ahLst/>
            <a:cxnLst/>
            <a:rect l="l" t="t" r="r" b="b"/>
            <a:pathLst>
              <a:path w="2292" h="2514" extrusionOk="0">
                <a:moveTo>
                  <a:pt x="2292" y="847"/>
                </a:moveTo>
                <a:cubicBezTo>
                  <a:pt x="2199" y="-56"/>
                  <a:pt x="1391" y="1"/>
                  <a:pt x="1391" y="1"/>
                </a:cubicBezTo>
                <a:cubicBezTo>
                  <a:pt x="1391" y="1"/>
                  <a:pt x="1351" y="217"/>
                  <a:pt x="1146" y="218"/>
                </a:cubicBezTo>
                <a:cubicBezTo>
                  <a:pt x="941" y="217"/>
                  <a:pt x="901" y="1"/>
                  <a:pt x="901" y="1"/>
                </a:cubicBezTo>
                <a:cubicBezTo>
                  <a:pt x="901" y="1"/>
                  <a:pt x="94" y="-56"/>
                  <a:pt x="0" y="847"/>
                </a:cubicBezTo>
                <a:cubicBezTo>
                  <a:pt x="274" y="954"/>
                  <a:pt x="391" y="974"/>
                  <a:pt x="391" y="974"/>
                </a:cubicBezTo>
                <a:cubicBezTo>
                  <a:pt x="391" y="974"/>
                  <a:pt x="371" y="1686"/>
                  <a:pt x="391" y="2417"/>
                </a:cubicBezTo>
                <a:cubicBezTo>
                  <a:pt x="663" y="2539"/>
                  <a:pt x="1116" y="2512"/>
                  <a:pt x="1146" y="2510"/>
                </a:cubicBezTo>
                <a:cubicBezTo>
                  <a:pt x="1176" y="2512"/>
                  <a:pt x="1630" y="2539"/>
                  <a:pt x="1901" y="2417"/>
                </a:cubicBezTo>
                <a:cubicBezTo>
                  <a:pt x="1921" y="1686"/>
                  <a:pt x="1901" y="974"/>
                  <a:pt x="1901" y="974"/>
                </a:cubicBezTo>
                <a:cubicBezTo>
                  <a:pt x="1901" y="974"/>
                  <a:pt x="2018" y="954"/>
                  <a:pt x="2292" y="847"/>
                </a:cubicBezTo>
                <a:close/>
              </a:path>
            </a:pathLst>
          </a:custGeom>
          <a:solidFill>
            <a:srgbClr val="FFC6BC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528;p41">
            <a:extLst>
              <a:ext uri="{FF2B5EF4-FFF2-40B4-BE49-F238E27FC236}">
                <a16:creationId xmlns:a16="http://schemas.microsoft.com/office/drawing/2014/main" id="{23826C65-35BE-2165-E110-99F5394BE8CC}"/>
              </a:ext>
            </a:extLst>
          </p:cNvPr>
          <p:cNvSpPr/>
          <p:nvPr/>
        </p:nvSpPr>
        <p:spPr>
          <a:xfrm>
            <a:off x="6649946" y="3273638"/>
            <a:ext cx="21382" cy="399012"/>
          </a:xfrm>
          <a:custGeom>
            <a:avLst/>
            <a:gdLst/>
            <a:ahLst/>
            <a:cxnLst/>
            <a:rect l="l" t="t" r="r" b="b"/>
            <a:pathLst>
              <a:path w="27" h="508" extrusionOk="0">
                <a:moveTo>
                  <a:pt x="9" y="0"/>
                </a:moveTo>
                <a:cubicBezTo>
                  <a:pt x="15" y="42"/>
                  <a:pt x="19" y="85"/>
                  <a:pt x="21" y="127"/>
                </a:cubicBezTo>
                <a:cubicBezTo>
                  <a:pt x="24" y="169"/>
                  <a:pt x="25" y="212"/>
                  <a:pt x="26" y="254"/>
                </a:cubicBezTo>
                <a:cubicBezTo>
                  <a:pt x="27" y="296"/>
                  <a:pt x="27" y="339"/>
                  <a:pt x="26" y="381"/>
                </a:cubicBezTo>
                <a:cubicBezTo>
                  <a:pt x="25" y="424"/>
                  <a:pt x="22" y="466"/>
                  <a:pt x="18" y="508"/>
                </a:cubicBezTo>
                <a:cubicBezTo>
                  <a:pt x="12" y="466"/>
                  <a:pt x="8" y="424"/>
                  <a:pt x="6" y="382"/>
                </a:cubicBezTo>
                <a:cubicBezTo>
                  <a:pt x="3" y="339"/>
                  <a:pt x="2" y="297"/>
                  <a:pt x="1" y="254"/>
                </a:cubicBezTo>
                <a:cubicBezTo>
                  <a:pt x="0" y="212"/>
                  <a:pt x="0" y="170"/>
                  <a:pt x="1" y="127"/>
                </a:cubicBezTo>
                <a:cubicBezTo>
                  <a:pt x="2" y="85"/>
                  <a:pt x="4" y="43"/>
                  <a:pt x="9" y="0"/>
                </a:cubicBezTo>
                <a:close/>
              </a:path>
            </a:pathLst>
          </a:custGeom>
          <a:solidFill>
            <a:srgbClr val="F2979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529;p41">
            <a:extLst>
              <a:ext uri="{FF2B5EF4-FFF2-40B4-BE49-F238E27FC236}">
                <a16:creationId xmlns:a16="http://schemas.microsoft.com/office/drawing/2014/main" id="{87342E9B-898A-11FD-696B-39294A4E3147}"/>
              </a:ext>
            </a:extLst>
          </p:cNvPr>
          <p:cNvSpPr/>
          <p:nvPr/>
        </p:nvSpPr>
        <p:spPr>
          <a:xfrm>
            <a:off x="7854452" y="3273638"/>
            <a:ext cx="21382" cy="399012"/>
          </a:xfrm>
          <a:custGeom>
            <a:avLst/>
            <a:gdLst/>
            <a:ahLst/>
            <a:cxnLst/>
            <a:rect l="l" t="t" r="r" b="b"/>
            <a:pathLst>
              <a:path w="27" h="508" extrusionOk="0">
                <a:moveTo>
                  <a:pt x="19" y="0"/>
                </a:moveTo>
                <a:cubicBezTo>
                  <a:pt x="24" y="43"/>
                  <a:pt x="26" y="85"/>
                  <a:pt x="26" y="128"/>
                </a:cubicBezTo>
                <a:cubicBezTo>
                  <a:pt x="27" y="170"/>
                  <a:pt x="27" y="212"/>
                  <a:pt x="26" y="255"/>
                </a:cubicBezTo>
                <a:cubicBezTo>
                  <a:pt x="25" y="297"/>
                  <a:pt x="23" y="339"/>
                  <a:pt x="20" y="382"/>
                </a:cubicBezTo>
                <a:cubicBezTo>
                  <a:pt x="17" y="424"/>
                  <a:pt x="14" y="466"/>
                  <a:pt x="7" y="508"/>
                </a:cubicBezTo>
                <a:cubicBezTo>
                  <a:pt x="3" y="466"/>
                  <a:pt x="1" y="423"/>
                  <a:pt x="0" y="381"/>
                </a:cubicBezTo>
                <a:cubicBezTo>
                  <a:pt x="-1" y="339"/>
                  <a:pt x="0" y="296"/>
                  <a:pt x="0" y="254"/>
                </a:cubicBezTo>
                <a:cubicBezTo>
                  <a:pt x="2" y="212"/>
                  <a:pt x="3" y="169"/>
                  <a:pt x="6" y="127"/>
                </a:cubicBezTo>
                <a:cubicBezTo>
                  <a:pt x="9" y="85"/>
                  <a:pt x="13" y="42"/>
                  <a:pt x="19" y="0"/>
                </a:cubicBezTo>
                <a:close/>
              </a:path>
            </a:pathLst>
          </a:custGeom>
          <a:solidFill>
            <a:srgbClr val="F2979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530;p41">
            <a:extLst>
              <a:ext uri="{FF2B5EF4-FFF2-40B4-BE49-F238E27FC236}">
                <a16:creationId xmlns:a16="http://schemas.microsoft.com/office/drawing/2014/main" id="{28051B16-B027-4385-3D21-E2DDF3BB16E8}"/>
              </a:ext>
            </a:extLst>
          </p:cNvPr>
          <p:cNvSpPr/>
          <p:nvPr/>
        </p:nvSpPr>
        <p:spPr>
          <a:xfrm>
            <a:off x="6847925" y="3924785"/>
            <a:ext cx="795082" cy="456350"/>
          </a:xfrm>
          <a:custGeom>
            <a:avLst/>
            <a:gdLst/>
            <a:ahLst/>
            <a:cxnLst/>
            <a:rect l="l" t="t" r="r" b="b"/>
            <a:pathLst>
              <a:path w="1004" h="581" extrusionOk="0">
                <a:moveTo>
                  <a:pt x="394" y="391"/>
                </a:moveTo>
                <a:cubicBezTo>
                  <a:pt x="351" y="456"/>
                  <a:pt x="368" y="525"/>
                  <a:pt x="413" y="563"/>
                </a:cubicBezTo>
                <a:lnTo>
                  <a:pt x="211" y="553"/>
                </a:lnTo>
                <a:lnTo>
                  <a:pt x="222" y="346"/>
                </a:lnTo>
                <a:cubicBezTo>
                  <a:pt x="185" y="394"/>
                  <a:pt x="113" y="415"/>
                  <a:pt x="46" y="371"/>
                </a:cubicBezTo>
                <a:cubicBezTo>
                  <a:pt x="34" y="363"/>
                  <a:pt x="24" y="351"/>
                  <a:pt x="17" y="338"/>
                </a:cubicBezTo>
                <a:cubicBezTo>
                  <a:pt x="-35" y="239"/>
                  <a:pt x="38" y="143"/>
                  <a:pt x="129" y="148"/>
                </a:cubicBezTo>
                <a:cubicBezTo>
                  <a:pt x="172" y="150"/>
                  <a:pt x="208" y="173"/>
                  <a:pt x="229" y="207"/>
                </a:cubicBezTo>
                <a:lnTo>
                  <a:pt x="239" y="0"/>
                </a:lnTo>
                <a:lnTo>
                  <a:pt x="441" y="10"/>
                </a:lnTo>
                <a:cubicBezTo>
                  <a:pt x="393" y="43"/>
                  <a:pt x="368" y="110"/>
                  <a:pt x="404" y="179"/>
                </a:cubicBezTo>
                <a:cubicBezTo>
                  <a:pt x="411" y="192"/>
                  <a:pt x="421" y="204"/>
                  <a:pt x="433" y="212"/>
                </a:cubicBezTo>
                <a:cubicBezTo>
                  <a:pt x="527" y="273"/>
                  <a:pt x="629" y="210"/>
                  <a:pt x="634" y="119"/>
                </a:cubicBezTo>
                <a:cubicBezTo>
                  <a:pt x="636" y="78"/>
                  <a:pt x="619" y="42"/>
                  <a:pt x="590" y="18"/>
                </a:cubicBezTo>
                <a:lnTo>
                  <a:pt x="792" y="28"/>
                </a:lnTo>
                <a:lnTo>
                  <a:pt x="781" y="235"/>
                </a:lnTo>
                <a:cubicBezTo>
                  <a:pt x="818" y="186"/>
                  <a:pt x="890" y="166"/>
                  <a:pt x="957" y="210"/>
                </a:cubicBezTo>
                <a:cubicBezTo>
                  <a:pt x="969" y="218"/>
                  <a:pt x="980" y="229"/>
                  <a:pt x="986" y="242"/>
                </a:cubicBezTo>
                <a:cubicBezTo>
                  <a:pt x="1038" y="342"/>
                  <a:pt x="965" y="437"/>
                  <a:pt x="874" y="433"/>
                </a:cubicBezTo>
                <a:cubicBezTo>
                  <a:pt x="831" y="431"/>
                  <a:pt x="795" y="407"/>
                  <a:pt x="774" y="374"/>
                </a:cubicBezTo>
                <a:lnTo>
                  <a:pt x="764" y="581"/>
                </a:lnTo>
                <a:lnTo>
                  <a:pt x="562" y="570"/>
                </a:lnTo>
                <a:cubicBezTo>
                  <a:pt x="593" y="549"/>
                  <a:pt x="614" y="515"/>
                  <a:pt x="616" y="474"/>
                </a:cubicBezTo>
                <a:cubicBezTo>
                  <a:pt x="621" y="383"/>
                  <a:pt x="525" y="310"/>
                  <a:pt x="426" y="362"/>
                </a:cubicBezTo>
                <a:cubicBezTo>
                  <a:pt x="413" y="369"/>
                  <a:pt x="402" y="379"/>
                  <a:pt x="394" y="39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532;p41">
            <a:extLst>
              <a:ext uri="{FF2B5EF4-FFF2-40B4-BE49-F238E27FC236}">
                <a16:creationId xmlns:a16="http://schemas.microsoft.com/office/drawing/2014/main" id="{626F0485-88C4-5974-3BE5-F1695EBE0CBC}"/>
              </a:ext>
            </a:extLst>
          </p:cNvPr>
          <p:cNvSpPr/>
          <p:nvPr/>
        </p:nvSpPr>
        <p:spPr>
          <a:xfrm rot="752506">
            <a:off x="7445600" y="1503000"/>
            <a:ext cx="664197" cy="362384"/>
          </a:xfrm>
          <a:custGeom>
            <a:avLst/>
            <a:gdLst/>
            <a:ahLst/>
            <a:cxnLst/>
            <a:rect l="l" t="t" r="r" b="b"/>
            <a:pathLst>
              <a:path w="818" h="450" extrusionOk="0">
                <a:moveTo>
                  <a:pt x="493" y="139"/>
                </a:moveTo>
                <a:cubicBezTo>
                  <a:pt x="525" y="84"/>
                  <a:pt x="508" y="29"/>
                  <a:pt x="469" y="0"/>
                </a:cubicBezTo>
                <a:lnTo>
                  <a:pt x="634" y="0"/>
                </a:lnTo>
                <a:lnTo>
                  <a:pt x="634" y="168"/>
                </a:lnTo>
                <a:cubicBezTo>
                  <a:pt x="662" y="127"/>
                  <a:pt x="719" y="108"/>
                  <a:pt x="776" y="141"/>
                </a:cubicBezTo>
                <a:cubicBezTo>
                  <a:pt x="786" y="147"/>
                  <a:pt x="795" y="156"/>
                  <a:pt x="801" y="166"/>
                </a:cubicBezTo>
                <a:cubicBezTo>
                  <a:pt x="847" y="245"/>
                  <a:pt x="792" y="325"/>
                  <a:pt x="717" y="325"/>
                </a:cubicBezTo>
                <a:cubicBezTo>
                  <a:pt x="683" y="325"/>
                  <a:pt x="652" y="308"/>
                  <a:pt x="634" y="281"/>
                </a:cubicBezTo>
                <a:lnTo>
                  <a:pt x="634" y="450"/>
                </a:lnTo>
                <a:lnTo>
                  <a:pt x="469" y="450"/>
                </a:lnTo>
                <a:cubicBezTo>
                  <a:pt x="508" y="421"/>
                  <a:pt x="525" y="366"/>
                  <a:pt x="493" y="311"/>
                </a:cubicBezTo>
                <a:cubicBezTo>
                  <a:pt x="487" y="301"/>
                  <a:pt x="478" y="292"/>
                  <a:pt x="468" y="286"/>
                </a:cubicBezTo>
                <a:cubicBezTo>
                  <a:pt x="389" y="240"/>
                  <a:pt x="308" y="295"/>
                  <a:pt x="308" y="370"/>
                </a:cubicBezTo>
                <a:cubicBezTo>
                  <a:pt x="308" y="403"/>
                  <a:pt x="324" y="432"/>
                  <a:pt x="348" y="450"/>
                </a:cubicBezTo>
                <a:lnTo>
                  <a:pt x="184" y="450"/>
                </a:lnTo>
                <a:lnTo>
                  <a:pt x="184" y="281"/>
                </a:lnTo>
                <a:cubicBezTo>
                  <a:pt x="156" y="322"/>
                  <a:pt x="98" y="342"/>
                  <a:pt x="42" y="309"/>
                </a:cubicBezTo>
                <a:cubicBezTo>
                  <a:pt x="32" y="303"/>
                  <a:pt x="23" y="294"/>
                  <a:pt x="17" y="284"/>
                </a:cubicBezTo>
                <a:cubicBezTo>
                  <a:pt x="-29" y="205"/>
                  <a:pt x="26" y="124"/>
                  <a:pt x="100" y="124"/>
                </a:cubicBezTo>
                <a:cubicBezTo>
                  <a:pt x="135" y="124"/>
                  <a:pt x="166" y="142"/>
                  <a:pt x="184" y="168"/>
                </a:cubicBezTo>
                <a:lnTo>
                  <a:pt x="184" y="0"/>
                </a:lnTo>
                <a:lnTo>
                  <a:pt x="348" y="0"/>
                </a:lnTo>
                <a:cubicBezTo>
                  <a:pt x="324" y="18"/>
                  <a:pt x="308" y="47"/>
                  <a:pt x="308" y="80"/>
                </a:cubicBezTo>
                <a:cubicBezTo>
                  <a:pt x="308" y="154"/>
                  <a:pt x="389" y="210"/>
                  <a:pt x="468" y="164"/>
                </a:cubicBezTo>
                <a:cubicBezTo>
                  <a:pt x="478" y="158"/>
                  <a:pt x="487" y="149"/>
                  <a:pt x="493" y="139"/>
                </a:cubicBezTo>
                <a:close/>
              </a:path>
            </a:pathLst>
          </a:custGeom>
          <a:solidFill>
            <a:srgbClr val="83ACC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533;p41">
            <a:extLst>
              <a:ext uri="{FF2B5EF4-FFF2-40B4-BE49-F238E27FC236}">
                <a16:creationId xmlns:a16="http://schemas.microsoft.com/office/drawing/2014/main" id="{B104DEB1-07F3-2FD7-A605-627BCE645D01}"/>
              </a:ext>
            </a:extLst>
          </p:cNvPr>
          <p:cNvSpPr/>
          <p:nvPr/>
        </p:nvSpPr>
        <p:spPr>
          <a:xfrm>
            <a:off x="6500475" y="1027348"/>
            <a:ext cx="778438" cy="431708"/>
          </a:xfrm>
          <a:custGeom>
            <a:avLst/>
            <a:gdLst/>
            <a:ahLst/>
            <a:cxnLst/>
            <a:rect l="l" t="t" r="r" b="b"/>
            <a:pathLst>
              <a:path w="818" h="450" extrusionOk="0">
                <a:moveTo>
                  <a:pt x="493" y="139"/>
                </a:moveTo>
                <a:cubicBezTo>
                  <a:pt x="525" y="84"/>
                  <a:pt x="508" y="29"/>
                  <a:pt x="469" y="0"/>
                </a:cubicBezTo>
                <a:lnTo>
                  <a:pt x="634" y="0"/>
                </a:lnTo>
                <a:lnTo>
                  <a:pt x="634" y="168"/>
                </a:lnTo>
                <a:cubicBezTo>
                  <a:pt x="662" y="127"/>
                  <a:pt x="719" y="108"/>
                  <a:pt x="776" y="141"/>
                </a:cubicBezTo>
                <a:cubicBezTo>
                  <a:pt x="786" y="147"/>
                  <a:pt x="795" y="156"/>
                  <a:pt x="801" y="166"/>
                </a:cubicBezTo>
                <a:cubicBezTo>
                  <a:pt x="847" y="245"/>
                  <a:pt x="792" y="325"/>
                  <a:pt x="717" y="325"/>
                </a:cubicBezTo>
                <a:cubicBezTo>
                  <a:pt x="683" y="325"/>
                  <a:pt x="652" y="308"/>
                  <a:pt x="634" y="281"/>
                </a:cubicBezTo>
                <a:lnTo>
                  <a:pt x="634" y="450"/>
                </a:lnTo>
                <a:lnTo>
                  <a:pt x="469" y="450"/>
                </a:lnTo>
                <a:cubicBezTo>
                  <a:pt x="508" y="421"/>
                  <a:pt x="525" y="366"/>
                  <a:pt x="493" y="311"/>
                </a:cubicBezTo>
                <a:cubicBezTo>
                  <a:pt x="487" y="301"/>
                  <a:pt x="478" y="292"/>
                  <a:pt x="468" y="286"/>
                </a:cubicBezTo>
                <a:cubicBezTo>
                  <a:pt x="389" y="240"/>
                  <a:pt x="308" y="295"/>
                  <a:pt x="308" y="370"/>
                </a:cubicBezTo>
                <a:cubicBezTo>
                  <a:pt x="308" y="403"/>
                  <a:pt x="324" y="432"/>
                  <a:pt x="348" y="450"/>
                </a:cubicBezTo>
                <a:lnTo>
                  <a:pt x="184" y="450"/>
                </a:lnTo>
                <a:lnTo>
                  <a:pt x="184" y="281"/>
                </a:lnTo>
                <a:cubicBezTo>
                  <a:pt x="156" y="322"/>
                  <a:pt x="98" y="342"/>
                  <a:pt x="42" y="309"/>
                </a:cubicBezTo>
                <a:cubicBezTo>
                  <a:pt x="32" y="303"/>
                  <a:pt x="23" y="294"/>
                  <a:pt x="17" y="284"/>
                </a:cubicBezTo>
                <a:cubicBezTo>
                  <a:pt x="-29" y="205"/>
                  <a:pt x="26" y="124"/>
                  <a:pt x="100" y="124"/>
                </a:cubicBezTo>
                <a:cubicBezTo>
                  <a:pt x="135" y="124"/>
                  <a:pt x="166" y="142"/>
                  <a:pt x="184" y="168"/>
                </a:cubicBezTo>
                <a:lnTo>
                  <a:pt x="184" y="0"/>
                </a:lnTo>
                <a:lnTo>
                  <a:pt x="348" y="0"/>
                </a:lnTo>
                <a:cubicBezTo>
                  <a:pt x="324" y="18"/>
                  <a:pt x="308" y="47"/>
                  <a:pt x="308" y="80"/>
                </a:cubicBezTo>
                <a:cubicBezTo>
                  <a:pt x="308" y="154"/>
                  <a:pt x="389" y="210"/>
                  <a:pt x="468" y="164"/>
                </a:cubicBezTo>
                <a:cubicBezTo>
                  <a:pt x="478" y="158"/>
                  <a:pt x="487" y="149"/>
                  <a:pt x="493" y="139"/>
                </a:cubicBezTo>
                <a:close/>
              </a:path>
            </a:pathLst>
          </a:custGeom>
          <a:solidFill>
            <a:srgbClr val="83ACC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raphic 9">
            <a:extLst>
              <a:ext uri="{FF2B5EF4-FFF2-40B4-BE49-F238E27FC236}">
                <a16:creationId xmlns:a16="http://schemas.microsoft.com/office/drawing/2014/main" id="{4DCE7D06-825A-A13D-6977-ED665D797E1C}"/>
              </a:ext>
            </a:extLst>
          </p:cNvPr>
          <p:cNvGrpSpPr/>
          <p:nvPr/>
        </p:nvGrpSpPr>
        <p:grpSpPr>
          <a:xfrm>
            <a:off x="2396455" y="4496050"/>
            <a:ext cx="2540108" cy="231692"/>
            <a:chOff x="1124076" y="2932041"/>
            <a:chExt cx="1615334" cy="134465"/>
          </a:xfrm>
          <a:solidFill>
            <a:srgbClr val="000000"/>
          </a:solidFill>
        </p:grpSpPr>
        <p:grpSp>
          <p:nvGrpSpPr>
            <p:cNvPr id="16" name="Graphic 9">
              <a:extLst>
                <a:ext uri="{FF2B5EF4-FFF2-40B4-BE49-F238E27FC236}">
                  <a16:creationId xmlns:a16="http://schemas.microsoft.com/office/drawing/2014/main" id="{B13C8152-F552-8106-1B08-ED413F609579}"/>
                </a:ext>
              </a:extLst>
            </p:cNvPr>
            <p:cNvGrpSpPr/>
            <p:nvPr/>
          </p:nvGrpSpPr>
          <p:grpSpPr>
            <a:xfrm>
              <a:off x="1124076" y="2932041"/>
              <a:ext cx="20500" cy="64661"/>
              <a:chOff x="1124076" y="2932041"/>
              <a:chExt cx="20500" cy="64661"/>
            </a:xfrm>
            <a:solidFill>
              <a:srgbClr val="000000"/>
            </a:solidFill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35AD0BA-D1A1-F289-7FB4-67AC64AED611}"/>
                  </a:ext>
                </a:extLst>
              </p:cNvPr>
              <p:cNvSpPr/>
              <p:nvPr/>
            </p:nvSpPr>
            <p:spPr>
              <a:xfrm>
                <a:off x="1134920" y="2932041"/>
                <a:ext cx="4429" cy="15503"/>
              </a:xfrm>
              <a:custGeom>
                <a:avLst/>
                <a:gdLst>
                  <a:gd name="connsiteX0" fmla="*/ 125 w 4429"/>
                  <a:gd name="connsiteY0" fmla="*/ 390 h 15503"/>
                  <a:gd name="connsiteX1" fmla="*/ 125 w 4429"/>
                  <a:gd name="connsiteY1" fmla="*/ 15893 h 15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29" h="15503">
                    <a:moveTo>
                      <a:pt x="125" y="390"/>
                    </a:moveTo>
                    <a:lnTo>
                      <a:pt x="125" y="15893"/>
                    </a:lnTo>
                  </a:path>
                </a:pathLst>
              </a:custGeom>
              <a:solidFill>
                <a:srgbClr val="000000"/>
              </a:solidFill>
              <a:ln w="3538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5B7CC55-68E8-5CF2-17D9-75F90781F0DA}"/>
                  </a:ext>
                </a:extLst>
              </p:cNvPr>
              <p:cNvSpPr/>
              <p:nvPr/>
            </p:nvSpPr>
            <p:spPr>
              <a:xfrm flipV="1">
                <a:off x="1124076" y="2963828"/>
                <a:ext cx="20500" cy="32875"/>
              </a:xfrm>
              <a:custGeom>
                <a:avLst/>
                <a:gdLst>
                  <a:gd name="connsiteX0" fmla="*/ 3428 w 20500"/>
                  <a:gd name="connsiteY0" fmla="*/ 1701 h 32875"/>
                  <a:gd name="connsiteX1" fmla="*/ 18675 w 20500"/>
                  <a:gd name="connsiteY1" fmla="*/ 1701 h 32875"/>
                  <a:gd name="connsiteX2" fmla="*/ 18675 w 20500"/>
                  <a:gd name="connsiteY2" fmla="*/ -1974 h 32875"/>
                  <a:gd name="connsiteX3" fmla="*/ -1825 w 20500"/>
                  <a:gd name="connsiteY3" fmla="*/ -1974 h 32875"/>
                  <a:gd name="connsiteX4" fmla="*/ -1825 w 20500"/>
                  <a:gd name="connsiteY4" fmla="*/ 1701 h 32875"/>
                  <a:gd name="connsiteX5" fmla="*/ 4951 w 20500"/>
                  <a:gd name="connsiteY5" fmla="*/ 8608 h 32875"/>
                  <a:gd name="connsiteX6" fmla="*/ 10349 w 20500"/>
                  <a:gd name="connsiteY6" fmla="*/ 14207 h 32875"/>
                  <a:gd name="connsiteX7" fmla="*/ 13277 w 20500"/>
                  <a:gd name="connsiteY7" fmla="*/ 18194 h 32875"/>
                  <a:gd name="connsiteX8" fmla="*/ 14114 w 20500"/>
                  <a:gd name="connsiteY8" fmla="*/ 21405 h 32875"/>
                  <a:gd name="connsiteX9" fmla="*/ 12308 w 20500"/>
                  <a:gd name="connsiteY9" fmla="*/ 25600 h 32875"/>
                  <a:gd name="connsiteX10" fmla="*/ 7602 w 20500"/>
                  <a:gd name="connsiteY10" fmla="*/ 27226 h 32875"/>
                  <a:gd name="connsiteX11" fmla="*/ 3262 w 20500"/>
                  <a:gd name="connsiteY11" fmla="*/ 26513 h 32875"/>
                  <a:gd name="connsiteX12" fmla="*/ -1610 w 20500"/>
                  <a:gd name="connsiteY12" fmla="*/ 24347 h 32875"/>
                  <a:gd name="connsiteX13" fmla="*/ -1610 w 20500"/>
                  <a:gd name="connsiteY13" fmla="*/ 28763 h 32875"/>
                  <a:gd name="connsiteX14" fmla="*/ 3317 w 20500"/>
                  <a:gd name="connsiteY14" fmla="*/ 30361 h 32875"/>
                  <a:gd name="connsiteX15" fmla="*/ 7519 w 20500"/>
                  <a:gd name="connsiteY15" fmla="*/ 30901 h 32875"/>
                  <a:gd name="connsiteX16" fmla="*/ 15519 w 20500"/>
                  <a:gd name="connsiteY16" fmla="*/ 28389 h 32875"/>
                  <a:gd name="connsiteX17" fmla="*/ 18502 w 20500"/>
                  <a:gd name="connsiteY17" fmla="*/ 21689 h 32875"/>
                  <a:gd name="connsiteX18" fmla="*/ 17755 w 20500"/>
                  <a:gd name="connsiteY18" fmla="*/ 17910 h 32875"/>
                  <a:gd name="connsiteX19" fmla="*/ 15042 w 20500"/>
                  <a:gd name="connsiteY19" fmla="*/ 13709 h 32875"/>
                  <a:gd name="connsiteX20" fmla="*/ 11602 w 20500"/>
                  <a:gd name="connsiteY20" fmla="*/ 10082 h 32875"/>
                  <a:gd name="connsiteX21" fmla="*/ 3428 w 20500"/>
                  <a:gd name="connsiteY21" fmla="*/ 1701 h 3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500" h="32875">
                    <a:moveTo>
                      <a:pt x="3428" y="1701"/>
                    </a:moveTo>
                    <a:lnTo>
                      <a:pt x="18675" y="1701"/>
                    </a:lnTo>
                    <a:lnTo>
                      <a:pt x="18675" y="-1974"/>
                    </a:lnTo>
                    <a:lnTo>
                      <a:pt x="-1825" y="-1974"/>
                    </a:lnTo>
                    <a:lnTo>
                      <a:pt x="-1825" y="1701"/>
                    </a:lnTo>
                    <a:cubicBezTo>
                      <a:pt x="-168" y="3417"/>
                      <a:pt x="2090" y="5720"/>
                      <a:pt x="4951" y="8608"/>
                    </a:cubicBezTo>
                    <a:cubicBezTo>
                      <a:pt x="7816" y="11501"/>
                      <a:pt x="9616" y="13368"/>
                      <a:pt x="10349" y="14207"/>
                    </a:cubicBezTo>
                    <a:cubicBezTo>
                      <a:pt x="11747" y="15776"/>
                      <a:pt x="12723" y="17105"/>
                      <a:pt x="13277" y="18194"/>
                    </a:cubicBezTo>
                    <a:cubicBezTo>
                      <a:pt x="13835" y="19283"/>
                      <a:pt x="14114" y="20353"/>
                      <a:pt x="14114" y="21405"/>
                    </a:cubicBezTo>
                    <a:cubicBezTo>
                      <a:pt x="14114" y="23122"/>
                      <a:pt x="13512" y="24520"/>
                      <a:pt x="12308" y="25600"/>
                    </a:cubicBezTo>
                    <a:cubicBezTo>
                      <a:pt x="11104" y="26684"/>
                      <a:pt x="9535" y="27226"/>
                      <a:pt x="7602" y="27226"/>
                    </a:cubicBezTo>
                    <a:cubicBezTo>
                      <a:pt x="6231" y="27226"/>
                      <a:pt x="4785" y="26988"/>
                      <a:pt x="3262" y="26513"/>
                    </a:cubicBezTo>
                    <a:cubicBezTo>
                      <a:pt x="1744" y="26038"/>
                      <a:pt x="120" y="25316"/>
                      <a:pt x="-1610" y="24347"/>
                    </a:cubicBezTo>
                    <a:lnTo>
                      <a:pt x="-1610" y="28763"/>
                    </a:lnTo>
                    <a:cubicBezTo>
                      <a:pt x="148" y="29469"/>
                      <a:pt x="1790" y="30001"/>
                      <a:pt x="3317" y="30361"/>
                    </a:cubicBezTo>
                    <a:cubicBezTo>
                      <a:pt x="4849" y="30721"/>
                      <a:pt x="6250" y="30901"/>
                      <a:pt x="7519" y="30901"/>
                    </a:cubicBezTo>
                    <a:cubicBezTo>
                      <a:pt x="10864" y="30901"/>
                      <a:pt x="13531" y="30064"/>
                      <a:pt x="15519" y="28389"/>
                    </a:cubicBezTo>
                    <a:cubicBezTo>
                      <a:pt x="17508" y="26719"/>
                      <a:pt x="18502" y="24485"/>
                      <a:pt x="18502" y="21689"/>
                    </a:cubicBezTo>
                    <a:cubicBezTo>
                      <a:pt x="18502" y="20360"/>
                      <a:pt x="18253" y="19101"/>
                      <a:pt x="17755" y="17910"/>
                    </a:cubicBezTo>
                    <a:cubicBezTo>
                      <a:pt x="17261" y="16724"/>
                      <a:pt x="16357" y="15324"/>
                      <a:pt x="15042" y="13709"/>
                    </a:cubicBezTo>
                    <a:cubicBezTo>
                      <a:pt x="14682" y="13289"/>
                      <a:pt x="13535" y="12080"/>
                      <a:pt x="11602" y="10082"/>
                    </a:cubicBezTo>
                    <a:cubicBezTo>
                      <a:pt x="9673" y="8085"/>
                      <a:pt x="6949" y="5291"/>
                      <a:pt x="3428" y="1701"/>
                    </a:cubicBez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9" name="Graphic 9">
              <a:extLst>
                <a:ext uri="{FF2B5EF4-FFF2-40B4-BE49-F238E27FC236}">
                  <a16:creationId xmlns:a16="http://schemas.microsoft.com/office/drawing/2014/main" id="{292FB4F9-CE7D-BFD1-23EC-7A9AA266EE7C}"/>
                </a:ext>
              </a:extLst>
            </p:cNvPr>
            <p:cNvGrpSpPr/>
            <p:nvPr/>
          </p:nvGrpSpPr>
          <p:grpSpPr>
            <a:xfrm>
              <a:off x="1517807" y="2932041"/>
              <a:ext cx="23531" cy="64661"/>
              <a:chOff x="1517807" y="2932041"/>
              <a:chExt cx="23531" cy="64661"/>
            </a:xfrm>
            <a:solidFill>
              <a:srgbClr val="000000"/>
            </a:solidFill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A58EA3AE-0AC1-A845-6FC0-A6193329420E}"/>
                  </a:ext>
                </a:extLst>
              </p:cNvPr>
              <p:cNvSpPr/>
              <p:nvPr/>
            </p:nvSpPr>
            <p:spPr>
              <a:xfrm>
                <a:off x="1529731" y="2932041"/>
                <a:ext cx="4429" cy="15503"/>
              </a:xfrm>
              <a:custGeom>
                <a:avLst/>
                <a:gdLst>
                  <a:gd name="connsiteX0" fmla="*/ 214 w 4429"/>
                  <a:gd name="connsiteY0" fmla="*/ 390 h 15503"/>
                  <a:gd name="connsiteX1" fmla="*/ 214 w 4429"/>
                  <a:gd name="connsiteY1" fmla="*/ 15893 h 15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29" h="15503">
                    <a:moveTo>
                      <a:pt x="214" y="390"/>
                    </a:moveTo>
                    <a:lnTo>
                      <a:pt x="214" y="15893"/>
                    </a:lnTo>
                  </a:path>
                </a:pathLst>
              </a:custGeom>
              <a:solidFill>
                <a:srgbClr val="000000"/>
              </a:solidFill>
              <a:ln w="3538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DAFDE37-EE45-1824-E089-79112A41B134}"/>
                  </a:ext>
                </a:extLst>
              </p:cNvPr>
              <p:cNvSpPr/>
              <p:nvPr/>
            </p:nvSpPr>
            <p:spPr>
              <a:xfrm flipV="1">
                <a:off x="1517807" y="2964409"/>
                <a:ext cx="23531" cy="32293"/>
              </a:xfrm>
              <a:custGeom>
                <a:avLst/>
                <a:gdLst>
                  <a:gd name="connsiteX0" fmla="*/ 12777 w 23531"/>
                  <a:gd name="connsiteY0" fmla="*/ 26555 h 32293"/>
                  <a:gd name="connsiteX1" fmla="*/ 1745 w 23531"/>
                  <a:gd name="connsiteY1" fmla="*/ 9315 h 32293"/>
                  <a:gd name="connsiteX2" fmla="*/ 12777 w 23531"/>
                  <a:gd name="connsiteY2" fmla="*/ 9315 h 32293"/>
                  <a:gd name="connsiteX3" fmla="*/ 12777 w 23531"/>
                  <a:gd name="connsiteY3" fmla="*/ 26555 h 32293"/>
                  <a:gd name="connsiteX4" fmla="*/ 11628 w 23531"/>
                  <a:gd name="connsiteY4" fmla="*/ 30362 h 32293"/>
                  <a:gd name="connsiteX5" fmla="*/ 17124 w 23531"/>
                  <a:gd name="connsiteY5" fmla="*/ 30362 h 32293"/>
                  <a:gd name="connsiteX6" fmla="*/ 17124 w 23531"/>
                  <a:gd name="connsiteY6" fmla="*/ 9315 h 32293"/>
                  <a:gd name="connsiteX7" fmla="*/ 21733 w 23531"/>
                  <a:gd name="connsiteY7" fmla="*/ 9315 h 32293"/>
                  <a:gd name="connsiteX8" fmla="*/ 21733 w 23531"/>
                  <a:gd name="connsiteY8" fmla="*/ 5681 h 32293"/>
                  <a:gd name="connsiteX9" fmla="*/ 17124 w 23531"/>
                  <a:gd name="connsiteY9" fmla="*/ 5681 h 32293"/>
                  <a:gd name="connsiteX10" fmla="*/ 17124 w 23531"/>
                  <a:gd name="connsiteY10" fmla="*/ -1932 h 32293"/>
                  <a:gd name="connsiteX11" fmla="*/ 12777 w 23531"/>
                  <a:gd name="connsiteY11" fmla="*/ -1932 h 32293"/>
                  <a:gd name="connsiteX12" fmla="*/ 12777 w 23531"/>
                  <a:gd name="connsiteY12" fmla="*/ 5681 h 32293"/>
                  <a:gd name="connsiteX13" fmla="*/ -1799 w 23531"/>
                  <a:gd name="connsiteY13" fmla="*/ 5681 h 32293"/>
                  <a:gd name="connsiteX14" fmla="*/ -1799 w 23531"/>
                  <a:gd name="connsiteY14" fmla="*/ 9896 h 32293"/>
                  <a:gd name="connsiteX15" fmla="*/ 11628 w 23531"/>
                  <a:gd name="connsiteY15" fmla="*/ 30362 h 32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531" h="32293">
                    <a:moveTo>
                      <a:pt x="12777" y="26555"/>
                    </a:moveTo>
                    <a:lnTo>
                      <a:pt x="1745" y="9315"/>
                    </a:lnTo>
                    <a:lnTo>
                      <a:pt x="12777" y="9315"/>
                    </a:lnTo>
                    <a:lnTo>
                      <a:pt x="12777" y="26555"/>
                    </a:lnTo>
                    <a:close/>
                    <a:moveTo>
                      <a:pt x="11628" y="30362"/>
                    </a:moveTo>
                    <a:lnTo>
                      <a:pt x="17124" y="30362"/>
                    </a:lnTo>
                    <a:lnTo>
                      <a:pt x="17124" y="9315"/>
                    </a:lnTo>
                    <a:lnTo>
                      <a:pt x="21733" y="9315"/>
                    </a:lnTo>
                    <a:lnTo>
                      <a:pt x="21733" y="5681"/>
                    </a:lnTo>
                    <a:lnTo>
                      <a:pt x="17124" y="5681"/>
                    </a:lnTo>
                    <a:lnTo>
                      <a:pt x="17124" y="-1932"/>
                    </a:lnTo>
                    <a:lnTo>
                      <a:pt x="12777" y="-1932"/>
                    </a:lnTo>
                    <a:lnTo>
                      <a:pt x="12777" y="5681"/>
                    </a:lnTo>
                    <a:lnTo>
                      <a:pt x="-1799" y="5681"/>
                    </a:lnTo>
                    <a:lnTo>
                      <a:pt x="-1799" y="9896"/>
                    </a:lnTo>
                    <a:lnTo>
                      <a:pt x="11628" y="30362"/>
                    </a:ln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39" name="Graphic 9">
              <a:extLst>
                <a:ext uri="{FF2B5EF4-FFF2-40B4-BE49-F238E27FC236}">
                  <a16:creationId xmlns:a16="http://schemas.microsoft.com/office/drawing/2014/main" id="{38F24AB3-687C-2686-1706-9924E316B2C1}"/>
                </a:ext>
              </a:extLst>
            </p:cNvPr>
            <p:cNvGrpSpPr/>
            <p:nvPr/>
          </p:nvGrpSpPr>
          <p:grpSpPr>
            <a:xfrm>
              <a:off x="1913546" y="2932041"/>
              <a:ext cx="22299" cy="65291"/>
              <a:chOff x="1913546" y="2932041"/>
              <a:chExt cx="22299" cy="65291"/>
            </a:xfrm>
            <a:solidFill>
              <a:srgbClr val="000000"/>
            </a:solidFill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B0C1C04-7508-ABD3-277A-36E9DCCE1EBC}"/>
                  </a:ext>
                </a:extLst>
              </p:cNvPr>
              <p:cNvSpPr/>
              <p:nvPr/>
            </p:nvSpPr>
            <p:spPr>
              <a:xfrm>
                <a:off x="1924547" y="2932041"/>
                <a:ext cx="4429" cy="15503"/>
              </a:xfrm>
              <a:custGeom>
                <a:avLst/>
                <a:gdLst>
                  <a:gd name="connsiteX0" fmla="*/ 303 w 4429"/>
                  <a:gd name="connsiteY0" fmla="*/ 390 h 15503"/>
                  <a:gd name="connsiteX1" fmla="*/ 303 w 4429"/>
                  <a:gd name="connsiteY1" fmla="*/ 15893 h 15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29" h="15503">
                    <a:moveTo>
                      <a:pt x="303" y="390"/>
                    </a:moveTo>
                    <a:lnTo>
                      <a:pt x="303" y="15893"/>
                    </a:lnTo>
                  </a:path>
                </a:pathLst>
              </a:custGeom>
              <a:solidFill>
                <a:srgbClr val="000000"/>
              </a:solidFill>
              <a:ln w="3538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D2F7326-65AB-033A-A993-D262E52B7B6B}"/>
                  </a:ext>
                </a:extLst>
              </p:cNvPr>
              <p:cNvSpPr/>
              <p:nvPr/>
            </p:nvSpPr>
            <p:spPr>
              <a:xfrm flipV="1">
                <a:off x="1913546" y="2963828"/>
                <a:ext cx="22299" cy="33505"/>
              </a:xfrm>
              <a:custGeom>
                <a:avLst/>
                <a:gdLst>
                  <a:gd name="connsiteX0" fmla="*/ 9776 w 22299"/>
                  <a:gd name="connsiteY0" fmla="*/ 16585 h 33505"/>
                  <a:gd name="connsiteX1" fmla="*/ 5111 w 22299"/>
                  <a:gd name="connsiteY1" fmla="*/ 14571 h 33505"/>
                  <a:gd name="connsiteX2" fmla="*/ 3395 w 22299"/>
                  <a:gd name="connsiteY2" fmla="*/ 9062 h 33505"/>
                  <a:gd name="connsiteX3" fmla="*/ 5111 w 22299"/>
                  <a:gd name="connsiteY3" fmla="*/ 3553 h 33505"/>
                  <a:gd name="connsiteX4" fmla="*/ 9776 w 22299"/>
                  <a:gd name="connsiteY4" fmla="*/ 1532 h 33505"/>
                  <a:gd name="connsiteX5" fmla="*/ 14434 w 22299"/>
                  <a:gd name="connsiteY5" fmla="*/ 3553 h 33505"/>
                  <a:gd name="connsiteX6" fmla="*/ 16150 w 22299"/>
                  <a:gd name="connsiteY6" fmla="*/ 9062 h 33505"/>
                  <a:gd name="connsiteX7" fmla="*/ 14434 w 22299"/>
                  <a:gd name="connsiteY7" fmla="*/ 14571 h 33505"/>
                  <a:gd name="connsiteX8" fmla="*/ 9776 w 22299"/>
                  <a:gd name="connsiteY8" fmla="*/ 16585 h 33505"/>
                  <a:gd name="connsiteX9" fmla="*/ 18448 w 22299"/>
                  <a:gd name="connsiteY9" fmla="*/ 30282 h 33505"/>
                  <a:gd name="connsiteX10" fmla="*/ 18448 w 22299"/>
                  <a:gd name="connsiteY10" fmla="*/ 26303 h 33505"/>
                  <a:gd name="connsiteX11" fmla="*/ 15126 w 22299"/>
                  <a:gd name="connsiteY11" fmla="*/ 27486 h 33505"/>
                  <a:gd name="connsiteX12" fmla="*/ 11804 w 22299"/>
                  <a:gd name="connsiteY12" fmla="*/ 27901 h 33505"/>
                  <a:gd name="connsiteX13" fmla="*/ 5194 w 22299"/>
                  <a:gd name="connsiteY13" fmla="*/ 24981 h 33505"/>
                  <a:gd name="connsiteX14" fmla="*/ 2592 w 22299"/>
                  <a:gd name="connsiteY14" fmla="*/ 16156 h 33505"/>
                  <a:gd name="connsiteX15" fmla="*/ 5790 w 22299"/>
                  <a:gd name="connsiteY15" fmla="*/ 19042 h 33505"/>
                  <a:gd name="connsiteX16" fmla="*/ 10032 w 22299"/>
                  <a:gd name="connsiteY16" fmla="*/ 20046 h 33505"/>
                  <a:gd name="connsiteX17" fmla="*/ 17721 w 22299"/>
                  <a:gd name="connsiteY17" fmla="*/ 17091 h 33505"/>
                  <a:gd name="connsiteX18" fmla="*/ 20545 w 22299"/>
                  <a:gd name="connsiteY18" fmla="*/ 9062 h 33505"/>
                  <a:gd name="connsiteX19" fmla="*/ 17604 w 22299"/>
                  <a:gd name="connsiteY19" fmla="*/ 1075 h 33505"/>
                  <a:gd name="connsiteX20" fmla="*/ 9776 w 22299"/>
                  <a:gd name="connsiteY20" fmla="*/ -1929 h 33505"/>
                  <a:gd name="connsiteX21" fmla="*/ 1208 w 22299"/>
                  <a:gd name="connsiteY21" fmla="*/ 2363 h 33505"/>
                  <a:gd name="connsiteX22" fmla="*/ -1754 w 22299"/>
                  <a:gd name="connsiteY22" fmla="*/ 14814 h 33505"/>
                  <a:gd name="connsiteX23" fmla="*/ 1879 w 22299"/>
                  <a:gd name="connsiteY23" fmla="*/ 27022 h 33505"/>
                  <a:gd name="connsiteX24" fmla="*/ 11631 w 22299"/>
                  <a:gd name="connsiteY24" fmla="*/ 31577 h 33505"/>
                  <a:gd name="connsiteX25" fmla="*/ 14953 w 22299"/>
                  <a:gd name="connsiteY25" fmla="*/ 31251 h 33505"/>
                  <a:gd name="connsiteX26" fmla="*/ 18448 w 22299"/>
                  <a:gd name="connsiteY26" fmla="*/ 30282 h 33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2299" h="33505">
                    <a:moveTo>
                      <a:pt x="9776" y="16585"/>
                    </a:moveTo>
                    <a:cubicBezTo>
                      <a:pt x="7815" y="16585"/>
                      <a:pt x="6260" y="15914"/>
                      <a:pt x="5111" y="14571"/>
                    </a:cubicBezTo>
                    <a:cubicBezTo>
                      <a:pt x="3967" y="13233"/>
                      <a:pt x="3395" y="11397"/>
                      <a:pt x="3395" y="9062"/>
                    </a:cubicBezTo>
                    <a:cubicBezTo>
                      <a:pt x="3395" y="6741"/>
                      <a:pt x="3967" y="4905"/>
                      <a:pt x="5111" y="3553"/>
                    </a:cubicBezTo>
                    <a:cubicBezTo>
                      <a:pt x="6260" y="2206"/>
                      <a:pt x="7815" y="1532"/>
                      <a:pt x="9776" y="1532"/>
                    </a:cubicBezTo>
                    <a:cubicBezTo>
                      <a:pt x="11737" y="1532"/>
                      <a:pt x="13290" y="2206"/>
                      <a:pt x="14434" y="3553"/>
                    </a:cubicBezTo>
                    <a:cubicBezTo>
                      <a:pt x="15578" y="4905"/>
                      <a:pt x="16150" y="6741"/>
                      <a:pt x="16150" y="9062"/>
                    </a:cubicBezTo>
                    <a:cubicBezTo>
                      <a:pt x="16150" y="11397"/>
                      <a:pt x="15578" y="13233"/>
                      <a:pt x="14434" y="14571"/>
                    </a:cubicBezTo>
                    <a:cubicBezTo>
                      <a:pt x="13290" y="15914"/>
                      <a:pt x="11737" y="16585"/>
                      <a:pt x="9776" y="16585"/>
                    </a:cubicBezTo>
                    <a:close/>
                    <a:moveTo>
                      <a:pt x="18448" y="30282"/>
                    </a:moveTo>
                    <a:lnTo>
                      <a:pt x="18448" y="26303"/>
                    </a:lnTo>
                    <a:cubicBezTo>
                      <a:pt x="17350" y="26819"/>
                      <a:pt x="16243" y="27214"/>
                      <a:pt x="15126" y="27486"/>
                    </a:cubicBezTo>
                    <a:cubicBezTo>
                      <a:pt x="14010" y="27763"/>
                      <a:pt x="12902" y="27901"/>
                      <a:pt x="11804" y="27901"/>
                    </a:cubicBezTo>
                    <a:cubicBezTo>
                      <a:pt x="8920" y="27901"/>
                      <a:pt x="6717" y="26928"/>
                      <a:pt x="5194" y="24981"/>
                    </a:cubicBezTo>
                    <a:cubicBezTo>
                      <a:pt x="3676" y="23034"/>
                      <a:pt x="2809" y="20092"/>
                      <a:pt x="2592" y="16156"/>
                    </a:cubicBezTo>
                    <a:cubicBezTo>
                      <a:pt x="3441" y="17411"/>
                      <a:pt x="4507" y="18373"/>
                      <a:pt x="5790" y="19042"/>
                    </a:cubicBezTo>
                    <a:cubicBezTo>
                      <a:pt x="7077" y="19712"/>
                      <a:pt x="8491" y="20046"/>
                      <a:pt x="10032" y="20046"/>
                    </a:cubicBezTo>
                    <a:cubicBezTo>
                      <a:pt x="13276" y="20046"/>
                      <a:pt x="15839" y="19061"/>
                      <a:pt x="17721" y="17091"/>
                    </a:cubicBezTo>
                    <a:cubicBezTo>
                      <a:pt x="19604" y="15125"/>
                      <a:pt x="20545" y="12449"/>
                      <a:pt x="20545" y="9062"/>
                    </a:cubicBezTo>
                    <a:cubicBezTo>
                      <a:pt x="20545" y="5745"/>
                      <a:pt x="19565" y="3082"/>
                      <a:pt x="17604" y="1075"/>
                    </a:cubicBezTo>
                    <a:cubicBezTo>
                      <a:pt x="15643" y="-927"/>
                      <a:pt x="13034" y="-1929"/>
                      <a:pt x="9776" y="-1929"/>
                    </a:cubicBezTo>
                    <a:cubicBezTo>
                      <a:pt x="6039" y="-1929"/>
                      <a:pt x="3183" y="-498"/>
                      <a:pt x="1208" y="2363"/>
                    </a:cubicBezTo>
                    <a:cubicBezTo>
                      <a:pt x="-767" y="5228"/>
                      <a:pt x="-1754" y="9378"/>
                      <a:pt x="-1754" y="14814"/>
                    </a:cubicBezTo>
                    <a:cubicBezTo>
                      <a:pt x="-1754" y="19917"/>
                      <a:pt x="-543" y="23986"/>
                      <a:pt x="1879" y="27022"/>
                    </a:cubicBezTo>
                    <a:cubicBezTo>
                      <a:pt x="4301" y="30059"/>
                      <a:pt x="7552" y="31577"/>
                      <a:pt x="11631" y="31577"/>
                    </a:cubicBezTo>
                    <a:cubicBezTo>
                      <a:pt x="12729" y="31577"/>
                      <a:pt x="13836" y="31468"/>
                      <a:pt x="14953" y="31251"/>
                    </a:cubicBezTo>
                    <a:cubicBezTo>
                      <a:pt x="16070" y="31034"/>
                      <a:pt x="17235" y="30711"/>
                      <a:pt x="18448" y="302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2" name="Graphic 9">
              <a:extLst>
                <a:ext uri="{FF2B5EF4-FFF2-40B4-BE49-F238E27FC236}">
                  <a16:creationId xmlns:a16="http://schemas.microsoft.com/office/drawing/2014/main" id="{64C3D471-094E-9167-930C-117EE322807B}"/>
                </a:ext>
              </a:extLst>
            </p:cNvPr>
            <p:cNvGrpSpPr/>
            <p:nvPr/>
          </p:nvGrpSpPr>
          <p:grpSpPr>
            <a:xfrm>
              <a:off x="2308271" y="2932041"/>
              <a:ext cx="22147" cy="65291"/>
              <a:chOff x="2308271" y="2932041"/>
              <a:chExt cx="22147" cy="65291"/>
            </a:xfrm>
            <a:solidFill>
              <a:srgbClr val="000000"/>
            </a:solidFill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F91E1D1-FF39-FAA5-F5D6-E214BEE739E9}"/>
                  </a:ext>
                </a:extLst>
              </p:cNvPr>
              <p:cNvSpPr/>
              <p:nvPr/>
            </p:nvSpPr>
            <p:spPr>
              <a:xfrm>
                <a:off x="2319357" y="2932041"/>
                <a:ext cx="4429" cy="15503"/>
              </a:xfrm>
              <a:custGeom>
                <a:avLst/>
                <a:gdLst>
                  <a:gd name="connsiteX0" fmla="*/ 393 w 4429"/>
                  <a:gd name="connsiteY0" fmla="*/ 390 h 15503"/>
                  <a:gd name="connsiteX1" fmla="*/ 393 w 4429"/>
                  <a:gd name="connsiteY1" fmla="*/ 15893 h 15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29" h="15503">
                    <a:moveTo>
                      <a:pt x="393" y="390"/>
                    </a:moveTo>
                    <a:lnTo>
                      <a:pt x="393" y="15893"/>
                    </a:lnTo>
                  </a:path>
                </a:pathLst>
              </a:custGeom>
              <a:solidFill>
                <a:srgbClr val="000000"/>
              </a:solidFill>
              <a:ln w="3538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0EC554D-8B90-854C-0380-30B75E18EE1F}"/>
                  </a:ext>
                </a:extLst>
              </p:cNvPr>
              <p:cNvSpPr/>
              <p:nvPr/>
            </p:nvSpPr>
            <p:spPr>
              <a:xfrm flipV="1">
                <a:off x="2308271" y="2963828"/>
                <a:ext cx="22147" cy="33505"/>
              </a:xfrm>
              <a:custGeom>
                <a:avLst/>
                <a:gdLst>
                  <a:gd name="connsiteX0" fmla="*/ 9432 w 22147"/>
                  <a:gd name="connsiteY0" fmla="*/ 14038 h 33505"/>
                  <a:gd name="connsiteX1" fmla="*/ 4532 w 22147"/>
                  <a:gd name="connsiteY1" fmla="*/ 12371 h 33505"/>
                  <a:gd name="connsiteX2" fmla="*/ 2754 w 22147"/>
                  <a:gd name="connsiteY2" fmla="*/ 7789 h 33505"/>
                  <a:gd name="connsiteX3" fmla="*/ 4532 w 22147"/>
                  <a:gd name="connsiteY3" fmla="*/ 3200 h 33505"/>
                  <a:gd name="connsiteX4" fmla="*/ 9432 w 22147"/>
                  <a:gd name="connsiteY4" fmla="*/ 1532 h 33505"/>
                  <a:gd name="connsiteX5" fmla="*/ 14339 w 22147"/>
                  <a:gd name="connsiteY5" fmla="*/ 3207 h 33505"/>
                  <a:gd name="connsiteX6" fmla="*/ 16139 w 22147"/>
                  <a:gd name="connsiteY6" fmla="*/ 7789 h 33505"/>
                  <a:gd name="connsiteX7" fmla="*/ 14353 w 22147"/>
                  <a:gd name="connsiteY7" fmla="*/ 12371 h 33505"/>
                  <a:gd name="connsiteX8" fmla="*/ 9432 w 22147"/>
                  <a:gd name="connsiteY8" fmla="*/ 14038 h 33505"/>
                  <a:gd name="connsiteX9" fmla="*/ 5065 w 22147"/>
                  <a:gd name="connsiteY9" fmla="*/ 15893 h 33505"/>
                  <a:gd name="connsiteX10" fmla="*/ 684 w 22147"/>
                  <a:gd name="connsiteY10" fmla="*/ 18510 h 33505"/>
                  <a:gd name="connsiteX11" fmla="*/ -880 w 22147"/>
                  <a:gd name="connsiteY11" fmla="*/ 23209 h 33505"/>
                  <a:gd name="connsiteX12" fmla="*/ 1875 w 22147"/>
                  <a:gd name="connsiteY12" fmla="*/ 29327 h 33505"/>
                  <a:gd name="connsiteX13" fmla="*/ 9432 w 22147"/>
                  <a:gd name="connsiteY13" fmla="*/ 31577 h 33505"/>
                  <a:gd name="connsiteX14" fmla="*/ 17004 w 22147"/>
                  <a:gd name="connsiteY14" fmla="*/ 29327 h 33505"/>
                  <a:gd name="connsiteX15" fmla="*/ 19752 w 22147"/>
                  <a:gd name="connsiteY15" fmla="*/ 23209 h 33505"/>
                  <a:gd name="connsiteX16" fmla="*/ 18181 w 22147"/>
                  <a:gd name="connsiteY16" fmla="*/ 18510 h 33505"/>
                  <a:gd name="connsiteX17" fmla="*/ 13827 w 22147"/>
                  <a:gd name="connsiteY17" fmla="*/ 15893 h 33505"/>
                  <a:gd name="connsiteX18" fmla="*/ 18741 w 22147"/>
                  <a:gd name="connsiteY18" fmla="*/ 13014 h 33505"/>
                  <a:gd name="connsiteX19" fmla="*/ 20506 w 22147"/>
                  <a:gd name="connsiteY19" fmla="*/ 7789 h 33505"/>
                  <a:gd name="connsiteX20" fmla="*/ 17641 w 22147"/>
                  <a:gd name="connsiteY20" fmla="*/ 577 h 33505"/>
                  <a:gd name="connsiteX21" fmla="*/ 9432 w 22147"/>
                  <a:gd name="connsiteY21" fmla="*/ -1929 h 33505"/>
                  <a:gd name="connsiteX22" fmla="*/ 1224 w 22147"/>
                  <a:gd name="connsiteY22" fmla="*/ 577 h 33505"/>
                  <a:gd name="connsiteX23" fmla="*/ -1641 w 22147"/>
                  <a:gd name="connsiteY23" fmla="*/ 7789 h 33505"/>
                  <a:gd name="connsiteX24" fmla="*/ 130 w 22147"/>
                  <a:gd name="connsiteY24" fmla="*/ 13014 h 33505"/>
                  <a:gd name="connsiteX25" fmla="*/ 5065 w 22147"/>
                  <a:gd name="connsiteY25" fmla="*/ 15893 h 33505"/>
                  <a:gd name="connsiteX26" fmla="*/ 3466 w 22147"/>
                  <a:gd name="connsiteY26" fmla="*/ 22794 h 33505"/>
                  <a:gd name="connsiteX27" fmla="*/ 5031 w 22147"/>
                  <a:gd name="connsiteY27" fmla="*/ 18883 h 33505"/>
                  <a:gd name="connsiteX28" fmla="*/ 9432 w 22147"/>
                  <a:gd name="connsiteY28" fmla="*/ 17478 h 33505"/>
                  <a:gd name="connsiteX29" fmla="*/ 13834 w 22147"/>
                  <a:gd name="connsiteY29" fmla="*/ 18883 h 33505"/>
                  <a:gd name="connsiteX30" fmla="*/ 15426 w 22147"/>
                  <a:gd name="connsiteY30" fmla="*/ 22794 h 33505"/>
                  <a:gd name="connsiteX31" fmla="*/ 13834 w 22147"/>
                  <a:gd name="connsiteY31" fmla="*/ 26711 h 33505"/>
                  <a:gd name="connsiteX32" fmla="*/ 9432 w 22147"/>
                  <a:gd name="connsiteY32" fmla="*/ 28116 h 33505"/>
                  <a:gd name="connsiteX33" fmla="*/ 5031 w 22147"/>
                  <a:gd name="connsiteY33" fmla="*/ 26711 h 33505"/>
                  <a:gd name="connsiteX34" fmla="*/ 3466 w 22147"/>
                  <a:gd name="connsiteY34" fmla="*/ 22794 h 33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2147" h="33505">
                    <a:moveTo>
                      <a:pt x="9432" y="14038"/>
                    </a:moveTo>
                    <a:cubicBezTo>
                      <a:pt x="7356" y="14038"/>
                      <a:pt x="5723" y="13483"/>
                      <a:pt x="4532" y="12371"/>
                    </a:cubicBezTo>
                    <a:cubicBezTo>
                      <a:pt x="3346" y="11258"/>
                      <a:pt x="2754" y="9731"/>
                      <a:pt x="2754" y="7789"/>
                    </a:cubicBezTo>
                    <a:cubicBezTo>
                      <a:pt x="2754" y="5842"/>
                      <a:pt x="3346" y="4312"/>
                      <a:pt x="4532" y="3200"/>
                    </a:cubicBezTo>
                    <a:cubicBezTo>
                      <a:pt x="5723" y="2088"/>
                      <a:pt x="7356" y="1532"/>
                      <a:pt x="9432" y="1532"/>
                    </a:cubicBezTo>
                    <a:cubicBezTo>
                      <a:pt x="11509" y="1532"/>
                      <a:pt x="13144" y="2090"/>
                      <a:pt x="14339" y="3207"/>
                    </a:cubicBezTo>
                    <a:cubicBezTo>
                      <a:pt x="15539" y="4328"/>
                      <a:pt x="16139" y="5855"/>
                      <a:pt x="16139" y="7789"/>
                    </a:cubicBezTo>
                    <a:cubicBezTo>
                      <a:pt x="16139" y="9731"/>
                      <a:pt x="15544" y="11258"/>
                      <a:pt x="14353" y="12371"/>
                    </a:cubicBezTo>
                    <a:cubicBezTo>
                      <a:pt x="13167" y="13483"/>
                      <a:pt x="11527" y="14038"/>
                      <a:pt x="9432" y="14038"/>
                    </a:cubicBezTo>
                    <a:close/>
                    <a:moveTo>
                      <a:pt x="5065" y="15893"/>
                    </a:moveTo>
                    <a:cubicBezTo>
                      <a:pt x="3192" y="16355"/>
                      <a:pt x="1731" y="17227"/>
                      <a:pt x="684" y="18510"/>
                    </a:cubicBezTo>
                    <a:cubicBezTo>
                      <a:pt x="-359" y="19797"/>
                      <a:pt x="-880" y="21363"/>
                      <a:pt x="-880" y="23209"/>
                    </a:cubicBezTo>
                    <a:cubicBezTo>
                      <a:pt x="-880" y="25788"/>
                      <a:pt x="38" y="27828"/>
                      <a:pt x="1875" y="29327"/>
                    </a:cubicBezTo>
                    <a:cubicBezTo>
                      <a:pt x="3716" y="30827"/>
                      <a:pt x="6235" y="31577"/>
                      <a:pt x="9432" y="31577"/>
                    </a:cubicBezTo>
                    <a:cubicBezTo>
                      <a:pt x="12648" y="31577"/>
                      <a:pt x="15172" y="30827"/>
                      <a:pt x="17004" y="29327"/>
                    </a:cubicBezTo>
                    <a:cubicBezTo>
                      <a:pt x="18836" y="27828"/>
                      <a:pt x="19752" y="25788"/>
                      <a:pt x="19752" y="23209"/>
                    </a:cubicBezTo>
                    <a:cubicBezTo>
                      <a:pt x="19752" y="21363"/>
                      <a:pt x="19228" y="19797"/>
                      <a:pt x="18181" y="18510"/>
                    </a:cubicBezTo>
                    <a:cubicBezTo>
                      <a:pt x="17138" y="17227"/>
                      <a:pt x="15687" y="16355"/>
                      <a:pt x="13827" y="15893"/>
                    </a:cubicBezTo>
                    <a:cubicBezTo>
                      <a:pt x="15931" y="15404"/>
                      <a:pt x="17569" y="14445"/>
                      <a:pt x="18741" y="13014"/>
                    </a:cubicBezTo>
                    <a:cubicBezTo>
                      <a:pt x="19918" y="11588"/>
                      <a:pt x="20506" y="9847"/>
                      <a:pt x="20506" y="7789"/>
                    </a:cubicBezTo>
                    <a:cubicBezTo>
                      <a:pt x="20506" y="4656"/>
                      <a:pt x="19551" y="2252"/>
                      <a:pt x="17641" y="577"/>
                    </a:cubicBezTo>
                    <a:cubicBezTo>
                      <a:pt x="15731" y="-1093"/>
                      <a:pt x="12994" y="-1929"/>
                      <a:pt x="9432" y="-1929"/>
                    </a:cubicBezTo>
                    <a:cubicBezTo>
                      <a:pt x="5875" y="-1929"/>
                      <a:pt x="3139" y="-1093"/>
                      <a:pt x="1224" y="577"/>
                    </a:cubicBezTo>
                    <a:cubicBezTo>
                      <a:pt x="-686" y="2252"/>
                      <a:pt x="-1641" y="4656"/>
                      <a:pt x="-1641" y="7789"/>
                    </a:cubicBezTo>
                    <a:cubicBezTo>
                      <a:pt x="-1641" y="9847"/>
                      <a:pt x="-1051" y="11588"/>
                      <a:pt x="130" y="13014"/>
                    </a:cubicBezTo>
                    <a:cubicBezTo>
                      <a:pt x="1316" y="14445"/>
                      <a:pt x="2961" y="15404"/>
                      <a:pt x="5065" y="15893"/>
                    </a:cubicBezTo>
                    <a:close/>
                    <a:moveTo>
                      <a:pt x="3466" y="22794"/>
                    </a:moveTo>
                    <a:cubicBezTo>
                      <a:pt x="3466" y="21123"/>
                      <a:pt x="3988" y="19820"/>
                      <a:pt x="5031" y="18883"/>
                    </a:cubicBezTo>
                    <a:cubicBezTo>
                      <a:pt x="6078" y="17947"/>
                      <a:pt x="7545" y="17478"/>
                      <a:pt x="9432" y="17478"/>
                    </a:cubicBezTo>
                    <a:cubicBezTo>
                      <a:pt x="11310" y="17478"/>
                      <a:pt x="12778" y="17947"/>
                      <a:pt x="13834" y="18883"/>
                    </a:cubicBezTo>
                    <a:cubicBezTo>
                      <a:pt x="14895" y="19820"/>
                      <a:pt x="15426" y="21123"/>
                      <a:pt x="15426" y="22794"/>
                    </a:cubicBezTo>
                    <a:cubicBezTo>
                      <a:pt x="15426" y="24469"/>
                      <a:pt x="14895" y="25774"/>
                      <a:pt x="13834" y="26711"/>
                    </a:cubicBezTo>
                    <a:cubicBezTo>
                      <a:pt x="12778" y="27648"/>
                      <a:pt x="11310" y="28116"/>
                      <a:pt x="9432" y="28116"/>
                    </a:cubicBezTo>
                    <a:cubicBezTo>
                      <a:pt x="7545" y="28116"/>
                      <a:pt x="6078" y="27648"/>
                      <a:pt x="5031" y="26711"/>
                    </a:cubicBezTo>
                    <a:cubicBezTo>
                      <a:pt x="3988" y="25774"/>
                      <a:pt x="3466" y="24469"/>
                      <a:pt x="3466" y="227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5" name="Graphic 9">
              <a:extLst>
                <a:ext uri="{FF2B5EF4-FFF2-40B4-BE49-F238E27FC236}">
                  <a16:creationId xmlns:a16="http://schemas.microsoft.com/office/drawing/2014/main" id="{374DE4CE-B3DF-1A97-8834-AC450DB71973}"/>
                </a:ext>
              </a:extLst>
            </p:cNvPr>
            <p:cNvGrpSpPr/>
            <p:nvPr/>
          </p:nvGrpSpPr>
          <p:grpSpPr>
            <a:xfrm>
              <a:off x="2690853" y="2932041"/>
              <a:ext cx="48557" cy="65291"/>
              <a:chOff x="2690853" y="2932041"/>
              <a:chExt cx="48557" cy="65291"/>
            </a:xfrm>
            <a:solidFill>
              <a:srgbClr val="000000"/>
            </a:solidFill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AEF45E06-1E23-27DC-30A1-79BA3C82B4A4}"/>
                  </a:ext>
                </a:extLst>
              </p:cNvPr>
              <p:cNvSpPr/>
              <p:nvPr/>
            </p:nvSpPr>
            <p:spPr>
              <a:xfrm>
                <a:off x="2714168" y="2932041"/>
                <a:ext cx="4429" cy="15503"/>
              </a:xfrm>
              <a:custGeom>
                <a:avLst/>
                <a:gdLst>
                  <a:gd name="connsiteX0" fmla="*/ 482 w 4429"/>
                  <a:gd name="connsiteY0" fmla="*/ 390 h 15503"/>
                  <a:gd name="connsiteX1" fmla="*/ 482 w 4429"/>
                  <a:gd name="connsiteY1" fmla="*/ 15893 h 15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29" h="15503">
                    <a:moveTo>
                      <a:pt x="482" y="390"/>
                    </a:moveTo>
                    <a:lnTo>
                      <a:pt x="482" y="15893"/>
                    </a:lnTo>
                  </a:path>
                </a:pathLst>
              </a:custGeom>
              <a:solidFill>
                <a:srgbClr val="000000"/>
              </a:solidFill>
              <a:ln w="3538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47" name="Graphic 9">
                <a:extLst>
                  <a:ext uri="{FF2B5EF4-FFF2-40B4-BE49-F238E27FC236}">
                    <a16:creationId xmlns:a16="http://schemas.microsoft.com/office/drawing/2014/main" id="{C3544876-0082-F75D-2C51-17D81D2A9E1D}"/>
                  </a:ext>
                </a:extLst>
              </p:cNvPr>
              <p:cNvGrpSpPr/>
              <p:nvPr/>
            </p:nvGrpSpPr>
            <p:grpSpPr>
              <a:xfrm>
                <a:off x="2690853" y="2963828"/>
                <a:ext cx="48557" cy="33505"/>
                <a:chOff x="2690853" y="2963828"/>
                <a:chExt cx="48557" cy="33505"/>
              </a:xfrm>
              <a:solidFill>
                <a:srgbClr val="000000"/>
              </a:solidFill>
            </p:grpSpPr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F2696EF1-014E-FAE8-363F-7885C849A93C}"/>
                    </a:ext>
                  </a:extLst>
                </p:cNvPr>
                <p:cNvSpPr/>
                <p:nvPr/>
              </p:nvSpPr>
              <p:spPr>
                <a:xfrm flipV="1">
                  <a:off x="2690853" y="2964409"/>
                  <a:ext cx="19226" cy="32293"/>
                </a:xfrm>
                <a:custGeom>
                  <a:avLst/>
                  <a:gdLst>
                    <a:gd name="connsiteX0" fmla="*/ -984 w 19226"/>
                    <a:gd name="connsiteY0" fmla="*/ 1743 h 32293"/>
                    <a:gd name="connsiteX1" fmla="*/ 6152 w 19226"/>
                    <a:gd name="connsiteY1" fmla="*/ 1743 h 32293"/>
                    <a:gd name="connsiteX2" fmla="*/ 6152 w 19226"/>
                    <a:gd name="connsiteY2" fmla="*/ 26382 h 32293"/>
                    <a:gd name="connsiteX3" fmla="*/ -1613 w 19226"/>
                    <a:gd name="connsiteY3" fmla="*/ 24825 h 32293"/>
                    <a:gd name="connsiteX4" fmla="*/ -1613 w 19226"/>
                    <a:gd name="connsiteY4" fmla="*/ 28805 h 32293"/>
                    <a:gd name="connsiteX5" fmla="*/ 6111 w 19226"/>
                    <a:gd name="connsiteY5" fmla="*/ 30362 h 32293"/>
                    <a:gd name="connsiteX6" fmla="*/ 10478 w 19226"/>
                    <a:gd name="connsiteY6" fmla="*/ 30362 h 32293"/>
                    <a:gd name="connsiteX7" fmla="*/ 10478 w 19226"/>
                    <a:gd name="connsiteY7" fmla="*/ 1743 h 32293"/>
                    <a:gd name="connsiteX8" fmla="*/ 17613 w 19226"/>
                    <a:gd name="connsiteY8" fmla="*/ 1743 h 32293"/>
                    <a:gd name="connsiteX9" fmla="*/ 17613 w 19226"/>
                    <a:gd name="connsiteY9" fmla="*/ -1932 h 32293"/>
                    <a:gd name="connsiteX10" fmla="*/ -984 w 19226"/>
                    <a:gd name="connsiteY10" fmla="*/ -1932 h 32293"/>
                    <a:gd name="connsiteX11" fmla="*/ -984 w 19226"/>
                    <a:gd name="connsiteY11" fmla="*/ 1743 h 32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226" h="32293">
                      <a:moveTo>
                        <a:pt x="-984" y="1743"/>
                      </a:moveTo>
                      <a:lnTo>
                        <a:pt x="6152" y="1743"/>
                      </a:lnTo>
                      <a:lnTo>
                        <a:pt x="6152" y="26382"/>
                      </a:lnTo>
                      <a:lnTo>
                        <a:pt x="-1613" y="24825"/>
                      </a:lnTo>
                      <a:lnTo>
                        <a:pt x="-1613" y="28805"/>
                      </a:lnTo>
                      <a:lnTo>
                        <a:pt x="6111" y="30362"/>
                      </a:lnTo>
                      <a:lnTo>
                        <a:pt x="10478" y="30362"/>
                      </a:lnTo>
                      <a:lnTo>
                        <a:pt x="10478" y="1743"/>
                      </a:lnTo>
                      <a:lnTo>
                        <a:pt x="17613" y="1743"/>
                      </a:lnTo>
                      <a:lnTo>
                        <a:pt x="17613" y="-1932"/>
                      </a:lnTo>
                      <a:lnTo>
                        <a:pt x="-984" y="-1932"/>
                      </a:lnTo>
                      <a:lnTo>
                        <a:pt x="-984" y="17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1C7F6228-242D-6484-ED28-5BF8BB9A2914}"/>
                    </a:ext>
                  </a:extLst>
                </p:cNvPr>
                <p:cNvSpPr/>
                <p:nvPr/>
              </p:nvSpPr>
              <p:spPr>
                <a:xfrm flipV="1">
                  <a:off x="2717090" y="2963828"/>
                  <a:ext cx="22320" cy="33505"/>
                </a:xfrm>
                <a:custGeom>
                  <a:avLst/>
                  <a:gdLst>
                    <a:gd name="connsiteX0" fmla="*/ 9607 w 22320"/>
                    <a:gd name="connsiteY0" fmla="*/ 28116 h 33505"/>
                    <a:gd name="connsiteX1" fmla="*/ 4534 w 22320"/>
                    <a:gd name="connsiteY1" fmla="*/ 24794 h 33505"/>
                    <a:gd name="connsiteX2" fmla="*/ 2838 w 22320"/>
                    <a:gd name="connsiteY2" fmla="*/ 14814 h 33505"/>
                    <a:gd name="connsiteX3" fmla="*/ 4534 w 22320"/>
                    <a:gd name="connsiteY3" fmla="*/ 4854 h 33505"/>
                    <a:gd name="connsiteX4" fmla="*/ 9607 w 22320"/>
                    <a:gd name="connsiteY4" fmla="*/ 1532 h 33505"/>
                    <a:gd name="connsiteX5" fmla="*/ 14701 w 22320"/>
                    <a:gd name="connsiteY5" fmla="*/ 4854 h 33505"/>
                    <a:gd name="connsiteX6" fmla="*/ 16404 w 22320"/>
                    <a:gd name="connsiteY6" fmla="*/ 14814 h 33505"/>
                    <a:gd name="connsiteX7" fmla="*/ 14701 w 22320"/>
                    <a:gd name="connsiteY7" fmla="*/ 24794 h 33505"/>
                    <a:gd name="connsiteX8" fmla="*/ 9607 w 22320"/>
                    <a:gd name="connsiteY8" fmla="*/ 28116 h 33505"/>
                    <a:gd name="connsiteX9" fmla="*/ 9607 w 22320"/>
                    <a:gd name="connsiteY9" fmla="*/ 31577 h 33505"/>
                    <a:gd name="connsiteX10" fmla="*/ 17906 w 22320"/>
                    <a:gd name="connsiteY10" fmla="*/ 27279 h 33505"/>
                    <a:gd name="connsiteX11" fmla="*/ 20771 w 22320"/>
                    <a:gd name="connsiteY11" fmla="*/ 14814 h 33505"/>
                    <a:gd name="connsiteX12" fmla="*/ 17906 w 22320"/>
                    <a:gd name="connsiteY12" fmla="*/ 2363 h 33505"/>
                    <a:gd name="connsiteX13" fmla="*/ 9607 w 22320"/>
                    <a:gd name="connsiteY13" fmla="*/ -1929 h 33505"/>
                    <a:gd name="connsiteX14" fmla="*/ 1316 w 22320"/>
                    <a:gd name="connsiteY14" fmla="*/ 2363 h 33505"/>
                    <a:gd name="connsiteX15" fmla="*/ -1550 w 22320"/>
                    <a:gd name="connsiteY15" fmla="*/ 14814 h 33505"/>
                    <a:gd name="connsiteX16" fmla="*/ 1316 w 22320"/>
                    <a:gd name="connsiteY16" fmla="*/ 27279 h 33505"/>
                    <a:gd name="connsiteX17" fmla="*/ 9607 w 22320"/>
                    <a:gd name="connsiteY17" fmla="*/ 31577 h 33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2320" h="33505">
                      <a:moveTo>
                        <a:pt x="9607" y="28116"/>
                      </a:moveTo>
                      <a:cubicBezTo>
                        <a:pt x="7360" y="28116"/>
                        <a:pt x="5669" y="27009"/>
                        <a:pt x="4534" y="24794"/>
                      </a:cubicBezTo>
                      <a:cubicBezTo>
                        <a:pt x="3404" y="22584"/>
                        <a:pt x="2838" y="19257"/>
                        <a:pt x="2838" y="14814"/>
                      </a:cubicBezTo>
                      <a:cubicBezTo>
                        <a:pt x="2838" y="10389"/>
                        <a:pt x="3404" y="7069"/>
                        <a:pt x="4534" y="4854"/>
                      </a:cubicBezTo>
                      <a:cubicBezTo>
                        <a:pt x="5669" y="2639"/>
                        <a:pt x="7360" y="1532"/>
                        <a:pt x="9607" y="1532"/>
                      </a:cubicBezTo>
                      <a:cubicBezTo>
                        <a:pt x="11873" y="1532"/>
                        <a:pt x="13571" y="2639"/>
                        <a:pt x="14701" y="4854"/>
                      </a:cubicBezTo>
                      <a:cubicBezTo>
                        <a:pt x="15836" y="7069"/>
                        <a:pt x="16404" y="10389"/>
                        <a:pt x="16404" y="14814"/>
                      </a:cubicBezTo>
                      <a:cubicBezTo>
                        <a:pt x="16404" y="19257"/>
                        <a:pt x="15836" y="22584"/>
                        <a:pt x="14701" y="24794"/>
                      </a:cubicBezTo>
                      <a:cubicBezTo>
                        <a:pt x="13571" y="27009"/>
                        <a:pt x="11873" y="28116"/>
                        <a:pt x="9607" y="28116"/>
                      </a:cubicBezTo>
                      <a:close/>
                      <a:moveTo>
                        <a:pt x="9607" y="31577"/>
                      </a:moveTo>
                      <a:cubicBezTo>
                        <a:pt x="13229" y="31577"/>
                        <a:pt x="15995" y="30144"/>
                        <a:pt x="17906" y="27279"/>
                      </a:cubicBezTo>
                      <a:cubicBezTo>
                        <a:pt x="19816" y="24418"/>
                        <a:pt x="20771" y="20263"/>
                        <a:pt x="20771" y="14814"/>
                      </a:cubicBezTo>
                      <a:cubicBezTo>
                        <a:pt x="20771" y="9378"/>
                        <a:pt x="19816" y="5228"/>
                        <a:pt x="17906" y="2363"/>
                      </a:cubicBezTo>
                      <a:cubicBezTo>
                        <a:pt x="15995" y="-498"/>
                        <a:pt x="13229" y="-1929"/>
                        <a:pt x="9607" y="-1929"/>
                      </a:cubicBezTo>
                      <a:cubicBezTo>
                        <a:pt x="5990" y="-1929"/>
                        <a:pt x="3226" y="-498"/>
                        <a:pt x="1316" y="2363"/>
                      </a:cubicBezTo>
                      <a:cubicBezTo>
                        <a:pt x="-594" y="5228"/>
                        <a:pt x="-1550" y="9378"/>
                        <a:pt x="-1550" y="14814"/>
                      </a:cubicBezTo>
                      <a:cubicBezTo>
                        <a:pt x="-1550" y="20263"/>
                        <a:pt x="-594" y="24418"/>
                        <a:pt x="1316" y="27279"/>
                      </a:cubicBezTo>
                      <a:cubicBezTo>
                        <a:pt x="3226" y="30144"/>
                        <a:pt x="5990" y="31577"/>
                        <a:pt x="9607" y="3157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50" name="Graphic 9">
              <a:extLst>
                <a:ext uri="{FF2B5EF4-FFF2-40B4-BE49-F238E27FC236}">
                  <a16:creationId xmlns:a16="http://schemas.microsoft.com/office/drawing/2014/main" id="{86359FB4-D939-3AEB-FEA1-DA51CEFD4F9E}"/>
                </a:ext>
              </a:extLst>
            </p:cNvPr>
            <p:cNvGrpSpPr/>
            <p:nvPr/>
          </p:nvGrpSpPr>
          <p:grpSpPr>
            <a:xfrm>
              <a:off x="1750831" y="3023637"/>
              <a:ext cx="152201" cy="42869"/>
              <a:chOff x="1750831" y="3023637"/>
              <a:chExt cx="152201" cy="42869"/>
            </a:xfrm>
            <a:solidFill>
              <a:srgbClr val="000000"/>
            </a:solidFill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364A4F5A-A019-B11B-9806-C67BC8278728}"/>
                  </a:ext>
                </a:extLst>
              </p:cNvPr>
              <p:cNvSpPr/>
              <p:nvPr/>
            </p:nvSpPr>
            <p:spPr>
              <a:xfrm flipV="1">
                <a:off x="1750831" y="3025001"/>
                <a:ext cx="20804" cy="32293"/>
              </a:xfrm>
              <a:custGeom>
                <a:avLst/>
                <a:gdLst>
                  <a:gd name="connsiteX0" fmla="*/ -1864 w 20804"/>
                  <a:gd name="connsiteY0" fmla="*/ 30376 h 32293"/>
                  <a:gd name="connsiteX1" fmla="*/ 18553 w 20804"/>
                  <a:gd name="connsiteY1" fmla="*/ 30376 h 32293"/>
                  <a:gd name="connsiteX2" fmla="*/ 18553 w 20804"/>
                  <a:gd name="connsiteY2" fmla="*/ 26694 h 32293"/>
                  <a:gd name="connsiteX3" fmla="*/ 2503 w 20804"/>
                  <a:gd name="connsiteY3" fmla="*/ 26694 h 32293"/>
                  <a:gd name="connsiteX4" fmla="*/ 2503 w 20804"/>
                  <a:gd name="connsiteY4" fmla="*/ 17135 h 32293"/>
                  <a:gd name="connsiteX5" fmla="*/ 17882 w 20804"/>
                  <a:gd name="connsiteY5" fmla="*/ 17135 h 32293"/>
                  <a:gd name="connsiteX6" fmla="*/ 17882 w 20804"/>
                  <a:gd name="connsiteY6" fmla="*/ 13460 h 32293"/>
                  <a:gd name="connsiteX7" fmla="*/ 2503 w 20804"/>
                  <a:gd name="connsiteY7" fmla="*/ 13460 h 32293"/>
                  <a:gd name="connsiteX8" fmla="*/ 2503 w 20804"/>
                  <a:gd name="connsiteY8" fmla="*/ 1757 h 32293"/>
                  <a:gd name="connsiteX9" fmla="*/ 18940 w 20804"/>
                  <a:gd name="connsiteY9" fmla="*/ 1757 h 32293"/>
                  <a:gd name="connsiteX10" fmla="*/ 18940 w 20804"/>
                  <a:gd name="connsiteY10" fmla="*/ -1918 h 32293"/>
                  <a:gd name="connsiteX11" fmla="*/ -1864 w 20804"/>
                  <a:gd name="connsiteY11" fmla="*/ -1918 h 32293"/>
                  <a:gd name="connsiteX12" fmla="*/ -1864 w 20804"/>
                  <a:gd name="connsiteY12" fmla="*/ 30376 h 32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804" h="32293">
                    <a:moveTo>
                      <a:pt x="-1864" y="30376"/>
                    </a:moveTo>
                    <a:lnTo>
                      <a:pt x="18553" y="30376"/>
                    </a:lnTo>
                    <a:lnTo>
                      <a:pt x="18553" y="26694"/>
                    </a:lnTo>
                    <a:lnTo>
                      <a:pt x="2503" y="26694"/>
                    </a:lnTo>
                    <a:lnTo>
                      <a:pt x="2503" y="17135"/>
                    </a:lnTo>
                    <a:lnTo>
                      <a:pt x="17882" y="17135"/>
                    </a:lnTo>
                    <a:lnTo>
                      <a:pt x="17882" y="13460"/>
                    </a:lnTo>
                    <a:lnTo>
                      <a:pt x="2503" y="13460"/>
                    </a:lnTo>
                    <a:lnTo>
                      <a:pt x="2503" y="1757"/>
                    </a:lnTo>
                    <a:lnTo>
                      <a:pt x="18940" y="1757"/>
                    </a:lnTo>
                    <a:lnTo>
                      <a:pt x="18940" y="-1918"/>
                    </a:lnTo>
                    <a:lnTo>
                      <a:pt x="-1864" y="-1918"/>
                    </a:lnTo>
                    <a:lnTo>
                      <a:pt x="-1864" y="30376"/>
                    </a:ln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680D4A3-B78D-DAC2-9502-C923231D9373}"/>
                  </a:ext>
                </a:extLst>
              </p:cNvPr>
              <p:cNvSpPr/>
              <p:nvPr/>
            </p:nvSpPr>
            <p:spPr>
              <a:xfrm flipV="1">
                <a:off x="1778493" y="3032489"/>
                <a:ext cx="21676" cy="34017"/>
              </a:xfrm>
              <a:custGeom>
                <a:avLst/>
                <a:gdLst>
                  <a:gd name="connsiteX0" fmla="*/ 2126 w 21676"/>
                  <a:gd name="connsiteY0" fmla="*/ 12136 h 34017"/>
                  <a:gd name="connsiteX1" fmla="*/ 2126 w 21676"/>
                  <a:gd name="connsiteY1" fmla="*/ -710 h 34017"/>
                  <a:gd name="connsiteX2" fmla="*/ -1874 w 21676"/>
                  <a:gd name="connsiteY2" fmla="*/ -710 h 34017"/>
                  <a:gd name="connsiteX3" fmla="*/ -1874 w 21676"/>
                  <a:gd name="connsiteY3" fmla="*/ 32726 h 34017"/>
                  <a:gd name="connsiteX4" fmla="*/ 2126 w 21676"/>
                  <a:gd name="connsiteY4" fmla="*/ 32726 h 34017"/>
                  <a:gd name="connsiteX5" fmla="*/ 2126 w 21676"/>
                  <a:gd name="connsiteY5" fmla="*/ 29051 h 34017"/>
                  <a:gd name="connsiteX6" fmla="*/ 5296 w 21676"/>
                  <a:gd name="connsiteY6" fmla="*/ 32255 h 34017"/>
                  <a:gd name="connsiteX7" fmla="*/ 9871 w 21676"/>
                  <a:gd name="connsiteY7" fmla="*/ 33307 h 34017"/>
                  <a:gd name="connsiteX8" fmla="*/ 17041 w 21676"/>
                  <a:gd name="connsiteY8" fmla="*/ 29805 h 34017"/>
                  <a:gd name="connsiteX9" fmla="*/ 19803 w 21676"/>
                  <a:gd name="connsiteY9" fmla="*/ 20593 h 34017"/>
                  <a:gd name="connsiteX10" fmla="*/ 17041 w 21676"/>
                  <a:gd name="connsiteY10" fmla="*/ 11374 h 34017"/>
                  <a:gd name="connsiteX11" fmla="*/ 9871 w 21676"/>
                  <a:gd name="connsiteY11" fmla="*/ 7872 h 34017"/>
                  <a:gd name="connsiteX12" fmla="*/ 5296 w 21676"/>
                  <a:gd name="connsiteY12" fmla="*/ 8924 h 34017"/>
                  <a:gd name="connsiteX13" fmla="*/ 2126 w 21676"/>
                  <a:gd name="connsiteY13" fmla="*/ 12136 h 34017"/>
                  <a:gd name="connsiteX14" fmla="*/ 15671 w 21676"/>
                  <a:gd name="connsiteY14" fmla="*/ 20593 h 34017"/>
                  <a:gd name="connsiteX15" fmla="*/ 13865 w 21676"/>
                  <a:gd name="connsiteY15" fmla="*/ 27480 h 34017"/>
                  <a:gd name="connsiteX16" fmla="*/ 8902 w 21676"/>
                  <a:gd name="connsiteY16" fmla="*/ 29978 h 34017"/>
                  <a:gd name="connsiteX17" fmla="*/ 3933 w 21676"/>
                  <a:gd name="connsiteY17" fmla="*/ 27480 h 34017"/>
                  <a:gd name="connsiteX18" fmla="*/ 2126 w 21676"/>
                  <a:gd name="connsiteY18" fmla="*/ 20593 h 34017"/>
                  <a:gd name="connsiteX19" fmla="*/ 3933 w 21676"/>
                  <a:gd name="connsiteY19" fmla="*/ 13707 h 34017"/>
                  <a:gd name="connsiteX20" fmla="*/ 8902 w 21676"/>
                  <a:gd name="connsiteY20" fmla="*/ 11208 h 34017"/>
                  <a:gd name="connsiteX21" fmla="*/ 13865 w 21676"/>
                  <a:gd name="connsiteY21" fmla="*/ 13707 h 34017"/>
                  <a:gd name="connsiteX22" fmla="*/ 15671 w 21676"/>
                  <a:gd name="connsiteY22" fmla="*/ 20593 h 34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676" h="34017">
                    <a:moveTo>
                      <a:pt x="2126" y="12136"/>
                    </a:moveTo>
                    <a:lnTo>
                      <a:pt x="2126" y="-710"/>
                    </a:lnTo>
                    <a:lnTo>
                      <a:pt x="-1874" y="-710"/>
                    </a:lnTo>
                    <a:lnTo>
                      <a:pt x="-1874" y="32726"/>
                    </a:lnTo>
                    <a:lnTo>
                      <a:pt x="2126" y="32726"/>
                    </a:lnTo>
                    <a:lnTo>
                      <a:pt x="2126" y="29051"/>
                    </a:lnTo>
                    <a:cubicBezTo>
                      <a:pt x="2966" y="30490"/>
                      <a:pt x="4023" y="31559"/>
                      <a:pt x="5296" y="32255"/>
                    </a:cubicBezTo>
                    <a:cubicBezTo>
                      <a:pt x="6574" y="32957"/>
                      <a:pt x="8099" y="33307"/>
                      <a:pt x="9871" y="33307"/>
                    </a:cubicBezTo>
                    <a:cubicBezTo>
                      <a:pt x="12815" y="33307"/>
                      <a:pt x="15205" y="32140"/>
                      <a:pt x="17041" y="29805"/>
                    </a:cubicBezTo>
                    <a:cubicBezTo>
                      <a:pt x="18882" y="27471"/>
                      <a:pt x="19803" y="24400"/>
                      <a:pt x="19803" y="20593"/>
                    </a:cubicBezTo>
                    <a:cubicBezTo>
                      <a:pt x="19803" y="16787"/>
                      <a:pt x="18882" y="13714"/>
                      <a:pt x="17041" y="11374"/>
                    </a:cubicBezTo>
                    <a:cubicBezTo>
                      <a:pt x="15205" y="9040"/>
                      <a:pt x="12815" y="7872"/>
                      <a:pt x="9871" y="7872"/>
                    </a:cubicBezTo>
                    <a:cubicBezTo>
                      <a:pt x="8099" y="7872"/>
                      <a:pt x="6574" y="8223"/>
                      <a:pt x="5296" y="8924"/>
                    </a:cubicBezTo>
                    <a:cubicBezTo>
                      <a:pt x="4023" y="9626"/>
                      <a:pt x="2966" y="10696"/>
                      <a:pt x="2126" y="12136"/>
                    </a:cubicBezTo>
                    <a:close/>
                    <a:moveTo>
                      <a:pt x="15671" y="20593"/>
                    </a:moveTo>
                    <a:cubicBezTo>
                      <a:pt x="15671" y="23519"/>
                      <a:pt x="15069" y="25814"/>
                      <a:pt x="13865" y="27480"/>
                    </a:cubicBezTo>
                    <a:cubicBezTo>
                      <a:pt x="12660" y="29145"/>
                      <a:pt x="11006" y="29978"/>
                      <a:pt x="8902" y="29978"/>
                    </a:cubicBezTo>
                    <a:cubicBezTo>
                      <a:pt x="6793" y="29978"/>
                      <a:pt x="5137" y="29145"/>
                      <a:pt x="3933" y="27480"/>
                    </a:cubicBezTo>
                    <a:cubicBezTo>
                      <a:pt x="2728" y="25814"/>
                      <a:pt x="2126" y="23519"/>
                      <a:pt x="2126" y="20593"/>
                    </a:cubicBezTo>
                    <a:cubicBezTo>
                      <a:pt x="2126" y="17668"/>
                      <a:pt x="2728" y="15372"/>
                      <a:pt x="3933" y="13707"/>
                    </a:cubicBezTo>
                    <a:cubicBezTo>
                      <a:pt x="5137" y="12041"/>
                      <a:pt x="6793" y="11208"/>
                      <a:pt x="8902" y="11208"/>
                    </a:cubicBezTo>
                    <a:cubicBezTo>
                      <a:pt x="11006" y="11208"/>
                      <a:pt x="12660" y="12041"/>
                      <a:pt x="13865" y="13707"/>
                    </a:cubicBezTo>
                    <a:cubicBezTo>
                      <a:pt x="15069" y="15372"/>
                      <a:pt x="15671" y="17668"/>
                      <a:pt x="15671" y="205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0A806CD-E475-B1F0-8124-24AC64D0413F}"/>
                  </a:ext>
                </a:extLst>
              </p:cNvPr>
              <p:cNvSpPr/>
              <p:nvPr/>
            </p:nvSpPr>
            <p:spPr>
              <a:xfrm flipV="1">
                <a:off x="1805032" y="3032489"/>
                <a:ext cx="22237" cy="25435"/>
              </a:xfrm>
              <a:custGeom>
                <a:avLst/>
                <a:gdLst>
                  <a:gd name="connsiteX0" fmla="*/ 9435 w 22237"/>
                  <a:gd name="connsiteY0" fmla="*/ 20734 h 25435"/>
                  <a:gd name="connsiteX1" fmla="*/ 4375 w 22237"/>
                  <a:gd name="connsiteY1" fmla="*/ 18235 h 25435"/>
                  <a:gd name="connsiteX2" fmla="*/ 2514 w 22237"/>
                  <a:gd name="connsiteY2" fmla="*/ 11390 h 25435"/>
                  <a:gd name="connsiteX3" fmla="*/ 4362 w 22237"/>
                  <a:gd name="connsiteY3" fmla="*/ 4545 h 25435"/>
                  <a:gd name="connsiteX4" fmla="*/ 9435 w 22237"/>
                  <a:gd name="connsiteY4" fmla="*/ 2047 h 25435"/>
                  <a:gd name="connsiteX5" fmla="*/ 14473 w 22237"/>
                  <a:gd name="connsiteY5" fmla="*/ 4552 h 25435"/>
                  <a:gd name="connsiteX6" fmla="*/ 16335 w 22237"/>
                  <a:gd name="connsiteY6" fmla="*/ 11390 h 25435"/>
                  <a:gd name="connsiteX7" fmla="*/ 14473 w 22237"/>
                  <a:gd name="connsiteY7" fmla="*/ 18214 h 25435"/>
                  <a:gd name="connsiteX8" fmla="*/ 9435 w 22237"/>
                  <a:gd name="connsiteY8" fmla="*/ 20734 h 25435"/>
                  <a:gd name="connsiteX9" fmla="*/ 9435 w 22237"/>
                  <a:gd name="connsiteY9" fmla="*/ 24104 h 25435"/>
                  <a:gd name="connsiteX10" fmla="*/ 17588 w 22237"/>
                  <a:gd name="connsiteY10" fmla="*/ 20727 h 25435"/>
                  <a:gd name="connsiteX11" fmla="*/ 20557 w 22237"/>
                  <a:gd name="connsiteY11" fmla="*/ 11390 h 25435"/>
                  <a:gd name="connsiteX12" fmla="*/ 17588 w 22237"/>
                  <a:gd name="connsiteY12" fmla="*/ 2054 h 25435"/>
                  <a:gd name="connsiteX13" fmla="*/ 9435 w 22237"/>
                  <a:gd name="connsiteY13" fmla="*/ -1331 h 25435"/>
                  <a:gd name="connsiteX14" fmla="*/ 1268 w 22237"/>
                  <a:gd name="connsiteY14" fmla="*/ 2054 h 25435"/>
                  <a:gd name="connsiteX15" fmla="*/ -1680 w 22237"/>
                  <a:gd name="connsiteY15" fmla="*/ 11390 h 25435"/>
                  <a:gd name="connsiteX16" fmla="*/ 1268 w 22237"/>
                  <a:gd name="connsiteY16" fmla="*/ 20727 h 25435"/>
                  <a:gd name="connsiteX17" fmla="*/ 9435 w 22237"/>
                  <a:gd name="connsiteY17" fmla="*/ 24104 h 25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37" h="25435">
                    <a:moveTo>
                      <a:pt x="9435" y="20734"/>
                    </a:moveTo>
                    <a:cubicBezTo>
                      <a:pt x="7303" y="20734"/>
                      <a:pt x="5617" y="19901"/>
                      <a:pt x="4375" y="18235"/>
                    </a:cubicBezTo>
                    <a:cubicBezTo>
                      <a:pt x="3134" y="16569"/>
                      <a:pt x="2514" y="14288"/>
                      <a:pt x="2514" y="11390"/>
                    </a:cubicBezTo>
                    <a:cubicBezTo>
                      <a:pt x="2514" y="8492"/>
                      <a:pt x="3130" y="6211"/>
                      <a:pt x="4362" y="4545"/>
                    </a:cubicBezTo>
                    <a:cubicBezTo>
                      <a:pt x="5598" y="2879"/>
                      <a:pt x="7289" y="2047"/>
                      <a:pt x="9435" y="2047"/>
                    </a:cubicBezTo>
                    <a:cubicBezTo>
                      <a:pt x="11557" y="2047"/>
                      <a:pt x="13237" y="2882"/>
                      <a:pt x="14473" y="4552"/>
                    </a:cubicBezTo>
                    <a:cubicBezTo>
                      <a:pt x="15715" y="6227"/>
                      <a:pt x="16335" y="8506"/>
                      <a:pt x="16335" y="11390"/>
                    </a:cubicBezTo>
                    <a:cubicBezTo>
                      <a:pt x="16335" y="14260"/>
                      <a:pt x="15715" y="16535"/>
                      <a:pt x="14473" y="18214"/>
                    </a:cubicBezTo>
                    <a:cubicBezTo>
                      <a:pt x="13237" y="19894"/>
                      <a:pt x="11557" y="20734"/>
                      <a:pt x="9435" y="20734"/>
                    </a:cubicBezTo>
                    <a:close/>
                    <a:moveTo>
                      <a:pt x="9435" y="24104"/>
                    </a:moveTo>
                    <a:cubicBezTo>
                      <a:pt x="12895" y="24104"/>
                      <a:pt x="15613" y="22978"/>
                      <a:pt x="17588" y="20727"/>
                    </a:cubicBezTo>
                    <a:cubicBezTo>
                      <a:pt x="19567" y="18480"/>
                      <a:pt x="20557" y="15367"/>
                      <a:pt x="20557" y="11390"/>
                    </a:cubicBezTo>
                    <a:cubicBezTo>
                      <a:pt x="20557" y="7427"/>
                      <a:pt x="19567" y="4314"/>
                      <a:pt x="17588" y="2054"/>
                    </a:cubicBezTo>
                    <a:cubicBezTo>
                      <a:pt x="15613" y="-203"/>
                      <a:pt x="12895" y="-1331"/>
                      <a:pt x="9435" y="-1331"/>
                    </a:cubicBezTo>
                    <a:cubicBezTo>
                      <a:pt x="5960" y="-1331"/>
                      <a:pt x="3238" y="-203"/>
                      <a:pt x="1268" y="2054"/>
                    </a:cubicBezTo>
                    <a:cubicBezTo>
                      <a:pt x="-698" y="4314"/>
                      <a:pt x="-1680" y="7427"/>
                      <a:pt x="-1680" y="11390"/>
                    </a:cubicBezTo>
                    <a:cubicBezTo>
                      <a:pt x="-1680" y="15367"/>
                      <a:pt x="-698" y="18480"/>
                      <a:pt x="1268" y="20727"/>
                    </a:cubicBezTo>
                    <a:cubicBezTo>
                      <a:pt x="3238" y="22978"/>
                      <a:pt x="5960" y="24104"/>
                      <a:pt x="9435" y="2410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A77B10DC-6953-F2DD-0D25-CE371EEE0094}"/>
                  </a:ext>
                </a:extLst>
              </p:cNvPr>
              <p:cNvSpPr/>
              <p:nvPr/>
            </p:nvSpPr>
            <p:spPr>
              <a:xfrm flipV="1">
                <a:off x="1832133" y="3032489"/>
                <a:ext cx="19164" cy="25435"/>
              </a:xfrm>
              <a:custGeom>
                <a:avLst/>
                <a:gdLst>
                  <a:gd name="connsiteX0" fmla="*/ 17712 w 19164"/>
                  <a:gd name="connsiteY0" fmla="*/ 22595 h 25435"/>
                  <a:gd name="connsiteX1" fmla="*/ 17712 w 19164"/>
                  <a:gd name="connsiteY1" fmla="*/ 18872 h 25435"/>
                  <a:gd name="connsiteX2" fmla="*/ 14327 w 19164"/>
                  <a:gd name="connsiteY2" fmla="*/ 20270 h 25435"/>
                  <a:gd name="connsiteX3" fmla="*/ 10901 w 19164"/>
                  <a:gd name="connsiteY3" fmla="*/ 20734 h 25435"/>
                  <a:gd name="connsiteX4" fmla="*/ 4880 w 19164"/>
                  <a:gd name="connsiteY4" fmla="*/ 18277 h 25435"/>
                  <a:gd name="connsiteX5" fmla="*/ 2741 w 19164"/>
                  <a:gd name="connsiteY5" fmla="*/ 11390 h 25435"/>
                  <a:gd name="connsiteX6" fmla="*/ 4880 w 19164"/>
                  <a:gd name="connsiteY6" fmla="*/ 4497 h 25435"/>
                  <a:gd name="connsiteX7" fmla="*/ 10901 w 19164"/>
                  <a:gd name="connsiteY7" fmla="*/ 2047 h 25435"/>
                  <a:gd name="connsiteX8" fmla="*/ 14327 w 19164"/>
                  <a:gd name="connsiteY8" fmla="*/ 2510 h 25435"/>
                  <a:gd name="connsiteX9" fmla="*/ 17712 w 19164"/>
                  <a:gd name="connsiteY9" fmla="*/ 3908 h 25435"/>
                  <a:gd name="connsiteX10" fmla="*/ 17712 w 19164"/>
                  <a:gd name="connsiteY10" fmla="*/ 226 h 25435"/>
                  <a:gd name="connsiteX11" fmla="*/ 14258 w 19164"/>
                  <a:gd name="connsiteY11" fmla="*/ -936 h 25435"/>
                  <a:gd name="connsiteX12" fmla="*/ 10465 w 19164"/>
                  <a:gd name="connsiteY12" fmla="*/ -1331 h 25435"/>
                  <a:gd name="connsiteX13" fmla="*/ 1766 w 19164"/>
                  <a:gd name="connsiteY13" fmla="*/ 2109 h 25435"/>
                  <a:gd name="connsiteX14" fmla="*/ -1453 w 19164"/>
                  <a:gd name="connsiteY14" fmla="*/ 11390 h 25435"/>
                  <a:gd name="connsiteX15" fmla="*/ 1800 w 19164"/>
                  <a:gd name="connsiteY15" fmla="*/ 20706 h 25435"/>
                  <a:gd name="connsiteX16" fmla="*/ 10728 w 19164"/>
                  <a:gd name="connsiteY16" fmla="*/ 24104 h 25435"/>
                  <a:gd name="connsiteX17" fmla="*/ 14314 w 19164"/>
                  <a:gd name="connsiteY17" fmla="*/ 23723 h 25435"/>
                  <a:gd name="connsiteX18" fmla="*/ 17712 w 19164"/>
                  <a:gd name="connsiteY18" fmla="*/ 22595 h 25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164" h="25435">
                    <a:moveTo>
                      <a:pt x="17712" y="22595"/>
                    </a:moveTo>
                    <a:lnTo>
                      <a:pt x="17712" y="18872"/>
                    </a:lnTo>
                    <a:cubicBezTo>
                      <a:pt x="16586" y="19495"/>
                      <a:pt x="15458" y="19961"/>
                      <a:pt x="14327" y="20270"/>
                    </a:cubicBezTo>
                    <a:cubicBezTo>
                      <a:pt x="13197" y="20579"/>
                      <a:pt x="12055" y="20734"/>
                      <a:pt x="10901" y="20734"/>
                    </a:cubicBezTo>
                    <a:cubicBezTo>
                      <a:pt x="8318" y="20734"/>
                      <a:pt x="6310" y="19915"/>
                      <a:pt x="4880" y="18277"/>
                    </a:cubicBezTo>
                    <a:cubicBezTo>
                      <a:pt x="3454" y="16643"/>
                      <a:pt x="2741" y="14348"/>
                      <a:pt x="2741" y="11390"/>
                    </a:cubicBezTo>
                    <a:cubicBezTo>
                      <a:pt x="2741" y="8432"/>
                      <a:pt x="3454" y="6135"/>
                      <a:pt x="4880" y="4497"/>
                    </a:cubicBezTo>
                    <a:cubicBezTo>
                      <a:pt x="6310" y="2863"/>
                      <a:pt x="8318" y="2047"/>
                      <a:pt x="10901" y="2047"/>
                    </a:cubicBezTo>
                    <a:cubicBezTo>
                      <a:pt x="12055" y="2047"/>
                      <a:pt x="13197" y="2201"/>
                      <a:pt x="14327" y="2510"/>
                    </a:cubicBezTo>
                    <a:cubicBezTo>
                      <a:pt x="15458" y="2819"/>
                      <a:pt x="16586" y="3285"/>
                      <a:pt x="17712" y="3908"/>
                    </a:cubicBezTo>
                    <a:lnTo>
                      <a:pt x="17712" y="226"/>
                    </a:lnTo>
                    <a:cubicBezTo>
                      <a:pt x="16600" y="-290"/>
                      <a:pt x="15449" y="-678"/>
                      <a:pt x="14258" y="-936"/>
                    </a:cubicBezTo>
                    <a:cubicBezTo>
                      <a:pt x="13072" y="-1199"/>
                      <a:pt x="11808" y="-1331"/>
                      <a:pt x="10465" y="-1331"/>
                    </a:cubicBezTo>
                    <a:cubicBezTo>
                      <a:pt x="6816" y="-1331"/>
                      <a:pt x="3916" y="-184"/>
                      <a:pt x="1766" y="2109"/>
                    </a:cubicBezTo>
                    <a:cubicBezTo>
                      <a:pt x="-380" y="4402"/>
                      <a:pt x="-1453" y="7496"/>
                      <a:pt x="-1453" y="11390"/>
                    </a:cubicBezTo>
                    <a:cubicBezTo>
                      <a:pt x="-1453" y="15340"/>
                      <a:pt x="-368" y="18445"/>
                      <a:pt x="1800" y="20706"/>
                    </a:cubicBezTo>
                    <a:cubicBezTo>
                      <a:pt x="3973" y="22971"/>
                      <a:pt x="6949" y="24104"/>
                      <a:pt x="10728" y="24104"/>
                    </a:cubicBezTo>
                    <a:cubicBezTo>
                      <a:pt x="11951" y="24104"/>
                      <a:pt x="13146" y="23977"/>
                      <a:pt x="14314" y="23723"/>
                    </a:cubicBezTo>
                    <a:cubicBezTo>
                      <a:pt x="15481" y="23474"/>
                      <a:pt x="16614" y="23098"/>
                      <a:pt x="17712" y="22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AF12608-BA9D-B160-FB29-D944A72A9B81}"/>
                  </a:ext>
                </a:extLst>
              </p:cNvPr>
              <p:cNvSpPr/>
              <p:nvPr/>
            </p:nvSpPr>
            <p:spPr>
              <a:xfrm flipV="1">
                <a:off x="1858064" y="3023637"/>
                <a:ext cx="20292" cy="33657"/>
              </a:xfrm>
              <a:custGeom>
                <a:avLst/>
                <a:gdLst>
                  <a:gd name="connsiteX0" fmla="*/ 18536 w 20292"/>
                  <a:gd name="connsiteY0" fmla="*/ 12607 h 33657"/>
                  <a:gd name="connsiteX1" fmla="*/ 18536 w 20292"/>
                  <a:gd name="connsiteY1" fmla="*/ -2017 h 33657"/>
                  <a:gd name="connsiteX2" fmla="*/ 14557 w 20292"/>
                  <a:gd name="connsiteY2" fmla="*/ -2017 h 33657"/>
                  <a:gd name="connsiteX3" fmla="*/ 14557 w 20292"/>
                  <a:gd name="connsiteY3" fmla="*/ 12476 h 33657"/>
                  <a:gd name="connsiteX4" fmla="*/ 13214 w 20292"/>
                  <a:gd name="connsiteY4" fmla="*/ 17618 h 33657"/>
                  <a:gd name="connsiteX5" fmla="*/ 9193 w 20292"/>
                  <a:gd name="connsiteY5" fmla="*/ 19328 h 33657"/>
                  <a:gd name="connsiteX6" fmla="*/ 4106 w 20292"/>
                  <a:gd name="connsiteY6" fmla="*/ 17272 h 33657"/>
                  <a:gd name="connsiteX7" fmla="*/ 2244 w 20292"/>
                  <a:gd name="connsiteY7" fmla="*/ 11673 h 33657"/>
                  <a:gd name="connsiteX8" fmla="*/ 2244 w 20292"/>
                  <a:gd name="connsiteY8" fmla="*/ -2017 h 33657"/>
                  <a:gd name="connsiteX9" fmla="*/ -1756 w 20292"/>
                  <a:gd name="connsiteY9" fmla="*/ -2017 h 33657"/>
                  <a:gd name="connsiteX10" fmla="*/ -1756 w 20292"/>
                  <a:gd name="connsiteY10" fmla="*/ 31640 h 33657"/>
                  <a:gd name="connsiteX11" fmla="*/ 2244 w 20292"/>
                  <a:gd name="connsiteY11" fmla="*/ 31640 h 33657"/>
                  <a:gd name="connsiteX12" fmla="*/ 2244 w 20292"/>
                  <a:gd name="connsiteY12" fmla="*/ 18442 h 33657"/>
                  <a:gd name="connsiteX13" fmla="*/ 5608 w 20292"/>
                  <a:gd name="connsiteY13" fmla="*/ 21709 h 33657"/>
                  <a:gd name="connsiteX14" fmla="*/ 10079 w 20292"/>
                  <a:gd name="connsiteY14" fmla="*/ 22788 h 33657"/>
                  <a:gd name="connsiteX15" fmla="*/ 16391 w 20292"/>
                  <a:gd name="connsiteY15" fmla="*/ 20207 h 33657"/>
                  <a:gd name="connsiteX16" fmla="*/ 18536 w 20292"/>
                  <a:gd name="connsiteY16" fmla="*/ 12607 h 3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292" h="33657">
                    <a:moveTo>
                      <a:pt x="18536" y="12607"/>
                    </a:moveTo>
                    <a:lnTo>
                      <a:pt x="18536" y="-2017"/>
                    </a:lnTo>
                    <a:lnTo>
                      <a:pt x="14557" y="-2017"/>
                    </a:lnTo>
                    <a:lnTo>
                      <a:pt x="14557" y="12476"/>
                    </a:lnTo>
                    <a:cubicBezTo>
                      <a:pt x="14557" y="14769"/>
                      <a:pt x="14109" y="16483"/>
                      <a:pt x="13214" y="17618"/>
                    </a:cubicBezTo>
                    <a:cubicBezTo>
                      <a:pt x="12319" y="18758"/>
                      <a:pt x="10979" y="19328"/>
                      <a:pt x="9193" y="19328"/>
                    </a:cubicBezTo>
                    <a:cubicBezTo>
                      <a:pt x="7043" y="19328"/>
                      <a:pt x="5347" y="18643"/>
                      <a:pt x="4106" y="17272"/>
                    </a:cubicBezTo>
                    <a:cubicBezTo>
                      <a:pt x="2865" y="15906"/>
                      <a:pt x="2244" y="14040"/>
                      <a:pt x="2244" y="11673"/>
                    </a:cubicBezTo>
                    <a:lnTo>
                      <a:pt x="2244" y="-2017"/>
                    </a:lnTo>
                    <a:lnTo>
                      <a:pt x="-1756" y="-2017"/>
                    </a:lnTo>
                    <a:lnTo>
                      <a:pt x="-1756" y="31640"/>
                    </a:lnTo>
                    <a:lnTo>
                      <a:pt x="2244" y="31640"/>
                    </a:lnTo>
                    <a:lnTo>
                      <a:pt x="2244" y="18442"/>
                    </a:lnTo>
                    <a:cubicBezTo>
                      <a:pt x="3199" y="19900"/>
                      <a:pt x="4320" y="20989"/>
                      <a:pt x="5608" y="21709"/>
                    </a:cubicBezTo>
                    <a:cubicBezTo>
                      <a:pt x="6900" y="22428"/>
                      <a:pt x="8390" y="22788"/>
                      <a:pt x="10079" y="22788"/>
                    </a:cubicBezTo>
                    <a:cubicBezTo>
                      <a:pt x="12861" y="22788"/>
                      <a:pt x="14965" y="21928"/>
                      <a:pt x="16391" y="20207"/>
                    </a:cubicBezTo>
                    <a:cubicBezTo>
                      <a:pt x="17821" y="18486"/>
                      <a:pt x="18536" y="15952"/>
                      <a:pt x="18536" y="126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116ADCF-7C2D-E9EA-077F-B3914F79D159}"/>
                  </a:ext>
                </a:extLst>
              </p:cNvPr>
              <p:cNvSpPr/>
              <p:nvPr/>
            </p:nvSpPr>
            <p:spPr>
              <a:xfrm flipV="1">
                <a:off x="1884518" y="3032489"/>
                <a:ext cx="18513" cy="25435"/>
              </a:xfrm>
              <a:custGeom>
                <a:avLst/>
                <a:gdLst>
                  <a:gd name="connsiteX0" fmla="*/ 15825 w 18513"/>
                  <a:gd name="connsiteY0" fmla="*/ 22810 h 25435"/>
                  <a:gd name="connsiteX1" fmla="*/ 15825 w 18513"/>
                  <a:gd name="connsiteY1" fmla="*/ 19045 h 25435"/>
                  <a:gd name="connsiteX2" fmla="*/ 12323 w 18513"/>
                  <a:gd name="connsiteY2" fmla="*/ 20339 h 25435"/>
                  <a:gd name="connsiteX3" fmla="*/ 8558 w 18513"/>
                  <a:gd name="connsiteY3" fmla="*/ 20775 h 25435"/>
                  <a:gd name="connsiteX4" fmla="*/ 4114 w 18513"/>
                  <a:gd name="connsiteY4" fmla="*/ 19868 h 25435"/>
                  <a:gd name="connsiteX5" fmla="*/ 2633 w 18513"/>
                  <a:gd name="connsiteY5" fmla="*/ 17142 h 25435"/>
                  <a:gd name="connsiteX6" fmla="*/ 3692 w 18513"/>
                  <a:gd name="connsiteY6" fmla="*/ 14968 h 25435"/>
                  <a:gd name="connsiteX7" fmla="*/ 7956 w 18513"/>
                  <a:gd name="connsiteY7" fmla="*/ 13466 h 25435"/>
                  <a:gd name="connsiteX8" fmla="*/ 9319 w 18513"/>
                  <a:gd name="connsiteY8" fmla="*/ 13162 h 25435"/>
                  <a:gd name="connsiteX9" fmla="*/ 15340 w 18513"/>
                  <a:gd name="connsiteY9" fmla="*/ 10601 h 25435"/>
                  <a:gd name="connsiteX10" fmla="*/ 17126 w 18513"/>
                  <a:gd name="connsiteY10" fmla="*/ 5985 h 25435"/>
                  <a:gd name="connsiteX11" fmla="*/ 14454 w 18513"/>
                  <a:gd name="connsiteY11" fmla="*/ 635 h 25435"/>
                  <a:gd name="connsiteX12" fmla="*/ 7111 w 18513"/>
                  <a:gd name="connsiteY12" fmla="*/ -1331 h 25435"/>
                  <a:gd name="connsiteX13" fmla="*/ 3055 w 18513"/>
                  <a:gd name="connsiteY13" fmla="*/ -950 h 25435"/>
                  <a:gd name="connsiteX14" fmla="*/ -1388 w 18513"/>
                  <a:gd name="connsiteY14" fmla="*/ 185 h 25435"/>
                  <a:gd name="connsiteX15" fmla="*/ -1388 w 18513"/>
                  <a:gd name="connsiteY15" fmla="*/ 4296 h 25435"/>
                  <a:gd name="connsiteX16" fmla="*/ 2958 w 18513"/>
                  <a:gd name="connsiteY16" fmla="*/ 2573 h 25435"/>
                  <a:gd name="connsiteX17" fmla="*/ 7201 w 18513"/>
                  <a:gd name="connsiteY17" fmla="*/ 2005 h 25435"/>
                  <a:gd name="connsiteX18" fmla="*/ 11520 w 18513"/>
                  <a:gd name="connsiteY18" fmla="*/ 2967 h 25435"/>
                  <a:gd name="connsiteX19" fmla="*/ 13036 w 18513"/>
                  <a:gd name="connsiteY19" fmla="*/ 5680 h 25435"/>
                  <a:gd name="connsiteX20" fmla="*/ 11942 w 18513"/>
                  <a:gd name="connsiteY20" fmla="*/ 8165 h 25435"/>
                  <a:gd name="connsiteX21" fmla="*/ 7153 w 18513"/>
                  <a:gd name="connsiteY21" fmla="*/ 9833 h 25435"/>
                  <a:gd name="connsiteX22" fmla="*/ 5768 w 18513"/>
                  <a:gd name="connsiteY22" fmla="*/ 10158 h 25435"/>
                  <a:gd name="connsiteX23" fmla="*/ 425 w 18513"/>
                  <a:gd name="connsiteY23" fmla="*/ 12546 h 25435"/>
                  <a:gd name="connsiteX24" fmla="*/ -1215 w 18513"/>
                  <a:gd name="connsiteY24" fmla="*/ 16968 h 25435"/>
                  <a:gd name="connsiteX25" fmla="*/ 1207 w 18513"/>
                  <a:gd name="connsiteY25" fmla="*/ 22242 h 25435"/>
                  <a:gd name="connsiteX26" fmla="*/ 8087 w 18513"/>
                  <a:gd name="connsiteY26" fmla="*/ 24104 h 25435"/>
                  <a:gd name="connsiteX27" fmla="*/ 12233 w 18513"/>
                  <a:gd name="connsiteY27" fmla="*/ 23779 h 25435"/>
                  <a:gd name="connsiteX28" fmla="*/ 15825 w 18513"/>
                  <a:gd name="connsiteY28" fmla="*/ 22810 h 25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513" h="25435">
                    <a:moveTo>
                      <a:pt x="15825" y="22810"/>
                    </a:moveTo>
                    <a:lnTo>
                      <a:pt x="15825" y="19045"/>
                    </a:lnTo>
                    <a:cubicBezTo>
                      <a:pt x="14704" y="19622"/>
                      <a:pt x="13536" y="20053"/>
                      <a:pt x="12323" y="20339"/>
                    </a:cubicBezTo>
                    <a:cubicBezTo>
                      <a:pt x="11114" y="20630"/>
                      <a:pt x="9859" y="20775"/>
                      <a:pt x="8558" y="20775"/>
                    </a:cubicBezTo>
                    <a:cubicBezTo>
                      <a:pt x="6583" y="20775"/>
                      <a:pt x="5102" y="20473"/>
                      <a:pt x="4114" y="19868"/>
                    </a:cubicBezTo>
                    <a:cubicBezTo>
                      <a:pt x="3127" y="19264"/>
                      <a:pt x="2633" y="18355"/>
                      <a:pt x="2633" y="17142"/>
                    </a:cubicBezTo>
                    <a:cubicBezTo>
                      <a:pt x="2633" y="16219"/>
                      <a:pt x="2986" y="15494"/>
                      <a:pt x="3692" y="14968"/>
                    </a:cubicBezTo>
                    <a:cubicBezTo>
                      <a:pt x="4398" y="14442"/>
                      <a:pt x="5819" y="13942"/>
                      <a:pt x="7956" y="13466"/>
                    </a:cubicBezTo>
                    <a:lnTo>
                      <a:pt x="9319" y="13162"/>
                    </a:lnTo>
                    <a:cubicBezTo>
                      <a:pt x="12143" y="12557"/>
                      <a:pt x="14150" y="11704"/>
                      <a:pt x="15340" y="10601"/>
                    </a:cubicBezTo>
                    <a:cubicBezTo>
                      <a:pt x="16531" y="9498"/>
                      <a:pt x="17126" y="7959"/>
                      <a:pt x="17126" y="5985"/>
                    </a:cubicBezTo>
                    <a:cubicBezTo>
                      <a:pt x="17126" y="3733"/>
                      <a:pt x="16235" y="1950"/>
                      <a:pt x="14454" y="635"/>
                    </a:cubicBezTo>
                    <a:cubicBezTo>
                      <a:pt x="12673" y="-676"/>
                      <a:pt x="10226" y="-1331"/>
                      <a:pt x="7111" y="-1331"/>
                    </a:cubicBezTo>
                    <a:cubicBezTo>
                      <a:pt x="5815" y="-1331"/>
                      <a:pt x="4463" y="-1204"/>
                      <a:pt x="3055" y="-950"/>
                    </a:cubicBezTo>
                    <a:cubicBezTo>
                      <a:pt x="1648" y="-696"/>
                      <a:pt x="167" y="-318"/>
                      <a:pt x="-1388" y="185"/>
                    </a:cubicBezTo>
                    <a:lnTo>
                      <a:pt x="-1388" y="4296"/>
                    </a:lnTo>
                    <a:cubicBezTo>
                      <a:pt x="84" y="3530"/>
                      <a:pt x="1533" y="2956"/>
                      <a:pt x="2958" y="2573"/>
                    </a:cubicBezTo>
                    <a:cubicBezTo>
                      <a:pt x="4384" y="2194"/>
                      <a:pt x="5798" y="2005"/>
                      <a:pt x="7201" y="2005"/>
                    </a:cubicBezTo>
                    <a:cubicBezTo>
                      <a:pt x="9074" y="2005"/>
                      <a:pt x="10514" y="2326"/>
                      <a:pt x="11520" y="2967"/>
                    </a:cubicBezTo>
                    <a:cubicBezTo>
                      <a:pt x="12530" y="3608"/>
                      <a:pt x="13036" y="4513"/>
                      <a:pt x="13036" y="5680"/>
                    </a:cubicBezTo>
                    <a:cubicBezTo>
                      <a:pt x="13036" y="6760"/>
                      <a:pt x="12671" y="7588"/>
                      <a:pt x="11942" y="8165"/>
                    </a:cubicBezTo>
                    <a:cubicBezTo>
                      <a:pt x="11218" y="8742"/>
                      <a:pt x="9621" y="9298"/>
                      <a:pt x="7153" y="9833"/>
                    </a:cubicBezTo>
                    <a:lnTo>
                      <a:pt x="5768" y="10158"/>
                    </a:lnTo>
                    <a:cubicBezTo>
                      <a:pt x="3305" y="10675"/>
                      <a:pt x="1524" y="11471"/>
                      <a:pt x="425" y="12546"/>
                    </a:cubicBezTo>
                    <a:cubicBezTo>
                      <a:pt x="-668" y="13621"/>
                      <a:pt x="-1215" y="15095"/>
                      <a:pt x="-1215" y="16968"/>
                    </a:cubicBezTo>
                    <a:cubicBezTo>
                      <a:pt x="-1215" y="19248"/>
                      <a:pt x="-407" y="21006"/>
                      <a:pt x="1207" y="22242"/>
                    </a:cubicBezTo>
                    <a:cubicBezTo>
                      <a:pt x="2822" y="23484"/>
                      <a:pt x="5116" y="24104"/>
                      <a:pt x="8087" y="24104"/>
                    </a:cubicBezTo>
                    <a:cubicBezTo>
                      <a:pt x="9554" y="24104"/>
                      <a:pt x="10936" y="23996"/>
                      <a:pt x="12233" y="23779"/>
                    </a:cubicBezTo>
                    <a:cubicBezTo>
                      <a:pt x="13534" y="23567"/>
                      <a:pt x="14731" y="23244"/>
                      <a:pt x="15825" y="228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grpSp>
        <p:nvGrpSpPr>
          <p:cNvPr id="57" name="Graphic 9">
            <a:extLst>
              <a:ext uri="{FF2B5EF4-FFF2-40B4-BE49-F238E27FC236}">
                <a16:creationId xmlns:a16="http://schemas.microsoft.com/office/drawing/2014/main" id="{90462664-2E9C-5252-1B2C-EABCCFB7A898}"/>
              </a:ext>
            </a:extLst>
          </p:cNvPr>
          <p:cNvGrpSpPr/>
          <p:nvPr/>
        </p:nvGrpSpPr>
        <p:grpSpPr>
          <a:xfrm>
            <a:off x="1622104" y="1941830"/>
            <a:ext cx="341292" cy="2459351"/>
            <a:chOff x="631642" y="1449670"/>
            <a:chExt cx="217038" cy="1427313"/>
          </a:xfrm>
          <a:solidFill>
            <a:srgbClr val="000000"/>
          </a:solidFill>
        </p:grpSpPr>
        <p:grpSp>
          <p:nvGrpSpPr>
            <p:cNvPr id="58" name="Graphic 9">
              <a:extLst>
                <a:ext uri="{FF2B5EF4-FFF2-40B4-BE49-F238E27FC236}">
                  <a16:creationId xmlns:a16="http://schemas.microsoft.com/office/drawing/2014/main" id="{1F754DAE-54CE-3D69-F9BF-A287E203C2F4}"/>
                </a:ext>
              </a:extLst>
            </p:cNvPr>
            <p:cNvGrpSpPr/>
            <p:nvPr/>
          </p:nvGrpSpPr>
          <p:grpSpPr>
            <a:xfrm>
              <a:off x="693787" y="2843478"/>
              <a:ext cx="154894" cy="33505"/>
              <a:chOff x="693787" y="2843478"/>
              <a:chExt cx="154894" cy="33505"/>
            </a:xfrm>
            <a:solidFill>
              <a:srgbClr val="000000"/>
            </a:solidFill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5A795F2-8E01-9F73-577B-D8B5F282D60A}"/>
                  </a:ext>
                </a:extLst>
              </p:cNvPr>
              <p:cNvSpPr/>
              <p:nvPr/>
            </p:nvSpPr>
            <p:spPr>
              <a:xfrm>
                <a:off x="833178" y="2859526"/>
                <a:ext cx="15503" cy="4429"/>
              </a:xfrm>
              <a:custGeom>
                <a:avLst/>
                <a:gdLst>
                  <a:gd name="connsiteX0" fmla="*/ 15564 w 15503"/>
                  <a:gd name="connsiteY0" fmla="*/ 374 h 4429"/>
                  <a:gd name="connsiteX1" fmla="*/ 61 w 15503"/>
                  <a:gd name="connsiteY1" fmla="*/ 374 h 4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503" h="4429">
                    <a:moveTo>
                      <a:pt x="15564" y="374"/>
                    </a:moveTo>
                    <a:lnTo>
                      <a:pt x="61" y="374"/>
                    </a:lnTo>
                  </a:path>
                </a:pathLst>
              </a:custGeom>
              <a:solidFill>
                <a:srgbClr val="000000"/>
              </a:solidFill>
              <a:ln w="3538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60" name="Graphic 9">
                <a:extLst>
                  <a:ext uri="{FF2B5EF4-FFF2-40B4-BE49-F238E27FC236}">
                    <a16:creationId xmlns:a16="http://schemas.microsoft.com/office/drawing/2014/main" id="{0A9933C7-B903-B68B-FD9A-A599794942DD}"/>
                  </a:ext>
                </a:extLst>
              </p:cNvPr>
              <p:cNvGrpSpPr/>
              <p:nvPr/>
            </p:nvGrpSpPr>
            <p:grpSpPr>
              <a:xfrm>
                <a:off x="693787" y="2843478"/>
                <a:ext cx="120018" cy="33505"/>
                <a:chOff x="693787" y="2843478"/>
                <a:chExt cx="120018" cy="33505"/>
              </a:xfrm>
              <a:solidFill>
                <a:srgbClr val="000000"/>
              </a:solidFill>
            </p:grpSpPr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6F14395C-63F4-A5FE-1355-FB044F111E8D}"/>
                    </a:ext>
                  </a:extLst>
                </p:cNvPr>
                <p:cNvSpPr/>
                <p:nvPr/>
              </p:nvSpPr>
              <p:spPr>
                <a:xfrm flipV="1">
                  <a:off x="693787" y="2843478"/>
                  <a:ext cx="22320" cy="33505"/>
                </a:xfrm>
                <a:custGeom>
                  <a:avLst/>
                  <a:gdLst>
                    <a:gd name="connsiteX0" fmla="*/ 9150 w 22320"/>
                    <a:gd name="connsiteY0" fmla="*/ 28089 h 33505"/>
                    <a:gd name="connsiteX1" fmla="*/ 4077 w 22320"/>
                    <a:gd name="connsiteY1" fmla="*/ 24767 h 33505"/>
                    <a:gd name="connsiteX2" fmla="*/ 2382 w 22320"/>
                    <a:gd name="connsiteY2" fmla="*/ 14786 h 33505"/>
                    <a:gd name="connsiteX3" fmla="*/ 4077 w 22320"/>
                    <a:gd name="connsiteY3" fmla="*/ 4827 h 33505"/>
                    <a:gd name="connsiteX4" fmla="*/ 9150 w 22320"/>
                    <a:gd name="connsiteY4" fmla="*/ 1505 h 33505"/>
                    <a:gd name="connsiteX5" fmla="*/ 14244 w 22320"/>
                    <a:gd name="connsiteY5" fmla="*/ 4827 h 33505"/>
                    <a:gd name="connsiteX6" fmla="*/ 15947 w 22320"/>
                    <a:gd name="connsiteY6" fmla="*/ 14786 h 33505"/>
                    <a:gd name="connsiteX7" fmla="*/ 14244 w 22320"/>
                    <a:gd name="connsiteY7" fmla="*/ 24767 h 33505"/>
                    <a:gd name="connsiteX8" fmla="*/ 9150 w 22320"/>
                    <a:gd name="connsiteY8" fmla="*/ 28089 h 33505"/>
                    <a:gd name="connsiteX9" fmla="*/ 9150 w 22320"/>
                    <a:gd name="connsiteY9" fmla="*/ 31549 h 33505"/>
                    <a:gd name="connsiteX10" fmla="*/ 17449 w 22320"/>
                    <a:gd name="connsiteY10" fmla="*/ 27251 h 33505"/>
                    <a:gd name="connsiteX11" fmla="*/ 20314 w 22320"/>
                    <a:gd name="connsiteY11" fmla="*/ 14786 h 33505"/>
                    <a:gd name="connsiteX12" fmla="*/ 17449 w 22320"/>
                    <a:gd name="connsiteY12" fmla="*/ 2335 h 33505"/>
                    <a:gd name="connsiteX13" fmla="*/ 9150 w 22320"/>
                    <a:gd name="connsiteY13" fmla="*/ -1956 h 33505"/>
                    <a:gd name="connsiteX14" fmla="*/ 859 w 22320"/>
                    <a:gd name="connsiteY14" fmla="*/ 2335 h 33505"/>
                    <a:gd name="connsiteX15" fmla="*/ -2006 w 22320"/>
                    <a:gd name="connsiteY15" fmla="*/ 14786 h 33505"/>
                    <a:gd name="connsiteX16" fmla="*/ 859 w 22320"/>
                    <a:gd name="connsiteY16" fmla="*/ 27251 h 33505"/>
                    <a:gd name="connsiteX17" fmla="*/ 9150 w 22320"/>
                    <a:gd name="connsiteY17" fmla="*/ 31549 h 33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2320" h="33505">
                      <a:moveTo>
                        <a:pt x="9150" y="28089"/>
                      </a:moveTo>
                      <a:cubicBezTo>
                        <a:pt x="6903" y="28089"/>
                        <a:pt x="5212" y="26981"/>
                        <a:pt x="4077" y="24767"/>
                      </a:cubicBezTo>
                      <a:cubicBezTo>
                        <a:pt x="2947" y="22557"/>
                        <a:pt x="2382" y="19230"/>
                        <a:pt x="2382" y="14786"/>
                      </a:cubicBezTo>
                      <a:cubicBezTo>
                        <a:pt x="2382" y="10362"/>
                        <a:pt x="2947" y="7042"/>
                        <a:pt x="4077" y="4827"/>
                      </a:cubicBezTo>
                      <a:cubicBezTo>
                        <a:pt x="5212" y="2612"/>
                        <a:pt x="6903" y="1505"/>
                        <a:pt x="9150" y="1505"/>
                      </a:cubicBezTo>
                      <a:cubicBezTo>
                        <a:pt x="11416" y="1505"/>
                        <a:pt x="13114" y="2612"/>
                        <a:pt x="14244" y="4827"/>
                      </a:cubicBezTo>
                      <a:cubicBezTo>
                        <a:pt x="15379" y="7042"/>
                        <a:pt x="15947" y="10362"/>
                        <a:pt x="15947" y="14786"/>
                      </a:cubicBezTo>
                      <a:cubicBezTo>
                        <a:pt x="15947" y="19230"/>
                        <a:pt x="15379" y="22557"/>
                        <a:pt x="14244" y="24767"/>
                      </a:cubicBezTo>
                      <a:cubicBezTo>
                        <a:pt x="13114" y="26981"/>
                        <a:pt x="11416" y="28089"/>
                        <a:pt x="9150" y="28089"/>
                      </a:cubicBezTo>
                      <a:close/>
                      <a:moveTo>
                        <a:pt x="9150" y="31549"/>
                      </a:moveTo>
                      <a:cubicBezTo>
                        <a:pt x="12772" y="31549"/>
                        <a:pt x="15539" y="30117"/>
                        <a:pt x="17449" y="27251"/>
                      </a:cubicBezTo>
                      <a:cubicBezTo>
                        <a:pt x="19359" y="24391"/>
                        <a:pt x="20314" y="20236"/>
                        <a:pt x="20314" y="14786"/>
                      </a:cubicBezTo>
                      <a:cubicBezTo>
                        <a:pt x="20314" y="9351"/>
                        <a:pt x="19359" y="5201"/>
                        <a:pt x="17449" y="2335"/>
                      </a:cubicBezTo>
                      <a:cubicBezTo>
                        <a:pt x="15539" y="-525"/>
                        <a:pt x="12772" y="-1956"/>
                        <a:pt x="9150" y="-1956"/>
                      </a:cubicBezTo>
                      <a:cubicBezTo>
                        <a:pt x="5533" y="-1956"/>
                        <a:pt x="2769" y="-525"/>
                        <a:pt x="859" y="2335"/>
                      </a:cubicBezTo>
                      <a:cubicBezTo>
                        <a:pt x="-1051" y="5201"/>
                        <a:pt x="-2006" y="9351"/>
                        <a:pt x="-2006" y="14786"/>
                      </a:cubicBezTo>
                      <a:cubicBezTo>
                        <a:pt x="-2006" y="20236"/>
                        <a:pt x="-1051" y="24391"/>
                        <a:pt x="859" y="27251"/>
                      </a:cubicBezTo>
                      <a:cubicBezTo>
                        <a:pt x="2769" y="30117"/>
                        <a:pt x="5533" y="31549"/>
                        <a:pt x="9150" y="3154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E77A31FE-F3A0-8C35-2536-69933DDF682A}"/>
                    </a:ext>
                  </a:extLst>
                </p:cNvPr>
                <p:cNvSpPr/>
                <p:nvPr/>
              </p:nvSpPr>
              <p:spPr>
                <a:xfrm flipV="1">
                  <a:off x="723782" y="2870858"/>
                  <a:ext cx="4567" cy="5495"/>
                </a:xfrm>
                <a:custGeom>
                  <a:avLst/>
                  <a:gdLst>
                    <a:gd name="connsiteX0" fmla="*/ -981 w 4567"/>
                    <a:gd name="connsiteY0" fmla="*/ 5475 h 5495"/>
                    <a:gd name="connsiteX1" fmla="*/ 3587 w 4567"/>
                    <a:gd name="connsiteY1" fmla="*/ 5475 h 5495"/>
                    <a:gd name="connsiteX2" fmla="*/ 3587 w 4567"/>
                    <a:gd name="connsiteY2" fmla="*/ -20 h 5495"/>
                    <a:gd name="connsiteX3" fmla="*/ -981 w 4567"/>
                    <a:gd name="connsiteY3" fmla="*/ -20 h 5495"/>
                    <a:gd name="connsiteX4" fmla="*/ -981 w 4567"/>
                    <a:gd name="connsiteY4" fmla="*/ 5475 h 5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67" h="5495">
                      <a:moveTo>
                        <a:pt x="-981" y="5475"/>
                      </a:moveTo>
                      <a:lnTo>
                        <a:pt x="3587" y="5475"/>
                      </a:lnTo>
                      <a:lnTo>
                        <a:pt x="3587" y="-20"/>
                      </a:lnTo>
                      <a:lnTo>
                        <a:pt x="-981" y="-20"/>
                      </a:lnTo>
                      <a:lnTo>
                        <a:pt x="-981" y="54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B51C24B5-57AE-49B4-5EB4-5570193F9C22}"/>
                    </a:ext>
                  </a:extLst>
                </p:cNvPr>
                <p:cNvSpPr/>
                <p:nvPr/>
              </p:nvSpPr>
              <p:spPr>
                <a:xfrm flipV="1">
                  <a:off x="737994" y="2844060"/>
                  <a:ext cx="19226" cy="32293"/>
                </a:xfrm>
                <a:custGeom>
                  <a:avLst/>
                  <a:gdLst>
                    <a:gd name="connsiteX0" fmla="*/ -1424 w 19226"/>
                    <a:gd name="connsiteY0" fmla="*/ 1716 h 32293"/>
                    <a:gd name="connsiteX1" fmla="*/ 5711 w 19226"/>
                    <a:gd name="connsiteY1" fmla="*/ 1716 h 32293"/>
                    <a:gd name="connsiteX2" fmla="*/ 5711 w 19226"/>
                    <a:gd name="connsiteY2" fmla="*/ 26355 h 32293"/>
                    <a:gd name="connsiteX3" fmla="*/ -2054 w 19226"/>
                    <a:gd name="connsiteY3" fmla="*/ 24798 h 32293"/>
                    <a:gd name="connsiteX4" fmla="*/ -2054 w 19226"/>
                    <a:gd name="connsiteY4" fmla="*/ 28777 h 32293"/>
                    <a:gd name="connsiteX5" fmla="*/ 5670 w 19226"/>
                    <a:gd name="connsiteY5" fmla="*/ 30335 h 32293"/>
                    <a:gd name="connsiteX6" fmla="*/ 10037 w 19226"/>
                    <a:gd name="connsiteY6" fmla="*/ 30335 h 32293"/>
                    <a:gd name="connsiteX7" fmla="*/ 10037 w 19226"/>
                    <a:gd name="connsiteY7" fmla="*/ 1716 h 32293"/>
                    <a:gd name="connsiteX8" fmla="*/ 17173 w 19226"/>
                    <a:gd name="connsiteY8" fmla="*/ 1716 h 32293"/>
                    <a:gd name="connsiteX9" fmla="*/ 17173 w 19226"/>
                    <a:gd name="connsiteY9" fmla="*/ -1959 h 32293"/>
                    <a:gd name="connsiteX10" fmla="*/ -1424 w 19226"/>
                    <a:gd name="connsiteY10" fmla="*/ -1959 h 32293"/>
                    <a:gd name="connsiteX11" fmla="*/ -1424 w 19226"/>
                    <a:gd name="connsiteY11" fmla="*/ 1716 h 32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226" h="32293">
                      <a:moveTo>
                        <a:pt x="-1424" y="1716"/>
                      </a:moveTo>
                      <a:lnTo>
                        <a:pt x="5711" y="1716"/>
                      </a:lnTo>
                      <a:lnTo>
                        <a:pt x="5711" y="26355"/>
                      </a:lnTo>
                      <a:lnTo>
                        <a:pt x="-2054" y="24798"/>
                      </a:lnTo>
                      <a:lnTo>
                        <a:pt x="-2054" y="28777"/>
                      </a:lnTo>
                      <a:lnTo>
                        <a:pt x="5670" y="30335"/>
                      </a:lnTo>
                      <a:lnTo>
                        <a:pt x="10037" y="30335"/>
                      </a:lnTo>
                      <a:lnTo>
                        <a:pt x="10037" y="1716"/>
                      </a:lnTo>
                      <a:lnTo>
                        <a:pt x="17173" y="1716"/>
                      </a:lnTo>
                      <a:lnTo>
                        <a:pt x="17173" y="-1959"/>
                      </a:lnTo>
                      <a:lnTo>
                        <a:pt x="-1424" y="-1959"/>
                      </a:lnTo>
                      <a:lnTo>
                        <a:pt x="-1424" y="17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384" name="Freeform: Shape 383">
                  <a:extLst>
                    <a:ext uri="{FF2B5EF4-FFF2-40B4-BE49-F238E27FC236}">
                      <a16:creationId xmlns:a16="http://schemas.microsoft.com/office/drawing/2014/main" id="{763544B8-09C5-6BCF-7079-A6D17669D4A2}"/>
                    </a:ext>
                  </a:extLst>
                </p:cNvPr>
                <p:cNvSpPr/>
                <p:nvPr/>
              </p:nvSpPr>
              <p:spPr>
                <a:xfrm flipV="1">
                  <a:off x="764944" y="2844060"/>
                  <a:ext cx="20763" cy="32293"/>
                </a:xfrm>
                <a:custGeom>
                  <a:avLst/>
                  <a:gdLst>
                    <a:gd name="connsiteX0" fmla="*/ -1981 w 20763"/>
                    <a:gd name="connsiteY0" fmla="*/ 30335 h 32293"/>
                    <a:gd name="connsiteX1" fmla="*/ 18782 w 20763"/>
                    <a:gd name="connsiteY1" fmla="*/ 30335 h 32293"/>
                    <a:gd name="connsiteX2" fmla="*/ 18782 w 20763"/>
                    <a:gd name="connsiteY2" fmla="*/ 28473 h 32293"/>
                    <a:gd name="connsiteX3" fmla="*/ 7058 w 20763"/>
                    <a:gd name="connsiteY3" fmla="*/ -1959 h 32293"/>
                    <a:gd name="connsiteX4" fmla="*/ 2497 w 20763"/>
                    <a:gd name="connsiteY4" fmla="*/ -1959 h 32293"/>
                    <a:gd name="connsiteX5" fmla="*/ 13529 w 20763"/>
                    <a:gd name="connsiteY5" fmla="*/ 26653 h 32293"/>
                    <a:gd name="connsiteX6" fmla="*/ -1981 w 20763"/>
                    <a:gd name="connsiteY6" fmla="*/ 26653 h 32293"/>
                    <a:gd name="connsiteX7" fmla="*/ -1981 w 20763"/>
                    <a:gd name="connsiteY7" fmla="*/ 30335 h 32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763" h="32293">
                      <a:moveTo>
                        <a:pt x="-1981" y="30335"/>
                      </a:moveTo>
                      <a:lnTo>
                        <a:pt x="18782" y="30335"/>
                      </a:lnTo>
                      <a:lnTo>
                        <a:pt x="18782" y="28473"/>
                      </a:lnTo>
                      <a:lnTo>
                        <a:pt x="7058" y="-1959"/>
                      </a:lnTo>
                      <a:lnTo>
                        <a:pt x="2497" y="-1959"/>
                      </a:lnTo>
                      <a:lnTo>
                        <a:pt x="13529" y="26653"/>
                      </a:lnTo>
                      <a:lnTo>
                        <a:pt x="-1981" y="26653"/>
                      </a:lnTo>
                      <a:lnTo>
                        <a:pt x="-1981" y="303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385" name="Freeform: Shape 384">
                  <a:extLst>
                    <a:ext uri="{FF2B5EF4-FFF2-40B4-BE49-F238E27FC236}">
                      <a16:creationId xmlns:a16="http://schemas.microsoft.com/office/drawing/2014/main" id="{456B4980-CDEE-3304-A004-FD0C4B6524CF}"/>
                    </a:ext>
                  </a:extLst>
                </p:cNvPr>
                <p:cNvSpPr/>
                <p:nvPr/>
              </p:nvSpPr>
              <p:spPr>
                <a:xfrm flipV="1">
                  <a:off x="792911" y="2844060"/>
                  <a:ext cx="20894" cy="32923"/>
                </a:xfrm>
                <a:custGeom>
                  <a:avLst/>
                  <a:gdLst>
                    <a:gd name="connsiteX0" fmla="*/ -590 w 20894"/>
                    <a:gd name="connsiteY0" fmla="*/ 31010 h 32923"/>
                    <a:gd name="connsiteX1" fmla="*/ 16561 w 20894"/>
                    <a:gd name="connsiteY1" fmla="*/ 31010 h 32923"/>
                    <a:gd name="connsiteX2" fmla="*/ 16561 w 20894"/>
                    <a:gd name="connsiteY2" fmla="*/ 27328 h 32923"/>
                    <a:gd name="connsiteX3" fmla="*/ 3411 w 20894"/>
                    <a:gd name="connsiteY3" fmla="*/ 27328 h 32923"/>
                    <a:gd name="connsiteX4" fmla="*/ 3411 w 20894"/>
                    <a:gd name="connsiteY4" fmla="*/ 19417 h 32923"/>
                    <a:gd name="connsiteX5" fmla="*/ 5307 w 20894"/>
                    <a:gd name="connsiteY5" fmla="*/ 19902 h 32923"/>
                    <a:gd name="connsiteX6" fmla="*/ 7217 w 20894"/>
                    <a:gd name="connsiteY6" fmla="*/ 20061 h 32923"/>
                    <a:gd name="connsiteX7" fmla="*/ 15779 w 20894"/>
                    <a:gd name="connsiteY7" fmla="*/ 17099 h 32923"/>
                    <a:gd name="connsiteX8" fmla="*/ 18942 w 20894"/>
                    <a:gd name="connsiteY8" fmla="*/ 9077 h 32923"/>
                    <a:gd name="connsiteX9" fmla="*/ 15696 w 20894"/>
                    <a:gd name="connsiteY9" fmla="*/ 972 h 32923"/>
                    <a:gd name="connsiteX10" fmla="*/ 6546 w 20894"/>
                    <a:gd name="connsiteY10" fmla="*/ -1914 h 32923"/>
                    <a:gd name="connsiteX11" fmla="*/ 2400 w 20894"/>
                    <a:gd name="connsiteY11" fmla="*/ -1568 h 32923"/>
                    <a:gd name="connsiteX12" fmla="*/ -1953 w 20894"/>
                    <a:gd name="connsiteY12" fmla="*/ -529 h 32923"/>
                    <a:gd name="connsiteX13" fmla="*/ -1953 w 20894"/>
                    <a:gd name="connsiteY13" fmla="*/ 3866 h 32923"/>
                    <a:gd name="connsiteX14" fmla="*/ 2068 w 20894"/>
                    <a:gd name="connsiteY14" fmla="*/ 2288 h 32923"/>
                    <a:gd name="connsiteX15" fmla="*/ 6456 w 20894"/>
                    <a:gd name="connsiteY15" fmla="*/ 1768 h 32923"/>
                    <a:gd name="connsiteX16" fmla="*/ 12380 w 20894"/>
                    <a:gd name="connsiteY16" fmla="*/ 3734 h 32923"/>
                    <a:gd name="connsiteX17" fmla="*/ 14568 w 20894"/>
                    <a:gd name="connsiteY17" fmla="*/ 9077 h 32923"/>
                    <a:gd name="connsiteX18" fmla="*/ 12380 w 20894"/>
                    <a:gd name="connsiteY18" fmla="*/ 14413 h 32923"/>
                    <a:gd name="connsiteX19" fmla="*/ 6456 w 20894"/>
                    <a:gd name="connsiteY19" fmla="*/ 16386 h 32923"/>
                    <a:gd name="connsiteX20" fmla="*/ 2961 w 20894"/>
                    <a:gd name="connsiteY20" fmla="*/ 15998 h 32923"/>
                    <a:gd name="connsiteX21" fmla="*/ -590 w 20894"/>
                    <a:gd name="connsiteY21" fmla="*/ 14787 h 32923"/>
                    <a:gd name="connsiteX22" fmla="*/ -590 w 20894"/>
                    <a:gd name="connsiteY22" fmla="*/ 31010 h 32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0894" h="32923">
                      <a:moveTo>
                        <a:pt x="-590" y="31010"/>
                      </a:moveTo>
                      <a:lnTo>
                        <a:pt x="16561" y="31010"/>
                      </a:lnTo>
                      <a:lnTo>
                        <a:pt x="16561" y="27328"/>
                      </a:lnTo>
                      <a:lnTo>
                        <a:pt x="3411" y="27328"/>
                      </a:lnTo>
                      <a:lnTo>
                        <a:pt x="3411" y="19417"/>
                      </a:lnTo>
                      <a:cubicBezTo>
                        <a:pt x="4043" y="19634"/>
                        <a:pt x="4675" y="19796"/>
                        <a:pt x="5307" y="19902"/>
                      </a:cubicBezTo>
                      <a:cubicBezTo>
                        <a:pt x="5944" y="20008"/>
                        <a:pt x="6581" y="20061"/>
                        <a:pt x="7217" y="20061"/>
                      </a:cubicBezTo>
                      <a:cubicBezTo>
                        <a:pt x="10821" y="20061"/>
                        <a:pt x="13675" y="19073"/>
                        <a:pt x="15779" y="17099"/>
                      </a:cubicBezTo>
                      <a:cubicBezTo>
                        <a:pt x="17887" y="15124"/>
                        <a:pt x="18942" y="12450"/>
                        <a:pt x="18942" y="9077"/>
                      </a:cubicBezTo>
                      <a:cubicBezTo>
                        <a:pt x="18942" y="5603"/>
                        <a:pt x="17860" y="2901"/>
                        <a:pt x="15696" y="972"/>
                      </a:cubicBezTo>
                      <a:cubicBezTo>
                        <a:pt x="13532" y="-952"/>
                        <a:pt x="10482" y="-1914"/>
                        <a:pt x="6546" y="-1914"/>
                      </a:cubicBezTo>
                      <a:cubicBezTo>
                        <a:pt x="5189" y="-1914"/>
                        <a:pt x="3808" y="-1798"/>
                        <a:pt x="2400" y="-1568"/>
                      </a:cubicBezTo>
                      <a:cubicBezTo>
                        <a:pt x="998" y="-1337"/>
                        <a:pt x="-454" y="-991"/>
                        <a:pt x="-1953" y="-529"/>
                      </a:cubicBezTo>
                      <a:lnTo>
                        <a:pt x="-1953" y="3866"/>
                      </a:lnTo>
                      <a:cubicBezTo>
                        <a:pt x="-657" y="3160"/>
                        <a:pt x="684" y="2634"/>
                        <a:pt x="2068" y="2288"/>
                      </a:cubicBezTo>
                      <a:cubicBezTo>
                        <a:pt x="3452" y="1941"/>
                        <a:pt x="4915" y="1768"/>
                        <a:pt x="6456" y="1768"/>
                      </a:cubicBezTo>
                      <a:cubicBezTo>
                        <a:pt x="8952" y="1768"/>
                        <a:pt x="10927" y="2424"/>
                        <a:pt x="12380" y="3734"/>
                      </a:cubicBezTo>
                      <a:cubicBezTo>
                        <a:pt x="13839" y="5044"/>
                        <a:pt x="14568" y="6825"/>
                        <a:pt x="14568" y="9077"/>
                      </a:cubicBezTo>
                      <a:cubicBezTo>
                        <a:pt x="14568" y="11324"/>
                        <a:pt x="13839" y="13103"/>
                        <a:pt x="12380" y="14413"/>
                      </a:cubicBezTo>
                      <a:cubicBezTo>
                        <a:pt x="10927" y="15728"/>
                        <a:pt x="8952" y="16386"/>
                        <a:pt x="6456" y="16386"/>
                      </a:cubicBezTo>
                      <a:cubicBezTo>
                        <a:pt x="5289" y="16386"/>
                        <a:pt x="4124" y="16257"/>
                        <a:pt x="2961" y="15998"/>
                      </a:cubicBezTo>
                      <a:cubicBezTo>
                        <a:pt x="1803" y="15740"/>
                        <a:pt x="619" y="15336"/>
                        <a:pt x="-590" y="14787"/>
                      </a:cubicBezTo>
                      <a:lnTo>
                        <a:pt x="-590" y="31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386" name="Graphic 9">
              <a:extLst>
                <a:ext uri="{FF2B5EF4-FFF2-40B4-BE49-F238E27FC236}">
                  <a16:creationId xmlns:a16="http://schemas.microsoft.com/office/drawing/2014/main" id="{A4F788D5-916C-381D-03E6-12A6479AEE2B}"/>
                </a:ext>
              </a:extLst>
            </p:cNvPr>
            <p:cNvGrpSpPr/>
            <p:nvPr/>
          </p:nvGrpSpPr>
          <p:grpSpPr>
            <a:xfrm>
              <a:off x="693787" y="2644363"/>
              <a:ext cx="154894" cy="33505"/>
              <a:chOff x="693787" y="2644363"/>
              <a:chExt cx="154894" cy="33505"/>
            </a:xfrm>
            <a:solidFill>
              <a:srgbClr val="000000"/>
            </a:solidFill>
          </p:grpSpPr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966B16B6-3561-77BD-0D4F-90EEEC75FF55}"/>
                  </a:ext>
                </a:extLst>
              </p:cNvPr>
              <p:cNvSpPr/>
              <p:nvPr/>
            </p:nvSpPr>
            <p:spPr>
              <a:xfrm>
                <a:off x="833178" y="2660411"/>
                <a:ext cx="15503" cy="4429"/>
              </a:xfrm>
              <a:custGeom>
                <a:avLst/>
                <a:gdLst>
                  <a:gd name="connsiteX0" fmla="*/ 15564 w 15503"/>
                  <a:gd name="connsiteY0" fmla="*/ 329 h 4429"/>
                  <a:gd name="connsiteX1" fmla="*/ 61 w 15503"/>
                  <a:gd name="connsiteY1" fmla="*/ 329 h 4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503" h="4429">
                    <a:moveTo>
                      <a:pt x="15564" y="329"/>
                    </a:moveTo>
                    <a:lnTo>
                      <a:pt x="61" y="329"/>
                    </a:lnTo>
                  </a:path>
                </a:pathLst>
              </a:custGeom>
              <a:solidFill>
                <a:srgbClr val="000000"/>
              </a:solidFill>
              <a:ln w="3538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388" name="Graphic 9">
                <a:extLst>
                  <a:ext uri="{FF2B5EF4-FFF2-40B4-BE49-F238E27FC236}">
                    <a16:creationId xmlns:a16="http://schemas.microsoft.com/office/drawing/2014/main" id="{F2050E5D-71C8-9B02-194C-457E29F3FE7A}"/>
                  </a:ext>
                </a:extLst>
              </p:cNvPr>
              <p:cNvGrpSpPr/>
              <p:nvPr/>
            </p:nvGrpSpPr>
            <p:grpSpPr>
              <a:xfrm>
                <a:off x="693787" y="2644363"/>
                <a:ext cx="120946" cy="33505"/>
                <a:chOff x="693787" y="2644363"/>
                <a:chExt cx="120946" cy="33505"/>
              </a:xfrm>
              <a:solidFill>
                <a:srgbClr val="000000"/>
              </a:solidFill>
            </p:grpSpPr>
            <p:sp>
              <p:nvSpPr>
                <p:cNvPr id="389" name="Freeform: Shape 388">
                  <a:extLst>
                    <a:ext uri="{FF2B5EF4-FFF2-40B4-BE49-F238E27FC236}">
                      <a16:creationId xmlns:a16="http://schemas.microsoft.com/office/drawing/2014/main" id="{9A411A51-3E5F-1B03-6885-E63988D88F87}"/>
                    </a:ext>
                  </a:extLst>
                </p:cNvPr>
                <p:cNvSpPr/>
                <p:nvPr/>
              </p:nvSpPr>
              <p:spPr>
                <a:xfrm flipV="1">
                  <a:off x="693787" y="2644363"/>
                  <a:ext cx="22320" cy="33505"/>
                </a:xfrm>
                <a:custGeom>
                  <a:avLst/>
                  <a:gdLst>
                    <a:gd name="connsiteX0" fmla="*/ 9150 w 22320"/>
                    <a:gd name="connsiteY0" fmla="*/ 28044 h 33505"/>
                    <a:gd name="connsiteX1" fmla="*/ 4077 w 22320"/>
                    <a:gd name="connsiteY1" fmla="*/ 24722 h 33505"/>
                    <a:gd name="connsiteX2" fmla="*/ 2382 w 22320"/>
                    <a:gd name="connsiteY2" fmla="*/ 14742 h 33505"/>
                    <a:gd name="connsiteX3" fmla="*/ 4077 w 22320"/>
                    <a:gd name="connsiteY3" fmla="*/ 4782 h 33505"/>
                    <a:gd name="connsiteX4" fmla="*/ 9150 w 22320"/>
                    <a:gd name="connsiteY4" fmla="*/ 1460 h 33505"/>
                    <a:gd name="connsiteX5" fmla="*/ 14244 w 22320"/>
                    <a:gd name="connsiteY5" fmla="*/ 4782 h 33505"/>
                    <a:gd name="connsiteX6" fmla="*/ 15947 w 22320"/>
                    <a:gd name="connsiteY6" fmla="*/ 14742 h 33505"/>
                    <a:gd name="connsiteX7" fmla="*/ 14244 w 22320"/>
                    <a:gd name="connsiteY7" fmla="*/ 24722 h 33505"/>
                    <a:gd name="connsiteX8" fmla="*/ 9150 w 22320"/>
                    <a:gd name="connsiteY8" fmla="*/ 28044 h 33505"/>
                    <a:gd name="connsiteX9" fmla="*/ 9150 w 22320"/>
                    <a:gd name="connsiteY9" fmla="*/ 31504 h 33505"/>
                    <a:gd name="connsiteX10" fmla="*/ 17449 w 22320"/>
                    <a:gd name="connsiteY10" fmla="*/ 27206 h 33505"/>
                    <a:gd name="connsiteX11" fmla="*/ 20314 w 22320"/>
                    <a:gd name="connsiteY11" fmla="*/ 14742 h 33505"/>
                    <a:gd name="connsiteX12" fmla="*/ 17449 w 22320"/>
                    <a:gd name="connsiteY12" fmla="*/ 2290 h 33505"/>
                    <a:gd name="connsiteX13" fmla="*/ 9150 w 22320"/>
                    <a:gd name="connsiteY13" fmla="*/ -2001 h 33505"/>
                    <a:gd name="connsiteX14" fmla="*/ 859 w 22320"/>
                    <a:gd name="connsiteY14" fmla="*/ 2290 h 33505"/>
                    <a:gd name="connsiteX15" fmla="*/ -2006 w 22320"/>
                    <a:gd name="connsiteY15" fmla="*/ 14742 h 33505"/>
                    <a:gd name="connsiteX16" fmla="*/ 859 w 22320"/>
                    <a:gd name="connsiteY16" fmla="*/ 27206 h 33505"/>
                    <a:gd name="connsiteX17" fmla="*/ 9150 w 22320"/>
                    <a:gd name="connsiteY17" fmla="*/ 31504 h 33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2320" h="33505">
                      <a:moveTo>
                        <a:pt x="9150" y="28044"/>
                      </a:moveTo>
                      <a:cubicBezTo>
                        <a:pt x="6903" y="28044"/>
                        <a:pt x="5212" y="26937"/>
                        <a:pt x="4077" y="24722"/>
                      </a:cubicBezTo>
                      <a:cubicBezTo>
                        <a:pt x="2947" y="22512"/>
                        <a:pt x="2382" y="19185"/>
                        <a:pt x="2382" y="14742"/>
                      </a:cubicBezTo>
                      <a:cubicBezTo>
                        <a:pt x="2382" y="10317"/>
                        <a:pt x="2947" y="6997"/>
                        <a:pt x="4077" y="4782"/>
                      </a:cubicBezTo>
                      <a:cubicBezTo>
                        <a:pt x="5212" y="2567"/>
                        <a:pt x="6903" y="1460"/>
                        <a:pt x="9150" y="1460"/>
                      </a:cubicBezTo>
                      <a:cubicBezTo>
                        <a:pt x="11416" y="1460"/>
                        <a:pt x="13114" y="2567"/>
                        <a:pt x="14244" y="4782"/>
                      </a:cubicBezTo>
                      <a:cubicBezTo>
                        <a:pt x="15379" y="6997"/>
                        <a:pt x="15947" y="10317"/>
                        <a:pt x="15947" y="14742"/>
                      </a:cubicBezTo>
                      <a:cubicBezTo>
                        <a:pt x="15947" y="19185"/>
                        <a:pt x="15379" y="22512"/>
                        <a:pt x="14244" y="24722"/>
                      </a:cubicBezTo>
                      <a:cubicBezTo>
                        <a:pt x="13114" y="26937"/>
                        <a:pt x="11416" y="28044"/>
                        <a:pt x="9150" y="28044"/>
                      </a:cubicBezTo>
                      <a:close/>
                      <a:moveTo>
                        <a:pt x="9150" y="31504"/>
                      </a:moveTo>
                      <a:cubicBezTo>
                        <a:pt x="12772" y="31504"/>
                        <a:pt x="15539" y="30072"/>
                        <a:pt x="17449" y="27206"/>
                      </a:cubicBezTo>
                      <a:cubicBezTo>
                        <a:pt x="19359" y="24346"/>
                        <a:pt x="20314" y="20191"/>
                        <a:pt x="20314" y="14742"/>
                      </a:cubicBezTo>
                      <a:cubicBezTo>
                        <a:pt x="20314" y="9306"/>
                        <a:pt x="19359" y="5156"/>
                        <a:pt x="17449" y="2290"/>
                      </a:cubicBezTo>
                      <a:cubicBezTo>
                        <a:pt x="15539" y="-570"/>
                        <a:pt x="12772" y="-2001"/>
                        <a:pt x="9150" y="-2001"/>
                      </a:cubicBezTo>
                      <a:cubicBezTo>
                        <a:pt x="5533" y="-2001"/>
                        <a:pt x="2769" y="-570"/>
                        <a:pt x="859" y="2290"/>
                      </a:cubicBezTo>
                      <a:cubicBezTo>
                        <a:pt x="-1051" y="5156"/>
                        <a:pt x="-2006" y="9306"/>
                        <a:pt x="-2006" y="14742"/>
                      </a:cubicBezTo>
                      <a:cubicBezTo>
                        <a:pt x="-2006" y="20191"/>
                        <a:pt x="-1051" y="24346"/>
                        <a:pt x="859" y="27206"/>
                      </a:cubicBezTo>
                      <a:cubicBezTo>
                        <a:pt x="2769" y="30072"/>
                        <a:pt x="5533" y="31504"/>
                        <a:pt x="9150" y="315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390" name="Freeform: Shape 389">
                  <a:extLst>
                    <a:ext uri="{FF2B5EF4-FFF2-40B4-BE49-F238E27FC236}">
                      <a16:creationId xmlns:a16="http://schemas.microsoft.com/office/drawing/2014/main" id="{A0494484-BF1B-00B6-1D31-66B2F69948B5}"/>
                    </a:ext>
                  </a:extLst>
                </p:cNvPr>
                <p:cNvSpPr/>
                <p:nvPr/>
              </p:nvSpPr>
              <p:spPr>
                <a:xfrm flipV="1">
                  <a:off x="723782" y="2671743"/>
                  <a:ext cx="4567" cy="5495"/>
                </a:xfrm>
                <a:custGeom>
                  <a:avLst/>
                  <a:gdLst>
                    <a:gd name="connsiteX0" fmla="*/ -981 w 4567"/>
                    <a:gd name="connsiteY0" fmla="*/ 5430 h 5495"/>
                    <a:gd name="connsiteX1" fmla="*/ 3587 w 4567"/>
                    <a:gd name="connsiteY1" fmla="*/ 5430 h 5495"/>
                    <a:gd name="connsiteX2" fmla="*/ 3587 w 4567"/>
                    <a:gd name="connsiteY2" fmla="*/ -65 h 5495"/>
                    <a:gd name="connsiteX3" fmla="*/ -981 w 4567"/>
                    <a:gd name="connsiteY3" fmla="*/ -65 h 5495"/>
                    <a:gd name="connsiteX4" fmla="*/ -981 w 4567"/>
                    <a:gd name="connsiteY4" fmla="*/ 5430 h 5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67" h="5495">
                      <a:moveTo>
                        <a:pt x="-981" y="5430"/>
                      </a:moveTo>
                      <a:lnTo>
                        <a:pt x="3587" y="5430"/>
                      </a:lnTo>
                      <a:lnTo>
                        <a:pt x="3587" y="-65"/>
                      </a:lnTo>
                      <a:lnTo>
                        <a:pt x="-981" y="-65"/>
                      </a:lnTo>
                      <a:lnTo>
                        <a:pt x="-981" y="54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391" name="Freeform: Shape 390">
                  <a:extLst>
                    <a:ext uri="{FF2B5EF4-FFF2-40B4-BE49-F238E27FC236}">
                      <a16:creationId xmlns:a16="http://schemas.microsoft.com/office/drawing/2014/main" id="{AD33EFEF-749B-1546-CA84-A6B98E1B62EA}"/>
                    </a:ext>
                  </a:extLst>
                </p:cNvPr>
                <p:cNvSpPr/>
                <p:nvPr/>
              </p:nvSpPr>
              <p:spPr>
                <a:xfrm flipV="1">
                  <a:off x="736374" y="2644363"/>
                  <a:ext cx="20500" cy="32875"/>
                </a:xfrm>
                <a:custGeom>
                  <a:avLst/>
                  <a:gdLst>
                    <a:gd name="connsiteX0" fmla="*/ 3341 w 20500"/>
                    <a:gd name="connsiteY0" fmla="*/ 1629 h 32875"/>
                    <a:gd name="connsiteX1" fmla="*/ 18588 w 20500"/>
                    <a:gd name="connsiteY1" fmla="*/ 1629 h 32875"/>
                    <a:gd name="connsiteX2" fmla="*/ 18588 w 20500"/>
                    <a:gd name="connsiteY2" fmla="*/ -2046 h 32875"/>
                    <a:gd name="connsiteX3" fmla="*/ -1912 w 20500"/>
                    <a:gd name="connsiteY3" fmla="*/ -2046 h 32875"/>
                    <a:gd name="connsiteX4" fmla="*/ -1912 w 20500"/>
                    <a:gd name="connsiteY4" fmla="*/ 1629 h 32875"/>
                    <a:gd name="connsiteX5" fmla="*/ 4863 w 20500"/>
                    <a:gd name="connsiteY5" fmla="*/ 8536 h 32875"/>
                    <a:gd name="connsiteX6" fmla="*/ 10262 w 20500"/>
                    <a:gd name="connsiteY6" fmla="*/ 14135 h 32875"/>
                    <a:gd name="connsiteX7" fmla="*/ 13189 w 20500"/>
                    <a:gd name="connsiteY7" fmla="*/ 18122 h 32875"/>
                    <a:gd name="connsiteX8" fmla="*/ 14027 w 20500"/>
                    <a:gd name="connsiteY8" fmla="*/ 21333 h 32875"/>
                    <a:gd name="connsiteX9" fmla="*/ 12220 w 20500"/>
                    <a:gd name="connsiteY9" fmla="*/ 25527 h 32875"/>
                    <a:gd name="connsiteX10" fmla="*/ 7514 w 20500"/>
                    <a:gd name="connsiteY10" fmla="*/ 27154 h 32875"/>
                    <a:gd name="connsiteX11" fmla="*/ 3175 w 20500"/>
                    <a:gd name="connsiteY11" fmla="*/ 26441 h 32875"/>
                    <a:gd name="connsiteX12" fmla="*/ -1698 w 20500"/>
                    <a:gd name="connsiteY12" fmla="*/ 24275 h 32875"/>
                    <a:gd name="connsiteX13" fmla="*/ -1698 w 20500"/>
                    <a:gd name="connsiteY13" fmla="*/ 28690 h 32875"/>
                    <a:gd name="connsiteX14" fmla="*/ 3230 w 20500"/>
                    <a:gd name="connsiteY14" fmla="*/ 30289 h 32875"/>
                    <a:gd name="connsiteX15" fmla="*/ 7431 w 20500"/>
                    <a:gd name="connsiteY15" fmla="*/ 30829 h 32875"/>
                    <a:gd name="connsiteX16" fmla="*/ 15432 w 20500"/>
                    <a:gd name="connsiteY16" fmla="*/ 28317 h 32875"/>
                    <a:gd name="connsiteX17" fmla="*/ 18415 w 20500"/>
                    <a:gd name="connsiteY17" fmla="*/ 21617 h 32875"/>
                    <a:gd name="connsiteX18" fmla="*/ 17667 w 20500"/>
                    <a:gd name="connsiteY18" fmla="*/ 17838 h 32875"/>
                    <a:gd name="connsiteX19" fmla="*/ 14954 w 20500"/>
                    <a:gd name="connsiteY19" fmla="*/ 13637 h 32875"/>
                    <a:gd name="connsiteX20" fmla="*/ 11514 w 20500"/>
                    <a:gd name="connsiteY20" fmla="*/ 10010 h 32875"/>
                    <a:gd name="connsiteX21" fmla="*/ 3341 w 20500"/>
                    <a:gd name="connsiteY21" fmla="*/ 1629 h 32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0500" h="32875">
                      <a:moveTo>
                        <a:pt x="3341" y="1629"/>
                      </a:moveTo>
                      <a:lnTo>
                        <a:pt x="18588" y="1629"/>
                      </a:lnTo>
                      <a:lnTo>
                        <a:pt x="18588" y="-2046"/>
                      </a:lnTo>
                      <a:lnTo>
                        <a:pt x="-1912" y="-2046"/>
                      </a:lnTo>
                      <a:lnTo>
                        <a:pt x="-1912" y="1629"/>
                      </a:lnTo>
                      <a:cubicBezTo>
                        <a:pt x="-256" y="3345"/>
                        <a:pt x="2003" y="5648"/>
                        <a:pt x="4863" y="8536"/>
                      </a:cubicBezTo>
                      <a:cubicBezTo>
                        <a:pt x="7729" y="11429"/>
                        <a:pt x="9528" y="13296"/>
                        <a:pt x="10262" y="14135"/>
                      </a:cubicBezTo>
                      <a:cubicBezTo>
                        <a:pt x="11660" y="15704"/>
                        <a:pt x="12636" y="17033"/>
                        <a:pt x="13189" y="18122"/>
                      </a:cubicBezTo>
                      <a:cubicBezTo>
                        <a:pt x="13748" y="19211"/>
                        <a:pt x="14027" y="20281"/>
                        <a:pt x="14027" y="21333"/>
                      </a:cubicBezTo>
                      <a:cubicBezTo>
                        <a:pt x="14027" y="23050"/>
                        <a:pt x="13425" y="24448"/>
                        <a:pt x="12220" y="25527"/>
                      </a:cubicBezTo>
                      <a:cubicBezTo>
                        <a:pt x="11016" y="26612"/>
                        <a:pt x="9447" y="27154"/>
                        <a:pt x="7514" y="27154"/>
                      </a:cubicBezTo>
                      <a:cubicBezTo>
                        <a:pt x="6144" y="27154"/>
                        <a:pt x="4697" y="26916"/>
                        <a:pt x="3175" y="26441"/>
                      </a:cubicBezTo>
                      <a:cubicBezTo>
                        <a:pt x="1657" y="25966"/>
                        <a:pt x="32" y="25244"/>
                        <a:pt x="-1698" y="24275"/>
                      </a:cubicBezTo>
                      <a:lnTo>
                        <a:pt x="-1698" y="28690"/>
                      </a:lnTo>
                      <a:cubicBezTo>
                        <a:pt x="60" y="29396"/>
                        <a:pt x="1703" y="29929"/>
                        <a:pt x="3230" y="30289"/>
                      </a:cubicBezTo>
                      <a:cubicBezTo>
                        <a:pt x="4762" y="30649"/>
                        <a:pt x="6162" y="30829"/>
                        <a:pt x="7431" y="30829"/>
                      </a:cubicBezTo>
                      <a:cubicBezTo>
                        <a:pt x="10776" y="30829"/>
                        <a:pt x="13443" y="29992"/>
                        <a:pt x="15432" y="28317"/>
                      </a:cubicBezTo>
                      <a:cubicBezTo>
                        <a:pt x="17420" y="26646"/>
                        <a:pt x="18415" y="24413"/>
                        <a:pt x="18415" y="21617"/>
                      </a:cubicBezTo>
                      <a:cubicBezTo>
                        <a:pt x="18415" y="20288"/>
                        <a:pt x="18166" y="19029"/>
                        <a:pt x="17667" y="17838"/>
                      </a:cubicBezTo>
                      <a:cubicBezTo>
                        <a:pt x="17174" y="16652"/>
                        <a:pt x="16269" y="15252"/>
                        <a:pt x="14954" y="13637"/>
                      </a:cubicBezTo>
                      <a:cubicBezTo>
                        <a:pt x="14594" y="13217"/>
                        <a:pt x="13448" y="12008"/>
                        <a:pt x="11514" y="10010"/>
                      </a:cubicBezTo>
                      <a:cubicBezTo>
                        <a:pt x="9586" y="8012"/>
                        <a:pt x="6861" y="5219"/>
                        <a:pt x="3341" y="16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392" name="Freeform: Shape 391">
                  <a:extLst>
                    <a:ext uri="{FF2B5EF4-FFF2-40B4-BE49-F238E27FC236}">
                      <a16:creationId xmlns:a16="http://schemas.microsoft.com/office/drawing/2014/main" id="{4653E5B9-57A6-43F9-2FE5-74A56B5FF2A2}"/>
                    </a:ext>
                  </a:extLst>
                </p:cNvPr>
                <p:cNvSpPr/>
                <p:nvPr/>
              </p:nvSpPr>
              <p:spPr>
                <a:xfrm flipV="1">
                  <a:off x="764231" y="2644363"/>
                  <a:ext cx="22320" cy="33505"/>
                </a:xfrm>
                <a:custGeom>
                  <a:avLst/>
                  <a:gdLst>
                    <a:gd name="connsiteX0" fmla="*/ 9166 w 22320"/>
                    <a:gd name="connsiteY0" fmla="*/ 28044 h 33505"/>
                    <a:gd name="connsiteX1" fmla="*/ 4093 w 22320"/>
                    <a:gd name="connsiteY1" fmla="*/ 24722 h 33505"/>
                    <a:gd name="connsiteX2" fmla="*/ 2398 w 22320"/>
                    <a:gd name="connsiteY2" fmla="*/ 14742 h 33505"/>
                    <a:gd name="connsiteX3" fmla="*/ 4093 w 22320"/>
                    <a:gd name="connsiteY3" fmla="*/ 4782 h 33505"/>
                    <a:gd name="connsiteX4" fmla="*/ 9166 w 22320"/>
                    <a:gd name="connsiteY4" fmla="*/ 1460 h 33505"/>
                    <a:gd name="connsiteX5" fmla="*/ 14260 w 22320"/>
                    <a:gd name="connsiteY5" fmla="*/ 4782 h 33505"/>
                    <a:gd name="connsiteX6" fmla="*/ 15963 w 22320"/>
                    <a:gd name="connsiteY6" fmla="*/ 14742 h 33505"/>
                    <a:gd name="connsiteX7" fmla="*/ 14260 w 22320"/>
                    <a:gd name="connsiteY7" fmla="*/ 24722 h 33505"/>
                    <a:gd name="connsiteX8" fmla="*/ 9166 w 22320"/>
                    <a:gd name="connsiteY8" fmla="*/ 28044 h 33505"/>
                    <a:gd name="connsiteX9" fmla="*/ 9166 w 22320"/>
                    <a:gd name="connsiteY9" fmla="*/ 31504 h 33505"/>
                    <a:gd name="connsiteX10" fmla="*/ 17465 w 22320"/>
                    <a:gd name="connsiteY10" fmla="*/ 27206 h 33505"/>
                    <a:gd name="connsiteX11" fmla="*/ 20330 w 22320"/>
                    <a:gd name="connsiteY11" fmla="*/ 14742 h 33505"/>
                    <a:gd name="connsiteX12" fmla="*/ 17465 w 22320"/>
                    <a:gd name="connsiteY12" fmla="*/ 2290 h 33505"/>
                    <a:gd name="connsiteX13" fmla="*/ 9166 w 22320"/>
                    <a:gd name="connsiteY13" fmla="*/ -2001 h 33505"/>
                    <a:gd name="connsiteX14" fmla="*/ 875 w 22320"/>
                    <a:gd name="connsiteY14" fmla="*/ 2290 h 33505"/>
                    <a:gd name="connsiteX15" fmla="*/ -1990 w 22320"/>
                    <a:gd name="connsiteY15" fmla="*/ 14742 h 33505"/>
                    <a:gd name="connsiteX16" fmla="*/ 875 w 22320"/>
                    <a:gd name="connsiteY16" fmla="*/ 27206 h 33505"/>
                    <a:gd name="connsiteX17" fmla="*/ 9166 w 22320"/>
                    <a:gd name="connsiteY17" fmla="*/ 31504 h 33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2320" h="33505">
                      <a:moveTo>
                        <a:pt x="9166" y="28044"/>
                      </a:moveTo>
                      <a:cubicBezTo>
                        <a:pt x="6919" y="28044"/>
                        <a:pt x="5228" y="26937"/>
                        <a:pt x="4093" y="24722"/>
                      </a:cubicBezTo>
                      <a:cubicBezTo>
                        <a:pt x="2963" y="22512"/>
                        <a:pt x="2398" y="19185"/>
                        <a:pt x="2398" y="14742"/>
                      </a:cubicBezTo>
                      <a:cubicBezTo>
                        <a:pt x="2398" y="10317"/>
                        <a:pt x="2963" y="6997"/>
                        <a:pt x="4093" y="4782"/>
                      </a:cubicBezTo>
                      <a:cubicBezTo>
                        <a:pt x="5228" y="2567"/>
                        <a:pt x="6919" y="1460"/>
                        <a:pt x="9166" y="1460"/>
                      </a:cubicBezTo>
                      <a:cubicBezTo>
                        <a:pt x="11432" y="1460"/>
                        <a:pt x="13130" y="2567"/>
                        <a:pt x="14260" y="4782"/>
                      </a:cubicBezTo>
                      <a:cubicBezTo>
                        <a:pt x="15395" y="6997"/>
                        <a:pt x="15963" y="10317"/>
                        <a:pt x="15963" y="14742"/>
                      </a:cubicBezTo>
                      <a:cubicBezTo>
                        <a:pt x="15963" y="19185"/>
                        <a:pt x="15395" y="22512"/>
                        <a:pt x="14260" y="24722"/>
                      </a:cubicBezTo>
                      <a:cubicBezTo>
                        <a:pt x="13130" y="26937"/>
                        <a:pt x="11432" y="28044"/>
                        <a:pt x="9166" y="28044"/>
                      </a:cubicBezTo>
                      <a:close/>
                      <a:moveTo>
                        <a:pt x="9166" y="31504"/>
                      </a:moveTo>
                      <a:cubicBezTo>
                        <a:pt x="12788" y="31504"/>
                        <a:pt x="15555" y="30072"/>
                        <a:pt x="17465" y="27206"/>
                      </a:cubicBezTo>
                      <a:cubicBezTo>
                        <a:pt x="19375" y="24346"/>
                        <a:pt x="20330" y="20191"/>
                        <a:pt x="20330" y="14742"/>
                      </a:cubicBezTo>
                      <a:cubicBezTo>
                        <a:pt x="20330" y="9306"/>
                        <a:pt x="19375" y="5156"/>
                        <a:pt x="17465" y="2290"/>
                      </a:cubicBezTo>
                      <a:cubicBezTo>
                        <a:pt x="15555" y="-570"/>
                        <a:pt x="12788" y="-2001"/>
                        <a:pt x="9166" y="-2001"/>
                      </a:cubicBezTo>
                      <a:cubicBezTo>
                        <a:pt x="5549" y="-2001"/>
                        <a:pt x="2785" y="-570"/>
                        <a:pt x="875" y="2290"/>
                      </a:cubicBezTo>
                      <a:cubicBezTo>
                        <a:pt x="-1035" y="5156"/>
                        <a:pt x="-1990" y="9306"/>
                        <a:pt x="-1990" y="14742"/>
                      </a:cubicBezTo>
                      <a:cubicBezTo>
                        <a:pt x="-1990" y="20191"/>
                        <a:pt x="-1035" y="24346"/>
                        <a:pt x="875" y="27206"/>
                      </a:cubicBezTo>
                      <a:cubicBezTo>
                        <a:pt x="2785" y="30072"/>
                        <a:pt x="5549" y="31504"/>
                        <a:pt x="9166" y="315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393" name="Freeform: Shape 392">
                  <a:extLst>
                    <a:ext uri="{FF2B5EF4-FFF2-40B4-BE49-F238E27FC236}">
                      <a16:creationId xmlns:a16="http://schemas.microsoft.com/office/drawing/2014/main" id="{9E267ADA-E305-C7ED-76F4-69E002A8D821}"/>
                    </a:ext>
                  </a:extLst>
                </p:cNvPr>
                <p:cNvSpPr/>
                <p:nvPr/>
              </p:nvSpPr>
              <p:spPr>
                <a:xfrm flipV="1">
                  <a:off x="792413" y="2644363"/>
                  <a:ext cx="22320" cy="33505"/>
                </a:xfrm>
                <a:custGeom>
                  <a:avLst/>
                  <a:gdLst>
                    <a:gd name="connsiteX0" fmla="*/ 9173 w 22320"/>
                    <a:gd name="connsiteY0" fmla="*/ 28044 h 33505"/>
                    <a:gd name="connsiteX1" fmla="*/ 4100 w 22320"/>
                    <a:gd name="connsiteY1" fmla="*/ 24722 h 33505"/>
                    <a:gd name="connsiteX2" fmla="*/ 2404 w 22320"/>
                    <a:gd name="connsiteY2" fmla="*/ 14742 h 33505"/>
                    <a:gd name="connsiteX3" fmla="*/ 4100 w 22320"/>
                    <a:gd name="connsiteY3" fmla="*/ 4782 h 33505"/>
                    <a:gd name="connsiteX4" fmla="*/ 9173 w 22320"/>
                    <a:gd name="connsiteY4" fmla="*/ 1460 h 33505"/>
                    <a:gd name="connsiteX5" fmla="*/ 14267 w 22320"/>
                    <a:gd name="connsiteY5" fmla="*/ 4782 h 33505"/>
                    <a:gd name="connsiteX6" fmla="*/ 15969 w 22320"/>
                    <a:gd name="connsiteY6" fmla="*/ 14742 h 33505"/>
                    <a:gd name="connsiteX7" fmla="*/ 14267 w 22320"/>
                    <a:gd name="connsiteY7" fmla="*/ 24722 h 33505"/>
                    <a:gd name="connsiteX8" fmla="*/ 9173 w 22320"/>
                    <a:gd name="connsiteY8" fmla="*/ 28044 h 33505"/>
                    <a:gd name="connsiteX9" fmla="*/ 9173 w 22320"/>
                    <a:gd name="connsiteY9" fmla="*/ 31504 h 33505"/>
                    <a:gd name="connsiteX10" fmla="*/ 17471 w 22320"/>
                    <a:gd name="connsiteY10" fmla="*/ 27206 h 33505"/>
                    <a:gd name="connsiteX11" fmla="*/ 20336 w 22320"/>
                    <a:gd name="connsiteY11" fmla="*/ 14742 h 33505"/>
                    <a:gd name="connsiteX12" fmla="*/ 17471 w 22320"/>
                    <a:gd name="connsiteY12" fmla="*/ 2290 h 33505"/>
                    <a:gd name="connsiteX13" fmla="*/ 9173 w 22320"/>
                    <a:gd name="connsiteY13" fmla="*/ -2001 h 33505"/>
                    <a:gd name="connsiteX14" fmla="*/ 881 w 22320"/>
                    <a:gd name="connsiteY14" fmla="*/ 2290 h 33505"/>
                    <a:gd name="connsiteX15" fmla="*/ -1984 w 22320"/>
                    <a:gd name="connsiteY15" fmla="*/ 14742 h 33505"/>
                    <a:gd name="connsiteX16" fmla="*/ 881 w 22320"/>
                    <a:gd name="connsiteY16" fmla="*/ 27206 h 33505"/>
                    <a:gd name="connsiteX17" fmla="*/ 9173 w 22320"/>
                    <a:gd name="connsiteY17" fmla="*/ 31504 h 33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2320" h="33505">
                      <a:moveTo>
                        <a:pt x="9173" y="28044"/>
                      </a:moveTo>
                      <a:cubicBezTo>
                        <a:pt x="6926" y="28044"/>
                        <a:pt x="5235" y="26937"/>
                        <a:pt x="4100" y="24722"/>
                      </a:cubicBezTo>
                      <a:cubicBezTo>
                        <a:pt x="2969" y="22512"/>
                        <a:pt x="2404" y="19185"/>
                        <a:pt x="2404" y="14742"/>
                      </a:cubicBezTo>
                      <a:cubicBezTo>
                        <a:pt x="2404" y="10317"/>
                        <a:pt x="2969" y="6997"/>
                        <a:pt x="4100" y="4782"/>
                      </a:cubicBezTo>
                      <a:cubicBezTo>
                        <a:pt x="5235" y="2567"/>
                        <a:pt x="6926" y="1460"/>
                        <a:pt x="9173" y="1460"/>
                      </a:cubicBezTo>
                      <a:cubicBezTo>
                        <a:pt x="11438" y="1460"/>
                        <a:pt x="13136" y="2567"/>
                        <a:pt x="14267" y="4782"/>
                      </a:cubicBezTo>
                      <a:cubicBezTo>
                        <a:pt x="15402" y="6997"/>
                        <a:pt x="15969" y="10317"/>
                        <a:pt x="15969" y="14742"/>
                      </a:cubicBezTo>
                      <a:cubicBezTo>
                        <a:pt x="15969" y="19185"/>
                        <a:pt x="15402" y="22512"/>
                        <a:pt x="14267" y="24722"/>
                      </a:cubicBezTo>
                      <a:cubicBezTo>
                        <a:pt x="13136" y="26937"/>
                        <a:pt x="11438" y="28044"/>
                        <a:pt x="9173" y="28044"/>
                      </a:cubicBezTo>
                      <a:close/>
                      <a:moveTo>
                        <a:pt x="9173" y="31504"/>
                      </a:moveTo>
                      <a:cubicBezTo>
                        <a:pt x="12795" y="31504"/>
                        <a:pt x="15561" y="30072"/>
                        <a:pt x="17471" y="27206"/>
                      </a:cubicBezTo>
                      <a:cubicBezTo>
                        <a:pt x="19381" y="24346"/>
                        <a:pt x="20336" y="20191"/>
                        <a:pt x="20336" y="14742"/>
                      </a:cubicBezTo>
                      <a:cubicBezTo>
                        <a:pt x="20336" y="9306"/>
                        <a:pt x="19381" y="5156"/>
                        <a:pt x="17471" y="2290"/>
                      </a:cubicBezTo>
                      <a:cubicBezTo>
                        <a:pt x="15561" y="-570"/>
                        <a:pt x="12795" y="-2001"/>
                        <a:pt x="9173" y="-2001"/>
                      </a:cubicBezTo>
                      <a:cubicBezTo>
                        <a:pt x="5555" y="-2001"/>
                        <a:pt x="2791" y="-570"/>
                        <a:pt x="881" y="2290"/>
                      </a:cubicBezTo>
                      <a:cubicBezTo>
                        <a:pt x="-1029" y="5156"/>
                        <a:pt x="-1984" y="9306"/>
                        <a:pt x="-1984" y="14742"/>
                      </a:cubicBezTo>
                      <a:cubicBezTo>
                        <a:pt x="-1984" y="20191"/>
                        <a:pt x="-1029" y="24346"/>
                        <a:pt x="881" y="27206"/>
                      </a:cubicBezTo>
                      <a:cubicBezTo>
                        <a:pt x="2791" y="30072"/>
                        <a:pt x="5555" y="31504"/>
                        <a:pt x="9173" y="315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394" name="Graphic 9">
              <a:extLst>
                <a:ext uri="{FF2B5EF4-FFF2-40B4-BE49-F238E27FC236}">
                  <a16:creationId xmlns:a16="http://schemas.microsoft.com/office/drawing/2014/main" id="{D9480AF4-8E1E-742C-EBBC-BA5A35B1D0BE}"/>
                </a:ext>
              </a:extLst>
            </p:cNvPr>
            <p:cNvGrpSpPr/>
            <p:nvPr/>
          </p:nvGrpSpPr>
          <p:grpSpPr>
            <a:xfrm>
              <a:off x="693787" y="2445248"/>
              <a:ext cx="154894" cy="33505"/>
              <a:chOff x="693787" y="2445248"/>
              <a:chExt cx="154894" cy="33505"/>
            </a:xfrm>
            <a:solidFill>
              <a:srgbClr val="000000"/>
            </a:solidFill>
          </p:grpSpPr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23291D3D-55C0-3808-EC9F-C20C40B681A4}"/>
                  </a:ext>
                </a:extLst>
              </p:cNvPr>
              <p:cNvSpPr/>
              <p:nvPr/>
            </p:nvSpPr>
            <p:spPr>
              <a:xfrm>
                <a:off x="833178" y="2461296"/>
                <a:ext cx="15503" cy="4429"/>
              </a:xfrm>
              <a:custGeom>
                <a:avLst/>
                <a:gdLst>
                  <a:gd name="connsiteX0" fmla="*/ 15564 w 15503"/>
                  <a:gd name="connsiteY0" fmla="*/ 284 h 4429"/>
                  <a:gd name="connsiteX1" fmla="*/ 61 w 15503"/>
                  <a:gd name="connsiteY1" fmla="*/ 284 h 4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503" h="4429">
                    <a:moveTo>
                      <a:pt x="15564" y="284"/>
                    </a:moveTo>
                    <a:lnTo>
                      <a:pt x="61" y="284"/>
                    </a:lnTo>
                  </a:path>
                </a:pathLst>
              </a:custGeom>
              <a:solidFill>
                <a:srgbClr val="000000"/>
              </a:solidFill>
              <a:ln w="3538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396" name="Graphic 9">
                <a:extLst>
                  <a:ext uri="{FF2B5EF4-FFF2-40B4-BE49-F238E27FC236}">
                    <a16:creationId xmlns:a16="http://schemas.microsoft.com/office/drawing/2014/main" id="{D9FB957A-C6DC-B358-3233-B8CC736E6ED2}"/>
                  </a:ext>
                </a:extLst>
              </p:cNvPr>
              <p:cNvGrpSpPr/>
              <p:nvPr/>
            </p:nvGrpSpPr>
            <p:grpSpPr>
              <a:xfrm>
                <a:off x="693787" y="2445248"/>
                <a:ext cx="120018" cy="33505"/>
                <a:chOff x="693787" y="2445248"/>
                <a:chExt cx="120018" cy="33505"/>
              </a:xfrm>
              <a:solidFill>
                <a:srgbClr val="000000"/>
              </a:solidFill>
            </p:grpSpPr>
            <p:sp>
              <p:nvSpPr>
                <p:cNvPr id="397" name="Freeform: Shape 396">
                  <a:extLst>
                    <a:ext uri="{FF2B5EF4-FFF2-40B4-BE49-F238E27FC236}">
                      <a16:creationId xmlns:a16="http://schemas.microsoft.com/office/drawing/2014/main" id="{3131D2AE-BC8B-FC9A-B2C8-C8AC38A5B12C}"/>
                    </a:ext>
                  </a:extLst>
                </p:cNvPr>
                <p:cNvSpPr/>
                <p:nvPr/>
              </p:nvSpPr>
              <p:spPr>
                <a:xfrm flipV="1">
                  <a:off x="693787" y="2445248"/>
                  <a:ext cx="22320" cy="33505"/>
                </a:xfrm>
                <a:custGeom>
                  <a:avLst/>
                  <a:gdLst>
                    <a:gd name="connsiteX0" fmla="*/ 9150 w 22320"/>
                    <a:gd name="connsiteY0" fmla="*/ 27999 h 33505"/>
                    <a:gd name="connsiteX1" fmla="*/ 4077 w 22320"/>
                    <a:gd name="connsiteY1" fmla="*/ 24677 h 33505"/>
                    <a:gd name="connsiteX2" fmla="*/ 2382 w 22320"/>
                    <a:gd name="connsiteY2" fmla="*/ 14697 h 33505"/>
                    <a:gd name="connsiteX3" fmla="*/ 4077 w 22320"/>
                    <a:gd name="connsiteY3" fmla="*/ 4737 h 33505"/>
                    <a:gd name="connsiteX4" fmla="*/ 9150 w 22320"/>
                    <a:gd name="connsiteY4" fmla="*/ 1415 h 33505"/>
                    <a:gd name="connsiteX5" fmla="*/ 14244 w 22320"/>
                    <a:gd name="connsiteY5" fmla="*/ 4737 h 33505"/>
                    <a:gd name="connsiteX6" fmla="*/ 15947 w 22320"/>
                    <a:gd name="connsiteY6" fmla="*/ 14697 h 33505"/>
                    <a:gd name="connsiteX7" fmla="*/ 14244 w 22320"/>
                    <a:gd name="connsiteY7" fmla="*/ 24677 h 33505"/>
                    <a:gd name="connsiteX8" fmla="*/ 9150 w 22320"/>
                    <a:gd name="connsiteY8" fmla="*/ 27999 h 33505"/>
                    <a:gd name="connsiteX9" fmla="*/ 9150 w 22320"/>
                    <a:gd name="connsiteY9" fmla="*/ 31459 h 33505"/>
                    <a:gd name="connsiteX10" fmla="*/ 17449 w 22320"/>
                    <a:gd name="connsiteY10" fmla="*/ 27161 h 33505"/>
                    <a:gd name="connsiteX11" fmla="*/ 20314 w 22320"/>
                    <a:gd name="connsiteY11" fmla="*/ 14697 h 33505"/>
                    <a:gd name="connsiteX12" fmla="*/ 17449 w 22320"/>
                    <a:gd name="connsiteY12" fmla="*/ 2246 h 33505"/>
                    <a:gd name="connsiteX13" fmla="*/ 9150 w 22320"/>
                    <a:gd name="connsiteY13" fmla="*/ -2046 h 33505"/>
                    <a:gd name="connsiteX14" fmla="*/ 859 w 22320"/>
                    <a:gd name="connsiteY14" fmla="*/ 2246 h 33505"/>
                    <a:gd name="connsiteX15" fmla="*/ -2006 w 22320"/>
                    <a:gd name="connsiteY15" fmla="*/ 14697 h 33505"/>
                    <a:gd name="connsiteX16" fmla="*/ 859 w 22320"/>
                    <a:gd name="connsiteY16" fmla="*/ 27161 h 33505"/>
                    <a:gd name="connsiteX17" fmla="*/ 9150 w 22320"/>
                    <a:gd name="connsiteY17" fmla="*/ 31459 h 33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2320" h="33505">
                      <a:moveTo>
                        <a:pt x="9150" y="27999"/>
                      </a:moveTo>
                      <a:cubicBezTo>
                        <a:pt x="6903" y="27999"/>
                        <a:pt x="5212" y="26892"/>
                        <a:pt x="4077" y="24677"/>
                      </a:cubicBezTo>
                      <a:cubicBezTo>
                        <a:pt x="2947" y="22467"/>
                        <a:pt x="2382" y="19140"/>
                        <a:pt x="2382" y="14697"/>
                      </a:cubicBezTo>
                      <a:cubicBezTo>
                        <a:pt x="2382" y="10272"/>
                        <a:pt x="2947" y="6952"/>
                        <a:pt x="4077" y="4737"/>
                      </a:cubicBezTo>
                      <a:cubicBezTo>
                        <a:pt x="5212" y="2522"/>
                        <a:pt x="6903" y="1415"/>
                        <a:pt x="9150" y="1415"/>
                      </a:cubicBezTo>
                      <a:cubicBezTo>
                        <a:pt x="11416" y="1415"/>
                        <a:pt x="13114" y="2522"/>
                        <a:pt x="14244" y="4737"/>
                      </a:cubicBezTo>
                      <a:cubicBezTo>
                        <a:pt x="15379" y="6952"/>
                        <a:pt x="15947" y="10272"/>
                        <a:pt x="15947" y="14697"/>
                      </a:cubicBezTo>
                      <a:cubicBezTo>
                        <a:pt x="15947" y="19140"/>
                        <a:pt x="15379" y="22467"/>
                        <a:pt x="14244" y="24677"/>
                      </a:cubicBezTo>
                      <a:cubicBezTo>
                        <a:pt x="13114" y="26892"/>
                        <a:pt x="11416" y="27999"/>
                        <a:pt x="9150" y="27999"/>
                      </a:cubicBezTo>
                      <a:close/>
                      <a:moveTo>
                        <a:pt x="9150" y="31459"/>
                      </a:moveTo>
                      <a:cubicBezTo>
                        <a:pt x="12772" y="31459"/>
                        <a:pt x="15539" y="30027"/>
                        <a:pt x="17449" y="27161"/>
                      </a:cubicBezTo>
                      <a:cubicBezTo>
                        <a:pt x="19359" y="24301"/>
                        <a:pt x="20314" y="20146"/>
                        <a:pt x="20314" y="14697"/>
                      </a:cubicBezTo>
                      <a:cubicBezTo>
                        <a:pt x="20314" y="9261"/>
                        <a:pt x="19359" y="5111"/>
                        <a:pt x="17449" y="2246"/>
                      </a:cubicBezTo>
                      <a:cubicBezTo>
                        <a:pt x="15539" y="-615"/>
                        <a:pt x="12772" y="-2046"/>
                        <a:pt x="9150" y="-2046"/>
                      </a:cubicBezTo>
                      <a:cubicBezTo>
                        <a:pt x="5533" y="-2046"/>
                        <a:pt x="2769" y="-615"/>
                        <a:pt x="859" y="2246"/>
                      </a:cubicBezTo>
                      <a:cubicBezTo>
                        <a:pt x="-1051" y="5111"/>
                        <a:pt x="-2006" y="9261"/>
                        <a:pt x="-2006" y="14697"/>
                      </a:cubicBezTo>
                      <a:cubicBezTo>
                        <a:pt x="-2006" y="20146"/>
                        <a:pt x="-1051" y="24301"/>
                        <a:pt x="859" y="27161"/>
                      </a:cubicBezTo>
                      <a:cubicBezTo>
                        <a:pt x="2769" y="30027"/>
                        <a:pt x="5533" y="31459"/>
                        <a:pt x="9150" y="314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398" name="Freeform: Shape 397">
                  <a:extLst>
                    <a:ext uri="{FF2B5EF4-FFF2-40B4-BE49-F238E27FC236}">
                      <a16:creationId xmlns:a16="http://schemas.microsoft.com/office/drawing/2014/main" id="{DE714E73-346D-D070-6333-8CFED0292137}"/>
                    </a:ext>
                  </a:extLst>
                </p:cNvPr>
                <p:cNvSpPr/>
                <p:nvPr/>
              </p:nvSpPr>
              <p:spPr>
                <a:xfrm flipV="1">
                  <a:off x="723782" y="2472628"/>
                  <a:ext cx="4567" cy="5495"/>
                </a:xfrm>
                <a:custGeom>
                  <a:avLst/>
                  <a:gdLst>
                    <a:gd name="connsiteX0" fmla="*/ -981 w 4567"/>
                    <a:gd name="connsiteY0" fmla="*/ 5385 h 5495"/>
                    <a:gd name="connsiteX1" fmla="*/ 3587 w 4567"/>
                    <a:gd name="connsiteY1" fmla="*/ 5385 h 5495"/>
                    <a:gd name="connsiteX2" fmla="*/ 3587 w 4567"/>
                    <a:gd name="connsiteY2" fmla="*/ -110 h 5495"/>
                    <a:gd name="connsiteX3" fmla="*/ -981 w 4567"/>
                    <a:gd name="connsiteY3" fmla="*/ -110 h 5495"/>
                    <a:gd name="connsiteX4" fmla="*/ -981 w 4567"/>
                    <a:gd name="connsiteY4" fmla="*/ 5385 h 5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67" h="5495">
                      <a:moveTo>
                        <a:pt x="-981" y="5385"/>
                      </a:moveTo>
                      <a:lnTo>
                        <a:pt x="3587" y="5385"/>
                      </a:lnTo>
                      <a:lnTo>
                        <a:pt x="3587" y="-110"/>
                      </a:lnTo>
                      <a:lnTo>
                        <a:pt x="-981" y="-110"/>
                      </a:lnTo>
                      <a:lnTo>
                        <a:pt x="-981" y="538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399" name="Freeform: Shape 398">
                  <a:extLst>
                    <a:ext uri="{FF2B5EF4-FFF2-40B4-BE49-F238E27FC236}">
                      <a16:creationId xmlns:a16="http://schemas.microsoft.com/office/drawing/2014/main" id="{5E8641FA-2E55-9A95-6581-4B732E2106B6}"/>
                    </a:ext>
                  </a:extLst>
                </p:cNvPr>
                <p:cNvSpPr/>
                <p:nvPr/>
              </p:nvSpPr>
              <p:spPr>
                <a:xfrm flipV="1">
                  <a:off x="736374" y="2445248"/>
                  <a:ext cx="20500" cy="32875"/>
                </a:xfrm>
                <a:custGeom>
                  <a:avLst/>
                  <a:gdLst>
                    <a:gd name="connsiteX0" fmla="*/ 3341 w 20500"/>
                    <a:gd name="connsiteY0" fmla="*/ 1584 h 32875"/>
                    <a:gd name="connsiteX1" fmla="*/ 18588 w 20500"/>
                    <a:gd name="connsiteY1" fmla="*/ 1584 h 32875"/>
                    <a:gd name="connsiteX2" fmla="*/ 18588 w 20500"/>
                    <a:gd name="connsiteY2" fmla="*/ -2091 h 32875"/>
                    <a:gd name="connsiteX3" fmla="*/ -1912 w 20500"/>
                    <a:gd name="connsiteY3" fmla="*/ -2091 h 32875"/>
                    <a:gd name="connsiteX4" fmla="*/ -1912 w 20500"/>
                    <a:gd name="connsiteY4" fmla="*/ 1584 h 32875"/>
                    <a:gd name="connsiteX5" fmla="*/ 4863 w 20500"/>
                    <a:gd name="connsiteY5" fmla="*/ 8491 h 32875"/>
                    <a:gd name="connsiteX6" fmla="*/ 10262 w 20500"/>
                    <a:gd name="connsiteY6" fmla="*/ 14090 h 32875"/>
                    <a:gd name="connsiteX7" fmla="*/ 13189 w 20500"/>
                    <a:gd name="connsiteY7" fmla="*/ 18077 h 32875"/>
                    <a:gd name="connsiteX8" fmla="*/ 14027 w 20500"/>
                    <a:gd name="connsiteY8" fmla="*/ 21288 h 32875"/>
                    <a:gd name="connsiteX9" fmla="*/ 12220 w 20500"/>
                    <a:gd name="connsiteY9" fmla="*/ 25483 h 32875"/>
                    <a:gd name="connsiteX10" fmla="*/ 7514 w 20500"/>
                    <a:gd name="connsiteY10" fmla="*/ 27109 h 32875"/>
                    <a:gd name="connsiteX11" fmla="*/ 3175 w 20500"/>
                    <a:gd name="connsiteY11" fmla="*/ 26396 h 32875"/>
                    <a:gd name="connsiteX12" fmla="*/ -1698 w 20500"/>
                    <a:gd name="connsiteY12" fmla="*/ 24230 h 32875"/>
                    <a:gd name="connsiteX13" fmla="*/ -1698 w 20500"/>
                    <a:gd name="connsiteY13" fmla="*/ 28645 h 32875"/>
                    <a:gd name="connsiteX14" fmla="*/ 3230 w 20500"/>
                    <a:gd name="connsiteY14" fmla="*/ 30244 h 32875"/>
                    <a:gd name="connsiteX15" fmla="*/ 7431 w 20500"/>
                    <a:gd name="connsiteY15" fmla="*/ 30784 h 32875"/>
                    <a:gd name="connsiteX16" fmla="*/ 15432 w 20500"/>
                    <a:gd name="connsiteY16" fmla="*/ 28272 h 32875"/>
                    <a:gd name="connsiteX17" fmla="*/ 18415 w 20500"/>
                    <a:gd name="connsiteY17" fmla="*/ 21572 h 32875"/>
                    <a:gd name="connsiteX18" fmla="*/ 17667 w 20500"/>
                    <a:gd name="connsiteY18" fmla="*/ 17793 h 32875"/>
                    <a:gd name="connsiteX19" fmla="*/ 14954 w 20500"/>
                    <a:gd name="connsiteY19" fmla="*/ 13592 h 32875"/>
                    <a:gd name="connsiteX20" fmla="*/ 11514 w 20500"/>
                    <a:gd name="connsiteY20" fmla="*/ 9965 h 32875"/>
                    <a:gd name="connsiteX21" fmla="*/ 3341 w 20500"/>
                    <a:gd name="connsiteY21" fmla="*/ 1584 h 32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0500" h="32875">
                      <a:moveTo>
                        <a:pt x="3341" y="1584"/>
                      </a:moveTo>
                      <a:lnTo>
                        <a:pt x="18588" y="1584"/>
                      </a:lnTo>
                      <a:lnTo>
                        <a:pt x="18588" y="-2091"/>
                      </a:lnTo>
                      <a:lnTo>
                        <a:pt x="-1912" y="-2091"/>
                      </a:lnTo>
                      <a:lnTo>
                        <a:pt x="-1912" y="1584"/>
                      </a:lnTo>
                      <a:cubicBezTo>
                        <a:pt x="-256" y="3300"/>
                        <a:pt x="2003" y="5603"/>
                        <a:pt x="4863" y="8491"/>
                      </a:cubicBezTo>
                      <a:cubicBezTo>
                        <a:pt x="7729" y="11384"/>
                        <a:pt x="9528" y="13251"/>
                        <a:pt x="10262" y="14090"/>
                      </a:cubicBezTo>
                      <a:cubicBezTo>
                        <a:pt x="11660" y="15659"/>
                        <a:pt x="12636" y="16988"/>
                        <a:pt x="13189" y="18077"/>
                      </a:cubicBezTo>
                      <a:cubicBezTo>
                        <a:pt x="13748" y="19166"/>
                        <a:pt x="14027" y="20236"/>
                        <a:pt x="14027" y="21288"/>
                      </a:cubicBezTo>
                      <a:cubicBezTo>
                        <a:pt x="14027" y="23005"/>
                        <a:pt x="13425" y="24403"/>
                        <a:pt x="12220" y="25483"/>
                      </a:cubicBezTo>
                      <a:cubicBezTo>
                        <a:pt x="11016" y="26567"/>
                        <a:pt x="9447" y="27109"/>
                        <a:pt x="7514" y="27109"/>
                      </a:cubicBezTo>
                      <a:cubicBezTo>
                        <a:pt x="6144" y="27109"/>
                        <a:pt x="4697" y="26871"/>
                        <a:pt x="3175" y="26396"/>
                      </a:cubicBezTo>
                      <a:cubicBezTo>
                        <a:pt x="1657" y="25921"/>
                        <a:pt x="32" y="25199"/>
                        <a:pt x="-1698" y="24230"/>
                      </a:cubicBezTo>
                      <a:lnTo>
                        <a:pt x="-1698" y="28645"/>
                      </a:lnTo>
                      <a:cubicBezTo>
                        <a:pt x="60" y="29351"/>
                        <a:pt x="1703" y="29884"/>
                        <a:pt x="3230" y="30244"/>
                      </a:cubicBezTo>
                      <a:cubicBezTo>
                        <a:pt x="4762" y="30604"/>
                        <a:pt x="6162" y="30784"/>
                        <a:pt x="7431" y="30784"/>
                      </a:cubicBezTo>
                      <a:cubicBezTo>
                        <a:pt x="10776" y="30784"/>
                        <a:pt x="13443" y="29947"/>
                        <a:pt x="15432" y="28272"/>
                      </a:cubicBezTo>
                      <a:cubicBezTo>
                        <a:pt x="17420" y="26601"/>
                        <a:pt x="18415" y="24368"/>
                        <a:pt x="18415" y="21572"/>
                      </a:cubicBezTo>
                      <a:cubicBezTo>
                        <a:pt x="18415" y="20243"/>
                        <a:pt x="18166" y="18984"/>
                        <a:pt x="17667" y="17793"/>
                      </a:cubicBezTo>
                      <a:cubicBezTo>
                        <a:pt x="17174" y="16607"/>
                        <a:pt x="16269" y="15207"/>
                        <a:pt x="14954" y="13592"/>
                      </a:cubicBezTo>
                      <a:cubicBezTo>
                        <a:pt x="14594" y="13172"/>
                        <a:pt x="13448" y="11963"/>
                        <a:pt x="11514" y="9965"/>
                      </a:cubicBezTo>
                      <a:cubicBezTo>
                        <a:pt x="9586" y="7968"/>
                        <a:pt x="6861" y="5174"/>
                        <a:pt x="3341" y="158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00" name="Freeform: Shape 399">
                  <a:extLst>
                    <a:ext uri="{FF2B5EF4-FFF2-40B4-BE49-F238E27FC236}">
                      <a16:creationId xmlns:a16="http://schemas.microsoft.com/office/drawing/2014/main" id="{B7D98E42-427B-37DF-2322-6A600A5400CF}"/>
                    </a:ext>
                  </a:extLst>
                </p:cNvPr>
                <p:cNvSpPr/>
                <p:nvPr/>
              </p:nvSpPr>
              <p:spPr>
                <a:xfrm flipV="1">
                  <a:off x="764556" y="2445248"/>
                  <a:ext cx="20500" cy="32875"/>
                </a:xfrm>
                <a:custGeom>
                  <a:avLst/>
                  <a:gdLst>
                    <a:gd name="connsiteX0" fmla="*/ 3347 w 20500"/>
                    <a:gd name="connsiteY0" fmla="*/ 1584 h 32875"/>
                    <a:gd name="connsiteX1" fmla="*/ 18594 w 20500"/>
                    <a:gd name="connsiteY1" fmla="*/ 1584 h 32875"/>
                    <a:gd name="connsiteX2" fmla="*/ 18594 w 20500"/>
                    <a:gd name="connsiteY2" fmla="*/ -2091 h 32875"/>
                    <a:gd name="connsiteX3" fmla="*/ -1906 w 20500"/>
                    <a:gd name="connsiteY3" fmla="*/ -2091 h 32875"/>
                    <a:gd name="connsiteX4" fmla="*/ -1906 w 20500"/>
                    <a:gd name="connsiteY4" fmla="*/ 1584 h 32875"/>
                    <a:gd name="connsiteX5" fmla="*/ 4870 w 20500"/>
                    <a:gd name="connsiteY5" fmla="*/ 8491 h 32875"/>
                    <a:gd name="connsiteX6" fmla="*/ 10268 w 20500"/>
                    <a:gd name="connsiteY6" fmla="*/ 14090 h 32875"/>
                    <a:gd name="connsiteX7" fmla="*/ 13196 w 20500"/>
                    <a:gd name="connsiteY7" fmla="*/ 18077 h 32875"/>
                    <a:gd name="connsiteX8" fmla="*/ 14033 w 20500"/>
                    <a:gd name="connsiteY8" fmla="*/ 21288 h 32875"/>
                    <a:gd name="connsiteX9" fmla="*/ 12227 w 20500"/>
                    <a:gd name="connsiteY9" fmla="*/ 25483 h 32875"/>
                    <a:gd name="connsiteX10" fmla="*/ 7520 w 20500"/>
                    <a:gd name="connsiteY10" fmla="*/ 27109 h 32875"/>
                    <a:gd name="connsiteX11" fmla="*/ 3181 w 20500"/>
                    <a:gd name="connsiteY11" fmla="*/ 26396 h 32875"/>
                    <a:gd name="connsiteX12" fmla="*/ -1692 w 20500"/>
                    <a:gd name="connsiteY12" fmla="*/ 24230 h 32875"/>
                    <a:gd name="connsiteX13" fmla="*/ -1692 w 20500"/>
                    <a:gd name="connsiteY13" fmla="*/ 28645 h 32875"/>
                    <a:gd name="connsiteX14" fmla="*/ 3236 w 20500"/>
                    <a:gd name="connsiteY14" fmla="*/ 30244 h 32875"/>
                    <a:gd name="connsiteX15" fmla="*/ 7437 w 20500"/>
                    <a:gd name="connsiteY15" fmla="*/ 30784 h 32875"/>
                    <a:gd name="connsiteX16" fmla="*/ 15438 w 20500"/>
                    <a:gd name="connsiteY16" fmla="*/ 28272 h 32875"/>
                    <a:gd name="connsiteX17" fmla="*/ 18421 w 20500"/>
                    <a:gd name="connsiteY17" fmla="*/ 21572 h 32875"/>
                    <a:gd name="connsiteX18" fmla="*/ 17674 w 20500"/>
                    <a:gd name="connsiteY18" fmla="*/ 17793 h 32875"/>
                    <a:gd name="connsiteX19" fmla="*/ 14961 w 20500"/>
                    <a:gd name="connsiteY19" fmla="*/ 13592 h 32875"/>
                    <a:gd name="connsiteX20" fmla="*/ 11521 w 20500"/>
                    <a:gd name="connsiteY20" fmla="*/ 9965 h 32875"/>
                    <a:gd name="connsiteX21" fmla="*/ 3347 w 20500"/>
                    <a:gd name="connsiteY21" fmla="*/ 1584 h 32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0500" h="32875">
                      <a:moveTo>
                        <a:pt x="3347" y="1584"/>
                      </a:moveTo>
                      <a:lnTo>
                        <a:pt x="18594" y="1584"/>
                      </a:lnTo>
                      <a:lnTo>
                        <a:pt x="18594" y="-2091"/>
                      </a:lnTo>
                      <a:lnTo>
                        <a:pt x="-1906" y="-2091"/>
                      </a:lnTo>
                      <a:lnTo>
                        <a:pt x="-1906" y="1584"/>
                      </a:lnTo>
                      <a:cubicBezTo>
                        <a:pt x="-250" y="3300"/>
                        <a:pt x="2009" y="5603"/>
                        <a:pt x="4870" y="8491"/>
                      </a:cubicBezTo>
                      <a:cubicBezTo>
                        <a:pt x="7735" y="11384"/>
                        <a:pt x="9534" y="13251"/>
                        <a:pt x="10268" y="14090"/>
                      </a:cubicBezTo>
                      <a:cubicBezTo>
                        <a:pt x="11666" y="15659"/>
                        <a:pt x="12642" y="16988"/>
                        <a:pt x="13196" y="18077"/>
                      </a:cubicBezTo>
                      <a:cubicBezTo>
                        <a:pt x="13754" y="19166"/>
                        <a:pt x="14033" y="20236"/>
                        <a:pt x="14033" y="21288"/>
                      </a:cubicBezTo>
                      <a:cubicBezTo>
                        <a:pt x="14033" y="23005"/>
                        <a:pt x="13431" y="24403"/>
                        <a:pt x="12227" y="25483"/>
                      </a:cubicBezTo>
                      <a:cubicBezTo>
                        <a:pt x="11023" y="26567"/>
                        <a:pt x="9454" y="27109"/>
                        <a:pt x="7520" y="27109"/>
                      </a:cubicBezTo>
                      <a:cubicBezTo>
                        <a:pt x="6150" y="27109"/>
                        <a:pt x="4704" y="26871"/>
                        <a:pt x="3181" y="26396"/>
                      </a:cubicBezTo>
                      <a:cubicBezTo>
                        <a:pt x="1663" y="25921"/>
                        <a:pt x="39" y="25199"/>
                        <a:pt x="-1692" y="24230"/>
                      </a:cubicBezTo>
                      <a:lnTo>
                        <a:pt x="-1692" y="28645"/>
                      </a:lnTo>
                      <a:cubicBezTo>
                        <a:pt x="66" y="29351"/>
                        <a:pt x="1709" y="29884"/>
                        <a:pt x="3236" y="30244"/>
                      </a:cubicBezTo>
                      <a:cubicBezTo>
                        <a:pt x="4768" y="30604"/>
                        <a:pt x="6169" y="30784"/>
                        <a:pt x="7437" y="30784"/>
                      </a:cubicBezTo>
                      <a:cubicBezTo>
                        <a:pt x="10783" y="30784"/>
                        <a:pt x="13450" y="29947"/>
                        <a:pt x="15438" y="28272"/>
                      </a:cubicBezTo>
                      <a:cubicBezTo>
                        <a:pt x="17427" y="26601"/>
                        <a:pt x="18421" y="24368"/>
                        <a:pt x="18421" y="21572"/>
                      </a:cubicBezTo>
                      <a:cubicBezTo>
                        <a:pt x="18421" y="20243"/>
                        <a:pt x="18172" y="18984"/>
                        <a:pt x="17674" y="17793"/>
                      </a:cubicBezTo>
                      <a:cubicBezTo>
                        <a:pt x="17180" y="16607"/>
                        <a:pt x="16276" y="15207"/>
                        <a:pt x="14961" y="13592"/>
                      </a:cubicBezTo>
                      <a:cubicBezTo>
                        <a:pt x="14601" y="13172"/>
                        <a:pt x="13454" y="11963"/>
                        <a:pt x="11521" y="9965"/>
                      </a:cubicBezTo>
                      <a:cubicBezTo>
                        <a:pt x="9592" y="7968"/>
                        <a:pt x="6868" y="5174"/>
                        <a:pt x="3347" y="158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01" name="Freeform: Shape 400">
                  <a:extLst>
                    <a:ext uri="{FF2B5EF4-FFF2-40B4-BE49-F238E27FC236}">
                      <a16:creationId xmlns:a16="http://schemas.microsoft.com/office/drawing/2014/main" id="{6BBBB3DC-77AD-98CB-3A05-F97CD6C5DF5A}"/>
                    </a:ext>
                  </a:extLst>
                </p:cNvPr>
                <p:cNvSpPr/>
                <p:nvPr/>
              </p:nvSpPr>
              <p:spPr>
                <a:xfrm flipV="1">
                  <a:off x="792911" y="2445829"/>
                  <a:ext cx="20894" cy="32923"/>
                </a:xfrm>
                <a:custGeom>
                  <a:avLst/>
                  <a:gdLst>
                    <a:gd name="connsiteX0" fmla="*/ -590 w 20894"/>
                    <a:gd name="connsiteY0" fmla="*/ 30920 h 32923"/>
                    <a:gd name="connsiteX1" fmla="*/ 16561 w 20894"/>
                    <a:gd name="connsiteY1" fmla="*/ 30920 h 32923"/>
                    <a:gd name="connsiteX2" fmla="*/ 16561 w 20894"/>
                    <a:gd name="connsiteY2" fmla="*/ 27238 h 32923"/>
                    <a:gd name="connsiteX3" fmla="*/ 3411 w 20894"/>
                    <a:gd name="connsiteY3" fmla="*/ 27238 h 32923"/>
                    <a:gd name="connsiteX4" fmla="*/ 3411 w 20894"/>
                    <a:gd name="connsiteY4" fmla="*/ 19327 h 32923"/>
                    <a:gd name="connsiteX5" fmla="*/ 5307 w 20894"/>
                    <a:gd name="connsiteY5" fmla="*/ 19812 h 32923"/>
                    <a:gd name="connsiteX6" fmla="*/ 7217 w 20894"/>
                    <a:gd name="connsiteY6" fmla="*/ 19971 h 32923"/>
                    <a:gd name="connsiteX7" fmla="*/ 15779 w 20894"/>
                    <a:gd name="connsiteY7" fmla="*/ 17009 h 32923"/>
                    <a:gd name="connsiteX8" fmla="*/ 18942 w 20894"/>
                    <a:gd name="connsiteY8" fmla="*/ 8987 h 32923"/>
                    <a:gd name="connsiteX9" fmla="*/ 15696 w 20894"/>
                    <a:gd name="connsiteY9" fmla="*/ 883 h 32923"/>
                    <a:gd name="connsiteX10" fmla="*/ 6546 w 20894"/>
                    <a:gd name="connsiteY10" fmla="*/ -2004 h 32923"/>
                    <a:gd name="connsiteX11" fmla="*/ 2400 w 20894"/>
                    <a:gd name="connsiteY11" fmla="*/ -1657 h 32923"/>
                    <a:gd name="connsiteX12" fmla="*/ -1953 w 20894"/>
                    <a:gd name="connsiteY12" fmla="*/ -619 h 32923"/>
                    <a:gd name="connsiteX13" fmla="*/ -1953 w 20894"/>
                    <a:gd name="connsiteY13" fmla="*/ 3776 h 32923"/>
                    <a:gd name="connsiteX14" fmla="*/ 2068 w 20894"/>
                    <a:gd name="connsiteY14" fmla="*/ 2198 h 32923"/>
                    <a:gd name="connsiteX15" fmla="*/ 6456 w 20894"/>
                    <a:gd name="connsiteY15" fmla="*/ 1679 h 32923"/>
                    <a:gd name="connsiteX16" fmla="*/ 12380 w 20894"/>
                    <a:gd name="connsiteY16" fmla="*/ 3644 h 32923"/>
                    <a:gd name="connsiteX17" fmla="*/ 14568 w 20894"/>
                    <a:gd name="connsiteY17" fmla="*/ 8987 h 32923"/>
                    <a:gd name="connsiteX18" fmla="*/ 12380 w 20894"/>
                    <a:gd name="connsiteY18" fmla="*/ 14323 h 32923"/>
                    <a:gd name="connsiteX19" fmla="*/ 6456 w 20894"/>
                    <a:gd name="connsiteY19" fmla="*/ 16296 h 32923"/>
                    <a:gd name="connsiteX20" fmla="*/ 2961 w 20894"/>
                    <a:gd name="connsiteY20" fmla="*/ 15908 h 32923"/>
                    <a:gd name="connsiteX21" fmla="*/ -590 w 20894"/>
                    <a:gd name="connsiteY21" fmla="*/ 14697 h 32923"/>
                    <a:gd name="connsiteX22" fmla="*/ -590 w 20894"/>
                    <a:gd name="connsiteY22" fmla="*/ 30920 h 32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0894" h="32923">
                      <a:moveTo>
                        <a:pt x="-590" y="30920"/>
                      </a:moveTo>
                      <a:lnTo>
                        <a:pt x="16561" y="30920"/>
                      </a:lnTo>
                      <a:lnTo>
                        <a:pt x="16561" y="27238"/>
                      </a:lnTo>
                      <a:lnTo>
                        <a:pt x="3411" y="27238"/>
                      </a:lnTo>
                      <a:lnTo>
                        <a:pt x="3411" y="19327"/>
                      </a:lnTo>
                      <a:cubicBezTo>
                        <a:pt x="4043" y="19544"/>
                        <a:pt x="4675" y="19706"/>
                        <a:pt x="5307" y="19812"/>
                      </a:cubicBezTo>
                      <a:cubicBezTo>
                        <a:pt x="5944" y="19918"/>
                        <a:pt x="6581" y="19971"/>
                        <a:pt x="7217" y="19971"/>
                      </a:cubicBezTo>
                      <a:cubicBezTo>
                        <a:pt x="10821" y="19971"/>
                        <a:pt x="13675" y="18984"/>
                        <a:pt x="15779" y="17009"/>
                      </a:cubicBezTo>
                      <a:cubicBezTo>
                        <a:pt x="17887" y="15034"/>
                        <a:pt x="18942" y="12360"/>
                        <a:pt x="18942" y="8987"/>
                      </a:cubicBezTo>
                      <a:cubicBezTo>
                        <a:pt x="18942" y="5513"/>
                        <a:pt x="17860" y="2811"/>
                        <a:pt x="15696" y="883"/>
                      </a:cubicBezTo>
                      <a:cubicBezTo>
                        <a:pt x="13532" y="-1041"/>
                        <a:pt x="10482" y="-2004"/>
                        <a:pt x="6546" y="-2004"/>
                      </a:cubicBezTo>
                      <a:cubicBezTo>
                        <a:pt x="5189" y="-2004"/>
                        <a:pt x="3808" y="-1888"/>
                        <a:pt x="2400" y="-1657"/>
                      </a:cubicBezTo>
                      <a:cubicBezTo>
                        <a:pt x="998" y="-1427"/>
                        <a:pt x="-454" y="-1081"/>
                        <a:pt x="-1953" y="-619"/>
                      </a:cubicBezTo>
                      <a:lnTo>
                        <a:pt x="-1953" y="3776"/>
                      </a:lnTo>
                      <a:cubicBezTo>
                        <a:pt x="-657" y="3070"/>
                        <a:pt x="684" y="2544"/>
                        <a:pt x="2068" y="2198"/>
                      </a:cubicBezTo>
                      <a:cubicBezTo>
                        <a:pt x="3452" y="1852"/>
                        <a:pt x="4915" y="1679"/>
                        <a:pt x="6456" y="1679"/>
                      </a:cubicBezTo>
                      <a:cubicBezTo>
                        <a:pt x="8952" y="1679"/>
                        <a:pt x="10927" y="2334"/>
                        <a:pt x="12380" y="3644"/>
                      </a:cubicBezTo>
                      <a:cubicBezTo>
                        <a:pt x="13839" y="4955"/>
                        <a:pt x="14568" y="6736"/>
                        <a:pt x="14568" y="8987"/>
                      </a:cubicBezTo>
                      <a:cubicBezTo>
                        <a:pt x="14568" y="11234"/>
                        <a:pt x="13839" y="13013"/>
                        <a:pt x="12380" y="14323"/>
                      </a:cubicBezTo>
                      <a:cubicBezTo>
                        <a:pt x="10927" y="15638"/>
                        <a:pt x="8952" y="16296"/>
                        <a:pt x="6456" y="16296"/>
                      </a:cubicBezTo>
                      <a:cubicBezTo>
                        <a:pt x="5289" y="16296"/>
                        <a:pt x="4124" y="16167"/>
                        <a:pt x="2961" y="15908"/>
                      </a:cubicBezTo>
                      <a:cubicBezTo>
                        <a:pt x="1803" y="15650"/>
                        <a:pt x="619" y="15246"/>
                        <a:pt x="-590" y="14697"/>
                      </a:cubicBezTo>
                      <a:lnTo>
                        <a:pt x="-590" y="309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402" name="Graphic 9">
              <a:extLst>
                <a:ext uri="{FF2B5EF4-FFF2-40B4-BE49-F238E27FC236}">
                  <a16:creationId xmlns:a16="http://schemas.microsoft.com/office/drawing/2014/main" id="{D2267E69-DA88-CA56-AB9A-0CC83DF43799}"/>
                </a:ext>
              </a:extLst>
            </p:cNvPr>
            <p:cNvGrpSpPr/>
            <p:nvPr/>
          </p:nvGrpSpPr>
          <p:grpSpPr>
            <a:xfrm>
              <a:off x="693787" y="2246133"/>
              <a:ext cx="154894" cy="33505"/>
              <a:chOff x="693787" y="2246133"/>
              <a:chExt cx="154894" cy="33505"/>
            </a:xfrm>
            <a:solidFill>
              <a:srgbClr val="000000"/>
            </a:solidFill>
          </p:grpSpPr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032A9BB5-932E-4E2F-D67F-869B6040D183}"/>
                  </a:ext>
                </a:extLst>
              </p:cNvPr>
              <p:cNvSpPr/>
              <p:nvPr/>
            </p:nvSpPr>
            <p:spPr>
              <a:xfrm>
                <a:off x="833178" y="2262180"/>
                <a:ext cx="15503" cy="4429"/>
              </a:xfrm>
              <a:custGeom>
                <a:avLst/>
                <a:gdLst>
                  <a:gd name="connsiteX0" fmla="*/ 15564 w 15503"/>
                  <a:gd name="connsiteY0" fmla="*/ 239 h 4429"/>
                  <a:gd name="connsiteX1" fmla="*/ 61 w 15503"/>
                  <a:gd name="connsiteY1" fmla="*/ 239 h 4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503" h="4429">
                    <a:moveTo>
                      <a:pt x="15564" y="239"/>
                    </a:moveTo>
                    <a:lnTo>
                      <a:pt x="61" y="239"/>
                    </a:lnTo>
                  </a:path>
                </a:pathLst>
              </a:custGeom>
              <a:solidFill>
                <a:srgbClr val="000000"/>
              </a:solidFill>
              <a:ln w="3538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404" name="Graphic 9">
                <a:extLst>
                  <a:ext uri="{FF2B5EF4-FFF2-40B4-BE49-F238E27FC236}">
                    <a16:creationId xmlns:a16="http://schemas.microsoft.com/office/drawing/2014/main" id="{B1A8130F-1C4B-44CD-16DA-4F126B87FE50}"/>
                  </a:ext>
                </a:extLst>
              </p:cNvPr>
              <p:cNvGrpSpPr/>
              <p:nvPr/>
            </p:nvGrpSpPr>
            <p:grpSpPr>
              <a:xfrm>
                <a:off x="693787" y="2246133"/>
                <a:ext cx="120946" cy="33505"/>
                <a:chOff x="693787" y="2246133"/>
                <a:chExt cx="120946" cy="33505"/>
              </a:xfrm>
              <a:solidFill>
                <a:srgbClr val="000000"/>
              </a:solidFill>
            </p:grpSpPr>
            <p:sp>
              <p:nvSpPr>
                <p:cNvPr id="405" name="Freeform: Shape 404">
                  <a:extLst>
                    <a:ext uri="{FF2B5EF4-FFF2-40B4-BE49-F238E27FC236}">
                      <a16:creationId xmlns:a16="http://schemas.microsoft.com/office/drawing/2014/main" id="{71D374C2-0A02-708F-D225-462C8C65EBA2}"/>
                    </a:ext>
                  </a:extLst>
                </p:cNvPr>
                <p:cNvSpPr/>
                <p:nvPr/>
              </p:nvSpPr>
              <p:spPr>
                <a:xfrm flipV="1">
                  <a:off x="693787" y="2246133"/>
                  <a:ext cx="22320" cy="33505"/>
                </a:xfrm>
                <a:custGeom>
                  <a:avLst/>
                  <a:gdLst>
                    <a:gd name="connsiteX0" fmla="*/ 9150 w 22320"/>
                    <a:gd name="connsiteY0" fmla="*/ 27954 h 33505"/>
                    <a:gd name="connsiteX1" fmla="*/ 4077 w 22320"/>
                    <a:gd name="connsiteY1" fmla="*/ 24632 h 33505"/>
                    <a:gd name="connsiteX2" fmla="*/ 2382 w 22320"/>
                    <a:gd name="connsiteY2" fmla="*/ 14652 h 33505"/>
                    <a:gd name="connsiteX3" fmla="*/ 4077 w 22320"/>
                    <a:gd name="connsiteY3" fmla="*/ 4692 h 33505"/>
                    <a:gd name="connsiteX4" fmla="*/ 9150 w 22320"/>
                    <a:gd name="connsiteY4" fmla="*/ 1370 h 33505"/>
                    <a:gd name="connsiteX5" fmla="*/ 14244 w 22320"/>
                    <a:gd name="connsiteY5" fmla="*/ 4692 h 33505"/>
                    <a:gd name="connsiteX6" fmla="*/ 15947 w 22320"/>
                    <a:gd name="connsiteY6" fmla="*/ 14652 h 33505"/>
                    <a:gd name="connsiteX7" fmla="*/ 14244 w 22320"/>
                    <a:gd name="connsiteY7" fmla="*/ 24632 h 33505"/>
                    <a:gd name="connsiteX8" fmla="*/ 9150 w 22320"/>
                    <a:gd name="connsiteY8" fmla="*/ 27954 h 33505"/>
                    <a:gd name="connsiteX9" fmla="*/ 9150 w 22320"/>
                    <a:gd name="connsiteY9" fmla="*/ 31415 h 33505"/>
                    <a:gd name="connsiteX10" fmla="*/ 17449 w 22320"/>
                    <a:gd name="connsiteY10" fmla="*/ 27117 h 33505"/>
                    <a:gd name="connsiteX11" fmla="*/ 20314 w 22320"/>
                    <a:gd name="connsiteY11" fmla="*/ 14652 h 33505"/>
                    <a:gd name="connsiteX12" fmla="*/ 17449 w 22320"/>
                    <a:gd name="connsiteY12" fmla="*/ 2201 h 33505"/>
                    <a:gd name="connsiteX13" fmla="*/ 9150 w 22320"/>
                    <a:gd name="connsiteY13" fmla="*/ -2091 h 33505"/>
                    <a:gd name="connsiteX14" fmla="*/ 859 w 22320"/>
                    <a:gd name="connsiteY14" fmla="*/ 2201 h 33505"/>
                    <a:gd name="connsiteX15" fmla="*/ -2006 w 22320"/>
                    <a:gd name="connsiteY15" fmla="*/ 14652 h 33505"/>
                    <a:gd name="connsiteX16" fmla="*/ 859 w 22320"/>
                    <a:gd name="connsiteY16" fmla="*/ 27117 h 33505"/>
                    <a:gd name="connsiteX17" fmla="*/ 9150 w 22320"/>
                    <a:gd name="connsiteY17" fmla="*/ 31415 h 33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2320" h="33505">
                      <a:moveTo>
                        <a:pt x="9150" y="27954"/>
                      </a:moveTo>
                      <a:cubicBezTo>
                        <a:pt x="6903" y="27954"/>
                        <a:pt x="5212" y="26847"/>
                        <a:pt x="4077" y="24632"/>
                      </a:cubicBezTo>
                      <a:cubicBezTo>
                        <a:pt x="2947" y="22422"/>
                        <a:pt x="2382" y="19095"/>
                        <a:pt x="2382" y="14652"/>
                      </a:cubicBezTo>
                      <a:cubicBezTo>
                        <a:pt x="2382" y="10227"/>
                        <a:pt x="2947" y="6907"/>
                        <a:pt x="4077" y="4692"/>
                      </a:cubicBezTo>
                      <a:cubicBezTo>
                        <a:pt x="5212" y="2477"/>
                        <a:pt x="6903" y="1370"/>
                        <a:pt x="9150" y="1370"/>
                      </a:cubicBezTo>
                      <a:cubicBezTo>
                        <a:pt x="11416" y="1370"/>
                        <a:pt x="13114" y="2477"/>
                        <a:pt x="14244" y="4692"/>
                      </a:cubicBezTo>
                      <a:cubicBezTo>
                        <a:pt x="15379" y="6907"/>
                        <a:pt x="15947" y="10227"/>
                        <a:pt x="15947" y="14652"/>
                      </a:cubicBezTo>
                      <a:cubicBezTo>
                        <a:pt x="15947" y="19095"/>
                        <a:pt x="15379" y="22422"/>
                        <a:pt x="14244" y="24632"/>
                      </a:cubicBezTo>
                      <a:cubicBezTo>
                        <a:pt x="13114" y="26847"/>
                        <a:pt x="11416" y="27954"/>
                        <a:pt x="9150" y="27954"/>
                      </a:cubicBezTo>
                      <a:close/>
                      <a:moveTo>
                        <a:pt x="9150" y="31415"/>
                      </a:moveTo>
                      <a:cubicBezTo>
                        <a:pt x="12772" y="31415"/>
                        <a:pt x="15539" y="29982"/>
                        <a:pt x="17449" y="27117"/>
                      </a:cubicBezTo>
                      <a:cubicBezTo>
                        <a:pt x="19359" y="24256"/>
                        <a:pt x="20314" y="20101"/>
                        <a:pt x="20314" y="14652"/>
                      </a:cubicBezTo>
                      <a:cubicBezTo>
                        <a:pt x="20314" y="9216"/>
                        <a:pt x="19359" y="5066"/>
                        <a:pt x="17449" y="2201"/>
                      </a:cubicBezTo>
                      <a:cubicBezTo>
                        <a:pt x="15539" y="-660"/>
                        <a:pt x="12772" y="-2091"/>
                        <a:pt x="9150" y="-2091"/>
                      </a:cubicBezTo>
                      <a:cubicBezTo>
                        <a:pt x="5533" y="-2091"/>
                        <a:pt x="2769" y="-660"/>
                        <a:pt x="859" y="2201"/>
                      </a:cubicBezTo>
                      <a:cubicBezTo>
                        <a:pt x="-1051" y="5066"/>
                        <a:pt x="-2006" y="9216"/>
                        <a:pt x="-2006" y="14652"/>
                      </a:cubicBezTo>
                      <a:cubicBezTo>
                        <a:pt x="-2006" y="20101"/>
                        <a:pt x="-1051" y="24256"/>
                        <a:pt x="859" y="27117"/>
                      </a:cubicBezTo>
                      <a:cubicBezTo>
                        <a:pt x="2769" y="29982"/>
                        <a:pt x="5533" y="31415"/>
                        <a:pt x="9150" y="3141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06" name="Freeform: Shape 405">
                  <a:extLst>
                    <a:ext uri="{FF2B5EF4-FFF2-40B4-BE49-F238E27FC236}">
                      <a16:creationId xmlns:a16="http://schemas.microsoft.com/office/drawing/2014/main" id="{EF76D950-CC76-9B81-6809-671EED092B8D}"/>
                    </a:ext>
                  </a:extLst>
                </p:cNvPr>
                <p:cNvSpPr/>
                <p:nvPr/>
              </p:nvSpPr>
              <p:spPr>
                <a:xfrm flipV="1">
                  <a:off x="723782" y="2273513"/>
                  <a:ext cx="4567" cy="5495"/>
                </a:xfrm>
                <a:custGeom>
                  <a:avLst/>
                  <a:gdLst>
                    <a:gd name="connsiteX0" fmla="*/ -981 w 4567"/>
                    <a:gd name="connsiteY0" fmla="*/ 5340 h 5495"/>
                    <a:gd name="connsiteX1" fmla="*/ 3587 w 4567"/>
                    <a:gd name="connsiteY1" fmla="*/ 5340 h 5495"/>
                    <a:gd name="connsiteX2" fmla="*/ 3587 w 4567"/>
                    <a:gd name="connsiteY2" fmla="*/ -155 h 5495"/>
                    <a:gd name="connsiteX3" fmla="*/ -981 w 4567"/>
                    <a:gd name="connsiteY3" fmla="*/ -155 h 5495"/>
                    <a:gd name="connsiteX4" fmla="*/ -981 w 4567"/>
                    <a:gd name="connsiteY4" fmla="*/ 5340 h 5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67" h="5495">
                      <a:moveTo>
                        <a:pt x="-981" y="5340"/>
                      </a:moveTo>
                      <a:lnTo>
                        <a:pt x="3587" y="5340"/>
                      </a:lnTo>
                      <a:lnTo>
                        <a:pt x="3587" y="-155"/>
                      </a:lnTo>
                      <a:lnTo>
                        <a:pt x="-981" y="-155"/>
                      </a:lnTo>
                      <a:lnTo>
                        <a:pt x="-981" y="53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07" name="Freeform: Shape 406">
                  <a:extLst>
                    <a:ext uri="{FF2B5EF4-FFF2-40B4-BE49-F238E27FC236}">
                      <a16:creationId xmlns:a16="http://schemas.microsoft.com/office/drawing/2014/main" id="{29B99A45-C9B0-226D-D383-FD96767D8A60}"/>
                    </a:ext>
                  </a:extLst>
                </p:cNvPr>
                <p:cNvSpPr/>
                <p:nvPr/>
              </p:nvSpPr>
              <p:spPr>
                <a:xfrm flipV="1">
                  <a:off x="736374" y="2246133"/>
                  <a:ext cx="20500" cy="32875"/>
                </a:xfrm>
                <a:custGeom>
                  <a:avLst/>
                  <a:gdLst>
                    <a:gd name="connsiteX0" fmla="*/ 3341 w 20500"/>
                    <a:gd name="connsiteY0" fmla="*/ 1539 h 32875"/>
                    <a:gd name="connsiteX1" fmla="*/ 18588 w 20500"/>
                    <a:gd name="connsiteY1" fmla="*/ 1539 h 32875"/>
                    <a:gd name="connsiteX2" fmla="*/ 18588 w 20500"/>
                    <a:gd name="connsiteY2" fmla="*/ -2136 h 32875"/>
                    <a:gd name="connsiteX3" fmla="*/ -1912 w 20500"/>
                    <a:gd name="connsiteY3" fmla="*/ -2136 h 32875"/>
                    <a:gd name="connsiteX4" fmla="*/ -1912 w 20500"/>
                    <a:gd name="connsiteY4" fmla="*/ 1539 h 32875"/>
                    <a:gd name="connsiteX5" fmla="*/ 4863 w 20500"/>
                    <a:gd name="connsiteY5" fmla="*/ 8446 h 32875"/>
                    <a:gd name="connsiteX6" fmla="*/ 10262 w 20500"/>
                    <a:gd name="connsiteY6" fmla="*/ 14045 h 32875"/>
                    <a:gd name="connsiteX7" fmla="*/ 13189 w 20500"/>
                    <a:gd name="connsiteY7" fmla="*/ 18032 h 32875"/>
                    <a:gd name="connsiteX8" fmla="*/ 14027 w 20500"/>
                    <a:gd name="connsiteY8" fmla="*/ 21243 h 32875"/>
                    <a:gd name="connsiteX9" fmla="*/ 12220 w 20500"/>
                    <a:gd name="connsiteY9" fmla="*/ 25438 h 32875"/>
                    <a:gd name="connsiteX10" fmla="*/ 7514 w 20500"/>
                    <a:gd name="connsiteY10" fmla="*/ 27064 h 32875"/>
                    <a:gd name="connsiteX11" fmla="*/ 3175 w 20500"/>
                    <a:gd name="connsiteY11" fmla="*/ 26351 h 32875"/>
                    <a:gd name="connsiteX12" fmla="*/ -1698 w 20500"/>
                    <a:gd name="connsiteY12" fmla="*/ 24185 h 32875"/>
                    <a:gd name="connsiteX13" fmla="*/ -1698 w 20500"/>
                    <a:gd name="connsiteY13" fmla="*/ 28601 h 32875"/>
                    <a:gd name="connsiteX14" fmla="*/ 3230 w 20500"/>
                    <a:gd name="connsiteY14" fmla="*/ 30199 h 32875"/>
                    <a:gd name="connsiteX15" fmla="*/ 7431 w 20500"/>
                    <a:gd name="connsiteY15" fmla="*/ 30739 h 32875"/>
                    <a:gd name="connsiteX16" fmla="*/ 15432 w 20500"/>
                    <a:gd name="connsiteY16" fmla="*/ 28227 h 32875"/>
                    <a:gd name="connsiteX17" fmla="*/ 18415 w 20500"/>
                    <a:gd name="connsiteY17" fmla="*/ 21527 h 32875"/>
                    <a:gd name="connsiteX18" fmla="*/ 17667 w 20500"/>
                    <a:gd name="connsiteY18" fmla="*/ 17748 h 32875"/>
                    <a:gd name="connsiteX19" fmla="*/ 14954 w 20500"/>
                    <a:gd name="connsiteY19" fmla="*/ 13547 h 32875"/>
                    <a:gd name="connsiteX20" fmla="*/ 11514 w 20500"/>
                    <a:gd name="connsiteY20" fmla="*/ 9920 h 32875"/>
                    <a:gd name="connsiteX21" fmla="*/ 3341 w 20500"/>
                    <a:gd name="connsiteY21" fmla="*/ 1539 h 32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0500" h="32875">
                      <a:moveTo>
                        <a:pt x="3341" y="1539"/>
                      </a:moveTo>
                      <a:lnTo>
                        <a:pt x="18588" y="1539"/>
                      </a:lnTo>
                      <a:lnTo>
                        <a:pt x="18588" y="-2136"/>
                      </a:lnTo>
                      <a:lnTo>
                        <a:pt x="-1912" y="-2136"/>
                      </a:lnTo>
                      <a:lnTo>
                        <a:pt x="-1912" y="1539"/>
                      </a:lnTo>
                      <a:cubicBezTo>
                        <a:pt x="-256" y="3255"/>
                        <a:pt x="2003" y="5558"/>
                        <a:pt x="4863" y="8446"/>
                      </a:cubicBezTo>
                      <a:cubicBezTo>
                        <a:pt x="7729" y="11339"/>
                        <a:pt x="9528" y="13206"/>
                        <a:pt x="10262" y="14045"/>
                      </a:cubicBezTo>
                      <a:cubicBezTo>
                        <a:pt x="11660" y="15614"/>
                        <a:pt x="12636" y="16943"/>
                        <a:pt x="13189" y="18032"/>
                      </a:cubicBezTo>
                      <a:cubicBezTo>
                        <a:pt x="13748" y="19121"/>
                        <a:pt x="14027" y="20191"/>
                        <a:pt x="14027" y="21243"/>
                      </a:cubicBezTo>
                      <a:cubicBezTo>
                        <a:pt x="14027" y="22960"/>
                        <a:pt x="13425" y="24358"/>
                        <a:pt x="12220" y="25438"/>
                      </a:cubicBezTo>
                      <a:cubicBezTo>
                        <a:pt x="11016" y="26522"/>
                        <a:pt x="9447" y="27064"/>
                        <a:pt x="7514" y="27064"/>
                      </a:cubicBezTo>
                      <a:cubicBezTo>
                        <a:pt x="6144" y="27064"/>
                        <a:pt x="4697" y="26826"/>
                        <a:pt x="3175" y="26351"/>
                      </a:cubicBezTo>
                      <a:cubicBezTo>
                        <a:pt x="1657" y="25876"/>
                        <a:pt x="32" y="25154"/>
                        <a:pt x="-1698" y="24185"/>
                      </a:cubicBezTo>
                      <a:lnTo>
                        <a:pt x="-1698" y="28601"/>
                      </a:lnTo>
                      <a:cubicBezTo>
                        <a:pt x="60" y="29306"/>
                        <a:pt x="1703" y="29839"/>
                        <a:pt x="3230" y="30199"/>
                      </a:cubicBezTo>
                      <a:cubicBezTo>
                        <a:pt x="4762" y="30559"/>
                        <a:pt x="6162" y="30739"/>
                        <a:pt x="7431" y="30739"/>
                      </a:cubicBezTo>
                      <a:cubicBezTo>
                        <a:pt x="10776" y="30739"/>
                        <a:pt x="13443" y="29902"/>
                        <a:pt x="15432" y="28227"/>
                      </a:cubicBezTo>
                      <a:cubicBezTo>
                        <a:pt x="17420" y="26557"/>
                        <a:pt x="18415" y="24323"/>
                        <a:pt x="18415" y="21527"/>
                      </a:cubicBezTo>
                      <a:cubicBezTo>
                        <a:pt x="18415" y="20198"/>
                        <a:pt x="18166" y="18939"/>
                        <a:pt x="17667" y="17748"/>
                      </a:cubicBezTo>
                      <a:cubicBezTo>
                        <a:pt x="17174" y="16562"/>
                        <a:pt x="16269" y="15162"/>
                        <a:pt x="14954" y="13547"/>
                      </a:cubicBezTo>
                      <a:cubicBezTo>
                        <a:pt x="14594" y="13127"/>
                        <a:pt x="13448" y="11918"/>
                        <a:pt x="11514" y="9920"/>
                      </a:cubicBezTo>
                      <a:cubicBezTo>
                        <a:pt x="9586" y="7923"/>
                        <a:pt x="6861" y="5129"/>
                        <a:pt x="3341" y="15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08" name="Freeform: Shape 407">
                  <a:extLst>
                    <a:ext uri="{FF2B5EF4-FFF2-40B4-BE49-F238E27FC236}">
                      <a16:creationId xmlns:a16="http://schemas.microsoft.com/office/drawing/2014/main" id="{19C46D1F-B01B-5117-23E5-9FC893C21479}"/>
                    </a:ext>
                  </a:extLst>
                </p:cNvPr>
                <p:cNvSpPr/>
                <p:nvPr/>
              </p:nvSpPr>
              <p:spPr>
                <a:xfrm flipV="1">
                  <a:off x="764729" y="2246714"/>
                  <a:ext cx="20894" cy="32923"/>
                </a:xfrm>
                <a:custGeom>
                  <a:avLst/>
                  <a:gdLst>
                    <a:gd name="connsiteX0" fmla="*/ -596 w 20894"/>
                    <a:gd name="connsiteY0" fmla="*/ 30875 h 32923"/>
                    <a:gd name="connsiteX1" fmla="*/ 16554 w 20894"/>
                    <a:gd name="connsiteY1" fmla="*/ 30875 h 32923"/>
                    <a:gd name="connsiteX2" fmla="*/ 16554 w 20894"/>
                    <a:gd name="connsiteY2" fmla="*/ 27193 h 32923"/>
                    <a:gd name="connsiteX3" fmla="*/ 3404 w 20894"/>
                    <a:gd name="connsiteY3" fmla="*/ 27193 h 32923"/>
                    <a:gd name="connsiteX4" fmla="*/ 3404 w 20894"/>
                    <a:gd name="connsiteY4" fmla="*/ 19282 h 32923"/>
                    <a:gd name="connsiteX5" fmla="*/ 5301 w 20894"/>
                    <a:gd name="connsiteY5" fmla="*/ 19767 h 32923"/>
                    <a:gd name="connsiteX6" fmla="*/ 7211 w 20894"/>
                    <a:gd name="connsiteY6" fmla="*/ 19926 h 32923"/>
                    <a:gd name="connsiteX7" fmla="*/ 15772 w 20894"/>
                    <a:gd name="connsiteY7" fmla="*/ 16964 h 32923"/>
                    <a:gd name="connsiteX8" fmla="*/ 18935 w 20894"/>
                    <a:gd name="connsiteY8" fmla="*/ 8942 h 32923"/>
                    <a:gd name="connsiteX9" fmla="*/ 15689 w 20894"/>
                    <a:gd name="connsiteY9" fmla="*/ 838 h 32923"/>
                    <a:gd name="connsiteX10" fmla="*/ 6540 w 20894"/>
                    <a:gd name="connsiteY10" fmla="*/ -2048 h 32923"/>
                    <a:gd name="connsiteX11" fmla="*/ 2394 w 20894"/>
                    <a:gd name="connsiteY11" fmla="*/ -1702 h 32923"/>
                    <a:gd name="connsiteX12" fmla="*/ -1960 w 20894"/>
                    <a:gd name="connsiteY12" fmla="*/ -664 h 32923"/>
                    <a:gd name="connsiteX13" fmla="*/ -1960 w 20894"/>
                    <a:gd name="connsiteY13" fmla="*/ 3731 h 32923"/>
                    <a:gd name="connsiteX14" fmla="*/ 2062 w 20894"/>
                    <a:gd name="connsiteY14" fmla="*/ 2153 h 32923"/>
                    <a:gd name="connsiteX15" fmla="*/ 6450 w 20894"/>
                    <a:gd name="connsiteY15" fmla="*/ 1634 h 32923"/>
                    <a:gd name="connsiteX16" fmla="*/ 12374 w 20894"/>
                    <a:gd name="connsiteY16" fmla="*/ 3599 h 32923"/>
                    <a:gd name="connsiteX17" fmla="*/ 14561 w 20894"/>
                    <a:gd name="connsiteY17" fmla="*/ 8942 h 32923"/>
                    <a:gd name="connsiteX18" fmla="*/ 12374 w 20894"/>
                    <a:gd name="connsiteY18" fmla="*/ 14278 h 32923"/>
                    <a:gd name="connsiteX19" fmla="*/ 6450 w 20894"/>
                    <a:gd name="connsiteY19" fmla="*/ 16251 h 32923"/>
                    <a:gd name="connsiteX20" fmla="*/ 2954 w 20894"/>
                    <a:gd name="connsiteY20" fmla="*/ 15863 h 32923"/>
                    <a:gd name="connsiteX21" fmla="*/ -596 w 20894"/>
                    <a:gd name="connsiteY21" fmla="*/ 14652 h 32923"/>
                    <a:gd name="connsiteX22" fmla="*/ -596 w 20894"/>
                    <a:gd name="connsiteY22" fmla="*/ 30875 h 32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0894" h="32923">
                      <a:moveTo>
                        <a:pt x="-596" y="30875"/>
                      </a:moveTo>
                      <a:lnTo>
                        <a:pt x="16554" y="30875"/>
                      </a:lnTo>
                      <a:lnTo>
                        <a:pt x="16554" y="27193"/>
                      </a:lnTo>
                      <a:lnTo>
                        <a:pt x="3404" y="27193"/>
                      </a:lnTo>
                      <a:lnTo>
                        <a:pt x="3404" y="19282"/>
                      </a:lnTo>
                      <a:cubicBezTo>
                        <a:pt x="4036" y="19499"/>
                        <a:pt x="4669" y="19661"/>
                        <a:pt x="5301" y="19767"/>
                      </a:cubicBezTo>
                      <a:cubicBezTo>
                        <a:pt x="5937" y="19873"/>
                        <a:pt x="6574" y="19926"/>
                        <a:pt x="7211" y="19926"/>
                      </a:cubicBezTo>
                      <a:cubicBezTo>
                        <a:pt x="10815" y="19926"/>
                        <a:pt x="13668" y="18939"/>
                        <a:pt x="15772" y="16964"/>
                      </a:cubicBezTo>
                      <a:cubicBezTo>
                        <a:pt x="17881" y="14989"/>
                        <a:pt x="18935" y="12315"/>
                        <a:pt x="18935" y="8942"/>
                      </a:cubicBezTo>
                      <a:cubicBezTo>
                        <a:pt x="18935" y="5468"/>
                        <a:pt x="17853" y="2766"/>
                        <a:pt x="15689" y="838"/>
                      </a:cubicBezTo>
                      <a:cubicBezTo>
                        <a:pt x="13525" y="-1086"/>
                        <a:pt x="10475" y="-2048"/>
                        <a:pt x="6540" y="-2048"/>
                      </a:cubicBezTo>
                      <a:cubicBezTo>
                        <a:pt x="5183" y="-2048"/>
                        <a:pt x="3801" y="-1933"/>
                        <a:pt x="2394" y="-1702"/>
                      </a:cubicBezTo>
                      <a:cubicBezTo>
                        <a:pt x="991" y="-1472"/>
                        <a:pt x="-460" y="-1126"/>
                        <a:pt x="-1960" y="-664"/>
                      </a:cubicBezTo>
                      <a:lnTo>
                        <a:pt x="-1960" y="3731"/>
                      </a:lnTo>
                      <a:cubicBezTo>
                        <a:pt x="-663" y="3025"/>
                        <a:pt x="677" y="2499"/>
                        <a:pt x="2062" y="2153"/>
                      </a:cubicBezTo>
                      <a:cubicBezTo>
                        <a:pt x="3446" y="1807"/>
                        <a:pt x="4909" y="1634"/>
                        <a:pt x="6450" y="1634"/>
                      </a:cubicBezTo>
                      <a:cubicBezTo>
                        <a:pt x="8946" y="1634"/>
                        <a:pt x="10921" y="2289"/>
                        <a:pt x="12374" y="3599"/>
                      </a:cubicBezTo>
                      <a:cubicBezTo>
                        <a:pt x="13832" y="4910"/>
                        <a:pt x="14561" y="6691"/>
                        <a:pt x="14561" y="8942"/>
                      </a:cubicBezTo>
                      <a:cubicBezTo>
                        <a:pt x="14561" y="11189"/>
                        <a:pt x="13832" y="12968"/>
                        <a:pt x="12374" y="14278"/>
                      </a:cubicBezTo>
                      <a:cubicBezTo>
                        <a:pt x="10921" y="15593"/>
                        <a:pt x="8946" y="16251"/>
                        <a:pt x="6450" y="16251"/>
                      </a:cubicBezTo>
                      <a:cubicBezTo>
                        <a:pt x="5282" y="16251"/>
                        <a:pt x="4117" y="16122"/>
                        <a:pt x="2954" y="15863"/>
                      </a:cubicBezTo>
                      <a:cubicBezTo>
                        <a:pt x="1796" y="15605"/>
                        <a:pt x="613" y="15201"/>
                        <a:pt x="-596" y="14652"/>
                      </a:cubicBezTo>
                      <a:lnTo>
                        <a:pt x="-596" y="308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09" name="Freeform: Shape 408">
                  <a:extLst>
                    <a:ext uri="{FF2B5EF4-FFF2-40B4-BE49-F238E27FC236}">
                      <a16:creationId xmlns:a16="http://schemas.microsoft.com/office/drawing/2014/main" id="{381FFA0A-D5AA-EF5B-D1EB-6104F724C755}"/>
                    </a:ext>
                  </a:extLst>
                </p:cNvPr>
                <p:cNvSpPr/>
                <p:nvPr/>
              </p:nvSpPr>
              <p:spPr>
                <a:xfrm flipV="1">
                  <a:off x="792413" y="2246133"/>
                  <a:ext cx="22320" cy="33505"/>
                </a:xfrm>
                <a:custGeom>
                  <a:avLst/>
                  <a:gdLst>
                    <a:gd name="connsiteX0" fmla="*/ 9173 w 22320"/>
                    <a:gd name="connsiteY0" fmla="*/ 27954 h 33505"/>
                    <a:gd name="connsiteX1" fmla="*/ 4100 w 22320"/>
                    <a:gd name="connsiteY1" fmla="*/ 24632 h 33505"/>
                    <a:gd name="connsiteX2" fmla="*/ 2404 w 22320"/>
                    <a:gd name="connsiteY2" fmla="*/ 14652 h 33505"/>
                    <a:gd name="connsiteX3" fmla="*/ 4100 w 22320"/>
                    <a:gd name="connsiteY3" fmla="*/ 4692 h 33505"/>
                    <a:gd name="connsiteX4" fmla="*/ 9173 w 22320"/>
                    <a:gd name="connsiteY4" fmla="*/ 1370 h 33505"/>
                    <a:gd name="connsiteX5" fmla="*/ 14267 w 22320"/>
                    <a:gd name="connsiteY5" fmla="*/ 4692 h 33505"/>
                    <a:gd name="connsiteX6" fmla="*/ 15969 w 22320"/>
                    <a:gd name="connsiteY6" fmla="*/ 14652 h 33505"/>
                    <a:gd name="connsiteX7" fmla="*/ 14267 w 22320"/>
                    <a:gd name="connsiteY7" fmla="*/ 24632 h 33505"/>
                    <a:gd name="connsiteX8" fmla="*/ 9173 w 22320"/>
                    <a:gd name="connsiteY8" fmla="*/ 27954 h 33505"/>
                    <a:gd name="connsiteX9" fmla="*/ 9173 w 22320"/>
                    <a:gd name="connsiteY9" fmla="*/ 31415 h 33505"/>
                    <a:gd name="connsiteX10" fmla="*/ 17471 w 22320"/>
                    <a:gd name="connsiteY10" fmla="*/ 27117 h 33505"/>
                    <a:gd name="connsiteX11" fmla="*/ 20336 w 22320"/>
                    <a:gd name="connsiteY11" fmla="*/ 14652 h 33505"/>
                    <a:gd name="connsiteX12" fmla="*/ 17471 w 22320"/>
                    <a:gd name="connsiteY12" fmla="*/ 2201 h 33505"/>
                    <a:gd name="connsiteX13" fmla="*/ 9173 w 22320"/>
                    <a:gd name="connsiteY13" fmla="*/ -2091 h 33505"/>
                    <a:gd name="connsiteX14" fmla="*/ 881 w 22320"/>
                    <a:gd name="connsiteY14" fmla="*/ 2201 h 33505"/>
                    <a:gd name="connsiteX15" fmla="*/ -1984 w 22320"/>
                    <a:gd name="connsiteY15" fmla="*/ 14652 h 33505"/>
                    <a:gd name="connsiteX16" fmla="*/ 881 w 22320"/>
                    <a:gd name="connsiteY16" fmla="*/ 27117 h 33505"/>
                    <a:gd name="connsiteX17" fmla="*/ 9173 w 22320"/>
                    <a:gd name="connsiteY17" fmla="*/ 31415 h 33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2320" h="33505">
                      <a:moveTo>
                        <a:pt x="9173" y="27954"/>
                      </a:moveTo>
                      <a:cubicBezTo>
                        <a:pt x="6926" y="27954"/>
                        <a:pt x="5235" y="26847"/>
                        <a:pt x="4100" y="24632"/>
                      </a:cubicBezTo>
                      <a:cubicBezTo>
                        <a:pt x="2969" y="22422"/>
                        <a:pt x="2404" y="19095"/>
                        <a:pt x="2404" y="14652"/>
                      </a:cubicBezTo>
                      <a:cubicBezTo>
                        <a:pt x="2404" y="10227"/>
                        <a:pt x="2969" y="6907"/>
                        <a:pt x="4100" y="4692"/>
                      </a:cubicBezTo>
                      <a:cubicBezTo>
                        <a:pt x="5235" y="2477"/>
                        <a:pt x="6926" y="1370"/>
                        <a:pt x="9173" y="1370"/>
                      </a:cubicBezTo>
                      <a:cubicBezTo>
                        <a:pt x="11438" y="1370"/>
                        <a:pt x="13136" y="2477"/>
                        <a:pt x="14267" y="4692"/>
                      </a:cubicBezTo>
                      <a:cubicBezTo>
                        <a:pt x="15402" y="6907"/>
                        <a:pt x="15969" y="10227"/>
                        <a:pt x="15969" y="14652"/>
                      </a:cubicBezTo>
                      <a:cubicBezTo>
                        <a:pt x="15969" y="19095"/>
                        <a:pt x="15402" y="22422"/>
                        <a:pt x="14267" y="24632"/>
                      </a:cubicBezTo>
                      <a:cubicBezTo>
                        <a:pt x="13136" y="26847"/>
                        <a:pt x="11438" y="27954"/>
                        <a:pt x="9173" y="27954"/>
                      </a:cubicBezTo>
                      <a:close/>
                      <a:moveTo>
                        <a:pt x="9173" y="31415"/>
                      </a:moveTo>
                      <a:cubicBezTo>
                        <a:pt x="12795" y="31415"/>
                        <a:pt x="15561" y="29982"/>
                        <a:pt x="17471" y="27117"/>
                      </a:cubicBezTo>
                      <a:cubicBezTo>
                        <a:pt x="19381" y="24256"/>
                        <a:pt x="20336" y="20101"/>
                        <a:pt x="20336" y="14652"/>
                      </a:cubicBezTo>
                      <a:cubicBezTo>
                        <a:pt x="20336" y="9216"/>
                        <a:pt x="19381" y="5066"/>
                        <a:pt x="17471" y="2201"/>
                      </a:cubicBezTo>
                      <a:cubicBezTo>
                        <a:pt x="15561" y="-660"/>
                        <a:pt x="12795" y="-2091"/>
                        <a:pt x="9173" y="-2091"/>
                      </a:cubicBezTo>
                      <a:cubicBezTo>
                        <a:pt x="5555" y="-2091"/>
                        <a:pt x="2791" y="-660"/>
                        <a:pt x="881" y="2201"/>
                      </a:cubicBezTo>
                      <a:cubicBezTo>
                        <a:pt x="-1029" y="5066"/>
                        <a:pt x="-1984" y="9216"/>
                        <a:pt x="-1984" y="14652"/>
                      </a:cubicBezTo>
                      <a:cubicBezTo>
                        <a:pt x="-1984" y="20101"/>
                        <a:pt x="-1029" y="24256"/>
                        <a:pt x="881" y="27117"/>
                      </a:cubicBezTo>
                      <a:cubicBezTo>
                        <a:pt x="2791" y="29982"/>
                        <a:pt x="5555" y="31415"/>
                        <a:pt x="9173" y="3141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410" name="Graphic 9">
              <a:extLst>
                <a:ext uri="{FF2B5EF4-FFF2-40B4-BE49-F238E27FC236}">
                  <a16:creationId xmlns:a16="http://schemas.microsoft.com/office/drawing/2014/main" id="{E3C448DB-89A6-55A6-44CF-C526BE5CF6AA}"/>
                </a:ext>
              </a:extLst>
            </p:cNvPr>
            <p:cNvGrpSpPr/>
            <p:nvPr/>
          </p:nvGrpSpPr>
          <p:grpSpPr>
            <a:xfrm>
              <a:off x="693787" y="2047018"/>
              <a:ext cx="154894" cy="33505"/>
              <a:chOff x="693787" y="2047018"/>
              <a:chExt cx="154894" cy="33505"/>
            </a:xfrm>
            <a:solidFill>
              <a:srgbClr val="000000"/>
            </a:solidFill>
          </p:grpSpPr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96D12D2B-C200-A1AC-A01A-235CDC68A914}"/>
                  </a:ext>
                </a:extLst>
              </p:cNvPr>
              <p:cNvSpPr/>
              <p:nvPr/>
            </p:nvSpPr>
            <p:spPr>
              <a:xfrm>
                <a:off x="833178" y="2063065"/>
                <a:ext cx="15503" cy="4429"/>
              </a:xfrm>
              <a:custGeom>
                <a:avLst/>
                <a:gdLst>
                  <a:gd name="connsiteX0" fmla="*/ 15564 w 15503"/>
                  <a:gd name="connsiteY0" fmla="*/ 194 h 4429"/>
                  <a:gd name="connsiteX1" fmla="*/ 61 w 15503"/>
                  <a:gd name="connsiteY1" fmla="*/ 194 h 4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503" h="4429">
                    <a:moveTo>
                      <a:pt x="15564" y="194"/>
                    </a:moveTo>
                    <a:lnTo>
                      <a:pt x="61" y="194"/>
                    </a:lnTo>
                  </a:path>
                </a:pathLst>
              </a:custGeom>
              <a:solidFill>
                <a:srgbClr val="000000"/>
              </a:solidFill>
              <a:ln w="3538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412" name="Graphic 9">
                <a:extLst>
                  <a:ext uri="{FF2B5EF4-FFF2-40B4-BE49-F238E27FC236}">
                    <a16:creationId xmlns:a16="http://schemas.microsoft.com/office/drawing/2014/main" id="{08597A60-8332-86A2-1D73-B0B1FAB34A4E}"/>
                  </a:ext>
                </a:extLst>
              </p:cNvPr>
              <p:cNvGrpSpPr/>
              <p:nvPr/>
            </p:nvGrpSpPr>
            <p:grpSpPr>
              <a:xfrm>
                <a:off x="693787" y="2047018"/>
                <a:ext cx="120018" cy="33505"/>
                <a:chOff x="693787" y="2047018"/>
                <a:chExt cx="120018" cy="33505"/>
              </a:xfrm>
              <a:solidFill>
                <a:srgbClr val="000000"/>
              </a:solidFill>
            </p:grpSpPr>
            <p:sp>
              <p:nvSpPr>
                <p:cNvPr id="413" name="Freeform: Shape 412">
                  <a:extLst>
                    <a:ext uri="{FF2B5EF4-FFF2-40B4-BE49-F238E27FC236}">
                      <a16:creationId xmlns:a16="http://schemas.microsoft.com/office/drawing/2014/main" id="{95CA442A-3B1C-9FC9-2275-6FB19242A0FC}"/>
                    </a:ext>
                  </a:extLst>
                </p:cNvPr>
                <p:cNvSpPr/>
                <p:nvPr/>
              </p:nvSpPr>
              <p:spPr>
                <a:xfrm flipV="1">
                  <a:off x="693787" y="2047018"/>
                  <a:ext cx="22320" cy="33505"/>
                </a:xfrm>
                <a:custGeom>
                  <a:avLst/>
                  <a:gdLst>
                    <a:gd name="connsiteX0" fmla="*/ 9150 w 22320"/>
                    <a:gd name="connsiteY0" fmla="*/ 27909 h 33505"/>
                    <a:gd name="connsiteX1" fmla="*/ 4077 w 22320"/>
                    <a:gd name="connsiteY1" fmla="*/ 24587 h 33505"/>
                    <a:gd name="connsiteX2" fmla="*/ 2382 w 22320"/>
                    <a:gd name="connsiteY2" fmla="*/ 14607 h 33505"/>
                    <a:gd name="connsiteX3" fmla="*/ 4077 w 22320"/>
                    <a:gd name="connsiteY3" fmla="*/ 4647 h 33505"/>
                    <a:gd name="connsiteX4" fmla="*/ 9150 w 22320"/>
                    <a:gd name="connsiteY4" fmla="*/ 1325 h 33505"/>
                    <a:gd name="connsiteX5" fmla="*/ 14244 w 22320"/>
                    <a:gd name="connsiteY5" fmla="*/ 4647 h 33505"/>
                    <a:gd name="connsiteX6" fmla="*/ 15947 w 22320"/>
                    <a:gd name="connsiteY6" fmla="*/ 14607 h 33505"/>
                    <a:gd name="connsiteX7" fmla="*/ 14244 w 22320"/>
                    <a:gd name="connsiteY7" fmla="*/ 24587 h 33505"/>
                    <a:gd name="connsiteX8" fmla="*/ 9150 w 22320"/>
                    <a:gd name="connsiteY8" fmla="*/ 27909 h 33505"/>
                    <a:gd name="connsiteX9" fmla="*/ 9150 w 22320"/>
                    <a:gd name="connsiteY9" fmla="*/ 31370 h 33505"/>
                    <a:gd name="connsiteX10" fmla="*/ 17449 w 22320"/>
                    <a:gd name="connsiteY10" fmla="*/ 27072 h 33505"/>
                    <a:gd name="connsiteX11" fmla="*/ 20314 w 22320"/>
                    <a:gd name="connsiteY11" fmla="*/ 14607 h 33505"/>
                    <a:gd name="connsiteX12" fmla="*/ 17449 w 22320"/>
                    <a:gd name="connsiteY12" fmla="*/ 2156 h 33505"/>
                    <a:gd name="connsiteX13" fmla="*/ 9150 w 22320"/>
                    <a:gd name="connsiteY13" fmla="*/ -2135 h 33505"/>
                    <a:gd name="connsiteX14" fmla="*/ 859 w 22320"/>
                    <a:gd name="connsiteY14" fmla="*/ 2156 h 33505"/>
                    <a:gd name="connsiteX15" fmla="*/ -2006 w 22320"/>
                    <a:gd name="connsiteY15" fmla="*/ 14607 h 33505"/>
                    <a:gd name="connsiteX16" fmla="*/ 859 w 22320"/>
                    <a:gd name="connsiteY16" fmla="*/ 27072 h 33505"/>
                    <a:gd name="connsiteX17" fmla="*/ 9150 w 22320"/>
                    <a:gd name="connsiteY17" fmla="*/ 31370 h 33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2320" h="33505">
                      <a:moveTo>
                        <a:pt x="9150" y="27909"/>
                      </a:moveTo>
                      <a:cubicBezTo>
                        <a:pt x="6903" y="27909"/>
                        <a:pt x="5212" y="26802"/>
                        <a:pt x="4077" y="24587"/>
                      </a:cubicBezTo>
                      <a:cubicBezTo>
                        <a:pt x="2947" y="22377"/>
                        <a:pt x="2382" y="19050"/>
                        <a:pt x="2382" y="14607"/>
                      </a:cubicBezTo>
                      <a:cubicBezTo>
                        <a:pt x="2382" y="10182"/>
                        <a:pt x="2947" y="6862"/>
                        <a:pt x="4077" y="4647"/>
                      </a:cubicBezTo>
                      <a:cubicBezTo>
                        <a:pt x="5212" y="2432"/>
                        <a:pt x="6903" y="1325"/>
                        <a:pt x="9150" y="1325"/>
                      </a:cubicBezTo>
                      <a:cubicBezTo>
                        <a:pt x="11416" y="1325"/>
                        <a:pt x="13114" y="2432"/>
                        <a:pt x="14244" y="4647"/>
                      </a:cubicBezTo>
                      <a:cubicBezTo>
                        <a:pt x="15379" y="6862"/>
                        <a:pt x="15947" y="10182"/>
                        <a:pt x="15947" y="14607"/>
                      </a:cubicBezTo>
                      <a:cubicBezTo>
                        <a:pt x="15947" y="19050"/>
                        <a:pt x="15379" y="22377"/>
                        <a:pt x="14244" y="24587"/>
                      </a:cubicBezTo>
                      <a:cubicBezTo>
                        <a:pt x="13114" y="26802"/>
                        <a:pt x="11416" y="27909"/>
                        <a:pt x="9150" y="27909"/>
                      </a:cubicBezTo>
                      <a:close/>
                      <a:moveTo>
                        <a:pt x="9150" y="31370"/>
                      </a:moveTo>
                      <a:cubicBezTo>
                        <a:pt x="12772" y="31370"/>
                        <a:pt x="15539" y="29937"/>
                        <a:pt x="17449" y="27072"/>
                      </a:cubicBezTo>
                      <a:cubicBezTo>
                        <a:pt x="19359" y="24211"/>
                        <a:pt x="20314" y="20056"/>
                        <a:pt x="20314" y="14607"/>
                      </a:cubicBezTo>
                      <a:cubicBezTo>
                        <a:pt x="20314" y="9171"/>
                        <a:pt x="19359" y="5021"/>
                        <a:pt x="17449" y="2156"/>
                      </a:cubicBezTo>
                      <a:cubicBezTo>
                        <a:pt x="15539" y="-705"/>
                        <a:pt x="12772" y="-2135"/>
                        <a:pt x="9150" y="-2135"/>
                      </a:cubicBezTo>
                      <a:cubicBezTo>
                        <a:pt x="5533" y="-2135"/>
                        <a:pt x="2769" y="-705"/>
                        <a:pt x="859" y="2156"/>
                      </a:cubicBezTo>
                      <a:cubicBezTo>
                        <a:pt x="-1051" y="5021"/>
                        <a:pt x="-2006" y="9171"/>
                        <a:pt x="-2006" y="14607"/>
                      </a:cubicBezTo>
                      <a:cubicBezTo>
                        <a:pt x="-2006" y="20056"/>
                        <a:pt x="-1051" y="24211"/>
                        <a:pt x="859" y="27072"/>
                      </a:cubicBezTo>
                      <a:cubicBezTo>
                        <a:pt x="2769" y="29937"/>
                        <a:pt x="5533" y="31370"/>
                        <a:pt x="9150" y="3137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14" name="Freeform: Shape 413">
                  <a:extLst>
                    <a:ext uri="{FF2B5EF4-FFF2-40B4-BE49-F238E27FC236}">
                      <a16:creationId xmlns:a16="http://schemas.microsoft.com/office/drawing/2014/main" id="{4A878E9B-8E5E-EAF2-DEF1-6EBCA107A5DE}"/>
                    </a:ext>
                  </a:extLst>
                </p:cNvPr>
                <p:cNvSpPr/>
                <p:nvPr/>
              </p:nvSpPr>
              <p:spPr>
                <a:xfrm flipV="1">
                  <a:off x="723782" y="2074397"/>
                  <a:ext cx="4567" cy="5495"/>
                </a:xfrm>
                <a:custGeom>
                  <a:avLst/>
                  <a:gdLst>
                    <a:gd name="connsiteX0" fmla="*/ -981 w 4567"/>
                    <a:gd name="connsiteY0" fmla="*/ 5295 h 5495"/>
                    <a:gd name="connsiteX1" fmla="*/ 3587 w 4567"/>
                    <a:gd name="connsiteY1" fmla="*/ 5295 h 5495"/>
                    <a:gd name="connsiteX2" fmla="*/ 3587 w 4567"/>
                    <a:gd name="connsiteY2" fmla="*/ -200 h 5495"/>
                    <a:gd name="connsiteX3" fmla="*/ -981 w 4567"/>
                    <a:gd name="connsiteY3" fmla="*/ -200 h 5495"/>
                    <a:gd name="connsiteX4" fmla="*/ -981 w 4567"/>
                    <a:gd name="connsiteY4" fmla="*/ 5295 h 5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67" h="5495">
                      <a:moveTo>
                        <a:pt x="-981" y="5295"/>
                      </a:moveTo>
                      <a:lnTo>
                        <a:pt x="3587" y="5295"/>
                      </a:lnTo>
                      <a:lnTo>
                        <a:pt x="3587" y="-200"/>
                      </a:lnTo>
                      <a:lnTo>
                        <a:pt x="-981" y="-200"/>
                      </a:lnTo>
                      <a:lnTo>
                        <a:pt x="-981" y="529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15" name="Freeform: Shape 414">
                  <a:extLst>
                    <a:ext uri="{FF2B5EF4-FFF2-40B4-BE49-F238E27FC236}">
                      <a16:creationId xmlns:a16="http://schemas.microsoft.com/office/drawing/2014/main" id="{CC7D1A75-1606-74BA-B81E-895FE1EEA62F}"/>
                    </a:ext>
                  </a:extLst>
                </p:cNvPr>
                <p:cNvSpPr/>
                <p:nvPr/>
              </p:nvSpPr>
              <p:spPr>
                <a:xfrm flipV="1">
                  <a:off x="736374" y="2047018"/>
                  <a:ext cx="20500" cy="32875"/>
                </a:xfrm>
                <a:custGeom>
                  <a:avLst/>
                  <a:gdLst>
                    <a:gd name="connsiteX0" fmla="*/ 3341 w 20500"/>
                    <a:gd name="connsiteY0" fmla="*/ 1494 h 32875"/>
                    <a:gd name="connsiteX1" fmla="*/ 18588 w 20500"/>
                    <a:gd name="connsiteY1" fmla="*/ 1494 h 32875"/>
                    <a:gd name="connsiteX2" fmla="*/ 18588 w 20500"/>
                    <a:gd name="connsiteY2" fmla="*/ -2181 h 32875"/>
                    <a:gd name="connsiteX3" fmla="*/ -1912 w 20500"/>
                    <a:gd name="connsiteY3" fmla="*/ -2181 h 32875"/>
                    <a:gd name="connsiteX4" fmla="*/ -1912 w 20500"/>
                    <a:gd name="connsiteY4" fmla="*/ 1494 h 32875"/>
                    <a:gd name="connsiteX5" fmla="*/ 4863 w 20500"/>
                    <a:gd name="connsiteY5" fmla="*/ 8401 h 32875"/>
                    <a:gd name="connsiteX6" fmla="*/ 10262 w 20500"/>
                    <a:gd name="connsiteY6" fmla="*/ 14000 h 32875"/>
                    <a:gd name="connsiteX7" fmla="*/ 13189 w 20500"/>
                    <a:gd name="connsiteY7" fmla="*/ 17987 h 32875"/>
                    <a:gd name="connsiteX8" fmla="*/ 14027 w 20500"/>
                    <a:gd name="connsiteY8" fmla="*/ 21198 h 32875"/>
                    <a:gd name="connsiteX9" fmla="*/ 12220 w 20500"/>
                    <a:gd name="connsiteY9" fmla="*/ 25393 h 32875"/>
                    <a:gd name="connsiteX10" fmla="*/ 7514 w 20500"/>
                    <a:gd name="connsiteY10" fmla="*/ 27019 h 32875"/>
                    <a:gd name="connsiteX11" fmla="*/ 3175 w 20500"/>
                    <a:gd name="connsiteY11" fmla="*/ 26306 h 32875"/>
                    <a:gd name="connsiteX12" fmla="*/ -1698 w 20500"/>
                    <a:gd name="connsiteY12" fmla="*/ 24140 h 32875"/>
                    <a:gd name="connsiteX13" fmla="*/ -1698 w 20500"/>
                    <a:gd name="connsiteY13" fmla="*/ 28556 h 32875"/>
                    <a:gd name="connsiteX14" fmla="*/ 3230 w 20500"/>
                    <a:gd name="connsiteY14" fmla="*/ 30154 h 32875"/>
                    <a:gd name="connsiteX15" fmla="*/ 7431 w 20500"/>
                    <a:gd name="connsiteY15" fmla="*/ 30694 h 32875"/>
                    <a:gd name="connsiteX16" fmla="*/ 15432 w 20500"/>
                    <a:gd name="connsiteY16" fmla="*/ 28182 h 32875"/>
                    <a:gd name="connsiteX17" fmla="*/ 18415 w 20500"/>
                    <a:gd name="connsiteY17" fmla="*/ 21482 h 32875"/>
                    <a:gd name="connsiteX18" fmla="*/ 17667 w 20500"/>
                    <a:gd name="connsiteY18" fmla="*/ 17703 h 32875"/>
                    <a:gd name="connsiteX19" fmla="*/ 14954 w 20500"/>
                    <a:gd name="connsiteY19" fmla="*/ 13502 h 32875"/>
                    <a:gd name="connsiteX20" fmla="*/ 11514 w 20500"/>
                    <a:gd name="connsiteY20" fmla="*/ 9876 h 32875"/>
                    <a:gd name="connsiteX21" fmla="*/ 3341 w 20500"/>
                    <a:gd name="connsiteY21" fmla="*/ 1494 h 32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0500" h="32875">
                      <a:moveTo>
                        <a:pt x="3341" y="1494"/>
                      </a:moveTo>
                      <a:lnTo>
                        <a:pt x="18588" y="1494"/>
                      </a:lnTo>
                      <a:lnTo>
                        <a:pt x="18588" y="-2181"/>
                      </a:lnTo>
                      <a:lnTo>
                        <a:pt x="-1912" y="-2181"/>
                      </a:lnTo>
                      <a:lnTo>
                        <a:pt x="-1912" y="1494"/>
                      </a:lnTo>
                      <a:cubicBezTo>
                        <a:pt x="-256" y="3210"/>
                        <a:pt x="2003" y="5513"/>
                        <a:pt x="4863" y="8401"/>
                      </a:cubicBezTo>
                      <a:cubicBezTo>
                        <a:pt x="7729" y="11294"/>
                        <a:pt x="9528" y="13161"/>
                        <a:pt x="10262" y="14000"/>
                      </a:cubicBezTo>
                      <a:cubicBezTo>
                        <a:pt x="11660" y="15569"/>
                        <a:pt x="12636" y="16898"/>
                        <a:pt x="13189" y="17987"/>
                      </a:cubicBezTo>
                      <a:cubicBezTo>
                        <a:pt x="13748" y="19076"/>
                        <a:pt x="14027" y="20146"/>
                        <a:pt x="14027" y="21198"/>
                      </a:cubicBezTo>
                      <a:cubicBezTo>
                        <a:pt x="14027" y="22915"/>
                        <a:pt x="13425" y="24313"/>
                        <a:pt x="12220" y="25393"/>
                      </a:cubicBezTo>
                      <a:cubicBezTo>
                        <a:pt x="11016" y="26477"/>
                        <a:pt x="9447" y="27019"/>
                        <a:pt x="7514" y="27019"/>
                      </a:cubicBezTo>
                      <a:cubicBezTo>
                        <a:pt x="6144" y="27019"/>
                        <a:pt x="4697" y="26781"/>
                        <a:pt x="3175" y="26306"/>
                      </a:cubicBezTo>
                      <a:cubicBezTo>
                        <a:pt x="1657" y="25831"/>
                        <a:pt x="32" y="25109"/>
                        <a:pt x="-1698" y="24140"/>
                      </a:cubicBezTo>
                      <a:lnTo>
                        <a:pt x="-1698" y="28556"/>
                      </a:lnTo>
                      <a:cubicBezTo>
                        <a:pt x="60" y="29262"/>
                        <a:pt x="1703" y="29794"/>
                        <a:pt x="3230" y="30154"/>
                      </a:cubicBezTo>
                      <a:cubicBezTo>
                        <a:pt x="4762" y="30514"/>
                        <a:pt x="6162" y="30694"/>
                        <a:pt x="7431" y="30694"/>
                      </a:cubicBezTo>
                      <a:cubicBezTo>
                        <a:pt x="10776" y="30694"/>
                        <a:pt x="13443" y="29857"/>
                        <a:pt x="15432" y="28182"/>
                      </a:cubicBezTo>
                      <a:cubicBezTo>
                        <a:pt x="17420" y="26512"/>
                        <a:pt x="18415" y="24278"/>
                        <a:pt x="18415" y="21482"/>
                      </a:cubicBezTo>
                      <a:cubicBezTo>
                        <a:pt x="18415" y="20153"/>
                        <a:pt x="18166" y="18894"/>
                        <a:pt x="17667" y="17703"/>
                      </a:cubicBezTo>
                      <a:cubicBezTo>
                        <a:pt x="17174" y="16517"/>
                        <a:pt x="16269" y="15117"/>
                        <a:pt x="14954" y="13502"/>
                      </a:cubicBezTo>
                      <a:cubicBezTo>
                        <a:pt x="14594" y="13082"/>
                        <a:pt x="13448" y="11873"/>
                        <a:pt x="11514" y="9876"/>
                      </a:cubicBezTo>
                      <a:cubicBezTo>
                        <a:pt x="9586" y="7878"/>
                        <a:pt x="6861" y="5084"/>
                        <a:pt x="3341" y="149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17" name="Freeform: Shape 416">
                  <a:extLst>
                    <a:ext uri="{FF2B5EF4-FFF2-40B4-BE49-F238E27FC236}">
                      <a16:creationId xmlns:a16="http://schemas.microsoft.com/office/drawing/2014/main" id="{62E87DAA-4652-C1C0-5648-90847D6C33CA}"/>
                    </a:ext>
                  </a:extLst>
                </p:cNvPr>
                <p:cNvSpPr/>
                <p:nvPr/>
              </p:nvSpPr>
              <p:spPr>
                <a:xfrm flipV="1">
                  <a:off x="764944" y="2047599"/>
                  <a:ext cx="20763" cy="32293"/>
                </a:xfrm>
                <a:custGeom>
                  <a:avLst/>
                  <a:gdLst>
                    <a:gd name="connsiteX0" fmla="*/ -1981 w 20763"/>
                    <a:gd name="connsiteY0" fmla="*/ 30155 h 32293"/>
                    <a:gd name="connsiteX1" fmla="*/ 18782 w 20763"/>
                    <a:gd name="connsiteY1" fmla="*/ 30155 h 32293"/>
                    <a:gd name="connsiteX2" fmla="*/ 18782 w 20763"/>
                    <a:gd name="connsiteY2" fmla="*/ 28293 h 32293"/>
                    <a:gd name="connsiteX3" fmla="*/ 7058 w 20763"/>
                    <a:gd name="connsiteY3" fmla="*/ -2139 h 32293"/>
                    <a:gd name="connsiteX4" fmla="*/ 2497 w 20763"/>
                    <a:gd name="connsiteY4" fmla="*/ -2139 h 32293"/>
                    <a:gd name="connsiteX5" fmla="*/ 13529 w 20763"/>
                    <a:gd name="connsiteY5" fmla="*/ 26473 h 32293"/>
                    <a:gd name="connsiteX6" fmla="*/ -1981 w 20763"/>
                    <a:gd name="connsiteY6" fmla="*/ 26473 h 32293"/>
                    <a:gd name="connsiteX7" fmla="*/ -1981 w 20763"/>
                    <a:gd name="connsiteY7" fmla="*/ 30155 h 32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763" h="32293">
                      <a:moveTo>
                        <a:pt x="-1981" y="30155"/>
                      </a:moveTo>
                      <a:lnTo>
                        <a:pt x="18782" y="30155"/>
                      </a:lnTo>
                      <a:lnTo>
                        <a:pt x="18782" y="28293"/>
                      </a:lnTo>
                      <a:lnTo>
                        <a:pt x="7058" y="-2139"/>
                      </a:lnTo>
                      <a:lnTo>
                        <a:pt x="2497" y="-2139"/>
                      </a:lnTo>
                      <a:lnTo>
                        <a:pt x="13529" y="26473"/>
                      </a:lnTo>
                      <a:lnTo>
                        <a:pt x="-1981" y="26473"/>
                      </a:lnTo>
                      <a:lnTo>
                        <a:pt x="-1981" y="3015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18" name="Freeform: Shape 417">
                  <a:extLst>
                    <a:ext uri="{FF2B5EF4-FFF2-40B4-BE49-F238E27FC236}">
                      <a16:creationId xmlns:a16="http://schemas.microsoft.com/office/drawing/2014/main" id="{A8B0964D-3565-4308-B9E6-37CCC6617859}"/>
                    </a:ext>
                  </a:extLst>
                </p:cNvPr>
                <p:cNvSpPr/>
                <p:nvPr/>
              </p:nvSpPr>
              <p:spPr>
                <a:xfrm flipV="1">
                  <a:off x="792911" y="2047599"/>
                  <a:ext cx="20894" cy="32923"/>
                </a:xfrm>
                <a:custGeom>
                  <a:avLst/>
                  <a:gdLst>
                    <a:gd name="connsiteX0" fmla="*/ -590 w 20894"/>
                    <a:gd name="connsiteY0" fmla="*/ 30830 h 32923"/>
                    <a:gd name="connsiteX1" fmla="*/ 16561 w 20894"/>
                    <a:gd name="connsiteY1" fmla="*/ 30830 h 32923"/>
                    <a:gd name="connsiteX2" fmla="*/ 16561 w 20894"/>
                    <a:gd name="connsiteY2" fmla="*/ 27148 h 32923"/>
                    <a:gd name="connsiteX3" fmla="*/ 3411 w 20894"/>
                    <a:gd name="connsiteY3" fmla="*/ 27148 h 32923"/>
                    <a:gd name="connsiteX4" fmla="*/ 3411 w 20894"/>
                    <a:gd name="connsiteY4" fmla="*/ 19237 h 32923"/>
                    <a:gd name="connsiteX5" fmla="*/ 5307 w 20894"/>
                    <a:gd name="connsiteY5" fmla="*/ 19722 h 32923"/>
                    <a:gd name="connsiteX6" fmla="*/ 7217 w 20894"/>
                    <a:gd name="connsiteY6" fmla="*/ 19881 h 32923"/>
                    <a:gd name="connsiteX7" fmla="*/ 15779 w 20894"/>
                    <a:gd name="connsiteY7" fmla="*/ 16919 h 32923"/>
                    <a:gd name="connsiteX8" fmla="*/ 18942 w 20894"/>
                    <a:gd name="connsiteY8" fmla="*/ 8897 h 32923"/>
                    <a:gd name="connsiteX9" fmla="*/ 15696 w 20894"/>
                    <a:gd name="connsiteY9" fmla="*/ 793 h 32923"/>
                    <a:gd name="connsiteX10" fmla="*/ 6546 w 20894"/>
                    <a:gd name="connsiteY10" fmla="*/ -2093 h 32923"/>
                    <a:gd name="connsiteX11" fmla="*/ 2400 w 20894"/>
                    <a:gd name="connsiteY11" fmla="*/ -1747 h 32923"/>
                    <a:gd name="connsiteX12" fmla="*/ -1953 w 20894"/>
                    <a:gd name="connsiteY12" fmla="*/ -709 h 32923"/>
                    <a:gd name="connsiteX13" fmla="*/ -1953 w 20894"/>
                    <a:gd name="connsiteY13" fmla="*/ 3686 h 32923"/>
                    <a:gd name="connsiteX14" fmla="*/ 2068 w 20894"/>
                    <a:gd name="connsiteY14" fmla="*/ 2108 h 32923"/>
                    <a:gd name="connsiteX15" fmla="*/ 6456 w 20894"/>
                    <a:gd name="connsiteY15" fmla="*/ 1589 h 32923"/>
                    <a:gd name="connsiteX16" fmla="*/ 12380 w 20894"/>
                    <a:gd name="connsiteY16" fmla="*/ 3554 h 32923"/>
                    <a:gd name="connsiteX17" fmla="*/ 14568 w 20894"/>
                    <a:gd name="connsiteY17" fmla="*/ 8897 h 32923"/>
                    <a:gd name="connsiteX18" fmla="*/ 12380 w 20894"/>
                    <a:gd name="connsiteY18" fmla="*/ 14233 h 32923"/>
                    <a:gd name="connsiteX19" fmla="*/ 6456 w 20894"/>
                    <a:gd name="connsiteY19" fmla="*/ 16206 h 32923"/>
                    <a:gd name="connsiteX20" fmla="*/ 2961 w 20894"/>
                    <a:gd name="connsiteY20" fmla="*/ 15818 h 32923"/>
                    <a:gd name="connsiteX21" fmla="*/ -590 w 20894"/>
                    <a:gd name="connsiteY21" fmla="*/ 14607 h 32923"/>
                    <a:gd name="connsiteX22" fmla="*/ -590 w 20894"/>
                    <a:gd name="connsiteY22" fmla="*/ 30830 h 32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0894" h="32923">
                      <a:moveTo>
                        <a:pt x="-590" y="30830"/>
                      </a:moveTo>
                      <a:lnTo>
                        <a:pt x="16561" y="30830"/>
                      </a:lnTo>
                      <a:lnTo>
                        <a:pt x="16561" y="27148"/>
                      </a:lnTo>
                      <a:lnTo>
                        <a:pt x="3411" y="27148"/>
                      </a:lnTo>
                      <a:lnTo>
                        <a:pt x="3411" y="19237"/>
                      </a:lnTo>
                      <a:cubicBezTo>
                        <a:pt x="4043" y="19454"/>
                        <a:pt x="4675" y="19616"/>
                        <a:pt x="5307" y="19722"/>
                      </a:cubicBezTo>
                      <a:cubicBezTo>
                        <a:pt x="5944" y="19828"/>
                        <a:pt x="6581" y="19881"/>
                        <a:pt x="7217" y="19881"/>
                      </a:cubicBezTo>
                      <a:cubicBezTo>
                        <a:pt x="10821" y="19881"/>
                        <a:pt x="13675" y="18894"/>
                        <a:pt x="15779" y="16919"/>
                      </a:cubicBezTo>
                      <a:cubicBezTo>
                        <a:pt x="17887" y="14944"/>
                        <a:pt x="18942" y="12270"/>
                        <a:pt x="18942" y="8897"/>
                      </a:cubicBezTo>
                      <a:cubicBezTo>
                        <a:pt x="18942" y="5423"/>
                        <a:pt x="17860" y="2721"/>
                        <a:pt x="15696" y="793"/>
                      </a:cubicBezTo>
                      <a:cubicBezTo>
                        <a:pt x="13532" y="-1131"/>
                        <a:pt x="10482" y="-2093"/>
                        <a:pt x="6546" y="-2093"/>
                      </a:cubicBezTo>
                      <a:cubicBezTo>
                        <a:pt x="5189" y="-2093"/>
                        <a:pt x="3808" y="-1978"/>
                        <a:pt x="2400" y="-1747"/>
                      </a:cubicBezTo>
                      <a:cubicBezTo>
                        <a:pt x="998" y="-1517"/>
                        <a:pt x="-454" y="-1171"/>
                        <a:pt x="-1953" y="-709"/>
                      </a:cubicBezTo>
                      <a:lnTo>
                        <a:pt x="-1953" y="3686"/>
                      </a:lnTo>
                      <a:cubicBezTo>
                        <a:pt x="-657" y="2980"/>
                        <a:pt x="684" y="2454"/>
                        <a:pt x="2068" y="2108"/>
                      </a:cubicBezTo>
                      <a:cubicBezTo>
                        <a:pt x="3452" y="1762"/>
                        <a:pt x="4915" y="1589"/>
                        <a:pt x="6456" y="1589"/>
                      </a:cubicBezTo>
                      <a:cubicBezTo>
                        <a:pt x="8952" y="1589"/>
                        <a:pt x="10927" y="2244"/>
                        <a:pt x="12380" y="3554"/>
                      </a:cubicBezTo>
                      <a:cubicBezTo>
                        <a:pt x="13839" y="4865"/>
                        <a:pt x="14568" y="6646"/>
                        <a:pt x="14568" y="8897"/>
                      </a:cubicBezTo>
                      <a:cubicBezTo>
                        <a:pt x="14568" y="11144"/>
                        <a:pt x="13839" y="12923"/>
                        <a:pt x="12380" y="14233"/>
                      </a:cubicBezTo>
                      <a:cubicBezTo>
                        <a:pt x="10927" y="15548"/>
                        <a:pt x="8952" y="16206"/>
                        <a:pt x="6456" y="16206"/>
                      </a:cubicBezTo>
                      <a:cubicBezTo>
                        <a:pt x="5289" y="16206"/>
                        <a:pt x="4124" y="16077"/>
                        <a:pt x="2961" y="15818"/>
                      </a:cubicBezTo>
                      <a:cubicBezTo>
                        <a:pt x="1803" y="15560"/>
                        <a:pt x="619" y="15156"/>
                        <a:pt x="-590" y="14607"/>
                      </a:cubicBezTo>
                      <a:lnTo>
                        <a:pt x="-590" y="308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419" name="Graphic 9">
              <a:extLst>
                <a:ext uri="{FF2B5EF4-FFF2-40B4-BE49-F238E27FC236}">
                  <a16:creationId xmlns:a16="http://schemas.microsoft.com/office/drawing/2014/main" id="{992E2B93-2764-AC84-2DFA-01BD758C6C35}"/>
                </a:ext>
              </a:extLst>
            </p:cNvPr>
            <p:cNvGrpSpPr/>
            <p:nvPr/>
          </p:nvGrpSpPr>
          <p:grpSpPr>
            <a:xfrm>
              <a:off x="693787" y="1847902"/>
              <a:ext cx="154894" cy="33505"/>
              <a:chOff x="693787" y="1847902"/>
              <a:chExt cx="154894" cy="33505"/>
            </a:xfrm>
            <a:solidFill>
              <a:srgbClr val="000000"/>
            </a:solidFill>
          </p:grpSpPr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B5CC1F51-81B3-7D01-9C2E-86779904BE06}"/>
                  </a:ext>
                </a:extLst>
              </p:cNvPr>
              <p:cNvSpPr/>
              <p:nvPr/>
            </p:nvSpPr>
            <p:spPr>
              <a:xfrm>
                <a:off x="833178" y="1863950"/>
                <a:ext cx="15503" cy="4429"/>
              </a:xfrm>
              <a:custGeom>
                <a:avLst/>
                <a:gdLst>
                  <a:gd name="connsiteX0" fmla="*/ 15564 w 15503"/>
                  <a:gd name="connsiteY0" fmla="*/ 149 h 4429"/>
                  <a:gd name="connsiteX1" fmla="*/ 61 w 15503"/>
                  <a:gd name="connsiteY1" fmla="*/ 149 h 4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503" h="4429">
                    <a:moveTo>
                      <a:pt x="15564" y="149"/>
                    </a:moveTo>
                    <a:lnTo>
                      <a:pt x="61" y="149"/>
                    </a:lnTo>
                  </a:path>
                </a:pathLst>
              </a:custGeom>
              <a:solidFill>
                <a:srgbClr val="000000"/>
              </a:solidFill>
              <a:ln w="3538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421" name="Graphic 9">
                <a:extLst>
                  <a:ext uri="{FF2B5EF4-FFF2-40B4-BE49-F238E27FC236}">
                    <a16:creationId xmlns:a16="http://schemas.microsoft.com/office/drawing/2014/main" id="{C2EB8899-8D57-9695-0C9C-30DAF5739B2E}"/>
                  </a:ext>
                </a:extLst>
              </p:cNvPr>
              <p:cNvGrpSpPr/>
              <p:nvPr/>
            </p:nvGrpSpPr>
            <p:grpSpPr>
              <a:xfrm>
                <a:off x="693787" y="1847902"/>
                <a:ext cx="120946" cy="33505"/>
                <a:chOff x="693787" y="1847902"/>
                <a:chExt cx="120946" cy="33505"/>
              </a:xfrm>
              <a:solidFill>
                <a:srgbClr val="000000"/>
              </a:solidFill>
            </p:grpSpPr>
            <p:sp>
              <p:nvSpPr>
                <p:cNvPr id="422" name="Freeform: Shape 421">
                  <a:extLst>
                    <a:ext uri="{FF2B5EF4-FFF2-40B4-BE49-F238E27FC236}">
                      <a16:creationId xmlns:a16="http://schemas.microsoft.com/office/drawing/2014/main" id="{BC149E98-216E-0ABD-51ED-4FFD601572B5}"/>
                    </a:ext>
                  </a:extLst>
                </p:cNvPr>
                <p:cNvSpPr/>
                <p:nvPr/>
              </p:nvSpPr>
              <p:spPr>
                <a:xfrm flipV="1">
                  <a:off x="693787" y="1847902"/>
                  <a:ext cx="22320" cy="33505"/>
                </a:xfrm>
                <a:custGeom>
                  <a:avLst/>
                  <a:gdLst>
                    <a:gd name="connsiteX0" fmla="*/ 9150 w 22320"/>
                    <a:gd name="connsiteY0" fmla="*/ 27864 h 33505"/>
                    <a:gd name="connsiteX1" fmla="*/ 4077 w 22320"/>
                    <a:gd name="connsiteY1" fmla="*/ 24542 h 33505"/>
                    <a:gd name="connsiteX2" fmla="*/ 2382 w 22320"/>
                    <a:gd name="connsiteY2" fmla="*/ 14562 h 33505"/>
                    <a:gd name="connsiteX3" fmla="*/ 4077 w 22320"/>
                    <a:gd name="connsiteY3" fmla="*/ 4602 h 33505"/>
                    <a:gd name="connsiteX4" fmla="*/ 9150 w 22320"/>
                    <a:gd name="connsiteY4" fmla="*/ 1280 h 33505"/>
                    <a:gd name="connsiteX5" fmla="*/ 14244 w 22320"/>
                    <a:gd name="connsiteY5" fmla="*/ 4602 h 33505"/>
                    <a:gd name="connsiteX6" fmla="*/ 15947 w 22320"/>
                    <a:gd name="connsiteY6" fmla="*/ 14562 h 33505"/>
                    <a:gd name="connsiteX7" fmla="*/ 14244 w 22320"/>
                    <a:gd name="connsiteY7" fmla="*/ 24542 h 33505"/>
                    <a:gd name="connsiteX8" fmla="*/ 9150 w 22320"/>
                    <a:gd name="connsiteY8" fmla="*/ 27864 h 33505"/>
                    <a:gd name="connsiteX9" fmla="*/ 9150 w 22320"/>
                    <a:gd name="connsiteY9" fmla="*/ 31325 h 33505"/>
                    <a:gd name="connsiteX10" fmla="*/ 17449 w 22320"/>
                    <a:gd name="connsiteY10" fmla="*/ 27027 h 33505"/>
                    <a:gd name="connsiteX11" fmla="*/ 20314 w 22320"/>
                    <a:gd name="connsiteY11" fmla="*/ 14562 h 33505"/>
                    <a:gd name="connsiteX12" fmla="*/ 17449 w 22320"/>
                    <a:gd name="connsiteY12" fmla="*/ 2111 h 33505"/>
                    <a:gd name="connsiteX13" fmla="*/ 9150 w 22320"/>
                    <a:gd name="connsiteY13" fmla="*/ -2180 h 33505"/>
                    <a:gd name="connsiteX14" fmla="*/ 859 w 22320"/>
                    <a:gd name="connsiteY14" fmla="*/ 2111 h 33505"/>
                    <a:gd name="connsiteX15" fmla="*/ -2006 w 22320"/>
                    <a:gd name="connsiteY15" fmla="*/ 14562 h 33505"/>
                    <a:gd name="connsiteX16" fmla="*/ 859 w 22320"/>
                    <a:gd name="connsiteY16" fmla="*/ 27027 h 33505"/>
                    <a:gd name="connsiteX17" fmla="*/ 9150 w 22320"/>
                    <a:gd name="connsiteY17" fmla="*/ 31325 h 33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2320" h="33505">
                      <a:moveTo>
                        <a:pt x="9150" y="27864"/>
                      </a:moveTo>
                      <a:cubicBezTo>
                        <a:pt x="6903" y="27864"/>
                        <a:pt x="5212" y="26757"/>
                        <a:pt x="4077" y="24542"/>
                      </a:cubicBezTo>
                      <a:cubicBezTo>
                        <a:pt x="2947" y="22332"/>
                        <a:pt x="2382" y="19005"/>
                        <a:pt x="2382" y="14562"/>
                      </a:cubicBezTo>
                      <a:cubicBezTo>
                        <a:pt x="2382" y="10137"/>
                        <a:pt x="2947" y="6817"/>
                        <a:pt x="4077" y="4602"/>
                      </a:cubicBezTo>
                      <a:cubicBezTo>
                        <a:pt x="5212" y="2387"/>
                        <a:pt x="6903" y="1280"/>
                        <a:pt x="9150" y="1280"/>
                      </a:cubicBezTo>
                      <a:cubicBezTo>
                        <a:pt x="11416" y="1280"/>
                        <a:pt x="13114" y="2387"/>
                        <a:pt x="14244" y="4602"/>
                      </a:cubicBezTo>
                      <a:cubicBezTo>
                        <a:pt x="15379" y="6817"/>
                        <a:pt x="15947" y="10137"/>
                        <a:pt x="15947" y="14562"/>
                      </a:cubicBezTo>
                      <a:cubicBezTo>
                        <a:pt x="15947" y="19005"/>
                        <a:pt x="15379" y="22332"/>
                        <a:pt x="14244" y="24542"/>
                      </a:cubicBezTo>
                      <a:cubicBezTo>
                        <a:pt x="13114" y="26757"/>
                        <a:pt x="11416" y="27864"/>
                        <a:pt x="9150" y="27864"/>
                      </a:cubicBezTo>
                      <a:close/>
                      <a:moveTo>
                        <a:pt x="9150" y="31325"/>
                      </a:moveTo>
                      <a:cubicBezTo>
                        <a:pt x="12772" y="31325"/>
                        <a:pt x="15539" y="29892"/>
                        <a:pt x="17449" y="27027"/>
                      </a:cubicBezTo>
                      <a:cubicBezTo>
                        <a:pt x="19359" y="24166"/>
                        <a:pt x="20314" y="20011"/>
                        <a:pt x="20314" y="14562"/>
                      </a:cubicBezTo>
                      <a:cubicBezTo>
                        <a:pt x="20314" y="9126"/>
                        <a:pt x="19359" y="4976"/>
                        <a:pt x="17449" y="2111"/>
                      </a:cubicBezTo>
                      <a:cubicBezTo>
                        <a:pt x="15539" y="-750"/>
                        <a:pt x="12772" y="-2180"/>
                        <a:pt x="9150" y="-2180"/>
                      </a:cubicBezTo>
                      <a:cubicBezTo>
                        <a:pt x="5533" y="-2180"/>
                        <a:pt x="2769" y="-750"/>
                        <a:pt x="859" y="2111"/>
                      </a:cubicBezTo>
                      <a:cubicBezTo>
                        <a:pt x="-1051" y="4976"/>
                        <a:pt x="-2006" y="9126"/>
                        <a:pt x="-2006" y="14562"/>
                      </a:cubicBezTo>
                      <a:cubicBezTo>
                        <a:pt x="-2006" y="20011"/>
                        <a:pt x="-1051" y="24166"/>
                        <a:pt x="859" y="27027"/>
                      </a:cubicBezTo>
                      <a:cubicBezTo>
                        <a:pt x="2769" y="29892"/>
                        <a:pt x="5533" y="31325"/>
                        <a:pt x="9150" y="3132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23" name="Freeform: Shape 422">
                  <a:extLst>
                    <a:ext uri="{FF2B5EF4-FFF2-40B4-BE49-F238E27FC236}">
                      <a16:creationId xmlns:a16="http://schemas.microsoft.com/office/drawing/2014/main" id="{D86E192B-E9F0-9D37-5A82-CB9147577DD3}"/>
                    </a:ext>
                  </a:extLst>
                </p:cNvPr>
                <p:cNvSpPr/>
                <p:nvPr/>
              </p:nvSpPr>
              <p:spPr>
                <a:xfrm flipV="1">
                  <a:off x="723782" y="1875282"/>
                  <a:ext cx="4567" cy="5495"/>
                </a:xfrm>
                <a:custGeom>
                  <a:avLst/>
                  <a:gdLst>
                    <a:gd name="connsiteX0" fmla="*/ -981 w 4567"/>
                    <a:gd name="connsiteY0" fmla="*/ 5250 h 5495"/>
                    <a:gd name="connsiteX1" fmla="*/ 3587 w 4567"/>
                    <a:gd name="connsiteY1" fmla="*/ 5250 h 5495"/>
                    <a:gd name="connsiteX2" fmla="*/ 3587 w 4567"/>
                    <a:gd name="connsiteY2" fmla="*/ -245 h 5495"/>
                    <a:gd name="connsiteX3" fmla="*/ -981 w 4567"/>
                    <a:gd name="connsiteY3" fmla="*/ -245 h 5495"/>
                    <a:gd name="connsiteX4" fmla="*/ -981 w 4567"/>
                    <a:gd name="connsiteY4" fmla="*/ 5250 h 5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67" h="5495">
                      <a:moveTo>
                        <a:pt x="-981" y="5250"/>
                      </a:moveTo>
                      <a:lnTo>
                        <a:pt x="3587" y="5250"/>
                      </a:lnTo>
                      <a:lnTo>
                        <a:pt x="3587" y="-245"/>
                      </a:lnTo>
                      <a:lnTo>
                        <a:pt x="-981" y="-245"/>
                      </a:lnTo>
                      <a:lnTo>
                        <a:pt x="-981" y="52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24" name="Freeform: Shape 423">
                  <a:extLst>
                    <a:ext uri="{FF2B5EF4-FFF2-40B4-BE49-F238E27FC236}">
                      <a16:creationId xmlns:a16="http://schemas.microsoft.com/office/drawing/2014/main" id="{8E4F9A9B-6E1D-A9BF-FAAF-84A8856DEF69}"/>
                    </a:ext>
                  </a:extLst>
                </p:cNvPr>
                <p:cNvSpPr/>
                <p:nvPr/>
              </p:nvSpPr>
              <p:spPr>
                <a:xfrm flipV="1">
                  <a:off x="736506" y="1847902"/>
                  <a:ext cx="21254" cy="33505"/>
                </a:xfrm>
                <a:custGeom>
                  <a:avLst/>
                  <a:gdLst>
                    <a:gd name="connsiteX0" fmla="*/ 12611 w 21254"/>
                    <a:gd name="connsiteY0" fmla="*/ 15863 h 33505"/>
                    <a:gd name="connsiteX1" fmla="*/ 17504 w 21254"/>
                    <a:gd name="connsiteY1" fmla="*/ 13067 h 33505"/>
                    <a:gd name="connsiteX2" fmla="*/ 19269 w 21254"/>
                    <a:gd name="connsiteY2" fmla="*/ 7834 h 33505"/>
                    <a:gd name="connsiteX3" fmla="*/ 15981 w 21254"/>
                    <a:gd name="connsiteY3" fmla="*/ 436 h 33505"/>
                    <a:gd name="connsiteX4" fmla="*/ 6638 w 21254"/>
                    <a:gd name="connsiteY4" fmla="*/ -2180 h 33505"/>
                    <a:gd name="connsiteX5" fmla="*/ 2458 w 21254"/>
                    <a:gd name="connsiteY5" fmla="*/ -1779 h 33505"/>
                    <a:gd name="connsiteX6" fmla="*/ -1986 w 21254"/>
                    <a:gd name="connsiteY6" fmla="*/ -575 h 33505"/>
                    <a:gd name="connsiteX7" fmla="*/ -1986 w 21254"/>
                    <a:gd name="connsiteY7" fmla="*/ 3640 h 33505"/>
                    <a:gd name="connsiteX8" fmla="*/ 1987 w 21254"/>
                    <a:gd name="connsiteY8" fmla="*/ 2041 h 33505"/>
                    <a:gd name="connsiteX9" fmla="*/ 6513 w 21254"/>
                    <a:gd name="connsiteY9" fmla="*/ 1502 h 33505"/>
                    <a:gd name="connsiteX10" fmla="*/ 12770 w 21254"/>
                    <a:gd name="connsiteY10" fmla="*/ 3121 h 33505"/>
                    <a:gd name="connsiteX11" fmla="*/ 14922 w 21254"/>
                    <a:gd name="connsiteY11" fmla="*/ 7834 h 33505"/>
                    <a:gd name="connsiteX12" fmla="*/ 12922 w 21254"/>
                    <a:gd name="connsiteY12" fmla="*/ 12299 h 33505"/>
                    <a:gd name="connsiteX13" fmla="*/ 7358 w 21254"/>
                    <a:gd name="connsiteY13" fmla="*/ 13911 h 33505"/>
                    <a:gd name="connsiteX14" fmla="*/ 3593 w 21254"/>
                    <a:gd name="connsiteY14" fmla="*/ 13911 h 33505"/>
                    <a:gd name="connsiteX15" fmla="*/ 3593 w 21254"/>
                    <a:gd name="connsiteY15" fmla="*/ 17503 h 33505"/>
                    <a:gd name="connsiteX16" fmla="*/ 7531 w 21254"/>
                    <a:gd name="connsiteY16" fmla="*/ 17503 h 33505"/>
                    <a:gd name="connsiteX17" fmla="*/ 12459 w 21254"/>
                    <a:gd name="connsiteY17" fmla="*/ 18791 h 33505"/>
                    <a:gd name="connsiteX18" fmla="*/ 14168 w 21254"/>
                    <a:gd name="connsiteY18" fmla="*/ 22500 h 33505"/>
                    <a:gd name="connsiteX19" fmla="*/ 12403 w 21254"/>
                    <a:gd name="connsiteY19" fmla="*/ 26314 h 33505"/>
                    <a:gd name="connsiteX20" fmla="*/ 7358 w 21254"/>
                    <a:gd name="connsiteY20" fmla="*/ 27650 h 33505"/>
                    <a:gd name="connsiteX21" fmla="*/ 3503 w 21254"/>
                    <a:gd name="connsiteY21" fmla="*/ 27255 h 33505"/>
                    <a:gd name="connsiteX22" fmla="*/ -1017 w 21254"/>
                    <a:gd name="connsiteY22" fmla="*/ 26051 h 33505"/>
                    <a:gd name="connsiteX23" fmla="*/ -1017 w 21254"/>
                    <a:gd name="connsiteY23" fmla="*/ 29940 h 33505"/>
                    <a:gd name="connsiteX24" fmla="*/ 3648 w 21254"/>
                    <a:gd name="connsiteY24" fmla="*/ 30979 h 33505"/>
                    <a:gd name="connsiteX25" fmla="*/ 7745 w 21254"/>
                    <a:gd name="connsiteY25" fmla="*/ 31325 h 33505"/>
                    <a:gd name="connsiteX26" fmla="*/ 15615 w 21254"/>
                    <a:gd name="connsiteY26" fmla="*/ 29061 h 33505"/>
                    <a:gd name="connsiteX27" fmla="*/ 18514 w 21254"/>
                    <a:gd name="connsiteY27" fmla="*/ 22957 h 33505"/>
                    <a:gd name="connsiteX28" fmla="*/ 16978 w 21254"/>
                    <a:gd name="connsiteY28" fmla="*/ 18424 h 33505"/>
                    <a:gd name="connsiteX29" fmla="*/ 12611 w 21254"/>
                    <a:gd name="connsiteY29" fmla="*/ 15863 h 33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1254" h="33505">
                      <a:moveTo>
                        <a:pt x="12611" y="15863"/>
                      </a:moveTo>
                      <a:cubicBezTo>
                        <a:pt x="14701" y="15415"/>
                        <a:pt x="16332" y="14483"/>
                        <a:pt x="17504" y="13067"/>
                      </a:cubicBezTo>
                      <a:cubicBezTo>
                        <a:pt x="18681" y="11655"/>
                        <a:pt x="19269" y="9911"/>
                        <a:pt x="19269" y="7834"/>
                      </a:cubicBezTo>
                      <a:cubicBezTo>
                        <a:pt x="19269" y="4651"/>
                        <a:pt x="18173" y="2184"/>
                        <a:pt x="15981" y="436"/>
                      </a:cubicBezTo>
                      <a:cubicBezTo>
                        <a:pt x="13790" y="-1308"/>
                        <a:pt x="10675" y="-2180"/>
                        <a:pt x="6638" y="-2180"/>
                      </a:cubicBezTo>
                      <a:cubicBezTo>
                        <a:pt x="5286" y="-2180"/>
                        <a:pt x="3892" y="-2047"/>
                        <a:pt x="2458" y="-1779"/>
                      </a:cubicBezTo>
                      <a:cubicBezTo>
                        <a:pt x="1023" y="-1511"/>
                        <a:pt x="-459" y="-1110"/>
                        <a:pt x="-1986" y="-575"/>
                      </a:cubicBezTo>
                      <a:lnTo>
                        <a:pt x="-1986" y="3640"/>
                      </a:lnTo>
                      <a:cubicBezTo>
                        <a:pt x="-777" y="2934"/>
                        <a:pt x="547" y="2401"/>
                        <a:pt x="1987" y="2041"/>
                      </a:cubicBezTo>
                      <a:cubicBezTo>
                        <a:pt x="3431" y="1682"/>
                        <a:pt x="4940" y="1502"/>
                        <a:pt x="6513" y="1502"/>
                      </a:cubicBezTo>
                      <a:cubicBezTo>
                        <a:pt x="9249" y="1502"/>
                        <a:pt x="11335" y="2041"/>
                        <a:pt x="12770" y="3121"/>
                      </a:cubicBezTo>
                      <a:cubicBezTo>
                        <a:pt x="14205" y="4201"/>
                        <a:pt x="14922" y="5772"/>
                        <a:pt x="14922" y="7834"/>
                      </a:cubicBezTo>
                      <a:cubicBezTo>
                        <a:pt x="14922" y="9740"/>
                        <a:pt x="14256" y="11228"/>
                        <a:pt x="12922" y="12299"/>
                      </a:cubicBezTo>
                      <a:cubicBezTo>
                        <a:pt x="11589" y="13374"/>
                        <a:pt x="9734" y="13911"/>
                        <a:pt x="7358" y="13911"/>
                      </a:cubicBezTo>
                      <a:lnTo>
                        <a:pt x="3593" y="13911"/>
                      </a:lnTo>
                      <a:lnTo>
                        <a:pt x="3593" y="17503"/>
                      </a:lnTo>
                      <a:lnTo>
                        <a:pt x="7531" y="17503"/>
                      </a:lnTo>
                      <a:cubicBezTo>
                        <a:pt x="9676" y="17503"/>
                        <a:pt x="11319" y="17932"/>
                        <a:pt x="12459" y="18791"/>
                      </a:cubicBezTo>
                      <a:cubicBezTo>
                        <a:pt x="13598" y="19649"/>
                        <a:pt x="14168" y="20885"/>
                        <a:pt x="14168" y="22500"/>
                      </a:cubicBezTo>
                      <a:cubicBezTo>
                        <a:pt x="14168" y="24157"/>
                        <a:pt x="13580" y="25428"/>
                        <a:pt x="12403" y="26314"/>
                      </a:cubicBezTo>
                      <a:cubicBezTo>
                        <a:pt x="11231" y="27204"/>
                        <a:pt x="9549" y="27650"/>
                        <a:pt x="7358" y="27650"/>
                      </a:cubicBezTo>
                      <a:cubicBezTo>
                        <a:pt x="6158" y="27650"/>
                        <a:pt x="4873" y="27518"/>
                        <a:pt x="3503" y="27255"/>
                      </a:cubicBezTo>
                      <a:cubicBezTo>
                        <a:pt x="2132" y="26997"/>
                        <a:pt x="626" y="26595"/>
                        <a:pt x="-1017" y="26051"/>
                      </a:cubicBezTo>
                      <a:lnTo>
                        <a:pt x="-1017" y="29940"/>
                      </a:lnTo>
                      <a:cubicBezTo>
                        <a:pt x="644" y="30402"/>
                        <a:pt x="2199" y="30748"/>
                        <a:pt x="3648" y="30979"/>
                      </a:cubicBezTo>
                      <a:cubicBezTo>
                        <a:pt x="5097" y="31209"/>
                        <a:pt x="6463" y="31325"/>
                        <a:pt x="7745" y="31325"/>
                      </a:cubicBezTo>
                      <a:cubicBezTo>
                        <a:pt x="11063" y="31325"/>
                        <a:pt x="13686" y="30570"/>
                        <a:pt x="15615" y="29061"/>
                      </a:cubicBezTo>
                      <a:cubicBezTo>
                        <a:pt x="17548" y="27557"/>
                        <a:pt x="18514" y="25522"/>
                        <a:pt x="18514" y="22957"/>
                      </a:cubicBezTo>
                      <a:cubicBezTo>
                        <a:pt x="18514" y="21167"/>
                        <a:pt x="18002" y="19656"/>
                        <a:pt x="16978" y="18424"/>
                      </a:cubicBezTo>
                      <a:cubicBezTo>
                        <a:pt x="15954" y="17192"/>
                        <a:pt x="14498" y="16338"/>
                        <a:pt x="12611" y="1586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25" name="Freeform: Shape 424">
                  <a:extLst>
                    <a:ext uri="{FF2B5EF4-FFF2-40B4-BE49-F238E27FC236}">
                      <a16:creationId xmlns:a16="http://schemas.microsoft.com/office/drawing/2014/main" id="{364C6AE9-F8D4-42DF-55D4-DE438C002716}"/>
                    </a:ext>
                  </a:extLst>
                </p:cNvPr>
                <p:cNvSpPr/>
                <p:nvPr/>
              </p:nvSpPr>
              <p:spPr>
                <a:xfrm flipV="1">
                  <a:off x="764231" y="1847902"/>
                  <a:ext cx="22320" cy="33505"/>
                </a:xfrm>
                <a:custGeom>
                  <a:avLst/>
                  <a:gdLst>
                    <a:gd name="connsiteX0" fmla="*/ 9166 w 22320"/>
                    <a:gd name="connsiteY0" fmla="*/ 27864 h 33505"/>
                    <a:gd name="connsiteX1" fmla="*/ 4093 w 22320"/>
                    <a:gd name="connsiteY1" fmla="*/ 24542 h 33505"/>
                    <a:gd name="connsiteX2" fmla="*/ 2398 w 22320"/>
                    <a:gd name="connsiteY2" fmla="*/ 14562 h 33505"/>
                    <a:gd name="connsiteX3" fmla="*/ 4093 w 22320"/>
                    <a:gd name="connsiteY3" fmla="*/ 4602 h 33505"/>
                    <a:gd name="connsiteX4" fmla="*/ 9166 w 22320"/>
                    <a:gd name="connsiteY4" fmla="*/ 1280 h 33505"/>
                    <a:gd name="connsiteX5" fmla="*/ 14260 w 22320"/>
                    <a:gd name="connsiteY5" fmla="*/ 4602 h 33505"/>
                    <a:gd name="connsiteX6" fmla="*/ 15963 w 22320"/>
                    <a:gd name="connsiteY6" fmla="*/ 14562 h 33505"/>
                    <a:gd name="connsiteX7" fmla="*/ 14260 w 22320"/>
                    <a:gd name="connsiteY7" fmla="*/ 24542 h 33505"/>
                    <a:gd name="connsiteX8" fmla="*/ 9166 w 22320"/>
                    <a:gd name="connsiteY8" fmla="*/ 27864 h 33505"/>
                    <a:gd name="connsiteX9" fmla="*/ 9166 w 22320"/>
                    <a:gd name="connsiteY9" fmla="*/ 31325 h 33505"/>
                    <a:gd name="connsiteX10" fmla="*/ 17465 w 22320"/>
                    <a:gd name="connsiteY10" fmla="*/ 27027 h 33505"/>
                    <a:gd name="connsiteX11" fmla="*/ 20330 w 22320"/>
                    <a:gd name="connsiteY11" fmla="*/ 14562 h 33505"/>
                    <a:gd name="connsiteX12" fmla="*/ 17465 w 22320"/>
                    <a:gd name="connsiteY12" fmla="*/ 2111 h 33505"/>
                    <a:gd name="connsiteX13" fmla="*/ 9166 w 22320"/>
                    <a:gd name="connsiteY13" fmla="*/ -2180 h 33505"/>
                    <a:gd name="connsiteX14" fmla="*/ 875 w 22320"/>
                    <a:gd name="connsiteY14" fmla="*/ 2111 h 33505"/>
                    <a:gd name="connsiteX15" fmla="*/ -1990 w 22320"/>
                    <a:gd name="connsiteY15" fmla="*/ 14562 h 33505"/>
                    <a:gd name="connsiteX16" fmla="*/ 875 w 22320"/>
                    <a:gd name="connsiteY16" fmla="*/ 27027 h 33505"/>
                    <a:gd name="connsiteX17" fmla="*/ 9166 w 22320"/>
                    <a:gd name="connsiteY17" fmla="*/ 31325 h 33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2320" h="33505">
                      <a:moveTo>
                        <a:pt x="9166" y="27864"/>
                      </a:moveTo>
                      <a:cubicBezTo>
                        <a:pt x="6919" y="27864"/>
                        <a:pt x="5228" y="26757"/>
                        <a:pt x="4093" y="24542"/>
                      </a:cubicBezTo>
                      <a:cubicBezTo>
                        <a:pt x="2963" y="22332"/>
                        <a:pt x="2398" y="19005"/>
                        <a:pt x="2398" y="14562"/>
                      </a:cubicBezTo>
                      <a:cubicBezTo>
                        <a:pt x="2398" y="10137"/>
                        <a:pt x="2963" y="6817"/>
                        <a:pt x="4093" y="4602"/>
                      </a:cubicBezTo>
                      <a:cubicBezTo>
                        <a:pt x="5228" y="2387"/>
                        <a:pt x="6919" y="1280"/>
                        <a:pt x="9166" y="1280"/>
                      </a:cubicBezTo>
                      <a:cubicBezTo>
                        <a:pt x="11432" y="1280"/>
                        <a:pt x="13130" y="2387"/>
                        <a:pt x="14260" y="4602"/>
                      </a:cubicBezTo>
                      <a:cubicBezTo>
                        <a:pt x="15395" y="6817"/>
                        <a:pt x="15963" y="10137"/>
                        <a:pt x="15963" y="14562"/>
                      </a:cubicBezTo>
                      <a:cubicBezTo>
                        <a:pt x="15963" y="19005"/>
                        <a:pt x="15395" y="22332"/>
                        <a:pt x="14260" y="24542"/>
                      </a:cubicBezTo>
                      <a:cubicBezTo>
                        <a:pt x="13130" y="26757"/>
                        <a:pt x="11432" y="27864"/>
                        <a:pt x="9166" y="27864"/>
                      </a:cubicBezTo>
                      <a:close/>
                      <a:moveTo>
                        <a:pt x="9166" y="31325"/>
                      </a:moveTo>
                      <a:cubicBezTo>
                        <a:pt x="12788" y="31325"/>
                        <a:pt x="15555" y="29892"/>
                        <a:pt x="17465" y="27027"/>
                      </a:cubicBezTo>
                      <a:cubicBezTo>
                        <a:pt x="19375" y="24166"/>
                        <a:pt x="20330" y="20011"/>
                        <a:pt x="20330" y="14562"/>
                      </a:cubicBezTo>
                      <a:cubicBezTo>
                        <a:pt x="20330" y="9126"/>
                        <a:pt x="19375" y="4976"/>
                        <a:pt x="17465" y="2111"/>
                      </a:cubicBezTo>
                      <a:cubicBezTo>
                        <a:pt x="15555" y="-750"/>
                        <a:pt x="12788" y="-2180"/>
                        <a:pt x="9166" y="-2180"/>
                      </a:cubicBezTo>
                      <a:cubicBezTo>
                        <a:pt x="5549" y="-2180"/>
                        <a:pt x="2785" y="-750"/>
                        <a:pt x="875" y="2111"/>
                      </a:cubicBezTo>
                      <a:cubicBezTo>
                        <a:pt x="-1035" y="4976"/>
                        <a:pt x="-1990" y="9126"/>
                        <a:pt x="-1990" y="14562"/>
                      </a:cubicBezTo>
                      <a:cubicBezTo>
                        <a:pt x="-1990" y="20011"/>
                        <a:pt x="-1035" y="24166"/>
                        <a:pt x="875" y="27027"/>
                      </a:cubicBezTo>
                      <a:cubicBezTo>
                        <a:pt x="2785" y="29892"/>
                        <a:pt x="5549" y="31325"/>
                        <a:pt x="9166" y="3132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26" name="Freeform: Shape 425">
                  <a:extLst>
                    <a:ext uri="{FF2B5EF4-FFF2-40B4-BE49-F238E27FC236}">
                      <a16:creationId xmlns:a16="http://schemas.microsoft.com/office/drawing/2014/main" id="{46410D97-DD9E-3A86-AC6B-7DBB32F935E5}"/>
                    </a:ext>
                  </a:extLst>
                </p:cNvPr>
                <p:cNvSpPr/>
                <p:nvPr/>
              </p:nvSpPr>
              <p:spPr>
                <a:xfrm flipV="1">
                  <a:off x="792413" y="1847902"/>
                  <a:ext cx="22320" cy="33505"/>
                </a:xfrm>
                <a:custGeom>
                  <a:avLst/>
                  <a:gdLst>
                    <a:gd name="connsiteX0" fmla="*/ 9173 w 22320"/>
                    <a:gd name="connsiteY0" fmla="*/ 27864 h 33505"/>
                    <a:gd name="connsiteX1" fmla="*/ 4100 w 22320"/>
                    <a:gd name="connsiteY1" fmla="*/ 24542 h 33505"/>
                    <a:gd name="connsiteX2" fmla="*/ 2404 w 22320"/>
                    <a:gd name="connsiteY2" fmla="*/ 14562 h 33505"/>
                    <a:gd name="connsiteX3" fmla="*/ 4100 w 22320"/>
                    <a:gd name="connsiteY3" fmla="*/ 4602 h 33505"/>
                    <a:gd name="connsiteX4" fmla="*/ 9173 w 22320"/>
                    <a:gd name="connsiteY4" fmla="*/ 1280 h 33505"/>
                    <a:gd name="connsiteX5" fmla="*/ 14267 w 22320"/>
                    <a:gd name="connsiteY5" fmla="*/ 4602 h 33505"/>
                    <a:gd name="connsiteX6" fmla="*/ 15969 w 22320"/>
                    <a:gd name="connsiteY6" fmla="*/ 14562 h 33505"/>
                    <a:gd name="connsiteX7" fmla="*/ 14267 w 22320"/>
                    <a:gd name="connsiteY7" fmla="*/ 24542 h 33505"/>
                    <a:gd name="connsiteX8" fmla="*/ 9173 w 22320"/>
                    <a:gd name="connsiteY8" fmla="*/ 27864 h 33505"/>
                    <a:gd name="connsiteX9" fmla="*/ 9173 w 22320"/>
                    <a:gd name="connsiteY9" fmla="*/ 31325 h 33505"/>
                    <a:gd name="connsiteX10" fmla="*/ 17471 w 22320"/>
                    <a:gd name="connsiteY10" fmla="*/ 27027 h 33505"/>
                    <a:gd name="connsiteX11" fmla="*/ 20336 w 22320"/>
                    <a:gd name="connsiteY11" fmla="*/ 14562 h 33505"/>
                    <a:gd name="connsiteX12" fmla="*/ 17471 w 22320"/>
                    <a:gd name="connsiteY12" fmla="*/ 2111 h 33505"/>
                    <a:gd name="connsiteX13" fmla="*/ 9173 w 22320"/>
                    <a:gd name="connsiteY13" fmla="*/ -2180 h 33505"/>
                    <a:gd name="connsiteX14" fmla="*/ 881 w 22320"/>
                    <a:gd name="connsiteY14" fmla="*/ 2111 h 33505"/>
                    <a:gd name="connsiteX15" fmla="*/ -1984 w 22320"/>
                    <a:gd name="connsiteY15" fmla="*/ 14562 h 33505"/>
                    <a:gd name="connsiteX16" fmla="*/ 881 w 22320"/>
                    <a:gd name="connsiteY16" fmla="*/ 27027 h 33505"/>
                    <a:gd name="connsiteX17" fmla="*/ 9173 w 22320"/>
                    <a:gd name="connsiteY17" fmla="*/ 31325 h 33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2320" h="33505">
                      <a:moveTo>
                        <a:pt x="9173" y="27864"/>
                      </a:moveTo>
                      <a:cubicBezTo>
                        <a:pt x="6926" y="27864"/>
                        <a:pt x="5235" y="26757"/>
                        <a:pt x="4100" y="24542"/>
                      </a:cubicBezTo>
                      <a:cubicBezTo>
                        <a:pt x="2969" y="22332"/>
                        <a:pt x="2404" y="19005"/>
                        <a:pt x="2404" y="14562"/>
                      </a:cubicBezTo>
                      <a:cubicBezTo>
                        <a:pt x="2404" y="10137"/>
                        <a:pt x="2969" y="6817"/>
                        <a:pt x="4100" y="4602"/>
                      </a:cubicBezTo>
                      <a:cubicBezTo>
                        <a:pt x="5235" y="2387"/>
                        <a:pt x="6926" y="1280"/>
                        <a:pt x="9173" y="1280"/>
                      </a:cubicBezTo>
                      <a:cubicBezTo>
                        <a:pt x="11438" y="1280"/>
                        <a:pt x="13136" y="2387"/>
                        <a:pt x="14267" y="4602"/>
                      </a:cubicBezTo>
                      <a:cubicBezTo>
                        <a:pt x="15402" y="6817"/>
                        <a:pt x="15969" y="10137"/>
                        <a:pt x="15969" y="14562"/>
                      </a:cubicBezTo>
                      <a:cubicBezTo>
                        <a:pt x="15969" y="19005"/>
                        <a:pt x="15402" y="22332"/>
                        <a:pt x="14267" y="24542"/>
                      </a:cubicBezTo>
                      <a:cubicBezTo>
                        <a:pt x="13136" y="26757"/>
                        <a:pt x="11438" y="27864"/>
                        <a:pt x="9173" y="27864"/>
                      </a:cubicBezTo>
                      <a:close/>
                      <a:moveTo>
                        <a:pt x="9173" y="31325"/>
                      </a:moveTo>
                      <a:cubicBezTo>
                        <a:pt x="12795" y="31325"/>
                        <a:pt x="15561" y="29892"/>
                        <a:pt x="17471" y="27027"/>
                      </a:cubicBezTo>
                      <a:cubicBezTo>
                        <a:pt x="19381" y="24166"/>
                        <a:pt x="20336" y="20011"/>
                        <a:pt x="20336" y="14562"/>
                      </a:cubicBezTo>
                      <a:cubicBezTo>
                        <a:pt x="20336" y="9126"/>
                        <a:pt x="19381" y="4976"/>
                        <a:pt x="17471" y="2111"/>
                      </a:cubicBezTo>
                      <a:cubicBezTo>
                        <a:pt x="15561" y="-750"/>
                        <a:pt x="12795" y="-2180"/>
                        <a:pt x="9173" y="-2180"/>
                      </a:cubicBezTo>
                      <a:cubicBezTo>
                        <a:pt x="5555" y="-2180"/>
                        <a:pt x="2791" y="-750"/>
                        <a:pt x="881" y="2111"/>
                      </a:cubicBezTo>
                      <a:cubicBezTo>
                        <a:pt x="-1029" y="4976"/>
                        <a:pt x="-1984" y="9126"/>
                        <a:pt x="-1984" y="14562"/>
                      </a:cubicBezTo>
                      <a:cubicBezTo>
                        <a:pt x="-1984" y="20011"/>
                        <a:pt x="-1029" y="24166"/>
                        <a:pt x="881" y="27027"/>
                      </a:cubicBezTo>
                      <a:cubicBezTo>
                        <a:pt x="2791" y="29892"/>
                        <a:pt x="5555" y="31325"/>
                        <a:pt x="9173" y="3132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427" name="Graphic 9">
              <a:extLst>
                <a:ext uri="{FF2B5EF4-FFF2-40B4-BE49-F238E27FC236}">
                  <a16:creationId xmlns:a16="http://schemas.microsoft.com/office/drawing/2014/main" id="{C8C8C115-F45E-DBB4-F247-8DA009383FAF}"/>
                </a:ext>
              </a:extLst>
            </p:cNvPr>
            <p:cNvGrpSpPr/>
            <p:nvPr/>
          </p:nvGrpSpPr>
          <p:grpSpPr>
            <a:xfrm>
              <a:off x="693787" y="1648787"/>
              <a:ext cx="154894" cy="33505"/>
              <a:chOff x="693787" y="1648787"/>
              <a:chExt cx="154894" cy="33505"/>
            </a:xfrm>
            <a:solidFill>
              <a:srgbClr val="000000"/>
            </a:solidFill>
          </p:grpSpPr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id="{EEEDBFFD-CFE6-ED2A-C255-95E4FD9B08F9}"/>
                  </a:ext>
                </a:extLst>
              </p:cNvPr>
              <p:cNvSpPr/>
              <p:nvPr/>
            </p:nvSpPr>
            <p:spPr>
              <a:xfrm>
                <a:off x="833178" y="1664830"/>
                <a:ext cx="15503" cy="4429"/>
              </a:xfrm>
              <a:custGeom>
                <a:avLst/>
                <a:gdLst>
                  <a:gd name="connsiteX0" fmla="*/ 15564 w 15503"/>
                  <a:gd name="connsiteY0" fmla="*/ 104 h 4429"/>
                  <a:gd name="connsiteX1" fmla="*/ 61 w 15503"/>
                  <a:gd name="connsiteY1" fmla="*/ 104 h 4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503" h="4429">
                    <a:moveTo>
                      <a:pt x="15564" y="104"/>
                    </a:moveTo>
                    <a:lnTo>
                      <a:pt x="61" y="104"/>
                    </a:lnTo>
                  </a:path>
                </a:pathLst>
              </a:custGeom>
              <a:solidFill>
                <a:srgbClr val="000000"/>
              </a:solidFill>
              <a:ln w="3538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429" name="Graphic 9">
                <a:extLst>
                  <a:ext uri="{FF2B5EF4-FFF2-40B4-BE49-F238E27FC236}">
                    <a16:creationId xmlns:a16="http://schemas.microsoft.com/office/drawing/2014/main" id="{48B4B3F2-4CF3-9777-FC98-F7C65DD2FE70}"/>
                  </a:ext>
                </a:extLst>
              </p:cNvPr>
              <p:cNvGrpSpPr/>
              <p:nvPr/>
            </p:nvGrpSpPr>
            <p:grpSpPr>
              <a:xfrm>
                <a:off x="693787" y="1648787"/>
                <a:ext cx="120018" cy="33505"/>
                <a:chOff x="693787" y="1648787"/>
                <a:chExt cx="120018" cy="33505"/>
              </a:xfrm>
              <a:solidFill>
                <a:srgbClr val="000000"/>
              </a:solidFill>
            </p:grpSpPr>
            <p:sp>
              <p:nvSpPr>
                <p:cNvPr id="430" name="Freeform: Shape 429">
                  <a:extLst>
                    <a:ext uri="{FF2B5EF4-FFF2-40B4-BE49-F238E27FC236}">
                      <a16:creationId xmlns:a16="http://schemas.microsoft.com/office/drawing/2014/main" id="{8A695255-68E9-EB92-B355-E1D8EB4AAAEB}"/>
                    </a:ext>
                  </a:extLst>
                </p:cNvPr>
                <p:cNvSpPr/>
                <p:nvPr/>
              </p:nvSpPr>
              <p:spPr>
                <a:xfrm flipV="1">
                  <a:off x="693787" y="1648787"/>
                  <a:ext cx="22320" cy="33505"/>
                </a:xfrm>
                <a:custGeom>
                  <a:avLst/>
                  <a:gdLst>
                    <a:gd name="connsiteX0" fmla="*/ 9150 w 22320"/>
                    <a:gd name="connsiteY0" fmla="*/ 27819 h 33505"/>
                    <a:gd name="connsiteX1" fmla="*/ 4077 w 22320"/>
                    <a:gd name="connsiteY1" fmla="*/ 24497 h 33505"/>
                    <a:gd name="connsiteX2" fmla="*/ 2382 w 22320"/>
                    <a:gd name="connsiteY2" fmla="*/ 14517 h 33505"/>
                    <a:gd name="connsiteX3" fmla="*/ 4077 w 22320"/>
                    <a:gd name="connsiteY3" fmla="*/ 4557 h 33505"/>
                    <a:gd name="connsiteX4" fmla="*/ 9150 w 22320"/>
                    <a:gd name="connsiteY4" fmla="*/ 1235 h 33505"/>
                    <a:gd name="connsiteX5" fmla="*/ 14244 w 22320"/>
                    <a:gd name="connsiteY5" fmla="*/ 4557 h 33505"/>
                    <a:gd name="connsiteX6" fmla="*/ 15947 w 22320"/>
                    <a:gd name="connsiteY6" fmla="*/ 14517 h 33505"/>
                    <a:gd name="connsiteX7" fmla="*/ 14244 w 22320"/>
                    <a:gd name="connsiteY7" fmla="*/ 24497 h 33505"/>
                    <a:gd name="connsiteX8" fmla="*/ 9150 w 22320"/>
                    <a:gd name="connsiteY8" fmla="*/ 27819 h 33505"/>
                    <a:gd name="connsiteX9" fmla="*/ 9150 w 22320"/>
                    <a:gd name="connsiteY9" fmla="*/ 31280 h 33505"/>
                    <a:gd name="connsiteX10" fmla="*/ 17449 w 22320"/>
                    <a:gd name="connsiteY10" fmla="*/ 26982 h 33505"/>
                    <a:gd name="connsiteX11" fmla="*/ 20314 w 22320"/>
                    <a:gd name="connsiteY11" fmla="*/ 14517 h 33505"/>
                    <a:gd name="connsiteX12" fmla="*/ 17449 w 22320"/>
                    <a:gd name="connsiteY12" fmla="*/ 2066 h 33505"/>
                    <a:gd name="connsiteX13" fmla="*/ 9150 w 22320"/>
                    <a:gd name="connsiteY13" fmla="*/ -2225 h 33505"/>
                    <a:gd name="connsiteX14" fmla="*/ 859 w 22320"/>
                    <a:gd name="connsiteY14" fmla="*/ 2066 h 33505"/>
                    <a:gd name="connsiteX15" fmla="*/ -2006 w 22320"/>
                    <a:gd name="connsiteY15" fmla="*/ 14517 h 33505"/>
                    <a:gd name="connsiteX16" fmla="*/ 859 w 22320"/>
                    <a:gd name="connsiteY16" fmla="*/ 26982 h 33505"/>
                    <a:gd name="connsiteX17" fmla="*/ 9150 w 22320"/>
                    <a:gd name="connsiteY17" fmla="*/ 31280 h 33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2320" h="33505">
                      <a:moveTo>
                        <a:pt x="9150" y="27819"/>
                      </a:moveTo>
                      <a:cubicBezTo>
                        <a:pt x="6903" y="27819"/>
                        <a:pt x="5212" y="26712"/>
                        <a:pt x="4077" y="24497"/>
                      </a:cubicBezTo>
                      <a:cubicBezTo>
                        <a:pt x="2947" y="22287"/>
                        <a:pt x="2382" y="18960"/>
                        <a:pt x="2382" y="14517"/>
                      </a:cubicBezTo>
                      <a:cubicBezTo>
                        <a:pt x="2382" y="10092"/>
                        <a:pt x="2947" y="6772"/>
                        <a:pt x="4077" y="4557"/>
                      </a:cubicBezTo>
                      <a:cubicBezTo>
                        <a:pt x="5212" y="2343"/>
                        <a:pt x="6903" y="1235"/>
                        <a:pt x="9150" y="1235"/>
                      </a:cubicBezTo>
                      <a:cubicBezTo>
                        <a:pt x="11416" y="1235"/>
                        <a:pt x="13114" y="2343"/>
                        <a:pt x="14244" y="4557"/>
                      </a:cubicBezTo>
                      <a:cubicBezTo>
                        <a:pt x="15379" y="6772"/>
                        <a:pt x="15947" y="10092"/>
                        <a:pt x="15947" y="14517"/>
                      </a:cubicBezTo>
                      <a:cubicBezTo>
                        <a:pt x="15947" y="18960"/>
                        <a:pt x="15379" y="22287"/>
                        <a:pt x="14244" y="24497"/>
                      </a:cubicBezTo>
                      <a:cubicBezTo>
                        <a:pt x="13114" y="26712"/>
                        <a:pt x="11416" y="27819"/>
                        <a:pt x="9150" y="27819"/>
                      </a:cubicBezTo>
                      <a:close/>
                      <a:moveTo>
                        <a:pt x="9150" y="31280"/>
                      </a:moveTo>
                      <a:cubicBezTo>
                        <a:pt x="12772" y="31280"/>
                        <a:pt x="15539" y="29847"/>
                        <a:pt x="17449" y="26982"/>
                      </a:cubicBezTo>
                      <a:cubicBezTo>
                        <a:pt x="19359" y="24121"/>
                        <a:pt x="20314" y="19966"/>
                        <a:pt x="20314" y="14517"/>
                      </a:cubicBezTo>
                      <a:cubicBezTo>
                        <a:pt x="20314" y="9081"/>
                        <a:pt x="19359" y="4931"/>
                        <a:pt x="17449" y="2066"/>
                      </a:cubicBezTo>
                      <a:cubicBezTo>
                        <a:pt x="15539" y="-795"/>
                        <a:pt x="12772" y="-2225"/>
                        <a:pt x="9150" y="-2225"/>
                      </a:cubicBezTo>
                      <a:cubicBezTo>
                        <a:pt x="5533" y="-2225"/>
                        <a:pt x="2769" y="-795"/>
                        <a:pt x="859" y="2066"/>
                      </a:cubicBezTo>
                      <a:cubicBezTo>
                        <a:pt x="-1051" y="4931"/>
                        <a:pt x="-2006" y="9081"/>
                        <a:pt x="-2006" y="14517"/>
                      </a:cubicBezTo>
                      <a:cubicBezTo>
                        <a:pt x="-2006" y="19966"/>
                        <a:pt x="-1051" y="24121"/>
                        <a:pt x="859" y="26982"/>
                      </a:cubicBezTo>
                      <a:cubicBezTo>
                        <a:pt x="2769" y="29847"/>
                        <a:pt x="5533" y="31280"/>
                        <a:pt x="9150" y="312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31" name="Freeform: Shape 430">
                  <a:extLst>
                    <a:ext uri="{FF2B5EF4-FFF2-40B4-BE49-F238E27FC236}">
                      <a16:creationId xmlns:a16="http://schemas.microsoft.com/office/drawing/2014/main" id="{3009E6C0-9C92-662C-45F3-98ACDD9E0CE4}"/>
                    </a:ext>
                  </a:extLst>
                </p:cNvPr>
                <p:cNvSpPr/>
                <p:nvPr/>
              </p:nvSpPr>
              <p:spPr>
                <a:xfrm flipV="1">
                  <a:off x="723782" y="1676167"/>
                  <a:ext cx="4567" cy="5495"/>
                </a:xfrm>
                <a:custGeom>
                  <a:avLst/>
                  <a:gdLst>
                    <a:gd name="connsiteX0" fmla="*/ -981 w 4567"/>
                    <a:gd name="connsiteY0" fmla="*/ 5205 h 5495"/>
                    <a:gd name="connsiteX1" fmla="*/ 3587 w 4567"/>
                    <a:gd name="connsiteY1" fmla="*/ 5205 h 5495"/>
                    <a:gd name="connsiteX2" fmla="*/ 3587 w 4567"/>
                    <a:gd name="connsiteY2" fmla="*/ -290 h 5495"/>
                    <a:gd name="connsiteX3" fmla="*/ -981 w 4567"/>
                    <a:gd name="connsiteY3" fmla="*/ -290 h 5495"/>
                    <a:gd name="connsiteX4" fmla="*/ -981 w 4567"/>
                    <a:gd name="connsiteY4" fmla="*/ 5205 h 5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67" h="5495">
                      <a:moveTo>
                        <a:pt x="-981" y="5205"/>
                      </a:moveTo>
                      <a:lnTo>
                        <a:pt x="3587" y="5205"/>
                      </a:lnTo>
                      <a:lnTo>
                        <a:pt x="3587" y="-290"/>
                      </a:lnTo>
                      <a:lnTo>
                        <a:pt x="-981" y="-290"/>
                      </a:lnTo>
                      <a:lnTo>
                        <a:pt x="-981" y="520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32" name="Freeform: Shape 431">
                  <a:extLst>
                    <a:ext uri="{FF2B5EF4-FFF2-40B4-BE49-F238E27FC236}">
                      <a16:creationId xmlns:a16="http://schemas.microsoft.com/office/drawing/2014/main" id="{2B9261C1-F546-543A-5D10-70C7513BCEFC}"/>
                    </a:ext>
                  </a:extLst>
                </p:cNvPr>
                <p:cNvSpPr/>
                <p:nvPr/>
              </p:nvSpPr>
              <p:spPr>
                <a:xfrm flipV="1">
                  <a:off x="736506" y="1648787"/>
                  <a:ext cx="21254" cy="33505"/>
                </a:xfrm>
                <a:custGeom>
                  <a:avLst/>
                  <a:gdLst>
                    <a:gd name="connsiteX0" fmla="*/ 12611 w 21254"/>
                    <a:gd name="connsiteY0" fmla="*/ 15818 h 33505"/>
                    <a:gd name="connsiteX1" fmla="*/ 17504 w 21254"/>
                    <a:gd name="connsiteY1" fmla="*/ 13022 h 33505"/>
                    <a:gd name="connsiteX2" fmla="*/ 19269 w 21254"/>
                    <a:gd name="connsiteY2" fmla="*/ 7789 h 33505"/>
                    <a:gd name="connsiteX3" fmla="*/ 15981 w 21254"/>
                    <a:gd name="connsiteY3" fmla="*/ 391 h 33505"/>
                    <a:gd name="connsiteX4" fmla="*/ 6638 w 21254"/>
                    <a:gd name="connsiteY4" fmla="*/ -2225 h 33505"/>
                    <a:gd name="connsiteX5" fmla="*/ 2458 w 21254"/>
                    <a:gd name="connsiteY5" fmla="*/ -1824 h 33505"/>
                    <a:gd name="connsiteX6" fmla="*/ -1986 w 21254"/>
                    <a:gd name="connsiteY6" fmla="*/ -620 h 33505"/>
                    <a:gd name="connsiteX7" fmla="*/ -1986 w 21254"/>
                    <a:gd name="connsiteY7" fmla="*/ 3595 h 33505"/>
                    <a:gd name="connsiteX8" fmla="*/ 1987 w 21254"/>
                    <a:gd name="connsiteY8" fmla="*/ 1996 h 33505"/>
                    <a:gd name="connsiteX9" fmla="*/ 6513 w 21254"/>
                    <a:gd name="connsiteY9" fmla="*/ 1457 h 33505"/>
                    <a:gd name="connsiteX10" fmla="*/ 12770 w 21254"/>
                    <a:gd name="connsiteY10" fmla="*/ 3076 h 33505"/>
                    <a:gd name="connsiteX11" fmla="*/ 14922 w 21254"/>
                    <a:gd name="connsiteY11" fmla="*/ 7789 h 33505"/>
                    <a:gd name="connsiteX12" fmla="*/ 12922 w 21254"/>
                    <a:gd name="connsiteY12" fmla="*/ 12254 h 33505"/>
                    <a:gd name="connsiteX13" fmla="*/ 7358 w 21254"/>
                    <a:gd name="connsiteY13" fmla="*/ 13866 h 33505"/>
                    <a:gd name="connsiteX14" fmla="*/ 3593 w 21254"/>
                    <a:gd name="connsiteY14" fmla="*/ 13866 h 33505"/>
                    <a:gd name="connsiteX15" fmla="*/ 3593 w 21254"/>
                    <a:gd name="connsiteY15" fmla="*/ 17458 h 33505"/>
                    <a:gd name="connsiteX16" fmla="*/ 7531 w 21254"/>
                    <a:gd name="connsiteY16" fmla="*/ 17458 h 33505"/>
                    <a:gd name="connsiteX17" fmla="*/ 12459 w 21254"/>
                    <a:gd name="connsiteY17" fmla="*/ 18746 h 33505"/>
                    <a:gd name="connsiteX18" fmla="*/ 14168 w 21254"/>
                    <a:gd name="connsiteY18" fmla="*/ 22455 h 33505"/>
                    <a:gd name="connsiteX19" fmla="*/ 12403 w 21254"/>
                    <a:gd name="connsiteY19" fmla="*/ 26269 h 33505"/>
                    <a:gd name="connsiteX20" fmla="*/ 7358 w 21254"/>
                    <a:gd name="connsiteY20" fmla="*/ 27605 h 33505"/>
                    <a:gd name="connsiteX21" fmla="*/ 3503 w 21254"/>
                    <a:gd name="connsiteY21" fmla="*/ 27210 h 33505"/>
                    <a:gd name="connsiteX22" fmla="*/ -1017 w 21254"/>
                    <a:gd name="connsiteY22" fmla="*/ 26006 h 33505"/>
                    <a:gd name="connsiteX23" fmla="*/ -1017 w 21254"/>
                    <a:gd name="connsiteY23" fmla="*/ 29895 h 33505"/>
                    <a:gd name="connsiteX24" fmla="*/ 3648 w 21254"/>
                    <a:gd name="connsiteY24" fmla="*/ 30934 h 33505"/>
                    <a:gd name="connsiteX25" fmla="*/ 7745 w 21254"/>
                    <a:gd name="connsiteY25" fmla="*/ 31280 h 33505"/>
                    <a:gd name="connsiteX26" fmla="*/ 15615 w 21254"/>
                    <a:gd name="connsiteY26" fmla="*/ 29016 h 33505"/>
                    <a:gd name="connsiteX27" fmla="*/ 18514 w 21254"/>
                    <a:gd name="connsiteY27" fmla="*/ 22912 h 33505"/>
                    <a:gd name="connsiteX28" fmla="*/ 16978 w 21254"/>
                    <a:gd name="connsiteY28" fmla="*/ 18379 h 33505"/>
                    <a:gd name="connsiteX29" fmla="*/ 12611 w 21254"/>
                    <a:gd name="connsiteY29" fmla="*/ 15818 h 33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1254" h="33505">
                      <a:moveTo>
                        <a:pt x="12611" y="15818"/>
                      </a:moveTo>
                      <a:cubicBezTo>
                        <a:pt x="14701" y="15370"/>
                        <a:pt x="16332" y="14438"/>
                        <a:pt x="17504" y="13022"/>
                      </a:cubicBezTo>
                      <a:cubicBezTo>
                        <a:pt x="18681" y="11610"/>
                        <a:pt x="19269" y="9866"/>
                        <a:pt x="19269" y="7789"/>
                      </a:cubicBezTo>
                      <a:cubicBezTo>
                        <a:pt x="19269" y="4606"/>
                        <a:pt x="18173" y="2140"/>
                        <a:pt x="15981" y="391"/>
                      </a:cubicBezTo>
                      <a:cubicBezTo>
                        <a:pt x="13790" y="-1353"/>
                        <a:pt x="10675" y="-2225"/>
                        <a:pt x="6638" y="-2225"/>
                      </a:cubicBezTo>
                      <a:cubicBezTo>
                        <a:pt x="5286" y="-2225"/>
                        <a:pt x="3892" y="-2092"/>
                        <a:pt x="2458" y="-1824"/>
                      </a:cubicBezTo>
                      <a:cubicBezTo>
                        <a:pt x="1023" y="-1556"/>
                        <a:pt x="-459" y="-1155"/>
                        <a:pt x="-1986" y="-620"/>
                      </a:cubicBezTo>
                      <a:lnTo>
                        <a:pt x="-1986" y="3595"/>
                      </a:lnTo>
                      <a:cubicBezTo>
                        <a:pt x="-777" y="2889"/>
                        <a:pt x="547" y="2356"/>
                        <a:pt x="1987" y="1996"/>
                      </a:cubicBezTo>
                      <a:cubicBezTo>
                        <a:pt x="3431" y="1637"/>
                        <a:pt x="4940" y="1457"/>
                        <a:pt x="6513" y="1457"/>
                      </a:cubicBezTo>
                      <a:cubicBezTo>
                        <a:pt x="9249" y="1457"/>
                        <a:pt x="11335" y="1996"/>
                        <a:pt x="12770" y="3076"/>
                      </a:cubicBezTo>
                      <a:cubicBezTo>
                        <a:pt x="14205" y="4156"/>
                        <a:pt x="14922" y="5727"/>
                        <a:pt x="14922" y="7789"/>
                      </a:cubicBezTo>
                      <a:cubicBezTo>
                        <a:pt x="14922" y="9695"/>
                        <a:pt x="14256" y="11183"/>
                        <a:pt x="12922" y="12254"/>
                      </a:cubicBezTo>
                      <a:cubicBezTo>
                        <a:pt x="11589" y="13329"/>
                        <a:pt x="9734" y="13866"/>
                        <a:pt x="7358" y="13866"/>
                      </a:cubicBezTo>
                      <a:lnTo>
                        <a:pt x="3593" y="13866"/>
                      </a:lnTo>
                      <a:lnTo>
                        <a:pt x="3593" y="17458"/>
                      </a:lnTo>
                      <a:lnTo>
                        <a:pt x="7531" y="17458"/>
                      </a:lnTo>
                      <a:cubicBezTo>
                        <a:pt x="9676" y="17458"/>
                        <a:pt x="11319" y="17887"/>
                        <a:pt x="12459" y="18746"/>
                      </a:cubicBezTo>
                      <a:cubicBezTo>
                        <a:pt x="13598" y="19604"/>
                        <a:pt x="14168" y="20840"/>
                        <a:pt x="14168" y="22455"/>
                      </a:cubicBezTo>
                      <a:cubicBezTo>
                        <a:pt x="14168" y="24112"/>
                        <a:pt x="13580" y="25383"/>
                        <a:pt x="12403" y="26269"/>
                      </a:cubicBezTo>
                      <a:cubicBezTo>
                        <a:pt x="11231" y="27159"/>
                        <a:pt x="9549" y="27605"/>
                        <a:pt x="7358" y="27605"/>
                      </a:cubicBezTo>
                      <a:cubicBezTo>
                        <a:pt x="6158" y="27605"/>
                        <a:pt x="4873" y="27473"/>
                        <a:pt x="3503" y="27210"/>
                      </a:cubicBezTo>
                      <a:cubicBezTo>
                        <a:pt x="2132" y="26952"/>
                        <a:pt x="626" y="26550"/>
                        <a:pt x="-1017" y="26006"/>
                      </a:cubicBezTo>
                      <a:lnTo>
                        <a:pt x="-1017" y="29895"/>
                      </a:lnTo>
                      <a:cubicBezTo>
                        <a:pt x="644" y="30357"/>
                        <a:pt x="2199" y="30703"/>
                        <a:pt x="3648" y="30934"/>
                      </a:cubicBezTo>
                      <a:cubicBezTo>
                        <a:pt x="5097" y="31164"/>
                        <a:pt x="6463" y="31280"/>
                        <a:pt x="7745" y="31280"/>
                      </a:cubicBezTo>
                      <a:cubicBezTo>
                        <a:pt x="11063" y="31280"/>
                        <a:pt x="13686" y="30525"/>
                        <a:pt x="15615" y="29016"/>
                      </a:cubicBezTo>
                      <a:cubicBezTo>
                        <a:pt x="17548" y="27512"/>
                        <a:pt x="18514" y="25478"/>
                        <a:pt x="18514" y="22912"/>
                      </a:cubicBezTo>
                      <a:cubicBezTo>
                        <a:pt x="18514" y="21122"/>
                        <a:pt x="18002" y="19611"/>
                        <a:pt x="16978" y="18379"/>
                      </a:cubicBezTo>
                      <a:cubicBezTo>
                        <a:pt x="15954" y="17147"/>
                        <a:pt x="14498" y="16293"/>
                        <a:pt x="12611" y="158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33" name="Freeform: Shape 432">
                  <a:extLst>
                    <a:ext uri="{FF2B5EF4-FFF2-40B4-BE49-F238E27FC236}">
                      <a16:creationId xmlns:a16="http://schemas.microsoft.com/office/drawing/2014/main" id="{EA6BA327-EEBD-BE5D-7A07-A5C545FA3443}"/>
                    </a:ext>
                  </a:extLst>
                </p:cNvPr>
                <p:cNvSpPr/>
                <p:nvPr/>
              </p:nvSpPr>
              <p:spPr>
                <a:xfrm flipV="1">
                  <a:off x="764556" y="1648787"/>
                  <a:ext cx="20500" cy="32875"/>
                </a:xfrm>
                <a:custGeom>
                  <a:avLst/>
                  <a:gdLst>
                    <a:gd name="connsiteX0" fmla="*/ 3347 w 20500"/>
                    <a:gd name="connsiteY0" fmla="*/ 1404 h 32875"/>
                    <a:gd name="connsiteX1" fmla="*/ 18594 w 20500"/>
                    <a:gd name="connsiteY1" fmla="*/ 1404 h 32875"/>
                    <a:gd name="connsiteX2" fmla="*/ 18594 w 20500"/>
                    <a:gd name="connsiteY2" fmla="*/ -2271 h 32875"/>
                    <a:gd name="connsiteX3" fmla="*/ -1906 w 20500"/>
                    <a:gd name="connsiteY3" fmla="*/ -2271 h 32875"/>
                    <a:gd name="connsiteX4" fmla="*/ -1906 w 20500"/>
                    <a:gd name="connsiteY4" fmla="*/ 1404 h 32875"/>
                    <a:gd name="connsiteX5" fmla="*/ 4870 w 20500"/>
                    <a:gd name="connsiteY5" fmla="*/ 8311 h 32875"/>
                    <a:gd name="connsiteX6" fmla="*/ 10268 w 20500"/>
                    <a:gd name="connsiteY6" fmla="*/ 13911 h 32875"/>
                    <a:gd name="connsiteX7" fmla="*/ 13196 w 20500"/>
                    <a:gd name="connsiteY7" fmla="*/ 17897 h 32875"/>
                    <a:gd name="connsiteX8" fmla="*/ 14033 w 20500"/>
                    <a:gd name="connsiteY8" fmla="*/ 21109 h 32875"/>
                    <a:gd name="connsiteX9" fmla="*/ 12227 w 20500"/>
                    <a:gd name="connsiteY9" fmla="*/ 25303 h 32875"/>
                    <a:gd name="connsiteX10" fmla="*/ 7520 w 20500"/>
                    <a:gd name="connsiteY10" fmla="*/ 26929 h 32875"/>
                    <a:gd name="connsiteX11" fmla="*/ 3181 w 20500"/>
                    <a:gd name="connsiteY11" fmla="*/ 26216 h 32875"/>
                    <a:gd name="connsiteX12" fmla="*/ -1692 w 20500"/>
                    <a:gd name="connsiteY12" fmla="*/ 24050 h 32875"/>
                    <a:gd name="connsiteX13" fmla="*/ -1692 w 20500"/>
                    <a:gd name="connsiteY13" fmla="*/ 28466 h 32875"/>
                    <a:gd name="connsiteX14" fmla="*/ 3236 w 20500"/>
                    <a:gd name="connsiteY14" fmla="*/ 30064 h 32875"/>
                    <a:gd name="connsiteX15" fmla="*/ 7437 w 20500"/>
                    <a:gd name="connsiteY15" fmla="*/ 30604 h 32875"/>
                    <a:gd name="connsiteX16" fmla="*/ 15438 w 20500"/>
                    <a:gd name="connsiteY16" fmla="*/ 28092 h 32875"/>
                    <a:gd name="connsiteX17" fmla="*/ 18421 w 20500"/>
                    <a:gd name="connsiteY17" fmla="*/ 21392 h 32875"/>
                    <a:gd name="connsiteX18" fmla="*/ 17674 w 20500"/>
                    <a:gd name="connsiteY18" fmla="*/ 17613 h 32875"/>
                    <a:gd name="connsiteX19" fmla="*/ 14961 w 20500"/>
                    <a:gd name="connsiteY19" fmla="*/ 13412 h 32875"/>
                    <a:gd name="connsiteX20" fmla="*/ 11521 w 20500"/>
                    <a:gd name="connsiteY20" fmla="*/ 9786 h 32875"/>
                    <a:gd name="connsiteX21" fmla="*/ 3347 w 20500"/>
                    <a:gd name="connsiteY21" fmla="*/ 1404 h 32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0500" h="32875">
                      <a:moveTo>
                        <a:pt x="3347" y="1404"/>
                      </a:moveTo>
                      <a:lnTo>
                        <a:pt x="18594" y="1404"/>
                      </a:lnTo>
                      <a:lnTo>
                        <a:pt x="18594" y="-2271"/>
                      </a:lnTo>
                      <a:lnTo>
                        <a:pt x="-1906" y="-2271"/>
                      </a:lnTo>
                      <a:lnTo>
                        <a:pt x="-1906" y="1404"/>
                      </a:lnTo>
                      <a:cubicBezTo>
                        <a:pt x="-250" y="3121"/>
                        <a:pt x="2009" y="5423"/>
                        <a:pt x="4870" y="8311"/>
                      </a:cubicBezTo>
                      <a:cubicBezTo>
                        <a:pt x="7735" y="11204"/>
                        <a:pt x="9534" y="13071"/>
                        <a:pt x="10268" y="13911"/>
                      </a:cubicBezTo>
                      <a:cubicBezTo>
                        <a:pt x="11666" y="15479"/>
                        <a:pt x="12642" y="16808"/>
                        <a:pt x="13196" y="17897"/>
                      </a:cubicBezTo>
                      <a:cubicBezTo>
                        <a:pt x="13754" y="18986"/>
                        <a:pt x="14033" y="20057"/>
                        <a:pt x="14033" y="21109"/>
                      </a:cubicBezTo>
                      <a:cubicBezTo>
                        <a:pt x="14033" y="22825"/>
                        <a:pt x="13431" y="24223"/>
                        <a:pt x="12227" y="25303"/>
                      </a:cubicBezTo>
                      <a:cubicBezTo>
                        <a:pt x="11023" y="26387"/>
                        <a:pt x="9454" y="26929"/>
                        <a:pt x="7520" y="26929"/>
                      </a:cubicBezTo>
                      <a:cubicBezTo>
                        <a:pt x="6150" y="26929"/>
                        <a:pt x="4704" y="26692"/>
                        <a:pt x="3181" y="26216"/>
                      </a:cubicBezTo>
                      <a:cubicBezTo>
                        <a:pt x="1663" y="25741"/>
                        <a:pt x="39" y="25019"/>
                        <a:pt x="-1692" y="24050"/>
                      </a:cubicBezTo>
                      <a:lnTo>
                        <a:pt x="-1692" y="28466"/>
                      </a:lnTo>
                      <a:cubicBezTo>
                        <a:pt x="66" y="29172"/>
                        <a:pt x="1709" y="29705"/>
                        <a:pt x="3236" y="30064"/>
                      </a:cubicBezTo>
                      <a:cubicBezTo>
                        <a:pt x="4768" y="30424"/>
                        <a:pt x="6169" y="30604"/>
                        <a:pt x="7437" y="30604"/>
                      </a:cubicBezTo>
                      <a:cubicBezTo>
                        <a:pt x="10783" y="30604"/>
                        <a:pt x="13450" y="29767"/>
                        <a:pt x="15438" y="28092"/>
                      </a:cubicBezTo>
                      <a:cubicBezTo>
                        <a:pt x="17427" y="26422"/>
                        <a:pt x="18421" y="24188"/>
                        <a:pt x="18421" y="21392"/>
                      </a:cubicBezTo>
                      <a:cubicBezTo>
                        <a:pt x="18421" y="20063"/>
                        <a:pt x="18172" y="18804"/>
                        <a:pt x="17674" y="17613"/>
                      </a:cubicBezTo>
                      <a:cubicBezTo>
                        <a:pt x="17180" y="16428"/>
                        <a:pt x="16276" y="15027"/>
                        <a:pt x="14961" y="13412"/>
                      </a:cubicBezTo>
                      <a:cubicBezTo>
                        <a:pt x="14601" y="12992"/>
                        <a:pt x="13454" y="11784"/>
                        <a:pt x="11521" y="9786"/>
                      </a:cubicBezTo>
                      <a:cubicBezTo>
                        <a:pt x="9592" y="7788"/>
                        <a:pt x="6868" y="4994"/>
                        <a:pt x="3347" y="1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34" name="Freeform: Shape 433">
                  <a:extLst>
                    <a:ext uri="{FF2B5EF4-FFF2-40B4-BE49-F238E27FC236}">
                      <a16:creationId xmlns:a16="http://schemas.microsoft.com/office/drawing/2014/main" id="{7EA72D2D-98B4-C8F8-4500-D811B0378153}"/>
                    </a:ext>
                  </a:extLst>
                </p:cNvPr>
                <p:cNvSpPr/>
                <p:nvPr/>
              </p:nvSpPr>
              <p:spPr>
                <a:xfrm flipV="1">
                  <a:off x="792911" y="1649369"/>
                  <a:ext cx="20894" cy="32923"/>
                </a:xfrm>
                <a:custGeom>
                  <a:avLst/>
                  <a:gdLst>
                    <a:gd name="connsiteX0" fmla="*/ -590 w 20894"/>
                    <a:gd name="connsiteY0" fmla="*/ 30740 h 32923"/>
                    <a:gd name="connsiteX1" fmla="*/ 16561 w 20894"/>
                    <a:gd name="connsiteY1" fmla="*/ 30740 h 32923"/>
                    <a:gd name="connsiteX2" fmla="*/ 16561 w 20894"/>
                    <a:gd name="connsiteY2" fmla="*/ 27058 h 32923"/>
                    <a:gd name="connsiteX3" fmla="*/ 3411 w 20894"/>
                    <a:gd name="connsiteY3" fmla="*/ 27058 h 32923"/>
                    <a:gd name="connsiteX4" fmla="*/ 3411 w 20894"/>
                    <a:gd name="connsiteY4" fmla="*/ 19148 h 32923"/>
                    <a:gd name="connsiteX5" fmla="*/ 5307 w 20894"/>
                    <a:gd name="connsiteY5" fmla="*/ 19632 h 32923"/>
                    <a:gd name="connsiteX6" fmla="*/ 7217 w 20894"/>
                    <a:gd name="connsiteY6" fmla="*/ 19791 h 32923"/>
                    <a:gd name="connsiteX7" fmla="*/ 15779 w 20894"/>
                    <a:gd name="connsiteY7" fmla="*/ 16829 h 32923"/>
                    <a:gd name="connsiteX8" fmla="*/ 18942 w 20894"/>
                    <a:gd name="connsiteY8" fmla="*/ 8807 h 32923"/>
                    <a:gd name="connsiteX9" fmla="*/ 15696 w 20894"/>
                    <a:gd name="connsiteY9" fmla="*/ 703 h 32923"/>
                    <a:gd name="connsiteX10" fmla="*/ 6546 w 20894"/>
                    <a:gd name="connsiteY10" fmla="*/ -2183 h 32923"/>
                    <a:gd name="connsiteX11" fmla="*/ 2400 w 20894"/>
                    <a:gd name="connsiteY11" fmla="*/ -1837 h 32923"/>
                    <a:gd name="connsiteX12" fmla="*/ -1953 w 20894"/>
                    <a:gd name="connsiteY12" fmla="*/ -799 h 32923"/>
                    <a:gd name="connsiteX13" fmla="*/ -1953 w 20894"/>
                    <a:gd name="connsiteY13" fmla="*/ 3596 h 32923"/>
                    <a:gd name="connsiteX14" fmla="*/ 2068 w 20894"/>
                    <a:gd name="connsiteY14" fmla="*/ 2018 h 32923"/>
                    <a:gd name="connsiteX15" fmla="*/ 6456 w 20894"/>
                    <a:gd name="connsiteY15" fmla="*/ 1499 h 32923"/>
                    <a:gd name="connsiteX16" fmla="*/ 12380 w 20894"/>
                    <a:gd name="connsiteY16" fmla="*/ 3464 h 32923"/>
                    <a:gd name="connsiteX17" fmla="*/ 14568 w 20894"/>
                    <a:gd name="connsiteY17" fmla="*/ 8807 h 32923"/>
                    <a:gd name="connsiteX18" fmla="*/ 12380 w 20894"/>
                    <a:gd name="connsiteY18" fmla="*/ 14144 h 32923"/>
                    <a:gd name="connsiteX19" fmla="*/ 6456 w 20894"/>
                    <a:gd name="connsiteY19" fmla="*/ 16116 h 32923"/>
                    <a:gd name="connsiteX20" fmla="*/ 2961 w 20894"/>
                    <a:gd name="connsiteY20" fmla="*/ 15729 h 32923"/>
                    <a:gd name="connsiteX21" fmla="*/ -590 w 20894"/>
                    <a:gd name="connsiteY21" fmla="*/ 14517 h 32923"/>
                    <a:gd name="connsiteX22" fmla="*/ -590 w 20894"/>
                    <a:gd name="connsiteY22" fmla="*/ 30740 h 32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0894" h="32923">
                      <a:moveTo>
                        <a:pt x="-590" y="30740"/>
                      </a:moveTo>
                      <a:lnTo>
                        <a:pt x="16561" y="30740"/>
                      </a:lnTo>
                      <a:lnTo>
                        <a:pt x="16561" y="27058"/>
                      </a:lnTo>
                      <a:lnTo>
                        <a:pt x="3411" y="27058"/>
                      </a:lnTo>
                      <a:lnTo>
                        <a:pt x="3411" y="19148"/>
                      </a:lnTo>
                      <a:cubicBezTo>
                        <a:pt x="4043" y="19364"/>
                        <a:pt x="4675" y="19526"/>
                        <a:pt x="5307" y="19632"/>
                      </a:cubicBezTo>
                      <a:cubicBezTo>
                        <a:pt x="5944" y="19738"/>
                        <a:pt x="6581" y="19791"/>
                        <a:pt x="7217" y="19791"/>
                      </a:cubicBezTo>
                      <a:cubicBezTo>
                        <a:pt x="10821" y="19791"/>
                        <a:pt x="13675" y="18804"/>
                        <a:pt x="15779" y="16829"/>
                      </a:cubicBezTo>
                      <a:cubicBezTo>
                        <a:pt x="17887" y="14854"/>
                        <a:pt x="18942" y="12180"/>
                        <a:pt x="18942" y="8807"/>
                      </a:cubicBezTo>
                      <a:cubicBezTo>
                        <a:pt x="18942" y="5333"/>
                        <a:pt x="17860" y="2631"/>
                        <a:pt x="15696" y="703"/>
                      </a:cubicBezTo>
                      <a:cubicBezTo>
                        <a:pt x="13532" y="-1221"/>
                        <a:pt x="10482" y="-2183"/>
                        <a:pt x="6546" y="-2183"/>
                      </a:cubicBezTo>
                      <a:cubicBezTo>
                        <a:pt x="5189" y="-2183"/>
                        <a:pt x="3808" y="-2068"/>
                        <a:pt x="2400" y="-1837"/>
                      </a:cubicBezTo>
                      <a:cubicBezTo>
                        <a:pt x="998" y="-1607"/>
                        <a:pt x="-454" y="-1261"/>
                        <a:pt x="-1953" y="-799"/>
                      </a:cubicBezTo>
                      <a:lnTo>
                        <a:pt x="-1953" y="3596"/>
                      </a:lnTo>
                      <a:cubicBezTo>
                        <a:pt x="-657" y="2890"/>
                        <a:pt x="684" y="2364"/>
                        <a:pt x="2068" y="2018"/>
                      </a:cubicBezTo>
                      <a:cubicBezTo>
                        <a:pt x="3452" y="1672"/>
                        <a:pt x="4915" y="1499"/>
                        <a:pt x="6456" y="1499"/>
                      </a:cubicBezTo>
                      <a:cubicBezTo>
                        <a:pt x="8952" y="1499"/>
                        <a:pt x="10927" y="2154"/>
                        <a:pt x="12380" y="3464"/>
                      </a:cubicBezTo>
                      <a:cubicBezTo>
                        <a:pt x="13839" y="4775"/>
                        <a:pt x="14568" y="6556"/>
                        <a:pt x="14568" y="8807"/>
                      </a:cubicBezTo>
                      <a:cubicBezTo>
                        <a:pt x="14568" y="11054"/>
                        <a:pt x="13839" y="12833"/>
                        <a:pt x="12380" y="14144"/>
                      </a:cubicBezTo>
                      <a:cubicBezTo>
                        <a:pt x="10927" y="15459"/>
                        <a:pt x="8952" y="16116"/>
                        <a:pt x="6456" y="16116"/>
                      </a:cubicBezTo>
                      <a:cubicBezTo>
                        <a:pt x="5289" y="16116"/>
                        <a:pt x="4124" y="15987"/>
                        <a:pt x="2961" y="15729"/>
                      </a:cubicBezTo>
                      <a:cubicBezTo>
                        <a:pt x="1803" y="15470"/>
                        <a:pt x="619" y="15066"/>
                        <a:pt x="-590" y="14517"/>
                      </a:cubicBezTo>
                      <a:lnTo>
                        <a:pt x="-590" y="307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435" name="Graphic 9">
              <a:extLst>
                <a:ext uri="{FF2B5EF4-FFF2-40B4-BE49-F238E27FC236}">
                  <a16:creationId xmlns:a16="http://schemas.microsoft.com/office/drawing/2014/main" id="{9FBCF5D8-E890-19DF-B03F-1A9522DB3D7F}"/>
                </a:ext>
              </a:extLst>
            </p:cNvPr>
            <p:cNvGrpSpPr/>
            <p:nvPr/>
          </p:nvGrpSpPr>
          <p:grpSpPr>
            <a:xfrm>
              <a:off x="693787" y="1449670"/>
              <a:ext cx="154894" cy="33505"/>
              <a:chOff x="693787" y="1449670"/>
              <a:chExt cx="154894" cy="33505"/>
            </a:xfrm>
            <a:solidFill>
              <a:srgbClr val="000000"/>
            </a:solidFill>
          </p:grpSpPr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227881B6-9AC2-61D9-776C-D3BABD496F29}"/>
                  </a:ext>
                </a:extLst>
              </p:cNvPr>
              <p:cNvSpPr/>
              <p:nvPr/>
            </p:nvSpPr>
            <p:spPr>
              <a:xfrm>
                <a:off x="833178" y="1465716"/>
                <a:ext cx="15503" cy="4429"/>
              </a:xfrm>
              <a:custGeom>
                <a:avLst/>
                <a:gdLst>
                  <a:gd name="connsiteX0" fmla="*/ 15564 w 15503"/>
                  <a:gd name="connsiteY0" fmla="*/ 59 h 4429"/>
                  <a:gd name="connsiteX1" fmla="*/ 61 w 15503"/>
                  <a:gd name="connsiteY1" fmla="*/ 59 h 4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503" h="4429">
                    <a:moveTo>
                      <a:pt x="15564" y="59"/>
                    </a:moveTo>
                    <a:lnTo>
                      <a:pt x="61" y="59"/>
                    </a:lnTo>
                  </a:path>
                </a:pathLst>
              </a:custGeom>
              <a:solidFill>
                <a:srgbClr val="000000"/>
              </a:solidFill>
              <a:ln w="3538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437" name="Graphic 9">
                <a:extLst>
                  <a:ext uri="{FF2B5EF4-FFF2-40B4-BE49-F238E27FC236}">
                    <a16:creationId xmlns:a16="http://schemas.microsoft.com/office/drawing/2014/main" id="{36058AD2-B3B2-A2BE-4DBD-238BE5014F48}"/>
                  </a:ext>
                </a:extLst>
              </p:cNvPr>
              <p:cNvGrpSpPr/>
              <p:nvPr/>
            </p:nvGrpSpPr>
            <p:grpSpPr>
              <a:xfrm>
                <a:off x="693787" y="1449670"/>
                <a:ext cx="120946" cy="33505"/>
                <a:chOff x="693787" y="1449670"/>
                <a:chExt cx="120946" cy="33505"/>
              </a:xfrm>
              <a:solidFill>
                <a:srgbClr val="000000"/>
              </a:solidFill>
            </p:grpSpPr>
            <p:sp>
              <p:nvSpPr>
                <p:cNvPr id="438" name="Freeform: Shape 437">
                  <a:extLst>
                    <a:ext uri="{FF2B5EF4-FFF2-40B4-BE49-F238E27FC236}">
                      <a16:creationId xmlns:a16="http://schemas.microsoft.com/office/drawing/2014/main" id="{C89BBF99-21DA-35C0-A83D-5CA6481B36BB}"/>
                    </a:ext>
                  </a:extLst>
                </p:cNvPr>
                <p:cNvSpPr/>
                <p:nvPr/>
              </p:nvSpPr>
              <p:spPr>
                <a:xfrm flipV="1">
                  <a:off x="693787" y="1449670"/>
                  <a:ext cx="22320" cy="33505"/>
                </a:xfrm>
                <a:custGeom>
                  <a:avLst/>
                  <a:gdLst>
                    <a:gd name="connsiteX0" fmla="*/ 9150 w 22320"/>
                    <a:gd name="connsiteY0" fmla="*/ 27774 h 33505"/>
                    <a:gd name="connsiteX1" fmla="*/ 4077 w 22320"/>
                    <a:gd name="connsiteY1" fmla="*/ 24452 h 33505"/>
                    <a:gd name="connsiteX2" fmla="*/ 2382 w 22320"/>
                    <a:gd name="connsiteY2" fmla="*/ 14472 h 33505"/>
                    <a:gd name="connsiteX3" fmla="*/ 4077 w 22320"/>
                    <a:gd name="connsiteY3" fmla="*/ 4512 h 33505"/>
                    <a:gd name="connsiteX4" fmla="*/ 9150 w 22320"/>
                    <a:gd name="connsiteY4" fmla="*/ 1190 h 33505"/>
                    <a:gd name="connsiteX5" fmla="*/ 14244 w 22320"/>
                    <a:gd name="connsiteY5" fmla="*/ 4512 h 33505"/>
                    <a:gd name="connsiteX6" fmla="*/ 15947 w 22320"/>
                    <a:gd name="connsiteY6" fmla="*/ 14472 h 33505"/>
                    <a:gd name="connsiteX7" fmla="*/ 14244 w 22320"/>
                    <a:gd name="connsiteY7" fmla="*/ 24452 h 33505"/>
                    <a:gd name="connsiteX8" fmla="*/ 9150 w 22320"/>
                    <a:gd name="connsiteY8" fmla="*/ 27774 h 33505"/>
                    <a:gd name="connsiteX9" fmla="*/ 9150 w 22320"/>
                    <a:gd name="connsiteY9" fmla="*/ 31235 h 33505"/>
                    <a:gd name="connsiteX10" fmla="*/ 17449 w 22320"/>
                    <a:gd name="connsiteY10" fmla="*/ 26937 h 33505"/>
                    <a:gd name="connsiteX11" fmla="*/ 20314 w 22320"/>
                    <a:gd name="connsiteY11" fmla="*/ 14472 h 33505"/>
                    <a:gd name="connsiteX12" fmla="*/ 17449 w 22320"/>
                    <a:gd name="connsiteY12" fmla="*/ 2021 h 33505"/>
                    <a:gd name="connsiteX13" fmla="*/ 9150 w 22320"/>
                    <a:gd name="connsiteY13" fmla="*/ -2270 h 33505"/>
                    <a:gd name="connsiteX14" fmla="*/ 859 w 22320"/>
                    <a:gd name="connsiteY14" fmla="*/ 2021 h 33505"/>
                    <a:gd name="connsiteX15" fmla="*/ -2006 w 22320"/>
                    <a:gd name="connsiteY15" fmla="*/ 14472 h 33505"/>
                    <a:gd name="connsiteX16" fmla="*/ 859 w 22320"/>
                    <a:gd name="connsiteY16" fmla="*/ 26937 h 33505"/>
                    <a:gd name="connsiteX17" fmla="*/ 9150 w 22320"/>
                    <a:gd name="connsiteY17" fmla="*/ 31235 h 33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2320" h="33505">
                      <a:moveTo>
                        <a:pt x="9150" y="27774"/>
                      </a:moveTo>
                      <a:cubicBezTo>
                        <a:pt x="6903" y="27774"/>
                        <a:pt x="5212" y="26667"/>
                        <a:pt x="4077" y="24452"/>
                      </a:cubicBezTo>
                      <a:cubicBezTo>
                        <a:pt x="2947" y="22242"/>
                        <a:pt x="2382" y="18915"/>
                        <a:pt x="2382" y="14472"/>
                      </a:cubicBezTo>
                      <a:cubicBezTo>
                        <a:pt x="2382" y="10047"/>
                        <a:pt x="2947" y="6727"/>
                        <a:pt x="4077" y="4512"/>
                      </a:cubicBezTo>
                      <a:cubicBezTo>
                        <a:pt x="5212" y="2298"/>
                        <a:pt x="6903" y="1190"/>
                        <a:pt x="9150" y="1190"/>
                      </a:cubicBezTo>
                      <a:cubicBezTo>
                        <a:pt x="11416" y="1190"/>
                        <a:pt x="13114" y="2298"/>
                        <a:pt x="14244" y="4512"/>
                      </a:cubicBezTo>
                      <a:cubicBezTo>
                        <a:pt x="15379" y="6727"/>
                        <a:pt x="15947" y="10047"/>
                        <a:pt x="15947" y="14472"/>
                      </a:cubicBezTo>
                      <a:cubicBezTo>
                        <a:pt x="15947" y="18915"/>
                        <a:pt x="15379" y="22242"/>
                        <a:pt x="14244" y="24452"/>
                      </a:cubicBezTo>
                      <a:cubicBezTo>
                        <a:pt x="13114" y="26667"/>
                        <a:pt x="11416" y="27774"/>
                        <a:pt x="9150" y="27774"/>
                      </a:cubicBezTo>
                      <a:close/>
                      <a:moveTo>
                        <a:pt x="9150" y="31235"/>
                      </a:moveTo>
                      <a:cubicBezTo>
                        <a:pt x="12772" y="31235"/>
                        <a:pt x="15539" y="29802"/>
                        <a:pt x="17449" y="26937"/>
                      </a:cubicBezTo>
                      <a:cubicBezTo>
                        <a:pt x="19359" y="24076"/>
                        <a:pt x="20314" y="19921"/>
                        <a:pt x="20314" y="14472"/>
                      </a:cubicBezTo>
                      <a:cubicBezTo>
                        <a:pt x="20314" y="9036"/>
                        <a:pt x="19359" y="4886"/>
                        <a:pt x="17449" y="2021"/>
                      </a:cubicBezTo>
                      <a:cubicBezTo>
                        <a:pt x="15539" y="-840"/>
                        <a:pt x="12772" y="-2270"/>
                        <a:pt x="9150" y="-2270"/>
                      </a:cubicBezTo>
                      <a:cubicBezTo>
                        <a:pt x="5533" y="-2270"/>
                        <a:pt x="2769" y="-840"/>
                        <a:pt x="859" y="2021"/>
                      </a:cubicBezTo>
                      <a:cubicBezTo>
                        <a:pt x="-1051" y="4886"/>
                        <a:pt x="-2006" y="9036"/>
                        <a:pt x="-2006" y="14472"/>
                      </a:cubicBezTo>
                      <a:cubicBezTo>
                        <a:pt x="-2006" y="19921"/>
                        <a:pt x="-1051" y="24076"/>
                        <a:pt x="859" y="26937"/>
                      </a:cubicBezTo>
                      <a:cubicBezTo>
                        <a:pt x="2769" y="29802"/>
                        <a:pt x="5533" y="31235"/>
                        <a:pt x="9150" y="3123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39" name="Freeform: Shape 438">
                  <a:extLst>
                    <a:ext uri="{FF2B5EF4-FFF2-40B4-BE49-F238E27FC236}">
                      <a16:creationId xmlns:a16="http://schemas.microsoft.com/office/drawing/2014/main" id="{32E9125C-DC95-036B-A18E-CEF500335024}"/>
                    </a:ext>
                  </a:extLst>
                </p:cNvPr>
                <p:cNvSpPr/>
                <p:nvPr/>
              </p:nvSpPr>
              <p:spPr>
                <a:xfrm flipV="1">
                  <a:off x="723782" y="1477050"/>
                  <a:ext cx="4567" cy="5495"/>
                </a:xfrm>
                <a:custGeom>
                  <a:avLst/>
                  <a:gdLst>
                    <a:gd name="connsiteX0" fmla="*/ -981 w 4567"/>
                    <a:gd name="connsiteY0" fmla="*/ 5161 h 5495"/>
                    <a:gd name="connsiteX1" fmla="*/ 3587 w 4567"/>
                    <a:gd name="connsiteY1" fmla="*/ 5161 h 5495"/>
                    <a:gd name="connsiteX2" fmla="*/ 3587 w 4567"/>
                    <a:gd name="connsiteY2" fmla="*/ -335 h 5495"/>
                    <a:gd name="connsiteX3" fmla="*/ -981 w 4567"/>
                    <a:gd name="connsiteY3" fmla="*/ -335 h 5495"/>
                    <a:gd name="connsiteX4" fmla="*/ -981 w 4567"/>
                    <a:gd name="connsiteY4" fmla="*/ 5161 h 5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67" h="5495">
                      <a:moveTo>
                        <a:pt x="-981" y="5161"/>
                      </a:moveTo>
                      <a:lnTo>
                        <a:pt x="3587" y="5161"/>
                      </a:lnTo>
                      <a:lnTo>
                        <a:pt x="3587" y="-335"/>
                      </a:lnTo>
                      <a:lnTo>
                        <a:pt x="-981" y="-335"/>
                      </a:lnTo>
                      <a:lnTo>
                        <a:pt x="-981" y="51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40" name="Freeform: Shape 439">
                  <a:extLst>
                    <a:ext uri="{FF2B5EF4-FFF2-40B4-BE49-F238E27FC236}">
                      <a16:creationId xmlns:a16="http://schemas.microsoft.com/office/drawing/2014/main" id="{FE7C9AD7-1A45-EC0D-D5C8-2D8F5860FE4C}"/>
                    </a:ext>
                  </a:extLst>
                </p:cNvPr>
                <p:cNvSpPr/>
                <p:nvPr/>
              </p:nvSpPr>
              <p:spPr>
                <a:xfrm flipV="1">
                  <a:off x="736506" y="1449670"/>
                  <a:ext cx="21254" cy="33505"/>
                </a:xfrm>
                <a:custGeom>
                  <a:avLst/>
                  <a:gdLst>
                    <a:gd name="connsiteX0" fmla="*/ 12611 w 21254"/>
                    <a:gd name="connsiteY0" fmla="*/ 15773 h 33505"/>
                    <a:gd name="connsiteX1" fmla="*/ 17504 w 21254"/>
                    <a:gd name="connsiteY1" fmla="*/ 12977 h 33505"/>
                    <a:gd name="connsiteX2" fmla="*/ 19269 w 21254"/>
                    <a:gd name="connsiteY2" fmla="*/ 7745 h 33505"/>
                    <a:gd name="connsiteX3" fmla="*/ 15981 w 21254"/>
                    <a:gd name="connsiteY3" fmla="*/ 346 h 33505"/>
                    <a:gd name="connsiteX4" fmla="*/ 6638 w 21254"/>
                    <a:gd name="connsiteY4" fmla="*/ -2270 h 33505"/>
                    <a:gd name="connsiteX5" fmla="*/ 2458 w 21254"/>
                    <a:gd name="connsiteY5" fmla="*/ -1869 h 33505"/>
                    <a:gd name="connsiteX6" fmla="*/ -1986 w 21254"/>
                    <a:gd name="connsiteY6" fmla="*/ -665 h 33505"/>
                    <a:gd name="connsiteX7" fmla="*/ -1986 w 21254"/>
                    <a:gd name="connsiteY7" fmla="*/ 3550 h 33505"/>
                    <a:gd name="connsiteX8" fmla="*/ 1987 w 21254"/>
                    <a:gd name="connsiteY8" fmla="*/ 1952 h 33505"/>
                    <a:gd name="connsiteX9" fmla="*/ 6513 w 21254"/>
                    <a:gd name="connsiteY9" fmla="*/ 1412 h 33505"/>
                    <a:gd name="connsiteX10" fmla="*/ 12770 w 21254"/>
                    <a:gd name="connsiteY10" fmla="*/ 3031 h 33505"/>
                    <a:gd name="connsiteX11" fmla="*/ 14922 w 21254"/>
                    <a:gd name="connsiteY11" fmla="*/ 7745 h 33505"/>
                    <a:gd name="connsiteX12" fmla="*/ 12922 w 21254"/>
                    <a:gd name="connsiteY12" fmla="*/ 12209 h 33505"/>
                    <a:gd name="connsiteX13" fmla="*/ 7358 w 21254"/>
                    <a:gd name="connsiteY13" fmla="*/ 13821 h 33505"/>
                    <a:gd name="connsiteX14" fmla="*/ 3593 w 21254"/>
                    <a:gd name="connsiteY14" fmla="*/ 13821 h 33505"/>
                    <a:gd name="connsiteX15" fmla="*/ 3593 w 21254"/>
                    <a:gd name="connsiteY15" fmla="*/ 17413 h 33505"/>
                    <a:gd name="connsiteX16" fmla="*/ 7531 w 21254"/>
                    <a:gd name="connsiteY16" fmla="*/ 17413 h 33505"/>
                    <a:gd name="connsiteX17" fmla="*/ 12459 w 21254"/>
                    <a:gd name="connsiteY17" fmla="*/ 18701 h 33505"/>
                    <a:gd name="connsiteX18" fmla="*/ 14168 w 21254"/>
                    <a:gd name="connsiteY18" fmla="*/ 22410 h 33505"/>
                    <a:gd name="connsiteX19" fmla="*/ 12403 w 21254"/>
                    <a:gd name="connsiteY19" fmla="*/ 26224 h 33505"/>
                    <a:gd name="connsiteX20" fmla="*/ 7358 w 21254"/>
                    <a:gd name="connsiteY20" fmla="*/ 27560 h 33505"/>
                    <a:gd name="connsiteX21" fmla="*/ 3503 w 21254"/>
                    <a:gd name="connsiteY21" fmla="*/ 27165 h 33505"/>
                    <a:gd name="connsiteX22" fmla="*/ -1017 w 21254"/>
                    <a:gd name="connsiteY22" fmla="*/ 25961 h 33505"/>
                    <a:gd name="connsiteX23" fmla="*/ -1017 w 21254"/>
                    <a:gd name="connsiteY23" fmla="*/ 29851 h 33505"/>
                    <a:gd name="connsiteX24" fmla="*/ 3648 w 21254"/>
                    <a:gd name="connsiteY24" fmla="*/ 30889 h 33505"/>
                    <a:gd name="connsiteX25" fmla="*/ 7745 w 21254"/>
                    <a:gd name="connsiteY25" fmla="*/ 31235 h 33505"/>
                    <a:gd name="connsiteX26" fmla="*/ 15615 w 21254"/>
                    <a:gd name="connsiteY26" fmla="*/ 28972 h 33505"/>
                    <a:gd name="connsiteX27" fmla="*/ 18514 w 21254"/>
                    <a:gd name="connsiteY27" fmla="*/ 22867 h 33505"/>
                    <a:gd name="connsiteX28" fmla="*/ 16978 w 21254"/>
                    <a:gd name="connsiteY28" fmla="*/ 18334 h 33505"/>
                    <a:gd name="connsiteX29" fmla="*/ 12611 w 21254"/>
                    <a:gd name="connsiteY29" fmla="*/ 15773 h 33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1254" h="33505">
                      <a:moveTo>
                        <a:pt x="12611" y="15773"/>
                      </a:moveTo>
                      <a:cubicBezTo>
                        <a:pt x="14701" y="15325"/>
                        <a:pt x="16332" y="14393"/>
                        <a:pt x="17504" y="12977"/>
                      </a:cubicBezTo>
                      <a:cubicBezTo>
                        <a:pt x="18681" y="11565"/>
                        <a:pt x="19269" y="9821"/>
                        <a:pt x="19269" y="7745"/>
                      </a:cubicBezTo>
                      <a:cubicBezTo>
                        <a:pt x="19269" y="4561"/>
                        <a:pt x="18173" y="2095"/>
                        <a:pt x="15981" y="346"/>
                      </a:cubicBezTo>
                      <a:cubicBezTo>
                        <a:pt x="13790" y="-1398"/>
                        <a:pt x="10675" y="-2270"/>
                        <a:pt x="6638" y="-2270"/>
                      </a:cubicBezTo>
                      <a:cubicBezTo>
                        <a:pt x="5286" y="-2270"/>
                        <a:pt x="3892" y="-2137"/>
                        <a:pt x="2458" y="-1869"/>
                      </a:cubicBezTo>
                      <a:cubicBezTo>
                        <a:pt x="1023" y="-1601"/>
                        <a:pt x="-459" y="-1200"/>
                        <a:pt x="-1986" y="-665"/>
                      </a:cubicBezTo>
                      <a:lnTo>
                        <a:pt x="-1986" y="3550"/>
                      </a:lnTo>
                      <a:cubicBezTo>
                        <a:pt x="-777" y="2844"/>
                        <a:pt x="547" y="2311"/>
                        <a:pt x="1987" y="1952"/>
                      </a:cubicBezTo>
                      <a:cubicBezTo>
                        <a:pt x="3431" y="1592"/>
                        <a:pt x="4940" y="1412"/>
                        <a:pt x="6513" y="1412"/>
                      </a:cubicBezTo>
                      <a:cubicBezTo>
                        <a:pt x="9249" y="1412"/>
                        <a:pt x="11335" y="1952"/>
                        <a:pt x="12770" y="3031"/>
                      </a:cubicBezTo>
                      <a:cubicBezTo>
                        <a:pt x="14205" y="4111"/>
                        <a:pt x="14922" y="5682"/>
                        <a:pt x="14922" y="7745"/>
                      </a:cubicBezTo>
                      <a:cubicBezTo>
                        <a:pt x="14922" y="9650"/>
                        <a:pt x="14256" y="11138"/>
                        <a:pt x="12922" y="12209"/>
                      </a:cubicBezTo>
                      <a:cubicBezTo>
                        <a:pt x="11589" y="13284"/>
                        <a:pt x="9734" y="13821"/>
                        <a:pt x="7358" y="13821"/>
                      </a:cubicBezTo>
                      <a:lnTo>
                        <a:pt x="3593" y="13821"/>
                      </a:lnTo>
                      <a:lnTo>
                        <a:pt x="3593" y="17413"/>
                      </a:lnTo>
                      <a:lnTo>
                        <a:pt x="7531" y="17413"/>
                      </a:lnTo>
                      <a:cubicBezTo>
                        <a:pt x="9676" y="17413"/>
                        <a:pt x="11319" y="17842"/>
                        <a:pt x="12459" y="18701"/>
                      </a:cubicBezTo>
                      <a:cubicBezTo>
                        <a:pt x="13598" y="19559"/>
                        <a:pt x="14168" y="20795"/>
                        <a:pt x="14168" y="22410"/>
                      </a:cubicBezTo>
                      <a:cubicBezTo>
                        <a:pt x="14168" y="24067"/>
                        <a:pt x="13580" y="25338"/>
                        <a:pt x="12403" y="26224"/>
                      </a:cubicBezTo>
                      <a:cubicBezTo>
                        <a:pt x="11231" y="27114"/>
                        <a:pt x="9549" y="27560"/>
                        <a:pt x="7358" y="27560"/>
                      </a:cubicBezTo>
                      <a:cubicBezTo>
                        <a:pt x="6158" y="27560"/>
                        <a:pt x="4873" y="27428"/>
                        <a:pt x="3503" y="27165"/>
                      </a:cubicBezTo>
                      <a:cubicBezTo>
                        <a:pt x="2132" y="26907"/>
                        <a:pt x="626" y="26505"/>
                        <a:pt x="-1017" y="25961"/>
                      </a:cubicBezTo>
                      <a:lnTo>
                        <a:pt x="-1017" y="29851"/>
                      </a:lnTo>
                      <a:cubicBezTo>
                        <a:pt x="644" y="30312"/>
                        <a:pt x="2199" y="30658"/>
                        <a:pt x="3648" y="30889"/>
                      </a:cubicBezTo>
                      <a:cubicBezTo>
                        <a:pt x="5097" y="31119"/>
                        <a:pt x="6463" y="31235"/>
                        <a:pt x="7745" y="31235"/>
                      </a:cubicBezTo>
                      <a:cubicBezTo>
                        <a:pt x="11063" y="31235"/>
                        <a:pt x="13686" y="30480"/>
                        <a:pt x="15615" y="28972"/>
                      </a:cubicBezTo>
                      <a:cubicBezTo>
                        <a:pt x="17548" y="27467"/>
                        <a:pt x="18514" y="25433"/>
                        <a:pt x="18514" y="22867"/>
                      </a:cubicBezTo>
                      <a:cubicBezTo>
                        <a:pt x="18514" y="21077"/>
                        <a:pt x="18002" y="19566"/>
                        <a:pt x="16978" y="18334"/>
                      </a:cubicBezTo>
                      <a:cubicBezTo>
                        <a:pt x="15954" y="17102"/>
                        <a:pt x="14498" y="16248"/>
                        <a:pt x="12611" y="1577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41" name="Freeform: Shape 440">
                  <a:extLst>
                    <a:ext uri="{FF2B5EF4-FFF2-40B4-BE49-F238E27FC236}">
                      <a16:creationId xmlns:a16="http://schemas.microsoft.com/office/drawing/2014/main" id="{3DAE7A6B-5F6A-E816-2732-A5EA20E03F45}"/>
                    </a:ext>
                  </a:extLst>
                </p:cNvPr>
                <p:cNvSpPr/>
                <p:nvPr/>
              </p:nvSpPr>
              <p:spPr>
                <a:xfrm flipV="1">
                  <a:off x="764729" y="1450252"/>
                  <a:ext cx="20894" cy="32923"/>
                </a:xfrm>
                <a:custGeom>
                  <a:avLst/>
                  <a:gdLst>
                    <a:gd name="connsiteX0" fmla="*/ -596 w 20894"/>
                    <a:gd name="connsiteY0" fmla="*/ 30695 h 32923"/>
                    <a:gd name="connsiteX1" fmla="*/ 16554 w 20894"/>
                    <a:gd name="connsiteY1" fmla="*/ 30695 h 32923"/>
                    <a:gd name="connsiteX2" fmla="*/ 16554 w 20894"/>
                    <a:gd name="connsiteY2" fmla="*/ 27013 h 32923"/>
                    <a:gd name="connsiteX3" fmla="*/ 3404 w 20894"/>
                    <a:gd name="connsiteY3" fmla="*/ 27013 h 32923"/>
                    <a:gd name="connsiteX4" fmla="*/ 3404 w 20894"/>
                    <a:gd name="connsiteY4" fmla="*/ 19103 h 32923"/>
                    <a:gd name="connsiteX5" fmla="*/ 5301 w 20894"/>
                    <a:gd name="connsiteY5" fmla="*/ 19587 h 32923"/>
                    <a:gd name="connsiteX6" fmla="*/ 7211 w 20894"/>
                    <a:gd name="connsiteY6" fmla="*/ 19746 h 32923"/>
                    <a:gd name="connsiteX7" fmla="*/ 15772 w 20894"/>
                    <a:gd name="connsiteY7" fmla="*/ 16784 h 32923"/>
                    <a:gd name="connsiteX8" fmla="*/ 18935 w 20894"/>
                    <a:gd name="connsiteY8" fmla="*/ 8762 h 32923"/>
                    <a:gd name="connsiteX9" fmla="*/ 15689 w 20894"/>
                    <a:gd name="connsiteY9" fmla="*/ 658 h 32923"/>
                    <a:gd name="connsiteX10" fmla="*/ 6540 w 20894"/>
                    <a:gd name="connsiteY10" fmla="*/ -2228 h 32923"/>
                    <a:gd name="connsiteX11" fmla="*/ 2394 w 20894"/>
                    <a:gd name="connsiteY11" fmla="*/ -1882 h 32923"/>
                    <a:gd name="connsiteX12" fmla="*/ -1960 w 20894"/>
                    <a:gd name="connsiteY12" fmla="*/ -844 h 32923"/>
                    <a:gd name="connsiteX13" fmla="*/ -1960 w 20894"/>
                    <a:gd name="connsiteY13" fmla="*/ 3551 h 32923"/>
                    <a:gd name="connsiteX14" fmla="*/ 2062 w 20894"/>
                    <a:gd name="connsiteY14" fmla="*/ 1973 h 32923"/>
                    <a:gd name="connsiteX15" fmla="*/ 6450 w 20894"/>
                    <a:gd name="connsiteY15" fmla="*/ 1454 h 32923"/>
                    <a:gd name="connsiteX16" fmla="*/ 12374 w 20894"/>
                    <a:gd name="connsiteY16" fmla="*/ 3419 h 32923"/>
                    <a:gd name="connsiteX17" fmla="*/ 14561 w 20894"/>
                    <a:gd name="connsiteY17" fmla="*/ 8762 h 32923"/>
                    <a:gd name="connsiteX18" fmla="*/ 12374 w 20894"/>
                    <a:gd name="connsiteY18" fmla="*/ 14099 h 32923"/>
                    <a:gd name="connsiteX19" fmla="*/ 6450 w 20894"/>
                    <a:gd name="connsiteY19" fmla="*/ 16071 h 32923"/>
                    <a:gd name="connsiteX20" fmla="*/ 2954 w 20894"/>
                    <a:gd name="connsiteY20" fmla="*/ 15684 h 32923"/>
                    <a:gd name="connsiteX21" fmla="*/ -596 w 20894"/>
                    <a:gd name="connsiteY21" fmla="*/ 14472 h 32923"/>
                    <a:gd name="connsiteX22" fmla="*/ -596 w 20894"/>
                    <a:gd name="connsiteY22" fmla="*/ 30695 h 32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0894" h="32923">
                      <a:moveTo>
                        <a:pt x="-596" y="30695"/>
                      </a:moveTo>
                      <a:lnTo>
                        <a:pt x="16554" y="30695"/>
                      </a:lnTo>
                      <a:lnTo>
                        <a:pt x="16554" y="27013"/>
                      </a:lnTo>
                      <a:lnTo>
                        <a:pt x="3404" y="27013"/>
                      </a:lnTo>
                      <a:lnTo>
                        <a:pt x="3404" y="19103"/>
                      </a:lnTo>
                      <a:cubicBezTo>
                        <a:pt x="4036" y="19319"/>
                        <a:pt x="4669" y="19481"/>
                        <a:pt x="5301" y="19587"/>
                      </a:cubicBezTo>
                      <a:cubicBezTo>
                        <a:pt x="5937" y="19693"/>
                        <a:pt x="6574" y="19746"/>
                        <a:pt x="7211" y="19746"/>
                      </a:cubicBezTo>
                      <a:cubicBezTo>
                        <a:pt x="10815" y="19746"/>
                        <a:pt x="13668" y="18759"/>
                        <a:pt x="15772" y="16784"/>
                      </a:cubicBezTo>
                      <a:cubicBezTo>
                        <a:pt x="17881" y="14809"/>
                        <a:pt x="18935" y="12135"/>
                        <a:pt x="18935" y="8762"/>
                      </a:cubicBezTo>
                      <a:cubicBezTo>
                        <a:pt x="18935" y="5288"/>
                        <a:pt x="17853" y="2587"/>
                        <a:pt x="15689" y="658"/>
                      </a:cubicBezTo>
                      <a:cubicBezTo>
                        <a:pt x="13525" y="-1266"/>
                        <a:pt x="10475" y="-2228"/>
                        <a:pt x="6540" y="-2228"/>
                      </a:cubicBezTo>
                      <a:cubicBezTo>
                        <a:pt x="5183" y="-2228"/>
                        <a:pt x="3801" y="-2113"/>
                        <a:pt x="2394" y="-1882"/>
                      </a:cubicBezTo>
                      <a:cubicBezTo>
                        <a:pt x="991" y="-1652"/>
                        <a:pt x="-460" y="-1305"/>
                        <a:pt x="-1960" y="-844"/>
                      </a:cubicBezTo>
                      <a:lnTo>
                        <a:pt x="-1960" y="3551"/>
                      </a:lnTo>
                      <a:cubicBezTo>
                        <a:pt x="-663" y="2845"/>
                        <a:pt x="677" y="2319"/>
                        <a:pt x="2062" y="1973"/>
                      </a:cubicBezTo>
                      <a:cubicBezTo>
                        <a:pt x="3446" y="1627"/>
                        <a:pt x="4909" y="1454"/>
                        <a:pt x="6450" y="1454"/>
                      </a:cubicBezTo>
                      <a:cubicBezTo>
                        <a:pt x="8946" y="1454"/>
                        <a:pt x="10921" y="2109"/>
                        <a:pt x="12374" y="3419"/>
                      </a:cubicBezTo>
                      <a:cubicBezTo>
                        <a:pt x="13832" y="4730"/>
                        <a:pt x="14561" y="6511"/>
                        <a:pt x="14561" y="8762"/>
                      </a:cubicBezTo>
                      <a:cubicBezTo>
                        <a:pt x="14561" y="11010"/>
                        <a:pt x="13832" y="12788"/>
                        <a:pt x="12374" y="14099"/>
                      </a:cubicBezTo>
                      <a:cubicBezTo>
                        <a:pt x="10921" y="15414"/>
                        <a:pt x="8946" y="16071"/>
                        <a:pt x="6450" y="16071"/>
                      </a:cubicBezTo>
                      <a:cubicBezTo>
                        <a:pt x="5282" y="16071"/>
                        <a:pt x="4117" y="15942"/>
                        <a:pt x="2954" y="15684"/>
                      </a:cubicBezTo>
                      <a:cubicBezTo>
                        <a:pt x="1796" y="15425"/>
                        <a:pt x="613" y="15021"/>
                        <a:pt x="-596" y="14472"/>
                      </a:cubicBezTo>
                      <a:lnTo>
                        <a:pt x="-596" y="3069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42" name="Freeform: Shape 441">
                  <a:extLst>
                    <a:ext uri="{FF2B5EF4-FFF2-40B4-BE49-F238E27FC236}">
                      <a16:creationId xmlns:a16="http://schemas.microsoft.com/office/drawing/2014/main" id="{58536FAA-7DB8-2ADA-17C5-9B9DA2AAFD37}"/>
                    </a:ext>
                  </a:extLst>
                </p:cNvPr>
                <p:cNvSpPr/>
                <p:nvPr/>
              </p:nvSpPr>
              <p:spPr>
                <a:xfrm flipV="1">
                  <a:off x="792413" y="1449670"/>
                  <a:ext cx="22320" cy="33505"/>
                </a:xfrm>
                <a:custGeom>
                  <a:avLst/>
                  <a:gdLst>
                    <a:gd name="connsiteX0" fmla="*/ 9173 w 22320"/>
                    <a:gd name="connsiteY0" fmla="*/ 27774 h 33505"/>
                    <a:gd name="connsiteX1" fmla="*/ 4100 w 22320"/>
                    <a:gd name="connsiteY1" fmla="*/ 24452 h 33505"/>
                    <a:gd name="connsiteX2" fmla="*/ 2404 w 22320"/>
                    <a:gd name="connsiteY2" fmla="*/ 14472 h 33505"/>
                    <a:gd name="connsiteX3" fmla="*/ 4100 w 22320"/>
                    <a:gd name="connsiteY3" fmla="*/ 4512 h 33505"/>
                    <a:gd name="connsiteX4" fmla="*/ 9173 w 22320"/>
                    <a:gd name="connsiteY4" fmla="*/ 1190 h 33505"/>
                    <a:gd name="connsiteX5" fmla="*/ 14267 w 22320"/>
                    <a:gd name="connsiteY5" fmla="*/ 4512 h 33505"/>
                    <a:gd name="connsiteX6" fmla="*/ 15969 w 22320"/>
                    <a:gd name="connsiteY6" fmla="*/ 14472 h 33505"/>
                    <a:gd name="connsiteX7" fmla="*/ 14267 w 22320"/>
                    <a:gd name="connsiteY7" fmla="*/ 24452 h 33505"/>
                    <a:gd name="connsiteX8" fmla="*/ 9173 w 22320"/>
                    <a:gd name="connsiteY8" fmla="*/ 27774 h 33505"/>
                    <a:gd name="connsiteX9" fmla="*/ 9173 w 22320"/>
                    <a:gd name="connsiteY9" fmla="*/ 31235 h 33505"/>
                    <a:gd name="connsiteX10" fmla="*/ 17471 w 22320"/>
                    <a:gd name="connsiteY10" fmla="*/ 26937 h 33505"/>
                    <a:gd name="connsiteX11" fmla="*/ 20336 w 22320"/>
                    <a:gd name="connsiteY11" fmla="*/ 14472 h 33505"/>
                    <a:gd name="connsiteX12" fmla="*/ 17471 w 22320"/>
                    <a:gd name="connsiteY12" fmla="*/ 2021 h 33505"/>
                    <a:gd name="connsiteX13" fmla="*/ 9173 w 22320"/>
                    <a:gd name="connsiteY13" fmla="*/ -2270 h 33505"/>
                    <a:gd name="connsiteX14" fmla="*/ 881 w 22320"/>
                    <a:gd name="connsiteY14" fmla="*/ 2021 h 33505"/>
                    <a:gd name="connsiteX15" fmla="*/ -1984 w 22320"/>
                    <a:gd name="connsiteY15" fmla="*/ 14472 h 33505"/>
                    <a:gd name="connsiteX16" fmla="*/ 881 w 22320"/>
                    <a:gd name="connsiteY16" fmla="*/ 26937 h 33505"/>
                    <a:gd name="connsiteX17" fmla="*/ 9173 w 22320"/>
                    <a:gd name="connsiteY17" fmla="*/ 31235 h 33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2320" h="33505">
                      <a:moveTo>
                        <a:pt x="9173" y="27774"/>
                      </a:moveTo>
                      <a:cubicBezTo>
                        <a:pt x="6926" y="27774"/>
                        <a:pt x="5235" y="26667"/>
                        <a:pt x="4100" y="24452"/>
                      </a:cubicBezTo>
                      <a:cubicBezTo>
                        <a:pt x="2969" y="22242"/>
                        <a:pt x="2404" y="18915"/>
                        <a:pt x="2404" y="14472"/>
                      </a:cubicBezTo>
                      <a:cubicBezTo>
                        <a:pt x="2404" y="10047"/>
                        <a:pt x="2969" y="6727"/>
                        <a:pt x="4100" y="4512"/>
                      </a:cubicBezTo>
                      <a:cubicBezTo>
                        <a:pt x="5235" y="2298"/>
                        <a:pt x="6926" y="1190"/>
                        <a:pt x="9173" y="1190"/>
                      </a:cubicBezTo>
                      <a:cubicBezTo>
                        <a:pt x="11438" y="1190"/>
                        <a:pt x="13136" y="2298"/>
                        <a:pt x="14267" y="4512"/>
                      </a:cubicBezTo>
                      <a:cubicBezTo>
                        <a:pt x="15402" y="6727"/>
                        <a:pt x="15969" y="10047"/>
                        <a:pt x="15969" y="14472"/>
                      </a:cubicBezTo>
                      <a:cubicBezTo>
                        <a:pt x="15969" y="18915"/>
                        <a:pt x="15402" y="22242"/>
                        <a:pt x="14267" y="24452"/>
                      </a:cubicBezTo>
                      <a:cubicBezTo>
                        <a:pt x="13136" y="26667"/>
                        <a:pt x="11438" y="27774"/>
                        <a:pt x="9173" y="27774"/>
                      </a:cubicBezTo>
                      <a:close/>
                      <a:moveTo>
                        <a:pt x="9173" y="31235"/>
                      </a:moveTo>
                      <a:cubicBezTo>
                        <a:pt x="12795" y="31235"/>
                        <a:pt x="15561" y="29802"/>
                        <a:pt x="17471" y="26937"/>
                      </a:cubicBezTo>
                      <a:cubicBezTo>
                        <a:pt x="19381" y="24076"/>
                        <a:pt x="20336" y="19921"/>
                        <a:pt x="20336" y="14472"/>
                      </a:cubicBezTo>
                      <a:cubicBezTo>
                        <a:pt x="20336" y="9036"/>
                        <a:pt x="19381" y="4886"/>
                        <a:pt x="17471" y="2021"/>
                      </a:cubicBezTo>
                      <a:cubicBezTo>
                        <a:pt x="15561" y="-840"/>
                        <a:pt x="12795" y="-2270"/>
                        <a:pt x="9173" y="-2270"/>
                      </a:cubicBezTo>
                      <a:cubicBezTo>
                        <a:pt x="5555" y="-2270"/>
                        <a:pt x="2791" y="-840"/>
                        <a:pt x="881" y="2021"/>
                      </a:cubicBezTo>
                      <a:cubicBezTo>
                        <a:pt x="-1029" y="4886"/>
                        <a:pt x="-1984" y="9036"/>
                        <a:pt x="-1984" y="14472"/>
                      </a:cubicBezTo>
                      <a:cubicBezTo>
                        <a:pt x="-1984" y="19921"/>
                        <a:pt x="-1029" y="24076"/>
                        <a:pt x="881" y="26937"/>
                      </a:cubicBezTo>
                      <a:cubicBezTo>
                        <a:pt x="2791" y="29802"/>
                        <a:pt x="5555" y="31235"/>
                        <a:pt x="9173" y="3123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443" name="Graphic 9">
              <a:extLst>
                <a:ext uri="{FF2B5EF4-FFF2-40B4-BE49-F238E27FC236}">
                  <a16:creationId xmlns:a16="http://schemas.microsoft.com/office/drawing/2014/main" id="{7C934546-6A92-68C4-1EDF-1EC0FF396A12}"/>
                </a:ext>
              </a:extLst>
            </p:cNvPr>
            <p:cNvGrpSpPr/>
            <p:nvPr/>
          </p:nvGrpSpPr>
          <p:grpSpPr>
            <a:xfrm>
              <a:off x="631642" y="2078124"/>
              <a:ext cx="32923" cy="90649"/>
              <a:chOff x="631642" y="2078124"/>
              <a:chExt cx="32923" cy="90649"/>
            </a:xfrm>
            <a:solidFill>
              <a:srgbClr val="000000"/>
            </a:solidFill>
          </p:grpSpPr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A8C7B503-6301-D9F8-669C-E0F1F9BE0644}"/>
                  </a:ext>
                </a:extLst>
              </p:cNvPr>
              <p:cNvSpPr/>
              <p:nvPr/>
            </p:nvSpPr>
            <p:spPr>
              <a:xfrm rot="-5400000" flipV="1">
                <a:off x="637743" y="2142581"/>
                <a:ext cx="20091" cy="32293"/>
              </a:xfrm>
              <a:custGeom>
                <a:avLst/>
                <a:gdLst>
                  <a:gd name="connsiteX0" fmla="*/ -2064 w 20091"/>
                  <a:gd name="connsiteY0" fmla="*/ 30176 h 32293"/>
                  <a:gd name="connsiteX1" fmla="*/ 2303 w 20091"/>
                  <a:gd name="connsiteY1" fmla="*/ 30176 h 32293"/>
                  <a:gd name="connsiteX2" fmla="*/ 2303 w 20091"/>
                  <a:gd name="connsiteY2" fmla="*/ 1558 h 32293"/>
                  <a:gd name="connsiteX3" fmla="*/ 18028 w 20091"/>
                  <a:gd name="connsiteY3" fmla="*/ 1558 h 32293"/>
                  <a:gd name="connsiteX4" fmla="*/ 18028 w 20091"/>
                  <a:gd name="connsiteY4" fmla="*/ -2118 h 32293"/>
                  <a:gd name="connsiteX5" fmla="*/ -2064 w 20091"/>
                  <a:gd name="connsiteY5" fmla="*/ -2118 h 32293"/>
                  <a:gd name="connsiteX6" fmla="*/ -2064 w 20091"/>
                  <a:gd name="connsiteY6" fmla="*/ 30176 h 32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91" h="32293">
                    <a:moveTo>
                      <a:pt x="-2064" y="30176"/>
                    </a:moveTo>
                    <a:lnTo>
                      <a:pt x="2303" y="30176"/>
                    </a:lnTo>
                    <a:lnTo>
                      <a:pt x="2303" y="1558"/>
                    </a:lnTo>
                    <a:lnTo>
                      <a:pt x="18028" y="1558"/>
                    </a:lnTo>
                    <a:lnTo>
                      <a:pt x="18028" y="-2118"/>
                    </a:lnTo>
                    <a:lnTo>
                      <a:pt x="-2064" y="-2118"/>
                    </a:lnTo>
                    <a:lnTo>
                      <a:pt x="-2064" y="30176"/>
                    </a:ln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5" name="Freeform: Shape 444">
                <a:extLst>
                  <a:ext uri="{FF2B5EF4-FFF2-40B4-BE49-F238E27FC236}">
                    <a16:creationId xmlns:a16="http://schemas.microsoft.com/office/drawing/2014/main" id="{7DF875AD-A444-3E2D-4777-E66033DCF4EE}"/>
                  </a:ext>
                </a:extLst>
              </p:cNvPr>
              <p:cNvSpPr/>
              <p:nvPr/>
            </p:nvSpPr>
            <p:spPr>
              <a:xfrm rot="-5400000" flipV="1">
                <a:off x="640730" y="2122938"/>
                <a:ext cx="22237" cy="25435"/>
              </a:xfrm>
              <a:custGeom>
                <a:avLst/>
                <a:gdLst>
                  <a:gd name="connsiteX0" fmla="*/ 9172 w 22237"/>
                  <a:gd name="connsiteY0" fmla="*/ 20528 h 25435"/>
                  <a:gd name="connsiteX1" fmla="*/ 4113 w 22237"/>
                  <a:gd name="connsiteY1" fmla="*/ 18030 h 25435"/>
                  <a:gd name="connsiteX2" fmla="*/ 2251 w 22237"/>
                  <a:gd name="connsiteY2" fmla="*/ 11185 h 25435"/>
                  <a:gd name="connsiteX3" fmla="*/ 4099 w 22237"/>
                  <a:gd name="connsiteY3" fmla="*/ 4340 h 25435"/>
                  <a:gd name="connsiteX4" fmla="*/ 9172 w 22237"/>
                  <a:gd name="connsiteY4" fmla="*/ 1841 h 25435"/>
                  <a:gd name="connsiteX5" fmla="*/ 14211 w 22237"/>
                  <a:gd name="connsiteY5" fmla="*/ 4347 h 25435"/>
                  <a:gd name="connsiteX6" fmla="*/ 16072 w 22237"/>
                  <a:gd name="connsiteY6" fmla="*/ 11185 h 25435"/>
                  <a:gd name="connsiteX7" fmla="*/ 14211 w 22237"/>
                  <a:gd name="connsiteY7" fmla="*/ 18009 h 25435"/>
                  <a:gd name="connsiteX8" fmla="*/ 9172 w 22237"/>
                  <a:gd name="connsiteY8" fmla="*/ 20528 h 25435"/>
                  <a:gd name="connsiteX9" fmla="*/ 9172 w 22237"/>
                  <a:gd name="connsiteY9" fmla="*/ 23899 h 25435"/>
                  <a:gd name="connsiteX10" fmla="*/ 17325 w 22237"/>
                  <a:gd name="connsiteY10" fmla="*/ 20521 h 25435"/>
                  <a:gd name="connsiteX11" fmla="*/ 20294 w 22237"/>
                  <a:gd name="connsiteY11" fmla="*/ 11185 h 25435"/>
                  <a:gd name="connsiteX12" fmla="*/ 17325 w 22237"/>
                  <a:gd name="connsiteY12" fmla="*/ 1848 h 25435"/>
                  <a:gd name="connsiteX13" fmla="*/ 9172 w 22237"/>
                  <a:gd name="connsiteY13" fmla="*/ -1536 h 25435"/>
                  <a:gd name="connsiteX14" fmla="*/ 1005 w 22237"/>
                  <a:gd name="connsiteY14" fmla="*/ 1848 h 25435"/>
                  <a:gd name="connsiteX15" fmla="*/ -1943 w 22237"/>
                  <a:gd name="connsiteY15" fmla="*/ 11185 h 25435"/>
                  <a:gd name="connsiteX16" fmla="*/ 1005 w 22237"/>
                  <a:gd name="connsiteY16" fmla="*/ 20521 h 25435"/>
                  <a:gd name="connsiteX17" fmla="*/ 9172 w 22237"/>
                  <a:gd name="connsiteY17" fmla="*/ 23899 h 25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37" h="25435">
                    <a:moveTo>
                      <a:pt x="9172" y="20528"/>
                    </a:moveTo>
                    <a:cubicBezTo>
                      <a:pt x="7040" y="20528"/>
                      <a:pt x="5354" y="19695"/>
                      <a:pt x="4113" y="18030"/>
                    </a:cubicBezTo>
                    <a:cubicBezTo>
                      <a:pt x="2871" y="16364"/>
                      <a:pt x="2251" y="14082"/>
                      <a:pt x="2251" y="11185"/>
                    </a:cubicBezTo>
                    <a:cubicBezTo>
                      <a:pt x="2251" y="8287"/>
                      <a:pt x="2867" y="6005"/>
                      <a:pt x="4099" y="4340"/>
                    </a:cubicBezTo>
                    <a:cubicBezTo>
                      <a:pt x="5335" y="2674"/>
                      <a:pt x="7026" y="1841"/>
                      <a:pt x="9172" y="1841"/>
                    </a:cubicBezTo>
                    <a:cubicBezTo>
                      <a:pt x="11294" y="1841"/>
                      <a:pt x="12974" y="2676"/>
                      <a:pt x="14211" y="4347"/>
                    </a:cubicBezTo>
                    <a:cubicBezTo>
                      <a:pt x="15452" y="6022"/>
                      <a:pt x="16072" y="8301"/>
                      <a:pt x="16072" y="11185"/>
                    </a:cubicBezTo>
                    <a:cubicBezTo>
                      <a:pt x="16072" y="14055"/>
                      <a:pt x="15452" y="16329"/>
                      <a:pt x="14211" y="18009"/>
                    </a:cubicBezTo>
                    <a:cubicBezTo>
                      <a:pt x="12974" y="19688"/>
                      <a:pt x="11294" y="20528"/>
                      <a:pt x="9172" y="20528"/>
                    </a:cubicBezTo>
                    <a:close/>
                    <a:moveTo>
                      <a:pt x="9172" y="23899"/>
                    </a:moveTo>
                    <a:cubicBezTo>
                      <a:pt x="12633" y="23899"/>
                      <a:pt x="15350" y="22773"/>
                      <a:pt x="17325" y="20521"/>
                    </a:cubicBezTo>
                    <a:cubicBezTo>
                      <a:pt x="19304" y="18274"/>
                      <a:pt x="20294" y="15162"/>
                      <a:pt x="20294" y="11185"/>
                    </a:cubicBezTo>
                    <a:cubicBezTo>
                      <a:pt x="20294" y="7221"/>
                      <a:pt x="19304" y="4109"/>
                      <a:pt x="17325" y="1848"/>
                    </a:cubicBezTo>
                    <a:cubicBezTo>
                      <a:pt x="15350" y="-408"/>
                      <a:pt x="12633" y="-1536"/>
                      <a:pt x="9172" y="-1536"/>
                    </a:cubicBezTo>
                    <a:cubicBezTo>
                      <a:pt x="5698" y="-1536"/>
                      <a:pt x="2975" y="-408"/>
                      <a:pt x="1005" y="1848"/>
                    </a:cubicBezTo>
                    <a:cubicBezTo>
                      <a:pt x="-961" y="4109"/>
                      <a:pt x="-1943" y="7221"/>
                      <a:pt x="-1943" y="11185"/>
                    </a:cubicBezTo>
                    <a:cubicBezTo>
                      <a:pt x="-1943" y="15162"/>
                      <a:pt x="-961" y="18274"/>
                      <a:pt x="1005" y="20521"/>
                    </a:cubicBezTo>
                    <a:cubicBezTo>
                      <a:pt x="2975" y="22773"/>
                      <a:pt x="5698" y="23899"/>
                      <a:pt x="9172" y="238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id="{42B4127E-A779-6E99-DB3D-8B04121CE121}"/>
                  </a:ext>
                </a:extLst>
              </p:cNvPr>
              <p:cNvSpPr/>
              <p:nvPr/>
            </p:nvSpPr>
            <p:spPr>
              <a:xfrm rot="-5400000" flipV="1">
                <a:off x="642592" y="2097741"/>
                <a:ext cx="18513" cy="25435"/>
              </a:xfrm>
              <a:custGeom>
                <a:avLst/>
                <a:gdLst>
                  <a:gd name="connsiteX0" fmla="*/ 15544 w 18513"/>
                  <a:gd name="connsiteY0" fmla="*/ 22599 h 25435"/>
                  <a:gd name="connsiteX1" fmla="*/ 15544 w 18513"/>
                  <a:gd name="connsiteY1" fmla="*/ 18834 h 25435"/>
                  <a:gd name="connsiteX2" fmla="*/ 12042 w 18513"/>
                  <a:gd name="connsiteY2" fmla="*/ 20128 h 25435"/>
                  <a:gd name="connsiteX3" fmla="*/ 8277 w 18513"/>
                  <a:gd name="connsiteY3" fmla="*/ 20564 h 25435"/>
                  <a:gd name="connsiteX4" fmla="*/ 3834 w 18513"/>
                  <a:gd name="connsiteY4" fmla="*/ 19657 h 25435"/>
                  <a:gd name="connsiteX5" fmla="*/ 2353 w 18513"/>
                  <a:gd name="connsiteY5" fmla="*/ 16930 h 25435"/>
                  <a:gd name="connsiteX6" fmla="*/ 3412 w 18513"/>
                  <a:gd name="connsiteY6" fmla="*/ 14757 h 25435"/>
                  <a:gd name="connsiteX7" fmla="*/ 7675 w 18513"/>
                  <a:gd name="connsiteY7" fmla="*/ 13255 h 25435"/>
                  <a:gd name="connsiteX8" fmla="*/ 9039 w 18513"/>
                  <a:gd name="connsiteY8" fmla="*/ 12951 h 25435"/>
                  <a:gd name="connsiteX9" fmla="*/ 15060 w 18513"/>
                  <a:gd name="connsiteY9" fmla="*/ 10390 h 25435"/>
                  <a:gd name="connsiteX10" fmla="*/ 16846 w 18513"/>
                  <a:gd name="connsiteY10" fmla="*/ 5774 h 25435"/>
                  <a:gd name="connsiteX11" fmla="*/ 14174 w 18513"/>
                  <a:gd name="connsiteY11" fmla="*/ 424 h 25435"/>
                  <a:gd name="connsiteX12" fmla="*/ 6831 w 18513"/>
                  <a:gd name="connsiteY12" fmla="*/ -1542 h 25435"/>
                  <a:gd name="connsiteX13" fmla="*/ 2775 w 18513"/>
                  <a:gd name="connsiteY13" fmla="*/ -1161 h 25435"/>
                  <a:gd name="connsiteX14" fmla="*/ -1668 w 18513"/>
                  <a:gd name="connsiteY14" fmla="*/ -26 h 25435"/>
                  <a:gd name="connsiteX15" fmla="*/ -1668 w 18513"/>
                  <a:gd name="connsiteY15" fmla="*/ 4085 h 25435"/>
                  <a:gd name="connsiteX16" fmla="*/ 2678 w 18513"/>
                  <a:gd name="connsiteY16" fmla="*/ 2362 h 25435"/>
                  <a:gd name="connsiteX17" fmla="*/ 6921 w 18513"/>
                  <a:gd name="connsiteY17" fmla="*/ 1794 h 25435"/>
                  <a:gd name="connsiteX18" fmla="*/ 11240 w 18513"/>
                  <a:gd name="connsiteY18" fmla="*/ 2756 h 25435"/>
                  <a:gd name="connsiteX19" fmla="*/ 12755 w 18513"/>
                  <a:gd name="connsiteY19" fmla="*/ 5469 h 25435"/>
                  <a:gd name="connsiteX20" fmla="*/ 11662 w 18513"/>
                  <a:gd name="connsiteY20" fmla="*/ 7954 h 25435"/>
                  <a:gd name="connsiteX21" fmla="*/ 6872 w 18513"/>
                  <a:gd name="connsiteY21" fmla="*/ 9622 h 25435"/>
                  <a:gd name="connsiteX22" fmla="*/ 5488 w 18513"/>
                  <a:gd name="connsiteY22" fmla="*/ 9947 h 25435"/>
                  <a:gd name="connsiteX23" fmla="*/ 145 w 18513"/>
                  <a:gd name="connsiteY23" fmla="*/ 12335 h 25435"/>
                  <a:gd name="connsiteX24" fmla="*/ -1495 w 18513"/>
                  <a:gd name="connsiteY24" fmla="*/ 16757 h 25435"/>
                  <a:gd name="connsiteX25" fmla="*/ 927 w 18513"/>
                  <a:gd name="connsiteY25" fmla="*/ 22031 h 25435"/>
                  <a:gd name="connsiteX26" fmla="*/ 7807 w 18513"/>
                  <a:gd name="connsiteY26" fmla="*/ 23893 h 25435"/>
                  <a:gd name="connsiteX27" fmla="*/ 11952 w 18513"/>
                  <a:gd name="connsiteY27" fmla="*/ 23568 h 25435"/>
                  <a:gd name="connsiteX28" fmla="*/ 15544 w 18513"/>
                  <a:gd name="connsiteY28" fmla="*/ 22599 h 25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513" h="25435">
                    <a:moveTo>
                      <a:pt x="15544" y="22599"/>
                    </a:moveTo>
                    <a:lnTo>
                      <a:pt x="15544" y="18834"/>
                    </a:lnTo>
                    <a:cubicBezTo>
                      <a:pt x="14423" y="19411"/>
                      <a:pt x="13256" y="19842"/>
                      <a:pt x="12042" y="20128"/>
                    </a:cubicBezTo>
                    <a:cubicBezTo>
                      <a:pt x="10833" y="20419"/>
                      <a:pt x="9578" y="20564"/>
                      <a:pt x="8277" y="20564"/>
                    </a:cubicBezTo>
                    <a:cubicBezTo>
                      <a:pt x="6302" y="20564"/>
                      <a:pt x="4821" y="20262"/>
                      <a:pt x="3834" y="19657"/>
                    </a:cubicBezTo>
                    <a:cubicBezTo>
                      <a:pt x="2847" y="19053"/>
                      <a:pt x="2353" y="18144"/>
                      <a:pt x="2353" y="16930"/>
                    </a:cubicBezTo>
                    <a:cubicBezTo>
                      <a:pt x="2353" y="16008"/>
                      <a:pt x="2706" y="15283"/>
                      <a:pt x="3412" y="14757"/>
                    </a:cubicBezTo>
                    <a:cubicBezTo>
                      <a:pt x="4118" y="14231"/>
                      <a:pt x="5539" y="13731"/>
                      <a:pt x="7675" y="13255"/>
                    </a:cubicBezTo>
                    <a:lnTo>
                      <a:pt x="9039" y="12951"/>
                    </a:lnTo>
                    <a:cubicBezTo>
                      <a:pt x="11862" y="12346"/>
                      <a:pt x="13870" y="11493"/>
                      <a:pt x="15060" y="10390"/>
                    </a:cubicBezTo>
                    <a:cubicBezTo>
                      <a:pt x="16250" y="9287"/>
                      <a:pt x="16846" y="7748"/>
                      <a:pt x="16846" y="5774"/>
                    </a:cubicBezTo>
                    <a:cubicBezTo>
                      <a:pt x="16846" y="3522"/>
                      <a:pt x="15955" y="1739"/>
                      <a:pt x="14174" y="424"/>
                    </a:cubicBezTo>
                    <a:cubicBezTo>
                      <a:pt x="12393" y="-887"/>
                      <a:pt x="9945" y="-1542"/>
                      <a:pt x="6831" y="-1542"/>
                    </a:cubicBezTo>
                    <a:cubicBezTo>
                      <a:pt x="5534" y="-1542"/>
                      <a:pt x="4182" y="-1415"/>
                      <a:pt x="2775" y="-1161"/>
                    </a:cubicBezTo>
                    <a:cubicBezTo>
                      <a:pt x="1368" y="-908"/>
                      <a:pt x="-113" y="-529"/>
                      <a:pt x="-1668" y="-26"/>
                    </a:cubicBezTo>
                    <a:lnTo>
                      <a:pt x="-1668" y="4085"/>
                    </a:lnTo>
                    <a:cubicBezTo>
                      <a:pt x="-196" y="3319"/>
                      <a:pt x="1252" y="2745"/>
                      <a:pt x="2678" y="2362"/>
                    </a:cubicBezTo>
                    <a:cubicBezTo>
                      <a:pt x="4104" y="1983"/>
                      <a:pt x="5518" y="1794"/>
                      <a:pt x="6921" y="1794"/>
                    </a:cubicBezTo>
                    <a:cubicBezTo>
                      <a:pt x="8794" y="1794"/>
                      <a:pt x="10234" y="2115"/>
                      <a:pt x="11240" y="2756"/>
                    </a:cubicBezTo>
                    <a:cubicBezTo>
                      <a:pt x="12250" y="3397"/>
                      <a:pt x="12755" y="4302"/>
                      <a:pt x="12755" y="5469"/>
                    </a:cubicBezTo>
                    <a:cubicBezTo>
                      <a:pt x="12755" y="6549"/>
                      <a:pt x="12391" y="7377"/>
                      <a:pt x="11662" y="7954"/>
                    </a:cubicBezTo>
                    <a:cubicBezTo>
                      <a:pt x="10937" y="8531"/>
                      <a:pt x="9341" y="9087"/>
                      <a:pt x="6872" y="9622"/>
                    </a:cubicBezTo>
                    <a:lnTo>
                      <a:pt x="5488" y="9947"/>
                    </a:lnTo>
                    <a:cubicBezTo>
                      <a:pt x="3024" y="10464"/>
                      <a:pt x="1243" y="11260"/>
                      <a:pt x="145" y="12335"/>
                    </a:cubicBezTo>
                    <a:cubicBezTo>
                      <a:pt x="-949" y="13410"/>
                      <a:pt x="-1495" y="14884"/>
                      <a:pt x="-1495" y="16757"/>
                    </a:cubicBezTo>
                    <a:cubicBezTo>
                      <a:pt x="-1495" y="19037"/>
                      <a:pt x="-688" y="20795"/>
                      <a:pt x="927" y="22031"/>
                    </a:cubicBezTo>
                    <a:cubicBezTo>
                      <a:pt x="2542" y="23273"/>
                      <a:pt x="4835" y="23893"/>
                      <a:pt x="7807" y="23893"/>
                    </a:cubicBezTo>
                    <a:cubicBezTo>
                      <a:pt x="9274" y="23893"/>
                      <a:pt x="10656" y="23785"/>
                      <a:pt x="11952" y="23568"/>
                    </a:cubicBezTo>
                    <a:cubicBezTo>
                      <a:pt x="13254" y="23356"/>
                      <a:pt x="14451" y="23033"/>
                      <a:pt x="15544" y="225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5006A4D0-0F89-4C0F-F77A-1B331A447845}"/>
                  </a:ext>
                </a:extLst>
              </p:cNvPr>
              <p:cNvSpPr/>
              <p:nvPr/>
            </p:nvSpPr>
            <p:spPr>
              <a:xfrm rot="-5400000" flipV="1">
                <a:off x="642592" y="2074664"/>
                <a:ext cx="18513" cy="25435"/>
              </a:xfrm>
              <a:custGeom>
                <a:avLst/>
                <a:gdLst>
                  <a:gd name="connsiteX0" fmla="*/ 15544 w 18513"/>
                  <a:gd name="connsiteY0" fmla="*/ 22594 h 25435"/>
                  <a:gd name="connsiteX1" fmla="*/ 15544 w 18513"/>
                  <a:gd name="connsiteY1" fmla="*/ 18829 h 25435"/>
                  <a:gd name="connsiteX2" fmla="*/ 12042 w 18513"/>
                  <a:gd name="connsiteY2" fmla="*/ 20123 h 25435"/>
                  <a:gd name="connsiteX3" fmla="*/ 8277 w 18513"/>
                  <a:gd name="connsiteY3" fmla="*/ 20559 h 25435"/>
                  <a:gd name="connsiteX4" fmla="*/ 3834 w 18513"/>
                  <a:gd name="connsiteY4" fmla="*/ 19652 h 25435"/>
                  <a:gd name="connsiteX5" fmla="*/ 2353 w 18513"/>
                  <a:gd name="connsiteY5" fmla="*/ 16925 h 25435"/>
                  <a:gd name="connsiteX6" fmla="*/ 3412 w 18513"/>
                  <a:gd name="connsiteY6" fmla="*/ 14752 h 25435"/>
                  <a:gd name="connsiteX7" fmla="*/ 7675 w 18513"/>
                  <a:gd name="connsiteY7" fmla="*/ 13250 h 25435"/>
                  <a:gd name="connsiteX8" fmla="*/ 9039 w 18513"/>
                  <a:gd name="connsiteY8" fmla="*/ 12946 h 25435"/>
                  <a:gd name="connsiteX9" fmla="*/ 15060 w 18513"/>
                  <a:gd name="connsiteY9" fmla="*/ 10385 h 25435"/>
                  <a:gd name="connsiteX10" fmla="*/ 16846 w 18513"/>
                  <a:gd name="connsiteY10" fmla="*/ 5768 h 25435"/>
                  <a:gd name="connsiteX11" fmla="*/ 14174 w 18513"/>
                  <a:gd name="connsiteY11" fmla="*/ 418 h 25435"/>
                  <a:gd name="connsiteX12" fmla="*/ 6831 w 18513"/>
                  <a:gd name="connsiteY12" fmla="*/ -1547 h 25435"/>
                  <a:gd name="connsiteX13" fmla="*/ 2775 w 18513"/>
                  <a:gd name="connsiteY13" fmla="*/ -1166 h 25435"/>
                  <a:gd name="connsiteX14" fmla="*/ -1668 w 18513"/>
                  <a:gd name="connsiteY14" fmla="*/ -31 h 25435"/>
                  <a:gd name="connsiteX15" fmla="*/ -1668 w 18513"/>
                  <a:gd name="connsiteY15" fmla="*/ 4080 h 25435"/>
                  <a:gd name="connsiteX16" fmla="*/ 2678 w 18513"/>
                  <a:gd name="connsiteY16" fmla="*/ 2356 h 25435"/>
                  <a:gd name="connsiteX17" fmla="*/ 6921 w 18513"/>
                  <a:gd name="connsiteY17" fmla="*/ 1789 h 25435"/>
                  <a:gd name="connsiteX18" fmla="*/ 11240 w 18513"/>
                  <a:gd name="connsiteY18" fmla="*/ 2751 h 25435"/>
                  <a:gd name="connsiteX19" fmla="*/ 12755 w 18513"/>
                  <a:gd name="connsiteY19" fmla="*/ 5464 h 25435"/>
                  <a:gd name="connsiteX20" fmla="*/ 11662 w 18513"/>
                  <a:gd name="connsiteY20" fmla="*/ 7949 h 25435"/>
                  <a:gd name="connsiteX21" fmla="*/ 6872 w 18513"/>
                  <a:gd name="connsiteY21" fmla="*/ 9617 h 25435"/>
                  <a:gd name="connsiteX22" fmla="*/ 5488 w 18513"/>
                  <a:gd name="connsiteY22" fmla="*/ 9942 h 25435"/>
                  <a:gd name="connsiteX23" fmla="*/ 145 w 18513"/>
                  <a:gd name="connsiteY23" fmla="*/ 12330 h 25435"/>
                  <a:gd name="connsiteX24" fmla="*/ -1495 w 18513"/>
                  <a:gd name="connsiteY24" fmla="*/ 16752 h 25435"/>
                  <a:gd name="connsiteX25" fmla="*/ 927 w 18513"/>
                  <a:gd name="connsiteY25" fmla="*/ 22026 h 25435"/>
                  <a:gd name="connsiteX26" fmla="*/ 7807 w 18513"/>
                  <a:gd name="connsiteY26" fmla="*/ 23888 h 25435"/>
                  <a:gd name="connsiteX27" fmla="*/ 11952 w 18513"/>
                  <a:gd name="connsiteY27" fmla="*/ 23563 h 25435"/>
                  <a:gd name="connsiteX28" fmla="*/ 15544 w 18513"/>
                  <a:gd name="connsiteY28" fmla="*/ 22594 h 25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513" h="25435">
                    <a:moveTo>
                      <a:pt x="15544" y="22594"/>
                    </a:moveTo>
                    <a:lnTo>
                      <a:pt x="15544" y="18829"/>
                    </a:lnTo>
                    <a:cubicBezTo>
                      <a:pt x="14423" y="19405"/>
                      <a:pt x="13256" y="19837"/>
                      <a:pt x="12042" y="20123"/>
                    </a:cubicBezTo>
                    <a:cubicBezTo>
                      <a:pt x="10833" y="20414"/>
                      <a:pt x="9578" y="20559"/>
                      <a:pt x="8277" y="20559"/>
                    </a:cubicBezTo>
                    <a:cubicBezTo>
                      <a:pt x="6302" y="20559"/>
                      <a:pt x="4821" y="20257"/>
                      <a:pt x="3834" y="19652"/>
                    </a:cubicBezTo>
                    <a:cubicBezTo>
                      <a:pt x="2847" y="19048"/>
                      <a:pt x="2353" y="18139"/>
                      <a:pt x="2353" y="16925"/>
                    </a:cubicBezTo>
                    <a:cubicBezTo>
                      <a:pt x="2353" y="16002"/>
                      <a:pt x="2706" y="15278"/>
                      <a:pt x="3412" y="14752"/>
                    </a:cubicBezTo>
                    <a:cubicBezTo>
                      <a:pt x="4118" y="14226"/>
                      <a:pt x="5539" y="13725"/>
                      <a:pt x="7675" y="13250"/>
                    </a:cubicBezTo>
                    <a:lnTo>
                      <a:pt x="9039" y="12946"/>
                    </a:lnTo>
                    <a:cubicBezTo>
                      <a:pt x="11862" y="12341"/>
                      <a:pt x="13870" y="11488"/>
                      <a:pt x="15060" y="10385"/>
                    </a:cubicBezTo>
                    <a:cubicBezTo>
                      <a:pt x="16250" y="9282"/>
                      <a:pt x="16846" y="7743"/>
                      <a:pt x="16846" y="5768"/>
                    </a:cubicBezTo>
                    <a:cubicBezTo>
                      <a:pt x="16846" y="3517"/>
                      <a:pt x="15955" y="1733"/>
                      <a:pt x="14174" y="418"/>
                    </a:cubicBezTo>
                    <a:cubicBezTo>
                      <a:pt x="12393" y="-892"/>
                      <a:pt x="9945" y="-1547"/>
                      <a:pt x="6831" y="-1547"/>
                    </a:cubicBezTo>
                    <a:cubicBezTo>
                      <a:pt x="5534" y="-1547"/>
                      <a:pt x="4182" y="-1420"/>
                      <a:pt x="2775" y="-1166"/>
                    </a:cubicBezTo>
                    <a:cubicBezTo>
                      <a:pt x="1368" y="-913"/>
                      <a:pt x="-113" y="-534"/>
                      <a:pt x="-1668" y="-31"/>
                    </a:cubicBezTo>
                    <a:lnTo>
                      <a:pt x="-1668" y="4080"/>
                    </a:lnTo>
                    <a:cubicBezTo>
                      <a:pt x="-196" y="3314"/>
                      <a:pt x="1252" y="2739"/>
                      <a:pt x="2678" y="2356"/>
                    </a:cubicBezTo>
                    <a:cubicBezTo>
                      <a:pt x="4104" y="1978"/>
                      <a:pt x="5518" y="1789"/>
                      <a:pt x="6921" y="1789"/>
                    </a:cubicBezTo>
                    <a:cubicBezTo>
                      <a:pt x="8794" y="1789"/>
                      <a:pt x="10234" y="2109"/>
                      <a:pt x="11240" y="2751"/>
                    </a:cubicBezTo>
                    <a:cubicBezTo>
                      <a:pt x="12250" y="3392"/>
                      <a:pt x="12755" y="4297"/>
                      <a:pt x="12755" y="5464"/>
                    </a:cubicBezTo>
                    <a:cubicBezTo>
                      <a:pt x="12755" y="6544"/>
                      <a:pt x="12391" y="7372"/>
                      <a:pt x="11662" y="7949"/>
                    </a:cubicBezTo>
                    <a:cubicBezTo>
                      <a:pt x="10937" y="8525"/>
                      <a:pt x="9341" y="9081"/>
                      <a:pt x="6872" y="9617"/>
                    </a:cubicBezTo>
                    <a:lnTo>
                      <a:pt x="5488" y="9942"/>
                    </a:lnTo>
                    <a:cubicBezTo>
                      <a:pt x="3024" y="10459"/>
                      <a:pt x="1243" y="11255"/>
                      <a:pt x="145" y="12330"/>
                    </a:cubicBezTo>
                    <a:cubicBezTo>
                      <a:pt x="-949" y="13405"/>
                      <a:pt x="-1495" y="14879"/>
                      <a:pt x="-1495" y="16752"/>
                    </a:cubicBezTo>
                    <a:cubicBezTo>
                      <a:pt x="-1495" y="19032"/>
                      <a:pt x="-688" y="20790"/>
                      <a:pt x="927" y="22026"/>
                    </a:cubicBezTo>
                    <a:cubicBezTo>
                      <a:pt x="2542" y="23267"/>
                      <a:pt x="4835" y="23888"/>
                      <a:pt x="7807" y="23888"/>
                    </a:cubicBezTo>
                    <a:cubicBezTo>
                      <a:pt x="9274" y="23888"/>
                      <a:pt x="10656" y="23779"/>
                      <a:pt x="11952" y="23563"/>
                    </a:cubicBezTo>
                    <a:cubicBezTo>
                      <a:pt x="13254" y="23350"/>
                      <a:pt x="14451" y="23027"/>
                      <a:pt x="15544" y="225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449" name="Freeform: Shape 448">
            <a:extLst>
              <a:ext uri="{FF2B5EF4-FFF2-40B4-BE49-F238E27FC236}">
                <a16:creationId xmlns:a16="http://schemas.microsoft.com/office/drawing/2014/main" id="{55C73BEF-2BC3-67D7-13B6-15E73158EF49}"/>
              </a:ext>
            </a:extLst>
          </p:cNvPr>
          <p:cNvSpPr/>
          <p:nvPr/>
        </p:nvSpPr>
        <p:spPr>
          <a:xfrm>
            <a:off x="2103087" y="1839794"/>
            <a:ext cx="2793782" cy="2529766"/>
          </a:xfrm>
          <a:custGeom>
            <a:avLst/>
            <a:gdLst>
              <a:gd name="connsiteX0" fmla="*/ 0 w 1776653"/>
              <a:gd name="connsiteY0" fmla="*/ 0 h 1468179"/>
              <a:gd name="connsiteX1" fmla="*/ 197406 w 1776653"/>
              <a:gd name="connsiteY1" fmla="*/ 763329 h 1468179"/>
              <a:gd name="connsiteX2" fmla="*/ 394812 w 1776653"/>
              <a:gd name="connsiteY2" fmla="*/ 971321 h 1468179"/>
              <a:gd name="connsiteX3" fmla="*/ 592217 w 1776653"/>
              <a:gd name="connsiteY3" fmla="*/ 1045144 h 1468179"/>
              <a:gd name="connsiteX4" fmla="*/ 789623 w 1776653"/>
              <a:gd name="connsiteY4" fmla="*/ 1173927 h 1468179"/>
              <a:gd name="connsiteX5" fmla="*/ 987032 w 1776653"/>
              <a:gd name="connsiteY5" fmla="*/ 1241938 h 1468179"/>
              <a:gd name="connsiteX6" fmla="*/ 1184438 w 1776653"/>
              <a:gd name="connsiteY6" fmla="*/ 1319011 h 1468179"/>
              <a:gd name="connsiteX7" fmla="*/ 1381843 w 1776653"/>
              <a:gd name="connsiteY7" fmla="*/ 1354248 h 1468179"/>
              <a:gd name="connsiteX8" fmla="*/ 1579249 w 1776653"/>
              <a:gd name="connsiteY8" fmla="*/ 1404478 h 1468179"/>
              <a:gd name="connsiteX9" fmla="*/ 1776654 w 1776653"/>
              <a:gd name="connsiteY9" fmla="*/ 1468179 h 146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6653" h="1468179">
                <a:moveTo>
                  <a:pt x="0" y="0"/>
                </a:moveTo>
                <a:lnTo>
                  <a:pt x="197406" y="763329"/>
                </a:lnTo>
                <a:lnTo>
                  <a:pt x="394812" y="971321"/>
                </a:lnTo>
                <a:lnTo>
                  <a:pt x="592217" y="1045144"/>
                </a:lnTo>
                <a:lnTo>
                  <a:pt x="789623" y="1173927"/>
                </a:lnTo>
                <a:lnTo>
                  <a:pt x="987032" y="1241938"/>
                </a:lnTo>
                <a:lnTo>
                  <a:pt x="1184438" y="1319011"/>
                </a:lnTo>
                <a:lnTo>
                  <a:pt x="1381843" y="1354248"/>
                </a:lnTo>
                <a:lnTo>
                  <a:pt x="1579249" y="1404478"/>
                </a:lnTo>
                <a:lnTo>
                  <a:pt x="1776654" y="1468179"/>
                </a:lnTo>
              </a:path>
            </a:pathLst>
          </a:custGeom>
          <a:noFill/>
          <a:ln w="6633" cap="sq">
            <a:solidFill>
              <a:srgbClr val="1F77B4"/>
            </a:solidFill>
            <a:prstDash val="solid"/>
            <a:round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450" name="Graphic 9">
            <a:extLst>
              <a:ext uri="{FF2B5EF4-FFF2-40B4-BE49-F238E27FC236}">
                <a16:creationId xmlns:a16="http://schemas.microsoft.com/office/drawing/2014/main" id="{39506853-14CB-11A0-B276-67238306E53C}"/>
              </a:ext>
            </a:extLst>
          </p:cNvPr>
          <p:cNvGrpSpPr/>
          <p:nvPr/>
        </p:nvGrpSpPr>
        <p:grpSpPr>
          <a:xfrm>
            <a:off x="2082192" y="1816898"/>
            <a:ext cx="2835576" cy="2575560"/>
            <a:chOff x="924226" y="1377164"/>
            <a:chExt cx="1803231" cy="1494756"/>
          </a:xfrm>
        </p:grpSpPr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2A43B9F-81C5-312D-E8A7-9F19819D90E4}"/>
                </a:ext>
              </a:extLst>
            </p:cNvPr>
            <p:cNvSpPr/>
            <p:nvPr/>
          </p:nvSpPr>
          <p:spPr>
            <a:xfrm>
              <a:off x="924226" y="1377164"/>
              <a:ext cx="26577" cy="26577"/>
            </a:xfrm>
            <a:custGeom>
              <a:avLst/>
              <a:gdLst>
                <a:gd name="connsiteX0" fmla="*/ 13369 w 26577"/>
                <a:gd name="connsiteY0" fmla="*/ 26619 h 26577"/>
                <a:gd name="connsiteX1" fmla="*/ 22766 w 26577"/>
                <a:gd name="connsiteY1" fmla="*/ 22727 h 26577"/>
                <a:gd name="connsiteX2" fmla="*/ 26658 w 26577"/>
                <a:gd name="connsiteY2" fmla="*/ 13331 h 26577"/>
                <a:gd name="connsiteX3" fmla="*/ 22766 w 26577"/>
                <a:gd name="connsiteY3" fmla="*/ 3934 h 26577"/>
                <a:gd name="connsiteX4" fmla="*/ 13369 w 26577"/>
                <a:gd name="connsiteY4" fmla="*/ 42 h 26577"/>
                <a:gd name="connsiteX5" fmla="*/ 3973 w 26577"/>
                <a:gd name="connsiteY5" fmla="*/ 3934 h 26577"/>
                <a:gd name="connsiteX6" fmla="*/ 81 w 26577"/>
                <a:gd name="connsiteY6" fmla="*/ 13331 h 26577"/>
                <a:gd name="connsiteX7" fmla="*/ 3973 w 26577"/>
                <a:gd name="connsiteY7" fmla="*/ 22727 h 26577"/>
                <a:gd name="connsiteX8" fmla="*/ 13369 w 26577"/>
                <a:gd name="connsiteY8" fmla="*/ 26619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3369" y="26619"/>
                  </a:moveTo>
                  <a:cubicBezTo>
                    <a:pt x="16893" y="26619"/>
                    <a:pt x="20274" y="25219"/>
                    <a:pt x="22766" y="22727"/>
                  </a:cubicBezTo>
                  <a:cubicBezTo>
                    <a:pt x="25258" y="20235"/>
                    <a:pt x="26658" y="16855"/>
                    <a:pt x="26658" y="13331"/>
                  </a:cubicBezTo>
                  <a:cubicBezTo>
                    <a:pt x="26658" y="9806"/>
                    <a:pt x="25258" y="6426"/>
                    <a:pt x="22766" y="3934"/>
                  </a:cubicBezTo>
                  <a:cubicBezTo>
                    <a:pt x="20274" y="1442"/>
                    <a:pt x="16893" y="42"/>
                    <a:pt x="13369" y="42"/>
                  </a:cubicBezTo>
                  <a:cubicBezTo>
                    <a:pt x="9845" y="42"/>
                    <a:pt x="6465" y="1442"/>
                    <a:pt x="3973" y="3934"/>
                  </a:cubicBezTo>
                  <a:cubicBezTo>
                    <a:pt x="1481" y="6426"/>
                    <a:pt x="81" y="9806"/>
                    <a:pt x="81" y="13331"/>
                  </a:cubicBezTo>
                  <a:cubicBezTo>
                    <a:pt x="81" y="16855"/>
                    <a:pt x="1481" y="20235"/>
                    <a:pt x="3973" y="22727"/>
                  </a:cubicBezTo>
                  <a:cubicBezTo>
                    <a:pt x="6465" y="25219"/>
                    <a:pt x="9845" y="26619"/>
                    <a:pt x="13369" y="26619"/>
                  </a:cubicBezTo>
                  <a:close/>
                </a:path>
              </a:pathLst>
            </a:custGeom>
            <a:solidFill>
              <a:srgbClr val="1F77B4"/>
            </a:solidFill>
            <a:ln w="4422" cap="flat">
              <a:solidFill>
                <a:srgbClr val="1F77B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B5C6E61F-DD4D-4FD3-6036-5CA93FD10670}"/>
                </a:ext>
              </a:extLst>
            </p:cNvPr>
            <p:cNvSpPr/>
            <p:nvPr/>
          </p:nvSpPr>
          <p:spPr>
            <a:xfrm>
              <a:off x="1121632" y="2140493"/>
              <a:ext cx="26577" cy="26577"/>
            </a:xfrm>
            <a:custGeom>
              <a:avLst/>
              <a:gdLst>
                <a:gd name="connsiteX0" fmla="*/ 13414 w 26577"/>
                <a:gd name="connsiteY0" fmla="*/ 26791 h 26577"/>
                <a:gd name="connsiteX1" fmla="*/ 22810 w 26577"/>
                <a:gd name="connsiteY1" fmla="*/ 22899 h 26577"/>
                <a:gd name="connsiteX2" fmla="*/ 26702 w 26577"/>
                <a:gd name="connsiteY2" fmla="*/ 13503 h 26577"/>
                <a:gd name="connsiteX3" fmla="*/ 22810 w 26577"/>
                <a:gd name="connsiteY3" fmla="*/ 4106 h 26577"/>
                <a:gd name="connsiteX4" fmla="*/ 13414 w 26577"/>
                <a:gd name="connsiteY4" fmla="*/ 214 h 26577"/>
                <a:gd name="connsiteX5" fmla="*/ 4017 w 26577"/>
                <a:gd name="connsiteY5" fmla="*/ 4106 h 26577"/>
                <a:gd name="connsiteX6" fmla="*/ 125 w 26577"/>
                <a:gd name="connsiteY6" fmla="*/ 13503 h 26577"/>
                <a:gd name="connsiteX7" fmla="*/ 4017 w 26577"/>
                <a:gd name="connsiteY7" fmla="*/ 22899 h 26577"/>
                <a:gd name="connsiteX8" fmla="*/ 13414 w 26577"/>
                <a:gd name="connsiteY8" fmla="*/ 26791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3414" y="26791"/>
                  </a:moveTo>
                  <a:cubicBezTo>
                    <a:pt x="16938" y="26791"/>
                    <a:pt x="20318" y="25391"/>
                    <a:pt x="22810" y="22899"/>
                  </a:cubicBezTo>
                  <a:cubicBezTo>
                    <a:pt x="25302" y="20407"/>
                    <a:pt x="26702" y="17027"/>
                    <a:pt x="26702" y="13503"/>
                  </a:cubicBezTo>
                  <a:cubicBezTo>
                    <a:pt x="26702" y="9979"/>
                    <a:pt x="25302" y="6598"/>
                    <a:pt x="22810" y="4106"/>
                  </a:cubicBezTo>
                  <a:cubicBezTo>
                    <a:pt x="20318" y="1615"/>
                    <a:pt x="16938" y="214"/>
                    <a:pt x="13414" y="214"/>
                  </a:cubicBezTo>
                  <a:cubicBezTo>
                    <a:pt x="9890" y="214"/>
                    <a:pt x="6509" y="1615"/>
                    <a:pt x="4017" y="4106"/>
                  </a:cubicBezTo>
                  <a:cubicBezTo>
                    <a:pt x="1525" y="6598"/>
                    <a:pt x="125" y="9979"/>
                    <a:pt x="125" y="13503"/>
                  </a:cubicBezTo>
                  <a:cubicBezTo>
                    <a:pt x="125" y="17027"/>
                    <a:pt x="1525" y="20407"/>
                    <a:pt x="4017" y="22899"/>
                  </a:cubicBezTo>
                  <a:cubicBezTo>
                    <a:pt x="6509" y="25391"/>
                    <a:pt x="9890" y="26791"/>
                    <a:pt x="13414" y="26791"/>
                  </a:cubicBezTo>
                  <a:close/>
                </a:path>
              </a:pathLst>
            </a:custGeom>
            <a:solidFill>
              <a:srgbClr val="1F77B4"/>
            </a:solidFill>
            <a:ln w="4422" cap="flat">
              <a:solidFill>
                <a:srgbClr val="1F77B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DC0BC36E-9D74-CE22-1CE9-A97E2F44EBE7}"/>
                </a:ext>
              </a:extLst>
            </p:cNvPr>
            <p:cNvSpPr/>
            <p:nvPr/>
          </p:nvSpPr>
          <p:spPr>
            <a:xfrm>
              <a:off x="1319037" y="2348485"/>
              <a:ext cx="26577" cy="26577"/>
            </a:xfrm>
            <a:custGeom>
              <a:avLst/>
              <a:gdLst>
                <a:gd name="connsiteX0" fmla="*/ 13458 w 26577"/>
                <a:gd name="connsiteY0" fmla="*/ 26838 h 26577"/>
                <a:gd name="connsiteX1" fmla="*/ 22855 w 26577"/>
                <a:gd name="connsiteY1" fmla="*/ 22946 h 26577"/>
                <a:gd name="connsiteX2" fmla="*/ 26747 w 26577"/>
                <a:gd name="connsiteY2" fmla="*/ 13550 h 26577"/>
                <a:gd name="connsiteX3" fmla="*/ 22855 w 26577"/>
                <a:gd name="connsiteY3" fmla="*/ 4153 h 26577"/>
                <a:gd name="connsiteX4" fmla="*/ 13458 w 26577"/>
                <a:gd name="connsiteY4" fmla="*/ 261 h 26577"/>
                <a:gd name="connsiteX5" fmla="*/ 4062 w 26577"/>
                <a:gd name="connsiteY5" fmla="*/ 4153 h 26577"/>
                <a:gd name="connsiteX6" fmla="*/ 170 w 26577"/>
                <a:gd name="connsiteY6" fmla="*/ 13550 h 26577"/>
                <a:gd name="connsiteX7" fmla="*/ 4062 w 26577"/>
                <a:gd name="connsiteY7" fmla="*/ 22946 h 26577"/>
                <a:gd name="connsiteX8" fmla="*/ 13458 w 26577"/>
                <a:gd name="connsiteY8" fmla="*/ 26838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3458" y="26838"/>
                  </a:moveTo>
                  <a:cubicBezTo>
                    <a:pt x="16982" y="26838"/>
                    <a:pt x="20363" y="25438"/>
                    <a:pt x="22855" y="22946"/>
                  </a:cubicBezTo>
                  <a:cubicBezTo>
                    <a:pt x="25347" y="20454"/>
                    <a:pt x="26747" y="17074"/>
                    <a:pt x="26747" y="13550"/>
                  </a:cubicBezTo>
                  <a:cubicBezTo>
                    <a:pt x="26747" y="10026"/>
                    <a:pt x="25347" y="6645"/>
                    <a:pt x="22855" y="4153"/>
                  </a:cubicBezTo>
                  <a:cubicBezTo>
                    <a:pt x="20363" y="1661"/>
                    <a:pt x="16982" y="261"/>
                    <a:pt x="13458" y="261"/>
                  </a:cubicBezTo>
                  <a:cubicBezTo>
                    <a:pt x="9934" y="261"/>
                    <a:pt x="6554" y="1661"/>
                    <a:pt x="4062" y="4153"/>
                  </a:cubicBezTo>
                  <a:cubicBezTo>
                    <a:pt x="1570" y="6645"/>
                    <a:pt x="170" y="10026"/>
                    <a:pt x="170" y="13550"/>
                  </a:cubicBezTo>
                  <a:cubicBezTo>
                    <a:pt x="170" y="17074"/>
                    <a:pt x="1570" y="20454"/>
                    <a:pt x="4062" y="22946"/>
                  </a:cubicBezTo>
                  <a:cubicBezTo>
                    <a:pt x="6554" y="25438"/>
                    <a:pt x="9934" y="26838"/>
                    <a:pt x="13458" y="26838"/>
                  </a:cubicBezTo>
                  <a:close/>
                </a:path>
              </a:pathLst>
            </a:custGeom>
            <a:solidFill>
              <a:srgbClr val="1F77B4"/>
            </a:solidFill>
            <a:ln w="4422" cap="flat">
              <a:solidFill>
                <a:srgbClr val="1F77B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7FC5C374-0C59-F482-503D-1313B690AB29}"/>
                </a:ext>
              </a:extLst>
            </p:cNvPr>
            <p:cNvSpPr/>
            <p:nvPr/>
          </p:nvSpPr>
          <p:spPr>
            <a:xfrm>
              <a:off x="1516443" y="2422307"/>
              <a:ext cx="26577" cy="26577"/>
            </a:xfrm>
            <a:custGeom>
              <a:avLst/>
              <a:gdLst>
                <a:gd name="connsiteX0" fmla="*/ 13503 w 26577"/>
                <a:gd name="connsiteY0" fmla="*/ 26855 h 26577"/>
                <a:gd name="connsiteX1" fmla="*/ 22899 w 26577"/>
                <a:gd name="connsiteY1" fmla="*/ 22963 h 26577"/>
                <a:gd name="connsiteX2" fmla="*/ 26791 w 26577"/>
                <a:gd name="connsiteY2" fmla="*/ 13566 h 26577"/>
                <a:gd name="connsiteX3" fmla="*/ 22899 w 26577"/>
                <a:gd name="connsiteY3" fmla="*/ 4170 h 26577"/>
                <a:gd name="connsiteX4" fmla="*/ 13503 w 26577"/>
                <a:gd name="connsiteY4" fmla="*/ 278 h 26577"/>
                <a:gd name="connsiteX5" fmla="*/ 4106 w 26577"/>
                <a:gd name="connsiteY5" fmla="*/ 4170 h 26577"/>
                <a:gd name="connsiteX6" fmla="*/ 214 w 26577"/>
                <a:gd name="connsiteY6" fmla="*/ 13566 h 26577"/>
                <a:gd name="connsiteX7" fmla="*/ 4106 w 26577"/>
                <a:gd name="connsiteY7" fmla="*/ 22963 h 26577"/>
                <a:gd name="connsiteX8" fmla="*/ 13503 w 26577"/>
                <a:gd name="connsiteY8" fmla="*/ 26855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3503" y="26855"/>
                  </a:moveTo>
                  <a:cubicBezTo>
                    <a:pt x="17027" y="26855"/>
                    <a:pt x="20407" y="25455"/>
                    <a:pt x="22899" y="22963"/>
                  </a:cubicBezTo>
                  <a:cubicBezTo>
                    <a:pt x="25391" y="20471"/>
                    <a:pt x="26791" y="17091"/>
                    <a:pt x="26791" y="13566"/>
                  </a:cubicBezTo>
                  <a:cubicBezTo>
                    <a:pt x="26791" y="10042"/>
                    <a:pt x="25391" y="6662"/>
                    <a:pt x="22899" y="4170"/>
                  </a:cubicBezTo>
                  <a:cubicBezTo>
                    <a:pt x="20407" y="1678"/>
                    <a:pt x="17027" y="278"/>
                    <a:pt x="13503" y="278"/>
                  </a:cubicBezTo>
                  <a:cubicBezTo>
                    <a:pt x="9979" y="278"/>
                    <a:pt x="6598" y="1678"/>
                    <a:pt x="4106" y="4170"/>
                  </a:cubicBezTo>
                  <a:cubicBezTo>
                    <a:pt x="1615" y="6662"/>
                    <a:pt x="214" y="10042"/>
                    <a:pt x="214" y="13566"/>
                  </a:cubicBezTo>
                  <a:cubicBezTo>
                    <a:pt x="214" y="17091"/>
                    <a:pt x="1615" y="20471"/>
                    <a:pt x="4106" y="22963"/>
                  </a:cubicBezTo>
                  <a:cubicBezTo>
                    <a:pt x="6598" y="25455"/>
                    <a:pt x="9979" y="26855"/>
                    <a:pt x="13503" y="26855"/>
                  </a:cubicBezTo>
                  <a:close/>
                </a:path>
              </a:pathLst>
            </a:custGeom>
            <a:solidFill>
              <a:srgbClr val="1F77B4"/>
            </a:solidFill>
            <a:ln w="4422" cap="flat">
              <a:solidFill>
                <a:srgbClr val="1F77B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7F672A22-158C-5415-2A82-2D6D1BDCF8AA}"/>
                </a:ext>
              </a:extLst>
            </p:cNvPr>
            <p:cNvSpPr/>
            <p:nvPr/>
          </p:nvSpPr>
          <p:spPr>
            <a:xfrm>
              <a:off x="1713848" y="2551091"/>
              <a:ext cx="26577" cy="26577"/>
            </a:xfrm>
            <a:custGeom>
              <a:avLst/>
              <a:gdLst>
                <a:gd name="connsiteX0" fmla="*/ 13547 w 26577"/>
                <a:gd name="connsiteY0" fmla="*/ 26884 h 26577"/>
                <a:gd name="connsiteX1" fmla="*/ 22944 w 26577"/>
                <a:gd name="connsiteY1" fmla="*/ 22992 h 26577"/>
                <a:gd name="connsiteX2" fmla="*/ 26836 w 26577"/>
                <a:gd name="connsiteY2" fmla="*/ 13596 h 26577"/>
                <a:gd name="connsiteX3" fmla="*/ 22944 w 26577"/>
                <a:gd name="connsiteY3" fmla="*/ 4199 h 26577"/>
                <a:gd name="connsiteX4" fmla="*/ 13547 w 26577"/>
                <a:gd name="connsiteY4" fmla="*/ 307 h 26577"/>
                <a:gd name="connsiteX5" fmla="*/ 4151 w 26577"/>
                <a:gd name="connsiteY5" fmla="*/ 4199 h 26577"/>
                <a:gd name="connsiteX6" fmla="*/ 259 w 26577"/>
                <a:gd name="connsiteY6" fmla="*/ 13596 h 26577"/>
                <a:gd name="connsiteX7" fmla="*/ 4151 w 26577"/>
                <a:gd name="connsiteY7" fmla="*/ 22992 h 26577"/>
                <a:gd name="connsiteX8" fmla="*/ 13547 w 26577"/>
                <a:gd name="connsiteY8" fmla="*/ 26884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3547" y="26884"/>
                  </a:moveTo>
                  <a:cubicBezTo>
                    <a:pt x="17072" y="26884"/>
                    <a:pt x="20452" y="25484"/>
                    <a:pt x="22944" y="22992"/>
                  </a:cubicBezTo>
                  <a:cubicBezTo>
                    <a:pt x="25436" y="20500"/>
                    <a:pt x="26836" y="17120"/>
                    <a:pt x="26836" y="13596"/>
                  </a:cubicBezTo>
                  <a:cubicBezTo>
                    <a:pt x="26836" y="10071"/>
                    <a:pt x="25436" y="6691"/>
                    <a:pt x="22944" y="4199"/>
                  </a:cubicBezTo>
                  <a:cubicBezTo>
                    <a:pt x="20452" y="1707"/>
                    <a:pt x="17072" y="307"/>
                    <a:pt x="13547" y="307"/>
                  </a:cubicBezTo>
                  <a:cubicBezTo>
                    <a:pt x="10023" y="307"/>
                    <a:pt x="6643" y="1707"/>
                    <a:pt x="4151" y="4199"/>
                  </a:cubicBezTo>
                  <a:cubicBezTo>
                    <a:pt x="1659" y="6691"/>
                    <a:pt x="259" y="10071"/>
                    <a:pt x="259" y="13596"/>
                  </a:cubicBezTo>
                  <a:cubicBezTo>
                    <a:pt x="259" y="17120"/>
                    <a:pt x="1659" y="20500"/>
                    <a:pt x="4151" y="22992"/>
                  </a:cubicBezTo>
                  <a:cubicBezTo>
                    <a:pt x="6643" y="25484"/>
                    <a:pt x="10023" y="26884"/>
                    <a:pt x="13547" y="26884"/>
                  </a:cubicBezTo>
                  <a:close/>
                </a:path>
              </a:pathLst>
            </a:custGeom>
            <a:solidFill>
              <a:srgbClr val="1F77B4"/>
            </a:solidFill>
            <a:ln w="4422" cap="flat">
              <a:solidFill>
                <a:srgbClr val="1F77B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2A0193C0-3E69-649C-44D0-C0EB7508D7A5}"/>
                </a:ext>
              </a:extLst>
            </p:cNvPr>
            <p:cNvSpPr/>
            <p:nvPr/>
          </p:nvSpPr>
          <p:spPr>
            <a:xfrm>
              <a:off x="1911258" y="2619101"/>
              <a:ext cx="26577" cy="26577"/>
            </a:xfrm>
            <a:custGeom>
              <a:avLst/>
              <a:gdLst>
                <a:gd name="connsiteX0" fmla="*/ 13592 w 26577"/>
                <a:gd name="connsiteY0" fmla="*/ 26899 h 26577"/>
                <a:gd name="connsiteX1" fmla="*/ 22988 w 26577"/>
                <a:gd name="connsiteY1" fmla="*/ 23007 h 26577"/>
                <a:gd name="connsiteX2" fmla="*/ 26881 w 26577"/>
                <a:gd name="connsiteY2" fmla="*/ 13611 h 26577"/>
                <a:gd name="connsiteX3" fmla="*/ 22988 w 26577"/>
                <a:gd name="connsiteY3" fmla="*/ 4215 h 26577"/>
                <a:gd name="connsiteX4" fmla="*/ 13592 w 26577"/>
                <a:gd name="connsiteY4" fmla="*/ 322 h 26577"/>
                <a:gd name="connsiteX5" fmla="*/ 4196 w 26577"/>
                <a:gd name="connsiteY5" fmla="*/ 4215 h 26577"/>
                <a:gd name="connsiteX6" fmla="*/ 303 w 26577"/>
                <a:gd name="connsiteY6" fmla="*/ 13611 h 26577"/>
                <a:gd name="connsiteX7" fmla="*/ 4196 w 26577"/>
                <a:gd name="connsiteY7" fmla="*/ 23007 h 26577"/>
                <a:gd name="connsiteX8" fmla="*/ 13592 w 26577"/>
                <a:gd name="connsiteY8" fmla="*/ 26899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3592" y="26899"/>
                  </a:moveTo>
                  <a:cubicBezTo>
                    <a:pt x="17116" y="26899"/>
                    <a:pt x="20496" y="25499"/>
                    <a:pt x="22988" y="23007"/>
                  </a:cubicBezTo>
                  <a:cubicBezTo>
                    <a:pt x="25480" y="20515"/>
                    <a:pt x="26881" y="17135"/>
                    <a:pt x="26881" y="13611"/>
                  </a:cubicBezTo>
                  <a:cubicBezTo>
                    <a:pt x="26881" y="10087"/>
                    <a:pt x="25480" y="6706"/>
                    <a:pt x="22988" y="4215"/>
                  </a:cubicBezTo>
                  <a:cubicBezTo>
                    <a:pt x="20496" y="1723"/>
                    <a:pt x="17116" y="322"/>
                    <a:pt x="13592" y="322"/>
                  </a:cubicBezTo>
                  <a:cubicBezTo>
                    <a:pt x="10068" y="322"/>
                    <a:pt x="6688" y="1723"/>
                    <a:pt x="4196" y="4215"/>
                  </a:cubicBezTo>
                  <a:cubicBezTo>
                    <a:pt x="1704" y="6706"/>
                    <a:pt x="303" y="10087"/>
                    <a:pt x="303" y="13611"/>
                  </a:cubicBezTo>
                  <a:cubicBezTo>
                    <a:pt x="303" y="17135"/>
                    <a:pt x="1704" y="20515"/>
                    <a:pt x="4196" y="23007"/>
                  </a:cubicBezTo>
                  <a:cubicBezTo>
                    <a:pt x="6688" y="25499"/>
                    <a:pt x="10068" y="26899"/>
                    <a:pt x="13592" y="26899"/>
                  </a:cubicBezTo>
                  <a:close/>
                </a:path>
              </a:pathLst>
            </a:custGeom>
            <a:solidFill>
              <a:srgbClr val="1F77B4"/>
            </a:solidFill>
            <a:ln w="4422" cap="flat">
              <a:solidFill>
                <a:srgbClr val="1F77B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F19D0CA7-A725-644A-B4AC-0E85ED7AA228}"/>
                </a:ext>
              </a:extLst>
            </p:cNvPr>
            <p:cNvSpPr/>
            <p:nvPr/>
          </p:nvSpPr>
          <p:spPr>
            <a:xfrm>
              <a:off x="2108663" y="2696175"/>
              <a:ext cx="26577" cy="26577"/>
            </a:xfrm>
            <a:custGeom>
              <a:avLst/>
              <a:gdLst>
                <a:gd name="connsiteX0" fmla="*/ 13637 w 26577"/>
                <a:gd name="connsiteY0" fmla="*/ 26917 h 26577"/>
                <a:gd name="connsiteX1" fmla="*/ 23033 w 26577"/>
                <a:gd name="connsiteY1" fmla="*/ 23025 h 26577"/>
                <a:gd name="connsiteX2" fmla="*/ 26925 w 26577"/>
                <a:gd name="connsiteY2" fmla="*/ 13628 h 26577"/>
                <a:gd name="connsiteX3" fmla="*/ 23033 w 26577"/>
                <a:gd name="connsiteY3" fmla="*/ 4232 h 26577"/>
                <a:gd name="connsiteX4" fmla="*/ 13637 w 26577"/>
                <a:gd name="connsiteY4" fmla="*/ 340 h 26577"/>
                <a:gd name="connsiteX5" fmla="*/ 4240 w 26577"/>
                <a:gd name="connsiteY5" fmla="*/ 4232 h 26577"/>
                <a:gd name="connsiteX6" fmla="*/ 348 w 26577"/>
                <a:gd name="connsiteY6" fmla="*/ 13628 h 26577"/>
                <a:gd name="connsiteX7" fmla="*/ 4240 w 26577"/>
                <a:gd name="connsiteY7" fmla="*/ 23025 h 26577"/>
                <a:gd name="connsiteX8" fmla="*/ 13637 w 26577"/>
                <a:gd name="connsiteY8" fmla="*/ 26917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3637" y="26917"/>
                  </a:moveTo>
                  <a:cubicBezTo>
                    <a:pt x="17161" y="26917"/>
                    <a:pt x="20541" y="25517"/>
                    <a:pt x="23033" y="23025"/>
                  </a:cubicBezTo>
                  <a:cubicBezTo>
                    <a:pt x="25525" y="20533"/>
                    <a:pt x="26925" y="17152"/>
                    <a:pt x="26925" y="13628"/>
                  </a:cubicBezTo>
                  <a:cubicBezTo>
                    <a:pt x="26925" y="10104"/>
                    <a:pt x="25525" y="6724"/>
                    <a:pt x="23033" y="4232"/>
                  </a:cubicBezTo>
                  <a:cubicBezTo>
                    <a:pt x="20541" y="1740"/>
                    <a:pt x="17161" y="340"/>
                    <a:pt x="13637" y="340"/>
                  </a:cubicBezTo>
                  <a:cubicBezTo>
                    <a:pt x="10112" y="340"/>
                    <a:pt x="6732" y="1740"/>
                    <a:pt x="4240" y="4232"/>
                  </a:cubicBezTo>
                  <a:cubicBezTo>
                    <a:pt x="1748" y="6724"/>
                    <a:pt x="348" y="10104"/>
                    <a:pt x="348" y="13628"/>
                  </a:cubicBezTo>
                  <a:cubicBezTo>
                    <a:pt x="348" y="17152"/>
                    <a:pt x="1748" y="20533"/>
                    <a:pt x="4240" y="23025"/>
                  </a:cubicBezTo>
                  <a:cubicBezTo>
                    <a:pt x="6732" y="25517"/>
                    <a:pt x="10112" y="26917"/>
                    <a:pt x="13637" y="26917"/>
                  </a:cubicBezTo>
                  <a:close/>
                </a:path>
              </a:pathLst>
            </a:custGeom>
            <a:solidFill>
              <a:srgbClr val="1F77B4"/>
            </a:solidFill>
            <a:ln w="4422" cap="flat">
              <a:solidFill>
                <a:srgbClr val="1F77B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029CFCA4-3566-C6F0-3CBC-307A74BFD2AA}"/>
                </a:ext>
              </a:extLst>
            </p:cNvPr>
            <p:cNvSpPr/>
            <p:nvPr/>
          </p:nvSpPr>
          <p:spPr>
            <a:xfrm>
              <a:off x="2306069" y="2731411"/>
              <a:ext cx="26577" cy="26577"/>
            </a:xfrm>
            <a:custGeom>
              <a:avLst/>
              <a:gdLst>
                <a:gd name="connsiteX0" fmla="*/ 13681 w 26577"/>
                <a:gd name="connsiteY0" fmla="*/ 26925 h 26577"/>
                <a:gd name="connsiteX1" fmla="*/ 23078 w 26577"/>
                <a:gd name="connsiteY1" fmla="*/ 23033 h 26577"/>
                <a:gd name="connsiteX2" fmla="*/ 26970 w 26577"/>
                <a:gd name="connsiteY2" fmla="*/ 13636 h 26577"/>
                <a:gd name="connsiteX3" fmla="*/ 23078 w 26577"/>
                <a:gd name="connsiteY3" fmla="*/ 4240 h 26577"/>
                <a:gd name="connsiteX4" fmla="*/ 13681 w 26577"/>
                <a:gd name="connsiteY4" fmla="*/ 348 h 26577"/>
                <a:gd name="connsiteX5" fmla="*/ 4285 w 26577"/>
                <a:gd name="connsiteY5" fmla="*/ 4240 h 26577"/>
                <a:gd name="connsiteX6" fmla="*/ 393 w 26577"/>
                <a:gd name="connsiteY6" fmla="*/ 13636 h 26577"/>
                <a:gd name="connsiteX7" fmla="*/ 4285 w 26577"/>
                <a:gd name="connsiteY7" fmla="*/ 23033 h 26577"/>
                <a:gd name="connsiteX8" fmla="*/ 13681 w 26577"/>
                <a:gd name="connsiteY8" fmla="*/ 26925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3681" y="26925"/>
                  </a:moveTo>
                  <a:cubicBezTo>
                    <a:pt x="17205" y="26925"/>
                    <a:pt x="20586" y="25525"/>
                    <a:pt x="23078" y="23033"/>
                  </a:cubicBezTo>
                  <a:cubicBezTo>
                    <a:pt x="25569" y="20541"/>
                    <a:pt x="26970" y="17160"/>
                    <a:pt x="26970" y="13636"/>
                  </a:cubicBezTo>
                  <a:cubicBezTo>
                    <a:pt x="26970" y="10112"/>
                    <a:pt x="25569" y="6732"/>
                    <a:pt x="23078" y="4240"/>
                  </a:cubicBezTo>
                  <a:cubicBezTo>
                    <a:pt x="20586" y="1748"/>
                    <a:pt x="17205" y="348"/>
                    <a:pt x="13681" y="348"/>
                  </a:cubicBezTo>
                  <a:cubicBezTo>
                    <a:pt x="10157" y="348"/>
                    <a:pt x="6777" y="1748"/>
                    <a:pt x="4285" y="4240"/>
                  </a:cubicBezTo>
                  <a:cubicBezTo>
                    <a:pt x="1793" y="6732"/>
                    <a:pt x="393" y="10112"/>
                    <a:pt x="393" y="13636"/>
                  </a:cubicBezTo>
                  <a:cubicBezTo>
                    <a:pt x="393" y="17160"/>
                    <a:pt x="1793" y="20541"/>
                    <a:pt x="4285" y="23033"/>
                  </a:cubicBezTo>
                  <a:cubicBezTo>
                    <a:pt x="6777" y="25525"/>
                    <a:pt x="10157" y="26925"/>
                    <a:pt x="13681" y="26925"/>
                  </a:cubicBezTo>
                  <a:close/>
                </a:path>
              </a:pathLst>
            </a:custGeom>
            <a:solidFill>
              <a:srgbClr val="1F77B4"/>
            </a:solidFill>
            <a:ln w="4422" cap="flat">
              <a:solidFill>
                <a:srgbClr val="1F77B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931A23ED-AF8D-00F7-4F63-257E26DCB485}"/>
                </a:ext>
              </a:extLst>
            </p:cNvPr>
            <p:cNvSpPr/>
            <p:nvPr/>
          </p:nvSpPr>
          <p:spPr>
            <a:xfrm>
              <a:off x="2503474" y="2781642"/>
              <a:ext cx="26577" cy="26577"/>
            </a:xfrm>
            <a:custGeom>
              <a:avLst/>
              <a:gdLst>
                <a:gd name="connsiteX0" fmla="*/ 13726 w 26577"/>
                <a:gd name="connsiteY0" fmla="*/ 26936 h 26577"/>
                <a:gd name="connsiteX1" fmla="*/ 23122 w 26577"/>
                <a:gd name="connsiteY1" fmla="*/ 23044 h 26577"/>
                <a:gd name="connsiteX2" fmla="*/ 27014 w 26577"/>
                <a:gd name="connsiteY2" fmla="*/ 13648 h 26577"/>
                <a:gd name="connsiteX3" fmla="*/ 23122 w 26577"/>
                <a:gd name="connsiteY3" fmla="*/ 4251 h 26577"/>
                <a:gd name="connsiteX4" fmla="*/ 13726 w 26577"/>
                <a:gd name="connsiteY4" fmla="*/ 359 h 26577"/>
                <a:gd name="connsiteX5" fmla="*/ 4329 w 26577"/>
                <a:gd name="connsiteY5" fmla="*/ 4251 h 26577"/>
                <a:gd name="connsiteX6" fmla="*/ 437 w 26577"/>
                <a:gd name="connsiteY6" fmla="*/ 13648 h 26577"/>
                <a:gd name="connsiteX7" fmla="*/ 4329 w 26577"/>
                <a:gd name="connsiteY7" fmla="*/ 23044 h 26577"/>
                <a:gd name="connsiteX8" fmla="*/ 13726 w 26577"/>
                <a:gd name="connsiteY8" fmla="*/ 26936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3726" y="26936"/>
                  </a:moveTo>
                  <a:cubicBezTo>
                    <a:pt x="17250" y="26936"/>
                    <a:pt x="20630" y="25536"/>
                    <a:pt x="23122" y="23044"/>
                  </a:cubicBezTo>
                  <a:cubicBezTo>
                    <a:pt x="25614" y="20552"/>
                    <a:pt x="27014" y="17172"/>
                    <a:pt x="27014" y="13648"/>
                  </a:cubicBezTo>
                  <a:cubicBezTo>
                    <a:pt x="27014" y="10123"/>
                    <a:pt x="25614" y="6743"/>
                    <a:pt x="23122" y="4251"/>
                  </a:cubicBezTo>
                  <a:cubicBezTo>
                    <a:pt x="20630" y="1759"/>
                    <a:pt x="17250" y="359"/>
                    <a:pt x="13726" y="359"/>
                  </a:cubicBezTo>
                  <a:cubicBezTo>
                    <a:pt x="10202" y="359"/>
                    <a:pt x="6821" y="1759"/>
                    <a:pt x="4329" y="4251"/>
                  </a:cubicBezTo>
                  <a:cubicBezTo>
                    <a:pt x="1837" y="6743"/>
                    <a:pt x="437" y="10123"/>
                    <a:pt x="437" y="13648"/>
                  </a:cubicBezTo>
                  <a:cubicBezTo>
                    <a:pt x="437" y="17172"/>
                    <a:pt x="1837" y="20552"/>
                    <a:pt x="4329" y="23044"/>
                  </a:cubicBezTo>
                  <a:cubicBezTo>
                    <a:pt x="6821" y="25536"/>
                    <a:pt x="10202" y="26936"/>
                    <a:pt x="13726" y="26936"/>
                  </a:cubicBezTo>
                  <a:close/>
                </a:path>
              </a:pathLst>
            </a:custGeom>
            <a:solidFill>
              <a:srgbClr val="1F77B4"/>
            </a:solidFill>
            <a:ln w="4422" cap="flat">
              <a:solidFill>
                <a:srgbClr val="1F77B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C95F3EB8-0C38-1B08-A437-B885A33D70CF}"/>
                </a:ext>
              </a:extLst>
            </p:cNvPr>
            <p:cNvSpPr/>
            <p:nvPr/>
          </p:nvSpPr>
          <p:spPr>
            <a:xfrm>
              <a:off x="2700880" y="2845343"/>
              <a:ext cx="26577" cy="26577"/>
            </a:xfrm>
            <a:custGeom>
              <a:avLst/>
              <a:gdLst>
                <a:gd name="connsiteX0" fmla="*/ 13770 w 26577"/>
                <a:gd name="connsiteY0" fmla="*/ 26951 h 26577"/>
                <a:gd name="connsiteX1" fmla="*/ 23167 w 26577"/>
                <a:gd name="connsiteY1" fmla="*/ 23058 h 26577"/>
                <a:gd name="connsiteX2" fmla="*/ 27059 w 26577"/>
                <a:gd name="connsiteY2" fmla="*/ 13662 h 26577"/>
                <a:gd name="connsiteX3" fmla="*/ 23167 w 26577"/>
                <a:gd name="connsiteY3" fmla="*/ 4266 h 26577"/>
                <a:gd name="connsiteX4" fmla="*/ 13770 w 26577"/>
                <a:gd name="connsiteY4" fmla="*/ 373 h 26577"/>
                <a:gd name="connsiteX5" fmla="*/ 4374 w 26577"/>
                <a:gd name="connsiteY5" fmla="*/ 4266 h 26577"/>
                <a:gd name="connsiteX6" fmla="*/ 482 w 26577"/>
                <a:gd name="connsiteY6" fmla="*/ 13662 h 26577"/>
                <a:gd name="connsiteX7" fmla="*/ 4374 w 26577"/>
                <a:gd name="connsiteY7" fmla="*/ 23058 h 26577"/>
                <a:gd name="connsiteX8" fmla="*/ 13770 w 26577"/>
                <a:gd name="connsiteY8" fmla="*/ 26951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3770" y="26951"/>
                  </a:moveTo>
                  <a:cubicBezTo>
                    <a:pt x="17294" y="26951"/>
                    <a:pt x="20675" y="25550"/>
                    <a:pt x="23167" y="23058"/>
                  </a:cubicBezTo>
                  <a:cubicBezTo>
                    <a:pt x="25659" y="20566"/>
                    <a:pt x="27059" y="17186"/>
                    <a:pt x="27059" y="13662"/>
                  </a:cubicBezTo>
                  <a:cubicBezTo>
                    <a:pt x="27059" y="10138"/>
                    <a:pt x="25659" y="6758"/>
                    <a:pt x="23167" y="4266"/>
                  </a:cubicBezTo>
                  <a:cubicBezTo>
                    <a:pt x="20675" y="1774"/>
                    <a:pt x="17294" y="373"/>
                    <a:pt x="13770" y="373"/>
                  </a:cubicBezTo>
                  <a:cubicBezTo>
                    <a:pt x="10246" y="373"/>
                    <a:pt x="6866" y="1774"/>
                    <a:pt x="4374" y="4266"/>
                  </a:cubicBezTo>
                  <a:cubicBezTo>
                    <a:pt x="1882" y="6758"/>
                    <a:pt x="482" y="10138"/>
                    <a:pt x="482" y="13662"/>
                  </a:cubicBezTo>
                  <a:cubicBezTo>
                    <a:pt x="482" y="17186"/>
                    <a:pt x="1882" y="20566"/>
                    <a:pt x="4374" y="23058"/>
                  </a:cubicBezTo>
                  <a:cubicBezTo>
                    <a:pt x="6866" y="25550"/>
                    <a:pt x="10246" y="26951"/>
                    <a:pt x="13770" y="26951"/>
                  </a:cubicBezTo>
                  <a:close/>
                </a:path>
              </a:pathLst>
            </a:custGeom>
            <a:solidFill>
              <a:srgbClr val="1F77B4"/>
            </a:solidFill>
            <a:ln w="4422" cap="flat">
              <a:solidFill>
                <a:srgbClr val="1F77B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462" name="Freeform: Shape 461">
            <a:extLst>
              <a:ext uri="{FF2B5EF4-FFF2-40B4-BE49-F238E27FC236}">
                <a16:creationId xmlns:a16="http://schemas.microsoft.com/office/drawing/2014/main" id="{21C697E4-C0EE-95B1-D0B5-29A219D0D975}"/>
              </a:ext>
            </a:extLst>
          </p:cNvPr>
          <p:cNvSpPr/>
          <p:nvPr/>
        </p:nvSpPr>
        <p:spPr>
          <a:xfrm>
            <a:off x="2103087" y="3062601"/>
            <a:ext cx="2793782" cy="1204356"/>
          </a:xfrm>
          <a:custGeom>
            <a:avLst/>
            <a:gdLst>
              <a:gd name="connsiteX0" fmla="*/ 0 w 1776653"/>
              <a:gd name="connsiteY0" fmla="*/ 0 h 698962"/>
              <a:gd name="connsiteX1" fmla="*/ 197406 w 1776653"/>
              <a:gd name="connsiteY1" fmla="*/ 277619 h 698962"/>
              <a:gd name="connsiteX2" fmla="*/ 394812 w 1776653"/>
              <a:gd name="connsiteY2" fmla="*/ 431150 h 698962"/>
              <a:gd name="connsiteX3" fmla="*/ 592217 w 1776653"/>
              <a:gd name="connsiteY3" fmla="*/ 530828 h 698962"/>
              <a:gd name="connsiteX4" fmla="*/ 789623 w 1776653"/>
              <a:gd name="connsiteY4" fmla="*/ 581324 h 698962"/>
              <a:gd name="connsiteX5" fmla="*/ 987032 w 1776653"/>
              <a:gd name="connsiteY5" fmla="*/ 676514 h 698962"/>
              <a:gd name="connsiteX6" fmla="*/ 1184438 w 1776653"/>
              <a:gd name="connsiteY6" fmla="*/ 651049 h 698962"/>
              <a:gd name="connsiteX7" fmla="*/ 1381843 w 1776653"/>
              <a:gd name="connsiteY7" fmla="*/ 698963 h 698962"/>
              <a:gd name="connsiteX8" fmla="*/ 1579249 w 1776653"/>
              <a:gd name="connsiteY8" fmla="*/ 656648 h 698962"/>
              <a:gd name="connsiteX9" fmla="*/ 1776654 w 1776653"/>
              <a:gd name="connsiteY9" fmla="*/ 500233 h 69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6653" h="698962">
                <a:moveTo>
                  <a:pt x="0" y="0"/>
                </a:moveTo>
                <a:lnTo>
                  <a:pt x="197406" y="277619"/>
                </a:lnTo>
                <a:lnTo>
                  <a:pt x="394812" y="431150"/>
                </a:lnTo>
                <a:lnTo>
                  <a:pt x="592217" y="530828"/>
                </a:lnTo>
                <a:lnTo>
                  <a:pt x="789623" y="581324"/>
                </a:lnTo>
                <a:lnTo>
                  <a:pt x="987032" y="676514"/>
                </a:lnTo>
                <a:lnTo>
                  <a:pt x="1184438" y="651049"/>
                </a:lnTo>
                <a:lnTo>
                  <a:pt x="1381843" y="698963"/>
                </a:lnTo>
                <a:lnTo>
                  <a:pt x="1579249" y="656648"/>
                </a:lnTo>
                <a:lnTo>
                  <a:pt x="1776654" y="500233"/>
                </a:lnTo>
              </a:path>
            </a:pathLst>
          </a:custGeom>
          <a:noFill/>
          <a:ln w="6633" cap="sq">
            <a:solidFill>
              <a:srgbClr val="FF7F0E"/>
            </a:solidFill>
            <a:prstDash val="solid"/>
            <a:round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463" name="Graphic 9">
            <a:extLst>
              <a:ext uri="{FF2B5EF4-FFF2-40B4-BE49-F238E27FC236}">
                <a16:creationId xmlns:a16="http://schemas.microsoft.com/office/drawing/2014/main" id="{6C5F20EB-3F04-2028-C2F1-9DD78A805132}"/>
              </a:ext>
            </a:extLst>
          </p:cNvPr>
          <p:cNvGrpSpPr/>
          <p:nvPr/>
        </p:nvGrpSpPr>
        <p:grpSpPr>
          <a:xfrm>
            <a:off x="2082192" y="3039705"/>
            <a:ext cx="2835576" cy="1250150"/>
            <a:chOff x="924226" y="2086834"/>
            <a:chExt cx="1803231" cy="725539"/>
          </a:xfrm>
        </p:grpSpPr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E61C8F2C-5C63-D382-7442-0E7CAF15FDAD}"/>
                </a:ext>
              </a:extLst>
            </p:cNvPr>
            <p:cNvSpPr/>
            <p:nvPr/>
          </p:nvSpPr>
          <p:spPr>
            <a:xfrm>
              <a:off x="924226" y="2086834"/>
              <a:ext cx="26577" cy="26577"/>
            </a:xfrm>
            <a:custGeom>
              <a:avLst/>
              <a:gdLst>
                <a:gd name="connsiteX0" fmla="*/ 13369 w 26577"/>
                <a:gd name="connsiteY0" fmla="*/ 26779 h 26577"/>
                <a:gd name="connsiteX1" fmla="*/ 22766 w 26577"/>
                <a:gd name="connsiteY1" fmla="*/ 22887 h 26577"/>
                <a:gd name="connsiteX2" fmla="*/ 26658 w 26577"/>
                <a:gd name="connsiteY2" fmla="*/ 13491 h 26577"/>
                <a:gd name="connsiteX3" fmla="*/ 22766 w 26577"/>
                <a:gd name="connsiteY3" fmla="*/ 4094 h 26577"/>
                <a:gd name="connsiteX4" fmla="*/ 13369 w 26577"/>
                <a:gd name="connsiteY4" fmla="*/ 202 h 26577"/>
                <a:gd name="connsiteX5" fmla="*/ 3973 w 26577"/>
                <a:gd name="connsiteY5" fmla="*/ 4094 h 26577"/>
                <a:gd name="connsiteX6" fmla="*/ 81 w 26577"/>
                <a:gd name="connsiteY6" fmla="*/ 13491 h 26577"/>
                <a:gd name="connsiteX7" fmla="*/ 3973 w 26577"/>
                <a:gd name="connsiteY7" fmla="*/ 22887 h 26577"/>
                <a:gd name="connsiteX8" fmla="*/ 13369 w 26577"/>
                <a:gd name="connsiteY8" fmla="*/ 26779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3369" y="26779"/>
                  </a:moveTo>
                  <a:cubicBezTo>
                    <a:pt x="16893" y="26779"/>
                    <a:pt x="20274" y="25379"/>
                    <a:pt x="22766" y="22887"/>
                  </a:cubicBezTo>
                  <a:cubicBezTo>
                    <a:pt x="25258" y="20395"/>
                    <a:pt x="26658" y="17015"/>
                    <a:pt x="26658" y="13491"/>
                  </a:cubicBezTo>
                  <a:cubicBezTo>
                    <a:pt x="26658" y="9967"/>
                    <a:pt x="25258" y="6586"/>
                    <a:pt x="22766" y="4094"/>
                  </a:cubicBezTo>
                  <a:cubicBezTo>
                    <a:pt x="20274" y="1602"/>
                    <a:pt x="16893" y="202"/>
                    <a:pt x="13369" y="202"/>
                  </a:cubicBezTo>
                  <a:cubicBezTo>
                    <a:pt x="9845" y="202"/>
                    <a:pt x="6465" y="1602"/>
                    <a:pt x="3973" y="4094"/>
                  </a:cubicBezTo>
                  <a:cubicBezTo>
                    <a:pt x="1481" y="6586"/>
                    <a:pt x="81" y="9967"/>
                    <a:pt x="81" y="13491"/>
                  </a:cubicBezTo>
                  <a:cubicBezTo>
                    <a:pt x="81" y="17015"/>
                    <a:pt x="1481" y="20395"/>
                    <a:pt x="3973" y="22887"/>
                  </a:cubicBezTo>
                  <a:cubicBezTo>
                    <a:pt x="6465" y="25379"/>
                    <a:pt x="9845" y="26779"/>
                    <a:pt x="13369" y="26779"/>
                  </a:cubicBezTo>
                  <a:close/>
                </a:path>
              </a:pathLst>
            </a:custGeom>
            <a:solidFill>
              <a:srgbClr val="FF7F0E"/>
            </a:solidFill>
            <a:ln w="4422" cap="flat">
              <a:solidFill>
                <a:srgbClr val="FF7F0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F433538F-0DF9-9AA0-8459-A7F35D1C58FD}"/>
                </a:ext>
              </a:extLst>
            </p:cNvPr>
            <p:cNvSpPr/>
            <p:nvPr/>
          </p:nvSpPr>
          <p:spPr>
            <a:xfrm>
              <a:off x="1121632" y="2364453"/>
              <a:ext cx="26577" cy="26577"/>
            </a:xfrm>
            <a:custGeom>
              <a:avLst/>
              <a:gdLst>
                <a:gd name="connsiteX0" fmla="*/ 13414 w 26577"/>
                <a:gd name="connsiteY0" fmla="*/ 26842 h 26577"/>
                <a:gd name="connsiteX1" fmla="*/ 22810 w 26577"/>
                <a:gd name="connsiteY1" fmla="*/ 22950 h 26577"/>
                <a:gd name="connsiteX2" fmla="*/ 26702 w 26577"/>
                <a:gd name="connsiteY2" fmla="*/ 13553 h 26577"/>
                <a:gd name="connsiteX3" fmla="*/ 22810 w 26577"/>
                <a:gd name="connsiteY3" fmla="*/ 4157 h 26577"/>
                <a:gd name="connsiteX4" fmla="*/ 13414 w 26577"/>
                <a:gd name="connsiteY4" fmla="*/ 265 h 26577"/>
                <a:gd name="connsiteX5" fmla="*/ 4017 w 26577"/>
                <a:gd name="connsiteY5" fmla="*/ 4157 h 26577"/>
                <a:gd name="connsiteX6" fmla="*/ 125 w 26577"/>
                <a:gd name="connsiteY6" fmla="*/ 13553 h 26577"/>
                <a:gd name="connsiteX7" fmla="*/ 4017 w 26577"/>
                <a:gd name="connsiteY7" fmla="*/ 22950 h 26577"/>
                <a:gd name="connsiteX8" fmla="*/ 13414 w 26577"/>
                <a:gd name="connsiteY8" fmla="*/ 26842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3414" y="26842"/>
                  </a:moveTo>
                  <a:cubicBezTo>
                    <a:pt x="16938" y="26842"/>
                    <a:pt x="20318" y="25442"/>
                    <a:pt x="22810" y="22950"/>
                  </a:cubicBezTo>
                  <a:cubicBezTo>
                    <a:pt x="25302" y="20458"/>
                    <a:pt x="26702" y="17078"/>
                    <a:pt x="26702" y="13553"/>
                  </a:cubicBezTo>
                  <a:cubicBezTo>
                    <a:pt x="26702" y="10029"/>
                    <a:pt x="25302" y="6649"/>
                    <a:pt x="22810" y="4157"/>
                  </a:cubicBezTo>
                  <a:cubicBezTo>
                    <a:pt x="20318" y="1665"/>
                    <a:pt x="16938" y="265"/>
                    <a:pt x="13414" y="265"/>
                  </a:cubicBezTo>
                  <a:cubicBezTo>
                    <a:pt x="9890" y="265"/>
                    <a:pt x="6509" y="1665"/>
                    <a:pt x="4017" y="4157"/>
                  </a:cubicBezTo>
                  <a:cubicBezTo>
                    <a:pt x="1525" y="6649"/>
                    <a:pt x="125" y="10029"/>
                    <a:pt x="125" y="13553"/>
                  </a:cubicBezTo>
                  <a:cubicBezTo>
                    <a:pt x="125" y="17078"/>
                    <a:pt x="1525" y="20458"/>
                    <a:pt x="4017" y="22950"/>
                  </a:cubicBezTo>
                  <a:cubicBezTo>
                    <a:pt x="6509" y="25442"/>
                    <a:pt x="9890" y="26842"/>
                    <a:pt x="13414" y="26842"/>
                  </a:cubicBezTo>
                  <a:close/>
                </a:path>
              </a:pathLst>
            </a:custGeom>
            <a:solidFill>
              <a:srgbClr val="FF7F0E"/>
            </a:solidFill>
            <a:ln w="4422" cap="flat">
              <a:solidFill>
                <a:srgbClr val="FF7F0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BBE4B7F-85B6-2E0B-09E2-319492170A4E}"/>
                </a:ext>
              </a:extLst>
            </p:cNvPr>
            <p:cNvSpPr/>
            <p:nvPr/>
          </p:nvSpPr>
          <p:spPr>
            <a:xfrm>
              <a:off x="1319037" y="2517984"/>
              <a:ext cx="26577" cy="26577"/>
            </a:xfrm>
            <a:custGeom>
              <a:avLst/>
              <a:gdLst>
                <a:gd name="connsiteX0" fmla="*/ 13458 w 26577"/>
                <a:gd name="connsiteY0" fmla="*/ 26877 h 26577"/>
                <a:gd name="connsiteX1" fmla="*/ 22855 w 26577"/>
                <a:gd name="connsiteY1" fmla="*/ 22984 h 26577"/>
                <a:gd name="connsiteX2" fmla="*/ 26747 w 26577"/>
                <a:gd name="connsiteY2" fmla="*/ 13588 h 26577"/>
                <a:gd name="connsiteX3" fmla="*/ 22855 w 26577"/>
                <a:gd name="connsiteY3" fmla="*/ 4192 h 26577"/>
                <a:gd name="connsiteX4" fmla="*/ 13458 w 26577"/>
                <a:gd name="connsiteY4" fmla="*/ 300 h 26577"/>
                <a:gd name="connsiteX5" fmla="*/ 4062 w 26577"/>
                <a:gd name="connsiteY5" fmla="*/ 4192 h 26577"/>
                <a:gd name="connsiteX6" fmla="*/ 170 w 26577"/>
                <a:gd name="connsiteY6" fmla="*/ 13588 h 26577"/>
                <a:gd name="connsiteX7" fmla="*/ 4062 w 26577"/>
                <a:gd name="connsiteY7" fmla="*/ 22984 h 26577"/>
                <a:gd name="connsiteX8" fmla="*/ 13458 w 26577"/>
                <a:gd name="connsiteY8" fmla="*/ 26877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3458" y="26877"/>
                  </a:moveTo>
                  <a:cubicBezTo>
                    <a:pt x="16982" y="26877"/>
                    <a:pt x="20363" y="25476"/>
                    <a:pt x="22855" y="22984"/>
                  </a:cubicBezTo>
                  <a:cubicBezTo>
                    <a:pt x="25347" y="20493"/>
                    <a:pt x="26747" y="17112"/>
                    <a:pt x="26747" y="13588"/>
                  </a:cubicBezTo>
                  <a:cubicBezTo>
                    <a:pt x="26747" y="10064"/>
                    <a:pt x="25347" y="6684"/>
                    <a:pt x="22855" y="4192"/>
                  </a:cubicBezTo>
                  <a:cubicBezTo>
                    <a:pt x="20363" y="1700"/>
                    <a:pt x="16982" y="300"/>
                    <a:pt x="13458" y="300"/>
                  </a:cubicBezTo>
                  <a:cubicBezTo>
                    <a:pt x="9934" y="300"/>
                    <a:pt x="6554" y="1700"/>
                    <a:pt x="4062" y="4192"/>
                  </a:cubicBezTo>
                  <a:cubicBezTo>
                    <a:pt x="1570" y="6684"/>
                    <a:pt x="170" y="10064"/>
                    <a:pt x="170" y="13588"/>
                  </a:cubicBezTo>
                  <a:cubicBezTo>
                    <a:pt x="170" y="17112"/>
                    <a:pt x="1570" y="20493"/>
                    <a:pt x="4062" y="22984"/>
                  </a:cubicBezTo>
                  <a:cubicBezTo>
                    <a:pt x="6554" y="25476"/>
                    <a:pt x="9934" y="26877"/>
                    <a:pt x="13458" y="26877"/>
                  </a:cubicBezTo>
                  <a:close/>
                </a:path>
              </a:pathLst>
            </a:custGeom>
            <a:solidFill>
              <a:srgbClr val="FF7F0E"/>
            </a:solidFill>
            <a:ln w="4422" cap="flat">
              <a:solidFill>
                <a:srgbClr val="FF7F0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A797C1C1-5340-620F-451F-EA5A821302C1}"/>
                </a:ext>
              </a:extLst>
            </p:cNvPr>
            <p:cNvSpPr/>
            <p:nvPr/>
          </p:nvSpPr>
          <p:spPr>
            <a:xfrm>
              <a:off x="1516443" y="2617662"/>
              <a:ext cx="26577" cy="26577"/>
            </a:xfrm>
            <a:custGeom>
              <a:avLst/>
              <a:gdLst>
                <a:gd name="connsiteX0" fmla="*/ 13503 w 26577"/>
                <a:gd name="connsiteY0" fmla="*/ 26899 h 26577"/>
                <a:gd name="connsiteX1" fmla="*/ 22899 w 26577"/>
                <a:gd name="connsiteY1" fmla="*/ 23007 h 26577"/>
                <a:gd name="connsiteX2" fmla="*/ 26791 w 26577"/>
                <a:gd name="connsiteY2" fmla="*/ 13611 h 26577"/>
                <a:gd name="connsiteX3" fmla="*/ 22899 w 26577"/>
                <a:gd name="connsiteY3" fmla="*/ 4214 h 26577"/>
                <a:gd name="connsiteX4" fmla="*/ 13503 w 26577"/>
                <a:gd name="connsiteY4" fmla="*/ 322 h 26577"/>
                <a:gd name="connsiteX5" fmla="*/ 4106 w 26577"/>
                <a:gd name="connsiteY5" fmla="*/ 4214 h 26577"/>
                <a:gd name="connsiteX6" fmla="*/ 214 w 26577"/>
                <a:gd name="connsiteY6" fmla="*/ 13611 h 26577"/>
                <a:gd name="connsiteX7" fmla="*/ 4106 w 26577"/>
                <a:gd name="connsiteY7" fmla="*/ 23007 h 26577"/>
                <a:gd name="connsiteX8" fmla="*/ 13503 w 26577"/>
                <a:gd name="connsiteY8" fmla="*/ 26899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3503" y="26899"/>
                  </a:moveTo>
                  <a:cubicBezTo>
                    <a:pt x="17027" y="26899"/>
                    <a:pt x="20407" y="25499"/>
                    <a:pt x="22899" y="23007"/>
                  </a:cubicBezTo>
                  <a:cubicBezTo>
                    <a:pt x="25391" y="20515"/>
                    <a:pt x="26791" y="17135"/>
                    <a:pt x="26791" y="13611"/>
                  </a:cubicBezTo>
                  <a:cubicBezTo>
                    <a:pt x="26791" y="10086"/>
                    <a:pt x="25391" y="6706"/>
                    <a:pt x="22899" y="4214"/>
                  </a:cubicBezTo>
                  <a:cubicBezTo>
                    <a:pt x="20407" y="1722"/>
                    <a:pt x="17027" y="322"/>
                    <a:pt x="13503" y="322"/>
                  </a:cubicBezTo>
                  <a:cubicBezTo>
                    <a:pt x="9979" y="322"/>
                    <a:pt x="6598" y="1722"/>
                    <a:pt x="4106" y="4214"/>
                  </a:cubicBezTo>
                  <a:cubicBezTo>
                    <a:pt x="1615" y="6706"/>
                    <a:pt x="214" y="10086"/>
                    <a:pt x="214" y="13611"/>
                  </a:cubicBezTo>
                  <a:cubicBezTo>
                    <a:pt x="214" y="17135"/>
                    <a:pt x="1615" y="20515"/>
                    <a:pt x="4106" y="23007"/>
                  </a:cubicBezTo>
                  <a:cubicBezTo>
                    <a:pt x="6598" y="25499"/>
                    <a:pt x="9979" y="26899"/>
                    <a:pt x="13503" y="26899"/>
                  </a:cubicBezTo>
                  <a:close/>
                </a:path>
              </a:pathLst>
            </a:custGeom>
            <a:solidFill>
              <a:srgbClr val="FF7F0E"/>
            </a:solidFill>
            <a:ln w="4422" cap="flat">
              <a:solidFill>
                <a:srgbClr val="FF7F0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CFA52F23-22DA-F9D5-69D8-113DF1F93EEF}"/>
                </a:ext>
              </a:extLst>
            </p:cNvPr>
            <p:cNvSpPr/>
            <p:nvPr/>
          </p:nvSpPr>
          <p:spPr>
            <a:xfrm>
              <a:off x="1713848" y="2668158"/>
              <a:ext cx="26577" cy="26577"/>
            </a:xfrm>
            <a:custGeom>
              <a:avLst/>
              <a:gdLst>
                <a:gd name="connsiteX0" fmla="*/ 13547 w 26577"/>
                <a:gd name="connsiteY0" fmla="*/ 26911 h 26577"/>
                <a:gd name="connsiteX1" fmla="*/ 22944 w 26577"/>
                <a:gd name="connsiteY1" fmla="*/ 23018 h 26577"/>
                <a:gd name="connsiteX2" fmla="*/ 26836 w 26577"/>
                <a:gd name="connsiteY2" fmla="*/ 13622 h 26577"/>
                <a:gd name="connsiteX3" fmla="*/ 22944 w 26577"/>
                <a:gd name="connsiteY3" fmla="*/ 4226 h 26577"/>
                <a:gd name="connsiteX4" fmla="*/ 13547 w 26577"/>
                <a:gd name="connsiteY4" fmla="*/ 333 h 26577"/>
                <a:gd name="connsiteX5" fmla="*/ 4151 w 26577"/>
                <a:gd name="connsiteY5" fmla="*/ 4226 h 26577"/>
                <a:gd name="connsiteX6" fmla="*/ 259 w 26577"/>
                <a:gd name="connsiteY6" fmla="*/ 13622 h 26577"/>
                <a:gd name="connsiteX7" fmla="*/ 4151 w 26577"/>
                <a:gd name="connsiteY7" fmla="*/ 23018 h 26577"/>
                <a:gd name="connsiteX8" fmla="*/ 13547 w 26577"/>
                <a:gd name="connsiteY8" fmla="*/ 26911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3547" y="26911"/>
                  </a:moveTo>
                  <a:cubicBezTo>
                    <a:pt x="17072" y="26911"/>
                    <a:pt x="20452" y="25510"/>
                    <a:pt x="22944" y="23018"/>
                  </a:cubicBezTo>
                  <a:cubicBezTo>
                    <a:pt x="25436" y="20526"/>
                    <a:pt x="26836" y="17146"/>
                    <a:pt x="26836" y="13622"/>
                  </a:cubicBezTo>
                  <a:cubicBezTo>
                    <a:pt x="26836" y="10098"/>
                    <a:pt x="25436" y="6718"/>
                    <a:pt x="22944" y="4226"/>
                  </a:cubicBezTo>
                  <a:cubicBezTo>
                    <a:pt x="20452" y="1734"/>
                    <a:pt x="17072" y="333"/>
                    <a:pt x="13547" y="333"/>
                  </a:cubicBezTo>
                  <a:cubicBezTo>
                    <a:pt x="10023" y="333"/>
                    <a:pt x="6643" y="1734"/>
                    <a:pt x="4151" y="4226"/>
                  </a:cubicBezTo>
                  <a:cubicBezTo>
                    <a:pt x="1659" y="6718"/>
                    <a:pt x="259" y="10098"/>
                    <a:pt x="259" y="13622"/>
                  </a:cubicBezTo>
                  <a:cubicBezTo>
                    <a:pt x="259" y="17146"/>
                    <a:pt x="1659" y="20526"/>
                    <a:pt x="4151" y="23018"/>
                  </a:cubicBezTo>
                  <a:cubicBezTo>
                    <a:pt x="6643" y="25510"/>
                    <a:pt x="10023" y="26911"/>
                    <a:pt x="13547" y="26911"/>
                  </a:cubicBezTo>
                  <a:close/>
                </a:path>
              </a:pathLst>
            </a:custGeom>
            <a:solidFill>
              <a:srgbClr val="FF7F0E"/>
            </a:solidFill>
            <a:ln w="4422" cap="flat">
              <a:solidFill>
                <a:srgbClr val="FF7F0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40347FC0-85A4-A1BA-E904-59E799B49F4D}"/>
                </a:ext>
              </a:extLst>
            </p:cNvPr>
            <p:cNvSpPr/>
            <p:nvPr/>
          </p:nvSpPr>
          <p:spPr>
            <a:xfrm>
              <a:off x="1911258" y="2763348"/>
              <a:ext cx="26577" cy="26577"/>
            </a:xfrm>
            <a:custGeom>
              <a:avLst/>
              <a:gdLst>
                <a:gd name="connsiteX0" fmla="*/ 13592 w 26577"/>
                <a:gd name="connsiteY0" fmla="*/ 26932 h 26577"/>
                <a:gd name="connsiteX1" fmla="*/ 22988 w 26577"/>
                <a:gd name="connsiteY1" fmla="*/ 23040 h 26577"/>
                <a:gd name="connsiteX2" fmla="*/ 26881 w 26577"/>
                <a:gd name="connsiteY2" fmla="*/ 13643 h 26577"/>
                <a:gd name="connsiteX3" fmla="*/ 22988 w 26577"/>
                <a:gd name="connsiteY3" fmla="*/ 4247 h 26577"/>
                <a:gd name="connsiteX4" fmla="*/ 13592 w 26577"/>
                <a:gd name="connsiteY4" fmla="*/ 355 h 26577"/>
                <a:gd name="connsiteX5" fmla="*/ 4196 w 26577"/>
                <a:gd name="connsiteY5" fmla="*/ 4247 h 26577"/>
                <a:gd name="connsiteX6" fmla="*/ 303 w 26577"/>
                <a:gd name="connsiteY6" fmla="*/ 13643 h 26577"/>
                <a:gd name="connsiteX7" fmla="*/ 4196 w 26577"/>
                <a:gd name="connsiteY7" fmla="*/ 23040 h 26577"/>
                <a:gd name="connsiteX8" fmla="*/ 13592 w 26577"/>
                <a:gd name="connsiteY8" fmla="*/ 26932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3592" y="26932"/>
                  </a:moveTo>
                  <a:cubicBezTo>
                    <a:pt x="17116" y="26932"/>
                    <a:pt x="20496" y="25532"/>
                    <a:pt x="22988" y="23040"/>
                  </a:cubicBezTo>
                  <a:cubicBezTo>
                    <a:pt x="25480" y="20548"/>
                    <a:pt x="26881" y="17168"/>
                    <a:pt x="26881" y="13643"/>
                  </a:cubicBezTo>
                  <a:cubicBezTo>
                    <a:pt x="26881" y="10119"/>
                    <a:pt x="25480" y="6739"/>
                    <a:pt x="22988" y="4247"/>
                  </a:cubicBezTo>
                  <a:cubicBezTo>
                    <a:pt x="20496" y="1755"/>
                    <a:pt x="17116" y="355"/>
                    <a:pt x="13592" y="355"/>
                  </a:cubicBezTo>
                  <a:cubicBezTo>
                    <a:pt x="10068" y="355"/>
                    <a:pt x="6688" y="1755"/>
                    <a:pt x="4196" y="4247"/>
                  </a:cubicBezTo>
                  <a:cubicBezTo>
                    <a:pt x="1704" y="6739"/>
                    <a:pt x="303" y="10119"/>
                    <a:pt x="303" y="13643"/>
                  </a:cubicBezTo>
                  <a:cubicBezTo>
                    <a:pt x="303" y="17168"/>
                    <a:pt x="1704" y="20548"/>
                    <a:pt x="4196" y="23040"/>
                  </a:cubicBezTo>
                  <a:cubicBezTo>
                    <a:pt x="6688" y="25532"/>
                    <a:pt x="10068" y="26932"/>
                    <a:pt x="13592" y="26932"/>
                  </a:cubicBezTo>
                  <a:close/>
                </a:path>
              </a:pathLst>
            </a:custGeom>
            <a:solidFill>
              <a:srgbClr val="FF7F0E"/>
            </a:solidFill>
            <a:ln w="4422" cap="flat">
              <a:solidFill>
                <a:srgbClr val="FF7F0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8EDEE4EA-76B9-F426-DA46-E7F68BC53716}"/>
                </a:ext>
              </a:extLst>
            </p:cNvPr>
            <p:cNvSpPr/>
            <p:nvPr/>
          </p:nvSpPr>
          <p:spPr>
            <a:xfrm>
              <a:off x="2108663" y="2737883"/>
              <a:ext cx="26577" cy="26577"/>
            </a:xfrm>
            <a:custGeom>
              <a:avLst/>
              <a:gdLst>
                <a:gd name="connsiteX0" fmla="*/ 13637 w 26577"/>
                <a:gd name="connsiteY0" fmla="*/ 26926 h 26577"/>
                <a:gd name="connsiteX1" fmla="*/ 23033 w 26577"/>
                <a:gd name="connsiteY1" fmla="*/ 23034 h 26577"/>
                <a:gd name="connsiteX2" fmla="*/ 26925 w 26577"/>
                <a:gd name="connsiteY2" fmla="*/ 13638 h 26577"/>
                <a:gd name="connsiteX3" fmla="*/ 23033 w 26577"/>
                <a:gd name="connsiteY3" fmla="*/ 4241 h 26577"/>
                <a:gd name="connsiteX4" fmla="*/ 13637 w 26577"/>
                <a:gd name="connsiteY4" fmla="*/ 349 h 26577"/>
                <a:gd name="connsiteX5" fmla="*/ 4240 w 26577"/>
                <a:gd name="connsiteY5" fmla="*/ 4241 h 26577"/>
                <a:gd name="connsiteX6" fmla="*/ 348 w 26577"/>
                <a:gd name="connsiteY6" fmla="*/ 13638 h 26577"/>
                <a:gd name="connsiteX7" fmla="*/ 4240 w 26577"/>
                <a:gd name="connsiteY7" fmla="*/ 23034 h 26577"/>
                <a:gd name="connsiteX8" fmla="*/ 13637 w 26577"/>
                <a:gd name="connsiteY8" fmla="*/ 26926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3637" y="26926"/>
                  </a:moveTo>
                  <a:cubicBezTo>
                    <a:pt x="17161" y="26926"/>
                    <a:pt x="20541" y="25526"/>
                    <a:pt x="23033" y="23034"/>
                  </a:cubicBezTo>
                  <a:cubicBezTo>
                    <a:pt x="25525" y="20542"/>
                    <a:pt x="26925" y="17162"/>
                    <a:pt x="26925" y="13638"/>
                  </a:cubicBezTo>
                  <a:cubicBezTo>
                    <a:pt x="26925" y="10114"/>
                    <a:pt x="25525" y="6733"/>
                    <a:pt x="23033" y="4241"/>
                  </a:cubicBezTo>
                  <a:cubicBezTo>
                    <a:pt x="20541" y="1749"/>
                    <a:pt x="17161" y="349"/>
                    <a:pt x="13637" y="349"/>
                  </a:cubicBezTo>
                  <a:cubicBezTo>
                    <a:pt x="10112" y="349"/>
                    <a:pt x="6732" y="1749"/>
                    <a:pt x="4240" y="4241"/>
                  </a:cubicBezTo>
                  <a:cubicBezTo>
                    <a:pt x="1748" y="6733"/>
                    <a:pt x="348" y="10114"/>
                    <a:pt x="348" y="13638"/>
                  </a:cubicBezTo>
                  <a:cubicBezTo>
                    <a:pt x="348" y="17162"/>
                    <a:pt x="1748" y="20542"/>
                    <a:pt x="4240" y="23034"/>
                  </a:cubicBezTo>
                  <a:cubicBezTo>
                    <a:pt x="6732" y="25526"/>
                    <a:pt x="10112" y="26926"/>
                    <a:pt x="13637" y="26926"/>
                  </a:cubicBezTo>
                  <a:close/>
                </a:path>
              </a:pathLst>
            </a:custGeom>
            <a:solidFill>
              <a:srgbClr val="FF7F0E"/>
            </a:solidFill>
            <a:ln w="4422" cap="flat">
              <a:solidFill>
                <a:srgbClr val="FF7F0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DF2EB2EF-F32A-67D7-CAD3-1CE827E43E7D}"/>
                </a:ext>
              </a:extLst>
            </p:cNvPr>
            <p:cNvSpPr/>
            <p:nvPr/>
          </p:nvSpPr>
          <p:spPr>
            <a:xfrm>
              <a:off x="2306069" y="2785797"/>
              <a:ext cx="26577" cy="26577"/>
            </a:xfrm>
            <a:custGeom>
              <a:avLst/>
              <a:gdLst>
                <a:gd name="connsiteX0" fmla="*/ 13681 w 26577"/>
                <a:gd name="connsiteY0" fmla="*/ 26937 h 26577"/>
                <a:gd name="connsiteX1" fmla="*/ 23078 w 26577"/>
                <a:gd name="connsiteY1" fmla="*/ 23045 h 26577"/>
                <a:gd name="connsiteX2" fmla="*/ 26970 w 26577"/>
                <a:gd name="connsiteY2" fmla="*/ 13649 h 26577"/>
                <a:gd name="connsiteX3" fmla="*/ 23078 w 26577"/>
                <a:gd name="connsiteY3" fmla="*/ 4252 h 26577"/>
                <a:gd name="connsiteX4" fmla="*/ 13681 w 26577"/>
                <a:gd name="connsiteY4" fmla="*/ 360 h 26577"/>
                <a:gd name="connsiteX5" fmla="*/ 4285 w 26577"/>
                <a:gd name="connsiteY5" fmla="*/ 4252 h 26577"/>
                <a:gd name="connsiteX6" fmla="*/ 393 w 26577"/>
                <a:gd name="connsiteY6" fmla="*/ 13649 h 26577"/>
                <a:gd name="connsiteX7" fmla="*/ 4285 w 26577"/>
                <a:gd name="connsiteY7" fmla="*/ 23045 h 26577"/>
                <a:gd name="connsiteX8" fmla="*/ 13681 w 26577"/>
                <a:gd name="connsiteY8" fmla="*/ 26937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3681" y="26937"/>
                  </a:moveTo>
                  <a:cubicBezTo>
                    <a:pt x="17205" y="26937"/>
                    <a:pt x="20586" y="25537"/>
                    <a:pt x="23078" y="23045"/>
                  </a:cubicBezTo>
                  <a:cubicBezTo>
                    <a:pt x="25569" y="20553"/>
                    <a:pt x="26970" y="17173"/>
                    <a:pt x="26970" y="13649"/>
                  </a:cubicBezTo>
                  <a:cubicBezTo>
                    <a:pt x="26970" y="10124"/>
                    <a:pt x="25569" y="6744"/>
                    <a:pt x="23078" y="4252"/>
                  </a:cubicBezTo>
                  <a:cubicBezTo>
                    <a:pt x="20586" y="1760"/>
                    <a:pt x="17205" y="360"/>
                    <a:pt x="13681" y="360"/>
                  </a:cubicBezTo>
                  <a:cubicBezTo>
                    <a:pt x="10157" y="360"/>
                    <a:pt x="6777" y="1760"/>
                    <a:pt x="4285" y="4252"/>
                  </a:cubicBezTo>
                  <a:cubicBezTo>
                    <a:pt x="1793" y="6744"/>
                    <a:pt x="393" y="10124"/>
                    <a:pt x="393" y="13649"/>
                  </a:cubicBezTo>
                  <a:cubicBezTo>
                    <a:pt x="393" y="17173"/>
                    <a:pt x="1793" y="20553"/>
                    <a:pt x="4285" y="23045"/>
                  </a:cubicBezTo>
                  <a:cubicBezTo>
                    <a:pt x="6777" y="25537"/>
                    <a:pt x="10157" y="26937"/>
                    <a:pt x="13681" y="26937"/>
                  </a:cubicBezTo>
                  <a:close/>
                </a:path>
              </a:pathLst>
            </a:custGeom>
            <a:solidFill>
              <a:srgbClr val="FF7F0E"/>
            </a:solidFill>
            <a:ln w="4422" cap="flat">
              <a:solidFill>
                <a:srgbClr val="FF7F0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6B5EF84E-82D1-D06D-26F6-63C0CA546EB7}"/>
                </a:ext>
              </a:extLst>
            </p:cNvPr>
            <p:cNvSpPr/>
            <p:nvPr/>
          </p:nvSpPr>
          <p:spPr>
            <a:xfrm>
              <a:off x="2503474" y="2743482"/>
              <a:ext cx="26577" cy="26577"/>
            </a:xfrm>
            <a:custGeom>
              <a:avLst/>
              <a:gdLst>
                <a:gd name="connsiteX0" fmla="*/ 13726 w 26577"/>
                <a:gd name="connsiteY0" fmla="*/ 26928 h 26577"/>
                <a:gd name="connsiteX1" fmla="*/ 23122 w 26577"/>
                <a:gd name="connsiteY1" fmla="*/ 23035 h 26577"/>
                <a:gd name="connsiteX2" fmla="*/ 27014 w 26577"/>
                <a:gd name="connsiteY2" fmla="*/ 13639 h 26577"/>
                <a:gd name="connsiteX3" fmla="*/ 23122 w 26577"/>
                <a:gd name="connsiteY3" fmla="*/ 4243 h 26577"/>
                <a:gd name="connsiteX4" fmla="*/ 13726 w 26577"/>
                <a:gd name="connsiteY4" fmla="*/ 350 h 26577"/>
                <a:gd name="connsiteX5" fmla="*/ 4329 w 26577"/>
                <a:gd name="connsiteY5" fmla="*/ 4243 h 26577"/>
                <a:gd name="connsiteX6" fmla="*/ 437 w 26577"/>
                <a:gd name="connsiteY6" fmla="*/ 13639 h 26577"/>
                <a:gd name="connsiteX7" fmla="*/ 4329 w 26577"/>
                <a:gd name="connsiteY7" fmla="*/ 23035 h 26577"/>
                <a:gd name="connsiteX8" fmla="*/ 13726 w 26577"/>
                <a:gd name="connsiteY8" fmla="*/ 26928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3726" y="26928"/>
                  </a:moveTo>
                  <a:cubicBezTo>
                    <a:pt x="17250" y="26928"/>
                    <a:pt x="20630" y="25527"/>
                    <a:pt x="23122" y="23035"/>
                  </a:cubicBezTo>
                  <a:cubicBezTo>
                    <a:pt x="25614" y="20543"/>
                    <a:pt x="27014" y="17163"/>
                    <a:pt x="27014" y="13639"/>
                  </a:cubicBezTo>
                  <a:cubicBezTo>
                    <a:pt x="27014" y="10115"/>
                    <a:pt x="25614" y="6735"/>
                    <a:pt x="23122" y="4243"/>
                  </a:cubicBezTo>
                  <a:cubicBezTo>
                    <a:pt x="20630" y="1751"/>
                    <a:pt x="17250" y="350"/>
                    <a:pt x="13726" y="350"/>
                  </a:cubicBezTo>
                  <a:cubicBezTo>
                    <a:pt x="10202" y="350"/>
                    <a:pt x="6821" y="1751"/>
                    <a:pt x="4329" y="4243"/>
                  </a:cubicBezTo>
                  <a:cubicBezTo>
                    <a:pt x="1837" y="6735"/>
                    <a:pt x="437" y="10115"/>
                    <a:pt x="437" y="13639"/>
                  </a:cubicBezTo>
                  <a:cubicBezTo>
                    <a:pt x="437" y="17163"/>
                    <a:pt x="1837" y="20543"/>
                    <a:pt x="4329" y="23035"/>
                  </a:cubicBezTo>
                  <a:cubicBezTo>
                    <a:pt x="6821" y="25527"/>
                    <a:pt x="10202" y="26928"/>
                    <a:pt x="13726" y="26928"/>
                  </a:cubicBezTo>
                  <a:close/>
                </a:path>
              </a:pathLst>
            </a:custGeom>
            <a:solidFill>
              <a:srgbClr val="FF7F0E"/>
            </a:solidFill>
            <a:ln w="4422" cap="flat">
              <a:solidFill>
                <a:srgbClr val="FF7F0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8E60D2D5-61F6-5429-F8FE-5753ACE38BA2}"/>
                </a:ext>
              </a:extLst>
            </p:cNvPr>
            <p:cNvSpPr/>
            <p:nvPr/>
          </p:nvSpPr>
          <p:spPr>
            <a:xfrm>
              <a:off x="2700880" y="2587067"/>
              <a:ext cx="26577" cy="26577"/>
            </a:xfrm>
            <a:custGeom>
              <a:avLst/>
              <a:gdLst>
                <a:gd name="connsiteX0" fmla="*/ 13770 w 26577"/>
                <a:gd name="connsiteY0" fmla="*/ 26892 h 26577"/>
                <a:gd name="connsiteX1" fmla="*/ 23167 w 26577"/>
                <a:gd name="connsiteY1" fmla="*/ 23000 h 26577"/>
                <a:gd name="connsiteX2" fmla="*/ 27059 w 26577"/>
                <a:gd name="connsiteY2" fmla="*/ 13604 h 26577"/>
                <a:gd name="connsiteX3" fmla="*/ 23167 w 26577"/>
                <a:gd name="connsiteY3" fmla="*/ 4207 h 26577"/>
                <a:gd name="connsiteX4" fmla="*/ 13770 w 26577"/>
                <a:gd name="connsiteY4" fmla="*/ 315 h 26577"/>
                <a:gd name="connsiteX5" fmla="*/ 4374 w 26577"/>
                <a:gd name="connsiteY5" fmla="*/ 4207 h 26577"/>
                <a:gd name="connsiteX6" fmla="*/ 482 w 26577"/>
                <a:gd name="connsiteY6" fmla="*/ 13604 h 26577"/>
                <a:gd name="connsiteX7" fmla="*/ 4374 w 26577"/>
                <a:gd name="connsiteY7" fmla="*/ 23000 h 26577"/>
                <a:gd name="connsiteX8" fmla="*/ 13770 w 26577"/>
                <a:gd name="connsiteY8" fmla="*/ 26892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3770" y="26892"/>
                  </a:moveTo>
                  <a:cubicBezTo>
                    <a:pt x="17294" y="26892"/>
                    <a:pt x="20675" y="25492"/>
                    <a:pt x="23167" y="23000"/>
                  </a:cubicBezTo>
                  <a:cubicBezTo>
                    <a:pt x="25659" y="20508"/>
                    <a:pt x="27059" y="17128"/>
                    <a:pt x="27059" y="13604"/>
                  </a:cubicBezTo>
                  <a:cubicBezTo>
                    <a:pt x="27059" y="10080"/>
                    <a:pt x="25659" y="6699"/>
                    <a:pt x="23167" y="4207"/>
                  </a:cubicBezTo>
                  <a:cubicBezTo>
                    <a:pt x="20675" y="1715"/>
                    <a:pt x="17294" y="315"/>
                    <a:pt x="13770" y="315"/>
                  </a:cubicBezTo>
                  <a:cubicBezTo>
                    <a:pt x="10246" y="315"/>
                    <a:pt x="6866" y="1715"/>
                    <a:pt x="4374" y="4207"/>
                  </a:cubicBezTo>
                  <a:cubicBezTo>
                    <a:pt x="1882" y="6699"/>
                    <a:pt x="482" y="10080"/>
                    <a:pt x="482" y="13604"/>
                  </a:cubicBezTo>
                  <a:cubicBezTo>
                    <a:pt x="482" y="17128"/>
                    <a:pt x="1882" y="20508"/>
                    <a:pt x="4374" y="23000"/>
                  </a:cubicBezTo>
                  <a:cubicBezTo>
                    <a:pt x="6866" y="25492"/>
                    <a:pt x="10246" y="26892"/>
                    <a:pt x="13770" y="26892"/>
                  </a:cubicBezTo>
                  <a:close/>
                </a:path>
              </a:pathLst>
            </a:custGeom>
            <a:solidFill>
              <a:srgbClr val="FF7F0E"/>
            </a:solidFill>
            <a:ln w="4422" cap="flat">
              <a:solidFill>
                <a:srgbClr val="FF7F0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474" name="Freeform: Shape 473">
            <a:extLst>
              <a:ext uri="{FF2B5EF4-FFF2-40B4-BE49-F238E27FC236}">
                <a16:creationId xmlns:a16="http://schemas.microsoft.com/office/drawing/2014/main" id="{B02D0866-CF45-7631-0C1A-9C59EBCCD712}"/>
              </a:ext>
            </a:extLst>
          </p:cNvPr>
          <p:cNvSpPr/>
          <p:nvPr/>
        </p:nvSpPr>
        <p:spPr>
          <a:xfrm>
            <a:off x="1963397" y="1713306"/>
            <a:ext cx="6965" cy="2782745"/>
          </a:xfrm>
          <a:custGeom>
            <a:avLst/>
            <a:gdLst>
              <a:gd name="connsiteX0" fmla="*/ 0 w 4429"/>
              <a:gd name="connsiteY0" fmla="*/ 1614998 h 1614998"/>
              <a:gd name="connsiteX1" fmla="*/ 0 w 4429"/>
              <a:gd name="connsiteY1" fmla="*/ 0 h 1614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29" h="1614998">
                <a:moveTo>
                  <a:pt x="0" y="1614998"/>
                </a:moveTo>
                <a:lnTo>
                  <a:pt x="0" y="0"/>
                </a:lnTo>
              </a:path>
            </a:pathLst>
          </a:custGeom>
          <a:noFill/>
          <a:ln w="3538" cap="sq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75" name="Freeform: Shape 474">
            <a:extLst>
              <a:ext uri="{FF2B5EF4-FFF2-40B4-BE49-F238E27FC236}">
                <a16:creationId xmlns:a16="http://schemas.microsoft.com/office/drawing/2014/main" id="{78B9DBDF-BEB0-C906-94A0-5C8426A3959D}"/>
              </a:ext>
            </a:extLst>
          </p:cNvPr>
          <p:cNvSpPr/>
          <p:nvPr/>
        </p:nvSpPr>
        <p:spPr>
          <a:xfrm>
            <a:off x="5036562" y="1713306"/>
            <a:ext cx="6965" cy="2782745"/>
          </a:xfrm>
          <a:custGeom>
            <a:avLst/>
            <a:gdLst>
              <a:gd name="connsiteX0" fmla="*/ 0 w 4429"/>
              <a:gd name="connsiteY0" fmla="*/ 1614998 h 1614998"/>
              <a:gd name="connsiteX1" fmla="*/ 0 w 4429"/>
              <a:gd name="connsiteY1" fmla="*/ 0 h 1614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29" h="1614998">
                <a:moveTo>
                  <a:pt x="0" y="1614998"/>
                </a:moveTo>
                <a:lnTo>
                  <a:pt x="0" y="0"/>
                </a:lnTo>
              </a:path>
            </a:pathLst>
          </a:custGeom>
          <a:noFill/>
          <a:ln w="3538" cap="sq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76" name="Freeform: Shape 475">
            <a:extLst>
              <a:ext uri="{FF2B5EF4-FFF2-40B4-BE49-F238E27FC236}">
                <a16:creationId xmlns:a16="http://schemas.microsoft.com/office/drawing/2014/main" id="{6145D9E6-BB00-FE39-B702-FC586D2F163D}"/>
              </a:ext>
            </a:extLst>
          </p:cNvPr>
          <p:cNvSpPr/>
          <p:nvPr/>
        </p:nvSpPr>
        <p:spPr>
          <a:xfrm>
            <a:off x="1963397" y="4496050"/>
            <a:ext cx="3073163" cy="7631"/>
          </a:xfrm>
          <a:custGeom>
            <a:avLst/>
            <a:gdLst>
              <a:gd name="connsiteX0" fmla="*/ 0 w 1954320"/>
              <a:gd name="connsiteY0" fmla="*/ 0 h 4429"/>
              <a:gd name="connsiteX1" fmla="*/ 1954321 w 1954320"/>
              <a:gd name="connsiteY1" fmla="*/ 0 h 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54320" h="4429">
                <a:moveTo>
                  <a:pt x="0" y="0"/>
                </a:moveTo>
                <a:lnTo>
                  <a:pt x="1954321" y="0"/>
                </a:lnTo>
              </a:path>
            </a:pathLst>
          </a:custGeom>
          <a:noFill/>
          <a:ln w="3538" cap="sq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77" name="Freeform: Shape 476">
            <a:extLst>
              <a:ext uri="{FF2B5EF4-FFF2-40B4-BE49-F238E27FC236}">
                <a16:creationId xmlns:a16="http://schemas.microsoft.com/office/drawing/2014/main" id="{3754EDE5-382E-BD67-788B-2BE14E24D810}"/>
              </a:ext>
            </a:extLst>
          </p:cNvPr>
          <p:cNvSpPr/>
          <p:nvPr/>
        </p:nvSpPr>
        <p:spPr>
          <a:xfrm>
            <a:off x="1963397" y="1713306"/>
            <a:ext cx="3073163" cy="7631"/>
          </a:xfrm>
          <a:custGeom>
            <a:avLst/>
            <a:gdLst>
              <a:gd name="connsiteX0" fmla="*/ 0 w 1954320"/>
              <a:gd name="connsiteY0" fmla="*/ 0 h 4429"/>
              <a:gd name="connsiteX1" fmla="*/ 1954321 w 1954320"/>
              <a:gd name="connsiteY1" fmla="*/ 0 h 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54320" h="4429">
                <a:moveTo>
                  <a:pt x="0" y="0"/>
                </a:moveTo>
                <a:lnTo>
                  <a:pt x="1954321" y="0"/>
                </a:lnTo>
              </a:path>
            </a:pathLst>
          </a:custGeom>
          <a:noFill/>
          <a:ln w="3538" cap="sq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478" name="Graphic 9">
            <a:extLst>
              <a:ext uri="{FF2B5EF4-FFF2-40B4-BE49-F238E27FC236}">
                <a16:creationId xmlns:a16="http://schemas.microsoft.com/office/drawing/2014/main" id="{2FDC985B-1C5D-FAB9-DA9F-B266009A02D6}"/>
              </a:ext>
            </a:extLst>
          </p:cNvPr>
          <p:cNvGrpSpPr/>
          <p:nvPr/>
        </p:nvGrpSpPr>
        <p:grpSpPr>
          <a:xfrm>
            <a:off x="2918334" y="1597919"/>
            <a:ext cx="1158981" cy="88640"/>
            <a:chOff x="1455955" y="1250077"/>
            <a:chExt cx="737032" cy="51443"/>
          </a:xfrm>
          <a:solidFill>
            <a:srgbClr val="000000"/>
          </a:solidFill>
        </p:grpSpPr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03095F52-DA1C-E317-C3D8-3D33DFE401DE}"/>
                </a:ext>
              </a:extLst>
            </p:cNvPr>
            <p:cNvSpPr/>
            <p:nvPr/>
          </p:nvSpPr>
          <p:spPr>
            <a:xfrm flipV="1">
              <a:off x="1455955" y="1251713"/>
              <a:ext cx="32781" cy="38752"/>
            </a:xfrm>
            <a:custGeom>
              <a:avLst/>
              <a:gdLst>
                <a:gd name="connsiteX0" fmla="*/ -1753 w 32781"/>
                <a:gd name="connsiteY0" fmla="*/ 36435 h 38752"/>
                <a:gd name="connsiteX1" fmla="*/ 31028 w 32781"/>
                <a:gd name="connsiteY1" fmla="*/ 36435 h 38752"/>
                <a:gd name="connsiteX2" fmla="*/ 31028 w 32781"/>
                <a:gd name="connsiteY2" fmla="*/ 32016 h 38752"/>
                <a:gd name="connsiteX3" fmla="*/ 17274 w 32781"/>
                <a:gd name="connsiteY3" fmla="*/ 32016 h 38752"/>
                <a:gd name="connsiteX4" fmla="*/ 17274 w 32781"/>
                <a:gd name="connsiteY4" fmla="*/ -2318 h 38752"/>
                <a:gd name="connsiteX5" fmla="*/ 12009 w 32781"/>
                <a:gd name="connsiteY5" fmla="*/ -2318 h 38752"/>
                <a:gd name="connsiteX6" fmla="*/ 12009 w 32781"/>
                <a:gd name="connsiteY6" fmla="*/ 32016 h 38752"/>
                <a:gd name="connsiteX7" fmla="*/ -1753 w 32781"/>
                <a:gd name="connsiteY7" fmla="*/ 32016 h 38752"/>
                <a:gd name="connsiteX8" fmla="*/ -1753 w 32781"/>
                <a:gd name="connsiteY8" fmla="*/ 36435 h 38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781" h="38752">
                  <a:moveTo>
                    <a:pt x="-1753" y="36435"/>
                  </a:moveTo>
                  <a:lnTo>
                    <a:pt x="31028" y="36435"/>
                  </a:lnTo>
                  <a:lnTo>
                    <a:pt x="31028" y="32016"/>
                  </a:lnTo>
                  <a:lnTo>
                    <a:pt x="17274" y="32016"/>
                  </a:lnTo>
                  <a:lnTo>
                    <a:pt x="17274" y="-2318"/>
                  </a:lnTo>
                  <a:lnTo>
                    <a:pt x="12009" y="-2318"/>
                  </a:lnTo>
                  <a:lnTo>
                    <a:pt x="12009" y="32016"/>
                  </a:lnTo>
                  <a:lnTo>
                    <a:pt x="-1753" y="32016"/>
                  </a:lnTo>
                  <a:lnTo>
                    <a:pt x="-1753" y="36435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98C6FCCB-D9C6-5E34-80DA-26F8C4DD6274}"/>
                </a:ext>
              </a:extLst>
            </p:cNvPr>
            <p:cNvSpPr/>
            <p:nvPr/>
          </p:nvSpPr>
          <p:spPr>
            <a:xfrm flipV="1">
              <a:off x="1485567" y="1260700"/>
              <a:ext cx="17025" cy="29766"/>
            </a:xfrm>
            <a:custGeom>
              <a:avLst/>
              <a:gdLst>
                <a:gd name="connsiteX0" fmla="*/ 15626 w 17025"/>
                <a:gd name="connsiteY0" fmla="*/ 22833 h 29766"/>
                <a:gd name="connsiteX1" fmla="*/ 13874 w 17025"/>
                <a:gd name="connsiteY1" fmla="*/ 23514 h 29766"/>
                <a:gd name="connsiteX2" fmla="*/ 11789 w 17025"/>
                <a:gd name="connsiteY2" fmla="*/ 23738 h 29766"/>
                <a:gd name="connsiteX3" fmla="*/ 5568 w 17025"/>
                <a:gd name="connsiteY3" fmla="*/ 21105 h 29766"/>
                <a:gd name="connsiteX4" fmla="*/ 3401 w 17025"/>
                <a:gd name="connsiteY4" fmla="*/ 13539 h 29766"/>
                <a:gd name="connsiteX5" fmla="*/ 3401 w 17025"/>
                <a:gd name="connsiteY5" fmla="*/ -1776 h 29766"/>
                <a:gd name="connsiteX6" fmla="*/ -1400 w 17025"/>
                <a:gd name="connsiteY6" fmla="*/ -1776 h 29766"/>
                <a:gd name="connsiteX7" fmla="*/ -1400 w 17025"/>
                <a:gd name="connsiteY7" fmla="*/ 27293 h 29766"/>
                <a:gd name="connsiteX8" fmla="*/ 3401 w 17025"/>
                <a:gd name="connsiteY8" fmla="*/ 27293 h 29766"/>
                <a:gd name="connsiteX9" fmla="*/ 3401 w 17025"/>
                <a:gd name="connsiteY9" fmla="*/ 22775 h 29766"/>
                <a:gd name="connsiteX10" fmla="*/ 7321 w 17025"/>
                <a:gd name="connsiteY10" fmla="*/ 26703 h 29766"/>
                <a:gd name="connsiteX11" fmla="*/ 13193 w 17025"/>
                <a:gd name="connsiteY11" fmla="*/ 27990 h 29766"/>
                <a:gd name="connsiteX12" fmla="*/ 14281 w 17025"/>
                <a:gd name="connsiteY12" fmla="*/ 27924 h 29766"/>
                <a:gd name="connsiteX13" fmla="*/ 15601 w 17025"/>
                <a:gd name="connsiteY13" fmla="*/ 27733 h 29766"/>
                <a:gd name="connsiteX14" fmla="*/ 15626 w 17025"/>
                <a:gd name="connsiteY14" fmla="*/ 22833 h 29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025" h="29766">
                  <a:moveTo>
                    <a:pt x="15626" y="22833"/>
                  </a:moveTo>
                  <a:cubicBezTo>
                    <a:pt x="15089" y="23143"/>
                    <a:pt x="14505" y="23370"/>
                    <a:pt x="13874" y="23514"/>
                  </a:cubicBezTo>
                  <a:cubicBezTo>
                    <a:pt x="13243" y="23663"/>
                    <a:pt x="12548" y="23738"/>
                    <a:pt x="11789" y="23738"/>
                  </a:cubicBezTo>
                  <a:cubicBezTo>
                    <a:pt x="9087" y="23738"/>
                    <a:pt x="7014" y="22860"/>
                    <a:pt x="5568" y="21105"/>
                  </a:cubicBezTo>
                  <a:cubicBezTo>
                    <a:pt x="4123" y="19350"/>
                    <a:pt x="3401" y="16828"/>
                    <a:pt x="3401" y="13539"/>
                  </a:cubicBezTo>
                  <a:lnTo>
                    <a:pt x="3401" y="-1776"/>
                  </a:lnTo>
                  <a:lnTo>
                    <a:pt x="-1400" y="-1776"/>
                  </a:lnTo>
                  <a:lnTo>
                    <a:pt x="-1400" y="27293"/>
                  </a:lnTo>
                  <a:lnTo>
                    <a:pt x="3401" y="27293"/>
                  </a:lnTo>
                  <a:lnTo>
                    <a:pt x="3401" y="22775"/>
                  </a:lnTo>
                  <a:cubicBezTo>
                    <a:pt x="4408" y="24541"/>
                    <a:pt x="5715" y="25850"/>
                    <a:pt x="7321" y="26703"/>
                  </a:cubicBezTo>
                  <a:cubicBezTo>
                    <a:pt x="8932" y="27561"/>
                    <a:pt x="10889" y="27990"/>
                    <a:pt x="13193" y="27990"/>
                  </a:cubicBezTo>
                  <a:cubicBezTo>
                    <a:pt x="13519" y="27990"/>
                    <a:pt x="13882" y="27968"/>
                    <a:pt x="14281" y="27924"/>
                  </a:cubicBezTo>
                  <a:cubicBezTo>
                    <a:pt x="14679" y="27885"/>
                    <a:pt x="15120" y="27822"/>
                    <a:pt x="15601" y="27733"/>
                  </a:cubicBezTo>
                  <a:lnTo>
                    <a:pt x="15626" y="22833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78682FB-CDE8-F80D-18A1-C462CBC6DDB5}"/>
                </a:ext>
              </a:extLst>
            </p:cNvPr>
            <p:cNvSpPr/>
            <p:nvPr/>
          </p:nvSpPr>
          <p:spPr>
            <a:xfrm flipV="1">
              <a:off x="1505784" y="1260700"/>
              <a:ext cx="24558" cy="30522"/>
            </a:xfrm>
            <a:custGeom>
              <a:avLst/>
              <a:gdLst>
                <a:gd name="connsiteX0" fmla="*/ 13382 w 24558"/>
                <a:gd name="connsiteY0" fmla="*/ 13635 h 30522"/>
                <a:gd name="connsiteX1" fmla="*/ 5359 w 24558"/>
                <a:gd name="connsiteY1" fmla="*/ 12314 h 30522"/>
                <a:gd name="connsiteX2" fmla="*/ 3125 w 24558"/>
                <a:gd name="connsiteY2" fmla="*/ 7796 h 30522"/>
                <a:gd name="connsiteX3" fmla="*/ 4802 w 24558"/>
                <a:gd name="connsiteY3" fmla="*/ 3759 h 30522"/>
                <a:gd name="connsiteX4" fmla="*/ 9354 w 24558"/>
                <a:gd name="connsiteY4" fmla="*/ 2273 h 30522"/>
                <a:gd name="connsiteX5" fmla="*/ 15732 w 24558"/>
                <a:gd name="connsiteY5" fmla="*/ 5088 h 30522"/>
                <a:gd name="connsiteX6" fmla="*/ 18132 w 24558"/>
                <a:gd name="connsiteY6" fmla="*/ 12571 h 30522"/>
                <a:gd name="connsiteX7" fmla="*/ 18132 w 24558"/>
                <a:gd name="connsiteY7" fmla="*/ 13635 h 30522"/>
                <a:gd name="connsiteX8" fmla="*/ 13382 w 24558"/>
                <a:gd name="connsiteY8" fmla="*/ 13635 h 30522"/>
                <a:gd name="connsiteX9" fmla="*/ 22908 w 24558"/>
                <a:gd name="connsiteY9" fmla="*/ 15611 h 30522"/>
                <a:gd name="connsiteX10" fmla="*/ 22908 w 24558"/>
                <a:gd name="connsiteY10" fmla="*/ -975 h 30522"/>
                <a:gd name="connsiteX11" fmla="*/ 18132 w 24558"/>
                <a:gd name="connsiteY11" fmla="*/ -975 h 30522"/>
                <a:gd name="connsiteX12" fmla="*/ 18132 w 24558"/>
                <a:gd name="connsiteY12" fmla="*/ 3436 h 30522"/>
                <a:gd name="connsiteX13" fmla="*/ 14055 w 24558"/>
                <a:gd name="connsiteY13" fmla="*/ -468 h 30522"/>
                <a:gd name="connsiteX14" fmla="*/ 8083 w 24558"/>
                <a:gd name="connsiteY14" fmla="*/ -1730 h 30522"/>
                <a:gd name="connsiteX15" fmla="*/ 982 w 24558"/>
                <a:gd name="connsiteY15" fmla="*/ 778 h 30522"/>
                <a:gd name="connsiteX16" fmla="*/ -1651 w 24558"/>
                <a:gd name="connsiteY16" fmla="*/ 7489 h 30522"/>
                <a:gd name="connsiteX17" fmla="*/ 1630 w 24558"/>
                <a:gd name="connsiteY17" fmla="*/ 14880 h 30522"/>
                <a:gd name="connsiteX18" fmla="*/ 11430 w 24558"/>
                <a:gd name="connsiteY18" fmla="*/ 17372 h 30522"/>
                <a:gd name="connsiteX19" fmla="*/ 18132 w 24558"/>
                <a:gd name="connsiteY19" fmla="*/ 17372 h 30522"/>
                <a:gd name="connsiteX20" fmla="*/ 18132 w 24558"/>
                <a:gd name="connsiteY20" fmla="*/ 17845 h 30522"/>
                <a:gd name="connsiteX21" fmla="*/ 15965 w 24558"/>
                <a:gd name="connsiteY21" fmla="*/ 22945 h 30522"/>
                <a:gd name="connsiteX22" fmla="*/ 9877 w 24558"/>
                <a:gd name="connsiteY22" fmla="*/ 24747 h 30522"/>
                <a:gd name="connsiteX23" fmla="*/ 5018 w 24558"/>
                <a:gd name="connsiteY23" fmla="*/ 24149 h 30522"/>
                <a:gd name="connsiteX24" fmla="*/ 484 w 24558"/>
                <a:gd name="connsiteY24" fmla="*/ 22355 h 30522"/>
                <a:gd name="connsiteX25" fmla="*/ 484 w 24558"/>
                <a:gd name="connsiteY25" fmla="*/ 26774 h 30522"/>
                <a:gd name="connsiteX26" fmla="*/ 5567 w 24558"/>
                <a:gd name="connsiteY26" fmla="*/ 28285 h 30522"/>
                <a:gd name="connsiteX27" fmla="*/ 10367 w 24558"/>
                <a:gd name="connsiteY27" fmla="*/ 28792 h 30522"/>
                <a:gd name="connsiteX28" fmla="*/ 19794 w 24558"/>
                <a:gd name="connsiteY28" fmla="*/ 25519 h 30522"/>
                <a:gd name="connsiteX29" fmla="*/ 22908 w 24558"/>
                <a:gd name="connsiteY29" fmla="*/ 15611 h 3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558" h="30522">
                  <a:moveTo>
                    <a:pt x="13382" y="13635"/>
                  </a:moveTo>
                  <a:cubicBezTo>
                    <a:pt x="9523" y="13635"/>
                    <a:pt x="6848" y="13194"/>
                    <a:pt x="5359" y="12314"/>
                  </a:cubicBezTo>
                  <a:cubicBezTo>
                    <a:pt x="3870" y="11434"/>
                    <a:pt x="3125" y="9928"/>
                    <a:pt x="3125" y="7796"/>
                  </a:cubicBezTo>
                  <a:cubicBezTo>
                    <a:pt x="3125" y="6102"/>
                    <a:pt x="3684" y="4756"/>
                    <a:pt x="4802" y="3759"/>
                  </a:cubicBezTo>
                  <a:cubicBezTo>
                    <a:pt x="5921" y="2768"/>
                    <a:pt x="7438" y="2273"/>
                    <a:pt x="9354" y="2273"/>
                  </a:cubicBezTo>
                  <a:cubicBezTo>
                    <a:pt x="12006" y="2273"/>
                    <a:pt x="14132" y="3211"/>
                    <a:pt x="15732" y="5088"/>
                  </a:cubicBezTo>
                  <a:cubicBezTo>
                    <a:pt x="17332" y="6965"/>
                    <a:pt x="18132" y="9460"/>
                    <a:pt x="18132" y="12571"/>
                  </a:cubicBezTo>
                  <a:lnTo>
                    <a:pt x="18132" y="13635"/>
                  </a:lnTo>
                  <a:lnTo>
                    <a:pt x="13382" y="13635"/>
                  </a:lnTo>
                  <a:close/>
                  <a:moveTo>
                    <a:pt x="22908" y="15611"/>
                  </a:moveTo>
                  <a:lnTo>
                    <a:pt x="22908" y="-975"/>
                  </a:lnTo>
                  <a:lnTo>
                    <a:pt x="18132" y="-975"/>
                  </a:lnTo>
                  <a:lnTo>
                    <a:pt x="18132" y="3436"/>
                  </a:lnTo>
                  <a:cubicBezTo>
                    <a:pt x="17042" y="1675"/>
                    <a:pt x="15682" y="374"/>
                    <a:pt x="14055" y="-468"/>
                  </a:cubicBezTo>
                  <a:cubicBezTo>
                    <a:pt x="12427" y="-1310"/>
                    <a:pt x="10436" y="-1730"/>
                    <a:pt x="8083" y="-1730"/>
                  </a:cubicBezTo>
                  <a:cubicBezTo>
                    <a:pt x="5110" y="-1730"/>
                    <a:pt x="2743" y="-894"/>
                    <a:pt x="982" y="778"/>
                  </a:cubicBezTo>
                  <a:cubicBezTo>
                    <a:pt x="-773" y="2450"/>
                    <a:pt x="-1651" y="4687"/>
                    <a:pt x="-1651" y="7489"/>
                  </a:cubicBezTo>
                  <a:cubicBezTo>
                    <a:pt x="-1651" y="10755"/>
                    <a:pt x="-557" y="13219"/>
                    <a:pt x="1630" y="14880"/>
                  </a:cubicBezTo>
                  <a:cubicBezTo>
                    <a:pt x="3822" y="16541"/>
                    <a:pt x="7089" y="17372"/>
                    <a:pt x="11430" y="17372"/>
                  </a:cubicBezTo>
                  <a:lnTo>
                    <a:pt x="18132" y="17372"/>
                  </a:lnTo>
                  <a:lnTo>
                    <a:pt x="18132" y="17845"/>
                  </a:lnTo>
                  <a:cubicBezTo>
                    <a:pt x="18132" y="20043"/>
                    <a:pt x="17410" y="21743"/>
                    <a:pt x="15965" y="22945"/>
                  </a:cubicBezTo>
                  <a:cubicBezTo>
                    <a:pt x="14520" y="24146"/>
                    <a:pt x="12490" y="24747"/>
                    <a:pt x="9877" y="24747"/>
                  </a:cubicBezTo>
                  <a:cubicBezTo>
                    <a:pt x="8216" y="24747"/>
                    <a:pt x="6596" y="24548"/>
                    <a:pt x="5018" y="24149"/>
                  </a:cubicBezTo>
                  <a:cubicBezTo>
                    <a:pt x="3446" y="23750"/>
                    <a:pt x="1934" y="23152"/>
                    <a:pt x="484" y="22355"/>
                  </a:cubicBezTo>
                  <a:lnTo>
                    <a:pt x="484" y="26774"/>
                  </a:lnTo>
                  <a:cubicBezTo>
                    <a:pt x="2228" y="27449"/>
                    <a:pt x="3922" y="27953"/>
                    <a:pt x="5567" y="28285"/>
                  </a:cubicBezTo>
                  <a:cubicBezTo>
                    <a:pt x="7211" y="28623"/>
                    <a:pt x="8811" y="28792"/>
                    <a:pt x="10367" y="28792"/>
                  </a:cubicBezTo>
                  <a:cubicBezTo>
                    <a:pt x="14575" y="28792"/>
                    <a:pt x="17717" y="27701"/>
                    <a:pt x="19794" y="25519"/>
                  </a:cubicBezTo>
                  <a:cubicBezTo>
                    <a:pt x="21870" y="23343"/>
                    <a:pt x="22908" y="20041"/>
                    <a:pt x="22908" y="15611"/>
                  </a:cubicBez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C320ABED-5457-6F01-0F12-F0F0876662EA}"/>
                </a:ext>
              </a:extLst>
            </p:cNvPr>
            <p:cNvSpPr/>
            <p:nvPr/>
          </p:nvSpPr>
          <p:spPr>
            <a:xfrm flipV="1">
              <a:off x="1540175" y="1250077"/>
              <a:ext cx="4775" cy="40388"/>
            </a:xfrm>
            <a:custGeom>
              <a:avLst/>
              <a:gdLst>
                <a:gd name="connsiteX0" fmla="*/ -673 w 4775"/>
                <a:gd name="connsiteY0" fmla="*/ 26652 h 40388"/>
                <a:gd name="connsiteX1" fmla="*/ 4102 w 4775"/>
                <a:gd name="connsiteY1" fmla="*/ 26652 h 40388"/>
                <a:gd name="connsiteX2" fmla="*/ 4102 w 4775"/>
                <a:gd name="connsiteY2" fmla="*/ -2417 h 40388"/>
                <a:gd name="connsiteX3" fmla="*/ -673 w 4775"/>
                <a:gd name="connsiteY3" fmla="*/ -2417 h 40388"/>
                <a:gd name="connsiteX4" fmla="*/ -673 w 4775"/>
                <a:gd name="connsiteY4" fmla="*/ 26652 h 40388"/>
                <a:gd name="connsiteX5" fmla="*/ -673 w 4775"/>
                <a:gd name="connsiteY5" fmla="*/ 37972 h 40388"/>
                <a:gd name="connsiteX6" fmla="*/ 4102 w 4775"/>
                <a:gd name="connsiteY6" fmla="*/ 37972 h 40388"/>
                <a:gd name="connsiteX7" fmla="*/ 4102 w 4775"/>
                <a:gd name="connsiteY7" fmla="*/ 31918 h 40388"/>
                <a:gd name="connsiteX8" fmla="*/ -673 w 4775"/>
                <a:gd name="connsiteY8" fmla="*/ 31918 h 40388"/>
                <a:gd name="connsiteX9" fmla="*/ -673 w 4775"/>
                <a:gd name="connsiteY9" fmla="*/ 37972 h 4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75" h="40388">
                  <a:moveTo>
                    <a:pt x="-673" y="26652"/>
                  </a:moveTo>
                  <a:lnTo>
                    <a:pt x="4102" y="26652"/>
                  </a:lnTo>
                  <a:lnTo>
                    <a:pt x="4102" y="-2417"/>
                  </a:lnTo>
                  <a:lnTo>
                    <a:pt x="-673" y="-2417"/>
                  </a:lnTo>
                  <a:lnTo>
                    <a:pt x="-673" y="26652"/>
                  </a:lnTo>
                  <a:close/>
                  <a:moveTo>
                    <a:pt x="-673" y="37972"/>
                  </a:moveTo>
                  <a:lnTo>
                    <a:pt x="4102" y="37972"/>
                  </a:lnTo>
                  <a:lnTo>
                    <a:pt x="4102" y="31918"/>
                  </a:lnTo>
                  <a:lnTo>
                    <a:pt x="-673" y="31918"/>
                  </a:lnTo>
                  <a:lnTo>
                    <a:pt x="-673" y="37972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5EAE62D7-3E0A-29AC-8C1C-B396D234E1DA}"/>
                </a:ext>
              </a:extLst>
            </p:cNvPr>
            <p:cNvSpPr/>
            <p:nvPr/>
          </p:nvSpPr>
          <p:spPr>
            <a:xfrm flipV="1">
              <a:off x="1554761" y="1260700"/>
              <a:ext cx="24351" cy="29766"/>
            </a:xfrm>
            <a:custGeom>
              <a:avLst/>
              <a:gdLst>
                <a:gd name="connsiteX0" fmla="*/ 22527 w 24351"/>
                <a:gd name="connsiteY0" fmla="*/ 15773 h 29766"/>
                <a:gd name="connsiteX1" fmla="*/ 22527 w 24351"/>
                <a:gd name="connsiteY1" fmla="*/ -1776 h 29766"/>
                <a:gd name="connsiteX2" fmla="*/ 17751 w 24351"/>
                <a:gd name="connsiteY2" fmla="*/ -1776 h 29766"/>
                <a:gd name="connsiteX3" fmla="*/ 17751 w 24351"/>
                <a:gd name="connsiteY3" fmla="*/ 15615 h 29766"/>
                <a:gd name="connsiteX4" fmla="*/ 16140 w 24351"/>
                <a:gd name="connsiteY4" fmla="*/ 21786 h 29766"/>
                <a:gd name="connsiteX5" fmla="*/ 11315 w 24351"/>
                <a:gd name="connsiteY5" fmla="*/ 23838 h 29766"/>
                <a:gd name="connsiteX6" fmla="*/ 5210 w 24351"/>
                <a:gd name="connsiteY6" fmla="*/ 21371 h 29766"/>
                <a:gd name="connsiteX7" fmla="*/ 2976 w 24351"/>
                <a:gd name="connsiteY7" fmla="*/ 14652 h 29766"/>
                <a:gd name="connsiteX8" fmla="*/ 2976 w 24351"/>
                <a:gd name="connsiteY8" fmla="*/ -1776 h 29766"/>
                <a:gd name="connsiteX9" fmla="*/ -1824 w 24351"/>
                <a:gd name="connsiteY9" fmla="*/ -1776 h 29766"/>
                <a:gd name="connsiteX10" fmla="*/ -1824 w 24351"/>
                <a:gd name="connsiteY10" fmla="*/ 27293 h 29766"/>
                <a:gd name="connsiteX11" fmla="*/ 2976 w 24351"/>
                <a:gd name="connsiteY11" fmla="*/ 27293 h 29766"/>
                <a:gd name="connsiteX12" fmla="*/ 2976 w 24351"/>
                <a:gd name="connsiteY12" fmla="*/ 22775 h 29766"/>
                <a:gd name="connsiteX13" fmla="*/ 7013 w 24351"/>
                <a:gd name="connsiteY13" fmla="*/ 26695 h 29766"/>
                <a:gd name="connsiteX14" fmla="*/ 12378 w 24351"/>
                <a:gd name="connsiteY14" fmla="*/ 27990 h 29766"/>
                <a:gd name="connsiteX15" fmla="*/ 19952 w 24351"/>
                <a:gd name="connsiteY15" fmla="*/ 24892 h 29766"/>
                <a:gd name="connsiteX16" fmla="*/ 22527 w 24351"/>
                <a:gd name="connsiteY16" fmla="*/ 15773 h 29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351" h="29766">
                  <a:moveTo>
                    <a:pt x="22527" y="15773"/>
                  </a:moveTo>
                  <a:lnTo>
                    <a:pt x="22527" y="-1776"/>
                  </a:lnTo>
                  <a:lnTo>
                    <a:pt x="17751" y="-1776"/>
                  </a:lnTo>
                  <a:lnTo>
                    <a:pt x="17751" y="15615"/>
                  </a:lnTo>
                  <a:cubicBezTo>
                    <a:pt x="17751" y="18367"/>
                    <a:pt x="17214" y="20424"/>
                    <a:pt x="16140" y="21786"/>
                  </a:cubicBezTo>
                  <a:cubicBezTo>
                    <a:pt x="15066" y="23154"/>
                    <a:pt x="13458" y="23838"/>
                    <a:pt x="11315" y="23838"/>
                  </a:cubicBezTo>
                  <a:cubicBezTo>
                    <a:pt x="8735" y="23838"/>
                    <a:pt x="6700" y="23015"/>
                    <a:pt x="5210" y="21371"/>
                  </a:cubicBezTo>
                  <a:cubicBezTo>
                    <a:pt x="3721" y="19732"/>
                    <a:pt x="2976" y="17492"/>
                    <a:pt x="2976" y="14652"/>
                  </a:cubicBezTo>
                  <a:lnTo>
                    <a:pt x="2976" y="-1776"/>
                  </a:lnTo>
                  <a:lnTo>
                    <a:pt x="-1824" y="-1776"/>
                  </a:lnTo>
                  <a:lnTo>
                    <a:pt x="-1824" y="27293"/>
                  </a:lnTo>
                  <a:lnTo>
                    <a:pt x="2976" y="27293"/>
                  </a:lnTo>
                  <a:lnTo>
                    <a:pt x="2976" y="22775"/>
                  </a:lnTo>
                  <a:cubicBezTo>
                    <a:pt x="4122" y="24524"/>
                    <a:pt x="5468" y="25831"/>
                    <a:pt x="7013" y="26695"/>
                  </a:cubicBezTo>
                  <a:cubicBezTo>
                    <a:pt x="8563" y="27558"/>
                    <a:pt x="10351" y="27990"/>
                    <a:pt x="12378" y="27990"/>
                  </a:cubicBezTo>
                  <a:cubicBezTo>
                    <a:pt x="15717" y="27990"/>
                    <a:pt x="18241" y="26958"/>
                    <a:pt x="19952" y="24892"/>
                  </a:cubicBezTo>
                  <a:cubicBezTo>
                    <a:pt x="21669" y="22827"/>
                    <a:pt x="22527" y="19787"/>
                    <a:pt x="22527" y="15773"/>
                  </a:cubicBez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536F5ABD-02AB-5EB0-182B-EBF2198B7E7C}"/>
                </a:ext>
              </a:extLst>
            </p:cNvPr>
            <p:cNvSpPr/>
            <p:nvPr/>
          </p:nvSpPr>
          <p:spPr>
            <a:xfrm flipV="1">
              <a:off x="1588632" y="1250077"/>
              <a:ext cx="4775" cy="40388"/>
            </a:xfrm>
            <a:custGeom>
              <a:avLst/>
              <a:gdLst>
                <a:gd name="connsiteX0" fmla="*/ -662 w 4775"/>
                <a:gd name="connsiteY0" fmla="*/ 26652 h 40388"/>
                <a:gd name="connsiteX1" fmla="*/ 4113 w 4775"/>
                <a:gd name="connsiteY1" fmla="*/ 26652 h 40388"/>
                <a:gd name="connsiteX2" fmla="*/ 4113 w 4775"/>
                <a:gd name="connsiteY2" fmla="*/ -2417 h 40388"/>
                <a:gd name="connsiteX3" fmla="*/ -662 w 4775"/>
                <a:gd name="connsiteY3" fmla="*/ -2417 h 40388"/>
                <a:gd name="connsiteX4" fmla="*/ -662 w 4775"/>
                <a:gd name="connsiteY4" fmla="*/ 26652 h 40388"/>
                <a:gd name="connsiteX5" fmla="*/ -662 w 4775"/>
                <a:gd name="connsiteY5" fmla="*/ 37972 h 40388"/>
                <a:gd name="connsiteX6" fmla="*/ 4113 w 4775"/>
                <a:gd name="connsiteY6" fmla="*/ 37972 h 40388"/>
                <a:gd name="connsiteX7" fmla="*/ 4113 w 4775"/>
                <a:gd name="connsiteY7" fmla="*/ 31918 h 40388"/>
                <a:gd name="connsiteX8" fmla="*/ -662 w 4775"/>
                <a:gd name="connsiteY8" fmla="*/ 31918 h 40388"/>
                <a:gd name="connsiteX9" fmla="*/ -662 w 4775"/>
                <a:gd name="connsiteY9" fmla="*/ 37972 h 4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75" h="40388">
                  <a:moveTo>
                    <a:pt x="-662" y="26652"/>
                  </a:moveTo>
                  <a:lnTo>
                    <a:pt x="4113" y="26652"/>
                  </a:lnTo>
                  <a:lnTo>
                    <a:pt x="4113" y="-2417"/>
                  </a:lnTo>
                  <a:lnTo>
                    <a:pt x="-662" y="-2417"/>
                  </a:lnTo>
                  <a:lnTo>
                    <a:pt x="-662" y="26652"/>
                  </a:lnTo>
                  <a:close/>
                  <a:moveTo>
                    <a:pt x="-662" y="37972"/>
                  </a:moveTo>
                  <a:lnTo>
                    <a:pt x="4113" y="37972"/>
                  </a:lnTo>
                  <a:lnTo>
                    <a:pt x="4113" y="31918"/>
                  </a:lnTo>
                  <a:lnTo>
                    <a:pt x="-662" y="31918"/>
                  </a:lnTo>
                  <a:lnTo>
                    <a:pt x="-662" y="37972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3C290344-2F52-E198-2604-44AEE3CBAAAA}"/>
                </a:ext>
              </a:extLst>
            </p:cNvPr>
            <p:cNvSpPr/>
            <p:nvPr/>
          </p:nvSpPr>
          <p:spPr>
            <a:xfrm flipV="1">
              <a:off x="1603217" y="1260700"/>
              <a:ext cx="24351" cy="29766"/>
            </a:xfrm>
            <a:custGeom>
              <a:avLst/>
              <a:gdLst>
                <a:gd name="connsiteX0" fmla="*/ 22538 w 24351"/>
                <a:gd name="connsiteY0" fmla="*/ 15773 h 29766"/>
                <a:gd name="connsiteX1" fmla="*/ 22538 w 24351"/>
                <a:gd name="connsiteY1" fmla="*/ -1776 h 29766"/>
                <a:gd name="connsiteX2" fmla="*/ 17762 w 24351"/>
                <a:gd name="connsiteY2" fmla="*/ -1776 h 29766"/>
                <a:gd name="connsiteX3" fmla="*/ 17762 w 24351"/>
                <a:gd name="connsiteY3" fmla="*/ 15615 h 29766"/>
                <a:gd name="connsiteX4" fmla="*/ 16151 w 24351"/>
                <a:gd name="connsiteY4" fmla="*/ 21786 h 29766"/>
                <a:gd name="connsiteX5" fmla="*/ 11326 w 24351"/>
                <a:gd name="connsiteY5" fmla="*/ 23838 h 29766"/>
                <a:gd name="connsiteX6" fmla="*/ 5221 w 24351"/>
                <a:gd name="connsiteY6" fmla="*/ 21371 h 29766"/>
                <a:gd name="connsiteX7" fmla="*/ 2987 w 24351"/>
                <a:gd name="connsiteY7" fmla="*/ 14652 h 29766"/>
                <a:gd name="connsiteX8" fmla="*/ 2987 w 24351"/>
                <a:gd name="connsiteY8" fmla="*/ -1776 h 29766"/>
                <a:gd name="connsiteX9" fmla="*/ -1813 w 24351"/>
                <a:gd name="connsiteY9" fmla="*/ -1776 h 29766"/>
                <a:gd name="connsiteX10" fmla="*/ -1813 w 24351"/>
                <a:gd name="connsiteY10" fmla="*/ 27293 h 29766"/>
                <a:gd name="connsiteX11" fmla="*/ 2987 w 24351"/>
                <a:gd name="connsiteY11" fmla="*/ 27293 h 29766"/>
                <a:gd name="connsiteX12" fmla="*/ 2987 w 24351"/>
                <a:gd name="connsiteY12" fmla="*/ 22775 h 29766"/>
                <a:gd name="connsiteX13" fmla="*/ 7024 w 24351"/>
                <a:gd name="connsiteY13" fmla="*/ 26695 h 29766"/>
                <a:gd name="connsiteX14" fmla="*/ 12389 w 24351"/>
                <a:gd name="connsiteY14" fmla="*/ 27990 h 29766"/>
                <a:gd name="connsiteX15" fmla="*/ 19963 w 24351"/>
                <a:gd name="connsiteY15" fmla="*/ 24892 h 29766"/>
                <a:gd name="connsiteX16" fmla="*/ 22538 w 24351"/>
                <a:gd name="connsiteY16" fmla="*/ 15773 h 29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351" h="29766">
                  <a:moveTo>
                    <a:pt x="22538" y="15773"/>
                  </a:moveTo>
                  <a:lnTo>
                    <a:pt x="22538" y="-1776"/>
                  </a:lnTo>
                  <a:lnTo>
                    <a:pt x="17762" y="-1776"/>
                  </a:lnTo>
                  <a:lnTo>
                    <a:pt x="17762" y="15615"/>
                  </a:lnTo>
                  <a:cubicBezTo>
                    <a:pt x="17762" y="18367"/>
                    <a:pt x="17225" y="20424"/>
                    <a:pt x="16151" y="21786"/>
                  </a:cubicBezTo>
                  <a:cubicBezTo>
                    <a:pt x="15077" y="23154"/>
                    <a:pt x="13468" y="23838"/>
                    <a:pt x="11326" y="23838"/>
                  </a:cubicBezTo>
                  <a:cubicBezTo>
                    <a:pt x="8745" y="23838"/>
                    <a:pt x="6711" y="23015"/>
                    <a:pt x="5221" y="21371"/>
                  </a:cubicBezTo>
                  <a:cubicBezTo>
                    <a:pt x="3732" y="19732"/>
                    <a:pt x="2987" y="17492"/>
                    <a:pt x="2987" y="14652"/>
                  </a:cubicBezTo>
                  <a:lnTo>
                    <a:pt x="2987" y="-1776"/>
                  </a:lnTo>
                  <a:lnTo>
                    <a:pt x="-1813" y="-1776"/>
                  </a:lnTo>
                  <a:lnTo>
                    <a:pt x="-1813" y="27293"/>
                  </a:lnTo>
                  <a:lnTo>
                    <a:pt x="2987" y="27293"/>
                  </a:lnTo>
                  <a:lnTo>
                    <a:pt x="2987" y="22775"/>
                  </a:lnTo>
                  <a:cubicBezTo>
                    <a:pt x="4133" y="24524"/>
                    <a:pt x="5479" y="25831"/>
                    <a:pt x="7024" y="26695"/>
                  </a:cubicBezTo>
                  <a:cubicBezTo>
                    <a:pt x="8574" y="27558"/>
                    <a:pt x="10362" y="27990"/>
                    <a:pt x="12389" y="27990"/>
                  </a:cubicBezTo>
                  <a:cubicBezTo>
                    <a:pt x="15728" y="27990"/>
                    <a:pt x="18252" y="26958"/>
                    <a:pt x="19963" y="24892"/>
                  </a:cubicBezTo>
                  <a:cubicBezTo>
                    <a:pt x="21680" y="22827"/>
                    <a:pt x="22538" y="19787"/>
                    <a:pt x="22538" y="15773"/>
                  </a:cubicBez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699C2ABF-F3D0-4AF3-A380-0B067A0AA04C}"/>
                </a:ext>
              </a:extLst>
            </p:cNvPr>
            <p:cNvSpPr/>
            <p:nvPr/>
          </p:nvSpPr>
          <p:spPr>
            <a:xfrm flipV="1">
              <a:off x="1635012" y="1260700"/>
              <a:ext cx="25979" cy="40820"/>
            </a:xfrm>
            <a:custGeom>
              <a:avLst/>
              <a:gdLst>
                <a:gd name="connsiteX0" fmla="*/ 19528 w 25979"/>
                <a:gd name="connsiteY0" fmla="*/ 24820 h 40820"/>
                <a:gd name="connsiteX1" fmla="*/ 17385 w 25979"/>
                <a:gd name="connsiteY1" fmla="*/ 32860 h 40820"/>
                <a:gd name="connsiteX2" fmla="*/ 11380 w 25979"/>
                <a:gd name="connsiteY2" fmla="*/ 35717 h 40820"/>
                <a:gd name="connsiteX3" fmla="*/ 5400 w 25979"/>
                <a:gd name="connsiteY3" fmla="*/ 32860 h 40820"/>
                <a:gd name="connsiteX4" fmla="*/ 3257 w 25979"/>
                <a:gd name="connsiteY4" fmla="*/ 24820 h 40820"/>
                <a:gd name="connsiteX5" fmla="*/ 5400 w 25979"/>
                <a:gd name="connsiteY5" fmla="*/ 16797 h 40820"/>
                <a:gd name="connsiteX6" fmla="*/ 11380 w 25979"/>
                <a:gd name="connsiteY6" fmla="*/ 13940 h 40820"/>
                <a:gd name="connsiteX7" fmla="*/ 17385 w 25979"/>
                <a:gd name="connsiteY7" fmla="*/ 16797 h 40820"/>
                <a:gd name="connsiteX8" fmla="*/ 19528 w 25979"/>
                <a:gd name="connsiteY8" fmla="*/ 24820 h 40820"/>
                <a:gd name="connsiteX9" fmla="*/ 24303 w 25979"/>
                <a:gd name="connsiteY9" fmla="*/ 13550 h 40820"/>
                <a:gd name="connsiteX10" fmla="*/ 21006 w 25979"/>
                <a:gd name="connsiteY10" fmla="*/ 2512 h 40820"/>
                <a:gd name="connsiteX11" fmla="*/ 10915 w 25979"/>
                <a:gd name="connsiteY11" fmla="*/ -1109 h 40820"/>
                <a:gd name="connsiteX12" fmla="*/ 6164 w 25979"/>
                <a:gd name="connsiteY12" fmla="*/ -735 h 40820"/>
                <a:gd name="connsiteX13" fmla="*/ 1829 w 25979"/>
                <a:gd name="connsiteY13" fmla="*/ 419 h 40820"/>
                <a:gd name="connsiteX14" fmla="*/ 1829 w 25979"/>
                <a:gd name="connsiteY14" fmla="*/ 5062 h 40820"/>
                <a:gd name="connsiteX15" fmla="*/ 5982 w 25979"/>
                <a:gd name="connsiteY15" fmla="*/ 3384 h 40820"/>
                <a:gd name="connsiteX16" fmla="*/ 10159 w 25979"/>
                <a:gd name="connsiteY16" fmla="*/ 2836 h 40820"/>
                <a:gd name="connsiteX17" fmla="*/ 17194 w 25979"/>
                <a:gd name="connsiteY17" fmla="*/ 5286 h 40820"/>
                <a:gd name="connsiteX18" fmla="*/ 19528 w 25979"/>
                <a:gd name="connsiteY18" fmla="*/ 12694 h 40820"/>
                <a:gd name="connsiteX19" fmla="*/ 19528 w 25979"/>
                <a:gd name="connsiteY19" fmla="*/ 15061 h 40820"/>
                <a:gd name="connsiteX20" fmla="*/ 15740 w 25979"/>
                <a:gd name="connsiteY20" fmla="*/ 11216 h 40820"/>
                <a:gd name="connsiteX21" fmla="*/ 10209 w 25979"/>
                <a:gd name="connsiteY21" fmla="*/ 9945 h 40820"/>
                <a:gd name="connsiteX22" fmla="*/ 1596 w 25979"/>
                <a:gd name="connsiteY22" fmla="*/ 14015 h 40820"/>
                <a:gd name="connsiteX23" fmla="*/ -1676 w 25979"/>
                <a:gd name="connsiteY23" fmla="*/ 24820 h 40820"/>
                <a:gd name="connsiteX24" fmla="*/ 1596 w 25979"/>
                <a:gd name="connsiteY24" fmla="*/ 35634 h 40820"/>
                <a:gd name="connsiteX25" fmla="*/ 10209 w 25979"/>
                <a:gd name="connsiteY25" fmla="*/ 39712 h 40820"/>
                <a:gd name="connsiteX26" fmla="*/ 15740 w 25979"/>
                <a:gd name="connsiteY26" fmla="*/ 38441 h 40820"/>
                <a:gd name="connsiteX27" fmla="*/ 19528 w 25979"/>
                <a:gd name="connsiteY27" fmla="*/ 34604 h 40820"/>
                <a:gd name="connsiteX28" fmla="*/ 19528 w 25979"/>
                <a:gd name="connsiteY28" fmla="*/ 39014 h 40820"/>
                <a:gd name="connsiteX29" fmla="*/ 24303 w 25979"/>
                <a:gd name="connsiteY29" fmla="*/ 39014 h 40820"/>
                <a:gd name="connsiteX30" fmla="*/ 24303 w 25979"/>
                <a:gd name="connsiteY30" fmla="*/ 13550 h 40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5979" h="40820">
                  <a:moveTo>
                    <a:pt x="19528" y="24820"/>
                  </a:moveTo>
                  <a:cubicBezTo>
                    <a:pt x="19528" y="28281"/>
                    <a:pt x="18813" y="30960"/>
                    <a:pt x="17385" y="32860"/>
                  </a:cubicBezTo>
                  <a:cubicBezTo>
                    <a:pt x="15962" y="34764"/>
                    <a:pt x="13960" y="35717"/>
                    <a:pt x="11380" y="35717"/>
                  </a:cubicBezTo>
                  <a:cubicBezTo>
                    <a:pt x="8822" y="35717"/>
                    <a:pt x="6829" y="34764"/>
                    <a:pt x="5400" y="32860"/>
                  </a:cubicBezTo>
                  <a:cubicBezTo>
                    <a:pt x="3972" y="30960"/>
                    <a:pt x="3257" y="28281"/>
                    <a:pt x="3257" y="24820"/>
                  </a:cubicBezTo>
                  <a:cubicBezTo>
                    <a:pt x="3257" y="21376"/>
                    <a:pt x="3972" y="18702"/>
                    <a:pt x="5400" y="16797"/>
                  </a:cubicBezTo>
                  <a:cubicBezTo>
                    <a:pt x="6829" y="14892"/>
                    <a:pt x="8822" y="13940"/>
                    <a:pt x="11380" y="13940"/>
                  </a:cubicBezTo>
                  <a:cubicBezTo>
                    <a:pt x="13960" y="13940"/>
                    <a:pt x="15962" y="14892"/>
                    <a:pt x="17385" y="16797"/>
                  </a:cubicBezTo>
                  <a:cubicBezTo>
                    <a:pt x="18813" y="18702"/>
                    <a:pt x="19528" y="21376"/>
                    <a:pt x="19528" y="24820"/>
                  </a:cubicBezTo>
                  <a:close/>
                  <a:moveTo>
                    <a:pt x="24303" y="13550"/>
                  </a:moveTo>
                  <a:cubicBezTo>
                    <a:pt x="24303" y="8605"/>
                    <a:pt x="23204" y="4926"/>
                    <a:pt x="21006" y="2512"/>
                  </a:cubicBezTo>
                  <a:cubicBezTo>
                    <a:pt x="18813" y="98"/>
                    <a:pt x="15450" y="-1109"/>
                    <a:pt x="10915" y="-1109"/>
                  </a:cubicBezTo>
                  <a:cubicBezTo>
                    <a:pt x="9237" y="-1109"/>
                    <a:pt x="7654" y="-985"/>
                    <a:pt x="6164" y="-735"/>
                  </a:cubicBezTo>
                  <a:cubicBezTo>
                    <a:pt x="4675" y="-486"/>
                    <a:pt x="3230" y="-101"/>
                    <a:pt x="1829" y="419"/>
                  </a:cubicBezTo>
                  <a:lnTo>
                    <a:pt x="1829" y="5062"/>
                  </a:lnTo>
                  <a:cubicBezTo>
                    <a:pt x="3230" y="4303"/>
                    <a:pt x="4614" y="3744"/>
                    <a:pt x="5982" y="3384"/>
                  </a:cubicBezTo>
                  <a:cubicBezTo>
                    <a:pt x="7349" y="3019"/>
                    <a:pt x="8742" y="2836"/>
                    <a:pt x="10159" y="2836"/>
                  </a:cubicBezTo>
                  <a:cubicBezTo>
                    <a:pt x="13293" y="2836"/>
                    <a:pt x="15638" y="3653"/>
                    <a:pt x="17194" y="5286"/>
                  </a:cubicBezTo>
                  <a:cubicBezTo>
                    <a:pt x="18750" y="6919"/>
                    <a:pt x="19528" y="9389"/>
                    <a:pt x="19528" y="12694"/>
                  </a:cubicBezTo>
                  <a:lnTo>
                    <a:pt x="19528" y="15061"/>
                  </a:lnTo>
                  <a:cubicBezTo>
                    <a:pt x="18542" y="13345"/>
                    <a:pt x="17280" y="12063"/>
                    <a:pt x="15740" y="11216"/>
                  </a:cubicBezTo>
                  <a:cubicBezTo>
                    <a:pt x="14201" y="10369"/>
                    <a:pt x="12357" y="9945"/>
                    <a:pt x="10209" y="9945"/>
                  </a:cubicBezTo>
                  <a:cubicBezTo>
                    <a:pt x="6649" y="9945"/>
                    <a:pt x="3778" y="11302"/>
                    <a:pt x="1596" y="14015"/>
                  </a:cubicBezTo>
                  <a:cubicBezTo>
                    <a:pt x="-585" y="16733"/>
                    <a:pt x="-1676" y="20335"/>
                    <a:pt x="-1676" y="24820"/>
                  </a:cubicBezTo>
                  <a:cubicBezTo>
                    <a:pt x="-1676" y="29316"/>
                    <a:pt x="-585" y="32920"/>
                    <a:pt x="1596" y="35634"/>
                  </a:cubicBezTo>
                  <a:cubicBezTo>
                    <a:pt x="3778" y="38352"/>
                    <a:pt x="6649" y="39712"/>
                    <a:pt x="10209" y="39712"/>
                  </a:cubicBezTo>
                  <a:cubicBezTo>
                    <a:pt x="12357" y="39712"/>
                    <a:pt x="14201" y="39288"/>
                    <a:pt x="15740" y="38441"/>
                  </a:cubicBezTo>
                  <a:cubicBezTo>
                    <a:pt x="17280" y="37594"/>
                    <a:pt x="18542" y="36315"/>
                    <a:pt x="19528" y="34604"/>
                  </a:cubicBezTo>
                  <a:lnTo>
                    <a:pt x="19528" y="39014"/>
                  </a:lnTo>
                  <a:lnTo>
                    <a:pt x="24303" y="39014"/>
                  </a:lnTo>
                  <a:lnTo>
                    <a:pt x="24303" y="13550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00F0136D-0FDA-3899-FCED-A8B12C158E5B}"/>
                </a:ext>
              </a:extLst>
            </p:cNvPr>
            <p:cNvSpPr/>
            <p:nvPr/>
          </p:nvSpPr>
          <p:spPr>
            <a:xfrm flipV="1">
              <a:off x="1665820" y="1290466"/>
              <a:ext cx="4429" cy="4429"/>
            </a:xfrm>
            <a:custGeom>
              <a:avLst/>
              <a:gdLst/>
              <a:ahLst/>
              <a:cxnLst/>
              <a:rect l="l" t="t" r="r" b="b"/>
              <a:pathLst>
                <a:path w="4429" h="4429"/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D5C3CCA-C7FA-7CCE-E1D9-2DC2AEC03583}"/>
                </a:ext>
              </a:extLst>
            </p:cNvPr>
            <p:cNvSpPr/>
            <p:nvPr/>
          </p:nvSpPr>
          <p:spPr>
            <a:xfrm flipV="1">
              <a:off x="1685905" y="1260700"/>
              <a:ext cx="24558" cy="30522"/>
            </a:xfrm>
            <a:custGeom>
              <a:avLst/>
              <a:gdLst>
                <a:gd name="connsiteX0" fmla="*/ 13423 w 24558"/>
                <a:gd name="connsiteY0" fmla="*/ 13635 h 30522"/>
                <a:gd name="connsiteX1" fmla="*/ 5400 w 24558"/>
                <a:gd name="connsiteY1" fmla="*/ 12314 h 30522"/>
                <a:gd name="connsiteX2" fmla="*/ 3165 w 24558"/>
                <a:gd name="connsiteY2" fmla="*/ 7796 h 30522"/>
                <a:gd name="connsiteX3" fmla="*/ 4843 w 24558"/>
                <a:gd name="connsiteY3" fmla="*/ 3759 h 30522"/>
                <a:gd name="connsiteX4" fmla="*/ 9394 w 24558"/>
                <a:gd name="connsiteY4" fmla="*/ 2273 h 30522"/>
                <a:gd name="connsiteX5" fmla="*/ 15773 w 24558"/>
                <a:gd name="connsiteY5" fmla="*/ 5088 h 30522"/>
                <a:gd name="connsiteX6" fmla="*/ 18173 w 24558"/>
                <a:gd name="connsiteY6" fmla="*/ 12571 h 30522"/>
                <a:gd name="connsiteX7" fmla="*/ 18173 w 24558"/>
                <a:gd name="connsiteY7" fmla="*/ 13635 h 30522"/>
                <a:gd name="connsiteX8" fmla="*/ 13423 w 24558"/>
                <a:gd name="connsiteY8" fmla="*/ 13635 h 30522"/>
                <a:gd name="connsiteX9" fmla="*/ 22949 w 24558"/>
                <a:gd name="connsiteY9" fmla="*/ 15611 h 30522"/>
                <a:gd name="connsiteX10" fmla="*/ 22949 w 24558"/>
                <a:gd name="connsiteY10" fmla="*/ -975 h 30522"/>
                <a:gd name="connsiteX11" fmla="*/ 18173 w 24558"/>
                <a:gd name="connsiteY11" fmla="*/ -975 h 30522"/>
                <a:gd name="connsiteX12" fmla="*/ 18173 w 24558"/>
                <a:gd name="connsiteY12" fmla="*/ 3436 h 30522"/>
                <a:gd name="connsiteX13" fmla="*/ 14095 w 24558"/>
                <a:gd name="connsiteY13" fmla="*/ -468 h 30522"/>
                <a:gd name="connsiteX14" fmla="*/ 8124 w 24558"/>
                <a:gd name="connsiteY14" fmla="*/ -1730 h 30522"/>
                <a:gd name="connsiteX15" fmla="*/ 1023 w 24558"/>
                <a:gd name="connsiteY15" fmla="*/ 778 h 30522"/>
                <a:gd name="connsiteX16" fmla="*/ -1610 w 24558"/>
                <a:gd name="connsiteY16" fmla="*/ 7489 h 30522"/>
                <a:gd name="connsiteX17" fmla="*/ 1670 w 24558"/>
                <a:gd name="connsiteY17" fmla="*/ 14880 h 30522"/>
                <a:gd name="connsiteX18" fmla="*/ 11471 w 24558"/>
                <a:gd name="connsiteY18" fmla="*/ 17372 h 30522"/>
                <a:gd name="connsiteX19" fmla="*/ 18173 w 24558"/>
                <a:gd name="connsiteY19" fmla="*/ 17372 h 30522"/>
                <a:gd name="connsiteX20" fmla="*/ 18173 w 24558"/>
                <a:gd name="connsiteY20" fmla="*/ 17845 h 30522"/>
                <a:gd name="connsiteX21" fmla="*/ 16005 w 24558"/>
                <a:gd name="connsiteY21" fmla="*/ 22945 h 30522"/>
                <a:gd name="connsiteX22" fmla="*/ 9918 w 24558"/>
                <a:gd name="connsiteY22" fmla="*/ 24747 h 30522"/>
                <a:gd name="connsiteX23" fmla="*/ 5059 w 24558"/>
                <a:gd name="connsiteY23" fmla="*/ 24149 h 30522"/>
                <a:gd name="connsiteX24" fmla="*/ 524 w 24558"/>
                <a:gd name="connsiteY24" fmla="*/ 22355 h 30522"/>
                <a:gd name="connsiteX25" fmla="*/ 524 w 24558"/>
                <a:gd name="connsiteY25" fmla="*/ 26774 h 30522"/>
                <a:gd name="connsiteX26" fmla="*/ 5607 w 24558"/>
                <a:gd name="connsiteY26" fmla="*/ 28285 h 30522"/>
                <a:gd name="connsiteX27" fmla="*/ 10408 w 24558"/>
                <a:gd name="connsiteY27" fmla="*/ 28792 h 30522"/>
                <a:gd name="connsiteX28" fmla="*/ 19834 w 24558"/>
                <a:gd name="connsiteY28" fmla="*/ 25519 h 30522"/>
                <a:gd name="connsiteX29" fmla="*/ 22949 w 24558"/>
                <a:gd name="connsiteY29" fmla="*/ 15611 h 3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558" h="30522">
                  <a:moveTo>
                    <a:pt x="13423" y="13635"/>
                  </a:moveTo>
                  <a:cubicBezTo>
                    <a:pt x="9563" y="13635"/>
                    <a:pt x="6889" y="13194"/>
                    <a:pt x="5400" y="12314"/>
                  </a:cubicBezTo>
                  <a:cubicBezTo>
                    <a:pt x="3910" y="11434"/>
                    <a:pt x="3165" y="9928"/>
                    <a:pt x="3165" y="7796"/>
                  </a:cubicBezTo>
                  <a:cubicBezTo>
                    <a:pt x="3165" y="6102"/>
                    <a:pt x="3725" y="4756"/>
                    <a:pt x="4843" y="3759"/>
                  </a:cubicBezTo>
                  <a:cubicBezTo>
                    <a:pt x="5962" y="2768"/>
                    <a:pt x="7479" y="2273"/>
                    <a:pt x="9394" y="2273"/>
                  </a:cubicBezTo>
                  <a:cubicBezTo>
                    <a:pt x="12047" y="2273"/>
                    <a:pt x="14173" y="3211"/>
                    <a:pt x="15773" y="5088"/>
                  </a:cubicBezTo>
                  <a:cubicBezTo>
                    <a:pt x="17373" y="6965"/>
                    <a:pt x="18173" y="9460"/>
                    <a:pt x="18173" y="12571"/>
                  </a:cubicBezTo>
                  <a:lnTo>
                    <a:pt x="18173" y="13635"/>
                  </a:lnTo>
                  <a:lnTo>
                    <a:pt x="13423" y="13635"/>
                  </a:lnTo>
                  <a:close/>
                  <a:moveTo>
                    <a:pt x="22949" y="15611"/>
                  </a:moveTo>
                  <a:lnTo>
                    <a:pt x="22949" y="-975"/>
                  </a:lnTo>
                  <a:lnTo>
                    <a:pt x="18173" y="-975"/>
                  </a:lnTo>
                  <a:lnTo>
                    <a:pt x="18173" y="3436"/>
                  </a:lnTo>
                  <a:cubicBezTo>
                    <a:pt x="17082" y="1675"/>
                    <a:pt x="15723" y="374"/>
                    <a:pt x="14095" y="-468"/>
                  </a:cubicBezTo>
                  <a:cubicBezTo>
                    <a:pt x="12467" y="-1310"/>
                    <a:pt x="10477" y="-1730"/>
                    <a:pt x="8124" y="-1730"/>
                  </a:cubicBezTo>
                  <a:cubicBezTo>
                    <a:pt x="5150" y="-1730"/>
                    <a:pt x="2783" y="-894"/>
                    <a:pt x="1023" y="778"/>
                  </a:cubicBezTo>
                  <a:cubicBezTo>
                    <a:pt x="-733" y="2450"/>
                    <a:pt x="-1610" y="4687"/>
                    <a:pt x="-1610" y="7489"/>
                  </a:cubicBezTo>
                  <a:cubicBezTo>
                    <a:pt x="-1610" y="10755"/>
                    <a:pt x="-517" y="13219"/>
                    <a:pt x="1670" y="14880"/>
                  </a:cubicBezTo>
                  <a:cubicBezTo>
                    <a:pt x="3863" y="16541"/>
                    <a:pt x="7130" y="17372"/>
                    <a:pt x="11471" y="17372"/>
                  </a:cubicBezTo>
                  <a:lnTo>
                    <a:pt x="18173" y="17372"/>
                  </a:lnTo>
                  <a:lnTo>
                    <a:pt x="18173" y="17845"/>
                  </a:lnTo>
                  <a:cubicBezTo>
                    <a:pt x="18173" y="20043"/>
                    <a:pt x="17451" y="21743"/>
                    <a:pt x="16005" y="22945"/>
                  </a:cubicBezTo>
                  <a:cubicBezTo>
                    <a:pt x="14560" y="24146"/>
                    <a:pt x="12531" y="24747"/>
                    <a:pt x="9918" y="24747"/>
                  </a:cubicBezTo>
                  <a:cubicBezTo>
                    <a:pt x="8257" y="24747"/>
                    <a:pt x="6637" y="24548"/>
                    <a:pt x="5059" y="24149"/>
                  </a:cubicBezTo>
                  <a:cubicBezTo>
                    <a:pt x="3487" y="23750"/>
                    <a:pt x="1975" y="23152"/>
                    <a:pt x="524" y="22355"/>
                  </a:cubicBezTo>
                  <a:lnTo>
                    <a:pt x="524" y="26774"/>
                  </a:lnTo>
                  <a:cubicBezTo>
                    <a:pt x="2268" y="27449"/>
                    <a:pt x="3963" y="27953"/>
                    <a:pt x="5607" y="28285"/>
                  </a:cubicBezTo>
                  <a:cubicBezTo>
                    <a:pt x="7252" y="28623"/>
                    <a:pt x="8852" y="28792"/>
                    <a:pt x="10408" y="28792"/>
                  </a:cubicBezTo>
                  <a:cubicBezTo>
                    <a:pt x="14616" y="28792"/>
                    <a:pt x="17758" y="27701"/>
                    <a:pt x="19834" y="25519"/>
                  </a:cubicBezTo>
                  <a:cubicBezTo>
                    <a:pt x="21911" y="23343"/>
                    <a:pt x="22949" y="20041"/>
                    <a:pt x="22949" y="15611"/>
                  </a:cubicBez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FCA6E3E5-87BA-604C-5985-33C4DFEFBC4F}"/>
                </a:ext>
              </a:extLst>
            </p:cNvPr>
            <p:cNvSpPr/>
            <p:nvPr/>
          </p:nvSpPr>
          <p:spPr>
            <a:xfrm flipV="1">
              <a:off x="1720114" y="1260700"/>
              <a:ext cx="24351" cy="29766"/>
            </a:xfrm>
            <a:custGeom>
              <a:avLst/>
              <a:gdLst>
                <a:gd name="connsiteX0" fmla="*/ 22564 w 24351"/>
                <a:gd name="connsiteY0" fmla="*/ 15773 h 29766"/>
                <a:gd name="connsiteX1" fmla="*/ 22564 w 24351"/>
                <a:gd name="connsiteY1" fmla="*/ -1776 h 29766"/>
                <a:gd name="connsiteX2" fmla="*/ 17789 w 24351"/>
                <a:gd name="connsiteY2" fmla="*/ -1776 h 29766"/>
                <a:gd name="connsiteX3" fmla="*/ 17789 w 24351"/>
                <a:gd name="connsiteY3" fmla="*/ 15615 h 29766"/>
                <a:gd name="connsiteX4" fmla="*/ 16177 w 24351"/>
                <a:gd name="connsiteY4" fmla="*/ 21786 h 29766"/>
                <a:gd name="connsiteX5" fmla="*/ 11352 w 24351"/>
                <a:gd name="connsiteY5" fmla="*/ 23838 h 29766"/>
                <a:gd name="connsiteX6" fmla="*/ 5248 w 24351"/>
                <a:gd name="connsiteY6" fmla="*/ 21371 h 29766"/>
                <a:gd name="connsiteX7" fmla="*/ 3014 w 24351"/>
                <a:gd name="connsiteY7" fmla="*/ 14652 h 29766"/>
                <a:gd name="connsiteX8" fmla="*/ 3014 w 24351"/>
                <a:gd name="connsiteY8" fmla="*/ -1776 h 29766"/>
                <a:gd name="connsiteX9" fmla="*/ -1787 w 24351"/>
                <a:gd name="connsiteY9" fmla="*/ -1776 h 29766"/>
                <a:gd name="connsiteX10" fmla="*/ -1787 w 24351"/>
                <a:gd name="connsiteY10" fmla="*/ 27293 h 29766"/>
                <a:gd name="connsiteX11" fmla="*/ 3014 w 24351"/>
                <a:gd name="connsiteY11" fmla="*/ 27293 h 29766"/>
                <a:gd name="connsiteX12" fmla="*/ 3014 w 24351"/>
                <a:gd name="connsiteY12" fmla="*/ 22775 h 29766"/>
                <a:gd name="connsiteX13" fmla="*/ 7050 w 24351"/>
                <a:gd name="connsiteY13" fmla="*/ 26695 h 29766"/>
                <a:gd name="connsiteX14" fmla="*/ 12415 w 24351"/>
                <a:gd name="connsiteY14" fmla="*/ 27990 h 29766"/>
                <a:gd name="connsiteX15" fmla="*/ 19990 w 24351"/>
                <a:gd name="connsiteY15" fmla="*/ 24892 h 29766"/>
                <a:gd name="connsiteX16" fmla="*/ 22564 w 24351"/>
                <a:gd name="connsiteY16" fmla="*/ 15773 h 29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351" h="29766">
                  <a:moveTo>
                    <a:pt x="22564" y="15773"/>
                  </a:moveTo>
                  <a:lnTo>
                    <a:pt x="22564" y="-1776"/>
                  </a:lnTo>
                  <a:lnTo>
                    <a:pt x="17789" y="-1776"/>
                  </a:lnTo>
                  <a:lnTo>
                    <a:pt x="17789" y="15615"/>
                  </a:lnTo>
                  <a:cubicBezTo>
                    <a:pt x="17789" y="18367"/>
                    <a:pt x="17252" y="20424"/>
                    <a:pt x="16177" y="21786"/>
                  </a:cubicBezTo>
                  <a:cubicBezTo>
                    <a:pt x="15103" y="23154"/>
                    <a:pt x="13495" y="23838"/>
                    <a:pt x="11352" y="23838"/>
                  </a:cubicBezTo>
                  <a:cubicBezTo>
                    <a:pt x="8772" y="23838"/>
                    <a:pt x="6737" y="23015"/>
                    <a:pt x="5248" y="21371"/>
                  </a:cubicBezTo>
                  <a:cubicBezTo>
                    <a:pt x="3758" y="19732"/>
                    <a:pt x="3014" y="17492"/>
                    <a:pt x="3014" y="14652"/>
                  </a:cubicBezTo>
                  <a:lnTo>
                    <a:pt x="3014" y="-1776"/>
                  </a:lnTo>
                  <a:lnTo>
                    <a:pt x="-1787" y="-1776"/>
                  </a:lnTo>
                  <a:lnTo>
                    <a:pt x="-1787" y="27293"/>
                  </a:lnTo>
                  <a:lnTo>
                    <a:pt x="3014" y="27293"/>
                  </a:lnTo>
                  <a:lnTo>
                    <a:pt x="3014" y="22775"/>
                  </a:lnTo>
                  <a:cubicBezTo>
                    <a:pt x="4160" y="24524"/>
                    <a:pt x="5505" y="25831"/>
                    <a:pt x="7050" y="26695"/>
                  </a:cubicBezTo>
                  <a:cubicBezTo>
                    <a:pt x="8600" y="27558"/>
                    <a:pt x="10389" y="27990"/>
                    <a:pt x="12415" y="27990"/>
                  </a:cubicBezTo>
                  <a:cubicBezTo>
                    <a:pt x="15754" y="27990"/>
                    <a:pt x="18279" y="26958"/>
                    <a:pt x="19990" y="24892"/>
                  </a:cubicBezTo>
                  <a:cubicBezTo>
                    <a:pt x="21706" y="22827"/>
                    <a:pt x="22564" y="19787"/>
                    <a:pt x="22564" y="15773"/>
                  </a:cubicBez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21C159F3-32B9-8FC5-BAB6-8B44FCF933D7}"/>
                </a:ext>
              </a:extLst>
            </p:cNvPr>
            <p:cNvSpPr/>
            <p:nvPr/>
          </p:nvSpPr>
          <p:spPr>
            <a:xfrm flipV="1">
              <a:off x="1751909" y="1250077"/>
              <a:ext cx="25979" cy="41144"/>
            </a:xfrm>
            <a:custGeom>
              <a:avLst/>
              <a:gdLst>
                <a:gd name="connsiteX0" fmla="*/ 19554 w 25979"/>
                <a:gd name="connsiteY0" fmla="*/ 23043 h 41144"/>
                <a:gd name="connsiteX1" fmla="*/ 19554 w 25979"/>
                <a:gd name="connsiteY1" fmla="*/ 38774 h 41144"/>
                <a:gd name="connsiteX2" fmla="*/ 24329 w 25979"/>
                <a:gd name="connsiteY2" fmla="*/ 38774 h 41144"/>
                <a:gd name="connsiteX3" fmla="*/ 24329 w 25979"/>
                <a:gd name="connsiteY3" fmla="*/ -1615 h 41144"/>
                <a:gd name="connsiteX4" fmla="*/ 19554 w 25979"/>
                <a:gd name="connsiteY4" fmla="*/ -1615 h 41144"/>
                <a:gd name="connsiteX5" fmla="*/ 19554 w 25979"/>
                <a:gd name="connsiteY5" fmla="*/ 2745 h 41144"/>
                <a:gd name="connsiteX6" fmla="*/ 15750 w 25979"/>
                <a:gd name="connsiteY6" fmla="*/ -1109 h 41144"/>
                <a:gd name="connsiteX7" fmla="*/ 10235 w 25979"/>
                <a:gd name="connsiteY7" fmla="*/ -2371 h 41144"/>
                <a:gd name="connsiteX8" fmla="*/ 1656 w 25979"/>
                <a:gd name="connsiteY8" fmla="*/ 1831 h 41144"/>
                <a:gd name="connsiteX9" fmla="*/ -1650 w 25979"/>
                <a:gd name="connsiteY9" fmla="*/ 12894 h 41144"/>
                <a:gd name="connsiteX10" fmla="*/ 1656 w 25979"/>
                <a:gd name="connsiteY10" fmla="*/ 23949 h 41144"/>
                <a:gd name="connsiteX11" fmla="*/ 10235 w 25979"/>
                <a:gd name="connsiteY11" fmla="*/ 28151 h 41144"/>
                <a:gd name="connsiteX12" fmla="*/ 15750 w 25979"/>
                <a:gd name="connsiteY12" fmla="*/ 26889 h 41144"/>
                <a:gd name="connsiteX13" fmla="*/ 19554 w 25979"/>
                <a:gd name="connsiteY13" fmla="*/ 23043 h 41144"/>
                <a:gd name="connsiteX14" fmla="*/ 3284 w 25979"/>
                <a:gd name="connsiteY14" fmla="*/ 12894 h 41144"/>
                <a:gd name="connsiteX15" fmla="*/ 5451 w 25979"/>
                <a:gd name="connsiteY15" fmla="*/ 4630 h 41144"/>
                <a:gd name="connsiteX16" fmla="*/ 11406 w 25979"/>
                <a:gd name="connsiteY16" fmla="*/ 1632 h 41144"/>
                <a:gd name="connsiteX17" fmla="*/ 17370 w 25979"/>
                <a:gd name="connsiteY17" fmla="*/ 4630 h 41144"/>
                <a:gd name="connsiteX18" fmla="*/ 19554 w 25979"/>
                <a:gd name="connsiteY18" fmla="*/ 12894 h 41144"/>
                <a:gd name="connsiteX19" fmla="*/ 17370 w 25979"/>
                <a:gd name="connsiteY19" fmla="*/ 21158 h 41144"/>
                <a:gd name="connsiteX20" fmla="*/ 11406 w 25979"/>
                <a:gd name="connsiteY20" fmla="*/ 24156 h 41144"/>
                <a:gd name="connsiteX21" fmla="*/ 5451 w 25979"/>
                <a:gd name="connsiteY21" fmla="*/ 21158 h 41144"/>
                <a:gd name="connsiteX22" fmla="*/ 3284 w 25979"/>
                <a:gd name="connsiteY22" fmla="*/ 12894 h 41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979" h="41144">
                  <a:moveTo>
                    <a:pt x="19554" y="23043"/>
                  </a:moveTo>
                  <a:lnTo>
                    <a:pt x="19554" y="38774"/>
                  </a:lnTo>
                  <a:lnTo>
                    <a:pt x="24329" y="38774"/>
                  </a:lnTo>
                  <a:lnTo>
                    <a:pt x="24329" y="-1615"/>
                  </a:lnTo>
                  <a:lnTo>
                    <a:pt x="19554" y="-1615"/>
                  </a:lnTo>
                  <a:lnTo>
                    <a:pt x="19554" y="2745"/>
                  </a:lnTo>
                  <a:cubicBezTo>
                    <a:pt x="18552" y="1018"/>
                    <a:pt x="17284" y="-267"/>
                    <a:pt x="15750" y="-1109"/>
                  </a:cubicBezTo>
                  <a:cubicBezTo>
                    <a:pt x="14222" y="-1950"/>
                    <a:pt x="12384" y="-2371"/>
                    <a:pt x="10235" y="-2371"/>
                  </a:cubicBezTo>
                  <a:cubicBezTo>
                    <a:pt x="6725" y="-2371"/>
                    <a:pt x="3865" y="-970"/>
                    <a:pt x="1656" y="1831"/>
                  </a:cubicBezTo>
                  <a:cubicBezTo>
                    <a:pt x="-548" y="4639"/>
                    <a:pt x="-1650" y="8326"/>
                    <a:pt x="-1650" y="12894"/>
                  </a:cubicBezTo>
                  <a:cubicBezTo>
                    <a:pt x="-1650" y="17462"/>
                    <a:pt x="-548" y="21147"/>
                    <a:pt x="1656" y="23949"/>
                  </a:cubicBezTo>
                  <a:cubicBezTo>
                    <a:pt x="3865" y="26750"/>
                    <a:pt x="6725" y="28151"/>
                    <a:pt x="10235" y="28151"/>
                  </a:cubicBezTo>
                  <a:cubicBezTo>
                    <a:pt x="12384" y="28151"/>
                    <a:pt x="14222" y="27730"/>
                    <a:pt x="15750" y="26889"/>
                  </a:cubicBezTo>
                  <a:cubicBezTo>
                    <a:pt x="17284" y="26053"/>
                    <a:pt x="18552" y="24771"/>
                    <a:pt x="19554" y="23043"/>
                  </a:cubicBezTo>
                  <a:close/>
                  <a:moveTo>
                    <a:pt x="3284" y="12894"/>
                  </a:moveTo>
                  <a:cubicBezTo>
                    <a:pt x="3284" y="9384"/>
                    <a:pt x="4006" y="6629"/>
                    <a:pt x="5451" y="4630"/>
                  </a:cubicBezTo>
                  <a:cubicBezTo>
                    <a:pt x="6897" y="2632"/>
                    <a:pt x="8882" y="1632"/>
                    <a:pt x="11406" y="1632"/>
                  </a:cubicBezTo>
                  <a:cubicBezTo>
                    <a:pt x="13931" y="1632"/>
                    <a:pt x="15919" y="2632"/>
                    <a:pt x="17370" y="4630"/>
                  </a:cubicBezTo>
                  <a:cubicBezTo>
                    <a:pt x="18826" y="6629"/>
                    <a:pt x="19554" y="9384"/>
                    <a:pt x="19554" y="12894"/>
                  </a:cubicBezTo>
                  <a:cubicBezTo>
                    <a:pt x="19554" y="16405"/>
                    <a:pt x="18826" y="19159"/>
                    <a:pt x="17370" y="21158"/>
                  </a:cubicBezTo>
                  <a:cubicBezTo>
                    <a:pt x="15919" y="23157"/>
                    <a:pt x="13931" y="24156"/>
                    <a:pt x="11406" y="24156"/>
                  </a:cubicBezTo>
                  <a:cubicBezTo>
                    <a:pt x="8882" y="24156"/>
                    <a:pt x="6897" y="23157"/>
                    <a:pt x="5451" y="21158"/>
                  </a:cubicBezTo>
                  <a:cubicBezTo>
                    <a:pt x="4006" y="19159"/>
                    <a:pt x="3284" y="16405"/>
                    <a:pt x="3284" y="12894"/>
                  </a:cubicBez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BDFBA3B6-1D67-7C88-B8A3-19544D6CFBFC}"/>
                </a:ext>
              </a:extLst>
            </p:cNvPr>
            <p:cNvSpPr/>
            <p:nvPr/>
          </p:nvSpPr>
          <p:spPr>
            <a:xfrm flipV="1">
              <a:off x="1782718" y="1290466"/>
              <a:ext cx="4429" cy="4429"/>
            </a:xfrm>
            <a:custGeom>
              <a:avLst/>
              <a:gdLst/>
              <a:ahLst/>
              <a:cxnLst/>
              <a:rect l="l" t="t" r="r" b="b"/>
              <a:pathLst>
                <a:path w="4429" h="4429"/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A2F96DBA-1225-E31A-0E2A-0598E142D63C}"/>
                </a:ext>
              </a:extLst>
            </p:cNvPr>
            <p:cNvSpPr/>
            <p:nvPr/>
          </p:nvSpPr>
          <p:spPr>
            <a:xfrm flipV="1">
              <a:off x="1800029" y="1251713"/>
              <a:ext cx="35505" cy="38752"/>
            </a:xfrm>
            <a:custGeom>
              <a:avLst/>
              <a:gdLst>
                <a:gd name="connsiteX0" fmla="*/ 12884 w 35505"/>
                <a:gd name="connsiteY0" fmla="*/ -2318 h 38752"/>
                <a:gd name="connsiteX1" fmla="*/ -1908 w 35505"/>
                <a:gd name="connsiteY1" fmla="*/ 36435 h 38752"/>
                <a:gd name="connsiteX2" fmla="*/ 3565 w 35505"/>
                <a:gd name="connsiteY2" fmla="*/ 36435 h 38752"/>
                <a:gd name="connsiteX3" fmla="*/ 15849 w 35505"/>
                <a:gd name="connsiteY3" fmla="*/ 3811 h 38752"/>
                <a:gd name="connsiteX4" fmla="*/ 28149 w 35505"/>
                <a:gd name="connsiteY4" fmla="*/ 36435 h 38752"/>
                <a:gd name="connsiteX5" fmla="*/ 33597 w 35505"/>
                <a:gd name="connsiteY5" fmla="*/ 36435 h 38752"/>
                <a:gd name="connsiteX6" fmla="*/ 18830 w 35505"/>
                <a:gd name="connsiteY6" fmla="*/ -2318 h 38752"/>
                <a:gd name="connsiteX7" fmla="*/ 12884 w 35505"/>
                <a:gd name="connsiteY7" fmla="*/ -2318 h 38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505" h="38752">
                  <a:moveTo>
                    <a:pt x="12884" y="-2318"/>
                  </a:moveTo>
                  <a:lnTo>
                    <a:pt x="-1908" y="36435"/>
                  </a:lnTo>
                  <a:lnTo>
                    <a:pt x="3565" y="36435"/>
                  </a:lnTo>
                  <a:lnTo>
                    <a:pt x="15849" y="3811"/>
                  </a:lnTo>
                  <a:lnTo>
                    <a:pt x="28149" y="36435"/>
                  </a:lnTo>
                  <a:lnTo>
                    <a:pt x="33597" y="36435"/>
                  </a:lnTo>
                  <a:lnTo>
                    <a:pt x="18830" y="-2318"/>
                  </a:lnTo>
                  <a:lnTo>
                    <a:pt x="12884" y="-2318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55E1CED2-B263-03B8-DD53-6246C69BD260}"/>
                </a:ext>
              </a:extLst>
            </p:cNvPr>
            <p:cNvSpPr/>
            <p:nvPr/>
          </p:nvSpPr>
          <p:spPr>
            <a:xfrm flipV="1">
              <a:off x="1835046" y="1260700"/>
              <a:ext cx="24558" cy="30522"/>
            </a:xfrm>
            <a:custGeom>
              <a:avLst/>
              <a:gdLst>
                <a:gd name="connsiteX0" fmla="*/ 13456 w 24558"/>
                <a:gd name="connsiteY0" fmla="*/ 13635 h 30522"/>
                <a:gd name="connsiteX1" fmla="*/ 5433 w 24558"/>
                <a:gd name="connsiteY1" fmla="*/ 12314 h 30522"/>
                <a:gd name="connsiteX2" fmla="*/ 3199 w 24558"/>
                <a:gd name="connsiteY2" fmla="*/ 7796 h 30522"/>
                <a:gd name="connsiteX3" fmla="*/ 4877 w 24558"/>
                <a:gd name="connsiteY3" fmla="*/ 3759 h 30522"/>
                <a:gd name="connsiteX4" fmla="*/ 9428 w 24558"/>
                <a:gd name="connsiteY4" fmla="*/ 2273 h 30522"/>
                <a:gd name="connsiteX5" fmla="*/ 15807 w 24558"/>
                <a:gd name="connsiteY5" fmla="*/ 5088 h 30522"/>
                <a:gd name="connsiteX6" fmla="*/ 18207 w 24558"/>
                <a:gd name="connsiteY6" fmla="*/ 12571 h 30522"/>
                <a:gd name="connsiteX7" fmla="*/ 18207 w 24558"/>
                <a:gd name="connsiteY7" fmla="*/ 13635 h 30522"/>
                <a:gd name="connsiteX8" fmla="*/ 13456 w 24558"/>
                <a:gd name="connsiteY8" fmla="*/ 13635 h 30522"/>
                <a:gd name="connsiteX9" fmla="*/ 22982 w 24558"/>
                <a:gd name="connsiteY9" fmla="*/ 15611 h 30522"/>
                <a:gd name="connsiteX10" fmla="*/ 22982 w 24558"/>
                <a:gd name="connsiteY10" fmla="*/ -975 h 30522"/>
                <a:gd name="connsiteX11" fmla="*/ 18207 w 24558"/>
                <a:gd name="connsiteY11" fmla="*/ -975 h 30522"/>
                <a:gd name="connsiteX12" fmla="*/ 18207 w 24558"/>
                <a:gd name="connsiteY12" fmla="*/ 3436 h 30522"/>
                <a:gd name="connsiteX13" fmla="*/ 14129 w 24558"/>
                <a:gd name="connsiteY13" fmla="*/ -468 h 30522"/>
                <a:gd name="connsiteX14" fmla="*/ 8157 w 24558"/>
                <a:gd name="connsiteY14" fmla="*/ -1730 h 30522"/>
                <a:gd name="connsiteX15" fmla="*/ 1056 w 24558"/>
                <a:gd name="connsiteY15" fmla="*/ 778 h 30522"/>
                <a:gd name="connsiteX16" fmla="*/ -1576 w 24558"/>
                <a:gd name="connsiteY16" fmla="*/ 7489 h 30522"/>
                <a:gd name="connsiteX17" fmla="*/ 1704 w 24558"/>
                <a:gd name="connsiteY17" fmla="*/ 14880 h 30522"/>
                <a:gd name="connsiteX18" fmla="*/ 11504 w 24558"/>
                <a:gd name="connsiteY18" fmla="*/ 17372 h 30522"/>
                <a:gd name="connsiteX19" fmla="*/ 18207 w 24558"/>
                <a:gd name="connsiteY19" fmla="*/ 17372 h 30522"/>
                <a:gd name="connsiteX20" fmla="*/ 18207 w 24558"/>
                <a:gd name="connsiteY20" fmla="*/ 17845 h 30522"/>
                <a:gd name="connsiteX21" fmla="*/ 16039 w 24558"/>
                <a:gd name="connsiteY21" fmla="*/ 22945 h 30522"/>
                <a:gd name="connsiteX22" fmla="*/ 9951 w 24558"/>
                <a:gd name="connsiteY22" fmla="*/ 24747 h 30522"/>
                <a:gd name="connsiteX23" fmla="*/ 5093 w 24558"/>
                <a:gd name="connsiteY23" fmla="*/ 24149 h 30522"/>
                <a:gd name="connsiteX24" fmla="*/ 558 w 24558"/>
                <a:gd name="connsiteY24" fmla="*/ 22355 h 30522"/>
                <a:gd name="connsiteX25" fmla="*/ 558 w 24558"/>
                <a:gd name="connsiteY25" fmla="*/ 26774 h 30522"/>
                <a:gd name="connsiteX26" fmla="*/ 5641 w 24558"/>
                <a:gd name="connsiteY26" fmla="*/ 28285 h 30522"/>
                <a:gd name="connsiteX27" fmla="*/ 10441 w 24558"/>
                <a:gd name="connsiteY27" fmla="*/ 28792 h 30522"/>
                <a:gd name="connsiteX28" fmla="*/ 19868 w 24558"/>
                <a:gd name="connsiteY28" fmla="*/ 25519 h 30522"/>
                <a:gd name="connsiteX29" fmla="*/ 22982 w 24558"/>
                <a:gd name="connsiteY29" fmla="*/ 15611 h 3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558" h="30522">
                  <a:moveTo>
                    <a:pt x="13456" y="13635"/>
                  </a:moveTo>
                  <a:cubicBezTo>
                    <a:pt x="9597" y="13635"/>
                    <a:pt x="6923" y="13194"/>
                    <a:pt x="5433" y="12314"/>
                  </a:cubicBezTo>
                  <a:cubicBezTo>
                    <a:pt x="3944" y="11434"/>
                    <a:pt x="3199" y="9928"/>
                    <a:pt x="3199" y="7796"/>
                  </a:cubicBezTo>
                  <a:cubicBezTo>
                    <a:pt x="3199" y="6102"/>
                    <a:pt x="3758" y="4756"/>
                    <a:pt x="4877" y="3759"/>
                  </a:cubicBezTo>
                  <a:cubicBezTo>
                    <a:pt x="5995" y="2768"/>
                    <a:pt x="7512" y="2273"/>
                    <a:pt x="9428" y="2273"/>
                  </a:cubicBezTo>
                  <a:cubicBezTo>
                    <a:pt x="12080" y="2273"/>
                    <a:pt x="14206" y="3211"/>
                    <a:pt x="15807" y="5088"/>
                  </a:cubicBezTo>
                  <a:cubicBezTo>
                    <a:pt x="17407" y="6965"/>
                    <a:pt x="18207" y="9460"/>
                    <a:pt x="18207" y="12571"/>
                  </a:cubicBezTo>
                  <a:lnTo>
                    <a:pt x="18207" y="13635"/>
                  </a:lnTo>
                  <a:lnTo>
                    <a:pt x="13456" y="13635"/>
                  </a:lnTo>
                  <a:close/>
                  <a:moveTo>
                    <a:pt x="22982" y="15611"/>
                  </a:moveTo>
                  <a:lnTo>
                    <a:pt x="22982" y="-975"/>
                  </a:lnTo>
                  <a:lnTo>
                    <a:pt x="18207" y="-975"/>
                  </a:lnTo>
                  <a:lnTo>
                    <a:pt x="18207" y="3436"/>
                  </a:lnTo>
                  <a:cubicBezTo>
                    <a:pt x="17116" y="1675"/>
                    <a:pt x="15757" y="374"/>
                    <a:pt x="14129" y="-468"/>
                  </a:cubicBezTo>
                  <a:cubicBezTo>
                    <a:pt x="12501" y="-1310"/>
                    <a:pt x="10511" y="-1730"/>
                    <a:pt x="8157" y="-1730"/>
                  </a:cubicBezTo>
                  <a:cubicBezTo>
                    <a:pt x="5184" y="-1730"/>
                    <a:pt x="2817" y="-894"/>
                    <a:pt x="1056" y="778"/>
                  </a:cubicBezTo>
                  <a:cubicBezTo>
                    <a:pt x="-699" y="2450"/>
                    <a:pt x="-1576" y="4687"/>
                    <a:pt x="-1576" y="7489"/>
                  </a:cubicBezTo>
                  <a:cubicBezTo>
                    <a:pt x="-1576" y="10755"/>
                    <a:pt x="-483" y="13219"/>
                    <a:pt x="1704" y="14880"/>
                  </a:cubicBezTo>
                  <a:cubicBezTo>
                    <a:pt x="3897" y="16541"/>
                    <a:pt x="7163" y="17372"/>
                    <a:pt x="11504" y="17372"/>
                  </a:cubicBezTo>
                  <a:lnTo>
                    <a:pt x="18207" y="17372"/>
                  </a:lnTo>
                  <a:lnTo>
                    <a:pt x="18207" y="17845"/>
                  </a:lnTo>
                  <a:cubicBezTo>
                    <a:pt x="18207" y="20043"/>
                    <a:pt x="17484" y="21743"/>
                    <a:pt x="16039" y="22945"/>
                  </a:cubicBezTo>
                  <a:cubicBezTo>
                    <a:pt x="14594" y="24146"/>
                    <a:pt x="12565" y="24747"/>
                    <a:pt x="9951" y="24747"/>
                  </a:cubicBezTo>
                  <a:cubicBezTo>
                    <a:pt x="8290" y="24747"/>
                    <a:pt x="6671" y="24548"/>
                    <a:pt x="5093" y="24149"/>
                  </a:cubicBezTo>
                  <a:cubicBezTo>
                    <a:pt x="3520" y="23750"/>
                    <a:pt x="2009" y="23152"/>
                    <a:pt x="558" y="22355"/>
                  </a:cubicBezTo>
                  <a:lnTo>
                    <a:pt x="558" y="26774"/>
                  </a:lnTo>
                  <a:cubicBezTo>
                    <a:pt x="2302" y="27449"/>
                    <a:pt x="3996" y="27953"/>
                    <a:pt x="5641" y="28285"/>
                  </a:cubicBezTo>
                  <a:cubicBezTo>
                    <a:pt x="7285" y="28623"/>
                    <a:pt x="8886" y="28792"/>
                    <a:pt x="10441" y="28792"/>
                  </a:cubicBezTo>
                  <a:cubicBezTo>
                    <a:pt x="14649" y="28792"/>
                    <a:pt x="17792" y="27701"/>
                    <a:pt x="19868" y="25519"/>
                  </a:cubicBezTo>
                  <a:cubicBezTo>
                    <a:pt x="21944" y="23343"/>
                    <a:pt x="22982" y="20041"/>
                    <a:pt x="22982" y="15611"/>
                  </a:cubicBez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670DC25-440A-33FC-436F-30CCC0307034}"/>
                </a:ext>
              </a:extLst>
            </p:cNvPr>
            <p:cNvSpPr/>
            <p:nvPr/>
          </p:nvSpPr>
          <p:spPr>
            <a:xfrm flipV="1">
              <a:off x="1869437" y="1250077"/>
              <a:ext cx="4775" cy="40388"/>
            </a:xfrm>
            <a:custGeom>
              <a:avLst/>
              <a:gdLst>
                <a:gd name="connsiteX0" fmla="*/ -599 w 4775"/>
                <a:gd name="connsiteY0" fmla="*/ 37972 h 40388"/>
                <a:gd name="connsiteX1" fmla="*/ 4177 w 4775"/>
                <a:gd name="connsiteY1" fmla="*/ 37972 h 40388"/>
                <a:gd name="connsiteX2" fmla="*/ 4177 w 4775"/>
                <a:gd name="connsiteY2" fmla="*/ -2417 h 40388"/>
                <a:gd name="connsiteX3" fmla="*/ -599 w 4775"/>
                <a:gd name="connsiteY3" fmla="*/ -2417 h 40388"/>
                <a:gd name="connsiteX4" fmla="*/ -599 w 4775"/>
                <a:gd name="connsiteY4" fmla="*/ 37972 h 4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5" h="40388">
                  <a:moveTo>
                    <a:pt x="-599" y="37972"/>
                  </a:moveTo>
                  <a:lnTo>
                    <a:pt x="4177" y="37972"/>
                  </a:lnTo>
                  <a:lnTo>
                    <a:pt x="4177" y="-2417"/>
                  </a:lnTo>
                  <a:lnTo>
                    <a:pt x="-599" y="-2417"/>
                  </a:lnTo>
                  <a:lnTo>
                    <a:pt x="-599" y="37972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DFD6C22-EF98-443A-CC92-493F9D49762A}"/>
                </a:ext>
              </a:extLst>
            </p:cNvPr>
            <p:cNvSpPr/>
            <p:nvPr/>
          </p:nvSpPr>
          <p:spPr>
            <a:xfrm flipV="1">
              <a:off x="1884205" y="1250077"/>
              <a:ext cx="4775" cy="40388"/>
            </a:xfrm>
            <a:custGeom>
              <a:avLst/>
              <a:gdLst>
                <a:gd name="connsiteX0" fmla="*/ -596 w 4775"/>
                <a:gd name="connsiteY0" fmla="*/ 26652 h 40388"/>
                <a:gd name="connsiteX1" fmla="*/ 4180 w 4775"/>
                <a:gd name="connsiteY1" fmla="*/ 26652 h 40388"/>
                <a:gd name="connsiteX2" fmla="*/ 4180 w 4775"/>
                <a:gd name="connsiteY2" fmla="*/ -2417 h 40388"/>
                <a:gd name="connsiteX3" fmla="*/ -596 w 4775"/>
                <a:gd name="connsiteY3" fmla="*/ -2417 h 40388"/>
                <a:gd name="connsiteX4" fmla="*/ -596 w 4775"/>
                <a:gd name="connsiteY4" fmla="*/ 26652 h 40388"/>
                <a:gd name="connsiteX5" fmla="*/ -596 w 4775"/>
                <a:gd name="connsiteY5" fmla="*/ 37972 h 40388"/>
                <a:gd name="connsiteX6" fmla="*/ 4180 w 4775"/>
                <a:gd name="connsiteY6" fmla="*/ 37972 h 40388"/>
                <a:gd name="connsiteX7" fmla="*/ 4180 w 4775"/>
                <a:gd name="connsiteY7" fmla="*/ 31918 h 40388"/>
                <a:gd name="connsiteX8" fmla="*/ -596 w 4775"/>
                <a:gd name="connsiteY8" fmla="*/ 31918 h 40388"/>
                <a:gd name="connsiteX9" fmla="*/ -596 w 4775"/>
                <a:gd name="connsiteY9" fmla="*/ 37972 h 4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75" h="40388">
                  <a:moveTo>
                    <a:pt x="-596" y="26652"/>
                  </a:moveTo>
                  <a:lnTo>
                    <a:pt x="4180" y="26652"/>
                  </a:lnTo>
                  <a:lnTo>
                    <a:pt x="4180" y="-2417"/>
                  </a:lnTo>
                  <a:lnTo>
                    <a:pt x="-596" y="-2417"/>
                  </a:lnTo>
                  <a:lnTo>
                    <a:pt x="-596" y="26652"/>
                  </a:lnTo>
                  <a:close/>
                  <a:moveTo>
                    <a:pt x="-596" y="37972"/>
                  </a:moveTo>
                  <a:lnTo>
                    <a:pt x="4180" y="37972"/>
                  </a:lnTo>
                  <a:lnTo>
                    <a:pt x="4180" y="31918"/>
                  </a:lnTo>
                  <a:lnTo>
                    <a:pt x="-596" y="31918"/>
                  </a:lnTo>
                  <a:lnTo>
                    <a:pt x="-596" y="37972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38B4AFDB-2629-70DE-D44E-559451C73FAA}"/>
                </a:ext>
              </a:extLst>
            </p:cNvPr>
            <p:cNvSpPr/>
            <p:nvPr/>
          </p:nvSpPr>
          <p:spPr>
            <a:xfrm flipV="1">
              <a:off x="1896896" y="1250077"/>
              <a:ext cx="25979" cy="41144"/>
            </a:xfrm>
            <a:custGeom>
              <a:avLst/>
              <a:gdLst>
                <a:gd name="connsiteX0" fmla="*/ 19587 w 25979"/>
                <a:gd name="connsiteY0" fmla="*/ 23043 h 41144"/>
                <a:gd name="connsiteX1" fmla="*/ 19587 w 25979"/>
                <a:gd name="connsiteY1" fmla="*/ 38774 h 41144"/>
                <a:gd name="connsiteX2" fmla="*/ 24362 w 25979"/>
                <a:gd name="connsiteY2" fmla="*/ 38774 h 41144"/>
                <a:gd name="connsiteX3" fmla="*/ 24362 w 25979"/>
                <a:gd name="connsiteY3" fmla="*/ -1615 h 41144"/>
                <a:gd name="connsiteX4" fmla="*/ 19587 w 25979"/>
                <a:gd name="connsiteY4" fmla="*/ -1615 h 41144"/>
                <a:gd name="connsiteX5" fmla="*/ 19587 w 25979"/>
                <a:gd name="connsiteY5" fmla="*/ 2745 h 41144"/>
                <a:gd name="connsiteX6" fmla="*/ 15783 w 25979"/>
                <a:gd name="connsiteY6" fmla="*/ -1109 h 41144"/>
                <a:gd name="connsiteX7" fmla="*/ 10268 w 25979"/>
                <a:gd name="connsiteY7" fmla="*/ -2371 h 41144"/>
                <a:gd name="connsiteX8" fmla="*/ 1689 w 25979"/>
                <a:gd name="connsiteY8" fmla="*/ 1831 h 41144"/>
                <a:gd name="connsiteX9" fmla="*/ -1617 w 25979"/>
                <a:gd name="connsiteY9" fmla="*/ 12894 h 41144"/>
                <a:gd name="connsiteX10" fmla="*/ 1689 w 25979"/>
                <a:gd name="connsiteY10" fmla="*/ 23949 h 41144"/>
                <a:gd name="connsiteX11" fmla="*/ 10268 w 25979"/>
                <a:gd name="connsiteY11" fmla="*/ 28151 h 41144"/>
                <a:gd name="connsiteX12" fmla="*/ 15783 w 25979"/>
                <a:gd name="connsiteY12" fmla="*/ 26889 h 41144"/>
                <a:gd name="connsiteX13" fmla="*/ 19587 w 25979"/>
                <a:gd name="connsiteY13" fmla="*/ 23043 h 41144"/>
                <a:gd name="connsiteX14" fmla="*/ 3317 w 25979"/>
                <a:gd name="connsiteY14" fmla="*/ 12894 h 41144"/>
                <a:gd name="connsiteX15" fmla="*/ 5484 w 25979"/>
                <a:gd name="connsiteY15" fmla="*/ 4630 h 41144"/>
                <a:gd name="connsiteX16" fmla="*/ 11439 w 25979"/>
                <a:gd name="connsiteY16" fmla="*/ 1632 h 41144"/>
                <a:gd name="connsiteX17" fmla="*/ 17402 w 25979"/>
                <a:gd name="connsiteY17" fmla="*/ 4630 h 41144"/>
                <a:gd name="connsiteX18" fmla="*/ 19587 w 25979"/>
                <a:gd name="connsiteY18" fmla="*/ 12894 h 41144"/>
                <a:gd name="connsiteX19" fmla="*/ 17402 w 25979"/>
                <a:gd name="connsiteY19" fmla="*/ 21158 h 41144"/>
                <a:gd name="connsiteX20" fmla="*/ 11439 w 25979"/>
                <a:gd name="connsiteY20" fmla="*/ 24156 h 41144"/>
                <a:gd name="connsiteX21" fmla="*/ 5484 w 25979"/>
                <a:gd name="connsiteY21" fmla="*/ 21158 h 41144"/>
                <a:gd name="connsiteX22" fmla="*/ 3317 w 25979"/>
                <a:gd name="connsiteY22" fmla="*/ 12894 h 41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979" h="41144">
                  <a:moveTo>
                    <a:pt x="19587" y="23043"/>
                  </a:moveTo>
                  <a:lnTo>
                    <a:pt x="19587" y="38774"/>
                  </a:lnTo>
                  <a:lnTo>
                    <a:pt x="24362" y="38774"/>
                  </a:lnTo>
                  <a:lnTo>
                    <a:pt x="24362" y="-1615"/>
                  </a:lnTo>
                  <a:lnTo>
                    <a:pt x="19587" y="-1615"/>
                  </a:lnTo>
                  <a:lnTo>
                    <a:pt x="19587" y="2745"/>
                  </a:lnTo>
                  <a:cubicBezTo>
                    <a:pt x="18584" y="1018"/>
                    <a:pt x="17317" y="-267"/>
                    <a:pt x="15783" y="-1109"/>
                  </a:cubicBezTo>
                  <a:cubicBezTo>
                    <a:pt x="14255" y="-1950"/>
                    <a:pt x="12416" y="-2371"/>
                    <a:pt x="10268" y="-2371"/>
                  </a:cubicBezTo>
                  <a:cubicBezTo>
                    <a:pt x="6758" y="-2371"/>
                    <a:pt x="3898" y="-970"/>
                    <a:pt x="1689" y="1831"/>
                  </a:cubicBezTo>
                  <a:cubicBezTo>
                    <a:pt x="-515" y="4639"/>
                    <a:pt x="-1617" y="8326"/>
                    <a:pt x="-1617" y="12894"/>
                  </a:cubicBezTo>
                  <a:cubicBezTo>
                    <a:pt x="-1617" y="17462"/>
                    <a:pt x="-515" y="21147"/>
                    <a:pt x="1689" y="23949"/>
                  </a:cubicBezTo>
                  <a:cubicBezTo>
                    <a:pt x="3898" y="26750"/>
                    <a:pt x="6758" y="28151"/>
                    <a:pt x="10268" y="28151"/>
                  </a:cubicBezTo>
                  <a:cubicBezTo>
                    <a:pt x="12416" y="28151"/>
                    <a:pt x="14255" y="27730"/>
                    <a:pt x="15783" y="26889"/>
                  </a:cubicBezTo>
                  <a:cubicBezTo>
                    <a:pt x="17317" y="26053"/>
                    <a:pt x="18584" y="24771"/>
                    <a:pt x="19587" y="23043"/>
                  </a:cubicBezTo>
                  <a:close/>
                  <a:moveTo>
                    <a:pt x="3317" y="12894"/>
                  </a:moveTo>
                  <a:cubicBezTo>
                    <a:pt x="3317" y="9384"/>
                    <a:pt x="4039" y="6629"/>
                    <a:pt x="5484" y="4630"/>
                  </a:cubicBezTo>
                  <a:cubicBezTo>
                    <a:pt x="6929" y="2632"/>
                    <a:pt x="8914" y="1632"/>
                    <a:pt x="11439" y="1632"/>
                  </a:cubicBezTo>
                  <a:cubicBezTo>
                    <a:pt x="13964" y="1632"/>
                    <a:pt x="15952" y="2632"/>
                    <a:pt x="17402" y="4630"/>
                  </a:cubicBezTo>
                  <a:cubicBezTo>
                    <a:pt x="18859" y="6629"/>
                    <a:pt x="19587" y="9384"/>
                    <a:pt x="19587" y="12894"/>
                  </a:cubicBezTo>
                  <a:cubicBezTo>
                    <a:pt x="19587" y="16405"/>
                    <a:pt x="18859" y="19159"/>
                    <a:pt x="17402" y="21158"/>
                  </a:cubicBezTo>
                  <a:cubicBezTo>
                    <a:pt x="15952" y="23157"/>
                    <a:pt x="13964" y="24156"/>
                    <a:pt x="11439" y="24156"/>
                  </a:cubicBezTo>
                  <a:cubicBezTo>
                    <a:pt x="8914" y="24156"/>
                    <a:pt x="6929" y="23157"/>
                    <a:pt x="5484" y="21158"/>
                  </a:cubicBezTo>
                  <a:cubicBezTo>
                    <a:pt x="4039" y="19159"/>
                    <a:pt x="3317" y="16405"/>
                    <a:pt x="3317" y="12894"/>
                  </a:cubicBez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7DC87B90-13F3-AA6A-1AE4-90D1F65C756D}"/>
                </a:ext>
              </a:extLst>
            </p:cNvPr>
            <p:cNvSpPr/>
            <p:nvPr/>
          </p:nvSpPr>
          <p:spPr>
            <a:xfrm flipV="1">
              <a:off x="1930894" y="1260700"/>
              <a:ext cx="24558" cy="30522"/>
            </a:xfrm>
            <a:custGeom>
              <a:avLst/>
              <a:gdLst>
                <a:gd name="connsiteX0" fmla="*/ 13478 w 24558"/>
                <a:gd name="connsiteY0" fmla="*/ 13635 h 30522"/>
                <a:gd name="connsiteX1" fmla="*/ 5455 w 24558"/>
                <a:gd name="connsiteY1" fmla="*/ 12314 h 30522"/>
                <a:gd name="connsiteX2" fmla="*/ 3221 w 24558"/>
                <a:gd name="connsiteY2" fmla="*/ 7796 h 30522"/>
                <a:gd name="connsiteX3" fmla="*/ 4898 w 24558"/>
                <a:gd name="connsiteY3" fmla="*/ 3759 h 30522"/>
                <a:gd name="connsiteX4" fmla="*/ 9450 w 24558"/>
                <a:gd name="connsiteY4" fmla="*/ 2273 h 30522"/>
                <a:gd name="connsiteX5" fmla="*/ 15828 w 24558"/>
                <a:gd name="connsiteY5" fmla="*/ 5088 h 30522"/>
                <a:gd name="connsiteX6" fmla="*/ 18228 w 24558"/>
                <a:gd name="connsiteY6" fmla="*/ 12571 h 30522"/>
                <a:gd name="connsiteX7" fmla="*/ 18228 w 24558"/>
                <a:gd name="connsiteY7" fmla="*/ 13635 h 30522"/>
                <a:gd name="connsiteX8" fmla="*/ 13478 w 24558"/>
                <a:gd name="connsiteY8" fmla="*/ 13635 h 30522"/>
                <a:gd name="connsiteX9" fmla="*/ 23004 w 24558"/>
                <a:gd name="connsiteY9" fmla="*/ 15611 h 30522"/>
                <a:gd name="connsiteX10" fmla="*/ 23004 w 24558"/>
                <a:gd name="connsiteY10" fmla="*/ -975 h 30522"/>
                <a:gd name="connsiteX11" fmla="*/ 18228 w 24558"/>
                <a:gd name="connsiteY11" fmla="*/ -975 h 30522"/>
                <a:gd name="connsiteX12" fmla="*/ 18228 w 24558"/>
                <a:gd name="connsiteY12" fmla="*/ 3436 h 30522"/>
                <a:gd name="connsiteX13" fmla="*/ 14151 w 24558"/>
                <a:gd name="connsiteY13" fmla="*/ -468 h 30522"/>
                <a:gd name="connsiteX14" fmla="*/ 8179 w 24558"/>
                <a:gd name="connsiteY14" fmla="*/ -1730 h 30522"/>
                <a:gd name="connsiteX15" fmla="*/ 1078 w 24558"/>
                <a:gd name="connsiteY15" fmla="*/ 778 h 30522"/>
                <a:gd name="connsiteX16" fmla="*/ -1555 w 24558"/>
                <a:gd name="connsiteY16" fmla="*/ 7489 h 30522"/>
                <a:gd name="connsiteX17" fmla="*/ 1726 w 24558"/>
                <a:gd name="connsiteY17" fmla="*/ 14880 h 30522"/>
                <a:gd name="connsiteX18" fmla="*/ 11526 w 24558"/>
                <a:gd name="connsiteY18" fmla="*/ 17372 h 30522"/>
                <a:gd name="connsiteX19" fmla="*/ 18228 w 24558"/>
                <a:gd name="connsiteY19" fmla="*/ 17372 h 30522"/>
                <a:gd name="connsiteX20" fmla="*/ 18228 w 24558"/>
                <a:gd name="connsiteY20" fmla="*/ 17845 h 30522"/>
                <a:gd name="connsiteX21" fmla="*/ 16061 w 24558"/>
                <a:gd name="connsiteY21" fmla="*/ 22945 h 30522"/>
                <a:gd name="connsiteX22" fmla="*/ 9973 w 24558"/>
                <a:gd name="connsiteY22" fmla="*/ 24747 h 30522"/>
                <a:gd name="connsiteX23" fmla="*/ 5114 w 24558"/>
                <a:gd name="connsiteY23" fmla="*/ 24149 h 30522"/>
                <a:gd name="connsiteX24" fmla="*/ 580 w 24558"/>
                <a:gd name="connsiteY24" fmla="*/ 22355 h 30522"/>
                <a:gd name="connsiteX25" fmla="*/ 580 w 24558"/>
                <a:gd name="connsiteY25" fmla="*/ 26774 h 30522"/>
                <a:gd name="connsiteX26" fmla="*/ 5663 w 24558"/>
                <a:gd name="connsiteY26" fmla="*/ 28285 h 30522"/>
                <a:gd name="connsiteX27" fmla="*/ 10463 w 24558"/>
                <a:gd name="connsiteY27" fmla="*/ 28792 h 30522"/>
                <a:gd name="connsiteX28" fmla="*/ 19890 w 24558"/>
                <a:gd name="connsiteY28" fmla="*/ 25519 h 30522"/>
                <a:gd name="connsiteX29" fmla="*/ 23004 w 24558"/>
                <a:gd name="connsiteY29" fmla="*/ 15611 h 3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558" h="30522">
                  <a:moveTo>
                    <a:pt x="13478" y="13635"/>
                  </a:moveTo>
                  <a:cubicBezTo>
                    <a:pt x="9619" y="13635"/>
                    <a:pt x="6944" y="13194"/>
                    <a:pt x="5455" y="12314"/>
                  </a:cubicBezTo>
                  <a:cubicBezTo>
                    <a:pt x="3965" y="11434"/>
                    <a:pt x="3221" y="9928"/>
                    <a:pt x="3221" y="7796"/>
                  </a:cubicBezTo>
                  <a:cubicBezTo>
                    <a:pt x="3221" y="6102"/>
                    <a:pt x="3780" y="4756"/>
                    <a:pt x="4898" y="3759"/>
                  </a:cubicBezTo>
                  <a:cubicBezTo>
                    <a:pt x="6017" y="2768"/>
                    <a:pt x="7534" y="2273"/>
                    <a:pt x="9450" y="2273"/>
                  </a:cubicBezTo>
                  <a:cubicBezTo>
                    <a:pt x="12102" y="2273"/>
                    <a:pt x="14228" y="3211"/>
                    <a:pt x="15828" y="5088"/>
                  </a:cubicBezTo>
                  <a:cubicBezTo>
                    <a:pt x="17428" y="6965"/>
                    <a:pt x="18228" y="9460"/>
                    <a:pt x="18228" y="12571"/>
                  </a:cubicBezTo>
                  <a:lnTo>
                    <a:pt x="18228" y="13635"/>
                  </a:lnTo>
                  <a:lnTo>
                    <a:pt x="13478" y="13635"/>
                  </a:lnTo>
                  <a:close/>
                  <a:moveTo>
                    <a:pt x="23004" y="15611"/>
                  </a:moveTo>
                  <a:lnTo>
                    <a:pt x="23004" y="-975"/>
                  </a:lnTo>
                  <a:lnTo>
                    <a:pt x="18228" y="-975"/>
                  </a:lnTo>
                  <a:lnTo>
                    <a:pt x="18228" y="3436"/>
                  </a:lnTo>
                  <a:cubicBezTo>
                    <a:pt x="17138" y="1675"/>
                    <a:pt x="15778" y="374"/>
                    <a:pt x="14151" y="-468"/>
                  </a:cubicBezTo>
                  <a:cubicBezTo>
                    <a:pt x="12523" y="-1310"/>
                    <a:pt x="10532" y="-1730"/>
                    <a:pt x="8179" y="-1730"/>
                  </a:cubicBezTo>
                  <a:cubicBezTo>
                    <a:pt x="5206" y="-1730"/>
                    <a:pt x="2839" y="-894"/>
                    <a:pt x="1078" y="778"/>
                  </a:cubicBezTo>
                  <a:cubicBezTo>
                    <a:pt x="-677" y="2450"/>
                    <a:pt x="-1555" y="4687"/>
                    <a:pt x="-1555" y="7489"/>
                  </a:cubicBezTo>
                  <a:cubicBezTo>
                    <a:pt x="-1555" y="10755"/>
                    <a:pt x="-461" y="13219"/>
                    <a:pt x="1726" y="14880"/>
                  </a:cubicBezTo>
                  <a:cubicBezTo>
                    <a:pt x="3918" y="16541"/>
                    <a:pt x="7185" y="17372"/>
                    <a:pt x="11526" y="17372"/>
                  </a:cubicBezTo>
                  <a:lnTo>
                    <a:pt x="18228" y="17372"/>
                  </a:lnTo>
                  <a:lnTo>
                    <a:pt x="18228" y="17845"/>
                  </a:lnTo>
                  <a:cubicBezTo>
                    <a:pt x="18228" y="20043"/>
                    <a:pt x="17506" y="21743"/>
                    <a:pt x="16061" y="22945"/>
                  </a:cubicBezTo>
                  <a:cubicBezTo>
                    <a:pt x="14616" y="24146"/>
                    <a:pt x="12586" y="24747"/>
                    <a:pt x="9973" y="24747"/>
                  </a:cubicBezTo>
                  <a:cubicBezTo>
                    <a:pt x="8312" y="24747"/>
                    <a:pt x="6692" y="24548"/>
                    <a:pt x="5114" y="24149"/>
                  </a:cubicBezTo>
                  <a:cubicBezTo>
                    <a:pt x="3542" y="23750"/>
                    <a:pt x="2030" y="23152"/>
                    <a:pt x="580" y="22355"/>
                  </a:cubicBezTo>
                  <a:lnTo>
                    <a:pt x="580" y="26774"/>
                  </a:lnTo>
                  <a:cubicBezTo>
                    <a:pt x="2324" y="27449"/>
                    <a:pt x="4018" y="27953"/>
                    <a:pt x="5663" y="28285"/>
                  </a:cubicBezTo>
                  <a:cubicBezTo>
                    <a:pt x="7307" y="28623"/>
                    <a:pt x="8907" y="28792"/>
                    <a:pt x="10463" y="28792"/>
                  </a:cubicBezTo>
                  <a:cubicBezTo>
                    <a:pt x="14671" y="28792"/>
                    <a:pt x="17813" y="27701"/>
                    <a:pt x="19890" y="25519"/>
                  </a:cubicBezTo>
                  <a:cubicBezTo>
                    <a:pt x="21966" y="23343"/>
                    <a:pt x="23004" y="20041"/>
                    <a:pt x="23004" y="15611"/>
                  </a:cubicBez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0BEE844F-2FE2-7533-DCF1-A840897A4654}"/>
                </a:ext>
              </a:extLst>
            </p:cNvPr>
            <p:cNvSpPr/>
            <p:nvPr/>
          </p:nvSpPr>
          <p:spPr>
            <a:xfrm flipV="1">
              <a:off x="1961706" y="1253142"/>
              <a:ext cx="18138" cy="37324"/>
            </a:xfrm>
            <a:custGeom>
              <a:avLst/>
              <a:gdLst>
                <a:gd name="connsiteX0" fmla="*/ 7355 w 18138"/>
                <a:gd name="connsiteY0" fmla="*/ 35092 h 37324"/>
                <a:gd name="connsiteX1" fmla="*/ 7355 w 18138"/>
                <a:gd name="connsiteY1" fmla="*/ 26837 h 37324"/>
                <a:gd name="connsiteX2" fmla="*/ 17189 w 18138"/>
                <a:gd name="connsiteY2" fmla="*/ 26837 h 37324"/>
                <a:gd name="connsiteX3" fmla="*/ 17189 w 18138"/>
                <a:gd name="connsiteY3" fmla="*/ 23124 h 37324"/>
                <a:gd name="connsiteX4" fmla="*/ 7355 w 18138"/>
                <a:gd name="connsiteY4" fmla="*/ 23124 h 37324"/>
                <a:gd name="connsiteX5" fmla="*/ 7355 w 18138"/>
                <a:gd name="connsiteY5" fmla="*/ 7344 h 37324"/>
                <a:gd name="connsiteX6" fmla="*/ 8327 w 18138"/>
                <a:gd name="connsiteY6" fmla="*/ 2776 h 37324"/>
                <a:gd name="connsiteX7" fmla="*/ 12289 w 18138"/>
                <a:gd name="connsiteY7" fmla="*/ 1763 h 37324"/>
                <a:gd name="connsiteX8" fmla="*/ 17189 w 18138"/>
                <a:gd name="connsiteY8" fmla="*/ 1763 h 37324"/>
                <a:gd name="connsiteX9" fmla="*/ 17189 w 18138"/>
                <a:gd name="connsiteY9" fmla="*/ -2232 h 37324"/>
                <a:gd name="connsiteX10" fmla="*/ 12289 w 18138"/>
                <a:gd name="connsiteY10" fmla="*/ -2232 h 37324"/>
                <a:gd name="connsiteX11" fmla="*/ 4656 w 18138"/>
                <a:gd name="connsiteY11" fmla="*/ -172 h 37324"/>
                <a:gd name="connsiteX12" fmla="*/ 2555 w 18138"/>
                <a:gd name="connsiteY12" fmla="*/ 7344 h 37324"/>
                <a:gd name="connsiteX13" fmla="*/ 2555 w 18138"/>
                <a:gd name="connsiteY13" fmla="*/ 23124 h 37324"/>
                <a:gd name="connsiteX14" fmla="*/ -950 w 18138"/>
                <a:gd name="connsiteY14" fmla="*/ 23124 h 37324"/>
                <a:gd name="connsiteX15" fmla="*/ -950 w 18138"/>
                <a:gd name="connsiteY15" fmla="*/ 26837 h 37324"/>
                <a:gd name="connsiteX16" fmla="*/ 2555 w 18138"/>
                <a:gd name="connsiteY16" fmla="*/ 26837 h 37324"/>
                <a:gd name="connsiteX17" fmla="*/ 2555 w 18138"/>
                <a:gd name="connsiteY17" fmla="*/ 35092 h 37324"/>
                <a:gd name="connsiteX18" fmla="*/ 7355 w 18138"/>
                <a:gd name="connsiteY18" fmla="*/ 35092 h 3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138" h="37324">
                  <a:moveTo>
                    <a:pt x="7355" y="35092"/>
                  </a:moveTo>
                  <a:lnTo>
                    <a:pt x="7355" y="26837"/>
                  </a:lnTo>
                  <a:lnTo>
                    <a:pt x="17189" y="26837"/>
                  </a:lnTo>
                  <a:lnTo>
                    <a:pt x="17189" y="23124"/>
                  </a:lnTo>
                  <a:lnTo>
                    <a:pt x="7355" y="23124"/>
                  </a:lnTo>
                  <a:lnTo>
                    <a:pt x="7355" y="7344"/>
                  </a:lnTo>
                  <a:cubicBezTo>
                    <a:pt x="7355" y="4974"/>
                    <a:pt x="7679" y="3452"/>
                    <a:pt x="8327" y="2776"/>
                  </a:cubicBezTo>
                  <a:cubicBezTo>
                    <a:pt x="8975" y="2101"/>
                    <a:pt x="10295" y="1763"/>
                    <a:pt x="12289" y="1763"/>
                  </a:cubicBezTo>
                  <a:lnTo>
                    <a:pt x="17189" y="1763"/>
                  </a:lnTo>
                  <a:lnTo>
                    <a:pt x="17189" y="-2232"/>
                  </a:lnTo>
                  <a:lnTo>
                    <a:pt x="12289" y="-2232"/>
                  </a:lnTo>
                  <a:cubicBezTo>
                    <a:pt x="8601" y="-2232"/>
                    <a:pt x="6057" y="-1545"/>
                    <a:pt x="4656" y="-172"/>
                  </a:cubicBezTo>
                  <a:cubicBezTo>
                    <a:pt x="3255" y="1207"/>
                    <a:pt x="2555" y="3712"/>
                    <a:pt x="2555" y="7344"/>
                  </a:cubicBezTo>
                  <a:lnTo>
                    <a:pt x="2555" y="23124"/>
                  </a:lnTo>
                  <a:lnTo>
                    <a:pt x="-950" y="23124"/>
                  </a:lnTo>
                  <a:lnTo>
                    <a:pt x="-950" y="26837"/>
                  </a:lnTo>
                  <a:lnTo>
                    <a:pt x="2555" y="26837"/>
                  </a:lnTo>
                  <a:lnTo>
                    <a:pt x="2555" y="35092"/>
                  </a:lnTo>
                  <a:lnTo>
                    <a:pt x="7355" y="35092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90B3D6E6-E555-7AB9-AFEF-F42E1C272490}"/>
                </a:ext>
              </a:extLst>
            </p:cNvPr>
            <p:cNvSpPr/>
            <p:nvPr/>
          </p:nvSpPr>
          <p:spPr>
            <a:xfrm flipV="1">
              <a:off x="1986127" y="1250077"/>
              <a:ext cx="4775" cy="40388"/>
            </a:xfrm>
            <a:custGeom>
              <a:avLst/>
              <a:gdLst>
                <a:gd name="connsiteX0" fmla="*/ -573 w 4775"/>
                <a:gd name="connsiteY0" fmla="*/ 26652 h 40388"/>
                <a:gd name="connsiteX1" fmla="*/ 4203 w 4775"/>
                <a:gd name="connsiteY1" fmla="*/ 26652 h 40388"/>
                <a:gd name="connsiteX2" fmla="*/ 4203 w 4775"/>
                <a:gd name="connsiteY2" fmla="*/ -2417 h 40388"/>
                <a:gd name="connsiteX3" fmla="*/ -573 w 4775"/>
                <a:gd name="connsiteY3" fmla="*/ -2417 h 40388"/>
                <a:gd name="connsiteX4" fmla="*/ -573 w 4775"/>
                <a:gd name="connsiteY4" fmla="*/ 26652 h 40388"/>
                <a:gd name="connsiteX5" fmla="*/ -573 w 4775"/>
                <a:gd name="connsiteY5" fmla="*/ 37972 h 40388"/>
                <a:gd name="connsiteX6" fmla="*/ 4203 w 4775"/>
                <a:gd name="connsiteY6" fmla="*/ 37972 h 40388"/>
                <a:gd name="connsiteX7" fmla="*/ 4203 w 4775"/>
                <a:gd name="connsiteY7" fmla="*/ 31918 h 40388"/>
                <a:gd name="connsiteX8" fmla="*/ -573 w 4775"/>
                <a:gd name="connsiteY8" fmla="*/ 31918 h 40388"/>
                <a:gd name="connsiteX9" fmla="*/ -573 w 4775"/>
                <a:gd name="connsiteY9" fmla="*/ 37972 h 4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75" h="40388">
                  <a:moveTo>
                    <a:pt x="-573" y="26652"/>
                  </a:moveTo>
                  <a:lnTo>
                    <a:pt x="4203" y="26652"/>
                  </a:lnTo>
                  <a:lnTo>
                    <a:pt x="4203" y="-2417"/>
                  </a:lnTo>
                  <a:lnTo>
                    <a:pt x="-573" y="-2417"/>
                  </a:lnTo>
                  <a:lnTo>
                    <a:pt x="-573" y="26652"/>
                  </a:lnTo>
                  <a:close/>
                  <a:moveTo>
                    <a:pt x="-573" y="37972"/>
                  </a:moveTo>
                  <a:lnTo>
                    <a:pt x="4203" y="37972"/>
                  </a:lnTo>
                  <a:lnTo>
                    <a:pt x="4203" y="31918"/>
                  </a:lnTo>
                  <a:lnTo>
                    <a:pt x="-573" y="31918"/>
                  </a:lnTo>
                  <a:lnTo>
                    <a:pt x="-573" y="37972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09B945F6-0475-94B0-CC7F-1C8AEF59CA61}"/>
                </a:ext>
              </a:extLst>
            </p:cNvPr>
            <p:cNvSpPr/>
            <p:nvPr/>
          </p:nvSpPr>
          <p:spPr>
            <a:xfrm flipV="1">
              <a:off x="1998819" y="1260700"/>
              <a:ext cx="26685" cy="30522"/>
            </a:xfrm>
            <a:custGeom>
              <a:avLst/>
              <a:gdLst>
                <a:gd name="connsiteX0" fmla="*/ 11702 w 26685"/>
                <a:gd name="connsiteY0" fmla="*/ 24747 h 30522"/>
                <a:gd name="connsiteX1" fmla="*/ 5631 w 26685"/>
                <a:gd name="connsiteY1" fmla="*/ 21749 h 30522"/>
                <a:gd name="connsiteX2" fmla="*/ 3397 w 26685"/>
                <a:gd name="connsiteY2" fmla="*/ 13535 h 30522"/>
                <a:gd name="connsiteX3" fmla="*/ 5614 w 26685"/>
                <a:gd name="connsiteY3" fmla="*/ 5321 h 30522"/>
                <a:gd name="connsiteX4" fmla="*/ 11702 w 26685"/>
                <a:gd name="connsiteY4" fmla="*/ 2323 h 30522"/>
                <a:gd name="connsiteX5" fmla="*/ 17748 w 26685"/>
                <a:gd name="connsiteY5" fmla="*/ 5329 h 30522"/>
                <a:gd name="connsiteX6" fmla="*/ 19983 w 26685"/>
                <a:gd name="connsiteY6" fmla="*/ 13535 h 30522"/>
                <a:gd name="connsiteX7" fmla="*/ 17748 w 26685"/>
                <a:gd name="connsiteY7" fmla="*/ 21724 h 30522"/>
                <a:gd name="connsiteX8" fmla="*/ 11702 w 26685"/>
                <a:gd name="connsiteY8" fmla="*/ 24747 h 30522"/>
                <a:gd name="connsiteX9" fmla="*/ 11702 w 26685"/>
                <a:gd name="connsiteY9" fmla="*/ 28792 h 30522"/>
                <a:gd name="connsiteX10" fmla="*/ 21486 w 26685"/>
                <a:gd name="connsiteY10" fmla="*/ 24739 h 30522"/>
                <a:gd name="connsiteX11" fmla="*/ 25049 w 26685"/>
                <a:gd name="connsiteY11" fmla="*/ 13535 h 30522"/>
                <a:gd name="connsiteX12" fmla="*/ 21486 w 26685"/>
                <a:gd name="connsiteY12" fmla="*/ 2331 h 30522"/>
                <a:gd name="connsiteX13" fmla="*/ 11702 w 26685"/>
                <a:gd name="connsiteY13" fmla="*/ -1730 h 30522"/>
                <a:gd name="connsiteX14" fmla="*/ 1902 w 26685"/>
                <a:gd name="connsiteY14" fmla="*/ 2331 h 30522"/>
                <a:gd name="connsiteX15" fmla="*/ -1636 w 26685"/>
                <a:gd name="connsiteY15" fmla="*/ 13535 h 30522"/>
                <a:gd name="connsiteX16" fmla="*/ 1902 w 26685"/>
                <a:gd name="connsiteY16" fmla="*/ 24739 h 30522"/>
                <a:gd name="connsiteX17" fmla="*/ 11702 w 26685"/>
                <a:gd name="connsiteY17" fmla="*/ 28792 h 3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685" h="30522">
                  <a:moveTo>
                    <a:pt x="11702" y="24747"/>
                  </a:moveTo>
                  <a:cubicBezTo>
                    <a:pt x="9144" y="24747"/>
                    <a:pt x="7120" y="23748"/>
                    <a:pt x="5631" y="21749"/>
                  </a:cubicBezTo>
                  <a:cubicBezTo>
                    <a:pt x="4142" y="19750"/>
                    <a:pt x="3397" y="17012"/>
                    <a:pt x="3397" y="13535"/>
                  </a:cubicBezTo>
                  <a:cubicBezTo>
                    <a:pt x="3397" y="10058"/>
                    <a:pt x="4136" y="7320"/>
                    <a:pt x="5614" y="5321"/>
                  </a:cubicBezTo>
                  <a:cubicBezTo>
                    <a:pt x="7098" y="3322"/>
                    <a:pt x="9127" y="2323"/>
                    <a:pt x="11702" y="2323"/>
                  </a:cubicBezTo>
                  <a:cubicBezTo>
                    <a:pt x="14249" y="2323"/>
                    <a:pt x="16264" y="3325"/>
                    <a:pt x="17748" y="5329"/>
                  </a:cubicBezTo>
                  <a:cubicBezTo>
                    <a:pt x="19238" y="7339"/>
                    <a:pt x="19983" y="10074"/>
                    <a:pt x="19983" y="13535"/>
                  </a:cubicBezTo>
                  <a:cubicBezTo>
                    <a:pt x="19983" y="16979"/>
                    <a:pt x="19238" y="19708"/>
                    <a:pt x="17748" y="21724"/>
                  </a:cubicBezTo>
                  <a:cubicBezTo>
                    <a:pt x="16264" y="23739"/>
                    <a:pt x="14249" y="24747"/>
                    <a:pt x="11702" y="24747"/>
                  </a:cubicBezTo>
                  <a:close/>
                  <a:moveTo>
                    <a:pt x="11702" y="28792"/>
                  </a:moveTo>
                  <a:cubicBezTo>
                    <a:pt x="15855" y="28792"/>
                    <a:pt x="19116" y="27441"/>
                    <a:pt x="21486" y="24739"/>
                  </a:cubicBezTo>
                  <a:cubicBezTo>
                    <a:pt x="23861" y="22042"/>
                    <a:pt x="25049" y="18308"/>
                    <a:pt x="25049" y="13535"/>
                  </a:cubicBezTo>
                  <a:cubicBezTo>
                    <a:pt x="25049" y="8779"/>
                    <a:pt x="23861" y="5044"/>
                    <a:pt x="21486" y="2331"/>
                  </a:cubicBezTo>
                  <a:cubicBezTo>
                    <a:pt x="19116" y="-377"/>
                    <a:pt x="15855" y="-1730"/>
                    <a:pt x="11702" y="-1730"/>
                  </a:cubicBezTo>
                  <a:cubicBezTo>
                    <a:pt x="7533" y="-1730"/>
                    <a:pt x="4266" y="-377"/>
                    <a:pt x="1902" y="2331"/>
                  </a:cubicBezTo>
                  <a:cubicBezTo>
                    <a:pt x="-457" y="5044"/>
                    <a:pt x="-1636" y="8779"/>
                    <a:pt x="-1636" y="13535"/>
                  </a:cubicBezTo>
                  <a:cubicBezTo>
                    <a:pt x="-1636" y="18308"/>
                    <a:pt x="-457" y="22042"/>
                    <a:pt x="1902" y="24739"/>
                  </a:cubicBezTo>
                  <a:cubicBezTo>
                    <a:pt x="4266" y="27441"/>
                    <a:pt x="7533" y="28792"/>
                    <a:pt x="11702" y="28792"/>
                  </a:cubicBez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F9EC9A0A-B5B5-7CC5-A1F8-0D87B7BB4588}"/>
                </a:ext>
              </a:extLst>
            </p:cNvPr>
            <p:cNvSpPr/>
            <p:nvPr/>
          </p:nvSpPr>
          <p:spPr>
            <a:xfrm flipV="1">
              <a:off x="2033232" y="1260700"/>
              <a:ext cx="24351" cy="29766"/>
            </a:xfrm>
            <a:custGeom>
              <a:avLst/>
              <a:gdLst>
                <a:gd name="connsiteX0" fmla="*/ 22635 w 24351"/>
                <a:gd name="connsiteY0" fmla="*/ 15773 h 29766"/>
                <a:gd name="connsiteX1" fmla="*/ 22635 w 24351"/>
                <a:gd name="connsiteY1" fmla="*/ -1776 h 29766"/>
                <a:gd name="connsiteX2" fmla="*/ 17859 w 24351"/>
                <a:gd name="connsiteY2" fmla="*/ -1776 h 29766"/>
                <a:gd name="connsiteX3" fmla="*/ 17859 w 24351"/>
                <a:gd name="connsiteY3" fmla="*/ 15615 h 29766"/>
                <a:gd name="connsiteX4" fmla="*/ 16248 w 24351"/>
                <a:gd name="connsiteY4" fmla="*/ 21786 h 29766"/>
                <a:gd name="connsiteX5" fmla="*/ 11423 w 24351"/>
                <a:gd name="connsiteY5" fmla="*/ 23838 h 29766"/>
                <a:gd name="connsiteX6" fmla="*/ 5318 w 24351"/>
                <a:gd name="connsiteY6" fmla="*/ 21371 h 29766"/>
                <a:gd name="connsiteX7" fmla="*/ 3084 w 24351"/>
                <a:gd name="connsiteY7" fmla="*/ 14652 h 29766"/>
                <a:gd name="connsiteX8" fmla="*/ 3084 w 24351"/>
                <a:gd name="connsiteY8" fmla="*/ -1776 h 29766"/>
                <a:gd name="connsiteX9" fmla="*/ -1716 w 24351"/>
                <a:gd name="connsiteY9" fmla="*/ -1776 h 29766"/>
                <a:gd name="connsiteX10" fmla="*/ -1716 w 24351"/>
                <a:gd name="connsiteY10" fmla="*/ 27293 h 29766"/>
                <a:gd name="connsiteX11" fmla="*/ 3084 w 24351"/>
                <a:gd name="connsiteY11" fmla="*/ 27293 h 29766"/>
                <a:gd name="connsiteX12" fmla="*/ 3084 w 24351"/>
                <a:gd name="connsiteY12" fmla="*/ 22775 h 29766"/>
                <a:gd name="connsiteX13" fmla="*/ 7121 w 24351"/>
                <a:gd name="connsiteY13" fmla="*/ 26695 h 29766"/>
                <a:gd name="connsiteX14" fmla="*/ 12486 w 24351"/>
                <a:gd name="connsiteY14" fmla="*/ 27990 h 29766"/>
                <a:gd name="connsiteX15" fmla="*/ 20060 w 24351"/>
                <a:gd name="connsiteY15" fmla="*/ 24892 h 29766"/>
                <a:gd name="connsiteX16" fmla="*/ 22635 w 24351"/>
                <a:gd name="connsiteY16" fmla="*/ 15773 h 29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351" h="29766">
                  <a:moveTo>
                    <a:pt x="22635" y="15773"/>
                  </a:moveTo>
                  <a:lnTo>
                    <a:pt x="22635" y="-1776"/>
                  </a:lnTo>
                  <a:lnTo>
                    <a:pt x="17859" y="-1776"/>
                  </a:lnTo>
                  <a:lnTo>
                    <a:pt x="17859" y="15615"/>
                  </a:lnTo>
                  <a:cubicBezTo>
                    <a:pt x="17859" y="18367"/>
                    <a:pt x="17322" y="20424"/>
                    <a:pt x="16248" y="21786"/>
                  </a:cubicBezTo>
                  <a:cubicBezTo>
                    <a:pt x="15174" y="23154"/>
                    <a:pt x="13566" y="23838"/>
                    <a:pt x="11423" y="23838"/>
                  </a:cubicBezTo>
                  <a:cubicBezTo>
                    <a:pt x="8843" y="23838"/>
                    <a:pt x="6808" y="23015"/>
                    <a:pt x="5318" y="21371"/>
                  </a:cubicBezTo>
                  <a:cubicBezTo>
                    <a:pt x="3829" y="19732"/>
                    <a:pt x="3084" y="17492"/>
                    <a:pt x="3084" y="14652"/>
                  </a:cubicBezTo>
                  <a:lnTo>
                    <a:pt x="3084" y="-1776"/>
                  </a:lnTo>
                  <a:lnTo>
                    <a:pt x="-1716" y="-1776"/>
                  </a:lnTo>
                  <a:lnTo>
                    <a:pt x="-1716" y="27293"/>
                  </a:lnTo>
                  <a:lnTo>
                    <a:pt x="3084" y="27293"/>
                  </a:lnTo>
                  <a:lnTo>
                    <a:pt x="3084" y="22775"/>
                  </a:lnTo>
                  <a:cubicBezTo>
                    <a:pt x="4230" y="24524"/>
                    <a:pt x="5576" y="25831"/>
                    <a:pt x="7121" y="26695"/>
                  </a:cubicBezTo>
                  <a:cubicBezTo>
                    <a:pt x="8671" y="27558"/>
                    <a:pt x="10459" y="27990"/>
                    <a:pt x="12486" y="27990"/>
                  </a:cubicBezTo>
                  <a:cubicBezTo>
                    <a:pt x="15825" y="27990"/>
                    <a:pt x="18349" y="26958"/>
                    <a:pt x="20060" y="24892"/>
                  </a:cubicBezTo>
                  <a:cubicBezTo>
                    <a:pt x="21777" y="22827"/>
                    <a:pt x="22635" y="19787"/>
                    <a:pt x="22635" y="15773"/>
                  </a:cubicBez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1C256F94-4C2C-E051-FF8E-149740333A1C}"/>
                </a:ext>
              </a:extLst>
            </p:cNvPr>
            <p:cNvSpPr/>
            <p:nvPr/>
          </p:nvSpPr>
          <p:spPr>
            <a:xfrm flipV="1">
              <a:off x="2062096" y="1290466"/>
              <a:ext cx="4429" cy="4429"/>
            </a:xfrm>
            <a:custGeom>
              <a:avLst/>
              <a:gdLst/>
              <a:ahLst/>
              <a:cxnLst/>
              <a:rect l="l" t="t" r="r" b="b"/>
              <a:pathLst>
                <a:path w="4429" h="4429"/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A7E90A62-FF10-EE5B-1562-9F798E9EA421}"/>
                </a:ext>
              </a:extLst>
            </p:cNvPr>
            <p:cNvSpPr/>
            <p:nvPr/>
          </p:nvSpPr>
          <p:spPr>
            <a:xfrm flipV="1">
              <a:off x="2084209" y="1251713"/>
              <a:ext cx="24110" cy="38752"/>
            </a:xfrm>
            <a:custGeom>
              <a:avLst/>
              <a:gdLst>
                <a:gd name="connsiteX0" fmla="*/ -1737 w 24110"/>
                <a:gd name="connsiteY0" fmla="*/ 36435 h 38752"/>
                <a:gd name="connsiteX1" fmla="*/ 3503 w 24110"/>
                <a:gd name="connsiteY1" fmla="*/ 36435 h 38752"/>
                <a:gd name="connsiteX2" fmla="*/ 3503 w 24110"/>
                <a:gd name="connsiteY2" fmla="*/ 2092 h 38752"/>
                <a:gd name="connsiteX3" fmla="*/ 22373 w 24110"/>
                <a:gd name="connsiteY3" fmla="*/ 2092 h 38752"/>
                <a:gd name="connsiteX4" fmla="*/ 22373 w 24110"/>
                <a:gd name="connsiteY4" fmla="*/ -2318 h 38752"/>
                <a:gd name="connsiteX5" fmla="*/ -1737 w 24110"/>
                <a:gd name="connsiteY5" fmla="*/ -2318 h 38752"/>
                <a:gd name="connsiteX6" fmla="*/ -1737 w 24110"/>
                <a:gd name="connsiteY6" fmla="*/ 36435 h 38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10" h="38752">
                  <a:moveTo>
                    <a:pt x="-1737" y="36435"/>
                  </a:moveTo>
                  <a:lnTo>
                    <a:pt x="3503" y="36435"/>
                  </a:lnTo>
                  <a:lnTo>
                    <a:pt x="3503" y="2092"/>
                  </a:lnTo>
                  <a:lnTo>
                    <a:pt x="22373" y="2092"/>
                  </a:lnTo>
                  <a:lnTo>
                    <a:pt x="22373" y="-2318"/>
                  </a:lnTo>
                  <a:lnTo>
                    <a:pt x="-1737" y="-2318"/>
                  </a:lnTo>
                  <a:lnTo>
                    <a:pt x="-1737" y="36435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5F4BB5A3-9616-9765-3968-1F30185D25FA}"/>
                </a:ext>
              </a:extLst>
            </p:cNvPr>
            <p:cNvSpPr/>
            <p:nvPr/>
          </p:nvSpPr>
          <p:spPr>
            <a:xfrm flipV="1">
              <a:off x="2110607" y="1260700"/>
              <a:ext cx="26685" cy="30522"/>
            </a:xfrm>
            <a:custGeom>
              <a:avLst/>
              <a:gdLst>
                <a:gd name="connsiteX0" fmla="*/ 11727 w 26685"/>
                <a:gd name="connsiteY0" fmla="*/ 24747 h 30522"/>
                <a:gd name="connsiteX1" fmla="*/ 5656 w 26685"/>
                <a:gd name="connsiteY1" fmla="*/ 21749 h 30522"/>
                <a:gd name="connsiteX2" fmla="*/ 3422 w 26685"/>
                <a:gd name="connsiteY2" fmla="*/ 13535 h 30522"/>
                <a:gd name="connsiteX3" fmla="*/ 5640 w 26685"/>
                <a:gd name="connsiteY3" fmla="*/ 5321 h 30522"/>
                <a:gd name="connsiteX4" fmla="*/ 11727 w 26685"/>
                <a:gd name="connsiteY4" fmla="*/ 2323 h 30522"/>
                <a:gd name="connsiteX5" fmla="*/ 17774 w 26685"/>
                <a:gd name="connsiteY5" fmla="*/ 5329 h 30522"/>
                <a:gd name="connsiteX6" fmla="*/ 20008 w 26685"/>
                <a:gd name="connsiteY6" fmla="*/ 13535 h 30522"/>
                <a:gd name="connsiteX7" fmla="*/ 17774 w 26685"/>
                <a:gd name="connsiteY7" fmla="*/ 21724 h 30522"/>
                <a:gd name="connsiteX8" fmla="*/ 11727 w 26685"/>
                <a:gd name="connsiteY8" fmla="*/ 24747 h 30522"/>
                <a:gd name="connsiteX9" fmla="*/ 11727 w 26685"/>
                <a:gd name="connsiteY9" fmla="*/ 28792 h 30522"/>
                <a:gd name="connsiteX10" fmla="*/ 21511 w 26685"/>
                <a:gd name="connsiteY10" fmla="*/ 24739 h 30522"/>
                <a:gd name="connsiteX11" fmla="*/ 25074 w 26685"/>
                <a:gd name="connsiteY11" fmla="*/ 13535 h 30522"/>
                <a:gd name="connsiteX12" fmla="*/ 21511 w 26685"/>
                <a:gd name="connsiteY12" fmla="*/ 2331 h 30522"/>
                <a:gd name="connsiteX13" fmla="*/ 11727 w 26685"/>
                <a:gd name="connsiteY13" fmla="*/ -1730 h 30522"/>
                <a:gd name="connsiteX14" fmla="*/ 1927 w 26685"/>
                <a:gd name="connsiteY14" fmla="*/ 2331 h 30522"/>
                <a:gd name="connsiteX15" fmla="*/ -1611 w 26685"/>
                <a:gd name="connsiteY15" fmla="*/ 13535 h 30522"/>
                <a:gd name="connsiteX16" fmla="*/ 1927 w 26685"/>
                <a:gd name="connsiteY16" fmla="*/ 24739 h 30522"/>
                <a:gd name="connsiteX17" fmla="*/ 11727 w 26685"/>
                <a:gd name="connsiteY17" fmla="*/ 28792 h 3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685" h="30522">
                  <a:moveTo>
                    <a:pt x="11727" y="24747"/>
                  </a:moveTo>
                  <a:cubicBezTo>
                    <a:pt x="9169" y="24747"/>
                    <a:pt x="7146" y="23748"/>
                    <a:pt x="5656" y="21749"/>
                  </a:cubicBezTo>
                  <a:cubicBezTo>
                    <a:pt x="4167" y="19750"/>
                    <a:pt x="3422" y="17012"/>
                    <a:pt x="3422" y="13535"/>
                  </a:cubicBezTo>
                  <a:cubicBezTo>
                    <a:pt x="3422" y="10058"/>
                    <a:pt x="4161" y="7320"/>
                    <a:pt x="5640" y="5321"/>
                  </a:cubicBezTo>
                  <a:cubicBezTo>
                    <a:pt x="7123" y="3322"/>
                    <a:pt x="9153" y="2323"/>
                    <a:pt x="11727" y="2323"/>
                  </a:cubicBezTo>
                  <a:cubicBezTo>
                    <a:pt x="14274" y="2323"/>
                    <a:pt x="16290" y="3325"/>
                    <a:pt x="17774" y="5329"/>
                  </a:cubicBezTo>
                  <a:cubicBezTo>
                    <a:pt x="19263" y="7339"/>
                    <a:pt x="20008" y="10074"/>
                    <a:pt x="20008" y="13535"/>
                  </a:cubicBezTo>
                  <a:cubicBezTo>
                    <a:pt x="20008" y="16979"/>
                    <a:pt x="19263" y="19708"/>
                    <a:pt x="17774" y="21724"/>
                  </a:cubicBezTo>
                  <a:cubicBezTo>
                    <a:pt x="16290" y="23739"/>
                    <a:pt x="14274" y="24747"/>
                    <a:pt x="11727" y="24747"/>
                  </a:cubicBezTo>
                  <a:close/>
                  <a:moveTo>
                    <a:pt x="11727" y="28792"/>
                  </a:moveTo>
                  <a:cubicBezTo>
                    <a:pt x="15880" y="28792"/>
                    <a:pt x="19141" y="27441"/>
                    <a:pt x="21511" y="24739"/>
                  </a:cubicBezTo>
                  <a:cubicBezTo>
                    <a:pt x="23886" y="22042"/>
                    <a:pt x="25074" y="18308"/>
                    <a:pt x="25074" y="13535"/>
                  </a:cubicBezTo>
                  <a:cubicBezTo>
                    <a:pt x="25074" y="8779"/>
                    <a:pt x="23886" y="5044"/>
                    <a:pt x="21511" y="2331"/>
                  </a:cubicBezTo>
                  <a:cubicBezTo>
                    <a:pt x="19141" y="-377"/>
                    <a:pt x="15880" y="-1730"/>
                    <a:pt x="11727" y="-1730"/>
                  </a:cubicBezTo>
                  <a:cubicBezTo>
                    <a:pt x="7558" y="-1730"/>
                    <a:pt x="4291" y="-377"/>
                    <a:pt x="1927" y="2331"/>
                  </a:cubicBezTo>
                  <a:cubicBezTo>
                    <a:pt x="-432" y="5044"/>
                    <a:pt x="-1611" y="8779"/>
                    <a:pt x="-1611" y="13535"/>
                  </a:cubicBezTo>
                  <a:cubicBezTo>
                    <a:pt x="-1611" y="18308"/>
                    <a:pt x="-432" y="22042"/>
                    <a:pt x="1927" y="24739"/>
                  </a:cubicBezTo>
                  <a:cubicBezTo>
                    <a:pt x="4291" y="27441"/>
                    <a:pt x="7558" y="28792"/>
                    <a:pt x="11727" y="28792"/>
                  </a:cubicBez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6CB4AC9-1E1A-5533-6251-FDC2E1CCF12C}"/>
                </a:ext>
              </a:extLst>
            </p:cNvPr>
            <p:cNvSpPr/>
            <p:nvPr/>
          </p:nvSpPr>
          <p:spPr>
            <a:xfrm flipV="1">
              <a:off x="2143077" y="1260700"/>
              <a:ext cx="22216" cy="30522"/>
            </a:xfrm>
            <a:custGeom>
              <a:avLst/>
              <a:gdLst>
                <a:gd name="connsiteX0" fmla="*/ 19326 w 22216"/>
                <a:gd name="connsiteY0" fmla="*/ 27239 h 30522"/>
                <a:gd name="connsiteX1" fmla="*/ 19326 w 22216"/>
                <a:gd name="connsiteY1" fmla="*/ 22721 h 30522"/>
                <a:gd name="connsiteX2" fmla="*/ 15124 w 22216"/>
                <a:gd name="connsiteY2" fmla="*/ 24274 h 30522"/>
                <a:gd name="connsiteX3" fmla="*/ 10606 w 22216"/>
                <a:gd name="connsiteY3" fmla="*/ 24797 h 30522"/>
                <a:gd name="connsiteX4" fmla="*/ 5274 w 22216"/>
                <a:gd name="connsiteY4" fmla="*/ 23709 h 30522"/>
                <a:gd name="connsiteX5" fmla="*/ 3496 w 22216"/>
                <a:gd name="connsiteY5" fmla="*/ 20437 h 30522"/>
                <a:gd name="connsiteX6" fmla="*/ 4767 w 22216"/>
                <a:gd name="connsiteY6" fmla="*/ 17829 h 30522"/>
                <a:gd name="connsiteX7" fmla="*/ 9883 w 22216"/>
                <a:gd name="connsiteY7" fmla="*/ 16026 h 30522"/>
                <a:gd name="connsiteX8" fmla="*/ 11519 w 22216"/>
                <a:gd name="connsiteY8" fmla="*/ 15661 h 30522"/>
                <a:gd name="connsiteX9" fmla="*/ 18745 w 22216"/>
                <a:gd name="connsiteY9" fmla="*/ 12588 h 30522"/>
                <a:gd name="connsiteX10" fmla="*/ 20888 w 22216"/>
                <a:gd name="connsiteY10" fmla="*/ 7048 h 30522"/>
                <a:gd name="connsiteX11" fmla="*/ 17682 w 22216"/>
                <a:gd name="connsiteY11" fmla="*/ 628 h 30522"/>
                <a:gd name="connsiteX12" fmla="*/ 8870 w 22216"/>
                <a:gd name="connsiteY12" fmla="*/ -1730 h 30522"/>
                <a:gd name="connsiteX13" fmla="*/ 4003 w 22216"/>
                <a:gd name="connsiteY13" fmla="*/ -1274 h 30522"/>
                <a:gd name="connsiteX14" fmla="*/ -1329 w 22216"/>
                <a:gd name="connsiteY14" fmla="*/ 89 h 30522"/>
                <a:gd name="connsiteX15" fmla="*/ -1329 w 22216"/>
                <a:gd name="connsiteY15" fmla="*/ 5022 h 30522"/>
                <a:gd name="connsiteX16" fmla="*/ 3887 w 22216"/>
                <a:gd name="connsiteY16" fmla="*/ 2954 h 30522"/>
                <a:gd name="connsiteX17" fmla="*/ 8978 w 22216"/>
                <a:gd name="connsiteY17" fmla="*/ 2273 h 30522"/>
                <a:gd name="connsiteX18" fmla="*/ 14160 w 22216"/>
                <a:gd name="connsiteY18" fmla="*/ 3427 h 30522"/>
                <a:gd name="connsiteX19" fmla="*/ 15979 w 22216"/>
                <a:gd name="connsiteY19" fmla="*/ 6683 h 30522"/>
                <a:gd name="connsiteX20" fmla="*/ 14667 w 22216"/>
                <a:gd name="connsiteY20" fmla="*/ 9665 h 30522"/>
                <a:gd name="connsiteX21" fmla="*/ 8920 w 22216"/>
                <a:gd name="connsiteY21" fmla="*/ 11666 h 30522"/>
                <a:gd name="connsiteX22" fmla="*/ 7259 w 22216"/>
                <a:gd name="connsiteY22" fmla="*/ 12057 h 30522"/>
                <a:gd name="connsiteX23" fmla="*/ 847 w 22216"/>
                <a:gd name="connsiteY23" fmla="*/ 14922 h 30522"/>
                <a:gd name="connsiteX24" fmla="*/ -1122 w 22216"/>
                <a:gd name="connsiteY24" fmla="*/ 20229 h 30522"/>
                <a:gd name="connsiteX25" fmla="*/ 1785 w 22216"/>
                <a:gd name="connsiteY25" fmla="*/ 26558 h 30522"/>
                <a:gd name="connsiteX26" fmla="*/ 10041 w 22216"/>
                <a:gd name="connsiteY26" fmla="*/ 28792 h 30522"/>
                <a:gd name="connsiteX27" fmla="*/ 15016 w 22216"/>
                <a:gd name="connsiteY27" fmla="*/ 28401 h 30522"/>
                <a:gd name="connsiteX28" fmla="*/ 19326 w 22216"/>
                <a:gd name="connsiteY28" fmla="*/ 27239 h 3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216" h="30522">
                  <a:moveTo>
                    <a:pt x="19326" y="27239"/>
                  </a:moveTo>
                  <a:lnTo>
                    <a:pt x="19326" y="22721"/>
                  </a:lnTo>
                  <a:cubicBezTo>
                    <a:pt x="17981" y="23413"/>
                    <a:pt x="16580" y="23930"/>
                    <a:pt x="15124" y="24274"/>
                  </a:cubicBezTo>
                  <a:cubicBezTo>
                    <a:pt x="13673" y="24622"/>
                    <a:pt x="12167" y="24797"/>
                    <a:pt x="10606" y="24797"/>
                  </a:cubicBezTo>
                  <a:cubicBezTo>
                    <a:pt x="8236" y="24797"/>
                    <a:pt x="6458" y="24434"/>
                    <a:pt x="5274" y="23709"/>
                  </a:cubicBezTo>
                  <a:cubicBezTo>
                    <a:pt x="4089" y="22984"/>
                    <a:pt x="3496" y="21893"/>
                    <a:pt x="3496" y="20437"/>
                  </a:cubicBezTo>
                  <a:cubicBezTo>
                    <a:pt x="3496" y="19329"/>
                    <a:pt x="3920" y="18460"/>
                    <a:pt x="4767" y="17829"/>
                  </a:cubicBezTo>
                  <a:cubicBezTo>
                    <a:pt x="5614" y="17198"/>
                    <a:pt x="7319" y="16597"/>
                    <a:pt x="9883" y="16026"/>
                  </a:cubicBezTo>
                  <a:lnTo>
                    <a:pt x="11519" y="15661"/>
                  </a:lnTo>
                  <a:cubicBezTo>
                    <a:pt x="14908" y="14936"/>
                    <a:pt x="17316" y="13911"/>
                    <a:pt x="18745" y="12588"/>
                  </a:cubicBezTo>
                  <a:cubicBezTo>
                    <a:pt x="20173" y="11265"/>
                    <a:pt x="20888" y="9418"/>
                    <a:pt x="20888" y="7048"/>
                  </a:cubicBezTo>
                  <a:cubicBezTo>
                    <a:pt x="20888" y="4346"/>
                    <a:pt x="19819" y="2206"/>
                    <a:pt x="17682" y="628"/>
                  </a:cubicBezTo>
                  <a:cubicBezTo>
                    <a:pt x="15544" y="-944"/>
                    <a:pt x="12607" y="-1730"/>
                    <a:pt x="8870" y="-1730"/>
                  </a:cubicBezTo>
                  <a:cubicBezTo>
                    <a:pt x="7314" y="-1730"/>
                    <a:pt x="5692" y="-1578"/>
                    <a:pt x="4003" y="-1274"/>
                  </a:cubicBezTo>
                  <a:cubicBezTo>
                    <a:pt x="2314" y="-969"/>
                    <a:pt x="537" y="-515"/>
                    <a:pt x="-1329" y="89"/>
                  </a:cubicBezTo>
                  <a:lnTo>
                    <a:pt x="-1329" y="5022"/>
                  </a:lnTo>
                  <a:cubicBezTo>
                    <a:pt x="437" y="4103"/>
                    <a:pt x="2176" y="3413"/>
                    <a:pt x="3887" y="2954"/>
                  </a:cubicBezTo>
                  <a:cubicBezTo>
                    <a:pt x="5597" y="2500"/>
                    <a:pt x="7294" y="2273"/>
                    <a:pt x="8978" y="2273"/>
                  </a:cubicBezTo>
                  <a:cubicBezTo>
                    <a:pt x="11226" y="2273"/>
                    <a:pt x="12953" y="2658"/>
                    <a:pt x="14160" y="3427"/>
                  </a:cubicBezTo>
                  <a:cubicBezTo>
                    <a:pt x="15373" y="4197"/>
                    <a:pt x="15979" y="5282"/>
                    <a:pt x="15979" y="6683"/>
                  </a:cubicBezTo>
                  <a:cubicBezTo>
                    <a:pt x="15979" y="7979"/>
                    <a:pt x="15542" y="8972"/>
                    <a:pt x="14667" y="9665"/>
                  </a:cubicBezTo>
                  <a:cubicBezTo>
                    <a:pt x="13798" y="10357"/>
                    <a:pt x="11882" y="11024"/>
                    <a:pt x="8920" y="11666"/>
                  </a:cubicBezTo>
                  <a:lnTo>
                    <a:pt x="7259" y="12057"/>
                  </a:lnTo>
                  <a:cubicBezTo>
                    <a:pt x="4302" y="12677"/>
                    <a:pt x="2165" y="13632"/>
                    <a:pt x="847" y="14922"/>
                  </a:cubicBezTo>
                  <a:cubicBezTo>
                    <a:pt x="-465" y="16212"/>
                    <a:pt x="-1122" y="17981"/>
                    <a:pt x="-1122" y="20229"/>
                  </a:cubicBezTo>
                  <a:cubicBezTo>
                    <a:pt x="-1122" y="22964"/>
                    <a:pt x="-153" y="25074"/>
                    <a:pt x="1785" y="26558"/>
                  </a:cubicBezTo>
                  <a:cubicBezTo>
                    <a:pt x="3723" y="28047"/>
                    <a:pt x="6475" y="28792"/>
                    <a:pt x="10041" y="28792"/>
                  </a:cubicBezTo>
                  <a:cubicBezTo>
                    <a:pt x="11802" y="28792"/>
                    <a:pt x="13460" y="28662"/>
                    <a:pt x="15016" y="28401"/>
                  </a:cubicBezTo>
                  <a:cubicBezTo>
                    <a:pt x="16577" y="28147"/>
                    <a:pt x="18014" y="27759"/>
                    <a:pt x="19326" y="27239"/>
                  </a:cubicBez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15041A72-259B-1FB3-BC37-32ABEE612EFB}"/>
                </a:ext>
              </a:extLst>
            </p:cNvPr>
            <p:cNvSpPr/>
            <p:nvPr/>
          </p:nvSpPr>
          <p:spPr>
            <a:xfrm flipV="1">
              <a:off x="2170771" y="1260700"/>
              <a:ext cx="22216" cy="30522"/>
            </a:xfrm>
            <a:custGeom>
              <a:avLst/>
              <a:gdLst>
                <a:gd name="connsiteX0" fmla="*/ 19332 w 22216"/>
                <a:gd name="connsiteY0" fmla="*/ 27239 h 30522"/>
                <a:gd name="connsiteX1" fmla="*/ 19332 w 22216"/>
                <a:gd name="connsiteY1" fmla="*/ 22721 h 30522"/>
                <a:gd name="connsiteX2" fmla="*/ 15130 w 22216"/>
                <a:gd name="connsiteY2" fmla="*/ 24274 h 30522"/>
                <a:gd name="connsiteX3" fmla="*/ 10612 w 22216"/>
                <a:gd name="connsiteY3" fmla="*/ 24797 h 30522"/>
                <a:gd name="connsiteX4" fmla="*/ 5280 w 22216"/>
                <a:gd name="connsiteY4" fmla="*/ 23709 h 30522"/>
                <a:gd name="connsiteX5" fmla="*/ 3502 w 22216"/>
                <a:gd name="connsiteY5" fmla="*/ 20437 h 30522"/>
                <a:gd name="connsiteX6" fmla="*/ 4773 w 22216"/>
                <a:gd name="connsiteY6" fmla="*/ 17829 h 30522"/>
                <a:gd name="connsiteX7" fmla="*/ 9889 w 22216"/>
                <a:gd name="connsiteY7" fmla="*/ 16026 h 30522"/>
                <a:gd name="connsiteX8" fmla="*/ 11525 w 22216"/>
                <a:gd name="connsiteY8" fmla="*/ 15661 h 30522"/>
                <a:gd name="connsiteX9" fmla="*/ 18751 w 22216"/>
                <a:gd name="connsiteY9" fmla="*/ 12588 h 30522"/>
                <a:gd name="connsiteX10" fmla="*/ 20894 w 22216"/>
                <a:gd name="connsiteY10" fmla="*/ 7048 h 30522"/>
                <a:gd name="connsiteX11" fmla="*/ 17688 w 22216"/>
                <a:gd name="connsiteY11" fmla="*/ 628 h 30522"/>
                <a:gd name="connsiteX12" fmla="*/ 8876 w 22216"/>
                <a:gd name="connsiteY12" fmla="*/ -1730 h 30522"/>
                <a:gd name="connsiteX13" fmla="*/ 4009 w 22216"/>
                <a:gd name="connsiteY13" fmla="*/ -1274 h 30522"/>
                <a:gd name="connsiteX14" fmla="*/ -1323 w 22216"/>
                <a:gd name="connsiteY14" fmla="*/ 89 h 30522"/>
                <a:gd name="connsiteX15" fmla="*/ -1323 w 22216"/>
                <a:gd name="connsiteY15" fmla="*/ 5022 h 30522"/>
                <a:gd name="connsiteX16" fmla="*/ 3893 w 22216"/>
                <a:gd name="connsiteY16" fmla="*/ 2954 h 30522"/>
                <a:gd name="connsiteX17" fmla="*/ 8984 w 22216"/>
                <a:gd name="connsiteY17" fmla="*/ 2273 h 30522"/>
                <a:gd name="connsiteX18" fmla="*/ 14167 w 22216"/>
                <a:gd name="connsiteY18" fmla="*/ 3427 h 30522"/>
                <a:gd name="connsiteX19" fmla="*/ 15985 w 22216"/>
                <a:gd name="connsiteY19" fmla="*/ 6683 h 30522"/>
                <a:gd name="connsiteX20" fmla="*/ 14673 w 22216"/>
                <a:gd name="connsiteY20" fmla="*/ 9665 h 30522"/>
                <a:gd name="connsiteX21" fmla="*/ 8926 w 22216"/>
                <a:gd name="connsiteY21" fmla="*/ 11666 h 30522"/>
                <a:gd name="connsiteX22" fmla="*/ 7265 w 22216"/>
                <a:gd name="connsiteY22" fmla="*/ 12057 h 30522"/>
                <a:gd name="connsiteX23" fmla="*/ 853 w 22216"/>
                <a:gd name="connsiteY23" fmla="*/ 14922 h 30522"/>
                <a:gd name="connsiteX24" fmla="*/ -1115 w 22216"/>
                <a:gd name="connsiteY24" fmla="*/ 20229 h 30522"/>
                <a:gd name="connsiteX25" fmla="*/ 1792 w 22216"/>
                <a:gd name="connsiteY25" fmla="*/ 26558 h 30522"/>
                <a:gd name="connsiteX26" fmla="*/ 10047 w 22216"/>
                <a:gd name="connsiteY26" fmla="*/ 28792 h 30522"/>
                <a:gd name="connsiteX27" fmla="*/ 15022 w 22216"/>
                <a:gd name="connsiteY27" fmla="*/ 28401 h 30522"/>
                <a:gd name="connsiteX28" fmla="*/ 19332 w 22216"/>
                <a:gd name="connsiteY28" fmla="*/ 27239 h 3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216" h="30522">
                  <a:moveTo>
                    <a:pt x="19332" y="27239"/>
                  </a:moveTo>
                  <a:lnTo>
                    <a:pt x="19332" y="22721"/>
                  </a:lnTo>
                  <a:cubicBezTo>
                    <a:pt x="17987" y="23413"/>
                    <a:pt x="16586" y="23930"/>
                    <a:pt x="15130" y="24274"/>
                  </a:cubicBezTo>
                  <a:cubicBezTo>
                    <a:pt x="13679" y="24622"/>
                    <a:pt x="12173" y="24797"/>
                    <a:pt x="10612" y="24797"/>
                  </a:cubicBezTo>
                  <a:cubicBezTo>
                    <a:pt x="8242" y="24797"/>
                    <a:pt x="6465" y="24434"/>
                    <a:pt x="5280" y="23709"/>
                  </a:cubicBezTo>
                  <a:cubicBezTo>
                    <a:pt x="4095" y="22984"/>
                    <a:pt x="3502" y="21893"/>
                    <a:pt x="3502" y="20437"/>
                  </a:cubicBezTo>
                  <a:cubicBezTo>
                    <a:pt x="3502" y="19329"/>
                    <a:pt x="3926" y="18460"/>
                    <a:pt x="4773" y="17829"/>
                  </a:cubicBezTo>
                  <a:cubicBezTo>
                    <a:pt x="5620" y="17198"/>
                    <a:pt x="7326" y="16597"/>
                    <a:pt x="9889" y="16026"/>
                  </a:cubicBezTo>
                  <a:lnTo>
                    <a:pt x="11525" y="15661"/>
                  </a:lnTo>
                  <a:cubicBezTo>
                    <a:pt x="14914" y="14936"/>
                    <a:pt x="17323" y="13911"/>
                    <a:pt x="18751" y="12588"/>
                  </a:cubicBezTo>
                  <a:cubicBezTo>
                    <a:pt x="20180" y="11265"/>
                    <a:pt x="20894" y="9418"/>
                    <a:pt x="20894" y="7048"/>
                  </a:cubicBezTo>
                  <a:cubicBezTo>
                    <a:pt x="20894" y="4346"/>
                    <a:pt x="19825" y="2206"/>
                    <a:pt x="17688" y="628"/>
                  </a:cubicBezTo>
                  <a:cubicBezTo>
                    <a:pt x="15551" y="-944"/>
                    <a:pt x="12613" y="-1730"/>
                    <a:pt x="8876" y="-1730"/>
                  </a:cubicBezTo>
                  <a:cubicBezTo>
                    <a:pt x="7320" y="-1730"/>
                    <a:pt x="5698" y="-1578"/>
                    <a:pt x="4009" y="-1274"/>
                  </a:cubicBezTo>
                  <a:cubicBezTo>
                    <a:pt x="2320" y="-969"/>
                    <a:pt x="543" y="-515"/>
                    <a:pt x="-1323" y="89"/>
                  </a:cubicBezTo>
                  <a:lnTo>
                    <a:pt x="-1323" y="5022"/>
                  </a:lnTo>
                  <a:cubicBezTo>
                    <a:pt x="443" y="4103"/>
                    <a:pt x="2182" y="3413"/>
                    <a:pt x="3893" y="2954"/>
                  </a:cubicBezTo>
                  <a:cubicBezTo>
                    <a:pt x="5604" y="2500"/>
                    <a:pt x="7301" y="2273"/>
                    <a:pt x="8984" y="2273"/>
                  </a:cubicBezTo>
                  <a:cubicBezTo>
                    <a:pt x="11232" y="2273"/>
                    <a:pt x="12959" y="2658"/>
                    <a:pt x="14167" y="3427"/>
                  </a:cubicBezTo>
                  <a:cubicBezTo>
                    <a:pt x="15379" y="4197"/>
                    <a:pt x="15985" y="5282"/>
                    <a:pt x="15985" y="6683"/>
                  </a:cubicBezTo>
                  <a:cubicBezTo>
                    <a:pt x="15985" y="7979"/>
                    <a:pt x="15548" y="8972"/>
                    <a:pt x="14673" y="9665"/>
                  </a:cubicBezTo>
                  <a:cubicBezTo>
                    <a:pt x="13804" y="10357"/>
                    <a:pt x="11888" y="11024"/>
                    <a:pt x="8926" y="11666"/>
                  </a:cubicBezTo>
                  <a:lnTo>
                    <a:pt x="7265" y="12057"/>
                  </a:lnTo>
                  <a:cubicBezTo>
                    <a:pt x="4308" y="12677"/>
                    <a:pt x="2171" y="13632"/>
                    <a:pt x="853" y="14922"/>
                  </a:cubicBezTo>
                  <a:cubicBezTo>
                    <a:pt x="-459" y="16212"/>
                    <a:pt x="-1115" y="17981"/>
                    <a:pt x="-1115" y="20229"/>
                  </a:cubicBezTo>
                  <a:cubicBezTo>
                    <a:pt x="-1115" y="22964"/>
                    <a:pt x="-146" y="25074"/>
                    <a:pt x="1792" y="26558"/>
                  </a:cubicBezTo>
                  <a:cubicBezTo>
                    <a:pt x="3729" y="28047"/>
                    <a:pt x="6481" y="28792"/>
                    <a:pt x="10047" y="28792"/>
                  </a:cubicBezTo>
                  <a:cubicBezTo>
                    <a:pt x="11808" y="28792"/>
                    <a:pt x="13466" y="28662"/>
                    <a:pt x="15022" y="28401"/>
                  </a:cubicBezTo>
                  <a:cubicBezTo>
                    <a:pt x="16583" y="28147"/>
                    <a:pt x="18020" y="27759"/>
                    <a:pt x="19332" y="27239"/>
                  </a:cubicBez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507" name="Graphic 9">
            <a:extLst>
              <a:ext uri="{FF2B5EF4-FFF2-40B4-BE49-F238E27FC236}">
                <a16:creationId xmlns:a16="http://schemas.microsoft.com/office/drawing/2014/main" id="{20AA240E-DB87-CE18-40A9-358764C90F99}"/>
              </a:ext>
            </a:extLst>
          </p:cNvPr>
          <p:cNvGrpSpPr/>
          <p:nvPr/>
        </p:nvGrpSpPr>
        <p:grpSpPr>
          <a:xfrm>
            <a:off x="4232100" y="1751468"/>
            <a:ext cx="769634" cy="246953"/>
            <a:chOff x="2291420" y="1339191"/>
            <a:chExt cx="489434" cy="143322"/>
          </a:xfrm>
        </p:grpSpPr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6092CA7-5BC6-2D28-6E9D-74295BDEB20A}"/>
                </a:ext>
              </a:extLst>
            </p:cNvPr>
            <p:cNvSpPr/>
            <p:nvPr/>
          </p:nvSpPr>
          <p:spPr>
            <a:xfrm>
              <a:off x="2291420" y="1339191"/>
              <a:ext cx="489434" cy="143322"/>
            </a:xfrm>
            <a:custGeom>
              <a:avLst/>
              <a:gdLst>
                <a:gd name="connsiteX0" fmla="*/ 8859 w 489434"/>
                <a:gd name="connsiteY0" fmla="*/ 143322 h 143322"/>
                <a:gd name="connsiteX1" fmla="*/ 480575 w 489434"/>
                <a:gd name="connsiteY1" fmla="*/ 143322 h 143322"/>
                <a:gd name="connsiteX2" fmla="*/ 489434 w 489434"/>
                <a:gd name="connsiteY2" fmla="*/ 134463 h 143322"/>
                <a:gd name="connsiteX3" fmla="*/ 489434 w 489434"/>
                <a:gd name="connsiteY3" fmla="*/ 8859 h 143322"/>
                <a:gd name="connsiteX4" fmla="*/ 480575 w 489434"/>
                <a:gd name="connsiteY4" fmla="*/ 0 h 143322"/>
                <a:gd name="connsiteX5" fmla="*/ 8859 w 489434"/>
                <a:gd name="connsiteY5" fmla="*/ 0 h 143322"/>
                <a:gd name="connsiteX6" fmla="*/ 0 w 489434"/>
                <a:gd name="connsiteY6" fmla="*/ 8859 h 143322"/>
                <a:gd name="connsiteX7" fmla="*/ 0 w 489434"/>
                <a:gd name="connsiteY7" fmla="*/ 134463 h 143322"/>
                <a:gd name="connsiteX8" fmla="*/ 8859 w 489434"/>
                <a:gd name="connsiteY8" fmla="*/ 143322 h 143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9434" h="143322">
                  <a:moveTo>
                    <a:pt x="8859" y="143322"/>
                  </a:moveTo>
                  <a:lnTo>
                    <a:pt x="480575" y="143322"/>
                  </a:lnTo>
                  <a:cubicBezTo>
                    <a:pt x="486479" y="143322"/>
                    <a:pt x="489434" y="140369"/>
                    <a:pt x="489434" y="134463"/>
                  </a:cubicBezTo>
                  <a:lnTo>
                    <a:pt x="489434" y="8859"/>
                  </a:lnTo>
                  <a:cubicBezTo>
                    <a:pt x="489434" y="2953"/>
                    <a:pt x="486479" y="0"/>
                    <a:pt x="480575" y="0"/>
                  </a:cubicBezTo>
                  <a:lnTo>
                    <a:pt x="8859" y="0"/>
                  </a:lnTo>
                  <a:cubicBezTo>
                    <a:pt x="2954" y="0"/>
                    <a:pt x="0" y="2953"/>
                    <a:pt x="0" y="8859"/>
                  </a:cubicBezTo>
                  <a:lnTo>
                    <a:pt x="0" y="134463"/>
                  </a:lnTo>
                  <a:cubicBezTo>
                    <a:pt x="0" y="140369"/>
                    <a:pt x="2954" y="143322"/>
                    <a:pt x="8859" y="143322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4422" cap="flat">
              <a:solidFill>
                <a:srgbClr val="CCCCCC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509" name="Graphic 9">
              <a:extLst>
                <a:ext uri="{FF2B5EF4-FFF2-40B4-BE49-F238E27FC236}">
                  <a16:creationId xmlns:a16="http://schemas.microsoft.com/office/drawing/2014/main" id="{CDB1BCD8-F77A-3050-C09F-9BB9BC426D57}"/>
                </a:ext>
              </a:extLst>
            </p:cNvPr>
            <p:cNvGrpSpPr/>
            <p:nvPr/>
          </p:nvGrpSpPr>
          <p:grpSpPr>
            <a:xfrm>
              <a:off x="2309138" y="1361774"/>
              <a:ext cx="88590" cy="26577"/>
              <a:chOff x="2309138" y="1361774"/>
              <a:chExt cx="88590" cy="26577"/>
            </a:xfrm>
          </p:grpSpPr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EFABFB2B-8D88-5325-5120-789FA20E5047}"/>
                  </a:ext>
                </a:extLst>
              </p:cNvPr>
              <p:cNvSpPr/>
              <p:nvPr/>
            </p:nvSpPr>
            <p:spPr>
              <a:xfrm>
                <a:off x="2309138" y="1375063"/>
                <a:ext cx="88590" cy="4429"/>
              </a:xfrm>
              <a:custGeom>
                <a:avLst/>
                <a:gdLst>
                  <a:gd name="connsiteX0" fmla="*/ 0 w 88590"/>
                  <a:gd name="connsiteY0" fmla="*/ 0 h 4429"/>
                  <a:gd name="connsiteX1" fmla="*/ 44295 w 88590"/>
                  <a:gd name="connsiteY1" fmla="*/ 0 h 4429"/>
                  <a:gd name="connsiteX2" fmla="*/ 88590 w 88590"/>
                  <a:gd name="connsiteY2" fmla="*/ 0 h 4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8590" h="4429">
                    <a:moveTo>
                      <a:pt x="0" y="0"/>
                    </a:moveTo>
                    <a:lnTo>
                      <a:pt x="44295" y="0"/>
                    </a:lnTo>
                    <a:lnTo>
                      <a:pt x="88590" y="0"/>
                    </a:lnTo>
                  </a:path>
                </a:pathLst>
              </a:custGeom>
              <a:noFill/>
              <a:ln w="6633" cap="sq">
                <a:solidFill>
                  <a:srgbClr val="1F77B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E99DB4DA-187E-022E-04F5-1E0E9A2032EB}"/>
                  </a:ext>
                </a:extLst>
              </p:cNvPr>
              <p:cNvSpPr/>
              <p:nvPr/>
            </p:nvSpPr>
            <p:spPr>
              <a:xfrm>
                <a:off x="2340145" y="1361774"/>
                <a:ext cx="26577" cy="26577"/>
              </a:xfrm>
              <a:custGeom>
                <a:avLst/>
                <a:gdLst>
                  <a:gd name="connsiteX0" fmla="*/ 13689 w 26577"/>
                  <a:gd name="connsiteY0" fmla="*/ 26616 h 26577"/>
                  <a:gd name="connsiteX1" fmla="*/ 23085 w 26577"/>
                  <a:gd name="connsiteY1" fmla="*/ 22723 h 26577"/>
                  <a:gd name="connsiteX2" fmla="*/ 26977 w 26577"/>
                  <a:gd name="connsiteY2" fmla="*/ 13327 h 26577"/>
                  <a:gd name="connsiteX3" fmla="*/ 23085 w 26577"/>
                  <a:gd name="connsiteY3" fmla="*/ 3931 h 26577"/>
                  <a:gd name="connsiteX4" fmla="*/ 13689 w 26577"/>
                  <a:gd name="connsiteY4" fmla="*/ 39 h 26577"/>
                  <a:gd name="connsiteX5" fmla="*/ 4292 w 26577"/>
                  <a:gd name="connsiteY5" fmla="*/ 3931 h 26577"/>
                  <a:gd name="connsiteX6" fmla="*/ 400 w 26577"/>
                  <a:gd name="connsiteY6" fmla="*/ 13327 h 26577"/>
                  <a:gd name="connsiteX7" fmla="*/ 4292 w 26577"/>
                  <a:gd name="connsiteY7" fmla="*/ 22723 h 26577"/>
                  <a:gd name="connsiteX8" fmla="*/ 13689 w 26577"/>
                  <a:gd name="connsiteY8" fmla="*/ 26616 h 2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577" h="26577">
                    <a:moveTo>
                      <a:pt x="13689" y="26616"/>
                    </a:moveTo>
                    <a:cubicBezTo>
                      <a:pt x="17213" y="26616"/>
                      <a:pt x="20593" y="25215"/>
                      <a:pt x="23085" y="22723"/>
                    </a:cubicBezTo>
                    <a:cubicBezTo>
                      <a:pt x="25577" y="20232"/>
                      <a:pt x="26977" y="16851"/>
                      <a:pt x="26977" y="13327"/>
                    </a:cubicBezTo>
                    <a:cubicBezTo>
                      <a:pt x="26977" y="9803"/>
                      <a:pt x="25577" y="6423"/>
                      <a:pt x="23085" y="3931"/>
                    </a:cubicBezTo>
                    <a:cubicBezTo>
                      <a:pt x="20593" y="1439"/>
                      <a:pt x="17213" y="39"/>
                      <a:pt x="13689" y="39"/>
                    </a:cubicBezTo>
                    <a:cubicBezTo>
                      <a:pt x="10165" y="39"/>
                      <a:pt x="6784" y="1439"/>
                      <a:pt x="4292" y="3931"/>
                    </a:cubicBezTo>
                    <a:cubicBezTo>
                      <a:pt x="1800" y="6423"/>
                      <a:pt x="400" y="9803"/>
                      <a:pt x="400" y="13327"/>
                    </a:cubicBezTo>
                    <a:cubicBezTo>
                      <a:pt x="400" y="16851"/>
                      <a:pt x="1800" y="20232"/>
                      <a:pt x="4292" y="22723"/>
                    </a:cubicBezTo>
                    <a:cubicBezTo>
                      <a:pt x="6784" y="25215"/>
                      <a:pt x="10165" y="26616"/>
                      <a:pt x="13689" y="26616"/>
                    </a:cubicBezTo>
                    <a:close/>
                  </a:path>
                </a:pathLst>
              </a:custGeom>
              <a:solidFill>
                <a:srgbClr val="1F77B4"/>
              </a:solidFill>
              <a:ln w="4422" cap="flat">
                <a:solidFill>
                  <a:srgbClr val="1F77B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512" name="Graphic 9">
              <a:extLst>
                <a:ext uri="{FF2B5EF4-FFF2-40B4-BE49-F238E27FC236}">
                  <a16:creationId xmlns:a16="http://schemas.microsoft.com/office/drawing/2014/main" id="{FDB28051-A9F7-C627-232C-C23C87CE1CA3}"/>
                </a:ext>
              </a:extLst>
            </p:cNvPr>
            <p:cNvGrpSpPr/>
            <p:nvPr/>
          </p:nvGrpSpPr>
          <p:grpSpPr>
            <a:xfrm>
              <a:off x="2433033" y="1356909"/>
              <a:ext cx="283964" cy="42869"/>
              <a:chOff x="2433033" y="1356909"/>
              <a:chExt cx="283964" cy="42869"/>
            </a:xfrm>
            <a:solidFill>
              <a:srgbClr val="000000"/>
            </a:solidFill>
          </p:grpSpPr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3E725F54-AC12-8C5F-3DDC-BB523E75E276}"/>
                  </a:ext>
                </a:extLst>
              </p:cNvPr>
              <p:cNvSpPr/>
              <p:nvPr/>
            </p:nvSpPr>
            <p:spPr>
              <a:xfrm flipV="1">
                <a:off x="2433033" y="1358272"/>
                <a:ext cx="27317" cy="32293"/>
              </a:xfrm>
              <a:custGeom>
                <a:avLst/>
                <a:gdLst>
                  <a:gd name="connsiteX0" fmla="*/ -1533 w 27317"/>
                  <a:gd name="connsiteY0" fmla="*/ 29999 h 32293"/>
                  <a:gd name="connsiteX1" fmla="*/ 25784 w 27317"/>
                  <a:gd name="connsiteY1" fmla="*/ 29999 h 32293"/>
                  <a:gd name="connsiteX2" fmla="*/ 25784 w 27317"/>
                  <a:gd name="connsiteY2" fmla="*/ 26317 h 32293"/>
                  <a:gd name="connsiteX3" fmla="*/ 14323 w 27317"/>
                  <a:gd name="connsiteY3" fmla="*/ 26317 h 32293"/>
                  <a:gd name="connsiteX4" fmla="*/ 14323 w 27317"/>
                  <a:gd name="connsiteY4" fmla="*/ -2295 h 32293"/>
                  <a:gd name="connsiteX5" fmla="*/ 9935 w 27317"/>
                  <a:gd name="connsiteY5" fmla="*/ -2295 h 32293"/>
                  <a:gd name="connsiteX6" fmla="*/ 9935 w 27317"/>
                  <a:gd name="connsiteY6" fmla="*/ 26317 h 32293"/>
                  <a:gd name="connsiteX7" fmla="*/ -1533 w 27317"/>
                  <a:gd name="connsiteY7" fmla="*/ 26317 h 32293"/>
                  <a:gd name="connsiteX8" fmla="*/ -1533 w 27317"/>
                  <a:gd name="connsiteY8" fmla="*/ 29999 h 32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317" h="32293">
                    <a:moveTo>
                      <a:pt x="-1533" y="29999"/>
                    </a:moveTo>
                    <a:lnTo>
                      <a:pt x="25784" y="29999"/>
                    </a:lnTo>
                    <a:lnTo>
                      <a:pt x="25784" y="26317"/>
                    </a:lnTo>
                    <a:lnTo>
                      <a:pt x="14323" y="26317"/>
                    </a:lnTo>
                    <a:lnTo>
                      <a:pt x="14323" y="-2295"/>
                    </a:lnTo>
                    <a:lnTo>
                      <a:pt x="9935" y="-2295"/>
                    </a:lnTo>
                    <a:lnTo>
                      <a:pt x="9935" y="26317"/>
                    </a:lnTo>
                    <a:lnTo>
                      <a:pt x="-1533" y="26317"/>
                    </a:lnTo>
                    <a:lnTo>
                      <a:pt x="-1533" y="29999"/>
                    </a:ln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45291185-E2FB-0A93-4A02-C1977C6C45A0}"/>
                  </a:ext>
                </a:extLst>
              </p:cNvPr>
              <p:cNvSpPr/>
              <p:nvPr/>
            </p:nvSpPr>
            <p:spPr>
              <a:xfrm flipV="1">
                <a:off x="2457710" y="1365761"/>
                <a:ext cx="14188" cy="24805"/>
              </a:xfrm>
              <a:custGeom>
                <a:avLst/>
                <a:gdLst>
                  <a:gd name="connsiteX0" fmla="*/ 13008 w 14188"/>
                  <a:gd name="connsiteY0" fmla="*/ 18754 h 24805"/>
                  <a:gd name="connsiteX1" fmla="*/ 11547 w 14188"/>
                  <a:gd name="connsiteY1" fmla="*/ 19322 h 24805"/>
                  <a:gd name="connsiteX2" fmla="*/ 9810 w 14188"/>
                  <a:gd name="connsiteY2" fmla="*/ 19509 h 24805"/>
                  <a:gd name="connsiteX3" fmla="*/ 4626 w 14188"/>
                  <a:gd name="connsiteY3" fmla="*/ 17315 h 24805"/>
                  <a:gd name="connsiteX4" fmla="*/ 2820 w 14188"/>
                  <a:gd name="connsiteY4" fmla="*/ 11010 h 24805"/>
                  <a:gd name="connsiteX5" fmla="*/ 2820 w 14188"/>
                  <a:gd name="connsiteY5" fmla="*/ -1753 h 24805"/>
                  <a:gd name="connsiteX6" fmla="*/ -1181 w 14188"/>
                  <a:gd name="connsiteY6" fmla="*/ -1753 h 24805"/>
                  <a:gd name="connsiteX7" fmla="*/ -1181 w 14188"/>
                  <a:gd name="connsiteY7" fmla="*/ 22471 h 24805"/>
                  <a:gd name="connsiteX8" fmla="*/ 2820 w 14188"/>
                  <a:gd name="connsiteY8" fmla="*/ 22471 h 24805"/>
                  <a:gd name="connsiteX9" fmla="*/ 2820 w 14188"/>
                  <a:gd name="connsiteY9" fmla="*/ 18706 h 24805"/>
                  <a:gd name="connsiteX10" fmla="*/ 6087 w 14188"/>
                  <a:gd name="connsiteY10" fmla="*/ 21980 h 24805"/>
                  <a:gd name="connsiteX11" fmla="*/ 10980 w 14188"/>
                  <a:gd name="connsiteY11" fmla="*/ 23052 h 24805"/>
                  <a:gd name="connsiteX12" fmla="*/ 11886 w 14188"/>
                  <a:gd name="connsiteY12" fmla="*/ 22997 h 24805"/>
                  <a:gd name="connsiteX13" fmla="*/ 12987 w 14188"/>
                  <a:gd name="connsiteY13" fmla="*/ 22838 h 24805"/>
                  <a:gd name="connsiteX14" fmla="*/ 13008 w 14188"/>
                  <a:gd name="connsiteY14" fmla="*/ 18754 h 24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188" h="24805">
                    <a:moveTo>
                      <a:pt x="13008" y="18754"/>
                    </a:moveTo>
                    <a:cubicBezTo>
                      <a:pt x="12560" y="19013"/>
                      <a:pt x="12073" y="19202"/>
                      <a:pt x="11547" y="19322"/>
                    </a:cubicBezTo>
                    <a:cubicBezTo>
                      <a:pt x="11021" y="19447"/>
                      <a:pt x="10442" y="19509"/>
                      <a:pt x="9810" y="19509"/>
                    </a:cubicBezTo>
                    <a:cubicBezTo>
                      <a:pt x="7559" y="19509"/>
                      <a:pt x="5831" y="18778"/>
                      <a:pt x="4626" y="17315"/>
                    </a:cubicBezTo>
                    <a:cubicBezTo>
                      <a:pt x="3422" y="15852"/>
                      <a:pt x="2820" y="13751"/>
                      <a:pt x="2820" y="11010"/>
                    </a:cubicBezTo>
                    <a:lnTo>
                      <a:pt x="2820" y="-1753"/>
                    </a:lnTo>
                    <a:lnTo>
                      <a:pt x="-1181" y="-1753"/>
                    </a:lnTo>
                    <a:lnTo>
                      <a:pt x="-1181" y="22471"/>
                    </a:lnTo>
                    <a:lnTo>
                      <a:pt x="2820" y="22471"/>
                    </a:lnTo>
                    <a:lnTo>
                      <a:pt x="2820" y="18706"/>
                    </a:lnTo>
                    <a:cubicBezTo>
                      <a:pt x="3660" y="20178"/>
                      <a:pt x="4749" y="21269"/>
                      <a:pt x="6087" y="21980"/>
                    </a:cubicBezTo>
                    <a:cubicBezTo>
                      <a:pt x="7429" y="22695"/>
                      <a:pt x="9060" y="23052"/>
                      <a:pt x="10980" y="23052"/>
                    </a:cubicBezTo>
                    <a:cubicBezTo>
                      <a:pt x="11252" y="23052"/>
                      <a:pt x="11554" y="23034"/>
                      <a:pt x="11886" y="22997"/>
                    </a:cubicBezTo>
                    <a:cubicBezTo>
                      <a:pt x="12219" y="22965"/>
                      <a:pt x="12586" y="22912"/>
                      <a:pt x="12987" y="22838"/>
                    </a:cubicBezTo>
                    <a:lnTo>
                      <a:pt x="13008" y="18754"/>
                    </a:ln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8E38DF94-47AB-C5F7-6612-24A868B29A75}"/>
                  </a:ext>
                </a:extLst>
              </p:cNvPr>
              <p:cNvSpPr/>
              <p:nvPr/>
            </p:nvSpPr>
            <p:spPr>
              <a:xfrm flipV="1">
                <a:off x="2474557" y="1365761"/>
                <a:ext cx="20465" cy="25435"/>
              </a:xfrm>
              <a:custGeom>
                <a:avLst/>
                <a:gdLst>
                  <a:gd name="connsiteX0" fmla="*/ 11095 w 20465"/>
                  <a:gd name="connsiteY0" fmla="*/ 11097 h 25435"/>
                  <a:gd name="connsiteX1" fmla="*/ 4409 w 20465"/>
                  <a:gd name="connsiteY1" fmla="*/ 9996 h 25435"/>
                  <a:gd name="connsiteX2" fmla="*/ 2547 w 20465"/>
                  <a:gd name="connsiteY2" fmla="*/ 6231 h 25435"/>
                  <a:gd name="connsiteX3" fmla="*/ 3945 w 20465"/>
                  <a:gd name="connsiteY3" fmla="*/ 2868 h 25435"/>
                  <a:gd name="connsiteX4" fmla="*/ 7738 w 20465"/>
                  <a:gd name="connsiteY4" fmla="*/ 1629 h 25435"/>
                  <a:gd name="connsiteX5" fmla="*/ 13053 w 20465"/>
                  <a:gd name="connsiteY5" fmla="*/ 3975 h 25435"/>
                  <a:gd name="connsiteX6" fmla="*/ 15054 w 20465"/>
                  <a:gd name="connsiteY6" fmla="*/ 10211 h 25435"/>
                  <a:gd name="connsiteX7" fmla="*/ 15054 w 20465"/>
                  <a:gd name="connsiteY7" fmla="*/ 11097 h 25435"/>
                  <a:gd name="connsiteX8" fmla="*/ 11095 w 20465"/>
                  <a:gd name="connsiteY8" fmla="*/ 11097 h 25435"/>
                  <a:gd name="connsiteX9" fmla="*/ 19033 w 20465"/>
                  <a:gd name="connsiteY9" fmla="*/ 12744 h 25435"/>
                  <a:gd name="connsiteX10" fmla="*/ 19033 w 20465"/>
                  <a:gd name="connsiteY10" fmla="*/ -1077 h 25435"/>
                  <a:gd name="connsiteX11" fmla="*/ 15054 w 20465"/>
                  <a:gd name="connsiteY11" fmla="*/ -1077 h 25435"/>
                  <a:gd name="connsiteX12" fmla="*/ 15054 w 20465"/>
                  <a:gd name="connsiteY12" fmla="*/ 2598 h 25435"/>
                  <a:gd name="connsiteX13" fmla="*/ 11655 w 20465"/>
                  <a:gd name="connsiteY13" fmla="*/ -655 h 25435"/>
                  <a:gd name="connsiteX14" fmla="*/ 6679 w 20465"/>
                  <a:gd name="connsiteY14" fmla="*/ -1707 h 25435"/>
                  <a:gd name="connsiteX15" fmla="*/ 761 w 20465"/>
                  <a:gd name="connsiteY15" fmla="*/ 383 h 25435"/>
                  <a:gd name="connsiteX16" fmla="*/ -1433 w 20465"/>
                  <a:gd name="connsiteY16" fmla="*/ 5975 h 25435"/>
                  <a:gd name="connsiteX17" fmla="*/ 1301 w 20465"/>
                  <a:gd name="connsiteY17" fmla="*/ 12135 h 25435"/>
                  <a:gd name="connsiteX18" fmla="*/ 9468 w 20465"/>
                  <a:gd name="connsiteY18" fmla="*/ 14211 h 25435"/>
                  <a:gd name="connsiteX19" fmla="*/ 15054 w 20465"/>
                  <a:gd name="connsiteY19" fmla="*/ 14211 h 25435"/>
                  <a:gd name="connsiteX20" fmla="*/ 15054 w 20465"/>
                  <a:gd name="connsiteY20" fmla="*/ 14606 h 25435"/>
                  <a:gd name="connsiteX21" fmla="*/ 13247 w 20465"/>
                  <a:gd name="connsiteY21" fmla="*/ 18855 h 25435"/>
                  <a:gd name="connsiteX22" fmla="*/ 8174 w 20465"/>
                  <a:gd name="connsiteY22" fmla="*/ 20357 h 25435"/>
                  <a:gd name="connsiteX23" fmla="*/ 4125 w 20465"/>
                  <a:gd name="connsiteY23" fmla="*/ 19859 h 25435"/>
                  <a:gd name="connsiteX24" fmla="*/ 346 w 20465"/>
                  <a:gd name="connsiteY24" fmla="*/ 18364 h 25435"/>
                  <a:gd name="connsiteX25" fmla="*/ 346 w 20465"/>
                  <a:gd name="connsiteY25" fmla="*/ 22046 h 25435"/>
                  <a:gd name="connsiteX26" fmla="*/ 4582 w 20465"/>
                  <a:gd name="connsiteY26" fmla="*/ 23306 h 25435"/>
                  <a:gd name="connsiteX27" fmla="*/ 8582 w 20465"/>
                  <a:gd name="connsiteY27" fmla="*/ 23728 h 25435"/>
                  <a:gd name="connsiteX28" fmla="*/ 16438 w 20465"/>
                  <a:gd name="connsiteY28" fmla="*/ 21001 h 25435"/>
                  <a:gd name="connsiteX29" fmla="*/ 19033 w 20465"/>
                  <a:gd name="connsiteY29" fmla="*/ 12744 h 25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0465" h="25435">
                    <a:moveTo>
                      <a:pt x="11095" y="11097"/>
                    </a:moveTo>
                    <a:cubicBezTo>
                      <a:pt x="7879" y="11097"/>
                      <a:pt x="5650" y="10730"/>
                      <a:pt x="4409" y="9996"/>
                    </a:cubicBezTo>
                    <a:cubicBezTo>
                      <a:pt x="3168" y="9263"/>
                      <a:pt x="2547" y="8008"/>
                      <a:pt x="2547" y="6231"/>
                    </a:cubicBezTo>
                    <a:cubicBezTo>
                      <a:pt x="2547" y="4819"/>
                      <a:pt x="3013" y="3698"/>
                      <a:pt x="3945" y="2868"/>
                    </a:cubicBezTo>
                    <a:cubicBezTo>
                      <a:pt x="4877" y="2042"/>
                      <a:pt x="6141" y="1629"/>
                      <a:pt x="7738" y="1629"/>
                    </a:cubicBezTo>
                    <a:cubicBezTo>
                      <a:pt x="9948" y="1629"/>
                      <a:pt x="11720" y="2411"/>
                      <a:pt x="13053" y="3975"/>
                    </a:cubicBezTo>
                    <a:cubicBezTo>
                      <a:pt x="14387" y="5539"/>
                      <a:pt x="15054" y="7618"/>
                      <a:pt x="15054" y="10211"/>
                    </a:cubicBezTo>
                    <a:lnTo>
                      <a:pt x="15054" y="11097"/>
                    </a:lnTo>
                    <a:lnTo>
                      <a:pt x="11095" y="11097"/>
                    </a:lnTo>
                    <a:close/>
                    <a:moveTo>
                      <a:pt x="19033" y="12744"/>
                    </a:moveTo>
                    <a:lnTo>
                      <a:pt x="19033" y="-1077"/>
                    </a:lnTo>
                    <a:lnTo>
                      <a:pt x="15054" y="-1077"/>
                    </a:lnTo>
                    <a:lnTo>
                      <a:pt x="15054" y="2598"/>
                    </a:lnTo>
                    <a:cubicBezTo>
                      <a:pt x="14145" y="1130"/>
                      <a:pt x="13012" y="46"/>
                      <a:pt x="11655" y="-655"/>
                    </a:cubicBezTo>
                    <a:cubicBezTo>
                      <a:pt x="10299" y="-1357"/>
                      <a:pt x="8640" y="-1707"/>
                      <a:pt x="6679" y="-1707"/>
                    </a:cubicBezTo>
                    <a:cubicBezTo>
                      <a:pt x="4201" y="-1707"/>
                      <a:pt x="2229" y="-1010"/>
                      <a:pt x="761" y="383"/>
                    </a:cubicBezTo>
                    <a:cubicBezTo>
                      <a:pt x="-701" y="1776"/>
                      <a:pt x="-1433" y="3641"/>
                      <a:pt x="-1433" y="5975"/>
                    </a:cubicBezTo>
                    <a:cubicBezTo>
                      <a:pt x="-1433" y="8698"/>
                      <a:pt x="-521" y="10751"/>
                      <a:pt x="1301" y="12135"/>
                    </a:cubicBezTo>
                    <a:cubicBezTo>
                      <a:pt x="3128" y="13519"/>
                      <a:pt x="5851" y="14211"/>
                      <a:pt x="9468" y="14211"/>
                    </a:cubicBezTo>
                    <a:lnTo>
                      <a:pt x="15054" y="14211"/>
                    </a:lnTo>
                    <a:lnTo>
                      <a:pt x="15054" y="14606"/>
                    </a:lnTo>
                    <a:cubicBezTo>
                      <a:pt x="15054" y="16438"/>
                      <a:pt x="14451" y="17854"/>
                      <a:pt x="13247" y="18855"/>
                    </a:cubicBezTo>
                    <a:cubicBezTo>
                      <a:pt x="12043" y="19857"/>
                      <a:pt x="10352" y="20357"/>
                      <a:pt x="8174" y="20357"/>
                    </a:cubicBezTo>
                    <a:cubicBezTo>
                      <a:pt x="6790" y="20357"/>
                      <a:pt x="5440" y="20191"/>
                      <a:pt x="4125" y="19859"/>
                    </a:cubicBezTo>
                    <a:cubicBezTo>
                      <a:pt x="2815" y="19527"/>
                      <a:pt x="1555" y="19028"/>
                      <a:pt x="346" y="18364"/>
                    </a:cubicBezTo>
                    <a:lnTo>
                      <a:pt x="346" y="22046"/>
                    </a:lnTo>
                    <a:cubicBezTo>
                      <a:pt x="1800" y="22609"/>
                      <a:pt x="3212" y="23029"/>
                      <a:pt x="4582" y="23306"/>
                    </a:cubicBezTo>
                    <a:cubicBezTo>
                      <a:pt x="5952" y="23587"/>
                      <a:pt x="7286" y="23728"/>
                      <a:pt x="8582" y="23728"/>
                    </a:cubicBezTo>
                    <a:cubicBezTo>
                      <a:pt x="12089" y="23728"/>
                      <a:pt x="14707" y="22819"/>
                      <a:pt x="16438" y="21001"/>
                    </a:cubicBezTo>
                    <a:cubicBezTo>
                      <a:pt x="18168" y="19188"/>
                      <a:pt x="19033" y="16435"/>
                      <a:pt x="19033" y="127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FE3F7B8A-157D-A1B6-E0BA-D4D486DA82C2}"/>
                  </a:ext>
                </a:extLst>
              </p:cNvPr>
              <p:cNvSpPr/>
              <p:nvPr/>
            </p:nvSpPr>
            <p:spPr>
              <a:xfrm flipV="1">
                <a:off x="2503217" y="1356909"/>
                <a:ext cx="3979" cy="33657"/>
              </a:xfrm>
              <a:custGeom>
                <a:avLst/>
                <a:gdLst>
                  <a:gd name="connsiteX0" fmla="*/ -456 w 3979"/>
                  <a:gd name="connsiteY0" fmla="*/ 21831 h 33657"/>
                  <a:gd name="connsiteX1" fmla="*/ 3524 w 3979"/>
                  <a:gd name="connsiteY1" fmla="*/ 21831 h 33657"/>
                  <a:gd name="connsiteX2" fmla="*/ 3524 w 3979"/>
                  <a:gd name="connsiteY2" fmla="*/ -2393 h 33657"/>
                  <a:gd name="connsiteX3" fmla="*/ -456 w 3979"/>
                  <a:gd name="connsiteY3" fmla="*/ -2393 h 33657"/>
                  <a:gd name="connsiteX4" fmla="*/ -456 w 3979"/>
                  <a:gd name="connsiteY4" fmla="*/ 21831 h 33657"/>
                  <a:gd name="connsiteX5" fmla="*/ -456 w 3979"/>
                  <a:gd name="connsiteY5" fmla="*/ 31264 h 33657"/>
                  <a:gd name="connsiteX6" fmla="*/ 3524 w 3979"/>
                  <a:gd name="connsiteY6" fmla="*/ 31264 h 33657"/>
                  <a:gd name="connsiteX7" fmla="*/ 3524 w 3979"/>
                  <a:gd name="connsiteY7" fmla="*/ 26219 h 33657"/>
                  <a:gd name="connsiteX8" fmla="*/ -456 w 3979"/>
                  <a:gd name="connsiteY8" fmla="*/ 26219 h 33657"/>
                  <a:gd name="connsiteX9" fmla="*/ -456 w 3979"/>
                  <a:gd name="connsiteY9" fmla="*/ 31264 h 3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79" h="33657">
                    <a:moveTo>
                      <a:pt x="-456" y="21831"/>
                    </a:moveTo>
                    <a:lnTo>
                      <a:pt x="3524" y="21831"/>
                    </a:lnTo>
                    <a:lnTo>
                      <a:pt x="3524" y="-2393"/>
                    </a:lnTo>
                    <a:lnTo>
                      <a:pt x="-456" y="-2393"/>
                    </a:lnTo>
                    <a:lnTo>
                      <a:pt x="-456" y="21831"/>
                    </a:lnTo>
                    <a:close/>
                    <a:moveTo>
                      <a:pt x="-456" y="31264"/>
                    </a:moveTo>
                    <a:lnTo>
                      <a:pt x="3524" y="31264"/>
                    </a:lnTo>
                    <a:lnTo>
                      <a:pt x="3524" y="26219"/>
                    </a:lnTo>
                    <a:lnTo>
                      <a:pt x="-456" y="26219"/>
                    </a:lnTo>
                    <a:lnTo>
                      <a:pt x="-456" y="31264"/>
                    </a:ln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7" name="Freeform: Shape 516">
                <a:extLst>
                  <a:ext uri="{FF2B5EF4-FFF2-40B4-BE49-F238E27FC236}">
                    <a16:creationId xmlns:a16="http://schemas.microsoft.com/office/drawing/2014/main" id="{6FA70AB6-AC72-88F0-CD73-3C5845768153}"/>
                  </a:ext>
                </a:extLst>
              </p:cNvPr>
              <p:cNvSpPr/>
              <p:nvPr/>
            </p:nvSpPr>
            <p:spPr>
              <a:xfrm flipV="1">
                <a:off x="2515371" y="1365761"/>
                <a:ext cx="20292" cy="24805"/>
              </a:xfrm>
              <a:custGeom>
                <a:avLst/>
                <a:gdLst>
                  <a:gd name="connsiteX0" fmla="*/ 18685 w 20292"/>
                  <a:gd name="connsiteY0" fmla="*/ 12872 h 24805"/>
                  <a:gd name="connsiteX1" fmla="*/ 18685 w 20292"/>
                  <a:gd name="connsiteY1" fmla="*/ -1753 h 24805"/>
                  <a:gd name="connsiteX2" fmla="*/ 14705 w 20292"/>
                  <a:gd name="connsiteY2" fmla="*/ -1753 h 24805"/>
                  <a:gd name="connsiteX3" fmla="*/ 14705 w 20292"/>
                  <a:gd name="connsiteY3" fmla="*/ 12740 h 24805"/>
                  <a:gd name="connsiteX4" fmla="*/ 13363 w 20292"/>
                  <a:gd name="connsiteY4" fmla="*/ 17882 h 24805"/>
                  <a:gd name="connsiteX5" fmla="*/ 9341 w 20292"/>
                  <a:gd name="connsiteY5" fmla="*/ 19592 h 24805"/>
                  <a:gd name="connsiteX6" fmla="*/ 4254 w 20292"/>
                  <a:gd name="connsiteY6" fmla="*/ 17536 h 24805"/>
                  <a:gd name="connsiteX7" fmla="*/ 2393 w 20292"/>
                  <a:gd name="connsiteY7" fmla="*/ 11937 h 24805"/>
                  <a:gd name="connsiteX8" fmla="*/ 2393 w 20292"/>
                  <a:gd name="connsiteY8" fmla="*/ -1753 h 24805"/>
                  <a:gd name="connsiteX9" fmla="*/ -1608 w 20292"/>
                  <a:gd name="connsiteY9" fmla="*/ -1753 h 24805"/>
                  <a:gd name="connsiteX10" fmla="*/ -1608 w 20292"/>
                  <a:gd name="connsiteY10" fmla="*/ 22471 h 24805"/>
                  <a:gd name="connsiteX11" fmla="*/ 2393 w 20292"/>
                  <a:gd name="connsiteY11" fmla="*/ 22471 h 24805"/>
                  <a:gd name="connsiteX12" fmla="*/ 2393 w 20292"/>
                  <a:gd name="connsiteY12" fmla="*/ 18706 h 24805"/>
                  <a:gd name="connsiteX13" fmla="*/ 5756 w 20292"/>
                  <a:gd name="connsiteY13" fmla="*/ 21973 h 24805"/>
                  <a:gd name="connsiteX14" fmla="*/ 10227 w 20292"/>
                  <a:gd name="connsiteY14" fmla="*/ 23052 h 24805"/>
                  <a:gd name="connsiteX15" fmla="*/ 16539 w 20292"/>
                  <a:gd name="connsiteY15" fmla="*/ 20471 h 24805"/>
                  <a:gd name="connsiteX16" fmla="*/ 18685 w 20292"/>
                  <a:gd name="connsiteY16" fmla="*/ 12872 h 24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292" h="24805">
                    <a:moveTo>
                      <a:pt x="18685" y="12872"/>
                    </a:moveTo>
                    <a:lnTo>
                      <a:pt x="18685" y="-1753"/>
                    </a:lnTo>
                    <a:lnTo>
                      <a:pt x="14705" y="-1753"/>
                    </a:lnTo>
                    <a:lnTo>
                      <a:pt x="14705" y="12740"/>
                    </a:lnTo>
                    <a:cubicBezTo>
                      <a:pt x="14705" y="15033"/>
                      <a:pt x="14258" y="16747"/>
                      <a:pt x="13363" y="17882"/>
                    </a:cubicBezTo>
                    <a:cubicBezTo>
                      <a:pt x="12467" y="19022"/>
                      <a:pt x="11127" y="19592"/>
                      <a:pt x="9341" y="19592"/>
                    </a:cubicBezTo>
                    <a:cubicBezTo>
                      <a:pt x="7191" y="19592"/>
                      <a:pt x="5495" y="18907"/>
                      <a:pt x="4254" y="17536"/>
                    </a:cubicBezTo>
                    <a:cubicBezTo>
                      <a:pt x="3013" y="16171"/>
                      <a:pt x="2393" y="14304"/>
                      <a:pt x="2393" y="11937"/>
                    </a:cubicBezTo>
                    <a:lnTo>
                      <a:pt x="2393" y="-1753"/>
                    </a:lnTo>
                    <a:lnTo>
                      <a:pt x="-1608" y="-1753"/>
                    </a:lnTo>
                    <a:lnTo>
                      <a:pt x="-1608" y="22471"/>
                    </a:lnTo>
                    <a:lnTo>
                      <a:pt x="2393" y="22471"/>
                    </a:lnTo>
                    <a:lnTo>
                      <a:pt x="2393" y="18706"/>
                    </a:lnTo>
                    <a:cubicBezTo>
                      <a:pt x="3348" y="20164"/>
                      <a:pt x="4469" y="21253"/>
                      <a:pt x="5756" y="21973"/>
                    </a:cubicBezTo>
                    <a:cubicBezTo>
                      <a:pt x="7048" y="22693"/>
                      <a:pt x="8538" y="23052"/>
                      <a:pt x="10227" y="23052"/>
                    </a:cubicBezTo>
                    <a:cubicBezTo>
                      <a:pt x="13010" y="23052"/>
                      <a:pt x="15114" y="22192"/>
                      <a:pt x="16539" y="20471"/>
                    </a:cubicBezTo>
                    <a:cubicBezTo>
                      <a:pt x="17970" y="18750"/>
                      <a:pt x="18685" y="16217"/>
                      <a:pt x="18685" y="128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8" name="Freeform: Shape 517">
                <a:extLst>
                  <a:ext uri="{FF2B5EF4-FFF2-40B4-BE49-F238E27FC236}">
                    <a16:creationId xmlns:a16="http://schemas.microsoft.com/office/drawing/2014/main" id="{78C56CE3-F767-D700-6E5B-0443C9B26C14}"/>
                  </a:ext>
                </a:extLst>
              </p:cNvPr>
              <p:cNvSpPr/>
              <p:nvPr/>
            </p:nvSpPr>
            <p:spPr>
              <a:xfrm flipV="1">
                <a:off x="2543597" y="1356909"/>
                <a:ext cx="3979" cy="33657"/>
              </a:xfrm>
              <a:custGeom>
                <a:avLst/>
                <a:gdLst>
                  <a:gd name="connsiteX0" fmla="*/ -447 w 3979"/>
                  <a:gd name="connsiteY0" fmla="*/ 21831 h 33657"/>
                  <a:gd name="connsiteX1" fmla="*/ 3533 w 3979"/>
                  <a:gd name="connsiteY1" fmla="*/ 21831 h 33657"/>
                  <a:gd name="connsiteX2" fmla="*/ 3533 w 3979"/>
                  <a:gd name="connsiteY2" fmla="*/ -2393 h 33657"/>
                  <a:gd name="connsiteX3" fmla="*/ -447 w 3979"/>
                  <a:gd name="connsiteY3" fmla="*/ -2393 h 33657"/>
                  <a:gd name="connsiteX4" fmla="*/ -447 w 3979"/>
                  <a:gd name="connsiteY4" fmla="*/ 21831 h 33657"/>
                  <a:gd name="connsiteX5" fmla="*/ -447 w 3979"/>
                  <a:gd name="connsiteY5" fmla="*/ 31264 h 33657"/>
                  <a:gd name="connsiteX6" fmla="*/ 3533 w 3979"/>
                  <a:gd name="connsiteY6" fmla="*/ 31264 h 33657"/>
                  <a:gd name="connsiteX7" fmla="*/ 3533 w 3979"/>
                  <a:gd name="connsiteY7" fmla="*/ 26219 h 33657"/>
                  <a:gd name="connsiteX8" fmla="*/ -447 w 3979"/>
                  <a:gd name="connsiteY8" fmla="*/ 26219 h 33657"/>
                  <a:gd name="connsiteX9" fmla="*/ -447 w 3979"/>
                  <a:gd name="connsiteY9" fmla="*/ 31264 h 3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79" h="33657">
                    <a:moveTo>
                      <a:pt x="-447" y="21831"/>
                    </a:moveTo>
                    <a:lnTo>
                      <a:pt x="3533" y="21831"/>
                    </a:lnTo>
                    <a:lnTo>
                      <a:pt x="3533" y="-2393"/>
                    </a:lnTo>
                    <a:lnTo>
                      <a:pt x="-447" y="-2393"/>
                    </a:lnTo>
                    <a:lnTo>
                      <a:pt x="-447" y="21831"/>
                    </a:lnTo>
                    <a:close/>
                    <a:moveTo>
                      <a:pt x="-447" y="31264"/>
                    </a:moveTo>
                    <a:lnTo>
                      <a:pt x="3533" y="31264"/>
                    </a:lnTo>
                    <a:lnTo>
                      <a:pt x="3533" y="26219"/>
                    </a:lnTo>
                    <a:lnTo>
                      <a:pt x="-447" y="26219"/>
                    </a:lnTo>
                    <a:lnTo>
                      <a:pt x="-447" y="31264"/>
                    </a:ln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9" name="Freeform: Shape 518">
                <a:extLst>
                  <a:ext uri="{FF2B5EF4-FFF2-40B4-BE49-F238E27FC236}">
                    <a16:creationId xmlns:a16="http://schemas.microsoft.com/office/drawing/2014/main" id="{C336C854-9F74-1DA6-19E9-7FC7091020F3}"/>
                  </a:ext>
                </a:extLst>
              </p:cNvPr>
              <p:cNvSpPr/>
              <p:nvPr/>
            </p:nvSpPr>
            <p:spPr>
              <a:xfrm flipV="1">
                <a:off x="2555751" y="1365761"/>
                <a:ext cx="20292" cy="24805"/>
              </a:xfrm>
              <a:custGeom>
                <a:avLst/>
                <a:gdLst>
                  <a:gd name="connsiteX0" fmla="*/ 18694 w 20292"/>
                  <a:gd name="connsiteY0" fmla="*/ 12872 h 24805"/>
                  <a:gd name="connsiteX1" fmla="*/ 18694 w 20292"/>
                  <a:gd name="connsiteY1" fmla="*/ -1753 h 24805"/>
                  <a:gd name="connsiteX2" fmla="*/ 14714 w 20292"/>
                  <a:gd name="connsiteY2" fmla="*/ -1753 h 24805"/>
                  <a:gd name="connsiteX3" fmla="*/ 14714 w 20292"/>
                  <a:gd name="connsiteY3" fmla="*/ 12740 h 24805"/>
                  <a:gd name="connsiteX4" fmla="*/ 13372 w 20292"/>
                  <a:gd name="connsiteY4" fmla="*/ 17882 h 24805"/>
                  <a:gd name="connsiteX5" fmla="*/ 9350 w 20292"/>
                  <a:gd name="connsiteY5" fmla="*/ 19592 h 24805"/>
                  <a:gd name="connsiteX6" fmla="*/ 4263 w 20292"/>
                  <a:gd name="connsiteY6" fmla="*/ 17536 h 24805"/>
                  <a:gd name="connsiteX7" fmla="*/ 2402 w 20292"/>
                  <a:gd name="connsiteY7" fmla="*/ 11937 h 24805"/>
                  <a:gd name="connsiteX8" fmla="*/ 2402 w 20292"/>
                  <a:gd name="connsiteY8" fmla="*/ -1753 h 24805"/>
                  <a:gd name="connsiteX9" fmla="*/ -1599 w 20292"/>
                  <a:gd name="connsiteY9" fmla="*/ -1753 h 24805"/>
                  <a:gd name="connsiteX10" fmla="*/ -1599 w 20292"/>
                  <a:gd name="connsiteY10" fmla="*/ 22471 h 24805"/>
                  <a:gd name="connsiteX11" fmla="*/ 2402 w 20292"/>
                  <a:gd name="connsiteY11" fmla="*/ 22471 h 24805"/>
                  <a:gd name="connsiteX12" fmla="*/ 2402 w 20292"/>
                  <a:gd name="connsiteY12" fmla="*/ 18706 h 24805"/>
                  <a:gd name="connsiteX13" fmla="*/ 5765 w 20292"/>
                  <a:gd name="connsiteY13" fmla="*/ 21973 h 24805"/>
                  <a:gd name="connsiteX14" fmla="*/ 10236 w 20292"/>
                  <a:gd name="connsiteY14" fmla="*/ 23052 h 24805"/>
                  <a:gd name="connsiteX15" fmla="*/ 16548 w 20292"/>
                  <a:gd name="connsiteY15" fmla="*/ 20471 h 24805"/>
                  <a:gd name="connsiteX16" fmla="*/ 18694 w 20292"/>
                  <a:gd name="connsiteY16" fmla="*/ 12872 h 24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292" h="24805">
                    <a:moveTo>
                      <a:pt x="18694" y="12872"/>
                    </a:moveTo>
                    <a:lnTo>
                      <a:pt x="18694" y="-1753"/>
                    </a:lnTo>
                    <a:lnTo>
                      <a:pt x="14714" y="-1753"/>
                    </a:lnTo>
                    <a:lnTo>
                      <a:pt x="14714" y="12740"/>
                    </a:lnTo>
                    <a:cubicBezTo>
                      <a:pt x="14714" y="15033"/>
                      <a:pt x="14267" y="16747"/>
                      <a:pt x="13372" y="17882"/>
                    </a:cubicBezTo>
                    <a:cubicBezTo>
                      <a:pt x="12477" y="19022"/>
                      <a:pt x="11136" y="19592"/>
                      <a:pt x="9350" y="19592"/>
                    </a:cubicBezTo>
                    <a:cubicBezTo>
                      <a:pt x="7200" y="19592"/>
                      <a:pt x="5505" y="18907"/>
                      <a:pt x="4263" y="17536"/>
                    </a:cubicBezTo>
                    <a:cubicBezTo>
                      <a:pt x="3022" y="16171"/>
                      <a:pt x="2402" y="14304"/>
                      <a:pt x="2402" y="11937"/>
                    </a:cubicBezTo>
                    <a:lnTo>
                      <a:pt x="2402" y="-1753"/>
                    </a:lnTo>
                    <a:lnTo>
                      <a:pt x="-1599" y="-1753"/>
                    </a:lnTo>
                    <a:lnTo>
                      <a:pt x="-1599" y="22471"/>
                    </a:lnTo>
                    <a:lnTo>
                      <a:pt x="2402" y="22471"/>
                    </a:lnTo>
                    <a:lnTo>
                      <a:pt x="2402" y="18706"/>
                    </a:lnTo>
                    <a:cubicBezTo>
                      <a:pt x="3357" y="20164"/>
                      <a:pt x="4478" y="21253"/>
                      <a:pt x="5765" y="21973"/>
                    </a:cubicBezTo>
                    <a:cubicBezTo>
                      <a:pt x="7057" y="22693"/>
                      <a:pt x="8548" y="23052"/>
                      <a:pt x="10236" y="23052"/>
                    </a:cubicBezTo>
                    <a:cubicBezTo>
                      <a:pt x="13019" y="23052"/>
                      <a:pt x="15123" y="22192"/>
                      <a:pt x="16548" y="20471"/>
                    </a:cubicBezTo>
                    <a:cubicBezTo>
                      <a:pt x="17979" y="18750"/>
                      <a:pt x="18694" y="16217"/>
                      <a:pt x="18694" y="128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0" name="Freeform: Shape 519">
                <a:extLst>
                  <a:ext uri="{FF2B5EF4-FFF2-40B4-BE49-F238E27FC236}">
                    <a16:creationId xmlns:a16="http://schemas.microsoft.com/office/drawing/2014/main" id="{842CC632-4E31-5677-82B9-F149BBCAB481}"/>
                  </a:ext>
                </a:extLst>
              </p:cNvPr>
              <p:cNvSpPr/>
              <p:nvPr/>
            </p:nvSpPr>
            <p:spPr>
              <a:xfrm flipV="1">
                <a:off x="2582247" y="1365761"/>
                <a:ext cx="21649" cy="34017"/>
              </a:xfrm>
              <a:custGeom>
                <a:avLst/>
                <a:gdLst>
                  <a:gd name="connsiteX0" fmla="*/ 16207 w 21649"/>
                  <a:gd name="connsiteY0" fmla="*/ 20521 h 34017"/>
                  <a:gd name="connsiteX1" fmla="*/ 14421 w 21649"/>
                  <a:gd name="connsiteY1" fmla="*/ 27221 h 34017"/>
                  <a:gd name="connsiteX2" fmla="*/ 9417 w 21649"/>
                  <a:gd name="connsiteY2" fmla="*/ 29602 h 34017"/>
                  <a:gd name="connsiteX3" fmla="*/ 4434 w 21649"/>
                  <a:gd name="connsiteY3" fmla="*/ 27221 h 34017"/>
                  <a:gd name="connsiteX4" fmla="*/ 2649 w 21649"/>
                  <a:gd name="connsiteY4" fmla="*/ 20521 h 34017"/>
                  <a:gd name="connsiteX5" fmla="*/ 4434 w 21649"/>
                  <a:gd name="connsiteY5" fmla="*/ 13836 h 34017"/>
                  <a:gd name="connsiteX6" fmla="*/ 9417 w 21649"/>
                  <a:gd name="connsiteY6" fmla="*/ 11455 h 34017"/>
                  <a:gd name="connsiteX7" fmla="*/ 14421 w 21649"/>
                  <a:gd name="connsiteY7" fmla="*/ 13836 h 34017"/>
                  <a:gd name="connsiteX8" fmla="*/ 16207 w 21649"/>
                  <a:gd name="connsiteY8" fmla="*/ 20521 h 34017"/>
                  <a:gd name="connsiteX9" fmla="*/ 20187 w 21649"/>
                  <a:gd name="connsiteY9" fmla="*/ 11130 h 34017"/>
                  <a:gd name="connsiteX10" fmla="*/ 17439 w 21649"/>
                  <a:gd name="connsiteY10" fmla="*/ 1931 h 34017"/>
                  <a:gd name="connsiteX11" fmla="*/ 9030 w 21649"/>
                  <a:gd name="connsiteY11" fmla="*/ -1086 h 34017"/>
                  <a:gd name="connsiteX12" fmla="*/ 5071 w 21649"/>
                  <a:gd name="connsiteY12" fmla="*/ -775 h 34017"/>
                  <a:gd name="connsiteX13" fmla="*/ 1458 w 21649"/>
                  <a:gd name="connsiteY13" fmla="*/ 187 h 34017"/>
                  <a:gd name="connsiteX14" fmla="*/ 1458 w 21649"/>
                  <a:gd name="connsiteY14" fmla="*/ 4056 h 34017"/>
                  <a:gd name="connsiteX15" fmla="*/ 4919 w 21649"/>
                  <a:gd name="connsiteY15" fmla="*/ 2658 h 34017"/>
                  <a:gd name="connsiteX16" fmla="*/ 8400 w 21649"/>
                  <a:gd name="connsiteY16" fmla="*/ 2201 h 34017"/>
                  <a:gd name="connsiteX17" fmla="*/ 14262 w 21649"/>
                  <a:gd name="connsiteY17" fmla="*/ 4243 h 34017"/>
                  <a:gd name="connsiteX18" fmla="*/ 16207 w 21649"/>
                  <a:gd name="connsiteY18" fmla="*/ 10417 h 34017"/>
                  <a:gd name="connsiteX19" fmla="*/ 16207 w 21649"/>
                  <a:gd name="connsiteY19" fmla="*/ 12389 h 34017"/>
                  <a:gd name="connsiteX20" fmla="*/ 13051 w 21649"/>
                  <a:gd name="connsiteY20" fmla="*/ 9185 h 34017"/>
                  <a:gd name="connsiteX21" fmla="*/ 8442 w 21649"/>
                  <a:gd name="connsiteY21" fmla="*/ 8126 h 34017"/>
                  <a:gd name="connsiteX22" fmla="*/ 1264 w 21649"/>
                  <a:gd name="connsiteY22" fmla="*/ 11517 h 34017"/>
                  <a:gd name="connsiteX23" fmla="*/ -1463 w 21649"/>
                  <a:gd name="connsiteY23" fmla="*/ 20521 h 34017"/>
                  <a:gd name="connsiteX24" fmla="*/ 1264 w 21649"/>
                  <a:gd name="connsiteY24" fmla="*/ 29533 h 34017"/>
                  <a:gd name="connsiteX25" fmla="*/ 8442 w 21649"/>
                  <a:gd name="connsiteY25" fmla="*/ 32931 h 34017"/>
                  <a:gd name="connsiteX26" fmla="*/ 13051 w 21649"/>
                  <a:gd name="connsiteY26" fmla="*/ 31872 h 34017"/>
                  <a:gd name="connsiteX27" fmla="*/ 16207 w 21649"/>
                  <a:gd name="connsiteY27" fmla="*/ 28675 h 34017"/>
                  <a:gd name="connsiteX28" fmla="*/ 16207 w 21649"/>
                  <a:gd name="connsiteY28" fmla="*/ 32350 h 34017"/>
                  <a:gd name="connsiteX29" fmla="*/ 20187 w 21649"/>
                  <a:gd name="connsiteY29" fmla="*/ 32350 h 34017"/>
                  <a:gd name="connsiteX30" fmla="*/ 20187 w 21649"/>
                  <a:gd name="connsiteY30" fmla="*/ 11130 h 34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1649" h="34017">
                    <a:moveTo>
                      <a:pt x="16207" y="20521"/>
                    </a:moveTo>
                    <a:cubicBezTo>
                      <a:pt x="16207" y="23405"/>
                      <a:pt x="15612" y="25638"/>
                      <a:pt x="14421" y="27221"/>
                    </a:cubicBezTo>
                    <a:cubicBezTo>
                      <a:pt x="13236" y="28808"/>
                      <a:pt x="11568" y="29602"/>
                      <a:pt x="9417" y="29602"/>
                    </a:cubicBezTo>
                    <a:cubicBezTo>
                      <a:pt x="7286" y="29602"/>
                      <a:pt x="5625" y="28808"/>
                      <a:pt x="4434" y="27221"/>
                    </a:cubicBezTo>
                    <a:cubicBezTo>
                      <a:pt x="3244" y="25638"/>
                      <a:pt x="2649" y="23405"/>
                      <a:pt x="2649" y="20521"/>
                    </a:cubicBezTo>
                    <a:cubicBezTo>
                      <a:pt x="2649" y="17651"/>
                      <a:pt x="3244" y="15423"/>
                      <a:pt x="4434" y="13836"/>
                    </a:cubicBezTo>
                    <a:cubicBezTo>
                      <a:pt x="5625" y="12248"/>
                      <a:pt x="7286" y="11455"/>
                      <a:pt x="9417" y="11455"/>
                    </a:cubicBezTo>
                    <a:cubicBezTo>
                      <a:pt x="11568" y="11455"/>
                      <a:pt x="13236" y="12248"/>
                      <a:pt x="14421" y="13836"/>
                    </a:cubicBezTo>
                    <a:cubicBezTo>
                      <a:pt x="15612" y="15423"/>
                      <a:pt x="16207" y="17651"/>
                      <a:pt x="16207" y="20521"/>
                    </a:cubicBezTo>
                    <a:close/>
                    <a:moveTo>
                      <a:pt x="20187" y="11130"/>
                    </a:moveTo>
                    <a:cubicBezTo>
                      <a:pt x="20187" y="7009"/>
                      <a:pt x="19271" y="3943"/>
                      <a:pt x="17439" y="1931"/>
                    </a:cubicBezTo>
                    <a:cubicBezTo>
                      <a:pt x="15612" y="-80"/>
                      <a:pt x="12809" y="-1086"/>
                      <a:pt x="9030" y="-1086"/>
                    </a:cubicBezTo>
                    <a:cubicBezTo>
                      <a:pt x="7632" y="-1086"/>
                      <a:pt x="6312" y="-982"/>
                      <a:pt x="5071" y="-775"/>
                    </a:cubicBezTo>
                    <a:cubicBezTo>
                      <a:pt x="3830" y="-567"/>
                      <a:pt x="2625" y="-246"/>
                      <a:pt x="1458" y="187"/>
                    </a:cubicBezTo>
                    <a:lnTo>
                      <a:pt x="1458" y="4056"/>
                    </a:lnTo>
                    <a:cubicBezTo>
                      <a:pt x="2625" y="3424"/>
                      <a:pt x="3779" y="2958"/>
                      <a:pt x="4919" y="2658"/>
                    </a:cubicBezTo>
                    <a:cubicBezTo>
                      <a:pt x="6058" y="2354"/>
                      <a:pt x="7219" y="2201"/>
                      <a:pt x="8400" y="2201"/>
                    </a:cubicBezTo>
                    <a:cubicBezTo>
                      <a:pt x="11012" y="2201"/>
                      <a:pt x="12966" y="2882"/>
                      <a:pt x="14262" y="4243"/>
                    </a:cubicBezTo>
                    <a:cubicBezTo>
                      <a:pt x="15559" y="5604"/>
                      <a:pt x="16207" y="7662"/>
                      <a:pt x="16207" y="10417"/>
                    </a:cubicBezTo>
                    <a:lnTo>
                      <a:pt x="16207" y="12389"/>
                    </a:lnTo>
                    <a:cubicBezTo>
                      <a:pt x="15386" y="10959"/>
                      <a:pt x="14334" y="9891"/>
                      <a:pt x="13051" y="9185"/>
                    </a:cubicBezTo>
                    <a:cubicBezTo>
                      <a:pt x="11768" y="8479"/>
                      <a:pt x="10232" y="8126"/>
                      <a:pt x="8442" y="8126"/>
                    </a:cubicBezTo>
                    <a:cubicBezTo>
                      <a:pt x="5475" y="8126"/>
                      <a:pt x="3082" y="9256"/>
                      <a:pt x="1264" y="11517"/>
                    </a:cubicBezTo>
                    <a:cubicBezTo>
                      <a:pt x="-554" y="13783"/>
                      <a:pt x="-1463" y="16784"/>
                      <a:pt x="-1463" y="20521"/>
                    </a:cubicBezTo>
                    <a:cubicBezTo>
                      <a:pt x="-1463" y="24268"/>
                      <a:pt x="-554" y="27272"/>
                      <a:pt x="1264" y="29533"/>
                    </a:cubicBezTo>
                    <a:cubicBezTo>
                      <a:pt x="3082" y="31798"/>
                      <a:pt x="5475" y="32931"/>
                      <a:pt x="8442" y="32931"/>
                    </a:cubicBezTo>
                    <a:cubicBezTo>
                      <a:pt x="10232" y="32931"/>
                      <a:pt x="11768" y="32578"/>
                      <a:pt x="13051" y="31872"/>
                    </a:cubicBezTo>
                    <a:cubicBezTo>
                      <a:pt x="14334" y="31166"/>
                      <a:pt x="15386" y="30100"/>
                      <a:pt x="16207" y="28675"/>
                    </a:cubicBezTo>
                    <a:lnTo>
                      <a:pt x="16207" y="32350"/>
                    </a:lnTo>
                    <a:lnTo>
                      <a:pt x="20187" y="32350"/>
                    </a:lnTo>
                    <a:lnTo>
                      <a:pt x="20187" y="11130"/>
                    </a:ln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1" name="Freeform: Shape 520">
                <a:extLst>
                  <a:ext uri="{FF2B5EF4-FFF2-40B4-BE49-F238E27FC236}">
                    <a16:creationId xmlns:a16="http://schemas.microsoft.com/office/drawing/2014/main" id="{6B72823E-3401-B048-57B6-107232AAA960}"/>
                  </a:ext>
                </a:extLst>
              </p:cNvPr>
              <p:cNvSpPr/>
              <p:nvPr/>
            </p:nvSpPr>
            <p:spPr>
              <a:xfrm flipV="1">
                <a:off x="2607921" y="1390566"/>
                <a:ext cx="4429" cy="4429"/>
              </a:xfrm>
              <a:custGeom>
                <a:avLst/>
                <a:gdLst/>
                <a:ahLst/>
                <a:cxnLst/>
                <a:rect l="l" t="t" r="r" b="b"/>
                <a:pathLst>
                  <a:path w="4429" h="4429"/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2" name="Freeform: Shape 521">
                <a:extLst>
                  <a:ext uri="{FF2B5EF4-FFF2-40B4-BE49-F238E27FC236}">
                    <a16:creationId xmlns:a16="http://schemas.microsoft.com/office/drawing/2014/main" id="{1194765A-8D0C-5B44-5107-4A7E4073ABE1}"/>
                  </a:ext>
                </a:extLst>
              </p:cNvPr>
              <p:cNvSpPr/>
              <p:nvPr/>
            </p:nvSpPr>
            <p:spPr>
              <a:xfrm flipV="1">
                <a:off x="2626347" y="1358272"/>
                <a:ext cx="20091" cy="32293"/>
              </a:xfrm>
              <a:custGeom>
                <a:avLst/>
                <a:gdLst>
                  <a:gd name="connsiteX0" fmla="*/ -1615 w 20091"/>
                  <a:gd name="connsiteY0" fmla="*/ 29999 h 32293"/>
                  <a:gd name="connsiteX1" fmla="*/ 2752 w 20091"/>
                  <a:gd name="connsiteY1" fmla="*/ 29999 h 32293"/>
                  <a:gd name="connsiteX2" fmla="*/ 2752 w 20091"/>
                  <a:gd name="connsiteY2" fmla="*/ 1380 h 32293"/>
                  <a:gd name="connsiteX3" fmla="*/ 18477 w 20091"/>
                  <a:gd name="connsiteY3" fmla="*/ 1380 h 32293"/>
                  <a:gd name="connsiteX4" fmla="*/ 18477 w 20091"/>
                  <a:gd name="connsiteY4" fmla="*/ -2295 h 32293"/>
                  <a:gd name="connsiteX5" fmla="*/ -1615 w 20091"/>
                  <a:gd name="connsiteY5" fmla="*/ -2295 h 32293"/>
                  <a:gd name="connsiteX6" fmla="*/ -1615 w 20091"/>
                  <a:gd name="connsiteY6" fmla="*/ 29999 h 32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91" h="32293">
                    <a:moveTo>
                      <a:pt x="-1615" y="29999"/>
                    </a:moveTo>
                    <a:lnTo>
                      <a:pt x="2752" y="29999"/>
                    </a:lnTo>
                    <a:lnTo>
                      <a:pt x="2752" y="1380"/>
                    </a:lnTo>
                    <a:lnTo>
                      <a:pt x="18477" y="1380"/>
                    </a:lnTo>
                    <a:lnTo>
                      <a:pt x="18477" y="-2295"/>
                    </a:lnTo>
                    <a:lnTo>
                      <a:pt x="-1615" y="-2295"/>
                    </a:lnTo>
                    <a:lnTo>
                      <a:pt x="-1615" y="29999"/>
                    </a:ln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3" name="Freeform: Shape 522">
                <a:extLst>
                  <a:ext uri="{FF2B5EF4-FFF2-40B4-BE49-F238E27FC236}">
                    <a16:creationId xmlns:a16="http://schemas.microsoft.com/office/drawing/2014/main" id="{5D6E55DC-595C-A101-81E7-21E8EE4A49CE}"/>
                  </a:ext>
                </a:extLst>
              </p:cNvPr>
              <p:cNvSpPr/>
              <p:nvPr/>
            </p:nvSpPr>
            <p:spPr>
              <a:xfrm flipV="1">
                <a:off x="2648347" y="1365761"/>
                <a:ext cx="22237" cy="25435"/>
              </a:xfrm>
              <a:custGeom>
                <a:avLst/>
                <a:gdLst>
                  <a:gd name="connsiteX0" fmla="*/ 9625 w 22237"/>
                  <a:gd name="connsiteY0" fmla="*/ 20357 h 25435"/>
                  <a:gd name="connsiteX1" fmla="*/ 4566 w 22237"/>
                  <a:gd name="connsiteY1" fmla="*/ 17859 h 25435"/>
                  <a:gd name="connsiteX2" fmla="*/ 2704 w 22237"/>
                  <a:gd name="connsiteY2" fmla="*/ 11014 h 25435"/>
                  <a:gd name="connsiteX3" fmla="*/ 4552 w 22237"/>
                  <a:gd name="connsiteY3" fmla="*/ 4169 h 25435"/>
                  <a:gd name="connsiteX4" fmla="*/ 9625 w 22237"/>
                  <a:gd name="connsiteY4" fmla="*/ 1670 h 25435"/>
                  <a:gd name="connsiteX5" fmla="*/ 14664 w 22237"/>
                  <a:gd name="connsiteY5" fmla="*/ 4176 h 25435"/>
                  <a:gd name="connsiteX6" fmla="*/ 16526 w 22237"/>
                  <a:gd name="connsiteY6" fmla="*/ 11014 h 25435"/>
                  <a:gd name="connsiteX7" fmla="*/ 14664 w 22237"/>
                  <a:gd name="connsiteY7" fmla="*/ 17838 h 25435"/>
                  <a:gd name="connsiteX8" fmla="*/ 9625 w 22237"/>
                  <a:gd name="connsiteY8" fmla="*/ 20357 h 25435"/>
                  <a:gd name="connsiteX9" fmla="*/ 9625 w 22237"/>
                  <a:gd name="connsiteY9" fmla="*/ 23728 h 25435"/>
                  <a:gd name="connsiteX10" fmla="*/ 17778 w 22237"/>
                  <a:gd name="connsiteY10" fmla="*/ 20350 h 25435"/>
                  <a:gd name="connsiteX11" fmla="*/ 20747 w 22237"/>
                  <a:gd name="connsiteY11" fmla="*/ 11014 h 25435"/>
                  <a:gd name="connsiteX12" fmla="*/ 17778 w 22237"/>
                  <a:gd name="connsiteY12" fmla="*/ 1677 h 25435"/>
                  <a:gd name="connsiteX13" fmla="*/ 9625 w 22237"/>
                  <a:gd name="connsiteY13" fmla="*/ -1707 h 25435"/>
                  <a:gd name="connsiteX14" fmla="*/ 1458 w 22237"/>
                  <a:gd name="connsiteY14" fmla="*/ 1677 h 25435"/>
                  <a:gd name="connsiteX15" fmla="*/ -1490 w 22237"/>
                  <a:gd name="connsiteY15" fmla="*/ 11014 h 25435"/>
                  <a:gd name="connsiteX16" fmla="*/ 1458 w 22237"/>
                  <a:gd name="connsiteY16" fmla="*/ 20350 h 25435"/>
                  <a:gd name="connsiteX17" fmla="*/ 9625 w 22237"/>
                  <a:gd name="connsiteY17" fmla="*/ 23728 h 25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37" h="25435">
                    <a:moveTo>
                      <a:pt x="9625" y="20357"/>
                    </a:moveTo>
                    <a:cubicBezTo>
                      <a:pt x="7493" y="20357"/>
                      <a:pt x="5807" y="19524"/>
                      <a:pt x="4566" y="17859"/>
                    </a:cubicBezTo>
                    <a:cubicBezTo>
                      <a:pt x="3325" y="16193"/>
                      <a:pt x="2704" y="13911"/>
                      <a:pt x="2704" y="11014"/>
                    </a:cubicBezTo>
                    <a:cubicBezTo>
                      <a:pt x="2704" y="8116"/>
                      <a:pt x="3320" y="5835"/>
                      <a:pt x="4552" y="4169"/>
                    </a:cubicBezTo>
                    <a:cubicBezTo>
                      <a:pt x="5789" y="2503"/>
                      <a:pt x="7480" y="1670"/>
                      <a:pt x="9625" y="1670"/>
                    </a:cubicBezTo>
                    <a:cubicBezTo>
                      <a:pt x="11748" y="1670"/>
                      <a:pt x="13427" y="2505"/>
                      <a:pt x="14664" y="4176"/>
                    </a:cubicBezTo>
                    <a:cubicBezTo>
                      <a:pt x="15905" y="5851"/>
                      <a:pt x="16526" y="8130"/>
                      <a:pt x="16526" y="11014"/>
                    </a:cubicBezTo>
                    <a:cubicBezTo>
                      <a:pt x="16526" y="13884"/>
                      <a:pt x="15905" y="16158"/>
                      <a:pt x="14664" y="17838"/>
                    </a:cubicBezTo>
                    <a:cubicBezTo>
                      <a:pt x="13427" y="19518"/>
                      <a:pt x="11748" y="20357"/>
                      <a:pt x="9625" y="20357"/>
                    </a:cubicBezTo>
                    <a:close/>
                    <a:moveTo>
                      <a:pt x="9625" y="23728"/>
                    </a:moveTo>
                    <a:cubicBezTo>
                      <a:pt x="13086" y="23728"/>
                      <a:pt x="15803" y="22602"/>
                      <a:pt x="17778" y="20350"/>
                    </a:cubicBezTo>
                    <a:cubicBezTo>
                      <a:pt x="19758" y="18103"/>
                      <a:pt x="20747" y="14991"/>
                      <a:pt x="20747" y="11014"/>
                    </a:cubicBezTo>
                    <a:cubicBezTo>
                      <a:pt x="20747" y="7050"/>
                      <a:pt x="19758" y="3938"/>
                      <a:pt x="17778" y="1677"/>
                    </a:cubicBezTo>
                    <a:cubicBezTo>
                      <a:pt x="15803" y="-579"/>
                      <a:pt x="13086" y="-1707"/>
                      <a:pt x="9625" y="-1707"/>
                    </a:cubicBezTo>
                    <a:cubicBezTo>
                      <a:pt x="6151" y="-1707"/>
                      <a:pt x="3429" y="-579"/>
                      <a:pt x="1458" y="1677"/>
                    </a:cubicBezTo>
                    <a:cubicBezTo>
                      <a:pt x="-507" y="3938"/>
                      <a:pt x="-1490" y="7050"/>
                      <a:pt x="-1490" y="11014"/>
                    </a:cubicBezTo>
                    <a:cubicBezTo>
                      <a:pt x="-1490" y="14991"/>
                      <a:pt x="-507" y="18103"/>
                      <a:pt x="1458" y="20350"/>
                    </a:cubicBezTo>
                    <a:cubicBezTo>
                      <a:pt x="3429" y="22602"/>
                      <a:pt x="6151" y="23728"/>
                      <a:pt x="9625" y="237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4" name="Freeform: Shape 523">
                <a:extLst>
                  <a:ext uri="{FF2B5EF4-FFF2-40B4-BE49-F238E27FC236}">
                    <a16:creationId xmlns:a16="http://schemas.microsoft.com/office/drawing/2014/main" id="{36569EAF-6A5D-9D04-1FD3-21A30F8124C2}"/>
                  </a:ext>
                </a:extLst>
              </p:cNvPr>
              <p:cNvSpPr/>
              <p:nvPr/>
            </p:nvSpPr>
            <p:spPr>
              <a:xfrm flipV="1">
                <a:off x="2675406" y="1365761"/>
                <a:ext cx="18513" cy="25435"/>
              </a:xfrm>
              <a:custGeom>
                <a:avLst/>
                <a:gdLst>
                  <a:gd name="connsiteX0" fmla="*/ 16003 w 18513"/>
                  <a:gd name="connsiteY0" fmla="*/ 22434 h 25435"/>
                  <a:gd name="connsiteX1" fmla="*/ 16003 w 18513"/>
                  <a:gd name="connsiteY1" fmla="*/ 18669 h 25435"/>
                  <a:gd name="connsiteX2" fmla="*/ 12501 w 18513"/>
                  <a:gd name="connsiteY2" fmla="*/ 19963 h 25435"/>
                  <a:gd name="connsiteX3" fmla="*/ 8736 w 18513"/>
                  <a:gd name="connsiteY3" fmla="*/ 20399 h 25435"/>
                  <a:gd name="connsiteX4" fmla="*/ 4293 w 18513"/>
                  <a:gd name="connsiteY4" fmla="*/ 19492 h 25435"/>
                  <a:gd name="connsiteX5" fmla="*/ 2812 w 18513"/>
                  <a:gd name="connsiteY5" fmla="*/ 16765 h 25435"/>
                  <a:gd name="connsiteX6" fmla="*/ 3871 w 18513"/>
                  <a:gd name="connsiteY6" fmla="*/ 14592 h 25435"/>
                  <a:gd name="connsiteX7" fmla="*/ 8134 w 18513"/>
                  <a:gd name="connsiteY7" fmla="*/ 13090 h 25435"/>
                  <a:gd name="connsiteX8" fmla="*/ 9498 w 18513"/>
                  <a:gd name="connsiteY8" fmla="*/ 12786 h 25435"/>
                  <a:gd name="connsiteX9" fmla="*/ 15519 w 18513"/>
                  <a:gd name="connsiteY9" fmla="*/ 10225 h 25435"/>
                  <a:gd name="connsiteX10" fmla="*/ 17305 w 18513"/>
                  <a:gd name="connsiteY10" fmla="*/ 5608 h 25435"/>
                  <a:gd name="connsiteX11" fmla="*/ 14633 w 18513"/>
                  <a:gd name="connsiteY11" fmla="*/ 258 h 25435"/>
                  <a:gd name="connsiteX12" fmla="*/ 7290 w 18513"/>
                  <a:gd name="connsiteY12" fmla="*/ -1707 h 25435"/>
                  <a:gd name="connsiteX13" fmla="*/ 3234 w 18513"/>
                  <a:gd name="connsiteY13" fmla="*/ -1327 h 25435"/>
                  <a:gd name="connsiteX14" fmla="*/ -1209 w 18513"/>
                  <a:gd name="connsiteY14" fmla="*/ -191 h 25435"/>
                  <a:gd name="connsiteX15" fmla="*/ -1209 w 18513"/>
                  <a:gd name="connsiteY15" fmla="*/ 3920 h 25435"/>
                  <a:gd name="connsiteX16" fmla="*/ 3137 w 18513"/>
                  <a:gd name="connsiteY16" fmla="*/ 2196 h 25435"/>
                  <a:gd name="connsiteX17" fmla="*/ 7380 w 18513"/>
                  <a:gd name="connsiteY17" fmla="*/ 1629 h 25435"/>
                  <a:gd name="connsiteX18" fmla="*/ 11698 w 18513"/>
                  <a:gd name="connsiteY18" fmla="*/ 2591 h 25435"/>
                  <a:gd name="connsiteX19" fmla="*/ 13214 w 18513"/>
                  <a:gd name="connsiteY19" fmla="*/ 5304 h 25435"/>
                  <a:gd name="connsiteX20" fmla="*/ 12121 w 18513"/>
                  <a:gd name="connsiteY20" fmla="*/ 7789 h 25435"/>
                  <a:gd name="connsiteX21" fmla="*/ 7331 w 18513"/>
                  <a:gd name="connsiteY21" fmla="*/ 9457 h 25435"/>
                  <a:gd name="connsiteX22" fmla="*/ 5947 w 18513"/>
                  <a:gd name="connsiteY22" fmla="*/ 9782 h 25435"/>
                  <a:gd name="connsiteX23" fmla="*/ 604 w 18513"/>
                  <a:gd name="connsiteY23" fmla="*/ 12170 h 25435"/>
                  <a:gd name="connsiteX24" fmla="*/ -1036 w 18513"/>
                  <a:gd name="connsiteY24" fmla="*/ 16592 h 25435"/>
                  <a:gd name="connsiteX25" fmla="*/ 1386 w 18513"/>
                  <a:gd name="connsiteY25" fmla="*/ 21866 h 25435"/>
                  <a:gd name="connsiteX26" fmla="*/ 8266 w 18513"/>
                  <a:gd name="connsiteY26" fmla="*/ 23728 h 25435"/>
                  <a:gd name="connsiteX27" fmla="*/ 12411 w 18513"/>
                  <a:gd name="connsiteY27" fmla="*/ 23403 h 25435"/>
                  <a:gd name="connsiteX28" fmla="*/ 16003 w 18513"/>
                  <a:gd name="connsiteY28" fmla="*/ 22434 h 25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513" h="25435">
                    <a:moveTo>
                      <a:pt x="16003" y="22434"/>
                    </a:moveTo>
                    <a:lnTo>
                      <a:pt x="16003" y="18669"/>
                    </a:lnTo>
                    <a:cubicBezTo>
                      <a:pt x="14882" y="19245"/>
                      <a:pt x="13715" y="19677"/>
                      <a:pt x="12501" y="19963"/>
                    </a:cubicBezTo>
                    <a:cubicBezTo>
                      <a:pt x="11292" y="20253"/>
                      <a:pt x="10037" y="20399"/>
                      <a:pt x="8736" y="20399"/>
                    </a:cubicBezTo>
                    <a:cubicBezTo>
                      <a:pt x="6761" y="20399"/>
                      <a:pt x="5280" y="20097"/>
                      <a:pt x="4293" y="19492"/>
                    </a:cubicBezTo>
                    <a:cubicBezTo>
                      <a:pt x="3305" y="18888"/>
                      <a:pt x="2812" y="17979"/>
                      <a:pt x="2812" y="16765"/>
                    </a:cubicBezTo>
                    <a:cubicBezTo>
                      <a:pt x="2812" y="15842"/>
                      <a:pt x="3165" y="15118"/>
                      <a:pt x="3871" y="14592"/>
                    </a:cubicBezTo>
                    <a:cubicBezTo>
                      <a:pt x="4577" y="14066"/>
                      <a:pt x="5998" y="13565"/>
                      <a:pt x="8134" y="13090"/>
                    </a:cubicBezTo>
                    <a:lnTo>
                      <a:pt x="9498" y="12786"/>
                    </a:lnTo>
                    <a:cubicBezTo>
                      <a:pt x="12321" y="12181"/>
                      <a:pt x="14328" y="11328"/>
                      <a:pt x="15519" y="10225"/>
                    </a:cubicBezTo>
                    <a:cubicBezTo>
                      <a:pt x="16709" y="9122"/>
                      <a:pt x="17305" y="7583"/>
                      <a:pt x="17305" y="5608"/>
                    </a:cubicBezTo>
                    <a:cubicBezTo>
                      <a:pt x="17305" y="3357"/>
                      <a:pt x="16414" y="1573"/>
                      <a:pt x="14633" y="258"/>
                    </a:cubicBezTo>
                    <a:cubicBezTo>
                      <a:pt x="12852" y="-1052"/>
                      <a:pt x="10404" y="-1707"/>
                      <a:pt x="7290" y="-1707"/>
                    </a:cubicBezTo>
                    <a:cubicBezTo>
                      <a:pt x="5993" y="-1707"/>
                      <a:pt x="4641" y="-1580"/>
                      <a:pt x="3234" y="-1327"/>
                    </a:cubicBezTo>
                    <a:cubicBezTo>
                      <a:pt x="1827" y="-1073"/>
                      <a:pt x="346" y="-694"/>
                      <a:pt x="-1209" y="-191"/>
                    </a:cubicBezTo>
                    <a:lnTo>
                      <a:pt x="-1209" y="3920"/>
                    </a:lnTo>
                    <a:cubicBezTo>
                      <a:pt x="262" y="3154"/>
                      <a:pt x="1711" y="2579"/>
                      <a:pt x="3137" y="2196"/>
                    </a:cubicBezTo>
                    <a:cubicBezTo>
                      <a:pt x="4563" y="1818"/>
                      <a:pt x="5977" y="1629"/>
                      <a:pt x="7380" y="1629"/>
                    </a:cubicBezTo>
                    <a:cubicBezTo>
                      <a:pt x="9253" y="1629"/>
                      <a:pt x="10693" y="1949"/>
                      <a:pt x="11698" y="2591"/>
                    </a:cubicBezTo>
                    <a:cubicBezTo>
                      <a:pt x="12709" y="3232"/>
                      <a:pt x="13214" y="4137"/>
                      <a:pt x="13214" y="5304"/>
                    </a:cubicBezTo>
                    <a:cubicBezTo>
                      <a:pt x="13214" y="6384"/>
                      <a:pt x="12850" y="7212"/>
                      <a:pt x="12121" y="7789"/>
                    </a:cubicBezTo>
                    <a:cubicBezTo>
                      <a:pt x="11396" y="8365"/>
                      <a:pt x="9800" y="8921"/>
                      <a:pt x="7331" y="9457"/>
                    </a:cubicBezTo>
                    <a:lnTo>
                      <a:pt x="5947" y="9782"/>
                    </a:lnTo>
                    <a:cubicBezTo>
                      <a:pt x="3483" y="10299"/>
                      <a:pt x="1702" y="11095"/>
                      <a:pt x="604" y="12170"/>
                    </a:cubicBezTo>
                    <a:cubicBezTo>
                      <a:pt x="-490" y="13245"/>
                      <a:pt x="-1036" y="14719"/>
                      <a:pt x="-1036" y="16592"/>
                    </a:cubicBezTo>
                    <a:cubicBezTo>
                      <a:pt x="-1036" y="18872"/>
                      <a:pt x="-229" y="20629"/>
                      <a:pt x="1386" y="21866"/>
                    </a:cubicBezTo>
                    <a:cubicBezTo>
                      <a:pt x="3001" y="23107"/>
                      <a:pt x="5294" y="23728"/>
                      <a:pt x="8266" y="23728"/>
                    </a:cubicBezTo>
                    <a:cubicBezTo>
                      <a:pt x="9733" y="23728"/>
                      <a:pt x="11115" y="23619"/>
                      <a:pt x="12411" y="23403"/>
                    </a:cubicBezTo>
                    <a:cubicBezTo>
                      <a:pt x="13712" y="23190"/>
                      <a:pt x="14910" y="22867"/>
                      <a:pt x="16003" y="224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id="{7DEEC1E1-7AC7-2E3C-AECB-71B00B130933}"/>
                  </a:ext>
                </a:extLst>
              </p:cNvPr>
              <p:cNvSpPr/>
              <p:nvPr/>
            </p:nvSpPr>
            <p:spPr>
              <a:xfrm flipV="1">
                <a:off x="2698484" y="1365761"/>
                <a:ext cx="18513" cy="25435"/>
              </a:xfrm>
              <a:custGeom>
                <a:avLst/>
                <a:gdLst>
                  <a:gd name="connsiteX0" fmla="*/ 16009 w 18513"/>
                  <a:gd name="connsiteY0" fmla="*/ 22434 h 25435"/>
                  <a:gd name="connsiteX1" fmla="*/ 16009 w 18513"/>
                  <a:gd name="connsiteY1" fmla="*/ 18669 h 25435"/>
                  <a:gd name="connsiteX2" fmla="*/ 12506 w 18513"/>
                  <a:gd name="connsiteY2" fmla="*/ 19963 h 25435"/>
                  <a:gd name="connsiteX3" fmla="*/ 8741 w 18513"/>
                  <a:gd name="connsiteY3" fmla="*/ 20399 h 25435"/>
                  <a:gd name="connsiteX4" fmla="*/ 4298 w 18513"/>
                  <a:gd name="connsiteY4" fmla="*/ 19492 h 25435"/>
                  <a:gd name="connsiteX5" fmla="*/ 2817 w 18513"/>
                  <a:gd name="connsiteY5" fmla="*/ 16765 h 25435"/>
                  <a:gd name="connsiteX6" fmla="*/ 3876 w 18513"/>
                  <a:gd name="connsiteY6" fmla="*/ 14592 h 25435"/>
                  <a:gd name="connsiteX7" fmla="*/ 8139 w 18513"/>
                  <a:gd name="connsiteY7" fmla="*/ 13090 h 25435"/>
                  <a:gd name="connsiteX8" fmla="*/ 9503 w 18513"/>
                  <a:gd name="connsiteY8" fmla="*/ 12786 h 25435"/>
                  <a:gd name="connsiteX9" fmla="*/ 15524 w 18513"/>
                  <a:gd name="connsiteY9" fmla="*/ 10225 h 25435"/>
                  <a:gd name="connsiteX10" fmla="*/ 17310 w 18513"/>
                  <a:gd name="connsiteY10" fmla="*/ 5608 h 25435"/>
                  <a:gd name="connsiteX11" fmla="*/ 14638 w 18513"/>
                  <a:gd name="connsiteY11" fmla="*/ 258 h 25435"/>
                  <a:gd name="connsiteX12" fmla="*/ 7295 w 18513"/>
                  <a:gd name="connsiteY12" fmla="*/ -1707 h 25435"/>
                  <a:gd name="connsiteX13" fmla="*/ 3239 w 18513"/>
                  <a:gd name="connsiteY13" fmla="*/ -1327 h 25435"/>
                  <a:gd name="connsiteX14" fmla="*/ -1204 w 18513"/>
                  <a:gd name="connsiteY14" fmla="*/ -191 h 25435"/>
                  <a:gd name="connsiteX15" fmla="*/ -1204 w 18513"/>
                  <a:gd name="connsiteY15" fmla="*/ 3920 h 25435"/>
                  <a:gd name="connsiteX16" fmla="*/ 3142 w 18513"/>
                  <a:gd name="connsiteY16" fmla="*/ 2196 h 25435"/>
                  <a:gd name="connsiteX17" fmla="*/ 7385 w 18513"/>
                  <a:gd name="connsiteY17" fmla="*/ 1629 h 25435"/>
                  <a:gd name="connsiteX18" fmla="*/ 11704 w 18513"/>
                  <a:gd name="connsiteY18" fmla="*/ 2591 h 25435"/>
                  <a:gd name="connsiteX19" fmla="*/ 13219 w 18513"/>
                  <a:gd name="connsiteY19" fmla="*/ 5304 h 25435"/>
                  <a:gd name="connsiteX20" fmla="*/ 12126 w 18513"/>
                  <a:gd name="connsiteY20" fmla="*/ 7789 h 25435"/>
                  <a:gd name="connsiteX21" fmla="*/ 7336 w 18513"/>
                  <a:gd name="connsiteY21" fmla="*/ 9457 h 25435"/>
                  <a:gd name="connsiteX22" fmla="*/ 5952 w 18513"/>
                  <a:gd name="connsiteY22" fmla="*/ 9782 h 25435"/>
                  <a:gd name="connsiteX23" fmla="*/ 609 w 18513"/>
                  <a:gd name="connsiteY23" fmla="*/ 12170 h 25435"/>
                  <a:gd name="connsiteX24" fmla="*/ -1031 w 18513"/>
                  <a:gd name="connsiteY24" fmla="*/ 16592 h 25435"/>
                  <a:gd name="connsiteX25" fmla="*/ 1391 w 18513"/>
                  <a:gd name="connsiteY25" fmla="*/ 21866 h 25435"/>
                  <a:gd name="connsiteX26" fmla="*/ 8271 w 18513"/>
                  <a:gd name="connsiteY26" fmla="*/ 23728 h 25435"/>
                  <a:gd name="connsiteX27" fmla="*/ 12417 w 18513"/>
                  <a:gd name="connsiteY27" fmla="*/ 23403 h 25435"/>
                  <a:gd name="connsiteX28" fmla="*/ 16009 w 18513"/>
                  <a:gd name="connsiteY28" fmla="*/ 22434 h 25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513" h="25435">
                    <a:moveTo>
                      <a:pt x="16009" y="22434"/>
                    </a:moveTo>
                    <a:lnTo>
                      <a:pt x="16009" y="18669"/>
                    </a:lnTo>
                    <a:cubicBezTo>
                      <a:pt x="14887" y="19245"/>
                      <a:pt x="13720" y="19677"/>
                      <a:pt x="12506" y="19963"/>
                    </a:cubicBezTo>
                    <a:cubicBezTo>
                      <a:pt x="11298" y="20253"/>
                      <a:pt x="10043" y="20399"/>
                      <a:pt x="8741" y="20399"/>
                    </a:cubicBezTo>
                    <a:cubicBezTo>
                      <a:pt x="6767" y="20399"/>
                      <a:pt x="5286" y="20097"/>
                      <a:pt x="4298" y="19492"/>
                    </a:cubicBezTo>
                    <a:cubicBezTo>
                      <a:pt x="3311" y="18888"/>
                      <a:pt x="2817" y="17979"/>
                      <a:pt x="2817" y="16765"/>
                    </a:cubicBezTo>
                    <a:cubicBezTo>
                      <a:pt x="2817" y="15842"/>
                      <a:pt x="3170" y="15118"/>
                      <a:pt x="3876" y="14592"/>
                    </a:cubicBezTo>
                    <a:cubicBezTo>
                      <a:pt x="4582" y="14066"/>
                      <a:pt x="6003" y="13565"/>
                      <a:pt x="8139" y="13090"/>
                    </a:cubicBezTo>
                    <a:lnTo>
                      <a:pt x="9503" y="12786"/>
                    </a:lnTo>
                    <a:cubicBezTo>
                      <a:pt x="12327" y="12181"/>
                      <a:pt x="14334" y="11328"/>
                      <a:pt x="15524" y="10225"/>
                    </a:cubicBezTo>
                    <a:cubicBezTo>
                      <a:pt x="16715" y="9122"/>
                      <a:pt x="17310" y="7583"/>
                      <a:pt x="17310" y="5608"/>
                    </a:cubicBezTo>
                    <a:cubicBezTo>
                      <a:pt x="17310" y="3357"/>
                      <a:pt x="16419" y="1573"/>
                      <a:pt x="14638" y="258"/>
                    </a:cubicBezTo>
                    <a:cubicBezTo>
                      <a:pt x="12857" y="-1052"/>
                      <a:pt x="10409" y="-1707"/>
                      <a:pt x="7295" y="-1707"/>
                    </a:cubicBezTo>
                    <a:cubicBezTo>
                      <a:pt x="5998" y="-1707"/>
                      <a:pt x="4646" y="-1580"/>
                      <a:pt x="3239" y="-1327"/>
                    </a:cubicBezTo>
                    <a:cubicBezTo>
                      <a:pt x="1832" y="-1073"/>
                      <a:pt x="351" y="-694"/>
                      <a:pt x="-1204" y="-191"/>
                    </a:cubicBezTo>
                    <a:lnTo>
                      <a:pt x="-1204" y="3920"/>
                    </a:lnTo>
                    <a:cubicBezTo>
                      <a:pt x="268" y="3154"/>
                      <a:pt x="1716" y="2579"/>
                      <a:pt x="3142" y="2196"/>
                    </a:cubicBezTo>
                    <a:cubicBezTo>
                      <a:pt x="4568" y="1818"/>
                      <a:pt x="5982" y="1629"/>
                      <a:pt x="7385" y="1629"/>
                    </a:cubicBezTo>
                    <a:cubicBezTo>
                      <a:pt x="9258" y="1629"/>
                      <a:pt x="10698" y="1949"/>
                      <a:pt x="11704" y="2591"/>
                    </a:cubicBezTo>
                    <a:cubicBezTo>
                      <a:pt x="12714" y="3232"/>
                      <a:pt x="13219" y="4137"/>
                      <a:pt x="13219" y="5304"/>
                    </a:cubicBezTo>
                    <a:cubicBezTo>
                      <a:pt x="13219" y="6384"/>
                      <a:pt x="12855" y="7212"/>
                      <a:pt x="12126" y="7789"/>
                    </a:cubicBezTo>
                    <a:cubicBezTo>
                      <a:pt x="11401" y="8365"/>
                      <a:pt x="9805" y="8921"/>
                      <a:pt x="7336" y="9457"/>
                    </a:cubicBezTo>
                    <a:lnTo>
                      <a:pt x="5952" y="9782"/>
                    </a:lnTo>
                    <a:cubicBezTo>
                      <a:pt x="3488" y="10299"/>
                      <a:pt x="1707" y="11095"/>
                      <a:pt x="609" y="12170"/>
                    </a:cubicBezTo>
                    <a:cubicBezTo>
                      <a:pt x="-484" y="13245"/>
                      <a:pt x="-1031" y="14719"/>
                      <a:pt x="-1031" y="16592"/>
                    </a:cubicBezTo>
                    <a:cubicBezTo>
                      <a:pt x="-1031" y="18872"/>
                      <a:pt x="-224" y="20629"/>
                      <a:pt x="1391" y="21866"/>
                    </a:cubicBezTo>
                    <a:cubicBezTo>
                      <a:pt x="3006" y="23107"/>
                      <a:pt x="5299" y="23728"/>
                      <a:pt x="8271" y="23728"/>
                    </a:cubicBezTo>
                    <a:cubicBezTo>
                      <a:pt x="9738" y="23728"/>
                      <a:pt x="11120" y="23619"/>
                      <a:pt x="12417" y="23403"/>
                    </a:cubicBezTo>
                    <a:cubicBezTo>
                      <a:pt x="13718" y="23190"/>
                      <a:pt x="14915" y="22867"/>
                      <a:pt x="16009" y="224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526" name="Graphic 9">
              <a:extLst>
                <a:ext uri="{FF2B5EF4-FFF2-40B4-BE49-F238E27FC236}">
                  <a16:creationId xmlns:a16="http://schemas.microsoft.com/office/drawing/2014/main" id="{B7CE41E6-6837-0C8B-9FDB-B26F7551B16F}"/>
                </a:ext>
              </a:extLst>
            </p:cNvPr>
            <p:cNvGrpSpPr/>
            <p:nvPr/>
          </p:nvGrpSpPr>
          <p:grpSpPr>
            <a:xfrm>
              <a:off x="2309138" y="1426791"/>
              <a:ext cx="88590" cy="26577"/>
              <a:chOff x="2309138" y="1426791"/>
              <a:chExt cx="88590" cy="26577"/>
            </a:xfrm>
          </p:grpSpPr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272BDA37-EE5A-F9D3-0D57-4D55DCC95DB5}"/>
                  </a:ext>
                </a:extLst>
              </p:cNvPr>
              <p:cNvSpPr/>
              <p:nvPr/>
            </p:nvSpPr>
            <p:spPr>
              <a:xfrm>
                <a:off x="2309138" y="1440080"/>
                <a:ext cx="88590" cy="4429"/>
              </a:xfrm>
              <a:custGeom>
                <a:avLst/>
                <a:gdLst>
                  <a:gd name="connsiteX0" fmla="*/ 0 w 88590"/>
                  <a:gd name="connsiteY0" fmla="*/ 0 h 4429"/>
                  <a:gd name="connsiteX1" fmla="*/ 44295 w 88590"/>
                  <a:gd name="connsiteY1" fmla="*/ 0 h 4429"/>
                  <a:gd name="connsiteX2" fmla="*/ 88590 w 88590"/>
                  <a:gd name="connsiteY2" fmla="*/ 0 h 4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8590" h="4429">
                    <a:moveTo>
                      <a:pt x="0" y="0"/>
                    </a:moveTo>
                    <a:lnTo>
                      <a:pt x="44295" y="0"/>
                    </a:lnTo>
                    <a:lnTo>
                      <a:pt x="88590" y="0"/>
                    </a:lnTo>
                  </a:path>
                </a:pathLst>
              </a:custGeom>
              <a:noFill/>
              <a:ln w="6633" cap="sq">
                <a:solidFill>
                  <a:srgbClr val="FF7F0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C54BA9DA-F5DF-D1BF-55AA-CA5B858CC1F4}"/>
                  </a:ext>
                </a:extLst>
              </p:cNvPr>
              <p:cNvSpPr/>
              <p:nvPr/>
            </p:nvSpPr>
            <p:spPr>
              <a:xfrm>
                <a:off x="2340145" y="1426791"/>
                <a:ext cx="26577" cy="26577"/>
              </a:xfrm>
              <a:custGeom>
                <a:avLst/>
                <a:gdLst>
                  <a:gd name="connsiteX0" fmla="*/ 13689 w 26577"/>
                  <a:gd name="connsiteY0" fmla="*/ 26630 h 26577"/>
                  <a:gd name="connsiteX1" fmla="*/ 23085 w 26577"/>
                  <a:gd name="connsiteY1" fmla="*/ 22738 h 26577"/>
                  <a:gd name="connsiteX2" fmla="*/ 26977 w 26577"/>
                  <a:gd name="connsiteY2" fmla="*/ 13342 h 26577"/>
                  <a:gd name="connsiteX3" fmla="*/ 23085 w 26577"/>
                  <a:gd name="connsiteY3" fmla="*/ 3945 h 26577"/>
                  <a:gd name="connsiteX4" fmla="*/ 13689 w 26577"/>
                  <a:gd name="connsiteY4" fmla="*/ 53 h 26577"/>
                  <a:gd name="connsiteX5" fmla="*/ 4292 w 26577"/>
                  <a:gd name="connsiteY5" fmla="*/ 3945 h 26577"/>
                  <a:gd name="connsiteX6" fmla="*/ 400 w 26577"/>
                  <a:gd name="connsiteY6" fmla="*/ 13342 h 26577"/>
                  <a:gd name="connsiteX7" fmla="*/ 4292 w 26577"/>
                  <a:gd name="connsiteY7" fmla="*/ 22738 h 26577"/>
                  <a:gd name="connsiteX8" fmla="*/ 13689 w 26577"/>
                  <a:gd name="connsiteY8" fmla="*/ 26630 h 2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577" h="26577">
                    <a:moveTo>
                      <a:pt x="13689" y="26630"/>
                    </a:moveTo>
                    <a:cubicBezTo>
                      <a:pt x="17213" y="26630"/>
                      <a:pt x="20593" y="25230"/>
                      <a:pt x="23085" y="22738"/>
                    </a:cubicBezTo>
                    <a:cubicBezTo>
                      <a:pt x="25577" y="20246"/>
                      <a:pt x="26977" y="16866"/>
                      <a:pt x="26977" y="13342"/>
                    </a:cubicBezTo>
                    <a:cubicBezTo>
                      <a:pt x="26977" y="9818"/>
                      <a:pt x="25577" y="6437"/>
                      <a:pt x="23085" y="3945"/>
                    </a:cubicBezTo>
                    <a:cubicBezTo>
                      <a:pt x="20593" y="1453"/>
                      <a:pt x="17213" y="53"/>
                      <a:pt x="13689" y="53"/>
                    </a:cubicBezTo>
                    <a:cubicBezTo>
                      <a:pt x="10165" y="53"/>
                      <a:pt x="6784" y="1453"/>
                      <a:pt x="4292" y="3945"/>
                    </a:cubicBezTo>
                    <a:cubicBezTo>
                      <a:pt x="1800" y="6437"/>
                      <a:pt x="400" y="9818"/>
                      <a:pt x="400" y="13342"/>
                    </a:cubicBezTo>
                    <a:cubicBezTo>
                      <a:pt x="400" y="16866"/>
                      <a:pt x="1800" y="20246"/>
                      <a:pt x="4292" y="22738"/>
                    </a:cubicBezTo>
                    <a:cubicBezTo>
                      <a:pt x="6784" y="25230"/>
                      <a:pt x="10165" y="26630"/>
                      <a:pt x="13689" y="26630"/>
                    </a:cubicBezTo>
                    <a:close/>
                  </a:path>
                </a:pathLst>
              </a:custGeom>
              <a:solidFill>
                <a:srgbClr val="FF7F0E"/>
              </a:solidFill>
              <a:ln w="4422" cap="flat">
                <a:solidFill>
                  <a:srgbClr val="FF7F0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529" name="Graphic 9">
              <a:extLst>
                <a:ext uri="{FF2B5EF4-FFF2-40B4-BE49-F238E27FC236}">
                  <a16:creationId xmlns:a16="http://schemas.microsoft.com/office/drawing/2014/main" id="{70FAE24D-56DA-BEBD-C868-714C5C89DFED}"/>
                </a:ext>
              </a:extLst>
            </p:cNvPr>
            <p:cNvGrpSpPr/>
            <p:nvPr/>
          </p:nvGrpSpPr>
          <p:grpSpPr>
            <a:xfrm>
              <a:off x="2433511" y="1421926"/>
              <a:ext cx="327465" cy="34287"/>
              <a:chOff x="2433511" y="1421926"/>
              <a:chExt cx="327465" cy="34287"/>
            </a:xfrm>
            <a:solidFill>
              <a:srgbClr val="000000"/>
            </a:solidFill>
          </p:grpSpPr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id="{17A77B94-2F6F-F6F7-225A-F38374743297}"/>
                  </a:ext>
                </a:extLst>
              </p:cNvPr>
              <p:cNvSpPr/>
              <p:nvPr/>
            </p:nvSpPr>
            <p:spPr>
              <a:xfrm flipV="1">
                <a:off x="2433511" y="1423289"/>
                <a:ext cx="29587" cy="32293"/>
              </a:xfrm>
              <a:custGeom>
                <a:avLst/>
                <a:gdLst>
                  <a:gd name="connsiteX0" fmla="*/ 10561 w 29587"/>
                  <a:gd name="connsiteY0" fmla="*/ -2280 h 32293"/>
                  <a:gd name="connsiteX1" fmla="*/ -1766 w 29587"/>
                  <a:gd name="connsiteY1" fmla="*/ 30014 h 32293"/>
                  <a:gd name="connsiteX2" fmla="*/ 2795 w 29587"/>
                  <a:gd name="connsiteY2" fmla="*/ 30014 h 32293"/>
                  <a:gd name="connsiteX3" fmla="*/ 13032 w 29587"/>
                  <a:gd name="connsiteY3" fmla="*/ 2828 h 32293"/>
                  <a:gd name="connsiteX4" fmla="*/ 23282 w 29587"/>
                  <a:gd name="connsiteY4" fmla="*/ 30014 h 32293"/>
                  <a:gd name="connsiteX5" fmla="*/ 27822 w 29587"/>
                  <a:gd name="connsiteY5" fmla="*/ 30014 h 32293"/>
                  <a:gd name="connsiteX6" fmla="*/ 15516 w 29587"/>
                  <a:gd name="connsiteY6" fmla="*/ -2280 h 32293"/>
                  <a:gd name="connsiteX7" fmla="*/ 10561 w 29587"/>
                  <a:gd name="connsiteY7" fmla="*/ -2280 h 32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87" h="32293">
                    <a:moveTo>
                      <a:pt x="10561" y="-2280"/>
                    </a:moveTo>
                    <a:lnTo>
                      <a:pt x="-1766" y="30014"/>
                    </a:lnTo>
                    <a:lnTo>
                      <a:pt x="2795" y="30014"/>
                    </a:lnTo>
                    <a:lnTo>
                      <a:pt x="13032" y="2828"/>
                    </a:lnTo>
                    <a:lnTo>
                      <a:pt x="23282" y="30014"/>
                    </a:lnTo>
                    <a:lnTo>
                      <a:pt x="27822" y="30014"/>
                    </a:lnTo>
                    <a:lnTo>
                      <a:pt x="15516" y="-2280"/>
                    </a:lnTo>
                    <a:lnTo>
                      <a:pt x="10561" y="-2280"/>
                    </a:ln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id="{54E9C2CA-7279-94CD-FFF5-D7A72099FAC2}"/>
                  </a:ext>
                </a:extLst>
              </p:cNvPr>
              <p:cNvSpPr/>
              <p:nvPr/>
            </p:nvSpPr>
            <p:spPr>
              <a:xfrm flipV="1">
                <a:off x="2462691" y="1430778"/>
                <a:ext cx="20465" cy="25435"/>
              </a:xfrm>
              <a:custGeom>
                <a:avLst/>
                <a:gdLst>
                  <a:gd name="connsiteX0" fmla="*/ 11092 w 20465"/>
                  <a:gd name="connsiteY0" fmla="*/ 11112 h 25435"/>
                  <a:gd name="connsiteX1" fmla="*/ 4406 w 20465"/>
                  <a:gd name="connsiteY1" fmla="*/ 10011 h 25435"/>
                  <a:gd name="connsiteX2" fmla="*/ 2544 w 20465"/>
                  <a:gd name="connsiteY2" fmla="*/ 6246 h 25435"/>
                  <a:gd name="connsiteX3" fmla="*/ 3942 w 20465"/>
                  <a:gd name="connsiteY3" fmla="*/ 2882 h 25435"/>
                  <a:gd name="connsiteX4" fmla="*/ 7735 w 20465"/>
                  <a:gd name="connsiteY4" fmla="*/ 1643 h 25435"/>
                  <a:gd name="connsiteX5" fmla="*/ 13051 w 20465"/>
                  <a:gd name="connsiteY5" fmla="*/ 3990 h 25435"/>
                  <a:gd name="connsiteX6" fmla="*/ 15051 w 20465"/>
                  <a:gd name="connsiteY6" fmla="*/ 10226 h 25435"/>
                  <a:gd name="connsiteX7" fmla="*/ 15051 w 20465"/>
                  <a:gd name="connsiteY7" fmla="*/ 11112 h 25435"/>
                  <a:gd name="connsiteX8" fmla="*/ 11092 w 20465"/>
                  <a:gd name="connsiteY8" fmla="*/ 11112 h 25435"/>
                  <a:gd name="connsiteX9" fmla="*/ 19030 w 20465"/>
                  <a:gd name="connsiteY9" fmla="*/ 12759 h 25435"/>
                  <a:gd name="connsiteX10" fmla="*/ 19030 w 20465"/>
                  <a:gd name="connsiteY10" fmla="*/ -1063 h 25435"/>
                  <a:gd name="connsiteX11" fmla="*/ 15051 w 20465"/>
                  <a:gd name="connsiteY11" fmla="*/ -1063 h 25435"/>
                  <a:gd name="connsiteX12" fmla="*/ 15051 w 20465"/>
                  <a:gd name="connsiteY12" fmla="*/ 2612 h 25435"/>
                  <a:gd name="connsiteX13" fmla="*/ 11653 w 20465"/>
                  <a:gd name="connsiteY13" fmla="*/ -641 h 25435"/>
                  <a:gd name="connsiteX14" fmla="*/ 6676 w 20465"/>
                  <a:gd name="connsiteY14" fmla="*/ -1693 h 25435"/>
                  <a:gd name="connsiteX15" fmla="*/ 759 w 20465"/>
                  <a:gd name="connsiteY15" fmla="*/ 398 h 25435"/>
                  <a:gd name="connsiteX16" fmla="*/ -1435 w 20465"/>
                  <a:gd name="connsiteY16" fmla="*/ 5990 h 25435"/>
                  <a:gd name="connsiteX17" fmla="*/ 1299 w 20465"/>
                  <a:gd name="connsiteY17" fmla="*/ 12150 h 25435"/>
                  <a:gd name="connsiteX18" fmla="*/ 9466 w 20465"/>
                  <a:gd name="connsiteY18" fmla="*/ 14226 h 25435"/>
                  <a:gd name="connsiteX19" fmla="*/ 15051 w 20465"/>
                  <a:gd name="connsiteY19" fmla="*/ 14226 h 25435"/>
                  <a:gd name="connsiteX20" fmla="*/ 15051 w 20465"/>
                  <a:gd name="connsiteY20" fmla="*/ 14621 h 25435"/>
                  <a:gd name="connsiteX21" fmla="*/ 13244 w 20465"/>
                  <a:gd name="connsiteY21" fmla="*/ 18870 h 25435"/>
                  <a:gd name="connsiteX22" fmla="*/ 8171 w 20465"/>
                  <a:gd name="connsiteY22" fmla="*/ 20372 h 25435"/>
                  <a:gd name="connsiteX23" fmla="*/ 4122 w 20465"/>
                  <a:gd name="connsiteY23" fmla="*/ 19874 h 25435"/>
                  <a:gd name="connsiteX24" fmla="*/ 344 w 20465"/>
                  <a:gd name="connsiteY24" fmla="*/ 18379 h 25435"/>
                  <a:gd name="connsiteX25" fmla="*/ 344 w 20465"/>
                  <a:gd name="connsiteY25" fmla="*/ 22061 h 25435"/>
                  <a:gd name="connsiteX26" fmla="*/ 4579 w 20465"/>
                  <a:gd name="connsiteY26" fmla="*/ 23320 h 25435"/>
                  <a:gd name="connsiteX27" fmla="*/ 8580 w 20465"/>
                  <a:gd name="connsiteY27" fmla="*/ 23743 h 25435"/>
                  <a:gd name="connsiteX28" fmla="*/ 16435 w 20465"/>
                  <a:gd name="connsiteY28" fmla="*/ 21016 h 25435"/>
                  <a:gd name="connsiteX29" fmla="*/ 19030 w 20465"/>
                  <a:gd name="connsiteY29" fmla="*/ 12759 h 25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0465" h="25435">
                    <a:moveTo>
                      <a:pt x="11092" y="11112"/>
                    </a:moveTo>
                    <a:cubicBezTo>
                      <a:pt x="7876" y="11112"/>
                      <a:pt x="5647" y="10745"/>
                      <a:pt x="4406" y="10011"/>
                    </a:cubicBezTo>
                    <a:cubicBezTo>
                      <a:pt x="3165" y="9277"/>
                      <a:pt x="2544" y="8022"/>
                      <a:pt x="2544" y="6246"/>
                    </a:cubicBezTo>
                    <a:cubicBezTo>
                      <a:pt x="2544" y="4834"/>
                      <a:pt x="3010" y="3713"/>
                      <a:pt x="3942" y="2882"/>
                    </a:cubicBezTo>
                    <a:cubicBezTo>
                      <a:pt x="4875" y="2056"/>
                      <a:pt x="6139" y="1643"/>
                      <a:pt x="7735" y="1643"/>
                    </a:cubicBezTo>
                    <a:cubicBezTo>
                      <a:pt x="9945" y="1643"/>
                      <a:pt x="11717" y="2426"/>
                      <a:pt x="13051" y="3990"/>
                    </a:cubicBezTo>
                    <a:cubicBezTo>
                      <a:pt x="14384" y="5554"/>
                      <a:pt x="15051" y="7632"/>
                      <a:pt x="15051" y="10226"/>
                    </a:cubicBezTo>
                    <a:lnTo>
                      <a:pt x="15051" y="11112"/>
                    </a:lnTo>
                    <a:lnTo>
                      <a:pt x="11092" y="11112"/>
                    </a:lnTo>
                    <a:close/>
                    <a:moveTo>
                      <a:pt x="19030" y="12759"/>
                    </a:moveTo>
                    <a:lnTo>
                      <a:pt x="19030" y="-1063"/>
                    </a:lnTo>
                    <a:lnTo>
                      <a:pt x="15051" y="-1063"/>
                    </a:lnTo>
                    <a:lnTo>
                      <a:pt x="15051" y="2612"/>
                    </a:lnTo>
                    <a:cubicBezTo>
                      <a:pt x="14142" y="1145"/>
                      <a:pt x="13009" y="61"/>
                      <a:pt x="11653" y="-641"/>
                    </a:cubicBezTo>
                    <a:cubicBezTo>
                      <a:pt x="10296" y="-1342"/>
                      <a:pt x="8637" y="-1693"/>
                      <a:pt x="6676" y="-1693"/>
                    </a:cubicBezTo>
                    <a:cubicBezTo>
                      <a:pt x="4199" y="-1693"/>
                      <a:pt x="2226" y="-996"/>
                      <a:pt x="759" y="398"/>
                    </a:cubicBezTo>
                    <a:cubicBezTo>
                      <a:pt x="-704" y="1791"/>
                      <a:pt x="-1435" y="3655"/>
                      <a:pt x="-1435" y="5990"/>
                    </a:cubicBezTo>
                    <a:cubicBezTo>
                      <a:pt x="-1435" y="8712"/>
                      <a:pt x="-524" y="10765"/>
                      <a:pt x="1299" y="12150"/>
                    </a:cubicBezTo>
                    <a:cubicBezTo>
                      <a:pt x="3126" y="13534"/>
                      <a:pt x="5848" y="14226"/>
                      <a:pt x="9466" y="14226"/>
                    </a:cubicBezTo>
                    <a:lnTo>
                      <a:pt x="15051" y="14226"/>
                    </a:lnTo>
                    <a:lnTo>
                      <a:pt x="15051" y="14621"/>
                    </a:lnTo>
                    <a:cubicBezTo>
                      <a:pt x="15051" y="16452"/>
                      <a:pt x="14449" y="17869"/>
                      <a:pt x="13244" y="18870"/>
                    </a:cubicBezTo>
                    <a:cubicBezTo>
                      <a:pt x="12040" y="19871"/>
                      <a:pt x="10349" y="20372"/>
                      <a:pt x="8171" y="20372"/>
                    </a:cubicBezTo>
                    <a:cubicBezTo>
                      <a:pt x="6787" y="20372"/>
                      <a:pt x="5437" y="20206"/>
                      <a:pt x="4122" y="19874"/>
                    </a:cubicBezTo>
                    <a:cubicBezTo>
                      <a:pt x="2812" y="19541"/>
                      <a:pt x="1552" y="19043"/>
                      <a:pt x="344" y="18379"/>
                    </a:cubicBezTo>
                    <a:lnTo>
                      <a:pt x="344" y="22061"/>
                    </a:lnTo>
                    <a:cubicBezTo>
                      <a:pt x="1797" y="22624"/>
                      <a:pt x="3209" y="23044"/>
                      <a:pt x="4579" y="23320"/>
                    </a:cubicBezTo>
                    <a:cubicBezTo>
                      <a:pt x="5950" y="23602"/>
                      <a:pt x="7283" y="23743"/>
                      <a:pt x="8580" y="23743"/>
                    </a:cubicBezTo>
                    <a:cubicBezTo>
                      <a:pt x="12086" y="23743"/>
                      <a:pt x="14705" y="22834"/>
                      <a:pt x="16435" y="21016"/>
                    </a:cubicBezTo>
                    <a:cubicBezTo>
                      <a:pt x="18165" y="19202"/>
                      <a:pt x="19030" y="16450"/>
                      <a:pt x="19030" y="127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2" name="Freeform: Shape 531">
                <a:extLst>
                  <a:ext uri="{FF2B5EF4-FFF2-40B4-BE49-F238E27FC236}">
                    <a16:creationId xmlns:a16="http://schemas.microsoft.com/office/drawing/2014/main" id="{2E7E21D2-D10F-3D47-0467-FE2FDE09A3BA}"/>
                  </a:ext>
                </a:extLst>
              </p:cNvPr>
              <p:cNvSpPr/>
              <p:nvPr/>
            </p:nvSpPr>
            <p:spPr>
              <a:xfrm flipV="1">
                <a:off x="2491351" y="1421926"/>
                <a:ext cx="3979" cy="33657"/>
              </a:xfrm>
              <a:custGeom>
                <a:avLst/>
                <a:gdLst>
                  <a:gd name="connsiteX0" fmla="*/ -459 w 3979"/>
                  <a:gd name="connsiteY0" fmla="*/ 31279 h 33657"/>
                  <a:gd name="connsiteX1" fmla="*/ 3521 w 3979"/>
                  <a:gd name="connsiteY1" fmla="*/ 31279 h 33657"/>
                  <a:gd name="connsiteX2" fmla="*/ 3521 w 3979"/>
                  <a:gd name="connsiteY2" fmla="*/ -2379 h 33657"/>
                  <a:gd name="connsiteX3" fmla="*/ -459 w 3979"/>
                  <a:gd name="connsiteY3" fmla="*/ -2379 h 33657"/>
                  <a:gd name="connsiteX4" fmla="*/ -459 w 3979"/>
                  <a:gd name="connsiteY4" fmla="*/ 31279 h 3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9" h="33657">
                    <a:moveTo>
                      <a:pt x="-459" y="31279"/>
                    </a:moveTo>
                    <a:lnTo>
                      <a:pt x="3521" y="31279"/>
                    </a:lnTo>
                    <a:lnTo>
                      <a:pt x="3521" y="-2379"/>
                    </a:lnTo>
                    <a:lnTo>
                      <a:pt x="-459" y="-2379"/>
                    </a:lnTo>
                    <a:lnTo>
                      <a:pt x="-459" y="31279"/>
                    </a:ln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3" name="Freeform: Shape 532">
                <a:extLst>
                  <a:ext uri="{FF2B5EF4-FFF2-40B4-BE49-F238E27FC236}">
                    <a16:creationId xmlns:a16="http://schemas.microsoft.com/office/drawing/2014/main" id="{F53D8CB6-A7FB-7507-7970-F03266D5DC3F}"/>
                  </a:ext>
                </a:extLst>
              </p:cNvPr>
              <p:cNvSpPr/>
              <p:nvPr/>
            </p:nvSpPr>
            <p:spPr>
              <a:xfrm flipV="1">
                <a:off x="2503657" y="1421926"/>
                <a:ext cx="3979" cy="33657"/>
              </a:xfrm>
              <a:custGeom>
                <a:avLst/>
                <a:gdLst>
                  <a:gd name="connsiteX0" fmla="*/ -456 w 3979"/>
                  <a:gd name="connsiteY0" fmla="*/ 21845 h 33657"/>
                  <a:gd name="connsiteX1" fmla="*/ 3524 w 3979"/>
                  <a:gd name="connsiteY1" fmla="*/ 21845 h 33657"/>
                  <a:gd name="connsiteX2" fmla="*/ 3524 w 3979"/>
                  <a:gd name="connsiteY2" fmla="*/ -2379 h 33657"/>
                  <a:gd name="connsiteX3" fmla="*/ -456 w 3979"/>
                  <a:gd name="connsiteY3" fmla="*/ -2379 h 33657"/>
                  <a:gd name="connsiteX4" fmla="*/ -456 w 3979"/>
                  <a:gd name="connsiteY4" fmla="*/ 21845 h 33657"/>
                  <a:gd name="connsiteX5" fmla="*/ -456 w 3979"/>
                  <a:gd name="connsiteY5" fmla="*/ 31279 h 33657"/>
                  <a:gd name="connsiteX6" fmla="*/ 3524 w 3979"/>
                  <a:gd name="connsiteY6" fmla="*/ 31279 h 33657"/>
                  <a:gd name="connsiteX7" fmla="*/ 3524 w 3979"/>
                  <a:gd name="connsiteY7" fmla="*/ 26233 h 33657"/>
                  <a:gd name="connsiteX8" fmla="*/ -456 w 3979"/>
                  <a:gd name="connsiteY8" fmla="*/ 26233 h 33657"/>
                  <a:gd name="connsiteX9" fmla="*/ -456 w 3979"/>
                  <a:gd name="connsiteY9" fmla="*/ 31279 h 3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79" h="33657">
                    <a:moveTo>
                      <a:pt x="-456" y="21845"/>
                    </a:moveTo>
                    <a:lnTo>
                      <a:pt x="3524" y="21845"/>
                    </a:lnTo>
                    <a:lnTo>
                      <a:pt x="3524" y="-2379"/>
                    </a:lnTo>
                    <a:lnTo>
                      <a:pt x="-456" y="-2379"/>
                    </a:lnTo>
                    <a:lnTo>
                      <a:pt x="-456" y="21845"/>
                    </a:lnTo>
                    <a:close/>
                    <a:moveTo>
                      <a:pt x="-456" y="31279"/>
                    </a:moveTo>
                    <a:lnTo>
                      <a:pt x="3524" y="31279"/>
                    </a:lnTo>
                    <a:lnTo>
                      <a:pt x="3524" y="26233"/>
                    </a:lnTo>
                    <a:lnTo>
                      <a:pt x="-456" y="26233"/>
                    </a:lnTo>
                    <a:lnTo>
                      <a:pt x="-456" y="31279"/>
                    </a:ln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4" name="Freeform: Shape 533">
                <a:extLst>
                  <a:ext uri="{FF2B5EF4-FFF2-40B4-BE49-F238E27FC236}">
                    <a16:creationId xmlns:a16="http://schemas.microsoft.com/office/drawing/2014/main" id="{98F7F2CE-B5C1-171F-647D-A8CBA73B524D}"/>
                  </a:ext>
                </a:extLst>
              </p:cNvPr>
              <p:cNvSpPr/>
              <p:nvPr/>
            </p:nvSpPr>
            <p:spPr>
              <a:xfrm flipV="1">
                <a:off x="2514233" y="1421926"/>
                <a:ext cx="21649" cy="34287"/>
              </a:xfrm>
              <a:custGeom>
                <a:avLst/>
                <a:gdLst>
                  <a:gd name="connsiteX0" fmla="*/ 16192 w 21649"/>
                  <a:gd name="connsiteY0" fmla="*/ 18846 h 34287"/>
                  <a:gd name="connsiteX1" fmla="*/ 16192 w 21649"/>
                  <a:gd name="connsiteY1" fmla="*/ 31954 h 34287"/>
                  <a:gd name="connsiteX2" fmla="*/ 20171 w 21649"/>
                  <a:gd name="connsiteY2" fmla="*/ 31954 h 34287"/>
                  <a:gd name="connsiteX3" fmla="*/ 20171 w 21649"/>
                  <a:gd name="connsiteY3" fmla="*/ -1703 h 34287"/>
                  <a:gd name="connsiteX4" fmla="*/ 16192 w 21649"/>
                  <a:gd name="connsiteY4" fmla="*/ -1703 h 34287"/>
                  <a:gd name="connsiteX5" fmla="*/ 16192 w 21649"/>
                  <a:gd name="connsiteY5" fmla="*/ 1930 h 34287"/>
                  <a:gd name="connsiteX6" fmla="*/ 13022 w 21649"/>
                  <a:gd name="connsiteY6" fmla="*/ -1281 h 34287"/>
                  <a:gd name="connsiteX7" fmla="*/ 8426 w 21649"/>
                  <a:gd name="connsiteY7" fmla="*/ -2333 h 34287"/>
                  <a:gd name="connsiteX8" fmla="*/ 1277 w 21649"/>
                  <a:gd name="connsiteY8" fmla="*/ 1169 h 34287"/>
                  <a:gd name="connsiteX9" fmla="*/ -1478 w 21649"/>
                  <a:gd name="connsiteY9" fmla="*/ 10388 h 34287"/>
                  <a:gd name="connsiteX10" fmla="*/ 1277 w 21649"/>
                  <a:gd name="connsiteY10" fmla="*/ 19600 h 34287"/>
                  <a:gd name="connsiteX11" fmla="*/ 8426 w 21649"/>
                  <a:gd name="connsiteY11" fmla="*/ 23102 h 34287"/>
                  <a:gd name="connsiteX12" fmla="*/ 13022 w 21649"/>
                  <a:gd name="connsiteY12" fmla="*/ 22050 h 34287"/>
                  <a:gd name="connsiteX13" fmla="*/ 16192 w 21649"/>
                  <a:gd name="connsiteY13" fmla="*/ 18846 h 34287"/>
                  <a:gd name="connsiteX14" fmla="*/ 2633 w 21649"/>
                  <a:gd name="connsiteY14" fmla="*/ 10388 h 34287"/>
                  <a:gd name="connsiteX15" fmla="*/ 4440 w 21649"/>
                  <a:gd name="connsiteY15" fmla="*/ 3501 h 34287"/>
                  <a:gd name="connsiteX16" fmla="*/ 9402 w 21649"/>
                  <a:gd name="connsiteY16" fmla="*/ 1003 h 34287"/>
                  <a:gd name="connsiteX17" fmla="*/ 14371 w 21649"/>
                  <a:gd name="connsiteY17" fmla="*/ 3501 h 34287"/>
                  <a:gd name="connsiteX18" fmla="*/ 16192 w 21649"/>
                  <a:gd name="connsiteY18" fmla="*/ 10388 h 34287"/>
                  <a:gd name="connsiteX19" fmla="*/ 14371 w 21649"/>
                  <a:gd name="connsiteY19" fmla="*/ 17274 h 34287"/>
                  <a:gd name="connsiteX20" fmla="*/ 9402 w 21649"/>
                  <a:gd name="connsiteY20" fmla="*/ 19773 h 34287"/>
                  <a:gd name="connsiteX21" fmla="*/ 4440 w 21649"/>
                  <a:gd name="connsiteY21" fmla="*/ 17274 h 34287"/>
                  <a:gd name="connsiteX22" fmla="*/ 2633 w 21649"/>
                  <a:gd name="connsiteY22" fmla="*/ 10388 h 3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649" h="34287">
                    <a:moveTo>
                      <a:pt x="16192" y="18846"/>
                    </a:moveTo>
                    <a:lnTo>
                      <a:pt x="16192" y="31954"/>
                    </a:lnTo>
                    <a:lnTo>
                      <a:pt x="20171" y="31954"/>
                    </a:lnTo>
                    <a:lnTo>
                      <a:pt x="20171" y="-1703"/>
                    </a:lnTo>
                    <a:lnTo>
                      <a:pt x="16192" y="-1703"/>
                    </a:lnTo>
                    <a:lnTo>
                      <a:pt x="16192" y="1930"/>
                    </a:lnTo>
                    <a:cubicBezTo>
                      <a:pt x="15356" y="491"/>
                      <a:pt x="14300" y="-580"/>
                      <a:pt x="13022" y="-1281"/>
                    </a:cubicBezTo>
                    <a:cubicBezTo>
                      <a:pt x="11748" y="-1982"/>
                      <a:pt x="10216" y="-2333"/>
                      <a:pt x="8426" y="-2333"/>
                    </a:cubicBezTo>
                    <a:cubicBezTo>
                      <a:pt x="5501" y="-2333"/>
                      <a:pt x="3118" y="-1166"/>
                      <a:pt x="1277" y="1169"/>
                    </a:cubicBezTo>
                    <a:cubicBezTo>
                      <a:pt x="-560" y="3508"/>
                      <a:pt x="-1478" y="6581"/>
                      <a:pt x="-1478" y="10388"/>
                    </a:cubicBezTo>
                    <a:cubicBezTo>
                      <a:pt x="-1478" y="14195"/>
                      <a:pt x="-560" y="17265"/>
                      <a:pt x="1277" y="19600"/>
                    </a:cubicBezTo>
                    <a:cubicBezTo>
                      <a:pt x="3118" y="21935"/>
                      <a:pt x="5501" y="23102"/>
                      <a:pt x="8426" y="23102"/>
                    </a:cubicBezTo>
                    <a:cubicBezTo>
                      <a:pt x="10216" y="23102"/>
                      <a:pt x="11748" y="22751"/>
                      <a:pt x="13022" y="22050"/>
                    </a:cubicBezTo>
                    <a:cubicBezTo>
                      <a:pt x="14300" y="21353"/>
                      <a:pt x="15356" y="20285"/>
                      <a:pt x="16192" y="18846"/>
                    </a:cubicBezTo>
                    <a:close/>
                    <a:moveTo>
                      <a:pt x="2633" y="10388"/>
                    </a:moveTo>
                    <a:cubicBezTo>
                      <a:pt x="2633" y="7463"/>
                      <a:pt x="3235" y="5167"/>
                      <a:pt x="4440" y="3501"/>
                    </a:cubicBezTo>
                    <a:cubicBezTo>
                      <a:pt x="5644" y="1836"/>
                      <a:pt x="7298" y="1003"/>
                      <a:pt x="9402" y="1003"/>
                    </a:cubicBezTo>
                    <a:cubicBezTo>
                      <a:pt x="11506" y="1003"/>
                      <a:pt x="13162" y="1836"/>
                      <a:pt x="14371" y="3501"/>
                    </a:cubicBezTo>
                    <a:cubicBezTo>
                      <a:pt x="15585" y="5167"/>
                      <a:pt x="16192" y="7463"/>
                      <a:pt x="16192" y="10388"/>
                    </a:cubicBezTo>
                    <a:cubicBezTo>
                      <a:pt x="16192" y="13313"/>
                      <a:pt x="15585" y="15609"/>
                      <a:pt x="14371" y="17274"/>
                    </a:cubicBezTo>
                    <a:cubicBezTo>
                      <a:pt x="13162" y="18940"/>
                      <a:pt x="11506" y="19773"/>
                      <a:pt x="9402" y="19773"/>
                    </a:cubicBezTo>
                    <a:cubicBezTo>
                      <a:pt x="7298" y="19773"/>
                      <a:pt x="5644" y="18940"/>
                      <a:pt x="4440" y="17274"/>
                    </a:cubicBezTo>
                    <a:cubicBezTo>
                      <a:pt x="3235" y="15609"/>
                      <a:pt x="2633" y="13313"/>
                      <a:pt x="2633" y="103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id="{16882C3D-8666-43D3-404C-4DBA427D736A}"/>
                  </a:ext>
                </a:extLst>
              </p:cNvPr>
              <p:cNvSpPr/>
              <p:nvPr/>
            </p:nvSpPr>
            <p:spPr>
              <a:xfrm flipV="1">
                <a:off x="2542565" y="1430778"/>
                <a:ext cx="20465" cy="25435"/>
              </a:xfrm>
              <a:custGeom>
                <a:avLst/>
                <a:gdLst>
                  <a:gd name="connsiteX0" fmla="*/ 11110 w 20465"/>
                  <a:gd name="connsiteY0" fmla="*/ 11112 h 25435"/>
                  <a:gd name="connsiteX1" fmla="*/ 4424 w 20465"/>
                  <a:gd name="connsiteY1" fmla="*/ 10011 h 25435"/>
                  <a:gd name="connsiteX2" fmla="*/ 2562 w 20465"/>
                  <a:gd name="connsiteY2" fmla="*/ 6246 h 25435"/>
                  <a:gd name="connsiteX3" fmla="*/ 3961 w 20465"/>
                  <a:gd name="connsiteY3" fmla="*/ 2882 h 25435"/>
                  <a:gd name="connsiteX4" fmla="*/ 7753 w 20465"/>
                  <a:gd name="connsiteY4" fmla="*/ 1643 h 25435"/>
                  <a:gd name="connsiteX5" fmla="*/ 13069 w 20465"/>
                  <a:gd name="connsiteY5" fmla="*/ 3990 h 25435"/>
                  <a:gd name="connsiteX6" fmla="*/ 15069 w 20465"/>
                  <a:gd name="connsiteY6" fmla="*/ 10226 h 25435"/>
                  <a:gd name="connsiteX7" fmla="*/ 15069 w 20465"/>
                  <a:gd name="connsiteY7" fmla="*/ 11112 h 25435"/>
                  <a:gd name="connsiteX8" fmla="*/ 11110 w 20465"/>
                  <a:gd name="connsiteY8" fmla="*/ 11112 h 25435"/>
                  <a:gd name="connsiteX9" fmla="*/ 19049 w 20465"/>
                  <a:gd name="connsiteY9" fmla="*/ 12759 h 25435"/>
                  <a:gd name="connsiteX10" fmla="*/ 19049 w 20465"/>
                  <a:gd name="connsiteY10" fmla="*/ -1063 h 25435"/>
                  <a:gd name="connsiteX11" fmla="*/ 15069 w 20465"/>
                  <a:gd name="connsiteY11" fmla="*/ -1063 h 25435"/>
                  <a:gd name="connsiteX12" fmla="*/ 15069 w 20465"/>
                  <a:gd name="connsiteY12" fmla="*/ 2612 h 25435"/>
                  <a:gd name="connsiteX13" fmla="*/ 11671 w 20465"/>
                  <a:gd name="connsiteY13" fmla="*/ -641 h 25435"/>
                  <a:gd name="connsiteX14" fmla="*/ 6694 w 20465"/>
                  <a:gd name="connsiteY14" fmla="*/ -1693 h 25435"/>
                  <a:gd name="connsiteX15" fmla="*/ 777 w 20465"/>
                  <a:gd name="connsiteY15" fmla="*/ 398 h 25435"/>
                  <a:gd name="connsiteX16" fmla="*/ -1417 w 20465"/>
                  <a:gd name="connsiteY16" fmla="*/ 5990 h 25435"/>
                  <a:gd name="connsiteX17" fmla="*/ 1317 w 20465"/>
                  <a:gd name="connsiteY17" fmla="*/ 12150 h 25435"/>
                  <a:gd name="connsiteX18" fmla="*/ 9484 w 20465"/>
                  <a:gd name="connsiteY18" fmla="*/ 14226 h 25435"/>
                  <a:gd name="connsiteX19" fmla="*/ 15069 w 20465"/>
                  <a:gd name="connsiteY19" fmla="*/ 14226 h 25435"/>
                  <a:gd name="connsiteX20" fmla="*/ 15069 w 20465"/>
                  <a:gd name="connsiteY20" fmla="*/ 14621 h 25435"/>
                  <a:gd name="connsiteX21" fmla="*/ 13262 w 20465"/>
                  <a:gd name="connsiteY21" fmla="*/ 18870 h 25435"/>
                  <a:gd name="connsiteX22" fmla="*/ 8189 w 20465"/>
                  <a:gd name="connsiteY22" fmla="*/ 20372 h 25435"/>
                  <a:gd name="connsiteX23" fmla="*/ 4140 w 20465"/>
                  <a:gd name="connsiteY23" fmla="*/ 19874 h 25435"/>
                  <a:gd name="connsiteX24" fmla="*/ 362 w 20465"/>
                  <a:gd name="connsiteY24" fmla="*/ 18379 h 25435"/>
                  <a:gd name="connsiteX25" fmla="*/ 362 w 20465"/>
                  <a:gd name="connsiteY25" fmla="*/ 22061 h 25435"/>
                  <a:gd name="connsiteX26" fmla="*/ 4597 w 20465"/>
                  <a:gd name="connsiteY26" fmla="*/ 23320 h 25435"/>
                  <a:gd name="connsiteX27" fmla="*/ 8598 w 20465"/>
                  <a:gd name="connsiteY27" fmla="*/ 23743 h 25435"/>
                  <a:gd name="connsiteX28" fmla="*/ 16453 w 20465"/>
                  <a:gd name="connsiteY28" fmla="*/ 21016 h 25435"/>
                  <a:gd name="connsiteX29" fmla="*/ 19049 w 20465"/>
                  <a:gd name="connsiteY29" fmla="*/ 12759 h 25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0465" h="25435">
                    <a:moveTo>
                      <a:pt x="11110" y="11112"/>
                    </a:moveTo>
                    <a:cubicBezTo>
                      <a:pt x="7894" y="11112"/>
                      <a:pt x="5665" y="10745"/>
                      <a:pt x="4424" y="10011"/>
                    </a:cubicBezTo>
                    <a:cubicBezTo>
                      <a:pt x="3183" y="9277"/>
                      <a:pt x="2562" y="8022"/>
                      <a:pt x="2562" y="6246"/>
                    </a:cubicBezTo>
                    <a:cubicBezTo>
                      <a:pt x="2562" y="4834"/>
                      <a:pt x="3028" y="3713"/>
                      <a:pt x="3961" y="2882"/>
                    </a:cubicBezTo>
                    <a:cubicBezTo>
                      <a:pt x="4893" y="2056"/>
                      <a:pt x="6157" y="1643"/>
                      <a:pt x="7753" y="1643"/>
                    </a:cubicBezTo>
                    <a:cubicBezTo>
                      <a:pt x="9963" y="1643"/>
                      <a:pt x="11735" y="2426"/>
                      <a:pt x="13069" y="3990"/>
                    </a:cubicBezTo>
                    <a:cubicBezTo>
                      <a:pt x="14402" y="5554"/>
                      <a:pt x="15069" y="7632"/>
                      <a:pt x="15069" y="10226"/>
                    </a:cubicBezTo>
                    <a:lnTo>
                      <a:pt x="15069" y="11112"/>
                    </a:lnTo>
                    <a:lnTo>
                      <a:pt x="11110" y="11112"/>
                    </a:lnTo>
                    <a:close/>
                    <a:moveTo>
                      <a:pt x="19049" y="12759"/>
                    </a:moveTo>
                    <a:lnTo>
                      <a:pt x="19049" y="-1063"/>
                    </a:lnTo>
                    <a:lnTo>
                      <a:pt x="15069" y="-1063"/>
                    </a:lnTo>
                    <a:lnTo>
                      <a:pt x="15069" y="2612"/>
                    </a:lnTo>
                    <a:cubicBezTo>
                      <a:pt x="14160" y="1145"/>
                      <a:pt x="13027" y="61"/>
                      <a:pt x="11671" y="-641"/>
                    </a:cubicBezTo>
                    <a:cubicBezTo>
                      <a:pt x="10314" y="-1342"/>
                      <a:pt x="8655" y="-1693"/>
                      <a:pt x="6694" y="-1693"/>
                    </a:cubicBezTo>
                    <a:cubicBezTo>
                      <a:pt x="4217" y="-1693"/>
                      <a:pt x="2244" y="-996"/>
                      <a:pt x="777" y="398"/>
                    </a:cubicBezTo>
                    <a:cubicBezTo>
                      <a:pt x="-686" y="1791"/>
                      <a:pt x="-1417" y="3655"/>
                      <a:pt x="-1417" y="5990"/>
                    </a:cubicBezTo>
                    <a:cubicBezTo>
                      <a:pt x="-1417" y="8712"/>
                      <a:pt x="-506" y="10765"/>
                      <a:pt x="1317" y="12150"/>
                    </a:cubicBezTo>
                    <a:cubicBezTo>
                      <a:pt x="3144" y="13534"/>
                      <a:pt x="5866" y="14226"/>
                      <a:pt x="9484" y="14226"/>
                    </a:cubicBezTo>
                    <a:lnTo>
                      <a:pt x="15069" y="14226"/>
                    </a:lnTo>
                    <a:lnTo>
                      <a:pt x="15069" y="14621"/>
                    </a:lnTo>
                    <a:cubicBezTo>
                      <a:pt x="15069" y="16452"/>
                      <a:pt x="14467" y="17869"/>
                      <a:pt x="13262" y="18870"/>
                    </a:cubicBezTo>
                    <a:cubicBezTo>
                      <a:pt x="12058" y="19871"/>
                      <a:pt x="10367" y="20372"/>
                      <a:pt x="8189" y="20372"/>
                    </a:cubicBezTo>
                    <a:cubicBezTo>
                      <a:pt x="6805" y="20372"/>
                      <a:pt x="5455" y="20206"/>
                      <a:pt x="4140" y="19874"/>
                    </a:cubicBezTo>
                    <a:cubicBezTo>
                      <a:pt x="2830" y="19541"/>
                      <a:pt x="1570" y="19043"/>
                      <a:pt x="362" y="18379"/>
                    </a:cubicBezTo>
                    <a:lnTo>
                      <a:pt x="362" y="22061"/>
                    </a:lnTo>
                    <a:cubicBezTo>
                      <a:pt x="1815" y="22624"/>
                      <a:pt x="3227" y="23044"/>
                      <a:pt x="4597" y="23320"/>
                    </a:cubicBezTo>
                    <a:cubicBezTo>
                      <a:pt x="5968" y="23602"/>
                      <a:pt x="7301" y="23743"/>
                      <a:pt x="8598" y="23743"/>
                    </a:cubicBezTo>
                    <a:cubicBezTo>
                      <a:pt x="12104" y="23743"/>
                      <a:pt x="14723" y="22834"/>
                      <a:pt x="16453" y="21016"/>
                    </a:cubicBezTo>
                    <a:cubicBezTo>
                      <a:pt x="18183" y="19202"/>
                      <a:pt x="19049" y="16450"/>
                      <a:pt x="19049" y="127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id="{6D4E13B4-C4C2-3820-E37F-A8A28FB8D5FE}"/>
                  </a:ext>
                </a:extLst>
              </p:cNvPr>
              <p:cNvSpPr/>
              <p:nvPr/>
            </p:nvSpPr>
            <p:spPr>
              <a:xfrm flipV="1">
                <a:off x="2568241" y="1424480"/>
                <a:ext cx="15115" cy="31103"/>
              </a:xfrm>
              <a:custGeom>
                <a:avLst/>
                <a:gdLst>
                  <a:gd name="connsiteX0" fmla="*/ 6108 w 15115"/>
                  <a:gd name="connsiteY0" fmla="*/ 28910 h 31103"/>
                  <a:gd name="connsiteX1" fmla="*/ 6108 w 15115"/>
                  <a:gd name="connsiteY1" fmla="*/ 22030 h 31103"/>
                  <a:gd name="connsiteX2" fmla="*/ 14302 w 15115"/>
                  <a:gd name="connsiteY2" fmla="*/ 22030 h 31103"/>
                  <a:gd name="connsiteX3" fmla="*/ 14302 w 15115"/>
                  <a:gd name="connsiteY3" fmla="*/ 18936 h 31103"/>
                  <a:gd name="connsiteX4" fmla="*/ 6108 w 15115"/>
                  <a:gd name="connsiteY4" fmla="*/ 18936 h 31103"/>
                  <a:gd name="connsiteX5" fmla="*/ 6108 w 15115"/>
                  <a:gd name="connsiteY5" fmla="*/ 5786 h 31103"/>
                  <a:gd name="connsiteX6" fmla="*/ 6917 w 15115"/>
                  <a:gd name="connsiteY6" fmla="*/ 1980 h 31103"/>
                  <a:gd name="connsiteX7" fmla="*/ 10219 w 15115"/>
                  <a:gd name="connsiteY7" fmla="*/ 1135 h 31103"/>
                  <a:gd name="connsiteX8" fmla="*/ 14302 w 15115"/>
                  <a:gd name="connsiteY8" fmla="*/ 1135 h 31103"/>
                  <a:gd name="connsiteX9" fmla="*/ 14302 w 15115"/>
                  <a:gd name="connsiteY9" fmla="*/ -2194 h 31103"/>
                  <a:gd name="connsiteX10" fmla="*/ 10219 w 15115"/>
                  <a:gd name="connsiteY10" fmla="*/ -2194 h 31103"/>
                  <a:gd name="connsiteX11" fmla="*/ 3858 w 15115"/>
                  <a:gd name="connsiteY11" fmla="*/ -477 h 31103"/>
                  <a:gd name="connsiteX12" fmla="*/ 2107 w 15115"/>
                  <a:gd name="connsiteY12" fmla="*/ 5786 h 31103"/>
                  <a:gd name="connsiteX13" fmla="*/ 2107 w 15115"/>
                  <a:gd name="connsiteY13" fmla="*/ 18936 h 31103"/>
                  <a:gd name="connsiteX14" fmla="*/ -813 w 15115"/>
                  <a:gd name="connsiteY14" fmla="*/ 18936 h 31103"/>
                  <a:gd name="connsiteX15" fmla="*/ -813 w 15115"/>
                  <a:gd name="connsiteY15" fmla="*/ 22030 h 31103"/>
                  <a:gd name="connsiteX16" fmla="*/ 2107 w 15115"/>
                  <a:gd name="connsiteY16" fmla="*/ 22030 h 31103"/>
                  <a:gd name="connsiteX17" fmla="*/ 2107 w 15115"/>
                  <a:gd name="connsiteY17" fmla="*/ 28910 h 31103"/>
                  <a:gd name="connsiteX18" fmla="*/ 6108 w 15115"/>
                  <a:gd name="connsiteY18" fmla="*/ 28910 h 31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5115" h="31103">
                    <a:moveTo>
                      <a:pt x="6108" y="28910"/>
                    </a:moveTo>
                    <a:lnTo>
                      <a:pt x="6108" y="22030"/>
                    </a:lnTo>
                    <a:lnTo>
                      <a:pt x="14302" y="22030"/>
                    </a:lnTo>
                    <a:lnTo>
                      <a:pt x="14302" y="18936"/>
                    </a:lnTo>
                    <a:lnTo>
                      <a:pt x="6108" y="18936"/>
                    </a:lnTo>
                    <a:lnTo>
                      <a:pt x="6108" y="5786"/>
                    </a:lnTo>
                    <a:cubicBezTo>
                      <a:pt x="6108" y="3811"/>
                      <a:pt x="6378" y="2543"/>
                      <a:pt x="6917" y="1980"/>
                    </a:cubicBezTo>
                    <a:cubicBezTo>
                      <a:pt x="7457" y="1417"/>
                      <a:pt x="8558" y="1135"/>
                      <a:pt x="10219" y="1135"/>
                    </a:cubicBezTo>
                    <a:lnTo>
                      <a:pt x="14302" y="1135"/>
                    </a:lnTo>
                    <a:lnTo>
                      <a:pt x="14302" y="-2194"/>
                    </a:lnTo>
                    <a:lnTo>
                      <a:pt x="10219" y="-2194"/>
                    </a:lnTo>
                    <a:cubicBezTo>
                      <a:pt x="7146" y="-2194"/>
                      <a:pt x="5026" y="-1622"/>
                      <a:pt x="3858" y="-477"/>
                    </a:cubicBezTo>
                    <a:cubicBezTo>
                      <a:pt x="2691" y="672"/>
                      <a:pt x="2107" y="2759"/>
                      <a:pt x="2107" y="5786"/>
                    </a:cubicBezTo>
                    <a:lnTo>
                      <a:pt x="2107" y="18936"/>
                    </a:lnTo>
                    <a:lnTo>
                      <a:pt x="-813" y="18936"/>
                    </a:lnTo>
                    <a:lnTo>
                      <a:pt x="-813" y="22030"/>
                    </a:lnTo>
                    <a:lnTo>
                      <a:pt x="2107" y="22030"/>
                    </a:lnTo>
                    <a:lnTo>
                      <a:pt x="2107" y="28910"/>
                    </a:lnTo>
                    <a:lnTo>
                      <a:pt x="6108" y="28910"/>
                    </a:ln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E7E325FA-D779-ACF7-FE75-9D0BEEA991F7}"/>
                  </a:ext>
                </a:extLst>
              </p:cNvPr>
              <p:cNvSpPr/>
              <p:nvPr/>
            </p:nvSpPr>
            <p:spPr>
              <a:xfrm flipV="1">
                <a:off x="2588592" y="1421926"/>
                <a:ext cx="3979" cy="33657"/>
              </a:xfrm>
              <a:custGeom>
                <a:avLst/>
                <a:gdLst>
                  <a:gd name="connsiteX0" fmla="*/ -437 w 3979"/>
                  <a:gd name="connsiteY0" fmla="*/ 21845 h 33657"/>
                  <a:gd name="connsiteX1" fmla="*/ 3543 w 3979"/>
                  <a:gd name="connsiteY1" fmla="*/ 21845 h 33657"/>
                  <a:gd name="connsiteX2" fmla="*/ 3543 w 3979"/>
                  <a:gd name="connsiteY2" fmla="*/ -2379 h 33657"/>
                  <a:gd name="connsiteX3" fmla="*/ -437 w 3979"/>
                  <a:gd name="connsiteY3" fmla="*/ -2379 h 33657"/>
                  <a:gd name="connsiteX4" fmla="*/ -437 w 3979"/>
                  <a:gd name="connsiteY4" fmla="*/ 21845 h 33657"/>
                  <a:gd name="connsiteX5" fmla="*/ -437 w 3979"/>
                  <a:gd name="connsiteY5" fmla="*/ 31279 h 33657"/>
                  <a:gd name="connsiteX6" fmla="*/ 3543 w 3979"/>
                  <a:gd name="connsiteY6" fmla="*/ 31279 h 33657"/>
                  <a:gd name="connsiteX7" fmla="*/ 3543 w 3979"/>
                  <a:gd name="connsiteY7" fmla="*/ 26233 h 33657"/>
                  <a:gd name="connsiteX8" fmla="*/ -437 w 3979"/>
                  <a:gd name="connsiteY8" fmla="*/ 26233 h 33657"/>
                  <a:gd name="connsiteX9" fmla="*/ -437 w 3979"/>
                  <a:gd name="connsiteY9" fmla="*/ 31279 h 3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79" h="33657">
                    <a:moveTo>
                      <a:pt x="-437" y="21845"/>
                    </a:moveTo>
                    <a:lnTo>
                      <a:pt x="3543" y="21845"/>
                    </a:lnTo>
                    <a:lnTo>
                      <a:pt x="3543" y="-2379"/>
                    </a:lnTo>
                    <a:lnTo>
                      <a:pt x="-437" y="-2379"/>
                    </a:lnTo>
                    <a:lnTo>
                      <a:pt x="-437" y="21845"/>
                    </a:lnTo>
                    <a:close/>
                    <a:moveTo>
                      <a:pt x="-437" y="31279"/>
                    </a:moveTo>
                    <a:lnTo>
                      <a:pt x="3543" y="31279"/>
                    </a:lnTo>
                    <a:lnTo>
                      <a:pt x="3543" y="26233"/>
                    </a:lnTo>
                    <a:lnTo>
                      <a:pt x="-437" y="26233"/>
                    </a:lnTo>
                    <a:lnTo>
                      <a:pt x="-437" y="31279"/>
                    </a:ln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id="{9FB31AB5-8374-1EEC-B2AF-31F83EB39FC8}"/>
                  </a:ext>
                </a:extLst>
              </p:cNvPr>
              <p:cNvSpPr/>
              <p:nvPr/>
            </p:nvSpPr>
            <p:spPr>
              <a:xfrm flipV="1">
                <a:off x="2599168" y="1430778"/>
                <a:ext cx="22237" cy="25435"/>
              </a:xfrm>
              <a:custGeom>
                <a:avLst/>
                <a:gdLst>
                  <a:gd name="connsiteX0" fmla="*/ 9614 w 22237"/>
                  <a:gd name="connsiteY0" fmla="*/ 20372 h 25435"/>
                  <a:gd name="connsiteX1" fmla="*/ 4555 w 22237"/>
                  <a:gd name="connsiteY1" fmla="*/ 17873 h 25435"/>
                  <a:gd name="connsiteX2" fmla="*/ 2693 w 22237"/>
                  <a:gd name="connsiteY2" fmla="*/ 11028 h 25435"/>
                  <a:gd name="connsiteX3" fmla="*/ 4541 w 22237"/>
                  <a:gd name="connsiteY3" fmla="*/ 4184 h 25435"/>
                  <a:gd name="connsiteX4" fmla="*/ 9614 w 22237"/>
                  <a:gd name="connsiteY4" fmla="*/ 1685 h 25435"/>
                  <a:gd name="connsiteX5" fmla="*/ 14653 w 22237"/>
                  <a:gd name="connsiteY5" fmla="*/ 4190 h 25435"/>
                  <a:gd name="connsiteX6" fmla="*/ 16514 w 22237"/>
                  <a:gd name="connsiteY6" fmla="*/ 11028 h 25435"/>
                  <a:gd name="connsiteX7" fmla="*/ 14653 w 22237"/>
                  <a:gd name="connsiteY7" fmla="*/ 17853 h 25435"/>
                  <a:gd name="connsiteX8" fmla="*/ 9614 w 22237"/>
                  <a:gd name="connsiteY8" fmla="*/ 20372 h 25435"/>
                  <a:gd name="connsiteX9" fmla="*/ 9614 w 22237"/>
                  <a:gd name="connsiteY9" fmla="*/ 23743 h 25435"/>
                  <a:gd name="connsiteX10" fmla="*/ 17767 w 22237"/>
                  <a:gd name="connsiteY10" fmla="*/ 20365 h 25435"/>
                  <a:gd name="connsiteX11" fmla="*/ 20736 w 22237"/>
                  <a:gd name="connsiteY11" fmla="*/ 11028 h 25435"/>
                  <a:gd name="connsiteX12" fmla="*/ 17767 w 22237"/>
                  <a:gd name="connsiteY12" fmla="*/ 1692 h 25435"/>
                  <a:gd name="connsiteX13" fmla="*/ 9614 w 22237"/>
                  <a:gd name="connsiteY13" fmla="*/ -1693 h 25435"/>
                  <a:gd name="connsiteX14" fmla="*/ 1447 w 22237"/>
                  <a:gd name="connsiteY14" fmla="*/ 1692 h 25435"/>
                  <a:gd name="connsiteX15" fmla="*/ -1501 w 22237"/>
                  <a:gd name="connsiteY15" fmla="*/ 11028 h 25435"/>
                  <a:gd name="connsiteX16" fmla="*/ 1447 w 22237"/>
                  <a:gd name="connsiteY16" fmla="*/ 20365 h 25435"/>
                  <a:gd name="connsiteX17" fmla="*/ 9614 w 22237"/>
                  <a:gd name="connsiteY17" fmla="*/ 23743 h 25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37" h="25435">
                    <a:moveTo>
                      <a:pt x="9614" y="20372"/>
                    </a:moveTo>
                    <a:cubicBezTo>
                      <a:pt x="7482" y="20372"/>
                      <a:pt x="5796" y="19539"/>
                      <a:pt x="4555" y="17873"/>
                    </a:cubicBezTo>
                    <a:cubicBezTo>
                      <a:pt x="3314" y="16208"/>
                      <a:pt x="2693" y="13926"/>
                      <a:pt x="2693" y="11028"/>
                    </a:cubicBezTo>
                    <a:cubicBezTo>
                      <a:pt x="2693" y="8131"/>
                      <a:pt x="3309" y="5849"/>
                      <a:pt x="4541" y="4184"/>
                    </a:cubicBezTo>
                    <a:cubicBezTo>
                      <a:pt x="5778" y="2518"/>
                      <a:pt x="7469" y="1685"/>
                      <a:pt x="9614" y="1685"/>
                    </a:cubicBezTo>
                    <a:cubicBezTo>
                      <a:pt x="11737" y="1685"/>
                      <a:pt x="13416" y="2520"/>
                      <a:pt x="14653" y="4190"/>
                    </a:cubicBezTo>
                    <a:cubicBezTo>
                      <a:pt x="15894" y="5865"/>
                      <a:pt x="16514" y="8145"/>
                      <a:pt x="16514" y="11028"/>
                    </a:cubicBezTo>
                    <a:cubicBezTo>
                      <a:pt x="16514" y="13898"/>
                      <a:pt x="15894" y="16173"/>
                      <a:pt x="14653" y="17853"/>
                    </a:cubicBezTo>
                    <a:cubicBezTo>
                      <a:pt x="13416" y="19532"/>
                      <a:pt x="11737" y="20372"/>
                      <a:pt x="9614" y="20372"/>
                    </a:cubicBezTo>
                    <a:close/>
                    <a:moveTo>
                      <a:pt x="9614" y="23743"/>
                    </a:moveTo>
                    <a:cubicBezTo>
                      <a:pt x="13075" y="23743"/>
                      <a:pt x="15792" y="22617"/>
                      <a:pt x="17767" y="20365"/>
                    </a:cubicBezTo>
                    <a:cubicBezTo>
                      <a:pt x="19747" y="18118"/>
                      <a:pt x="20736" y="15006"/>
                      <a:pt x="20736" y="11028"/>
                    </a:cubicBezTo>
                    <a:cubicBezTo>
                      <a:pt x="20736" y="7065"/>
                      <a:pt x="19747" y="3953"/>
                      <a:pt x="17767" y="1692"/>
                    </a:cubicBezTo>
                    <a:cubicBezTo>
                      <a:pt x="15792" y="-564"/>
                      <a:pt x="13075" y="-1693"/>
                      <a:pt x="9614" y="-1693"/>
                    </a:cubicBezTo>
                    <a:cubicBezTo>
                      <a:pt x="6140" y="-1693"/>
                      <a:pt x="3417" y="-564"/>
                      <a:pt x="1447" y="1692"/>
                    </a:cubicBezTo>
                    <a:cubicBezTo>
                      <a:pt x="-518" y="3953"/>
                      <a:pt x="-1501" y="7065"/>
                      <a:pt x="-1501" y="11028"/>
                    </a:cubicBezTo>
                    <a:cubicBezTo>
                      <a:pt x="-1501" y="15006"/>
                      <a:pt x="-518" y="18118"/>
                      <a:pt x="1447" y="20365"/>
                    </a:cubicBezTo>
                    <a:cubicBezTo>
                      <a:pt x="3417" y="22617"/>
                      <a:pt x="6140" y="23743"/>
                      <a:pt x="9614" y="237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55F43B96-4F57-86E0-0472-E8F863AE6E07}"/>
                  </a:ext>
                </a:extLst>
              </p:cNvPr>
              <p:cNvSpPr/>
              <p:nvPr/>
            </p:nvSpPr>
            <p:spPr>
              <a:xfrm flipV="1">
                <a:off x="2627847" y="1430778"/>
                <a:ext cx="20292" cy="24805"/>
              </a:xfrm>
              <a:custGeom>
                <a:avLst/>
                <a:gdLst>
                  <a:gd name="connsiteX0" fmla="*/ 18710 w 20292"/>
                  <a:gd name="connsiteY0" fmla="*/ 12886 h 24805"/>
                  <a:gd name="connsiteX1" fmla="*/ 18710 w 20292"/>
                  <a:gd name="connsiteY1" fmla="*/ -1738 h 24805"/>
                  <a:gd name="connsiteX2" fmla="*/ 14731 w 20292"/>
                  <a:gd name="connsiteY2" fmla="*/ -1738 h 24805"/>
                  <a:gd name="connsiteX3" fmla="*/ 14731 w 20292"/>
                  <a:gd name="connsiteY3" fmla="*/ 12755 h 24805"/>
                  <a:gd name="connsiteX4" fmla="*/ 13388 w 20292"/>
                  <a:gd name="connsiteY4" fmla="*/ 17897 h 24805"/>
                  <a:gd name="connsiteX5" fmla="*/ 9367 w 20292"/>
                  <a:gd name="connsiteY5" fmla="*/ 19607 h 24805"/>
                  <a:gd name="connsiteX6" fmla="*/ 4280 w 20292"/>
                  <a:gd name="connsiteY6" fmla="*/ 17551 h 24805"/>
                  <a:gd name="connsiteX7" fmla="*/ 2418 w 20292"/>
                  <a:gd name="connsiteY7" fmla="*/ 11952 h 24805"/>
                  <a:gd name="connsiteX8" fmla="*/ 2418 w 20292"/>
                  <a:gd name="connsiteY8" fmla="*/ -1738 h 24805"/>
                  <a:gd name="connsiteX9" fmla="*/ -1582 w 20292"/>
                  <a:gd name="connsiteY9" fmla="*/ -1738 h 24805"/>
                  <a:gd name="connsiteX10" fmla="*/ -1582 w 20292"/>
                  <a:gd name="connsiteY10" fmla="*/ 22486 h 24805"/>
                  <a:gd name="connsiteX11" fmla="*/ 2418 w 20292"/>
                  <a:gd name="connsiteY11" fmla="*/ 22486 h 24805"/>
                  <a:gd name="connsiteX12" fmla="*/ 2418 w 20292"/>
                  <a:gd name="connsiteY12" fmla="*/ 18721 h 24805"/>
                  <a:gd name="connsiteX13" fmla="*/ 5782 w 20292"/>
                  <a:gd name="connsiteY13" fmla="*/ 21987 h 24805"/>
                  <a:gd name="connsiteX14" fmla="*/ 10253 w 20292"/>
                  <a:gd name="connsiteY14" fmla="*/ 23067 h 24805"/>
                  <a:gd name="connsiteX15" fmla="*/ 16565 w 20292"/>
                  <a:gd name="connsiteY15" fmla="*/ 20486 h 24805"/>
                  <a:gd name="connsiteX16" fmla="*/ 18710 w 20292"/>
                  <a:gd name="connsiteY16" fmla="*/ 12886 h 24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292" h="24805">
                    <a:moveTo>
                      <a:pt x="18710" y="12886"/>
                    </a:moveTo>
                    <a:lnTo>
                      <a:pt x="18710" y="-1738"/>
                    </a:lnTo>
                    <a:lnTo>
                      <a:pt x="14731" y="-1738"/>
                    </a:lnTo>
                    <a:lnTo>
                      <a:pt x="14731" y="12755"/>
                    </a:lnTo>
                    <a:cubicBezTo>
                      <a:pt x="14731" y="15048"/>
                      <a:pt x="14283" y="16762"/>
                      <a:pt x="13388" y="17897"/>
                    </a:cubicBezTo>
                    <a:cubicBezTo>
                      <a:pt x="12493" y="19037"/>
                      <a:pt x="11152" y="19607"/>
                      <a:pt x="9367" y="19607"/>
                    </a:cubicBezTo>
                    <a:cubicBezTo>
                      <a:pt x="7217" y="19607"/>
                      <a:pt x="5521" y="18921"/>
                      <a:pt x="4280" y="17551"/>
                    </a:cubicBezTo>
                    <a:cubicBezTo>
                      <a:pt x="3039" y="16185"/>
                      <a:pt x="2418" y="14319"/>
                      <a:pt x="2418" y="11952"/>
                    </a:cubicBezTo>
                    <a:lnTo>
                      <a:pt x="2418" y="-1738"/>
                    </a:lnTo>
                    <a:lnTo>
                      <a:pt x="-1582" y="-1738"/>
                    </a:lnTo>
                    <a:lnTo>
                      <a:pt x="-1582" y="22486"/>
                    </a:lnTo>
                    <a:lnTo>
                      <a:pt x="2418" y="22486"/>
                    </a:lnTo>
                    <a:lnTo>
                      <a:pt x="2418" y="18721"/>
                    </a:lnTo>
                    <a:cubicBezTo>
                      <a:pt x="3373" y="20179"/>
                      <a:pt x="4494" y="21268"/>
                      <a:pt x="5782" y="21987"/>
                    </a:cubicBezTo>
                    <a:cubicBezTo>
                      <a:pt x="7074" y="22707"/>
                      <a:pt x="8564" y="23067"/>
                      <a:pt x="10253" y="23067"/>
                    </a:cubicBezTo>
                    <a:cubicBezTo>
                      <a:pt x="13035" y="23067"/>
                      <a:pt x="15139" y="22207"/>
                      <a:pt x="16565" y="20486"/>
                    </a:cubicBezTo>
                    <a:cubicBezTo>
                      <a:pt x="17995" y="18765"/>
                      <a:pt x="18710" y="16231"/>
                      <a:pt x="18710" y="128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16CAD862-8F4B-49DF-ED30-E43D5517FF18}"/>
                  </a:ext>
                </a:extLst>
              </p:cNvPr>
              <p:cNvSpPr/>
              <p:nvPr/>
            </p:nvSpPr>
            <p:spPr>
              <a:xfrm flipV="1">
                <a:off x="2651899" y="1455583"/>
                <a:ext cx="4429" cy="4429"/>
              </a:xfrm>
              <a:custGeom>
                <a:avLst/>
                <a:gdLst/>
                <a:ahLst/>
                <a:cxnLst/>
                <a:rect l="l" t="t" r="r" b="b"/>
                <a:pathLst>
                  <a:path w="4429" h="4429"/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77BF9903-30A9-3675-8EDB-E7A5A1B49680}"/>
                  </a:ext>
                </a:extLst>
              </p:cNvPr>
              <p:cNvSpPr/>
              <p:nvPr/>
            </p:nvSpPr>
            <p:spPr>
              <a:xfrm flipV="1">
                <a:off x="2670326" y="1423289"/>
                <a:ext cx="20091" cy="32293"/>
              </a:xfrm>
              <a:custGeom>
                <a:avLst/>
                <a:gdLst>
                  <a:gd name="connsiteX0" fmla="*/ -1605 w 20091"/>
                  <a:gd name="connsiteY0" fmla="*/ 30014 h 32293"/>
                  <a:gd name="connsiteX1" fmla="*/ 2762 w 20091"/>
                  <a:gd name="connsiteY1" fmla="*/ 30014 h 32293"/>
                  <a:gd name="connsiteX2" fmla="*/ 2762 w 20091"/>
                  <a:gd name="connsiteY2" fmla="*/ 1395 h 32293"/>
                  <a:gd name="connsiteX3" fmla="*/ 18487 w 20091"/>
                  <a:gd name="connsiteY3" fmla="*/ 1395 h 32293"/>
                  <a:gd name="connsiteX4" fmla="*/ 18487 w 20091"/>
                  <a:gd name="connsiteY4" fmla="*/ -2280 h 32293"/>
                  <a:gd name="connsiteX5" fmla="*/ -1605 w 20091"/>
                  <a:gd name="connsiteY5" fmla="*/ -2280 h 32293"/>
                  <a:gd name="connsiteX6" fmla="*/ -1605 w 20091"/>
                  <a:gd name="connsiteY6" fmla="*/ 30014 h 32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91" h="32293">
                    <a:moveTo>
                      <a:pt x="-1605" y="30014"/>
                    </a:moveTo>
                    <a:lnTo>
                      <a:pt x="2762" y="30014"/>
                    </a:lnTo>
                    <a:lnTo>
                      <a:pt x="2762" y="1395"/>
                    </a:lnTo>
                    <a:lnTo>
                      <a:pt x="18487" y="1395"/>
                    </a:lnTo>
                    <a:lnTo>
                      <a:pt x="18487" y="-2280"/>
                    </a:lnTo>
                    <a:lnTo>
                      <a:pt x="-1605" y="-2280"/>
                    </a:lnTo>
                    <a:lnTo>
                      <a:pt x="-1605" y="30014"/>
                    </a:ln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12FE0CE9-067D-7402-0D3F-467D09EA08E2}"/>
                  </a:ext>
                </a:extLst>
              </p:cNvPr>
              <p:cNvSpPr/>
              <p:nvPr/>
            </p:nvSpPr>
            <p:spPr>
              <a:xfrm flipV="1">
                <a:off x="2692325" y="1430778"/>
                <a:ext cx="22237" cy="25435"/>
              </a:xfrm>
              <a:custGeom>
                <a:avLst/>
                <a:gdLst>
                  <a:gd name="connsiteX0" fmla="*/ 9635 w 22237"/>
                  <a:gd name="connsiteY0" fmla="*/ 20372 h 25435"/>
                  <a:gd name="connsiteX1" fmla="*/ 4576 w 22237"/>
                  <a:gd name="connsiteY1" fmla="*/ 17873 h 25435"/>
                  <a:gd name="connsiteX2" fmla="*/ 2714 w 22237"/>
                  <a:gd name="connsiteY2" fmla="*/ 11028 h 25435"/>
                  <a:gd name="connsiteX3" fmla="*/ 4562 w 22237"/>
                  <a:gd name="connsiteY3" fmla="*/ 4184 h 25435"/>
                  <a:gd name="connsiteX4" fmla="*/ 9635 w 22237"/>
                  <a:gd name="connsiteY4" fmla="*/ 1685 h 25435"/>
                  <a:gd name="connsiteX5" fmla="*/ 14674 w 22237"/>
                  <a:gd name="connsiteY5" fmla="*/ 4190 h 25435"/>
                  <a:gd name="connsiteX6" fmla="*/ 16535 w 22237"/>
                  <a:gd name="connsiteY6" fmla="*/ 11028 h 25435"/>
                  <a:gd name="connsiteX7" fmla="*/ 14674 w 22237"/>
                  <a:gd name="connsiteY7" fmla="*/ 17853 h 25435"/>
                  <a:gd name="connsiteX8" fmla="*/ 9635 w 22237"/>
                  <a:gd name="connsiteY8" fmla="*/ 20372 h 25435"/>
                  <a:gd name="connsiteX9" fmla="*/ 9635 w 22237"/>
                  <a:gd name="connsiteY9" fmla="*/ 23743 h 25435"/>
                  <a:gd name="connsiteX10" fmla="*/ 17788 w 22237"/>
                  <a:gd name="connsiteY10" fmla="*/ 20365 h 25435"/>
                  <a:gd name="connsiteX11" fmla="*/ 20757 w 22237"/>
                  <a:gd name="connsiteY11" fmla="*/ 11028 h 25435"/>
                  <a:gd name="connsiteX12" fmla="*/ 17788 w 22237"/>
                  <a:gd name="connsiteY12" fmla="*/ 1692 h 25435"/>
                  <a:gd name="connsiteX13" fmla="*/ 9635 w 22237"/>
                  <a:gd name="connsiteY13" fmla="*/ -1693 h 25435"/>
                  <a:gd name="connsiteX14" fmla="*/ 1468 w 22237"/>
                  <a:gd name="connsiteY14" fmla="*/ 1692 h 25435"/>
                  <a:gd name="connsiteX15" fmla="*/ -1480 w 22237"/>
                  <a:gd name="connsiteY15" fmla="*/ 11028 h 25435"/>
                  <a:gd name="connsiteX16" fmla="*/ 1468 w 22237"/>
                  <a:gd name="connsiteY16" fmla="*/ 20365 h 25435"/>
                  <a:gd name="connsiteX17" fmla="*/ 9635 w 22237"/>
                  <a:gd name="connsiteY17" fmla="*/ 23743 h 25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37" h="25435">
                    <a:moveTo>
                      <a:pt x="9635" y="20372"/>
                    </a:moveTo>
                    <a:cubicBezTo>
                      <a:pt x="7503" y="20372"/>
                      <a:pt x="5817" y="19539"/>
                      <a:pt x="4576" y="17873"/>
                    </a:cubicBezTo>
                    <a:cubicBezTo>
                      <a:pt x="3335" y="16208"/>
                      <a:pt x="2714" y="13926"/>
                      <a:pt x="2714" y="11028"/>
                    </a:cubicBezTo>
                    <a:cubicBezTo>
                      <a:pt x="2714" y="8131"/>
                      <a:pt x="3330" y="5849"/>
                      <a:pt x="4562" y="4184"/>
                    </a:cubicBezTo>
                    <a:cubicBezTo>
                      <a:pt x="5799" y="2518"/>
                      <a:pt x="7490" y="1685"/>
                      <a:pt x="9635" y="1685"/>
                    </a:cubicBezTo>
                    <a:cubicBezTo>
                      <a:pt x="11758" y="1685"/>
                      <a:pt x="13437" y="2520"/>
                      <a:pt x="14674" y="4190"/>
                    </a:cubicBezTo>
                    <a:cubicBezTo>
                      <a:pt x="15915" y="5865"/>
                      <a:pt x="16535" y="8145"/>
                      <a:pt x="16535" y="11028"/>
                    </a:cubicBezTo>
                    <a:cubicBezTo>
                      <a:pt x="16535" y="13898"/>
                      <a:pt x="15915" y="16173"/>
                      <a:pt x="14674" y="17853"/>
                    </a:cubicBezTo>
                    <a:cubicBezTo>
                      <a:pt x="13437" y="19532"/>
                      <a:pt x="11758" y="20372"/>
                      <a:pt x="9635" y="20372"/>
                    </a:cubicBezTo>
                    <a:close/>
                    <a:moveTo>
                      <a:pt x="9635" y="23743"/>
                    </a:moveTo>
                    <a:cubicBezTo>
                      <a:pt x="13096" y="23743"/>
                      <a:pt x="15813" y="22617"/>
                      <a:pt x="17788" y="20365"/>
                    </a:cubicBezTo>
                    <a:cubicBezTo>
                      <a:pt x="19768" y="18118"/>
                      <a:pt x="20757" y="15006"/>
                      <a:pt x="20757" y="11028"/>
                    </a:cubicBezTo>
                    <a:cubicBezTo>
                      <a:pt x="20757" y="7065"/>
                      <a:pt x="19768" y="3953"/>
                      <a:pt x="17788" y="1692"/>
                    </a:cubicBezTo>
                    <a:cubicBezTo>
                      <a:pt x="15813" y="-564"/>
                      <a:pt x="13096" y="-1693"/>
                      <a:pt x="9635" y="-1693"/>
                    </a:cubicBezTo>
                    <a:cubicBezTo>
                      <a:pt x="6161" y="-1693"/>
                      <a:pt x="3438" y="-564"/>
                      <a:pt x="1468" y="1692"/>
                    </a:cubicBezTo>
                    <a:cubicBezTo>
                      <a:pt x="-497" y="3953"/>
                      <a:pt x="-1480" y="7065"/>
                      <a:pt x="-1480" y="11028"/>
                    </a:cubicBezTo>
                    <a:cubicBezTo>
                      <a:pt x="-1480" y="15006"/>
                      <a:pt x="-497" y="18118"/>
                      <a:pt x="1468" y="20365"/>
                    </a:cubicBezTo>
                    <a:cubicBezTo>
                      <a:pt x="3438" y="22617"/>
                      <a:pt x="6161" y="23743"/>
                      <a:pt x="9635" y="237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BDD9B3CE-91EB-35D8-61A4-9E10769AF2D6}"/>
                  </a:ext>
                </a:extLst>
              </p:cNvPr>
              <p:cNvSpPr/>
              <p:nvPr/>
            </p:nvSpPr>
            <p:spPr>
              <a:xfrm flipV="1">
                <a:off x="2719384" y="1430778"/>
                <a:ext cx="18513" cy="25435"/>
              </a:xfrm>
              <a:custGeom>
                <a:avLst/>
                <a:gdLst>
                  <a:gd name="connsiteX0" fmla="*/ 16013 w 18513"/>
                  <a:gd name="connsiteY0" fmla="*/ 22448 h 25435"/>
                  <a:gd name="connsiteX1" fmla="*/ 16013 w 18513"/>
                  <a:gd name="connsiteY1" fmla="*/ 18683 h 25435"/>
                  <a:gd name="connsiteX2" fmla="*/ 12511 w 18513"/>
                  <a:gd name="connsiteY2" fmla="*/ 19977 h 25435"/>
                  <a:gd name="connsiteX3" fmla="*/ 8746 w 18513"/>
                  <a:gd name="connsiteY3" fmla="*/ 20413 h 25435"/>
                  <a:gd name="connsiteX4" fmla="*/ 4303 w 18513"/>
                  <a:gd name="connsiteY4" fmla="*/ 19507 h 25435"/>
                  <a:gd name="connsiteX5" fmla="*/ 2822 w 18513"/>
                  <a:gd name="connsiteY5" fmla="*/ 16780 h 25435"/>
                  <a:gd name="connsiteX6" fmla="*/ 3881 w 18513"/>
                  <a:gd name="connsiteY6" fmla="*/ 14607 h 25435"/>
                  <a:gd name="connsiteX7" fmla="*/ 8144 w 18513"/>
                  <a:gd name="connsiteY7" fmla="*/ 13105 h 25435"/>
                  <a:gd name="connsiteX8" fmla="*/ 9507 w 18513"/>
                  <a:gd name="connsiteY8" fmla="*/ 12800 h 25435"/>
                  <a:gd name="connsiteX9" fmla="*/ 15529 w 18513"/>
                  <a:gd name="connsiteY9" fmla="*/ 10239 h 25435"/>
                  <a:gd name="connsiteX10" fmla="*/ 17314 w 18513"/>
                  <a:gd name="connsiteY10" fmla="*/ 5623 h 25435"/>
                  <a:gd name="connsiteX11" fmla="*/ 14643 w 18513"/>
                  <a:gd name="connsiteY11" fmla="*/ 273 h 25435"/>
                  <a:gd name="connsiteX12" fmla="*/ 7300 w 18513"/>
                  <a:gd name="connsiteY12" fmla="*/ -1693 h 25435"/>
                  <a:gd name="connsiteX13" fmla="*/ 3244 w 18513"/>
                  <a:gd name="connsiteY13" fmla="*/ -1312 h 25435"/>
                  <a:gd name="connsiteX14" fmla="*/ -1199 w 18513"/>
                  <a:gd name="connsiteY14" fmla="*/ -177 h 25435"/>
                  <a:gd name="connsiteX15" fmla="*/ -1199 w 18513"/>
                  <a:gd name="connsiteY15" fmla="*/ 3934 h 25435"/>
                  <a:gd name="connsiteX16" fmla="*/ 3147 w 18513"/>
                  <a:gd name="connsiteY16" fmla="*/ 2211 h 25435"/>
                  <a:gd name="connsiteX17" fmla="*/ 7390 w 18513"/>
                  <a:gd name="connsiteY17" fmla="*/ 1643 h 25435"/>
                  <a:gd name="connsiteX18" fmla="*/ 11708 w 18513"/>
                  <a:gd name="connsiteY18" fmla="*/ 2605 h 25435"/>
                  <a:gd name="connsiteX19" fmla="*/ 13224 w 18513"/>
                  <a:gd name="connsiteY19" fmla="*/ 5319 h 25435"/>
                  <a:gd name="connsiteX20" fmla="*/ 12131 w 18513"/>
                  <a:gd name="connsiteY20" fmla="*/ 7803 h 25435"/>
                  <a:gd name="connsiteX21" fmla="*/ 7341 w 18513"/>
                  <a:gd name="connsiteY21" fmla="*/ 9471 h 25435"/>
                  <a:gd name="connsiteX22" fmla="*/ 5957 w 18513"/>
                  <a:gd name="connsiteY22" fmla="*/ 9797 h 25435"/>
                  <a:gd name="connsiteX23" fmla="*/ 614 w 18513"/>
                  <a:gd name="connsiteY23" fmla="*/ 12184 h 25435"/>
                  <a:gd name="connsiteX24" fmla="*/ -1026 w 18513"/>
                  <a:gd name="connsiteY24" fmla="*/ 16607 h 25435"/>
                  <a:gd name="connsiteX25" fmla="*/ 1396 w 18513"/>
                  <a:gd name="connsiteY25" fmla="*/ 21881 h 25435"/>
                  <a:gd name="connsiteX26" fmla="*/ 8276 w 18513"/>
                  <a:gd name="connsiteY26" fmla="*/ 23743 h 25435"/>
                  <a:gd name="connsiteX27" fmla="*/ 12421 w 18513"/>
                  <a:gd name="connsiteY27" fmla="*/ 23417 h 25435"/>
                  <a:gd name="connsiteX28" fmla="*/ 16013 w 18513"/>
                  <a:gd name="connsiteY28" fmla="*/ 22448 h 25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513" h="25435">
                    <a:moveTo>
                      <a:pt x="16013" y="22448"/>
                    </a:moveTo>
                    <a:lnTo>
                      <a:pt x="16013" y="18683"/>
                    </a:lnTo>
                    <a:cubicBezTo>
                      <a:pt x="14892" y="19260"/>
                      <a:pt x="13725" y="19691"/>
                      <a:pt x="12511" y="19977"/>
                    </a:cubicBezTo>
                    <a:cubicBezTo>
                      <a:pt x="11302" y="20268"/>
                      <a:pt x="10047" y="20413"/>
                      <a:pt x="8746" y="20413"/>
                    </a:cubicBezTo>
                    <a:cubicBezTo>
                      <a:pt x="6771" y="20413"/>
                      <a:pt x="5290" y="20111"/>
                      <a:pt x="4303" y="19507"/>
                    </a:cubicBezTo>
                    <a:cubicBezTo>
                      <a:pt x="3315" y="18902"/>
                      <a:pt x="2822" y="17993"/>
                      <a:pt x="2822" y="16780"/>
                    </a:cubicBezTo>
                    <a:cubicBezTo>
                      <a:pt x="2822" y="15857"/>
                      <a:pt x="3175" y="15133"/>
                      <a:pt x="3881" y="14607"/>
                    </a:cubicBezTo>
                    <a:cubicBezTo>
                      <a:pt x="4587" y="14081"/>
                      <a:pt x="6008" y="13580"/>
                      <a:pt x="8144" y="13105"/>
                    </a:cubicBezTo>
                    <a:lnTo>
                      <a:pt x="9507" y="12800"/>
                    </a:lnTo>
                    <a:cubicBezTo>
                      <a:pt x="12331" y="12196"/>
                      <a:pt x="14338" y="11342"/>
                      <a:pt x="15529" y="10239"/>
                    </a:cubicBezTo>
                    <a:cubicBezTo>
                      <a:pt x="16719" y="9137"/>
                      <a:pt x="17314" y="7598"/>
                      <a:pt x="17314" y="5623"/>
                    </a:cubicBezTo>
                    <a:cubicBezTo>
                      <a:pt x="17314" y="3371"/>
                      <a:pt x="16424" y="1588"/>
                      <a:pt x="14643" y="273"/>
                    </a:cubicBezTo>
                    <a:cubicBezTo>
                      <a:pt x="12862" y="-1037"/>
                      <a:pt x="10414" y="-1693"/>
                      <a:pt x="7300" y="-1693"/>
                    </a:cubicBezTo>
                    <a:cubicBezTo>
                      <a:pt x="6003" y="-1693"/>
                      <a:pt x="4651" y="-1566"/>
                      <a:pt x="3244" y="-1312"/>
                    </a:cubicBezTo>
                    <a:cubicBezTo>
                      <a:pt x="1837" y="-1058"/>
                      <a:pt x="355" y="-680"/>
                      <a:pt x="-1199" y="-177"/>
                    </a:cubicBezTo>
                    <a:lnTo>
                      <a:pt x="-1199" y="3934"/>
                    </a:lnTo>
                    <a:cubicBezTo>
                      <a:pt x="272" y="3168"/>
                      <a:pt x="1721" y="2594"/>
                      <a:pt x="3147" y="2211"/>
                    </a:cubicBezTo>
                    <a:cubicBezTo>
                      <a:pt x="4573" y="1833"/>
                      <a:pt x="5987" y="1643"/>
                      <a:pt x="7390" y="1643"/>
                    </a:cubicBezTo>
                    <a:cubicBezTo>
                      <a:pt x="9263" y="1643"/>
                      <a:pt x="10703" y="1964"/>
                      <a:pt x="11708" y="2605"/>
                    </a:cubicBezTo>
                    <a:cubicBezTo>
                      <a:pt x="12719" y="3247"/>
                      <a:pt x="13224" y="4151"/>
                      <a:pt x="13224" y="5319"/>
                    </a:cubicBezTo>
                    <a:cubicBezTo>
                      <a:pt x="13224" y="6398"/>
                      <a:pt x="12860" y="7227"/>
                      <a:pt x="12131" y="7803"/>
                    </a:cubicBezTo>
                    <a:cubicBezTo>
                      <a:pt x="11406" y="8380"/>
                      <a:pt x="9810" y="8936"/>
                      <a:pt x="7341" y="9471"/>
                    </a:cubicBezTo>
                    <a:lnTo>
                      <a:pt x="5957" y="9797"/>
                    </a:lnTo>
                    <a:cubicBezTo>
                      <a:pt x="3493" y="10313"/>
                      <a:pt x="1712" y="11109"/>
                      <a:pt x="614" y="12184"/>
                    </a:cubicBezTo>
                    <a:cubicBezTo>
                      <a:pt x="-480" y="13259"/>
                      <a:pt x="-1026" y="14734"/>
                      <a:pt x="-1026" y="16607"/>
                    </a:cubicBezTo>
                    <a:cubicBezTo>
                      <a:pt x="-1026" y="18886"/>
                      <a:pt x="-219" y="20644"/>
                      <a:pt x="1396" y="21881"/>
                    </a:cubicBezTo>
                    <a:cubicBezTo>
                      <a:pt x="3011" y="23122"/>
                      <a:pt x="5304" y="23743"/>
                      <a:pt x="8276" y="23743"/>
                    </a:cubicBezTo>
                    <a:cubicBezTo>
                      <a:pt x="9743" y="23743"/>
                      <a:pt x="11125" y="23634"/>
                      <a:pt x="12421" y="23417"/>
                    </a:cubicBezTo>
                    <a:cubicBezTo>
                      <a:pt x="13722" y="23205"/>
                      <a:pt x="14920" y="22882"/>
                      <a:pt x="16013" y="2244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DB47D329-A5A2-8A36-F095-2083FD53CDFC}"/>
                  </a:ext>
                </a:extLst>
              </p:cNvPr>
              <p:cNvSpPr/>
              <p:nvPr/>
            </p:nvSpPr>
            <p:spPr>
              <a:xfrm flipV="1">
                <a:off x="2742462" y="1430778"/>
                <a:ext cx="18513" cy="25435"/>
              </a:xfrm>
              <a:custGeom>
                <a:avLst/>
                <a:gdLst>
                  <a:gd name="connsiteX0" fmla="*/ 16019 w 18513"/>
                  <a:gd name="connsiteY0" fmla="*/ 22448 h 25435"/>
                  <a:gd name="connsiteX1" fmla="*/ 16019 w 18513"/>
                  <a:gd name="connsiteY1" fmla="*/ 18683 h 25435"/>
                  <a:gd name="connsiteX2" fmla="*/ 12516 w 18513"/>
                  <a:gd name="connsiteY2" fmla="*/ 19977 h 25435"/>
                  <a:gd name="connsiteX3" fmla="*/ 8751 w 18513"/>
                  <a:gd name="connsiteY3" fmla="*/ 20413 h 25435"/>
                  <a:gd name="connsiteX4" fmla="*/ 4308 w 18513"/>
                  <a:gd name="connsiteY4" fmla="*/ 19507 h 25435"/>
                  <a:gd name="connsiteX5" fmla="*/ 2827 w 18513"/>
                  <a:gd name="connsiteY5" fmla="*/ 16780 h 25435"/>
                  <a:gd name="connsiteX6" fmla="*/ 3886 w 18513"/>
                  <a:gd name="connsiteY6" fmla="*/ 14607 h 25435"/>
                  <a:gd name="connsiteX7" fmla="*/ 8149 w 18513"/>
                  <a:gd name="connsiteY7" fmla="*/ 13105 h 25435"/>
                  <a:gd name="connsiteX8" fmla="*/ 9513 w 18513"/>
                  <a:gd name="connsiteY8" fmla="*/ 12800 h 25435"/>
                  <a:gd name="connsiteX9" fmla="*/ 15534 w 18513"/>
                  <a:gd name="connsiteY9" fmla="*/ 10239 h 25435"/>
                  <a:gd name="connsiteX10" fmla="*/ 17320 w 18513"/>
                  <a:gd name="connsiteY10" fmla="*/ 5623 h 25435"/>
                  <a:gd name="connsiteX11" fmla="*/ 14648 w 18513"/>
                  <a:gd name="connsiteY11" fmla="*/ 273 h 25435"/>
                  <a:gd name="connsiteX12" fmla="*/ 7305 w 18513"/>
                  <a:gd name="connsiteY12" fmla="*/ -1693 h 25435"/>
                  <a:gd name="connsiteX13" fmla="*/ 3249 w 18513"/>
                  <a:gd name="connsiteY13" fmla="*/ -1312 h 25435"/>
                  <a:gd name="connsiteX14" fmla="*/ -1194 w 18513"/>
                  <a:gd name="connsiteY14" fmla="*/ -177 h 25435"/>
                  <a:gd name="connsiteX15" fmla="*/ -1194 w 18513"/>
                  <a:gd name="connsiteY15" fmla="*/ 3934 h 25435"/>
                  <a:gd name="connsiteX16" fmla="*/ 3152 w 18513"/>
                  <a:gd name="connsiteY16" fmla="*/ 2211 h 25435"/>
                  <a:gd name="connsiteX17" fmla="*/ 7395 w 18513"/>
                  <a:gd name="connsiteY17" fmla="*/ 1643 h 25435"/>
                  <a:gd name="connsiteX18" fmla="*/ 11714 w 18513"/>
                  <a:gd name="connsiteY18" fmla="*/ 2605 h 25435"/>
                  <a:gd name="connsiteX19" fmla="*/ 13229 w 18513"/>
                  <a:gd name="connsiteY19" fmla="*/ 5319 h 25435"/>
                  <a:gd name="connsiteX20" fmla="*/ 12136 w 18513"/>
                  <a:gd name="connsiteY20" fmla="*/ 7803 h 25435"/>
                  <a:gd name="connsiteX21" fmla="*/ 7346 w 18513"/>
                  <a:gd name="connsiteY21" fmla="*/ 9471 h 25435"/>
                  <a:gd name="connsiteX22" fmla="*/ 5962 w 18513"/>
                  <a:gd name="connsiteY22" fmla="*/ 9797 h 25435"/>
                  <a:gd name="connsiteX23" fmla="*/ 619 w 18513"/>
                  <a:gd name="connsiteY23" fmla="*/ 12184 h 25435"/>
                  <a:gd name="connsiteX24" fmla="*/ -1021 w 18513"/>
                  <a:gd name="connsiteY24" fmla="*/ 16607 h 25435"/>
                  <a:gd name="connsiteX25" fmla="*/ 1401 w 18513"/>
                  <a:gd name="connsiteY25" fmla="*/ 21881 h 25435"/>
                  <a:gd name="connsiteX26" fmla="*/ 8281 w 18513"/>
                  <a:gd name="connsiteY26" fmla="*/ 23743 h 25435"/>
                  <a:gd name="connsiteX27" fmla="*/ 12426 w 18513"/>
                  <a:gd name="connsiteY27" fmla="*/ 23417 h 25435"/>
                  <a:gd name="connsiteX28" fmla="*/ 16019 w 18513"/>
                  <a:gd name="connsiteY28" fmla="*/ 22448 h 25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513" h="25435">
                    <a:moveTo>
                      <a:pt x="16019" y="22448"/>
                    </a:moveTo>
                    <a:lnTo>
                      <a:pt x="16019" y="18683"/>
                    </a:lnTo>
                    <a:cubicBezTo>
                      <a:pt x="14897" y="19260"/>
                      <a:pt x="13730" y="19691"/>
                      <a:pt x="12516" y="19977"/>
                    </a:cubicBezTo>
                    <a:cubicBezTo>
                      <a:pt x="11308" y="20268"/>
                      <a:pt x="10053" y="20413"/>
                      <a:pt x="8751" y="20413"/>
                    </a:cubicBezTo>
                    <a:cubicBezTo>
                      <a:pt x="6777" y="20413"/>
                      <a:pt x="5295" y="20111"/>
                      <a:pt x="4308" y="19507"/>
                    </a:cubicBezTo>
                    <a:cubicBezTo>
                      <a:pt x="3321" y="18902"/>
                      <a:pt x="2827" y="17993"/>
                      <a:pt x="2827" y="16780"/>
                    </a:cubicBezTo>
                    <a:cubicBezTo>
                      <a:pt x="2827" y="15857"/>
                      <a:pt x="3180" y="15133"/>
                      <a:pt x="3886" y="14607"/>
                    </a:cubicBezTo>
                    <a:cubicBezTo>
                      <a:pt x="4592" y="14081"/>
                      <a:pt x="6013" y="13580"/>
                      <a:pt x="8149" y="13105"/>
                    </a:cubicBezTo>
                    <a:lnTo>
                      <a:pt x="9513" y="12800"/>
                    </a:lnTo>
                    <a:cubicBezTo>
                      <a:pt x="12336" y="12196"/>
                      <a:pt x="14344" y="11342"/>
                      <a:pt x="15534" y="10239"/>
                    </a:cubicBezTo>
                    <a:cubicBezTo>
                      <a:pt x="16724" y="9137"/>
                      <a:pt x="17320" y="7598"/>
                      <a:pt x="17320" y="5623"/>
                    </a:cubicBezTo>
                    <a:cubicBezTo>
                      <a:pt x="17320" y="3371"/>
                      <a:pt x="16429" y="1588"/>
                      <a:pt x="14648" y="273"/>
                    </a:cubicBezTo>
                    <a:cubicBezTo>
                      <a:pt x="12867" y="-1037"/>
                      <a:pt x="10419" y="-1693"/>
                      <a:pt x="7305" y="-1693"/>
                    </a:cubicBezTo>
                    <a:cubicBezTo>
                      <a:pt x="6008" y="-1693"/>
                      <a:pt x="4656" y="-1566"/>
                      <a:pt x="3249" y="-1312"/>
                    </a:cubicBezTo>
                    <a:cubicBezTo>
                      <a:pt x="1842" y="-1058"/>
                      <a:pt x="361" y="-680"/>
                      <a:pt x="-1194" y="-177"/>
                    </a:cubicBezTo>
                    <a:lnTo>
                      <a:pt x="-1194" y="3934"/>
                    </a:lnTo>
                    <a:cubicBezTo>
                      <a:pt x="278" y="3168"/>
                      <a:pt x="1726" y="2594"/>
                      <a:pt x="3152" y="2211"/>
                    </a:cubicBezTo>
                    <a:cubicBezTo>
                      <a:pt x="4578" y="1833"/>
                      <a:pt x="5992" y="1643"/>
                      <a:pt x="7395" y="1643"/>
                    </a:cubicBezTo>
                    <a:cubicBezTo>
                      <a:pt x="9268" y="1643"/>
                      <a:pt x="10708" y="1964"/>
                      <a:pt x="11714" y="2605"/>
                    </a:cubicBezTo>
                    <a:cubicBezTo>
                      <a:pt x="12724" y="3247"/>
                      <a:pt x="13229" y="4151"/>
                      <a:pt x="13229" y="5319"/>
                    </a:cubicBezTo>
                    <a:cubicBezTo>
                      <a:pt x="13229" y="6398"/>
                      <a:pt x="12865" y="7227"/>
                      <a:pt x="12136" y="7803"/>
                    </a:cubicBezTo>
                    <a:cubicBezTo>
                      <a:pt x="11411" y="8380"/>
                      <a:pt x="9815" y="8936"/>
                      <a:pt x="7346" y="9471"/>
                    </a:cubicBezTo>
                    <a:lnTo>
                      <a:pt x="5962" y="9797"/>
                    </a:lnTo>
                    <a:cubicBezTo>
                      <a:pt x="3498" y="10313"/>
                      <a:pt x="1717" y="11109"/>
                      <a:pt x="619" y="12184"/>
                    </a:cubicBezTo>
                    <a:cubicBezTo>
                      <a:pt x="-474" y="13259"/>
                      <a:pt x="-1021" y="14734"/>
                      <a:pt x="-1021" y="16607"/>
                    </a:cubicBezTo>
                    <a:cubicBezTo>
                      <a:pt x="-1021" y="18886"/>
                      <a:pt x="-214" y="20644"/>
                      <a:pt x="1401" y="21881"/>
                    </a:cubicBezTo>
                    <a:cubicBezTo>
                      <a:pt x="3016" y="23122"/>
                      <a:pt x="5309" y="23743"/>
                      <a:pt x="8281" y="23743"/>
                    </a:cubicBezTo>
                    <a:cubicBezTo>
                      <a:pt x="9748" y="23743"/>
                      <a:pt x="11130" y="23634"/>
                      <a:pt x="12426" y="23417"/>
                    </a:cubicBezTo>
                    <a:cubicBezTo>
                      <a:pt x="13728" y="23205"/>
                      <a:pt x="14925" y="22882"/>
                      <a:pt x="16019" y="2244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719" name="TextBox 718">
            <a:extLst>
              <a:ext uri="{FF2B5EF4-FFF2-40B4-BE49-F238E27FC236}">
                <a16:creationId xmlns:a16="http://schemas.microsoft.com/office/drawing/2014/main" id="{8C82ABD3-CD38-57C9-6EC0-A1F0CBBC61B4}"/>
              </a:ext>
            </a:extLst>
          </p:cNvPr>
          <p:cNvSpPr txBox="1"/>
          <p:nvPr/>
        </p:nvSpPr>
        <p:spPr>
          <a:xfrm>
            <a:off x="739927" y="1028558"/>
            <a:ext cx="187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Loss</a:t>
            </a:r>
          </a:p>
        </p:txBody>
      </p:sp>
      <p:sp>
        <p:nvSpPr>
          <p:cNvPr id="720" name="Freeform: Shape 719">
            <a:extLst>
              <a:ext uri="{FF2B5EF4-FFF2-40B4-BE49-F238E27FC236}">
                <a16:creationId xmlns:a16="http://schemas.microsoft.com/office/drawing/2014/main" id="{709F827C-3ED5-F3AB-023F-AE9B39C5255B}"/>
              </a:ext>
            </a:extLst>
          </p:cNvPr>
          <p:cNvSpPr/>
          <p:nvPr/>
        </p:nvSpPr>
        <p:spPr>
          <a:xfrm>
            <a:off x="-8106992" y="2370899"/>
            <a:ext cx="2909863" cy="2532751"/>
          </a:xfrm>
          <a:custGeom>
            <a:avLst/>
            <a:gdLst>
              <a:gd name="connsiteX0" fmla="*/ 0 w 1776653"/>
              <a:gd name="connsiteY0" fmla="*/ 1468179 h 1468179"/>
              <a:gd name="connsiteX1" fmla="*/ 197406 w 1776653"/>
              <a:gd name="connsiteY1" fmla="*/ 655396 h 1468179"/>
              <a:gd name="connsiteX2" fmla="*/ 394811 w 1776653"/>
              <a:gd name="connsiteY2" fmla="*/ 449716 h 1468179"/>
              <a:gd name="connsiteX3" fmla="*/ 592216 w 1776653"/>
              <a:gd name="connsiteY3" fmla="*/ 355456 h 1468179"/>
              <a:gd name="connsiteX4" fmla="*/ 789622 w 1776653"/>
              <a:gd name="connsiteY4" fmla="*/ 242110 h 1468179"/>
              <a:gd name="connsiteX5" fmla="*/ 987031 w 1776653"/>
              <a:gd name="connsiteY5" fmla="*/ 178306 h 1468179"/>
              <a:gd name="connsiteX6" fmla="*/ 1184437 w 1776653"/>
              <a:gd name="connsiteY6" fmla="*/ 112959 h 1468179"/>
              <a:gd name="connsiteX7" fmla="*/ 1381842 w 1776653"/>
              <a:gd name="connsiteY7" fmla="*/ 78358 h 1468179"/>
              <a:gd name="connsiteX8" fmla="*/ 1579248 w 1776653"/>
              <a:gd name="connsiteY8" fmla="*/ 41251 h 1468179"/>
              <a:gd name="connsiteX9" fmla="*/ 1776653 w 1776653"/>
              <a:gd name="connsiteY9" fmla="*/ 0 h 146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6653" h="1468179">
                <a:moveTo>
                  <a:pt x="0" y="1468179"/>
                </a:moveTo>
                <a:lnTo>
                  <a:pt x="197406" y="655396"/>
                </a:lnTo>
                <a:lnTo>
                  <a:pt x="394811" y="449716"/>
                </a:lnTo>
                <a:lnTo>
                  <a:pt x="592216" y="355456"/>
                </a:lnTo>
                <a:lnTo>
                  <a:pt x="789622" y="242110"/>
                </a:lnTo>
                <a:lnTo>
                  <a:pt x="987031" y="178306"/>
                </a:lnTo>
                <a:lnTo>
                  <a:pt x="1184437" y="112959"/>
                </a:lnTo>
                <a:lnTo>
                  <a:pt x="1381842" y="78358"/>
                </a:lnTo>
                <a:lnTo>
                  <a:pt x="1579248" y="41251"/>
                </a:lnTo>
                <a:lnTo>
                  <a:pt x="1776653" y="0"/>
                </a:lnTo>
              </a:path>
            </a:pathLst>
          </a:custGeom>
          <a:noFill/>
          <a:ln w="6633" cap="sq">
            <a:solidFill>
              <a:srgbClr val="1F77B4"/>
            </a:solidFill>
            <a:prstDash val="solid"/>
            <a:round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721" name="Graphic 9">
            <a:extLst>
              <a:ext uri="{FF2B5EF4-FFF2-40B4-BE49-F238E27FC236}">
                <a16:creationId xmlns:a16="http://schemas.microsoft.com/office/drawing/2014/main" id="{48F85009-3B0C-ED91-E771-2E79B1C7729D}"/>
              </a:ext>
            </a:extLst>
          </p:cNvPr>
          <p:cNvGrpSpPr/>
          <p:nvPr/>
        </p:nvGrpSpPr>
        <p:grpSpPr>
          <a:xfrm>
            <a:off x="-7916956" y="655856"/>
            <a:ext cx="23741700" cy="2180033"/>
            <a:chOff x="630606" y="885063"/>
            <a:chExt cx="14495787" cy="1263717"/>
          </a:xfrm>
        </p:grpSpPr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2C73DE3C-B29C-88B5-9407-6BE7B8D8D9F0}"/>
                </a:ext>
              </a:extLst>
            </p:cNvPr>
            <p:cNvSpPr/>
            <p:nvPr/>
          </p:nvSpPr>
          <p:spPr>
            <a:xfrm>
              <a:off x="630606" y="1390452"/>
              <a:ext cx="1776653" cy="758328"/>
            </a:xfrm>
            <a:custGeom>
              <a:avLst/>
              <a:gdLst>
                <a:gd name="connsiteX0" fmla="*/ 0 w 1776653"/>
                <a:gd name="connsiteY0" fmla="*/ 758329 h 758328"/>
                <a:gd name="connsiteX1" fmla="*/ 197406 w 1776653"/>
                <a:gd name="connsiteY1" fmla="*/ 407889 h 758328"/>
                <a:gd name="connsiteX2" fmla="*/ 394811 w 1776653"/>
                <a:gd name="connsiteY2" fmla="*/ 274879 h 758328"/>
                <a:gd name="connsiteX3" fmla="*/ 592216 w 1776653"/>
                <a:gd name="connsiteY3" fmla="*/ 148428 h 758328"/>
                <a:gd name="connsiteX4" fmla="*/ 789622 w 1776653"/>
                <a:gd name="connsiteY4" fmla="*/ 121442 h 758328"/>
                <a:gd name="connsiteX5" fmla="*/ 987031 w 1776653"/>
                <a:gd name="connsiteY5" fmla="*/ 25445 h 758328"/>
                <a:gd name="connsiteX6" fmla="*/ 1184437 w 1776653"/>
                <a:gd name="connsiteY6" fmla="*/ 63226 h 758328"/>
                <a:gd name="connsiteX7" fmla="*/ 1381842 w 1776653"/>
                <a:gd name="connsiteY7" fmla="*/ 0 h 758328"/>
                <a:gd name="connsiteX8" fmla="*/ 1579248 w 1776653"/>
                <a:gd name="connsiteY8" fmla="*/ 97539 h 758328"/>
                <a:gd name="connsiteX9" fmla="*/ 1776653 w 1776653"/>
                <a:gd name="connsiteY9" fmla="*/ 61684 h 758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76653" h="758328">
                  <a:moveTo>
                    <a:pt x="0" y="758329"/>
                  </a:moveTo>
                  <a:lnTo>
                    <a:pt x="197406" y="407889"/>
                  </a:lnTo>
                  <a:lnTo>
                    <a:pt x="394811" y="274879"/>
                  </a:lnTo>
                  <a:lnTo>
                    <a:pt x="592216" y="148428"/>
                  </a:lnTo>
                  <a:lnTo>
                    <a:pt x="789622" y="121442"/>
                  </a:lnTo>
                  <a:lnTo>
                    <a:pt x="987031" y="25445"/>
                  </a:lnTo>
                  <a:lnTo>
                    <a:pt x="1184437" y="63226"/>
                  </a:lnTo>
                  <a:lnTo>
                    <a:pt x="1381842" y="0"/>
                  </a:lnTo>
                  <a:lnTo>
                    <a:pt x="1579248" y="97539"/>
                  </a:lnTo>
                  <a:lnTo>
                    <a:pt x="1776653" y="61684"/>
                  </a:lnTo>
                </a:path>
              </a:pathLst>
            </a:custGeom>
            <a:noFill/>
            <a:ln w="6633" cap="sq">
              <a:solidFill>
                <a:srgbClr val="FF7F0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 dirty="0"/>
            </a:p>
          </p:txBody>
        </p:sp>
        <p:grpSp>
          <p:nvGrpSpPr>
            <p:cNvPr id="723" name="Graphic 9">
              <a:extLst>
                <a:ext uri="{FF2B5EF4-FFF2-40B4-BE49-F238E27FC236}">
                  <a16:creationId xmlns:a16="http://schemas.microsoft.com/office/drawing/2014/main" id="{227EF340-D0CE-42C2-A74A-5344450E840D}"/>
                </a:ext>
              </a:extLst>
            </p:cNvPr>
            <p:cNvGrpSpPr/>
            <p:nvPr/>
          </p:nvGrpSpPr>
          <p:grpSpPr>
            <a:xfrm>
              <a:off x="13323163" y="885063"/>
              <a:ext cx="1803230" cy="784905"/>
              <a:chOff x="13323163" y="885063"/>
              <a:chExt cx="1803230" cy="784905"/>
            </a:xfrm>
          </p:grpSpPr>
          <p:sp>
            <p:nvSpPr>
              <p:cNvPr id="724" name="Freeform: Shape 723">
                <a:extLst>
                  <a:ext uri="{FF2B5EF4-FFF2-40B4-BE49-F238E27FC236}">
                    <a16:creationId xmlns:a16="http://schemas.microsoft.com/office/drawing/2014/main" id="{14B681D2-68D6-6F69-4433-15ADA4A058AB}"/>
                  </a:ext>
                </a:extLst>
              </p:cNvPr>
              <p:cNvSpPr/>
              <p:nvPr/>
            </p:nvSpPr>
            <p:spPr>
              <a:xfrm>
                <a:off x="13323163" y="1643391"/>
                <a:ext cx="26577" cy="26577"/>
              </a:xfrm>
              <a:custGeom>
                <a:avLst/>
                <a:gdLst>
                  <a:gd name="connsiteX0" fmla="*/ 13865 w 26577"/>
                  <a:gd name="connsiteY0" fmla="*/ 26792 h 26577"/>
                  <a:gd name="connsiteX1" fmla="*/ 23261 w 26577"/>
                  <a:gd name="connsiteY1" fmla="*/ 22899 h 26577"/>
                  <a:gd name="connsiteX2" fmla="*/ 27153 w 26577"/>
                  <a:gd name="connsiteY2" fmla="*/ 13503 h 26577"/>
                  <a:gd name="connsiteX3" fmla="*/ 23261 w 26577"/>
                  <a:gd name="connsiteY3" fmla="*/ 4107 h 26577"/>
                  <a:gd name="connsiteX4" fmla="*/ 13865 w 26577"/>
                  <a:gd name="connsiteY4" fmla="*/ 215 h 26577"/>
                  <a:gd name="connsiteX5" fmla="*/ 4468 w 26577"/>
                  <a:gd name="connsiteY5" fmla="*/ 4107 h 26577"/>
                  <a:gd name="connsiteX6" fmla="*/ 576 w 26577"/>
                  <a:gd name="connsiteY6" fmla="*/ 13503 h 26577"/>
                  <a:gd name="connsiteX7" fmla="*/ 4468 w 26577"/>
                  <a:gd name="connsiteY7" fmla="*/ 22899 h 26577"/>
                  <a:gd name="connsiteX8" fmla="*/ 13865 w 26577"/>
                  <a:gd name="connsiteY8" fmla="*/ 26792 h 2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577" h="26577">
                    <a:moveTo>
                      <a:pt x="13865" y="26792"/>
                    </a:moveTo>
                    <a:cubicBezTo>
                      <a:pt x="17389" y="26792"/>
                      <a:pt x="20769" y="25391"/>
                      <a:pt x="23261" y="22899"/>
                    </a:cubicBezTo>
                    <a:cubicBezTo>
                      <a:pt x="25753" y="20408"/>
                      <a:pt x="27153" y="17027"/>
                      <a:pt x="27153" y="13503"/>
                    </a:cubicBezTo>
                    <a:cubicBezTo>
                      <a:pt x="27153" y="9979"/>
                      <a:pt x="25753" y="6599"/>
                      <a:pt x="23261" y="4107"/>
                    </a:cubicBezTo>
                    <a:cubicBezTo>
                      <a:pt x="20769" y="1615"/>
                      <a:pt x="17389" y="215"/>
                      <a:pt x="13865" y="215"/>
                    </a:cubicBezTo>
                    <a:cubicBezTo>
                      <a:pt x="10340" y="215"/>
                      <a:pt x="6960" y="1615"/>
                      <a:pt x="4468" y="4107"/>
                    </a:cubicBezTo>
                    <a:cubicBezTo>
                      <a:pt x="1976" y="6599"/>
                      <a:pt x="576" y="9979"/>
                      <a:pt x="576" y="13503"/>
                    </a:cubicBezTo>
                    <a:cubicBezTo>
                      <a:pt x="576" y="17027"/>
                      <a:pt x="1976" y="20408"/>
                      <a:pt x="4468" y="22899"/>
                    </a:cubicBezTo>
                    <a:cubicBezTo>
                      <a:pt x="6960" y="25391"/>
                      <a:pt x="10340" y="26792"/>
                      <a:pt x="13865" y="26792"/>
                    </a:cubicBezTo>
                    <a:close/>
                  </a:path>
                </a:pathLst>
              </a:custGeom>
              <a:solidFill>
                <a:srgbClr val="FF7F0E"/>
              </a:solidFill>
              <a:ln w="4422" cap="flat">
                <a:solidFill>
                  <a:srgbClr val="FF7F0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25" name="Freeform: Shape 724">
                <a:extLst>
                  <a:ext uri="{FF2B5EF4-FFF2-40B4-BE49-F238E27FC236}">
                    <a16:creationId xmlns:a16="http://schemas.microsoft.com/office/drawing/2014/main" id="{80F413C2-A2CA-9615-FC74-FF7D248161CB}"/>
                  </a:ext>
                </a:extLst>
              </p:cNvPr>
              <p:cNvSpPr/>
              <p:nvPr/>
            </p:nvSpPr>
            <p:spPr>
              <a:xfrm>
                <a:off x="13520568" y="1292952"/>
                <a:ext cx="26577" cy="26577"/>
              </a:xfrm>
              <a:custGeom>
                <a:avLst/>
                <a:gdLst>
                  <a:gd name="connsiteX0" fmla="*/ 13909 w 26577"/>
                  <a:gd name="connsiteY0" fmla="*/ 26712 h 26577"/>
                  <a:gd name="connsiteX1" fmla="*/ 23306 w 26577"/>
                  <a:gd name="connsiteY1" fmla="*/ 22820 h 26577"/>
                  <a:gd name="connsiteX2" fmla="*/ 27198 w 26577"/>
                  <a:gd name="connsiteY2" fmla="*/ 13424 h 26577"/>
                  <a:gd name="connsiteX3" fmla="*/ 23306 w 26577"/>
                  <a:gd name="connsiteY3" fmla="*/ 4028 h 26577"/>
                  <a:gd name="connsiteX4" fmla="*/ 13909 w 26577"/>
                  <a:gd name="connsiteY4" fmla="*/ 135 h 26577"/>
                  <a:gd name="connsiteX5" fmla="*/ 4513 w 26577"/>
                  <a:gd name="connsiteY5" fmla="*/ 4028 h 26577"/>
                  <a:gd name="connsiteX6" fmla="*/ 621 w 26577"/>
                  <a:gd name="connsiteY6" fmla="*/ 13424 h 26577"/>
                  <a:gd name="connsiteX7" fmla="*/ 4513 w 26577"/>
                  <a:gd name="connsiteY7" fmla="*/ 22820 h 26577"/>
                  <a:gd name="connsiteX8" fmla="*/ 13909 w 26577"/>
                  <a:gd name="connsiteY8" fmla="*/ 26712 h 2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577" h="26577">
                    <a:moveTo>
                      <a:pt x="13909" y="26712"/>
                    </a:moveTo>
                    <a:cubicBezTo>
                      <a:pt x="17433" y="26712"/>
                      <a:pt x="20814" y="25312"/>
                      <a:pt x="23306" y="22820"/>
                    </a:cubicBezTo>
                    <a:cubicBezTo>
                      <a:pt x="25797" y="20328"/>
                      <a:pt x="27198" y="16948"/>
                      <a:pt x="27198" y="13424"/>
                    </a:cubicBezTo>
                    <a:cubicBezTo>
                      <a:pt x="27198" y="9900"/>
                      <a:pt x="25797" y="6520"/>
                      <a:pt x="23306" y="4028"/>
                    </a:cubicBezTo>
                    <a:cubicBezTo>
                      <a:pt x="20814" y="1536"/>
                      <a:pt x="17433" y="135"/>
                      <a:pt x="13909" y="135"/>
                    </a:cubicBezTo>
                    <a:cubicBezTo>
                      <a:pt x="10385" y="135"/>
                      <a:pt x="7005" y="1536"/>
                      <a:pt x="4513" y="4028"/>
                    </a:cubicBezTo>
                    <a:cubicBezTo>
                      <a:pt x="2021" y="6520"/>
                      <a:pt x="621" y="9900"/>
                      <a:pt x="621" y="13424"/>
                    </a:cubicBezTo>
                    <a:cubicBezTo>
                      <a:pt x="621" y="16948"/>
                      <a:pt x="2021" y="20328"/>
                      <a:pt x="4513" y="22820"/>
                    </a:cubicBezTo>
                    <a:cubicBezTo>
                      <a:pt x="7005" y="25312"/>
                      <a:pt x="10385" y="26712"/>
                      <a:pt x="13909" y="26712"/>
                    </a:cubicBezTo>
                    <a:close/>
                  </a:path>
                </a:pathLst>
              </a:custGeom>
              <a:solidFill>
                <a:srgbClr val="FF7F0E"/>
              </a:solidFill>
              <a:ln w="4422" cap="flat">
                <a:solidFill>
                  <a:srgbClr val="FF7F0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26" name="Freeform: Shape 725">
                <a:extLst>
                  <a:ext uri="{FF2B5EF4-FFF2-40B4-BE49-F238E27FC236}">
                    <a16:creationId xmlns:a16="http://schemas.microsoft.com/office/drawing/2014/main" id="{91E18720-3D3E-39E6-14C8-B2185380C235}"/>
                  </a:ext>
                </a:extLst>
              </p:cNvPr>
              <p:cNvSpPr/>
              <p:nvPr/>
            </p:nvSpPr>
            <p:spPr>
              <a:xfrm>
                <a:off x="13717973" y="1159943"/>
                <a:ext cx="26577" cy="26577"/>
              </a:xfrm>
              <a:custGeom>
                <a:avLst/>
                <a:gdLst>
                  <a:gd name="connsiteX0" fmla="*/ 13954 w 26577"/>
                  <a:gd name="connsiteY0" fmla="*/ 26682 h 26577"/>
                  <a:gd name="connsiteX1" fmla="*/ 23350 w 26577"/>
                  <a:gd name="connsiteY1" fmla="*/ 22790 h 26577"/>
                  <a:gd name="connsiteX2" fmla="*/ 27242 w 26577"/>
                  <a:gd name="connsiteY2" fmla="*/ 13394 h 26577"/>
                  <a:gd name="connsiteX3" fmla="*/ 23350 w 26577"/>
                  <a:gd name="connsiteY3" fmla="*/ 3998 h 26577"/>
                  <a:gd name="connsiteX4" fmla="*/ 13954 w 26577"/>
                  <a:gd name="connsiteY4" fmla="*/ 105 h 26577"/>
                  <a:gd name="connsiteX5" fmla="*/ 4557 w 26577"/>
                  <a:gd name="connsiteY5" fmla="*/ 3998 h 26577"/>
                  <a:gd name="connsiteX6" fmla="*/ 665 w 26577"/>
                  <a:gd name="connsiteY6" fmla="*/ 13394 h 26577"/>
                  <a:gd name="connsiteX7" fmla="*/ 4557 w 26577"/>
                  <a:gd name="connsiteY7" fmla="*/ 22790 h 26577"/>
                  <a:gd name="connsiteX8" fmla="*/ 13954 w 26577"/>
                  <a:gd name="connsiteY8" fmla="*/ 26682 h 2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577" h="26577">
                    <a:moveTo>
                      <a:pt x="13954" y="26682"/>
                    </a:moveTo>
                    <a:cubicBezTo>
                      <a:pt x="17478" y="26682"/>
                      <a:pt x="20858" y="25282"/>
                      <a:pt x="23350" y="22790"/>
                    </a:cubicBezTo>
                    <a:cubicBezTo>
                      <a:pt x="25842" y="20298"/>
                      <a:pt x="27242" y="16918"/>
                      <a:pt x="27242" y="13394"/>
                    </a:cubicBezTo>
                    <a:cubicBezTo>
                      <a:pt x="27242" y="9870"/>
                      <a:pt x="25842" y="6489"/>
                      <a:pt x="23350" y="3998"/>
                    </a:cubicBezTo>
                    <a:cubicBezTo>
                      <a:pt x="20858" y="1506"/>
                      <a:pt x="17478" y="105"/>
                      <a:pt x="13954" y="105"/>
                    </a:cubicBezTo>
                    <a:cubicBezTo>
                      <a:pt x="10430" y="105"/>
                      <a:pt x="7049" y="1506"/>
                      <a:pt x="4557" y="3998"/>
                    </a:cubicBezTo>
                    <a:cubicBezTo>
                      <a:pt x="2065" y="6489"/>
                      <a:pt x="665" y="9870"/>
                      <a:pt x="665" y="13394"/>
                    </a:cubicBezTo>
                    <a:cubicBezTo>
                      <a:pt x="665" y="16918"/>
                      <a:pt x="2065" y="20298"/>
                      <a:pt x="4557" y="22790"/>
                    </a:cubicBezTo>
                    <a:cubicBezTo>
                      <a:pt x="7049" y="25282"/>
                      <a:pt x="10430" y="26682"/>
                      <a:pt x="13954" y="26682"/>
                    </a:cubicBezTo>
                    <a:close/>
                  </a:path>
                </a:pathLst>
              </a:custGeom>
              <a:solidFill>
                <a:srgbClr val="FF7F0E"/>
              </a:solidFill>
              <a:ln w="4422" cap="flat">
                <a:solidFill>
                  <a:srgbClr val="FF7F0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27" name="Freeform: Shape 726">
                <a:extLst>
                  <a:ext uri="{FF2B5EF4-FFF2-40B4-BE49-F238E27FC236}">
                    <a16:creationId xmlns:a16="http://schemas.microsoft.com/office/drawing/2014/main" id="{1DA02E07-6DF0-6AFA-4BD8-1E1AC84CB828}"/>
                  </a:ext>
                </a:extLst>
              </p:cNvPr>
              <p:cNvSpPr/>
              <p:nvPr/>
            </p:nvSpPr>
            <p:spPr>
              <a:xfrm>
                <a:off x="13915379" y="1033491"/>
                <a:ext cx="26577" cy="26577"/>
              </a:xfrm>
              <a:custGeom>
                <a:avLst/>
                <a:gdLst>
                  <a:gd name="connsiteX0" fmla="*/ 13998 w 26577"/>
                  <a:gd name="connsiteY0" fmla="*/ 26654 h 26577"/>
                  <a:gd name="connsiteX1" fmla="*/ 23395 w 26577"/>
                  <a:gd name="connsiteY1" fmla="*/ 22762 h 26577"/>
                  <a:gd name="connsiteX2" fmla="*/ 27287 w 26577"/>
                  <a:gd name="connsiteY2" fmla="*/ 13365 h 26577"/>
                  <a:gd name="connsiteX3" fmla="*/ 23395 w 26577"/>
                  <a:gd name="connsiteY3" fmla="*/ 3969 h 26577"/>
                  <a:gd name="connsiteX4" fmla="*/ 13998 w 26577"/>
                  <a:gd name="connsiteY4" fmla="*/ 77 h 26577"/>
                  <a:gd name="connsiteX5" fmla="*/ 4602 w 26577"/>
                  <a:gd name="connsiteY5" fmla="*/ 3969 h 26577"/>
                  <a:gd name="connsiteX6" fmla="*/ 710 w 26577"/>
                  <a:gd name="connsiteY6" fmla="*/ 13365 h 26577"/>
                  <a:gd name="connsiteX7" fmla="*/ 4602 w 26577"/>
                  <a:gd name="connsiteY7" fmla="*/ 22762 h 26577"/>
                  <a:gd name="connsiteX8" fmla="*/ 13998 w 26577"/>
                  <a:gd name="connsiteY8" fmla="*/ 26654 h 2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577" h="26577">
                    <a:moveTo>
                      <a:pt x="13998" y="26654"/>
                    </a:moveTo>
                    <a:cubicBezTo>
                      <a:pt x="17522" y="26654"/>
                      <a:pt x="20903" y="25254"/>
                      <a:pt x="23395" y="22762"/>
                    </a:cubicBezTo>
                    <a:cubicBezTo>
                      <a:pt x="25887" y="20270"/>
                      <a:pt x="27287" y="16890"/>
                      <a:pt x="27287" y="13365"/>
                    </a:cubicBezTo>
                    <a:cubicBezTo>
                      <a:pt x="27287" y="9841"/>
                      <a:pt x="25887" y="6461"/>
                      <a:pt x="23395" y="3969"/>
                    </a:cubicBezTo>
                    <a:cubicBezTo>
                      <a:pt x="20903" y="1477"/>
                      <a:pt x="17522" y="77"/>
                      <a:pt x="13998" y="77"/>
                    </a:cubicBezTo>
                    <a:cubicBezTo>
                      <a:pt x="10474" y="77"/>
                      <a:pt x="7094" y="1477"/>
                      <a:pt x="4602" y="3969"/>
                    </a:cubicBezTo>
                    <a:cubicBezTo>
                      <a:pt x="2110" y="6461"/>
                      <a:pt x="710" y="9841"/>
                      <a:pt x="710" y="13365"/>
                    </a:cubicBezTo>
                    <a:cubicBezTo>
                      <a:pt x="710" y="16890"/>
                      <a:pt x="2110" y="20270"/>
                      <a:pt x="4602" y="22762"/>
                    </a:cubicBezTo>
                    <a:cubicBezTo>
                      <a:pt x="7094" y="25254"/>
                      <a:pt x="10474" y="26654"/>
                      <a:pt x="13998" y="26654"/>
                    </a:cubicBezTo>
                    <a:close/>
                  </a:path>
                </a:pathLst>
              </a:custGeom>
              <a:solidFill>
                <a:srgbClr val="FF7F0E"/>
              </a:solidFill>
              <a:ln w="4422" cap="flat">
                <a:solidFill>
                  <a:srgbClr val="FF7F0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28" name="Freeform: Shape 727">
                <a:extLst>
                  <a:ext uri="{FF2B5EF4-FFF2-40B4-BE49-F238E27FC236}">
                    <a16:creationId xmlns:a16="http://schemas.microsoft.com/office/drawing/2014/main" id="{623763AA-5575-22DB-EAFE-BC8375900EAE}"/>
                  </a:ext>
                </a:extLst>
              </p:cNvPr>
              <p:cNvSpPr/>
              <p:nvPr/>
            </p:nvSpPr>
            <p:spPr>
              <a:xfrm>
                <a:off x="14112784" y="1006505"/>
                <a:ext cx="26577" cy="26577"/>
              </a:xfrm>
              <a:custGeom>
                <a:avLst/>
                <a:gdLst>
                  <a:gd name="connsiteX0" fmla="*/ 14043 w 26577"/>
                  <a:gd name="connsiteY0" fmla="*/ 26648 h 26577"/>
                  <a:gd name="connsiteX1" fmla="*/ 23439 w 26577"/>
                  <a:gd name="connsiteY1" fmla="*/ 22756 h 26577"/>
                  <a:gd name="connsiteX2" fmla="*/ 27331 w 26577"/>
                  <a:gd name="connsiteY2" fmla="*/ 13359 h 26577"/>
                  <a:gd name="connsiteX3" fmla="*/ 23439 w 26577"/>
                  <a:gd name="connsiteY3" fmla="*/ 3963 h 26577"/>
                  <a:gd name="connsiteX4" fmla="*/ 14043 w 26577"/>
                  <a:gd name="connsiteY4" fmla="*/ 71 h 26577"/>
                  <a:gd name="connsiteX5" fmla="*/ 4646 w 26577"/>
                  <a:gd name="connsiteY5" fmla="*/ 3963 h 26577"/>
                  <a:gd name="connsiteX6" fmla="*/ 754 w 26577"/>
                  <a:gd name="connsiteY6" fmla="*/ 13359 h 26577"/>
                  <a:gd name="connsiteX7" fmla="*/ 4646 w 26577"/>
                  <a:gd name="connsiteY7" fmla="*/ 22756 h 26577"/>
                  <a:gd name="connsiteX8" fmla="*/ 14043 w 26577"/>
                  <a:gd name="connsiteY8" fmla="*/ 26648 h 2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577" h="26577">
                    <a:moveTo>
                      <a:pt x="14043" y="26648"/>
                    </a:moveTo>
                    <a:cubicBezTo>
                      <a:pt x="17567" y="26648"/>
                      <a:pt x="20947" y="25248"/>
                      <a:pt x="23439" y="22756"/>
                    </a:cubicBezTo>
                    <a:cubicBezTo>
                      <a:pt x="25931" y="20264"/>
                      <a:pt x="27331" y="16883"/>
                      <a:pt x="27331" y="13359"/>
                    </a:cubicBezTo>
                    <a:cubicBezTo>
                      <a:pt x="27331" y="9835"/>
                      <a:pt x="25931" y="6455"/>
                      <a:pt x="23439" y="3963"/>
                    </a:cubicBezTo>
                    <a:cubicBezTo>
                      <a:pt x="20947" y="1471"/>
                      <a:pt x="17567" y="71"/>
                      <a:pt x="14043" y="71"/>
                    </a:cubicBezTo>
                    <a:cubicBezTo>
                      <a:pt x="10519" y="71"/>
                      <a:pt x="7138" y="1471"/>
                      <a:pt x="4646" y="3963"/>
                    </a:cubicBezTo>
                    <a:cubicBezTo>
                      <a:pt x="2154" y="6455"/>
                      <a:pt x="754" y="9835"/>
                      <a:pt x="754" y="13359"/>
                    </a:cubicBezTo>
                    <a:cubicBezTo>
                      <a:pt x="754" y="16883"/>
                      <a:pt x="2154" y="20264"/>
                      <a:pt x="4646" y="22756"/>
                    </a:cubicBezTo>
                    <a:cubicBezTo>
                      <a:pt x="7138" y="25248"/>
                      <a:pt x="10519" y="26648"/>
                      <a:pt x="14043" y="26648"/>
                    </a:cubicBezTo>
                    <a:close/>
                  </a:path>
                </a:pathLst>
              </a:custGeom>
              <a:solidFill>
                <a:srgbClr val="FF7F0E"/>
              </a:solidFill>
              <a:ln w="4422" cap="flat">
                <a:solidFill>
                  <a:srgbClr val="FF7F0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29" name="Freeform: Shape 728">
                <a:extLst>
                  <a:ext uri="{FF2B5EF4-FFF2-40B4-BE49-F238E27FC236}">
                    <a16:creationId xmlns:a16="http://schemas.microsoft.com/office/drawing/2014/main" id="{35CFB960-84F4-4293-77BF-8A55C07991F6}"/>
                  </a:ext>
                </a:extLst>
              </p:cNvPr>
              <p:cNvSpPr/>
              <p:nvPr/>
            </p:nvSpPr>
            <p:spPr>
              <a:xfrm>
                <a:off x="14310194" y="910508"/>
                <a:ext cx="26577" cy="26577"/>
              </a:xfrm>
              <a:custGeom>
                <a:avLst/>
                <a:gdLst>
                  <a:gd name="connsiteX0" fmla="*/ 14087 w 26577"/>
                  <a:gd name="connsiteY0" fmla="*/ 26626 h 26577"/>
                  <a:gd name="connsiteX1" fmla="*/ 23484 w 26577"/>
                  <a:gd name="connsiteY1" fmla="*/ 22734 h 26577"/>
                  <a:gd name="connsiteX2" fmla="*/ 27376 w 26577"/>
                  <a:gd name="connsiteY2" fmla="*/ 13338 h 26577"/>
                  <a:gd name="connsiteX3" fmla="*/ 23484 w 26577"/>
                  <a:gd name="connsiteY3" fmla="*/ 3941 h 26577"/>
                  <a:gd name="connsiteX4" fmla="*/ 14087 w 26577"/>
                  <a:gd name="connsiteY4" fmla="*/ 49 h 26577"/>
                  <a:gd name="connsiteX5" fmla="*/ 4691 w 26577"/>
                  <a:gd name="connsiteY5" fmla="*/ 3941 h 26577"/>
                  <a:gd name="connsiteX6" fmla="*/ 799 w 26577"/>
                  <a:gd name="connsiteY6" fmla="*/ 13338 h 26577"/>
                  <a:gd name="connsiteX7" fmla="*/ 4691 w 26577"/>
                  <a:gd name="connsiteY7" fmla="*/ 22734 h 26577"/>
                  <a:gd name="connsiteX8" fmla="*/ 14087 w 26577"/>
                  <a:gd name="connsiteY8" fmla="*/ 26626 h 2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577" h="26577">
                    <a:moveTo>
                      <a:pt x="14087" y="26626"/>
                    </a:moveTo>
                    <a:cubicBezTo>
                      <a:pt x="17612" y="26626"/>
                      <a:pt x="20992" y="25226"/>
                      <a:pt x="23484" y="22734"/>
                    </a:cubicBezTo>
                    <a:cubicBezTo>
                      <a:pt x="25976" y="20242"/>
                      <a:pt x="27376" y="16862"/>
                      <a:pt x="27376" y="13338"/>
                    </a:cubicBezTo>
                    <a:cubicBezTo>
                      <a:pt x="27376" y="9813"/>
                      <a:pt x="25976" y="6433"/>
                      <a:pt x="23484" y="3941"/>
                    </a:cubicBezTo>
                    <a:cubicBezTo>
                      <a:pt x="20992" y="1449"/>
                      <a:pt x="17612" y="49"/>
                      <a:pt x="14087" y="49"/>
                    </a:cubicBezTo>
                    <a:cubicBezTo>
                      <a:pt x="10563" y="49"/>
                      <a:pt x="7183" y="1449"/>
                      <a:pt x="4691" y="3941"/>
                    </a:cubicBezTo>
                    <a:cubicBezTo>
                      <a:pt x="2199" y="6433"/>
                      <a:pt x="799" y="9813"/>
                      <a:pt x="799" y="13338"/>
                    </a:cubicBezTo>
                    <a:cubicBezTo>
                      <a:pt x="799" y="16862"/>
                      <a:pt x="2199" y="20242"/>
                      <a:pt x="4691" y="22734"/>
                    </a:cubicBezTo>
                    <a:cubicBezTo>
                      <a:pt x="7183" y="25226"/>
                      <a:pt x="10563" y="26626"/>
                      <a:pt x="14087" y="26626"/>
                    </a:cubicBezTo>
                    <a:close/>
                  </a:path>
                </a:pathLst>
              </a:custGeom>
              <a:solidFill>
                <a:srgbClr val="FF7F0E"/>
              </a:solidFill>
              <a:ln w="4422" cap="flat">
                <a:solidFill>
                  <a:srgbClr val="FF7F0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30" name="Freeform: Shape 729">
                <a:extLst>
                  <a:ext uri="{FF2B5EF4-FFF2-40B4-BE49-F238E27FC236}">
                    <a16:creationId xmlns:a16="http://schemas.microsoft.com/office/drawing/2014/main" id="{10131295-6730-B863-79DC-201F49CD88B7}"/>
                  </a:ext>
                </a:extLst>
              </p:cNvPr>
              <p:cNvSpPr/>
              <p:nvPr/>
            </p:nvSpPr>
            <p:spPr>
              <a:xfrm>
                <a:off x="14507599" y="948290"/>
                <a:ext cx="26577" cy="26577"/>
              </a:xfrm>
              <a:custGeom>
                <a:avLst/>
                <a:gdLst>
                  <a:gd name="connsiteX0" fmla="*/ 14132 w 26577"/>
                  <a:gd name="connsiteY0" fmla="*/ 26635 h 26577"/>
                  <a:gd name="connsiteX1" fmla="*/ 23528 w 26577"/>
                  <a:gd name="connsiteY1" fmla="*/ 22743 h 26577"/>
                  <a:gd name="connsiteX2" fmla="*/ 27420 w 26577"/>
                  <a:gd name="connsiteY2" fmla="*/ 13346 h 26577"/>
                  <a:gd name="connsiteX3" fmla="*/ 23528 w 26577"/>
                  <a:gd name="connsiteY3" fmla="*/ 3950 h 26577"/>
                  <a:gd name="connsiteX4" fmla="*/ 14132 w 26577"/>
                  <a:gd name="connsiteY4" fmla="*/ 58 h 26577"/>
                  <a:gd name="connsiteX5" fmla="*/ 4736 w 26577"/>
                  <a:gd name="connsiteY5" fmla="*/ 3950 h 26577"/>
                  <a:gd name="connsiteX6" fmla="*/ 843 w 26577"/>
                  <a:gd name="connsiteY6" fmla="*/ 13346 h 26577"/>
                  <a:gd name="connsiteX7" fmla="*/ 4736 w 26577"/>
                  <a:gd name="connsiteY7" fmla="*/ 22743 h 26577"/>
                  <a:gd name="connsiteX8" fmla="*/ 14132 w 26577"/>
                  <a:gd name="connsiteY8" fmla="*/ 26635 h 2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577" h="26577">
                    <a:moveTo>
                      <a:pt x="14132" y="26635"/>
                    </a:moveTo>
                    <a:cubicBezTo>
                      <a:pt x="17656" y="26635"/>
                      <a:pt x="21036" y="25235"/>
                      <a:pt x="23528" y="22743"/>
                    </a:cubicBezTo>
                    <a:cubicBezTo>
                      <a:pt x="26020" y="20251"/>
                      <a:pt x="27420" y="16870"/>
                      <a:pt x="27420" y="13346"/>
                    </a:cubicBezTo>
                    <a:cubicBezTo>
                      <a:pt x="27420" y="9822"/>
                      <a:pt x="26020" y="6442"/>
                      <a:pt x="23528" y="3950"/>
                    </a:cubicBezTo>
                    <a:cubicBezTo>
                      <a:pt x="21036" y="1458"/>
                      <a:pt x="17656" y="58"/>
                      <a:pt x="14132" y="58"/>
                    </a:cubicBezTo>
                    <a:cubicBezTo>
                      <a:pt x="10608" y="58"/>
                      <a:pt x="7228" y="1458"/>
                      <a:pt x="4736" y="3950"/>
                    </a:cubicBezTo>
                    <a:cubicBezTo>
                      <a:pt x="2244" y="6442"/>
                      <a:pt x="843" y="9822"/>
                      <a:pt x="843" y="13346"/>
                    </a:cubicBezTo>
                    <a:cubicBezTo>
                      <a:pt x="843" y="16870"/>
                      <a:pt x="2244" y="20251"/>
                      <a:pt x="4736" y="22743"/>
                    </a:cubicBezTo>
                    <a:cubicBezTo>
                      <a:pt x="7228" y="25235"/>
                      <a:pt x="10608" y="26635"/>
                      <a:pt x="14132" y="26635"/>
                    </a:cubicBezTo>
                    <a:close/>
                  </a:path>
                </a:pathLst>
              </a:custGeom>
              <a:solidFill>
                <a:srgbClr val="FF7F0E"/>
              </a:solidFill>
              <a:ln w="4422" cap="flat">
                <a:solidFill>
                  <a:srgbClr val="FF7F0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31" name="Freeform: Shape 730">
                <a:extLst>
                  <a:ext uri="{FF2B5EF4-FFF2-40B4-BE49-F238E27FC236}">
                    <a16:creationId xmlns:a16="http://schemas.microsoft.com/office/drawing/2014/main" id="{295A0B8C-0817-3DF0-0AB0-598328977AFB}"/>
                  </a:ext>
                </a:extLst>
              </p:cNvPr>
              <p:cNvSpPr/>
              <p:nvPr/>
            </p:nvSpPr>
            <p:spPr>
              <a:xfrm>
                <a:off x="14705005" y="885063"/>
                <a:ext cx="26577" cy="26577"/>
              </a:xfrm>
              <a:custGeom>
                <a:avLst/>
                <a:gdLst>
                  <a:gd name="connsiteX0" fmla="*/ 14177 w 26577"/>
                  <a:gd name="connsiteY0" fmla="*/ 26620 h 26577"/>
                  <a:gd name="connsiteX1" fmla="*/ 23573 w 26577"/>
                  <a:gd name="connsiteY1" fmla="*/ 22728 h 26577"/>
                  <a:gd name="connsiteX2" fmla="*/ 27465 w 26577"/>
                  <a:gd name="connsiteY2" fmla="*/ 13332 h 26577"/>
                  <a:gd name="connsiteX3" fmla="*/ 23573 w 26577"/>
                  <a:gd name="connsiteY3" fmla="*/ 3935 h 26577"/>
                  <a:gd name="connsiteX4" fmla="*/ 14177 w 26577"/>
                  <a:gd name="connsiteY4" fmla="*/ 43 h 26577"/>
                  <a:gd name="connsiteX5" fmla="*/ 4780 w 26577"/>
                  <a:gd name="connsiteY5" fmla="*/ 3935 h 26577"/>
                  <a:gd name="connsiteX6" fmla="*/ 888 w 26577"/>
                  <a:gd name="connsiteY6" fmla="*/ 13332 h 26577"/>
                  <a:gd name="connsiteX7" fmla="*/ 4780 w 26577"/>
                  <a:gd name="connsiteY7" fmla="*/ 22728 h 26577"/>
                  <a:gd name="connsiteX8" fmla="*/ 14177 w 26577"/>
                  <a:gd name="connsiteY8" fmla="*/ 26620 h 2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577" h="26577">
                    <a:moveTo>
                      <a:pt x="14177" y="26620"/>
                    </a:moveTo>
                    <a:cubicBezTo>
                      <a:pt x="17701" y="26620"/>
                      <a:pt x="21081" y="25220"/>
                      <a:pt x="23573" y="22728"/>
                    </a:cubicBezTo>
                    <a:cubicBezTo>
                      <a:pt x="26065" y="20236"/>
                      <a:pt x="27465" y="16856"/>
                      <a:pt x="27465" y="13332"/>
                    </a:cubicBezTo>
                    <a:cubicBezTo>
                      <a:pt x="27465" y="9808"/>
                      <a:pt x="26065" y="6427"/>
                      <a:pt x="23573" y="3935"/>
                    </a:cubicBezTo>
                    <a:cubicBezTo>
                      <a:pt x="21081" y="1444"/>
                      <a:pt x="17701" y="43"/>
                      <a:pt x="14177" y="43"/>
                    </a:cubicBezTo>
                    <a:cubicBezTo>
                      <a:pt x="10652" y="43"/>
                      <a:pt x="7272" y="1444"/>
                      <a:pt x="4780" y="3935"/>
                    </a:cubicBezTo>
                    <a:cubicBezTo>
                      <a:pt x="2288" y="6427"/>
                      <a:pt x="888" y="9808"/>
                      <a:pt x="888" y="13332"/>
                    </a:cubicBezTo>
                    <a:cubicBezTo>
                      <a:pt x="888" y="16856"/>
                      <a:pt x="2288" y="20236"/>
                      <a:pt x="4780" y="22728"/>
                    </a:cubicBezTo>
                    <a:cubicBezTo>
                      <a:pt x="7272" y="25220"/>
                      <a:pt x="10652" y="26620"/>
                      <a:pt x="14177" y="26620"/>
                    </a:cubicBezTo>
                    <a:close/>
                  </a:path>
                </a:pathLst>
              </a:custGeom>
              <a:solidFill>
                <a:srgbClr val="FF7F0E"/>
              </a:solidFill>
              <a:ln w="4422" cap="flat">
                <a:solidFill>
                  <a:srgbClr val="FF7F0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32" name="Freeform: Shape 731">
                <a:extLst>
                  <a:ext uri="{FF2B5EF4-FFF2-40B4-BE49-F238E27FC236}">
                    <a16:creationId xmlns:a16="http://schemas.microsoft.com/office/drawing/2014/main" id="{D1AF6C88-A301-04FA-DC8C-9383244B4B8E}"/>
                  </a:ext>
                </a:extLst>
              </p:cNvPr>
              <p:cNvSpPr/>
              <p:nvPr/>
            </p:nvSpPr>
            <p:spPr>
              <a:xfrm>
                <a:off x="14902410" y="982602"/>
                <a:ext cx="26577" cy="26577"/>
              </a:xfrm>
              <a:custGeom>
                <a:avLst/>
                <a:gdLst>
                  <a:gd name="connsiteX0" fmla="*/ 14221 w 26577"/>
                  <a:gd name="connsiteY0" fmla="*/ 26642 h 26577"/>
                  <a:gd name="connsiteX1" fmla="*/ 23618 w 26577"/>
                  <a:gd name="connsiteY1" fmla="*/ 22750 h 26577"/>
                  <a:gd name="connsiteX2" fmla="*/ 27510 w 26577"/>
                  <a:gd name="connsiteY2" fmla="*/ 13354 h 26577"/>
                  <a:gd name="connsiteX3" fmla="*/ 23618 w 26577"/>
                  <a:gd name="connsiteY3" fmla="*/ 3958 h 26577"/>
                  <a:gd name="connsiteX4" fmla="*/ 14221 w 26577"/>
                  <a:gd name="connsiteY4" fmla="*/ 65 h 26577"/>
                  <a:gd name="connsiteX5" fmla="*/ 4825 w 26577"/>
                  <a:gd name="connsiteY5" fmla="*/ 3958 h 26577"/>
                  <a:gd name="connsiteX6" fmla="*/ 933 w 26577"/>
                  <a:gd name="connsiteY6" fmla="*/ 13354 h 26577"/>
                  <a:gd name="connsiteX7" fmla="*/ 4825 w 26577"/>
                  <a:gd name="connsiteY7" fmla="*/ 22750 h 26577"/>
                  <a:gd name="connsiteX8" fmla="*/ 14221 w 26577"/>
                  <a:gd name="connsiteY8" fmla="*/ 26642 h 2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577" h="26577">
                    <a:moveTo>
                      <a:pt x="14221" y="26642"/>
                    </a:moveTo>
                    <a:cubicBezTo>
                      <a:pt x="17745" y="26642"/>
                      <a:pt x="21126" y="25242"/>
                      <a:pt x="23618" y="22750"/>
                    </a:cubicBezTo>
                    <a:cubicBezTo>
                      <a:pt x="26109" y="20258"/>
                      <a:pt x="27510" y="16878"/>
                      <a:pt x="27510" y="13354"/>
                    </a:cubicBezTo>
                    <a:cubicBezTo>
                      <a:pt x="27510" y="9830"/>
                      <a:pt x="26109" y="6449"/>
                      <a:pt x="23618" y="3958"/>
                    </a:cubicBezTo>
                    <a:cubicBezTo>
                      <a:pt x="21126" y="1466"/>
                      <a:pt x="17745" y="65"/>
                      <a:pt x="14221" y="65"/>
                    </a:cubicBezTo>
                    <a:cubicBezTo>
                      <a:pt x="10697" y="65"/>
                      <a:pt x="7317" y="1466"/>
                      <a:pt x="4825" y="3958"/>
                    </a:cubicBezTo>
                    <a:cubicBezTo>
                      <a:pt x="2333" y="6449"/>
                      <a:pt x="933" y="9830"/>
                      <a:pt x="933" y="13354"/>
                    </a:cubicBezTo>
                    <a:cubicBezTo>
                      <a:pt x="933" y="16878"/>
                      <a:pt x="2333" y="20258"/>
                      <a:pt x="4825" y="22750"/>
                    </a:cubicBezTo>
                    <a:cubicBezTo>
                      <a:pt x="7317" y="25242"/>
                      <a:pt x="10697" y="26642"/>
                      <a:pt x="14221" y="26642"/>
                    </a:cubicBezTo>
                    <a:close/>
                  </a:path>
                </a:pathLst>
              </a:custGeom>
              <a:solidFill>
                <a:srgbClr val="FF7F0E"/>
              </a:solidFill>
              <a:ln w="4422" cap="flat">
                <a:solidFill>
                  <a:srgbClr val="FF7F0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33" name="Freeform: Shape 732">
                <a:extLst>
                  <a:ext uri="{FF2B5EF4-FFF2-40B4-BE49-F238E27FC236}">
                    <a16:creationId xmlns:a16="http://schemas.microsoft.com/office/drawing/2014/main" id="{D3E5482C-6316-6B25-C5D0-973092A3DC37}"/>
                  </a:ext>
                </a:extLst>
              </p:cNvPr>
              <p:cNvSpPr/>
              <p:nvPr/>
            </p:nvSpPr>
            <p:spPr>
              <a:xfrm>
                <a:off x="15099816" y="946748"/>
                <a:ext cx="26577" cy="26577"/>
              </a:xfrm>
              <a:custGeom>
                <a:avLst/>
                <a:gdLst>
                  <a:gd name="connsiteX0" fmla="*/ 14266 w 26577"/>
                  <a:gd name="connsiteY0" fmla="*/ 26634 h 26577"/>
                  <a:gd name="connsiteX1" fmla="*/ 23662 w 26577"/>
                  <a:gd name="connsiteY1" fmla="*/ 22742 h 26577"/>
                  <a:gd name="connsiteX2" fmla="*/ 27554 w 26577"/>
                  <a:gd name="connsiteY2" fmla="*/ 13346 h 26577"/>
                  <a:gd name="connsiteX3" fmla="*/ 23662 w 26577"/>
                  <a:gd name="connsiteY3" fmla="*/ 3949 h 26577"/>
                  <a:gd name="connsiteX4" fmla="*/ 14266 w 26577"/>
                  <a:gd name="connsiteY4" fmla="*/ 57 h 26577"/>
                  <a:gd name="connsiteX5" fmla="*/ 4869 w 26577"/>
                  <a:gd name="connsiteY5" fmla="*/ 3949 h 26577"/>
                  <a:gd name="connsiteX6" fmla="*/ 977 w 26577"/>
                  <a:gd name="connsiteY6" fmla="*/ 13346 h 26577"/>
                  <a:gd name="connsiteX7" fmla="*/ 4869 w 26577"/>
                  <a:gd name="connsiteY7" fmla="*/ 22742 h 26577"/>
                  <a:gd name="connsiteX8" fmla="*/ 14266 w 26577"/>
                  <a:gd name="connsiteY8" fmla="*/ 26634 h 2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577" h="26577">
                    <a:moveTo>
                      <a:pt x="14266" y="26634"/>
                    </a:moveTo>
                    <a:cubicBezTo>
                      <a:pt x="17790" y="26634"/>
                      <a:pt x="21170" y="25234"/>
                      <a:pt x="23662" y="22742"/>
                    </a:cubicBezTo>
                    <a:cubicBezTo>
                      <a:pt x="26154" y="20250"/>
                      <a:pt x="27554" y="16870"/>
                      <a:pt x="27554" y="13346"/>
                    </a:cubicBezTo>
                    <a:cubicBezTo>
                      <a:pt x="27554" y="9822"/>
                      <a:pt x="26154" y="6441"/>
                      <a:pt x="23662" y="3949"/>
                    </a:cubicBezTo>
                    <a:cubicBezTo>
                      <a:pt x="21170" y="1457"/>
                      <a:pt x="17790" y="57"/>
                      <a:pt x="14266" y="57"/>
                    </a:cubicBezTo>
                    <a:cubicBezTo>
                      <a:pt x="10742" y="57"/>
                      <a:pt x="7361" y="1457"/>
                      <a:pt x="4869" y="3949"/>
                    </a:cubicBezTo>
                    <a:cubicBezTo>
                      <a:pt x="2377" y="6441"/>
                      <a:pt x="977" y="9822"/>
                      <a:pt x="977" y="13346"/>
                    </a:cubicBezTo>
                    <a:cubicBezTo>
                      <a:pt x="977" y="16870"/>
                      <a:pt x="2377" y="20250"/>
                      <a:pt x="4869" y="22742"/>
                    </a:cubicBezTo>
                    <a:cubicBezTo>
                      <a:pt x="7361" y="25234"/>
                      <a:pt x="10742" y="26634"/>
                      <a:pt x="14266" y="26634"/>
                    </a:cubicBezTo>
                    <a:close/>
                  </a:path>
                </a:pathLst>
              </a:custGeom>
              <a:solidFill>
                <a:srgbClr val="FF7F0E"/>
              </a:solidFill>
              <a:ln w="4422" cap="flat">
                <a:solidFill>
                  <a:srgbClr val="FF7F0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grpSp>
        <p:nvGrpSpPr>
          <p:cNvPr id="734" name="Graphic 9">
            <a:extLst>
              <a:ext uri="{FF2B5EF4-FFF2-40B4-BE49-F238E27FC236}">
                <a16:creationId xmlns:a16="http://schemas.microsoft.com/office/drawing/2014/main" id="{EE9D3440-A8B7-883F-F652-4BCF10554063}"/>
              </a:ext>
            </a:extLst>
          </p:cNvPr>
          <p:cNvGrpSpPr/>
          <p:nvPr/>
        </p:nvGrpSpPr>
        <p:grpSpPr>
          <a:xfrm>
            <a:off x="1822542" y="6455982"/>
            <a:ext cx="2953392" cy="2578599"/>
            <a:chOff x="3118626" y="1377164"/>
            <a:chExt cx="1803230" cy="1494756"/>
          </a:xfrm>
        </p:grpSpPr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B40814DC-5F5C-0646-709D-342C4DA528F9}"/>
                </a:ext>
              </a:extLst>
            </p:cNvPr>
            <p:cNvSpPr/>
            <p:nvPr/>
          </p:nvSpPr>
          <p:spPr>
            <a:xfrm>
              <a:off x="3118626" y="2845343"/>
              <a:ext cx="26577" cy="26577"/>
            </a:xfrm>
            <a:custGeom>
              <a:avLst/>
              <a:gdLst>
                <a:gd name="connsiteX0" fmla="*/ 13865 w 26577"/>
                <a:gd name="connsiteY0" fmla="*/ 26951 h 26577"/>
                <a:gd name="connsiteX1" fmla="*/ 23261 w 26577"/>
                <a:gd name="connsiteY1" fmla="*/ 23058 h 26577"/>
                <a:gd name="connsiteX2" fmla="*/ 27153 w 26577"/>
                <a:gd name="connsiteY2" fmla="*/ 13662 h 26577"/>
                <a:gd name="connsiteX3" fmla="*/ 23261 w 26577"/>
                <a:gd name="connsiteY3" fmla="*/ 4266 h 26577"/>
                <a:gd name="connsiteX4" fmla="*/ 13865 w 26577"/>
                <a:gd name="connsiteY4" fmla="*/ 373 h 26577"/>
                <a:gd name="connsiteX5" fmla="*/ 4468 w 26577"/>
                <a:gd name="connsiteY5" fmla="*/ 4266 h 26577"/>
                <a:gd name="connsiteX6" fmla="*/ 576 w 26577"/>
                <a:gd name="connsiteY6" fmla="*/ 13662 h 26577"/>
                <a:gd name="connsiteX7" fmla="*/ 4468 w 26577"/>
                <a:gd name="connsiteY7" fmla="*/ 23058 h 26577"/>
                <a:gd name="connsiteX8" fmla="*/ 13865 w 26577"/>
                <a:gd name="connsiteY8" fmla="*/ 26951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3865" y="26951"/>
                  </a:moveTo>
                  <a:cubicBezTo>
                    <a:pt x="17389" y="26951"/>
                    <a:pt x="20769" y="25550"/>
                    <a:pt x="23261" y="23058"/>
                  </a:cubicBezTo>
                  <a:cubicBezTo>
                    <a:pt x="25753" y="20566"/>
                    <a:pt x="27153" y="17186"/>
                    <a:pt x="27153" y="13662"/>
                  </a:cubicBezTo>
                  <a:cubicBezTo>
                    <a:pt x="27153" y="10138"/>
                    <a:pt x="25753" y="6758"/>
                    <a:pt x="23261" y="4266"/>
                  </a:cubicBezTo>
                  <a:cubicBezTo>
                    <a:pt x="20769" y="1774"/>
                    <a:pt x="17389" y="373"/>
                    <a:pt x="13865" y="373"/>
                  </a:cubicBezTo>
                  <a:cubicBezTo>
                    <a:pt x="10340" y="373"/>
                    <a:pt x="6960" y="1774"/>
                    <a:pt x="4468" y="4266"/>
                  </a:cubicBezTo>
                  <a:cubicBezTo>
                    <a:pt x="1976" y="6758"/>
                    <a:pt x="576" y="10138"/>
                    <a:pt x="576" y="13662"/>
                  </a:cubicBezTo>
                  <a:cubicBezTo>
                    <a:pt x="576" y="17186"/>
                    <a:pt x="1976" y="20566"/>
                    <a:pt x="4468" y="23058"/>
                  </a:cubicBezTo>
                  <a:cubicBezTo>
                    <a:pt x="6960" y="25550"/>
                    <a:pt x="10340" y="26951"/>
                    <a:pt x="13865" y="26951"/>
                  </a:cubicBezTo>
                  <a:close/>
                </a:path>
              </a:pathLst>
            </a:custGeom>
            <a:solidFill>
              <a:srgbClr val="1F77B4"/>
            </a:solidFill>
            <a:ln w="4422" cap="flat">
              <a:solidFill>
                <a:srgbClr val="1F77B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1E9EA76D-BFC3-C6F5-B2C6-C7E113B7D830}"/>
                </a:ext>
              </a:extLst>
            </p:cNvPr>
            <p:cNvSpPr/>
            <p:nvPr/>
          </p:nvSpPr>
          <p:spPr>
            <a:xfrm>
              <a:off x="3316032" y="2032559"/>
              <a:ext cx="26577" cy="26577"/>
            </a:xfrm>
            <a:custGeom>
              <a:avLst/>
              <a:gdLst>
                <a:gd name="connsiteX0" fmla="*/ 13909 w 26577"/>
                <a:gd name="connsiteY0" fmla="*/ 26767 h 26577"/>
                <a:gd name="connsiteX1" fmla="*/ 23306 w 26577"/>
                <a:gd name="connsiteY1" fmla="*/ 22875 h 26577"/>
                <a:gd name="connsiteX2" fmla="*/ 27198 w 26577"/>
                <a:gd name="connsiteY2" fmla="*/ 13478 h 26577"/>
                <a:gd name="connsiteX3" fmla="*/ 23306 w 26577"/>
                <a:gd name="connsiteY3" fmla="*/ 4082 h 26577"/>
                <a:gd name="connsiteX4" fmla="*/ 13909 w 26577"/>
                <a:gd name="connsiteY4" fmla="*/ 190 h 26577"/>
                <a:gd name="connsiteX5" fmla="*/ 4513 w 26577"/>
                <a:gd name="connsiteY5" fmla="*/ 4082 h 26577"/>
                <a:gd name="connsiteX6" fmla="*/ 621 w 26577"/>
                <a:gd name="connsiteY6" fmla="*/ 13478 h 26577"/>
                <a:gd name="connsiteX7" fmla="*/ 4513 w 26577"/>
                <a:gd name="connsiteY7" fmla="*/ 22875 h 26577"/>
                <a:gd name="connsiteX8" fmla="*/ 13909 w 26577"/>
                <a:gd name="connsiteY8" fmla="*/ 26767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3909" y="26767"/>
                  </a:moveTo>
                  <a:cubicBezTo>
                    <a:pt x="17433" y="26767"/>
                    <a:pt x="20814" y="25367"/>
                    <a:pt x="23306" y="22875"/>
                  </a:cubicBezTo>
                  <a:cubicBezTo>
                    <a:pt x="25797" y="20383"/>
                    <a:pt x="27198" y="17003"/>
                    <a:pt x="27198" y="13478"/>
                  </a:cubicBezTo>
                  <a:cubicBezTo>
                    <a:pt x="27198" y="9954"/>
                    <a:pt x="25797" y="6574"/>
                    <a:pt x="23306" y="4082"/>
                  </a:cubicBezTo>
                  <a:cubicBezTo>
                    <a:pt x="20814" y="1590"/>
                    <a:pt x="17433" y="190"/>
                    <a:pt x="13909" y="190"/>
                  </a:cubicBezTo>
                  <a:cubicBezTo>
                    <a:pt x="10385" y="190"/>
                    <a:pt x="7005" y="1590"/>
                    <a:pt x="4513" y="4082"/>
                  </a:cubicBezTo>
                  <a:cubicBezTo>
                    <a:pt x="2021" y="6574"/>
                    <a:pt x="621" y="9954"/>
                    <a:pt x="621" y="13478"/>
                  </a:cubicBezTo>
                  <a:cubicBezTo>
                    <a:pt x="621" y="17003"/>
                    <a:pt x="2021" y="20383"/>
                    <a:pt x="4513" y="22875"/>
                  </a:cubicBezTo>
                  <a:cubicBezTo>
                    <a:pt x="7005" y="25367"/>
                    <a:pt x="10385" y="26767"/>
                    <a:pt x="13909" y="26767"/>
                  </a:cubicBezTo>
                  <a:close/>
                </a:path>
              </a:pathLst>
            </a:custGeom>
            <a:solidFill>
              <a:srgbClr val="1F77B4"/>
            </a:solidFill>
            <a:ln w="4422" cap="flat">
              <a:solidFill>
                <a:srgbClr val="1F77B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37" name="Freeform: Shape 736">
              <a:extLst>
                <a:ext uri="{FF2B5EF4-FFF2-40B4-BE49-F238E27FC236}">
                  <a16:creationId xmlns:a16="http://schemas.microsoft.com/office/drawing/2014/main" id="{F5FF2A80-6889-4027-CEF9-9A1D9F75818F}"/>
                </a:ext>
              </a:extLst>
            </p:cNvPr>
            <p:cNvSpPr/>
            <p:nvPr/>
          </p:nvSpPr>
          <p:spPr>
            <a:xfrm>
              <a:off x="3513437" y="1826879"/>
              <a:ext cx="26577" cy="26577"/>
            </a:xfrm>
            <a:custGeom>
              <a:avLst/>
              <a:gdLst>
                <a:gd name="connsiteX0" fmla="*/ 13954 w 26577"/>
                <a:gd name="connsiteY0" fmla="*/ 26721 h 26577"/>
                <a:gd name="connsiteX1" fmla="*/ 23350 w 26577"/>
                <a:gd name="connsiteY1" fmla="*/ 22828 h 26577"/>
                <a:gd name="connsiteX2" fmla="*/ 27242 w 26577"/>
                <a:gd name="connsiteY2" fmla="*/ 13432 h 26577"/>
                <a:gd name="connsiteX3" fmla="*/ 23350 w 26577"/>
                <a:gd name="connsiteY3" fmla="*/ 4036 h 26577"/>
                <a:gd name="connsiteX4" fmla="*/ 13954 w 26577"/>
                <a:gd name="connsiteY4" fmla="*/ 144 h 26577"/>
                <a:gd name="connsiteX5" fmla="*/ 4557 w 26577"/>
                <a:gd name="connsiteY5" fmla="*/ 4036 h 26577"/>
                <a:gd name="connsiteX6" fmla="*/ 665 w 26577"/>
                <a:gd name="connsiteY6" fmla="*/ 13432 h 26577"/>
                <a:gd name="connsiteX7" fmla="*/ 4557 w 26577"/>
                <a:gd name="connsiteY7" fmla="*/ 22828 h 26577"/>
                <a:gd name="connsiteX8" fmla="*/ 13954 w 26577"/>
                <a:gd name="connsiteY8" fmla="*/ 26721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3954" y="26721"/>
                  </a:moveTo>
                  <a:cubicBezTo>
                    <a:pt x="17478" y="26721"/>
                    <a:pt x="20858" y="25320"/>
                    <a:pt x="23350" y="22828"/>
                  </a:cubicBezTo>
                  <a:cubicBezTo>
                    <a:pt x="25842" y="20337"/>
                    <a:pt x="27242" y="16956"/>
                    <a:pt x="27242" y="13432"/>
                  </a:cubicBezTo>
                  <a:cubicBezTo>
                    <a:pt x="27242" y="9908"/>
                    <a:pt x="25842" y="6528"/>
                    <a:pt x="23350" y="4036"/>
                  </a:cubicBezTo>
                  <a:cubicBezTo>
                    <a:pt x="20858" y="1544"/>
                    <a:pt x="17478" y="144"/>
                    <a:pt x="13954" y="144"/>
                  </a:cubicBezTo>
                  <a:cubicBezTo>
                    <a:pt x="10430" y="144"/>
                    <a:pt x="7049" y="1544"/>
                    <a:pt x="4557" y="4036"/>
                  </a:cubicBezTo>
                  <a:cubicBezTo>
                    <a:pt x="2065" y="6528"/>
                    <a:pt x="665" y="9908"/>
                    <a:pt x="665" y="13432"/>
                  </a:cubicBezTo>
                  <a:cubicBezTo>
                    <a:pt x="665" y="16956"/>
                    <a:pt x="2065" y="20337"/>
                    <a:pt x="4557" y="22828"/>
                  </a:cubicBezTo>
                  <a:cubicBezTo>
                    <a:pt x="7049" y="25320"/>
                    <a:pt x="10430" y="26721"/>
                    <a:pt x="13954" y="26721"/>
                  </a:cubicBezTo>
                  <a:close/>
                </a:path>
              </a:pathLst>
            </a:custGeom>
            <a:solidFill>
              <a:srgbClr val="1F77B4"/>
            </a:solidFill>
            <a:ln w="4422" cap="flat">
              <a:solidFill>
                <a:srgbClr val="1F77B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38" name="Freeform: Shape 737">
              <a:extLst>
                <a:ext uri="{FF2B5EF4-FFF2-40B4-BE49-F238E27FC236}">
                  <a16:creationId xmlns:a16="http://schemas.microsoft.com/office/drawing/2014/main" id="{025B9499-780F-AE52-D581-AF9DB3E9E9E3}"/>
                </a:ext>
              </a:extLst>
            </p:cNvPr>
            <p:cNvSpPr/>
            <p:nvPr/>
          </p:nvSpPr>
          <p:spPr>
            <a:xfrm>
              <a:off x="3710843" y="1732619"/>
              <a:ext cx="26577" cy="26577"/>
            </a:xfrm>
            <a:custGeom>
              <a:avLst/>
              <a:gdLst>
                <a:gd name="connsiteX0" fmla="*/ 13998 w 26577"/>
                <a:gd name="connsiteY0" fmla="*/ 26699 h 26577"/>
                <a:gd name="connsiteX1" fmla="*/ 23395 w 26577"/>
                <a:gd name="connsiteY1" fmla="*/ 22807 h 26577"/>
                <a:gd name="connsiteX2" fmla="*/ 27287 w 26577"/>
                <a:gd name="connsiteY2" fmla="*/ 13411 h 26577"/>
                <a:gd name="connsiteX3" fmla="*/ 23395 w 26577"/>
                <a:gd name="connsiteY3" fmla="*/ 4014 h 26577"/>
                <a:gd name="connsiteX4" fmla="*/ 13998 w 26577"/>
                <a:gd name="connsiteY4" fmla="*/ 122 h 26577"/>
                <a:gd name="connsiteX5" fmla="*/ 4602 w 26577"/>
                <a:gd name="connsiteY5" fmla="*/ 4014 h 26577"/>
                <a:gd name="connsiteX6" fmla="*/ 710 w 26577"/>
                <a:gd name="connsiteY6" fmla="*/ 13411 h 26577"/>
                <a:gd name="connsiteX7" fmla="*/ 4602 w 26577"/>
                <a:gd name="connsiteY7" fmla="*/ 22807 h 26577"/>
                <a:gd name="connsiteX8" fmla="*/ 13998 w 26577"/>
                <a:gd name="connsiteY8" fmla="*/ 26699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3998" y="26699"/>
                  </a:moveTo>
                  <a:cubicBezTo>
                    <a:pt x="17522" y="26699"/>
                    <a:pt x="20903" y="25299"/>
                    <a:pt x="23395" y="22807"/>
                  </a:cubicBezTo>
                  <a:cubicBezTo>
                    <a:pt x="25887" y="20315"/>
                    <a:pt x="27287" y="16935"/>
                    <a:pt x="27287" y="13411"/>
                  </a:cubicBezTo>
                  <a:cubicBezTo>
                    <a:pt x="27287" y="9887"/>
                    <a:pt x="25887" y="6506"/>
                    <a:pt x="23395" y="4014"/>
                  </a:cubicBezTo>
                  <a:cubicBezTo>
                    <a:pt x="20903" y="1522"/>
                    <a:pt x="17522" y="122"/>
                    <a:pt x="13998" y="122"/>
                  </a:cubicBezTo>
                  <a:cubicBezTo>
                    <a:pt x="10474" y="122"/>
                    <a:pt x="7094" y="1522"/>
                    <a:pt x="4602" y="4014"/>
                  </a:cubicBezTo>
                  <a:cubicBezTo>
                    <a:pt x="2110" y="6506"/>
                    <a:pt x="710" y="9887"/>
                    <a:pt x="710" y="13411"/>
                  </a:cubicBezTo>
                  <a:cubicBezTo>
                    <a:pt x="710" y="16935"/>
                    <a:pt x="2110" y="20315"/>
                    <a:pt x="4602" y="22807"/>
                  </a:cubicBezTo>
                  <a:cubicBezTo>
                    <a:pt x="7094" y="25299"/>
                    <a:pt x="10474" y="26699"/>
                    <a:pt x="13998" y="26699"/>
                  </a:cubicBezTo>
                  <a:close/>
                </a:path>
              </a:pathLst>
            </a:custGeom>
            <a:solidFill>
              <a:srgbClr val="1F77B4"/>
            </a:solidFill>
            <a:ln w="4422" cap="flat">
              <a:solidFill>
                <a:srgbClr val="1F77B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39" name="Freeform: Shape 738">
              <a:extLst>
                <a:ext uri="{FF2B5EF4-FFF2-40B4-BE49-F238E27FC236}">
                  <a16:creationId xmlns:a16="http://schemas.microsoft.com/office/drawing/2014/main" id="{974CE3BB-0882-E158-3A5E-0C38D134F178}"/>
                </a:ext>
              </a:extLst>
            </p:cNvPr>
            <p:cNvSpPr/>
            <p:nvPr/>
          </p:nvSpPr>
          <p:spPr>
            <a:xfrm>
              <a:off x="3908248" y="1619273"/>
              <a:ext cx="26577" cy="26577"/>
            </a:xfrm>
            <a:custGeom>
              <a:avLst/>
              <a:gdLst>
                <a:gd name="connsiteX0" fmla="*/ 14043 w 26577"/>
                <a:gd name="connsiteY0" fmla="*/ 26674 h 26577"/>
                <a:gd name="connsiteX1" fmla="*/ 23439 w 26577"/>
                <a:gd name="connsiteY1" fmla="*/ 22782 h 26577"/>
                <a:gd name="connsiteX2" fmla="*/ 27331 w 26577"/>
                <a:gd name="connsiteY2" fmla="*/ 13385 h 26577"/>
                <a:gd name="connsiteX3" fmla="*/ 23439 w 26577"/>
                <a:gd name="connsiteY3" fmla="*/ 3989 h 26577"/>
                <a:gd name="connsiteX4" fmla="*/ 14043 w 26577"/>
                <a:gd name="connsiteY4" fmla="*/ 97 h 26577"/>
                <a:gd name="connsiteX5" fmla="*/ 4646 w 26577"/>
                <a:gd name="connsiteY5" fmla="*/ 3989 h 26577"/>
                <a:gd name="connsiteX6" fmla="*/ 754 w 26577"/>
                <a:gd name="connsiteY6" fmla="*/ 13385 h 26577"/>
                <a:gd name="connsiteX7" fmla="*/ 4646 w 26577"/>
                <a:gd name="connsiteY7" fmla="*/ 22782 h 26577"/>
                <a:gd name="connsiteX8" fmla="*/ 14043 w 26577"/>
                <a:gd name="connsiteY8" fmla="*/ 26674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4043" y="26674"/>
                  </a:moveTo>
                  <a:cubicBezTo>
                    <a:pt x="17567" y="26674"/>
                    <a:pt x="20947" y="25274"/>
                    <a:pt x="23439" y="22782"/>
                  </a:cubicBezTo>
                  <a:cubicBezTo>
                    <a:pt x="25931" y="20290"/>
                    <a:pt x="27331" y="16909"/>
                    <a:pt x="27331" y="13385"/>
                  </a:cubicBezTo>
                  <a:cubicBezTo>
                    <a:pt x="27331" y="9861"/>
                    <a:pt x="25931" y="6481"/>
                    <a:pt x="23439" y="3989"/>
                  </a:cubicBezTo>
                  <a:cubicBezTo>
                    <a:pt x="20947" y="1497"/>
                    <a:pt x="17567" y="97"/>
                    <a:pt x="14043" y="97"/>
                  </a:cubicBezTo>
                  <a:cubicBezTo>
                    <a:pt x="10519" y="97"/>
                    <a:pt x="7138" y="1497"/>
                    <a:pt x="4646" y="3989"/>
                  </a:cubicBezTo>
                  <a:cubicBezTo>
                    <a:pt x="2154" y="6481"/>
                    <a:pt x="754" y="9861"/>
                    <a:pt x="754" y="13385"/>
                  </a:cubicBezTo>
                  <a:cubicBezTo>
                    <a:pt x="754" y="16909"/>
                    <a:pt x="2154" y="20290"/>
                    <a:pt x="4646" y="22782"/>
                  </a:cubicBezTo>
                  <a:cubicBezTo>
                    <a:pt x="7138" y="25274"/>
                    <a:pt x="10519" y="26674"/>
                    <a:pt x="14043" y="26674"/>
                  </a:cubicBezTo>
                  <a:close/>
                </a:path>
              </a:pathLst>
            </a:custGeom>
            <a:solidFill>
              <a:srgbClr val="1F77B4"/>
            </a:solidFill>
            <a:ln w="4422" cap="flat">
              <a:solidFill>
                <a:srgbClr val="1F77B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40" name="Freeform: Shape 739">
              <a:extLst>
                <a:ext uri="{FF2B5EF4-FFF2-40B4-BE49-F238E27FC236}">
                  <a16:creationId xmlns:a16="http://schemas.microsoft.com/office/drawing/2014/main" id="{F8389230-9055-0D7C-EFE7-76E16F4665BA}"/>
                </a:ext>
              </a:extLst>
            </p:cNvPr>
            <p:cNvSpPr/>
            <p:nvPr/>
          </p:nvSpPr>
          <p:spPr>
            <a:xfrm>
              <a:off x="4105658" y="1555469"/>
              <a:ext cx="26577" cy="26577"/>
            </a:xfrm>
            <a:custGeom>
              <a:avLst/>
              <a:gdLst>
                <a:gd name="connsiteX0" fmla="*/ 14087 w 26577"/>
                <a:gd name="connsiteY0" fmla="*/ 26659 h 26577"/>
                <a:gd name="connsiteX1" fmla="*/ 23484 w 26577"/>
                <a:gd name="connsiteY1" fmla="*/ 22767 h 26577"/>
                <a:gd name="connsiteX2" fmla="*/ 27376 w 26577"/>
                <a:gd name="connsiteY2" fmla="*/ 13371 h 26577"/>
                <a:gd name="connsiteX3" fmla="*/ 23484 w 26577"/>
                <a:gd name="connsiteY3" fmla="*/ 3974 h 26577"/>
                <a:gd name="connsiteX4" fmla="*/ 14087 w 26577"/>
                <a:gd name="connsiteY4" fmla="*/ 82 h 26577"/>
                <a:gd name="connsiteX5" fmla="*/ 4691 w 26577"/>
                <a:gd name="connsiteY5" fmla="*/ 3974 h 26577"/>
                <a:gd name="connsiteX6" fmla="*/ 799 w 26577"/>
                <a:gd name="connsiteY6" fmla="*/ 13371 h 26577"/>
                <a:gd name="connsiteX7" fmla="*/ 4691 w 26577"/>
                <a:gd name="connsiteY7" fmla="*/ 22767 h 26577"/>
                <a:gd name="connsiteX8" fmla="*/ 14087 w 26577"/>
                <a:gd name="connsiteY8" fmla="*/ 26659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4087" y="26659"/>
                  </a:moveTo>
                  <a:cubicBezTo>
                    <a:pt x="17612" y="26659"/>
                    <a:pt x="20992" y="25259"/>
                    <a:pt x="23484" y="22767"/>
                  </a:cubicBezTo>
                  <a:cubicBezTo>
                    <a:pt x="25976" y="20275"/>
                    <a:pt x="27376" y="16895"/>
                    <a:pt x="27376" y="13371"/>
                  </a:cubicBezTo>
                  <a:cubicBezTo>
                    <a:pt x="27376" y="9847"/>
                    <a:pt x="25976" y="6466"/>
                    <a:pt x="23484" y="3974"/>
                  </a:cubicBezTo>
                  <a:cubicBezTo>
                    <a:pt x="20992" y="1482"/>
                    <a:pt x="17612" y="82"/>
                    <a:pt x="14087" y="82"/>
                  </a:cubicBezTo>
                  <a:cubicBezTo>
                    <a:pt x="10563" y="82"/>
                    <a:pt x="7183" y="1482"/>
                    <a:pt x="4691" y="3974"/>
                  </a:cubicBezTo>
                  <a:cubicBezTo>
                    <a:pt x="2199" y="6466"/>
                    <a:pt x="799" y="9847"/>
                    <a:pt x="799" y="13371"/>
                  </a:cubicBezTo>
                  <a:cubicBezTo>
                    <a:pt x="799" y="16895"/>
                    <a:pt x="2199" y="20275"/>
                    <a:pt x="4691" y="22767"/>
                  </a:cubicBezTo>
                  <a:cubicBezTo>
                    <a:pt x="7183" y="25259"/>
                    <a:pt x="10563" y="26659"/>
                    <a:pt x="14087" y="26659"/>
                  </a:cubicBezTo>
                  <a:close/>
                </a:path>
              </a:pathLst>
            </a:custGeom>
            <a:solidFill>
              <a:srgbClr val="1F77B4"/>
            </a:solidFill>
            <a:ln w="4422" cap="flat">
              <a:solidFill>
                <a:srgbClr val="1F77B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41" name="Freeform: Shape 740">
              <a:extLst>
                <a:ext uri="{FF2B5EF4-FFF2-40B4-BE49-F238E27FC236}">
                  <a16:creationId xmlns:a16="http://schemas.microsoft.com/office/drawing/2014/main" id="{E6657EC6-23C3-228B-31D5-17B0B3D4AFD9}"/>
                </a:ext>
              </a:extLst>
            </p:cNvPr>
            <p:cNvSpPr/>
            <p:nvPr/>
          </p:nvSpPr>
          <p:spPr>
            <a:xfrm>
              <a:off x="4303063" y="1490122"/>
              <a:ext cx="26577" cy="26577"/>
            </a:xfrm>
            <a:custGeom>
              <a:avLst/>
              <a:gdLst>
                <a:gd name="connsiteX0" fmla="*/ 14132 w 26577"/>
                <a:gd name="connsiteY0" fmla="*/ 26645 h 26577"/>
                <a:gd name="connsiteX1" fmla="*/ 23528 w 26577"/>
                <a:gd name="connsiteY1" fmla="*/ 22752 h 26577"/>
                <a:gd name="connsiteX2" fmla="*/ 27420 w 26577"/>
                <a:gd name="connsiteY2" fmla="*/ 13356 h 26577"/>
                <a:gd name="connsiteX3" fmla="*/ 23528 w 26577"/>
                <a:gd name="connsiteY3" fmla="*/ 3960 h 26577"/>
                <a:gd name="connsiteX4" fmla="*/ 14132 w 26577"/>
                <a:gd name="connsiteY4" fmla="*/ 68 h 26577"/>
                <a:gd name="connsiteX5" fmla="*/ 4736 w 26577"/>
                <a:gd name="connsiteY5" fmla="*/ 3960 h 26577"/>
                <a:gd name="connsiteX6" fmla="*/ 843 w 26577"/>
                <a:gd name="connsiteY6" fmla="*/ 13356 h 26577"/>
                <a:gd name="connsiteX7" fmla="*/ 4736 w 26577"/>
                <a:gd name="connsiteY7" fmla="*/ 22752 h 26577"/>
                <a:gd name="connsiteX8" fmla="*/ 14132 w 26577"/>
                <a:gd name="connsiteY8" fmla="*/ 26645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4132" y="26645"/>
                  </a:moveTo>
                  <a:cubicBezTo>
                    <a:pt x="17656" y="26645"/>
                    <a:pt x="21036" y="25244"/>
                    <a:pt x="23528" y="22752"/>
                  </a:cubicBezTo>
                  <a:cubicBezTo>
                    <a:pt x="26020" y="20260"/>
                    <a:pt x="27420" y="16880"/>
                    <a:pt x="27420" y="13356"/>
                  </a:cubicBezTo>
                  <a:cubicBezTo>
                    <a:pt x="27420" y="9832"/>
                    <a:pt x="26020" y="6452"/>
                    <a:pt x="23528" y="3960"/>
                  </a:cubicBezTo>
                  <a:cubicBezTo>
                    <a:pt x="21036" y="1468"/>
                    <a:pt x="17656" y="68"/>
                    <a:pt x="14132" y="68"/>
                  </a:cubicBezTo>
                  <a:cubicBezTo>
                    <a:pt x="10608" y="68"/>
                    <a:pt x="7228" y="1468"/>
                    <a:pt x="4736" y="3960"/>
                  </a:cubicBezTo>
                  <a:cubicBezTo>
                    <a:pt x="2244" y="6452"/>
                    <a:pt x="843" y="9832"/>
                    <a:pt x="843" y="13356"/>
                  </a:cubicBezTo>
                  <a:cubicBezTo>
                    <a:pt x="843" y="16880"/>
                    <a:pt x="2244" y="20260"/>
                    <a:pt x="4736" y="22752"/>
                  </a:cubicBezTo>
                  <a:cubicBezTo>
                    <a:pt x="7228" y="25244"/>
                    <a:pt x="10608" y="26645"/>
                    <a:pt x="14132" y="26645"/>
                  </a:cubicBezTo>
                  <a:close/>
                </a:path>
              </a:pathLst>
            </a:custGeom>
            <a:solidFill>
              <a:srgbClr val="1F77B4"/>
            </a:solidFill>
            <a:ln w="4422" cap="flat">
              <a:solidFill>
                <a:srgbClr val="1F77B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42" name="Freeform: Shape 741">
              <a:extLst>
                <a:ext uri="{FF2B5EF4-FFF2-40B4-BE49-F238E27FC236}">
                  <a16:creationId xmlns:a16="http://schemas.microsoft.com/office/drawing/2014/main" id="{7EA40A35-F485-4C02-F725-C3937BAFB412}"/>
                </a:ext>
              </a:extLst>
            </p:cNvPr>
            <p:cNvSpPr/>
            <p:nvPr/>
          </p:nvSpPr>
          <p:spPr>
            <a:xfrm>
              <a:off x="4500469" y="1455522"/>
              <a:ext cx="26577" cy="26577"/>
            </a:xfrm>
            <a:custGeom>
              <a:avLst/>
              <a:gdLst>
                <a:gd name="connsiteX0" fmla="*/ 14177 w 26577"/>
                <a:gd name="connsiteY0" fmla="*/ 26637 h 26577"/>
                <a:gd name="connsiteX1" fmla="*/ 23573 w 26577"/>
                <a:gd name="connsiteY1" fmla="*/ 22745 h 26577"/>
                <a:gd name="connsiteX2" fmla="*/ 27465 w 26577"/>
                <a:gd name="connsiteY2" fmla="*/ 13348 h 26577"/>
                <a:gd name="connsiteX3" fmla="*/ 23573 w 26577"/>
                <a:gd name="connsiteY3" fmla="*/ 3952 h 26577"/>
                <a:gd name="connsiteX4" fmla="*/ 14177 w 26577"/>
                <a:gd name="connsiteY4" fmla="*/ 60 h 26577"/>
                <a:gd name="connsiteX5" fmla="*/ 4780 w 26577"/>
                <a:gd name="connsiteY5" fmla="*/ 3952 h 26577"/>
                <a:gd name="connsiteX6" fmla="*/ 888 w 26577"/>
                <a:gd name="connsiteY6" fmla="*/ 13348 h 26577"/>
                <a:gd name="connsiteX7" fmla="*/ 4780 w 26577"/>
                <a:gd name="connsiteY7" fmla="*/ 22745 h 26577"/>
                <a:gd name="connsiteX8" fmla="*/ 14177 w 26577"/>
                <a:gd name="connsiteY8" fmla="*/ 26637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4177" y="26637"/>
                  </a:moveTo>
                  <a:cubicBezTo>
                    <a:pt x="17701" y="26637"/>
                    <a:pt x="21081" y="25237"/>
                    <a:pt x="23573" y="22745"/>
                  </a:cubicBezTo>
                  <a:cubicBezTo>
                    <a:pt x="26065" y="20253"/>
                    <a:pt x="27465" y="16872"/>
                    <a:pt x="27465" y="13348"/>
                  </a:cubicBezTo>
                  <a:cubicBezTo>
                    <a:pt x="27465" y="9824"/>
                    <a:pt x="26065" y="6444"/>
                    <a:pt x="23573" y="3952"/>
                  </a:cubicBezTo>
                  <a:cubicBezTo>
                    <a:pt x="21081" y="1460"/>
                    <a:pt x="17701" y="60"/>
                    <a:pt x="14177" y="60"/>
                  </a:cubicBezTo>
                  <a:cubicBezTo>
                    <a:pt x="10652" y="60"/>
                    <a:pt x="7272" y="1460"/>
                    <a:pt x="4780" y="3952"/>
                  </a:cubicBezTo>
                  <a:cubicBezTo>
                    <a:pt x="2288" y="6444"/>
                    <a:pt x="888" y="9824"/>
                    <a:pt x="888" y="13348"/>
                  </a:cubicBezTo>
                  <a:cubicBezTo>
                    <a:pt x="888" y="16872"/>
                    <a:pt x="2288" y="20253"/>
                    <a:pt x="4780" y="22745"/>
                  </a:cubicBezTo>
                  <a:cubicBezTo>
                    <a:pt x="7272" y="25237"/>
                    <a:pt x="10652" y="26637"/>
                    <a:pt x="14177" y="26637"/>
                  </a:cubicBezTo>
                  <a:close/>
                </a:path>
              </a:pathLst>
            </a:custGeom>
            <a:solidFill>
              <a:srgbClr val="1F77B4"/>
            </a:solidFill>
            <a:ln w="4422" cap="flat">
              <a:solidFill>
                <a:srgbClr val="1F77B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43" name="Freeform: Shape 742">
              <a:extLst>
                <a:ext uri="{FF2B5EF4-FFF2-40B4-BE49-F238E27FC236}">
                  <a16:creationId xmlns:a16="http://schemas.microsoft.com/office/drawing/2014/main" id="{DE6D26C5-0AF4-7450-84F0-A1999A464F36}"/>
                </a:ext>
              </a:extLst>
            </p:cNvPr>
            <p:cNvSpPr/>
            <p:nvPr/>
          </p:nvSpPr>
          <p:spPr>
            <a:xfrm>
              <a:off x="4697874" y="1418414"/>
              <a:ext cx="26577" cy="26577"/>
            </a:xfrm>
            <a:custGeom>
              <a:avLst/>
              <a:gdLst>
                <a:gd name="connsiteX0" fmla="*/ 14221 w 26577"/>
                <a:gd name="connsiteY0" fmla="*/ 26628 h 26577"/>
                <a:gd name="connsiteX1" fmla="*/ 23618 w 26577"/>
                <a:gd name="connsiteY1" fmla="*/ 22736 h 26577"/>
                <a:gd name="connsiteX2" fmla="*/ 27510 w 26577"/>
                <a:gd name="connsiteY2" fmla="*/ 13340 h 26577"/>
                <a:gd name="connsiteX3" fmla="*/ 23618 w 26577"/>
                <a:gd name="connsiteY3" fmla="*/ 3943 h 26577"/>
                <a:gd name="connsiteX4" fmla="*/ 14221 w 26577"/>
                <a:gd name="connsiteY4" fmla="*/ 51 h 26577"/>
                <a:gd name="connsiteX5" fmla="*/ 4825 w 26577"/>
                <a:gd name="connsiteY5" fmla="*/ 3943 h 26577"/>
                <a:gd name="connsiteX6" fmla="*/ 933 w 26577"/>
                <a:gd name="connsiteY6" fmla="*/ 13340 h 26577"/>
                <a:gd name="connsiteX7" fmla="*/ 4825 w 26577"/>
                <a:gd name="connsiteY7" fmla="*/ 22736 h 26577"/>
                <a:gd name="connsiteX8" fmla="*/ 14221 w 26577"/>
                <a:gd name="connsiteY8" fmla="*/ 26628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4221" y="26628"/>
                  </a:moveTo>
                  <a:cubicBezTo>
                    <a:pt x="17745" y="26628"/>
                    <a:pt x="21126" y="25228"/>
                    <a:pt x="23618" y="22736"/>
                  </a:cubicBezTo>
                  <a:cubicBezTo>
                    <a:pt x="26109" y="20244"/>
                    <a:pt x="27510" y="16864"/>
                    <a:pt x="27510" y="13340"/>
                  </a:cubicBezTo>
                  <a:cubicBezTo>
                    <a:pt x="27510" y="9816"/>
                    <a:pt x="26109" y="6435"/>
                    <a:pt x="23618" y="3943"/>
                  </a:cubicBezTo>
                  <a:cubicBezTo>
                    <a:pt x="21126" y="1451"/>
                    <a:pt x="17745" y="51"/>
                    <a:pt x="14221" y="51"/>
                  </a:cubicBezTo>
                  <a:cubicBezTo>
                    <a:pt x="10697" y="51"/>
                    <a:pt x="7317" y="1451"/>
                    <a:pt x="4825" y="3943"/>
                  </a:cubicBezTo>
                  <a:cubicBezTo>
                    <a:pt x="2333" y="6435"/>
                    <a:pt x="933" y="9816"/>
                    <a:pt x="933" y="13340"/>
                  </a:cubicBezTo>
                  <a:cubicBezTo>
                    <a:pt x="933" y="16864"/>
                    <a:pt x="2333" y="20244"/>
                    <a:pt x="4825" y="22736"/>
                  </a:cubicBezTo>
                  <a:cubicBezTo>
                    <a:pt x="7317" y="25228"/>
                    <a:pt x="10697" y="26628"/>
                    <a:pt x="14221" y="26628"/>
                  </a:cubicBezTo>
                  <a:close/>
                </a:path>
              </a:pathLst>
            </a:custGeom>
            <a:solidFill>
              <a:srgbClr val="1F77B4"/>
            </a:solidFill>
            <a:ln w="4422" cap="flat">
              <a:solidFill>
                <a:srgbClr val="1F77B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44" name="Freeform: Shape 743">
              <a:extLst>
                <a:ext uri="{FF2B5EF4-FFF2-40B4-BE49-F238E27FC236}">
                  <a16:creationId xmlns:a16="http://schemas.microsoft.com/office/drawing/2014/main" id="{47E7871C-890E-9772-3DE2-C40D604174B4}"/>
                </a:ext>
              </a:extLst>
            </p:cNvPr>
            <p:cNvSpPr/>
            <p:nvPr/>
          </p:nvSpPr>
          <p:spPr>
            <a:xfrm>
              <a:off x="4895280" y="1377164"/>
              <a:ext cx="26577" cy="26577"/>
            </a:xfrm>
            <a:custGeom>
              <a:avLst/>
              <a:gdLst>
                <a:gd name="connsiteX0" fmla="*/ 14266 w 26577"/>
                <a:gd name="connsiteY0" fmla="*/ 26619 h 26577"/>
                <a:gd name="connsiteX1" fmla="*/ 23662 w 26577"/>
                <a:gd name="connsiteY1" fmla="*/ 22727 h 26577"/>
                <a:gd name="connsiteX2" fmla="*/ 27554 w 26577"/>
                <a:gd name="connsiteY2" fmla="*/ 13331 h 26577"/>
                <a:gd name="connsiteX3" fmla="*/ 23662 w 26577"/>
                <a:gd name="connsiteY3" fmla="*/ 3934 h 26577"/>
                <a:gd name="connsiteX4" fmla="*/ 14266 w 26577"/>
                <a:gd name="connsiteY4" fmla="*/ 42 h 26577"/>
                <a:gd name="connsiteX5" fmla="*/ 4869 w 26577"/>
                <a:gd name="connsiteY5" fmla="*/ 3934 h 26577"/>
                <a:gd name="connsiteX6" fmla="*/ 977 w 26577"/>
                <a:gd name="connsiteY6" fmla="*/ 13331 h 26577"/>
                <a:gd name="connsiteX7" fmla="*/ 4869 w 26577"/>
                <a:gd name="connsiteY7" fmla="*/ 22727 h 26577"/>
                <a:gd name="connsiteX8" fmla="*/ 14266 w 26577"/>
                <a:gd name="connsiteY8" fmla="*/ 26619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4266" y="26619"/>
                  </a:moveTo>
                  <a:cubicBezTo>
                    <a:pt x="17790" y="26619"/>
                    <a:pt x="21170" y="25219"/>
                    <a:pt x="23662" y="22727"/>
                  </a:cubicBezTo>
                  <a:cubicBezTo>
                    <a:pt x="26154" y="20235"/>
                    <a:pt x="27554" y="16855"/>
                    <a:pt x="27554" y="13331"/>
                  </a:cubicBezTo>
                  <a:cubicBezTo>
                    <a:pt x="27554" y="9806"/>
                    <a:pt x="26154" y="6426"/>
                    <a:pt x="23662" y="3934"/>
                  </a:cubicBezTo>
                  <a:cubicBezTo>
                    <a:pt x="21170" y="1442"/>
                    <a:pt x="17790" y="42"/>
                    <a:pt x="14266" y="42"/>
                  </a:cubicBezTo>
                  <a:cubicBezTo>
                    <a:pt x="10742" y="42"/>
                    <a:pt x="7361" y="1442"/>
                    <a:pt x="4869" y="3934"/>
                  </a:cubicBezTo>
                  <a:cubicBezTo>
                    <a:pt x="2377" y="6426"/>
                    <a:pt x="977" y="9806"/>
                    <a:pt x="977" y="13331"/>
                  </a:cubicBezTo>
                  <a:cubicBezTo>
                    <a:pt x="977" y="16855"/>
                    <a:pt x="2377" y="20235"/>
                    <a:pt x="4869" y="22727"/>
                  </a:cubicBezTo>
                  <a:cubicBezTo>
                    <a:pt x="7361" y="25219"/>
                    <a:pt x="10742" y="26619"/>
                    <a:pt x="14266" y="26619"/>
                  </a:cubicBezTo>
                  <a:close/>
                </a:path>
              </a:pathLst>
            </a:custGeom>
            <a:solidFill>
              <a:srgbClr val="1F77B4"/>
            </a:solidFill>
            <a:ln w="4422" cap="flat">
              <a:solidFill>
                <a:srgbClr val="1F77B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745" name="Google Shape;531;p41">
            <a:extLst>
              <a:ext uri="{FF2B5EF4-FFF2-40B4-BE49-F238E27FC236}">
                <a16:creationId xmlns:a16="http://schemas.microsoft.com/office/drawing/2014/main" id="{7D258E23-76C2-3715-4819-AE1A4A79DA61}"/>
              </a:ext>
            </a:extLst>
          </p:cNvPr>
          <p:cNvSpPr/>
          <p:nvPr/>
        </p:nvSpPr>
        <p:spPr>
          <a:xfrm rot="8906532">
            <a:off x="7128424" y="2399410"/>
            <a:ext cx="384905" cy="219620"/>
          </a:xfrm>
          <a:prstGeom prst="arc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251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74 0.10216 L 0.02674 0.10247 C 0.0283 0.18734 0.02795 0.18024 0.03091 0.27716 C 0.03125 0.29043 0.03195 0.3037 0.03229 0.31666 C 0.03594 0.47284 0.03229 0.40308 0.03646 0.47469 C 0.03681 0.50031 0.03663 0.52592 0.03785 0.55123 C 0.03802 0.55648 0.03976 0.56111 0.04063 0.56605 C 0.04115 0.56852 0.04341 0.57438 0.04202 0.57345 C 0.03698 0.57068 0.03785 0.57376 0.03785 0.56605 " pathEditMode="relative" rAng="0" ptsTypes="AAAAAAA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235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4">
          <a:extLst>
            <a:ext uri="{FF2B5EF4-FFF2-40B4-BE49-F238E27FC236}">
              <a16:creationId xmlns:a16="http://schemas.microsoft.com/office/drawing/2014/main" id="{2F72C867-8D4D-BF22-AD0A-FB357C90C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7">
            <a:extLst>
              <a:ext uri="{FF2B5EF4-FFF2-40B4-BE49-F238E27FC236}">
                <a16:creationId xmlns:a16="http://schemas.microsoft.com/office/drawing/2014/main" id="{C5253A6C-BFCF-214F-0E0A-61B5982F89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6452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Graphs </a:t>
            </a:r>
            <a:r>
              <a:rPr lang="en-IN" sz="1600" dirty="0"/>
              <a:t>(Deep Learning)</a:t>
            </a:r>
            <a:endParaRPr sz="1600" dirty="0"/>
          </a:p>
        </p:txBody>
      </p:sp>
      <p:cxnSp>
        <p:nvCxnSpPr>
          <p:cNvPr id="2" name="Google Shape;366;p32">
            <a:extLst>
              <a:ext uri="{FF2B5EF4-FFF2-40B4-BE49-F238E27FC236}">
                <a16:creationId xmlns:a16="http://schemas.microsoft.com/office/drawing/2014/main" id="{064CB857-B7A0-1987-05A1-C85CC7572EBA}"/>
              </a:ext>
            </a:extLst>
          </p:cNvPr>
          <p:cNvCxnSpPr/>
          <p:nvPr/>
        </p:nvCxnSpPr>
        <p:spPr>
          <a:xfrm>
            <a:off x="777695" y="976820"/>
            <a:ext cx="355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red and grey logo&#10;&#10;Description automatically generated">
            <a:extLst>
              <a:ext uri="{FF2B5EF4-FFF2-40B4-BE49-F238E27FC236}">
                <a16:creationId xmlns:a16="http://schemas.microsoft.com/office/drawing/2014/main" id="{3B397516-C1B3-32BC-2157-417E26378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20" y="4432137"/>
            <a:ext cx="503620" cy="5058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547" name="Graphic 9">
            <a:extLst>
              <a:ext uri="{FF2B5EF4-FFF2-40B4-BE49-F238E27FC236}">
                <a16:creationId xmlns:a16="http://schemas.microsoft.com/office/drawing/2014/main" id="{5051946D-F3AA-840B-B5F5-50E5F57B5573}"/>
              </a:ext>
            </a:extLst>
          </p:cNvPr>
          <p:cNvGrpSpPr/>
          <p:nvPr/>
        </p:nvGrpSpPr>
        <p:grpSpPr>
          <a:xfrm>
            <a:off x="2677907" y="4466510"/>
            <a:ext cx="2645649" cy="231965"/>
            <a:chOff x="3318476" y="2932041"/>
            <a:chExt cx="1615334" cy="134465"/>
          </a:xfrm>
          <a:solidFill>
            <a:srgbClr val="000000"/>
          </a:solidFill>
        </p:grpSpPr>
        <p:grpSp>
          <p:nvGrpSpPr>
            <p:cNvPr id="548" name="Graphic 9">
              <a:extLst>
                <a:ext uri="{FF2B5EF4-FFF2-40B4-BE49-F238E27FC236}">
                  <a16:creationId xmlns:a16="http://schemas.microsoft.com/office/drawing/2014/main" id="{45185885-6207-4790-FC27-90FCEB06949F}"/>
                </a:ext>
              </a:extLst>
            </p:cNvPr>
            <p:cNvGrpSpPr/>
            <p:nvPr/>
          </p:nvGrpSpPr>
          <p:grpSpPr>
            <a:xfrm>
              <a:off x="3318476" y="2932041"/>
              <a:ext cx="20500" cy="64661"/>
              <a:chOff x="3318476" y="2932041"/>
              <a:chExt cx="20500" cy="64661"/>
            </a:xfrm>
            <a:solidFill>
              <a:srgbClr val="000000"/>
            </a:solidFill>
          </p:grpSpPr>
          <p:sp>
            <p:nvSpPr>
              <p:cNvPr id="549" name="Freeform: Shape 548">
                <a:extLst>
                  <a:ext uri="{FF2B5EF4-FFF2-40B4-BE49-F238E27FC236}">
                    <a16:creationId xmlns:a16="http://schemas.microsoft.com/office/drawing/2014/main" id="{E9CE5A21-FE01-367B-2112-5CBC4B19D449}"/>
                  </a:ext>
                </a:extLst>
              </p:cNvPr>
              <p:cNvSpPr/>
              <p:nvPr/>
            </p:nvSpPr>
            <p:spPr>
              <a:xfrm>
                <a:off x="3329320" y="2932041"/>
                <a:ext cx="4429" cy="15503"/>
              </a:xfrm>
              <a:custGeom>
                <a:avLst/>
                <a:gdLst>
                  <a:gd name="connsiteX0" fmla="*/ 621 w 4429"/>
                  <a:gd name="connsiteY0" fmla="*/ 390 h 15503"/>
                  <a:gd name="connsiteX1" fmla="*/ 621 w 4429"/>
                  <a:gd name="connsiteY1" fmla="*/ 15893 h 15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29" h="15503">
                    <a:moveTo>
                      <a:pt x="621" y="390"/>
                    </a:moveTo>
                    <a:lnTo>
                      <a:pt x="621" y="15893"/>
                    </a:lnTo>
                  </a:path>
                </a:pathLst>
              </a:custGeom>
              <a:solidFill>
                <a:srgbClr val="000000"/>
              </a:solidFill>
              <a:ln w="3538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0" name="Freeform: Shape 549">
                <a:extLst>
                  <a:ext uri="{FF2B5EF4-FFF2-40B4-BE49-F238E27FC236}">
                    <a16:creationId xmlns:a16="http://schemas.microsoft.com/office/drawing/2014/main" id="{88ED2140-9BB5-4C67-4292-9215C00353CD}"/>
                  </a:ext>
                </a:extLst>
              </p:cNvPr>
              <p:cNvSpPr/>
              <p:nvPr/>
            </p:nvSpPr>
            <p:spPr>
              <a:xfrm flipV="1">
                <a:off x="3318476" y="2963828"/>
                <a:ext cx="20500" cy="32875"/>
              </a:xfrm>
              <a:custGeom>
                <a:avLst/>
                <a:gdLst>
                  <a:gd name="connsiteX0" fmla="*/ 3924 w 20500"/>
                  <a:gd name="connsiteY0" fmla="*/ 1701 h 32875"/>
                  <a:gd name="connsiteX1" fmla="*/ 19171 w 20500"/>
                  <a:gd name="connsiteY1" fmla="*/ 1701 h 32875"/>
                  <a:gd name="connsiteX2" fmla="*/ 19171 w 20500"/>
                  <a:gd name="connsiteY2" fmla="*/ -1974 h 32875"/>
                  <a:gd name="connsiteX3" fmla="*/ -1330 w 20500"/>
                  <a:gd name="connsiteY3" fmla="*/ -1974 h 32875"/>
                  <a:gd name="connsiteX4" fmla="*/ -1330 w 20500"/>
                  <a:gd name="connsiteY4" fmla="*/ 1701 h 32875"/>
                  <a:gd name="connsiteX5" fmla="*/ 5446 w 20500"/>
                  <a:gd name="connsiteY5" fmla="*/ 8608 h 32875"/>
                  <a:gd name="connsiteX6" fmla="*/ 10845 w 20500"/>
                  <a:gd name="connsiteY6" fmla="*/ 14207 h 32875"/>
                  <a:gd name="connsiteX7" fmla="*/ 13772 w 20500"/>
                  <a:gd name="connsiteY7" fmla="*/ 18194 h 32875"/>
                  <a:gd name="connsiteX8" fmla="*/ 14610 w 20500"/>
                  <a:gd name="connsiteY8" fmla="*/ 21405 h 32875"/>
                  <a:gd name="connsiteX9" fmla="*/ 12803 w 20500"/>
                  <a:gd name="connsiteY9" fmla="*/ 25600 h 32875"/>
                  <a:gd name="connsiteX10" fmla="*/ 8097 w 20500"/>
                  <a:gd name="connsiteY10" fmla="*/ 27226 h 32875"/>
                  <a:gd name="connsiteX11" fmla="*/ 3757 w 20500"/>
                  <a:gd name="connsiteY11" fmla="*/ 26513 h 32875"/>
                  <a:gd name="connsiteX12" fmla="*/ -1115 w 20500"/>
                  <a:gd name="connsiteY12" fmla="*/ 24347 h 32875"/>
                  <a:gd name="connsiteX13" fmla="*/ -1115 w 20500"/>
                  <a:gd name="connsiteY13" fmla="*/ 28763 h 32875"/>
                  <a:gd name="connsiteX14" fmla="*/ 3813 w 20500"/>
                  <a:gd name="connsiteY14" fmla="*/ 30361 h 32875"/>
                  <a:gd name="connsiteX15" fmla="*/ 8014 w 20500"/>
                  <a:gd name="connsiteY15" fmla="*/ 30901 h 32875"/>
                  <a:gd name="connsiteX16" fmla="*/ 16015 w 20500"/>
                  <a:gd name="connsiteY16" fmla="*/ 28389 h 32875"/>
                  <a:gd name="connsiteX17" fmla="*/ 18998 w 20500"/>
                  <a:gd name="connsiteY17" fmla="*/ 21689 h 32875"/>
                  <a:gd name="connsiteX18" fmla="*/ 18250 w 20500"/>
                  <a:gd name="connsiteY18" fmla="*/ 17910 h 32875"/>
                  <a:gd name="connsiteX19" fmla="*/ 15537 w 20500"/>
                  <a:gd name="connsiteY19" fmla="*/ 13709 h 32875"/>
                  <a:gd name="connsiteX20" fmla="*/ 12097 w 20500"/>
                  <a:gd name="connsiteY20" fmla="*/ 10082 h 32875"/>
                  <a:gd name="connsiteX21" fmla="*/ 3924 w 20500"/>
                  <a:gd name="connsiteY21" fmla="*/ 1701 h 3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500" h="32875">
                    <a:moveTo>
                      <a:pt x="3924" y="1701"/>
                    </a:moveTo>
                    <a:lnTo>
                      <a:pt x="19171" y="1701"/>
                    </a:lnTo>
                    <a:lnTo>
                      <a:pt x="19171" y="-1974"/>
                    </a:lnTo>
                    <a:lnTo>
                      <a:pt x="-1330" y="-1974"/>
                    </a:lnTo>
                    <a:lnTo>
                      <a:pt x="-1330" y="1701"/>
                    </a:lnTo>
                    <a:cubicBezTo>
                      <a:pt x="327" y="3417"/>
                      <a:pt x="2586" y="5720"/>
                      <a:pt x="5446" y="8608"/>
                    </a:cubicBezTo>
                    <a:cubicBezTo>
                      <a:pt x="8312" y="11501"/>
                      <a:pt x="10111" y="13368"/>
                      <a:pt x="10845" y="14207"/>
                    </a:cubicBezTo>
                    <a:cubicBezTo>
                      <a:pt x="12243" y="15776"/>
                      <a:pt x="13219" y="17105"/>
                      <a:pt x="13772" y="18194"/>
                    </a:cubicBezTo>
                    <a:cubicBezTo>
                      <a:pt x="14331" y="19283"/>
                      <a:pt x="14610" y="20353"/>
                      <a:pt x="14610" y="21405"/>
                    </a:cubicBezTo>
                    <a:cubicBezTo>
                      <a:pt x="14610" y="23122"/>
                      <a:pt x="14008" y="24520"/>
                      <a:pt x="12803" y="25600"/>
                    </a:cubicBezTo>
                    <a:cubicBezTo>
                      <a:pt x="11599" y="26684"/>
                      <a:pt x="10030" y="27226"/>
                      <a:pt x="8097" y="27226"/>
                    </a:cubicBezTo>
                    <a:cubicBezTo>
                      <a:pt x="6727" y="27226"/>
                      <a:pt x="5280" y="26988"/>
                      <a:pt x="3757" y="26513"/>
                    </a:cubicBezTo>
                    <a:cubicBezTo>
                      <a:pt x="2239" y="26038"/>
                      <a:pt x="615" y="25316"/>
                      <a:pt x="-1115" y="24347"/>
                    </a:cubicBezTo>
                    <a:lnTo>
                      <a:pt x="-1115" y="28763"/>
                    </a:lnTo>
                    <a:cubicBezTo>
                      <a:pt x="643" y="29469"/>
                      <a:pt x="2286" y="30001"/>
                      <a:pt x="3813" y="30361"/>
                    </a:cubicBezTo>
                    <a:cubicBezTo>
                      <a:pt x="5345" y="30721"/>
                      <a:pt x="6745" y="30901"/>
                      <a:pt x="8014" y="30901"/>
                    </a:cubicBezTo>
                    <a:cubicBezTo>
                      <a:pt x="11359" y="30901"/>
                      <a:pt x="14026" y="30064"/>
                      <a:pt x="16015" y="28389"/>
                    </a:cubicBezTo>
                    <a:cubicBezTo>
                      <a:pt x="18003" y="26719"/>
                      <a:pt x="18998" y="24485"/>
                      <a:pt x="18998" y="21689"/>
                    </a:cubicBezTo>
                    <a:cubicBezTo>
                      <a:pt x="18998" y="20360"/>
                      <a:pt x="18749" y="19101"/>
                      <a:pt x="18250" y="17910"/>
                    </a:cubicBezTo>
                    <a:cubicBezTo>
                      <a:pt x="17757" y="16724"/>
                      <a:pt x="16852" y="15324"/>
                      <a:pt x="15537" y="13709"/>
                    </a:cubicBezTo>
                    <a:cubicBezTo>
                      <a:pt x="15177" y="13289"/>
                      <a:pt x="14031" y="12080"/>
                      <a:pt x="12097" y="10082"/>
                    </a:cubicBezTo>
                    <a:cubicBezTo>
                      <a:pt x="10169" y="8085"/>
                      <a:pt x="7444" y="5291"/>
                      <a:pt x="3924" y="1701"/>
                    </a:cubicBez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551" name="Graphic 9">
              <a:extLst>
                <a:ext uri="{FF2B5EF4-FFF2-40B4-BE49-F238E27FC236}">
                  <a16:creationId xmlns:a16="http://schemas.microsoft.com/office/drawing/2014/main" id="{C8B0D76B-CB74-5B78-7577-DFFA94B92ED7}"/>
                </a:ext>
              </a:extLst>
            </p:cNvPr>
            <p:cNvGrpSpPr/>
            <p:nvPr/>
          </p:nvGrpSpPr>
          <p:grpSpPr>
            <a:xfrm>
              <a:off x="3712207" y="2932041"/>
              <a:ext cx="23531" cy="64661"/>
              <a:chOff x="3712207" y="2932041"/>
              <a:chExt cx="23531" cy="64661"/>
            </a:xfrm>
            <a:solidFill>
              <a:srgbClr val="000000"/>
            </a:solidFill>
          </p:grpSpPr>
          <p:sp>
            <p:nvSpPr>
              <p:cNvPr id="552" name="Freeform: Shape 551">
                <a:extLst>
                  <a:ext uri="{FF2B5EF4-FFF2-40B4-BE49-F238E27FC236}">
                    <a16:creationId xmlns:a16="http://schemas.microsoft.com/office/drawing/2014/main" id="{9E8B9370-72E5-FD4F-48C9-332930FD28E9}"/>
                  </a:ext>
                </a:extLst>
              </p:cNvPr>
              <p:cNvSpPr/>
              <p:nvPr/>
            </p:nvSpPr>
            <p:spPr>
              <a:xfrm>
                <a:off x="3724131" y="2932041"/>
                <a:ext cx="4429" cy="15503"/>
              </a:xfrm>
              <a:custGeom>
                <a:avLst/>
                <a:gdLst>
                  <a:gd name="connsiteX0" fmla="*/ 710 w 4429"/>
                  <a:gd name="connsiteY0" fmla="*/ 390 h 15503"/>
                  <a:gd name="connsiteX1" fmla="*/ 710 w 4429"/>
                  <a:gd name="connsiteY1" fmla="*/ 15893 h 15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29" h="15503">
                    <a:moveTo>
                      <a:pt x="710" y="390"/>
                    </a:moveTo>
                    <a:lnTo>
                      <a:pt x="710" y="15893"/>
                    </a:lnTo>
                  </a:path>
                </a:pathLst>
              </a:custGeom>
              <a:solidFill>
                <a:srgbClr val="000000"/>
              </a:solidFill>
              <a:ln w="3538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3" name="Freeform: Shape 552">
                <a:extLst>
                  <a:ext uri="{FF2B5EF4-FFF2-40B4-BE49-F238E27FC236}">
                    <a16:creationId xmlns:a16="http://schemas.microsoft.com/office/drawing/2014/main" id="{FADFD881-B9E0-A92E-606C-6E2F2BF1C23A}"/>
                  </a:ext>
                </a:extLst>
              </p:cNvPr>
              <p:cNvSpPr/>
              <p:nvPr/>
            </p:nvSpPr>
            <p:spPr>
              <a:xfrm flipV="1">
                <a:off x="3712207" y="2964409"/>
                <a:ext cx="23531" cy="32293"/>
              </a:xfrm>
              <a:custGeom>
                <a:avLst/>
                <a:gdLst>
                  <a:gd name="connsiteX0" fmla="*/ 13273 w 23531"/>
                  <a:gd name="connsiteY0" fmla="*/ 26555 h 32293"/>
                  <a:gd name="connsiteX1" fmla="*/ 2240 w 23531"/>
                  <a:gd name="connsiteY1" fmla="*/ 9315 h 32293"/>
                  <a:gd name="connsiteX2" fmla="*/ 13273 w 23531"/>
                  <a:gd name="connsiteY2" fmla="*/ 9315 h 32293"/>
                  <a:gd name="connsiteX3" fmla="*/ 13273 w 23531"/>
                  <a:gd name="connsiteY3" fmla="*/ 26555 h 32293"/>
                  <a:gd name="connsiteX4" fmla="*/ 12124 w 23531"/>
                  <a:gd name="connsiteY4" fmla="*/ 30362 h 32293"/>
                  <a:gd name="connsiteX5" fmla="*/ 17619 w 23531"/>
                  <a:gd name="connsiteY5" fmla="*/ 30362 h 32293"/>
                  <a:gd name="connsiteX6" fmla="*/ 17619 w 23531"/>
                  <a:gd name="connsiteY6" fmla="*/ 9315 h 32293"/>
                  <a:gd name="connsiteX7" fmla="*/ 22228 w 23531"/>
                  <a:gd name="connsiteY7" fmla="*/ 9315 h 32293"/>
                  <a:gd name="connsiteX8" fmla="*/ 22228 w 23531"/>
                  <a:gd name="connsiteY8" fmla="*/ 5681 h 32293"/>
                  <a:gd name="connsiteX9" fmla="*/ 17619 w 23531"/>
                  <a:gd name="connsiteY9" fmla="*/ 5681 h 32293"/>
                  <a:gd name="connsiteX10" fmla="*/ 17619 w 23531"/>
                  <a:gd name="connsiteY10" fmla="*/ -1932 h 32293"/>
                  <a:gd name="connsiteX11" fmla="*/ 13273 w 23531"/>
                  <a:gd name="connsiteY11" fmla="*/ -1932 h 32293"/>
                  <a:gd name="connsiteX12" fmla="*/ 13273 w 23531"/>
                  <a:gd name="connsiteY12" fmla="*/ 5681 h 32293"/>
                  <a:gd name="connsiteX13" fmla="*/ -1303 w 23531"/>
                  <a:gd name="connsiteY13" fmla="*/ 5681 h 32293"/>
                  <a:gd name="connsiteX14" fmla="*/ -1303 w 23531"/>
                  <a:gd name="connsiteY14" fmla="*/ 9896 h 32293"/>
                  <a:gd name="connsiteX15" fmla="*/ 12124 w 23531"/>
                  <a:gd name="connsiteY15" fmla="*/ 30362 h 32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531" h="32293">
                    <a:moveTo>
                      <a:pt x="13273" y="26555"/>
                    </a:moveTo>
                    <a:lnTo>
                      <a:pt x="2240" y="9315"/>
                    </a:lnTo>
                    <a:lnTo>
                      <a:pt x="13273" y="9315"/>
                    </a:lnTo>
                    <a:lnTo>
                      <a:pt x="13273" y="26555"/>
                    </a:lnTo>
                    <a:close/>
                    <a:moveTo>
                      <a:pt x="12124" y="30362"/>
                    </a:moveTo>
                    <a:lnTo>
                      <a:pt x="17619" y="30362"/>
                    </a:lnTo>
                    <a:lnTo>
                      <a:pt x="17619" y="9315"/>
                    </a:lnTo>
                    <a:lnTo>
                      <a:pt x="22228" y="9315"/>
                    </a:lnTo>
                    <a:lnTo>
                      <a:pt x="22228" y="5681"/>
                    </a:lnTo>
                    <a:lnTo>
                      <a:pt x="17619" y="5681"/>
                    </a:lnTo>
                    <a:lnTo>
                      <a:pt x="17619" y="-1932"/>
                    </a:lnTo>
                    <a:lnTo>
                      <a:pt x="13273" y="-1932"/>
                    </a:lnTo>
                    <a:lnTo>
                      <a:pt x="13273" y="5681"/>
                    </a:lnTo>
                    <a:lnTo>
                      <a:pt x="-1303" y="5681"/>
                    </a:lnTo>
                    <a:lnTo>
                      <a:pt x="-1303" y="9896"/>
                    </a:lnTo>
                    <a:lnTo>
                      <a:pt x="12124" y="30362"/>
                    </a:ln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554" name="Graphic 9">
              <a:extLst>
                <a:ext uri="{FF2B5EF4-FFF2-40B4-BE49-F238E27FC236}">
                  <a16:creationId xmlns:a16="http://schemas.microsoft.com/office/drawing/2014/main" id="{A983D3D6-D52E-A819-BEE3-0BFD4D66D02B}"/>
                </a:ext>
              </a:extLst>
            </p:cNvPr>
            <p:cNvGrpSpPr/>
            <p:nvPr/>
          </p:nvGrpSpPr>
          <p:grpSpPr>
            <a:xfrm>
              <a:off x="4107945" y="2932041"/>
              <a:ext cx="22299" cy="65291"/>
              <a:chOff x="4107945" y="2932041"/>
              <a:chExt cx="22299" cy="65291"/>
            </a:xfrm>
            <a:solidFill>
              <a:srgbClr val="000000"/>
            </a:solidFill>
          </p:grpSpPr>
          <p:sp>
            <p:nvSpPr>
              <p:cNvPr id="555" name="Freeform: Shape 554">
                <a:extLst>
                  <a:ext uri="{FF2B5EF4-FFF2-40B4-BE49-F238E27FC236}">
                    <a16:creationId xmlns:a16="http://schemas.microsoft.com/office/drawing/2014/main" id="{1F757EA5-F83B-CFE2-EA37-162A363247D4}"/>
                  </a:ext>
                </a:extLst>
              </p:cNvPr>
              <p:cNvSpPr/>
              <p:nvPr/>
            </p:nvSpPr>
            <p:spPr>
              <a:xfrm>
                <a:off x="4118946" y="2932041"/>
                <a:ext cx="4429" cy="15503"/>
              </a:xfrm>
              <a:custGeom>
                <a:avLst/>
                <a:gdLst>
                  <a:gd name="connsiteX0" fmla="*/ 799 w 4429"/>
                  <a:gd name="connsiteY0" fmla="*/ 390 h 15503"/>
                  <a:gd name="connsiteX1" fmla="*/ 799 w 4429"/>
                  <a:gd name="connsiteY1" fmla="*/ 15893 h 15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29" h="15503">
                    <a:moveTo>
                      <a:pt x="799" y="390"/>
                    </a:moveTo>
                    <a:lnTo>
                      <a:pt x="799" y="15893"/>
                    </a:lnTo>
                  </a:path>
                </a:pathLst>
              </a:custGeom>
              <a:solidFill>
                <a:srgbClr val="000000"/>
              </a:solidFill>
              <a:ln w="3538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6" name="Freeform: Shape 555">
                <a:extLst>
                  <a:ext uri="{FF2B5EF4-FFF2-40B4-BE49-F238E27FC236}">
                    <a16:creationId xmlns:a16="http://schemas.microsoft.com/office/drawing/2014/main" id="{9DC33719-9013-A94B-2104-0998BD505399}"/>
                  </a:ext>
                </a:extLst>
              </p:cNvPr>
              <p:cNvSpPr/>
              <p:nvPr/>
            </p:nvSpPr>
            <p:spPr>
              <a:xfrm flipV="1">
                <a:off x="4107945" y="2963828"/>
                <a:ext cx="22299" cy="33505"/>
              </a:xfrm>
              <a:custGeom>
                <a:avLst/>
                <a:gdLst>
                  <a:gd name="connsiteX0" fmla="*/ 10271 w 22299"/>
                  <a:gd name="connsiteY0" fmla="*/ 16585 h 33505"/>
                  <a:gd name="connsiteX1" fmla="*/ 5607 w 22299"/>
                  <a:gd name="connsiteY1" fmla="*/ 14571 h 33505"/>
                  <a:gd name="connsiteX2" fmla="*/ 3890 w 22299"/>
                  <a:gd name="connsiteY2" fmla="*/ 9062 h 33505"/>
                  <a:gd name="connsiteX3" fmla="*/ 5607 w 22299"/>
                  <a:gd name="connsiteY3" fmla="*/ 3553 h 33505"/>
                  <a:gd name="connsiteX4" fmla="*/ 10271 w 22299"/>
                  <a:gd name="connsiteY4" fmla="*/ 1532 h 33505"/>
                  <a:gd name="connsiteX5" fmla="*/ 14929 w 22299"/>
                  <a:gd name="connsiteY5" fmla="*/ 3553 h 33505"/>
                  <a:gd name="connsiteX6" fmla="*/ 16646 w 22299"/>
                  <a:gd name="connsiteY6" fmla="*/ 9062 h 33505"/>
                  <a:gd name="connsiteX7" fmla="*/ 14929 w 22299"/>
                  <a:gd name="connsiteY7" fmla="*/ 14571 h 33505"/>
                  <a:gd name="connsiteX8" fmla="*/ 10271 w 22299"/>
                  <a:gd name="connsiteY8" fmla="*/ 16585 h 33505"/>
                  <a:gd name="connsiteX9" fmla="*/ 18944 w 22299"/>
                  <a:gd name="connsiteY9" fmla="*/ 30282 h 33505"/>
                  <a:gd name="connsiteX10" fmla="*/ 18944 w 22299"/>
                  <a:gd name="connsiteY10" fmla="*/ 26303 h 33505"/>
                  <a:gd name="connsiteX11" fmla="*/ 15621 w 22299"/>
                  <a:gd name="connsiteY11" fmla="*/ 27486 h 33505"/>
                  <a:gd name="connsiteX12" fmla="*/ 12299 w 22299"/>
                  <a:gd name="connsiteY12" fmla="*/ 27901 h 33505"/>
                  <a:gd name="connsiteX13" fmla="*/ 5690 w 22299"/>
                  <a:gd name="connsiteY13" fmla="*/ 24981 h 33505"/>
                  <a:gd name="connsiteX14" fmla="*/ 3087 w 22299"/>
                  <a:gd name="connsiteY14" fmla="*/ 16156 h 33505"/>
                  <a:gd name="connsiteX15" fmla="*/ 6285 w 22299"/>
                  <a:gd name="connsiteY15" fmla="*/ 19042 h 33505"/>
                  <a:gd name="connsiteX16" fmla="*/ 10528 w 22299"/>
                  <a:gd name="connsiteY16" fmla="*/ 20046 h 33505"/>
                  <a:gd name="connsiteX17" fmla="*/ 18217 w 22299"/>
                  <a:gd name="connsiteY17" fmla="*/ 17091 h 33505"/>
                  <a:gd name="connsiteX18" fmla="*/ 21041 w 22299"/>
                  <a:gd name="connsiteY18" fmla="*/ 9062 h 33505"/>
                  <a:gd name="connsiteX19" fmla="*/ 18099 w 22299"/>
                  <a:gd name="connsiteY19" fmla="*/ 1075 h 33505"/>
                  <a:gd name="connsiteX20" fmla="*/ 10271 w 22299"/>
                  <a:gd name="connsiteY20" fmla="*/ -1929 h 33505"/>
                  <a:gd name="connsiteX21" fmla="*/ 1703 w 22299"/>
                  <a:gd name="connsiteY21" fmla="*/ 2363 h 33505"/>
                  <a:gd name="connsiteX22" fmla="*/ -1259 w 22299"/>
                  <a:gd name="connsiteY22" fmla="*/ 14814 h 33505"/>
                  <a:gd name="connsiteX23" fmla="*/ 2374 w 22299"/>
                  <a:gd name="connsiteY23" fmla="*/ 27022 h 33505"/>
                  <a:gd name="connsiteX24" fmla="*/ 12126 w 22299"/>
                  <a:gd name="connsiteY24" fmla="*/ 31577 h 33505"/>
                  <a:gd name="connsiteX25" fmla="*/ 15448 w 22299"/>
                  <a:gd name="connsiteY25" fmla="*/ 31251 h 33505"/>
                  <a:gd name="connsiteX26" fmla="*/ 18944 w 22299"/>
                  <a:gd name="connsiteY26" fmla="*/ 30282 h 33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2299" h="33505">
                    <a:moveTo>
                      <a:pt x="10271" y="16585"/>
                    </a:moveTo>
                    <a:cubicBezTo>
                      <a:pt x="8311" y="16585"/>
                      <a:pt x="6756" y="15914"/>
                      <a:pt x="5607" y="14571"/>
                    </a:cubicBezTo>
                    <a:cubicBezTo>
                      <a:pt x="4462" y="13233"/>
                      <a:pt x="3890" y="11397"/>
                      <a:pt x="3890" y="9062"/>
                    </a:cubicBezTo>
                    <a:cubicBezTo>
                      <a:pt x="3890" y="6741"/>
                      <a:pt x="4462" y="4905"/>
                      <a:pt x="5607" y="3553"/>
                    </a:cubicBezTo>
                    <a:cubicBezTo>
                      <a:pt x="6756" y="2206"/>
                      <a:pt x="8311" y="1532"/>
                      <a:pt x="10271" y="1532"/>
                    </a:cubicBezTo>
                    <a:cubicBezTo>
                      <a:pt x="12232" y="1532"/>
                      <a:pt x="13785" y="2206"/>
                      <a:pt x="14929" y="3553"/>
                    </a:cubicBezTo>
                    <a:cubicBezTo>
                      <a:pt x="16074" y="4905"/>
                      <a:pt x="16646" y="6741"/>
                      <a:pt x="16646" y="9062"/>
                    </a:cubicBezTo>
                    <a:cubicBezTo>
                      <a:pt x="16646" y="11397"/>
                      <a:pt x="16074" y="13233"/>
                      <a:pt x="14929" y="14571"/>
                    </a:cubicBezTo>
                    <a:cubicBezTo>
                      <a:pt x="13785" y="15914"/>
                      <a:pt x="12232" y="16585"/>
                      <a:pt x="10271" y="16585"/>
                    </a:cubicBezTo>
                    <a:close/>
                    <a:moveTo>
                      <a:pt x="18944" y="30282"/>
                    </a:moveTo>
                    <a:lnTo>
                      <a:pt x="18944" y="26303"/>
                    </a:lnTo>
                    <a:cubicBezTo>
                      <a:pt x="17845" y="26819"/>
                      <a:pt x="16738" y="27214"/>
                      <a:pt x="15621" y="27486"/>
                    </a:cubicBezTo>
                    <a:cubicBezTo>
                      <a:pt x="14505" y="27763"/>
                      <a:pt x="13398" y="27901"/>
                      <a:pt x="12299" y="27901"/>
                    </a:cubicBezTo>
                    <a:cubicBezTo>
                      <a:pt x="9416" y="27901"/>
                      <a:pt x="7212" y="26928"/>
                      <a:pt x="5690" y="24981"/>
                    </a:cubicBezTo>
                    <a:cubicBezTo>
                      <a:pt x="4172" y="23034"/>
                      <a:pt x="3304" y="20092"/>
                      <a:pt x="3087" y="16156"/>
                    </a:cubicBezTo>
                    <a:cubicBezTo>
                      <a:pt x="3936" y="17411"/>
                      <a:pt x="5002" y="18373"/>
                      <a:pt x="6285" y="19042"/>
                    </a:cubicBezTo>
                    <a:cubicBezTo>
                      <a:pt x="7572" y="19712"/>
                      <a:pt x="8986" y="20046"/>
                      <a:pt x="10528" y="20046"/>
                    </a:cubicBezTo>
                    <a:cubicBezTo>
                      <a:pt x="13771" y="20046"/>
                      <a:pt x="16334" y="19061"/>
                      <a:pt x="18217" y="17091"/>
                    </a:cubicBezTo>
                    <a:cubicBezTo>
                      <a:pt x="20099" y="15125"/>
                      <a:pt x="21041" y="12449"/>
                      <a:pt x="21041" y="9062"/>
                    </a:cubicBezTo>
                    <a:cubicBezTo>
                      <a:pt x="21041" y="5745"/>
                      <a:pt x="20060" y="3082"/>
                      <a:pt x="18099" y="1075"/>
                    </a:cubicBezTo>
                    <a:cubicBezTo>
                      <a:pt x="16138" y="-927"/>
                      <a:pt x="13529" y="-1929"/>
                      <a:pt x="10271" y="-1929"/>
                    </a:cubicBezTo>
                    <a:cubicBezTo>
                      <a:pt x="6534" y="-1929"/>
                      <a:pt x="3678" y="-498"/>
                      <a:pt x="1703" y="2363"/>
                    </a:cubicBezTo>
                    <a:cubicBezTo>
                      <a:pt x="-272" y="5228"/>
                      <a:pt x="-1259" y="9378"/>
                      <a:pt x="-1259" y="14814"/>
                    </a:cubicBezTo>
                    <a:cubicBezTo>
                      <a:pt x="-1259" y="19917"/>
                      <a:pt x="-48" y="23986"/>
                      <a:pt x="2374" y="27022"/>
                    </a:cubicBezTo>
                    <a:cubicBezTo>
                      <a:pt x="4797" y="30059"/>
                      <a:pt x="8048" y="31577"/>
                      <a:pt x="12126" y="31577"/>
                    </a:cubicBezTo>
                    <a:cubicBezTo>
                      <a:pt x="13225" y="31577"/>
                      <a:pt x="14332" y="31468"/>
                      <a:pt x="15448" y="31251"/>
                    </a:cubicBezTo>
                    <a:cubicBezTo>
                      <a:pt x="16565" y="31034"/>
                      <a:pt x="17730" y="30711"/>
                      <a:pt x="18944" y="302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557" name="Graphic 9">
              <a:extLst>
                <a:ext uri="{FF2B5EF4-FFF2-40B4-BE49-F238E27FC236}">
                  <a16:creationId xmlns:a16="http://schemas.microsoft.com/office/drawing/2014/main" id="{4CF05690-5933-ECF6-0083-2B6F608955C3}"/>
                </a:ext>
              </a:extLst>
            </p:cNvPr>
            <p:cNvGrpSpPr/>
            <p:nvPr/>
          </p:nvGrpSpPr>
          <p:grpSpPr>
            <a:xfrm>
              <a:off x="4502671" y="2932041"/>
              <a:ext cx="22147" cy="65291"/>
              <a:chOff x="4502671" y="2932041"/>
              <a:chExt cx="22147" cy="65291"/>
            </a:xfrm>
            <a:solidFill>
              <a:srgbClr val="000000"/>
            </a:solidFill>
          </p:grpSpPr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id="{228E0CC9-BE34-8287-659F-EAB841646B52}"/>
                  </a:ext>
                </a:extLst>
              </p:cNvPr>
              <p:cNvSpPr/>
              <p:nvPr/>
            </p:nvSpPr>
            <p:spPr>
              <a:xfrm>
                <a:off x="4513757" y="2932041"/>
                <a:ext cx="4429" cy="15503"/>
              </a:xfrm>
              <a:custGeom>
                <a:avLst/>
                <a:gdLst>
                  <a:gd name="connsiteX0" fmla="*/ 888 w 4429"/>
                  <a:gd name="connsiteY0" fmla="*/ 390 h 15503"/>
                  <a:gd name="connsiteX1" fmla="*/ 888 w 4429"/>
                  <a:gd name="connsiteY1" fmla="*/ 15893 h 15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29" h="15503">
                    <a:moveTo>
                      <a:pt x="888" y="390"/>
                    </a:moveTo>
                    <a:lnTo>
                      <a:pt x="888" y="15893"/>
                    </a:lnTo>
                  </a:path>
                </a:pathLst>
              </a:custGeom>
              <a:solidFill>
                <a:srgbClr val="000000"/>
              </a:solidFill>
              <a:ln w="3538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9" name="Freeform: Shape 558">
                <a:extLst>
                  <a:ext uri="{FF2B5EF4-FFF2-40B4-BE49-F238E27FC236}">
                    <a16:creationId xmlns:a16="http://schemas.microsoft.com/office/drawing/2014/main" id="{80250AC6-24AE-633A-2DBE-D47C038023FD}"/>
                  </a:ext>
                </a:extLst>
              </p:cNvPr>
              <p:cNvSpPr/>
              <p:nvPr/>
            </p:nvSpPr>
            <p:spPr>
              <a:xfrm flipV="1">
                <a:off x="4502671" y="2963828"/>
                <a:ext cx="22147" cy="33505"/>
              </a:xfrm>
              <a:custGeom>
                <a:avLst/>
                <a:gdLst>
                  <a:gd name="connsiteX0" fmla="*/ 9928 w 22147"/>
                  <a:gd name="connsiteY0" fmla="*/ 14038 h 33505"/>
                  <a:gd name="connsiteX1" fmla="*/ 5028 w 22147"/>
                  <a:gd name="connsiteY1" fmla="*/ 12371 h 33505"/>
                  <a:gd name="connsiteX2" fmla="*/ 3249 w 22147"/>
                  <a:gd name="connsiteY2" fmla="*/ 7789 h 33505"/>
                  <a:gd name="connsiteX3" fmla="*/ 5028 w 22147"/>
                  <a:gd name="connsiteY3" fmla="*/ 3200 h 33505"/>
                  <a:gd name="connsiteX4" fmla="*/ 9928 w 22147"/>
                  <a:gd name="connsiteY4" fmla="*/ 1532 h 33505"/>
                  <a:gd name="connsiteX5" fmla="*/ 14835 w 22147"/>
                  <a:gd name="connsiteY5" fmla="*/ 3207 h 33505"/>
                  <a:gd name="connsiteX6" fmla="*/ 16634 w 22147"/>
                  <a:gd name="connsiteY6" fmla="*/ 7789 h 33505"/>
                  <a:gd name="connsiteX7" fmla="*/ 14849 w 22147"/>
                  <a:gd name="connsiteY7" fmla="*/ 12371 h 33505"/>
                  <a:gd name="connsiteX8" fmla="*/ 9928 w 22147"/>
                  <a:gd name="connsiteY8" fmla="*/ 14038 h 33505"/>
                  <a:gd name="connsiteX9" fmla="*/ 5561 w 22147"/>
                  <a:gd name="connsiteY9" fmla="*/ 15893 h 33505"/>
                  <a:gd name="connsiteX10" fmla="*/ 1180 w 22147"/>
                  <a:gd name="connsiteY10" fmla="*/ 18510 h 33505"/>
                  <a:gd name="connsiteX11" fmla="*/ -385 w 22147"/>
                  <a:gd name="connsiteY11" fmla="*/ 23209 h 33505"/>
                  <a:gd name="connsiteX12" fmla="*/ 2370 w 22147"/>
                  <a:gd name="connsiteY12" fmla="*/ 29327 h 33505"/>
                  <a:gd name="connsiteX13" fmla="*/ 9928 w 22147"/>
                  <a:gd name="connsiteY13" fmla="*/ 31577 h 33505"/>
                  <a:gd name="connsiteX14" fmla="*/ 17499 w 22147"/>
                  <a:gd name="connsiteY14" fmla="*/ 29327 h 33505"/>
                  <a:gd name="connsiteX15" fmla="*/ 20247 w 22147"/>
                  <a:gd name="connsiteY15" fmla="*/ 23209 h 33505"/>
                  <a:gd name="connsiteX16" fmla="*/ 18676 w 22147"/>
                  <a:gd name="connsiteY16" fmla="*/ 18510 h 33505"/>
                  <a:gd name="connsiteX17" fmla="*/ 14323 w 22147"/>
                  <a:gd name="connsiteY17" fmla="*/ 15893 h 33505"/>
                  <a:gd name="connsiteX18" fmla="*/ 19237 w 22147"/>
                  <a:gd name="connsiteY18" fmla="*/ 13014 h 33505"/>
                  <a:gd name="connsiteX19" fmla="*/ 21002 w 22147"/>
                  <a:gd name="connsiteY19" fmla="*/ 7789 h 33505"/>
                  <a:gd name="connsiteX20" fmla="*/ 18136 w 22147"/>
                  <a:gd name="connsiteY20" fmla="*/ 577 h 33505"/>
                  <a:gd name="connsiteX21" fmla="*/ 9928 w 22147"/>
                  <a:gd name="connsiteY21" fmla="*/ -1929 h 33505"/>
                  <a:gd name="connsiteX22" fmla="*/ 1719 w 22147"/>
                  <a:gd name="connsiteY22" fmla="*/ 577 h 33505"/>
                  <a:gd name="connsiteX23" fmla="*/ -1146 w 22147"/>
                  <a:gd name="connsiteY23" fmla="*/ 7789 h 33505"/>
                  <a:gd name="connsiteX24" fmla="*/ 626 w 22147"/>
                  <a:gd name="connsiteY24" fmla="*/ 13014 h 33505"/>
                  <a:gd name="connsiteX25" fmla="*/ 5561 w 22147"/>
                  <a:gd name="connsiteY25" fmla="*/ 15893 h 33505"/>
                  <a:gd name="connsiteX26" fmla="*/ 3962 w 22147"/>
                  <a:gd name="connsiteY26" fmla="*/ 22794 h 33505"/>
                  <a:gd name="connsiteX27" fmla="*/ 5526 w 22147"/>
                  <a:gd name="connsiteY27" fmla="*/ 18883 h 33505"/>
                  <a:gd name="connsiteX28" fmla="*/ 9928 w 22147"/>
                  <a:gd name="connsiteY28" fmla="*/ 17478 h 33505"/>
                  <a:gd name="connsiteX29" fmla="*/ 14330 w 22147"/>
                  <a:gd name="connsiteY29" fmla="*/ 18883 h 33505"/>
                  <a:gd name="connsiteX30" fmla="*/ 15921 w 22147"/>
                  <a:gd name="connsiteY30" fmla="*/ 22794 h 33505"/>
                  <a:gd name="connsiteX31" fmla="*/ 14330 w 22147"/>
                  <a:gd name="connsiteY31" fmla="*/ 26711 h 33505"/>
                  <a:gd name="connsiteX32" fmla="*/ 9928 w 22147"/>
                  <a:gd name="connsiteY32" fmla="*/ 28116 h 33505"/>
                  <a:gd name="connsiteX33" fmla="*/ 5526 w 22147"/>
                  <a:gd name="connsiteY33" fmla="*/ 26711 h 33505"/>
                  <a:gd name="connsiteX34" fmla="*/ 3962 w 22147"/>
                  <a:gd name="connsiteY34" fmla="*/ 22794 h 33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2147" h="33505">
                    <a:moveTo>
                      <a:pt x="9928" y="14038"/>
                    </a:moveTo>
                    <a:cubicBezTo>
                      <a:pt x="7851" y="14038"/>
                      <a:pt x="6218" y="13483"/>
                      <a:pt x="5028" y="12371"/>
                    </a:cubicBezTo>
                    <a:cubicBezTo>
                      <a:pt x="3842" y="11258"/>
                      <a:pt x="3249" y="9731"/>
                      <a:pt x="3249" y="7789"/>
                    </a:cubicBezTo>
                    <a:cubicBezTo>
                      <a:pt x="3249" y="5842"/>
                      <a:pt x="3842" y="4312"/>
                      <a:pt x="5028" y="3200"/>
                    </a:cubicBezTo>
                    <a:cubicBezTo>
                      <a:pt x="6218" y="2088"/>
                      <a:pt x="7851" y="1532"/>
                      <a:pt x="9928" y="1532"/>
                    </a:cubicBezTo>
                    <a:cubicBezTo>
                      <a:pt x="12004" y="1532"/>
                      <a:pt x="13640" y="2090"/>
                      <a:pt x="14835" y="3207"/>
                    </a:cubicBezTo>
                    <a:cubicBezTo>
                      <a:pt x="16034" y="4328"/>
                      <a:pt x="16634" y="5855"/>
                      <a:pt x="16634" y="7789"/>
                    </a:cubicBezTo>
                    <a:cubicBezTo>
                      <a:pt x="16634" y="9731"/>
                      <a:pt x="16039" y="11258"/>
                      <a:pt x="14849" y="12371"/>
                    </a:cubicBezTo>
                    <a:cubicBezTo>
                      <a:pt x="13663" y="13483"/>
                      <a:pt x="12023" y="14038"/>
                      <a:pt x="9928" y="14038"/>
                    </a:cubicBezTo>
                    <a:close/>
                    <a:moveTo>
                      <a:pt x="5561" y="15893"/>
                    </a:moveTo>
                    <a:cubicBezTo>
                      <a:pt x="3687" y="16355"/>
                      <a:pt x="2227" y="17227"/>
                      <a:pt x="1180" y="18510"/>
                    </a:cubicBezTo>
                    <a:cubicBezTo>
                      <a:pt x="137" y="19797"/>
                      <a:pt x="-385" y="21363"/>
                      <a:pt x="-385" y="23209"/>
                    </a:cubicBezTo>
                    <a:cubicBezTo>
                      <a:pt x="-385" y="25788"/>
                      <a:pt x="534" y="27828"/>
                      <a:pt x="2370" y="29327"/>
                    </a:cubicBezTo>
                    <a:cubicBezTo>
                      <a:pt x="4211" y="30827"/>
                      <a:pt x="6730" y="31577"/>
                      <a:pt x="9928" y="31577"/>
                    </a:cubicBezTo>
                    <a:cubicBezTo>
                      <a:pt x="13144" y="31577"/>
                      <a:pt x="15668" y="30827"/>
                      <a:pt x="17499" y="29327"/>
                    </a:cubicBezTo>
                    <a:cubicBezTo>
                      <a:pt x="19331" y="27828"/>
                      <a:pt x="20247" y="25788"/>
                      <a:pt x="20247" y="23209"/>
                    </a:cubicBezTo>
                    <a:cubicBezTo>
                      <a:pt x="20247" y="21363"/>
                      <a:pt x="19723" y="19797"/>
                      <a:pt x="18676" y="18510"/>
                    </a:cubicBezTo>
                    <a:cubicBezTo>
                      <a:pt x="17633" y="17227"/>
                      <a:pt x="16182" y="16355"/>
                      <a:pt x="14323" y="15893"/>
                    </a:cubicBezTo>
                    <a:cubicBezTo>
                      <a:pt x="16427" y="15404"/>
                      <a:pt x="18065" y="14445"/>
                      <a:pt x="19237" y="13014"/>
                    </a:cubicBezTo>
                    <a:cubicBezTo>
                      <a:pt x="20413" y="11588"/>
                      <a:pt x="21002" y="9847"/>
                      <a:pt x="21002" y="7789"/>
                    </a:cubicBezTo>
                    <a:cubicBezTo>
                      <a:pt x="21002" y="4656"/>
                      <a:pt x="20046" y="2252"/>
                      <a:pt x="18136" y="577"/>
                    </a:cubicBezTo>
                    <a:cubicBezTo>
                      <a:pt x="16226" y="-1093"/>
                      <a:pt x="13490" y="-1929"/>
                      <a:pt x="9928" y="-1929"/>
                    </a:cubicBezTo>
                    <a:cubicBezTo>
                      <a:pt x="6370" y="-1929"/>
                      <a:pt x="3634" y="-1093"/>
                      <a:pt x="1719" y="577"/>
                    </a:cubicBezTo>
                    <a:cubicBezTo>
                      <a:pt x="-191" y="2252"/>
                      <a:pt x="-1146" y="4656"/>
                      <a:pt x="-1146" y="7789"/>
                    </a:cubicBezTo>
                    <a:cubicBezTo>
                      <a:pt x="-1146" y="9847"/>
                      <a:pt x="-555" y="11588"/>
                      <a:pt x="626" y="13014"/>
                    </a:cubicBezTo>
                    <a:cubicBezTo>
                      <a:pt x="1812" y="14445"/>
                      <a:pt x="3457" y="15404"/>
                      <a:pt x="5561" y="15893"/>
                    </a:cubicBezTo>
                    <a:close/>
                    <a:moveTo>
                      <a:pt x="3962" y="22794"/>
                    </a:moveTo>
                    <a:cubicBezTo>
                      <a:pt x="3962" y="21123"/>
                      <a:pt x="4483" y="19820"/>
                      <a:pt x="5526" y="18883"/>
                    </a:cubicBezTo>
                    <a:cubicBezTo>
                      <a:pt x="6573" y="17947"/>
                      <a:pt x="8041" y="17478"/>
                      <a:pt x="9928" y="17478"/>
                    </a:cubicBezTo>
                    <a:cubicBezTo>
                      <a:pt x="11806" y="17478"/>
                      <a:pt x="13273" y="17947"/>
                      <a:pt x="14330" y="18883"/>
                    </a:cubicBezTo>
                    <a:cubicBezTo>
                      <a:pt x="15391" y="19820"/>
                      <a:pt x="15921" y="21123"/>
                      <a:pt x="15921" y="22794"/>
                    </a:cubicBezTo>
                    <a:cubicBezTo>
                      <a:pt x="15921" y="24469"/>
                      <a:pt x="15391" y="25774"/>
                      <a:pt x="14330" y="26711"/>
                    </a:cubicBezTo>
                    <a:cubicBezTo>
                      <a:pt x="13273" y="27648"/>
                      <a:pt x="11806" y="28116"/>
                      <a:pt x="9928" y="28116"/>
                    </a:cubicBezTo>
                    <a:cubicBezTo>
                      <a:pt x="8041" y="28116"/>
                      <a:pt x="6573" y="27648"/>
                      <a:pt x="5526" y="26711"/>
                    </a:cubicBezTo>
                    <a:cubicBezTo>
                      <a:pt x="4483" y="25774"/>
                      <a:pt x="3962" y="24469"/>
                      <a:pt x="3962" y="227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560" name="Graphic 9">
              <a:extLst>
                <a:ext uri="{FF2B5EF4-FFF2-40B4-BE49-F238E27FC236}">
                  <a16:creationId xmlns:a16="http://schemas.microsoft.com/office/drawing/2014/main" id="{3E1EA217-B33D-4B46-164B-9C7F0808BDC5}"/>
                </a:ext>
              </a:extLst>
            </p:cNvPr>
            <p:cNvGrpSpPr/>
            <p:nvPr/>
          </p:nvGrpSpPr>
          <p:grpSpPr>
            <a:xfrm>
              <a:off x="4885253" y="2932041"/>
              <a:ext cx="48557" cy="65291"/>
              <a:chOff x="4885253" y="2932041"/>
              <a:chExt cx="48557" cy="65291"/>
            </a:xfrm>
            <a:solidFill>
              <a:srgbClr val="000000"/>
            </a:solidFill>
          </p:grpSpPr>
          <p:sp>
            <p:nvSpPr>
              <p:cNvPr id="561" name="Freeform: Shape 560">
                <a:extLst>
                  <a:ext uri="{FF2B5EF4-FFF2-40B4-BE49-F238E27FC236}">
                    <a16:creationId xmlns:a16="http://schemas.microsoft.com/office/drawing/2014/main" id="{FF969CD6-E5C9-0DF4-1077-FC5A64452C3B}"/>
                  </a:ext>
                </a:extLst>
              </p:cNvPr>
              <p:cNvSpPr/>
              <p:nvPr/>
            </p:nvSpPr>
            <p:spPr>
              <a:xfrm>
                <a:off x="4908568" y="2932041"/>
                <a:ext cx="4429" cy="15503"/>
              </a:xfrm>
              <a:custGeom>
                <a:avLst/>
                <a:gdLst>
                  <a:gd name="connsiteX0" fmla="*/ 977 w 4429"/>
                  <a:gd name="connsiteY0" fmla="*/ 390 h 15503"/>
                  <a:gd name="connsiteX1" fmla="*/ 977 w 4429"/>
                  <a:gd name="connsiteY1" fmla="*/ 15893 h 15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29" h="15503">
                    <a:moveTo>
                      <a:pt x="977" y="390"/>
                    </a:moveTo>
                    <a:lnTo>
                      <a:pt x="977" y="15893"/>
                    </a:lnTo>
                  </a:path>
                </a:pathLst>
              </a:custGeom>
              <a:solidFill>
                <a:srgbClr val="000000"/>
              </a:solidFill>
              <a:ln w="3538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562" name="Graphic 9">
                <a:extLst>
                  <a:ext uri="{FF2B5EF4-FFF2-40B4-BE49-F238E27FC236}">
                    <a16:creationId xmlns:a16="http://schemas.microsoft.com/office/drawing/2014/main" id="{BD190D4A-D46C-DF1B-FC07-A537958B7783}"/>
                  </a:ext>
                </a:extLst>
              </p:cNvPr>
              <p:cNvGrpSpPr/>
              <p:nvPr/>
            </p:nvGrpSpPr>
            <p:grpSpPr>
              <a:xfrm>
                <a:off x="4885253" y="2963828"/>
                <a:ext cx="48557" cy="33505"/>
                <a:chOff x="4885253" y="2963828"/>
                <a:chExt cx="48557" cy="33505"/>
              </a:xfrm>
              <a:solidFill>
                <a:srgbClr val="000000"/>
              </a:solidFill>
            </p:grpSpPr>
            <p:sp>
              <p:nvSpPr>
                <p:cNvPr id="563" name="Freeform: Shape 562">
                  <a:extLst>
                    <a:ext uri="{FF2B5EF4-FFF2-40B4-BE49-F238E27FC236}">
                      <a16:creationId xmlns:a16="http://schemas.microsoft.com/office/drawing/2014/main" id="{29FA5F56-15B2-8C82-07D7-65C4FD4F012D}"/>
                    </a:ext>
                  </a:extLst>
                </p:cNvPr>
                <p:cNvSpPr/>
                <p:nvPr/>
              </p:nvSpPr>
              <p:spPr>
                <a:xfrm flipV="1">
                  <a:off x="4885253" y="2964409"/>
                  <a:ext cx="19226" cy="32293"/>
                </a:xfrm>
                <a:custGeom>
                  <a:avLst/>
                  <a:gdLst>
                    <a:gd name="connsiteX0" fmla="*/ -488 w 19226"/>
                    <a:gd name="connsiteY0" fmla="*/ 1743 h 32293"/>
                    <a:gd name="connsiteX1" fmla="*/ 6648 w 19226"/>
                    <a:gd name="connsiteY1" fmla="*/ 1743 h 32293"/>
                    <a:gd name="connsiteX2" fmla="*/ 6648 w 19226"/>
                    <a:gd name="connsiteY2" fmla="*/ 26382 h 32293"/>
                    <a:gd name="connsiteX3" fmla="*/ -1118 w 19226"/>
                    <a:gd name="connsiteY3" fmla="*/ 24825 h 32293"/>
                    <a:gd name="connsiteX4" fmla="*/ -1118 w 19226"/>
                    <a:gd name="connsiteY4" fmla="*/ 28805 h 32293"/>
                    <a:gd name="connsiteX5" fmla="*/ 6606 w 19226"/>
                    <a:gd name="connsiteY5" fmla="*/ 30362 h 32293"/>
                    <a:gd name="connsiteX6" fmla="*/ 10973 w 19226"/>
                    <a:gd name="connsiteY6" fmla="*/ 30362 h 32293"/>
                    <a:gd name="connsiteX7" fmla="*/ 10973 w 19226"/>
                    <a:gd name="connsiteY7" fmla="*/ 1743 h 32293"/>
                    <a:gd name="connsiteX8" fmla="*/ 18109 w 19226"/>
                    <a:gd name="connsiteY8" fmla="*/ 1743 h 32293"/>
                    <a:gd name="connsiteX9" fmla="*/ 18109 w 19226"/>
                    <a:gd name="connsiteY9" fmla="*/ -1932 h 32293"/>
                    <a:gd name="connsiteX10" fmla="*/ -488 w 19226"/>
                    <a:gd name="connsiteY10" fmla="*/ -1932 h 32293"/>
                    <a:gd name="connsiteX11" fmla="*/ -488 w 19226"/>
                    <a:gd name="connsiteY11" fmla="*/ 1743 h 32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226" h="32293">
                      <a:moveTo>
                        <a:pt x="-488" y="1743"/>
                      </a:moveTo>
                      <a:lnTo>
                        <a:pt x="6648" y="1743"/>
                      </a:lnTo>
                      <a:lnTo>
                        <a:pt x="6648" y="26382"/>
                      </a:lnTo>
                      <a:lnTo>
                        <a:pt x="-1118" y="24825"/>
                      </a:lnTo>
                      <a:lnTo>
                        <a:pt x="-1118" y="28805"/>
                      </a:lnTo>
                      <a:lnTo>
                        <a:pt x="6606" y="30362"/>
                      </a:lnTo>
                      <a:lnTo>
                        <a:pt x="10973" y="30362"/>
                      </a:lnTo>
                      <a:lnTo>
                        <a:pt x="10973" y="1743"/>
                      </a:lnTo>
                      <a:lnTo>
                        <a:pt x="18109" y="1743"/>
                      </a:lnTo>
                      <a:lnTo>
                        <a:pt x="18109" y="-1932"/>
                      </a:lnTo>
                      <a:lnTo>
                        <a:pt x="-488" y="-1932"/>
                      </a:lnTo>
                      <a:lnTo>
                        <a:pt x="-488" y="17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64" name="Freeform: Shape 563">
                  <a:extLst>
                    <a:ext uri="{FF2B5EF4-FFF2-40B4-BE49-F238E27FC236}">
                      <a16:creationId xmlns:a16="http://schemas.microsoft.com/office/drawing/2014/main" id="{6CF2F752-D39A-00E2-5731-5C63C73B61E9}"/>
                    </a:ext>
                  </a:extLst>
                </p:cNvPr>
                <p:cNvSpPr/>
                <p:nvPr/>
              </p:nvSpPr>
              <p:spPr>
                <a:xfrm flipV="1">
                  <a:off x="4911490" y="2963828"/>
                  <a:ext cx="22320" cy="33505"/>
                </a:xfrm>
                <a:custGeom>
                  <a:avLst/>
                  <a:gdLst>
                    <a:gd name="connsiteX0" fmla="*/ 10103 w 22320"/>
                    <a:gd name="connsiteY0" fmla="*/ 28116 h 33505"/>
                    <a:gd name="connsiteX1" fmla="*/ 5029 w 22320"/>
                    <a:gd name="connsiteY1" fmla="*/ 24794 h 33505"/>
                    <a:gd name="connsiteX2" fmla="*/ 3334 w 22320"/>
                    <a:gd name="connsiteY2" fmla="*/ 14814 h 33505"/>
                    <a:gd name="connsiteX3" fmla="*/ 5029 w 22320"/>
                    <a:gd name="connsiteY3" fmla="*/ 4854 h 33505"/>
                    <a:gd name="connsiteX4" fmla="*/ 10103 w 22320"/>
                    <a:gd name="connsiteY4" fmla="*/ 1532 h 33505"/>
                    <a:gd name="connsiteX5" fmla="*/ 15197 w 22320"/>
                    <a:gd name="connsiteY5" fmla="*/ 4854 h 33505"/>
                    <a:gd name="connsiteX6" fmla="*/ 16899 w 22320"/>
                    <a:gd name="connsiteY6" fmla="*/ 14814 h 33505"/>
                    <a:gd name="connsiteX7" fmla="*/ 15197 w 22320"/>
                    <a:gd name="connsiteY7" fmla="*/ 24794 h 33505"/>
                    <a:gd name="connsiteX8" fmla="*/ 10103 w 22320"/>
                    <a:gd name="connsiteY8" fmla="*/ 28116 h 33505"/>
                    <a:gd name="connsiteX9" fmla="*/ 10103 w 22320"/>
                    <a:gd name="connsiteY9" fmla="*/ 31577 h 33505"/>
                    <a:gd name="connsiteX10" fmla="*/ 18401 w 22320"/>
                    <a:gd name="connsiteY10" fmla="*/ 27279 h 33505"/>
                    <a:gd name="connsiteX11" fmla="*/ 21266 w 22320"/>
                    <a:gd name="connsiteY11" fmla="*/ 14814 h 33505"/>
                    <a:gd name="connsiteX12" fmla="*/ 18401 w 22320"/>
                    <a:gd name="connsiteY12" fmla="*/ 2363 h 33505"/>
                    <a:gd name="connsiteX13" fmla="*/ 10103 w 22320"/>
                    <a:gd name="connsiteY13" fmla="*/ -1929 h 33505"/>
                    <a:gd name="connsiteX14" fmla="*/ 1811 w 22320"/>
                    <a:gd name="connsiteY14" fmla="*/ 2363 h 33505"/>
                    <a:gd name="connsiteX15" fmla="*/ -1054 w 22320"/>
                    <a:gd name="connsiteY15" fmla="*/ 14814 h 33505"/>
                    <a:gd name="connsiteX16" fmla="*/ 1811 w 22320"/>
                    <a:gd name="connsiteY16" fmla="*/ 27279 h 33505"/>
                    <a:gd name="connsiteX17" fmla="*/ 10103 w 22320"/>
                    <a:gd name="connsiteY17" fmla="*/ 31577 h 33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2320" h="33505">
                      <a:moveTo>
                        <a:pt x="10103" y="28116"/>
                      </a:moveTo>
                      <a:cubicBezTo>
                        <a:pt x="7856" y="28116"/>
                        <a:pt x="6165" y="27009"/>
                        <a:pt x="5029" y="24794"/>
                      </a:cubicBezTo>
                      <a:cubicBezTo>
                        <a:pt x="3899" y="22584"/>
                        <a:pt x="3334" y="19257"/>
                        <a:pt x="3334" y="14814"/>
                      </a:cubicBezTo>
                      <a:cubicBezTo>
                        <a:pt x="3334" y="10389"/>
                        <a:pt x="3899" y="7069"/>
                        <a:pt x="5029" y="4854"/>
                      </a:cubicBezTo>
                      <a:cubicBezTo>
                        <a:pt x="6165" y="2639"/>
                        <a:pt x="7856" y="1532"/>
                        <a:pt x="10103" y="1532"/>
                      </a:cubicBezTo>
                      <a:cubicBezTo>
                        <a:pt x="12368" y="1532"/>
                        <a:pt x="14066" y="2639"/>
                        <a:pt x="15197" y="4854"/>
                      </a:cubicBezTo>
                      <a:cubicBezTo>
                        <a:pt x="16332" y="7069"/>
                        <a:pt x="16899" y="10389"/>
                        <a:pt x="16899" y="14814"/>
                      </a:cubicBezTo>
                      <a:cubicBezTo>
                        <a:pt x="16899" y="19257"/>
                        <a:pt x="16332" y="22584"/>
                        <a:pt x="15197" y="24794"/>
                      </a:cubicBezTo>
                      <a:cubicBezTo>
                        <a:pt x="14066" y="27009"/>
                        <a:pt x="12368" y="28116"/>
                        <a:pt x="10103" y="28116"/>
                      </a:cubicBezTo>
                      <a:close/>
                      <a:moveTo>
                        <a:pt x="10103" y="31577"/>
                      </a:moveTo>
                      <a:cubicBezTo>
                        <a:pt x="13725" y="31577"/>
                        <a:pt x="16491" y="30144"/>
                        <a:pt x="18401" y="27279"/>
                      </a:cubicBezTo>
                      <a:cubicBezTo>
                        <a:pt x="20311" y="24418"/>
                        <a:pt x="21266" y="20263"/>
                        <a:pt x="21266" y="14814"/>
                      </a:cubicBezTo>
                      <a:cubicBezTo>
                        <a:pt x="21266" y="9378"/>
                        <a:pt x="20311" y="5228"/>
                        <a:pt x="18401" y="2363"/>
                      </a:cubicBezTo>
                      <a:cubicBezTo>
                        <a:pt x="16491" y="-498"/>
                        <a:pt x="13725" y="-1929"/>
                        <a:pt x="10103" y="-1929"/>
                      </a:cubicBezTo>
                      <a:cubicBezTo>
                        <a:pt x="6485" y="-1929"/>
                        <a:pt x="3721" y="-498"/>
                        <a:pt x="1811" y="2363"/>
                      </a:cubicBezTo>
                      <a:cubicBezTo>
                        <a:pt x="-99" y="5228"/>
                        <a:pt x="-1054" y="9378"/>
                        <a:pt x="-1054" y="14814"/>
                      </a:cubicBezTo>
                      <a:cubicBezTo>
                        <a:pt x="-1054" y="20263"/>
                        <a:pt x="-99" y="24418"/>
                        <a:pt x="1811" y="27279"/>
                      </a:cubicBezTo>
                      <a:cubicBezTo>
                        <a:pt x="3721" y="30144"/>
                        <a:pt x="6485" y="31577"/>
                        <a:pt x="10103" y="3157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565" name="Graphic 9">
              <a:extLst>
                <a:ext uri="{FF2B5EF4-FFF2-40B4-BE49-F238E27FC236}">
                  <a16:creationId xmlns:a16="http://schemas.microsoft.com/office/drawing/2014/main" id="{B058589D-701E-01BF-0AEC-372204D1CA3E}"/>
                </a:ext>
              </a:extLst>
            </p:cNvPr>
            <p:cNvGrpSpPr/>
            <p:nvPr/>
          </p:nvGrpSpPr>
          <p:grpSpPr>
            <a:xfrm>
              <a:off x="3945231" y="3023637"/>
              <a:ext cx="152201" cy="42869"/>
              <a:chOff x="3945231" y="3023637"/>
              <a:chExt cx="152201" cy="42869"/>
            </a:xfrm>
            <a:solidFill>
              <a:srgbClr val="000000"/>
            </a:solidFill>
          </p:grpSpPr>
          <p:sp>
            <p:nvSpPr>
              <p:cNvPr id="566" name="Freeform: Shape 565">
                <a:extLst>
                  <a:ext uri="{FF2B5EF4-FFF2-40B4-BE49-F238E27FC236}">
                    <a16:creationId xmlns:a16="http://schemas.microsoft.com/office/drawing/2014/main" id="{108B4C09-9283-ED5E-AD55-D71608370784}"/>
                  </a:ext>
                </a:extLst>
              </p:cNvPr>
              <p:cNvSpPr/>
              <p:nvPr/>
            </p:nvSpPr>
            <p:spPr>
              <a:xfrm flipV="1">
                <a:off x="3945231" y="3025001"/>
                <a:ext cx="20804" cy="32293"/>
              </a:xfrm>
              <a:custGeom>
                <a:avLst/>
                <a:gdLst>
                  <a:gd name="connsiteX0" fmla="*/ -1369 w 20804"/>
                  <a:gd name="connsiteY0" fmla="*/ 30376 h 32293"/>
                  <a:gd name="connsiteX1" fmla="*/ 19048 w 20804"/>
                  <a:gd name="connsiteY1" fmla="*/ 30376 h 32293"/>
                  <a:gd name="connsiteX2" fmla="*/ 19048 w 20804"/>
                  <a:gd name="connsiteY2" fmla="*/ 26694 h 32293"/>
                  <a:gd name="connsiteX3" fmla="*/ 2998 w 20804"/>
                  <a:gd name="connsiteY3" fmla="*/ 26694 h 32293"/>
                  <a:gd name="connsiteX4" fmla="*/ 2998 w 20804"/>
                  <a:gd name="connsiteY4" fmla="*/ 17135 h 32293"/>
                  <a:gd name="connsiteX5" fmla="*/ 18377 w 20804"/>
                  <a:gd name="connsiteY5" fmla="*/ 17135 h 32293"/>
                  <a:gd name="connsiteX6" fmla="*/ 18377 w 20804"/>
                  <a:gd name="connsiteY6" fmla="*/ 13460 h 32293"/>
                  <a:gd name="connsiteX7" fmla="*/ 2998 w 20804"/>
                  <a:gd name="connsiteY7" fmla="*/ 13460 h 32293"/>
                  <a:gd name="connsiteX8" fmla="*/ 2998 w 20804"/>
                  <a:gd name="connsiteY8" fmla="*/ 1757 h 32293"/>
                  <a:gd name="connsiteX9" fmla="*/ 19436 w 20804"/>
                  <a:gd name="connsiteY9" fmla="*/ 1757 h 32293"/>
                  <a:gd name="connsiteX10" fmla="*/ 19436 w 20804"/>
                  <a:gd name="connsiteY10" fmla="*/ -1918 h 32293"/>
                  <a:gd name="connsiteX11" fmla="*/ -1369 w 20804"/>
                  <a:gd name="connsiteY11" fmla="*/ -1918 h 32293"/>
                  <a:gd name="connsiteX12" fmla="*/ -1369 w 20804"/>
                  <a:gd name="connsiteY12" fmla="*/ 30376 h 32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804" h="32293">
                    <a:moveTo>
                      <a:pt x="-1369" y="30376"/>
                    </a:moveTo>
                    <a:lnTo>
                      <a:pt x="19048" y="30376"/>
                    </a:lnTo>
                    <a:lnTo>
                      <a:pt x="19048" y="26694"/>
                    </a:lnTo>
                    <a:lnTo>
                      <a:pt x="2998" y="26694"/>
                    </a:lnTo>
                    <a:lnTo>
                      <a:pt x="2998" y="17135"/>
                    </a:lnTo>
                    <a:lnTo>
                      <a:pt x="18377" y="17135"/>
                    </a:lnTo>
                    <a:lnTo>
                      <a:pt x="18377" y="13460"/>
                    </a:lnTo>
                    <a:lnTo>
                      <a:pt x="2998" y="13460"/>
                    </a:lnTo>
                    <a:lnTo>
                      <a:pt x="2998" y="1757"/>
                    </a:lnTo>
                    <a:lnTo>
                      <a:pt x="19436" y="1757"/>
                    </a:lnTo>
                    <a:lnTo>
                      <a:pt x="19436" y="-1918"/>
                    </a:lnTo>
                    <a:lnTo>
                      <a:pt x="-1369" y="-1918"/>
                    </a:lnTo>
                    <a:lnTo>
                      <a:pt x="-1369" y="30376"/>
                    </a:ln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7" name="Freeform: Shape 566">
                <a:extLst>
                  <a:ext uri="{FF2B5EF4-FFF2-40B4-BE49-F238E27FC236}">
                    <a16:creationId xmlns:a16="http://schemas.microsoft.com/office/drawing/2014/main" id="{ACDC3A93-DB38-E909-FBBC-6CF48AC9DD8E}"/>
                  </a:ext>
                </a:extLst>
              </p:cNvPr>
              <p:cNvSpPr/>
              <p:nvPr/>
            </p:nvSpPr>
            <p:spPr>
              <a:xfrm flipV="1">
                <a:off x="3972893" y="3032489"/>
                <a:ext cx="21676" cy="34017"/>
              </a:xfrm>
              <a:custGeom>
                <a:avLst/>
                <a:gdLst>
                  <a:gd name="connsiteX0" fmla="*/ 2622 w 21676"/>
                  <a:gd name="connsiteY0" fmla="*/ 12136 h 34017"/>
                  <a:gd name="connsiteX1" fmla="*/ 2622 w 21676"/>
                  <a:gd name="connsiteY1" fmla="*/ -710 h 34017"/>
                  <a:gd name="connsiteX2" fmla="*/ -1379 w 21676"/>
                  <a:gd name="connsiteY2" fmla="*/ -710 h 34017"/>
                  <a:gd name="connsiteX3" fmla="*/ -1379 w 21676"/>
                  <a:gd name="connsiteY3" fmla="*/ 32726 h 34017"/>
                  <a:gd name="connsiteX4" fmla="*/ 2622 w 21676"/>
                  <a:gd name="connsiteY4" fmla="*/ 32726 h 34017"/>
                  <a:gd name="connsiteX5" fmla="*/ 2622 w 21676"/>
                  <a:gd name="connsiteY5" fmla="*/ 29051 h 34017"/>
                  <a:gd name="connsiteX6" fmla="*/ 5792 w 21676"/>
                  <a:gd name="connsiteY6" fmla="*/ 32255 h 34017"/>
                  <a:gd name="connsiteX7" fmla="*/ 10366 w 21676"/>
                  <a:gd name="connsiteY7" fmla="*/ 33307 h 34017"/>
                  <a:gd name="connsiteX8" fmla="*/ 17537 w 21676"/>
                  <a:gd name="connsiteY8" fmla="*/ 29805 h 34017"/>
                  <a:gd name="connsiteX9" fmla="*/ 20298 w 21676"/>
                  <a:gd name="connsiteY9" fmla="*/ 20593 h 34017"/>
                  <a:gd name="connsiteX10" fmla="*/ 17537 w 21676"/>
                  <a:gd name="connsiteY10" fmla="*/ 11374 h 34017"/>
                  <a:gd name="connsiteX11" fmla="*/ 10366 w 21676"/>
                  <a:gd name="connsiteY11" fmla="*/ 7872 h 34017"/>
                  <a:gd name="connsiteX12" fmla="*/ 5792 w 21676"/>
                  <a:gd name="connsiteY12" fmla="*/ 8924 h 34017"/>
                  <a:gd name="connsiteX13" fmla="*/ 2622 w 21676"/>
                  <a:gd name="connsiteY13" fmla="*/ 12136 h 34017"/>
                  <a:gd name="connsiteX14" fmla="*/ 16166 w 21676"/>
                  <a:gd name="connsiteY14" fmla="*/ 20593 h 34017"/>
                  <a:gd name="connsiteX15" fmla="*/ 14360 w 21676"/>
                  <a:gd name="connsiteY15" fmla="*/ 27480 h 34017"/>
                  <a:gd name="connsiteX16" fmla="*/ 9398 w 21676"/>
                  <a:gd name="connsiteY16" fmla="*/ 29978 h 34017"/>
                  <a:gd name="connsiteX17" fmla="*/ 4428 w 21676"/>
                  <a:gd name="connsiteY17" fmla="*/ 27480 h 34017"/>
                  <a:gd name="connsiteX18" fmla="*/ 2622 w 21676"/>
                  <a:gd name="connsiteY18" fmla="*/ 20593 h 34017"/>
                  <a:gd name="connsiteX19" fmla="*/ 4428 w 21676"/>
                  <a:gd name="connsiteY19" fmla="*/ 13707 h 34017"/>
                  <a:gd name="connsiteX20" fmla="*/ 9398 w 21676"/>
                  <a:gd name="connsiteY20" fmla="*/ 11208 h 34017"/>
                  <a:gd name="connsiteX21" fmla="*/ 14360 w 21676"/>
                  <a:gd name="connsiteY21" fmla="*/ 13707 h 34017"/>
                  <a:gd name="connsiteX22" fmla="*/ 16166 w 21676"/>
                  <a:gd name="connsiteY22" fmla="*/ 20593 h 34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676" h="34017">
                    <a:moveTo>
                      <a:pt x="2622" y="12136"/>
                    </a:moveTo>
                    <a:lnTo>
                      <a:pt x="2622" y="-710"/>
                    </a:lnTo>
                    <a:lnTo>
                      <a:pt x="-1379" y="-710"/>
                    </a:lnTo>
                    <a:lnTo>
                      <a:pt x="-1379" y="32726"/>
                    </a:lnTo>
                    <a:lnTo>
                      <a:pt x="2622" y="32726"/>
                    </a:lnTo>
                    <a:lnTo>
                      <a:pt x="2622" y="29051"/>
                    </a:lnTo>
                    <a:cubicBezTo>
                      <a:pt x="3461" y="30490"/>
                      <a:pt x="4518" y="31559"/>
                      <a:pt x="5792" y="32255"/>
                    </a:cubicBezTo>
                    <a:cubicBezTo>
                      <a:pt x="7070" y="32957"/>
                      <a:pt x="8595" y="33307"/>
                      <a:pt x="10366" y="33307"/>
                    </a:cubicBezTo>
                    <a:cubicBezTo>
                      <a:pt x="13310" y="33307"/>
                      <a:pt x="15700" y="32140"/>
                      <a:pt x="17537" y="29805"/>
                    </a:cubicBezTo>
                    <a:cubicBezTo>
                      <a:pt x="19378" y="27471"/>
                      <a:pt x="20298" y="24400"/>
                      <a:pt x="20298" y="20593"/>
                    </a:cubicBezTo>
                    <a:cubicBezTo>
                      <a:pt x="20298" y="16787"/>
                      <a:pt x="19378" y="13714"/>
                      <a:pt x="17537" y="11374"/>
                    </a:cubicBezTo>
                    <a:cubicBezTo>
                      <a:pt x="15700" y="9040"/>
                      <a:pt x="13310" y="7872"/>
                      <a:pt x="10366" y="7872"/>
                    </a:cubicBezTo>
                    <a:cubicBezTo>
                      <a:pt x="8595" y="7872"/>
                      <a:pt x="7070" y="8223"/>
                      <a:pt x="5792" y="8924"/>
                    </a:cubicBezTo>
                    <a:cubicBezTo>
                      <a:pt x="4518" y="9626"/>
                      <a:pt x="3461" y="10696"/>
                      <a:pt x="2622" y="12136"/>
                    </a:cubicBezTo>
                    <a:close/>
                    <a:moveTo>
                      <a:pt x="16166" y="20593"/>
                    </a:moveTo>
                    <a:cubicBezTo>
                      <a:pt x="16166" y="23519"/>
                      <a:pt x="15564" y="25814"/>
                      <a:pt x="14360" y="27480"/>
                    </a:cubicBezTo>
                    <a:cubicBezTo>
                      <a:pt x="13156" y="29145"/>
                      <a:pt x="11502" y="29978"/>
                      <a:pt x="9398" y="29978"/>
                    </a:cubicBezTo>
                    <a:cubicBezTo>
                      <a:pt x="7289" y="29978"/>
                      <a:pt x="5632" y="29145"/>
                      <a:pt x="4428" y="27480"/>
                    </a:cubicBezTo>
                    <a:cubicBezTo>
                      <a:pt x="3224" y="25814"/>
                      <a:pt x="2622" y="23519"/>
                      <a:pt x="2622" y="20593"/>
                    </a:cubicBezTo>
                    <a:cubicBezTo>
                      <a:pt x="2622" y="17668"/>
                      <a:pt x="3224" y="15372"/>
                      <a:pt x="4428" y="13707"/>
                    </a:cubicBezTo>
                    <a:cubicBezTo>
                      <a:pt x="5632" y="12041"/>
                      <a:pt x="7289" y="11208"/>
                      <a:pt x="9398" y="11208"/>
                    </a:cubicBezTo>
                    <a:cubicBezTo>
                      <a:pt x="11502" y="11208"/>
                      <a:pt x="13156" y="12041"/>
                      <a:pt x="14360" y="13707"/>
                    </a:cubicBezTo>
                    <a:cubicBezTo>
                      <a:pt x="15564" y="15372"/>
                      <a:pt x="16166" y="17668"/>
                      <a:pt x="16166" y="205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8" name="Freeform: Shape 567">
                <a:extLst>
                  <a:ext uri="{FF2B5EF4-FFF2-40B4-BE49-F238E27FC236}">
                    <a16:creationId xmlns:a16="http://schemas.microsoft.com/office/drawing/2014/main" id="{307FC8DA-FF7A-258D-D3D6-82B5E8316457}"/>
                  </a:ext>
                </a:extLst>
              </p:cNvPr>
              <p:cNvSpPr/>
              <p:nvPr/>
            </p:nvSpPr>
            <p:spPr>
              <a:xfrm flipV="1">
                <a:off x="3999432" y="3032489"/>
                <a:ext cx="22237" cy="25435"/>
              </a:xfrm>
              <a:custGeom>
                <a:avLst/>
                <a:gdLst>
                  <a:gd name="connsiteX0" fmla="*/ 9930 w 22237"/>
                  <a:gd name="connsiteY0" fmla="*/ 20734 h 25435"/>
                  <a:gd name="connsiteX1" fmla="*/ 4871 w 22237"/>
                  <a:gd name="connsiteY1" fmla="*/ 18235 h 25435"/>
                  <a:gd name="connsiteX2" fmla="*/ 3009 w 22237"/>
                  <a:gd name="connsiteY2" fmla="*/ 11390 h 25435"/>
                  <a:gd name="connsiteX3" fmla="*/ 4857 w 22237"/>
                  <a:gd name="connsiteY3" fmla="*/ 4545 h 25435"/>
                  <a:gd name="connsiteX4" fmla="*/ 9930 w 22237"/>
                  <a:gd name="connsiteY4" fmla="*/ 2047 h 25435"/>
                  <a:gd name="connsiteX5" fmla="*/ 14969 w 22237"/>
                  <a:gd name="connsiteY5" fmla="*/ 4552 h 25435"/>
                  <a:gd name="connsiteX6" fmla="*/ 16831 w 22237"/>
                  <a:gd name="connsiteY6" fmla="*/ 11390 h 25435"/>
                  <a:gd name="connsiteX7" fmla="*/ 14969 w 22237"/>
                  <a:gd name="connsiteY7" fmla="*/ 18214 h 25435"/>
                  <a:gd name="connsiteX8" fmla="*/ 9930 w 22237"/>
                  <a:gd name="connsiteY8" fmla="*/ 20734 h 25435"/>
                  <a:gd name="connsiteX9" fmla="*/ 9930 w 22237"/>
                  <a:gd name="connsiteY9" fmla="*/ 24104 h 25435"/>
                  <a:gd name="connsiteX10" fmla="*/ 18083 w 22237"/>
                  <a:gd name="connsiteY10" fmla="*/ 20727 h 25435"/>
                  <a:gd name="connsiteX11" fmla="*/ 21052 w 22237"/>
                  <a:gd name="connsiteY11" fmla="*/ 11390 h 25435"/>
                  <a:gd name="connsiteX12" fmla="*/ 18083 w 22237"/>
                  <a:gd name="connsiteY12" fmla="*/ 2054 h 25435"/>
                  <a:gd name="connsiteX13" fmla="*/ 9930 w 22237"/>
                  <a:gd name="connsiteY13" fmla="*/ -1331 h 25435"/>
                  <a:gd name="connsiteX14" fmla="*/ 1763 w 22237"/>
                  <a:gd name="connsiteY14" fmla="*/ 2054 h 25435"/>
                  <a:gd name="connsiteX15" fmla="*/ -1185 w 22237"/>
                  <a:gd name="connsiteY15" fmla="*/ 11390 h 25435"/>
                  <a:gd name="connsiteX16" fmla="*/ 1763 w 22237"/>
                  <a:gd name="connsiteY16" fmla="*/ 20727 h 25435"/>
                  <a:gd name="connsiteX17" fmla="*/ 9930 w 22237"/>
                  <a:gd name="connsiteY17" fmla="*/ 24104 h 25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37" h="25435">
                    <a:moveTo>
                      <a:pt x="9930" y="20734"/>
                    </a:moveTo>
                    <a:cubicBezTo>
                      <a:pt x="7799" y="20734"/>
                      <a:pt x="6112" y="19901"/>
                      <a:pt x="4871" y="18235"/>
                    </a:cubicBezTo>
                    <a:cubicBezTo>
                      <a:pt x="3630" y="16569"/>
                      <a:pt x="3009" y="14288"/>
                      <a:pt x="3009" y="11390"/>
                    </a:cubicBezTo>
                    <a:cubicBezTo>
                      <a:pt x="3009" y="8492"/>
                      <a:pt x="3625" y="6211"/>
                      <a:pt x="4857" y="4545"/>
                    </a:cubicBezTo>
                    <a:cubicBezTo>
                      <a:pt x="6094" y="2879"/>
                      <a:pt x="7785" y="2047"/>
                      <a:pt x="9930" y="2047"/>
                    </a:cubicBezTo>
                    <a:cubicBezTo>
                      <a:pt x="12053" y="2047"/>
                      <a:pt x="13732" y="2882"/>
                      <a:pt x="14969" y="4552"/>
                    </a:cubicBezTo>
                    <a:cubicBezTo>
                      <a:pt x="16210" y="6227"/>
                      <a:pt x="16831" y="8506"/>
                      <a:pt x="16831" y="11390"/>
                    </a:cubicBezTo>
                    <a:cubicBezTo>
                      <a:pt x="16831" y="14260"/>
                      <a:pt x="16210" y="16535"/>
                      <a:pt x="14969" y="18214"/>
                    </a:cubicBezTo>
                    <a:cubicBezTo>
                      <a:pt x="13732" y="19894"/>
                      <a:pt x="12053" y="20734"/>
                      <a:pt x="9930" y="20734"/>
                    </a:cubicBezTo>
                    <a:close/>
                    <a:moveTo>
                      <a:pt x="9930" y="24104"/>
                    </a:moveTo>
                    <a:cubicBezTo>
                      <a:pt x="13391" y="24104"/>
                      <a:pt x="16108" y="22978"/>
                      <a:pt x="18083" y="20727"/>
                    </a:cubicBezTo>
                    <a:cubicBezTo>
                      <a:pt x="20063" y="18480"/>
                      <a:pt x="21052" y="15367"/>
                      <a:pt x="21052" y="11390"/>
                    </a:cubicBezTo>
                    <a:cubicBezTo>
                      <a:pt x="21052" y="7427"/>
                      <a:pt x="20063" y="4314"/>
                      <a:pt x="18083" y="2054"/>
                    </a:cubicBezTo>
                    <a:cubicBezTo>
                      <a:pt x="16108" y="-203"/>
                      <a:pt x="13391" y="-1331"/>
                      <a:pt x="9930" y="-1331"/>
                    </a:cubicBezTo>
                    <a:cubicBezTo>
                      <a:pt x="6456" y="-1331"/>
                      <a:pt x="3734" y="-203"/>
                      <a:pt x="1763" y="2054"/>
                    </a:cubicBezTo>
                    <a:cubicBezTo>
                      <a:pt x="-202" y="4314"/>
                      <a:pt x="-1185" y="7427"/>
                      <a:pt x="-1185" y="11390"/>
                    </a:cubicBezTo>
                    <a:cubicBezTo>
                      <a:pt x="-1185" y="15367"/>
                      <a:pt x="-202" y="18480"/>
                      <a:pt x="1763" y="20727"/>
                    </a:cubicBezTo>
                    <a:cubicBezTo>
                      <a:pt x="3734" y="22978"/>
                      <a:pt x="6456" y="24104"/>
                      <a:pt x="9930" y="2410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9" name="Freeform: Shape 568">
                <a:extLst>
                  <a:ext uri="{FF2B5EF4-FFF2-40B4-BE49-F238E27FC236}">
                    <a16:creationId xmlns:a16="http://schemas.microsoft.com/office/drawing/2014/main" id="{10536FAA-4F8C-7E40-A22D-47DD5C4F102A}"/>
                  </a:ext>
                </a:extLst>
              </p:cNvPr>
              <p:cNvSpPr/>
              <p:nvPr/>
            </p:nvSpPr>
            <p:spPr>
              <a:xfrm flipV="1">
                <a:off x="4026533" y="3032489"/>
                <a:ext cx="19164" cy="25435"/>
              </a:xfrm>
              <a:custGeom>
                <a:avLst/>
                <a:gdLst>
                  <a:gd name="connsiteX0" fmla="*/ 18207 w 19164"/>
                  <a:gd name="connsiteY0" fmla="*/ 22595 h 25435"/>
                  <a:gd name="connsiteX1" fmla="*/ 18207 w 19164"/>
                  <a:gd name="connsiteY1" fmla="*/ 18872 h 25435"/>
                  <a:gd name="connsiteX2" fmla="*/ 14823 w 19164"/>
                  <a:gd name="connsiteY2" fmla="*/ 20270 h 25435"/>
                  <a:gd name="connsiteX3" fmla="*/ 11397 w 19164"/>
                  <a:gd name="connsiteY3" fmla="*/ 20734 h 25435"/>
                  <a:gd name="connsiteX4" fmla="*/ 5375 w 19164"/>
                  <a:gd name="connsiteY4" fmla="*/ 18277 h 25435"/>
                  <a:gd name="connsiteX5" fmla="*/ 3237 w 19164"/>
                  <a:gd name="connsiteY5" fmla="*/ 11390 h 25435"/>
                  <a:gd name="connsiteX6" fmla="*/ 5375 w 19164"/>
                  <a:gd name="connsiteY6" fmla="*/ 4497 h 25435"/>
                  <a:gd name="connsiteX7" fmla="*/ 11397 w 19164"/>
                  <a:gd name="connsiteY7" fmla="*/ 2047 h 25435"/>
                  <a:gd name="connsiteX8" fmla="*/ 14823 w 19164"/>
                  <a:gd name="connsiteY8" fmla="*/ 2510 h 25435"/>
                  <a:gd name="connsiteX9" fmla="*/ 18207 w 19164"/>
                  <a:gd name="connsiteY9" fmla="*/ 3908 h 25435"/>
                  <a:gd name="connsiteX10" fmla="*/ 18207 w 19164"/>
                  <a:gd name="connsiteY10" fmla="*/ 226 h 25435"/>
                  <a:gd name="connsiteX11" fmla="*/ 14754 w 19164"/>
                  <a:gd name="connsiteY11" fmla="*/ -936 h 25435"/>
                  <a:gd name="connsiteX12" fmla="*/ 10961 w 19164"/>
                  <a:gd name="connsiteY12" fmla="*/ -1331 h 25435"/>
                  <a:gd name="connsiteX13" fmla="*/ 2261 w 19164"/>
                  <a:gd name="connsiteY13" fmla="*/ 2109 h 25435"/>
                  <a:gd name="connsiteX14" fmla="*/ -957 w 19164"/>
                  <a:gd name="connsiteY14" fmla="*/ 11390 h 25435"/>
                  <a:gd name="connsiteX15" fmla="*/ 2296 w 19164"/>
                  <a:gd name="connsiteY15" fmla="*/ 20706 h 25435"/>
                  <a:gd name="connsiteX16" fmla="*/ 11224 w 19164"/>
                  <a:gd name="connsiteY16" fmla="*/ 24104 h 25435"/>
                  <a:gd name="connsiteX17" fmla="*/ 14809 w 19164"/>
                  <a:gd name="connsiteY17" fmla="*/ 23723 h 25435"/>
                  <a:gd name="connsiteX18" fmla="*/ 18207 w 19164"/>
                  <a:gd name="connsiteY18" fmla="*/ 22595 h 25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164" h="25435">
                    <a:moveTo>
                      <a:pt x="18207" y="22595"/>
                    </a:moveTo>
                    <a:lnTo>
                      <a:pt x="18207" y="18872"/>
                    </a:lnTo>
                    <a:cubicBezTo>
                      <a:pt x="17081" y="19495"/>
                      <a:pt x="15953" y="19961"/>
                      <a:pt x="14823" y="20270"/>
                    </a:cubicBezTo>
                    <a:cubicBezTo>
                      <a:pt x="13692" y="20579"/>
                      <a:pt x="12550" y="20734"/>
                      <a:pt x="11397" y="20734"/>
                    </a:cubicBezTo>
                    <a:cubicBezTo>
                      <a:pt x="8813" y="20734"/>
                      <a:pt x="6806" y="19915"/>
                      <a:pt x="5375" y="18277"/>
                    </a:cubicBezTo>
                    <a:cubicBezTo>
                      <a:pt x="3950" y="16643"/>
                      <a:pt x="3237" y="14348"/>
                      <a:pt x="3237" y="11390"/>
                    </a:cubicBezTo>
                    <a:cubicBezTo>
                      <a:pt x="3237" y="8432"/>
                      <a:pt x="3950" y="6135"/>
                      <a:pt x="5375" y="4497"/>
                    </a:cubicBezTo>
                    <a:cubicBezTo>
                      <a:pt x="6806" y="2863"/>
                      <a:pt x="8813" y="2047"/>
                      <a:pt x="11397" y="2047"/>
                    </a:cubicBezTo>
                    <a:cubicBezTo>
                      <a:pt x="12550" y="2047"/>
                      <a:pt x="13692" y="2201"/>
                      <a:pt x="14823" y="2510"/>
                    </a:cubicBezTo>
                    <a:cubicBezTo>
                      <a:pt x="15953" y="2819"/>
                      <a:pt x="17081" y="3285"/>
                      <a:pt x="18207" y="3908"/>
                    </a:cubicBezTo>
                    <a:lnTo>
                      <a:pt x="18207" y="226"/>
                    </a:lnTo>
                    <a:cubicBezTo>
                      <a:pt x="17095" y="-290"/>
                      <a:pt x="15944" y="-678"/>
                      <a:pt x="14754" y="-936"/>
                    </a:cubicBezTo>
                    <a:cubicBezTo>
                      <a:pt x="13568" y="-1199"/>
                      <a:pt x="12304" y="-1331"/>
                      <a:pt x="10961" y="-1331"/>
                    </a:cubicBezTo>
                    <a:cubicBezTo>
                      <a:pt x="7311" y="-1331"/>
                      <a:pt x="4411" y="-184"/>
                      <a:pt x="2261" y="2109"/>
                    </a:cubicBezTo>
                    <a:cubicBezTo>
                      <a:pt x="115" y="4402"/>
                      <a:pt x="-957" y="7496"/>
                      <a:pt x="-957" y="11390"/>
                    </a:cubicBezTo>
                    <a:cubicBezTo>
                      <a:pt x="-957" y="15340"/>
                      <a:pt x="127" y="18445"/>
                      <a:pt x="2296" y="20706"/>
                    </a:cubicBezTo>
                    <a:cubicBezTo>
                      <a:pt x="4469" y="22971"/>
                      <a:pt x="7445" y="24104"/>
                      <a:pt x="11224" y="24104"/>
                    </a:cubicBezTo>
                    <a:cubicBezTo>
                      <a:pt x="12447" y="24104"/>
                      <a:pt x="13642" y="23977"/>
                      <a:pt x="14809" y="23723"/>
                    </a:cubicBezTo>
                    <a:cubicBezTo>
                      <a:pt x="15976" y="23474"/>
                      <a:pt x="17109" y="23098"/>
                      <a:pt x="18207" y="22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70" name="Freeform: Shape 569">
                <a:extLst>
                  <a:ext uri="{FF2B5EF4-FFF2-40B4-BE49-F238E27FC236}">
                    <a16:creationId xmlns:a16="http://schemas.microsoft.com/office/drawing/2014/main" id="{7A2C90BD-8E21-C3DB-7D89-FB5102D048CF}"/>
                  </a:ext>
                </a:extLst>
              </p:cNvPr>
              <p:cNvSpPr/>
              <p:nvPr/>
            </p:nvSpPr>
            <p:spPr>
              <a:xfrm flipV="1">
                <a:off x="4052464" y="3023637"/>
                <a:ext cx="20292" cy="33657"/>
              </a:xfrm>
              <a:custGeom>
                <a:avLst/>
                <a:gdLst>
                  <a:gd name="connsiteX0" fmla="*/ 19032 w 20292"/>
                  <a:gd name="connsiteY0" fmla="*/ 12607 h 33657"/>
                  <a:gd name="connsiteX1" fmla="*/ 19032 w 20292"/>
                  <a:gd name="connsiteY1" fmla="*/ -2017 h 33657"/>
                  <a:gd name="connsiteX2" fmla="*/ 15052 w 20292"/>
                  <a:gd name="connsiteY2" fmla="*/ -2017 h 33657"/>
                  <a:gd name="connsiteX3" fmla="*/ 15052 w 20292"/>
                  <a:gd name="connsiteY3" fmla="*/ 12476 h 33657"/>
                  <a:gd name="connsiteX4" fmla="*/ 13710 w 20292"/>
                  <a:gd name="connsiteY4" fmla="*/ 17618 h 33657"/>
                  <a:gd name="connsiteX5" fmla="*/ 9688 w 20292"/>
                  <a:gd name="connsiteY5" fmla="*/ 19328 h 33657"/>
                  <a:gd name="connsiteX6" fmla="*/ 4601 w 20292"/>
                  <a:gd name="connsiteY6" fmla="*/ 17272 h 33657"/>
                  <a:gd name="connsiteX7" fmla="*/ 2740 w 20292"/>
                  <a:gd name="connsiteY7" fmla="*/ 11673 h 33657"/>
                  <a:gd name="connsiteX8" fmla="*/ 2740 w 20292"/>
                  <a:gd name="connsiteY8" fmla="*/ -2017 h 33657"/>
                  <a:gd name="connsiteX9" fmla="*/ -1261 w 20292"/>
                  <a:gd name="connsiteY9" fmla="*/ -2017 h 33657"/>
                  <a:gd name="connsiteX10" fmla="*/ -1261 w 20292"/>
                  <a:gd name="connsiteY10" fmla="*/ 31640 h 33657"/>
                  <a:gd name="connsiteX11" fmla="*/ 2740 w 20292"/>
                  <a:gd name="connsiteY11" fmla="*/ 31640 h 33657"/>
                  <a:gd name="connsiteX12" fmla="*/ 2740 w 20292"/>
                  <a:gd name="connsiteY12" fmla="*/ 18442 h 33657"/>
                  <a:gd name="connsiteX13" fmla="*/ 6103 w 20292"/>
                  <a:gd name="connsiteY13" fmla="*/ 21709 h 33657"/>
                  <a:gd name="connsiteX14" fmla="*/ 10574 w 20292"/>
                  <a:gd name="connsiteY14" fmla="*/ 22788 h 33657"/>
                  <a:gd name="connsiteX15" fmla="*/ 16886 w 20292"/>
                  <a:gd name="connsiteY15" fmla="*/ 20207 h 33657"/>
                  <a:gd name="connsiteX16" fmla="*/ 19032 w 20292"/>
                  <a:gd name="connsiteY16" fmla="*/ 12607 h 3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292" h="33657">
                    <a:moveTo>
                      <a:pt x="19032" y="12607"/>
                    </a:moveTo>
                    <a:lnTo>
                      <a:pt x="19032" y="-2017"/>
                    </a:lnTo>
                    <a:lnTo>
                      <a:pt x="15052" y="-2017"/>
                    </a:lnTo>
                    <a:lnTo>
                      <a:pt x="15052" y="12476"/>
                    </a:lnTo>
                    <a:cubicBezTo>
                      <a:pt x="15052" y="14769"/>
                      <a:pt x="14605" y="16483"/>
                      <a:pt x="13710" y="17618"/>
                    </a:cubicBezTo>
                    <a:cubicBezTo>
                      <a:pt x="12814" y="18758"/>
                      <a:pt x="11474" y="19328"/>
                      <a:pt x="9688" y="19328"/>
                    </a:cubicBezTo>
                    <a:cubicBezTo>
                      <a:pt x="7538" y="19328"/>
                      <a:pt x="5842" y="18643"/>
                      <a:pt x="4601" y="17272"/>
                    </a:cubicBezTo>
                    <a:cubicBezTo>
                      <a:pt x="3360" y="15906"/>
                      <a:pt x="2740" y="14040"/>
                      <a:pt x="2740" y="11673"/>
                    </a:cubicBezTo>
                    <a:lnTo>
                      <a:pt x="2740" y="-2017"/>
                    </a:lnTo>
                    <a:lnTo>
                      <a:pt x="-1261" y="-2017"/>
                    </a:lnTo>
                    <a:lnTo>
                      <a:pt x="-1261" y="31640"/>
                    </a:lnTo>
                    <a:lnTo>
                      <a:pt x="2740" y="31640"/>
                    </a:lnTo>
                    <a:lnTo>
                      <a:pt x="2740" y="18442"/>
                    </a:lnTo>
                    <a:cubicBezTo>
                      <a:pt x="3695" y="19900"/>
                      <a:pt x="4816" y="20989"/>
                      <a:pt x="6103" y="21709"/>
                    </a:cubicBezTo>
                    <a:cubicBezTo>
                      <a:pt x="7395" y="22428"/>
                      <a:pt x="8886" y="22788"/>
                      <a:pt x="10574" y="22788"/>
                    </a:cubicBezTo>
                    <a:cubicBezTo>
                      <a:pt x="13357" y="22788"/>
                      <a:pt x="15461" y="21928"/>
                      <a:pt x="16886" y="20207"/>
                    </a:cubicBezTo>
                    <a:cubicBezTo>
                      <a:pt x="18317" y="18486"/>
                      <a:pt x="19032" y="15952"/>
                      <a:pt x="19032" y="126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71" name="Freeform: Shape 570">
                <a:extLst>
                  <a:ext uri="{FF2B5EF4-FFF2-40B4-BE49-F238E27FC236}">
                    <a16:creationId xmlns:a16="http://schemas.microsoft.com/office/drawing/2014/main" id="{BFCEA4D9-E300-3305-1C8F-2439623CD2B9}"/>
                  </a:ext>
                </a:extLst>
              </p:cNvPr>
              <p:cNvSpPr/>
              <p:nvPr/>
            </p:nvSpPr>
            <p:spPr>
              <a:xfrm flipV="1">
                <a:off x="4078918" y="3032489"/>
                <a:ext cx="18513" cy="25435"/>
              </a:xfrm>
              <a:custGeom>
                <a:avLst/>
                <a:gdLst>
                  <a:gd name="connsiteX0" fmla="*/ 16320 w 18513"/>
                  <a:gd name="connsiteY0" fmla="*/ 22810 h 25435"/>
                  <a:gd name="connsiteX1" fmla="*/ 16320 w 18513"/>
                  <a:gd name="connsiteY1" fmla="*/ 19045 h 25435"/>
                  <a:gd name="connsiteX2" fmla="*/ 12818 w 18513"/>
                  <a:gd name="connsiteY2" fmla="*/ 20339 h 25435"/>
                  <a:gd name="connsiteX3" fmla="*/ 9053 w 18513"/>
                  <a:gd name="connsiteY3" fmla="*/ 20775 h 25435"/>
                  <a:gd name="connsiteX4" fmla="*/ 4610 w 18513"/>
                  <a:gd name="connsiteY4" fmla="*/ 19868 h 25435"/>
                  <a:gd name="connsiteX5" fmla="*/ 3129 w 18513"/>
                  <a:gd name="connsiteY5" fmla="*/ 17142 h 25435"/>
                  <a:gd name="connsiteX6" fmla="*/ 4188 w 18513"/>
                  <a:gd name="connsiteY6" fmla="*/ 14968 h 25435"/>
                  <a:gd name="connsiteX7" fmla="*/ 8451 w 18513"/>
                  <a:gd name="connsiteY7" fmla="*/ 13466 h 25435"/>
                  <a:gd name="connsiteX8" fmla="*/ 9814 w 18513"/>
                  <a:gd name="connsiteY8" fmla="*/ 13162 h 25435"/>
                  <a:gd name="connsiteX9" fmla="*/ 15836 w 18513"/>
                  <a:gd name="connsiteY9" fmla="*/ 10601 h 25435"/>
                  <a:gd name="connsiteX10" fmla="*/ 17621 w 18513"/>
                  <a:gd name="connsiteY10" fmla="*/ 5985 h 25435"/>
                  <a:gd name="connsiteX11" fmla="*/ 14950 w 18513"/>
                  <a:gd name="connsiteY11" fmla="*/ 635 h 25435"/>
                  <a:gd name="connsiteX12" fmla="*/ 7607 w 18513"/>
                  <a:gd name="connsiteY12" fmla="*/ -1331 h 25435"/>
                  <a:gd name="connsiteX13" fmla="*/ 3551 w 18513"/>
                  <a:gd name="connsiteY13" fmla="*/ -950 h 25435"/>
                  <a:gd name="connsiteX14" fmla="*/ -893 w 18513"/>
                  <a:gd name="connsiteY14" fmla="*/ 185 h 25435"/>
                  <a:gd name="connsiteX15" fmla="*/ -893 w 18513"/>
                  <a:gd name="connsiteY15" fmla="*/ 4296 h 25435"/>
                  <a:gd name="connsiteX16" fmla="*/ 3454 w 18513"/>
                  <a:gd name="connsiteY16" fmla="*/ 2573 h 25435"/>
                  <a:gd name="connsiteX17" fmla="*/ 7697 w 18513"/>
                  <a:gd name="connsiteY17" fmla="*/ 2005 h 25435"/>
                  <a:gd name="connsiteX18" fmla="*/ 12015 w 18513"/>
                  <a:gd name="connsiteY18" fmla="*/ 2967 h 25435"/>
                  <a:gd name="connsiteX19" fmla="*/ 13531 w 18513"/>
                  <a:gd name="connsiteY19" fmla="*/ 5680 h 25435"/>
                  <a:gd name="connsiteX20" fmla="*/ 12437 w 18513"/>
                  <a:gd name="connsiteY20" fmla="*/ 8165 h 25435"/>
                  <a:gd name="connsiteX21" fmla="*/ 7648 w 18513"/>
                  <a:gd name="connsiteY21" fmla="*/ 9833 h 25435"/>
                  <a:gd name="connsiteX22" fmla="*/ 6264 w 18513"/>
                  <a:gd name="connsiteY22" fmla="*/ 10158 h 25435"/>
                  <a:gd name="connsiteX23" fmla="*/ 921 w 18513"/>
                  <a:gd name="connsiteY23" fmla="*/ 12546 h 25435"/>
                  <a:gd name="connsiteX24" fmla="*/ -720 w 18513"/>
                  <a:gd name="connsiteY24" fmla="*/ 16968 h 25435"/>
                  <a:gd name="connsiteX25" fmla="*/ 1703 w 18513"/>
                  <a:gd name="connsiteY25" fmla="*/ 22242 h 25435"/>
                  <a:gd name="connsiteX26" fmla="*/ 8582 w 18513"/>
                  <a:gd name="connsiteY26" fmla="*/ 24104 h 25435"/>
                  <a:gd name="connsiteX27" fmla="*/ 12728 w 18513"/>
                  <a:gd name="connsiteY27" fmla="*/ 23779 h 25435"/>
                  <a:gd name="connsiteX28" fmla="*/ 16320 w 18513"/>
                  <a:gd name="connsiteY28" fmla="*/ 22810 h 25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513" h="25435">
                    <a:moveTo>
                      <a:pt x="16320" y="22810"/>
                    </a:moveTo>
                    <a:lnTo>
                      <a:pt x="16320" y="19045"/>
                    </a:lnTo>
                    <a:cubicBezTo>
                      <a:pt x="15199" y="19622"/>
                      <a:pt x="14032" y="20053"/>
                      <a:pt x="12818" y="20339"/>
                    </a:cubicBezTo>
                    <a:cubicBezTo>
                      <a:pt x="11609" y="20630"/>
                      <a:pt x="10354" y="20775"/>
                      <a:pt x="9053" y="20775"/>
                    </a:cubicBezTo>
                    <a:cubicBezTo>
                      <a:pt x="7078" y="20775"/>
                      <a:pt x="5597" y="20473"/>
                      <a:pt x="4610" y="19868"/>
                    </a:cubicBezTo>
                    <a:cubicBezTo>
                      <a:pt x="3622" y="19264"/>
                      <a:pt x="3129" y="18355"/>
                      <a:pt x="3129" y="17142"/>
                    </a:cubicBezTo>
                    <a:cubicBezTo>
                      <a:pt x="3129" y="16219"/>
                      <a:pt x="3482" y="15494"/>
                      <a:pt x="4188" y="14968"/>
                    </a:cubicBezTo>
                    <a:cubicBezTo>
                      <a:pt x="4893" y="14442"/>
                      <a:pt x="6315" y="13942"/>
                      <a:pt x="8451" y="13466"/>
                    </a:cubicBezTo>
                    <a:lnTo>
                      <a:pt x="9814" y="13162"/>
                    </a:lnTo>
                    <a:cubicBezTo>
                      <a:pt x="12638" y="12557"/>
                      <a:pt x="14645" y="11704"/>
                      <a:pt x="15836" y="10601"/>
                    </a:cubicBezTo>
                    <a:cubicBezTo>
                      <a:pt x="17026" y="9498"/>
                      <a:pt x="17621" y="7959"/>
                      <a:pt x="17621" y="5985"/>
                    </a:cubicBezTo>
                    <a:cubicBezTo>
                      <a:pt x="17621" y="3733"/>
                      <a:pt x="16731" y="1950"/>
                      <a:pt x="14950" y="635"/>
                    </a:cubicBezTo>
                    <a:cubicBezTo>
                      <a:pt x="13169" y="-676"/>
                      <a:pt x="10721" y="-1331"/>
                      <a:pt x="7607" y="-1331"/>
                    </a:cubicBezTo>
                    <a:cubicBezTo>
                      <a:pt x="6310" y="-1331"/>
                      <a:pt x="4958" y="-1204"/>
                      <a:pt x="3551" y="-950"/>
                    </a:cubicBezTo>
                    <a:cubicBezTo>
                      <a:pt x="2143" y="-696"/>
                      <a:pt x="662" y="-318"/>
                      <a:pt x="-893" y="185"/>
                    </a:cubicBezTo>
                    <a:lnTo>
                      <a:pt x="-893" y="4296"/>
                    </a:lnTo>
                    <a:cubicBezTo>
                      <a:pt x="579" y="3530"/>
                      <a:pt x="2028" y="2956"/>
                      <a:pt x="3454" y="2573"/>
                    </a:cubicBezTo>
                    <a:cubicBezTo>
                      <a:pt x="4880" y="2194"/>
                      <a:pt x="6294" y="2005"/>
                      <a:pt x="7697" y="2005"/>
                    </a:cubicBezTo>
                    <a:cubicBezTo>
                      <a:pt x="9570" y="2005"/>
                      <a:pt x="11009" y="2326"/>
                      <a:pt x="12015" y="2967"/>
                    </a:cubicBezTo>
                    <a:cubicBezTo>
                      <a:pt x="13026" y="3608"/>
                      <a:pt x="13531" y="4513"/>
                      <a:pt x="13531" y="5680"/>
                    </a:cubicBezTo>
                    <a:cubicBezTo>
                      <a:pt x="13531" y="6760"/>
                      <a:pt x="13166" y="7588"/>
                      <a:pt x="12437" y="8165"/>
                    </a:cubicBezTo>
                    <a:cubicBezTo>
                      <a:pt x="11713" y="8742"/>
                      <a:pt x="10117" y="9298"/>
                      <a:pt x="7648" y="9833"/>
                    </a:cubicBezTo>
                    <a:lnTo>
                      <a:pt x="6264" y="10158"/>
                    </a:lnTo>
                    <a:cubicBezTo>
                      <a:pt x="3800" y="10675"/>
                      <a:pt x="2019" y="11471"/>
                      <a:pt x="921" y="12546"/>
                    </a:cubicBezTo>
                    <a:cubicBezTo>
                      <a:pt x="-173" y="13621"/>
                      <a:pt x="-720" y="15095"/>
                      <a:pt x="-720" y="16968"/>
                    </a:cubicBezTo>
                    <a:cubicBezTo>
                      <a:pt x="-720" y="19248"/>
                      <a:pt x="88" y="21006"/>
                      <a:pt x="1703" y="22242"/>
                    </a:cubicBezTo>
                    <a:cubicBezTo>
                      <a:pt x="3318" y="23484"/>
                      <a:pt x="5611" y="24104"/>
                      <a:pt x="8582" y="24104"/>
                    </a:cubicBezTo>
                    <a:cubicBezTo>
                      <a:pt x="10050" y="24104"/>
                      <a:pt x="11432" y="23996"/>
                      <a:pt x="12728" y="23779"/>
                    </a:cubicBezTo>
                    <a:cubicBezTo>
                      <a:pt x="14029" y="23567"/>
                      <a:pt x="15227" y="23244"/>
                      <a:pt x="16320" y="228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grpSp>
        <p:nvGrpSpPr>
          <p:cNvPr id="572" name="Graphic 9">
            <a:extLst>
              <a:ext uri="{FF2B5EF4-FFF2-40B4-BE49-F238E27FC236}">
                <a16:creationId xmlns:a16="http://schemas.microsoft.com/office/drawing/2014/main" id="{E37F1D50-95AE-1839-A1C1-DC57CE9D194A}"/>
              </a:ext>
            </a:extLst>
          </p:cNvPr>
          <p:cNvGrpSpPr/>
          <p:nvPr/>
        </p:nvGrpSpPr>
        <p:grpSpPr>
          <a:xfrm>
            <a:off x="1917543" y="2205068"/>
            <a:ext cx="309312" cy="1909591"/>
            <a:chOff x="2854226" y="1621134"/>
            <a:chExt cx="188854" cy="1106947"/>
          </a:xfrm>
          <a:solidFill>
            <a:srgbClr val="000000"/>
          </a:solidFill>
        </p:grpSpPr>
        <p:grpSp>
          <p:nvGrpSpPr>
            <p:cNvPr id="573" name="Graphic 9">
              <a:extLst>
                <a:ext uri="{FF2B5EF4-FFF2-40B4-BE49-F238E27FC236}">
                  <a16:creationId xmlns:a16="http://schemas.microsoft.com/office/drawing/2014/main" id="{CC74194D-CB2A-00B3-7106-B8EC61EE85F8}"/>
                </a:ext>
              </a:extLst>
            </p:cNvPr>
            <p:cNvGrpSpPr/>
            <p:nvPr/>
          </p:nvGrpSpPr>
          <p:grpSpPr>
            <a:xfrm>
              <a:off x="2916368" y="2694576"/>
              <a:ext cx="126713" cy="33505"/>
              <a:chOff x="2916368" y="2694576"/>
              <a:chExt cx="126713" cy="33505"/>
            </a:xfrm>
            <a:solidFill>
              <a:srgbClr val="000000"/>
            </a:solidFill>
          </p:grpSpPr>
          <p:sp>
            <p:nvSpPr>
              <p:cNvPr id="574" name="Freeform: Shape 573">
                <a:extLst>
                  <a:ext uri="{FF2B5EF4-FFF2-40B4-BE49-F238E27FC236}">
                    <a16:creationId xmlns:a16="http://schemas.microsoft.com/office/drawing/2014/main" id="{8DD05D66-6357-479F-E0EA-68970FAE1BE9}"/>
                  </a:ext>
                </a:extLst>
              </p:cNvPr>
              <p:cNvSpPr/>
              <p:nvPr/>
            </p:nvSpPr>
            <p:spPr>
              <a:xfrm>
                <a:off x="3027578" y="2710624"/>
                <a:ext cx="15503" cy="4429"/>
              </a:xfrm>
              <a:custGeom>
                <a:avLst/>
                <a:gdLst>
                  <a:gd name="connsiteX0" fmla="*/ 16059 w 15503"/>
                  <a:gd name="connsiteY0" fmla="*/ 340 h 4429"/>
                  <a:gd name="connsiteX1" fmla="*/ 556 w 15503"/>
                  <a:gd name="connsiteY1" fmla="*/ 340 h 4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503" h="4429">
                    <a:moveTo>
                      <a:pt x="16059" y="340"/>
                    </a:moveTo>
                    <a:lnTo>
                      <a:pt x="556" y="340"/>
                    </a:lnTo>
                  </a:path>
                </a:pathLst>
              </a:custGeom>
              <a:solidFill>
                <a:srgbClr val="000000"/>
              </a:solidFill>
              <a:ln w="3538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575" name="Graphic 9">
                <a:extLst>
                  <a:ext uri="{FF2B5EF4-FFF2-40B4-BE49-F238E27FC236}">
                    <a16:creationId xmlns:a16="http://schemas.microsoft.com/office/drawing/2014/main" id="{92CB48CD-1FF2-8DC2-A996-5B22915E5ED1}"/>
                  </a:ext>
                </a:extLst>
              </p:cNvPr>
              <p:cNvGrpSpPr/>
              <p:nvPr/>
            </p:nvGrpSpPr>
            <p:grpSpPr>
              <a:xfrm>
                <a:off x="2916368" y="2694576"/>
                <a:ext cx="92916" cy="33505"/>
                <a:chOff x="2916368" y="2694576"/>
                <a:chExt cx="92916" cy="33505"/>
              </a:xfrm>
              <a:solidFill>
                <a:srgbClr val="000000"/>
              </a:solidFill>
            </p:grpSpPr>
            <p:sp>
              <p:nvSpPr>
                <p:cNvPr id="576" name="Freeform: Shape 575">
                  <a:extLst>
                    <a:ext uri="{FF2B5EF4-FFF2-40B4-BE49-F238E27FC236}">
                      <a16:creationId xmlns:a16="http://schemas.microsoft.com/office/drawing/2014/main" id="{A7DFE11F-5FF6-2F30-04CC-6EF686571B10}"/>
                    </a:ext>
                  </a:extLst>
                </p:cNvPr>
                <p:cNvSpPr/>
                <p:nvPr/>
              </p:nvSpPr>
              <p:spPr>
                <a:xfrm flipV="1">
                  <a:off x="2916368" y="2694576"/>
                  <a:ext cx="22320" cy="33505"/>
                </a:xfrm>
                <a:custGeom>
                  <a:avLst/>
                  <a:gdLst>
                    <a:gd name="connsiteX0" fmla="*/ 9652 w 22320"/>
                    <a:gd name="connsiteY0" fmla="*/ 28055 h 33505"/>
                    <a:gd name="connsiteX1" fmla="*/ 4579 w 22320"/>
                    <a:gd name="connsiteY1" fmla="*/ 24733 h 33505"/>
                    <a:gd name="connsiteX2" fmla="*/ 2883 w 22320"/>
                    <a:gd name="connsiteY2" fmla="*/ 14753 h 33505"/>
                    <a:gd name="connsiteX3" fmla="*/ 4579 w 22320"/>
                    <a:gd name="connsiteY3" fmla="*/ 4793 h 33505"/>
                    <a:gd name="connsiteX4" fmla="*/ 9652 w 22320"/>
                    <a:gd name="connsiteY4" fmla="*/ 1471 h 33505"/>
                    <a:gd name="connsiteX5" fmla="*/ 14746 w 22320"/>
                    <a:gd name="connsiteY5" fmla="*/ 4793 h 33505"/>
                    <a:gd name="connsiteX6" fmla="*/ 16449 w 22320"/>
                    <a:gd name="connsiteY6" fmla="*/ 14753 h 33505"/>
                    <a:gd name="connsiteX7" fmla="*/ 14746 w 22320"/>
                    <a:gd name="connsiteY7" fmla="*/ 24733 h 33505"/>
                    <a:gd name="connsiteX8" fmla="*/ 9652 w 22320"/>
                    <a:gd name="connsiteY8" fmla="*/ 28055 h 33505"/>
                    <a:gd name="connsiteX9" fmla="*/ 9652 w 22320"/>
                    <a:gd name="connsiteY9" fmla="*/ 31516 h 33505"/>
                    <a:gd name="connsiteX10" fmla="*/ 17951 w 22320"/>
                    <a:gd name="connsiteY10" fmla="*/ 27218 h 33505"/>
                    <a:gd name="connsiteX11" fmla="*/ 20816 w 22320"/>
                    <a:gd name="connsiteY11" fmla="*/ 14753 h 33505"/>
                    <a:gd name="connsiteX12" fmla="*/ 17951 w 22320"/>
                    <a:gd name="connsiteY12" fmla="*/ 2302 h 33505"/>
                    <a:gd name="connsiteX13" fmla="*/ 9652 w 22320"/>
                    <a:gd name="connsiteY13" fmla="*/ -1989 h 33505"/>
                    <a:gd name="connsiteX14" fmla="*/ 1361 w 22320"/>
                    <a:gd name="connsiteY14" fmla="*/ 2302 h 33505"/>
                    <a:gd name="connsiteX15" fmla="*/ -1505 w 22320"/>
                    <a:gd name="connsiteY15" fmla="*/ 14753 h 33505"/>
                    <a:gd name="connsiteX16" fmla="*/ 1361 w 22320"/>
                    <a:gd name="connsiteY16" fmla="*/ 27218 h 33505"/>
                    <a:gd name="connsiteX17" fmla="*/ 9652 w 22320"/>
                    <a:gd name="connsiteY17" fmla="*/ 31516 h 33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2320" h="33505">
                      <a:moveTo>
                        <a:pt x="9652" y="28055"/>
                      </a:moveTo>
                      <a:cubicBezTo>
                        <a:pt x="7405" y="28055"/>
                        <a:pt x="5714" y="26948"/>
                        <a:pt x="4579" y="24733"/>
                      </a:cubicBezTo>
                      <a:cubicBezTo>
                        <a:pt x="3449" y="22523"/>
                        <a:pt x="2883" y="19196"/>
                        <a:pt x="2883" y="14753"/>
                      </a:cubicBezTo>
                      <a:cubicBezTo>
                        <a:pt x="2883" y="10328"/>
                        <a:pt x="3449" y="7008"/>
                        <a:pt x="4579" y="4793"/>
                      </a:cubicBezTo>
                      <a:cubicBezTo>
                        <a:pt x="5714" y="2579"/>
                        <a:pt x="7405" y="1471"/>
                        <a:pt x="9652" y="1471"/>
                      </a:cubicBezTo>
                      <a:cubicBezTo>
                        <a:pt x="11918" y="1471"/>
                        <a:pt x="13616" y="2579"/>
                        <a:pt x="14746" y="4793"/>
                      </a:cubicBezTo>
                      <a:cubicBezTo>
                        <a:pt x="15881" y="7008"/>
                        <a:pt x="16449" y="10328"/>
                        <a:pt x="16449" y="14753"/>
                      </a:cubicBezTo>
                      <a:cubicBezTo>
                        <a:pt x="16449" y="19196"/>
                        <a:pt x="15881" y="22523"/>
                        <a:pt x="14746" y="24733"/>
                      </a:cubicBezTo>
                      <a:cubicBezTo>
                        <a:pt x="13616" y="26948"/>
                        <a:pt x="11918" y="28055"/>
                        <a:pt x="9652" y="28055"/>
                      </a:cubicBezTo>
                      <a:close/>
                      <a:moveTo>
                        <a:pt x="9652" y="31516"/>
                      </a:moveTo>
                      <a:cubicBezTo>
                        <a:pt x="13274" y="31516"/>
                        <a:pt x="16040" y="30083"/>
                        <a:pt x="17951" y="27218"/>
                      </a:cubicBezTo>
                      <a:cubicBezTo>
                        <a:pt x="19861" y="24357"/>
                        <a:pt x="20816" y="20202"/>
                        <a:pt x="20816" y="14753"/>
                      </a:cubicBezTo>
                      <a:cubicBezTo>
                        <a:pt x="20816" y="9318"/>
                        <a:pt x="19861" y="5167"/>
                        <a:pt x="17951" y="2302"/>
                      </a:cubicBezTo>
                      <a:cubicBezTo>
                        <a:pt x="16040" y="-559"/>
                        <a:pt x="13274" y="-1989"/>
                        <a:pt x="9652" y="-1989"/>
                      </a:cubicBezTo>
                      <a:cubicBezTo>
                        <a:pt x="6035" y="-1989"/>
                        <a:pt x="3271" y="-559"/>
                        <a:pt x="1361" y="2302"/>
                      </a:cubicBezTo>
                      <a:cubicBezTo>
                        <a:pt x="-549" y="5167"/>
                        <a:pt x="-1505" y="9318"/>
                        <a:pt x="-1505" y="14753"/>
                      </a:cubicBezTo>
                      <a:cubicBezTo>
                        <a:pt x="-1505" y="20202"/>
                        <a:pt x="-549" y="24357"/>
                        <a:pt x="1361" y="27218"/>
                      </a:cubicBezTo>
                      <a:cubicBezTo>
                        <a:pt x="3271" y="30083"/>
                        <a:pt x="6035" y="31516"/>
                        <a:pt x="9652" y="315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77" name="Freeform: Shape 576">
                  <a:extLst>
                    <a:ext uri="{FF2B5EF4-FFF2-40B4-BE49-F238E27FC236}">
                      <a16:creationId xmlns:a16="http://schemas.microsoft.com/office/drawing/2014/main" id="{FBF26613-5DE2-C9D2-169D-209B4C63589B}"/>
                    </a:ext>
                  </a:extLst>
                </p:cNvPr>
                <p:cNvSpPr/>
                <p:nvPr/>
              </p:nvSpPr>
              <p:spPr>
                <a:xfrm flipV="1">
                  <a:off x="2946363" y="2721956"/>
                  <a:ext cx="4567" cy="5495"/>
                </a:xfrm>
                <a:custGeom>
                  <a:avLst/>
                  <a:gdLst>
                    <a:gd name="connsiteX0" fmla="*/ -479 w 4567"/>
                    <a:gd name="connsiteY0" fmla="*/ 5442 h 5495"/>
                    <a:gd name="connsiteX1" fmla="*/ 4089 w 4567"/>
                    <a:gd name="connsiteY1" fmla="*/ 5442 h 5495"/>
                    <a:gd name="connsiteX2" fmla="*/ 4089 w 4567"/>
                    <a:gd name="connsiteY2" fmla="*/ -54 h 5495"/>
                    <a:gd name="connsiteX3" fmla="*/ -479 w 4567"/>
                    <a:gd name="connsiteY3" fmla="*/ -54 h 5495"/>
                    <a:gd name="connsiteX4" fmla="*/ -479 w 4567"/>
                    <a:gd name="connsiteY4" fmla="*/ 5442 h 5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67" h="5495">
                      <a:moveTo>
                        <a:pt x="-479" y="5442"/>
                      </a:moveTo>
                      <a:lnTo>
                        <a:pt x="4089" y="5442"/>
                      </a:lnTo>
                      <a:lnTo>
                        <a:pt x="4089" y="-54"/>
                      </a:lnTo>
                      <a:lnTo>
                        <a:pt x="-479" y="-54"/>
                      </a:lnTo>
                      <a:lnTo>
                        <a:pt x="-479" y="54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78" name="Freeform: Shape 577">
                  <a:extLst>
                    <a:ext uri="{FF2B5EF4-FFF2-40B4-BE49-F238E27FC236}">
                      <a16:creationId xmlns:a16="http://schemas.microsoft.com/office/drawing/2014/main" id="{55E9275F-0FB4-B220-94C7-A81F2DB1C4C1}"/>
                    </a:ext>
                  </a:extLst>
                </p:cNvPr>
                <p:cNvSpPr/>
                <p:nvPr/>
              </p:nvSpPr>
              <p:spPr>
                <a:xfrm flipV="1">
                  <a:off x="2958713" y="2694576"/>
                  <a:ext cx="22147" cy="33505"/>
                </a:xfrm>
                <a:custGeom>
                  <a:avLst/>
                  <a:gdLst>
                    <a:gd name="connsiteX0" fmla="*/ 9579 w 22147"/>
                    <a:gd name="connsiteY0" fmla="*/ 13978 h 33505"/>
                    <a:gd name="connsiteX1" fmla="*/ 4679 w 22147"/>
                    <a:gd name="connsiteY1" fmla="*/ 12310 h 33505"/>
                    <a:gd name="connsiteX2" fmla="*/ 2900 w 22147"/>
                    <a:gd name="connsiteY2" fmla="*/ 7728 h 33505"/>
                    <a:gd name="connsiteX3" fmla="*/ 4679 w 22147"/>
                    <a:gd name="connsiteY3" fmla="*/ 3139 h 33505"/>
                    <a:gd name="connsiteX4" fmla="*/ 9579 w 22147"/>
                    <a:gd name="connsiteY4" fmla="*/ 1471 h 33505"/>
                    <a:gd name="connsiteX5" fmla="*/ 14486 w 22147"/>
                    <a:gd name="connsiteY5" fmla="*/ 3146 h 33505"/>
                    <a:gd name="connsiteX6" fmla="*/ 16286 w 22147"/>
                    <a:gd name="connsiteY6" fmla="*/ 7728 h 33505"/>
                    <a:gd name="connsiteX7" fmla="*/ 14500 w 22147"/>
                    <a:gd name="connsiteY7" fmla="*/ 12310 h 33505"/>
                    <a:gd name="connsiteX8" fmla="*/ 9579 w 22147"/>
                    <a:gd name="connsiteY8" fmla="*/ 13978 h 33505"/>
                    <a:gd name="connsiteX9" fmla="*/ 5212 w 22147"/>
                    <a:gd name="connsiteY9" fmla="*/ 15833 h 33505"/>
                    <a:gd name="connsiteX10" fmla="*/ 831 w 22147"/>
                    <a:gd name="connsiteY10" fmla="*/ 18449 h 33505"/>
                    <a:gd name="connsiteX11" fmla="*/ -733 w 22147"/>
                    <a:gd name="connsiteY11" fmla="*/ 23148 h 33505"/>
                    <a:gd name="connsiteX12" fmla="*/ 2021 w 22147"/>
                    <a:gd name="connsiteY12" fmla="*/ 29266 h 33505"/>
                    <a:gd name="connsiteX13" fmla="*/ 9579 w 22147"/>
                    <a:gd name="connsiteY13" fmla="*/ 31516 h 33505"/>
                    <a:gd name="connsiteX14" fmla="*/ 17151 w 22147"/>
                    <a:gd name="connsiteY14" fmla="*/ 29266 h 33505"/>
                    <a:gd name="connsiteX15" fmla="*/ 19899 w 22147"/>
                    <a:gd name="connsiteY15" fmla="*/ 23148 h 33505"/>
                    <a:gd name="connsiteX16" fmla="*/ 18327 w 22147"/>
                    <a:gd name="connsiteY16" fmla="*/ 18449 h 33505"/>
                    <a:gd name="connsiteX17" fmla="*/ 13974 w 22147"/>
                    <a:gd name="connsiteY17" fmla="*/ 15833 h 33505"/>
                    <a:gd name="connsiteX18" fmla="*/ 18888 w 22147"/>
                    <a:gd name="connsiteY18" fmla="*/ 12953 h 33505"/>
                    <a:gd name="connsiteX19" fmla="*/ 20653 w 22147"/>
                    <a:gd name="connsiteY19" fmla="*/ 7728 h 33505"/>
                    <a:gd name="connsiteX20" fmla="*/ 17788 w 22147"/>
                    <a:gd name="connsiteY20" fmla="*/ 516 h 33505"/>
                    <a:gd name="connsiteX21" fmla="*/ 9579 w 22147"/>
                    <a:gd name="connsiteY21" fmla="*/ -1989 h 33505"/>
                    <a:gd name="connsiteX22" fmla="*/ 1371 w 22147"/>
                    <a:gd name="connsiteY22" fmla="*/ 516 h 33505"/>
                    <a:gd name="connsiteX23" fmla="*/ -1495 w 22147"/>
                    <a:gd name="connsiteY23" fmla="*/ 7728 h 33505"/>
                    <a:gd name="connsiteX24" fmla="*/ 277 w 22147"/>
                    <a:gd name="connsiteY24" fmla="*/ 12953 h 33505"/>
                    <a:gd name="connsiteX25" fmla="*/ 5212 w 22147"/>
                    <a:gd name="connsiteY25" fmla="*/ 15833 h 33505"/>
                    <a:gd name="connsiteX26" fmla="*/ 3613 w 22147"/>
                    <a:gd name="connsiteY26" fmla="*/ 22733 h 33505"/>
                    <a:gd name="connsiteX27" fmla="*/ 5177 w 22147"/>
                    <a:gd name="connsiteY27" fmla="*/ 18822 h 33505"/>
                    <a:gd name="connsiteX28" fmla="*/ 9579 w 22147"/>
                    <a:gd name="connsiteY28" fmla="*/ 17417 h 33505"/>
                    <a:gd name="connsiteX29" fmla="*/ 13981 w 22147"/>
                    <a:gd name="connsiteY29" fmla="*/ 18822 h 33505"/>
                    <a:gd name="connsiteX30" fmla="*/ 15573 w 22147"/>
                    <a:gd name="connsiteY30" fmla="*/ 22733 h 33505"/>
                    <a:gd name="connsiteX31" fmla="*/ 13981 w 22147"/>
                    <a:gd name="connsiteY31" fmla="*/ 26650 h 33505"/>
                    <a:gd name="connsiteX32" fmla="*/ 9579 w 22147"/>
                    <a:gd name="connsiteY32" fmla="*/ 28055 h 33505"/>
                    <a:gd name="connsiteX33" fmla="*/ 5177 w 22147"/>
                    <a:gd name="connsiteY33" fmla="*/ 26650 h 33505"/>
                    <a:gd name="connsiteX34" fmla="*/ 3613 w 22147"/>
                    <a:gd name="connsiteY34" fmla="*/ 22733 h 33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2147" h="33505">
                      <a:moveTo>
                        <a:pt x="9579" y="13978"/>
                      </a:moveTo>
                      <a:cubicBezTo>
                        <a:pt x="7503" y="13978"/>
                        <a:pt x="5870" y="13422"/>
                        <a:pt x="4679" y="12310"/>
                      </a:cubicBezTo>
                      <a:cubicBezTo>
                        <a:pt x="3493" y="11198"/>
                        <a:pt x="2900" y="9670"/>
                        <a:pt x="2900" y="7728"/>
                      </a:cubicBezTo>
                      <a:cubicBezTo>
                        <a:pt x="2900" y="5781"/>
                        <a:pt x="3493" y="4251"/>
                        <a:pt x="4679" y="3139"/>
                      </a:cubicBezTo>
                      <a:cubicBezTo>
                        <a:pt x="5870" y="2027"/>
                        <a:pt x="7503" y="1471"/>
                        <a:pt x="9579" y="1471"/>
                      </a:cubicBezTo>
                      <a:cubicBezTo>
                        <a:pt x="11656" y="1471"/>
                        <a:pt x="13291" y="2030"/>
                        <a:pt x="14486" y="3146"/>
                      </a:cubicBezTo>
                      <a:cubicBezTo>
                        <a:pt x="15686" y="4267"/>
                        <a:pt x="16286" y="5795"/>
                        <a:pt x="16286" y="7728"/>
                      </a:cubicBezTo>
                      <a:cubicBezTo>
                        <a:pt x="16286" y="9670"/>
                        <a:pt x="15691" y="11198"/>
                        <a:pt x="14500" y="12310"/>
                      </a:cubicBezTo>
                      <a:cubicBezTo>
                        <a:pt x="13314" y="13422"/>
                        <a:pt x="11674" y="13978"/>
                        <a:pt x="9579" y="13978"/>
                      </a:cubicBezTo>
                      <a:close/>
                      <a:moveTo>
                        <a:pt x="5212" y="15833"/>
                      </a:moveTo>
                      <a:cubicBezTo>
                        <a:pt x="3339" y="16294"/>
                        <a:pt x="1878" y="17166"/>
                        <a:pt x="831" y="18449"/>
                      </a:cubicBezTo>
                      <a:cubicBezTo>
                        <a:pt x="-212" y="19736"/>
                        <a:pt x="-733" y="21303"/>
                        <a:pt x="-733" y="23148"/>
                      </a:cubicBezTo>
                      <a:cubicBezTo>
                        <a:pt x="-733" y="25727"/>
                        <a:pt x="185" y="27767"/>
                        <a:pt x="2021" y="29266"/>
                      </a:cubicBezTo>
                      <a:cubicBezTo>
                        <a:pt x="3862" y="30766"/>
                        <a:pt x="6382" y="31516"/>
                        <a:pt x="9579" y="31516"/>
                      </a:cubicBezTo>
                      <a:cubicBezTo>
                        <a:pt x="12795" y="31516"/>
                        <a:pt x="15319" y="30766"/>
                        <a:pt x="17151" y="29266"/>
                      </a:cubicBezTo>
                      <a:cubicBezTo>
                        <a:pt x="18983" y="27767"/>
                        <a:pt x="19899" y="25727"/>
                        <a:pt x="19899" y="23148"/>
                      </a:cubicBezTo>
                      <a:cubicBezTo>
                        <a:pt x="19899" y="21303"/>
                        <a:pt x="19375" y="19736"/>
                        <a:pt x="18327" y="18449"/>
                      </a:cubicBezTo>
                      <a:cubicBezTo>
                        <a:pt x="17285" y="17166"/>
                        <a:pt x="15834" y="16294"/>
                        <a:pt x="13974" y="15833"/>
                      </a:cubicBezTo>
                      <a:cubicBezTo>
                        <a:pt x="16078" y="15343"/>
                        <a:pt x="17716" y="14384"/>
                        <a:pt x="18888" y="12953"/>
                      </a:cubicBezTo>
                      <a:cubicBezTo>
                        <a:pt x="20065" y="11528"/>
                        <a:pt x="20653" y="9786"/>
                        <a:pt x="20653" y="7728"/>
                      </a:cubicBezTo>
                      <a:cubicBezTo>
                        <a:pt x="20653" y="4595"/>
                        <a:pt x="19698" y="2191"/>
                        <a:pt x="17788" y="516"/>
                      </a:cubicBezTo>
                      <a:cubicBezTo>
                        <a:pt x="15877" y="-1154"/>
                        <a:pt x="13141" y="-1989"/>
                        <a:pt x="9579" y="-1989"/>
                      </a:cubicBezTo>
                      <a:cubicBezTo>
                        <a:pt x="6022" y="-1989"/>
                        <a:pt x="3286" y="-1154"/>
                        <a:pt x="1371" y="516"/>
                      </a:cubicBezTo>
                      <a:cubicBezTo>
                        <a:pt x="-539" y="2191"/>
                        <a:pt x="-1495" y="4595"/>
                        <a:pt x="-1495" y="7728"/>
                      </a:cubicBezTo>
                      <a:cubicBezTo>
                        <a:pt x="-1495" y="9786"/>
                        <a:pt x="-904" y="11528"/>
                        <a:pt x="277" y="12953"/>
                      </a:cubicBezTo>
                      <a:cubicBezTo>
                        <a:pt x="1463" y="14384"/>
                        <a:pt x="3108" y="15343"/>
                        <a:pt x="5212" y="15833"/>
                      </a:cubicBezTo>
                      <a:close/>
                      <a:moveTo>
                        <a:pt x="3613" y="22733"/>
                      </a:moveTo>
                      <a:cubicBezTo>
                        <a:pt x="3613" y="21063"/>
                        <a:pt x="4135" y="19759"/>
                        <a:pt x="5177" y="18822"/>
                      </a:cubicBezTo>
                      <a:cubicBezTo>
                        <a:pt x="6225" y="17886"/>
                        <a:pt x="7692" y="17417"/>
                        <a:pt x="9579" y="17417"/>
                      </a:cubicBezTo>
                      <a:cubicBezTo>
                        <a:pt x="11457" y="17417"/>
                        <a:pt x="12924" y="17886"/>
                        <a:pt x="13981" y="18822"/>
                      </a:cubicBezTo>
                      <a:cubicBezTo>
                        <a:pt x="15042" y="19759"/>
                        <a:pt x="15573" y="21063"/>
                        <a:pt x="15573" y="22733"/>
                      </a:cubicBezTo>
                      <a:cubicBezTo>
                        <a:pt x="15573" y="24408"/>
                        <a:pt x="15042" y="25714"/>
                        <a:pt x="13981" y="26650"/>
                      </a:cubicBezTo>
                      <a:cubicBezTo>
                        <a:pt x="12924" y="27587"/>
                        <a:pt x="11457" y="28055"/>
                        <a:pt x="9579" y="28055"/>
                      </a:cubicBezTo>
                      <a:cubicBezTo>
                        <a:pt x="7692" y="28055"/>
                        <a:pt x="6225" y="27587"/>
                        <a:pt x="5177" y="26650"/>
                      </a:cubicBezTo>
                      <a:cubicBezTo>
                        <a:pt x="4135" y="25714"/>
                        <a:pt x="3613" y="24408"/>
                        <a:pt x="3613" y="2273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79" name="Freeform: Shape 578">
                  <a:extLst>
                    <a:ext uri="{FF2B5EF4-FFF2-40B4-BE49-F238E27FC236}">
                      <a16:creationId xmlns:a16="http://schemas.microsoft.com/office/drawing/2014/main" id="{656C7CB7-0AEB-A4BE-BB78-3AD861F43226}"/>
                    </a:ext>
                  </a:extLst>
                </p:cNvPr>
                <p:cNvSpPr/>
                <p:nvPr/>
              </p:nvSpPr>
              <p:spPr>
                <a:xfrm flipV="1">
                  <a:off x="2986985" y="2694576"/>
                  <a:ext cx="22299" cy="33505"/>
                </a:xfrm>
                <a:custGeom>
                  <a:avLst/>
                  <a:gdLst>
                    <a:gd name="connsiteX0" fmla="*/ 10018 w 22299"/>
                    <a:gd name="connsiteY0" fmla="*/ 16525 h 33505"/>
                    <a:gd name="connsiteX1" fmla="*/ 5354 w 22299"/>
                    <a:gd name="connsiteY1" fmla="*/ 14511 h 33505"/>
                    <a:gd name="connsiteX2" fmla="*/ 3637 w 22299"/>
                    <a:gd name="connsiteY2" fmla="*/ 9001 h 33505"/>
                    <a:gd name="connsiteX3" fmla="*/ 5354 w 22299"/>
                    <a:gd name="connsiteY3" fmla="*/ 3492 h 33505"/>
                    <a:gd name="connsiteX4" fmla="*/ 10018 w 22299"/>
                    <a:gd name="connsiteY4" fmla="*/ 1471 h 33505"/>
                    <a:gd name="connsiteX5" fmla="*/ 14676 w 22299"/>
                    <a:gd name="connsiteY5" fmla="*/ 3492 h 33505"/>
                    <a:gd name="connsiteX6" fmla="*/ 16393 w 22299"/>
                    <a:gd name="connsiteY6" fmla="*/ 9001 h 33505"/>
                    <a:gd name="connsiteX7" fmla="*/ 14676 w 22299"/>
                    <a:gd name="connsiteY7" fmla="*/ 14511 h 33505"/>
                    <a:gd name="connsiteX8" fmla="*/ 10018 w 22299"/>
                    <a:gd name="connsiteY8" fmla="*/ 16525 h 33505"/>
                    <a:gd name="connsiteX9" fmla="*/ 18691 w 22299"/>
                    <a:gd name="connsiteY9" fmla="*/ 30222 h 33505"/>
                    <a:gd name="connsiteX10" fmla="*/ 18691 w 22299"/>
                    <a:gd name="connsiteY10" fmla="*/ 26242 h 33505"/>
                    <a:gd name="connsiteX11" fmla="*/ 15368 w 22299"/>
                    <a:gd name="connsiteY11" fmla="*/ 27425 h 33505"/>
                    <a:gd name="connsiteX12" fmla="*/ 12046 w 22299"/>
                    <a:gd name="connsiteY12" fmla="*/ 27841 h 33505"/>
                    <a:gd name="connsiteX13" fmla="*/ 5437 w 22299"/>
                    <a:gd name="connsiteY13" fmla="*/ 24920 h 33505"/>
                    <a:gd name="connsiteX14" fmla="*/ 2834 w 22299"/>
                    <a:gd name="connsiteY14" fmla="*/ 16096 h 33505"/>
                    <a:gd name="connsiteX15" fmla="*/ 6032 w 22299"/>
                    <a:gd name="connsiteY15" fmla="*/ 18982 h 33505"/>
                    <a:gd name="connsiteX16" fmla="*/ 10274 w 22299"/>
                    <a:gd name="connsiteY16" fmla="*/ 19985 h 33505"/>
                    <a:gd name="connsiteX17" fmla="*/ 17964 w 22299"/>
                    <a:gd name="connsiteY17" fmla="*/ 17030 h 33505"/>
                    <a:gd name="connsiteX18" fmla="*/ 20788 w 22299"/>
                    <a:gd name="connsiteY18" fmla="*/ 9001 h 33505"/>
                    <a:gd name="connsiteX19" fmla="*/ 17846 w 22299"/>
                    <a:gd name="connsiteY19" fmla="*/ 1014 h 33505"/>
                    <a:gd name="connsiteX20" fmla="*/ 10018 w 22299"/>
                    <a:gd name="connsiteY20" fmla="*/ -1989 h 33505"/>
                    <a:gd name="connsiteX21" fmla="*/ 1450 w 22299"/>
                    <a:gd name="connsiteY21" fmla="*/ 2302 h 33505"/>
                    <a:gd name="connsiteX22" fmla="*/ -1512 w 22299"/>
                    <a:gd name="connsiteY22" fmla="*/ 14753 h 33505"/>
                    <a:gd name="connsiteX23" fmla="*/ 2121 w 22299"/>
                    <a:gd name="connsiteY23" fmla="*/ 26962 h 33505"/>
                    <a:gd name="connsiteX24" fmla="*/ 11873 w 22299"/>
                    <a:gd name="connsiteY24" fmla="*/ 31516 h 33505"/>
                    <a:gd name="connsiteX25" fmla="*/ 15195 w 22299"/>
                    <a:gd name="connsiteY25" fmla="*/ 31190 h 33505"/>
                    <a:gd name="connsiteX26" fmla="*/ 18691 w 22299"/>
                    <a:gd name="connsiteY26" fmla="*/ 30222 h 33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2299" h="33505">
                      <a:moveTo>
                        <a:pt x="10018" y="16525"/>
                      </a:moveTo>
                      <a:cubicBezTo>
                        <a:pt x="8057" y="16525"/>
                        <a:pt x="6502" y="15853"/>
                        <a:pt x="5354" y="14511"/>
                      </a:cubicBezTo>
                      <a:cubicBezTo>
                        <a:pt x="4209" y="13173"/>
                        <a:pt x="3637" y="11336"/>
                        <a:pt x="3637" y="9001"/>
                      </a:cubicBezTo>
                      <a:cubicBezTo>
                        <a:pt x="3637" y="6681"/>
                        <a:pt x="4209" y="4844"/>
                        <a:pt x="5354" y="3492"/>
                      </a:cubicBezTo>
                      <a:cubicBezTo>
                        <a:pt x="6502" y="2145"/>
                        <a:pt x="8057" y="1471"/>
                        <a:pt x="10018" y="1471"/>
                      </a:cubicBezTo>
                      <a:cubicBezTo>
                        <a:pt x="11979" y="1471"/>
                        <a:pt x="13532" y="2145"/>
                        <a:pt x="14676" y="3492"/>
                      </a:cubicBezTo>
                      <a:cubicBezTo>
                        <a:pt x="15821" y="4844"/>
                        <a:pt x="16393" y="6681"/>
                        <a:pt x="16393" y="9001"/>
                      </a:cubicBezTo>
                      <a:cubicBezTo>
                        <a:pt x="16393" y="11336"/>
                        <a:pt x="15821" y="13173"/>
                        <a:pt x="14676" y="14511"/>
                      </a:cubicBezTo>
                      <a:cubicBezTo>
                        <a:pt x="13532" y="15853"/>
                        <a:pt x="11979" y="16525"/>
                        <a:pt x="10018" y="16525"/>
                      </a:cubicBezTo>
                      <a:close/>
                      <a:moveTo>
                        <a:pt x="18691" y="30222"/>
                      </a:moveTo>
                      <a:lnTo>
                        <a:pt x="18691" y="26242"/>
                      </a:lnTo>
                      <a:cubicBezTo>
                        <a:pt x="17592" y="26759"/>
                        <a:pt x="16485" y="27153"/>
                        <a:pt x="15368" y="27425"/>
                      </a:cubicBezTo>
                      <a:cubicBezTo>
                        <a:pt x="14252" y="27702"/>
                        <a:pt x="13144" y="27841"/>
                        <a:pt x="12046" y="27841"/>
                      </a:cubicBezTo>
                      <a:cubicBezTo>
                        <a:pt x="9162" y="27841"/>
                        <a:pt x="6959" y="26867"/>
                        <a:pt x="5437" y="24920"/>
                      </a:cubicBezTo>
                      <a:cubicBezTo>
                        <a:pt x="3919" y="22973"/>
                        <a:pt x="3051" y="20031"/>
                        <a:pt x="2834" y="16096"/>
                      </a:cubicBezTo>
                      <a:cubicBezTo>
                        <a:pt x="3683" y="17351"/>
                        <a:pt x="4749" y="18313"/>
                        <a:pt x="6032" y="18982"/>
                      </a:cubicBezTo>
                      <a:cubicBezTo>
                        <a:pt x="7319" y="19651"/>
                        <a:pt x="8733" y="19985"/>
                        <a:pt x="10274" y="19985"/>
                      </a:cubicBezTo>
                      <a:cubicBezTo>
                        <a:pt x="13518" y="19985"/>
                        <a:pt x="16081" y="19000"/>
                        <a:pt x="17964" y="17030"/>
                      </a:cubicBezTo>
                      <a:cubicBezTo>
                        <a:pt x="19846" y="15064"/>
                        <a:pt x="20788" y="12388"/>
                        <a:pt x="20788" y="9001"/>
                      </a:cubicBezTo>
                      <a:cubicBezTo>
                        <a:pt x="20788" y="5684"/>
                        <a:pt x="19807" y="3022"/>
                        <a:pt x="17846" y="1014"/>
                      </a:cubicBezTo>
                      <a:cubicBezTo>
                        <a:pt x="15885" y="-988"/>
                        <a:pt x="13276" y="-1989"/>
                        <a:pt x="10018" y="-1989"/>
                      </a:cubicBezTo>
                      <a:cubicBezTo>
                        <a:pt x="6281" y="-1989"/>
                        <a:pt x="3425" y="-559"/>
                        <a:pt x="1450" y="2302"/>
                      </a:cubicBezTo>
                      <a:cubicBezTo>
                        <a:pt x="-525" y="5167"/>
                        <a:pt x="-1512" y="9318"/>
                        <a:pt x="-1512" y="14753"/>
                      </a:cubicBezTo>
                      <a:cubicBezTo>
                        <a:pt x="-1512" y="19856"/>
                        <a:pt x="-301" y="23926"/>
                        <a:pt x="2121" y="26962"/>
                      </a:cubicBezTo>
                      <a:cubicBezTo>
                        <a:pt x="4544" y="29998"/>
                        <a:pt x="7794" y="31516"/>
                        <a:pt x="11873" y="31516"/>
                      </a:cubicBezTo>
                      <a:cubicBezTo>
                        <a:pt x="12971" y="31516"/>
                        <a:pt x="14079" y="31407"/>
                        <a:pt x="15195" y="31190"/>
                      </a:cubicBezTo>
                      <a:cubicBezTo>
                        <a:pt x="16312" y="30974"/>
                        <a:pt x="17477" y="30651"/>
                        <a:pt x="18691" y="302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580" name="Graphic 9">
              <a:extLst>
                <a:ext uri="{FF2B5EF4-FFF2-40B4-BE49-F238E27FC236}">
                  <a16:creationId xmlns:a16="http://schemas.microsoft.com/office/drawing/2014/main" id="{F9F4E307-8F9F-39DF-D625-96ADEF74E867}"/>
                </a:ext>
              </a:extLst>
            </p:cNvPr>
            <p:cNvGrpSpPr/>
            <p:nvPr/>
          </p:nvGrpSpPr>
          <p:grpSpPr>
            <a:xfrm>
              <a:off x="2916368" y="2336765"/>
              <a:ext cx="126713" cy="33505"/>
              <a:chOff x="2916368" y="2336765"/>
              <a:chExt cx="126713" cy="33505"/>
            </a:xfrm>
            <a:solidFill>
              <a:srgbClr val="000000"/>
            </a:solidFill>
          </p:grpSpPr>
          <p:sp>
            <p:nvSpPr>
              <p:cNvPr id="581" name="Freeform: Shape 580">
                <a:extLst>
                  <a:ext uri="{FF2B5EF4-FFF2-40B4-BE49-F238E27FC236}">
                    <a16:creationId xmlns:a16="http://schemas.microsoft.com/office/drawing/2014/main" id="{6E447233-D00B-5D24-147E-8B0EDEC130BD}"/>
                  </a:ext>
                </a:extLst>
              </p:cNvPr>
              <p:cNvSpPr/>
              <p:nvPr/>
            </p:nvSpPr>
            <p:spPr>
              <a:xfrm>
                <a:off x="3027578" y="2352808"/>
                <a:ext cx="15503" cy="4429"/>
              </a:xfrm>
              <a:custGeom>
                <a:avLst/>
                <a:gdLst>
                  <a:gd name="connsiteX0" fmla="*/ 16059 w 15503"/>
                  <a:gd name="connsiteY0" fmla="*/ 259 h 4429"/>
                  <a:gd name="connsiteX1" fmla="*/ 556 w 15503"/>
                  <a:gd name="connsiteY1" fmla="*/ 259 h 4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503" h="4429">
                    <a:moveTo>
                      <a:pt x="16059" y="259"/>
                    </a:moveTo>
                    <a:lnTo>
                      <a:pt x="556" y="259"/>
                    </a:lnTo>
                  </a:path>
                </a:pathLst>
              </a:custGeom>
              <a:solidFill>
                <a:srgbClr val="000000"/>
              </a:solidFill>
              <a:ln w="3538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582" name="Graphic 9">
                <a:extLst>
                  <a:ext uri="{FF2B5EF4-FFF2-40B4-BE49-F238E27FC236}">
                    <a16:creationId xmlns:a16="http://schemas.microsoft.com/office/drawing/2014/main" id="{91251DC2-A314-F0CB-8D6E-6417E3F2DEDC}"/>
                  </a:ext>
                </a:extLst>
              </p:cNvPr>
              <p:cNvGrpSpPr/>
              <p:nvPr/>
            </p:nvGrpSpPr>
            <p:grpSpPr>
              <a:xfrm>
                <a:off x="2916368" y="2336765"/>
                <a:ext cx="92674" cy="33505"/>
                <a:chOff x="2916368" y="2336765"/>
                <a:chExt cx="92674" cy="33505"/>
              </a:xfrm>
              <a:solidFill>
                <a:srgbClr val="000000"/>
              </a:solidFill>
            </p:grpSpPr>
            <p:sp>
              <p:nvSpPr>
                <p:cNvPr id="583" name="Freeform: Shape 582">
                  <a:extLst>
                    <a:ext uri="{FF2B5EF4-FFF2-40B4-BE49-F238E27FC236}">
                      <a16:creationId xmlns:a16="http://schemas.microsoft.com/office/drawing/2014/main" id="{220BA34F-2D14-D2A9-308E-6C90E9D9998A}"/>
                    </a:ext>
                  </a:extLst>
                </p:cNvPr>
                <p:cNvSpPr/>
                <p:nvPr/>
              </p:nvSpPr>
              <p:spPr>
                <a:xfrm flipV="1">
                  <a:off x="2916368" y="2336765"/>
                  <a:ext cx="22320" cy="33505"/>
                </a:xfrm>
                <a:custGeom>
                  <a:avLst/>
                  <a:gdLst>
                    <a:gd name="connsiteX0" fmla="*/ 9652 w 22320"/>
                    <a:gd name="connsiteY0" fmla="*/ 27974 h 33505"/>
                    <a:gd name="connsiteX1" fmla="*/ 4579 w 22320"/>
                    <a:gd name="connsiteY1" fmla="*/ 24652 h 33505"/>
                    <a:gd name="connsiteX2" fmla="*/ 2883 w 22320"/>
                    <a:gd name="connsiteY2" fmla="*/ 14672 h 33505"/>
                    <a:gd name="connsiteX3" fmla="*/ 4579 w 22320"/>
                    <a:gd name="connsiteY3" fmla="*/ 4713 h 33505"/>
                    <a:gd name="connsiteX4" fmla="*/ 9652 w 22320"/>
                    <a:gd name="connsiteY4" fmla="*/ 1390 h 33505"/>
                    <a:gd name="connsiteX5" fmla="*/ 14746 w 22320"/>
                    <a:gd name="connsiteY5" fmla="*/ 4713 h 33505"/>
                    <a:gd name="connsiteX6" fmla="*/ 16449 w 22320"/>
                    <a:gd name="connsiteY6" fmla="*/ 14672 h 33505"/>
                    <a:gd name="connsiteX7" fmla="*/ 14746 w 22320"/>
                    <a:gd name="connsiteY7" fmla="*/ 24652 h 33505"/>
                    <a:gd name="connsiteX8" fmla="*/ 9652 w 22320"/>
                    <a:gd name="connsiteY8" fmla="*/ 27974 h 33505"/>
                    <a:gd name="connsiteX9" fmla="*/ 9652 w 22320"/>
                    <a:gd name="connsiteY9" fmla="*/ 31435 h 33505"/>
                    <a:gd name="connsiteX10" fmla="*/ 17951 w 22320"/>
                    <a:gd name="connsiteY10" fmla="*/ 27137 h 33505"/>
                    <a:gd name="connsiteX11" fmla="*/ 20816 w 22320"/>
                    <a:gd name="connsiteY11" fmla="*/ 14672 h 33505"/>
                    <a:gd name="connsiteX12" fmla="*/ 17951 w 22320"/>
                    <a:gd name="connsiteY12" fmla="*/ 2221 h 33505"/>
                    <a:gd name="connsiteX13" fmla="*/ 9652 w 22320"/>
                    <a:gd name="connsiteY13" fmla="*/ -2070 h 33505"/>
                    <a:gd name="connsiteX14" fmla="*/ 1361 w 22320"/>
                    <a:gd name="connsiteY14" fmla="*/ 2221 h 33505"/>
                    <a:gd name="connsiteX15" fmla="*/ -1505 w 22320"/>
                    <a:gd name="connsiteY15" fmla="*/ 14672 h 33505"/>
                    <a:gd name="connsiteX16" fmla="*/ 1361 w 22320"/>
                    <a:gd name="connsiteY16" fmla="*/ 27137 h 33505"/>
                    <a:gd name="connsiteX17" fmla="*/ 9652 w 22320"/>
                    <a:gd name="connsiteY17" fmla="*/ 31435 h 33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2320" h="33505">
                      <a:moveTo>
                        <a:pt x="9652" y="27974"/>
                      </a:moveTo>
                      <a:cubicBezTo>
                        <a:pt x="7405" y="27974"/>
                        <a:pt x="5714" y="26867"/>
                        <a:pt x="4579" y="24652"/>
                      </a:cubicBezTo>
                      <a:cubicBezTo>
                        <a:pt x="3449" y="22442"/>
                        <a:pt x="2883" y="19115"/>
                        <a:pt x="2883" y="14672"/>
                      </a:cubicBezTo>
                      <a:cubicBezTo>
                        <a:pt x="2883" y="10247"/>
                        <a:pt x="3449" y="6927"/>
                        <a:pt x="4579" y="4713"/>
                      </a:cubicBezTo>
                      <a:cubicBezTo>
                        <a:pt x="5714" y="2498"/>
                        <a:pt x="7405" y="1390"/>
                        <a:pt x="9652" y="1390"/>
                      </a:cubicBezTo>
                      <a:cubicBezTo>
                        <a:pt x="11918" y="1390"/>
                        <a:pt x="13616" y="2498"/>
                        <a:pt x="14746" y="4713"/>
                      </a:cubicBezTo>
                      <a:cubicBezTo>
                        <a:pt x="15881" y="6927"/>
                        <a:pt x="16449" y="10247"/>
                        <a:pt x="16449" y="14672"/>
                      </a:cubicBezTo>
                      <a:cubicBezTo>
                        <a:pt x="16449" y="19115"/>
                        <a:pt x="15881" y="22442"/>
                        <a:pt x="14746" y="24652"/>
                      </a:cubicBezTo>
                      <a:cubicBezTo>
                        <a:pt x="13616" y="26867"/>
                        <a:pt x="11918" y="27974"/>
                        <a:pt x="9652" y="27974"/>
                      </a:cubicBezTo>
                      <a:close/>
                      <a:moveTo>
                        <a:pt x="9652" y="31435"/>
                      </a:moveTo>
                      <a:cubicBezTo>
                        <a:pt x="13274" y="31435"/>
                        <a:pt x="16040" y="30002"/>
                        <a:pt x="17951" y="27137"/>
                      </a:cubicBezTo>
                      <a:cubicBezTo>
                        <a:pt x="19861" y="24276"/>
                        <a:pt x="20816" y="20121"/>
                        <a:pt x="20816" y="14672"/>
                      </a:cubicBezTo>
                      <a:cubicBezTo>
                        <a:pt x="20816" y="9237"/>
                        <a:pt x="19861" y="5086"/>
                        <a:pt x="17951" y="2221"/>
                      </a:cubicBezTo>
                      <a:cubicBezTo>
                        <a:pt x="16040" y="-640"/>
                        <a:pt x="13274" y="-2070"/>
                        <a:pt x="9652" y="-2070"/>
                      </a:cubicBezTo>
                      <a:cubicBezTo>
                        <a:pt x="6035" y="-2070"/>
                        <a:pt x="3271" y="-640"/>
                        <a:pt x="1361" y="2221"/>
                      </a:cubicBezTo>
                      <a:cubicBezTo>
                        <a:pt x="-549" y="5086"/>
                        <a:pt x="-1505" y="9237"/>
                        <a:pt x="-1505" y="14672"/>
                      </a:cubicBezTo>
                      <a:cubicBezTo>
                        <a:pt x="-1505" y="20121"/>
                        <a:pt x="-549" y="24276"/>
                        <a:pt x="1361" y="27137"/>
                      </a:cubicBezTo>
                      <a:cubicBezTo>
                        <a:pt x="3271" y="30002"/>
                        <a:pt x="6035" y="31435"/>
                        <a:pt x="9652" y="3143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84" name="Freeform: Shape 583">
                  <a:extLst>
                    <a:ext uri="{FF2B5EF4-FFF2-40B4-BE49-F238E27FC236}">
                      <a16:creationId xmlns:a16="http://schemas.microsoft.com/office/drawing/2014/main" id="{671E5671-77B4-B216-C19A-0B5E30FF6E04}"/>
                    </a:ext>
                  </a:extLst>
                </p:cNvPr>
                <p:cNvSpPr/>
                <p:nvPr/>
              </p:nvSpPr>
              <p:spPr>
                <a:xfrm flipV="1">
                  <a:off x="2946363" y="2364145"/>
                  <a:ext cx="4567" cy="5495"/>
                </a:xfrm>
                <a:custGeom>
                  <a:avLst/>
                  <a:gdLst>
                    <a:gd name="connsiteX0" fmla="*/ -479 w 4567"/>
                    <a:gd name="connsiteY0" fmla="*/ 5361 h 5495"/>
                    <a:gd name="connsiteX1" fmla="*/ 4089 w 4567"/>
                    <a:gd name="connsiteY1" fmla="*/ 5361 h 5495"/>
                    <a:gd name="connsiteX2" fmla="*/ 4089 w 4567"/>
                    <a:gd name="connsiteY2" fmla="*/ -135 h 5495"/>
                    <a:gd name="connsiteX3" fmla="*/ -479 w 4567"/>
                    <a:gd name="connsiteY3" fmla="*/ -135 h 5495"/>
                    <a:gd name="connsiteX4" fmla="*/ -479 w 4567"/>
                    <a:gd name="connsiteY4" fmla="*/ 5361 h 5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67" h="5495">
                      <a:moveTo>
                        <a:pt x="-479" y="5361"/>
                      </a:moveTo>
                      <a:lnTo>
                        <a:pt x="4089" y="5361"/>
                      </a:lnTo>
                      <a:lnTo>
                        <a:pt x="4089" y="-135"/>
                      </a:lnTo>
                      <a:lnTo>
                        <a:pt x="-479" y="-135"/>
                      </a:lnTo>
                      <a:lnTo>
                        <a:pt x="-479" y="53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85" name="Freeform: Shape 584">
                  <a:extLst>
                    <a:ext uri="{FF2B5EF4-FFF2-40B4-BE49-F238E27FC236}">
                      <a16:creationId xmlns:a16="http://schemas.microsoft.com/office/drawing/2014/main" id="{1EC09F9A-1EBF-DBFB-4EDF-9A5304FBDBF2}"/>
                    </a:ext>
                  </a:extLst>
                </p:cNvPr>
                <p:cNvSpPr/>
                <p:nvPr/>
              </p:nvSpPr>
              <p:spPr>
                <a:xfrm flipV="1">
                  <a:off x="2958713" y="2336765"/>
                  <a:ext cx="22147" cy="33505"/>
                </a:xfrm>
                <a:custGeom>
                  <a:avLst/>
                  <a:gdLst>
                    <a:gd name="connsiteX0" fmla="*/ 9579 w 22147"/>
                    <a:gd name="connsiteY0" fmla="*/ 13897 h 33505"/>
                    <a:gd name="connsiteX1" fmla="*/ 4679 w 22147"/>
                    <a:gd name="connsiteY1" fmla="*/ 12229 h 33505"/>
                    <a:gd name="connsiteX2" fmla="*/ 2900 w 22147"/>
                    <a:gd name="connsiteY2" fmla="*/ 7647 h 33505"/>
                    <a:gd name="connsiteX3" fmla="*/ 4679 w 22147"/>
                    <a:gd name="connsiteY3" fmla="*/ 3058 h 33505"/>
                    <a:gd name="connsiteX4" fmla="*/ 9579 w 22147"/>
                    <a:gd name="connsiteY4" fmla="*/ 1390 h 33505"/>
                    <a:gd name="connsiteX5" fmla="*/ 14486 w 22147"/>
                    <a:gd name="connsiteY5" fmla="*/ 3065 h 33505"/>
                    <a:gd name="connsiteX6" fmla="*/ 16286 w 22147"/>
                    <a:gd name="connsiteY6" fmla="*/ 7647 h 33505"/>
                    <a:gd name="connsiteX7" fmla="*/ 14500 w 22147"/>
                    <a:gd name="connsiteY7" fmla="*/ 12229 h 33505"/>
                    <a:gd name="connsiteX8" fmla="*/ 9579 w 22147"/>
                    <a:gd name="connsiteY8" fmla="*/ 13897 h 33505"/>
                    <a:gd name="connsiteX9" fmla="*/ 5212 w 22147"/>
                    <a:gd name="connsiteY9" fmla="*/ 15752 h 33505"/>
                    <a:gd name="connsiteX10" fmla="*/ 831 w 22147"/>
                    <a:gd name="connsiteY10" fmla="*/ 18368 h 33505"/>
                    <a:gd name="connsiteX11" fmla="*/ -733 w 22147"/>
                    <a:gd name="connsiteY11" fmla="*/ 23067 h 33505"/>
                    <a:gd name="connsiteX12" fmla="*/ 2021 w 22147"/>
                    <a:gd name="connsiteY12" fmla="*/ 29186 h 33505"/>
                    <a:gd name="connsiteX13" fmla="*/ 9579 w 22147"/>
                    <a:gd name="connsiteY13" fmla="*/ 31435 h 33505"/>
                    <a:gd name="connsiteX14" fmla="*/ 17151 w 22147"/>
                    <a:gd name="connsiteY14" fmla="*/ 29186 h 33505"/>
                    <a:gd name="connsiteX15" fmla="*/ 19899 w 22147"/>
                    <a:gd name="connsiteY15" fmla="*/ 23067 h 33505"/>
                    <a:gd name="connsiteX16" fmla="*/ 18327 w 22147"/>
                    <a:gd name="connsiteY16" fmla="*/ 18368 h 33505"/>
                    <a:gd name="connsiteX17" fmla="*/ 13974 w 22147"/>
                    <a:gd name="connsiteY17" fmla="*/ 15752 h 33505"/>
                    <a:gd name="connsiteX18" fmla="*/ 18888 w 22147"/>
                    <a:gd name="connsiteY18" fmla="*/ 12873 h 33505"/>
                    <a:gd name="connsiteX19" fmla="*/ 20653 w 22147"/>
                    <a:gd name="connsiteY19" fmla="*/ 7647 h 33505"/>
                    <a:gd name="connsiteX20" fmla="*/ 17788 w 22147"/>
                    <a:gd name="connsiteY20" fmla="*/ 435 h 33505"/>
                    <a:gd name="connsiteX21" fmla="*/ 9579 w 22147"/>
                    <a:gd name="connsiteY21" fmla="*/ -2070 h 33505"/>
                    <a:gd name="connsiteX22" fmla="*/ 1371 w 22147"/>
                    <a:gd name="connsiteY22" fmla="*/ 435 h 33505"/>
                    <a:gd name="connsiteX23" fmla="*/ -1495 w 22147"/>
                    <a:gd name="connsiteY23" fmla="*/ 7647 h 33505"/>
                    <a:gd name="connsiteX24" fmla="*/ 277 w 22147"/>
                    <a:gd name="connsiteY24" fmla="*/ 12873 h 33505"/>
                    <a:gd name="connsiteX25" fmla="*/ 5212 w 22147"/>
                    <a:gd name="connsiteY25" fmla="*/ 15752 h 33505"/>
                    <a:gd name="connsiteX26" fmla="*/ 3613 w 22147"/>
                    <a:gd name="connsiteY26" fmla="*/ 22652 h 33505"/>
                    <a:gd name="connsiteX27" fmla="*/ 5177 w 22147"/>
                    <a:gd name="connsiteY27" fmla="*/ 18742 h 33505"/>
                    <a:gd name="connsiteX28" fmla="*/ 9579 w 22147"/>
                    <a:gd name="connsiteY28" fmla="*/ 17337 h 33505"/>
                    <a:gd name="connsiteX29" fmla="*/ 13981 w 22147"/>
                    <a:gd name="connsiteY29" fmla="*/ 18742 h 33505"/>
                    <a:gd name="connsiteX30" fmla="*/ 15573 w 22147"/>
                    <a:gd name="connsiteY30" fmla="*/ 22652 h 33505"/>
                    <a:gd name="connsiteX31" fmla="*/ 13981 w 22147"/>
                    <a:gd name="connsiteY31" fmla="*/ 26569 h 33505"/>
                    <a:gd name="connsiteX32" fmla="*/ 9579 w 22147"/>
                    <a:gd name="connsiteY32" fmla="*/ 27974 h 33505"/>
                    <a:gd name="connsiteX33" fmla="*/ 5177 w 22147"/>
                    <a:gd name="connsiteY33" fmla="*/ 26569 h 33505"/>
                    <a:gd name="connsiteX34" fmla="*/ 3613 w 22147"/>
                    <a:gd name="connsiteY34" fmla="*/ 22652 h 33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2147" h="33505">
                      <a:moveTo>
                        <a:pt x="9579" y="13897"/>
                      </a:moveTo>
                      <a:cubicBezTo>
                        <a:pt x="7503" y="13897"/>
                        <a:pt x="5870" y="13341"/>
                        <a:pt x="4679" y="12229"/>
                      </a:cubicBezTo>
                      <a:cubicBezTo>
                        <a:pt x="3493" y="11117"/>
                        <a:pt x="2900" y="9590"/>
                        <a:pt x="2900" y="7647"/>
                      </a:cubicBezTo>
                      <a:cubicBezTo>
                        <a:pt x="2900" y="5700"/>
                        <a:pt x="3493" y="4170"/>
                        <a:pt x="4679" y="3058"/>
                      </a:cubicBezTo>
                      <a:cubicBezTo>
                        <a:pt x="5870" y="1946"/>
                        <a:pt x="7503" y="1390"/>
                        <a:pt x="9579" y="1390"/>
                      </a:cubicBezTo>
                      <a:cubicBezTo>
                        <a:pt x="11656" y="1390"/>
                        <a:pt x="13291" y="1949"/>
                        <a:pt x="14486" y="3065"/>
                      </a:cubicBezTo>
                      <a:cubicBezTo>
                        <a:pt x="15686" y="4187"/>
                        <a:pt x="16286" y="5714"/>
                        <a:pt x="16286" y="7647"/>
                      </a:cubicBezTo>
                      <a:cubicBezTo>
                        <a:pt x="16286" y="9590"/>
                        <a:pt x="15691" y="11117"/>
                        <a:pt x="14500" y="12229"/>
                      </a:cubicBezTo>
                      <a:cubicBezTo>
                        <a:pt x="13314" y="13341"/>
                        <a:pt x="11674" y="13897"/>
                        <a:pt x="9579" y="13897"/>
                      </a:cubicBezTo>
                      <a:close/>
                      <a:moveTo>
                        <a:pt x="5212" y="15752"/>
                      </a:moveTo>
                      <a:cubicBezTo>
                        <a:pt x="3339" y="16213"/>
                        <a:pt x="1878" y="17085"/>
                        <a:pt x="831" y="18368"/>
                      </a:cubicBezTo>
                      <a:cubicBezTo>
                        <a:pt x="-212" y="19655"/>
                        <a:pt x="-733" y="21222"/>
                        <a:pt x="-733" y="23067"/>
                      </a:cubicBezTo>
                      <a:cubicBezTo>
                        <a:pt x="-733" y="25647"/>
                        <a:pt x="185" y="27686"/>
                        <a:pt x="2021" y="29186"/>
                      </a:cubicBezTo>
                      <a:cubicBezTo>
                        <a:pt x="3862" y="30685"/>
                        <a:pt x="6382" y="31435"/>
                        <a:pt x="9579" y="31435"/>
                      </a:cubicBezTo>
                      <a:cubicBezTo>
                        <a:pt x="12795" y="31435"/>
                        <a:pt x="15319" y="30685"/>
                        <a:pt x="17151" y="29186"/>
                      </a:cubicBezTo>
                      <a:cubicBezTo>
                        <a:pt x="18983" y="27686"/>
                        <a:pt x="19899" y="25647"/>
                        <a:pt x="19899" y="23067"/>
                      </a:cubicBezTo>
                      <a:cubicBezTo>
                        <a:pt x="19899" y="21222"/>
                        <a:pt x="19375" y="19655"/>
                        <a:pt x="18327" y="18368"/>
                      </a:cubicBezTo>
                      <a:cubicBezTo>
                        <a:pt x="17285" y="17085"/>
                        <a:pt x="15834" y="16213"/>
                        <a:pt x="13974" y="15752"/>
                      </a:cubicBezTo>
                      <a:cubicBezTo>
                        <a:pt x="16078" y="15263"/>
                        <a:pt x="17716" y="14303"/>
                        <a:pt x="18888" y="12873"/>
                      </a:cubicBezTo>
                      <a:cubicBezTo>
                        <a:pt x="20065" y="11447"/>
                        <a:pt x="20653" y="9705"/>
                        <a:pt x="20653" y="7647"/>
                      </a:cubicBezTo>
                      <a:cubicBezTo>
                        <a:pt x="20653" y="4514"/>
                        <a:pt x="19698" y="2110"/>
                        <a:pt x="17788" y="435"/>
                      </a:cubicBezTo>
                      <a:cubicBezTo>
                        <a:pt x="15877" y="-1235"/>
                        <a:pt x="13141" y="-2070"/>
                        <a:pt x="9579" y="-2070"/>
                      </a:cubicBezTo>
                      <a:cubicBezTo>
                        <a:pt x="6022" y="-2070"/>
                        <a:pt x="3286" y="-1235"/>
                        <a:pt x="1371" y="435"/>
                      </a:cubicBezTo>
                      <a:cubicBezTo>
                        <a:pt x="-539" y="2110"/>
                        <a:pt x="-1495" y="4514"/>
                        <a:pt x="-1495" y="7647"/>
                      </a:cubicBezTo>
                      <a:cubicBezTo>
                        <a:pt x="-1495" y="9705"/>
                        <a:pt x="-904" y="11447"/>
                        <a:pt x="277" y="12873"/>
                      </a:cubicBezTo>
                      <a:cubicBezTo>
                        <a:pt x="1463" y="14303"/>
                        <a:pt x="3108" y="15263"/>
                        <a:pt x="5212" y="15752"/>
                      </a:cubicBezTo>
                      <a:close/>
                      <a:moveTo>
                        <a:pt x="3613" y="22652"/>
                      </a:moveTo>
                      <a:cubicBezTo>
                        <a:pt x="3613" y="20982"/>
                        <a:pt x="4135" y="19678"/>
                        <a:pt x="5177" y="18742"/>
                      </a:cubicBezTo>
                      <a:cubicBezTo>
                        <a:pt x="6225" y="17805"/>
                        <a:pt x="7692" y="17337"/>
                        <a:pt x="9579" y="17337"/>
                      </a:cubicBezTo>
                      <a:cubicBezTo>
                        <a:pt x="11457" y="17337"/>
                        <a:pt x="12924" y="17805"/>
                        <a:pt x="13981" y="18742"/>
                      </a:cubicBezTo>
                      <a:cubicBezTo>
                        <a:pt x="15042" y="19678"/>
                        <a:pt x="15573" y="20982"/>
                        <a:pt x="15573" y="22652"/>
                      </a:cubicBezTo>
                      <a:cubicBezTo>
                        <a:pt x="15573" y="24327"/>
                        <a:pt x="15042" y="25633"/>
                        <a:pt x="13981" y="26569"/>
                      </a:cubicBezTo>
                      <a:cubicBezTo>
                        <a:pt x="12924" y="27506"/>
                        <a:pt x="11457" y="27974"/>
                        <a:pt x="9579" y="27974"/>
                      </a:cubicBezTo>
                      <a:cubicBezTo>
                        <a:pt x="7692" y="27974"/>
                        <a:pt x="6225" y="27506"/>
                        <a:pt x="5177" y="26569"/>
                      </a:cubicBezTo>
                      <a:cubicBezTo>
                        <a:pt x="4135" y="25633"/>
                        <a:pt x="3613" y="24327"/>
                        <a:pt x="3613" y="226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86" name="Freeform: Shape 585">
                  <a:extLst>
                    <a:ext uri="{FF2B5EF4-FFF2-40B4-BE49-F238E27FC236}">
                      <a16:creationId xmlns:a16="http://schemas.microsoft.com/office/drawing/2014/main" id="{5A5E748C-1F5C-696E-9099-E105B0799F22}"/>
                    </a:ext>
                  </a:extLst>
                </p:cNvPr>
                <p:cNvSpPr/>
                <p:nvPr/>
              </p:nvSpPr>
              <p:spPr>
                <a:xfrm flipV="1">
                  <a:off x="2986895" y="2336765"/>
                  <a:ext cx="22147" cy="33505"/>
                </a:xfrm>
                <a:custGeom>
                  <a:avLst/>
                  <a:gdLst>
                    <a:gd name="connsiteX0" fmla="*/ 9586 w 22147"/>
                    <a:gd name="connsiteY0" fmla="*/ 13897 h 33505"/>
                    <a:gd name="connsiteX1" fmla="*/ 4685 w 22147"/>
                    <a:gd name="connsiteY1" fmla="*/ 12229 h 33505"/>
                    <a:gd name="connsiteX2" fmla="*/ 2907 w 22147"/>
                    <a:gd name="connsiteY2" fmla="*/ 7647 h 33505"/>
                    <a:gd name="connsiteX3" fmla="*/ 4685 w 22147"/>
                    <a:gd name="connsiteY3" fmla="*/ 3058 h 33505"/>
                    <a:gd name="connsiteX4" fmla="*/ 9586 w 22147"/>
                    <a:gd name="connsiteY4" fmla="*/ 1390 h 33505"/>
                    <a:gd name="connsiteX5" fmla="*/ 14493 w 22147"/>
                    <a:gd name="connsiteY5" fmla="*/ 3065 h 33505"/>
                    <a:gd name="connsiteX6" fmla="*/ 16292 w 22147"/>
                    <a:gd name="connsiteY6" fmla="*/ 7647 h 33505"/>
                    <a:gd name="connsiteX7" fmla="*/ 14506 w 22147"/>
                    <a:gd name="connsiteY7" fmla="*/ 12229 h 33505"/>
                    <a:gd name="connsiteX8" fmla="*/ 9586 w 22147"/>
                    <a:gd name="connsiteY8" fmla="*/ 13897 h 33505"/>
                    <a:gd name="connsiteX9" fmla="*/ 5218 w 22147"/>
                    <a:gd name="connsiteY9" fmla="*/ 15752 h 33505"/>
                    <a:gd name="connsiteX10" fmla="*/ 837 w 22147"/>
                    <a:gd name="connsiteY10" fmla="*/ 18368 h 33505"/>
                    <a:gd name="connsiteX11" fmla="*/ -727 w 22147"/>
                    <a:gd name="connsiteY11" fmla="*/ 23067 h 33505"/>
                    <a:gd name="connsiteX12" fmla="*/ 2028 w 22147"/>
                    <a:gd name="connsiteY12" fmla="*/ 29186 h 33505"/>
                    <a:gd name="connsiteX13" fmla="*/ 9586 w 22147"/>
                    <a:gd name="connsiteY13" fmla="*/ 31435 h 33505"/>
                    <a:gd name="connsiteX14" fmla="*/ 17157 w 22147"/>
                    <a:gd name="connsiteY14" fmla="*/ 29186 h 33505"/>
                    <a:gd name="connsiteX15" fmla="*/ 19905 w 22147"/>
                    <a:gd name="connsiteY15" fmla="*/ 23067 h 33505"/>
                    <a:gd name="connsiteX16" fmla="*/ 18334 w 22147"/>
                    <a:gd name="connsiteY16" fmla="*/ 18368 h 33505"/>
                    <a:gd name="connsiteX17" fmla="*/ 13980 w 22147"/>
                    <a:gd name="connsiteY17" fmla="*/ 15752 h 33505"/>
                    <a:gd name="connsiteX18" fmla="*/ 18894 w 22147"/>
                    <a:gd name="connsiteY18" fmla="*/ 12873 h 33505"/>
                    <a:gd name="connsiteX19" fmla="*/ 20659 w 22147"/>
                    <a:gd name="connsiteY19" fmla="*/ 7647 h 33505"/>
                    <a:gd name="connsiteX20" fmla="*/ 17794 w 22147"/>
                    <a:gd name="connsiteY20" fmla="*/ 435 h 33505"/>
                    <a:gd name="connsiteX21" fmla="*/ 9586 w 22147"/>
                    <a:gd name="connsiteY21" fmla="*/ -2070 h 33505"/>
                    <a:gd name="connsiteX22" fmla="*/ 1377 w 22147"/>
                    <a:gd name="connsiteY22" fmla="*/ 435 h 33505"/>
                    <a:gd name="connsiteX23" fmla="*/ -1488 w 22147"/>
                    <a:gd name="connsiteY23" fmla="*/ 7647 h 33505"/>
                    <a:gd name="connsiteX24" fmla="*/ 284 w 22147"/>
                    <a:gd name="connsiteY24" fmla="*/ 12873 h 33505"/>
                    <a:gd name="connsiteX25" fmla="*/ 5218 w 22147"/>
                    <a:gd name="connsiteY25" fmla="*/ 15752 h 33505"/>
                    <a:gd name="connsiteX26" fmla="*/ 3620 w 22147"/>
                    <a:gd name="connsiteY26" fmla="*/ 22652 h 33505"/>
                    <a:gd name="connsiteX27" fmla="*/ 5184 w 22147"/>
                    <a:gd name="connsiteY27" fmla="*/ 18742 h 33505"/>
                    <a:gd name="connsiteX28" fmla="*/ 9586 w 22147"/>
                    <a:gd name="connsiteY28" fmla="*/ 17337 h 33505"/>
                    <a:gd name="connsiteX29" fmla="*/ 13987 w 22147"/>
                    <a:gd name="connsiteY29" fmla="*/ 18742 h 33505"/>
                    <a:gd name="connsiteX30" fmla="*/ 15579 w 22147"/>
                    <a:gd name="connsiteY30" fmla="*/ 22652 h 33505"/>
                    <a:gd name="connsiteX31" fmla="*/ 13987 w 22147"/>
                    <a:gd name="connsiteY31" fmla="*/ 26569 h 33505"/>
                    <a:gd name="connsiteX32" fmla="*/ 9586 w 22147"/>
                    <a:gd name="connsiteY32" fmla="*/ 27974 h 33505"/>
                    <a:gd name="connsiteX33" fmla="*/ 5184 w 22147"/>
                    <a:gd name="connsiteY33" fmla="*/ 26569 h 33505"/>
                    <a:gd name="connsiteX34" fmla="*/ 3620 w 22147"/>
                    <a:gd name="connsiteY34" fmla="*/ 22652 h 33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2147" h="33505">
                      <a:moveTo>
                        <a:pt x="9586" y="13897"/>
                      </a:moveTo>
                      <a:cubicBezTo>
                        <a:pt x="7509" y="13897"/>
                        <a:pt x="5876" y="13341"/>
                        <a:pt x="4685" y="12229"/>
                      </a:cubicBezTo>
                      <a:cubicBezTo>
                        <a:pt x="3500" y="11117"/>
                        <a:pt x="2907" y="9590"/>
                        <a:pt x="2907" y="7647"/>
                      </a:cubicBezTo>
                      <a:cubicBezTo>
                        <a:pt x="2907" y="5700"/>
                        <a:pt x="3500" y="4170"/>
                        <a:pt x="4685" y="3058"/>
                      </a:cubicBezTo>
                      <a:cubicBezTo>
                        <a:pt x="5876" y="1946"/>
                        <a:pt x="7509" y="1390"/>
                        <a:pt x="9586" y="1390"/>
                      </a:cubicBezTo>
                      <a:cubicBezTo>
                        <a:pt x="11662" y="1390"/>
                        <a:pt x="13298" y="1949"/>
                        <a:pt x="14493" y="3065"/>
                      </a:cubicBezTo>
                      <a:cubicBezTo>
                        <a:pt x="15692" y="4187"/>
                        <a:pt x="16292" y="5714"/>
                        <a:pt x="16292" y="7647"/>
                      </a:cubicBezTo>
                      <a:cubicBezTo>
                        <a:pt x="16292" y="9590"/>
                        <a:pt x="15697" y="11117"/>
                        <a:pt x="14506" y="12229"/>
                      </a:cubicBezTo>
                      <a:cubicBezTo>
                        <a:pt x="13321" y="13341"/>
                        <a:pt x="11680" y="13897"/>
                        <a:pt x="9586" y="13897"/>
                      </a:cubicBezTo>
                      <a:close/>
                      <a:moveTo>
                        <a:pt x="5218" y="15752"/>
                      </a:moveTo>
                      <a:cubicBezTo>
                        <a:pt x="3345" y="16213"/>
                        <a:pt x="1885" y="17085"/>
                        <a:pt x="837" y="18368"/>
                      </a:cubicBezTo>
                      <a:cubicBezTo>
                        <a:pt x="-205" y="19655"/>
                        <a:pt x="-727" y="21222"/>
                        <a:pt x="-727" y="23067"/>
                      </a:cubicBezTo>
                      <a:cubicBezTo>
                        <a:pt x="-727" y="25647"/>
                        <a:pt x="191" y="27686"/>
                        <a:pt x="2028" y="29186"/>
                      </a:cubicBezTo>
                      <a:cubicBezTo>
                        <a:pt x="3869" y="30685"/>
                        <a:pt x="6388" y="31435"/>
                        <a:pt x="9586" y="31435"/>
                      </a:cubicBezTo>
                      <a:cubicBezTo>
                        <a:pt x="12802" y="31435"/>
                        <a:pt x="15325" y="30685"/>
                        <a:pt x="17157" y="29186"/>
                      </a:cubicBezTo>
                      <a:cubicBezTo>
                        <a:pt x="18989" y="27686"/>
                        <a:pt x="19905" y="25647"/>
                        <a:pt x="19905" y="23067"/>
                      </a:cubicBezTo>
                      <a:cubicBezTo>
                        <a:pt x="19905" y="21222"/>
                        <a:pt x="19381" y="19655"/>
                        <a:pt x="18334" y="18368"/>
                      </a:cubicBezTo>
                      <a:cubicBezTo>
                        <a:pt x="17291" y="17085"/>
                        <a:pt x="15840" y="16213"/>
                        <a:pt x="13980" y="15752"/>
                      </a:cubicBezTo>
                      <a:cubicBezTo>
                        <a:pt x="16084" y="15263"/>
                        <a:pt x="17723" y="14303"/>
                        <a:pt x="18894" y="12873"/>
                      </a:cubicBezTo>
                      <a:cubicBezTo>
                        <a:pt x="20071" y="11447"/>
                        <a:pt x="20659" y="9705"/>
                        <a:pt x="20659" y="7647"/>
                      </a:cubicBezTo>
                      <a:cubicBezTo>
                        <a:pt x="20659" y="4514"/>
                        <a:pt x="19704" y="2110"/>
                        <a:pt x="17794" y="435"/>
                      </a:cubicBezTo>
                      <a:cubicBezTo>
                        <a:pt x="15884" y="-1235"/>
                        <a:pt x="13148" y="-2070"/>
                        <a:pt x="9586" y="-2070"/>
                      </a:cubicBezTo>
                      <a:cubicBezTo>
                        <a:pt x="6028" y="-2070"/>
                        <a:pt x="3292" y="-1235"/>
                        <a:pt x="1377" y="435"/>
                      </a:cubicBezTo>
                      <a:cubicBezTo>
                        <a:pt x="-533" y="2110"/>
                        <a:pt x="-1488" y="4514"/>
                        <a:pt x="-1488" y="7647"/>
                      </a:cubicBezTo>
                      <a:cubicBezTo>
                        <a:pt x="-1488" y="9705"/>
                        <a:pt x="-898" y="11447"/>
                        <a:pt x="284" y="12873"/>
                      </a:cubicBezTo>
                      <a:cubicBezTo>
                        <a:pt x="1469" y="14303"/>
                        <a:pt x="3114" y="15263"/>
                        <a:pt x="5218" y="15752"/>
                      </a:cubicBezTo>
                      <a:close/>
                      <a:moveTo>
                        <a:pt x="3620" y="22652"/>
                      </a:moveTo>
                      <a:cubicBezTo>
                        <a:pt x="3620" y="20982"/>
                        <a:pt x="4141" y="19678"/>
                        <a:pt x="5184" y="18742"/>
                      </a:cubicBezTo>
                      <a:cubicBezTo>
                        <a:pt x="6231" y="17805"/>
                        <a:pt x="7698" y="17337"/>
                        <a:pt x="9586" y="17337"/>
                      </a:cubicBezTo>
                      <a:cubicBezTo>
                        <a:pt x="11463" y="17337"/>
                        <a:pt x="12931" y="17805"/>
                        <a:pt x="13987" y="18742"/>
                      </a:cubicBezTo>
                      <a:cubicBezTo>
                        <a:pt x="15049" y="19678"/>
                        <a:pt x="15579" y="20982"/>
                        <a:pt x="15579" y="22652"/>
                      </a:cubicBezTo>
                      <a:cubicBezTo>
                        <a:pt x="15579" y="24327"/>
                        <a:pt x="15049" y="25633"/>
                        <a:pt x="13987" y="26569"/>
                      </a:cubicBezTo>
                      <a:cubicBezTo>
                        <a:pt x="12931" y="27506"/>
                        <a:pt x="11463" y="27974"/>
                        <a:pt x="9586" y="27974"/>
                      </a:cubicBezTo>
                      <a:cubicBezTo>
                        <a:pt x="7698" y="27974"/>
                        <a:pt x="6231" y="27506"/>
                        <a:pt x="5184" y="26569"/>
                      </a:cubicBezTo>
                      <a:cubicBezTo>
                        <a:pt x="4141" y="25633"/>
                        <a:pt x="3620" y="24327"/>
                        <a:pt x="3620" y="226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587" name="Graphic 9">
              <a:extLst>
                <a:ext uri="{FF2B5EF4-FFF2-40B4-BE49-F238E27FC236}">
                  <a16:creationId xmlns:a16="http://schemas.microsoft.com/office/drawing/2014/main" id="{D1AF9397-D8D6-414C-23EC-534AE25E165A}"/>
                </a:ext>
              </a:extLst>
            </p:cNvPr>
            <p:cNvGrpSpPr/>
            <p:nvPr/>
          </p:nvGrpSpPr>
          <p:grpSpPr>
            <a:xfrm>
              <a:off x="2916368" y="1978949"/>
              <a:ext cx="126713" cy="33505"/>
              <a:chOff x="2916368" y="1978949"/>
              <a:chExt cx="126713" cy="33505"/>
            </a:xfrm>
            <a:solidFill>
              <a:srgbClr val="000000"/>
            </a:solidFill>
          </p:grpSpPr>
          <p:sp>
            <p:nvSpPr>
              <p:cNvPr id="588" name="Freeform: Shape 587">
                <a:extLst>
                  <a:ext uri="{FF2B5EF4-FFF2-40B4-BE49-F238E27FC236}">
                    <a16:creationId xmlns:a16="http://schemas.microsoft.com/office/drawing/2014/main" id="{48190C73-73AF-3705-F81D-67092CE5CD4C}"/>
                  </a:ext>
                </a:extLst>
              </p:cNvPr>
              <p:cNvSpPr/>
              <p:nvPr/>
            </p:nvSpPr>
            <p:spPr>
              <a:xfrm>
                <a:off x="3027578" y="1994997"/>
                <a:ext cx="15503" cy="4429"/>
              </a:xfrm>
              <a:custGeom>
                <a:avLst/>
                <a:gdLst>
                  <a:gd name="connsiteX0" fmla="*/ 16059 w 15503"/>
                  <a:gd name="connsiteY0" fmla="*/ 178 h 4429"/>
                  <a:gd name="connsiteX1" fmla="*/ 556 w 15503"/>
                  <a:gd name="connsiteY1" fmla="*/ 178 h 4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503" h="4429">
                    <a:moveTo>
                      <a:pt x="16059" y="178"/>
                    </a:moveTo>
                    <a:lnTo>
                      <a:pt x="556" y="178"/>
                    </a:lnTo>
                  </a:path>
                </a:pathLst>
              </a:custGeom>
              <a:solidFill>
                <a:srgbClr val="000000"/>
              </a:solidFill>
              <a:ln w="3538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589" name="Graphic 9">
                <a:extLst>
                  <a:ext uri="{FF2B5EF4-FFF2-40B4-BE49-F238E27FC236}">
                    <a16:creationId xmlns:a16="http://schemas.microsoft.com/office/drawing/2014/main" id="{2BD76BEE-23B0-0EAA-2748-A7FEB3FE8B5C}"/>
                  </a:ext>
                </a:extLst>
              </p:cNvPr>
              <p:cNvGrpSpPr/>
              <p:nvPr/>
            </p:nvGrpSpPr>
            <p:grpSpPr>
              <a:xfrm>
                <a:off x="2916368" y="1978949"/>
                <a:ext cx="92764" cy="33505"/>
                <a:chOff x="2916368" y="1978949"/>
                <a:chExt cx="92764" cy="33505"/>
              </a:xfrm>
              <a:solidFill>
                <a:srgbClr val="000000"/>
              </a:solidFill>
            </p:grpSpPr>
            <p:sp>
              <p:nvSpPr>
                <p:cNvPr id="590" name="Freeform: Shape 589">
                  <a:extLst>
                    <a:ext uri="{FF2B5EF4-FFF2-40B4-BE49-F238E27FC236}">
                      <a16:creationId xmlns:a16="http://schemas.microsoft.com/office/drawing/2014/main" id="{0293F720-3963-72B0-E3D7-7D3CCDAE66D0}"/>
                    </a:ext>
                  </a:extLst>
                </p:cNvPr>
                <p:cNvSpPr/>
                <p:nvPr/>
              </p:nvSpPr>
              <p:spPr>
                <a:xfrm flipV="1">
                  <a:off x="2916368" y="1978949"/>
                  <a:ext cx="22320" cy="33505"/>
                </a:xfrm>
                <a:custGeom>
                  <a:avLst/>
                  <a:gdLst>
                    <a:gd name="connsiteX0" fmla="*/ 9652 w 22320"/>
                    <a:gd name="connsiteY0" fmla="*/ 27894 h 33505"/>
                    <a:gd name="connsiteX1" fmla="*/ 4579 w 22320"/>
                    <a:gd name="connsiteY1" fmla="*/ 24572 h 33505"/>
                    <a:gd name="connsiteX2" fmla="*/ 2883 w 22320"/>
                    <a:gd name="connsiteY2" fmla="*/ 14591 h 33505"/>
                    <a:gd name="connsiteX3" fmla="*/ 4579 w 22320"/>
                    <a:gd name="connsiteY3" fmla="*/ 4632 h 33505"/>
                    <a:gd name="connsiteX4" fmla="*/ 9652 w 22320"/>
                    <a:gd name="connsiteY4" fmla="*/ 1310 h 33505"/>
                    <a:gd name="connsiteX5" fmla="*/ 14746 w 22320"/>
                    <a:gd name="connsiteY5" fmla="*/ 4632 h 33505"/>
                    <a:gd name="connsiteX6" fmla="*/ 16449 w 22320"/>
                    <a:gd name="connsiteY6" fmla="*/ 14591 h 33505"/>
                    <a:gd name="connsiteX7" fmla="*/ 14746 w 22320"/>
                    <a:gd name="connsiteY7" fmla="*/ 24572 h 33505"/>
                    <a:gd name="connsiteX8" fmla="*/ 9652 w 22320"/>
                    <a:gd name="connsiteY8" fmla="*/ 27894 h 33505"/>
                    <a:gd name="connsiteX9" fmla="*/ 9652 w 22320"/>
                    <a:gd name="connsiteY9" fmla="*/ 31354 h 33505"/>
                    <a:gd name="connsiteX10" fmla="*/ 17951 w 22320"/>
                    <a:gd name="connsiteY10" fmla="*/ 27056 h 33505"/>
                    <a:gd name="connsiteX11" fmla="*/ 20816 w 22320"/>
                    <a:gd name="connsiteY11" fmla="*/ 14591 h 33505"/>
                    <a:gd name="connsiteX12" fmla="*/ 17951 w 22320"/>
                    <a:gd name="connsiteY12" fmla="*/ 2140 h 33505"/>
                    <a:gd name="connsiteX13" fmla="*/ 9652 w 22320"/>
                    <a:gd name="connsiteY13" fmla="*/ -2151 h 33505"/>
                    <a:gd name="connsiteX14" fmla="*/ 1361 w 22320"/>
                    <a:gd name="connsiteY14" fmla="*/ 2140 h 33505"/>
                    <a:gd name="connsiteX15" fmla="*/ -1505 w 22320"/>
                    <a:gd name="connsiteY15" fmla="*/ 14591 h 33505"/>
                    <a:gd name="connsiteX16" fmla="*/ 1361 w 22320"/>
                    <a:gd name="connsiteY16" fmla="*/ 27056 h 33505"/>
                    <a:gd name="connsiteX17" fmla="*/ 9652 w 22320"/>
                    <a:gd name="connsiteY17" fmla="*/ 31354 h 33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2320" h="33505">
                      <a:moveTo>
                        <a:pt x="9652" y="27894"/>
                      </a:moveTo>
                      <a:cubicBezTo>
                        <a:pt x="7405" y="27894"/>
                        <a:pt x="5714" y="26786"/>
                        <a:pt x="4579" y="24572"/>
                      </a:cubicBezTo>
                      <a:cubicBezTo>
                        <a:pt x="3449" y="22361"/>
                        <a:pt x="2883" y="19035"/>
                        <a:pt x="2883" y="14591"/>
                      </a:cubicBezTo>
                      <a:cubicBezTo>
                        <a:pt x="2883" y="10166"/>
                        <a:pt x="3449" y="6847"/>
                        <a:pt x="4579" y="4632"/>
                      </a:cubicBezTo>
                      <a:cubicBezTo>
                        <a:pt x="5714" y="2417"/>
                        <a:pt x="7405" y="1310"/>
                        <a:pt x="9652" y="1310"/>
                      </a:cubicBezTo>
                      <a:cubicBezTo>
                        <a:pt x="11918" y="1310"/>
                        <a:pt x="13616" y="2417"/>
                        <a:pt x="14746" y="4632"/>
                      </a:cubicBezTo>
                      <a:cubicBezTo>
                        <a:pt x="15881" y="6847"/>
                        <a:pt x="16449" y="10166"/>
                        <a:pt x="16449" y="14591"/>
                      </a:cubicBezTo>
                      <a:cubicBezTo>
                        <a:pt x="16449" y="19035"/>
                        <a:pt x="15881" y="22361"/>
                        <a:pt x="14746" y="24572"/>
                      </a:cubicBezTo>
                      <a:cubicBezTo>
                        <a:pt x="13616" y="26786"/>
                        <a:pt x="11918" y="27894"/>
                        <a:pt x="9652" y="27894"/>
                      </a:cubicBezTo>
                      <a:close/>
                      <a:moveTo>
                        <a:pt x="9652" y="31354"/>
                      </a:moveTo>
                      <a:cubicBezTo>
                        <a:pt x="13274" y="31354"/>
                        <a:pt x="16040" y="29922"/>
                        <a:pt x="17951" y="27056"/>
                      </a:cubicBezTo>
                      <a:cubicBezTo>
                        <a:pt x="19861" y="24196"/>
                        <a:pt x="20816" y="20040"/>
                        <a:pt x="20816" y="14591"/>
                      </a:cubicBezTo>
                      <a:cubicBezTo>
                        <a:pt x="20816" y="9156"/>
                        <a:pt x="19861" y="5006"/>
                        <a:pt x="17951" y="2140"/>
                      </a:cubicBezTo>
                      <a:cubicBezTo>
                        <a:pt x="16040" y="-720"/>
                        <a:pt x="13274" y="-2151"/>
                        <a:pt x="9652" y="-2151"/>
                      </a:cubicBezTo>
                      <a:cubicBezTo>
                        <a:pt x="6035" y="-2151"/>
                        <a:pt x="3271" y="-720"/>
                        <a:pt x="1361" y="2140"/>
                      </a:cubicBezTo>
                      <a:cubicBezTo>
                        <a:pt x="-549" y="5006"/>
                        <a:pt x="-1505" y="9156"/>
                        <a:pt x="-1505" y="14591"/>
                      </a:cubicBezTo>
                      <a:cubicBezTo>
                        <a:pt x="-1505" y="20040"/>
                        <a:pt x="-549" y="24196"/>
                        <a:pt x="1361" y="27056"/>
                      </a:cubicBezTo>
                      <a:cubicBezTo>
                        <a:pt x="3271" y="29922"/>
                        <a:pt x="6035" y="31354"/>
                        <a:pt x="9652" y="3135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91" name="Freeform: Shape 590">
                  <a:extLst>
                    <a:ext uri="{FF2B5EF4-FFF2-40B4-BE49-F238E27FC236}">
                      <a16:creationId xmlns:a16="http://schemas.microsoft.com/office/drawing/2014/main" id="{8C1DD93C-89BB-441E-3EA8-1E908A60F5A1}"/>
                    </a:ext>
                  </a:extLst>
                </p:cNvPr>
                <p:cNvSpPr/>
                <p:nvPr/>
              </p:nvSpPr>
              <p:spPr>
                <a:xfrm flipV="1">
                  <a:off x="2946363" y="2006329"/>
                  <a:ext cx="4567" cy="5495"/>
                </a:xfrm>
                <a:custGeom>
                  <a:avLst/>
                  <a:gdLst>
                    <a:gd name="connsiteX0" fmla="*/ -479 w 4567"/>
                    <a:gd name="connsiteY0" fmla="*/ 5280 h 5495"/>
                    <a:gd name="connsiteX1" fmla="*/ 4089 w 4567"/>
                    <a:gd name="connsiteY1" fmla="*/ 5280 h 5495"/>
                    <a:gd name="connsiteX2" fmla="*/ 4089 w 4567"/>
                    <a:gd name="connsiteY2" fmla="*/ -215 h 5495"/>
                    <a:gd name="connsiteX3" fmla="*/ -479 w 4567"/>
                    <a:gd name="connsiteY3" fmla="*/ -215 h 5495"/>
                    <a:gd name="connsiteX4" fmla="*/ -479 w 4567"/>
                    <a:gd name="connsiteY4" fmla="*/ 5280 h 5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67" h="5495">
                      <a:moveTo>
                        <a:pt x="-479" y="5280"/>
                      </a:moveTo>
                      <a:lnTo>
                        <a:pt x="4089" y="5280"/>
                      </a:lnTo>
                      <a:lnTo>
                        <a:pt x="4089" y="-215"/>
                      </a:lnTo>
                      <a:lnTo>
                        <a:pt x="-479" y="-215"/>
                      </a:lnTo>
                      <a:lnTo>
                        <a:pt x="-479" y="52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92" name="Freeform: Shape 591">
                  <a:extLst>
                    <a:ext uri="{FF2B5EF4-FFF2-40B4-BE49-F238E27FC236}">
                      <a16:creationId xmlns:a16="http://schemas.microsoft.com/office/drawing/2014/main" id="{B628978A-F40E-C007-A253-B96D09CA6E97}"/>
                    </a:ext>
                  </a:extLst>
                </p:cNvPr>
                <p:cNvSpPr/>
                <p:nvPr/>
              </p:nvSpPr>
              <p:spPr>
                <a:xfrm flipV="1">
                  <a:off x="2958498" y="1978949"/>
                  <a:ext cx="22279" cy="33505"/>
                </a:xfrm>
                <a:custGeom>
                  <a:avLst/>
                  <a:gdLst>
                    <a:gd name="connsiteX0" fmla="*/ 603 w 22279"/>
                    <a:gd name="connsiteY0" fmla="*/ -850 h 33505"/>
                    <a:gd name="connsiteX1" fmla="*/ 603 w 22279"/>
                    <a:gd name="connsiteY1" fmla="*/ 3130 h 33505"/>
                    <a:gd name="connsiteX2" fmla="*/ 3932 w 22279"/>
                    <a:gd name="connsiteY2" fmla="*/ 1940 h 33505"/>
                    <a:gd name="connsiteX3" fmla="*/ 7248 w 22279"/>
                    <a:gd name="connsiteY3" fmla="*/ 1531 h 33505"/>
                    <a:gd name="connsiteX4" fmla="*/ 13850 w 22279"/>
                    <a:gd name="connsiteY4" fmla="*/ 4438 h 33505"/>
                    <a:gd name="connsiteX5" fmla="*/ 16459 w 22279"/>
                    <a:gd name="connsiteY5" fmla="*/ 13276 h 33505"/>
                    <a:gd name="connsiteX6" fmla="*/ 13276 w 22279"/>
                    <a:gd name="connsiteY6" fmla="*/ 10418 h 33505"/>
                    <a:gd name="connsiteX7" fmla="*/ 9019 w 22279"/>
                    <a:gd name="connsiteY7" fmla="*/ 9421 h 33505"/>
                    <a:gd name="connsiteX8" fmla="*/ 1351 w 22279"/>
                    <a:gd name="connsiteY8" fmla="*/ 12349 h 33505"/>
                    <a:gd name="connsiteX9" fmla="*/ -1473 w 22279"/>
                    <a:gd name="connsiteY9" fmla="*/ 20370 h 33505"/>
                    <a:gd name="connsiteX10" fmla="*/ 1468 w 22279"/>
                    <a:gd name="connsiteY10" fmla="*/ 28344 h 33505"/>
                    <a:gd name="connsiteX11" fmla="*/ 9296 w 22279"/>
                    <a:gd name="connsiteY11" fmla="*/ 31354 h 33505"/>
                    <a:gd name="connsiteX12" fmla="*/ 17851 w 22279"/>
                    <a:gd name="connsiteY12" fmla="*/ 27056 h 33505"/>
                    <a:gd name="connsiteX13" fmla="*/ 20806 w 22279"/>
                    <a:gd name="connsiteY13" fmla="*/ 14591 h 33505"/>
                    <a:gd name="connsiteX14" fmla="*/ 17179 w 22279"/>
                    <a:gd name="connsiteY14" fmla="*/ 2403 h 33505"/>
                    <a:gd name="connsiteX15" fmla="*/ 7441 w 22279"/>
                    <a:gd name="connsiteY15" fmla="*/ -2151 h 33505"/>
                    <a:gd name="connsiteX16" fmla="*/ 4105 w 22279"/>
                    <a:gd name="connsiteY16" fmla="*/ -1826 h 33505"/>
                    <a:gd name="connsiteX17" fmla="*/ 603 w 22279"/>
                    <a:gd name="connsiteY17" fmla="*/ -850 h 33505"/>
                    <a:gd name="connsiteX18" fmla="*/ 9296 w 22279"/>
                    <a:gd name="connsiteY18" fmla="*/ 12840 h 33505"/>
                    <a:gd name="connsiteX19" fmla="*/ 13954 w 22279"/>
                    <a:gd name="connsiteY19" fmla="*/ 14847 h 33505"/>
                    <a:gd name="connsiteX20" fmla="*/ 15677 w 22279"/>
                    <a:gd name="connsiteY20" fmla="*/ 20370 h 33505"/>
                    <a:gd name="connsiteX21" fmla="*/ 13954 w 22279"/>
                    <a:gd name="connsiteY21" fmla="*/ 25873 h 33505"/>
                    <a:gd name="connsiteX22" fmla="*/ 9296 w 22279"/>
                    <a:gd name="connsiteY22" fmla="*/ 27894 h 33505"/>
                    <a:gd name="connsiteX23" fmla="*/ 4638 w 22279"/>
                    <a:gd name="connsiteY23" fmla="*/ 25873 h 33505"/>
                    <a:gd name="connsiteX24" fmla="*/ 2922 w 22279"/>
                    <a:gd name="connsiteY24" fmla="*/ 20370 h 33505"/>
                    <a:gd name="connsiteX25" fmla="*/ 4638 w 22279"/>
                    <a:gd name="connsiteY25" fmla="*/ 14847 h 33505"/>
                    <a:gd name="connsiteX26" fmla="*/ 9296 w 22279"/>
                    <a:gd name="connsiteY26" fmla="*/ 12840 h 33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2279" h="33505">
                      <a:moveTo>
                        <a:pt x="603" y="-850"/>
                      </a:moveTo>
                      <a:lnTo>
                        <a:pt x="603" y="3130"/>
                      </a:lnTo>
                      <a:cubicBezTo>
                        <a:pt x="1701" y="2609"/>
                        <a:pt x="2811" y="2212"/>
                        <a:pt x="3932" y="1940"/>
                      </a:cubicBezTo>
                      <a:cubicBezTo>
                        <a:pt x="5058" y="1667"/>
                        <a:pt x="6163" y="1531"/>
                        <a:pt x="7248" y="1531"/>
                      </a:cubicBezTo>
                      <a:cubicBezTo>
                        <a:pt x="10131" y="1531"/>
                        <a:pt x="12332" y="2500"/>
                        <a:pt x="13850" y="4438"/>
                      </a:cubicBezTo>
                      <a:cubicBezTo>
                        <a:pt x="15373" y="6376"/>
                        <a:pt x="16243" y="9322"/>
                        <a:pt x="16459" y="13276"/>
                      </a:cubicBezTo>
                      <a:cubicBezTo>
                        <a:pt x="15624" y="12035"/>
                        <a:pt x="14563" y="11082"/>
                        <a:pt x="13276" y="10418"/>
                      </a:cubicBezTo>
                      <a:cubicBezTo>
                        <a:pt x="11993" y="9753"/>
                        <a:pt x="10574" y="9421"/>
                        <a:pt x="9019" y="9421"/>
                      </a:cubicBezTo>
                      <a:cubicBezTo>
                        <a:pt x="5789" y="9421"/>
                        <a:pt x="3233" y="10397"/>
                        <a:pt x="1351" y="12349"/>
                      </a:cubicBezTo>
                      <a:cubicBezTo>
                        <a:pt x="-532" y="14305"/>
                        <a:pt x="-1473" y="16979"/>
                        <a:pt x="-1473" y="20370"/>
                      </a:cubicBezTo>
                      <a:cubicBezTo>
                        <a:pt x="-1473" y="23683"/>
                        <a:pt x="-493" y="26341"/>
                        <a:pt x="1468" y="28344"/>
                      </a:cubicBezTo>
                      <a:cubicBezTo>
                        <a:pt x="3429" y="30351"/>
                        <a:pt x="6039" y="31354"/>
                        <a:pt x="9296" y="31354"/>
                      </a:cubicBezTo>
                      <a:cubicBezTo>
                        <a:pt x="13034" y="31354"/>
                        <a:pt x="15885" y="29922"/>
                        <a:pt x="17851" y="27056"/>
                      </a:cubicBezTo>
                      <a:cubicBezTo>
                        <a:pt x="19821" y="24196"/>
                        <a:pt x="20806" y="20040"/>
                        <a:pt x="20806" y="14591"/>
                      </a:cubicBezTo>
                      <a:cubicBezTo>
                        <a:pt x="20806" y="9502"/>
                        <a:pt x="19597" y="5439"/>
                        <a:pt x="17179" y="2403"/>
                      </a:cubicBezTo>
                      <a:cubicBezTo>
                        <a:pt x="14766" y="-633"/>
                        <a:pt x="11520" y="-2151"/>
                        <a:pt x="7441" y="-2151"/>
                      </a:cubicBezTo>
                      <a:cubicBezTo>
                        <a:pt x="6343" y="-2151"/>
                        <a:pt x="5231" y="-2042"/>
                        <a:pt x="4105" y="-1826"/>
                      </a:cubicBezTo>
                      <a:cubicBezTo>
                        <a:pt x="2984" y="-1609"/>
                        <a:pt x="1817" y="-1283"/>
                        <a:pt x="603" y="-850"/>
                      </a:cubicBezTo>
                      <a:close/>
                      <a:moveTo>
                        <a:pt x="9296" y="12840"/>
                      </a:moveTo>
                      <a:cubicBezTo>
                        <a:pt x="11257" y="12840"/>
                        <a:pt x="12810" y="13509"/>
                        <a:pt x="13954" y="14847"/>
                      </a:cubicBezTo>
                      <a:cubicBezTo>
                        <a:pt x="15103" y="16190"/>
                        <a:pt x="15677" y="18031"/>
                        <a:pt x="15677" y="20370"/>
                      </a:cubicBezTo>
                      <a:cubicBezTo>
                        <a:pt x="15677" y="22691"/>
                        <a:pt x="15103" y="24525"/>
                        <a:pt x="13954" y="25873"/>
                      </a:cubicBezTo>
                      <a:cubicBezTo>
                        <a:pt x="12810" y="27220"/>
                        <a:pt x="11257" y="27894"/>
                        <a:pt x="9296" y="27894"/>
                      </a:cubicBezTo>
                      <a:cubicBezTo>
                        <a:pt x="7335" y="27894"/>
                        <a:pt x="5783" y="27220"/>
                        <a:pt x="4638" y="25873"/>
                      </a:cubicBezTo>
                      <a:cubicBezTo>
                        <a:pt x="3494" y="24525"/>
                        <a:pt x="2922" y="22691"/>
                        <a:pt x="2922" y="20370"/>
                      </a:cubicBezTo>
                      <a:cubicBezTo>
                        <a:pt x="2922" y="18031"/>
                        <a:pt x="3494" y="16190"/>
                        <a:pt x="4638" y="14847"/>
                      </a:cubicBezTo>
                      <a:cubicBezTo>
                        <a:pt x="5783" y="13509"/>
                        <a:pt x="7335" y="12840"/>
                        <a:pt x="9296" y="128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93" name="Freeform: Shape 592">
                  <a:extLst>
                    <a:ext uri="{FF2B5EF4-FFF2-40B4-BE49-F238E27FC236}">
                      <a16:creationId xmlns:a16="http://schemas.microsoft.com/office/drawing/2014/main" id="{0EE88201-8A98-A03C-2E82-E7F429720199}"/>
                    </a:ext>
                  </a:extLst>
                </p:cNvPr>
                <p:cNvSpPr/>
                <p:nvPr/>
              </p:nvSpPr>
              <p:spPr>
                <a:xfrm flipV="1">
                  <a:off x="2986812" y="1978949"/>
                  <a:ext cx="22320" cy="33505"/>
                </a:xfrm>
                <a:custGeom>
                  <a:avLst/>
                  <a:gdLst>
                    <a:gd name="connsiteX0" fmla="*/ 9668 w 22320"/>
                    <a:gd name="connsiteY0" fmla="*/ 27894 h 33505"/>
                    <a:gd name="connsiteX1" fmla="*/ 4595 w 22320"/>
                    <a:gd name="connsiteY1" fmla="*/ 24572 h 33505"/>
                    <a:gd name="connsiteX2" fmla="*/ 2899 w 22320"/>
                    <a:gd name="connsiteY2" fmla="*/ 14591 h 33505"/>
                    <a:gd name="connsiteX3" fmla="*/ 4595 w 22320"/>
                    <a:gd name="connsiteY3" fmla="*/ 4632 h 33505"/>
                    <a:gd name="connsiteX4" fmla="*/ 9668 w 22320"/>
                    <a:gd name="connsiteY4" fmla="*/ 1310 h 33505"/>
                    <a:gd name="connsiteX5" fmla="*/ 14762 w 22320"/>
                    <a:gd name="connsiteY5" fmla="*/ 4632 h 33505"/>
                    <a:gd name="connsiteX6" fmla="*/ 16465 w 22320"/>
                    <a:gd name="connsiteY6" fmla="*/ 14591 h 33505"/>
                    <a:gd name="connsiteX7" fmla="*/ 14762 w 22320"/>
                    <a:gd name="connsiteY7" fmla="*/ 24572 h 33505"/>
                    <a:gd name="connsiteX8" fmla="*/ 9668 w 22320"/>
                    <a:gd name="connsiteY8" fmla="*/ 27894 h 33505"/>
                    <a:gd name="connsiteX9" fmla="*/ 9668 w 22320"/>
                    <a:gd name="connsiteY9" fmla="*/ 31354 h 33505"/>
                    <a:gd name="connsiteX10" fmla="*/ 17967 w 22320"/>
                    <a:gd name="connsiteY10" fmla="*/ 27056 h 33505"/>
                    <a:gd name="connsiteX11" fmla="*/ 20832 w 22320"/>
                    <a:gd name="connsiteY11" fmla="*/ 14591 h 33505"/>
                    <a:gd name="connsiteX12" fmla="*/ 17967 w 22320"/>
                    <a:gd name="connsiteY12" fmla="*/ 2140 h 33505"/>
                    <a:gd name="connsiteX13" fmla="*/ 9668 w 22320"/>
                    <a:gd name="connsiteY13" fmla="*/ -2151 h 33505"/>
                    <a:gd name="connsiteX14" fmla="*/ 1377 w 22320"/>
                    <a:gd name="connsiteY14" fmla="*/ 2140 h 33505"/>
                    <a:gd name="connsiteX15" fmla="*/ -1489 w 22320"/>
                    <a:gd name="connsiteY15" fmla="*/ 14591 h 33505"/>
                    <a:gd name="connsiteX16" fmla="*/ 1377 w 22320"/>
                    <a:gd name="connsiteY16" fmla="*/ 27056 h 33505"/>
                    <a:gd name="connsiteX17" fmla="*/ 9668 w 22320"/>
                    <a:gd name="connsiteY17" fmla="*/ 31354 h 33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2320" h="33505">
                      <a:moveTo>
                        <a:pt x="9668" y="27894"/>
                      </a:moveTo>
                      <a:cubicBezTo>
                        <a:pt x="7421" y="27894"/>
                        <a:pt x="5730" y="26786"/>
                        <a:pt x="4595" y="24572"/>
                      </a:cubicBezTo>
                      <a:cubicBezTo>
                        <a:pt x="3465" y="22361"/>
                        <a:pt x="2899" y="19035"/>
                        <a:pt x="2899" y="14591"/>
                      </a:cubicBezTo>
                      <a:cubicBezTo>
                        <a:pt x="2899" y="10166"/>
                        <a:pt x="3465" y="6847"/>
                        <a:pt x="4595" y="4632"/>
                      </a:cubicBezTo>
                      <a:cubicBezTo>
                        <a:pt x="5730" y="2417"/>
                        <a:pt x="7421" y="1310"/>
                        <a:pt x="9668" y="1310"/>
                      </a:cubicBezTo>
                      <a:cubicBezTo>
                        <a:pt x="11934" y="1310"/>
                        <a:pt x="13632" y="2417"/>
                        <a:pt x="14762" y="4632"/>
                      </a:cubicBezTo>
                      <a:cubicBezTo>
                        <a:pt x="15897" y="6847"/>
                        <a:pt x="16465" y="10166"/>
                        <a:pt x="16465" y="14591"/>
                      </a:cubicBezTo>
                      <a:cubicBezTo>
                        <a:pt x="16465" y="19035"/>
                        <a:pt x="15897" y="22361"/>
                        <a:pt x="14762" y="24572"/>
                      </a:cubicBezTo>
                      <a:cubicBezTo>
                        <a:pt x="13632" y="26786"/>
                        <a:pt x="11934" y="27894"/>
                        <a:pt x="9668" y="27894"/>
                      </a:cubicBezTo>
                      <a:close/>
                      <a:moveTo>
                        <a:pt x="9668" y="31354"/>
                      </a:moveTo>
                      <a:cubicBezTo>
                        <a:pt x="13290" y="31354"/>
                        <a:pt x="16056" y="29922"/>
                        <a:pt x="17967" y="27056"/>
                      </a:cubicBezTo>
                      <a:cubicBezTo>
                        <a:pt x="19877" y="24196"/>
                        <a:pt x="20832" y="20040"/>
                        <a:pt x="20832" y="14591"/>
                      </a:cubicBezTo>
                      <a:cubicBezTo>
                        <a:pt x="20832" y="9156"/>
                        <a:pt x="19877" y="5006"/>
                        <a:pt x="17967" y="2140"/>
                      </a:cubicBezTo>
                      <a:cubicBezTo>
                        <a:pt x="16056" y="-720"/>
                        <a:pt x="13290" y="-2151"/>
                        <a:pt x="9668" y="-2151"/>
                      </a:cubicBezTo>
                      <a:cubicBezTo>
                        <a:pt x="6051" y="-2151"/>
                        <a:pt x="3287" y="-720"/>
                        <a:pt x="1377" y="2140"/>
                      </a:cubicBezTo>
                      <a:cubicBezTo>
                        <a:pt x="-534" y="5006"/>
                        <a:pt x="-1489" y="9156"/>
                        <a:pt x="-1489" y="14591"/>
                      </a:cubicBezTo>
                      <a:cubicBezTo>
                        <a:pt x="-1489" y="20040"/>
                        <a:pt x="-534" y="24196"/>
                        <a:pt x="1377" y="27056"/>
                      </a:cubicBezTo>
                      <a:cubicBezTo>
                        <a:pt x="3287" y="29922"/>
                        <a:pt x="6051" y="31354"/>
                        <a:pt x="9668" y="3135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594" name="Graphic 9">
              <a:extLst>
                <a:ext uri="{FF2B5EF4-FFF2-40B4-BE49-F238E27FC236}">
                  <a16:creationId xmlns:a16="http://schemas.microsoft.com/office/drawing/2014/main" id="{0496FFC9-8A08-3431-D6DF-5172919E6932}"/>
                </a:ext>
              </a:extLst>
            </p:cNvPr>
            <p:cNvGrpSpPr/>
            <p:nvPr/>
          </p:nvGrpSpPr>
          <p:grpSpPr>
            <a:xfrm>
              <a:off x="2916368" y="1621134"/>
              <a:ext cx="126713" cy="33505"/>
              <a:chOff x="2916368" y="1621134"/>
              <a:chExt cx="126713" cy="33505"/>
            </a:xfrm>
            <a:solidFill>
              <a:srgbClr val="000000"/>
            </a:solidFill>
          </p:grpSpPr>
          <p:sp>
            <p:nvSpPr>
              <p:cNvPr id="595" name="Freeform: Shape 594">
                <a:extLst>
                  <a:ext uri="{FF2B5EF4-FFF2-40B4-BE49-F238E27FC236}">
                    <a16:creationId xmlns:a16="http://schemas.microsoft.com/office/drawing/2014/main" id="{440378BA-3804-6DA4-AFC7-285B55DFFD0E}"/>
                  </a:ext>
                </a:extLst>
              </p:cNvPr>
              <p:cNvSpPr/>
              <p:nvPr/>
            </p:nvSpPr>
            <p:spPr>
              <a:xfrm>
                <a:off x="3027578" y="1637181"/>
                <a:ext cx="15503" cy="4429"/>
              </a:xfrm>
              <a:custGeom>
                <a:avLst/>
                <a:gdLst>
                  <a:gd name="connsiteX0" fmla="*/ 16059 w 15503"/>
                  <a:gd name="connsiteY0" fmla="*/ 98 h 4429"/>
                  <a:gd name="connsiteX1" fmla="*/ 556 w 15503"/>
                  <a:gd name="connsiteY1" fmla="*/ 98 h 4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503" h="4429">
                    <a:moveTo>
                      <a:pt x="16059" y="98"/>
                    </a:moveTo>
                    <a:lnTo>
                      <a:pt x="556" y="98"/>
                    </a:lnTo>
                  </a:path>
                </a:pathLst>
              </a:custGeom>
              <a:solidFill>
                <a:srgbClr val="000000"/>
              </a:solidFill>
              <a:ln w="3538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596" name="Graphic 9">
                <a:extLst>
                  <a:ext uri="{FF2B5EF4-FFF2-40B4-BE49-F238E27FC236}">
                    <a16:creationId xmlns:a16="http://schemas.microsoft.com/office/drawing/2014/main" id="{DC8317D3-B3AB-6E38-34C1-C2BFEE823EA7}"/>
                  </a:ext>
                </a:extLst>
              </p:cNvPr>
              <p:cNvGrpSpPr/>
              <p:nvPr/>
            </p:nvGrpSpPr>
            <p:grpSpPr>
              <a:xfrm>
                <a:off x="2916368" y="1621134"/>
                <a:ext cx="91269" cy="33505"/>
                <a:chOff x="2916368" y="1621134"/>
                <a:chExt cx="91269" cy="33505"/>
              </a:xfrm>
              <a:solidFill>
                <a:srgbClr val="000000"/>
              </a:solidFill>
            </p:grpSpPr>
            <p:sp>
              <p:nvSpPr>
                <p:cNvPr id="597" name="Freeform: Shape 596">
                  <a:extLst>
                    <a:ext uri="{FF2B5EF4-FFF2-40B4-BE49-F238E27FC236}">
                      <a16:creationId xmlns:a16="http://schemas.microsoft.com/office/drawing/2014/main" id="{E835D275-705F-0D40-E816-DD093CF52A43}"/>
                    </a:ext>
                  </a:extLst>
                </p:cNvPr>
                <p:cNvSpPr/>
                <p:nvPr/>
              </p:nvSpPr>
              <p:spPr>
                <a:xfrm flipV="1">
                  <a:off x="2916368" y="1621134"/>
                  <a:ext cx="22320" cy="33505"/>
                </a:xfrm>
                <a:custGeom>
                  <a:avLst/>
                  <a:gdLst>
                    <a:gd name="connsiteX0" fmla="*/ 9652 w 22320"/>
                    <a:gd name="connsiteY0" fmla="*/ 27813 h 33505"/>
                    <a:gd name="connsiteX1" fmla="*/ 4579 w 22320"/>
                    <a:gd name="connsiteY1" fmla="*/ 24491 h 33505"/>
                    <a:gd name="connsiteX2" fmla="*/ 2883 w 22320"/>
                    <a:gd name="connsiteY2" fmla="*/ 14511 h 33505"/>
                    <a:gd name="connsiteX3" fmla="*/ 4579 w 22320"/>
                    <a:gd name="connsiteY3" fmla="*/ 4551 h 33505"/>
                    <a:gd name="connsiteX4" fmla="*/ 9652 w 22320"/>
                    <a:gd name="connsiteY4" fmla="*/ 1229 h 33505"/>
                    <a:gd name="connsiteX5" fmla="*/ 14746 w 22320"/>
                    <a:gd name="connsiteY5" fmla="*/ 4551 h 33505"/>
                    <a:gd name="connsiteX6" fmla="*/ 16449 w 22320"/>
                    <a:gd name="connsiteY6" fmla="*/ 14511 h 33505"/>
                    <a:gd name="connsiteX7" fmla="*/ 14746 w 22320"/>
                    <a:gd name="connsiteY7" fmla="*/ 24491 h 33505"/>
                    <a:gd name="connsiteX8" fmla="*/ 9652 w 22320"/>
                    <a:gd name="connsiteY8" fmla="*/ 27813 h 33505"/>
                    <a:gd name="connsiteX9" fmla="*/ 9652 w 22320"/>
                    <a:gd name="connsiteY9" fmla="*/ 31273 h 33505"/>
                    <a:gd name="connsiteX10" fmla="*/ 17951 w 22320"/>
                    <a:gd name="connsiteY10" fmla="*/ 26975 h 33505"/>
                    <a:gd name="connsiteX11" fmla="*/ 20816 w 22320"/>
                    <a:gd name="connsiteY11" fmla="*/ 14511 h 33505"/>
                    <a:gd name="connsiteX12" fmla="*/ 17951 w 22320"/>
                    <a:gd name="connsiteY12" fmla="*/ 2059 h 33505"/>
                    <a:gd name="connsiteX13" fmla="*/ 9652 w 22320"/>
                    <a:gd name="connsiteY13" fmla="*/ -2232 h 33505"/>
                    <a:gd name="connsiteX14" fmla="*/ 1361 w 22320"/>
                    <a:gd name="connsiteY14" fmla="*/ 2059 h 33505"/>
                    <a:gd name="connsiteX15" fmla="*/ -1505 w 22320"/>
                    <a:gd name="connsiteY15" fmla="*/ 14511 h 33505"/>
                    <a:gd name="connsiteX16" fmla="*/ 1361 w 22320"/>
                    <a:gd name="connsiteY16" fmla="*/ 26975 h 33505"/>
                    <a:gd name="connsiteX17" fmla="*/ 9652 w 22320"/>
                    <a:gd name="connsiteY17" fmla="*/ 31273 h 33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2320" h="33505">
                      <a:moveTo>
                        <a:pt x="9652" y="27813"/>
                      </a:moveTo>
                      <a:cubicBezTo>
                        <a:pt x="7405" y="27813"/>
                        <a:pt x="5714" y="26706"/>
                        <a:pt x="4579" y="24491"/>
                      </a:cubicBezTo>
                      <a:cubicBezTo>
                        <a:pt x="3449" y="22281"/>
                        <a:pt x="2883" y="18954"/>
                        <a:pt x="2883" y="14511"/>
                      </a:cubicBezTo>
                      <a:cubicBezTo>
                        <a:pt x="2883" y="10086"/>
                        <a:pt x="3449" y="6766"/>
                        <a:pt x="4579" y="4551"/>
                      </a:cubicBezTo>
                      <a:cubicBezTo>
                        <a:pt x="5714" y="2336"/>
                        <a:pt x="7405" y="1229"/>
                        <a:pt x="9652" y="1229"/>
                      </a:cubicBezTo>
                      <a:cubicBezTo>
                        <a:pt x="11918" y="1229"/>
                        <a:pt x="13616" y="2336"/>
                        <a:pt x="14746" y="4551"/>
                      </a:cubicBezTo>
                      <a:cubicBezTo>
                        <a:pt x="15881" y="6766"/>
                        <a:pt x="16449" y="10086"/>
                        <a:pt x="16449" y="14511"/>
                      </a:cubicBezTo>
                      <a:cubicBezTo>
                        <a:pt x="16449" y="18954"/>
                        <a:pt x="15881" y="22281"/>
                        <a:pt x="14746" y="24491"/>
                      </a:cubicBezTo>
                      <a:cubicBezTo>
                        <a:pt x="13616" y="26706"/>
                        <a:pt x="11918" y="27813"/>
                        <a:pt x="9652" y="27813"/>
                      </a:cubicBezTo>
                      <a:close/>
                      <a:moveTo>
                        <a:pt x="9652" y="31273"/>
                      </a:moveTo>
                      <a:cubicBezTo>
                        <a:pt x="13274" y="31273"/>
                        <a:pt x="16040" y="29841"/>
                        <a:pt x="17951" y="26975"/>
                      </a:cubicBezTo>
                      <a:cubicBezTo>
                        <a:pt x="19861" y="24115"/>
                        <a:pt x="20816" y="19960"/>
                        <a:pt x="20816" y="14511"/>
                      </a:cubicBezTo>
                      <a:cubicBezTo>
                        <a:pt x="20816" y="9075"/>
                        <a:pt x="19861" y="4925"/>
                        <a:pt x="17951" y="2059"/>
                      </a:cubicBezTo>
                      <a:cubicBezTo>
                        <a:pt x="16040" y="-801"/>
                        <a:pt x="13274" y="-2232"/>
                        <a:pt x="9652" y="-2232"/>
                      </a:cubicBezTo>
                      <a:cubicBezTo>
                        <a:pt x="6035" y="-2232"/>
                        <a:pt x="3271" y="-801"/>
                        <a:pt x="1361" y="2059"/>
                      </a:cubicBezTo>
                      <a:cubicBezTo>
                        <a:pt x="-549" y="4925"/>
                        <a:pt x="-1505" y="9075"/>
                        <a:pt x="-1505" y="14511"/>
                      </a:cubicBezTo>
                      <a:cubicBezTo>
                        <a:pt x="-1505" y="19960"/>
                        <a:pt x="-549" y="24115"/>
                        <a:pt x="1361" y="26975"/>
                      </a:cubicBezTo>
                      <a:cubicBezTo>
                        <a:pt x="3271" y="29841"/>
                        <a:pt x="6035" y="31273"/>
                        <a:pt x="9652" y="3127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98" name="Freeform: Shape 597">
                  <a:extLst>
                    <a:ext uri="{FF2B5EF4-FFF2-40B4-BE49-F238E27FC236}">
                      <a16:creationId xmlns:a16="http://schemas.microsoft.com/office/drawing/2014/main" id="{9F87DDE5-90C0-FCD0-246F-EFE6B13E2D68}"/>
                    </a:ext>
                  </a:extLst>
                </p:cNvPr>
                <p:cNvSpPr/>
                <p:nvPr/>
              </p:nvSpPr>
              <p:spPr>
                <a:xfrm flipV="1">
                  <a:off x="2946363" y="1648514"/>
                  <a:ext cx="4567" cy="5495"/>
                </a:xfrm>
                <a:custGeom>
                  <a:avLst/>
                  <a:gdLst>
                    <a:gd name="connsiteX0" fmla="*/ -479 w 4567"/>
                    <a:gd name="connsiteY0" fmla="*/ 5199 h 5495"/>
                    <a:gd name="connsiteX1" fmla="*/ 4089 w 4567"/>
                    <a:gd name="connsiteY1" fmla="*/ 5199 h 5495"/>
                    <a:gd name="connsiteX2" fmla="*/ 4089 w 4567"/>
                    <a:gd name="connsiteY2" fmla="*/ -296 h 5495"/>
                    <a:gd name="connsiteX3" fmla="*/ -479 w 4567"/>
                    <a:gd name="connsiteY3" fmla="*/ -296 h 5495"/>
                    <a:gd name="connsiteX4" fmla="*/ -479 w 4567"/>
                    <a:gd name="connsiteY4" fmla="*/ 5199 h 5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67" h="5495">
                      <a:moveTo>
                        <a:pt x="-479" y="5199"/>
                      </a:moveTo>
                      <a:lnTo>
                        <a:pt x="4089" y="5199"/>
                      </a:lnTo>
                      <a:lnTo>
                        <a:pt x="4089" y="-296"/>
                      </a:lnTo>
                      <a:lnTo>
                        <a:pt x="-479" y="-296"/>
                      </a:lnTo>
                      <a:lnTo>
                        <a:pt x="-479" y="51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99" name="Freeform: Shape 598">
                  <a:extLst>
                    <a:ext uri="{FF2B5EF4-FFF2-40B4-BE49-F238E27FC236}">
                      <a16:creationId xmlns:a16="http://schemas.microsoft.com/office/drawing/2014/main" id="{039E6A95-A091-8766-697C-80FB420D7A02}"/>
                    </a:ext>
                  </a:extLst>
                </p:cNvPr>
                <p:cNvSpPr/>
                <p:nvPr/>
              </p:nvSpPr>
              <p:spPr>
                <a:xfrm flipV="1">
                  <a:off x="2958498" y="1621134"/>
                  <a:ext cx="22279" cy="33505"/>
                </a:xfrm>
                <a:custGeom>
                  <a:avLst/>
                  <a:gdLst>
                    <a:gd name="connsiteX0" fmla="*/ 603 w 22279"/>
                    <a:gd name="connsiteY0" fmla="*/ -930 h 33505"/>
                    <a:gd name="connsiteX1" fmla="*/ 603 w 22279"/>
                    <a:gd name="connsiteY1" fmla="*/ 3049 h 33505"/>
                    <a:gd name="connsiteX2" fmla="*/ 3932 w 22279"/>
                    <a:gd name="connsiteY2" fmla="*/ 1859 h 33505"/>
                    <a:gd name="connsiteX3" fmla="*/ 7248 w 22279"/>
                    <a:gd name="connsiteY3" fmla="*/ 1450 h 33505"/>
                    <a:gd name="connsiteX4" fmla="*/ 13850 w 22279"/>
                    <a:gd name="connsiteY4" fmla="*/ 4357 h 33505"/>
                    <a:gd name="connsiteX5" fmla="*/ 16459 w 22279"/>
                    <a:gd name="connsiteY5" fmla="*/ 13196 h 33505"/>
                    <a:gd name="connsiteX6" fmla="*/ 13276 w 22279"/>
                    <a:gd name="connsiteY6" fmla="*/ 10337 h 33505"/>
                    <a:gd name="connsiteX7" fmla="*/ 9019 w 22279"/>
                    <a:gd name="connsiteY7" fmla="*/ 9340 h 33505"/>
                    <a:gd name="connsiteX8" fmla="*/ 1351 w 22279"/>
                    <a:gd name="connsiteY8" fmla="*/ 12268 h 33505"/>
                    <a:gd name="connsiteX9" fmla="*/ -1473 w 22279"/>
                    <a:gd name="connsiteY9" fmla="*/ 20290 h 33505"/>
                    <a:gd name="connsiteX10" fmla="*/ 1468 w 22279"/>
                    <a:gd name="connsiteY10" fmla="*/ 28263 h 33505"/>
                    <a:gd name="connsiteX11" fmla="*/ 9296 w 22279"/>
                    <a:gd name="connsiteY11" fmla="*/ 31273 h 33505"/>
                    <a:gd name="connsiteX12" fmla="*/ 17851 w 22279"/>
                    <a:gd name="connsiteY12" fmla="*/ 26975 h 33505"/>
                    <a:gd name="connsiteX13" fmla="*/ 20806 w 22279"/>
                    <a:gd name="connsiteY13" fmla="*/ 14511 h 33505"/>
                    <a:gd name="connsiteX14" fmla="*/ 17179 w 22279"/>
                    <a:gd name="connsiteY14" fmla="*/ 2322 h 33505"/>
                    <a:gd name="connsiteX15" fmla="*/ 7441 w 22279"/>
                    <a:gd name="connsiteY15" fmla="*/ -2232 h 33505"/>
                    <a:gd name="connsiteX16" fmla="*/ 4105 w 22279"/>
                    <a:gd name="connsiteY16" fmla="*/ -1906 h 33505"/>
                    <a:gd name="connsiteX17" fmla="*/ 603 w 22279"/>
                    <a:gd name="connsiteY17" fmla="*/ -930 h 33505"/>
                    <a:gd name="connsiteX18" fmla="*/ 9296 w 22279"/>
                    <a:gd name="connsiteY18" fmla="*/ 12759 h 33505"/>
                    <a:gd name="connsiteX19" fmla="*/ 13954 w 22279"/>
                    <a:gd name="connsiteY19" fmla="*/ 14767 h 33505"/>
                    <a:gd name="connsiteX20" fmla="*/ 15677 w 22279"/>
                    <a:gd name="connsiteY20" fmla="*/ 20290 h 33505"/>
                    <a:gd name="connsiteX21" fmla="*/ 13954 w 22279"/>
                    <a:gd name="connsiteY21" fmla="*/ 25792 h 33505"/>
                    <a:gd name="connsiteX22" fmla="*/ 9296 w 22279"/>
                    <a:gd name="connsiteY22" fmla="*/ 27813 h 33505"/>
                    <a:gd name="connsiteX23" fmla="*/ 4638 w 22279"/>
                    <a:gd name="connsiteY23" fmla="*/ 25792 h 33505"/>
                    <a:gd name="connsiteX24" fmla="*/ 2922 w 22279"/>
                    <a:gd name="connsiteY24" fmla="*/ 20290 h 33505"/>
                    <a:gd name="connsiteX25" fmla="*/ 4638 w 22279"/>
                    <a:gd name="connsiteY25" fmla="*/ 14767 h 33505"/>
                    <a:gd name="connsiteX26" fmla="*/ 9296 w 22279"/>
                    <a:gd name="connsiteY26" fmla="*/ 12759 h 33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2279" h="33505">
                      <a:moveTo>
                        <a:pt x="603" y="-930"/>
                      </a:moveTo>
                      <a:lnTo>
                        <a:pt x="603" y="3049"/>
                      </a:lnTo>
                      <a:cubicBezTo>
                        <a:pt x="1701" y="2528"/>
                        <a:pt x="2811" y="2131"/>
                        <a:pt x="3932" y="1859"/>
                      </a:cubicBezTo>
                      <a:cubicBezTo>
                        <a:pt x="5058" y="1587"/>
                        <a:pt x="6163" y="1450"/>
                        <a:pt x="7248" y="1450"/>
                      </a:cubicBezTo>
                      <a:cubicBezTo>
                        <a:pt x="10131" y="1450"/>
                        <a:pt x="12332" y="2419"/>
                        <a:pt x="13850" y="4357"/>
                      </a:cubicBezTo>
                      <a:cubicBezTo>
                        <a:pt x="15373" y="6295"/>
                        <a:pt x="16243" y="9241"/>
                        <a:pt x="16459" y="13196"/>
                      </a:cubicBezTo>
                      <a:cubicBezTo>
                        <a:pt x="15624" y="11954"/>
                        <a:pt x="14563" y="11002"/>
                        <a:pt x="13276" y="10337"/>
                      </a:cubicBezTo>
                      <a:cubicBezTo>
                        <a:pt x="11993" y="9673"/>
                        <a:pt x="10574" y="9340"/>
                        <a:pt x="9019" y="9340"/>
                      </a:cubicBezTo>
                      <a:cubicBezTo>
                        <a:pt x="5789" y="9340"/>
                        <a:pt x="3233" y="10316"/>
                        <a:pt x="1351" y="12268"/>
                      </a:cubicBezTo>
                      <a:cubicBezTo>
                        <a:pt x="-532" y="14224"/>
                        <a:pt x="-1473" y="16898"/>
                        <a:pt x="-1473" y="20290"/>
                      </a:cubicBezTo>
                      <a:cubicBezTo>
                        <a:pt x="-1473" y="23603"/>
                        <a:pt x="-493" y="26260"/>
                        <a:pt x="1468" y="28263"/>
                      </a:cubicBezTo>
                      <a:cubicBezTo>
                        <a:pt x="3429" y="30270"/>
                        <a:pt x="6039" y="31273"/>
                        <a:pt x="9296" y="31273"/>
                      </a:cubicBezTo>
                      <a:cubicBezTo>
                        <a:pt x="13034" y="31273"/>
                        <a:pt x="15885" y="29841"/>
                        <a:pt x="17851" y="26975"/>
                      </a:cubicBezTo>
                      <a:cubicBezTo>
                        <a:pt x="19821" y="24115"/>
                        <a:pt x="20806" y="19960"/>
                        <a:pt x="20806" y="14511"/>
                      </a:cubicBezTo>
                      <a:cubicBezTo>
                        <a:pt x="20806" y="9421"/>
                        <a:pt x="19597" y="5359"/>
                        <a:pt x="17179" y="2322"/>
                      </a:cubicBezTo>
                      <a:cubicBezTo>
                        <a:pt x="14766" y="-714"/>
                        <a:pt x="11520" y="-2232"/>
                        <a:pt x="7441" y="-2232"/>
                      </a:cubicBezTo>
                      <a:cubicBezTo>
                        <a:pt x="6343" y="-2232"/>
                        <a:pt x="5231" y="-2123"/>
                        <a:pt x="4105" y="-1906"/>
                      </a:cubicBezTo>
                      <a:cubicBezTo>
                        <a:pt x="2984" y="-1689"/>
                        <a:pt x="1817" y="-1364"/>
                        <a:pt x="603" y="-930"/>
                      </a:cubicBezTo>
                      <a:close/>
                      <a:moveTo>
                        <a:pt x="9296" y="12759"/>
                      </a:moveTo>
                      <a:cubicBezTo>
                        <a:pt x="11257" y="12759"/>
                        <a:pt x="12810" y="13429"/>
                        <a:pt x="13954" y="14767"/>
                      </a:cubicBezTo>
                      <a:cubicBezTo>
                        <a:pt x="15103" y="16109"/>
                        <a:pt x="15677" y="17950"/>
                        <a:pt x="15677" y="20290"/>
                      </a:cubicBezTo>
                      <a:cubicBezTo>
                        <a:pt x="15677" y="22611"/>
                        <a:pt x="15103" y="24445"/>
                        <a:pt x="13954" y="25792"/>
                      </a:cubicBezTo>
                      <a:cubicBezTo>
                        <a:pt x="12810" y="27139"/>
                        <a:pt x="11257" y="27813"/>
                        <a:pt x="9296" y="27813"/>
                      </a:cubicBezTo>
                      <a:cubicBezTo>
                        <a:pt x="7335" y="27813"/>
                        <a:pt x="5783" y="27139"/>
                        <a:pt x="4638" y="25792"/>
                      </a:cubicBezTo>
                      <a:cubicBezTo>
                        <a:pt x="3494" y="24445"/>
                        <a:pt x="2922" y="22611"/>
                        <a:pt x="2922" y="20290"/>
                      </a:cubicBezTo>
                      <a:cubicBezTo>
                        <a:pt x="2922" y="17950"/>
                        <a:pt x="3494" y="16109"/>
                        <a:pt x="4638" y="14767"/>
                      </a:cubicBezTo>
                      <a:cubicBezTo>
                        <a:pt x="5783" y="13429"/>
                        <a:pt x="7335" y="12759"/>
                        <a:pt x="9296" y="127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00" name="Freeform: Shape 599">
                  <a:extLst>
                    <a:ext uri="{FF2B5EF4-FFF2-40B4-BE49-F238E27FC236}">
                      <a16:creationId xmlns:a16="http://schemas.microsoft.com/office/drawing/2014/main" id="{A9F1A337-A685-AD40-FC57-8CBE9EA319AF}"/>
                    </a:ext>
                  </a:extLst>
                </p:cNvPr>
                <p:cNvSpPr/>
                <p:nvPr/>
              </p:nvSpPr>
              <p:spPr>
                <a:xfrm flipV="1">
                  <a:off x="2987137" y="1621134"/>
                  <a:ext cx="20500" cy="32875"/>
                </a:xfrm>
                <a:custGeom>
                  <a:avLst/>
                  <a:gdLst>
                    <a:gd name="connsiteX0" fmla="*/ 3849 w 20500"/>
                    <a:gd name="connsiteY0" fmla="*/ 1398 h 32875"/>
                    <a:gd name="connsiteX1" fmla="*/ 19096 w 20500"/>
                    <a:gd name="connsiteY1" fmla="*/ 1398 h 32875"/>
                    <a:gd name="connsiteX2" fmla="*/ 19096 w 20500"/>
                    <a:gd name="connsiteY2" fmla="*/ -2277 h 32875"/>
                    <a:gd name="connsiteX3" fmla="*/ -1404 w 20500"/>
                    <a:gd name="connsiteY3" fmla="*/ -2277 h 32875"/>
                    <a:gd name="connsiteX4" fmla="*/ -1404 w 20500"/>
                    <a:gd name="connsiteY4" fmla="*/ 1398 h 32875"/>
                    <a:gd name="connsiteX5" fmla="*/ 5371 w 20500"/>
                    <a:gd name="connsiteY5" fmla="*/ 8305 h 32875"/>
                    <a:gd name="connsiteX6" fmla="*/ 10770 w 20500"/>
                    <a:gd name="connsiteY6" fmla="*/ 13904 h 32875"/>
                    <a:gd name="connsiteX7" fmla="*/ 13698 w 20500"/>
                    <a:gd name="connsiteY7" fmla="*/ 17891 h 32875"/>
                    <a:gd name="connsiteX8" fmla="*/ 14535 w 20500"/>
                    <a:gd name="connsiteY8" fmla="*/ 21102 h 32875"/>
                    <a:gd name="connsiteX9" fmla="*/ 12729 w 20500"/>
                    <a:gd name="connsiteY9" fmla="*/ 25296 h 32875"/>
                    <a:gd name="connsiteX10" fmla="*/ 8022 w 20500"/>
                    <a:gd name="connsiteY10" fmla="*/ 26923 h 32875"/>
                    <a:gd name="connsiteX11" fmla="*/ 3683 w 20500"/>
                    <a:gd name="connsiteY11" fmla="*/ 26210 h 32875"/>
                    <a:gd name="connsiteX12" fmla="*/ -1190 w 20500"/>
                    <a:gd name="connsiteY12" fmla="*/ 24044 h 32875"/>
                    <a:gd name="connsiteX13" fmla="*/ -1190 w 20500"/>
                    <a:gd name="connsiteY13" fmla="*/ 28459 h 32875"/>
                    <a:gd name="connsiteX14" fmla="*/ 3738 w 20500"/>
                    <a:gd name="connsiteY14" fmla="*/ 30058 h 32875"/>
                    <a:gd name="connsiteX15" fmla="*/ 7939 w 20500"/>
                    <a:gd name="connsiteY15" fmla="*/ 30598 h 32875"/>
                    <a:gd name="connsiteX16" fmla="*/ 15940 w 20500"/>
                    <a:gd name="connsiteY16" fmla="*/ 28086 h 32875"/>
                    <a:gd name="connsiteX17" fmla="*/ 18923 w 20500"/>
                    <a:gd name="connsiteY17" fmla="*/ 21386 h 32875"/>
                    <a:gd name="connsiteX18" fmla="*/ 18175 w 20500"/>
                    <a:gd name="connsiteY18" fmla="*/ 17607 h 32875"/>
                    <a:gd name="connsiteX19" fmla="*/ 15462 w 20500"/>
                    <a:gd name="connsiteY19" fmla="*/ 13406 h 32875"/>
                    <a:gd name="connsiteX20" fmla="*/ 12023 w 20500"/>
                    <a:gd name="connsiteY20" fmla="*/ 9779 h 32875"/>
                    <a:gd name="connsiteX21" fmla="*/ 3849 w 20500"/>
                    <a:gd name="connsiteY21" fmla="*/ 1398 h 32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0500" h="32875">
                      <a:moveTo>
                        <a:pt x="3849" y="1398"/>
                      </a:moveTo>
                      <a:lnTo>
                        <a:pt x="19096" y="1398"/>
                      </a:lnTo>
                      <a:lnTo>
                        <a:pt x="19096" y="-2277"/>
                      </a:lnTo>
                      <a:lnTo>
                        <a:pt x="-1404" y="-2277"/>
                      </a:lnTo>
                      <a:lnTo>
                        <a:pt x="-1404" y="1398"/>
                      </a:lnTo>
                      <a:cubicBezTo>
                        <a:pt x="252" y="3114"/>
                        <a:pt x="2511" y="5417"/>
                        <a:pt x="5371" y="8305"/>
                      </a:cubicBezTo>
                      <a:cubicBezTo>
                        <a:pt x="8237" y="11198"/>
                        <a:pt x="10036" y="13065"/>
                        <a:pt x="10770" y="13904"/>
                      </a:cubicBezTo>
                      <a:cubicBezTo>
                        <a:pt x="12168" y="15473"/>
                        <a:pt x="13144" y="16802"/>
                        <a:pt x="13698" y="17891"/>
                      </a:cubicBezTo>
                      <a:cubicBezTo>
                        <a:pt x="14256" y="18980"/>
                        <a:pt x="14535" y="20050"/>
                        <a:pt x="14535" y="21102"/>
                      </a:cubicBezTo>
                      <a:cubicBezTo>
                        <a:pt x="14535" y="22819"/>
                        <a:pt x="13933" y="24217"/>
                        <a:pt x="12729" y="25296"/>
                      </a:cubicBezTo>
                      <a:cubicBezTo>
                        <a:pt x="11524" y="26381"/>
                        <a:pt x="9955" y="26923"/>
                        <a:pt x="8022" y="26923"/>
                      </a:cubicBezTo>
                      <a:cubicBezTo>
                        <a:pt x="6652" y="26923"/>
                        <a:pt x="5205" y="26685"/>
                        <a:pt x="3683" y="26210"/>
                      </a:cubicBezTo>
                      <a:cubicBezTo>
                        <a:pt x="2165" y="25735"/>
                        <a:pt x="541" y="25013"/>
                        <a:pt x="-1190" y="24044"/>
                      </a:cubicBezTo>
                      <a:lnTo>
                        <a:pt x="-1190" y="28459"/>
                      </a:lnTo>
                      <a:cubicBezTo>
                        <a:pt x="568" y="29165"/>
                        <a:pt x="2211" y="29698"/>
                        <a:pt x="3738" y="30058"/>
                      </a:cubicBezTo>
                      <a:cubicBezTo>
                        <a:pt x="5270" y="30418"/>
                        <a:pt x="6670" y="30598"/>
                        <a:pt x="7939" y="30598"/>
                      </a:cubicBezTo>
                      <a:cubicBezTo>
                        <a:pt x="11284" y="30598"/>
                        <a:pt x="13951" y="29761"/>
                        <a:pt x="15940" y="28086"/>
                      </a:cubicBezTo>
                      <a:cubicBezTo>
                        <a:pt x="17929" y="26415"/>
                        <a:pt x="18923" y="24182"/>
                        <a:pt x="18923" y="21386"/>
                      </a:cubicBezTo>
                      <a:cubicBezTo>
                        <a:pt x="18923" y="20057"/>
                        <a:pt x="18674" y="18798"/>
                        <a:pt x="18175" y="17607"/>
                      </a:cubicBezTo>
                      <a:cubicBezTo>
                        <a:pt x="17682" y="16421"/>
                        <a:pt x="16777" y="15021"/>
                        <a:pt x="15462" y="13406"/>
                      </a:cubicBezTo>
                      <a:cubicBezTo>
                        <a:pt x="15103" y="12986"/>
                        <a:pt x="13956" y="11777"/>
                        <a:pt x="12023" y="9779"/>
                      </a:cubicBezTo>
                      <a:cubicBezTo>
                        <a:pt x="10094" y="7781"/>
                        <a:pt x="7369" y="4988"/>
                        <a:pt x="3849" y="139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601" name="Graphic 9">
              <a:extLst>
                <a:ext uri="{FF2B5EF4-FFF2-40B4-BE49-F238E27FC236}">
                  <a16:creationId xmlns:a16="http://schemas.microsoft.com/office/drawing/2014/main" id="{D4BA8246-D5D0-3359-A9EB-08CBEEA52D4C}"/>
                </a:ext>
              </a:extLst>
            </p:cNvPr>
            <p:cNvGrpSpPr/>
            <p:nvPr/>
          </p:nvGrpSpPr>
          <p:grpSpPr>
            <a:xfrm>
              <a:off x="2854226" y="2024748"/>
              <a:ext cx="41505" cy="200564"/>
              <a:chOff x="2854226" y="2024748"/>
              <a:chExt cx="41505" cy="200564"/>
            </a:xfrm>
            <a:solidFill>
              <a:srgbClr val="000000"/>
            </a:solidFill>
          </p:grpSpPr>
          <p:sp>
            <p:nvSpPr>
              <p:cNvPr id="602" name="Freeform: Shape 601">
                <a:extLst>
                  <a:ext uri="{FF2B5EF4-FFF2-40B4-BE49-F238E27FC236}">
                    <a16:creationId xmlns:a16="http://schemas.microsoft.com/office/drawing/2014/main" id="{47CAD289-FE4F-BC9C-EFA2-28551A8FB619}"/>
                  </a:ext>
                </a:extLst>
              </p:cNvPr>
              <p:cNvSpPr/>
              <p:nvPr/>
            </p:nvSpPr>
            <p:spPr>
              <a:xfrm rot="-5400000" flipV="1">
                <a:off x="2855579" y="2194372"/>
                <a:ext cx="29587" cy="32293"/>
              </a:xfrm>
              <a:custGeom>
                <a:avLst/>
                <a:gdLst>
                  <a:gd name="connsiteX0" fmla="*/ 13127 w 29587"/>
                  <a:gd name="connsiteY0" fmla="*/ 25883 h 32293"/>
                  <a:gd name="connsiteX1" fmla="*/ 7195 w 29587"/>
                  <a:gd name="connsiteY1" fmla="*/ 9812 h 32293"/>
                  <a:gd name="connsiteX2" fmla="*/ 19072 w 29587"/>
                  <a:gd name="connsiteY2" fmla="*/ 9812 h 32293"/>
                  <a:gd name="connsiteX3" fmla="*/ 13127 w 29587"/>
                  <a:gd name="connsiteY3" fmla="*/ 25883 h 32293"/>
                  <a:gd name="connsiteX4" fmla="*/ 10656 w 29587"/>
                  <a:gd name="connsiteY4" fmla="*/ 30188 h 32293"/>
                  <a:gd name="connsiteX5" fmla="*/ 15612 w 29587"/>
                  <a:gd name="connsiteY5" fmla="*/ 30188 h 32293"/>
                  <a:gd name="connsiteX6" fmla="*/ 27917 w 29587"/>
                  <a:gd name="connsiteY6" fmla="*/ -2106 h 32293"/>
                  <a:gd name="connsiteX7" fmla="*/ 23377 w 29587"/>
                  <a:gd name="connsiteY7" fmla="*/ -2106 h 32293"/>
                  <a:gd name="connsiteX8" fmla="*/ 20436 w 29587"/>
                  <a:gd name="connsiteY8" fmla="*/ 6179 h 32293"/>
                  <a:gd name="connsiteX9" fmla="*/ 5880 w 29587"/>
                  <a:gd name="connsiteY9" fmla="*/ 6179 h 32293"/>
                  <a:gd name="connsiteX10" fmla="*/ 2939 w 29587"/>
                  <a:gd name="connsiteY10" fmla="*/ -2106 h 32293"/>
                  <a:gd name="connsiteX11" fmla="*/ -1670 w 29587"/>
                  <a:gd name="connsiteY11" fmla="*/ -2106 h 32293"/>
                  <a:gd name="connsiteX12" fmla="*/ 10656 w 29587"/>
                  <a:gd name="connsiteY12" fmla="*/ 30188 h 32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587" h="32293">
                    <a:moveTo>
                      <a:pt x="13127" y="25883"/>
                    </a:moveTo>
                    <a:lnTo>
                      <a:pt x="7195" y="9812"/>
                    </a:lnTo>
                    <a:lnTo>
                      <a:pt x="19072" y="9812"/>
                    </a:lnTo>
                    <a:lnTo>
                      <a:pt x="13127" y="25883"/>
                    </a:lnTo>
                    <a:close/>
                    <a:moveTo>
                      <a:pt x="10656" y="30188"/>
                    </a:moveTo>
                    <a:lnTo>
                      <a:pt x="15612" y="30188"/>
                    </a:lnTo>
                    <a:lnTo>
                      <a:pt x="27917" y="-2106"/>
                    </a:lnTo>
                    <a:lnTo>
                      <a:pt x="23377" y="-2106"/>
                    </a:lnTo>
                    <a:lnTo>
                      <a:pt x="20436" y="6179"/>
                    </a:lnTo>
                    <a:lnTo>
                      <a:pt x="5880" y="6179"/>
                    </a:lnTo>
                    <a:lnTo>
                      <a:pt x="2939" y="-2106"/>
                    </a:lnTo>
                    <a:lnTo>
                      <a:pt x="-1670" y="-2106"/>
                    </a:lnTo>
                    <a:lnTo>
                      <a:pt x="10656" y="30188"/>
                    </a:ln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03" name="Freeform: Shape 602">
                <a:extLst>
                  <a:ext uri="{FF2B5EF4-FFF2-40B4-BE49-F238E27FC236}">
                    <a16:creationId xmlns:a16="http://schemas.microsoft.com/office/drawing/2014/main" id="{F5453060-85EC-0AB5-91D2-FCAB3DD9777A}"/>
                  </a:ext>
                </a:extLst>
              </p:cNvPr>
              <p:cNvSpPr/>
              <p:nvPr/>
            </p:nvSpPr>
            <p:spPr>
              <a:xfrm rot="-5400000" flipV="1">
                <a:off x="2864850" y="2171390"/>
                <a:ext cx="19164" cy="25435"/>
              </a:xfrm>
              <a:custGeom>
                <a:avLst/>
                <a:gdLst>
                  <a:gd name="connsiteX0" fmla="*/ 17945 w 19164"/>
                  <a:gd name="connsiteY0" fmla="*/ 22401 h 25435"/>
                  <a:gd name="connsiteX1" fmla="*/ 17945 w 19164"/>
                  <a:gd name="connsiteY1" fmla="*/ 18677 h 25435"/>
                  <a:gd name="connsiteX2" fmla="*/ 14561 w 19164"/>
                  <a:gd name="connsiteY2" fmla="*/ 20075 h 25435"/>
                  <a:gd name="connsiteX3" fmla="*/ 11135 w 19164"/>
                  <a:gd name="connsiteY3" fmla="*/ 20539 h 25435"/>
                  <a:gd name="connsiteX4" fmla="*/ 5113 w 19164"/>
                  <a:gd name="connsiteY4" fmla="*/ 18082 h 25435"/>
                  <a:gd name="connsiteX5" fmla="*/ 2975 w 19164"/>
                  <a:gd name="connsiteY5" fmla="*/ 11196 h 25435"/>
                  <a:gd name="connsiteX6" fmla="*/ 5113 w 19164"/>
                  <a:gd name="connsiteY6" fmla="*/ 4302 h 25435"/>
                  <a:gd name="connsiteX7" fmla="*/ 11135 w 19164"/>
                  <a:gd name="connsiteY7" fmla="*/ 1852 h 25435"/>
                  <a:gd name="connsiteX8" fmla="*/ 14561 w 19164"/>
                  <a:gd name="connsiteY8" fmla="*/ 2316 h 25435"/>
                  <a:gd name="connsiteX9" fmla="*/ 17945 w 19164"/>
                  <a:gd name="connsiteY9" fmla="*/ 3714 h 25435"/>
                  <a:gd name="connsiteX10" fmla="*/ 17945 w 19164"/>
                  <a:gd name="connsiteY10" fmla="*/ 32 h 25435"/>
                  <a:gd name="connsiteX11" fmla="*/ 14491 w 19164"/>
                  <a:gd name="connsiteY11" fmla="*/ -1131 h 25435"/>
                  <a:gd name="connsiteX12" fmla="*/ 10699 w 19164"/>
                  <a:gd name="connsiteY12" fmla="*/ -1525 h 25435"/>
                  <a:gd name="connsiteX13" fmla="*/ 1999 w 19164"/>
                  <a:gd name="connsiteY13" fmla="*/ 1914 h 25435"/>
                  <a:gd name="connsiteX14" fmla="*/ -1220 w 19164"/>
                  <a:gd name="connsiteY14" fmla="*/ 11196 h 25435"/>
                  <a:gd name="connsiteX15" fmla="*/ 2033 w 19164"/>
                  <a:gd name="connsiteY15" fmla="*/ 20511 h 25435"/>
                  <a:gd name="connsiteX16" fmla="*/ 10962 w 19164"/>
                  <a:gd name="connsiteY16" fmla="*/ 23910 h 25435"/>
                  <a:gd name="connsiteX17" fmla="*/ 14547 w 19164"/>
                  <a:gd name="connsiteY17" fmla="*/ 23529 h 25435"/>
                  <a:gd name="connsiteX18" fmla="*/ 17945 w 19164"/>
                  <a:gd name="connsiteY18" fmla="*/ 22401 h 25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164" h="25435">
                    <a:moveTo>
                      <a:pt x="17945" y="22401"/>
                    </a:moveTo>
                    <a:lnTo>
                      <a:pt x="17945" y="18677"/>
                    </a:lnTo>
                    <a:cubicBezTo>
                      <a:pt x="16819" y="19300"/>
                      <a:pt x="15691" y="19766"/>
                      <a:pt x="14561" y="20075"/>
                    </a:cubicBezTo>
                    <a:cubicBezTo>
                      <a:pt x="13430" y="20385"/>
                      <a:pt x="12288" y="20539"/>
                      <a:pt x="11135" y="20539"/>
                    </a:cubicBezTo>
                    <a:cubicBezTo>
                      <a:pt x="8551" y="20539"/>
                      <a:pt x="6544" y="19720"/>
                      <a:pt x="5113" y="18082"/>
                    </a:cubicBezTo>
                    <a:cubicBezTo>
                      <a:pt x="3687" y="16449"/>
                      <a:pt x="2975" y="14153"/>
                      <a:pt x="2975" y="11196"/>
                    </a:cubicBezTo>
                    <a:cubicBezTo>
                      <a:pt x="2975" y="8238"/>
                      <a:pt x="3687" y="5940"/>
                      <a:pt x="5113" y="4302"/>
                    </a:cubicBezTo>
                    <a:cubicBezTo>
                      <a:pt x="6544" y="2669"/>
                      <a:pt x="8551" y="1852"/>
                      <a:pt x="11135" y="1852"/>
                    </a:cubicBezTo>
                    <a:cubicBezTo>
                      <a:pt x="12288" y="1852"/>
                      <a:pt x="13430" y="2007"/>
                      <a:pt x="14561" y="2316"/>
                    </a:cubicBezTo>
                    <a:cubicBezTo>
                      <a:pt x="15691" y="2625"/>
                      <a:pt x="16819" y="3091"/>
                      <a:pt x="17945" y="3714"/>
                    </a:cubicBezTo>
                    <a:lnTo>
                      <a:pt x="17945" y="32"/>
                    </a:lnTo>
                    <a:cubicBezTo>
                      <a:pt x="16833" y="-485"/>
                      <a:pt x="15682" y="-872"/>
                      <a:pt x="14491" y="-1131"/>
                    </a:cubicBezTo>
                    <a:cubicBezTo>
                      <a:pt x="13306" y="-1394"/>
                      <a:pt x="12041" y="-1525"/>
                      <a:pt x="10699" y="-1525"/>
                    </a:cubicBezTo>
                    <a:cubicBezTo>
                      <a:pt x="7049" y="-1525"/>
                      <a:pt x="4149" y="-379"/>
                      <a:pt x="1999" y="1914"/>
                    </a:cubicBezTo>
                    <a:cubicBezTo>
                      <a:pt x="-147" y="4208"/>
                      <a:pt x="-1220" y="7301"/>
                      <a:pt x="-1220" y="11196"/>
                    </a:cubicBezTo>
                    <a:cubicBezTo>
                      <a:pt x="-1220" y="15145"/>
                      <a:pt x="-135" y="18251"/>
                      <a:pt x="2033" y="20511"/>
                    </a:cubicBezTo>
                    <a:cubicBezTo>
                      <a:pt x="4207" y="22777"/>
                      <a:pt x="7183" y="23910"/>
                      <a:pt x="10962" y="23910"/>
                    </a:cubicBezTo>
                    <a:cubicBezTo>
                      <a:pt x="12184" y="23910"/>
                      <a:pt x="13379" y="23783"/>
                      <a:pt x="14547" y="23529"/>
                    </a:cubicBezTo>
                    <a:cubicBezTo>
                      <a:pt x="15714" y="23280"/>
                      <a:pt x="16847" y="22904"/>
                      <a:pt x="17945" y="22401"/>
                    </a:cubicBez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04" name="Freeform: Shape 603">
                <a:extLst>
                  <a:ext uri="{FF2B5EF4-FFF2-40B4-BE49-F238E27FC236}">
                    <a16:creationId xmlns:a16="http://schemas.microsoft.com/office/drawing/2014/main" id="{384E89C8-A651-C535-7478-88A3973A080E}"/>
                  </a:ext>
                </a:extLst>
              </p:cNvPr>
              <p:cNvSpPr/>
              <p:nvPr/>
            </p:nvSpPr>
            <p:spPr>
              <a:xfrm rot="-5400000" flipV="1">
                <a:off x="2864850" y="2147036"/>
                <a:ext cx="19164" cy="25435"/>
              </a:xfrm>
              <a:custGeom>
                <a:avLst/>
                <a:gdLst>
                  <a:gd name="connsiteX0" fmla="*/ 17945 w 19164"/>
                  <a:gd name="connsiteY0" fmla="*/ 22395 h 25435"/>
                  <a:gd name="connsiteX1" fmla="*/ 17945 w 19164"/>
                  <a:gd name="connsiteY1" fmla="*/ 18672 h 25435"/>
                  <a:gd name="connsiteX2" fmla="*/ 14561 w 19164"/>
                  <a:gd name="connsiteY2" fmla="*/ 20070 h 25435"/>
                  <a:gd name="connsiteX3" fmla="*/ 11135 w 19164"/>
                  <a:gd name="connsiteY3" fmla="*/ 20534 h 25435"/>
                  <a:gd name="connsiteX4" fmla="*/ 5113 w 19164"/>
                  <a:gd name="connsiteY4" fmla="*/ 18077 h 25435"/>
                  <a:gd name="connsiteX5" fmla="*/ 2975 w 19164"/>
                  <a:gd name="connsiteY5" fmla="*/ 11190 h 25435"/>
                  <a:gd name="connsiteX6" fmla="*/ 5113 w 19164"/>
                  <a:gd name="connsiteY6" fmla="*/ 4297 h 25435"/>
                  <a:gd name="connsiteX7" fmla="*/ 11135 w 19164"/>
                  <a:gd name="connsiteY7" fmla="*/ 1847 h 25435"/>
                  <a:gd name="connsiteX8" fmla="*/ 14561 w 19164"/>
                  <a:gd name="connsiteY8" fmla="*/ 2310 h 25435"/>
                  <a:gd name="connsiteX9" fmla="*/ 17945 w 19164"/>
                  <a:gd name="connsiteY9" fmla="*/ 3708 h 25435"/>
                  <a:gd name="connsiteX10" fmla="*/ 17945 w 19164"/>
                  <a:gd name="connsiteY10" fmla="*/ 26 h 25435"/>
                  <a:gd name="connsiteX11" fmla="*/ 14491 w 19164"/>
                  <a:gd name="connsiteY11" fmla="*/ -1136 h 25435"/>
                  <a:gd name="connsiteX12" fmla="*/ 10699 w 19164"/>
                  <a:gd name="connsiteY12" fmla="*/ -1531 h 25435"/>
                  <a:gd name="connsiteX13" fmla="*/ 1999 w 19164"/>
                  <a:gd name="connsiteY13" fmla="*/ 1909 h 25435"/>
                  <a:gd name="connsiteX14" fmla="*/ -1220 w 19164"/>
                  <a:gd name="connsiteY14" fmla="*/ 11190 h 25435"/>
                  <a:gd name="connsiteX15" fmla="*/ 2033 w 19164"/>
                  <a:gd name="connsiteY15" fmla="*/ 20506 h 25435"/>
                  <a:gd name="connsiteX16" fmla="*/ 10962 w 19164"/>
                  <a:gd name="connsiteY16" fmla="*/ 23904 h 25435"/>
                  <a:gd name="connsiteX17" fmla="*/ 14547 w 19164"/>
                  <a:gd name="connsiteY17" fmla="*/ 23524 h 25435"/>
                  <a:gd name="connsiteX18" fmla="*/ 17945 w 19164"/>
                  <a:gd name="connsiteY18" fmla="*/ 22395 h 25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164" h="25435">
                    <a:moveTo>
                      <a:pt x="17945" y="22395"/>
                    </a:moveTo>
                    <a:lnTo>
                      <a:pt x="17945" y="18672"/>
                    </a:lnTo>
                    <a:cubicBezTo>
                      <a:pt x="16819" y="19295"/>
                      <a:pt x="15691" y="19761"/>
                      <a:pt x="14561" y="20070"/>
                    </a:cubicBezTo>
                    <a:cubicBezTo>
                      <a:pt x="13430" y="20379"/>
                      <a:pt x="12288" y="20534"/>
                      <a:pt x="11135" y="20534"/>
                    </a:cubicBezTo>
                    <a:cubicBezTo>
                      <a:pt x="8551" y="20534"/>
                      <a:pt x="6544" y="19715"/>
                      <a:pt x="5113" y="18077"/>
                    </a:cubicBezTo>
                    <a:cubicBezTo>
                      <a:pt x="3687" y="16443"/>
                      <a:pt x="2975" y="14148"/>
                      <a:pt x="2975" y="11190"/>
                    </a:cubicBezTo>
                    <a:cubicBezTo>
                      <a:pt x="2975" y="8233"/>
                      <a:pt x="3687" y="5935"/>
                      <a:pt x="5113" y="4297"/>
                    </a:cubicBezTo>
                    <a:cubicBezTo>
                      <a:pt x="6544" y="2663"/>
                      <a:pt x="8551" y="1847"/>
                      <a:pt x="11135" y="1847"/>
                    </a:cubicBezTo>
                    <a:cubicBezTo>
                      <a:pt x="12288" y="1847"/>
                      <a:pt x="13430" y="2001"/>
                      <a:pt x="14561" y="2310"/>
                    </a:cubicBezTo>
                    <a:cubicBezTo>
                      <a:pt x="15691" y="2620"/>
                      <a:pt x="16819" y="3086"/>
                      <a:pt x="17945" y="3708"/>
                    </a:cubicBezTo>
                    <a:lnTo>
                      <a:pt x="17945" y="26"/>
                    </a:lnTo>
                    <a:cubicBezTo>
                      <a:pt x="16833" y="-490"/>
                      <a:pt x="15682" y="-878"/>
                      <a:pt x="14491" y="-1136"/>
                    </a:cubicBezTo>
                    <a:cubicBezTo>
                      <a:pt x="13306" y="-1399"/>
                      <a:pt x="12041" y="-1531"/>
                      <a:pt x="10699" y="-1531"/>
                    </a:cubicBezTo>
                    <a:cubicBezTo>
                      <a:pt x="7049" y="-1531"/>
                      <a:pt x="4149" y="-384"/>
                      <a:pt x="1999" y="1909"/>
                    </a:cubicBezTo>
                    <a:cubicBezTo>
                      <a:pt x="-147" y="4202"/>
                      <a:pt x="-1220" y="7296"/>
                      <a:pt x="-1220" y="11190"/>
                    </a:cubicBezTo>
                    <a:cubicBezTo>
                      <a:pt x="-1220" y="15140"/>
                      <a:pt x="-135" y="18245"/>
                      <a:pt x="2033" y="20506"/>
                    </a:cubicBezTo>
                    <a:cubicBezTo>
                      <a:pt x="4207" y="22771"/>
                      <a:pt x="7183" y="23904"/>
                      <a:pt x="10962" y="23904"/>
                    </a:cubicBezTo>
                    <a:cubicBezTo>
                      <a:pt x="12184" y="23904"/>
                      <a:pt x="13379" y="23777"/>
                      <a:pt x="14547" y="23524"/>
                    </a:cubicBezTo>
                    <a:cubicBezTo>
                      <a:pt x="15714" y="23274"/>
                      <a:pt x="16847" y="22898"/>
                      <a:pt x="17945" y="223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05" name="Freeform: Shape 604">
                <a:extLst>
                  <a:ext uri="{FF2B5EF4-FFF2-40B4-BE49-F238E27FC236}">
                    <a16:creationId xmlns:a16="http://schemas.microsoft.com/office/drawing/2014/main" id="{92025510-3EC4-0CF3-9A76-9F9860443EEA}"/>
                  </a:ext>
                </a:extLst>
              </p:cNvPr>
              <p:cNvSpPr/>
              <p:nvPr/>
            </p:nvSpPr>
            <p:spPr>
              <a:xfrm rot="-5400000" flipV="1">
                <a:off x="2864290" y="2120800"/>
                <a:ext cx="20285" cy="25435"/>
              </a:xfrm>
              <a:custGeom>
                <a:avLst/>
                <a:gdLst>
                  <a:gd name="connsiteX0" fmla="*/ -1492 w 20285"/>
                  <a:gd name="connsiteY0" fmla="*/ 8651 h 25435"/>
                  <a:gd name="connsiteX1" fmla="*/ -1492 w 20285"/>
                  <a:gd name="connsiteY1" fmla="*/ 23317 h 25435"/>
                  <a:gd name="connsiteX2" fmla="*/ 2488 w 20285"/>
                  <a:gd name="connsiteY2" fmla="*/ 23317 h 25435"/>
                  <a:gd name="connsiteX3" fmla="*/ 2488 w 20285"/>
                  <a:gd name="connsiteY3" fmla="*/ 8803 h 25435"/>
                  <a:gd name="connsiteX4" fmla="*/ 3824 w 20285"/>
                  <a:gd name="connsiteY4" fmla="*/ 3640 h 25435"/>
                  <a:gd name="connsiteX5" fmla="*/ 7852 w 20285"/>
                  <a:gd name="connsiteY5" fmla="*/ 1924 h 25435"/>
                  <a:gd name="connsiteX6" fmla="*/ 12939 w 20285"/>
                  <a:gd name="connsiteY6" fmla="*/ 3979 h 25435"/>
                  <a:gd name="connsiteX7" fmla="*/ 14815 w 20285"/>
                  <a:gd name="connsiteY7" fmla="*/ 9585 h 25435"/>
                  <a:gd name="connsiteX8" fmla="*/ 14815 w 20285"/>
                  <a:gd name="connsiteY8" fmla="*/ 23317 h 25435"/>
                  <a:gd name="connsiteX9" fmla="*/ 18794 w 20285"/>
                  <a:gd name="connsiteY9" fmla="*/ 23317 h 25435"/>
                  <a:gd name="connsiteX10" fmla="*/ 18794 w 20285"/>
                  <a:gd name="connsiteY10" fmla="*/ -907 h 25435"/>
                  <a:gd name="connsiteX11" fmla="*/ 14815 w 20285"/>
                  <a:gd name="connsiteY11" fmla="*/ -907 h 25435"/>
                  <a:gd name="connsiteX12" fmla="*/ 14815 w 20285"/>
                  <a:gd name="connsiteY12" fmla="*/ 2817 h 25435"/>
                  <a:gd name="connsiteX13" fmla="*/ 11451 w 20285"/>
                  <a:gd name="connsiteY13" fmla="*/ -464 h 25435"/>
                  <a:gd name="connsiteX14" fmla="*/ 7008 w 20285"/>
                  <a:gd name="connsiteY14" fmla="*/ -1537 h 25435"/>
                  <a:gd name="connsiteX15" fmla="*/ 668 w 20285"/>
                  <a:gd name="connsiteY15" fmla="*/ 1059 h 25435"/>
                  <a:gd name="connsiteX16" fmla="*/ -1492 w 20285"/>
                  <a:gd name="connsiteY16" fmla="*/ 8651 h 25435"/>
                  <a:gd name="connsiteX17" fmla="*/ 8523 w 20285"/>
                  <a:gd name="connsiteY17" fmla="*/ 23898 h 25435"/>
                  <a:gd name="connsiteX18" fmla="*/ 8523 w 20285"/>
                  <a:gd name="connsiteY18" fmla="*/ 23898 h 25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0285" h="25435">
                    <a:moveTo>
                      <a:pt x="-1492" y="8651"/>
                    </a:moveTo>
                    <a:lnTo>
                      <a:pt x="-1492" y="23317"/>
                    </a:lnTo>
                    <a:lnTo>
                      <a:pt x="2488" y="23317"/>
                    </a:lnTo>
                    <a:lnTo>
                      <a:pt x="2488" y="8803"/>
                    </a:lnTo>
                    <a:cubicBezTo>
                      <a:pt x="2488" y="6510"/>
                      <a:pt x="2933" y="4789"/>
                      <a:pt x="3824" y="3640"/>
                    </a:cubicBezTo>
                    <a:cubicBezTo>
                      <a:pt x="4719" y="2496"/>
                      <a:pt x="6062" y="1924"/>
                      <a:pt x="7852" y="1924"/>
                    </a:cubicBezTo>
                    <a:cubicBezTo>
                      <a:pt x="9997" y="1924"/>
                      <a:pt x="11693" y="2609"/>
                      <a:pt x="12939" y="3979"/>
                    </a:cubicBezTo>
                    <a:cubicBezTo>
                      <a:pt x="14189" y="5350"/>
                      <a:pt x="14815" y="7218"/>
                      <a:pt x="14815" y="9585"/>
                    </a:cubicBezTo>
                    <a:lnTo>
                      <a:pt x="14815" y="23317"/>
                    </a:lnTo>
                    <a:lnTo>
                      <a:pt x="18794" y="23317"/>
                    </a:lnTo>
                    <a:lnTo>
                      <a:pt x="18794" y="-907"/>
                    </a:lnTo>
                    <a:lnTo>
                      <a:pt x="14815" y="-907"/>
                    </a:lnTo>
                    <a:lnTo>
                      <a:pt x="14815" y="2817"/>
                    </a:lnTo>
                    <a:cubicBezTo>
                      <a:pt x="13850" y="1345"/>
                      <a:pt x="12729" y="251"/>
                      <a:pt x="11451" y="-464"/>
                    </a:cubicBezTo>
                    <a:cubicBezTo>
                      <a:pt x="10177" y="-1179"/>
                      <a:pt x="8696" y="-1537"/>
                      <a:pt x="7008" y="-1537"/>
                    </a:cubicBezTo>
                    <a:cubicBezTo>
                      <a:pt x="4225" y="-1537"/>
                      <a:pt x="2112" y="-672"/>
                      <a:pt x="668" y="1059"/>
                    </a:cubicBezTo>
                    <a:cubicBezTo>
                      <a:pt x="-772" y="2789"/>
                      <a:pt x="-1492" y="5320"/>
                      <a:pt x="-1492" y="8651"/>
                    </a:cubicBezTo>
                    <a:close/>
                    <a:moveTo>
                      <a:pt x="8523" y="23898"/>
                    </a:moveTo>
                    <a:lnTo>
                      <a:pt x="8523" y="23898"/>
                    </a:ln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06" name="Freeform: Shape 605">
                <a:extLst>
                  <a:ext uri="{FF2B5EF4-FFF2-40B4-BE49-F238E27FC236}">
                    <a16:creationId xmlns:a16="http://schemas.microsoft.com/office/drawing/2014/main" id="{13946447-CBB8-37CB-3885-AC9E3492EC36}"/>
                  </a:ext>
                </a:extLst>
              </p:cNvPr>
              <p:cNvSpPr/>
              <p:nvPr/>
            </p:nvSpPr>
            <p:spPr>
              <a:xfrm rot="-5400000" flipV="1">
                <a:off x="2867024" y="2095834"/>
                <a:ext cx="14188" cy="24805"/>
              </a:xfrm>
              <a:custGeom>
                <a:avLst/>
                <a:gdLst>
                  <a:gd name="connsiteX0" fmla="*/ 13100 w 14188"/>
                  <a:gd name="connsiteY0" fmla="*/ 18919 h 24805"/>
                  <a:gd name="connsiteX1" fmla="*/ 11640 w 14188"/>
                  <a:gd name="connsiteY1" fmla="*/ 19487 h 24805"/>
                  <a:gd name="connsiteX2" fmla="*/ 9903 w 14188"/>
                  <a:gd name="connsiteY2" fmla="*/ 19674 h 24805"/>
                  <a:gd name="connsiteX3" fmla="*/ 4719 w 14188"/>
                  <a:gd name="connsiteY3" fmla="*/ 17480 h 24805"/>
                  <a:gd name="connsiteX4" fmla="*/ 2912 w 14188"/>
                  <a:gd name="connsiteY4" fmla="*/ 11175 h 24805"/>
                  <a:gd name="connsiteX5" fmla="*/ 2912 w 14188"/>
                  <a:gd name="connsiteY5" fmla="*/ -1588 h 24805"/>
                  <a:gd name="connsiteX6" fmla="*/ -1088 w 14188"/>
                  <a:gd name="connsiteY6" fmla="*/ -1588 h 24805"/>
                  <a:gd name="connsiteX7" fmla="*/ -1088 w 14188"/>
                  <a:gd name="connsiteY7" fmla="*/ 22636 h 24805"/>
                  <a:gd name="connsiteX8" fmla="*/ 2912 w 14188"/>
                  <a:gd name="connsiteY8" fmla="*/ 22636 h 24805"/>
                  <a:gd name="connsiteX9" fmla="*/ 2912 w 14188"/>
                  <a:gd name="connsiteY9" fmla="*/ 18871 h 24805"/>
                  <a:gd name="connsiteX10" fmla="*/ 6179 w 14188"/>
                  <a:gd name="connsiteY10" fmla="*/ 22145 h 24805"/>
                  <a:gd name="connsiteX11" fmla="*/ 11072 w 14188"/>
                  <a:gd name="connsiteY11" fmla="*/ 23217 h 24805"/>
                  <a:gd name="connsiteX12" fmla="*/ 11979 w 14188"/>
                  <a:gd name="connsiteY12" fmla="*/ 23162 h 24805"/>
                  <a:gd name="connsiteX13" fmla="*/ 13079 w 14188"/>
                  <a:gd name="connsiteY13" fmla="*/ 23003 h 24805"/>
                  <a:gd name="connsiteX14" fmla="*/ 13100 w 14188"/>
                  <a:gd name="connsiteY14" fmla="*/ 18919 h 24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188" h="24805">
                    <a:moveTo>
                      <a:pt x="13100" y="18919"/>
                    </a:moveTo>
                    <a:cubicBezTo>
                      <a:pt x="12653" y="19178"/>
                      <a:pt x="12166" y="19367"/>
                      <a:pt x="11640" y="19487"/>
                    </a:cubicBezTo>
                    <a:cubicBezTo>
                      <a:pt x="11114" y="19611"/>
                      <a:pt x="10535" y="19674"/>
                      <a:pt x="9903" y="19674"/>
                    </a:cubicBezTo>
                    <a:cubicBezTo>
                      <a:pt x="7651" y="19674"/>
                      <a:pt x="5923" y="18942"/>
                      <a:pt x="4719" y="17480"/>
                    </a:cubicBezTo>
                    <a:cubicBezTo>
                      <a:pt x="3514" y="16017"/>
                      <a:pt x="2912" y="13915"/>
                      <a:pt x="2912" y="11175"/>
                    </a:cubicBezTo>
                    <a:lnTo>
                      <a:pt x="2912" y="-1588"/>
                    </a:lnTo>
                    <a:lnTo>
                      <a:pt x="-1088" y="-1588"/>
                    </a:lnTo>
                    <a:lnTo>
                      <a:pt x="-1088" y="22636"/>
                    </a:lnTo>
                    <a:lnTo>
                      <a:pt x="2912" y="22636"/>
                    </a:lnTo>
                    <a:lnTo>
                      <a:pt x="2912" y="18871"/>
                    </a:lnTo>
                    <a:cubicBezTo>
                      <a:pt x="3752" y="20343"/>
                      <a:pt x="4841" y="21434"/>
                      <a:pt x="6179" y="22145"/>
                    </a:cubicBezTo>
                    <a:cubicBezTo>
                      <a:pt x="7522" y="22860"/>
                      <a:pt x="9153" y="23217"/>
                      <a:pt x="11072" y="23217"/>
                    </a:cubicBezTo>
                    <a:cubicBezTo>
                      <a:pt x="11344" y="23217"/>
                      <a:pt x="11647" y="23199"/>
                      <a:pt x="11979" y="23162"/>
                    </a:cubicBezTo>
                    <a:cubicBezTo>
                      <a:pt x="12311" y="23130"/>
                      <a:pt x="12678" y="23077"/>
                      <a:pt x="13079" y="23003"/>
                    </a:cubicBezTo>
                    <a:lnTo>
                      <a:pt x="13100" y="18919"/>
                    </a:ln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07" name="Freeform: Shape 606">
                <a:extLst>
                  <a:ext uri="{FF2B5EF4-FFF2-40B4-BE49-F238E27FC236}">
                    <a16:creationId xmlns:a16="http://schemas.microsoft.com/office/drawing/2014/main" id="{0665B15B-8C9D-250E-7E0C-F17B92FE6C4E}"/>
                  </a:ext>
                </a:extLst>
              </p:cNvPr>
              <p:cNvSpPr/>
              <p:nvPr/>
            </p:nvSpPr>
            <p:spPr>
              <a:xfrm rot="-5400000" flipV="1">
                <a:off x="2864200" y="2075533"/>
                <a:ext cx="20465" cy="25435"/>
              </a:xfrm>
              <a:custGeom>
                <a:avLst/>
                <a:gdLst>
                  <a:gd name="connsiteX0" fmla="*/ 11183 w 20465"/>
                  <a:gd name="connsiteY0" fmla="*/ 11257 h 25435"/>
                  <a:gd name="connsiteX1" fmla="*/ 4497 w 20465"/>
                  <a:gd name="connsiteY1" fmla="*/ 10157 h 25435"/>
                  <a:gd name="connsiteX2" fmla="*/ 2635 w 20465"/>
                  <a:gd name="connsiteY2" fmla="*/ 6392 h 25435"/>
                  <a:gd name="connsiteX3" fmla="*/ 4033 w 20465"/>
                  <a:gd name="connsiteY3" fmla="*/ 3028 h 25435"/>
                  <a:gd name="connsiteX4" fmla="*/ 7826 w 20465"/>
                  <a:gd name="connsiteY4" fmla="*/ 1789 h 25435"/>
                  <a:gd name="connsiteX5" fmla="*/ 13141 w 20465"/>
                  <a:gd name="connsiteY5" fmla="*/ 4135 h 25435"/>
                  <a:gd name="connsiteX6" fmla="*/ 15141 w 20465"/>
                  <a:gd name="connsiteY6" fmla="*/ 10371 h 25435"/>
                  <a:gd name="connsiteX7" fmla="*/ 15141 w 20465"/>
                  <a:gd name="connsiteY7" fmla="*/ 11257 h 25435"/>
                  <a:gd name="connsiteX8" fmla="*/ 11183 w 20465"/>
                  <a:gd name="connsiteY8" fmla="*/ 11257 h 25435"/>
                  <a:gd name="connsiteX9" fmla="*/ 19121 w 20465"/>
                  <a:gd name="connsiteY9" fmla="*/ 12904 h 25435"/>
                  <a:gd name="connsiteX10" fmla="*/ 19121 w 20465"/>
                  <a:gd name="connsiteY10" fmla="*/ -917 h 25435"/>
                  <a:gd name="connsiteX11" fmla="*/ 15141 w 20465"/>
                  <a:gd name="connsiteY11" fmla="*/ -917 h 25435"/>
                  <a:gd name="connsiteX12" fmla="*/ 15141 w 20465"/>
                  <a:gd name="connsiteY12" fmla="*/ 2758 h 25435"/>
                  <a:gd name="connsiteX13" fmla="*/ 11743 w 20465"/>
                  <a:gd name="connsiteY13" fmla="*/ -495 h 25435"/>
                  <a:gd name="connsiteX14" fmla="*/ 6767 w 20465"/>
                  <a:gd name="connsiteY14" fmla="*/ -1547 h 25435"/>
                  <a:gd name="connsiteX15" fmla="*/ 849 w 20465"/>
                  <a:gd name="connsiteY15" fmla="*/ 543 h 25435"/>
                  <a:gd name="connsiteX16" fmla="*/ -1345 w 20465"/>
                  <a:gd name="connsiteY16" fmla="*/ 6135 h 25435"/>
                  <a:gd name="connsiteX17" fmla="*/ 1389 w 20465"/>
                  <a:gd name="connsiteY17" fmla="*/ 12295 h 25435"/>
                  <a:gd name="connsiteX18" fmla="*/ 9556 w 20465"/>
                  <a:gd name="connsiteY18" fmla="*/ 14372 h 25435"/>
                  <a:gd name="connsiteX19" fmla="*/ 15141 w 20465"/>
                  <a:gd name="connsiteY19" fmla="*/ 14372 h 25435"/>
                  <a:gd name="connsiteX20" fmla="*/ 15141 w 20465"/>
                  <a:gd name="connsiteY20" fmla="*/ 14766 h 25435"/>
                  <a:gd name="connsiteX21" fmla="*/ 13335 w 20465"/>
                  <a:gd name="connsiteY21" fmla="*/ 19016 h 25435"/>
                  <a:gd name="connsiteX22" fmla="*/ 8262 w 20465"/>
                  <a:gd name="connsiteY22" fmla="*/ 20518 h 25435"/>
                  <a:gd name="connsiteX23" fmla="*/ 4213 w 20465"/>
                  <a:gd name="connsiteY23" fmla="*/ 20019 h 25435"/>
                  <a:gd name="connsiteX24" fmla="*/ 434 w 20465"/>
                  <a:gd name="connsiteY24" fmla="*/ 18524 h 25435"/>
                  <a:gd name="connsiteX25" fmla="*/ 434 w 20465"/>
                  <a:gd name="connsiteY25" fmla="*/ 22206 h 25435"/>
                  <a:gd name="connsiteX26" fmla="*/ 4670 w 20465"/>
                  <a:gd name="connsiteY26" fmla="*/ 23466 h 25435"/>
                  <a:gd name="connsiteX27" fmla="*/ 8670 w 20465"/>
                  <a:gd name="connsiteY27" fmla="*/ 23888 h 25435"/>
                  <a:gd name="connsiteX28" fmla="*/ 16526 w 20465"/>
                  <a:gd name="connsiteY28" fmla="*/ 21161 h 25435"/>
                  <a:gd name="connsiteX29" fmla="*/ 19121 w 20465"/>
                  <a:gd name="connsiteY29" fmla="*/ 12904 h 25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0465" h="25435">
                    <a:moveTo>
                      <a:pt x="11183" y="11257"/>
                    </a:moveTo>
                    <a:cubicBezTo>
                      <a:pt x="7967" y="11257"/>
                      <a:pt x="5738" y="10890"/>
                      <a:pt x="4497" y="10157"/>
                    </a:cubicBezTo>
                    <a:cubicBezTo>
                      <a:pt x="3256" y="9423"/>
                      <a:pt x="2635" y="8168"/>
                      <a:pt x="2635" y="6392"/>
                    </a:cubicBezTo>
                    <a:cubicBezTo>
                      <a:pt x="2635" y="4980"/>
                      <a:pt x="3101" y="3858"/>
                      <a:pt x="4033" y="3028"/>
                    </a:cubicBezTo>
                    <a:cubicBezTo>
                      <a:pt x="4965" y="2202"/>
                      <a:pt x="6229" y="1789"/>
                      <a:pt x="7826" y="1789"/>
                    </a:cubicBezTo>
                    <a:cubicBezTo>
                      <a:pt x="10036" y="1789"/>
                      <a:pt x="11808" y="2571"/>
                      <a:pt x="13141" y="4135"/>
                    </a:cubicBezTo>
                    <a:cubicBezTo>
                      <a:pt x="14475" y="5699"/>
                      <a:pt x="15141" y="7778"/>
                      <a:pt x="15141" y="10371"/>
                    </a:cubicBezTo>
                    <a:lnTo>
                      <a:pt x="15141" y="11257"/>
                    </a:lnTo>
                    <a:lnTo>
                      <a:pt x="11183" y="11257"/>
                    </a:lnTo>
                    <a:close/>
                    <a:moveTo>
                      <a:pt x="19121" y="12904"/>
                    </a:moveTo>
                    <a:lnTo>
                      <a:pt x="19121" y="-917"/>
                    </a:lnTo>
                    <a:lnTo>
                      <a:pt x="15141" y="-917"/>
                    </a:lnTo>
                    <a:lnTo>
                      <a:pt x="15141" y="2758"/>
                    </a:lnTo>
                    <a:cubicBezTo>
                      <a:pt x="14233" y="1291"/>
                      <a:pt x="13100" y="206"/>
                      <a:pt x="11743" y="-495"/>
                    </a:cubicBezTo>
                    <a:cubicBezTo>
                      <a:pt x="10387" y="-1196"/>
                      <a:pt x="8728" y="-1547"/>
                      <a:pt x="6767" y="-1547"/>
                    </a:cubicBezTo>
                    <a:cubicBezTo>
                      <a:pt x="4289" y="-1547"/>
                      <a:pt x="2317" y="-850"/>
                      <a:pt x="849" y="543"/>
                    </a:cubicBezTo>
                    <a:cubicBezTo>
                      <a:pt x="-613" y="1937"/>
                      <a:pt x="-1345" y="3801"/>
                      <a:pt x="-1345" y="6135"/>
                    </a:cubicBezTo>
                    <a:cubicBezTo>
                      <a:pt x="-1345" y="8858"/>
                      <a:pt x="-433" y="10911"/>
                      <a:pt x="1389" y="12295"/>
                    </a:cubicBezTo>
                    <a:cubicBezTo>
                      <a:pt x="3216" y="13679"/>
                      <a:pt x="5939" y="14372"/>
                      <a:pt x="9556" y="14372"/>
                    </a:cubicBezTo>
                    <a:lnTo>
                      <a:pt x="15141" y="14372"/>
                    </a:lnTo>
                    <a:lnTo>
                      <a:pt x="15141" y="14766"/>
                    </a:lnTo>
                    <a:cubicBezTo>
                      <a:pt x="15141" y="16598"/>
                      <a:pt x="14539" y="18014"/>
                      <a:pt x="13335" y="19016"/>
                    </a:cubicBezTo>
                    <a:cubicBezTo>
                      <a:pt x="12131" y="20017"/>
                      <a:pt x="10440" y="20518"/>
                      <a:pt x="8262" y="20518"/>
                    </a:cubicBezTo>
                    <a:cubicBezTo>
                      <a:pt x="6878" y="20518"/>
                      <a:pt x="5528" y="20351"/>
                      <a:pt x="4213" y="20019"/>
                    </a:cubicBezTo>
                    <a:cubicBezTo>
                      <a:pt x="2903" y="19687"/>
                      <a:pt x="1643" y="19189"/>
                      <a:pt x="434" y="18524"/>
                    </a:cubicBezTo>
                    <a:lnTo>
                      <a:pt x="434" y="22206"/>
                    </a:lnTo>
                    <a:cubicBezTo>
                      <a:pt x="1888" y="22769"/>
                      <a:pt x="3299" y="23189"/>
                      <a:pt x="4670" y="23466"/>
                    </a:cubicBezTo>
                    <a:cubicBezTo>
                      <a:pt x="6040" y="23747"/>
                      <a:pt x="7374" y="23888"/>
                      <a:pt x="8670" y="23888"/>
                    </a:cubicBezTo>
                    <a:cubicBezTo>
                      <a:pt x="12177" y="23888"/>
                      <a:pt x="14795" y="22979"/>
                      <a:pt x="16526" y="21161"/>
                    </a:cubicBezTo>
                    <a:cubicBezTo>
                      <a:pt x="18256" y="19348"/>
                      <a:pt x="19121" y="16596"/>
                      <a:pt x="19121" y="1290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08" name="Freeform: Shape 607">
                <a:extLst>
                  <a:ext uri="{FF2B5EF4-FFF2-40B4-BE49-F238E27FC236}">
                    <a16:creationId xmlns:a16="http://schemas.microsoft.com/office/drawing/2014/main" id="{42D91FA6-46C1-1968-7A74-FCC8B45802F5}"/>
                  </a:ext>
                </a:extLst>
              </p:cNvPr>
              <p:cNvSpPr/>
              <p:nvPr/>
            </p:nvSpPr>
            <p:spPr>
              <a:xfrm rot="-5400000" flipV="1">
                <a:off x="2864850" y="2049254"/>
                <a:ext cx="19164" cy="25435"/>
              </a:xfrm>
              <a:custGeom>
                <a:avLst/>
                <a:gdLst>
                  <a:gd name="connsiteX0" fmla="*/ 17945 w 19164"/>
                  <a:gd name="connsiteY0" fmla="*/ 22373 h 25435"/>
                  <a:gd name="connsiteX1" fmla="*/ 17945 w 19164"/>
                  <a:gd name="connsiteY1" fmla="*/ 18650 h 25435"/>
                  <a:gd name="connsiteX2" fmla="*/ 14561 w 19164"/>
                  <a:gd name="connsiteY2" fmla="*/ 20048 h 25435"/>
                  <a:gd name="connsiteX3" fmla="*/ 11135 w 19164"/>
                  <a:gd name="connsiteY3" fmla="*/ 20512 h 25435"/>
                  <a:gd name="connsiteX4" fmla="*/ 5113 w 19164"/>
                  <a:gd name="connsiteY4" fmla="*/ 18055 h 25435"/>
                  <a:gd name="connsiteX5" fmla="*/ 2975 w 19164"/>
                  <a:gd name="connsiteY5" fmla="*/ 11168 h 25435"/>
                  <a:gd name="connsiteX6" fmla="*/ 5113 w 19164"/>
                  <a:gd name="connsiteY6" fmla="*/ 4275 h 25435"/>
                  <a:gd name="connsiteX7" fmla="*/ 11135 w 19164"/>
                  <a:gd name="connsiteY7" fmla="*/ 1825 h 25435"/>
                  <a:gd name="connsiteX8" fmla="*/ 14561 w 19164"/>
                  <a:gd name="connsiteY8" fmla="*/ 2288 h 25435"/>
                  <a:gd name="connsiteX9" fmla="*/ 17945 w 19164"/>
                  <a:gd name="connsiteY9" fmla="*/ 3686 h 25435"/>
                  <a:gd name="connsiteX10" fmla="*/ 17945 w 19164"/>
                  <a:gd name="connsiteY10" fmla="*/ 4 h 25435"/>
                  <a:gd name="connsiteX11" fmla="*/ 14491 w 19164"/>
                  <a:gd name="connsiteY11" fmla="*/ -1158 h 25435"/>
                  <a:gd name="connsiteX12" fmla="*/ 10699 w 19164"/>
                  <a:gd name="connsiteY12" fmla="*/ -1553 h 25435"/>
                  <a:gd name="connsiteX13" fmla="*/ 1999 w 19164"/>
                  <a:gd name="connsiteY13" fmla="*/ 1887 h 25435"/>
                  <a:gd name="connsiteX14" fmla="*/ -1220 w 19164"/>
                  <a:gd name="connsiteY14" fmla="*/ 11168 h 25435"/>
                  <a:gd name="connsiteX15" fmla="*/ 2033 w 19164"/>
                  <a:gd name="connsiteY15" fmla="*/ 20484 h 25435"/>
                  <a:gd name="connsiteX16" fmla="*/ 10962 w 19164"/>
                  <a:gd name="connsiteY16" fmla="*/ 23882 h 25435"/>
                  <a:gd name="connsiteX17" fmla="*/ 14547 w 19164"/>
                  <a:gd name="connsiteY17" fmla="*/ 23502 h 25435"/>
                  <a:gd name="connsiteX18" fmla="*/ 17945 w 19164"/>
                  <a:gd name="connsiteY18" fmla="*/ 22373 h 25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164" h="25435">
                    <a:moveTo>
                      <a:pt x="17945" y="22373"/>
                    </a:moveTo>
                    <a:lnTo>
                      <a:pt x="17945" y="18650"/>
                    </a:lnTo>
                    <a:cubicBezTo>
                      <a:pt x="16819" y="19273"/>
                      <a:pt x="15691" y="19739"/>
                      <a:pt x="14561" y="20048"/>
                    </a:cubicBezTo>
                    <a:cubicBezTo>
                      <a:pt x="13430" y="20357"/>
                      <a:pt x="12288" y="20512"/>
                      <a:pt x="11135" y="20512"/>
                    </a:cubicBezTo>
                    <a:cubicBezTo>
                      <a:pt x="8551" y="20512"/>
                      <a:pt x="6544" y="19693"/>
                      <a:pt x="5113" y="18055"/>
                    </a:cubicBezTo>
                    <a:cubicBezTo>
                      <a:pt x="3687" y="16421"/>
                      <a:pt x="2975" y="14126"/>
                      <a:pt x="2975" y="11168"/>
                    </a:cubicBezTo>
                    <a:cubicBezTo>
                      <a:pt x="2975" y="8211"/>
                      <a:pt x="3687" y="5913"/>
                      <a:pt x="5113" y="4275"/>
                    </a:cubicBezTo>
                    <a:cubicBezTo>
                      <a:pt x="6544" y="2641"/>
                      <a:pt x="8551" y="1825"/>
                      <a:pt x="11135" y="1825"/>
                    </a:cubicBezTo>
                    <a:cubicBezTo>
                      <a:pt x="12288" y="1825"/>
                      <a:pt x="13430" y="1979"/>
                      <a:pt x="14561" y="2288"/>
                    </a:cubicBezTo>
                    <a:cubicBezTo>
                      <a:pt x="15691" y="2597"/>
                      <a:pt x="16819" y="3063"/>
                      <a:pt x="17945" y="3686"/>
                    </a:cubicBezTo>
                    <a:lnTo>
                      <a:pt x="17945" y="4"/>
                    </a:lnTo>
                    <a:cubicBezTo>
                      <a:pt x="16833" y="-512"/>
                      <a:pt x="15682" y="-900"/>
                      <a:pt x="14491" y="-1158"/>
                    </a:cubicBezTo>
                    <a:cubicBezTo>
                      <a:pt x="13306" y="-1421"/>
                      <a:pt x="12041" y="-1553"/>
                      <a:pt x="10699" y="-1553"/>
                    </a:cubicBezTo>
                    <a:cubicBezTo>
                      <a:pt x="7049" y="-1553"/>
                      <a:pt x="4149" y="-406"/>
                      <a:pt x="1999" y="1887"/>
                    </a:cubicBezTo>
                    <a:cubicBezTo>
                      <a:pt x="-147" y="4180"/>
                      <a:pt x="-1220" y="7274"/>
                      <a:pt x="-1220" y="11168"/>
                    </a:cubicBezTo>
                    <a:cubicBezTo>
                      <a:pt x="-1220" y="15118"/>
                      <a:pt x="-135" y="18223"/>
                      <a:pt x="2033" y="20484"/>
                    </a:cubicBezTo>
                    <a:cubicBezTo>
                      <a:pt x="4207" y="22749"/>
                      <a:pt x="7183" y="23882"/>
                      <a:pt x="10962" y="23882"/>
                    </a:cubicBezTo>
                    <a:cubicBezTo>
                      <a:pt x="12184" y="23882"/>
                      <a:pt x="13379" y="23755"/>
                      <a:pt x="14547" y="23502"/>
                    </a:cubicBezTo>
                    <a:cubicBezTo>
                      <a:pt x="15714" y="23252"/>
                      <a:pt x="16847" y="22876"/>
                      <a:pt x="17945" y="223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09" name="Freeform: Shape 608">
                <a:extLst>
                  <a:ext uri="{FF2B5EF4-FFF2-40B4-BE49-F238E27FC236}">
                    <a16:creationId xmlns:a16="http://schemas.microsoft.com/office/drawing/2014/main" id="{4D802189-6150-C056-5137-93BBA111A086}"/>
                  </a:ext>
                </a:extLst>
              </p:cNvPr>
              <p:cNvSpPr/>
              <p:nvPr/>
            </p:nvSpPr>
            <p:spPr>
              <a:xfrm rot="-5400000" flipV="1">
                <a:off x="2867228" y="2019817"/>
                <a:ext cx="23573" cy="33435"/>
              </a:xfrm>
              <a:custGeom>
                <a:avLst/>
                <a:gdLst>
                  <a:gd name="connsiteX0" fmla="*/ 11554 w 23573"/>
                  <a:gd name="connsiteY0" fmla="*/ 6066 h 33435"/>
                  <a:gd name="connsiteX1" fmla="*/ 8266 w 23573"/>
                  <a:gd name="connsiteY1" fmla="*/ 425 h 33435"/>
                  <a:gd name="connsiteX2" fmla="*/ 3989 w 23573"/>
                  <a:gd name="connsiteY2" fmla="*/ -897 h 33435"/>
                  <a:gd name="connsiteX3" fmla="*/ 805 w 23573"/>
                  <a:gd name="connsiteY3" fmla="*/ -897 h 33435"/>
                  <a:gd name="connsiteX4" fmla="*/ 805 w 23573"/>
                  <a:gd name="connsiteY4" fmla="*/ 2432 h 33435"/>
                  <a:gd name="connsiteX5" fmla="*/ 3144 w 23573"/>
                  <a:gd name="connsiteY5" fmla="*/ 2432 h 33435"/>
                  <a:gd name="connsiteX6" fmla="*/ 5691 w 23573"/>
                  <a:gd name="connsiteY6" fmla="*/ 3215 h 33435"/>
                  <a:gd name="connsiteX7" fmla="*/ 7705 w 23573"/>
                  <a:gd name="connsiteY7" fmla="*/ 6890 h 33435"/>
                  <a:gd name="connsiteX8" fmla="*/ 8418 w 23573"/>
                  <a:gd name="connsiteY8" fmla="*/ 8703 h 33435"/>
                  <a:gd name="connsiteX9" fmla="*/ -1375 w 23573"/>
                  <a:gd name="connsiteY9" fmla="*/ 32539 h 33435"/>
                  <a:gd name="connsiteX10" fmla="*/ 2840 w 23573"/>
                  <a:gd name="connsiteY10" fmla="*/ 32539 h 33435"/>
                  <a:gd name="connsiteX11" fmla="*/ 10412 w 23573"/>
                  <a:gd name="connsiteY11" fmla="*/ 13596 h 33435"/>
                  <a:gd name="connsiteX12" fmla="*/ 17983 w 23573"/>
                  <a:gd name="connsiteY12" fmla="*/ 32539 h 33435"/>
                  <a:gd name="connsiteX13" fmla="*/ 22198 w 23573"/>
                  <a:gd name="connsiteY13" fmla="*/ 32539 h 33435"/>
                  <a:gd name="connsiteX14" fmla="*/ 11554 w 23573"/>
                  <a:gd name="connsiteY14" fmla="*/ 6066 h 3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573" h="33435">
                    <a:moveTo>
                      <a:pt x="11554" y="6066"/>
                    </a:moveTo>
                    <a:cubicBezTo>
                      <a:pt x="10432" y="3182"/>
                      <a:pt x="9337" y="1302"/>
                      <a:pt x="8266" y="425"/>
                    </a:cubicBezTo>
                    <a:cubicBezTo>
                      <a:pt x="7200" y="-456"/>
                      <a:pt x="5774" y="-897"/>
                      <a:pt x="3989" y="-897"/>
                    </a:cubicBezTo>
                    <a:lnTo>
                      <a:pt x="805" y="-897"/>
                    </a:lnTo>
                    <a:lnTo>
                      <a:pt x="805" y="2432"/>
                    </a:lnTo>
                    <a:lnTo>
                      <a:pt x="3144" y="2432"/>
                    </a:lnTo>
                    <a:cubicBezTo>
                      <a:pt x="4238" y="2432"/>
                      <a:pt x="5087" y="2693"/>
                      <a:pt x="5691" y="3215"/>
                    </a:cubicBezTo>
                    <a:cubicBezTo>
                      <a:pt x="6300" y="3731"/>
                      <a:pt x="6972" y="4956"/>
                      <a:pt x="7705" y="6890"/>
                    </a:cubicBezTo>
                    <a:lnTo>
                      <a:pt x="8418" y="8703"/>
                    </a:lnTo>
                    <a:lnTo>
                      <a:pt x="-1375" y="32539"/>
                    </a:lnTo>
                    <a:lnTo>
                      <a:pt x="2840" y="32539"/>
                    </a:lnTo>
                    <a:lnTo>
                      <a:pt x="10412" y="13596"/>
                    </a:lnTo>
                    <a:lnTo>
                      <a:pt x="17983" y="32539"/>
                    </a:lnTo>
                    <a:lnTo>
                      <a:pt x="22198" y="32539"/>
                    </a:lnTo>
                    <a:lnTo>
                      <a:pt x="11554" y="6066"/>
                    </a:ln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611" name="Freeform: Shape 610">
            <a:extLst>
              <a:ext uri="{FF2B5EF4-FFF2-40B4-BE49-F238E27FC236}">
                <a16:creationId xmlns:a16="http://schemas.microsoft.com/office/drawing/2014/main" id="{899F85D2-E300-D3B5-F088-7FE32EF021AF}"/>
              </a:ext>
            </a:extLst>
          </p:cNvPr>
          <p:cNvSpPr/>
          <p:nvPr/>
        </p:nvSpPr>
        <p:spPr>
          <a:xfrm>
            <a:off x="2372351" y="1807119"/>
            <a:ext cx="2909863" cy="2532751"/>
          </a:xfrm>
          <a:custGeom>
            <a:avLst/>
            <a:gdLst>
              <a:gd name="connsiteX0" fmla="*/ 0 w 1776653"/>
              <a:gd name="connsiteY0" fmla="*/ 1468179 h 1468179"/>
              <a:gd name="connsiteX1" fmla="*/ 197406 w 1776653"/>
              <a:gd name="connsiteY1" fmla="*/ 655396 h 1468179"/>
              <a:gd name="connsiteX2" fmla="*/ 394811 w 1776653"/>
              <a:gd name="connsiteY2" fmla="*/ 449716 h 1468179"/>
              <a:gd name="connsiteX3" fmla="*/ 592216 w 1776653"/>
              <a:gd name="connsiteY3" fmla="*/ 355456 h 1468179"/>
              <a:gd name="connsiteX4" fmla="*/ 789622 w 1776653"/>
              <a:gd name="connsiteY4" fmla="*/ 242110 h 1468179"/>
              <a:gd name="connsiteX5" fmla="*/ 987031 w 1776653"/>
              <a:gd name="connsiteY5" fmla="*/ 178306 h 1468179"/>
              <a:gd name="connsiteX6" fmla="*/ 1184437 w 1776653"/>
              <a:gd name="connsiteY6" fmla="*/ 112959 h 1468179"/>
              <a:gd name="connsiteX7" fmla="*/ 1381842 w 1776653"/>
              <a:gd name="connsiteY7" fmla="*/ 78358 h 1468179"/>
              <a:gd name="connsiteX8" fmla="*/ 1579248 w 1776653"/>
              <a:gd name="connsiteY8" fmla="*/ 41251 h 1468179"/>
              <a:gd name="connsiteX9" fmla="*/ 1776653 w 1776653"/>
              <a:gd name="connsiteY9" fmla="*/ 0 h 146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6653" h="1468179">
                <a:moveTo>
                  <a:pt x="0" y="1468179"/>
                </a:moveTo>
                <a:lnTo>
                  <a:pt x="197406" y="655396"/>
                </a:lnTo>
                <a:lnTo>
                  <a:pt x="394811" y="449716"/>
                </a:lnTo>
                <a:lnTo>
                  <a:pt x="592216" y="355456"/>
                </a:lnTo>
                <a:lnTo>
                  <a:pt x="789622" y="242110"/>
                </a:lnTo>
                <a:lnTo>
                  <a:pt x="987031" y="178306"/>
                </a:lnTo>
                <a:lnTo>
                  <a:pt x="1184437" y="112959"/>
                </a:lnTo>
                <a:lnTo>
                  <a:pt x="1381842" y="78358"/>
                </a:lnTo>
                <a:lnTo>
                  <a:pt x="1579248" y="41251"/>
                </a:lnTo>
                <a:lnTo>
                  <a:pt x="1776653" y="0"/>
                </a:lnTo>
              </a:path>
            </a:pathLst>
          </a:custGeom>
          <a:noFill/>
          <a:ln w="6633" cap="sq">
            <a:solidFill>
              <a:srgbClr val="1F77B4"/>
            </a:solidFill>
            <a:prstDash val="solid"/>
            <a:round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612" name="Graphic 9">
            <a:extLst>
              <a:ext uri="{FF2B5EF4-FFF2-40B4-BE49-F238E27FC236}">
                <a16:creationId xmlns:a16="http://schemas.microsoft.com/office/drawing/2014/main" id="{A549A801-34C0-B6DA-35F3-3146F3122448}"/>
              </a:ext>
            </a:extLst>
          </p:cNvPr>
          <p:cNvGrpSpPr/>
          <p:nvPr/>
        </p:nvGrpSpPr>
        <p:grpSpPr>
          <a:xfrm>
            <a:off x="2350586" y="1784196"/>
            <a:ext cx="2953392" cy="2578599"/>
            <a:chOff x="3118626" y="1377164"/>
            <a:chExt cx="1803230" cy="1494756"/>
          </a:xfrm>
        </p:grpSpPr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38275B97-FA8C-731E-9123-7ED49411251D}"/>
                </a:ext>
              </a:extLst>
            </p:cNvPr>
            <p:cNvSpPr/>
            <p:nvPr/>
          </p:nvSpPr>
          <p:spPr>
            <a:xfrm>
              <a:off x="3118626" y="2845343"/>
              <a:ext cx="26577" cy="26577"/>
            </a:xfrm>
            <a:custGeom>
              <a:avLst/>
              <a:gdLst>
                <a:gd name="connsiteX0" fmla="*/ 13865 w 26577"/>
                <a:gd name="connsiteY0" fmla="*/ 26951 h 26577"/>
                <a:gd name="connsiteX1" fmla="*/ 23261 w 26577"/>
                <a:gd name="connsiteY1" fmla="*/ 23058 h 26577"/>
                <a:gd name="connsiteX2" fmla="*/ 27153 w 26577"/>
                <a:gd name="connsiteY2" fmla="*/ 13662 h 26577"/>
                <a:gd name="connsiteX3" fmla="*/ 23261 w 26577"/>
                <a:gd name="connsiteY3" fmla="*/ 4266 h 26577"/>
                <a:gd name="connsiteX4" fmla="*/ 13865 w 26577"/>
                <a:gd name="connsiteY4" fmla="*/ 373 h 26577"/>
                <a:gd name="connsiteX5" fmla="*/ 4468 w 26577"/>
                <a:gd name="connsiteY5" fmla="*/ 4266 h 26577"/>
                <a:gd name="connsiteX6" fmla="*/ 576 w 26577"/>
                <a:gd name="connsiteY6" fmla="*/ 13662 h 26577"/>
                <a:gd name="connsiteX7" fmla="*/ 4468 w 26577"/>
                <a:gd name="connsiteY7" fmla="*/ 23058 h 26577"/>
                <a:gd name="connsiteX8" fmla="*/ 13865 w 26577"/>
                <a:gd name="connsiteY8" fmla="*/ 26951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3865" y="26951"/>
                  </a:moveTo>
                  <a:cubicBezTo>
                    <a:pt x="17389" y="26951"/>
                    <a:pt x="20769" y="25550"/>
                    <a:pt x="23261" y="23058"/>
                  </a:cubicBezTo>
                  <a:cubicBezTo>
                    <a:pt x="25753" y="20566"/>
                    <a:pt x="27153" y="17186"/>
                    <a:pt x="27153" y="13662"/>
                  </a:cubicBezTo>
                  <a:cubicBezTo>
                    <a:pt x="27153" y="10138"/>
                    <a:pt x="25753" y="6758"/>
                    <a:pt x="23261" y="4266"/>
                  </a:cubicBezTo>
                  <a:cubicBezTo>
                    <a:pt x="20769" y="1774"/>
                    <a:pt x="17389" y="373"/>
                    <a:pt x="13865" y="373"/>
                  </a:cubicBezTo>
                  <a:cubicBezTo>
                    <a:pt x="10340" y="373"/>
                    <a:pt x="6960" y="1774"/>
                    <a:pt x="4468" y="4266"/>
                  </a:cubicBezTo>
                  <a:cubicBezTo>
                    <a:pt x="1976" y="6758"/>
                    <a:pt x="576" y="10138"/>
                    <a:pt x="576" y="13662"/>
                  </a:cubicBezTo>
                  <a:cubicBezTo>
                    <a:pt x="576" y="17186"/>
                    <a:pt x="1976" y="20566"/>
                    <a:pt x="4468" y="23058"/>
                  </a:cubicBezTo>
                  <a:cubicBezTo>
                    <a:pt x="6960" y="25550"/>
                    <a:pt x="10340" y="26951"/>
                    <a:pt x="13865" y="26951"/>
                  </a:cubicBezTo>
                  <a:close/>
                </a:path>
              </a:pathLst>
            </a:custGeom>
            <a:solidFill>
              <a:srgbClr val="1F77B4"/>
            </a:solidFill>
            <a:ln w="4422" cap="flat">
              <a:solidFill>
                <a:srgbClr val="1F77B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5183AA8C-7EFC-D5C6-EBBC-DC5E8E84DA88}"/>
                </a:ext>
              </a:extLst>
            </p:cNvPr>
            <p:cNvSpPr/>
            <p:nvPr/>
          </p:nvSpPr>
          <p:spPr>
            <a:xfrm>
              <a:off x="3316032" y="2032559"/>
              <a:ext cx="26577" cy="26577"/>
            </a:xfrm>
            <a:custGeom>
              <a:avLst/>
              <a:gdLst>
                <a:gd name="connsiteX0" fmla="*/ 13909 w 26577"/>
                <a:gd name="connsiteY0" fmla="*/ 26767 h 26577"/>
                <a:gd name="connsiteX1" fmla="*/ 23306 w 26577"/>
                <a:gd name="connsiteY1" fmla="*/ 22875 h 26577"/>
                <a:gd name="connsiteX2" fmla="*/ 27198 w 26577"/>
                <a:gd name="connsiteY2" fmla="*/ 13478 h 26577"/>
                <a:gd name="connsiteX3" fmla="*/ 23306 w 26577"/>
                <a:gd name="connsiteY3" fmla="*/ 4082 h 26577"/>
                <a:gd name="connsiteX4" fmla="*/ 13909 w 26577"/>
                <a:gd name="connsiteY4" fmla="*/ 190 h 26577"/>
                <a:gd name="connsiteX5" fmla="*/ 4513 w 26577"/>
                <a:gd name="connsiteY5" fmla="*/ 4082 h 26577"/>
                <a:gd name="connsiteX6" fmla="*/ 621 w 26577"/>
                <a:gd name="connsiteY6" fmla="*/ 13478 h 26577"/>
                <a:gd name="connsiteX7" fmla="*/ 4513 w 26577"/>
                <a:gd name="connsiteY7" fmla="*/ 22875 h 26577"/>
                <a:gd name="connsiteX8" fmla="*/ 13909 w 26577"/>
                <a:gd name="connsiteY8" fmla="*/ 26767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3909" y="26767"/>
                  </a:moveTo>
                  <a:cubicBezTo>
                    <a:pt x="17433" y="26767"/>
                    <a:pt x="20814" y="25367"/>
                    <a:pt x="23306" y="22875"/>
                  </a:cubicBezTo>
                  <a:cubicBezTo>
                    <a:pt x="25797" y="20383"/>
                    <a:pt x="27198" y="17003"/>
                    <a:pt x="27198" y="13478"/>
                  </a:cubicBezTo>
                  <a:cubicBezTo>
                    <a:pt x="27198" y="9954"/>
                    <a:pt x="25797" y="6574"/>
                    <a:pt x="23306" y="4082"/>
                  </a:cubicBezTo>
                  <a:cubicBezTo>
                    <a:pt x="20814" y="1590"/>
                    <a:pt x="17433" y="190"/>
                    <a:pt x="13909" y="190"/>
                  </a:cubicBezTo>
                  <a:cubicBezTo>
                    <a:pt x="10385" y="190"/>
                    <a:pt x="7005" y="1590"/>
                    <a:pt x="4513" y="4082"/>
                  </a:cubicBezTo>
                  <a:cubicBezTo>
                    <a:pt x="2021" y="6574"/>
                    <a:pt x="621" y="9954"/>
                    <a:pt x="621" y="13478"/>
                  </a:cubicBezTo>
                  <a:cubicBezTo>
                    <a:pt x="621" y="17003"/>
                    <a:pt x="2021" y="20383"/>
                    <a:pt x="4513" y="22875"/>
                  </a:cubicBezTo>
                  <a:cubicBezTo>
                    <a:pt x="7005" y="25367"/>
                    <a:pt x="10385" y="26767"/>
                    <a:pt x="13909" y="26767"/>
                  </a:cubicBezTo>
                  <a:close/>
                </a:path>
              </a:pathLst>
            </a:custGeom>
            <a:solidFill>
              <a:srgbClr val="1F77B4"/>
            </a:solidFill>
            <a:ln w="4422" cap="flat">
              <a:solidFill>
                <a:srgbClr val="1F77B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5A08F95A-BA93-3539-5725-9F991DDF8563}"/>
                </a:ext>
              </a:extLst>
            </p:cNvPr>
            <p:cNvSpPr/>
            <p:nvPr/>
          </p:nvSpPr>
          <p:spPr>
            <a:xfrm>
              <a:off x="3513437" y="1826879"/>
              <a:ext cx="26577" cy="26577"/>
            </a:xfrm>
            <a:custGeom>
              <a:avLst/>
              <a:gdLst>
                <a:gd name="connsiteX0" fmla="*/ 13954 w 26577"/>
                <a:gd name="connsiteY0" fmla="*/ 26721 h 26577"/>
                <a:gd name="connsiteX1" fmla="*/ 23350 w 26577"/>
                <a:gd name="connsiteY1" fmla="*/ 22828 h 26577"/>
                <a:gd name="connsiteX2" fmla="*/ 27242 w 26577"/>
                <a:gd name="connsiteY2" fmla="*/ 13432 h 26577"/>
                <a:gd name="connsiteX3" fmla="*/ 23350 w 26577"/>
                <a:gd name="connsiteY3" fmla="*/ 4036 h 26577"/>
                <a:gd name="connsiteX4" fmla="*/ 13954 w 26577"/>
                <a:gd name="connsiteY4" fmla="*/ 144 h 26577"/>
                <a:gd name="connsiteX5" fmla="*/ 4557 w 26577"/>
                <a:gd name="connsiteY5" fmla="*/ 4036 h 26577"/>
                <a:gd name="connsiteX6" fmla="*/ 665 w 26577"/>
                <a:gd name="connsiteY6" fmla="*/ 13432 h 26577"/>
                <a:gd name="connsiteX7" fmla="*/ 4557 w 26577"/>
                <a:gd name="connsiteY7" fmla="*/ 22828 h 26577"/>
                <a:gd name="connsiteX8" fmla="*/ 13954 w 26577"/>
                <a:gd name="connsiteY8" fmla="*/ 26721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3954" y="26721"/>
                  </a:moveTo>
                  <a:cubicBezTo>
                    <a:pt x="17478" y="26721"/>
                    <a:pt x="20858" y="25320"/>
                    <a:pt x="23350" y="22828"/>
                  </a:cubicBezTo>
                  <a:cubicBezTo>
                    <a:pt x="25842" y="20337"/>
                    <a:pt x="27242" y="16956"/>
                    <a:pt x="27242" y="13432"/>
                  </a:cubicBezTo>
                  <a:cubicBezTo>
                    <a:pt x="27242" y="9908"/>
                    <a:pt x="25842" y="6528"/>
                    <a:pt x="23350" y="4036"/>
                  </a:cubicBezTo>
                  <a:cubicBezTo>
                    <a:pt x="20858" y="1544"/>
                    <a:pt x="17478" y="144"/>
                    <a:pt x="13954" y="144"/>
                  </a:cubicBezTo>
                  <a:cubicBezTo>
                    <a:pt x="10430" y="144"/>
                    <a:pt x="7049" y="1544"/>
                    <a:pt x="4557" y="4036"/>
                  </a:cubicBezTo>
                  <a:cubicBezTo>
                    <a:pt x="2065" y="6528"/>
                    <a:pt x="665" y="9908"/>
                    <a:pt x="665" y="13432"/>
                  </a:cubicBezTo>
                  <a:cubicBezTo>
                    <a:pt x="665" y="16956"/>
                    <a:pt x="2065" y="20337"/>
                    <a:pt x="4557" y="22828"/>
                  </a:cubicBezTo>
                  <a:cubicBezTo>
                    <a:pt x="7049" y="25320"/>
                    <a:pt x="10430" y="26721"/>
                    <a:pt x="13954" y="26721"/>
                  </a:cubicBezTo>
                  <a:close/>
                </a:path>
              </a:pathLst>
            </a:custGeom>
            <a:solidFill>
              <a:srgbClr val="1F77B4"/>
            </a:solidFill>
            <a:ln w="4422" cap="flat">
              <a:solidFill>
                <a:srgbClr val="1F77B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98CF5FE-A035-55CF-76EA-454C72871D4E}"/>
                </a:ext>
              </a:extLst>
            </p:cNvPr>
            <p:cNvSpPr/>
            <p:nvPr/>
          </p:nvSpPr>
          <p:spPr>
            <a:xfrm>
              <a:off x="3710843" y="1732619"/>
              <a:ext cx="26577" cy="26577"/>
            </a:xfrm>
            <a:custGeom>
              <a:avLst/>
              <a:gdLst>
                <a:gd name="connsiteX0" fmla="*/ 13998 w 26577"/>
                <a:gd name="connsiteY0" fmla="*/ 26699 h 26577"/>
                <a:gd name="connsiteX1" fmla="*/ 23395 w 26577"/>
                <a:gd name="connsiteY1" fmla="*/ 22807 h 26577"/>
                <a:gd name="connsiteX2" fmla="*/ 27287 w 26577"/>
                <a:gd name="connsiteY2" fmla="*/ 13411 h 26577"/>
                <a:gd name="connsiteX3" fmla="*/ 23395 w 26577"/>
                <a:gd name="connsiteY3" fmla="*/ 4014 h 26577"/>
                <a:gd name="connsiteX4" fmla="*/ 13998 w 26577"/>
                <a:gd name="connsiteY4" fmla="*/ 122 h 26577"/>
                <a:gd name="connsiteX5" fmla="*/ 4602 w 26577"/>
                <a:gd name="connsiteY5" fmla="*/ 4014 h 26577"/>
                <a:gd name="connsiteX6" fmla="*/ 710 w 26577"/>
                <a:gd name="connsiteY6" fmla="*/ 13411 h 26577"/>
                <a:gd name="connsiteX7" fmla="*/ 4602 w 26577"/>
                <a:gd name="connsiteY7" fmla="*/ 22807 h 26577"/>
                <a:gd name="connsiteX8" fmla="*/ 13998 w 26577"/>
                <a:gd name="connsiteY8" fmla="*/ 26699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3998" y="26699"/>
                  </a:moveTo>
                  <a:cubicBezTo>
                    <a:pt x="17522" y="26699"/>
                    <a:pt x="20903" y="25299"/>
                    <a:pt x="23395" y="22807"/>
                  </a:cubicBezTo>
                  <a:cubicBezTo>
                    <a:pt x="25887" y="20315"/>
                    <a:pt x="27287" y="16935"/>
                    <a:pt x="27287" y="13411"/>
                  </a:cubicBezTo>
                  <a:cubicBezTo>
                    <a:pt x="27287" y="9887"/>
                    <a:pt x="25887" y="6506"/>
                    <a:pt x="23395" y="4014"/>
                  </a:cubicBezTo>
                  <a:cubicBezTo>
                    <a:pt x="20903" y="1522"/>
                    <a:pt x="17522" y="122"/>
                    <a:pt x="13998" y="122"/>
                  </a:cubicBezTo>
                  <a:cubicBezTo>
                    <a:pt x="10474" y="122"/>
                    <a:pt x="7094" y="1522"/>
                    <a:pt x="4602" y="4014"/>
                  </a:cubicBezTo>
                  <a:cubicBezTo>
                    <a:pt x="2110" y="6506"/>
                    <a:pt x="710" y="9887"/>
                    <a:pt x="710" y="13411"/>
                  </a:cubicBezTo>
                  <a:cubicBezTo>
                    <a:pt x="710" y="16935"/>
                    <a:pt x="2110" y="20315"/>
                    <a:pt x="4602" y="22807"/>
                  </a:cubicBezTo>
                  <a:cubicBezTo>
                    <a:pt x="7094" y="25299"/>
                    <a:pt x="10474" y="26699"/>
                    <a:pt x="13998" y="26699"/>
                  </a:cubicBezTo>
                  <a:close/>
                </a:path>
              </a:pathLst>
            </a:custGeom>
            <a:solidFill>
              <a:srgbClr val="1F77B4"/>
            </a:solidFill>
            <a:ln w="4422" cap="flat">
              <a:solidFill>
                <a:srgbClr val="1F77B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3F5F9E35-749B-07FA-3159-3C654598C401}"/>
                </a:ext>
              </a:extLst>
            </p:cNvPr>
            <p:cNvSpPr/>
            <p:nvPr/>
          </p:nvSpPr>
          <p:spPr>
            <a:xfrm>
              <a:off x="3908248" y="1619273"/>
              <a:ext cx="26577" cy="26577"/>
            </a:xfrm>
            <a:custGeom>
              <a:avLst/>
              <a:gdLst>
                <a:gd name="connsiteX0" fmla="*/ 14043 w 26577"/>
                <a:gd name="connsiteY0" fmla="*/ 26674 h 26577"/>
                <a:gd name="connsiteX1" fmla="*/ 23439 w 26577"/>
                <a:gd name="connsiteY1" fmla="*/ 22782 h 26577"/>
                <a:gd name="connsiteX2" fmla="*/ 27331 w 26577"/>
                <a:gd name="connsiteY2" fmla="*/ 13385 h 26577"/>
                <a:gd name="connsiteX3" fmla="*/ 23439 w 26577"/>
                <a:gd name="connsiteY3" fmla="*/ 3989 h 26577"/>
                <a:gd name="connsiteX4" fmla="*/ 14043 w 26577"/>
                <a:gd name="connsiteY4" fmla="*/ 97 h 26577"/>
                <a:gd name="connsiteX5" fmla="*/ 4646 w 26577"/>
                <a:gd name="connsiteY5" fmla="*/ 3989 h 26577"/>
                <a:gd name="connsiteX6" fmla="*/ 754 w 26577"/>
                <a:gd name="connsiteY6" fmla="*/ 13385 h 26577"/>
                <a:gd name="connsiteX7" fmla="*/ 4646 w 26577"/>
                <a:gd name="connsiteY7" fmla="*/ 22782 h 26577"/>
                <a:gd name="connsiteX8" fmla="*/ 14043 w 26577"/>
                <a:gd name="connsiteY8" fmla="*/ 26674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4043" y="26674"/>
                  </a:moveTo>
                  <a:cubicBezTo>
                    <a:pt x="17567" y="26674"/>
                    <a:pt x="20947" y="25274"/>
                    <a:pt x="23439" y="22782"/>
                  </a:cubicBezTo>
                  <a:cubicBezTo>
                    <a:pt x="25931" y="20290"/>
                    <a:pt x="27331" y="16909"/>
                    <a:pt x="27331" y="13385"/>
                  </a:cubicBezTo>
                  <a:cubicBezTo>
                    <a:pt x="27331" y="9861"/>
                    <a:pt x="25931" y="6481"/>
                    <a:pt x="23439" y="3989"/>
                  </a:cubicBezTo>
                  <a:cubicBezTo>
                    <a:pt x="20947" y="1497"/>
                    <a:pt x="17567" y="97"/>
                    <a:pt x="14043" y="97"/>
                  </a:cubicBezTo>
                  <a:cubicBezTo>
                    <a:pt x="10519" y="97"/>
                    <a:pt x="7138" y="1497"/>
                    <a:pt x="4646" y="3989"/>
                  </a:cubicBezTo>
                  <a:cubicBezTo>
                    <a:pt x="2154" y="6481"/>
                    <a:pt x="754" y="9861"/>
                    <a:pt x="754" y="13385"/>
                  </a:cubicBezTo>
                  <a:cubicBezTo>
                    <a:pt x="754" y="16909"/>
                    <a:pt x="2154" y="20290"/>
                    <a:pt x="4646" y="22782"/>
                  </a:cubicBezTo>
                  <a:cubicBezTo>
                    <a:pt x="7138" y="25274"/>
                    <a:pt x="10519" y="26674"/>
                    <a:pt x="14043" y="26674"/>
                  </a:cubicBezTo>
                  <a:close/>
                </a:path>
              </a:pathLst>
            </a:custGeom>
            <a:solidFill>
              <a:srgbClr val="1F77B4"/>
            </a:solidFill>
            <a:ln w="4422" cap="flat">
              <a:solidFill>
                <a:srgbClr val="1F77B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34C31279-7908-1B1A-EF5F-E52CB13040C9}"/>
                </a:ext>
              </a:extLst>
            </p:cNvPr>
            <p:cNvSpPr/>
            <p:nvPr/>
          </p:nvSpPr>
          <p:spPr>
            <a:xfrm>
              <a:off x="4105658" y="1555469"/>
              <a:ext cx="26577" cy="26577"/>
            </a:xfrm>
            <a:custGeom>
              <a:avLst/>
              <a:gdLst>
                <a:gd name="connsiteX0" fmla="*/ 14087 w 26577"/>
                <a:gd name="connsiteY0" fmla="*/ 26659 h 26577"/>
                <a:gd name="connsiteX1" fmla="*/ 23484 w 26577"/>
                <a:gd name="connsiteY1" fmla="*/ 22767 h 26577"/>
                <a:gd name="connsiteX2" fmla="*/ 27376 w 26577"/>
                <a:gd name="connsiteY2" fmla="*/ 13371 h 26577"/>
                <a:gd name="connsiteX3" fmla="*/ 23484 w 26577"/>
                <a:gd name="connsiteY3" fmla="*/ 3974 h 26577"/>
                <a:gd name="connsiteX4" fmla="*/ 14087 w 26577"/>
                <a:gd name="connsiteY4" fmla="*/ 82 h 26577"/>
                <a:gd name="connsiteX5" fmla="*/ 4691 w 26577"/>
                <a:gd name="connsiteY5" fmla="*/ 3974 h 26577"/>
                <a:gd name="connsiteX6" fmla="*/ 799 w 26577"/>
                <a:gd name="connsiteY6" fmla="*/ 13371 h 26577"/>
                <a:gd name="connsiteX7" fmla="*/ 4691 w 26577"/>
                <a:gd name="connsiteY7" fmla="*/ 22767 h 26577"/>
                <a:gd name="connsiteX8" fmla="*/ 14087 w 26577"/>
                <a:gd name="connsiteY8" fmla="*/ 26659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4087" y="26659"/>
                  </a:moveTo>
                  <a:cubicBezTo>
                    <a:pt x="17612" y="26659"/>
                    <a:pt x="20992" y="25259"/>
                    <a:pt x="23484" y="22767"/>
                  </a:cubicBezTo>
                  <a:cubicBezTo>
                    <a:pt x="25976" y="20275"/>
                    <a:pt x="27376" y="16895"/>
                    <a:pt x="27376" y="13371"/>
                  </a:cubicBezTo>
                  <a:cubicBezTo>
                    <a:pt x="27376" y="9847"/>
                    <a:pt x="25976" y="6466"/>
                    <a:pt x="23484" y="3974"/>
                  </a:cubicBezTo>
                  <a:cubicBezTo>
                    <a:pt x="20992" y="1482"/>
                    <a:pt x="17612" y="82"/>
                    <a:pt x="14087" y="82"/>
                  </a:cubicBezTo>
                  <a:cubicBezTo>
                    <a:pt x="10563" y="82"/>
                    <a:pt x="7183" y="1482"/>
                    <a:pt x="4691" y="3974"/>
                  </a:cubicBezTo>
                  <a:cubicBezTo>
                    <a:pt x="2199" y="6466"/>
                    <a:pt x="799" y="9847"/>
                    <a:pt x="799" y="13371"/>
                  </a:cubicBezTo>
                  <a:cubicBezTo>
                    <a:pt x="799" y="16895"/>
                    <a:pt x="2199" y="20275"/>
                    <a:pt x="4691" y="22767"/>
                  </a:cubicBezTo>
                  <a:cubicBezTo>
                    <a:pt x="7183" y="25259"/>
                    <a:pt x="10563" y="26659"/>
                    <a:pt x="14087" y="26659"/>
                  </a:cubicBezTo>
                  <a:close/>
                </a:path>
              </a:pathLst>
            </a:custGeom>
            <a:solidFill>
              <a:srgbClr val="1F77B4"/>
            </a:solidFill>
            <a:ln w="4422" cap="flat">
              <a:solidFill>
                <a:srgbClr val="1F77B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749F73FE-7B5E-5A53-B3CD-678551F73D40}"/>
                </a:ext>
              </a:extLst>
            </p:cNvPr>
            <p:cNvSpPr/>
            <p:nvPr/>
          </p:nvSpPr>
          <p:spPr>
            <a:xfrm>
              <a:off x="4303063" y="1490122"/>
              <a:ext cx="26577" cy="26577"/>
            </a:xfrm>
            <a:custGeom>
              <a:avLst/>
              <a:gdLst>
                <a:gd name="connsiteX0" fmla="*/ 14132 w 26577"/>
                <a:gd name="connsiteY0" fmla="*/ 26645 h 26577"/>
                <a:gd name="connsiteX1" fmla="*/ 23528 w 26577"/>
                <a:gd name="connsiteY1" fmla="*/ 22752 h 26577"/>
                <a:gd name="connsiteX2" fmla="*/ 27420 w 26577"/>
                <a:gd name="connsiteY2" fmla="*/ 13356 h 26577"/>
                <a:gd name="connsiteX3" fmla="*/ 23528 w 26577"/>
                <a:gd name="connsiteY3" fmla="*/ 3960 h 26577"/>
                <a:gd name="connsiteX4" fmla="*/ 14132 w 26577"/>
                <a:gd name="connsiteY4" fmla="*/ 68 h 26577"/>
                <a:gd name="connsiteX5" fmla="*/ 4736 w 26577"/>
                <a:gd name="connsiteY5" fmla="*/ 3960 h 26577"/>
                <a:gd name="connsiteX6" fmla="*/ 843 w 26577"/>
                <a:gd name="connsiteY6" fmla="*/ 13356 h 26577"/>
                <a:gd name="connsiteX7" fmla="*/ 4736 w 26577"/>
                <a:gd name="connsiteY7" fmla="*/ 22752 h 26577"/>
                <a:gd name="connsiteX8" fmla="*/ 14132 w 26577"/>
                <a:gd name="connsiteY8" fmla="*/ 26645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4132" y="26645"/>
                  </a:moveTo>
                  <a:cubicBezTo>
                    <a:pt x="17656" y="26645"/>
                    <a:pt x="21036" y="25244"/>
                    <a:pt x="23528" y="22752"/>
                  </a:cubicBezTo>
                  <a:cubicBezTo>
                    <a:pt x="26020" y="20260"/>
                    <a:pt x="27420" y="16880"/>
                    <a:pt x="27420" y="13356"/>
                  </a:cubicBezTo>
                  <a:cubicBezTo>
                    <a:pt x="27420" y="9832"/>
                    <a:pt x="26020" y="6452"/>
                    <a:pt x="23528" y="3960"/>
                  </a:cubicBezTo>
                  <a:cubicBezTo>
                    <a:pt x="21036" y="1468"/>
                    <a:pt x="17656" y="68"/>
                    <a:pt x="14132" y="68"/>
                  </a:cubicBezTo>
                  <a:cubicBezTo>
                    <a:pt x="10608" y="68"/>
                    <a:pt x="7228" y="1468"/>
                    <a:pt x="4736" y="3960"/>
                  </a:cubicBezTo>
                  <a:cubicBezTo>
                    <a:pt x="2244" y="6452"/>
                    <a:pt x="843" y="9832"/>
                    <a:pt x="843" y="13356"/>
                  </a:cubicBezTo>
                  <a:cubicBezTo>
                    <a:pt x="843" y="16880"/>
                    <a:pt x="2244" y="20260"/>
                    <a:pt x="4736" y="22752"/>
                  </a:cubicBezTo>
                  <a:cubicBezTo>
                    <a:pt x="7228" y="25244"/>
                    <a:pt x="10608" y="26645"/>
                    <a:pt x="14132" y="26645"/>
                  </a:cubicBezTo>
                  <a:close/>
                </a:path>
              </a:pathLst>
            </a:custGeom>
            <a:solidFill>
              <a:srgbClr val="1F77B4"/>
            </a:solidFill>
            <a:ln w="4422" cap="flat">
              <a:solidFill>
                <a:srgbClr val="1F77B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E96FF36-4DC3-5A39-B21B-F8B65B8F017F}"/>
                </a:ext>
              </a:extLst>
            </p:cNvPr>
            <p:cNvSpPr/>
            <p:nvPr/>
          </p:nvSpPr>
          <p:spPr>
            <a:xfrm>
              <a:off x="4500469" y="1455522"/>
              <a:ext cx="26577" cy="26577"/>
            </a:xfrm>
            <a:custGeom>
              <a:avLst/>
              <a:gdLst>
                <a:gd name="connsiteX0" fmla="*/ 14177 w 26577"/>
                <a:gd name="connsiteY0" fmla="*/ 26637 h 26577"/>
                <a:gd name="connsiteX1" fmla="*/ 23573 w 26577"/>
                <a:gd name="connsiteY1" fmla="*/ 22745 h 26577"/>
                <a:gd name="connsiteX2" fmla="*/ 27465 w 26577"/>
                <a:gd name="connsiteY2" fmla="*/ 13348 h 26577"/>
                <a:gd name="connsiteX3" fmla="*/ 23573 w 26577"/>
                <a:gd name="connsiteY3" fmla="*/ 3952 h 26577"/>
                <a:gd name="connsiteX4" fmla="*/ 14177 w 26577"/>
                <a:gd name="connsiteY4" fmla="*/ 60 h 26577"/>
                <a:gd name="connsiteX5" fmla="*/ 4780 w 26577"/>
                <a:gd name="connsiteY5" fmla="*/ 3952 h 26577"/>
                <a:gd name="connsiteX6" fmla="*/ 888 w 26577"/>
                <a:gd name="connsiteY6" fmla="*/ 13348 h 26577"/>
                <a:gd name="connsiteX7" fmla="*/ 4780 w 26577"/>
                <a:gd name="connsiteY7" fmla="*/ 22745 h 26577"/>
                <a:gd name="connsiteX8" fmla="*/ 14177 w 26577"/>
                <a:gd name="connsiteY8" fmla="*/ 26637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4177" y="26637"/>
                  </a:moveTo>
                  <a:cubicBezTo>
                    <a:pt x="17701" y="26637"/>
                    <a:pt x="21081" y="25237"/>
                    <a:pt x="23573" y="22745"/>
                  </a:cubicBezTo>
                  <a:cubicBezTo>
                    <a:pt x="26065" y="20253"/>
                    <a:pt x="27465" y="16872"/>
                    <a:pt x="27465" y="13348"/>
                  </a:cubicBezTo>
                  <a:cubicBezTo>
                    <a:pt x="27465" y="9824"/>
                    <a:pt x="26065" y="6444"/>
                    <a:pt x="23573" y="3952"/>
                  </a:cubicBezTo>
                  <a:cubicBezTo>
                    <a:pt x="21081" y="1460"/>
                    <a:pt x="17701" y="60"/>
                    <a:pt x="14177" y="60"/>
                  </a:cubicBezTo>
                  <a:cubicBezTo>
                    <a:pt x="10652" y="60"/>
                    <a:pt x="7272" y="1460"/>
                    <a:pt x="4780" y="3952"/>
                  </a:cubicBezTo>
                  <a:cubicBezTo>
                    <a:pt x="2288" y="6444"/>
                    <a:pt x="888" y="9824"/>
                    <a:pt x="888" y="13348"/>
                  </a:cubicBezTo>
                  <a:cubicBezTo>
                    <a:pt x="888" y="16872"/>
                    <a:pt x="2288" y="20253"/>
                    <a:pt x="4780" y="22745"/>
                  </a:cubicBezTo>
                  <a:cubicBezTo>
                    <a:pt x="7272" y="25237"/>
                    <a:pt x="10652" y="26637"/>
                    <a:pt x="14177" y="26637"/>
                  </a:cubicBezTo>
                  <a:close/>
                </a:path>
              </a:pathLst>
            </a:custGeom>
            <a:solidFill>
              <a:srgbClr val="1F77B4"/>
            </a:solidFill>
            <a:ln w="4422" cap="flat">
              <a:solidFill>
                <a:srgbClr val="1F77B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AFDB9785-65E9-B92C-9890-74AD8D39B622}"/>
                </a:ext>
              </a:extLst>
            </p:cNvPr>
            <p:cNvSpPr/>
            <p:nvPr/>
          </p:nvSpPr>
          <p:spPr>
            <a:xfrm>
              <a:off x="4697874" y="1418414"/>
              <a:ext cx="26577" cy="26577"/>
            </a:xfrm>
            <a:custGeom>
              <a:avLst/>
              <a:gdLst>
                <a:gd name="connsiteX0" fmla="*/ 14221 w 26577"/>
                <a:gd name="connsiteY0" fmla="*/ 26628 h 26577"/>
                <a:gd name="connsiteX1" fmla="*/ 23618 w 26577"/>
                <a:gd name="connsiteY1" fmla="*/ 22736 h 26577"/>
                <a:gd name="connsiteX2" fmla="*/ 27510 w 26577"/>
                <a:gd name="connsiteY2" fmla="*/ 13340 h 26577"/>
                <a:gd name="connsiteX3" fmla="*/ 23618 w 26577"/>
                <a:gd name="connsiteY3" fmla="*/ 3943 h 26577"/>
                <a:gd name="connsiteX4" fmla="*/ 14221 w 26577"/>
                <a:gd name="connsiteY4" fmla="*/ 51 h 26577"/>
                <a:gd name="connsiteX5" fmla="*/ 4825 w 26577"/>
                <a:gd name="connsiteY5" fmla="*/ 3943 h 26577"/>
                <a:gd name="connsiteX6" fmla="*/ 933 w 26577"/>
                <a:gd name="connsiteY6" fmla="*/ 13340 h 26577"/>
                <a:gd name="connsiteX7" fmla="*/ 4825 w 26577"/>
                <a:gd name="connsiteY7" fmla="*/ 22736 h 26577"/>
                <a:gd name="connsiteX8" fmla="*/ 14221 w 26577"/>
                <a:gd name="connsiteY8" fmla="*/ 26628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4221" y="26628"/>
                  </a:moveTo>
                  <a:cubicBezTo>
                    <a:pt x="17745" y="26628"/>
                    <a:pt x="21126" y="25228"/>
                    <a:pt x="23618" y="22736"/>
                  </a:cubicBezTo>
                  <a:cubicBezTo>
                    <a:pt x="26109" y="20244"/>
                    <a:pt x="27510" y="16864"/>
                    <a:pt x="27510" y="13340"/>
                  </a:cubicBezTo>
                  <a:cubicBezTo>
                    <a:pt x="27510" y="9816"/>
                    <a:pt x="26109" y="6435"/>
                    <a:pt x="23618" y="3943"/>
                  </a:cubicBezTo>
                  <a:cubicBezTo>
                    <a:pt x="21126" y="1451"/>
                    <a:pt x="17745" y="51"/>
                    <a:pt x="14221" y="51"/>
                  </a:cubicBezTo>
                  <a:cubicBezTo>
                    <a:pt x="10697" y="51"/>
                    <a:pt x="7317" y="1451"/>
                    <a:pt x="4825" y="3943"/>
                  </a:cubicBezTo>
                  <a:cubicBezTo>
                    <a:pt x="2333" y="6435"/>
                    <a:pt x="933" y="9816"/>
                    <a:pt x="933" y="13340"/>
                  </a:cubicBezTo>
                  <a:cubicBezTo>
                    <a:pt x="933" y="16864"/>
                    <a:pt x="2333" y="20244"/>
                    <a:pt x="4825" y="22736"/>
                  </a:cubicBezTo>
                  <a:cubicBezTo>
                    <a:pt x="7317" y="25228"/>
                    <a:pt x="10697" y="26628"/>
                    <a:pt x="14221" y="26628"/>
                  </a:cubicBezTo>
                  <a:close/>
                </a:path>
              </a:pathLst>
            </a:custGeom>
            <a:solidFill>
              <a:srgbClr val="1F77B4"/>
            </a:solidFill>
            <a:ln w="4422" cap="flat">
              <a:solidFill>
                <a:srgbClr val="1F77B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7F97FCC-8F85-81B8-767B-46ED6C61C9A6}"/>
                </a:ext>
              </a:extLst>
            </p:cNvPr>
            <p:cNvSpPr/>
            <p:nvPr/>
          </p:nvSpPr>
          <p:spPr>
            <a:xfrm>
              <a:off x="4895280" y="1377164"/>
              <a:ext cx="26577" cy="26577"/>
            </a:xfrm>
            <a:custGeom>
              <a:avLst/>
              <a:gdLst>
                <a:gd name="connsiteX0" fmla="*/ 14266 w 26577"/>
                <a:gd name="connsiteY0" fmla="*/ 26619 h 26577"/>
                <a:gd name="connsiteX1" fmla="*/ 23662 w 26577"/>
                <a:gd name="connsiteY1" fmla="*/ 22727 h 26577"/>
                <a:gd name="connsiteX2" fmla="*/ 27554 w 26577"/>
                <a:gd name="connsiteY2" fmla="*/ 13331 h 26577"/>
                <a:gd name="connsiteX3" fmla="*/ 23662 w 26577"/>
                <a:gd name="connsiteY3" fmla="*/ 3934 h 26577"/>
                <a:gd name="connsiteX4" fmla="*/ 14266 w 26577"/>
                <a:gd name="connsiteY4" fmla="*/ 42 h 26577"/>
                <a:gd name="connsiteX5" fmla="*/ 4869 w 26577"/>
                <a:gd name="connsiteY5" fmla="*/ 3934 h 26577"/>
                <a:gd name="connsiteX6" fmla="*/ 977 w 26577"/>
                <a:gd name="connsiteY6" fmla="*/ 13331 h 26577"/>
                <a:gd name="connsiteX7" fmla="*/ 4869 w 26577"/>
                <a:gd name="connsiteY7" fmla="*/ 22727 h 26577"/>
                <a:gd name="connsiteX8" fmla="*/ 14266 w 26577"/>
                <a:gd name="connsiteY8" fmla="*/ 26619 h 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7" h="26577">
                  <a:moveTo>
                    <a:pt x="14266" y="26619"/>
                  </a:moveTo>
                  <a:cubicBezTo>
                    <a:pt x="17790" y="26619"/>
                    <a:pt x="21170" y="25219"/>
                    <a:pt x="23662" y="22727"/>
                  </a:cubicBezTo>
                  <a:cubicBezTo>
                    <a:pt x="26154" y="20235"/>
                    <a:pt x="27554" y="16855"/>
                    <a:pt x="27554" y="13331"/>
                  </a:cubicBezTo>
                  <a:cubicBezTo>
                    <a:pt x="27554" y="9806"/>
                    <a:pt x="26154" y="6426"/>
                    <a:pt x="23662" y="3934"/>
                  </a:cubicBezTo>
                  <a:cubicBezTo>
                    <a:pt x="21170" y="1442"/>
                    <a:pt x="17790" y="42"/>
                    <a:pt x="14266" y="42"/>
                  </a:cubicBezTo>
                  <a:cubicBezTo>
                    <a:pt x="10742" y="42"/>
                    <a:pt x="7361" y="1442"/>
                    <a:pt x="4869" y="3934"/>
                  </a:cubicBezTo>
                  <a:cubicBezTo>
                    <a:pt x="2377" y="6426"/>
                    <a:pt x="977" y="9806"/>
                    <a:pt x="977" y="13331"/>
                  </a:cubicBezTo>
                  <a:cubicBezTo>
                    <a:pt x="977" y="16855"/>
                    <a:pt x="2377" y="20235"/>
                    <a:pt x="4869" y="22727"/>
                  </a:cubicBezTo>
                  <a:cubicBezTo>
                    <a:pt x="7361" y="25219"/>
                    <a:pt x="10742" y="26619"/>
                    <a:pt x="14266" y="26619"/>
                  </a:cubicBezTo>
                  <a:close/>
                </a:path>
              </a:pathLst>
            </a:custGeom>
            <a:solidFill>
              <a:srgbClr val="1F77B4"/>
            </a:solidFill>
            <a:ln w="4422" cap="flat">
              <a:solidFill>
                <a:srgbClr val="1F77B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623" name="Graphic 9">
            <a:extLst>
              <a:ext uri="{FF2B5EF4-FFF2-40B4-BE49-F238E27FC236}">
                <a16:creationId xmlns:a16="http://schemas.microsoft.com/office/drawing/2014/main" id="{7FCC87B3-AB7F-5273-CB6B-20FAAA79EDC6}"/>
              </a:ext>
            </a:extLst>
          </p:cNvPr>
          <p:cNvGrpSpPr/>
          <p:nvPr/>
        </p:nvGrpSpPr>
        <p:grpSpPr>
          <a:xfrm>
            <a:off x="2350586" y="1794502"/>
            <a:ext cx="2953392" cy="1354037"/>
            <a:chOff x="3118626" y="1383138"/>
            <a:chExt cx="1803230" cy="784905"/>
          </a:xfrm>
        </p:grpSpPr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41ADF97C-C841-4C11-1F9B-4C3A1636B29E}"/>
                </a:ext>
              </a:extLst>
            </p:cNvPr>
            <p:cNvSpPr/>
            <p:nvPr/>
          </p:nvSpPr>
          <p:spPr>
            <a:xfrm>
              <a:off x="3131915" y="1396427"/>
              <a:ext cx="1776653" cy="758328"/>
            </a:xfrm>
            <a:custGeom>
              <a:avLst/>
              <a:gdLst>
                <a:gd name="connsiteX0" fmla="*/ 0 w 1776653"/>
                <a:gd name="connsiteY0" fmla="*/ 758329 h 758328"/>
                <a:gd name="connsiteX1" fmla="*/ 197406 w 1776653"/>
                <a:gd name="connsiteY1" fmla="*/ 407889 h 758328"/>
                <a:gd name="connsiteX2" fmla="*/ 394811 w 1776653"/>
                <a:gd name="connsiteY2" fmla="*/ 274879 h 758328"/>
                <a:gd name="connsiteX3" fmla="*/ 592216 w 1776653"/>
                <a:gd name="connsiteY3" fmla="*/ 148428 h 758328"/>
                <a:gd name="connsiteX4" fmla="*/ 789622 w 1776653"/>
                <a:gd name="connsiteY4" fmla="*/ 121442 h 758328"/>
                <a:gd name="connsiteX5" fmla="*/ 987031 w 1776653"/>
                <a:gd name="connsiteY5" fmla="*/ 25445 h 758328"/>
                <a:gd name="connsiteX6" fmla="*/ 1184437 w 1776653"/>
                <a:gd name="connsiteY6" fmla="*/ 63226 h 758328"/>
                <a:gd name="connsiteX7" fmla="*/ 1381842 w 1776653"/>
                <a:gd name="connsiteY7" fmla="*/ 0 h 758328"/>
                <a:gd name="connsiteX8" fmla="*/ 1579248 w 1776653"/>
                <a:gd name="connsiteY8" fmla="*/ 97539 h 758328"/>
                <a:gd name="connsiteX9" fmla="*/ 1776653 w 1776653"/>
                <a:gd name="connsiteY9" fmla="*/ 61684 h 758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76653" h="758328">
                  <a:moveTo>
                    <a:pt x="0" y="758329"/>
                  </a:moveTo>
                  <a:lnTo>
                    <a:pt x="197406" y="407889"/>
                  </a:lnTo>
                  <a:lnTo>
                    <a:pt x="394811" y="274879"/>
                  </a:lnTo>
                  <a:lnTo>
                    <a:pt x="592216" y="148428"/>
                  </a:lnTo>
                  <a:lnTo>
                    <a:pt x="789622" y="121442"/>
                  </a:lnTo>
                  <a:lnTo>
                    <a:pt x="987031" y="25445"/>
                  </a:lnTo>
                  <a:lnTo>
                    <a:pt x="1184437" y="63226"/>
                  </a:lnTo>
                  <a:lnTo>
                    <a:pt x="1381842" y="0"/>
                  </a:lnTo>
                  <a:lnTo>
                    <a:pt x="1579248" y="97539"/>
                  </a:lnTo>
                  <a:lnTo>
                    <a:pt x="1776653" y="61684"/>
                  </a:lnTo>
                </a:path>
              </a:pathLst>
            </a:custGeom>
            <a:noFill/>
            <a:ln w="6633" cap="sq">
              <a:solidFill>
                <a:srgbClr val="FF7F0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 dirty="0"/>
            </a:p>
          </p:txBody>
        </p:sp>
        <p:grpSp>
          <p:nvGrpSpPr>
            <p:cNvPr id="625" name="Graphic 9">
              <a:extLst>
                <a:ext uri="{FF2B5EF4-FFF2-40B4-BE49-F238E27FC236}">
                  <a16:creationId xmlns:a16="http://schemas.microsoft.com/office/drawing/2014/main" id="{2244313C-590D-C686-7CCA-54C05A68F6EE}"/>
                </a:ext>
              </a:extLst>
            </p:cNvPr>
            <p:cNvGrpSpPr/>
            <p:nvPr/>
          </p:nvGrpSpPr>
          <p:grpSpPr>
            <a:xfrm>
              <a:off x="3118626" y="1383138"/>
              <a:ext cx="1803230" cy="784905"/>
              <a:chOff x="3118626" y="1383138"/>
              <a:chExt cx="1803230" cy="784905"/>
            </a:xfrm>
          </p:grpSpPr>
          <p:sp>
            <p:nvSpPr>
              <p:cNvPr id="626" name="Freeform: Shape 625">
                <a:extLst>
                  <a:ext uri="{FF2B5EF4-FFF2-40B4-BE49-F238E27FC236}">
                    <a16:creationId xmlns:a16="http://schemas.microsoft.com/office/drawing/2014/main" id="{CA491D2D-7674-BAA1-C22D-8818A1A35A81}"/>
                  </a:ext>
                </a:extLst>
              </p:cNvPr>
              <p:cNvSpPr/>
              <p:nvPr/>
            </p:nvSpPr>
            <p:spPr>
              <a:xfrm>
                <a:off x="3118626" y="2141467"/>
                <a:ext cx="26577" cy="26577"/>
              </a:xfrm>
              <a:custGeom>
                <a:avLst/>
                <a:gdLst>
                  <a:gd name="connsiteX0" fmla="*/ 13865 w 26577"/>
                  <a:gd name="connsiteY0" fmla="*/ 26792 h 26577"/>
                  <a:gd name="connsiteX1" fmla="*/ 23261 w 26577"/>
                  <a:gd name="connsiteY1" fmla="*/ 22899 h 26577"/>
                  <a:gd name="connsiteX2" fmla="*/ 27153 w 26577"/>
                  <a:gd name="connsiteY2" fmla="*/ 13503 h 26577"/>
                  <a:gd name="connsiteX3" fmla="*/ 23261 w 26577"/>
                  <a:gd name="connsiteY3" fmla="*/ 4107 h 26577"/>
                  <a:gd name="connsiteX4" fmla="*/ 13865 w 26577"/>
                  <a:gd name="connsiteY4" fmla="*/ 215 h 26577"/>
                  <a:gd name="connsiteX5" fmla="*/ 4468 w 26577"/>
                  <a:gd name="connsiteY5" fmla="*/ 4107 h 26577"/>
                  <a:gd name="connsiteX6" fmla="*/ 576 w 26577"/>
                  <a:gd name="connsiteY6" fmla="*/ 13503 h 26577"/>
                  <a:gd name="connsiteX7" fmla="*/ 4468 w 26577"/>
                  <a:gd name="connsiteY7" fmla="*/ 22899 h 26577"/>
                  <a:gd name="connsiteX8" fmla="*/ 13865 w 26577"/>
                  <a:gd name="connsiteY8" fmla="*/ 26792 h 2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577" h="26577">
                    <a:moveTo>
                      <a:pt x="13865" y="26792"/>
                    </a:moveTo>
                    <a:cubicBezTo>
                      <a:pt x="17389" y="26792"/>
                      <a:pt x="20769" y="25391"/>
                      <a:pt x="23261" y="22899"/>
                    </a:cubicBezTo>
                    <a:cubicBezTo>
                      <a:pt x="25753" y="20408"/>
                      <a:pt x="27153" y="17027"/>
                      <a:pt x="27153" y="13503"/>
                    </a:cubicBezTo>
                    <a:cubicBezTo>
                      <a:pt x="27153" y="9979"/>
                      <a:pt x="25753" y="6599"/>
                      <a:pt x="23261" y="4107"/>
                    </a:cubicBezTo>
                    <a:cubicBezTo>
                      <a:pt x="20769" y="1615"/>
                      <a:pt x="17389" y="215"/>
                      <a:pt x="13865" y="215"/>
                    </a:cubicBezTo>
                    <a:cubicBezTo>
                      <a:pt x="10340" y="215"/>
                      <a:pt x="6960" y="1615"/>
                      <a:pt x="4468" y="4107"/>
                    </a:cubicBezTo>
                    <a:cubicBezTo>
                      <a:pt x="1976" y="6599"/>
                      <a:pt x="576" y="9979"/>
                      <a:pt x="576" y="13503"/>
                    </a:cubicBezTo>
                    <a:cubicBezTo>
                      <a:pt x="576" y="17027"/>
                      <a:pt x="1976" y="20408"/>
                      <a:pt x="4468" y="22899"/>
                    </a:cubicBezTo>
                    <a:cubicBezTo>
                      <a:pt x="6960" y="25391"/>
                      <a:pt x="10340" y="26792"/>
                      <a:pt x="13865" y="26792"/>
                    </a:cubicBezTo>
                    <a:close/>
                  </a:path>
                </a:pathLst>
              </a:custGeom>
              <a:solidFill>
                <a:srgbClr val="FF7F0E"/>
              </a:solidFill>
              <a:ln w="4422" cap="flat">
                <a:solidFill>
                  <a:srgbClr val="FF7F0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7" name="Freeform: Shape 626">
                <a:extLst>
                  <a:ext uri="{FF2B5EF4-FFF2-40B4-BE49-F238E27FC236}">
                    <a16:creationId xmlns:a16="http://schemas.microsoft.com/office/drawing/2014/main" id="{F01401D9-A23E-E1D5-8FA4-7A454F0D0D24}"/>
                  </a:ext>
                </a:extLst>
              </p:cNvPr>
              <p:cNvSpPr/>
              <p:nvPr/>
            </p:nvSpPr>
            <p:spPr>
              <a:xfrm>
                <a:off x="3316032" y="1791027"/>
                <a:ext cx="26577" cy="26577"/>
              </a:xfrm>
              <a:custGeom>
                <a:avLst/>
                <a:gdLst>
                  <a:gd name="connsiteX0" fmla="*/ 13909 w 26577"/>
                  <a:gd name="connsiteY0" fmla="*/ 26712 h 26577"/>
                  <a:gd name="connsiteX1" fmla="*/ 23306 w 26577"/>
                  <a:gd name="connsiteY1" fmla="*/ 22820 h 26577"/>
                  <a:gd name="connsiteX2" fmla="*/ 27198 w 26577"/>
                  <a:gd name="connsiteY2" fmla="*/ 13424 h 26577"/>
                  <a:gd name="connsiteX3" fmla="*/ 23306 w 26577"/>
                  <a:gd name="connsiteY3" fmla="*/ 4028 h 26577"/>
                  <a:gd name="connsiteX4" fmla="*/ 13909 w 26577"/>
                  <a:gd name="connsiteY4" fmla="*/ 135 h 26577"/>
                  <a:gd name="connsiteX5" fmla="*/ 4513 w 26577"/>
                  <a:gd name="connsiteY5" fmla="*/ 4028 h 26577"/>
                  <a:gd name="connsiteX6" fmla="*/ 621 w 26577"/>
                  <a:gd name="connsiteY6" fmla="*/ 13424 h 26577"/>
                  <a:gd name="connsiteX7" fmla="*/ 4513 w 26577"/>
                  <a:gd name="connsiteY7" fmla="*/ 22820 h 26577"/>
                  <a:gd name="connsiteX8" fmla="*/ 13909 w 26577"/>
                  <a:gd name="connsiteY8" fmla="*/ 26712 h 2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577" h="26577">
                    <a:moveTo>
                      <a:pt x="13909" y="26712"/>
                    </a:moveTo>
                    <a:cubicBezTo>
                      <a:pt x="17433" y="26712"/>
                      <a:pt x="20814" y="25312"/>
                      <a:pt x="23306" y="22820"/>
                    </a:cubicBezTo>
                    <a:cubicBezTo>
                      <a:pt x="25797" y="20328"/>
                      <a:pt x="27198" y="16948"/>
                      <a:pt x="27198" y="13424"/>
                    </a:cubicBezTo>
                    <a:cubicBezTo>
                      <a:pt x="27198" y="9900"/>
                      <a:pt x="25797" y="6520"/>
                      <a:pt x="23306" y="4028"/>
                    </a:cubicBezTo>
                    <a:cubicBezTo>
                      <a:pt x="20814" y="1536"/>
                      <a:pt x="17433" y="135"/>
                      <a:pt x="13909" y="135"/>
                    </a:cubicBezTo>
                    <a:cubicBezTo>
                      <a:pt x="10385" y="135"/>
                      <a:pt x="7005" y="1536"/>
                      <a:pt x="4513" y="4028"/>
                    </a:cubicBezTo>
                    <a:cubicBezTo>
                      <a:pt x="2021" y="6520"/>
                      <a:pt x="621" y="9900"/>
                      <a:pt x="621" y="13424"/>
                    </a:cubicBezTo>
                    <a:cubicBezTo>
                      <a:pt x="621" y="16948"/>
                      <a:pt x="2021" y="20328"/>
                      <a:pt x="4513" y="22820"/>
                    </a:cubicBezTo>
                    <a:cubicBezTo>
                      <a:pt x="7005" y="25312"/>
                      <a:pt x="10385" y="26712"/>
                      <a:pt x="13909" y="26712"/>
                    </a:cubicBezTo>
                    <a:close/>
                  </a:path>
                </a:pathLst>
              </a:custGeom>
              <a:solidFill>
                <a:srgbClr val="FF7F0E"/>
              </a:solidFill>
              <a:ln w="4422" cap="flat">
                <a:solidFill>
                  <a:srgbClr val="FF7F0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8" name="Freeform: Shape 627">
                <a:extLst>
                  <a:ext uri="{FF2B5EF4-FFF2-40B4-BE49-F238E27FC236}">
                    <a16:creationId xmlns:a16="http://schemas.microsoft.com/office/drawing/2014/main" id="{1E70C967-988F-7CED-67BD-D1C0C44F2D6D}"/>
                  </a:ext>
                </a:extLst>
              </p:cNvPr>
              <p:cNvSpPr/>
              <p:nvPr/>
            </p:nvSpPr>
            <p:spPr>
              <a:xfrm>
                <a:off x="3513437" y="1658018"/>
                <a:ext cx="26577" cy="26577"/>
              </a:xfrm>
              <a:custGeom>
                <a:avLst/>
                <a:gdLst>
                  <a:gd name="connsiteX0" fmla="*/ 13954 w 26577"/>
                  <a:gd name="connsiteY0" fmla="*/ 26682 h 26577"/>
                  <a:gd name="connsiteX1" fmla="*/ 23350 w 26577"/>
                  <a:gd name="connsiteY1" fmla="*/ 22790 h 26577"/>
                  <a:gd name="connsiteX2" fmla="*/ 27242 w 26577"/>
                  <a:gd name="connsiteY2" fmla="*/ 13394 h 26577"/>
                  <a:gd name="connsiteX3" fmla="*/ 23350 w 26577"/>
                  <a:gd name="connsiteY3" fmla="*/ 3998 h 26577"/>
                  <a:gd name="connsiteX4" fmla="*/ 13954 w 26577"/>
                  <a:gd name="connsiteY4" fmla="*/ 105 h 26577"/>
                  <a:gd name="connsiteX5" fmla="*/ 4557 w 26577"/>
                  <a:gd name="connsiteY5" fmla="*/ 3998 h 26577"/>
                  <a:gd name="connsiteX6" fmla="*/ 665 w 26577"/>
                  <a:gd name="connsiteY6" fmla="*/ 13394 h 26577"/>
                  <a:gd name="connsiteX7" fmla="*/ 4557 w 26577"/>
                  <a:gd name="connsiteY7" fmla="*/ 22790 h 26577"/>
                  <a:gd name="connsiteX8" fmla="*/ 13954 w 26577"/>
                  <a:gd name="connsiteY8" fmla="*/ 26682 h 2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577" h="26577">
                    <a:moveTo>
                      <a:pt x="13954" y="26682"/>
                    </a:moveTo>
                    <a:cubicBezTo>
                      <a:pt x="17478" y="26682"/>
                      <a:pt x="20858" y="25282"/>
                      <a:pt x="23350" y="22790"/>
                    </a:cubicBezTo>
                    <a:cubicBezTo>
                      <a:pt x="25842" y="20298"/>
                      <a:pt x="27242" y="16918"/>
                      <a:pt x="27242" y="13394"/>
                    </a:cubicBezTo>
                    <a:cubicBezTo>
                      <a:pt x="27242" y="9870"/>
                      <a:pt x="25842" y="6489"/>
                      <a:pt x="23350" y="3998"/>
                    </a:cubicBezTo>
                    <a:cubicBezTo>
                      <a:pt x="20858" y="1506"/>
                      <a:pt x="17478" y="105"/>
                      <a:pt x="13954" y="105"/>
                    </a:cubicBezTo>
                    <a:cubicBezTo>
                      <a:pt x="10430" y="105"/>
                      <a:pt x="7049" y="1506"/>
                      <a:pt x="4557" y="3998"/>
                    </a:cubicBezTo>
                    <a:cubicBezTo>
                      <a:pt x="2065" y="6489"/>
                      <a:pt x="665" y="9870"/>
                      <a:pt x="665" y="13394"/>
                    </a:cubicBezTo>
                    <a:cubicBezTo>
                      <a:pt x="665" y="16918"/>
                      <a:pt x="2065" y="20298"/>
                      <a:pt x="4557" y="22790"/>
                    </a:cubicBezTo>
                    <a:cubicBezTo>
                      <a:pt x="7049" y="25282"/>
                      <a:pt x="10430" y="26682"/>
                      <a:pt x="13954" y="26682"/>
                    </a:cubicBezTo>
                    <a:close/>
                  </a:path>
                </a:pathLst>
              </a:custGeom>
              <a:solidFill>
                <a:srgbClr val="FF7F0E"/>
              </a:solidFill>
              <a:ln w="4422" cap="flat">
                <a:solidFill>
                  <a:srgbClr val="FF7F0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9" name="Freeform: Shape 628">
                <a:extLst>
                  <a:ext uri="{FF2B5EF4-FFF2-40B4-BE49-F238E27FC236}">
                    <a16:creationId xmlns:a16="http://schemas.microsoft.com/office/drawing/2014/main" id="{3022FB55-CDBE-D826-9E9A-B96B3639400C}"/>
                  </a:ext>
                </a:extLst>
              </p:cNvPr>
              <p:cNvSpPr/>
              <p:nvPr/>
            </p:nvSpPr>
            <p:spPr>
              <a:xfrm>
                <a:off x="3710843" y="1531567"/>
                <a:ext cx="26577" cy="26577"/>
              </a:xfrm>
              <a:custGeom>
                <a:avLst/>
                <a:gdLst>
                  <a:gd name="connsiteX0" fmla="*/ 13998 w 26577"/>
                  <a:gd name="connsiteY0" fmla="*/ 26654 h 26577"/>
                  <a:gd name="connsiteX1" fmla="*/ 23395 w 26577"/>
                  <a:gd name="connsiteY1" fmla="*/ 22762 h 26577"/>
                  <a:gd name="connsiteX2" fmla="*/ 27287 w 26577"/>
                  <a:gd name="connsiteY2" fmla="*/ 13365 h 26577"/>
                  <a:gd name="connsiteX3" fmla="*/ 23395 w 26577"/>
                  <a:gd name="connsiteY3" fmla="*/ 3969 h 26577"/>
                  <a:gd name="connsiteX4" fmla="*/ 13998 w 26577"/>
                  <a:gd name="connsiteY4" fmla="*/ 77 h 26577"/>
                  <a:gd name="connsiteX5" fmla="*/ 4602 w 26577"/>
                  <a:gd name="connsiteY5" fmla="*/ 3969 h 26577"/>
                  <a:gd name="connsiteX6" fmla="*/ 710 w 26577"/>
                  <a:gd name="connsiteY6" fmla="*/ 13365 h 26577"/>
                  <a:gd name="connsiteX7" fmla="*/ 4602 w 26577"/>
                  <a:gd name="connsiteY7" fmla="*/ 22762 h 26577"/>
                  <a:gd name="connsiteX8" fmla="*/ 13998 w 26577"/>
                  <a:gd name="connsiteY8" fmla="*/ 26654 h 2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577" h="26577">
                    <a:moveTo>
                      <a:pt x="13998" y="26654"/>
                    </a:moveTo>
                    <a:cubicBezTo>
                      <a:pt x="17522" y="26654"/>
                      <a:pt x="20903" y="25254"/>
                      <a:pt x="23395" y="22762"/>
                    </a:cubicBezTo>
                    <a:cubicBezTo>
                      <a:pt x="25887" y="20270"/>
                      <a:pt x="27287" y="16890"/>
                      <a:pt x="27287" y="13365"/>
                    </a:cubicBezTo>
                    <a:cubicBezTo>
                      <a:pt x="27287" y="9841"/>
                      <a:pt x="25887" y="6461"/>
                      <a:pt x="23395" y="3969"/>
                    </a:cubicBezTo>
                    <a:cubicBezTo>
                      <a:pt x="20903" y="1477"/>
                      <a:pt x="17522" y="77"/>
                      <a:pt x="13998" y="77"/>
                    </a:cubicBezTo>
                    <a:cubicBezTo>
                      <a:pt x="10474" y="77"/>
                      <a:pt x="7094" y="1477"/>
                      <a:pt x="4602" y="3969"/>
                    </a:cubicBezTo>
                    <a:cubicBezTo>
                      <a:pt x="2110" y="6461"/>
                      <a:pt x="710" y="9841"/>
                      <a:pt x="710" y="13365"/>
                    </a:cubicBezTo>
                    <a:cubicBezTo>
                      <a:pt x="710" y="16890"/>
                      <a:pt x="2110" y="20270"/>
                      <a:pt x="4602" y="22762"/>
                    </a:cubicBezTo>
                    <a:cubicBezTo>
                      <a:pt x="7094" y="25254"/>
                      <a:pt x="10474" y="26654"/>
                      <a:pt x="13998" y="26654"/>
                    </a:cubicBezTo>
                    <a:close/>
                  </a:path>
                </a:pathLst>
              </a:custGeom>
              <a:solidFill>
                <a:srgbClr val="FF7F0E"/>
              </a:solidFill>
              <a:ln w="4422" cap="flat">
                <a:solidFill>
                  <a:srgbClr val="FF7F0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30" name="Freeform: Shape 629">
                <a:extLst>
                  <a:ext uri="{FF2B5EF4-FFF2-40B4-BE49-F238E27FC236}">
                    <a16:creationId xmlns:a16="http://schemas.microsoft.com/office/drawing/2014/main" id="{44BD203F-7193-A5B3-A919-E4BB911D67C7}"/>
                  </a:ext>
                </a:extLst>
              </p:cNvPr>
              <p:cNvSpPr/>
              <p:nvPr/>
            </p:nvSpPr>
            <p:spPr>
              <a:xfrm>
                <a:off x="3908248" y="1504580"/>
                <a:ext cx="26577" cy="26577"/>
              </a:xfrm>
              <a:custGeom>
                <a:avLst/>
                <a:gdLst>
                  <a:gd name="connsiteX0" fmla="*/ 14043 w 26577"/>
                  <a:gd name="connsiteY0" fmla="*/ 26648 h 26577"/>
                  <a:gd name="connsiteX1" fmla="*/ 23439 w 26577"/>
                  <a:gd name="connsiteY1" fmla="*/ 22756 h 26577"/>
                  <a:gd name="connsiteX2" fmla="*/ 27331 w 26577"/>
                  <a:gd name="connsiteY2" fmla="*/ 13359 h 26577"/>
                  <a:gd name="connsiteX3" fmla="*/ 23439 w 26577"/>
                  <a:gd name="connsiteY3" fmla="*/ 3963 h 26577"/>
                  <a:gd name="connsiteX4" fmla="*/ 14043 w 26577"/>
                  <a:gd name="connsiteY4" fmla="*/ 71 h 26577"/>
                  <a:gd name="connsiteX5" fmla="*/ 4646 w 26577"/>
                  <a:gd name="connsiteY5" fmla="*/ 3963 h 26577"/>
                  <a:gd name="connsiteX6" fmla="*/ 754 w 26577"/>
                  <a:gd name="connsiteY6" fmla="*/ 13359 h 26577"/>
                  <a:gd name="connsiteX7" fmla="*/ 4646 w 26577"/>
                  <a:gd name="connsiteY7" fmla="*/ 22756 h 26577"/>
                  <a:gd name="connsiteX8" fmla="*/ 14043 w 26577"/>
                  <a:gd name="connsiteY8" fmla="*/ 26648 h 2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577" h="26577">
                    <a:moveTo>
                      <a:pt x="14043" y="26648"/>
                    </a:moveTo>
                    <a:cubicBezTo>
                      <a:pt x="17567" y="26648"/>
                      <a:pt x="20947" y="25248"/>
                      <a:pt x="23439" y="22756"/>
                    </a:cubicBezTo>
                    <a:cubicBezTo>
                      <a:pt x="25931" y="20264"/>
                      <a:pt x="27331" y="16883"/>
                      <a:pt x="27331" y="13359"/>
                    </a:cubicBezTo>
                    <a:cubicBezTo>
                      <a:pt x="27331" y="9835"/>
                      <a:pt x="25931" y="6455"/>
                      <a:pt x="23439" y="3963"/>
                    </a:cubicBezTo>
                    <a:cubicBezTo>
                      <a:pt x="20947" y="1471"/>
                      <a:pt x="17567" y="71"/>
                      <a:pt x="14043" y="71"/>
                    </a:cubicBezTo>
                    <a:cubicBezTo>
                      <a:pt x="10519" y="71"/>
                      <a:pt x="7138" y="1471"/>
                      <a:pt x="4646" y="3963"/>
                    </a:cubicBezTo>
                    <a:cubicBezTo>
                      <a:pt x="2154" y="6455"/>
                      <a:pt x="754" y="9835"/>
                      <a:pt x="754" y="13359"/>
                    </a:cubicBezTo>
                    <a:cubicBezTo>
                      <a:pt x="754" y="16883"/>
                      <a:pt x="2154" y="20264"/>
                      <a:pt x="4646" y="22756"/>
                    </a:cubicBezTo>
                    <a:cubicBezTo>
                      <a:pt x="7138" y="25248"/>
                      <a:pt x="10519" y="26648"/>
                      <a:pt x="14043" y="26648"/>
                    </a:cubicBezTo>
                    <a:close/>
                  </a:path>
                </a:pathLst>
              </a:custGeom>
              <a:solidFill>
                <a:srgbClr val="FF7F0E"/>
              </a:solidFill>
              <a:ln w="4422" cap="flat">
                <a:solidFill>
                  <a:srgbClr val="FF7F0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31" name="Freeform: Shape 630">
                <a:extLst>
                  <a:ext uri="{FF2B5EF4-FFF2-40B4-BE49-F238E27FC236}">
                    <a16:creationId xmlns:a16="http://schemas.microsoft.com/office/drawing/2014/main" id="{C4F1E148-41DE-F13C-DDC3-AC14AC2246B8}"/>
                  </a:ext>
                </a:extLst>
              </p:cNvPr>
              <p:cNvSpPr/>
              <p:nvPr/>
            </p:nvSpPr>
            <p:spPr>
              <a:xfrm>
                <a:off x="4105658" y="1408583"/>
                <a:ext cx="26577" cy="26577"/>
              </a:xfrm>
              <a:custGeom>
                <a:avLst/>
                <a:gdLst>
                  <a:gd name="connsiteX0" fmla="*/ 14087 w 26577"/>
                  <a:gd name="connsiteY0" fmla="*/ 26626 h 26577"/>
                  <a:gd name="connsiteX1" fmla="*/ 23484 w 26577"/>
                  <a:gd name="connsiteY1" fmla="*/ 22734 h 26577"/>
                  <a:gd name="connsiteX2" fmla="*/ 27376 w 26577"/>
                  <a:gd name="connsiteY2" fmla="*/ 13338 h 26577"/>
                  <a:gd name="connsiteX3" fmla="*/ 23484 w 26577"/>
                  <a:gd name="connsiteY3" fmla="*/ 3941 h 26577"/>
                  <a:gd name="connsiteX4" fmla="*/ 14087 w 26577"/>
                  <a:gd name="connsiteY4" fmla="*/ 49 h 26577"/>
                  <a:gd name="connsiteX5" fmla="*/ 4691 w 26577"/>
                  <a:gd name="connsiteY5" fmla="*/ 3941 h 26577"/>
                  <a:gd name="connsiteX6" fmla="*/ 799 w 26577"/>
                  <a:gd name="connsiteY6" fmla="*/ 13338 h 26577"/>
                  <a:gd name="connsiteX7" fmla="*/ 4691 w 26577"/>
                  <a:gd name="connsiteY7" fmla="*/ 22734 h 26577"/>
                  <a:gd name="connsiteX8" fmla="*/ 14087 w 26577"/>
                  <a:gd name="connsiteY8" fmla="*/ 26626 h 2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577" h="26577">
                    <a:moveTo>
                      <a:pt x="14087" y="26626"/>
                    </a:moveTo>
                    <a:cubicBezTo>
                      <a:pt x="17612" y="26626"/>
                      <a:pt x="20992" y="25226"/>
                      <a:pt x="23484" y="22734"/>
                    </a:cubicBezTo>
                    <a:cubicBezTo>
                      <a:pt x="25976" y="20242"/>
                      <a:pt x="27376" y="16862"/>
                      <a:pt x="27376" y="13338"/>
                    </a:cubicBezTo>
                    <a:cubicBezTo>
                      <a:pt x="27376" y="9813"/>
                      <a:pt x="25976" y="6433"/>
                      <a:pt x="23484" y="3941"/>
                    </a:cubicBezTo>
                    <a:cubicBezTo>
                      <a:pt x="20992" y="1449"/>
                      <a:pt x="17612" y="49"/>
                      <a:pt x="14087" y="49"/>
                    </a:cubicBezTo>
                    <a:cubicBezTo>
                      <a:pt x="10563" y="49"/>
                      <a:pt x="7183" y="1449"/>
                      <a:pt x="4691" y="3941"/>
                    </a:cubicBezTo>
                    <a:cubicBezTo>
                      <a:pt x="2199" y="6433"/>
                      <a:pt x="799" y="9813"/>
                      <a:pt x="799" y="13338"/>
                    </a:cubicBezTo>
                    <a:cubicBezTo>
                      <a:pt x="799" y="16862"/>
                      <a:pt x="2199" y="20242"/>
                      <a:pt x="4691" y="22734"/>
                    </a:cubicBezTo>
                    <a:cubicBezTo>
                      <a:pt x="7183" y="25226"/>
                      <a:pt x="10563" y="26626"/>
                      <a:pt x="14087" y="26626"/>
                    </a:cubicBezTo>
                    <a:close/>
                  </a:path>
                </a:pathLst>
              </a:custGeom>
              <a:solidFill>
                <a:srgbClr val="FF7F0E"/>
              </a:solidFill>
              <a:ln w="4422" cap="flat">
                <a:solidFill>
                  <a:srgbClr val="FF7F0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32" name="Freeform: Shape 631">
                <a:extLst>
                  <a:ext uri="{FF2B5EF4-FFF2-40B4-BE49-F238E27FC236}">
                    <a16:creationId xmlns:a16="http://schemas.microsoft.com/office/drawing/2014/main" id="{0A14866F-74CF-710F-F453-C78957933B68}"/>
                  </a:ext>
                </a:extLst>
              </p:cNvPr>
              <p:cNvSpPr/>
              <p:nvPr/>
            </p:nvSpPr>
            <p:spPr>
              <a:xfrm>
                <a:off x="4303063" y="1446365"/>
                <a:ext cx="26577" cy="26577"/>
              </a:xfrm>
              <a:custGeom>
                <a:avLst/>
                <a:gdLst>
                  <a:gd name="connsiteX0" fmla="*/ 14132 w 26577"/>
                  <a:gd name="connsiteY0" fmla="*/ 26635 h 26577"/>
                  <a:gd name="connsiteX1" fmla="*/ 23528 w 26577"/>
                  <a:gd name="connsiteY1" fmla="*/ 22743 h 26577"/>
                  <a:gd name="connsiteX2" fmla="*/ 27420 w 26577"/>
                  <a:gd name="connsiteY2" fmla="*/ 13346 h 26577"/>
                  <a:gd name="connsiteX3" fmla="*/ 23528 w 26577"/>
                  <a:gd name="connsiteY3" fmla="*/ 3950 h 26577"/>
                  <a:gd name="connsiteX4" fmla="*/ 14132 w 26577"/>
                  <a:gd name="connsiteY4" fmla="*/ 58 h 26577"/>
                  <a:gd name="connsiteX5" fmla="*/ 4736 w 26577"/>
                  <a:gd name="connsiteY5" fmla="*/ 3950 h 26577"/>
                  <a:gd name="connsiteX6" fmla="*/ 843 w 26577"/>
                  <a:gd name="connsiteY6" fmla="*/ 13346 h 26577"/>
                  <a:gd name="connsiteX7" fmla="*/ 4736 w 26577"/>
                  <a:gd name="connsiteY7" fmla="*/ 22743 h 26577"/>
                  <a:gd name="connsiteX8" fmla="*/ 14132 w 26577"/>
                  <a:gd name="connsiteY8" fmla="*/ 26635 h 2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577" h="26577">
                    <a:moveTo>
                      <a:pt x="14132" y="26635"/>
                    </a:moveTo>
                    <a:cubicBezTo>
                      <a:pt x="17656" y="26635"/>
                      <a:pt x="21036" y="25235"/>
                      <a:pt x="23528" y="22743"/>
                    </a:cubicBezTo>
                    <a:cubicBezTo>
                      <a:pt x="26020" y="20251"/>
                      <a:pt x="27420" y="16870"/>
                      <a:pt x="27420" y="13346"/>
                    </a:cubicBezTo>
                    <a:cubicBezTo>
                      <a:pt x="27420" y="9822"/>
                      <a:pt x="26020" y="6442"/>
                      <a:pt x="23528" y="3950"/>
                    </a:cubicBezTo>
                    <a:cubicBezTo>
                      <a:pt x="21036" y="1458"/>
                      <a:pt x="17656" y="58"/>
                      <a:pt x="14132" y="58"/>
                    </a:cubicBezTo>
                    <a:cubicBezTo>
                      <a:pt x="10608" y="58"/>
                      <a:pt x="7228" y="1458"/>
                      <a:pt x="4736" y="3950"/>
                    </a:cubicBezTo>
                    <a:cubicBezTo>
                      <a:pt x="2244" y="6442"/>
                      <a:pt x="843" y="9822"/>
                      <a:pt x="843" y="13346"/>
                    </a:cubicBezTo>
                    <a:cubicBezTo>
                      <a:pt x="843" y="16870"/>
                      <a:pt x="2244" y="20251"/>
                      <a:pt x="4736" y="22743"/>
                    </a:cubicBezTo>
                    <a:cubicBezTo>
                      <a:pt x="7228" y="25235"/>
                      <a:pt x="10608" y="26635"/>
                      <a:pt x="14132" y="26635"/>
                    </a:cubicBezTo>
                    <a:close/>
                  </a:path>
                </a:pathLst>
              </a:custGeom>
              <a:solidFill>
                <a:srgbClr val="FF7F0E"/>
              </a:solidFill>
              <a:ln w="4422" cap="flat">
                <a:solidFill>
                  <a:srgbClr val="FF7F0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33" name="Freeform: Shape 632">
                <a:extLst>
                  <a:ext uri="{FF2B5EF4-FFF2-40B4-BE49-F238E27FC236}">
                    <a16:creationId xmlns:a16="http://schemas.microsoft.com/office/drawing/2014/main" id="{B429B1B7-96A0-3DFF-666B-3D9F9B0261E3}"/>
                  </a:ext>
                </a:extLst>
              </p:cNvPr>
              <p:cNvSpPr/>
              <p:nvPr/>
            </p:nvSpPr>
            <p:spPr>
              <a:xfrm>
                <a:off x="4500469" y="1383138"/>
                <a:ext cx="26577" cy="26577"/>
              </a:xfrm>
              <a:custGeom>
                <a:avLst/>
                <a:gdLst>
                  <a:gd name="connsiteX0" fmla="*/ 14177 w 26577"/>
                  <a:gd name="connsiteY0" fmla="*/ 26620 h 26577"/>
                  <a:gd name="connsiteX1" fmla="*/ 23573 w 26577"/>
                  <a:gd name="connsiteY1" fmla="*/ 22728 h 26577"/>
                  <a:gd name="connsiteX2" fmla="*/ 27465 w 26577"/>
                  <a:gd name="connsiteY2" fmla="*/ 13332 h 26577"/>
                  <a:gd name="connsiteX3" fmla="*/ 23573 w 26577"/>
                  <a:gd name="connsiteY3" fmla="*/ 3935 h 26577"/>
                  <a:gd name="connsiteX4" fmla="*/ 14177 w 26577"/>
                  <a:gd name="connsiteY4" fmla="*/ 43 h 26577"/>
                  <a:gd name="connsiteX5" fmla="*/ 4780 w 26577"/>
                  <a:gd name="connsiteY5" fmla="*/ 3935 h 26577"/>
                  <a:gd name="connsiteX6" fmla="*/ 888 w 26577"/>
                  <a:gd name="connsiteY6" fmla="*/ 13332 h 26577"/>
                  <a:gd name="connsiteX7" fmla="*/ 4780 w 26577"/>
                  <a:gd name="connsiteY7" fmla="*/ 22728 h 26577"/>
                  <a:gd name="connsiteX8" fmla="*/ 14177 w 26577"/>
                  <a:gd name="connsiteY8" fmla="*/ 26620 h 2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577" h="26577">
                    <a:moveTo>
                      <a:pt x="14177" y="26620"/>
                    </a:moveTo>
                    <a:cubicBezTo>
                      <a:pt x="17701" y="26620"/>
                      <a:pt x="21081" y="25220"/>
                      <a:pt x="23573" y="22728"/>
                    </a:cubicBezTo>
                    <a:cubicBezTo>
                      <a:pt x="26065" y="20236"/>
                      <a:pt x="27465" y="16856"/>
                      <a:pt x="27465" y="13332"/>
                    </a:cubicBezTo>
                    <a:cubicBezTo>
                      <a:pt x="27465" y="9808"/>
                      <a:pt x="26065" y="6427"/>
                      <a:pt x="23573" y="3935"/>
                    </a:cubicBezTo>
                    <a:cubicBezTo>
                      <a:pt x="21081" y="1444"/>
                      <a:pt x="17701" y="43"/>
                      <a:pt x="14177" y="43"/>
                    </a:cubicBezTo>
                    <a:cubicBezTo>
                      <a:pt x="10652" y="43"/>
                      <a:pt x="7272" y="1444"/>
                      <a:pt x="4780" y="3935"/>
                    </a:cubicBezTo>
                    <a:cubicBezTo>
                      <a:pt x="2288" y="6427"/>
                      <a:pt x="888" y="9808"/>
                      <a:pt x="888" y="13332"/>
                    </a:cubicBezTo>
                    <a:cubicBezTo>
                      <a:pt x="888" y="16856"/>
                      <a:pt x="2288" y="20236"/>
                      <a:pt x="4780" y="22728"/>
                    </a:cubicBezTo>
                    <a:cubicBezTo>
                      <a:pt x="7272" y="25220"/>
                      <a:pt x="10652" y="26620"/>
                      <a:pt x="14177" y="26620"/>
                    </a:cubicBezTo>
                    <a:close/>
                  </a:path>
                </a:pathLst>
              </a:custGeom>
              <a:solidFill>
                <a:srgbClr val="FF7F0E"/>
              </a:solidFill>
              <a:ln w="4422" cap="flat">
                <a:solidFill>
                  <a:srgbClr val="FF7F0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34" name="Freeform: Shape 633">
                <a:extLst>
                  <a:ext uri="{FF2B5EF4-FFF2-40B4-BE49-F238E27FC236}">
                    <a16:creationId xmlns:a16="http://schemas.microsoft.com/office/drawing/2014/main" id="{58EAB36A-54A6-9BC4-3C8A-9FD8046F1E7B}"/>
                  </a:ext>
                </a:extLst>
              </p:cNvPr>
              <p:cNvSpPr/>
              <p:nvPr/>
            </p:nvSpPr>
            <p:spPr>
              <a:xfrm>
                <a:off x="4697874" y="1480677"/>
                <a:ext cx="26577" cy="26577"/>
              </a:xfrm>
              <a:custGeom>
                <a:avLst/>
                <a:gdLst>
                  <a:gd name="connsiteX0" fmla="*/ 14221 w 26577"/>
                  <a:gd name="connsiteY0" fmla="*/ 26642 h 26577"/>
                  <a:gd name="connsiteX1" fmla="*/ 23618 w 26577"/>
                  <a:gd name="connsiteY1" fmla="*/ 22750 h 26577"/>
                  <a:gd name="connsiteX2" fmla="*/ 27510 w 26577"/>
                  <a:gd name="connsiteY2" fmla="*/ 13354 h 26577"/>
                  <a:gd name="connsiteX3" fmla="*/ 23618 w 26577"/>
                  <a:gd name="connsiteY3" fmla="*/ 3958 h 26577"/>
                  <a:gd name="connsiteX4" fmla="*/ 14221 w 26577"/>
                  <a:gd name="connsiteY4" fmla="*/ 65 h 26577"/>
                  <a:gd name="connsiteX5" fmla="*/ 4825 w 26577"/>
                  <a:gd name="connsiteY5" fmla="*/ 3958 h 26577"/>
                  <a:gd name="connsiteX6" fmla="*/ 933 w 26577"/>
                  <a:gd name="connsiteY6" fmla="*/ 13354 h 26577"/>
                  <a:gd name="connsiteX7" fmla="*/ 4825 w 26577"/>
                  <a:gd name="connsiteY7" fmla="*/ 22750 h 26577"/>
                  <a:gd name="connsiteX8" fmla="*/ 14221 w 26577"/>
                  <a:gd name="connsiteY8" fmla="*/ 26642 h 2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577" h="26577">
                    <a:moveTo>
                      <a:pt x="14221" y="26642"/>
                    </a:moveTo>
                    <a:cubicBezTo>
                      <a:pt x="17745" y="26642"/>
                      <a:pt x="21126" y="25242"/>
                      <a:pt x="23618" y="22750"/>
                    </a:cubicBezTo>
                    <a:cubicBezTo>
                      <a:pt x="26109" y="20258"/>
                      <a:pt x="27510" y="16878"/>
                      <a:pt x="27510" y="13354"/>
                    </a:cubicBezTo>
                    <a:cubicBezTo>
                      <a:pt x="27510" y="9830"/>
                      <a:pt x="26109" y="6449"/>
                      <a:pt x="23618" y="3958"/>
                    </a:cubicBezTo>
                    <a:cubicBezTo>
                      <a:pt x="21126" y="1466"/>
                      <a:pt x="17745" y="65"/>
                      <a:pt x="14221" y="65"/>
                    </a:cubicBezTo>
                    <a:cubicBezTo>
                      <a:pt x="10697" y="65"/>
                      <a:pt x="7317" y="1466"/>
                      <a:pt x="4825" y="3958"/>
                    </a:cubicBezTo>
                    <a:cubicBezTo>
                      <a:pt x="2333" y="6449"/>
                      <a:pt x="933" y="9830"/>
                      <a:pt x="933" y="13354"/>
                    </a:cubicBezTo>
                    <a:cubicBezTo>
                      <a:pt x="933" y="16878"/>
                      <a:pt x="2333" y="20258"/>
                      <a:pt x="4825" y="22750"/>
                    </a:cubicBezTo>
                    <a:cubicBezTo>
                      <a:pt x="7317" y="25242"/>
                      <a:pt x="10697" y="26642"/>
                      <a:pt x="14221" y="26642"/>
                    </a:cubicBezTo>
                    <a:close/>
                  </a:path>
                </a:pathLst>
              </a:custGeom>
              <a:solidFill>
                <a:srgbClr val="FF7F0E"/>
              </a:solidFill>
              <a:ln w="4422" cap="flat">
                <a:solidFill>
                  <a:srgbClr val="FF7F0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35" name="Freeform: Shape 634">
                <a:extLst>
                  <a:ext uri="{FF2B5EF4-FFF2-40B4-BE49-F238E27FC236}">
                    <a16:creationId xmlns:a16="http://schemas.microsoft.com/office/drawing/2014/main" id="{BB0EB340-F00D-D11B-CCB3-E4393B38663C}"/>
                  </a:ext>
                </a:extLst>
              </p:cNvPr>
              <p:cNvSpPr/>
              <p:nvPr/>
            </p:nvSpPr>
            <p:spPr>
              <a:xfrm>
                <a:off x="4895280" y="1444823"/>
                <a:ext cx="26577" cy="26577"/>
              </a:xfrm>
              <a:custGeom>
                <a:avLst/>
                <a:gdLst>
                  <a:gd name="connsiteX0" fmla="*/ 14266 w 26577"/>
                  <a:gd name="connsiteY0" fmla="*/ 26634 h 26577"/>
                  <a:gd name="connsiteX1" fmla="*/ 23662 w 26577"/>
                  <a:gd name="connsiteY1" fmla="*/ 22742 h 26577"/>
                  <a:gd name="connsiteX2" fmla="*/ 27554 w 26577"/>
                  <a:gd name="connsiteY2" fmla="*/ 13346 h 26577"/>
                  <a:gd name="connsiteX3" fmla="*/ 23662 w 26577"/>
                  <a:gd name="connsiteY3" fmla="*/ 3949 h 26577"/>
                  <a:gd name="connsiteX4" fmla="*/ 14266 w 26577"/>
                  <a:gd name="connsiteY4" fmla="*/ 57 h 26577"/>
                  <a:gd name="connsiteX5" fmla="*/ 4869 w 26577"/>
                  <a:gd name="connsiteY5" fmla="*/ 3949 h 26577"/>
                  <a:gd name="connsiteX6" fmla="*/ 977 w 26577"/>
                  <a:gd name="connsiteY6" fmla="*/ 13346 h 26577"/>
                  <a:gd name="connsiteX7" fmla="*/ 4869 w 26577"/>
                  <a:gd name="connsiteY7" fmla="*/ 22742 h 26577"/>
                  <a:gd name="connsiteX8" fmla="*/ 14266 w 26577"/>
                  <a:gd name="connsiteY8" fmla="*/ 26634 h 2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577" h="26577">
                    <a:moveTo>
                      <a:pt x="14266" y="26634"/>
                    </a:moveTo>
                    <a:cubicBezTo>
                      <a:pt x="17790" y="26634"/>
                      <a:pt x="21170" y="25234"/>
                      <a:pt x="23662" y="22742"/>
                    </a:cubicBezTo>
                    <a:cubicBezTo>
                      <a:pt x="26154" y="20250"/>
                      <a:pt x="27554" y="16870"/>
                      <a:pt x="27554" y="13346"/>
                    </a:cubicBezTo>
                    <a:cubicBezTo>
                      <a:pt x="27554" y="9822"/>
                      <a:pt x="26154" y="6441"/>
                      <a:pt x="23662" y="3949"/>
                    </a:cubicBezTo>
                    <a:cubicBezTo>
                      <a:pt x="21170" y="1457"/>
                      <a:pt x="17790" y="57"/>
                      <a:pt x="14266" y="57"/>
                    </a:cubicBezTo>
                    <a:cubicBezTo>
                      <a:pt x="10742" y="57"/>
                      <a:pt x="7361" y="1457"/>
                      <a:pt x="4869" y="3949"/>
                    </a:cubicBezTo>
                    <a:cubicBezTo>
                      <a:pt x="2377" y="6441"/>
                      <a:pt x="977" y="9822"/>
                      <a:pt x="977" y="13346"/>
                    </a:cubicBezTo>
                    <a:cubicBezTo>
                      <a:pt x="977" y="16870"/>
                      <a:pt x="2377" y="20250"/>
                      <a:pt x="4869" y="22742"/>
                    </a:cubicBezTo>
                    <a:cubicBezTo>
                      <a:pt x="7361" y="25234"/>
                      <a:pt x="10742" y="26634"/>
                      <a:pt x="14266" y="26634"/>
                    </a:cubicBezTo>
                    <a:close/>
                  </a:path>
                </a:pathLst>
              </a:custGeom>
              <a:solidFill>
                <a:srgbClr val="FF7F0E"/>
              </a:solidFill>
              <a:ln w="4422" cap="flat">
                <a:solidFill>
                  <a:srgbClr val="FF7F0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636" name="Freeform: Shape 635">
            <a:extLst>
              <a:ext uri="{FF2B5EF4-FFF2-40B4-BE49-F238E27FC236}">
                <a16:creationId xmlns:a16="http://schemas.microsoft.com/office/drawing/2014/main" id="{BDDE1CE5-9E06-47A6-8EA6-06CAF86AFDBE}"/>
              </a:ext>
            </a:extLst>
          </p:cNvPr>
          <p:cNvSpPr/>
          <p:nvPr/>
        </p:nvSpPr>
        <p:spPr>
          <a:xfrm>
            <a:off x="2226856" y="1680482"/>
            <a:ext cx="7254" cy="2786028"/>
          </a:xfrm>
          <a:custGeom>
            <a:avLst/>
            <a:gdLst>
              <a:gd name="connsiteX0" fmla="*/ 0 w 4429"/>
              <a:gd name="connsiteY0" fmla="*/ 1614998 h 1614998"/>
              <a:gd name="connsiteX1" fmla="*/ 0 w 4429"/>
              <a:gd name="connsiteY1" fmla="*/ 0 h 1614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29" h="1614998">
                <a:moveTo>
                  <a:pt x="0" y="1614998"/>
                </a:moveTo>
                <a:lnTo>
                  <a:pt x="0" y="0"/>
                </a:lnTo>
              </a:path>
            </a:pathLst>
          </a:custGeom>
          <a:noFill/>
          <a:ln w="3538" cap="sq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7" name="Freeform: Shape 636">
            <a:extLst>
              <a:ext uri="{FF2B5EF4-FFF2-40B4-BE49-F238E27FC236}">
                <a16:creationId xmlns:a16="http://schemas.microsoft.com/office/drawing/2014/main" id="{6C7ACDFB-07F6-F252-B2A3-E46FA165C859}"/>
              </a:ext>
            </a:extLst>
          </p:cNvPr>
          <p:cNvSpPr/>
          <p:nvPr/>
        </p:nvSpPr>
        <p:spPr>
          <a:xfrm>
            <a:off x="5427710" y="1680482"/>
            <a:ext cx="7254" cy="2786028"/>
          </a:xfrm>
          <a:custGeom>
            <a:avLst/>
            <a:gdLst>
              <a:gd name="connsiteX0" fmla="*/ 0 w 4429"/>
              <a:gd name="connsiteY0" fmla="*/ 1614998 h 1614998"/>
              <a:gd name="connsiteX1" fmla="*/ 0 w 4429"/>
              <a:gd name="connsiteY1" fmla="*/ 0 h 1614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29" h="1614998">
                <a:moveTo>
                  <a:pt x="0" y="1614998"/>
                </a:moveTo>
                <a:lnTo>
                  <a:pt x="0" y="0"/>
                </a:lnTo>
              </a:path>
            </a:pathLst>
          </a:custGeom>
          <a:noFill/>
          <a:ln w="3538" cap="sq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8" name="Freeform: Shape 637">
            <a:extLst>
              <a:ext uri="{FF2B5EF4-FFF2-40B4-BE49-F238E27FC236}">
                <a16:creationId xmlns:a16="http://schemas.microsoft.com/office/drawing/2014/main" id="{1E7575CE-BE6C-CCE4-31F5-D1D9985CF0DE}"/>
              </a:ext>
            </a:extLst>
          </p:cNvPr>
          <p:cNvSpPr/>
          <p:nvPr/>
        </p:nvSpPr>
        <p:spPr>
          <a:xfrm>
            <a:off x="2226856" y="4466510"/>
            <a:ext cx="3200852" cy="7640"/>
          </a:xfrm>
          <a:custGeom>
            <a:avLst/>
            <a:gdLst>
              <a:gd name="connsiteX0" fmla="*/ 0 w 1954320"/>
              <a:gd name="connsiteY0" fmla="*/ 0 h 4429"/>
              <a:gd name="connsiteX1" fmla="*/ 1954321 w 1954320"/>
              <a:gd name="connsiteY1" fmla="*/ 0 h 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54320" h="4429">
                <a:moveTo>
                  <a:pt x="0" y="0"/>
                </a:moveTo>
                <a:lnTo>
                  <a:pt x="1954321" y="0"/>
                </a:lnTo>
              </a:path>
            </a:pathLst>
          </a:custGeom>
          <a:noFill/>
          <a:ln w="3538" cap="sq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9" name="Freeform: Shape 638">
            <a:extLst>
              <a:ext uri="{FF2B5EF4-FFF2-40B4-BE49-F238E27FC236}">
                <a16:creationId xmlns:a16="http://schemas.microsoft.com/office/drawing/2014/main" id="{590C5971-0A6F-5A04-F7E5-77C234D9045A}"/>
              </a:ext>
            </a:extLst>
          </p:cNvPr>
          <p:cNvSpPr/>
          <p:nvPr/>
        </p:nvSpPr>
        <p:spPr>
          <a:xfrm>
            <a:off x="2226856" y="1680482"/>
            <a:ext cx="3200852" cy="7640"/>
          </a:xfrm>
          <a:custGeom>
            <a:avLst/>
            <a:gdLst>
              <a:gd name="connsiteX0" fmla="*/ 0 w 1954320"/>
              <a:gd name="connsiteY0" fmla="*/ 0 h 4429"/>
              <a:gd name="connsiteX1" fmla="*/ 1954321 w 1954320"/>
              <a:gd name="connsiteY1" fmla="*/ 0 h 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54320" h="4429">
                <a:moveTo>
                  <a:pt x="0" y="0"/>
                </a:moveTo>
                <a:lnTo>
                  <a:pt x="1954321" y="0"/>
                </a:lnTo>
              </a:path>
            </a:pathLst>
          </a:custGeom>
          <a:noFill/>
          <a:ln w="3538" cap="sq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640" name="Graphic 9">
            <a:extLst>
              <a:ext uri="{FF2B5EF4-FFF2-40B4-BE49-F238E27FC236}">
                <a16:creationId xmlns:a16="http://schemas.microsoft.com/office/drawing/2014/main" id="{9E50EEFD-464F-D919-607F-0A2EA87753C7}"/>
              </a:ext>
            </a:extLst>
          </p:cNvPr>
          <p:cNvGrpSpPr/>
          <p:nvPr/>
        </p:nvGrpSpPr>
        <p:grpSpPr>
          <a:xfrm>
            <a:off x="3118213" y="1564959"/>
            <a:ext cx="1415303" cy="88744"/>
            <a:chOff x="3587310" y="1250077"/>
            <a:chExt cx="864131" cy="51443"/>
          </a:xfrm>
          <a:solidFill>
            <a:srgbClr val="000000"/>
          </a:solidFill>
        </p:grpSpPr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202D0DB8-8D27-1DED-9F79-B68E7CB02A1F}"/>
                </a:ext>
              </a:extLst>
            </p:cNvPr>
            <p:cNvSpPr/>
            <p:nvPr/>
          </p:nvSpPr>
          <p:spPr>
            <a:xfrm flipV="1">
              <a:off x="3587310" y="1251713"/>
              <a:ext cx="32781" cy="38752"/>
            </a:xfrm>
            <a:custGeom>
              <a:avLst/>
              <a:gdLst>
                <a:gd name="connsiteX0" fmla="*/ -1272 w 32781"/>
                <a:gd name="connsiteY0" fmla="*/ 36435 h 38752"/>
                <a:gd name="connsiteX1" fmla="*/ 31509 w 32781"/>
                <a:gd name="connsiteY1" fmla="*/ 36435 h 38752"/>
                <a:gd name="connsiteX2" fmla="*/ 31509 w 32781"/>
                <a:gd name="connsiteY2" fmla="*/ 32016 h 38752"/>
                <a:gd name="connsiteX3" fmla="*/ 17756 w 32781"/>
                <a:gd name="connsiteY3" fmla="*/ 32016 h 38752"/>
                <a:gd name="connsiteX4" fmla="*/ 17756 w 32781"/>
                <a:gd name="connsiteY4" fmla="*/ -2318 h 38752"/>
                <a:gd name="connsiteX5" fmla="*/ 12490 w 32781"/>
                <a:gd name="connsiteY5" fmla="*/ -2318 h 38752"/>
                <a:gd name="connsiteX6" fmla="*/ 12490 w 32781"/>
                <a:gd name="connsiteY6" fmla="*/ 32016 h 38752"/>
                <a:gd name="connsiteX7" fmla="*/ -1272 w 32781"/>
                <a:gd name="connsiteY7" fmla="*/ 32016 h 38752"/>
                <a:gd name="connsiteX8" fmla="*/ -1272 w 32781"/>
                <a:gd name="connsiteY8" fmla="*/ 36435 h 38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781" h="38752">
                  <a:moveTo>
                    <a:pt x="-1272" y="36435"/>
                  </a:moveTo>
                  <a:lnTo>
                    <a:pt x="31509" y="36435"/>
                  </a:lnTo>
                  <a:lnTo>
                    <a:pt x="31509" y="32016"/>
                  </a:lnTo>
                  <a:lnTo>
                    <a:pt x="17756" y="32016"/>
                  </a:lnTo>
                  <a:lnTo>
                    <a:pt x="17756" y="-2318"/>
                  </a:lnTo>
                  <a:lnTo>
                    <a:pt x="12490" y="-2318"/>
                  </a:lnTo>
                  <a:lnTo>
                    <a:pt x="12490" y="32016"/>
                  </a:lnTo>
                  <a:lnTo>
                    <a:pt x="-1272" y="32016"/>
                  </a:lnTo>
                  <a:lnTo>
                    <a:pt x="-1272" y="36435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5F34A471-40D7-87EE-2D86-6E2E19519198}"/>
                </a:ext>
              </a:extLst>
            </p:cNvPr>
            <p:cNvSpPr/>
            <p:nvPr/>
          </p:nvSpPr>
          <p:spPr>
            <a:xfrm flipV="1">
              <a:off x="3616921" y="1260700"/>
              <a:ext cx="17025" cy="29766"/>
            </a:xfrm>
            <a:custGeom>
              <a:avLst/>
              <a:gdLst>
                <a:gd name="connsiteX0" fmla="*/ 16107 w 17025"/>
                <a:gd name="connsiteY0" fmla="*/ 22833 h 29766"/>
                <a:gd name="connsiteX1" fmla="*/ 14355 w 17025"/>
                <a:gd name="connsiteY1" fmla="*/ 23514 h 29766"/>
                <a:gd name="connsiteX2" fmla="*/ 12270 w 17025"/>
                <a:gd name="connsiteY2" fmla="*/ 23738 h 29766"/>
                <a:gd name="connsiteX3" fmla="*/ 6050 w 17025"/>
                <a:gd name="connsiteY3" fmla="*/ 21105 h 29766"/>
                <a:gd name="connsiteX4" fmla="*/ 3882 w 17025"/>
                <a:gd name="connsiteY4" fmla="*/ 13539 h 29766"/>
                <a:gd name="connsiteX5" fmla="*/ 3882 w 17025"/>
                <a:gd name="connsiteY5" fmla="*/ -1776 h 29766"/>
                <a:gd name="connsiteX6" fmla="*/ -919 w 17025"/>
                <a:gd name="connsiteY6" fmla="*/ -1776 h 29766"/>
                <a:gd name="connsiteX7" fmla="*/ -919 w 17025"/>
                <a:gd name="connsiteY7" fmla="*/ 27293 h 29766"/>
                <a:gd name="connsiteX8" fmla="*/ 3882 w 17025"/>
                <a:gd name="connsiteY8" fmla="*/ 27293 h 29766"/>
                <a:gd name="connsiteX9" fmla="*/ 3882 w 17025"/>
                <a:gd name="connsiteY9" fmla="*/ 22775 h 29766"/>
                <a:gd name="connsiteX10" fmla="*/ 7802 w 17025"/>
                <a:gd name="connsiteY10" fmla="*/ 26703 h 29766"/>
                <a:gd name="connsiteX11" fmla="*/ 13674 w 17025"/>
                <a:gd name="connsiteY11" fmla="*/ 27990 h 29766"/>
                <a:gd name="connsiteX12" fmla="*/ 14762 w 17025"/>
                <a:gd name="connsiteY12" fmla="*/ 27924 h 29766"/>
                <a:gd name="connsiteX13" fmla="*/ 16082 w 17025"/>
                <a:gd name="connsiteY13" fmla="*/ 27733 h 29766"/>
                <a:gd name="connsiteX14" fmla="*/ 16107 w 17025"/>
                <a:gd name="connsiteY14" fmla="*/ 22833 h 29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025" h="29766">
                  <a:moveTo>
                    <a:pt x="16107" y="22833"/>
                  </a:moveTo>
                  <a:cubicBezTo>
                    <a:pt x="15570" y="23143"/>
                    <a:pt x="14986" y="23370"/>
                    <a:pt x="14355" y="23514"/>
                  </a:cubicBezTo>
                  <a:cubicBezTo>
                    <a:pt x="13724" y="23663"/>
                    <a:pt x="13029" y="23738"/>
                    <a:pt x="12270" y="23738"/>
                  </a:cubicBezTo>
                  <a:cubicBezTo>
                    <a:pt x="9568" y="23738"/>
                    <a:pt x="7495" y="22860"/>
                    <a:pt x="6050" y="21105"/>
                  </a:cubicBezTo>
                  <a:cubicBezTo>
                    <a:pt x="4605" y="19350"/>
                    <a:pt x="3882" y="16828"/>
                    <a:pt x="3882" y="13539"/>
                  </a:cubicBezTo>
                  <a:lnTo>
                    <a:pt x="3882" y="-1776"/>
                  </a:lnTo>
                  <a:lnTo>
                    <a:pt x="-919" y="-1776"/>
                  </a:lnTo>
                  <a:lnTo>
                    <a:pt x="-919" y="27293"/>
                  </a:lnTo>
                  <a:lnTo>
                    <a:pt x="3882" y="27293"/>
                  </a:lnTo>
                  <a:lnTo>
                    <a:pt x="3882" y="22775"/>
                  </a:lnTo>
                  <a:cubicBezTo>
                    <a:pt x="4890" y="24541"/>
                    <a:pt x="6196" y="25850"/>
                    <a:pt x="7802" y="26703"/>
                  </a:cubicBezTo>
                  <a:cubicBezTo>
                    <a:pt x="9413" y="27561"/>
                    <a:pt x="11371" y="27990"/>
                    <a:pt x="13674" y="27990"/>
                  </a:cubicBezTo>
                  <a:cubicBezTo>
                    <a:pt x="14001" y="27990"/>
                    <a:pt x="14363" y="27968"/>
                    <a:pt x="14762" y="27924"/>
                  </a:cubicBezTo>
                  <a:cubicBezTo>
                    <a:pt x="15161" y="27885"/>
                    <a:pt x="15601" y="27822"/>
                    <a:pt x="16082" y="27733"/>
                  </a:cubicBezTo>
                  <a:lnTo>
                    <a:pt x="16107" y="22833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75074F56-A1D7-1C4B-8BF2-D1D0330C7E94}"/>
                </a:ext>
              </a:extLst>
            </p:cNvPr>
            <p:cNvSpPr/>
            <p:nvPr/>
          </p:nvSpPr>
          <p:spPr>
            <a:xfrm flipV="1">
              <a:off x="3637139" y="1260700"/>
              <a:ext cx="24558" cy="30522"/>
            </a:xfrm>
            <a:custGeom>
              <a:avLst/>
              <a:gdLst>
                <a:gd name="connsiteX0" fmla="*/ 13863 w 24558"/>
                <a:gd name="connsiteY0" fmla="*/ 13635 h 30522"/>
                <a:gd name="connsiteX1" fmla="*/ 5840 w 24558"/>
                <a:gd name="connsiteY1" fmla="*/ 12314 h 30522"/>
                <a:gd name="connsiteX2" fmla="*/ 3606 w 24558"/>
                <a:gd name="connsiteY2" fmla="*/ 7796 h 30522"/>
                <a:gd name="connsiteX3" fmla="*/ 5284 w 24558"/>
                <a:gd name="connsiteY3" fmla="*/ 3759 h 30522"/>
                <a:gd name="connsiteX4" fmla="*/ 9835 w 24558"/>
                <a:gd name="connsiteY4" fmla="*/ 2273 h 30522"/>
                <a:gd name="connsiteX5" fmla="*/ 16213 w 24558"/>
                <a:gd name="connsiteY5" fmla="*/ 5088 h 30522"/>
                <a:gd name="connsiteX6" fmla="*/ 18614 w 24558"/>
                <a:gd name="connsiteY6" fmla="*/ 12571 h 30522"/>
                <a:gd name="connsiteX7" fmla="*/ 18614 w 24558"/>
                <a:gd name="connsiteY7" fmla="*/ 13635 h 30522"/>
                <a:gd name="connsiteX8" fmla="*/ 13863 w 24558"/>
                <a:gd name="connsiteY8" fmla="*/ 13635 h 30522"/>
                <a:gd name="connsiteX9" fmla="*/ 23389 w 24558"/>
                <a:gd name="connsiteY9" fmla="*/ 15611 h 30522"/>
                <a:gd name="connsiteX10" fmla="*/ 23389 w 24558"/>
                <a:gd name="connsiteY10" fmla="*/ -975 h 30522"/>
                <a:gd name="connsiteX11" fmla="*/ 18614 w 24558"/>
                <a:gd name="connsiteY11" fmla="*/ -975 h 30522"/>
                <a:gd name="connsiteX12" fmla="*/ 18614 w 24558"/>
                <a:gd name="connsiteY12" fmla="*/ 3436 h 30522"/>
                <a:gd name="connsiteX13" fmla="*/ 14536 w 24558"/>
                <a:gd name="connsiteY13" fmla="*/ -468 h 30522"/>
                <a:gd name="connsiteX14" fmla="*/ 8564 w 24558"/>
                <a:gd name="connsiteY14" fmla="*/ -1730 h 30522"/>
                <a:gd name="connsiteX15" fmla="*/ 1463 w 24558"/>
                <a:gd name="connsiteY15" fmla="*/ 778 h 30522"/>
                <a:gd name="connsiteX16" fmla="*/ -1170 w 24558"/>
                <a:gd name="connsiteY16" fmla="*/ 7489 h 30522"/>
                <a:gd name="connsiteX17" fmla="*/ 2111 w 24558"/>
                <a:gd name="connsiteY17" fmla="*/ 14880 h 30522"/>
                <a:gd name="connsiteX18" fmla="*/ 11911 w 24558"/>
                <a:gd name="connsiteY18" fmla="*/ 17372 h 30522"/>
                <a:gd name="connsiteX19" fmla="*/ 18614 w 24558"/>
                <a:gd name="connsiteY19" fmla="*/ 17372 h 30522"/>
                <a:gd name="connsiteX20" fmla="*/ 18614 w 24558"/>
                <a:gd name="connsiteY20" fmla="*/ 17845 h 30522"/>
                <a:gd name="connsiteX21" fmla="*/ 16446 w 24558"/>
                <a:gd name="connsiteY21" fmla="*/ 22945 h 30522"/>
                <a:gd name="connsiteX22" fmla="*/ 10358 w 24558"/>
                <a:gd name="connsiteY22" fmla="*/ 24747 h 30522"/>
                <a:gd name="connsiteX23" fmla="*/ 5500 w 24558"/>
                <a:gd name="connsiteY23" fmla="*/ 24149 h 30522"/>
                <a:gd name="connsiteX24" fmla="*/ 965 w 24558"/>
                <a:gd name="connsiteY24" fmla="*/ 22355 h 30522"/>
                <a:gd name="connsiteX25" fmla="*/ 965 w 24558"/>
                <a:gd name="connsiteY25" fmla="*/ 26774 h 30522"/>
                <a:gd name="connsiteX26" fmla="*/ 6048 w 24558"/>
                <a:gd name="connsiteY26" fmla="*/ 28285 h 30522"/>
                <a:gd name="connsiteX27" fmla="*/ 10848 w 24558"/>
                <a:gd name="connsiteY27" fmla="*/ 28792 h 30522"/>
                <a:gd name="connsiteX28" fmla="*/ 20275 w 24558"/>
                <a:gd name="connsiteY28" fmla="*/ 25519 h 30522"/>
                <a:gd name="connsiteX29" fmla="*/ 23389 w 24558"/>
                <a:gd name="connsiteY29" fmla="*/ 15611 h 3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558" h="30522">
                  <a:moveTo>
                    <a:pt x="13863" y="13635"/>
                  </a:moveTo>
                  <a:cubicBezTo>
                    <a:pt x="10004" y="13635"/>
                    <a:pt x="7329" y="13194"/>
                    <a:pt x="5840" y="12314"/>
                  </a:cubicBezTo>
                  <a:cubicBezTo>
                    <a:pt x="4351" y="11434"/>
                    <a:pt x="3606" y="9928"/>
                    <a:pt x="3606" y="7796"/>
                  </a:cubicBezTo>
                  <a:cubicBezTo>
                    <a:pt x="3606" y="6102"/>
                    <a:pt x="4165" y="4756"/>
                    <a:pt x="5284" y="3759"/>
                  </a:cubicBezTo>
                  <a:cubicBezTo>
                    <a:pt x="6402" y="2768"/>
                    <a:pt x="7919" y="2273"/>
                    <a:pt x="9835" y="2273"/>
                  </a:cubicBezTo>
                  <a:cubicBezTo>
                    <a:pt x="12487" y="2273"/>
                    <a:pt x="14613" y="3211"/>
                    <a:pt x="16213" y="5088"/>
                  </a:cubicBezTo>
                  <a:cubicBezTo>
                    <a:pt x="17814" y="6965"/>
                    <a:pt x="18614" y="9460"/>
                    <a:pt x="18614" y="12571"/>
                  </a:cubicBezTo>
                  <a:lnTo>
                    <a:pt x="18614" y="13635"/>
                  </a:lnTo>
                  <a:lnTo>
                    <a:pt x="13863" y="13635"/>
                  </a:lnTo>
                  <a:close/>
                  <a:moveTo>
                    <a:pt x="23389" y="15611"/>
                  </a:moveTo>
                  <a:lnTo>
                    <a:pt x="23389" y="-975"/>
                  </a:lnTo>
                  <a:lnTo>
                    <a:pt x="18614" y="-975"/>
                  </a:lnTo>
                  <a:lnTo>
                    <a:pt x="18614" y="3436"/>
                  </a:lnTo>
                  <a:cubicBezTo>
                    <a:pt x="17523" y="1675"/>
                    <a:pt x="16164" y="374"/>
                    <a:pt x="14536" y="-468"/>
                  </a:cubicBezTo>
                  <a:cubicBezTo>
                    <a:pt x="12908" y="-1310"/>
                    <a:pt x="10917" y="-1730"/>
                    <a:pt x="8564" y="-1730"/>
                  </a:cubicBezTo>
                  <a:cubicBezTo>
                    <a:pt x="5591" y="-1730"/>
                    <a:pt x="3224" y="-894"/>
                    <a:pt x="1463" y="778"/>
                  </a:cubicBezTo>
                  <a:cubicBezTo>
                    <a:pt x="-292" y="2450"/>
                    <a:pt x="-1170" y="4687"/>
                    <a:pt x="-1170" y="7489"/>
                  </a:cubicBezTo>
                  <a:cubicBezTo>
                    <a:pt x="-1170" y="10755"/>
                    <a:pt x="-76" y="13219"/>
                    <a:pt x="2111" y="14880"/>
                  </a:cubicBezTo>
                  <a:cubicBezTo>
                    <a:pt x="4304" y="16541"/>
                    <a:pt x="7570" y="17372"/>
                    <a:pt x="11911" y="17372"/>
                  </a:cubicBezTo>
                  <a:lnTo>
                    <a:pt x="18614" y="17372"/>
                  </a:lnTo>
                  <a:lnTo>
                    <a:pt x="18614" y="17845"/>
                  </a:lnTo>
                  <a:cubicBezTo>
                    <a:pt x="18614" y="20043"/>
                    <a:pt x="17891" y="21743"/>
                    <a:pt x="16446" y="22945"/>
                  </a:cubicBezTo>
                  <a:cubicBezTo>
                    <a:pt x="15001" y="24146"/>
                    <a:pt x="12972" y="24747"/>
                    <a:pt x="10358" y="24747"/>
                  </a:cubicBezTo>
                  <a:cubicBezTo>
                    <a:pt x="8697" y="24747"/>
                    <a:pt x="7078" y="24548"/>
                    <a:pt x="5500" y="24149"/>
                  </a:cubicBezTo>
                  <a:cubicBezTo>
                    <a:pt x="3927" y="23750"/>
                    <a:pt x="2416" y="23152"/>
                    <a:pt x="965" y="22355"/>
                  </a:cubicBezTo>
                  <a:lnTo>
                    <a:pt x="965" y="26774"/>
                  </a:lnTo>
                  <a:cubicBezTo>
                    <a:pt x="2709" y="27449"/>
                    <a:pt x="4403" y="27953"/>
                    <a:pt x="6048" y="28285"/>
                  </a:cubicBezTo>
                  <a:cubicBezTo>
                    <a:pt x="7692" y="28623"/>
                    <a:pt x="9292" y="28792"/>
                    <a:pt x="10848" y="28792"/>
                  </a:cubicBezTo>
                  <a:cubicBezTo>
                    <a:pt x="15056" y="28792"/>
                    <a:pt x="18198" y="27701"/>
                    <a:pt x="20275" y="25519"/>
                  </a:cubicBezTo>
                  <a:cubicBezTo>
                    <a:pt x="22351" y="23343"/>
                    <a:pt x="23389" y="20041"/>
                    <a:pt x="23389" y="15611"/>
                  </a:cubicBez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A77D4C62-2D2D-9CF4-B849-BB061D4CD2FB}"/>
                </a:ext>
              </a:extLst>
            </p:cNvPr>
            <p:cNvSpPr/>
            <p:nvPr/>
          </p:nvSpPr>
          <p:spPr>
            <a:xfrm flipV="1">
              <a:off x="3671530" y="1250077"/>
              <a:ext cx="4775" cy="40388"/>
            </a:xfrm>
            <a:custGeom>
              <a:avLst/>
              <a:gdLst>
                <a:gd name="connsiteX0" fmla="*/ -192 w 4775"/>
                <a:gd name="connsiteY0" fmla="*/ 26652 h 40388"/>
                <a:gd name="connsiteX1" fmla="*/ 4583 w 4775"/>
                <a:gd name="connsiteY1" fmla="*/ 26652 h 40388"/>
                <a:gd name="connsiteX2" fmla="*/ 4583 w 4775"/>
                <a:gd name="connsiteY2" fmla="*/ -2417 h 40388"/>
                <a:gd name="connsiteX3" fmla="*/ -192 w 4775"/>
                <a:gd name="connsiteY3" fmla="*/ -2417 h 40388"/>
                <a:gd name="connsiteX4" fmla="*/ -192 w 4775"/>
                <a:gd name="connsiteY4" fmla="*/ 26652 h 40388"/>
                <a:gd name="connsiteX5" fmla="*/ -192 w 4775"/>
                <a:gd name="connsiteY5" fmla="*/ 37972 h 40388"/>
                <a:gd name="connsiteX6" fmla="*/ 4583 w 4775"/>
                <a:gd name="connsiteY6" fmla="*/ 37972 h 40388"/>
                <a:gd name="connsiteX7" fmla="*/ 4583 w 4775"/>
                <a:gd name="connsiteY7" fmla="*/ 31918 h 40388"/>
                <a:gd name="connsiteX8" fmla="*/ -192 w 4775"/>
                <a:gd name="connsiteY8" fmla="*/ 31918 h 40388"/>
                <a:gd name="connsiteX9" fmla="*/ -192 w 4775"/>
                <a:gd name="connsiteY9" fmla="*/ 37972 h 4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75" h="40388">
                  <a:moveTo>
                    <a:pt x="-192" y="26652"/>
                  </a:moveTo>
                  <a:lnTo>
                    <a:pt x="4583" y="26652"/>
                  </a:lnTo>
                  <a:lnTo>
                    <a:pt x="4583" y="-2417"/>
                  </a:lnTo>
                  <a:lnTo>
                    <a:pt x="-192" y="-2417"/>
                  </a:lnTo>
                  <a:lnTo>
                    <a:pt x="-192" y="26652"/>
                  </a:lnTo>
                  <a:close/>
                  <a:moveTo>
                    <a:pt x="-192" y="37972"/>
                  </a:moveTo>
                  <a:lnTo>
                    <a:pt x="4583" y="37972"/>
                  </a:lnTo>
                  <a:lnTo>
                    <a:pt x="4583" y="31918"/>
                  </a:lnTo>
                  <a:lnTo>
                    <a:pt x="-192" y="31918"/>
                  </a:lnTo>
                  <a:lnTo>
                    <a:pt x="-192" y="37972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363C7EB4-BC50-7A20-AB4B-CF89CB6AFE53}"/>
                </a:ext>
              </a:extLst>
            </p:cNvPr>
            <p:cNvSpPr/>
            <p:nvPr/>
          </p:nvSpPr>
          <p:spPr>
            <a:xfrm flipV="1">
              <a:off x="3686115" y="1260700"/>
              <a:ext cx="24351" cy="29766"/>
            </a:xfrm>
            <a:custGeom>
              <a:avLst/>
              <a:gdLst>
                <a:gd name="connsiteX0" fmla="*/ 23008 w 24351"/>
                <a:gd name="connsiteY0" fmla="*/ 15773 h 29766"/>
                <a:gd name="connsiteX1" fmla="*/ 23008 w 24351"/>
                <a:gd name="connsiteY1" fmla="*/ -1776 h 29766"/>
                <a:gd name="connsiteX2" fmla="*/ 18233 w 24351"/>
                <a:gd name="connsiteY2" fmla="*/ -1776 h 29766"/>
                <a:gd name="connsiteX3" fmla="*/ 18233 w 24351"/>
                <a:gd name="connsiteY3" fmla="*/ 15615 h 29766"/>
                <a:gd name="connsiteX4" fmla="*/ 16621 w 24351"/>
                <a:gd name="connsiteY4" fmla="*/ 21786 h 29766"/>
                <a:gd name="connsiteX5" fmla="*/ 11796 w 24351"/>
                <a:gd name="connsiteY5" fmla="*/ 23838 h 29766"/>
                <a:gd name="connsiteX6" fmla="*/ 5692 w 24351"/>
                <a:gd name="connsiteY6" fmla="*/ 21371 h 29766"/>
                <a:gd name="connsiteX7" fmla="*/ 3457 w 24351"/>
                <a:gd name="connsiteY7" fmla="*/ 14652 h 29766"/>
                <a:gd name="connsiteX8" fmla="*/ 3457 w 24351"/>
                <a:gd name="connsiteY8" fmla="*/ -1776 h 29766"/>
                <a:gd name="connsiteX9" fmla="*/ -1343 w 24351"/>
                <a:gd name="connsiteY9" fmla="*/ -1776 h 29766"/>
                <a:gd name="connsiteX10" fmla="*/ -1343 w 24351"/>
                <a:gd name="connsiteY10" fmla="*/ 27293 h 29766"/>
                <a:gd name="connsiteX11" fmla="*/ 3457 w 24351"/>
                <a:gd name="connsiteY11" fmla="*/ 27293 h 29766"/>
                <a:gd name="connsiteX12" fmla="*/ 3457 w 24351"/>
                <a:gd name="connsiteY12" fmla="*/ 22775 h 29766"/>
                <a:gd name="connsiteX13" fmla="*/ 7494 w 24351"/>
                <a:gd name="connsiteY13" fmla="*/ 26695 h 29766"/>
                <a:gd name="connsiteX14" fmla="*/ 12859 w 24351"/>
                <a:gd name="connsiteY14" fmla="*/ 27990 h 29766"/>
                <a:gd name="connsiteX15" fmla="*/ 20433 w 24351"/>
                <a:gd name="connsiteY15" fmla="*/ 24892 h 29766"/>
                <a:gd name="connsiteX16" fmla="*/ 23008 w 24351"/>
                <a:gd name="connsiteY16" fmla="*/ 15773 h 29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351" h="29766">
                  <a:moveTo>
                    <a:pt x="23008" y="15773"/>
                  </a:moveTo>
                  <a:lnTo>
                    <a:pt x="23008" y="-1776"/>
                  </a:lnTo>
                  <a:lnTo>
                    <a:pt x="18233" y="-1776"/>
                  </a:lnTo>
                  <a:lnTo>
                    <a:pt x="18233" y="15615"/>
                  </a:lnTo>
                  <a:cubicBezTo>
                    <a:pt x="18233" y="18367"/>
                    <a:pt x="17695" y="20424"/>
                    <a:pt x="16621" y="21786"/>
                  </a:cubicBezTo>
                  <a:cubicBezTo>
                    <a:pt x="15547" y="23154"/>
                    <a:pt x="13939" y="23838"/>
                    <a:pt x="11796" y="23838"/>
                  </a:cubicBezTo>
                  <a:cubicBezTo>
                    <a:pt x="9216" y="23838"/>
                    <a:pt x="7181" y="23015"/>
                    <a:pt x="5692" y="21371"/>
                  </a:cubicBezTo>
                  <a:cubicBezTo>
                    <a:pt x="4202" y="19732"/>
                    <a:pt x="3457" y="17492"/>
                    <a:pt x="3457" y="14652"/>
                  </a:cubicBezTo>
                  <a:lnTo>
                    <a:pt x="3457" y="-1776"/>
                  </a:lnTo>
                  <a:lnTo>
                    <a:pt x="-1343" y="-1776"/>
                  </a:lnTo>
                  <a:lnTo>
                    <a:pt x="-1343" y="27293"/>
                  </a:lnTo>
                  <a:lnTo>
                    <a:pt x="3457" y="27293"/>
                  </a:lnTo>
                  <a:lnTo>
                    <a:pt x="3457" y="22775"/>
                  </a:lnTo>
                  <a:cubicBezTo>
                    <a:pt x="4604" y="24524"/>
                    <a:pt x="5949" y="25831"/>
                    <a:pt x="7494" y="26695"/>
                  </a:cubicBezTo>
                  <a:cubicBezTo>
                    <a:pt x="9044" y="27558"/>
                    <a:pt x="10833" y="27990"/>
                    <a:pt x="12859" y="27990"/>
                  </a:cubicBezTo>
                  <a:cubicBezTo>
                    <a:pt x="16198" y="27990"/>
                    <a:pt x="18723" y="26958"/>
                    <a:pt x="20433" y="24892"/>
                  </a:cubicBezTo>
                  <a:cubicBezTo>
                    <a:pt x="22150" y="22827"/>
                    <a:pt x="23008" y="19787"/>
                    <a:pt x="23008" y="15773"/>
                  </a:cubicBez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7B21766E-B247-EC3A-EDC1-2828F7DF3679}"/>
                </a:ext>
              </a:extLst>
            </p:cNvPr>
            <p:cNvSpPr/>
            <p:nvPr/>
          </p:nvSpPr>
          <p:spPr>
            <a:xfrm flipV="1">
              <a:off x="3719987" y="1250077"/>
              <a:ext cx="4775" cy="40388"/>
            </a:xfrm>
            <a:custGeom>
              <a:avLst/>
              <a:gdLst>
                <a:gd name="connsiteX0" fmla="*/ -181 w 4775"/>
                <a:gd name="connsiteY0" fmla="*/ 26652 h 40388"/>
                <a:gd name="connsiteX1" fmla="*/ 4594 w 4775"/>
                <a:gd name="connsiteY1" fmla="*/ 26652 h 40388"/>
                <a:gd name="connsiteX2" fmla="*/ 4594 w 4775"/>
                <a:gd name="connsiteY2" fmla="*/ -2417 h 40388"/>
                <a:gd name="connsiteX3" fmla="*/ -181 w 4775"/>
                <a:gd name="connsiteY3" fmla="*/ -2417 h 40388"/>
                <a:gd name="connsiteX4" fmla="*/ -181 w 4775"/>
                <a:gd name="connsiteY4" fmla="*/ 26652 h 40388"/>
                <a:gd name="connsiteX5" fmla="*/ -181 w 4775"/>
                <a:gd name="connsiteY5" fmla="*/ 37972 h 40388"/>
                <a:gd name="connsiteX6" fmla="*/ 4594 w 4775"/>
                <a:gd name="connsiteY6" fmla="*/ 37972 h 40388"/>
                <a:gd name="connsiteX7" fmla="*/ 4594 w 4775"/>
                <a:gd name="connsiteY7" fmla="*/ 31918 h 40388"/>
                <a:gd name="connsiteX8" fmla="*/ -181 w 4775"/>
                <a:gd name="connsiteY8" fmla="*/ 31918 h 40388"/>
                <a:gd name="connsiteX9" fmla="*/ -181 w 4775"/>
                <a:gd name="connsiteY9" fmla="*/ 37972 h 4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75" h="40388">
                  <a:moveTo>
                    <a:pt x="-181" y="26652"/>
                  </a:moveTo>
                  <a:lnTo>
                    <a:pt x="4594" y="26652"/>
                  </a:lnTo>
                  <a:lnTo>
                    <a:pt x="4594" y="-2417"/>
                  </a:lnTo>
                  <a:lnTo>
                    <a:pt x="-181" y="-2417"/>
                  </a:lnTo>
                  <a:lnTo>
                    <a:pt x="-181" y="26652"/>
                  </a:lnTo>
                  <a:close/>
                  <a:moveTo>
                    <a:pt x="-181" y="37972"/>
                  </a:moveTo>
                  <a:lnTo>
                    <a:pt x="4594" y="37972"/>
                  </a:lnTo>
                  <a:lnTo>
                    <a:pt x="4594" y="31918"/>
                  </a:lnTo>
                  <a:lnTo>
                    <a:pt x="-181" y="31918"/>
                  </a:lnTo>
                  <a:lnTo>
                    <a:pt x="-181" y="37972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A66B7EBC-D355-9067-30E6-8C7224BD4B1B}"/>
                </a:ext>
              </a:extLst>
            </p:cNvPr>
            <p:cNvSpPr/>
            <p:nvPr/>
          </p:nvSpPr>
          <p:spPr>
            <a:xfrm flipV="1">
              <a:off x="3734572" y="1260700"/>
              <a:ext cx="24351" cy="29766"/>
            </a:xfrm>
            <a:custGeom>
              <a:avLst/>
              <a:gdLst>
                <a:gd name="connsiteX0" fmla="*/ 23019 w 24351"/>
                <a:gd name="connsiteY0" fmla="*/ 15773 h 29766"/>
                <a:gd name="connsiteX1" fmla="*/ 23019 w 24351"/>
                <a:gd name="connsiteY1" fmla="*/ -1776 h 29766"/>
                <a:gd name="connsiteX2" fmla="*/ 18244 w 24351"/>
                <a:gd name="connsiteY2" fmla="*/ -1776 h 29766"/>
                <a:gd name="connsiteX3" fmla="*/ 18244 w 24351"/>
                <a:gd name="connsiteY3" fmla="*/ 15615 h 29766"/>
                <a:gd name="connsiteX4" fmla="*/ 16632 w 24351"/>
                <a:gd name="connsiteY4" fmla="*/ 21786 h 29766"/>
                <a:gd name="connsiteX5" fmla="*/ 11807 w 24351"/>
                <a:gd name="connsiteY5" fmla="*/ 23838 h 29766"/>
                <a:gd name="connsiteX6" fmla="*/ 5702 w 24351"/>
                <a:gd name="connsiteY6" fmla="*/ 21371 h 29766"/>
                <a:gd name="connsiteX7" fmla="*/ 3468 w 24351"/>
                <a:gd name="connsiteY7" fmla="*/ 14652 h 29766"/>
                <a:gd name="connsiteX8" fmla="*/ 3468 w 24351"/>
                <a:gd name="connsiteY8" fmla="*/ -1776 h 29766"/>
                <a:gd name="connsiteX9" fmla="*/ -1332 w 24351"/>
                <a:gd name="connsiteY9" fmla="*/ -1776 h 29766"/>
                <a:gd name="connsiteX10" fmla="*/ -1332 w 24351"/>
                <a:gd name="connsiteY10" fmla="*/ 27293 h 29766"/>
                <a:gd name="connsiteX11" fmla="*/ 3468 w 24351"/>
                <a:gd name="connsiteY11" fmla="*/ 27293 h 29766"/>
                <a:gd name="connsiteX12" fmla="*/ 3468 w 24351"/>
                <a:gd name="connsiteY12" fmla="*/ 22775 h 29766"/>
                <a:gd name="connsiteX13" fmla="*/ 7505 w 24351"/>
                <a:gd name="connsiteY13" fmla="*/ 26695 h 29766"/>
                <a:gd name="connsiteX14" fmla="*/ 12870 w 24351"/>
                <a:gd name="connsiteY14" fmla="*/ 27990 h 29766"/>
                <a:gd name="connsiteX15" fmla="*/ 20444 w 24351"/>
                <a:gd name="connsiteY15" fmla="*/ 24892 h 29766"/>
                <a:gd name="connsiteX16" fmla="*/ 23019 w 24351"/>
                <a:gd name="connsiteY16" fmla="*/ 15773 h 29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351" h="29766">
                  <a:moveTo>
                    <a:pt x="23019" y="15773"/>
                  </a:moveTo>
                  <a:lnTo>
                    <a:pt x="23019" y="-1776"/>
                  </a:lnTo>
                  <a:lnTo>
                    <a:pt x="18244" y="-1776"/>
                  </a:lnTo>
                  <a:lnTo>
                    <a:pt x="18244" y="15615"/>
                  </a:lnTo>
                  <a:cubicBezTo>
                    <a:pt x="18244" y="18367"/>
                    <a:pt x="17706" y="20424"/>
                    <a:pt x="16632" y="21786"/>
                  </a:cubicBezTo>
                  <a:cubicBezTo>
                    <a:pt x="15558" y="23154"/>
                    <a:pt x="13950" y="23838"/>
                    <a:pt x="11807" y="23838"/>
                  </a:cubicBezTo>
                  <a:cubicBezTo>
                    <a:pt x="9227" y="23838"/>
                    <a:pt x="7192" y="23015"/>
                    <a:pt x="5702" y="21371"/>
                  </a:cubicBezTo>
                  <a:cubicBezTo>
                    <a:pt x="4213" y="19732"/>
                    <a:pt x="3468" y="17492"/>
                    <a:pt x="3468" y="14652"/>
                  </a:cubicBezTo>
                  <a:lnTo>
                    <a:pt x="3468" y="-1776"/>
                  </a:lnTo>
                  <a:lnTo>
                    <a:pt x="-1332" y="-1776"/>
                  </a:lnTo>
                  <a:lnTo>
                    <a:pt x="-1332" y="27293"/>
                  </a:lnTo>
                  <a:lnTo>
                    <a:pt x="3468" y="27293"/>
                  </a:lnTo>
                  <a:lnTo>
                    <a:pt x="3468" y="22775"/>
                  </a:lnTo>
                  <a:cubicBezTo>
                    <a:pt x="4614" y="24524"/>
                    <a:pt x="5960" y="25831"/>
                    <a:pt x="7505" y="26695"/>
                  </a:cubicBezTo>
                  <a:cubicBezTo>
                    <a:pt x="9055" y="27558"/>
                    <a:pt x="10843" y="27990"/>
                    <a:pt x="12870" y="27990"/>
                  </a:cubicBezTo>
                  <a:cubicBezTo>
                    <a:pt x="16209" y="27990"/>
                    <a:pt x="18734" y="26958"/>
                    <a:pt x="20444" y="24892"/>
                  </a:cubicBezTo>
                  <a:cubicBezTo>
                    <a:pt x="22161" y="22827"/>
                    <a:pt x="23019" y="19787"/>
                    <a:pt x="23019" y="15773"/>
                  </a:cubicBez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48" name="Freeform: Shape 647">
              <a:extLst>
                <a:ext uri="{FF2B5EF4-FFF2-40B4-BE49-F238E27FC236}">
                  <a16:creationId xmlns:a16="http://schemas.microsoft.com/office/drawing/2014/main" id="{A3EBA424-5F91-35CA-6204-1AAF69DB4696}"/>
                </a:ext>
              </a:extLst>
            </p:cNvPr>
            <p:cNvSpPr/>
            <p:nvPr/>
          </p:nvSpPr>
          <p:spPr>
            <a:xfrm flipV="1">
              <a:off x="3766367" y="1260700"/>
              <a:ext cx="25979" cy="40820"/>
            </a:xfrm>
            <a:custGeom>
              <a:avLst/>
              <a:gdLst>
                <a:gd name="connsiteX0" fmla="*/ 20009 w 25979"/>
                <a:gd name="connsiteY0" fmla="*/ 24820 h 40820"/>
                <a:gd name="connsiteX1" fmla="*/ 17866 w 25979"/>
                <a:gd name="connsiteY1" fmla="*/ 32860 h 40820"/>
                <a:gd name="connsiteX2" fmla="*/ 11861 w 25979"/>
                <a:gd name="connsiteY2" fmla="*/ 35717 h 40820"/>
                <a:gd name="connsiteX3" fmla="*/ 5881 w 25979"/>
                <a:gd name="connsiteY3" fmla="*/ 32860 h 40820"/>
                <a:gd name="connsiteX4" fmla="*/ 3739 w 25979"/>
                <a:gd name="connsiteY4" fmla="*/ 24820 h 40820"/>
                <a:gd name="connsiteX5" fmla="*/ 5881 w 25979"/>
                <a:gd name="connsiteY5" fmla="*/ 16797 h 40820"/>
                <a:gd name="connsiteX6" fmla="*/ 11861 w 25979"/>
                <a:gd name="connsiteY6" fmla="*/ 13940 h 40820"/>
                <a:gd name="connsiteX7" fmla="*/ 17866 w 25979"/>
                <a:gd name="connsiteY7" fmla="*/ 16797 h 40820"/>
                <a:gd name="connsiteX8" fmla="*/ 20009 w 25979"/>
                <a:gd name="connsiteY8" fmla="*/ 24820 h 40820"/>
                <a:gd name="connsiteX9" fmla="*/ 24784 w 25979"/>
                <a:gd name="connsiteY9" fmla="*/ 13550 h 40820"/>
                <a:gd name="connsiteX10" fmla="*/ 21487 w 25979"/>
                <a:gd name="connsiteY10" fmla="*/ 2512 h 40820"/>
                <a:gd name="connsiteX11" fmla="*/ 11396 w 25979"/>
                <a:gd name="connsiteY11" fmla="*/ -1109 h 40820"/>
                <a:gd name="connsiteX12" fmla="*/ 6645 w 25979"/>
                <a:gd name="connsiteY12" fmla="*/ -735 h 40820"/>
                <a:gd name="connsiteX13" fmla="*/ 2310 w 25979"/>
                <a:gd name="connsiteY13" fmla="*/ 419 h 40820"/>
                <a:gd name="connsiteX14" fmla="*/ 2310 w 25979"/>
                <a:gd name="connsiteY14" fmla="*/ 5062 h 40820"/>
                <a:gd name="connsiteX15" fmla="*/ 6463 w 25979"/>
                <a:gd name="connsiteY15" fmla="*/ 3384 h 40820"/>
                <a:gd name="connsiteX16" fmla="*/ 10640 w 25979"/>
                <a:gd name="connsiteY16" fmla="*/ 2836 h 40820"/>
                <a:gd name="connsiteX17" fmla="*/ 17675 w 25979"/>
                <a:gd name="connsiteY17" fmla="*/ 5286 h 40820"/>
                <a:gd name="connsiteX18" fmla="*/ 20009 w 25979"/>
                <a:gd name="connsiteY18" fmla="*/ 12694 h 40820"/>
                <a:gd name="connsiteX19" fmla="*/ 20009 w 25979"/>
                <a:gd name="connsiteY19" fmla="*/ 15061 h 40820"/>
                <a:gd name="connsiteX20" fmla="*/ 16221 w 25979"/>
                <a:gd name="connsiteY20" fmla="*/ 11216 h 40820"/>
                <a:gd name="connsiteX21" fmla="*/ 10690 w 25979"/>
                <a:gd name="connsiteY21" fmla="*/ 9945 h 40820"/>
                <a:gd name="connsiteX22" fmla="*/ 2078 w 25979"/>
                <a:gd name="connsiteY22" fmla="*/ 14015 h 40820"/>
                <a:gd name="connsiteX23" fmla="*/ -1195 w 25979"/>
                <a:gd name="connsiteY23" fmla="*/ 24820 h 40820"/>
                <a:gd name="connsiteX24" fmla="*/ 2078 w 25979"/>
                <a:gd name="connsiteY24" fmla="*/ 35634 h 40820"/>
                <a:gd name="connsiteX25" fmla="*/ 10690 w 25979"/>
                <a:gd name="connsiteY25" fmla="*/ 39712 h 40820"/>
                <a:gd name="connsiteX26" fmla="*/ 16221 w 25979"/>
                <a:gd name="connsiteY26" fmla="*/ 38441 h 40820"/>
                <a:gd name="connsiteX27" fmla="*/ 20009 w 25979"/>
                <a:gd name="connsiteY27" fmla="*/ 34604 h 40820"/>
                <a:gd name="connsiteX28" fmla="*/ 20009 w 25979"/>
                <a:gd name="connsiteY28" fmla="*/ 39014 h 40820"/>
                <a:gd name="connsiteX29" fmla="*/ 24784 w 25979"/>
                <a:gd name="connsiteY29" fmla="*/ 39014 h 40820"/>
                <a:gd name="connsiteX30" fmla="*/ 24784 w 25979"/>
                <a:gd name="connsiteY30" fmla="*/ 13550 h 40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5979" h="40820">
                  <a:moveTo>
                    <a:pt x="20009" y="24820"/>
                  </a:moveTo>
                  <a:cubicBezTo>
                    <a:pt x="20009" y="28281"/>
                    <a:pt x="19294" y="30960"/>
                    <a:pt x="17866" y="32860"/>
                  </a:cubicBezTo>
                  <a:cubicBezTo>
                    <a:pt x="16443" y="34764"/>
                    <a:pt x="14441" y="35717"/>
                    <a:pt x="11861" y="35717"/>
                  </a:cubicBezTo>
                  <a:cubicBezTo>
                    <a:pt x="9303" y="35717"/>
                    <a:pt x="7310" y="34764"/>
                    <a:pt x="5881" y="32860"/>
                  </a:cubicBezTo>
                  <a:cubicBezTo>
                    <a:pt x="4453" y="30960"/>
                    <a:pt x="3739" y="28281"/>
                    <a:pt x="3739" y="24820"/>
                  </a:cubicBezTo>
                  <a:cubicBezTo>
                    <a:pt x="3739" y="21376"/>
                    <a:pt x="4453" y="18702"/>
                    <a:pt x="5881" y="16797"/>
                  </a:cubicBezTo>
                  <a:cubicBezTo>
                    <a:pt x="7310" y="14892"/>
                    <a:pt x="9303" y="13940"/>
                    <a:pt x="11861" y="13940"/>
                  </a:cubicBezTo>
                  <a:cubicBezTo>
                    <a:pt x="14441" y="13940"/>
                    <a:pt x="16443" y="14892"/>
                    <a:pt x="17866" y="16797"/>
                  </a:cubicBezTo>
                  <a:cubicBezTo>
                    <a:pt x="19294" y="18702"/>
                    <a:pt x="20009" y="21376"/>
                    <a:pt x="20009" y="24820"/>
                  </a:cubicBezTo>
                  <a:close/>
                  <a:moveTo>
                    <a:pt x="24784" y="13550"/>
                  </a:moveTo>
                  <a:cubicBezTo>
                    <a:pt x="24784" y="8605"/>
                    <a:pt x="23685" y="4926"/>
                    <a:pt x="21487" y="2512"/>
                  </a:cubicBezTo>
                  <a:cubicBezTo>
                    <a:pt x="19294" y="98"/>
                    <a:pt x="15931" y="-1109"/>
                    <a:pt x="11396" y="-1109"/>
                  </a:cubicBezTo>
                  <a:cubicBezTo>
                    <a:pt x="9718" y="-1109"/>
                    <a:pt x="8135" y="-985"/>
                    <a:pt x="6645" y="-735"/>
                  </a:cubicBezTo>
                  <a:cubicBezTo>
                    <a:pt x="5156" y="-486"/>
                    <a:pt x="3711" y="-101"/>
                    <a:pt x="2310" y="419"/>
                  </a:cubicBezTo>
                  <a:lnTo>
                    <a:pt x="2310" y="5062"/>
                  </a:lnTo>
                  <a:cubicBezTo>
                    <a:pt x="3711" y="4303"/>
                    <a:pt x="5095" y="3744"/>
                    <a:pt x="6463" y="3384"/>
                  </a:cubicBezTo>
                  <a:cubicBezTo>
                    <a:pt x="7830" y="3019"/>
                    <a:pt x="9223" y="2836"/>
                    <a:pt x="10640" y="2836"/>
                  </a:cubicBezTo>
                  <a:cubicBezTo>
                    <a:pt x="13774" y="2836"/>
                    <a:pt x="16119" y="3653"/>
                    <a:pt x="17675" y="5286"/>
                  </a:cubicBezTo>
                  <a:cubicBezTo>
                    <a:pt x="19231" y="6919"/>
                    <a:pt x="20009" y="9389"/>
                    <a:pt x="20009" y="12694"/>
                  </a:cubicBezTo>
                  <a:lnTo>
                    <a:pt x="20009" y="15061"/>
                  </a:lnTo>
                  <a:cubicBezTo>
                    <a:pt x="19023" y="13345"/>
                    <a:pt x="17761" y="12063"/>
                    <a:pt x="16221" y="11216"/>
                  </a:cubicBezTo>
                  <a:cubicBezTo>
                    <a:pt x="14682" y="10369"/>
                    <a:pt x="12838" y="9945"/>
                    <a:pt x="10690" y="9945"/>
                  </a:cubicBezTo>
                  <a:cubicBezTo>
                    <a:pt x="7130" y="9945"/>
                    <a:pt x="4259" y="11302"/>
                    <a:pt x="2078" y="14015"/>
                  </a:cubicBezTo>
                  <a:cubicBezTo>
                    <a:pt x="-104" y="16733"/>
                    <a:pt x="-1195" y="20335"/>
                    <a:pt x="-1195" y="24820"/>
                  </a:cubicBezTo>
                  <a:cubicBezTo>
                    <a:pt x="-1195" y="29316"/>
                    <a:pt x="-104" y="32920"/>
                    <a:pt x="2078" y="35634"/>
                  </a:cubicBezTo>
                  <a:cubicBezTo>
                    <a:pt x="4259" y="38352"/>
                    <a:pt x="7130" y="39712"/>
                    <a:pt x="10690" y="39712"/>
                  </a:cubicBezTo>
                  <a:cubicBezTo>
                    <a:pt x="12838" y="39712"/>
                    <a:pt x="14682" y="39288"/>
                    <a:pt x="16221" y="38441"/>
                  </a:cubicBezTo>
                  <a:cubicBezTo>
                    <a:pt x="17761" y="37594"/>
                    <a:pt x="19023" y="36315"/>
                    <a:pt x="20009" y="34604"/>
                  </a:cubicBezTo>
                  <a:lnTo>
                    <a:pt x="20009" y="39014"/>
                  </a:lnTo>
                  <a:lnTo>
                    <a:pt x="24784" y="39014"/>
                  </a:lnTo>
                  <a:lnTo>
                    <a:pt x="24784" y="13550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49" name="Freeform: Shape 648">
              <a:extLst>
                <a:ext uri="{FF2B5EF4-FFF2-40B4-BE49-F238E27FC236}">
                  <a16:creationId xmlns:a16="http://schemas.microsoft.com/office/drawing/2014/main" id="{68CCB59C-3AEE-9ECE-D402-39788C907B63}"/>
                </a:ext>
              </a:extLst>
            </p:cNvPr>
            <p:cNvSpPr/>
            <p:nvPr/>
          </p:nvSpPr>
          <p:spPr>
            <a:xfrm flipV="1">
              <a:off x="3797175" y="1290466"/>
              <a:ext cx="4429" cy="4429"/>
            </a:xfrm>
            <a:custGeom>
              <a:avLst/>
              <a:gdLst/>
              <a:ahLst/>
              <a:cxnLst/>
              <a:rect l="l" t="t" r="r" b="b"/>
              <a:pathLst>
                <a:path w="4429" h="4429"/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:a16="http://schemas.microsoft.com/office/drawing/2014/main" id="{57129BF7-B99F-606A-A132-C729C7BDA894}"/>
                </a:ext>
              </a:extLst>
            </p:cNvPr>
            <p:cNvSpPr/>
            <p:nvPr/>
          </p:nvSpPr>
          <p:spPr>
            <a:xfrm flipV="1">
              <a:off x="3817260" y="1260700"/>
              <a:ext cx="24558" cy="30522"/>
            </a:xfrm>
            <a:custGeom>
              <a:avLst/>
              <a:gdLst>
                <a:gd name="connsiteX0" fmla="*/ 13904 w 24558"/>
                <a:gd name="connsiteY0" fmla="*/ 13635 h 30522"/>
                <a:gd name="connsiteX1" fmla="*/ 5881 w 24558"/>
                <a:gd name="connsiteY1" fmla="*/ 12314 h 30522"/>
                <a:gd name="connsiteX2" fmla="*/ 3647 w 24558"/>
                <a:gd name="connsiteY2" fmla="*/ 7796 h 30522"/>
                <a:gd name="connsiteX3" fmla="*/ 5324 w 24558"/>
                <a:gd name="connsiteY3" fmla="*/ 3759 h 30522"/>
                <a:gd name="connsiteX4" fmla="*/ 9876 w 24558"/>
                <a:gd name="connsiteY4" fmla="*/ 2273 h 30522"/>
                <a:gd name="connsiteX5" fmla="*/ 16254 w 24558"/>
                <a:gd name="connsiteY5" fmla="*/ 5088 h 30522"/>
                <a:gd name="connsiteX6" fmla="*/ 18654 w 24558"/>
                <a:gd name="connsiteY6" fmla="*/ 12571 h 30522"/>
                <a:gd name="connsiteX7" fmla="*/ 18654 w 24558"/>
                <a:gd name="connsiteY7" fmla="*/ 13635 h 30522"/>
                <a:gd name="connsiteX8" fmla="*/ 13904 w 24558"/>
                <a:gd name="connsiteY8" fmla="*/ 13635 h 30522"/>
                <a:gd name="connsiteX9" fmla="*/ 23430 w 24558"/>
                <a:gd name="connsiteY9" fmla="*/ 15611 h 30522"/>
                <a:gd name="connsiteX10" fmla="*/ 23430 w 24558"/>
                <a:gd name="connsiteY10" fmla="*/ -975 h 30522"/>
                <a:gd name="connsiteX11" fmla="*/ 18654 w 24558"/>
                <a:gd name="connsiteY11" fmla="*/ -975 h 30522"/>
                <a:gd name="connsiteX12" fmla="*/ 18654 w 24558"/>
                <a:gd name="connsiteY12" fmla="*/ 3436 h 30522"/>
                <a:gd name="connsiteX13" fmla="*/ 14576 w 24558"/>
                <a:gd name="connsiteY13" fmla="*/ -468 h 30522"/>
                <a:gd name="connsiteX14" fmla="*/ 8605 w 24558"/>
                <a:gd name="connsiteY14" fmla="*/ -1730 h 30522"/>
                <a:gd name="connsiteX15" fmla="*/ 1504 w 24558"/>
                <a:gd name="connsiteY15" fmla="*/ 778 h 30522"/>
                <a:gd name="connsiteX16" fmla="*/ -1129 w 24558"/>
                <a:gd name="connsiteY16" fmla="*/ 7489 h 30522"/>
                <a:gd name="connsiteX17" fmla="*/ 2152 w 24558"/>
                <a:gd name="connsiteY17" fmla="*/ 14880 h 30522"/>
                <a:gd name="connsiteX18" fmla="*/ 11952 w 24558"/>
                <a:gd name="connsiteY18" fmla="*/ 17372 h 30522"/>
                <a:gd name="connsiteX19" fmla="*/ 18654 w 24558"/>
                <a:gd name="connsiteY19" fmla="*/ 17372 h 30522"/>
                <a:gd name="connsiteX20" fmla="*/ 18654 w 24558"/>
                <a:gd name="connsiteY20" fmla="*/ 17845 h 30522"/>
                <a:gd name="connsiteX21" fmla="*/ 16487 w 24558"/>
                <a:gd name="connsiteY21" fmla="*/ 22945 h 30522"/>
                <a:gd name="connsiteX22" fmla="*/ 10399 w 24558"/>
                <a:gd name="connsiteY22" fmla="*/ 24747 h 30522"/>
                <a:gd name="connsiteX23" fmla="*/ 5540 w 24558"/>
                <a:gd name="connsiteY23" fmla="*/ 24149 h 30522"/>
                <a:gd name="connsiteX24" fmla="*/ 1006 w 24558"/>
                <a:gd name="connsiteY24" fmla="*/ 22355 h 30522"/>
                <a:gd name="connsiteX25" fmla="*/ 1006 w 24558"/>
                <a:gd name="connsiteY25" fmla="*/ 26774 h 30522"/>
                <a:gd name="connsiteX26" fmla="*/ 6088 w 24558"/>
                <a:gd name="connsiteY26" fmla="*/ 28285 h 30522"/>
                <a:gd name="connsiteX27" fmla="*/ 10889 w 24558"/>
                <a:gd name="connsiteY27" fmla="*/ 28792 h 30522"/>
                <a:gd name="connsiteX28" fmla="*/ 20315 w 24558"/>
                <a:gd name="connsiteY28" fmla="*/ 25519 h 30522"/>
                <a:gd name="connsiteX29" fmla="*/ 23430 w 24558"/>
                <a:gd name="connsiteY29" fmla="*/ 15611 h 3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558" h="30522">
                  <a:moveTo>
                    <a:pt x="13904" y="13635"/>
                  </a:moveTo>
                  <a:cubicBezTo>
                    <a:pt x="10044" y="13635"/>
                    <a:pt x="7370" y="13194"/>
                    <a:pt x="5881" y="12314"/>
                  </a:cubicBezTo>
                  <a:cubicBezTo>
                    <a:pt x="4391" y="11434"/>
                    <a:pt x="3647" y="9928"/>
                    <a:pt x="3647" y="7796"/>
                  </a:cubicBezTo>
                  <a:cubicBezTo>
                    <a:pt x="3647" y="6102"/>
                    <a:pt x="4206" y="4756"/>
                    <a:pt x="5324" y="3759"/>
                  </a:cubicBezTo>
                  <a:cubicBezTo>
                    <a:pt x="6443" y="2768"/>
                    <a:pt x="7960" y="2273"/>
                    <a:pt x="9876" y="2273"/>
                  </a:cubicBezTo>
                  <a:cubicBezTo>
                    <a:pt x="12528" y="2273"/>
                    <a:pt x="14654" y="3211"/>
                    <a:pt x="16254" y="5088"/>
                  </a:cubicBezTo>
                  <a:cubicBezTo>
                    <a:pt x="17854" y="6965"/>
                    <a:pt x="18654" y="9460"/>
                    <a:pt x="18654" y="12571"/>
                  </a:cubicBezTo>
                  <a:lnTo>
                    <a:pt x="18654" y="13635"/>
                  </a:lnTo>
                  <a:lnTo>
                    <a:pt x="13904" y="13635"/>
                  </a:lnTo>
                  <a:close/>
                  <a:moveTo>
                    <a:pt x="23430" y="15611"/>
                  </a:moveTo>
                  <a:lnTo>
                    <a:pt x="23430" y="-975"/>
                  </a:lnTo>
                  <a:lnTo>
                    <a:pt x="18654" y="-975"/>
                  </a:lnTo>
                  <a:lnTo>
                    <a:pt x="18654" y="3436"/>
                  </a:lnTo>
                  <a:cubicBezTo>
                    <a:pt x="17564" y="1675"/>
                    <a:pt x="16204" y="374"/>
                    <a:pt x="14576" y="-468"/>
                  </a:cubicBezTo>
                  <a:cubicBezTo>
                    <a:pt x="12949" y="-1310"/>
                    <a:pt x="10958" y="-1730"/>
                    <a:pt x="8605" y="-1730"/>
                  </a:cubicBezTo>
                  <a:cubicBezTo>
                    <a:pt x="5632" y="-1730"/>
                    <a:pt x="3265" y="-894"/>
                    <a:pt x="1504" y="778"/>
                  </a:cubicBezTo>
                  <a:cubicBezTo>
                    <a:pt x="-251" y="2450"/>
                    <a:pt x="-1129" y="4687"/>
                    <a:pt x="-1129" y="7489"/>
                  </a:cubicBezTo>
                  <a:cubicBezTo>
                    <a:pt x="-1129" y="10755"/>
                    <a:pt x="-35" y="13219"/>
                    <a:pt x="2152" y="14880"/>
                  </a:cubicBezTo>
                  <a:cubicBezTo>
                    <a:pt x="4344" y="16541"/>
                    <a:pt x="7611" y="17372"/>
                    <a:pt x="11952" y="17372"/>
                  </a:cubicBezTo>
                  <a:lnTo>
                    <a:pt x="18654" y="17372"/>
                  </a:lnTo>
                  <a:lnTo>
                    <a:pt x="18654" y="17845"/>
                  </a:lnTo>
                  <a:cubicBezTo>
                    <a:pt x="18654" y="20043"/>
                    <a:pt x="17932" y="21743"/>
                    <a:pt x="16487" y="22945"/>
                  </a:cubicBezTo>
                  <a:cubicBezTo>
                    <a:pt x="15042" y="24146"/>
                    <a:pt x="13012" y="24747"/>
                    <a:pt x="10399" y="24747"/>
                  </a:cubicBezTo>
                  <a:cubicBezTo>
                    <a:pt x="8738" y="24747"/>
                    <a:pt x="7118" y="24548"/>
                    <a:pt x="5540" y="24149"/>
                  </a:cubicBezTo>
                  <a:cubicBezTo>
                    <a:pt x="3968" y="23750"/>
                    <a:pt x="2456" y="23152"/>
                    <a:pt x="1006" y="22355"/>
                  </a:cubicBezTo>
                  <a:lnTo>
                    <a:pt x="1006" y="26774"/>
                  </a:lnTo>
                  <a:cubicBezTo>
                    <a:pt x="2750" y="27449"/>
                    <a:pt x="4444" y="27953"/>
                    <a:pt x="6088" y="28285"/>
                  </a:cubicBezTo>
                  <a:cubicBezTo>
                    <a:pt x="7733" y="28623"/>
                    <a:pt x="9333" y="28792"/>
                    <a:pt x="10889" y="28792"/>
                  </a:cubicBezTo>
                  <a:cubicBezTo>
                    <a:pt x="15097" y="28792"/>
                    <a:pt x="18239" y="27701"/>
                    <a:pt x="20315" y="25519"/>
                  </a:cubicBezTo>
                  <a:cubicBezTo>
                    <a:pt x="22392" y="23343"/>
                    <a:pt x="23430" y="20041"/>
                    <a:pt x="23430" y="15611"/>
                  </a:cubicBez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1" name="Freeform: Shape 650">
              <a:extLst>
                <a:ext uri="{FF2B5EF4-FFF2-40B4-BE49-F238E27FC236}">
                  <a16:creationId xmlns:a16="http://schemas.microsoft.com/office/drawing/2014/main" id="{3CECA2C2-2F0B-86B4-4A21-1C64B4B5595F}"/>
                </a:ext>
              </a:extLst>
            </p:cNvPr>
            <p:cNvSpPr/>
            <p:nvPr/>
          </p:nvSpPr>
          <p:spPr>
            <a:xfrm flipV="1">
              <a:off x="3851469" y="1260700"/>
              <a:ext cx="24351" cy="29766"/>
            </a:xfrm>
            <a:custGeom>
              <a:avLst/>
              <a:gdLst>
                <a:gd name="connsiteX0" fmla="*/ 23045 w 24351"/>
                <a:gd name="connsiteY0" fmla="*/ 15773 h 29766"/>
                <a:gd name="connsiteX1" fmla="*/ 23045 w 24351"/>
                <a:gd name="connsiteY1" fmla="*/ -1776 h 29766"/>
                <a:gd name="connsiteX2" fmla="*/ 18270 w 24351"/>
                <a:gd name="connsiteY2" fmla="*/ -1776 h 29766"/>
                <a:gd name="connsiteX3" fmla="*/ 18270 w 24351"/>
                <a:gd name="connsiteY3" fmla="*/ 15615 h 29766"/>
                <a:gd name="connsiteX4" fmla="*/ 16659 w 24351"/>
                <a:gd name="connsiteY4" fmla="*/ 21786 h 29766"/>
                <a:gd name="connsiteX5" fmla="*/ 11833 w 24351"/>
                <a:gd name="connsiteY5" fmla="*/ 23838 h 29766"/>
                <a:gd name="connsiteX6" fmla="*/ 5729 w 24351"/>
                <a:gd name="connsiteY6" fmla="*/ 21371 h 29766"/>
                <a:gd name="connsiteX7" fmla="*/ 3495 w 24351"/>
                <a:gd name="connsiteY7" fmla="*/ 14652 h 29766"/>
                <a:gd name="connsiteX8" fmla="*/ 3495 w 24351"/>
                <a:gd name="connsiteY8" fmla="*/ -1776 h 29766"/>
                <a:gd name="connsiteX9" fmla="*/ -1306 w 24351"/>
                <a:gd name="connsiteY9" fmla="*/ -1776 h 29766"/>
                <a:gd name="connsiteX10" fmla="*/ -1306 w 24351"/>
                <a:gd name="connsiteY10" fmla="*/ 27293 h 29766"/>
                <a:gd name="connsiteX11" fmla="*/ 3495 w 24351"/>
                <a:gd name="connsiteY11" fmla="*/ 27293 h 29766"/>
                <a:gd name="connsiteX12" fmla="*/ 3495 w 24351"/>
                <a:gd name="connsiteY12" fmla="*/ 22775 h 29766"/>
                <a:gd name="connsiteX13" fmla="*/ 7531 w 24351"/>
                <a:gd name="connsiteY13" fmla="*/ 26695 h 29766"/>
                <a:gd name="connsiteX14" fmla="*/ 12896 w 24351"/>
                <a:gd name="connsiteY14" fmla="*/ 27990 h 29766"/>
                <a:gd name="connsiteX15" fmla="*/ 20471 w 24351"/>
                <a:gd name="connsiteY15" fmla="*/ 24892 h 29766"/>
                <a:gd name="connsiteX16" fmla="*/ 23045 w 24351"/>
                <a:gd name="connsiteY16" fmla="*/ 15773 h 29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351" h="29766">
                  <a:moveTo>
                    <a:pt x="23045" y="15773"/>
                  </a:moveTo>
                  <a:lnTo>
                    <a:pt x="23045" y="-1776"/>
                  </a:lnTo>
                  <a:lnTo>
                    <a:pt x="18270" y="-1776"/>
                  </a:lnTo>
                  <a:lnTo>
                    <a:pt x="18270" y="15615"/>
                  </a:lnTo>
                  <a:cubicBezTo>
                    <a:pt x="18270" y="18367"/>
                    <a:pt x="17733" y="20424"/>
                    <a:pt x="16659" y="21786"/>
                  </a:cubicBezTo>
                  <a:cubicBezTo>
                    <a:pt x="15585" y="23154"/>
                    <a:pt x="13976" y="23838"/>
                    <a:pt x="11833" y="23838"/>
                  </a:cubicBezTo>
                  <a:cubicBezTo>
                    <a:pt x="9253" y="23838"/>
                    <a:pt x="7218" y="23015"/>
                    <a:pt x="5729" y="21371"/>
                  </a:cubicBezTo>
                  <a:cubicBezTo>
                    <a:pt x="4239" y="19732"/>
                    <a:pt x="3495" y="17492"/>
                    <a:pt x="3495" y="14652"/>
                  </a:cubicBezTo>
                  <a:lnTo>
                    <a:pt x="3495" y="-1776"/>
                  </a:lnTo>
                  <a:lnTo>
                    <a:pt x="-1306" y="-1776"/>
                  </a:lnTo>
                  <a:lnTo>
                    <a:pt x="-1306" y="27293"/>
                  </a:lnTo>
                  <a:lnTo>
                    <a:pt x="3495" y="27293"/>
                  </a:lnTo>
                  <a:lnTo>
                    <a:pt x="3495" y="22775"/>
                  </a:lnTo>
                  <a:cubicBezTo>
                    <a:pt x="4641" y="24524"/>
                    <a:pt x="5986" y="25831"/>
                    <a:pt x="7531" y="26695"/>
                  </a:cubicBezTo>
                  <a:cubicBezTo>
                    <a:pt x="9081" y="27558"/>
                    <a:pt x="10870" y="27990"/>
                    <a:pt x="12896" y="27990"/>
                  </a:cubicBezTo>
                  <a:cubicBezTo>
                    <a:pt x="16235" y="27990"/>
                    <a:pt x="18760" y="26958"/>
                    <a:pt x="20471" y="24892"/>
                  </a:cubicBezTo>
                  <a:cubicBezTo>
                    <a:pt x="22187" y="22827"/>
                    <a:pt x="23045" y="19787"/>
                    <a:pt x="23045" y="15773"/>
                  </a:cubicBez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2" name="Freeform: Shape 651">
              <a:extLst>
                <a:ext uri="{FF2B5EF4-FFF2-40B4-BE49-F238E27FC236}">
                  <a16:creationId xmlns:a16="http://schemas.microsoft.com/office/drawing/2014/main" id="{626550CA-9581-5B57-C94A-7FEC2F6200BE}"/>
                </a:ext>
              </a:extLst>
            </p:cNvPr>
            <p:cNvSpPr/>
            <p:nvPr/>
          </p:nvSpPr>
          <p:spPr>
            <a:xfrm flipV="1">
              <a:off x="3883264" y="1250077"/>
              <a:ext cx="25979" cy="41144"/>
            </a:xfrm>
            <a:custGeom>
              <a:avLst/>
              <a:gdLst>
                <a:gd name="connsiteX0" fmla="*/ 20035 w 25979"/>
                <a:gd name="connsiteY0" fmla="*/ 23043 h 41144"/>
                <a:gd name="connsiteX1" fmla="*/ 20035 w 25979"/>
                <a:gd name="connsiteY1" fmla="*/ 38774 h 41144"/>
                <a:gd name="connsiteX2" fmla="*/ 24811 w 25979"/>
                <a:gd name="connsiteY2" fmla="*/ 38774 h 41144"/>
                <a:gd name="connsiteX3" fmla="*/ 24811 w 25979"/>
                <a:gd name="connsiteY3" fmla="*/ -1615 h 41144"/>
                <a:gd name="connsiteX4" fmla="*/ 20035 w 25979"/>
                <a:gd name="connsiteY4" fmla="*/ -1615 h 41144"/>
                <a:gd name="connsiteX5" fmla="*/ 20035 w 25979"/>
                <a:gd name="connsiteY5" fmla="*/ 2745 h 41144"/>
                <a:gd name="connsiteX6" fmla="*/ 16231 w 25979"/>
                <a:gd name="connsiteY6" fmla="*/ -1109 h 41144"/>
                <a:gd name="connsiteX7" fmla="*/ 10717 w 25979"/>
                <a:gd name="connsiteY7" fmla="*/ -2371 h 41144"/>
                <a:gd name="connsiteX8" fmla="*/ 2137 w 25979"/>
                <a:gd name="connsiteY8" fmla="*/ 1831 h 41144"/>
                <a:gd name="connsiteX9" fmla="*/ -1168 w 25979"/>
                <a:gd name="connsiteY9" fmla="*/ 12894 h 41144"/>
                <a:gd name="connsiteX10" fmla="*/ 2137 w 25979"/>
                <a:gd name="connsiteY10" fmla="*/ 23949 h 41144"/>
                <a:gd name="connsiteX11" fmla="*/ 10717 w 25979"/>
                <a:gd name="connsiteY11" fmla="*/ 28151 h 41144"/>
                <a:gd name="connsiteX12" fmla="*/ 16231 w 25979"/>
                <a:gd name="connsiteY12" fmla="*/ 26889 h 41144"/>
                <a:gd name="connsiteX13" fmla="*/ 20035 w 25979"/>
                <a:gd name="connsiteY13" fmla="*/ 23043 h 41144"/>
                <a:gd name="connsiteX14" fmla="*/ 3765 w 25979"/>
                <a:gd name="connsiteY14" fmla="*/ 12894 h 41144"/>
                <a:gd name="connsiteX15" fmla="*/ 5933 w 25979"/>
                <a:gd name="connsiteY15" fmla="*/ 4630 h 41144"/>
                <a:gd name="connsiteX16" fmla="*/ 11888 w 25979"/>
                <a:gd name="connsiteY16" fmla="*/ 1632 h 41144"/>
                <a:gd name="connsiteX17" fmla="*/ 17851 w 25979"/>
                <a:gd name="connsiteY17" fmla="*/ 4630 h 41144"/>
                <a:gd name="connsiteX18" fmla="*/ 20035 w 25979"/>
                <a:gd name="connsiteY18" fmla="*/ 12894 h 41144"/>
                <a:gd name="connsiteX19" fmla="*/ 17851 w 25979"/>
                <a:gd name="connsiteY19" fmla="*/ 21158 h 41144"/>
                <a:gd name="connsiteX20" fmla="*/ 11888 w 25979"/>
                <a:gd name="connsiteY20" fmla="*/ 24156 h 41144"/>
                <a:gd name="connsiteX21" fmla="*/ 5933 w 25979"/>
                <a:gd name="connsiteY21" fmla="*/ 21158 h 41144"/>
                <a:gd name="connsiteX22" fmla="*/ 3765 w 25979"/>
                <a:gd name="connsiteY22" fmla="*/ 12894 h 41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979" h="41144">
                  <a:moveTo>
                    <a:pt x="20035" y="23043"/>
                  </a:moveTo>
                  <a:lnTo>
                    <a:pt x="20035" y="38774"/>
                  </a:lnTo>
                  <a:lnTo>
                    <a:pt x="24811" y="38774"/>
                  </a:lnTo>
                  <a:lnTo>
                    <a:pt x="24811" y="-1615"/>
                  </a:lnTo>
                  <a:lnTo>
                    <a:pt x="20035" y="-1615"/>
                  </a:lnTo>
                  <a:lnTo>
                    <a:pt x="20035" y="2745"/>
                  </a:lnTo>
                  <a:cubicBezTo>
                    <a:pt x="19033" y="1018"/>
                    <a:pt x="17765" y="-267"/>
                    <a:pt x="16231" y="-1109"/>
                  </a:cubicBezTo>
                  <a:cubicBezTo>
                    <a:pt x="14703" y="-1950"/>
                    <a:pt x="12865" y="-2371"/>
                    <a:pt x="10717" y="-2371"/>
                  </a:cubicBezTo>
                  <a:cubicBezTo>
                    <a:pt x="7206" y="-2371"/>
                    <a:pt x="4346" y="-970"/>
                    <a:pt x="2137" y="1831"/>
                  </a:cubicBezTo>
                  <a:cubicBezTo>
                    <a:pt x="-67" y="4639"/>
                    <a:pt x="-1168" y="8326"/>
                    <a:pt x="-1168" y="12894"/>
                  </a:cubicBezTo>
                  <a:cubicBezTo>
                    <a:pt x="-1168" y="17462"/>
                    <a:pt x="-67" y="21147"/>
                    <a:pt x="2137" y="23949"/>
                  </a:cubicBezTo>
                  <a:cubicBezTo>
                    <a:pt x="4346" y="26750"/>
                    <a:pt x="7206" y="28151"/>
                    <a:pt x="10717" y="28151"/>
                  </a:cubicBezTo>
                  <a:cubicBezTo>
                    <a:pt x="12865" y="28151"/>
                    <a:pt x="14703" y="27730"/>
                    <a:pt x="16231" y="26889"/>
                  </a:cubicBezTo>
                  <a:cubicBezTo>
                    <a:pt x="17765" y="26053"/>
                    <a:pt x="19033" y="24771"/>
                    <a:pt x="20035" y="23043"/>
                  </a:cubicBezTo>
                  <a:close/>
                  <a:moveTo>
                    <a:pt x="3765" y="12894"/>
                  </a:moveTo>
                  <a:cubicBezTo>
                    <a:pt x="3765" y="9384"/>
                    <a:pt x="4488" y="6629"/>
                    <a:pt x="5933" y="4630"/>
                  </a:cubicBezTo>
                  <a:cubicBezTo>
                    <a:pt x="7378" y="2632"/>
                    <a:pt x="9363" y="1632"/>
                    <a:pt x="11888" y="1632"/>
                  </a:cubicBezTo>
                  <a:cubicBezTo>
                    <a:pt x="14412" y="1632"/>
                    <a:pt x="16400" y="2632"/>
                    <a:pt x="17851" y="4630"/>
                  </a:cubicBezTo>
                  <a:cubicBezTo>
                    <a:pt x="19307" y="6629"/>
                    <a:pt x="20035" y="9384"/>
                    <a:pt x="20035" y="12894"/>
                  </a:cubicBezTo>
                  <a:cubicBezTo>
                    <a:pt x="20035" y="16405"/>
                    <a:pt x="19307" y="19159"/>
                    <a:pt x="17851" y="21158"/>
                  </a:cubicBezTo>
                  <a:cubicBezTo>
                    <a:pt x="16400" y="23157"/>
                    <a:pt x="14412" y="24156"/>
                    <a:pt x="11888" y="24156"/>
                  </a:cubicBezTo>
                  <a:cubicBezTo>
                    <a:pt x="9363" y="24156"/>
                    <a:pt x="7378" y="23157"/>
                    <a:pt x="5933" y="21158"/>
                  </a:cubicBezTo>
                  <a:cubicBezTo>
                    <a:pt x="4488" y="19159"/>
                    <a:pt x="3765" y="16405"/>
                    <a:pt x="3765" y="12894"/>
                  </a:cubicBez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3" name="Freeform: Shape 652">
              <a:extLst>
                <a:ext uri="{FF2B5EF4-FFF2-40B4-BE49-F238E27FC236}">
                  <a16:creationId xmlns:a16="http://schemas.microsoft.com/office/drawing/2014/main" id="{63623CDE-0E41-B05B-ED9E-0DE72555F20E}"/>
                </a:ext>
              </a:extLst>
            </p:cNvPr>
            <p:cNvSpPr/>
            <p:nvPr/>
          </p:nvSpPr>
          <p:spPr>
            <a:xfrm flipV="1">
              <a:off x="3914072" y="1290466"/>
              <a:ext cx="4429" cy="4429"/>
            </a:xfrm>
            <a:custGeom>
              <a:avLst/>
              <a:gdLst/>
              <a:ahLst/>
              <a:cxnLst/>
              <a:rect l="l" t="t" r="r" b="b"/>
              <a:pathLst>
                <a:path w="4429" h="4429"/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:a16="http://schemas.microsoft.com/office/drawing/2014/main" id="{E258FA9E-3721-5BD2-15FE-6546767F08A7}"/>
                </a:ext>
              </a:extLst>
            </p:cNvPr>
            <p:cNvSpPr/>
            <p:nvPr/>
          </p:nvSpPr>
          <p:spPr>
            <a:xfrm flipV="1">
              <a:off x="3931384" y="1251713"/>
              <a:ext cx="35505" cy="38752"/>
            </a:xfrm>
            <a:custGeom>
              <a:avLst/>
              <a:gdLst>
                <a:gd name="connsiteX0" fmla="*/ 13365 w 35505"/>
                <a:gd name="connsiteY0" fmla="*/ -2318 h 38752"/>
                <a:gd name="connsiteX1" fmla="*/ -1427 w 35505"/>
                <a:gd name="connsiteY1" fmla="*/ 36435 h 38752"/>
                <a:gd name="connsiteX2" fmla="*/ 4046 w 35505"/>
                <a:gd name="connsiteY2" fmla="*/ 36435 h 38752"/>
                <a:gd name="connsiteX3" fmla="*/ 16330 w 35505"/>
                <a:gd name="connsiteY3" fmla="*/ 3811 h 38752"/>
                <a:gd name="connsiteX4" fmla="*/ 28630 w 35505"/>
                <a:gd name="connsiteY4" fmla="*/ 36435 h 38752"/>
                <a:gd name="connsiteX5" fmla="*/ 34078 w 35505"/>
                <a:gd name="connsiteY5" fmla="*/ 36435 h 38752"/>
                <a:gd name="connsiteX6" fmla="*/ 19311 w 35505"/>
                <a:gd name="connsiteY6" fmla="*/ -2318 h 38752"/>
                <a:gd name="connsiteX7" fmla="*/ 13365 w 35505"/>
                <a:gd name="connsiteY7" fmla="*/ -2318 h 38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505" h="38752">
                  <a:moveTo>
                    <a:pt x="13365" y="-2318"/>
                  </a:moveTo>
                  <a:lnTo>
                    <a:pt x="-1427" y="36435"/>
                  </a:lnTo>
                  <a:lnTo>
                    <a:pt x="4046" y="36435"/>
                  </a:lnTo>
                  <a:lnTo>
                    <a:pt x="16330" y="3811"/>
                  </a:lnTo>
                  <a:lnTo>
                    <a:pt x="28630" y="36435"/>
                  </a:lnTo>
                  <a:lnTo>
                    <a:pt x="34078" y="36435"/>
                  </a:lnTo>
                  <a:lnTo>
                    <a:pt x="19311" y="-2318"/>
                  </a:lnTo>
                  <a:lnTo>
                    <a:pt x="13365" y="-2318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5" name="Freeform: Shape 654">
              <a:extLst>
                <a:ext uri="{FF2B5EF4-FFF2-40B4-BE49-F238E27FC236}">
                  <a16:creationId xmlns:a16="http://schemas.microsoft.com/office/drawing/2014/main" id="{FF51CC3A-5A9F-6603-7298-0CF2F310B58A}"/>
                </a:ext>
              </a:extLst>
            </p:cNvPr>
            <p:cNvSpPr/>
            <p:nvPr/>
          </p:nvSpPr>
          <p:spPr>
            <a:xfrm flipV="1">
              <a:off x="3966400" y="1260700"/>
              <a:ext cx="24558" cy="30522"/>
            </a:xfrm>
            <a:custGeom>
              <a:avLst/>
              <a:gdLst>
                <a:gd name="connsiteX0" fmla="*/ 13937 w 24558"/>
                <a:gd name="connsiteY0" fmla="*/ 13635 h 30522"/>
                <a:gd name="connsiteX1" fmla="*/ 5914 w 24558"/>
                <a:gd name="connsiteY1" fmla="*/ 12314 h 30522"/>
                <a:gd name="connsiteX2" fmla="*/ 3680 w 24558"/>
                <a:gd name="connsiteY2" fmla="*/ 7796 h 30522"/>
                <a:gd name="connsiteX3" fmla="*/ 5358 w 24558"/>
                <a:gd name="connsiteY3" fmla="*/ 3759 h 30522"/>
                <a:gd name="connsiteX4" fmla="*/ 9909 w 24558"/>
                <a:gd name="connsiteY4" fmla="*/ 2273 h 30522"/>
                <a:gd name="connsiteX5" fmla="*/ 16288 w 24558"/>
                <a:gd name="connsiteY5" fmla="*/ 5088 h 30522"/>
                <a:gd name="connsiteX6" fmla="*/ 18688 w 24558"/>
                <a:gd name="connsiteY6" fmla="*/ 12571 h 30522"/>
                <a:gd name="connsiteX7" fmla="*/ 18688 w 24558"/>
                <a:gd name="connsiteY7" fmla="*/ 13635 h 30522"/>
                <a:gd name="connsiteX8" fmla="*/ 13937 w 24558"/>
                <a:gd name="connsiteY8" fmla="*/ 13635 h 30522"/>
                <a:gd name="connsiteX9" fmla="*/ 23464 w 24558"/>
                <a:gd name="connsiteY9" fmla="*/ 15611 h 30522"/>
                <a:gd name="connsiteX10" fmla="*/ 23464 w 24558"/>
                <a:gd name="connsiteY10" fmla="*/ -975 h 30522"/>
                <a:gd name="connsiteX11" fmla="*/ 18688 w 24558"/>
                <a:gd name="connsiteY11" fmla="*/ -975 h 30522"/>
                <a:gd name="connsiteX12" fmla="*/ 18688 w 24558"/>
                <a:gd name="connsiteY12" fmla="*/ 3436 h 30522"/>
                <a:gd name="connsiteX13" fmla="*/ 14610 w 24558"/>
                <a:gd name="connsiteY13" fmla="*/ -468 h 30522"/>
                <a:gd name="connsiteX14" fmla="*/ 8639 w 24558"/>
                <a:gd name="connsiteY14" fmla="*/ -1730 h 30522"/>
                <a:gd name="connsiteX15" fmla="*/ 1538 w 24558"/>
                <a:gd name="connsiteY15" fmla="*/ 778 h 30522"/>
                <a:gd name="connsiteX16" fmla="*/ -1095 w 24558"/>
                <a:gd name="connsiteY16" fmla="*/ 7489 h 30522"/>
                <a:gd name="connsiteX17" fmla="*/ 2185 w 24558"/>
                <a:gd name="connsiteY17" fmla="*/ 14880 h 30522"/>
                <a:gd name="connsiteX18" fmla="*/ 11986 w 24558"/>
                <a:gd name="connsiteY18" fmla="*/ 17372 h 30522"/>
                <a:gd name="connsiteX19" fmla="*/ 18688 w 24558"/>
                <a:gd name="connsiteY19" fmla="*/ 17372 h 30522"/>
                <a:gd name="connsiteX20" fmla="*/ 18688 w 24558"/>
                <a:gd name="connsiteY20" fmla="*/ 17845 h 30522"/>
                <a:gd name="connsiteX21" fmla="*/ 16520 w 24558"/>
                <a:gd name="connsiteY21" fmla="*/ 22945 h 30522"/>
                <a:gd name="connsiteX22" fmla="*/ 10433 w 24558"/>
                <a:gd name="connsiteY22" fmla="*/ 24747 h 30522"/>
                <a:gd name="connsiteX23" fmla="*/ 5574 w 24558"/>
                <a:gd name="connsiteY23" fmla="*/ 24149 h 30522"/>
                <a:gd name="connsiteX24" fmla="*/ 1039 w 24558"/>
                <a:gd name="connsiteY24" fmla="*/ 22355 h 30522"/>
                <a:gd name="connsiteX25" fmla="*/ 1039 w 24558"/>
                <a:gd name="connsiteY25" fmla="*/ 26774 h 30522"/>
                <a:gd name="connsiteX26" fmla="*/ 6122 w 24558"/>
                <a:gd name="connsiteY26" fmla="*/ 28285 h 30522"/>
                <a:gd name="connsiteX27" fmla="*/ 10923 w 24558"/>
                <a:gd name="connsiteY27" fmla="*/ 28792 h 30522"/>
                <a:gd name="connsiteX28" fmla="*/ 20349 w 24558"/>
                <a:gd name="connsiteY28" fmla="*/ 25519 h 30522"/>
                <a:gd name="connsiteX29" fmla="*/ 23464 w 24558"/>
                <a:gd name="connsiteY29" fmla="*/ 15611 h 3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558" h="30522">
                  <a:moveTo>
                    <a:pt x="13937" y="13635"/>
                  </a:moveTo>
                  <a:cubicBezTo>
                    <a:pt x="10078" y="13635"/>
                    <a:pt x="7404" y="13194"/>
                    <a:pt x="5914" y="12314"/>
                  </a:cubicBezTo>
                  <a:cubicBezTo>
                    <a:pt x="4425" y="11434"/>
                    <a:pt x="3680" y="9928"/>
                    <a:pt x="3680" y="7796"/>
                  </a:cubicBezTo>
                  <a:cubicBezTo>
                    <a:pt x="3680" y="6102"/>
                    <a:pt x="4239" y="4756"/>
                    <a:pt x="5358" y="3759"/>
                  </a:cubicBezTo>
                  <a:cubicBezTo>
                    <a:pt x="6476" y="2768"/>
                    <a:pt x="7993" y="2273"/>
                    <a:pt x="9909" y="2273"/>
                  </a:cubicBezTo>
                  <a:cubicBezTo>
                    <a:pt x="12561" y="2273"/>
                    <a:pt x="14688" y="3211"/>
                    <a:pt x="16288" y="5088"/>
                  </a:cubicBezTo>
                  <a:cubicBezTo>
                    <a:pt x="17888" y="6965"/>
                    <a:pt x="18688" y="9460"/>
                    <a:pt x="18688" y="12571"/>
                  </a:cubicBezTo>
                  <a:lnTo>
                    <a:pt x="18688" y="13635"/>
                  </a:lnTo>
                  <a:lnTo>
                    <a:pt x="13937" y="13635"/>
                  </a:lnTo>
                  <a:close/>
                  <a:moveTo>
                    <a:pt x="23464" y="15611"/>
                  </a:moveTo>
                  <a:lnTo>
                    <a:pt x="23464" y="-975"/>
                  </a:lnTo>
                  <a:lnTo>
                    <a:pt x="18688" y="-975"/>
                  </a:lnTo>
                  <a:lnTo>
                    <a:pt x="18688" y="3436"/>
                  </a:lnTo>
                  <a:cubicBezTo>
                    <a:pt x="17597" y="1675"/>
                    <a:pt x="16238" y="374"/>
                    <a:pt x="14610" y="-468"/>
                  </a:cubicBezTo>
                  <a:cubicBezTo>
                    <a:pt x="12982" y="-1310"/>
                    <a:pt x="10992" y="-1730"/>
                    <a:pt x="8639" y="-1730"/>
                  </a:cubicBezTo>
                  <a:cubicBezTo>
                    <a:pt x="5665" y="-1730"/>
                    <a:pt x="3298" y="-894"/>
                    <a:pt x="1538" y="778"/>
                  </a:cubicBezTo>
                  <a:cubicBezTo>
                    <a:pt x="-218" y="2450"/>
                    <a:pt x="-1095" y="4687"/>
                    <a:pt x="-1095" y="7489"/>
                  </a:cubicBezTo>
                  <a:cubicBezTo>
                    <a:pt x="-1095" y="10755"/>
                    <a:pt x="-2" y="13219"/>
                    <a:pt x="2185" y="14880"/>
                  </a:cubicBezTo>
                  <a:cubicBezTo>
                    <a:pt x="4378" y="16541"/>
                    <a:pt x="7645" y="17372"/>
                    <a:pt x="11986" y="17372"/>
                  </a:cubicBezTo>
                  <a:lnTo>
                    <a:pt x="18688" y="17372"/>
                  </a:lnTo>
                  <a:lnTo>
                    <a:pt x="18688" y="17845"/>
                  </a:lnTo>
                  <a:cubicBezTo>
                    <a:pt x="18688" y="20043"/>
                    <a:pt x="17965" y="21743"/>
                    <a:pt x="16520" y="22945"/>
                  </a:cubicBezTo>
                  <a:cubicBezTo>
                    <a:pt x="15075" y="24146"/>
                    <a:pt x="13046" y="24747"/>
                    <a:pt x="10433" y="24747"/>
                  </a:cubicBezTo>
                  <a:cubicBezTo>
                    <a:pt x="8771" y="24747"/>
                    <a:pt x="7152" y="24548"/>
                    <a:pt x="5574" y="24149"/>
                  </a:cubicBezTo>
                  <a:cubicBezTo>
                    <a:pt x="4001" y="23750"/>
                    <a:pt x="2490" y="23152"/>
                    <a:pt x="1039" y="22355"/>
                  </a:cubicBezTo>
                  <a:lnTo>
                    <a:pt x="1039" y="26774"/>
                  </a:lnTo>
                  <a:cubicBezTo>
                    <a:pt x="2783" y="27449"/>
                    <a:pt x="4478" y="27953"/>
                    <a:pt x="6122" y="28285"/>
                  </a:cubicBezTo>
                  <a:cubicBezTo>
                    <a:pt x="7766" y="28623"/>
                    <a:pt x="9367" y="28792"/>
                    <a:pt x="10923" y="28792"/>
                  </a:cubicBezTo>
                  <a:cubicBezTo>
                    <a:pt x="15131" y="28792"/>
                    <a:pt x="18273" y="27701"/>
                    <a:pt x="20349" y="25519"/>
                  </a:cubicBezTo>
                  <a:cubicBezTo>
                    <a:pt x="22425" y="23343"/>
                    <a:pt x="23464" y="20041"/>
                    <a:pt x="23464" y="15611"/>
                  </a:cubicBez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id="{4288FD17-6F90-3022-3F43-48556995CAF5}"/>
                </a:ext>
              </a:extLst>
            </p:cNvPr>
            <p:cNvSpPr/>
            <p:nvPr/>
          </p:nvSpPr>
          <p:spPr>
            <a:xfrm flipV="1">
              <a:off x="4000792" y="1250077"/>
              <a:ext cx="4775" cy="40388"/>
            </a:xfrm>
            <a:custGeom>
              <a:avLst/>
              <a:gdLst>
                <a:gd name="connsiteX0" fmla="*/ -118 w 4775"/>
                <a:gd name="connsiteY0" fmla="*/ 37972 h 40388"/>
                <a:gd name="connsiteX1" fmla="*/ 4658 w 4775"/>
                <a:gd name="connsiteY1" fmla="*/ 37972 h 40388"/>
                <a:gd name="connsiteX2" fmla="*/ 4658 w 4775"/>
                <a:gd name="connsiteY2" fmla="*/ -2417 h 40388"/>
                <a:gd name="connsiteX3" fmla="*/ -118 w 4775"/>
                <a:gd name="connsiteY3" fmla="*/ -2417 h 40388"/>
                <a:gd name="connsiteX4" fmla="*/ -118 w 4775"/>
                <a:gd name="connsiteY4" fmla="*/ 37972 h 4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5" h="40388">
                  <a:moveTo>
                    <a:pt x="-118" y="37972"/>
                  </a:moveTo>
                  <a:lnTo>
                    <a:pt x="4658" y="37972"/>
                  </a:lnTo>
                  <a:lnTo>
                    <a:pt x="4658" y="-2417"/>
                  </a:lnTo>
                  <a:lnTo>
                    <a:pt x="-118" y="-2417"/>
                  </a:lnTo>
                  <a:lnTo>
                    <a:pt x="-118" y="37972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:a16="http://schemas.microsoft.com/office/drawing/2014/main" id="{118ED92C-4A1A-87B6-A282-D15B30E43C47}"/>
                </a:ext>
              </a:extLst>
            </p:cNvPr>
            <p:cNvSpPr/>
            <p:nvPr/>
          </p:nvSpPr>
          <p:spPr>
            <a:xfrm flipV="1">
              <a:off x="4015559" y="1250077"/>
              <a:ext cx="4775" cy="40388"/>
            </a:xfrm>
            <a:custGeom>
              <a:avLst/>
              <a:gdLst>
                <a:gd name="connsiteX0" fmla="*/ -114 w 4775"/>
                <a:gd name="connsiteY0" fmla="*/ 26652 h 40388"/>
                <a:gd name="connsiteX1" fmla="*/ 4661 w 4775"/>
                <a:gd name="connsiteY1" fmla="*/ 26652 h 40388"/>
                <a:gd name="connsiteX2" fmla="*/ 4661 w 4775"/>
                <a:gd name="connsiteY2" fmla="*/ -2417 h 40388"/>
                <a:gd name="connsiteX3" fmla="*/ -114 w 4775"/>
                <a:gd name="connsiteY3" fmla="*/ -2417 h 40388"/>
                <a:gd name="connsiteX4" fmla="*/ -114 w 4775"/>
                <a:gd name="connsiteY4" fmla="*/ 26652 h 40388"/>
                <a:gd name="connsiteX5" fmla="*/ -114 w 4775"/>
                <a:gd name="connsiteY5" fmla="*/ 37972 h 40388"/>
                <a:gd name="connsiteX6" fmla="*/ 4661 w 4775"/>
                <a:gd name="connsiteY6" fmla="*/ 37972 h 40388"/>
                <a:gd name="connsiteX7" fmla="*/ 4661 w 4775"/>
                <a:gd name="connsiteY7" fmla="*/ 31918 h 40388"/>
                <a:gd name="connsiteX8" fmla="*/ -114 w 4775"/>
                <a:gd name="connsiteY8" fmla="*/ 31918 h 40388"/>
                <a:gd name="connsiteX9" fmla="*/ -114 w 4775"/>
                <a:gd name="connsiteY9" fmla="*/ 37972 h 4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75" h="40388">
                  <a:moveTo>
                    <a:pt x="-114" y="26652"/>
                  </a:moveTo>
                  <a:lnTo>
                    <a:pt x="4661" y="26652"/>
                  </a:lnTo>
                  <a:lnTo>
                    <a:pt x="4661" y="-2417"/>
                  </a:lnTo>
                  <a:lnTo>
                    <a:pt x="-114" y="-2417"/>
                  </a:lnTo>
                  <a:lnTo>
                    <a:pt x="-114" y="26652"/>
                  </a:lnTo>
                  <a:close/>
                  <a:moveTo>
                    <a:pt x="-114" y="37972"/>
                  </a:moveTo>
                  <a:lnTo>
                    <a:pt x="4661" y="37972"/>
                  </a:lnTo>
                  <a:lnTo>
                    <a:pt x="4661" y="31918"/>
                  </a:lnTo>
                  <a:lnTo>
                    <a:pt x="-114" y="31918"/>
                  </a:lnTo>
                  <a:lnTo>
                    <a:pt x="-114" y="37972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8" name="Freeform: Shape 657">
              <a:extLst>
                <a:ext uri="{FF2B5EF4-FFF2-40B4-BE49-F238E27FC236}">
                  <a16:creationId xmlns:a16="http://schemas.microsoft.com/office/drawing/2014/main" id="{61937976-69F2-23B9-9311-49BEE119300D}"/>
                </a:ext>
              </a:extLst>
            </p:cNvPr>
            <p:cNvSpPr/>
            <p:nvPr/>
          </p:nvSpPr>
          <p:spPr>
            <a:xfrm flipV="1">
              <a:off x="4028251" y="1250077"/>
              <a:ext cx="25979" cy="41144"/>
            </a:xfrm>
            <a:custGeom>
              <a:avLst/>
              <a:gdLst>
                <a:gd name="connsiteX0" fmla="*/ 20068 w 25979"/>
                <a:gd name="connsiteY0" fmla="*/ 23043 h 41144"/>
                <a:gd name="connsiteX1" fmla="*/ 20068 w 25979"/>
                <a:gd name="connsiteY1" fmla="*/ 38774 h 41144"/>
                <a:gd name="connsiteX2" fmla="*/ 24843 w 25979"/>
                <a:gd name="connsiteY2" fmla="*/ 38774 h 41144"/>
                <a:gd name="connsiteX3" fmla="*/ 24843 w 25979"/>
                <a:gd name="connsiteY3" fmla="*/ -1615 h 41144"/>
                <a:gd name="connsiteX4" fmla="*/ 20068 w 25979"/>
                <a:gd name="connsiteY4" fmla="*/ -1615 h 41144"/>
                <a:gd name="connsiteX5" fmla="*/ 20068 w 25979"/>
                <a:gd name="connsiteY5" fmla="*/ 2745 h 41144"/>
                <a:gd name="connsiteX6" fmla="*/ 16264 w 25979"/>
                <a:gd name="connsiteY6" fmla="*/ -1109 h 41144"/>
                <a:gd name="connsiteX7" fmla="*/ 10749 w 25979"/>
                <a:gd name="connsiteY7" fmla="*/ -2371 h 41144"/>
                <a:gd name="connsiteX8" fmla="*/ 2170 w 25979"/>
                <a:gd name="connsiteY8" fmla="*/ 1831 h 41144"/>
                <a:gd name="connsiteX9" fmla="*/ -1136 w 25979"/>
                <a:gd name="connsiteY9" fmla="*/ 12894 h 41144"/>
                <a:gd name="connsiteX10" fmla="*/ 2170 w 25979"/>
                <a:gd name="connsiteY10" fmla="*/ 23949 h 41144"/>
                <a:gd name="connsiteX11" fmla="*/ 10749 w 25979"/>
                <a:gd name="connsiteY11" fmla="*/ 28151 h 41144"/>
                <a:gd name="connsiteX12" fmla="*/ 16264 w 25979"/>
                <a:gd name="connsiteY12" fmla="*/ 26889 h 41144"/>
                <a:gd name="connsiteX13" fmla="*/ 20068 w 25979"/>
                <a:gd name="connsiteY13" fmla="*/ 23043 h 41144"/>
                <a:gd name="connsiteX14" fmla="*/ 3798 w 25979"/>
                <a:gd name="connsiteY14" fmla="*/ 12894 h 41144"/>
                <a:gd name="connsiteX15" fmla="*/ 5965 w 25979"/>
                <a:gd name="connsiteY15" fmla="*/ 4630 h 41144"/>
                <a:gd name="connsiteX16" fmla="*/ 11920 w 25979"/>
                <a:gd name="connsiteY16" fmla="*/ 1632 h 41144"/>
                <a:gd name="connsiteX17" fmla="*/ 17884 w 25979"/>
                <a:gd name="connsiteY17" fmla="*/ 4630 h 41144"/>
                <a:gd name="connsiteX18" fmla="*/ 20068 w 25979"/>
                <a:gd name="connsiteY18" fmla="*/ 12894 h 41144"/>
                <a:gd name="connsiteX19" fmla="*/ 17884 w 25979"/>
                <a:gd name="connsiteY19" fmla="*/ 21158 h 41144"/>
                <a:gd name="connsiteX20" fmla="*/ 11920 w 25979"/>
                <a:gd name="connsiteY20" fmla="*/ 24156 h 41144"/>
                <a:gd name="connsiteX21" fmla="*/ 5965 w 25979"/>
                <a:gd name="connsiteY21" fmla="*/ 21158 h 41144"/>
                <a:gd name="connsiteX22" fmla="*/ 3798 w 25979"/>
                <a:gd name="connsiteY22" fmla="*/ 12894 h 41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979" h="41144">
                  <a:moveTo>
                    <a:pt x="20068" y="23043"/>
                  </a:moveTo>
                  <a:lnTo>
                    <a:pt x="20068" y="38774"/>
                  </a:lnTo>
                  <a:lnTo>
                    <a:pt x="24843" y="38774"/>
                  </a:lnTo>
                  <a:lnTo>
                    <a:pt x="24843" y="-1615"/>
                  </a:lnTo>
                  <a:lnTo>
                    <a:pt x="20068" y="-1615"/>
                  </a:lnTo>
                  <a:lnTo>
                    <a:pt x="20068" y="2745"/>
                  </a:lnTo>
                  <a:cubicBezTo>
                    <a:pt x="19066" y="1018"/>
                    <a:pt x="17798" y="-267"/>
                    <a:pt x="16264" y="-1109"/>
                  </a:cubicBezTo>
                  <a:cubicBezTo>
                    <a:pt x="14736" y="-1950"/>
                    <a:pt x="12898" y="-2371"/>
                    <a:pt x="10749" y="-2371"/>
                  </a:cubicBezTo>
                  <a:cubicBezTo>
                    <a:pt x="7239" y="-2371"/>
                    <a:pt x="4379" y="-970"/>
                    <a:pt x="2170" y="1831"/>
                  </a:cubicBezTo>
                  <a:cubicBezTo>
                    <a:pt x="-34" y="4639"/>
                    <a:pt x="-1136" y="8326"/>
                    <a:pt x="-1136" y="12894"/>
                  </a:cubicBezTo>
                  <a:cubicBezTo>
                    <a:pt x="-1136" y="17462"/>
                    <a:pt x="-34" y="21147"/>
                    <a:pt x="2170" y="23949"/>
                  </a:cubicBezTo>
                  <a:cubicBezTo>
                    <a:pt x="4379" y="26750"/>
                    <a:pt x="7239" y="28151"/>
                    <a:pt x="10749" y="28151"/>
                  </a:cubicBezTo>
                  <a:cubicBezTo>
                    <a:pt x="12898" y="28151"/>
                    <a:pt x="14736" y="27730"/>
                    <a:pt x="16264" y="26889"/>
                  </a:cubicBezTo>
                  <a:cubicBezTo>
                    <a:pt x="17798" y="26053"/>
                    <a:pt x="19066" y="24771"/>
                    <a:pt x="20068" y="23043"/>
                  </a:cubicBezTo>
                  <a:close/>
                  <a:moveTo>
                    <a:pt x="3798" y="12894"/>
                  </a:moveTo>
                  <a:cubicBezTo>
                    <a:pt x="3798" y="9384"/>
                    <a:pt x="4520" y="6629"/>
                    <a:pt x="5965" y="4630"/>
                  </a:cubicBezTo>
                  <a:cubicBezTo>
                    <a:pt x="7411" y="2632"/>
                    <a:pt x="9395" y="1632"/>
                    <a:pt x="11920" y="1632"/>
                  </a:cubicBezTo>
                  <a:cubicBezTo>
                    <a:pt x="14445" y="1632"/>
                    <a:pt x="16433" y="2632"/>
                    <a:pt x="17884" y="4630"/>
                  </a:cubicBezTo>
                  <a:cubicBezTo>
                    <a:pt x="19340" y="6629"/>
                    <a:pt x="20068" y="9384"/>
                    <a:pt x="20068" y="12894"/>
                  </a:cubicBezTo>
                  <a:cubicBezTo>
                    <a:pt x="20068" y="16405"/>
                    <a:pt x="19340" y="19159"/>
                    <a:pt x="17884" y="21158"/>
                  </a:cubicBezTo>
                  <a:cubicBezTo>
                    <a:pt x="16433" y="23157"/>
                    <a:pt x="14445" y="24156"/>
                    <a:pt x="11920" y="24156"/>
                  </a:cubicBezTo>
                  <a:cubicBezTo>
                    <a:pt x="9395" y="24156"/>
                    <a:pt x="7411" y="23157"/>
                    <a:pt x="5965" y="21158"/>
                  </a:cubicBezTo>
                  <a:cubicBezTo>
                    <a:pt x="4520" y="19159"/>
                    <a:pt x="3798" y="16405"/>
                    <a:pt x="3798" y="12894"/>
                  </a:cubicBez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9" name="Freeform: Shape 658">
              <a:extLst>
                <a:ext uri="{FF2B5EF4-FFF2-40B4-BE49-F238E27FC236}">
                  <a16:creationId xmlns:a16="http://schemas.microsoft.com/office/drawing/2014/main" id="{CD93A551-5690-2CA2-CB06-706FDE83D95A}"/>
                </a:ext>
              </a:extLst>
            </p:cNvPr>
            <p:cNvSpPr/>
            <p:nvPr/>
          </p:nvSpPr>
          <p:spPr>
            <a:xfrm flipV="1">
              <a:off x="4062249" y="1260700"/>
              <a:ext cx="24558" cy="30522"/>
            </a:xfrm>
            <a:custGeom>
              <a:avLst/>
              <a:gdLst>
                <a:gd name="connsiteX0" fmla="*/ 13959 w 24558"/>
                <a:gd name="connsiteY0" fmla="*/ 13635 h 30522"/>
                <a:gd name="connsiteX1" fmla="*/ 5936 w 24558"/>
                <a:gd name="connsiteY1" fmla="*/ 12314 h 30522"/>
                <a:gd name="connsiteX2" fmla="*/ 3702 w 24558"/>
                <a:gd name="connsiteY2" fmla="*/ 7796 h 30522"/>
                <a:gd name="connsiteX3" fmla="*/ 5380 w 24558"/>
                <a:gd name="connsiteY3" fmla="*/ 3759 h 30522"/>
                <a:gd name="connsiteX4" fmla="*/ 9931 w 24558"/>
                <a:gd name="connsiteY4" fmla="*/ 2273 h 30522"/>
                <a:gd name="connsiteX5" fmla="*/ 16309 w 24558"/>
                <a:gd name="connsiteY5" fmla="*/ 5088 h 30522"/>
                <a:gd name="connsiteX6" fmla="*/ 18710 w 24558"/>
                <a:gd name="connsiteY6" fmla="*/ 12571 h 30522"/>
                <a:gd name="connsiteX7" fmla="*/ 18710 w 24558"/>
                <a:gd name="connsiteY7" fmla="*/ 13635 h 30522"/>
                <a:gd name="connsiteX8" fmla="*/ 13959 w 24558"/>
                <a:gd name="connsiteY8" fmla="*/ 13635 h 30522"/>
                <a:gd name="connsiteX9" fmla="*/ 23485 w 24558"/>
                <a:gd name="connsiteY9" fmla="*/ 15611 h 30522"/>
                <a:gd name="connsiteX10" fmla="*/ 23485 w 24558"/>
                <a:gd name="connsiteY10" fmla="*/ -975 h 30522"/>
                <a:gd name="connsiteX11" fmla="*/ 18710 w 24558"/>
                <a:gd name="connsiteY11" fmla="*/ -975 h 30522"/>
                <a:gd name="connsiteX12" fmla="*/ 18710 w 24558"/>
                <a:gd name="connsiteY12" fmla="*/ 3436 h 30522"/>
                <a:gd name="connsiteX13" fmla="*/ 14632 w 24558"/>
                <a:gd name="connsiteY13" fmla="*/ -468 h 30522"/>
                <a:gd name="connsiteX14" fmla="*/ 8660 w 24558"/>
                <a:gd name="connsiteY14" fmla="*/ -1730 h 30522"/>
                <a:gd name="connsiteX15" fmla="*/ 1559 w 24558"/>
                <a:gd name="connsiteY15" fmla="*/ 778 h 30522"/>
                <a:gd name="connsiteX16" fmla="*/ -1074 w 24558"/>
                <a:gd name="connsiteY16" fmla="*/ 7489 h 30522"/>
                <a:gd name="connsiteX17" fmla="*/ 2207 w 24558"/>
                <a:gd name="connsiteY17" fmla="*/ 14880 h 30522"/>
                <a:gd name="connsiteX18" fmla="*/ 12007 w 24558"/>
                <a:gd name="connsiteY18" fmla="*/ 17372 h 30522"/>
                <a:gd name="connsiteX19" fmla="*/ 18710 w 24558"/>
                <a:gd name="connsiteY19" fmla="*/ 17372 h 30522"/>
                <a:gd name="connsiteX20" fmla="*/ 18710 w 24558"/>
                <a:gd name="connsiteY20" fmla="*/ 17845 h 30522"/>
                <a:gd name="connsiteX21" fmla="*/ 16542 w 24558"/>
                <a:gd name="connsiteY21" fmla="*/ 22945 h 30522"/>
                <a:gd name="connsiteX22" fmla="*/ 10454 w 24558"/>
                <a:gd name="connsiteY22" fmla="*/ 24747 h 30522"/>
                <a:gd name="connsiteX23" fmla="*/ 5596 w 24558"/>
                <a:gd name="connsiteY23" fmla="*/ 24149 h 30522"/>
                <a:gd name="connsiteX24" fmla="*/ 1061 w 24558"/>
                <a:gd name="connsiteY24" fmla="*/ 22355 h 30522"/>
                <a:gd name="connsiteX25" fmla="*/ 1061 w 24558"/>
                <a:gd name="connsiteY25" fmla="*/ 26774 h 30522"/>
                <a:gd name="connsiteX26" fmla="*/ 6144 w 24558"/>
                <a:gd name="connsiteY26" fmla="*/ 28285 h 30522"/>
                <a:gd name="connsiteX27" fmla="*/ 10944 w 24558"/>
                <a:gd name="connsiteY27" fmla="*/ 28792 h 30522"/>
                <a:gd name="connsiteX28" fmla="*/ 20371 w 24558"/>
                <a:gd name="connsiteY28" fmla="*/ 25519 h 30522"/>
                <a:gd name="connsiteX29" fmla="*/ 23485 w 24558"/>
                <a:gd name="connsiteY29" fmla="*/ 15611 h 3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558" h="30522">
                  <a:moveTo>
                    <a:pt x="13959" y="13635"/>
                  </a:moveTo>
                  <a:cubicBezTo>
                    <a:pt x="10100" y="13635"/>
                    <a:pt x="7425" y="13194"/>
                    <a:pt x="5936" y="12314"/>
                  </a:cubicBezTo>
                  <a:cubicBezTo>
                    <a:pt x="4447" y="11434"/>
                    <a:pt x="3702" y="9928"/>
                    <a:pt x="3702" y="7796"/>
                  </a:cubicBezTo>
                  <a:cubicBezTo>
                    <a:pt x="3702" y="6102"/>
                    <a:pt x="4261" y="4756"/>
                    <a:pt x="5380" y="3759"/>
                  </a:cubicBezTo>
                  <a:cubicBezTo>
                    <a:pt x="6498" y="2768"/>
                    <a:pt x="8015" y="2273"/>
                    <a:pt x="9931" y="2273"/>
                  </a:cubicBezTo>
                  <a:cubicBezTo>
                    <a:pt x="12583" y="2273"/>
                    <a:pt x="14709" y="3211"/>
                    <a:pt x="16309" y="5088"/>
                  </a:cubicBezTo>
                  <a:cubicBezTo>
                    <a:pt x="17910" y="6965"/>
                    <a:pt x="18710" y="9460"/>
                    <a:pt x="18710" y="12571"/>
                  </a:cubicBezTo>
                  <a:lnTo>
                    <a:pt x="18710" y="13635"/>
                  </a:lnTo>
                  <a:lnTo>
                    <a:pt x="13959" y="13635"/>
                  </a:lnTo>
                  <a:close/>
                  <a:moveTo>
                    <a:pt x="23485" y="15611"/>
                  </a:moveTo>
                  <a:lnTo>
                    <a:pt x="23485" y="-975"/>
                  </a:lnTo>
                  <a:lnTo>
                    <a:pt x="18710" y="-975"/>
                  </a:lnTo>
                  <a:lnTo>
                    <a:pt x="18710" y="3436"/>
                  </a:lnTo>
                  <a:cubicBezTo>
                    <a:pt x="17619" y="1675"/>
                    <a:pt x="16260" y="374"/>
                    <a:pt x="14632" y="-468"/>
                  </a:cubicBezTo>
                  <a:cubicBezTo>
                    <a:pt x="13004" y="-1310"/>
                    <a:pt x="11013" y="-1730"/>
                    <a:pt x="8660" y="-1730"/>
                  </a:cubicBezTo>
                  <a:cubicBezTo>
                    <a:pt x="5687" y="-1730"/>
                    <a:pt x="3320" y="-894"/>
                    <a:pt x="1559" y="778"/>
                  </a:cubicBezTo>
                  <a:cubicBezTo>
                    <a:pt x="-196" y="2450"/>
                    <a:pt x="-1074" y="4687"/>
                    <a:pt x="-1074" y="7489"/>
                  </a:cubicBezTo>
                  <a:cubicBezTo>
                    <a:pt x="-1074" y="10755"/>
                    <a:pt x="20" y="13219"/>
                    <a:pt x="2207" y="14880"/>
                  </a:cubicBezTo>
                  <a:cubicBezTo>
                    <a:pt x="4400" y="16541"/>
                    <a:pt x="7666" y="17372"/>
                    <a:pt x="12007" y="17372"/>
                  </a:cubicBezTo>
                  <a:lnTo>
                    <a:pt x="18710" y="17372"/>
                  </a:lnTo>
                  <a:lnTo>
                    <a:pt x="18710" y="17845"/>
                  </a:lnTo>
                  <a:cubicBezTo>
                    <a:pt x="18710" y="20043"/>
                    <a:pt x="17987" y="21743"/>
                    <a:pt x="16542" y="22945"/>
                  </a:cubicBezTo>
                  <a:cubicBezTo>
                    <a:pt x="15097" y="24146"/>
                    <a:pt x="13068" y="24747"/>
                    <a:pt x="10454" y="24747"/>
                  </a:cubicBezTo>
                  <a:cubicBezTo>
                    <a:pt x="8793" y="24747"/>
                    <a:pt x="7174" y="24548"/>
                    <a:pt x="5596" y="24149"/>
                  </a:cubicBezTo>
                  <a:cubicBezTo>
                    <a:pt x="4023" y="23750"/>
                    <a:pt x="2511" y="23152"/>
                    <a:pt x="1061" y="22355"/>
                  </a:cubicBezTo>
                  <a:lnTo>
                    <a:pt x="1061" y="26774"/>
                  </a:lnTo>
                  <a:cubicBezTo>
                    <a:pt x="2805" y="27449"/>
                    <a:pt x="4499" y="27953"/>
                    <a:pt x="6144" y="28285"/>
                  </a:cubicBezTo>
                  <a:cubicBezTo>
                    <a:pt x="7788" y="28623"/>
                    <a:pt x="9388" y="28792"/>
                    <a:pt x="10944" y="28792"/>
                  </a:cubicBezTo>
                  <a:cubicBezTo>
                    <a:pt x="15152" y="28792"/>
                    <a:pt x="18294" y="27701"/>
                    <a:pt x="20371" y="25519"/>
                  </a:cubicBezTo>
                  <a:cubicBezTo>
                    <a:pt x="22447" y="23343"/>
                    <a:pt x="23485" y="20041"/>
                    <a:pt x="23485" y="15611"/>
                  </a:cubicBez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0" name="Freeform: Shape 659">
              <a:extLst>
                <a:ext uri="{FF2B5EF4-FFF2-40B4-BE49-F238E27FC236}">
                  <a16:creationId xmlns:a16="http://schemas.microsoft.com/office/drawing/2014/main" id="{85BB931D-A427-3D17-4E45-767498FDDECA}"/>
                </a:ext>
              </a:extLst>
            </p:cNvPr>
            <p:cNvSpPr/>
            <p:nvPr/>
          </p:nvSpPr>
          <p:spPr>
            <a:xfrm flipV="1">
              <a:off x="4093060" y="1253142"/>
              <a:ext cx="18138" cy="37324"/>
            </a:xfrm>
            <a:custGeom>
              <a:avLst/>
              <a:gdLst>
                <a:gd name="connsiteX0" fmla="*/ 7836 w 18138"/>
                <a:gd name="connsiteY0" fmla="*/ 35092 h 37324"/>
                <a:gd name="connsiteX1" fmla="*/ 7836 w 18138"/>
                <a:gd name="connsiteY1" fmla="*/ 26837 h 37324"/>
                <a:gd name="connsiteX2" fmla="*/ 17670 w 18138"/>
                <a:gd name="connsiteY2" fmla="*/ 26837 h 37324"/>
                <a:gd name="connsiteX3" fmla="*/ 17670 w 18138"/>
                <a:gd name="connsiteY3" fmla="*/ 23124 h 37324"/>
                <a:gd name="connsiteX4" fmla="*/ 7836 w 18138"/>
                <a:gd name="connsiteY4" fmla="*/ 23124 h 37324"/>
                <a:gd name="connsiteX5" fmla="*/ 7836 w 18138"/>
                <a:gd name="connsiteY5" fmla="*/ 7344 h 37324"/>
                <a:gd name="connsiteX6" fmla="*/ 8808 w 18138"/>
                <a:gd name="connsiteY6" fmla="*/ 2776 h 37324"/>
                <a:gd name="connsiteX7" fmla="*/ 12770 w 18138"/>
                <a:gd name="connsiteY7" fmla="*/ 1763 h 37324"/>
                <a:gd name="connsiteX8" fmla="*/ 17670 w 18138"/>
                <a:gd name="connsiteY8" fmla="*/ 1763 h 37324"/>
                <a:gd name="connsiteX9" fmla="*/ 17670 w 18138"/>
                <a:gd name="connsiteY9" fmla="*/ -2232 h 37324"/>
                <a:gd name="connsiteX10" fmla="*/ 12770 w 18138"/>
                <a:gd name="connsiteY10" fmla="*/ -2232 h 37324"/>
                <a:gd name="connsiteX11" fmla="*/ 5137 w 18138"/>
                <a:gd name="connsiteY11" fmla="*/ -172 h 37324"/>
                <a:gd name="connsiteX12" fmla="*/ 3036 w 18138"/>
                <a:gd name="connsiteY12" fmla="*/ 7344 h 37324"/>
                <a:gd name="connsiteX13" fmla="*/ 3036 w 18138"/>
                <a:gd name="connsiteY13" fmla="*/ 23124 h 37324"/>
                <a:gd name="connsiteX14" fmla="*/ -469 w 18138"/>
                <a:gd name="connsiteY14" fmla="*/ 23124 h 37324"/>
                <a:gd name="connsiteX15" fmla="*/ -469 w 18138"/>
                <a:gd name="connsiteY15" fmla="*/ 26837 h 37324"/>
                <a:gd name="connsiteX16" fmla="*/ 3036 w 18138"/>
                <a:gd name="connsiteY16" fmla="*/ 26837 h 37324"/>
                <a:gd name="connsiteX17" fmla="*/ 3036 w 18138"/>
                <a:gd name="connsiteY17" fmla="*/ 35092 h 37324"/>
                <a:gd name="connsiteX18" fmla="*/ 7836 w 18138"/>
                <a:gd name="connsiteY18" fmla="*/ 35092 h 3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138" h="37324">
                  <a:moveTo>
                    <a:pt x="7836" y="35092"/>
                  </a:moveTo>
                  <a:lnTo>
                    <a:pt x="7836" y="26837"/>
                  </a:lnTo>
                  <a:lnTo>
                    <a:pt x="17670" y="26837"/>
                  </a:lnTo>
                  <a:lnTo>
                    <a:pt x="17670" y="23124"/>
                  </a:lnTo>
                  <a:lnTo>
                    <a:pt x="7836" y="23124"/>
                  </a:lnTo>
                  <a:lnTo>
                    <a:pt x="7836" y="7344"/>
                  </a:lnTo>
                  <a:cubicBezTo>
                    <a:pt x="7836" y="4974"/>
                    <a:pt x="8160" y="3452"/>
                    <a:pt x="8808" y="2776"/>
                  </a:cubicBezTo>
                  <a:cubicBezTo>
                    <a:pt x="9456" y="2101"/>
                    <a:pt x="10776" y="1763"/>
                    <a:pt x="12770" y="1763"/>
                  </a:cubicBezTo>
                  <a:lnTo>
                    <a:pt x="17670" y="1763"/>
                  </a:lnTo>
                  <a:lnTo>
                    <a:pt x="17670" y="-2232"/>
                  </a:lnTo>
                  <a:lnTo>
                    <a:pt x="12770" y="-2232"/>
                  </a:lnTo>
                  <a:cubicBezTo>
                    <a:pt x="9082" y="-2232"/>
                    <a:pt x="6538" y="-1545"/>
                    <a:pt x="5137" y="-172"/>
                  </a:cubicBezTo>
                  <a:cubicBezTo>
                    <a:pt x="3736" y="1207"/>
                    <a:pt x="3036" y="3712"/>
                    <a:pt x="3036" y="7344"/>
                  </a:cubicBezTo>
                  <a:lnTo>
                    <a:pt x="3036" y="23124"/>
                  </a:lnTo>
                  <a:lnTo>
                    <a:pt x="-469" y="23124"/>
                  </a:lnTo>
                  <a:lnTo>
                    <a:pt x="-469" y="26837"/>
                  </a:lnTo>
                  <a:lnTo>
                    <a:pt x="3036" y="26837"/>
                  </a:lnTo>
                  <a:lnTo>
                    <a:pt x="3036" y="35092"/>
                  </a:lnTo>
                  <a:lnTo>
                    <a:pt x="7836" y="35092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7BC24001-802D-BED3-85A1-66DC4590226F}"/>
                </a:ext>
              </a:extLst>
            </p:cNvPr>
            <p:cNvSpPr/>
            <p:nvPr/>
          </p:nvSpPr>
          <p:spPr>
            <a:xfrm flipV="1">
              <a:off x="4117481" y="1250077"/>
              <a:ext cx="4775" cy="40388"/>
            </a:xfrm>
            <a:custGeom>
              <a:avLst/>
              <a:gdLst>
                <a:gd name="connsiteX0" fmla="*/ -91 w 4775"/>
                <a:gd name="connsiteY0" fmla="*/ 26652 h 40388"/>
                <a:gd name="connsiteX1" fmla="*/ 4684 w 4775"/>
                <a:gd name="connsiteY1" fmla="*/ 26652 h 40388"/>
                <a:gd name="connsiteX2" fmla="*/ 4684 w 4775"/>
                <a:gd name="connsiteY2" fmla="*/ -2417 h 40388"/>
                <a:gd name="connsiteX3" fmla="*/ -91 w 4775"/>
                <a:gd name="connsiteY3" fmla="*/ -2417 h 40388"/>
                <a:gd name="connsiteX4" fmla="*/ -91 w 4775"/>
                <a:gd name="connsiteY4" fmla="*/ 26652 h 40388"/>
                <a:gd name="connsiteX5" fmla="*/ -91 w 4775"/>
                <a:gd name="connsiteY5" fmla="*/ 37972 h 40388"/>
                <a:gd name="connsiteX6" fmla="*/ 4684 w 4775"/>
                <a:gd name="connsiteY6" fmla="*/ 37972 h 40388"/>
                <a:gd name="connsiteX7" fmla="*/ 4684 w 4775"/>
                <a:gd name="connsiteY7" fmla="*/ 31918 h 40388"/>
                <a:gd name="connsiteX8" fmla="*/ -91 w 4775"/>
                <a:gd name="connsiteY8" fmla="*/ 31918 h 40388"/>
                <a:gd name="connsiteX9" fmla="*/ -91 w 4775"/>
                <a:gd name="connsiteY9" fmla="*/ 37972 h 4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75" h="40388">
                  <a:moveTo>
                    <a:pt x="-91" y="26652"/>
                  </a:moveTo>
                  <a:lnTo>
                    <a:pt x="4684" y="26652"/>
                  </a:lnTo>
                  <a:lnTo>
                    <a:pt x="4684" y="-2417"/>
                  </a:lnTo>
                  <a:lnTo>
                    <a:pt x="-91" y="-2417"/>
                  </a:lnTo>
                  <a:lnTo>
                    <a:pt x="-91" y="26652"/>
                  </a:lnTo>
                  <a:close/>
                  <a:moveTo>
                    <a:pt x="-91" y="37972"/>
                  </a:moveTo>
                  <a:lnTo>
                    <a:pt x="4684" y="37972"/>
                  </a:lnTo>
                  <a:lnTo>
                    <a:pt x="4684" y="31918"/>
                  </a:lnTo>
                  <a:lnTo>
                    <a:pt x="-91" y="31918"/>
                  </a:lnTo>
                  <a:lnTo>
                    <a:pt x="-91" y="37972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A2AE8575-7D2F-78A5-3A35-5C39B07D7966}"/>
                </a:ext>
              </a:extLst>
            </p:cNvPr>
            <p:cNvSpPr/>
            <p:nvPr/>
          </p:nvSpPr>
          <p:spPr>
            <a:xfrm flipV="1">
              <a:off x="4130174" y="1260700"/>
              <a:ext cx="26685" cy="30522"/>
            </a:xfrm>
            <a:custGeom>
              <a:avLst/>
              <a:gdLst>
                <a:gd name="connsiteX0" fmla="*/ 12183 w 26685"/>
                <a:gd name="connsiteY0" fmla="*/ 24747 h 30522"/>
                <a:gd name="connsiteX1" fmla="*/ 6112 w 26685"/>
                <a:gd name="connsiteY1" fmla="*/ 21749 h 30522"/>
                <a:gd name="connsiteX2" fmla="*/ 3878 w 26685"/>
                <a:gd name="connsiteY2" fmla="*/ 13535 h 30522"/>
                <a:gd name="connsiteX3" fmla="*/ 6095 w 26685"/>
                <a:gd name="connsiteY3" fmla="*/ 5321 h 30522"/>
                <a:gd name="connsiteX4" fmla="*/ 12183 w 26685"/>
                <a:gd name="connsiteY4" fmla="*/ 2323 h 30522"/>
                <a:gd name="connsiteX5" fmla="*/ 18230 w 26685"/>
                <a:gd name="connsiteY5" fmla="*/ 5329 h 30522"/>
                <a:gd name="connsiteX6" fmla="*/ 20464 w 26685"/>
                <a:gd name="connsiteY6" fmla="*/ 13535 h 30522"/>
                <a:gd name="connsiteX7" fmla="*/ 18230 w 26685"/>
                <a:gd name="connsiteY7" fmla="*/ 21724 h 30522"/>
                <a:gd name="connsiteX8" fmla="*/ 12183 w 26685"/>
                <a:gd name="connsiteY8" fmla="*/ 24747 h 30522"/>
                <a:gd name="connsiteX9" fmla="*/ 12183 w 26685"/>
                <a:gd name="connsiteY9" fmla="*/ 28792 h 30522"/>
                <a:gd name="connsiteX10" fmla="*/ 21967 w 26685"/>
                <a:gd name="connsiteY10" fmla="*/ 24739 h 30522"/>
                <a:gd name="connsiteX11" fmla="*/ 25530 w 26685"/>
                <a:gd name="connsiteY11" fmla="*/ 13535 h 30522"/>
                <a:gd name="connsiteX12" fmla="*/ 21967 w 26685"/>
                <a:gd name="connsiteY12" fmla="*/ 2331 h 30522"/>
                <a:gd name="connsiteX13" fmla="*/ 12183 w 26685"/>
                <a:gd name="connsiteY13" fmla="*/ -1730 h 30522"/>
                <a:gd name="connsiteX14" fmla="*/ 2383 w 26685"/>
                <a:gd name="connsiteY14" fmla="*/ 2331 h 30522"/>
                <a:gd name="connsiteX15" fmla="*/ -1155 w 26685"/>
                <a:gd name="connsiteY15" fmla="*/ 13535 h 30522"/>
                <a:gd name="connsiteX16" fmla="*/ 2383 w 26685"/>
                <a:gd name="connsiteY16" fmla="*/ 24739 h 30522"/>
                <a:gd name="connsiteX17" fmla="*/ 12183 w 26685"/>
                <a:gd name="connsiteY17" fmla="*/ 28792 h 3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685" h="30522">
                  <a:moveTo>
                    <a:pt x="12183" y="24747"/>
                  </a:moveTo>
                  <a:cubicBezTo>
                    <a:pt x="9625" y="24747"/>
                    <a:pt x="7601" y="23748"/>
                    <a:pt x="6112" y="21749"/>
                  </a:cubicBezTo>
                  <a:cubicBezTo>
                    <a:pt x="4623" y="19750"/>
                    <a:pt x="3878" y="17012"/>
                    <a:pt x="3878" y="13535"/>
                  </a:cubicBezTo>
                  <a:cubicBezTo>
                    <a:pt x="3878" y="10058"/>
                    <a:pt x="4617" y="7320"/>
                    <a:pt x="6095" y="5321"/>
                  </a:cubicBezTo>
                  <a:cubicBezTo>
                    <a:pt x="7579" y="3322"/>
                    <a:pt x="9609" y="2323"/>
                    <a:pt x="12183" y="2323"/>
                  </a:cubicBezTo>
                  <a:cubicBezTo>
                    <a:pt x="14730" y="2323"/>
                    <a:pt x="16746" y="3325"/>
                    <a:pt x="18230" y="5329"/>
                  </a:cubicBezTo>
                  <a:cubicBezTo>
                    <a:pt x="19719" y="7339"/>
                    <a:pt x="20464" y="10074"/>
                    <a:pt x="20464" y="13535"/>
                  </a:cubicBezTo>
                  <a:cubicBezTo>
                    <a:pt x="20464" y="16979"/>
                    <a:pt x="19719" y="19708"/>
                    <a:pt x="18230" y="21724"/>
                  </a:cubicBezTo>
                  <a:cubicBezTo>
                    <a:pt x="16746" y="23739"/>
                    <a:pt x="14730" y="24747"/>
                    <a:pt x="12183" y="24747"/>
                  </a:cubicBezTo>
                  <a:close/>
                  <a:moveTo>
                    <a:pt x="12183" y="28792"/>
                  </a:moveTo>
                  <a:cubicBezTo>
                    <a:pt x="16336" y="28792"/>
                    <a:pt x="19597" y="27441"/>
                    <a:pt x="21967" y="24739"/>
                  </a:cubicBezTo>
                  <a:cubicBezTo>
                    <a:pt x="24342" y="22042"/>
                    <a:pt x="25530" y="18308"/>
                    <a:pt x="25530" y="13535"/>
                  </a:cubicBezTo>
                  <a:cubicBezTo>
                    <a:pt x="25530" y="8779"/>
                    <a:pt x="24342" y="5044"/>
                    <a:pt x="21967" y="2331"/>
                  </a:cubicBezTo>
                  <a:cubicBezTo>
                    <a:pt x="19597" y="-377"/>
                    <a:pt x="16336" y="-1730"/>
                    <a:pt x="12183" y="-1730"/>
                  </a:cubicBezTo>
                  <a:cubicBezTo>
                    <a:pt x="8014" y="-1730"/>
                    <a:pt x="4747" y="-377"/>
                    <a:pt x="2383" y="2331"/>
                  </a:cubicBezTo>
                  <a:cubicBezTo>
                    <a:pt x="24" y="5044"/>
                    <a:pt x="-1155" y="8779"/>
                    <a:pt x="-1155" y="13535"/>
                  </a:cubicBezTo>
                  <a:cubicBezTo>
                    <a:pt x="-1155" y="18308"/>
                    <a:pt x="24" y="22042"/>
                    <a:pt x="2383" y="24739"/>
                  </a:cubicBezTo>
                  <a:cubicBezTo>
                    <a:pt x="4747" y="27441"/>
                    <a:pt x="8014" y="28792"/>
                    <a:pt x="12183" y="28792"/>
                  </a:cubicBez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3" name="Freeform: Shape 662">
              <a:extLst>
                <a:ext uri="{FF2B5EF4-FFF2-40B4-BE49-F238E27FC236}">
                  <a16:creationId xmlns:a16="http://schemas.microsoft.com/office/drawing/2014/main" id="{102A7D39-8351-D7B9-F8AF-C2AE3D06DF7A}"/>
                </a:ext>
              </a:extLst>
            </p:cNvPr>
            <p:cNvSpPr/>
            <p:nvPr/>
          </p:nvSpPr>
          <p:spPr>
            <a:xfrm flipV="1">
              <a:off x="4164587" y="1260700"/>
              <a:ext cx="24351" cy="29766"/>
            </a:xfrm>
            <a:custGeom>
              <a:avLst/>
              <a:gdLst>
                <a:gd name="connsiteX0" fmla="*/ 23116 w 24351"/>
                <a:gd name="connsiteY0" fmla="*/ 15773 h 29766"/>
                <a:gd name="connsiteX1" fmla="*/ 23116 w 24351"/>
                <a:gd name="connsiteY1" fmla="*/ -1776 h 29766"/>
                <a:gd name="connsiteX2" fmla="*/ 18341 w 24351"/>
                <a:gd name="connsiteY2" fmla="*/ -1776 h 29766"/>
                <a:gd name="connsiteX3" fmla="*/ 18341 w 24351"/>
                <a:gd name="connsiteY3" fmla="*/ 15615 h 29766"/>
                <a:gd name="connsiteX4" fmla="*/ 16729 w 24351"/>
                <a:gd name="connsiteY4" fmla="*/ 21786 h 29766"/>
                <a:gd name="connsiteX5" fmla="*/ 11904 w 24351"/>
                <a:gd name="connsiteY5" fmla="*/ 23838 h 29766"/>
                <a:gd name="connsiteX6" fmla="*/ 5800 w 24351"/>
                <a:gd name="connsiteY6" fmla="*/ 21371 h 29766"/>
                <a:gd name="connsiteX7" fmla="*/ 3565 w 24351"/>
                <a:gd name="connsiteY7" fmla="*/ 14652 h 29766"/>
                <a:gd name="connsiteX8" fmla="*/ 3565 w 24351"/>
                <a:gd name="connsiteY8" fmla="*/ -1776 h 29766"/>
                <a:gd name="connsiteX9" fmla="*/ -1235 w 24351"/>
                <a:gd name="connsiteY9" fmla="*/ -1776 h 29766"/>
                <a:gd name="connsiteX10" fmla="*/ -1235 w 24351"/>
                <a:gd name="connsiteY10" fmla="*/ 27293 h 29766"/>
                <a:gd name="connsiteX11" fmla="*/ 3565 w 24351"/>
                <a:gd name="connsiteY11" fmla="*/ 27293 h 29766"/>
                <a:gd name="connsiteX12" fmla="*/ 3565 w 24351"/>
                <a:gd name="connsiteY12" fmla="*/ 22775 h 29766"/>
                <a:gd name="connsiteX13" fmla="*/ 7602 w 24351"/>
                <a:gd name="connsiteY13" fmla="*/ 26695 h 29766"/>
                <a:gd name="connsiteX14" fmla="*/ 12967 w 24351"/>
                <a:gd name="connsiteY14" fmla="*/ 27990 h 29766"/>
                <a:gd name="connsiteX15" fmla="*/ 20541 w 24351"/>
                <a:gd name="connsiteY15" fmla="*/ 24892 h 29766"/>
                <a:gd name="connsiteX16" fmla="*/ 23116 w 24351"/>
                <a:gd name="connsiteY16" fmla="*/ 15773 h 29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351" h="29766">
                  <a:moveTo>
                    <a:pt x="23116" y="15773"/>
                  </a:moveTo>
                  <a:lnTo>
                    <a:pt x="23116" y="-1776"/>
                  </a:lnTo>
                  <a:lnTo>
                    <a:pt x="18341" y="-1776"/>
                  </a:lnTo>
                  <a:lnTo>
                    <a:pt x="18341" y="15615"/>
                  </a:lnTo>
                  <a:cubicBezTo>
                    <a:pt x="18341" y="18367"/>
                    <a:pt x="17803" y="20424"/>
                    <a:pt x="16729" y="21786"/>
                  </a:cubicBezTo>
                  <a:cubicBezTo>
                    <a:pt x="15655" y="23154"/>
                    <a:pt x="14047" y="23838"/>
                    <a:pt x="11904" y="23838"/>
                  </a:cubicBezTo>
                  <a:cubicBezTo>
                    <a:pt x="9324" y="23838"/>
                    <a:pt x="7289" y="23015"/>
                    <a:pt x="5800" y="21371"/>
                  </a:cubicBezTo>
                  <a:cubicBezTo>
                    <a:pt x="4310" y="19732"/>
                    <a:pt x="3565" y="17492"/>
                    <a:pt x="3565" y="14652"/>
                  </a:cubicBezTo>
                  <a:lnTo>
                    <a:pt x="3565" y="-1776"/>
                  </a:lnTo>
                  <a:lnTo>
                    <a:pt x="-1235" y="-1776"/>
                  </a:lnTo>
                  <a:lnTo>
                    <a:pt x="-1235" y="27293"/>
                  </a:lnTo>
                  <a:lnTo>
                    <a:pt x="3565" y="27293"/>
                  </a:lnTo>
                  <a:lnTo>
                    <a:pt x="3565" y="22775"/>
                  </a:lnTo>
                  <a:cubicBezTo>
                    <a:pt x="4712" y="24524"/>
                    <a:pt x="6057" y="25831"/>
                    <a:pt x="7602" y="26695"/>
                  </a:cubicBezTo>
                  <a:cubicBezTo>
                    <a:pt x="9152" y="27558"/>
                    <a:pt x="10941" y="27990"/>
                    <a:pt x="12967" y="27990"/>
                  </a:cubicBezTo>
                  <a:cubicBezTo>
                    <a:pt x="16306" y="27990"/>
                    <a:pt x="18831" y="26958"/>
                    <a:pt x="20541" y="24892"/>
                  </a:cubicBezTo>
                  <a:cubicBezTo>
                    <a:pt x="22258" y="22827"/>
                    <a:pt x="23116" y="19787"/>
                    <a:pt x="23116" y="15773"/>
                  </a:cubicBez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:a16="http://schemas.microsoft.com/office/drawing/2014/main" id="{C2781CD3-8E8C-CC5E-5D65-6336D3E4E1EF}"/>
                </a:ext>
              </a:extLst>
            </p:cNvPr>
            <p:cNvSpPr/>
            <p:nvPr/>
          </p:nvSpPr>
          <p:spPr>
            <a:xfrm flipV="1">
              <a:off x="4193451" y="1290466"/>
              <a:ext cx="4429" cy="4429"/>
            </a:xfrm>
            <a:custGeom>
              <a:avLst/>
              <a:gdLst/>
              <a:ahLst/>
              <a:cxnLst/>
              <a:rect l="l" t="t" r="r" b="b"/>
              <a:pathLst>
                <a:path w="4429" h="4429"/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5" name="Freeform: Shape 664">
              <a:extLst>
                <a:ext uri="{FF2B5EF4-FFF2-40B4-BE49-F238E27FC236}">
                  <a16:creationId xmlns:a16="http://schemas.microsoft.com/office/drawing/2014/main" id="{7DB5BCFB-A8D6-9D4F-AAD4-A57ECC2062D9}"/>
                </a:ext>
              </a:extLst>
            </p:cNvPr>
            <p:cNvSpPr/>
            <p:nvPr/>
          </p:nvSpPr>
          <p:spPr>
            <a:xfrm flipV="1">
              <a:off x="4210764" y="1251713"/>
              <a:ext cx="35505" cy="38752"/>
            </a:xfrm>
            <a:custGeom>
              <a:avLst/>
              <a:gdLst>
                <a:gd name="connsiteX0" fmla="*/ 16393 w 35505"/>
                <a:gd name="connsiteY0" fmla="*/ 31269 h 38752"/>
                <a:gd name="connsiteX1" fmla="*/ 9275 w 35505"/>
                <a:gd name="connsiteY1" fmla="*/ 11984 h 38752"/>
                <a:gd name="connsiteX2" fmla="*/ 23527 w 35505"/>
                <a:gd name="connsiteY2" fmla="*/ 11984 h 38752"/>
                <a:gd name="connsiteX3" fmla="*/ 16393 w 35505"/>
                <a:gd name="connsiteY3" fmla="*/ 31269 h 38752"/>
                <a:gd name="connsiteX4" fmla="*/ 13428 w 35505"/>
                <a:gd name="connsiteY4" fmla="*/ 36435 h 38752"/>
                <a:gd name="connsiteX5" fmla="*/ 19375 w 35505"/>
                <a:gd name="connsiteY5" fmla="*/ 36435 h 38752"/>
                <a:gd name="connsiteX6" fmla="*/ 34141 w 35505"/>
                <a:gd name="connsiteY6" fmla="*/ -2318 h 38752"/>
                <a:gd name="connsiteX7" fmla="*/ 28693 w 35505"/>
                <a:gd name="connsiteY7" fmla="*/ -2318 h 38752"/>
                <a:gd name="connsiteX8" fmla="*/ 25163 w 35505"/>
                <a:gd name="connsiteY8" fmla="*/ 7624 h 38752"/>
                <a:gd name="connsiteX9" fmla="*/ 7697 w 35505"/>
                <a:gd name="connsiteY9" fmla="*/ 7624 h 38752"/>
                <a:gd name="connsiteX10" fmla="*/ 4167 w 35505"/>
                <a:gd name="connsiteY10" fmla="*/ -2318 h 38752"/>
                <a:gd name="connsiteX11" fmla="*/ -1364 w 35505"/>
                <a:gd name="connsiteY11" fmla="*/ -2318 h 38752"/>
                <a:gd name="connsiteX12" fmla="*/ 13428 w 35505"/>
                <a:gd name="connsiteY12" fmla="*/ 36435 h 38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505" h="38752">
                  <a:moveTo>
                    <a:pt x="16393" y="31269"/>
                  </a:moveTo>
                  <a:lnTo>
                    <a:pt x="9275" y="11984"/>
                  </a:lnTo>
                  <a:lnTo>
                    <a:pt x="23527" y="11984"/>
                  </a:lnTo>
                  <a:lnTo>
                    <a:pt x="16393" y="31269"/>
                  </a:lnTo>
                  <a:close/>
                  <a:moveTo>
                    <a:pt x="13428" y="36435"/>
                  </a:moveTo>
                  <a:lnTo>
                    <a:pt x="19375" y="36435"/>
                  </a:lnTo>
                  <a:lnTo>
                    <a:pt x="34141" y="-2318"/>
                  </a:lnTo>
                  <a:lnTo>
                    <a:pt x="28693" y="-2318"/>
                  </a:lnTo>
                  <a:lnTo>
                    <a:pt x="25163" y="7624"/>
                  </a:lnTo>
                  <a:lnTo>
                    <a:pt x="7697" y="7624"/>
                  </a:lnTo>
                  <a:lnTo>
                    <a:pt x="4167" y="-2318"/>
                  </a:lnTo>
                  <a:lnTo>
                    <a:pt x="-1364" y="-2318"/>
                  </a:lnTo>
                  <a:lnTo>
                    <a:pt x="13428" y="36435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6FCE7DAE-B7E6-13D0-5A01-ECA20ECB0A0B}"/>
                </a:ext>
              </a:extLst>
            </p:cNvPr>
            <p:cNvSpPr/>
            <p:nvPr/>
          </p:nvSpPr>
          <p:spPr>
            <a:xfrm flipV="1">
              <a:off x="4248707" y="1260700"/>
              <a:ext cx="22997" cy="30522"/>
            </a:xfrm>
            <a:custGeom>
              <a:avLst/>
              <a:gdLst>
                <a:gd name="connsiteX0" fmla="*/ 22091 w 22997"/>
                <a:gd name="connsiteY0" fmla="*/ 26981 h 30522"/>
                <a:gd name="connsiteX1" fmla="*/ 22091 w 22997"/>
                <a:gd name="connsiteY1" fmla="*/ 22513 h 30522"/>
                <a:gd name="connsiteX2" fmla="*/ 18029 w 22997"/>
                <a:gd name="connsiteY2" fmla="*/ 24191 h 30522"/>
                <a:gd name="connsiteX3" fmla="*/ 13918 w 22997"/>
                <a:gd name="connsiteY3" fmla="*/ 24747 h 30522"/>
                <a:gd name="connsiteX4" fmla="*/ 6693 w 22997"/>
                <a:gd name="connsiteY4" fmla="*/ 21799 h 30522"/>
                <a:gd name="connsiteX5" fmla="*/ 4126 w 22997"/>
                <a:gd name="connsiteY5" fmla="*/ 13535 h 30522"/>
                <a:gd name="connsiteX6" fmla="*/ 6693 w 22997"/>
                <a:gd name="connsiteY6" fmla="*/ 5263 h 30522"/>
                <a:gd name="connsiteX7" fmla="*/ 13918 w 22997"/>
                <a:gd name="connsiteY7" fmla="*/ 2323 h 30522"/>
                <a:gd name="connsiteX8" fmla="*/ 18029 w 22997"/>
                <a:gd name="connsiteY8" fmla="*/ 2879 h 30522"/>
                <a:gd name="connsiteX9" fmla="*/ 22091 w 22997"/>
                <a:gd name="connsiteY9" fmla="*/ 4557 h 30522"/>
                <a:gd name="connsiteX10" fmla="*/ 22091 w 22997"/>
                <a:gd name="connsiteY10" fmla="*/ 138 h 30522"/>
                <a:gd name="connsiteX11" fmla="*/ 17946 w 22997"/>
                <a:gd name="connsiteY11" fmla="*/ -1257 h 30522"/>
                <a:gd name="connsiteX12" fmla="*/ 13395 w 22997"/>
                <a:gd name="connsiteY12" fmla="*/ -1730 h 30522"/>
                <a:gd name="connsiteX13" fmla="*/ 2955 w 22997"/>
                <a:gd name="connsiteY13" fmla="*/ 2397 h 30522"/>
                <a:gd name="connsiteX14" fmla="*/ -907 w 22997"/>
                <a:gd name="connsiteY14" fmla="*/ 13535 h 30522"/>
                <a:gd name="connsiteX15" fmla="*/ 2997 w 22997"/>
                <a:gd name="connsiteY15" fmla="*/ 24714 h 30522"/>
                <a:gd name="connsiteX16" fmla="*/ 13711 w 22997"/>
                <a:gd name="connsiteY16" fmla="*/ 28792 h 30522"/>
                <a:gd name="connsiteX17" fmla="*/ 18013 w 22997"/>
                <a:gd name="connsiteY17" fmla="*/ 28335 h 30522"/>
                <a:gd name="connsiteX18" fmla="*/ 22091 w 22997"/>
                <a:gd name="connsiteY18" fmla="*/ 26981 h 3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997" h="30522">
                  <a:moveTo>
                    <a:pt x="22091" y="26981"/>
                  </a:moveTo>
                  <a:lnTo>
                    <a:pt x="22091" y="22513"/>
                  </a:lnTo>
                  <a:cubicBezTo>
                    <a:pt x="20740" y="23260"/>
                    <a:pt x="19386" y="23820"/>
                    <a:pt x="18029" y="24191"/>
                  </a:cubicBezTo>
                  <a:cubicBezTo>
                    <a:pt x="16673" y="24562"/>
                    <a:pt x="15303" y="24747"/>
                    <a:pt x="13918" y="24747"/>
                  </a:cubicBezTo>
                  <a:cubicBezTo>
                    <a:pt x="10818" y="24747"/>
                    <a:pt x="8409" y="23764"/>
                    <a:pt x="6693" y="21799"/>
                  </a:cubicBezTo>
                  <a:cubicBezTo>
                    <a:pt x="4982" y="19839"/>
                    <a:pt x="4126" y="17084"/>
                    <a:pt x="4126" y="13535"/>
                  </a:cubicBezTo>
                  <a:cubicBezTo>
                    <a:pt x="4126" y="9986"/>
                    <a:pt x="4982" y="7228"/>
                    <a:pt x="6693" y="5263"/>
                  </a:cubicBezTo>
                  <a:cubicBezTo>
                    <a:pt x="8409" y="3303"/>
                    <a:pt x="10818" y="2323"/>
                    <a:pt x="13918" y="2323"/>
                  </a:cubicBezTo>
                  <a:cubicBezTo>
                    <a:pt x="15303" y="2323"/>
                    <a:pt x="16673" y="2508"/>
                    <a:pt x="18029" y="2879"/>
                  </a:cubicBezTo>
                  <a:cubicBezTo>
                    <a:pt x="19386" y="3250"/>
                    <a:pt x="20740" y="3809"/>
                    <a:pt x="22091" y="4557"/>
                  </a:cubicBezTo>
                  <a:lnTo>
                    <a:pt x="22091" y="138"/>
                  </a:lnTo>
                  <a:cubicBezTo>
                    <a:pt x="20756" y="-482"/>
                    <a:pt x="19375" y="-947"/>
                    <a:pt x="17946" y="-1257"/>
                  </a:cubicBezTo>
                  <a:cubicBezTo>
                    <a:pt x="16523" y="-1573"/>
                    <a:pt x="15006" y="-1730"/>
                    <a:pt x="13395" y="-1730"/>
                  </a:cubicBezTo>
                  <a:cubicBezTo>
                    <a:pt x="9015" y="-1730"/>
                    <a:pt x="5535" y="-354"/>
                    <a:pt x="2955" y="2397"/>
                  </a:cubicBezTo>
                  <a:cubicBezTo>
                    <a:pt x="381" y="5149"/>
                    <a:pt x="-907" y="8862"/>
                    <a:pt x="-907" y="13535"/>
                  </a:cubicBezTo>
                  <a:cubicBezTo>
                    <a:pt x="-907" y="18274"/>
                    <a:pt x="394" y="22001"/>
                    <a:pt x="2997" y="24714"/>
                  </a:cubicBezTo>
                  <a:cubicBezTo>
                    <a:pt x="5605" y="27432"/>
                    <a:pt x="9176" y="28792"/>
                    <a:pt x="13711" y="28792"/>
                  </a:cubicBezTo>
                  <a:cubicBezTo>
                    <a:pt x="15178" y="28792"/>
                    <a:pt x="16612" y="28640"/>
                    <a:pt x="18013" y="28335"/>
                  </a:cubicBezTo>
                  <a:cubicBezTo>
                    <a:pt x="19414" y="28036"/>
                    <a:pt x="20773" y="27585"/>
                    <a:pt x="22091" y="26981"/>
                  </a:cubicBez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EC7CB1D4-4119-2519-36E2-C1B207ECACFB}"/>
                </a:ext>
              </a:extLst>
            </p:cNvPr>
            <p:cNvSpPr/>
            <p:nvPr/>
          </p:nvSpPr>
          <p:spPr>
            <a:xfrm flipV="1">
              <a:off x="4277932" y="1260700"/>
              <a:ext cx="22997" cy="30522"/>
            </a:xfrm>
            <a:custGeom>
              <a:avLst/>
              <a:gdLst>
                <a:gd name="connsiteX0" fmla="*/ 22097 w 22997"/>
                <a:gd name="connsiteY0" fmla="*/ 26981 h 30522"/>
                <a:gd name="connsiteX1" fmla="*/ 22097 w 22997"/>
                <a:gd name="connsiteY1" fmla="*/ 22513 h 30522"/>
                <a:gd name="connsiteX2" fmla="*/ 18036 w 22997"/>
                <a:gd name="connsiteY2" fmla="*/ 24191 h 30522"/>
                <a:gd name="connsiteX3" fmla="*/ 13925 w 22997"/>
                <a:gd name="connsiteY3" fmla="*/ 24747 h 30522"/>
                <a:gd name="connsiteX4" fmla="*/ 6699 w 22997"/>
                <a:gd name="connsiteY4" fmla="*/ 21799 h 30522"/>
                <a:gd name="connsiteX5" fmla="*/ 4133 w 22997"/>
                <a:gd name="connsiteY5" fmla="*/ 13535 h 30522"/>
                <a:gd name="connsiteX6" fmla="*/ 6699 w 22997"/>
                <a:gd name="connsiteY6" fmla="*/ 5263 h 30522"/>
                <a:gd name="connsiteX7" fmla="*/ 13925 w 22997"/>
                <a:gd name="connsiteY7" fmla="*/ 2323 h 30522"/>
                <a:gd name="connsiteX8" fmla="*/ 18036 w 22997"/>
                <a:gd name="connsiteY8" fmla="*/ 2879 h 30522"/>
                <a:gd name="connsiteX9" fmla="*/ 22097 w 22997"/>
                <a:gd name="connsiteY9" fmla="*/ 4557 h 30522"/>
                <a:gd name="connsiteX10" fmla="*/ 22097 w 22997"/>
                <a:gd name="connsiteY10" fmla="*/ 138 h 30522"/>
                <a:gd name="connsiteX11" fmla="*/ 17953 w 22997"/>
                <a:gd name="connsiteY11" fmla="*/ -1257 h 30522"/>
                <a:gd name="connsiteX12" fmla="*/ 13402 w 22997"/>
                <a:gd name="connsiteY12" fmla="*/ -1730 h 30522"/>
                <a:gd name="connsiteX13" fmla="*/ 2962 w 22997"/>
                <a:gd name="connsiteY13" fmla="*/ 2397 h 30522"/>
                <a:gd name="connsiteX14" fmla="*/ -900 w 22997"/>
                <a:gd name="connsiteY14" fmla="*/ 13535 h 30522"/>
                <a:gd name="connsiteX15" fmla="*/ 3003 w 22997"/>
                <a:gd name="connsiteY15" fmla="*/ 24714 h 30522"/>
                <a:gd name="connsiteX16" fmla="*/ 13717 w 22997"/>
                <a:gd name="connsiteY16" fmla="*/ 28792 h 30522"/>
                <a:gd name="connsiteX17" fmla="*/ 18019 w 22997"/>
                <a:gd name="connsiteY17" fmla="*/ 28335 h 30522"/>
                <a:gd name="connsiteX18" fmla="*/ 22097 w 22997"/>
                <a:gd name="connsiteY18" fmla="*/ 26981 h 3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997" h="30522">
                  <a:moveTo>
                    <a:pt x="22097" y="26981"/>
                  </a:moveTo>
                  <a:lnTo>
                    <a:pt x="22097" y="22513"/>
                  </a:lnTo>
                  <a:cubicBezTo>
                    <a:pt x="20746" y="23260"/>
                    <a:pt x="19393" y="23820"/>
                    <a:pt x="18036" y="24191"/>
                  </a:cubicBezTo>
                  <a:cubicBezTo>
                    <a:pt x="16680" y="24562"/>
                    <a:pt x="15309" y="24747"/>
                    <a:pt x="13925" y="24747"/>
                  </a:cubicBezTo>
                  <a:cubicBezTo>
                    <a:pt x="10824" y="24747"/>
                    <a:pt x="8416" y="23764"/>
                    <a:pt x="6699" y="21799"/>
                  </a:cubicBezTo>
                  <a:cubicBezTo>
                    <a:pt x="4988" y="19839"/>
                    <a:pt x="4133" y="17084"/>
                    <a:pt x="4133" y="13535"/>
                  </a:cubicBezTo>
                  <a:cubicBezTo>
                    <a:pt x="4133" y="9986"/>
                    <a:pt x="4988" y="7228"/>
                    <a:pt x="6699" y="5263"/>
                  </a:cubicBezTo>
                  <a:cubicBezTo>
                    <a:pt x="8416" y="3303"/>
                    <a:pt x="10824" y="2323"/>
                    <a:pt x="13925" y="2323"/>
                  </a:cubicBezTo>
                  <a:cubicBezTo>
                    <a:pt x="15309" y="2323"/>
                    <a:pt x="16680" y="2508"/>
                    <a:pt x="18036" y="2879"/>
                  </a:cubicBezTo>
                  <a:cubicBezTo>
                    <a:pt x="19393" y="3250"/>
                    <a:pt x="20746" y="3809"/>
                    <a:pt x="22097" y="4557"/>
                  </a:cubicBezTo>
                  <a:lnTo>
                    <a:pt x="22097" y="138"/>
                  </a:lnTo>
                  <a:cubicBezTo>
                    <a:pt x="20763" y="-482"/>
                    <a:pt x="19381" y="-947"/>
                    <a:pt x="17953" y="-1257"/>
                  </a:cubicBezTo>
                  <a:cubicBezTo>
                    <a:pt x="16530" y="-1573"/>
                    <a:pt x="15013" y="-1730"/>
                    <a:pt x="13402" y="-1730"/>
                  </a:cubicBezTo>
                  <a:cubicBezTo>
                    <a:pt x="9022" y="-1730"/>
                    <a:pt x="5542" y="-354"/>
                    <a:pt x="2962" y="2397"/>
                  </a:cubicBezTo>
                  <a:cubicBezTo>
                    <a:pt x="387" y="5149"/>
                    <a:pt x="-900" y="8862"/>
                    <a:pt x="-900" y="13535"/>
                  </a:cubicBezTo>
                  <a:cubicBezTo>
                    <a:pt x="-900" y="18274"/>
                    <a:pt x="401" y="22001"/>
                    <a:pt x="3003" y="24714"/>
                  </a:cubicBezTo>
                  <a:cubicBezTo>
                    <a:pt x="5611" y="27432"/>
                    <a:pt x="9183" y="28792"/>
                    <a:pt x="13717" y="28792"/>
                  </a:cubicBezTo>
                  <a:cubicBezTo>
                    <a:pt x="15185" y="28792"/>
                    <a:pt x="16619" y="28640"/>
                    <a:pt x="18019" y="28335"/>
                  </a:cubicBezTo>
                  <a:cubicBezTo>
                    <a:pt x="19420" y="28036"/>
                    <a:pt x="20780" y="27585"/>
                    <a:pt x="22097" y="26981"/>
                  </a:cubicBez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3FD3FAC2-43FA-26BD-7CA3-8DB36704BA90}"/>
                </a:ext>
              </a:extLst>
            </p:cNvPr>
            <p:cNvSpPr/>
            <p:nvPr/>
          </p:nvSpPr>
          <p:spPr>
            <a:xfrm flipV="1">
              <a:off x="4308747" y="1260700"/>
              <a:ext cx="24342" cy="30522"/>
            </a:xfrm>
            <a:custGeom>
              <a:avLst/>
              <a:gdLst>
                <a:gd name="connsiteX0" fmla="*/ -1165 w 24342"/>
                <a:gd name="connsiteY0" fmla="*/ 10495 h 30522"/>
                <a:gd name="connsiteX1" fmla="*/ -1165 w 24342"/>
                <a:gd name="connsiteY1" fmla="*/ 28094 h 30522"/>
                <a:gd name="connsiteX2" fmla="*/ 3611 w 24342"/>
                <a:gd name="connsiteY2" fmla="*/ 28094 h 30522"/>
                <a:gd name="connsiteX3" fmla="*/ 3611 w 24342"/>
                <a:gd name="connsiteY3" fmla="*/ 10678 h 30522"/>
                <a:gd name="connsiteX4" fmla="*/ 5213 w 24342"/>
                <a:gd name="connsiteY4" fmla="*/ 4482 h 30522"/>
                <a:gd name="connsiteX5" fmla="*/ 10047 w 24342"/>
                <a:gd name="connsiteY5" fmla="*/ 2422 h 30522"/>
                <a:gd name="connsiteX6" fmla="*/ 16152 w 24342"/>
                <a:gd name="connsiteY6" fmla="*/ 4889 h 30522"/>
                <a:gd name="connsiteX7" fmla="*/ 18402 w 24342"/>
                <a:gd name="connsiteY7" fmla="*/ 11616 h 30522"/>
                <a:gd name="connsiteX8" fmla="*/ 18402 w 24342"/>
                <a:gd name="connsiteY8" fmla="*/ 28094 h 30522"/>
                <a:gd name="connsiteX9" fmla="*/ 23178 w 24342"/>
                <a:gd name="connsiteY9" fmla="*/ 28094 h 30522"/>
                <a:gd name="connsiteX10" fmla="*/ 23178 w 24342"/>
                <a:gd name="connsiteY10" fmla="*/ -975 h 30522"/>
                <a:gd name="connsiteX11" fmla="*/ 18402 w 24342"/>
                <a:gd name="connsiteY11" fmla="*/ -975 h 30522"/>
                <a:gd name="connsiteX12" fmla="*/ 18402 w 24342"/>
                <a:gd name="connsiteY12" fmla="*/ 3494 h 30522"/>
                <a:gd name="connsiteX13" fmla="*/ 14366 w 24342"/>
                <a:gd name="connsiteY13" fmla="*/ -443 h 30522"/>
                <a:gd name="connsiteX14" fmla="*/ 9034 w 24342"/>
                <a:gd name="connsiteY14" fmla="*/ -1730 h 30522"/>
                <a:gd name="connsiteX15" fmla="*/ 1426 w 24342"/>
                <a:gd name="connsiteY15" fmla="*/ 1384 h 30522"/>
                <a:gd name="connsiteX16" fmla="*/ -1165 w 24342"/>
                <a:gd name="connsiteY16" fmla="*/ 10495 h 30522"/>
                <a:gd name="connsiteX17" fmla="*/ 10853 w 24342"/>
                <a:gd name="connsiteY17" fmla="*/ 28792 h 30522"/>
                <a:gd name="connsiteX18" fmla="*/ 10853 w 24342"/>
                <a:gd name="connsiteY18" fmla="*/ 28792 h 3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342" h="30522">
                  <a:moveTo>
                    <a:pt x="-1165" y="10495"/>
                  </a:moveTo>
                  <a:lnTo>
                    <a:pt x="-1165" y="28094"/>
                  </a:lnTo>
                  <a:lnTo>
                    <a:pt x="3611" y="28094"/>
                  </a:lnTo>
                  <a:lnTo>
                    <a:pt x="3611" y="10678"/>
                  </a:lnTo>
                  <a:cubicBezTo>
                    <a:pt x="3611" y="7926"/>
                    <a:pt x="4145" y="5861"/>
                    <a:pt x="5213" y="4482"/>
                  </a:cubicBezTo>
                  <a:cubicBezTo>
                    <a:pt x="6288" y="3109"/>
                    <a:pt x="7899" y="2422"/>
                    <a:pt x="10047" y="2422"/>
                  </a:cubicBezTo>
                  <a:cubicBezTo>
                    <a:pt x="12622" y="2422"/>
                    <a:pt x="14657" y="3245"/>
                    <a:pt x="16152" y="4889"/>
                  </a:cubicBezTo>
                  <a:cubicBezTo>
                    <a:pt x="17652" y="6533"/>
                    <a:pt x="18402" y="8776"/>
                    <a:pt x="18402" y="11616"/>
                  </a:cubicBezTo>
                  <a:lnTo>
                    <a:pt x="18402" y="28094"/>
                  </a:lnTo>
                  <a:lnTo>
                    <a:pt x="23178" y="28094"/>
                  </a:lnTo>
                  <a:lnTo>
                    <a:pt x="23178" y="-975"/>
                  </a:lnTo>
                  <a:lnTo>
                    <a:pt x="18402" y="-975"/>
                  </a:lnTo>
                  <a:lnTo>
                    <a:pt x="18402" y="3494"/>
                  </a:lnTo>
                  <a:cubicBezTo>
                    <a:pt x="17245" y="1727"/>
                    <a:pt x="15900" y="415"/>
                    <a:pt x="14366" y="-443"/>
                  </a:cubicBezTo>
                  <a:cubicBezTo>
                    <a:pt x="12838" y="-1301"/>
                    <a:pt x="11060" y="-1730"/>
                    <a:pt x="9034" y="-1730"/>
                  </a:cubicBezTo>
                  <a:cubicBezTo>
                    <a:pt x="5695" y="-1730"/>
                    <a:pt x="3159" y="-692"/>
                    <a:pt x="1426" y="1384"/>
                  </a:cubicBezTo>
                  <a:cubicBezTo>
                    <a:pt x="-301" y="3460"/>
                    <a:pt x="-1165" y="6497"/>
                    <a:pt x="-1165" y="10495"/>
                  </a:cubicBezTo>
                  <a:close/>
                  <a:moveTo>
                    <a:pt x="10853" y="28792"/>
                  </a:moveTo>
                  <a:lnTo>
                    <a:pt x="10853" y="28792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9" name="Freeform: Shape 668">
              <a:extLst>
                <a:ext uri="{FF2B5EF4-FFF2-40B4-BE49-F238E27FC236}">
                  <a16:creationId xmlns:a16="http://schemas.microsoft.com/office/drawing/2014/main" id="{3D99F1DE-3F24-5050-67D1-A1A39F061DC3}"/>
                </a:ext>
              </a:extLst>
            </p:cNvPr>
            <p:cNvSpPr/>
            <p:nvPr/>
          </p:nvSpPr>
          <p:spPr>
            <a:xfrm flipV="1">
              <a:off x="4342738" y="1260700"/>
              <a:ext cx="17025" cy="29766"/>
            </a:xfrm>
            <a:custGeom>
              <a:avLst/>
              <a:gdLst>
                <a:gd name="connsiteX0" fmla="*/ 16271 w 17025"/>
                <a:gd name="connsiteY0" fmla="*/ 22833 h 29766"/>
                <a:gd name="connsiteX1" fmla="*/ 14519 w 17025"/>
                <a:gd name="connsiteY1" fmla="*/ 23514 h 29766"/>
                <a:gd name="connsiteX2" fmla="*/ 12434 w 17025"/>
                <a:gd name="connsiteY2" fmla="*/ 23738 h 29766"/>
                <a:gd name="connsiteX3" fmla="*/ 6213 w 17025"/>
                <a:gd name="connsiteY3" fmla="*/ 21105 h 29766"/>
                <a:gd name="connsiteX4" fmla="*/ 4046 w 17025"/>
                <a:gd name="connsiteY4" fmla="*/ 13539 h 29766"/>
                <a:gd name="connsiteX5" fmla="*/ 4046 w 17025"/>
                <a:gd name="connsiteY5" fmla="*/ -1776 h 29766"/>
                <a:gd name="connsiteX6" fmla="*/ -755 w 17025"/>
                <a:gd name="connsiteY6" fmla="*/ -1776 h 29766"/>
                <a:gd name="connsiteX7" fmla="*/ -755 w 17025"/>
                <a:gd name="connsiteY7" fmla="*/ 27293 h 29766"/>
                <a:gd name="connsiteX8" fmla="*/ 4046 w 17025"/>
                <a:gd name="connsiteY8" fmla="*/ 27293 h 29766"/>
                <a:gd name="connsiteX9" fmla="*/ 4046 w 17025"/>
                <a:gd name="connsiteY9" fmla="*/ 22775 h 29766"/>
                <a:gd name="connsiteX10" fmla="*/ 7966 w 17025"/>
                <a:gd name="connsiteY10" fmla="*/ 26703 h 29766"/>
                <a:gd name="connsiteX11" fmla="*/ 13838 w 17025"/>
                <a:gd name="connsiteY11" fmla="*/ 27990 h 29766"/>
                <a:gd name="connsiteX12" fmla="*/ 14926 w 17025"/>
                <a:gd name="connsiteY12" fmla="*/ 27924 h 29766"/>
                <a:gd name="connsiteX13" fmla="*/ 16246 w 17025"/>
                <a:gd name="connsiteY13" fmla="*/ 27733 h 29766"/>
                <a:gd name="connsiteX14" fmla="*/ 16271 w 17025"/>
                <a:gd name="connsiteY14" fmla="*/ 22833 h 29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025" h="29766">
                  <a:moveTo>
                    <a:pt x="16271" y="22833"/>
                  </a:moveTo>
                  <a:cubicBezTo>
                    <a:pt x="15734" y="23143"/>
                    <a:pt x="15150" y="23370"/>
                    <a:pt x="14519" y="23514"/>
                  </a:cubicBezTo>
                  <a:cubicBezTo>
                    <a:pt x="13888" y="23663"/>
                    <a:pt x="13193" y="23738"/>
                    <a:pt x="12434" y="23738"/>
                  </a:cubicBezTo>
                  <a:cubicBezTo>
                    <a:pt x="9732" y="23738"/>
                    <a:pt x="7659" y="22860"/>
                    <a:pt x="6213" y="21105"/>
                  </a:cubicBezTo>
                  <a:cubicBezTo>
                    <a:pt x="4768" y="19350"/>
                    <a:pt x="4046" y="16828"/>
                    <a:pt x="4046" y="13539"/>
                  </a:cubicBezTo>
                  <a:lnTo>
                    <a:pt x="4046" y="-1776"/>
                  </a:lnTo>
                  <a:lnTo>
                    <a:pt x="-755" y="-1776"/>
                  </a:lnTo>
                  <a:lnTo>
                    <a:pt x="-755" y="27293"/>
                  </a:lnTo>
                  <a:lnTo>
                    <a:pt x="4046" y="27293"/>
                  </a:lnTo>
                  <a:lnTo>
                    <a:pt x="4046" y="22775"/>
                  </a:lnTo>
                  <a:cubicBezTo>
                    <a:pt x="5053" y="24541"/>
                    <a:pt x="6360" y="25850"/>
                    <a:pt x="7966" y="26703"/>
                  </a:cubicBezTo>
                  <a:cubicBezTo>
                    <a:pt x="9577" y="27561"/>
                    <a:pt x="11534" y="27990"/>
                    <a:pt x="13838" y="27990"/>
                  </a:cubicBezTo>
                  <a:cubicBezTo>
                    <a:pt x="14164" y="27990"/>
                    <a:pt x="14527" y="27968"/>
                    <a:pt x="14926" y="27924"/>
                  </a:cubicBezTo>
                  <a:cubicBezTo>
                    <a:pt x="15324" y="27885"/>
                    <a:pt x="15765" y="27822"/>
                    <a:pt x="16246" y="27733"/>
                  </a:cubicBezTo>
                  <a:lnTo>
                    <a:pt x="16271" y="22833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70" name="Freeform: Shape 669">
              <a:extLst>
                <a:ext uri="{FF2B5EF4-FFF2-40B4-BE49-F238E27FC236}">
                  <a16:creationId xmlns:a16="http://schemas.microsoft.com/office/drawing/2014/main" id="{4C78D9A2-DB30-B5C5-AA23-2A20BE27000F}"/>
                </a:ext>
              </a:extLst>
            </p:cNvPr>
            <p:cNvSpPr/>
            <p:nvPr/>
          </p:nvSpPr>
          <p:spPr>
            <a:xfrm flipV="1">
              <a:off x="4362959" y="1260700"/>
              <a:ext cx="24558" cy="30522"/>
            </a:xfrm>
            <a:custGeom>
              <a:avLst/>
              <a:gdLst>
                <a:gd name="connsiteX0" fmla="*/ 14027 w 24558"/>
                <a:gd name="connsiteY0" fmla="*/ 13635 h 30522"/>
                <a:gd name="connsiteX1" fmla="*/ 6004 w 24558"/>
                <a:gd name="connsiteY1" fmla="*/ 12314 h 30522"/>
                <a:gd name="connsiteX2" fmla="*/ 3770 w 24558"/>
                <a:gd name="connsiteY2" fmla="*/ 7796 h 30522"/>
                <a:gd name="connsiteX3" fmla="*/ 5447 w 24558"/>
                <a:gd name="connsiteY3" fmla="*/ 3759 h 30522"/>
                <a:gd name="connsiteX4" fmla="*/ 9999 w 24558"/>
                <a:gd name="connsiteY4" fmla="*/ 2273 h 30522"/>
                <a:gd name="connsiteX5" fmla="*/ 16377 w 24558"/>
                <a:gd name="connsiteY5" fmla="*/ 5088 h 30522"/>
                <a:gd name="connsiteX6" fmla="*/ 18778 w 24558"/>
                <a:gd name="connsiteY6" fmla="*/ 12571 h 30522"/>
                <a:gd name="connsiteX7" fmla="*/ 18778 w 24558"/>
                <a:gd name="connsiteY7" fmla="*/ 13635 h 30522"/>
                <a:gd name="connsiteX8" fmla="*/ 14027 w 24558"/>
                <a:gd name="connsiteY8" fmla="*/ 13635 h 30522"/>
                <a:gd name="connsiteX9" fmla="*/ 23553 w 24558"/>
                <a:gd name="connsiteY9" fmla="*/ 15611 h 30522"/>
                <a:gd name="connsiteX10" fmla="*/ 23553 w 24558"/>
                <a:gd name="connsiteY10" fmla="*/ -975 h 30522"/>
                <a:gd name="connsiteX11" fmla="*/ 18778 w 24558"/>
                <a:gd name="connsiteY11" fmla="*/ -975 h 30522"/>
                <a:gd name="connsiteX12" fmla="*/ 18778 w 24558"/>
                <a:gd name="connsiteY12" fmla="*/ 3436 h 30522"/>
                <a:gd name="connsiteX13" fmla="*/ 14700 w 24558"/>
                <a:gd name="connsiteY13" fmla="*/ -468 h 30522"/>
                <a:gd name="connsiteX14" fmla="*/ 8728 w 24558"/>
                <a:gd name="connsiteY14" fmla="*/ -1730 h 30522"/>
                <a:gd name="connsiteX15" fmla="*/ 1627 w 24558"/>
                <a:gd name="connsiteY15" fmla="*/ 778 h 30522"/>
                <a:gd name="connsiteX16" fmla="*/ -1006 w 24558"/>
                <a:gd name="connsiteY16" fmla="*/ 7489 h 30522"/>
                <a:gd name="connsiteX17" fmla="*/ 2275 w 24558"/>
                <a:gd name="connsiteY17" fmla="*/ 14880 h 30522"/>
                <a:gd name="connsiteX18" fmla="*/ 12075 w 24558"/>
                <a:gd name="connsiteY18" fmla="*/ 17372 h 30522"/>
                <a:gd name="connsiteX19" fmla="*/ 18778 w 24558"/>
                <a:gd name="connsiteY19" fmla="*/ 17372 h 30522"/>
                <a:gd name="connsiteX20" fmla="*/ 18778 w 24558"/>
                <a:gd name="connsiteY20" fmla="*/ 17845 h 30522"/>
                <a:gd name="connsiteX21" fmla="*/ 16610 w 24558"/>
                <a:gd name="connsiteY21" fmla="*/ 22945 h 30522"/>
                <a:gd name="connsiteX22" fmla="*/ 10522 w 24558"/>
                <a:gd name="connsiteY22" fmla="*/ 24747 h 30522"/>
                <a:gd name="connsiteX23" fmla="*/ 5663 w 24558"/>
                <a:gd name="connsiteY23" fmla="*/ 24149 h 30522"/>
                <a:gd name="connsiteX24" fmla="*/ 1129 w 24558"/>
                <a:gd name="connsiteY24" fmla="*/ 22355 h 30522"/>
                <a:gd name="connsiteX25" fmla="*/ 1129 w 24558"/>
                <a:gd name="connsiteY25" fmla="*/ 26774 h 30522"/>
                <a:gd name="connsiteX26" fmla="*/ 6212 w 24558"/>
                <a:gd name="connsiteY26" fmla="*/ 28285 h 30522"/>
                <a:gd name="connsiteX27" fmla="*/ 11012 w 24558"/>
                <a:gd name="connsiteY27" fmla="*/ 28792 h 30522"/>
                <a:gd name="connsiteX28" fmla="*/ 20439 w 24558"/>
                <a:gd name="connsiteY28" fmla="*/ 25519 h 30522"/>
                <a:gd name="connsiteX29" fmla="*/ 23553 w 24558"/>
                <a:gd name="connsiteY29" fmla="*/ 15611 h 3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558" h="30522">
                  <a:moveTo>
                    <a:pt x="14027" y="13635"/>
                  </a:moveTo>
                  <a:cubicBezTo>
                    <a:pt x="10168" y="13635"/>
                    <a:pt x="7493" y="13194"/>
                    <a:pt x="6004" y="12314"/>
                  </a:cubicBezTo>
                  <a:cubicBezTo>
                    <a:pt x="4515" y="11434"/>
                    <a:pt x="3770" y="9928"/>
                    <a:pt x="3770" y="7796"/>
                  </a:cubicBezTo>
                  <a:cubicBezTo>
                    <a:pt x="3770" y="6102"/>
                    <a:pt x="4329" y="4756"/>
                    <a:pt x="5447" y="3759"/>
                  </a:cubicBezTo>
                  <a:cubicBezTo>
                    <a:pt x="6566" y="2768"/>
                    <a:pt x="8083" y="2273"/>
                    <a:pt x="9999" y="2273"/>
                  </a:cubicBezTo>
                  <a:cubicBezTo>
                    <a:pt x="12651" y="2273"/>
                    <a:pt x="14777" y="3211"/>
                    <a:pt x="16377" y="5088"/>
                  </a:cubicBezTo>
                  <a:cubicBezTo>
                    <a:pt x="17977" y="6965"/>
                    <a:pt x="18778" y="9460"/>
                    <a:pt x="18778" y="12571"/>
                  </a:cubicBezTo>
                  <a:lnTo>
                    <a:pt x="18778" y="13635"/>
                  </a:lnTo>
                  <a:lnTo>
                    <a:pt x="14027" y="13635"/>
                  </a:lnTo>
                  <a:close/>
                  <a:moveTo>
                    <a:pt x="23553" y="15611"/>
                  </a:moveTo>
                  <a:lnTo>
                    <a:pt x="23553" y="-975"/>
                  </a:lnTo>
                  <a:lnTo>
                    <a:pt x="18778" y="-975"/>
                  </a:lnTo>
                  <a:lnTo>
                    <a:pt x="18778" y="3436"/>
                  </a:lnTo>
                  <a:cubicBezTo>
                    <a:pt x="17687" y="1675"/>
                    <a:pt x="16327" y="374"/>
                    <a:pt x="14700" y="-468"/>
                  </a:cubicBezTo>
                  <a:cubicBezTo>
                    <a:pt x="13072" y="-1310"/>
                    <a:pt x="11081" y="-1730"/>
                    <a:pt x="8728" y="-1730"/>
                  </a:cubicBezTo>
                  <a:cubicBezTo>
                    <a:pt x="5755" y="-1730"/>
                    <a:pt x="3388" y="-894"/>
                    <a:pt x="1627" y="778"/>
                  </a:cubicBezTo>
                  <a:cubicBezTo>
                    <a:pt x="-128" y="2450"/>
                    <a:pt x="-1006" y="4687"/>
                    <a:pt x="-1006" y="7489"/>
                  </a:cubicBezTo>
                  <a:cubicBezTo>
                    <a:pt x="-1006" y="10755"/>
                    <a:pt x="88" y="13219"/>
                    <a:pt x="2275" y="14880"/>
                  </a:cubicBezTo>
                  <a:cubicBezTo>
                    <a:pt x="4467" y="16541"/>
                    <a:pt x="7734" y="17372"/>
                    <a:pt x="12075" y="17372"/>
                  </a:cubicBezTo>
                  <a:lnTo>
                    <a:pt x="18778" y="17372"/>
                  </a:lnTo>
                  <a:lnTo>
                    <a:pt x="18778" y="17845"/>
                  </a:lnTo>
                  <a:cubicBezTo>
                    <a:pt x="18778" y="20043"/>
                    <a:pt x="18055" y="21743"/>
                    <a:pt x="16610" y="22945"/>
                  </a:cubicBezTo>
                  <a:cubicBezTo>
                    <a:pt x="15165" y="24146"/>
                    <a:pt x="13135" y="24747"/>
                    <a:pt x="10522" y="24747"/>
                  </a:cubicBezTo>
                  <a:cubicBezTo>
                    <a:pt x="8861" y="24747"/>
                    <a:pt x="7241" y="24548"/>
                    <a:pt x="5663" y="24149"/>
                  </a:cubicBezTo>
                  <a:cubicBezTo>
                    <a:pt x="4091" y="23750"/>
                    <a:pt x="2579" y="23152"/>
                    <a:pt x="1129" y="22355"/>
                  </a:cubicBezTo>
                  <a:lnTo>
                    <a:pt x="1129" y="26774"/>
                  </a:lnTo>
                  <a:cubicBezTo>
                    <a:pt x="2873" y="27449"/>
                    <a:pt x="4567" y="27953"/>
                    <a:pt x="6212" y="28285"/>
                  </a:cubicBezTo>
                  <a:cubicBezTo>
                    <a:pt x="7856" y="28623"/>
                    <a:pt x="9456" y="28792"/>
                    <a:pt x="11012" y="28792"/>
                  </a:cubicBezTo>
                  <a:cubicBezTo>
                    <a:pt x="15220" y="28792"/>
                    <a:pt x="18362" y="27701"/>
                    <a:pt x="20439" y="25519"/>
                  </a:cubicBezTo>
                  <a:cubicBezTo>
                    <a:pt x="22515" y="23343"/>
                    <a:pt x="23553" y="20041"/>
                    <a:pt x="23553" y="15611"/>
                  </a:cubicBez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4A75F8E4-566B-2CB1-DF85-D6D7450B68AD}"/>
                </a:ext>
              </a:extLst>
            </p:cNvPr>
            <p:cNvSpPr/>
            <p:nvPr/>
          </p:nvSpPr>
          <p:spPr>
            <a:xfrm flipV="1">
              <a:off x="4395274" y="1260700"/>
              <a:ext cx="22997" cy="30522"/>
            </a:xfrm>
            <a:custGeom>
              <a:avLst/>
              <a:gdLst>
                <a:gd name="connsiteX0" fmla="*/ 22124 w 22997"/>
                <a:gd name="connsiteY0" fmla="*/ 26981 h 30522"/>
                <a:gd name="connsiteX1" fmla="*/ 22124 w 22997"/>
                <a:gd name="connsiteY1" fmla="*/ 22513 h 30522"/>
                <a:gd name="connsiteX2" fmla="*/ 18063 w 22997"/>
                <a:gd name="connsiteY2" fmla="*/ 24191 h 30522"/>
                <a:gd name="connsiteX3" fmla="*/ 13951 w 22997"/>
                <a:gd name="connsiteY3" fmla="*/ 24747 h 30522"/>
                <a:gd name="connsiteX4" fmla="*/ 6726 w 22997"/>
                <a:gd name="connsiteY4" fmla="*/ 21799 h 30522"/>
                <a:gd name="connsiteX5" fmla="*/ 4159 w 22997"/>
                <a:gd name="connsiteY5" fmla="*/ 13535 h 30522"/>
                <a:gd name="connsiteX6" fmla="*/ 6726 w 22997"/>
                <a:gd name="connsiteY6" fmla="*/ 5263 h 30522"/>
                <a:gd name="connsiteX7" fmla="*/ 13951 w 22997"/>
                <a:gd name="connsiteY7" fmla="*/ 2323 h 30522"/>
                <a:gd name="connsiteX8" fmla="*/ 18063 w 22997"/>
                <a:gd name="connsiteY8" fmla="*/ 2879 h 30522"/>
                <a:gd name="connsiteX9" fmla="*/ 22124 w 22997"/>
                <a:gd name="connsiteY9" fmla="*/ 4557 h 30522"/>
                <a:gd name="connsiteX10" fmla="*/ 22124 w 22997"/>
                <a:gd name="connsiteY10" fmla="*/ 138 h 30522"/>
                <a:gd name="connsiteX11" fmla="*/ 17979 w 22997"/>
                <a:gd name="connsiteY11" fmla="*/ -1257 h 30522"/>
                <a:gd name="connsiteX12" fmla="*/ 13428 w 22997"/>
                <a:gd name="connsiteY12" fmla="*/ -1730 h 30522"/>
                <a:gd name="connsiteX13" fmla="*/ 2988 w 22997"/>
                <a:gd name="connsiteY13" fmla="*/ 2397 h 30522"/>
                <a:gd name="connsiteX14" fmla="*/ -874 w 22997"/>
                <a:gd name="connsiteY14" fmla="*/ 13535 h 30522"/>
                <a:gd name="connsiteX15" fmla="*/ 3030 w 22997"/>
                <a:gd name="connsiteY15" fmla="*/ 24714 h 30522"/>
                <a:gd name="connsiteX16" fmla="*/ 13744 w 22997"/>
                <a:gd name="connsiteY16" fmla="*/ 28792 h 30522"/>
                <a:gd name="connsiteX17" fmla="*/ 18046 w 22997"/>
                <a:gd name="connsiteY17" fmla="*/ 28335 h 30522"/>
                <a:gd name="connsiteX18" fmla="*/ 22124 w 22997"/>
                <a:gd name="connsiteY18" fmla="*/ 26981 h 3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997" h="30522">
                  <a:moveTo>
                    <a:pt x="22124" y="26981"/>
                  </a:moveTo>
                  <a:lnTo>
                    <a:pt x="22124" y="22513"/>
                  </a:lnTo>
                  <a:cubicBezTo>
                    <a:pt x="20773" y="23260"/>
                    <a:pt x="19419" y="23820"/>
                    <a:pt x="18063" y="24191"/>
                  </a:cubicBezTo>
                  <a:cubicBezTo>
                    <a:pt x="16706" y="24562"/>
                    <a:pt x="15336" y="24747"/>
                    <a:pt x="13951" y="24747"/>
                  </a:cubicBezTo>
                  <a:cubicBezTo>
                    <a:pt x="10851" y="24747"/>
                    <a:pt x="8442" y="23764"/>
                    <a:pt x="6726" y="21799"/>
                  </a:cubicBezTo>
                  <a:cubicBezTo>
                    <a:pt x="5015" y="19839"/>
                    <a:pt x="4159" y="17084"/>
                    <a:pt x="4159" y="13535"/>
                  </a:cubicBezTo>
                  <a:cubicBezTo>
                    <a:pt x="4159" y="9986"/>
                    <a:pt x="5015" y="7228"/>
                    <a:pt x="6726" y="5263"/>
                  </a:cubicBezTo>
                  <a:cubicBezTo>
                    <a:pt x="8442" y="3303"/>
                    <a:pt x="10851" y="2323"/>
                    <a:pt x="13951" y="2323"/>
                  </a:cubicBezTo>
                  <a:cubicBezTo>
                    <a:pt x="15336" y="2323"/>
                    <a:pt x="16706" y="2508"/>
                    <a:pt x="18063" y="2879"/>
                  </a:cubicBezTo>
                  <a:cubicBezTo>
                    <a:pt x="19419" y="3250"/>
                    <a:pt x="20773" y="3809"/>
                    <a:pt x="22124" y="4557"/>
                  </a:cubicBezTo>
                  <a:lnTo>
                    <a:pt x="22124" y="138"/>
                  </a:lnTo>
                  <a:cubicBezTo>
                    <a:pt x="20789" y="-482"/>
                    <a:pt x="19408" y="-947"/>
                    <a:pt x="17979" y="-1257"/>
                  </a:cubicBezTo>
                  <a:cubicBezTo>
                    <a:pt x="16556" y="-1573"/>
                    <a:pt x="15039" y="-1730"/>
                    <a:pt x="13428" y="-1730"/>
                  </a:cubicBezTo>
                  <a:cubicBezTo>
                    <a:pt x="9048" y="-1730"/>
                    <a:pt x="5569" y="-354"/>
                    <a:pt x="2988" y="2397"/>
                  </a:cubicBezTo>
                  <a:cubicBezTo>
                    <a:pt x="414" y="5149"/>
                    <a:pt x="-874" y="8862"/>
                    <a:pt x="-874" y="13535"/>
                  </a:cubicBezTo>
                  <a:cubicBezTo>
                    <a:pt x="-874" y="18274"/>
                    <a:pt x="428" y="22001"/>
                    <a:pt x="3030" y="24714"/>
                  </a:cubicBezTo>
                  <a:cubicBezTo>
                    <a:pt x="5638" y="27432"/>
                    <a:pt x="9209" y="28792"/>
                    <a:pt x="13744" y="28792"/>
                  </a:cubicBezTo>
                  <a:cubicBezTo>
                    <a:pt x="15211" y="28792"/>
                    <a:pt x="16645" y="28640"/>
                    <a:pt x="18046" y="28335"/>
                  </a:cubicBezTo>
                  <a:cubicBezTo>
                    <a:pt x="19447" y="28036"/>
                    <a:pt x="20806" y="27585"/>
                    <a:pt x="22124" y="26981"/>
                  </a:cubicBez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485538DE-1213-2DC5-90EE-1BC24706438B}"/>
                </a:ext>
              </a:extLst>
            </p:cNvPr>
            <p:cNvSpPr/>
            <p:nvPr/>
          </p:nvSpPr>
          <p:spPr>
            <a:xfrm flipV="1">
              <a:off x="4423153" y="1261397"/>
              <a:ext cx="28287" cy="40123"/>
            </a:xfrm>
            <a:custGeom>
              <a:avLst/>
              <a:gdLst>
                <a:gd name="connsiteX0" fmla="*/ 14491 w 28287"/>
                <a:gd name="connsiteY0" fmla="*/ 7288 h 40123"/>
                <a:gd name="connsiteX1" fmla="*/ 10546 w 28287"/>
                <a:gd name="connsiteY1" fmla="*/ 519 h 40123"/>
                <a:gd name="connsiteX2" fmla="*/ 5413 w 28287"/>
                <a:gd name="connsiteY2" fmla="*/ -1067 h 40123"/>
                <a:gd name="connsiteX3" fmla="*/ 1593 w 28287"/>
                <a:gd name="connsiteY3" fmla="*/ -1067 h 40123"/>
                <a:gd name="connsiteX4" fmla="*/ 1593 w 28287"/>
                <a:gd name="connsiteY4" fmla="*/ 2928 h 40123"/>
                <a:gd name="connsiteX5" fmla="*/ 4400 w 28287"/>
                <a:gd name="connsiteY5" fmla="*/ 2928 h 40123"/>
                <a:gd name="connsiteX6" fmla="*/ 7456 w 28287"/>
                <a:gd name="connsiteY6" fmla="*/ 3866 h 40123"/>
                <a:gd name="connsiteX7" fmla="*/ 9873 w 28287"/>
                <a:gd name="connsiteY7" fmla="*/ 8276 h 40123"/>
                <a:gd name="connsiteX8" fmla="*/ 10729 w 28287"/>
                <a:gd name="connsiteY8" fmla="*/ 10452 h 40123"/>
                <a:gd name="connsiteX9" fmla="*/ -1023 w 28287"/>
                <a:gd name="connsiteY9" fmla="*/ 39056 h 40123"/>
                <a:gd name="connsiteX10" fmla="*/ 4035 w 28287"/>
                <a:gd name="connsiteY10" fmla="*/ 39056 h 40123"/>
                <a:gd name="connsiteX11" fmla="*/ 13121 w 28287"/>
                <a:gd name="connsiteY11" fmla="*/ 16324 h 40123"/>
                <a:gd name="connsiteX12" fmla="*/ 22207 w 28287"/>
                <a:gd name="connsiteY12" fmla="*/ 39056 h 40123"/>
                <a:gd name="connsiteX13" fmla="*/ 27265 w 28287"/>
                <a:gd name="connsiteY13" fmla="*/ 39056 h 40123"/>
                <a:gd name="connsiteX14" fmla="*/ 14491 w 28287"/>
                <a:gd name="connsiteY14" fmla="*/ 7288 h 40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7" h="40123">
                  <a:moveTo>
                    <a:pt x="14491" y="7288"/>
                  </a:moveTo>
                  <a:cubicBezTo>
                    <a:pt x="13146" y="3828"/>
                    <a:pt x="11831" y="1571"/>
                    <a:pt x="10546" y="519"/>
                  </a:cubicBezTo>
                  <a:cubicBezTo>
                    <a:pt x="9267" y="-538"/>
                    <a:pt x="7556" y="-1067"/>
                    <a:pt x="5413" y="-1067"/>
                  </a:cubicBezTo>
                  <a:lnTo>
                    <a:pt x="1593" y="-1067"/>
                  </a:lnTo>
                  <a:lnTo>
                    <a:pt x="1593" y="2928"/>
                  </a:lnTo>
                  <a:lnTo>
                    <a:pt x="4400" y="2928"/>
                  </a:lnTo>
                  <a:cubicBezTo>
                    <a:pt x="5712" y="2928"/>
                    <a:pt x="6731" y="3241"/>
                    <a:pt x="7456" y="3866"/>
                  </a:cubicBezTo>
                  <a:cubicBezTo>
                    <a:pt x="8187" y="4486"/>
                    <a:pt x="8993" y="5956"/>
                    <a:pt x="9873" y="8276"/>
                  </a:cubicBezTo>
                  <a:lnTo>
                    <a:pt x="10729" y="10452"/>
                  </a:lnTo>
                  <a:lnTo>
                    <a:pt x="-1023" y="39056"/>
                  </a:lnTo>
                  <a:lnTo>
                    <a:pt x="4035" y="39056"/>
                  </a:lnTo>
                  <a:lnTo>
                    <a:pt x="13121" y="16324"/>
                  </a:lnTo>
                  <a:lnTo>
                    <a:pt x="22207" y="39056"/>
                  </a:lnTo>
                  <a:lnTo>
                    <a:pt x="27265" y="39056"/>
                  </a:lnTo>
                  <a:lnTo>
                    <a:pt x="14491" y="7288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673" name="Graphic 9">
            <a:extLst>
              <a:ext uri="{FF2B5EF4-FFF2-40B4-BE49-F238E27FC236}">
                <a16:creationId xmlns:a16="http://schemas.microsoft.com/office/drawing/2014/main" id="{EFAD024D-58E2-9828-D2BD-9C2BEF42C9FF}"/>
              </a:ext>
            </a:extLst>
          </p:cNvPr>
          <p:cNvGrpSpPr/>
          <p:nvPr/>
        </p:nvGrpSpPr>
        <p:grpSpPr>
          <a:xfrm>
            <a:off x="2263131" y="1718689"/>
            <a:ext cx="973709" cy="247244"/>
            <a:chOff x="3065229" y="1339191"/>
            <a:chExt cx="594510" cy="143322"/>
          </a:xfrm>
        </p:grpSpPr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1AF0CD52-F99E-2CF1-E0FF-ECD0A67E6197}"/>
                </a:ext>
              </a:extLst>
            </p:cNvPr>
            <p:cNvSpPr/>
            <p:nvPr/>
          </p:nvSpPr>
          <p:spPr>
            <a:xfrm>
              <a:off x="3065229" y="1339191"/>
              <a:ext cx="594510" cy="143322"/>
            </a:xfrm>
            <a:custGeom>
              <a:avLst/>
              <a:gdLst>
                <a:gd name="connsiteX0" fmla="*/ 8859 w 594510"/>
                <a:gd name="connsiteY0" fmla="*/ 143322 h 143322"/>
                <a:gd name="connsiteX1" fmla="*/ 585652 w 594510"/>
                <a:gd name="connsiteY1" fmla="*/ 143322 h 143322"/>
                <a:gd name="connsiteX2" fmla="*/ 594511 w 594510"/>
                <a:gd name="connsiteY2" fmla="*/ 134463 h 143322"/>
                <a:gd name="connsiteX3" fmla="*/ 594511 w 594510"/>
                <a:gd name="connsiteY3" fmla="*/ 8859 h 143322"/>
                <a:gd name="connsiteX4" fmla="*/ 585652 w 594510"/>
                <a:gd name="connsiteY4" fmla="*/ 0 h 143322"/>
                <a:gd name="connsiteX5" fmla="*/ 8859 w 594510"/>
                <a:gd name="connsiteY5" fmla="*/ 0 h 143322"/>
                <a:gd name="connsiteX6" fmla="*/ 0 w 594510"/>
                <a:gd name="connsiteY6" fmla="*/ 8859 h 143322"/>
                <a:gd name="connsiteX7" fmla="*/ 0 w 594510"/>
                <a:gd name="connsiteY7" fmla="*/ 134463 h 143322"/>
                <a:gd name="connsiteX8" fmla="*/ 8859 w 594510"/>
                <a:gd name="connsiteY8" fmla="*/ 143322 h 143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4510" h="143322">
                  <a:moveTo>
                    <a:pt x="8859" y="143322"/>
                  </a:moveTo>
                  <a:lnTo>
                    <a:pt x="585652" y="143322"/>
                  </a:lnTo>
                  <a:cubicBezTo>
                    <a:pt x="591556" y="143322"/>
                    <a:pt x="594511" y="140369"/>
                    <a:pt x="594511" y="134463"/>
                  </a:cubicBezTo>
                  <a:lnTo>
                    <a:pt x="594511" y="8859"/>
                  </a:lnTo>
                  <a:cubicBezTo>
                    <a:pt x="594511" y="2953"/>
                    <a:pt x="591556" y="0"/>
                    <a:pt x="585652" y="0"/>
                  </a:cubicBezTo>
                  <a:lnTo>
                    <a:pt x="8859" y="0"/>
                  </a:lnTo>
                  <a:cubicBezTo>
                    <a:pt x="2954" y="0"/>
                    <a:pt x="0" y="2953"/>
                    <a:pt x="0" y="8859"/>
                  </a:cubicBezTo>
                  <a:lnTo>
                    <a:pt x="0" y="134463"/>
                  </a:lnTo>
                  <a:cubicBezTo>
                    <a:pt x="0" y="140369"/>
                    <a:pt x="2954" y="143322"/>
                    <a:pt x="8859" y="143322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4422" cap="flat">
              <a:solidFill>
                <a:srgbClr val="CCCCCC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675" name="Graphic 9">
              <a:extLst>
                <a:ext uri="{FF2B5EF4-FFF2-40B4-BE49-F238E27FC236}">
                  <a16:creationId xmlns:a16="http://schemas.microsoft.com/office/drawing/2014/main" id="{AB1D0193-AC31-A683-9228-2764ABF669D3}"/>
                </a:ext>
              </a:extLst>
            </p:cNvPr>
            <p:cNvGrpSpPr/>
            <p:nvPr/>
          </p:nvGrpSpPr>
          <p:grpSpPr>
            <a:xfrm>
              <a:off x="3082947" y="1361774"/>
              <a:ext cx="88590" cy="26577"/>
              <a:chOff x="3082947" y="1361774"/>
              <a:chExt cx="88590" cy="26577"/>
            </a:xfrm>
          </p:grpSpPr>
          <p:sp>
            <p:nvSpPr>
              <p:cNvPr id="676" name="Freeform: Shape 675">
                <a:extLst>
                  <a:ext uri="{FF2B5EF4-FFF2-40B4-BE49-F238E27FC236}">
                    <a16:creationId xmlns:a16="http://schemas.microsoft.com/office/drawing/2014/main" id="{795F82BD-108D-81A9-2874-32FAE1E99124}"/>
                  </a:ext>
                </a:extLst>
              </p:cNvPr>
              <p:cNvSpPr/>
              <p:nvPr/>
            </p:nvSpPr>
            <p:spPr>
              <a:xfrm>
                <a:off x="3082947" y="1375063"/>
                <a:ext cx="88590" cy="4429"/>
              </a:xfrm>
              <a:custGeom>
                <a:avLst/>
                <a:gdLst>
                  <a:gd name="connsiteX0" fmla="*/ 0 w 88590"/>
                  <a:gd name="connsiteY0" fmla="*/ 0 h 4429"/>
                  <a:gd name="connsiteX1" fmla="*/ 44295 w 88590"/>
                  <a:gd name="connsiteY1" fmla="*/ 0 h 4429"/>
                  <a:gd name="connsiteX2" fmla="*/ 88590 w 88590"/>
                  <a:gd name="connsiteY2" fmla="*/ 0 h 4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8590" h="4429">
                    <a:moveTo>
                      <a:pt x="0" y="0"/>
                    </a:moveTo>
                    <a:lnTo>
                      <a:pt x="44295" y="0"/>
                    </a:lnTo>
                    <a:lnTo>
                      <a:pt x="88590" y="0"/>
                    </a:lnTo>
                  </a:path>
                </a:pathLst>
              </a:custGeom>
              <a:noFill/>
              <a:ln w="6633" cap="sq">
                <a:solidFill>
                  <a:srgbClr val="1F77B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77" name="Freeform: Shape 676">
                <a:extLst>
                  <a:ext uri="{FF2B5EF4-FFF2-40B4-BE49-F238E27FC236}">
                    <a16:creationId xmlns:a16="http://schemas.microsoft.com/office/drawing/2014/main" id="{38462EF0-5D92-A524-3D47-C9664F425668}"/>
                  </a:ext>
                </a:extLst>
              </p:cNvPr>
              <p:cNvSpPr/>
              <p:nvPr/>
            </p:nvSpPr>
            <p:spPr>
              <a:xfrm>
                <a:off x="3113953" y="1361774"/>
                <a:ext cx="26577" cy="26577"/>
              </a:xfrm>
              <a:custGeom>
                <a:avLst/>
                <a:gdLst>
                  <a:gd name="connsiteX0" fmla="*/ 13864 w 26577"/>
                  <a:gd name="connsiteY0" fmla="*/ 26616 h 26577"/>
                  <a:gd name="connsiteX1" fmla="*/ 23260 w 26577"/>
                  <a:gd name="connsiteY1" fmla="*/ 22723 h 26577"/>
                  <a:gd name="connsiteX2" fmla="*/ 27152 w 26577"/>
                  <a:gd name="connsiteY2" fmla="*/ 13327 h 26577"/>
                  <a:gd name="connsiteX3" fmla="*/ 23260 w 26577"/>
                  <a:gd name="connsiteY3" fmla="*/ 3931 h 26577"/>
                  <a:gd name="connsiteX4" fmla="*/ 13864 w 26577"/>
                  <a:gd name="connsiteY4" fmla="*/ 39 h 26577"/>
                  <a:gd name="connsiteX5" fmla="*/ 4467 w 26577"/>
                  <a:gd name="connsiteY5" fmla="*/ 3931 h 26577"/>
                  <a:gd name="connsiteX6" fmla="*/ 575 w 26577"/>
                  <a:gd name="connsiteY6" fmla="*/ 13327 h 26577"/>
                  <a:gd name="connsiteX7" fmla="*/ 4467 w 26577"/>
                  <a:gd name="connsiteY7" fmla="*/ 22723 h 26577"/>
                  <a:gd name="connsiteX8" fmla="*/ 13864 w 26577"/>
                  <a:gd name="connsiteY8" fmla="*/ 26616 h 2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577" h="26577">
                    <a:moveTo>
                      <a:pt x="13864" y="26616"/>
                    </a:moveTo>
                    <a:cubicBezTo>
                      <a:pt x="17388" y="26616"/>
                      <a:pt x="20768" y="25215"/>
                      <a:pt x="23260" y="22723"/>
                    </a:cubicBezTo>
                    <a:cubicBezTo>
                      <a:pt x="25752" y="20232"/>
                      <a:pt x="27152" y="16851"/>
                      <a:pt x="27152" y="13327"/>
                    </a:cubicBezTo>
                    <a:cubicBezTo>
                      <a:pt x="27152" y="9803"/>
                      <a:pt x="25752" y="6423"/>
                      <a:pt x="23260" y="3931"/>
                    </a:cubicBezTo>
                    <a:cubicBezTo>
                      <a:pt x="20768" y="1439"/>
                      <a:pt x="17388" y="39"/>
                      <a:pt x="13864" y="39"/>
                    </a:cubicBezTo>
                    <a:cubicBezTo>
                      <a:pt x="10339" y="39"/>
                      <a:pt x="6959" y="1439"/>
                      <a:pt x="4467" y="3931"/>
                    </a:cubicBezTo>
                    <a:cubicBezTo>
                      <a:pt x="1975" y="6423"/>
                      <a:pt x="575" y="9803"/>
                      <a:pt x="575" y="13327"/>
                    </a:cubicBezTo>
                    <a:cubicBezTo>
                      <a:pt x="575" y="16851"/>
                      <a:pt x="1975" y="20232"/>
                      <a:pt x="4467" y="22723"/>
                    </a:cubicBezTo>
                    <a:cubicBezTo>
                      <a:pt x="6959" y="25215"/>
                      <a:pt x="10339" y="26616"/>
                      <a:pt x="13864" y="26616"/>
                    </a:cubicBezTo>
                    <a:close/>
                  </a:path>
                </a:pathLst>
              </a:custGeom>
              <a:solidFill>
                <a:srgbClr val="1F77B4"/>
              </a:solidFill>
              <a:ln w="4422" cap="flat">
                <a:solidFill>
                  <a:srgbClr val="1F77B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678" name="Graphic 9">
              <a:extLst>
                <a:ext uri="{FF2B5EF4-FFF2-40B4-BE49-F238E27FC236}">
                  <a16:creationId xmlns:a16="http://schemas.microsoft.com/office/drawing/2014/main" id="{F0CE4F6F-EE6C-A96E-1DE4-1D738F5F3175}"/>
                </a:ext>
              </a:extLst>
            </p:cNvPr>
            <p:cNvGrpSpPr/>
            <p:nvPr/>
          </p:nvGrpSpPr>
          <p:grpSpPr>
            <a:xfrm>
              <a:off x="3206841" y="1356909"/>
              <a:ext cx="389878" cy="42869"/>
              <a:chOff x="3206841" y="1356909"/>
              <a:chExt cx="389878" cy="42869"/>
            </a:xfrm>
            <a:solidFill>
              <a:srgbClr val="000000"/>
            </a:solidFill>
          </p:grpSpPr>
          <p:sp>
            <p:nvSpPr>
              <p:cNvPr id="679" name="Freeform: Shape 678">
                <a:extLst>
                  <a:ext uri="{FF2B5EF4-FFF2-40B4-BE49-F238E27FC236}">
                    <a16:creationId xmlns:a16="http://schemas.microsoft.com/office/drawing/2014/main" id="{C6E79099-0C11-9ABC-9192-C8AF976A0BCF}"/>
                  </a:ext>
                </a:extLst>
              </p:cNvPr>
              <p:cNvSpPr/>
              <p:nvPr/>
            </p:nvSpPr>
            <p:spPr>
              <a:xfrm flipV="1">
                <a:off x="3206841" y="1358272"/>
                <a:ext cx="27317" cy="32293"/>
              </a:xfrm>
              <a:custGeom>
                <a:avLst/>
                <a:gdLst>
                  <a:gd name="connsiteX0" fmla="*/ -1358 w 27317"/>
                  <a:gd name="connsiteY0" fmla="*/ 29999 h 32293"/>
                  <a:gd name="connsiteX1" fmla="*/ 25959 w 27317"/>
                  <a:gd name="connsiteY1" fmla="*/ 29999 h 32293"/>
                  <a:gd name="connsiteX2" fmla="*/ 25959 w 27317"/>
                  <a:gd name="connsiteY2" fmla="*/ 26317 h 32293"/>
                  <a:gd name="connsiteX3" fmla="*/ 14498 w 27317"/>
                  <a:gd name="connsiteY3" fmla="*/ 26317 h 32293"/>
                  <a:gd name="connsiteX4" fmla="*/ 14498 w 27317"/>
                  <a:gd name="connsiteY4" fmla="*/ -2295 h 32293"/>
                  <a:gd name="connsiteX5" fmla="*/ 10110 w 27317"/>
                  <a:gd name="connsiteY5" fmla="*/ -2295 h 32293"/>
                  <a:gd name="connsiteX6" fmla="*/ 10110 w 27317"/>
                  <a:gd name="connsiteY6" fmla="*/ 26317 h 32293"/>
                  <a:gd name="connsiteX7" fmla="*/ -1358 w 27317"/>
                  <a:gd name="connsiteY7" fmla="*/ 26317 h 32293"/>
                  <a:gd name="connsiteX8" fmla="*/ -1358 w 27317"/>
                  <a:gd name="connsiteY8" fmla="*/ 29999 h 32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317" h="32293">
                    <a:moveTo>
                      <a:pt x="-1358" y="29999"/>
                    </a:moveTo>
                    <a:lnTo>
                      <a:pt x="25959" y="29999"/>
                    </a:lnTo>
                    <a:lnTo>
                      <a:pt x="25959" y="26317"/>
                    </a:lnTo>
                    <a:lnTo>
                      <a:pt x="14498" y="26317"/>
                    </a:lnTo>
                    <a:lnTo>
                      <a:pt x="14498" y="-2295"/>
                    </a:lnTo>
                    <a:lnTo>
                      <a:pt x="10110" y="-2295"/>
                    </a:lnTo>
                    <a:lnTo>
                      <a:pt x="10110" y="26317"/>
                    </a:lnTo>
                    <a:lnTo>
                      <a:pt x="-1358" y="26317"/>
                    </a:lnTo>
                    <a:lnTo>
                      <a:pt x="-1358" y="29999"/>
                    </a:ln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80" name="Freeform: Shape 679">
                <a:extLst>
                  <a:ext uri="{FF2B5EF4-FFF2-40B4-BE49-F238E27FC236}">
                    <a16:creationId xmlns:a16="http://schemas.microsoft.com/office/drawing/2014/main" id="{B5039C8E-2485-4B99-B2F8-CB5C35B649AC}"/>
                  </a:ext>
                </a:extLst>
              </p:cNvPr>
              <p:cNvSpPr/>
              <p:nvPr/>
            </p:nvSpPr>
            <p:spPr>
              <a:xfrm flipV="1">
                <a:off x="3231518" y="1365761"/>
                <a:ext cx="14188" cy="24805"/>
              </a:xfrm>
              <a:custGeom>
                <a:avLst/>
                <a:gdLst>
                  <a:gd name="connsiteX0" fmla="*/ 13182 w 14188"/>
                  <a:gd name="connsiteY0" fmla="*/ 18754 h 24805"/>
                  <a:gd name="connsiteX1" fmla="*/ 11722 w 14188"/>
                  <a:gd name="connsiteY1" fmla="*/ 19322 h 24805"/>
                  <a:gd name="connsiteX2" fmla="*/ 9985 w 14188"/>
                  <a:gd name="connsiteY2" fmla="*/ 19509 h 24805"/>
                  <a:gd name="connsiteX3" fmla="*/ 4801 w 14188"/>
                  <a:gd name="connsiteY3" fmla="*/ 17315 h 24805"/>
                  <a:gd name="connsiteX4" fmla="*/ 2995 w 14188"/>
                  <a:gd name="connsiteY4" fmla="*/ 11010 h 24805"/>
                  <a:gd name="connsiteX5" fmla="*/ 2995 w 14188"/>
                  <a:gd name="connsiteY5" fmla="*/ -1753 h 24805"/>
                  <a:gd name="connsiteX6" fmla="*/ -1006 w 14188"/>
                  <a:gd name="connsiteY6" fmla="*/ -1753 h 24805"/>
                  <a:gd name="connsiteX7" fmla="*/ -1006 w 14188"/>
                  <a:gd name="connsiteY7" fmla="*/ 22471 h 24805"/>
                  <a:gd name="connsiteX8" fmla="*/ 2995 w 14188"/>
                  <a:gd name="connsiteY8" fmla="*/ 22471 h 24805"/>
                  <a:gd name="connsiteX9" fmla="*/ 2995 w 14188"/>
                  <a:gd name="connsiteY9" fmla="*/ 18706 h 24805"/>
                  <a:gd name="connsiteX10" fmla="*/ 6261 w 14188"/>
                  <a:gd name="connsiteY10" fmla="*/ 21980 h 24805"/>
                  <a:gd name="connsiteX11" fmla="*/ 11155 w 14188"/>
                  <a:gd name="connsiteY11" fmla="*/ 23052 h 24805"/>
                  <a:gd name="connsiteX12" fmla="*/ 12061 w 14188"/>
                  <a:gd name="connsiteY12" fmla="*/ 22997 h 24805"/>
                  <a:gd name="connsiteX13" fmla="*/ 13162 w 14188"/>
                  <a:gd name="connsiteY13" fmla="*/ 22838 h 24805"/>
                  <a:gd name="connsiteX14" fmla="*/ 13182 w 14188"/>
                  <a:gd name="connsiteY14" fmla="*/ 18754 h 24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188" h="24805">
                    <a:moveTo>
                      <a:pt x="13182" y="18754"/>
                    </a:moveTo>
                    <a:cubicBezTo>
                      <a:pt x="12735" y="19013"/>
                      <a:pt x="12248" y="19202"/>
                      <a:pt x="11722" y="19322"/>
                    </a:cubicBezTo>
                    <a:cubicBezTo>
                      <a:pt x="11196" y="19447"/>
                      <a:pt x="10617" y="19509"/>
                      <a:pt x="9985" y="19509"/>
                    </a:cubicBezTo>
                    <a:cubicBezTo>
                      <a:pt x="7733" y="19509"/>
                      <a:pt x="6005" y="18778"/>
                      <a:pt x="4801" y="17315"/>
                    </a:cubicBezTo>
                    <a:cubicBezTo>
                      <a:pt x="3597" y="15852"/>
                      <a:pt x="2995" y="13751"/>
                      <a:pt x="2995" y="11010"/>
                    </a:cubicBezTo>
                    <a:lnTo>
                      <a:pt x="2995" y="-1753"/>
                    </a:lnTo>
                    <a:lnTo>
                      <a:pt x="-1006" y="-1753"/>
                    </a:lnTo>
                    <a:lnTo>
                      <a:pt x="-1006" y="22471"/>
                    </a:lnTo>
                    <a:lnTo>
                      <a:pt x="2995" y="22471"/>
                    </a:lnTo>
                    <a:lnTo>
                      <a:pt x="2995" y="18706"/>
                    </a:lnTo>
                    <a:cubicBezTo>
                      <a:pt x="3834" y="20178"/>
                      <a:pt x="4923" y="21269"/>
                      <a:pt x="6261" y="21980"/>
                    </a:cubicBezTo>
                    <a:cubicBezTo>
                      <a:pt x="7604" y="22695"/>
                      <a:pt x="9235" y="23052"/>
                      <a:pt x="11155" y="23052"/>
                    </a:cubicBezTo>
                    <a:cubicBezTo>
                      <a:pt x="11427" y="23052"/>
                      <a:pt x="11729" y="23034"/>
                      <a:pt x="12061" y="22997"/>
                    </a:cubicBezTo>
                    <a:cubicBezTo>
                      <a:pt x="12393" y="22965"/>
                      <a:pt x="12760" y="22912"/>
                      <a:pt x="13162" y="22838"/>
                    </a:cubicBezTo>
                    <a:lnTo>
                      <a:pt x="13182" y="18754"/>
                    </a:ln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81" name="Freeform: Shape 680">
                <a:extLst>
                  <a:ext uri="{FF2B5EF4-FFF2-40B4-BE49-F238E27FC236}">
                    <a16:creationId xmlns:a16="http://schemas.microsoft.com/office/drawing/2014/main" id="{29D5E2C6-712C-D34D-F7FD-537980802B93}"/>
                  </a:ext>
                </a:extLst>
              </p:cNvPr>
              <p:cNvSpPr/>
              <p:nvPr/>
            </p:nvSpPr>
            <p:spPr>
              <a:xfrm flipV="1">
                <a:off x="3248366" y="1365761"/>
                <a:ext cx="20465" cy="25435"/>
              </a:xfrm>
              <a:custGeom>
                <a:avLst/>
                <a:gdLst>
                  <a:gd name="connsiteX0" fmla="*/ 11269 w 20465"/>
                  <a:gd name="connsiteY0" fmla="*/ 11097 h 25435"/>
                  <a:gd name="connsiteX1" fmla="*/ 4584 w 20465"/>
                  <a:gd name="connsiteY1" fmla="*/ 9996 h 25435"/>
                  <a:gd name="connsiteX2" fmla="*/ 2722 w 20465"/>
                  <a:gd name="connsiteY2" fmla="*/ 6231 h 25435"/>
                  <a:gd name="connsiteX3" fmla="*/ 4120 w 20465"/>
                  <a:gd name="connsiteY3" fmla="*/ 2868 h 25435"/>
                  <a:gd name="connsiteX4" fmla="*/ 7913 w 20465"/>
                  <a:gd name="connsiteY4" fmla="*/ 1629 h 25435"/>
                  <a:gd name="connsiteX5" fmla="*/ 13228 w 20465"/>
                  <a:gd name="connsiteY5" fmla="*/ 3975 h 25435"/>
                  <a:gd name="connsiteX6" fmla="*/ 15228 w 20465"/>
                  <a:gd name="connsiteY6" fmla="*/ 10211 h 25435"/>
                  <a:gd name="connsiteX7" fmla="*/ 15228 w 20465"/>
                  <a:gd name="connsiteY7" fmla="*/ 11097 h 25435"/>
                  <a:gd name="connsiteX8" fmla="*/ 11269 w 20465"/>
                  <a:gd name="connsiteY8" fmla="*/ 11097 h 25435"/>
                  <a:gd name="connsiteX9" fmla="*/ 19208 w 20465"/>
                  <a:gd name="connsiteY9" fmla="*/ 12744 h 25435"/>
                  <a:gd name="connsiteX10" fmla="*/ 19208 w 20465"/>
                  <a:gd name="connsiteY10" fmla="*/ -1077 h 25435"/>
                  <a:gd name="connsiteX11" fmla="*/ 15228 w 20465"/>
                  <a:gd name="connsiteY11" fmla="*/ -1077 h 25435"/>
                  <a:gd name="connsiteX12" fmla="*/ 15228 w 20465"/>
                  <a:gd name="connsiteY12" fmla="*/ 2598 h 25435"/>
                  <a:gd name="connsiteX13" fmla="*/ 11830 w 20465"/>
                  <a:gd name="connsiteY13" fmla="*/ -655 h 25435"/>
                  <a:gd name="connsiteX14" fmla="*/ 6854 w 20465"/>
                  <a:gd name="connsiteY14" fmla="*/ -1707 h 25435"/>
                  <a:gd name="connsiteX15" fmla="*/ 936 w 20465"/>
                  <a:gd name="connsiteY15" fmla="*/ 383 h 25435"/>
                  <a:gd name="connsiteX16" fmla="*/ -1258 w 20465"/>
                  <a:gd name="connsiteY16" fmla="*/ 5975 h 25435"/>
                  <a:gd name="connsiteX17" fmla="*/ 1476 w 20465"/>
                  <a:gd name="connsiteY17" fmla="*/ 12135 h 25435"/>
                  <a:gd name="connsiteX18" fmla="*/ 9643 w 20465"/>
                  <a:gd name="connsiteY18" fmla="*/ 14211 h 25435"/>
                  <a:gd name="connsiteX19" fmla="*/ 15228 w 20465"/>
                  <a:gd name="connsiteY19" fmla="*/ 14211 h 25435"/>
                  <a:gd name="connsiteX20" fmla="*/ 15228 w 20465"/>
                  <a:gd name="connsiteY20" fmla="*/ 14606 h 25435"/>
                  <a:gd name="connsiteX21" fmla="*/ 13422 w 20465"/>
                  <a:gd name="connsiteY21" fmla="*/ 18855 h 25435"/>
                  <a:gd name="connsiteX22" fmla="*/ 8349 w 20465"/>
                  <a:gd name="connsiteY22" fmla="*/ 20357 h 25435"/>
                  <a:gd name="connsiteX23" fmla="*/ 4300 w 20465"/>
                  <a:gd name="connsiteY23" fmla="*/ 19859 h 25435"/>
                  <a:gd name="connsiteX24" fmla="*/ 521 w 20465"/>
                  <a:gd name="connsiteY24" fmla="*/ 18364 h 25435"/>
                  <a:gd name="connsiteX25" fmla="*/ 521 w 20465"/>
                  <a:gd name="connsiteY25" fmla="*/ 22046 h 25435"/>
                  <a:gd name="connsiteX26" fmla="*/ 4757 w 20465"/>
                  <a:gd name="connsiteY26" fmla="*/ 23306 h 25435"/>
                  <a:gd name="connsiteX27" fmla="*/ 8757 w 20465"/>
                  <a:gd name="connsiteY27" fmla="*/ 23728 h 25435"/>
                  <a:gd name="connsiteX28" fmla="*/ 16612 w 20465"/>
                  <a:gd name="connsiteY28" fmla="*/ 21001 h 25435"/>
                  <a:gd name="connsiteX29" fmla="*/ 19208 w 20465"/>
                  <a:gd name="connsiteY29" fmla="*/ 12744 h 25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0465" h="25435">
                    <a:moveTo>
                      <a:pt x="11269" y="11097"/>
                    </a:moveTo>
                    <a:cubicBezTo>
                      <a:pt x="8053" y="11097"/>
                      <a:pt x="5825" y="10730"/>
                      <a:pt x="4584" y="9996"/>
                    </a:cubicBezTo>
                    <a:cubicBezTo>
                      <a:pt x="3342" y="9263"/>
                      <a:pt x="2722" y="8008"/>
                      <a:pt x="2722" y="6231"/>
                    </a:cubicBezTo>
                    <a:cubicBezTo>
                      <a:pt x="2722" y="4819"/>
                      <a:pt x="3188" y="3698"/>
                      <a:pt x="4120" y="2868"/>
                    </a:cubicBezTo>
                    <a:cubicBezTo>
                      <a:pt x="5052" y="2042"/>
                      <a:pt x="6316" y="1629"/>
                      <a:pt x="7913" y="1629"/>
                    </a:cubicBezTo>
                    <a:cubicBezTo>
                      <a:pt x="10123" y="1629"/>
                      <a:pt x="11895" y="2411"/>
                      <a:pt x="13228" y="3975"/>
                    </a:cubicBezTo>
                    <a:cubicBezTo>
                      <a:pt x="14562" y="5539"/>
                      <a:pt x="15228" y="7618"/>
                      <a:pt x="15228" y="10211"/>
                    </a:cubicBezTo>
                    <a:lnTo>
                      <a:pt x="15228" y="11097"/>
                    </a:lnTo>
                    <a:lnTo>
                      <a:pt x="11269" y="11097"/>
                    </a:lnTo>
                    <a:close/>
                    <a:moveTo>
                      <a:pt x="19208" y="12744"/>
                    </a:moveTo>
                    <a:lnTo>
                      <a:pt x="19208" y="-1077"/>
                    </a:lnTo>
                    <a:lnTo>
                      <a:pt x="15228" y="-1077"/>
                    </a:lnTo>
                    <a:lnTo>
                      <a:pt x="15228" y="2598"/>
                    </a:lnTo>
                    <a:cubicBezTo>
                      <a:pt x="14319" y="1130"/>
                      <a:pt x="13186" y="46"/>
                      <a:pt x="11830" y="-655"/>
                    </a:cubicBezTo>
                    <a:cubicBezTo>
                      <a:pt x="10473" y="-1357"/>
                      <a:pt x="8815" y="-1707"/>
                      <a:pt x="6854" y="-1707"/>
                    </a:cubicBezTo>
                    <a:cubicBezTo>
                      <a:pt x="4376" y="-1707"/>
                      <a:pt x="2403" y="-1010"/>
                      <a:pt x="936" y="383"/>
                    </a:cubicBezTo>
                    <a:cubicBezTo>
                      <a:pt x="-527" y="1776"/>
                      <a:pt x="-1258" y="3641"/>
                      <a:pt x="-1258" y="5975"/>
                    </a:cubicBezTo>
                    <a:cubicBezTo>
                      <a:pt x="-1258" y="8698"/>
                      <a:pt x="-347" y="10751"/>
                      <a:pt x="1476" y="12135"/>
                    </a:cubicBezTo>
                    <a:cubicBezTo>
                      <a:pt x="3303" y="13519"/>
                      <a:pt x="6025" y="14211"/>
                      <a:pt x="9643" y="14211"/>
                    </a:cubicBezTo>
                    <a:lnTo>
                      <a:pt x="15228" y="14211"/>
                    </a:lnTo>
                    <a:lnTo>
                      <a:pt x="15228" y="14606"/>
                    </a:lnTo>
                    <a:cubicBezTo>
                      <a:pt x="15228" y="16438"/>
                      <a:pt x="14626" y="17854"/>
                      <a:pt x="13422" y="18855"/>
                    </a:cubicBezTo>
                    <a:cubicBezTo>
                      <a:pt x="12218" y="19857"/>
                      <a:pt x="10527" y="20357"/>
                      <a:pt x="8349" y="20357"/>
                    </a:cubicBezTo>
                    <a:cubicBezTo>
                      <a:pt x="6964" y="20357"/>
                      <a:pt x="5615" y="20191"/>
                      <a:pt x="4300" y="19859"/>
                    </a:cubicBezTo>
                    <a:cubicBezTo>
                      <a:pt x="2989" y="19527"/>
                      <a:pt x="1730" y="19028"/>
                      <a:pt x="521" y="18364"/>
                    </a:cubicBezTo>
                    <a:lnTo>
                      <a:pt x="521" y="22046"/>
                    </a:lnTo>
                    <a:cubicBezTo>
                      <a:pt x="1974" y="22609"/>
                      <a:pt x="3386" y="23029"/>
                      <a:pt x="4757" y="23306"/>
                    </a:cubicBezTo>
                    <a:cubicBezTo>
                      <a:pt x="6127" y="23587"/>
                      <a:pt x="7460" y="23728"/>
                      <a:pt x="8757" y="23728"/>
                    </a:cubicBezTo>
                    <a:cubicBezTo>
                      <a:pt x="12264" y="23728"/>
                      <a:pt x="14882" y="22819"/>
                      <a:pt x="16612" y="21001"/>
                    </a:cubicBezTo>
                    <a:cubicBezTo>
                      <a:pt x="18343" y="19188"/>
                      <a:pt x="19208" y="16435"/>
                      <a:pt x="19208" y="127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82" name="Freeform: Shape 681">
                <a:extLst>
                  <a:ext uri="{FF2B5EF4-FFF2-40B4-BE49-F238E27FC236}">
                    <a16:creationId xmlns:a16="http://schemas.microsoft.com/office/drawing/2014/main" id="{7B41753F-1082-6143-9DAA-78DE9D9072ED}"/>
                  </a:ext>
                </a:extLst>
              </p:cNvPr>
              <p:cNvSpPr/>
              <p:nvPr/>
            </p:nvSpPr>
            <p:spPr>
              <a:xfrm flipV="1">
                <a:off x="3277025" y="1356909"/>
                <a:ext cx="3979" cy="33657"/>
              </a:xfrm>
              <a:custGeom>
                <a:avLst/>
                <a:gdLst>
                  <a:gd name="connsiteX0" fmla="*/ -281 w 3979"/>
                  <a:gd name="connsiteY0" fmla="*/ 21831 h 33657"/>
                  <a:gd name="connsiteX1" fmla="*/ 3698 w 3979"/>
                  <a:gd name="connsiteY1" fmla="*/ 21831 h 33657"/>
                  <a:gd name="connsiteX2" fmla="*/ 3698 w 3979"/>
                  <a:gd name="connsiteY2" fmla="*/ -2393 h 33657"/>
                  <a:gd name="connsiteX3" fmla="*/ -281 w 3979"/>
                  <a:gd name="connsiteY3" fmla="*/ -2393 h 33657"/>
                  <a:gd name="connsiteX4" fmla="*/ -281 w 3979"/>
                  <a:gd name="connsiteY4" fmla="*/ 21831 h 33657"/>
                  <a:gd name="connsiteX5" fmla="*/ -281 w 3979"/>
                  <a:gd name="connsiteY5" fmla="*/ 31264 h 33657"/>
                  <a:gd name="connsiteX6" fmla="*/ 3698 w 3979"/>
                  <a:gd name="connsiteY6" fmla="*/ 31264 h 33657"/>
                  <a:gd name="connsiteX7" fmla="*/ 3698 w 3979"/>
                  <a:gd name="connsiteY7" fmla="*/ 26219 h 33657"/>
                  <a:gd name="connsiteX8" fmla="*/ -281 w 3979"/>
                  <a:gd name="connsiteY8" fmla="*/ 26219 h 33657"/>
                  <a:gd name="connsiteX9" fmla="*/ -281 w 3979"/>
                  <a:gd name="connsiteY9" fmla="*/ 31264 h 3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79" h="33657">
                    <a:moveTo>
                      <a:pt x="-281" y="21831"/>
                    </a:moveTo>
                    <a:lnTo>
                      <a:pt x="3698" y="21831"/>
                    </a:lnTo>
                    <a:lnTo>
                      <a:pt x="3698" y="-2393"/>
                    </a:lnTo>
                    <a:lnTo>
                      <a:pt x="-281" y="-2393"/>
                    </a:lnTo>
                    <a:lnTo>
                      <a:pt x="-281" y="21831"/>
                    </a:lnTo>
                    <a:close/>
                    <a:moveTo>
                      <a:pt x="-281" y="31264"/>
                    </a:moveTo>
                    <a:lnTo>
                      <a:pt x="3698" y="31264"/>
                    </a:lnTo>
                    <a:lnTo>
                      <a:pt x="3698" y="26219"/>
                    </a:lnTo>
                    <a:lnTo>
                      <a:pt x="-281" y="26219"/>
                    </a:lnTo>
                    <a:lnTo>
                      <a:pt x="-281" y="31264"/>
                    </a:ln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83" name="Freeform: Shape 682">
                <a:extLst>
                  <a:ext uri="{FF2B5EF4-FFF2-40B4-BE49-F238E27FC236}">
                    <a16:creationId xmlns:a16="http://schemas.microsoft.com/office/drawing/2014/main" id="{33EC00B8-2E6D-41A7-6932-25E4F35086FE}"/>
                  </a:ext>
                </a:extLst>
              </p:cNvPr>
              <p:cNvSpPr/>
              <p:nvPr/>
            </p:nvSpPr>
            <p:spPr>
              <a:xfrm flipV="1">
                <a:off x="3289179" y="1365761"/>
                <a:ext cx="20292" cy="24805"/>
              </a:xfrm>
              <a:custGeom>
                <a:avLst/>
                <a:gdLst>
                  <a:gd name="connsiteX0" fmla="*/ 18860 w 20292"/>
                  <a:gd name="connsiteY0" fmla="*/ 12872 h 24805"/>
                  <a:gd name="connsiteX1" fmla="*/ 18860 w 20292"/>
                  <a:gd name="connsiteY1" fmla="*/ -1753 h 24805"/>
                  <a:gd name="connsiteX2" fmla="*/ 14880 w 20292"/>
                  <a:gd name="connsiteY2" fmla="*/ -1753 h 24805"/>
                  <a:gd name="connsiteX3" fmla="*/ 14880 w 20292"/>
                  <a:gd name="connsiteY3" fmla="*/ 12740 h 24805"/>
                  <a:gd name="connsiteX4" fmla="*/ 13537 w 20292"/>
                  <a:gd name="connsiteY4" fmla="*/ 17882 h 24805"/>
                  <a:gd name="connsiteX5" fmla="*/ 9516 w 20292"/>
                  <a:gd name="connsiteY5" fmla="*/ 19592 h 24805"/>
                  <a:gd name="connsiteX6" fmla="*/ 4429 w 20292"/>
                  <a:gd name="connsiteY6" fmla="*/ 17536 h 24805"/>
                  <a:gd name="connsiteX7" fmla="*/ 2567 w 20292"/>
                  <a:gd name="connsiteY7" fmla="*/ 11937 h 24805"/>
                  <a:gd name="connsiteX8" fmla="*/ 2567 w 20292"/>
                  <a:gd name="connsiteY8" fmla="*/ -1753 h 24805"/>
                  <a:gd name="connsiteX9" fmla="*/ -1433 w 20292"/>
                  <a:gd name="connsiteY9" fmla="*/ -1753 h 24805"/>
                  <a:gd name="connsiteX10" fmla="*/ -1433 w 20292"/>
                  <a:gd name="connsiteY10" fmla="*/ 22471 h 24805"/>
                  <a:gd name="connsiteX11" fmla="*/ 2567 w 20292"/>
                  <a:gd name="connsiteY11" fmla="*/ 22471 h 24805"/>
                  <a:gd name="connsiteX12" fmla="*/ 2567 w 20292"/>
                  <a:gd name="connsiteY12" fmla="*/ 18706 h 24805"/>
                  <a:gd name="connsiteX13" fmla="*/ 5931 w 20292"/>
                  <a:gd name="connsiteY13" fmla="*/ 21973 h 24805"/>
                  <a:gd name="connsiteX14" fmla="*/ 10402 w 20292"/>
                  <a:gd name="connsiteY14" fmla="*/ 23052 h 24805"/>
                  <a:gd name="connsiteX15" fmla="*/ 16714 w 20292"/>
                  <a:gd name="connsiteY15" fmla="*/ 20471 h 24805"/>
                  <a:gd name="connsiteX16" fmla="*/ 18860 w 20292"/>
                  <a:gd name="connsiteY16" fmla="*/ 12872 h 24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292" h="24805">
                    <a:moveTo>
                      <a:pt x="18860" y="12872"/>
                    </a:moveTo>
                    <a:lnTo>
                      <a:pt x="18860" y="-1753"/>
                    </a:lnTo>
                    <a:lnTo>
                      <a:pt x="14880" y="-1753"/>
                    </a:lnTo>
                    <a:lnTo>
                      <a:pt x="14880" y="12740"/>
                    </a:lnTo>
                    <a:cubicBezTo>
                      <a:pt x="14880" y="15033"/>
                      <a:pt x="14432" y="16747"/>
                      <a:pt x="13537" y="17882"/>
                    </a:cubicBezTo>
                    <a:cubicBezTo>
                      <a:pt x="12642" y="19022"/>
                      <a:pt x="11302" y="19592"/>
                      <a:pt x="9516" y="19592"/>
                    </a:cubicBezTo>
                    <a:cubicBezTo>
                      <a:pt x="7366" y="19592"/>
                      <a:pt x="5670" y="18907"/>
                      <a:pt x="4429" y="17536"/>
                    </a:cubicBezTo>
                    <a:cubicBezTo>
                      <a:pt x="3188" y="16171"/>
                      <a:pt x="2567" y="14304"/>
                      <a:pt x="2567" y="11937"/>
                    </a:cubicBezTo>
                    <a:lnTo>
                      <a:pt x="2567" y="-1753"/>
                    </a:lnTo>
                    <a:lnTo>
                      <a:pt x="-1433" y="-1753"/>
                    </a:lnTo>
                    <a:lnTo>
                      <a:pt x="-1433" y="22471"/>
                    </a:lnTo>
                    <a:lnTo>
                      <a:pt x="2567" y="22471"/>
                    </a:lnTo>
                    <a:lnTo>
                      <a:pt x="2567" y="18706"/>
                    </a:lnTo>
                    <a:cubicBezTo>
                      <a:pt x="3522" y="20164"/>
                      <a:pt x="4644" y="21253"/>
                      <a:pt x="5931" y="21973"/>
                    </a:cubicBezTo>
                    <a:cubicBezTo>
                      <a:pt x="7223" y="22693"/>
                      <a:pt x="8713" y="23052"/>
                      <a:pt x="10402" y="23052"/>
                    </a:cubicBezTo>
                    <a:cubicBezTo>
                      <a:pt x="13184" y="23052"/>
                      <a:pt x="15288" y="22192"/>
                      <a:pt x="16714" y="20471"/>
                    </a:cubicBezTo>
                    <a:cubicBezTo>
                      <a:pt x="18144" y="18750"/>
                      <a:pt x="18860" y="16217"/>
                      <a:pt x="18860" y="128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84" name="Freeform: Shape 683">
                <a:extLst>
                  <a:ext uri="{FF2B5EF4-FFF2-40B4-BE49-F238E27FC236}">
                    <a16:creationId xmlns:a16="http://schemas.microsoft.com/office/drawing/2014/main" id="{989E94A1-4538-A7EB-25AB-84E3FA7B676B}"/>
                  </a:ext>
                </a:extLst>
              </p:cNvPr>
              <p:cNvSpPr/>
              <p:nvPr/>
            </p:nvSpPr>
            <p:spPr>
              <a:xfrm flipV="1">
                <a:off x="3317405" y="1356909"/>
                <a:ext cx="3979" cy="33657"/>
              </a:xfrm>
              <a:custGeom>
                <a:avLst/>
                <a:gdLst>
                  <a:gd name="connsiteX0" fmla="*/ -272 w 3979"/>
                  <a:gd name="connsiteY0" fmla="*/ 21831 h 33657"/>
                  <a:gd name="connsiteX1" fmla="*/ 3708 w 3979"/>
                  <a:gd name="connsiteY1" fmla="*/ 21831 h 33657"/>
                  <a:gd name="connsiteX2" fmla="*/ 3708 w 3979"/>
                  <a:gd name="connsiteY2" fmla="*/ -2393 h 33657"/>
                  <a:gd name="connsiteX3" fmla="*/ -272 w 3979"/>
                  <a:gd name="connsiteY3" fmla="*/ -2393 h 33657"/>
                  <a:gd name="connsiteX4" fmla="*/ -272 w 3979"/>
                  <a:gd name="connsiteY4" fmla="*/ 21831 h 33657"/>
                  <a:gd name="connsiteX5" fmla="*/ -272 w 3979"/>
                  <a:gd name="connsiteY5" fmla="*/ 31264 h 33657"/>
                  <a:gd name="connsiteX6" fmla="*/ 3708 w 3979"/>
                  <a:gd name="connsiteY6" fmla="*/ 31264 h 33657"/>
                  <a:gd name="connsiteX7" fmla="*/ 3708 w 3979"/>
                  <a:gd name="connsiteY7" fmla="*/ 26219 h 33657"/>
                  <a:gd name="connsiteX8" fmla="*/ -272 w 3979"/>
                  <a:gd name="connsiteY8" fmla="*/ 26219 h 33657"/>
                  <a:gd name="connsiteX9" fmla="*/ -272 w 3979"/>
                  <a:gd name="connsiteY9" fmla="*/ 31264 h 3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79" h="33657">
                    <a:moveTo>
                      <a:pt x="-272" y="21831"/>
                    </a:moveTo>
                    <a:lnTo>
                      <a:pt x="3708" y="21831"/>
                    </a:lnTo>
                    <a:lnTo>
                      <a:pt x="3708" y="-2393"/>
                    </a:lnTo>
                    <a:lnTo>
                      <a:pt x="-272" y="-2393"/>
                    </a:lnTo>
                    <a:lnTo>
                      <a:pt x="-272" y="21831"/>
                    </a:lnTo>
                    <a:close/>
                    <a:moveTo>
                      <a:pt x="-272" y="31264"/>
                    </a:moveTo>
                    <a:lnTo>
                      <a:pt x="3708" y="31264"/>
                    </a:lnTo>
                    <a:lnTo>
                      <a:pt x="3708" y="26219"/>
                    </a:lnTo>
                    <a:lnTo>
                      <a:pt x="-272" y="26219"/>
                    </a:lnTo>
                    <a:lnTo>
                      <a:pt x="-272" y="31264"/>
                    </a:ln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85" name="Freeform: Shape 684">
                <a:extLst>
                  <a:ext uri="{FF2B5EF4-FFF2-40B4-BE49-F238E27FC236}">
                    <a16:creationId xmlns:a16="http://schemas.microsoft.com/office/drawing/2014/main" id="{7F940604-3B63-C700-98A4-2998ABB84F7D}"/>
                  </a:ext>
                </a:extLst>
              </p:cNvPr>
              <p:cNvSpPr/>
              <p:nvPr/>
            </p:nvSpPr>
            <p:spPr>
              <a:xfrm flipV="1">
                <a:off x="3329560" y="1365761"/>
                <a:ext cx="20292" cy="24805"/>
              </a:xfrm>
              <a:custGeom>
                <a:avLst/>
                <a:gdLst>
                  <a:gd name="connsiteX0" fmla="*/ 18869 w 20292"/>
                  <a:gd name="connsiteY0" fmla="*/ 12872 h 24805"/>
                  <a:gd name="connsiteX1" fmla="*/ 18869 w 20292"/>
                  <a:gd name="connsiteY1" fmla="*/ -1753 h 24805"/>
                  <a:gd name="connsiteX2" fmla="*/ 14889 w 20292"/>
                  <a:gd name="connsiteY2" fmla="*/ -1753 h 24805"/>
                  <a:gd name="connsiteX3" fmla="*/ 14889 w 20292"/>
                  <a:gd name="connsiteY3" fmla="*/ 12740 h 24805"/>
                  <a:gd name="connsiteX4" fmla="*/ 13546 w 20292"/>
                  <a:gd name="connsiteY4" fmla="*/ 17882 h 24805"/>
                  <a:gd name="connsiteX5" fmla="*/ 9525 w 20292"/>
                  <a:gd name="connsiteY5" fmla="*/ 19592 h 24805"/>
                  <a:gd name="connsiteX6" fmla="*/ 4438 w 20292"/>
                  <a:gd name="connsiteY6" fmla="*/ 17536 h 24805"/>
                  <a:gd name="connsiteX7" fmla="*/ 2576 w 20292"/>
                  <a:gd name="connsiteY7" fmla="*/ 11937 h 24805"/>
                  <a:gd name="connsiteX8" fmla="*/ 2576 w 20292"/>
                  <a:gd name="connsiteY8" fmla="*/ -1753 h 24805"/>
                  <a:gd name="connsiteX9" fmla="*/ -1424 w 20292"/>
                  <a:gd name="connsiteY9" fmla="*/ -1753 h 24805"/>
                  <a:gd name="connsiteX10" fmla="*/ -1424 w 20292"/>
                  <a:gd name="connsiteY10" fmla="*/ 22471 h 24805"/>
                  <a:gd name="connsiteX11" fmla="*/ 2576 w 20292"/>
                  <a:gd name="connsiteY11" fmla="*/ 22471 h 24805"/>
                  <a:gd name="connsiteX12" fmla="*/ 2576 w 20292"/>
                  <a:gd name="connsiteY12" fmla="*/ 18706 h 24805"/>
                  <a:gd name="connsiteX13" fmla="*/ 5940 w 20292"/>
                  <a:gd name="connsiteY13" fmla="*/ 21973 h 24805"/>
                  <a:gd name="connsiteX14" fmla="*/ 10411 w 20292"/>
                  <a:gd name="connsiteY14" fmla="*/ 23052 h 24805"/>
                  <a:gd name="connsiteX15" fmla="*/ 16723 w 20292"/>
                  <a:gd name="connsiteY15" fmla="*/ 20471 h 24805"/>
                  <a:gd name="connsiteX16" fmla="*/ 18869 w 20292"/>
                  <a:gd name="connsiteY16" fmla="*/ 12872 h 24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292" h="24805">
                    <a:moveTo>
                      <a:pt x="18869" y="12872"/>
                    </a:moveTo>
                    <a:lnTo>
                      <a:pt x="18869" y="-1753"/>
                    </a:lnTo>
                    <a:lnTo>
                      <a:pt x="14889" y="-1753"/>
                    </a:lnTo>
                    <a:lnTo>
                      <a:pt x="14889" y="12740"/>
                    </a:lnTo>
                    <a:cubicBezTo>
                      <a:pt x="14889" y="15033"/>
                      <a:pt x="14441" y="16747"/>
                      <a:pt x="13546" y="17882"/>
                    </a:cubicBezTo>
                    <a:cubicBezTo>
                      <a:pt x="12651" y="19022"/>
                      <a:pt x="11311" y="19592"/>
                      <a:pt x="9525" y="19592"/>
                    </a:cubicBezTo>
                    <a:cubicBezTo>
                      <a:pt x="7375" y="19592"/>
                      <a:pt x="5679" y="18907"/>
                      <a:pt x="4438" y="17536"/>
                    </a:cubicBezTo>
                    <a:cubicBezTo>
                      <a:pt x="3197" y="16171"/>
                      <a:pt x="2576" y="14304"/>
                      <a:pt x="2576" y="11937"/>
                    </a:cubicBezTo>
                    <a:lnTo>
                      <a:pt x="2576" y="-1753"/>
                    </a:lnTo>
                    <a:lnTo>
                      <a:pt x="-1424" y="-1753"/>
                    </a:lnTo>
                    <a:lnTo>
                      <a:pt x="-1424" y="22471"/>
                    </a:lnTo>
                    <a:lnTo>
                      <a:pt x="2576" y="22471"/>
                    </a:lnTo>
                    <a:lnTo>
                      <a:pt x="2576" y="18706"/>
                    </a:lnTo>
                    <a:cubicBezTo>
                      <a:pt x="3531" y="20164"/>
                      <a:pt x="4653" y="21253"/>
                      <a:pt x="5940" y="21973"/>
                    </a:cubicBezTo>
                    <a:cubicBezTo>
                      <a:pt x="7232" y="22693"/>
                      <a:pt x="8722" y="23052"/>
                      <a:pt x="10411" y="23052"/>
                    </a:cubicBezTo>
                    <a:cubicBezTo>
                      <a:pt x="13193" y="23052"/>
                      <a:pt x="15297" y="22192"/>
                      <a:pt x="16723" y="20471"/>
                    </a:cubicBezTo>
                    <a:cubicBezTo>
                      <a:pt x="18153" y="18750"/>
                      <a:pt x="18869" y="16217"/>
                      <a:pt x="18869" y="128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86" name="Freeform: Shape 685">
                <a:extLst>
                  <a:ext uri="{FF2B5EF4-FFF2-40B4-BE49-F238E27FC236}">
                    <a16:creationId xmlns:a16="http://schemas.microsoft.com/office/drawing/2014/main" id="{C95CA8A9-119F-8BD9-2D89-44C02C7BB8F6}"/>
                  </a:ext>
                </a:extLst>
              </p:cNvPr>
              <p:cNvSpPr/>
              <p:nvPr/>
            </p:nvSpPr>
            <p:spPr>
              <a:xfrm flipV="1">
                <a:off x="3356055" y="1365761"/>
                <a:ext cx="21649" cy="34017"/>
              </a:xfrm>
              <a:custGeom>
                <a:avLst/>
                <a:gdLst>
                  <a:gd name="connsiteX0" fmla="*/ 16382 w 21649"/>
                  <a:gd name="connsiteY0" fmla="*/ 20521 h 34017"/>
                  <a:gd name="connsiteX1" fmla="*/ 14596 w 21649"/>
                  <a:gd name="connsiteY1" fmla="*/ 27221 h 34017"/>
                  <a:gd name="connsiteX2" fmla="*/ 9592 w 21649"/>
                  <a:gd name="connsiteY2" fmla="*/ 29602 h 34017"/>
                  <a:gd name="connsiteX3" fmla="*/ 4609 w 21649"/>
                  <a:gd name="connsiteY3" fmla="*/ 27221 h 34017"/>
                  <a:gd name="connsiteX4" fmla="*/ 2823 w 21649"/>
                  <a:gd name="connsiteY4" fmla="*/ 20521 h 34017"/>
                  <a:gd name="connsiteX5" fmla="*/ 4609 w 21649"/>
                  <a:gd name="connsiteY5" fmla="*/ 13836 h 34017"/>
                  <a:gd name="connsiteX6" fmla="*/ 9592 w 21649"/>
                  <a:gd name="connsiteY6" fmla="*/ 11455 h 34017"/>
                  <a:gd name="connsiteX7" fmla="*/ 14596 w 21649"/>
                  <a:gd name="connsiteY7" fmla="*/ 13836 h 34017"/>
                  <a:gd name="connsiteX8" fmla="*/ 16382 w 21649"/>
                  <a:gd name="connsiteY8" fmla="*/ 20521 h 34017"/>
                  <a:gd name="connsiteX9" fmla="*/ 20361 w 21649"/>
                  <a:gd name="connsiteY9" fmla="*/ 11130 h 34017"/>
                  <a:gd name="connsiteX10" fmla="*/ 17614 w 21649"/>
                  <a:gd name="connsiteY10" fmla="*/ 1931 h 34017"/>
                  <a:gd name="connsiteX11" fmla="*/ 9204 w 21649"/>
                  <a:gd name="connsiteY11" fmla="*/ -1086 h 34017"/>
                  <a:gd name="connsiteX12" fmla="*/ 5246 w 21649"/>
                  <a:gd name="connsiteY12" fmla="*/ -775 h 34017"/>
                  <a:gd name="connsiteX13" fmla="*/ 1633 w 21649"/>
                  <a:gd name="connsiteY13" fmla="*/ 187 h 34017"/>
                  <a:gd name="connsiteX14" fmla="*/ 1633 w 21649"/>
                  <a:gd name="connsiteY14" fmla="*/ 4056 h 34017"/>
                  <a:gd name="connsiteX15" fmla="*/ 5093 w 21649"/>
                  <a:gd name="connsiteY15" fmla="*/ 2658 h 34017"/>
                  <a:gd name="connsiteX16" fmla="*/ 8575 w 21649"/>
                  <a:gd name="connsiteY16" fmla="*/ 2201 h 34017"/>
                  <a:gd name="connsiteX17" fmla="*/ 14437 w 21649"/>
                  <a:gd name="connsiteY17" fmla="*/ 4243 h 34017"/>
                  <a:gd name="connsiteX18" fmla="*/ 16382 w 21649"/>
                  <a:gd name="connsiteY18" fmla="*/ 10417 h 34017"/>
                  <a:gd name="connsiteX19" fmla="*/ 16382 w 21649"/>
                  <a:gd name="connsiteY19" fmla="*/ 12389 h 34017"/>
                  <a:gd name="connsiteX20" fmla="*/ 13226 w 21649"/>
                  <a:gd name="connsiteY20" fmla="*/ 9185 h 34017"/>
                  <a:gd name="connsiteX21" fmla="*/ 8616 w 21649"/>
                  <a:gd name="connsiteY21" fmla="*/ 8126 h 34017"/>
                  <a:gd name="connsiteX22" fmla="*/ 1439 w 21649"/>
                  <a:gd name="connsiteY22" fmla="*/ 11517 h 34017"/>
                  <a:gd name="connsiteX23" fmla="*/ -1288 w 21649"/>
                  <a:gd name="connsiteY23" fmla="*/ 20521 h 34017"/>
                  <a:gd name="connsiteX24" fmla="*/ 1439 w 21649"/>
                  <a:gd name="connsiteY24" fmla="*/ 29533 h 34017"/>
                  <a:gd name="connsiteX25" fmla="*/ 8616 w 21649"/>
                  <a:gd name="connsiteY25" fmla="*/ 32931 h 34017"/>
                  <a:gd name="connsiteX26" fmla="*/ 13226 w 21649"/>
                  <a:gd name="connsiteY26" fmla="*/ 31872 h 34017"/>
                  <a:gd name="connsiteX27" fmla="*/ 16382 w 21649"/>
                  <a:gd name="connsiteY27" fmla="*/ 28675 h 34017"/>
                  <a:gd name="connsiteX28" fmla="*/ 16382 w 21649"/>
                  <a:gd name="connsiteY28" fmla="*/ 32350 h 34017"/>
                  <a:gd name="connsiteX29" fmla="*/ 20361 w 21649"/>
                  <a:gd name="connsiteY29" fmla="*/ 32350 h 34017"/>
                  <a:gd name="connsiteX30" fmla="*/ 20361 w 21649"/>
                  <a:gd name="connsiteY30" fmla="*/ 11130 h 34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1649" h="34017">
                    <a:moveTo>
                      <a:pt x="16382" y="20521"/>
                    </a:moveTo>
                    <a:cubicBezTo>
                      <a:pt x="16382" y="23405"/>
                      <a:pt x="15786" y="25638"/>
                      <a:pt x="14596" y="27221"/>
                    </a:cubicBezTo>
                    <a:cubicBezTo>
                      <a:pt x="13410" y="28808"/>
                      <a:pt x="11742" y="29602"/>
                      <a:pt x="9592" y="29602"/>
                    </a:cubicBezTo>
                    <a:cubicBezTo>
                      <a:pt x="7460" y="29602"/>
                      <a:pt x="5799" y="28808"/>
                      <a:pt x="4609" y="27221"/>
                    </a:cubicBezTo>
                    <a:cubicBezTo>
                      <a:pt x="3418" y="25638"/>
                      <a:pt x="2823" y="23405"/>
                      <a:pt x="2823" y="20521"/>
                    </a:cubicBezTo>
                    <a:cubicBezTo>
                      <a:pt x="2823" y="17651"/>
                      <a:pt x="3418" y="15423"/>
                      <a:pt x="4609" y="13836"/>
                    </a:cubicBezTo>
                    <a:cubicBezTo>
                      <a:pt x="5799" y="12248"/>
                      <a:pt x="7460" y="11455"/>
                      <a:pt x="9592" y="11455"/>
                    </a:cubicBezTo>
                    <a:cubicBezTo>
                      <a:pt x="11742" y="11455"/>
                      <a:pt x="13410" y="12248"/>
                      <a:pt x="14596" y="13836"/>
                    </a:cubicBezTo>
                    <a:cubicBezTo>
                      <a:pt x="15786" y="15423"/>
                      <a:pt x="16382" y="17651"/>
                      <a:pt x="16382" y="20521"/>
                    </a:cubicBezTo>
                    <a:close/>
                    <a:moveTo>
                      <a:pt x="20361" y="11130"/>
                    </a:moveTo>
                    <a:cubicBezTo>
                      <a:pt x="20361" y="7009"/>
                      <a:pt x="19445" y="3943"/>
                      <a:pt x="17614" y="1931"/>
                    </a:cubicBezTo>
                    <a:cubicBezTo>
                      <a:pt x="15786" y="-80"/>
                      <a:pt x="12983" y="-1086"/>
                      <a:pt x="9204" y="-1086"/>
                    </a:cubicBezTo>
                    <a:cubicBezTo>
                      <a:pt x="7806" y="-1086"/>
                      <a:pt x="6487" y="-982"/>
                      <a:pt x="5246" y="-775"/>
                    </a:cubicBezTo>
                    <a:cubicBezTo>
                      <a:pt x="4004" y="-567"/>
                      <a:pt x="2800" y="-246"/>
                      <a:pt x="1633" y="187"/>
                    </a:cubicBezTo>
                    <a:lnTo>
                      <a:pt x="1633" y="4056"/>
                    </a:lnTo>
                    <a:cubicBezTo>
                      <a:pt x="2800" y="3424"/>
                      <a:pt x="3954" y="2958"/>
                      <a:pt x="5093" y="2658"/>
                    </a:cubicBezTo>
                    <a:cubicBezTo>
                      <a:pt x="6233" y="2354"/>
                      <a:pt x="7393" y="2201"/>
                      <a:pt x="8575" y="2201"/>
                    </a:cubicBezTo>
                    <a:cubicBezTo>
                      <a:pt x="11186" y="2201"/>
                      <a:pt x="13140" y="2882"/>
                      <a:pt x="14437" y="4243"/>
                    </a:cubicBezTo>
                    <a:cubicBezTo>
                      <a:pt x="15733" y="5604"/>
                      <a:pt x="16382" y="7662"/>
                      <a:pt x="16382" y="10417"/>
                    </a:cubicBezTo>
                    <a:lnTo>
                      <a:pt x="16382" y="12389"/>
                    </a:lnTo>
                    <a:cubicBezTo>
                      <a:pt x="15560" y="10959"/>
                      <a:pt x="14508" y="9891"/>
                      <a:pt x="13226" y="9185"/>
                    </a:cubicBezTo>
                    <a:cubicBezTo>
                      <a:pt x="11943" y="8479"/>
                      <a:pt x="10406" y="8126"/>
                      <a:pt x="8616" y="8126"/>
                    </a:cubicBezTo>
                    <a:cubicBezTo>
                      <a:pt x="5649" y="8126"/>
                      <a:pt x="3257" y="9256"/>
                      <a:pt x="1439" y="11517"/>
                    </a:cubicBezTo>
                    <a:cubicBezTo>
                      <a:pt x="-379" y="13783"/>
                      <a:pt x="-1288" y="16784"/>
                      <a:pt x="-1288" y="20521"/>
                    </a:cubicBezTo>
                    <a:cubicBezTo>
                      <a:pt x="-1288" y="24268"/>
                      <a:pt x="-379" y="27272"/>
                      <a:pt x="1439" y="29533"/>
                    </a:cubicBezTo>
                    <a:cubicBezTo>
                      <a:pt x="3257" y="31798"/>
                      <a:pt x="5649" y="32931"/>
                      <a:pt x="8616" y="32931"/>
                    </a:cubicBezTo>
                    <a:cubicBezTo>
                      <a:pt x="10406" y="32931"/>
                      <a:pt x="11943" y="32578"/>
                      <a:pt x="13226" y="31872"/>
                    </a:cubicBezTo>
                    <a:cubicBezTo>
                      <a:pt x="14508" y="31166"/>
                      <a:pt x="15560" y="30100"/>
                      <a:pt x="16382" y="28675"/>
                    </a:cubicBezTo>
                    <a:lnTo>
                      <a:pt x="16382" y="32350"/>
                    </a:lnTo>
                    <a:lnTo>
                      <a:pt x="20361" y="32350"/>
                    </a:lnTo>
                    <a:lnTo>
                      <a:pt x="20361" y="11130"/>
                    </a:ln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87" name="Freeform: Shape 686">
                <a:extLst>
                  <a:ext uri="{FF2B5EF4-FFF2-40B4-BE49-F238E27FC236}">
                    <a16:creationId xmlns:a16="http://schemas.microsoft.com/office/drawing/2014/main" id="{2DAADB33-64D6-F513-5B11-86861FEE3813}"/>
                  </a:ext>
                </a:extLst>
              </p:cNvPr>
              <p:cNvSpPr/>
              <p:nvPr/>
            </p:nvSpPr>
            <p:spPr>
              <a:xfrm flipV="1">
                <a:off x="3381729" y="1390566"/>
                <a:ext cx="4429" cy="4429"/>
              </a:xfrm>
              <a:custGeom>
                <a:avLst/>
                <a:gdLst/>
                <a:ahLst/>
                <a:cxnLst/>
                <a:rect l="l" t="t" r="r" b="b"/>
                <a:pathLst>
                  <a:path w="4429" h="4429"/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88" name="Freeform: Shape 687">
                <a:extLst>
                  <a:ext uri="{FF2B5EF4-FFF2-40B4-BE49-F238E27FC236}">
                    <a16:creationId xmlns:a16="http://schemas.microsoft.com/office/drawing/2014/main" id="{CDFC9924-5ED3-4A00-2A68-8E45C1F16C28}"/>
                  </a:ext>
                </a:extLst>
              </p:cNvPr>
              <p:cNvSpPr/>
              <p:nvPr/>
            </p:nvSpPr>
            <p:spPr>
              <a:xfrm flipV="1">
                <a:off x="3396155" y="1358272"/>
                <a:ext cx="29587" cy="32293"/>
              </a:xfrm>
              <a:custGeom>
                <a:avLst/>
                <a:gdLst>
                  <a:gd name="connsiteX0" fmla="*/ 13249 w 29587"/>
                  <a:gd name="connsiteY0" fmla="*/ 25694 h 32293"/>
                  <a:gd name="connsiteX1" fmla="*/ 7317 w 29587"/>
                  <a:gd name="connsiteY1" fmla="*/ 9624 h 32293"/>
                  <a:gd name="connsiteX2" fmla="*/ 19194 w 29587"/>
                  <a:gd name="connsiteY2" fmla="*/ 9624 h 32293"/>
                  <a:gd name="connsiteX3" fmla="*/ 13249 w 29587"/>
                  <a:gd name="connsiteY3" fmla="*/ 25694 h 32293"/>
                  <a:gd name="connsiteX4" fmla="*/ 10778 w 29587"/>
                  <a:gd name="connsiteY4" fmla="*/ 29999 h 32293"/>
                  <a:gd name="connsiteX5" fmla="*/ 15734 w 29587"/>
                  <a:gd name="connsiteY5" fmla="*/ 29999 h 32293"/>
                  <a:gd name="connsiteX6" fmla="*/ 28039 w 29587"/>
                  <a:gd name="connsiteY6" fmla="*/ -2295 h 32293"/>
                  <a:gd name="connsiteX7" fmla="*/ 23499 w 29587"/>
                  <a:gd name="connsiteY7" fmla="*/ -2295 h 32293"/>
                  <a:gd name="connsiteX8" fmla="*/ 20558 w 29587"/>
                  <a:gd name="connsiteY8" fmla="*/ 5990 h 32293"/>
                  <a:gd name="connsiteX9" fmla="*/ 6002 w 29587"/>
                  <a:gd name="connsiteY9" fmla="*/ 5990 h 32293"/>
                  <a:gd name="connsiteX10" fmla="*/ 3061 w 29587"/>
                  <a:gd name="connsiteY10" fmla="*/ -2295 h 32293"/>
                  <a:gd name="connsiteX11" fmla="*/ -1548 w 29587"/>
                  <a:gd name="connsiteY11" fmla="*/ -2295 h 32293"/>
                  <a:gd name="connsiteX12" fmla="*/ 10778 w 29587"/>
                  <a:gd name="connsiteY12" fmla="*/ 29999 h 32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587" h="32293">
                    <a:moveTo>
                      <a:pt x="13249" y="25694"/>
                    </a:moveTo>
                    <a:lnTo>
                      <a:pt x="7317" y="9624"/>
                    </a:lnTo>
                    <a:lnTo>
                      <a:pt x="19194" y="9624"/>
                    </a:lnTo>
                    <a:lnTo>
                      <a:pt x="13249" y="25694"/>
                    </a:lnTo>
                    <a:close/>
                    <a:moveTo>
                      <a:pt x="10778" y="29999"/>
                    </a:moveTo>
                    <a:lnTo>
                      <a:pt x="15734" y="29999"/>
                    </a:lnTo>
                    <a:lnTo>
                      <a:pt x="28039" y="-2295"/>
                    </a:lnTo>
                    <a:lnTo>
                      <a:pt x="23499" y="-2295"/>
                    </a:lnTo>
                    <a:lnTo>
                      <a:pt x="20558" y="5990"/>
                    </a:lnTo>
                    <a:lnTo>
                      <a:pt x="6002" y="5990"/>
                    </a:lnTo>
                    <a:lnTo>
                      <a:pt x="3061" y="-2295"/>
                    </a:lnTo>
                    <a:lnTo>
                      <a:pt x="-1548" y="-2295"/>
                    </a:lnTo>
                    <a:lnTo>
                      <a:pt x="10778" y="29999"/>
                    </a:ln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89" name="Freeform: Shape 688">
                <a:extLst>
                  <a:ext uri="{FF2B5EF4-FFF2-40B4-BE49-F238E27FC236}">
                    <a16:creationId xmlns:a16="http://schemas.microsoft.com/office/drawing/2014/main" id="{49094393-518C-0014-A595-535E96CF568C}"/>
                  </a:ext>
                </a:extLst>
              </p:cNvPr>
              <p:cNvSpPr/>
              <p:nvPr/>
            </p:nvSpPr>
            <p:spPr>
              <a:xfrm flipV="1">
                <a:off x="3427779" y="1365761"/>
                <a:ext cx="19164" cy="25435"/>
              </a:xfrm>
              <a:custGeom>
                <a:avLst/>
                <a:gdLst>
                  <a:gd name="connsiteX0" fmla="*/ 18072 w 19164"/>
                  <a:gd name="connsiteY0" fmla="*/ 22219 h 25435"/>
                  <a:gd name="connsiteX1" fmla="*/ 18072 w 19164"/>
                  <a:gd name="connsiteY1" fmla="*/ 18496 h 25435"/>
                  <a:gd name="connsiteX2" fmla="*/ 14688 w 19164"/>
                  <a:gd name="connsiteY2" fmla="*/ 19894 h 25435"/>
                  <a:gd name="connsiteX3" fmla="*/ 11262 w 19164"/>
                  <a:gd name="connsiteY3" fmla="*/ 20357 h 25435"/>
                  <a:gd name="connsiteX4" fmla="*/ 5240 w 19164"/>
                  <a:gd name="connsiteY4" fmla="*/ 17900 h 25435"/>
                  <a:gd name="connsiteX5" fmla="*/ 3102 w 19164"/>
                  <a:gd name="connsiteY5" fmla="*/ 11014 h 25435"/>
                  <a:gd name="connsiteX6" fmla="*/ 5240 w 19164"/>
                  <a:gd name="connsiteY6" fmla="*/ 4120 h 25435"/>
                  <a:gd name="connsiteX7" fmla="*/ 11262 w 19164"/>
                  <a:gd name="connsiteY7" fmla="*/ 1670 h 25435"/>
                  <a:gd name="connsiteX8" fmla="*/ 14688 w 19164"/>
                  <a:gd name="connsiteY8" fmla="*/ 2134 h 25435"/>
                  <a:gd name="connsiteX9" fmla="*/ 18072 w 19164"/>
                  <a:gd name="connsiteY9" fmla="*/ 3532 h 25435"/>
                  <a:gd name="connsiteX10" fmla="*/ 18072 w 19164"/>
                  <a:gd name="connsiteY10" fmla="*/ -150 h 25435"/>
                  <a:gd name="connsiteX11" fmla="*/ 14618 w 19164"/>
                  <a:gd name="connsiteY11" fmla="*/ -1313 h 25435"/>
                  <a:gd name="connsiteX12" fmla="*/ 10826 w 19164"/>
                  <a:gd name="connsiteY12" fmla="*/ -1707 h 25435"/>
                  <a:gd name="connsiteX13" fmla="*/ 2126 w 19164"/>
                  <a:gd name="connsiteY13" fmla="*/ 1733 h 25435"/>
                  <a:gd name="connsiteX14" fmla="*/ -1092 w 19164"/>
                  <a:gd name="connsiteY14" fmla="*/ 11014 h 25435"/>
                  <a:gd name="connsiteX15" fmla="*/ 2160 w 19164"/>
                  <a:gd name="connsiteY15" fmla="*/ 20330 h 25435"/>
                  <a:gd name="connsiteX16" fmla="*/ 11089 w 19164"/>
                  <a:gd name="connsiteY16" fmla="*/ 23728 h 25435"/>
                  <a:gd name="connsiteX17" fmla="*/ 14674 w 19164"/>
                  <a:gd name="connsiteY17" fmla="*/ 23347 h 25435"/>
                  <a:gd name="connsiteX18" fmla="*/ 18072 w 19164"/>
                  <a:gd name="connsiteY18" fmla="*/ 22219 h 25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164" h="25435">
                    <a:moveTo>
                      <a:pt x="18072" y="22219"/>
                    </a:moveTo>
                    <a:lnTo>
                      <a:pt x="18072" y="18496"/>
                    </a:lnTo>
                    <a:cubicBezTo>
                      <a:pt x="16946" y="19118"/>
                      <a:pt x="15818" y="19584"/>
                      <a:pt x="14688" y="19894"/>
                    </a:cubicBezTo>
                    <a:cubicBezTo>
                      <a:pt x="13557" y="20203"/>
                      <a:pt x="12415" y="20357"/>
                      <a:pt x="11262" y="20357"/>
                    </a:cubicBezTo>
                    <a:cubicBezTo>
                      <a:pt x="8678" y="20357"/>
                      <a:pt x="6671" y="19538"/>
                      <a:pt x="5240" y="17900"/>
                    </a:cubicBezTo>
                    <a:cubicBezTo>
                      <a:pt x="3815" y="16267"/>
                      <a:pt x="3102" y="13971"/>
                      <a:pt x="3102" y="11014"/>
                    </a:cubicBezTo>
                    <a:cubicBezTo>
                      <a:pt x="3102" y="8056"/>
                      <a:pt x="3815" y="5758"/>
                      <a:pt x="5240" y="4120"/>
                    </a:cubicBezTo>
                    <a:cubicBezTo>
                      <a:pt x="6671" y="2487"/>
                      <a:pt x="8678" y="1670"/>
                      <a:pt x="11262" y="1670"/>
                    </a:cubicBezTo>
                    <a:cubicBezTo>
                      <a:pt x="12415" y="1670"/>
                      <a:pt x="13557" y="1825"/>
                      <a:pt x="14688" y="2134"/>
                    </a:cubicBezTo>
                    <a:cubicBezTo>
                      <a:pt x="15818" y="2443"/>
                      <a:pt x="16946" y="2909"/>
                      <a:pt x="18072" y="3532"/>
                    </a:cubicBezTo>
                    <a:lnTo>
                      <a:pt x="18072" y="-150"/>
                    </a:lnTo>
                    <a:cubicBezTo>
                      <a:pt x="16960" y="-667"/>
                      <a:pt x="15809" y="-1054"/>
                      <a:pt x="14618" y="-1313"/>
                    </a:cubicBezTo>
                    <a:cubicBezTo>
                      <a:pt x="13433" y="-1576"/>
                      <a:pt x="12168" y="-1707"/>
                      <a:pt x="10826" y="-1707"/>
                    </a:cubicBezTo>
                    <a:cubicBezTo>
                      <a:pt x="7176" y="-1707"/>
                      <a:pt x="4276" y="-561"/>
                      <a:pt x="2126" y="1733"/>
                    </a:cubicBezTo>
                    <a:cubicBezTo>
                      <a:pt x="-20" y="4026"/>
                      <a:pt x="-1092" y="7120"/>
                      <a:pt x="-1092" y="11014"/>
                    </a:cubicBezTo>
                    <a:cubicBezTo>
                      <a:pt x="-1092" y="14963"/>
                      <a:pt x="-8" y="18069"/>
                      <a:pt x="2160" y="20330"/>
                    </a:cubicBezTo>
                    <a:cubicBezTo>
                      <a:pt x="4334" y="22595"/>
                      <a:pt x="7310" y="23728"/>
                      <a:pt x="11089" y="23728"/>
                    </a:cubicBezTo>
                    <a:cubicBezTo>
                      <a:pt x="12311" y="23728"/>
                      <a:pt x="13506" y="23601"/>
                      <a:pt x="14674" y="23347"/>
                    </a:cubicBezTo>
                    <a:cubicBezTo>
                      <a:pt x="15841" y="23098"/>
                      <a:pt x="16974" y="22722"/>
                      <a:pt x="18072" y="222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90" name="Freeform: Shape 689">
                <a:extLst>
                  <a:ext uri="{FF2B5EF4-FFF2-40B4-BE49-F238E27FC236}">
                    <a16:creationId xmlns:a16="http://schemas.microsoft.com/office/drawing/2014/main" id="{739CEAD6-FE02-FD02-D2C2-4F7D841EDAE7}"/>
                  </a:ext>
                </a:extLst>
              </p:cNvPr>
              <p:cNvSpPr/>
              <p:nvPr/>
            </p:nvSpPr>
            <p:spPr>
              <a:xfrm flipV="1">
                <a:off x="3452132" y="1365761"/>
                <a:ext cx="19164" cy="25435"/>
              </a:xfrm>
              <a:custGeom>
                <a:avLst/>
                <a:gdLst>
                  <a:gd name="connsiteX0" fmla="*/ 18078 w 19164"/>
                  <a:gd name="connsiteY0" fmla="*/ 22219 h 25435"/>
                  <a:gd name="connsiteX1" fmla="*/ 18078 w 19164"/>
                  <a:gd name="connsiteY1" fmla="*/ 18496 h 25435"/>
                  <a:gd name="connsiteX2" fmla="*/ 14693 w 19164"/>
                  <a:gd name="connsiteY2" fmla="*/ 19894 h 25435"/>
                  <a:gd name="connsiteX3" fmla="*/ 11267 w 19164"/>
                  <a:gd name="connsiteY3" fmla="*/ 20357 h 25435"/>
                  <a:gd name="connsiteX4" fmla="*/ 5246 w 19164"/>
                  <a:gd name="connsiteY4" fmla="*/ 17900 h 25435"/>
                  <a:gd name="connsiteX5" fmla="*/ 3107 w 19164"/>
                  <a:gd name="connsiteY5" fmla="*/ 11014 h 25435"/>
                  <a:gd name="connsiteX6" fmla="*/ 5246 w 19164"/>
                  <a:gd name="connsiteY6" fmla="*/ 4120 h 25435"/>
                  <a:gd name="connsiteX7" fmla="*/ 11267 w 19164"/>
                  <a:gd name="connsiteY7" fmla="*/ 1670 h 25435"/>
                  <a:gd name="connsiteX8" fmla="*/ 14693 w 19164"/>
                  <a:gd name="connsiteY8" fmla="*/ 2134 h 25435"/>
                  <a:gd name="connsiteX9" fmla="*/ 18078 w 19164"/>
                  <a:gd name="connsiteY9" fmla="*/ 3532 h 25435"/>
                  <a:gd name="connsiteX10" fmla="*/ 18078 w 19164"/>
                  <a:gd name="connsiteY10" fmla="*/ -150 h 25435"/>
                  <a:gd name="connsiteX11" fmla="*/ 14624 w 19164"/>
                  <a:gd name="connsiteY11" fmla="*/ -1313 h 25435"/>
                  <a:gd name="connsiteX12" fmla="*/ 10831 w 19164"/>
                  <a:gd name="connsiteY12" fmla="*/ -1707 h 25435"/>
                  <a:gd name="connsiteX13" fmla="*/ 2131 w 19164"/>
                  <a:gd name="connsiteY13" fmla="*/ 1733 h 25435"/>
                  <a:gd name="connsiteX14" fmla="*/ -1087 w 19164"/>
                  <a:gd name="connsiteY14" fmla="*/ 11014 h 25435"/>
                  <a:gd name="connsiteX15" fmla="*/ 2166 w 19164"/>
                  <a:gd name="connsiteY15" fmla="*/ 20330 h 25435"/>
                  <a:gd name="connsiteX16" fmla="*/ 11094 w 19164"/>
                  <a:gd name="connsiteY16" fmla="*/ 23728 h 25435"/>
                  <a:gd name="connsiteX17" fmla="*/ 14679 w 19164"/>
                  <a:gd name="connsiteY17" fmla="*/ 23347 h 25435"/>
                  <a:gd name="connsiteX18" fmla="*/ 18078 w 19164"/>
                  <a:gd name="connsiteY18" fmla="*/ 22219 h 25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164" h="25435">
                    <a:moveTo>
                      <a:pt x="18078" y="22219"/>
                    </a:moveTo>
                    <a:lnTo>
                      <a:pt x="18078" y="18496"/>
                    </a:lnTo>
                    <a:cubicBezTo>
                      <a:pt x="16952" y="19118"/>
                      <a:pt x="15824" y="19584"/>
                      <a:pt x="14693" y="19894"/>
                    </a:cubicBezTo>
                    <a:cubicBezTo>
                      <a:pt x="13563" y="20203"/>
                      <a:pt x="12421" y="20357"/>
                      <a:pt x="11267" y="20357"/>
                    </a:cubicBezTo>
                    <a:cubicBezTo>
                      <a:pt x="8683" y="20357"/>
                      <a:pt x="6676" y="19538"/>
                      <a:pt x="5246" y="17900"/>
                    </a:cubicBezTo>
                    <a:cubicBezTo>
                      <a:pt x="3820" y="16267"/>
                      <a:pt x="3107" y="13971"/>
                      <a:pt x="3107" y="11014"/>
                    </a:cubicBezTo>
                    <a:cubicBezTo>
                      <a:pt x="3107" y="8056"/>
                      <a:pt x="3820" y="5758"/>
                      <a:pt x="5246" y="4120"/>
                    </a:cubicBezTo>
                    <a:cubicBezTo>
                      <a:pt x="6676" y="2487"/>
                      <a:pt x="8683" y="1670"/>
                      <a:pt x="11267" y="1670"/>
                    </a:cubicBezTo>
                    <a:cubicBezTo>
                      <a:pt x="12421" y="1670"/>
                      <a:pt x="13563" y="1825"/>
                      <a:pt x="14693" y="2134"/>
                    </a:cubicBezTo>
                    <a:cubicBezTo>
                      <a:pt x="15824" y="2443"/>
                      <a:pt x="16952" y="2909"/>
                      <a:pt x="18078" y="3532"/>
                    </a:cubicBezTo>
                    <a:lnTo>
                      <a:pt x="18078" y="-150"/>
                    </a:lnTo>
                    <a:cubicBezTo>
                      <a:pt x="16966" y="-667"/>
                      <a:pt x="15814" y="-1054"/>
                      <a:pt x="14624" y="-1313"/>
                    </a:cubicBezTo>
                    <a:cubicBezTo>
                      <a:pt x="13438" y="-1576"/>
                      <a:pt x="12174" y="-1707"/>
                      <a:pt x="10831" y="-1707"/>
                    </a:cubicBezTo>
                    <a:cubicBezTo>
                      <a:pt x="7181" y="-1707"/>
                      <a:pt x="4281" y="-561"/>
                      <a:pt x="2131" y="1733"/>
                    </a:cubicBezTo>
                    <a:cubicBezTo>
                      <a:pt x="-14" y="4026"/>
                      <a:pt x="-1087" y="7120"/>
                      <a:pt x="-1087" y="11014"/>
                    </a:cubicBezTo>
                    <a:cubicBezTo>
                      <a:pt x="-1087" y="14963"/>
                      <a:pt x="-3" y="18069"/>
                      <a:pt x="2166" y="20330"/>
                    </a:cubicBezTo>
                    <a:cubicBezTo>
                      <a:pt x="4339" y="22595"/>
                      <a:pt x="7315" y="23728"/>
                      <a:pt x="11094" y="23728"/>
                    </a:cubicBezTo>
                    <a:cubicBezTo>
                      <a:pt x="12317" y="23728"/>
                      <a:pt x="13512" y="23601"/>
                      <a:pt x="14679" y="23347"/>
                    </a:cubicBezTo>
                    <a:cubicBezTo>
                      <a:pt x="15847" y="23098"/>
                      <a:pt x="16979" y="22722"/>
                      <a:pt x="18078" y="222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91" name="Freeform: Shape 690">
                <a:extLst>
                  <a:ext uri="{FF2B5EF4-FFF2-40B4-BE49-F238E27FC236}">
                    <a16:creationId xmlns:a16="http://schemas.microsoft.com/office/drawing/2014/main" id="{832CAB78-35F7-92C7-AE71-78B25CF0E7FC}"/>
                  </a:ext>
                </a:extLst>
              </p:cNvPr>
              <p:cNvSpPr/>
              <p:nvPr/>
            </p:nvSpPr>
            <p:spPr>
              <a:xfrm flipV="1">
                <a:off x="3477808" y="1365761"/>
                <a:ext cx="20285" cy="25435"/>
              </a:xfrm>
              <a:custGeom>
                <a:avLst/>
                <a:gdLst>
                  <a:gd name="connsiteX0" fmla="*/ -1353 w 20285"/>
                  <a:gd name="connsiteY0" fmla="*/ 8481 h 25435"/>
                  <a:gd name="connsiteX1" fmla="*/ -1353 w 20285"/>
                  <a:gd name="connsiteY1" fmla="*/ 23146 h 25435"/>
                  <a:gd name="connsiteX2" fmla="*/ 2627 w 20285"/>
                  <a:gd name="connsiteY2" fmla="*/ 23146 h 25435"/>
                  <a:gd name="connsiteX3" fmla="*/ 2627 w 20285"/>
                  <a:gd name="connsiteY3" fmla="*/ 8633 h 25435"/>
                  <a:gd name="connsiteX4" fmla="*/ 3962 w 20285"/>
                  <a:gd name="connsiteY4" fmla="*/ 3470 h 25435"/>
                  <a:gd name="connsiteX5" fmla="*/ 7990 w 20285"/>
                  <a:gd name="connsiteY5" fmla="*/ 1753 h 25435"/>
                  <a:gd name="connsiteX6" fmla="*/ 13077 w 20285"/>
                  <a:gd name="connsiteY6" fmla="*/ 3809 h 25435"/>
                  <a:gd name="connsiteX7" fmla="*/ 14953 w 20285"/>
                  <a:gd name="connsiteY7" fmla="*/ 9415 h 25435"/>
                  <a:gd name="connsiteX8" fmla="*/ 14953 w 20285"/>
                  <a:gd name="connsiteY8" fmla="*/ 23146 h 25435"/>
                  <a:gd name="connsiteX9" fmla="*/ 18933 w 20285"/>
                  <a:gd name="connsiteY9" fmla="*/ 23146 h 25435"/>
                  <a:gd name="connsiteX10" fmla="*/ 18933 w 20285"/>
                  <a:gd name="connsiteY10" fmla="*/ -1077 h 25435"/>
                  <a:gd name="connsiteX11" fmla="*/ 14953 w 20285"/>
                  <a:gd name="connsiteY11" fmla="*/ -1077 h 25435"/>
                  <a:gd name="connsiteX12" fmla="*/ 14953 w 20285"/>
                  <a:gd name="connsiteY12" fmla="*/ 2646 h 25435"/>
                  <a:gd name="connsiteX13" fmla="*/ 11589 w 20285"/>
                  <a:gd name="connsiteY13" fmla="*/ -634 h 25435"/>
                  <a:gd name="connsiteX14" fmla="*/ 7146 w 20285"/>
                  <a:gd name="connsiteY14" fmla="*/ -1707 h 25435"/>
                  <a:gd name="connsiteX15" fmla="*/ 806 w 20285"/>
                  <a:gd name="connsiteY15" fmla="*/ 888 h 25435"/>
                  <a:gd name="connsiteX16" fmla="*/ -1353 w 20285"/>
                  <a:gd name="connsiteY16" fmla="*/ 8481 h 25435"/>
                  <a:gd name="connsiteX17" fmla="*/ 8662 w 20285"/>
                  <a:gd name="connsiteY17" fmla="*/ 23728 h 25435"/>
                  <a:gd name="connsiteX18" fmla="*/ 8662 w 20285"/>
                  <a:gd name="connsiteY18" fmla="*/ 23728 h 25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0285" h="25435">
                    <a:moveTo>
                      <a:pt x="-1353" y="8481"/>
                    </a:moveTo>
                    <a:lnTo>
                      <a:pt x="-1353" y="23146"/>
                    </a:lnTo>
                    <a:lnTo>
                      <a:pt x="2627" y="23146"/>
                    </a:lnTo>
                    <a:lnTo>
                      <a:pt x="2627" y="8633"/>
                    </a:lnTo>
                    <a:cubicBezTo>
                      <a:pt x="2627" y="6340"/>
                      <a:pt x="3072" y="4619"/>
                      <a:pt x="3962" y="3470"/>
                    </a:cubicBezTo>
                    <a:cubicBezTo>
                      <a:pt x="4857" y="2326"/>
                      <a:pt x="6200" y="1753"/>
                      <a:pt x="7990" y="1753"/>
                    </a:cubicBezTo>
                    <a:cubicBezTo>
                      <a:pt x="10136" y="1753"/>
                      <a:pt x="11832" y="2439"/>
                      <a:pt x="13077" y="3809"/>
                    </a:cubicBezTo>
                    <a:cubicBezTo>
                      <a:pt x="14328" y="5179"/>
                      <a:pt x="14953" y="7048"/>
                      <a:pt x="14953" y="9415"/>
                    </a:cubicBezTo>
                    <a:lnTo>
                      <a:pt x="14953" y="23146"/>
                    </a:lnTo>
                    <a:lnTo>
                      <a:pt x="18933" y="23146"/>
                    </a:lnTo>
                    <a:lnTo>
                      <a:pt x="18933" y="-1077"/>
                    </a:lnTo>
                    <a:lnTo>
                      <a:pt x="14953" y="-1077"/>
                    </a:lnTo>
                    <a:lnTo>
                      <a:pt x="14953" y="2646"/>
                    </a:lnTo>
                    <a:cubicBezTo>
                      <a:pt x="13989" y="1174"/>
                      <a:pt x="12868" y="81"/>
                      <a:pt x="11589" y="-634"/>
                    </a:cubicBezTo>
                    <a:cubicBezTo>
                      <a:pt x="10316" y="-1350"/>
                      <a:pt x="8835" y="-1707"/>
                      <a:pt x="7146" y="-1707"/>
                    </a:cubicBezTo>
                    <a:cubicBezTo>
                      <a:pt x="4364" y="-1707"/>
                      <a:pt x="2251" y="-842"/>
                      <a:pt x="806" y="888"/>
                    </a:cubicBezTo>
                    <a:cubicBezTo>
                      <a:pt x="-633" y="2618"/>
                      <a:pt x="-1353" y="5149"/>
                      <a:pt x="-1353" y="8481"/>
                    </a:cubicBezTo>
                    <a:close/>
                    <a:moveTo>
                      <a:pt x="8662" y="23728"/>
                    </a:moveTo>
                    <a:lnTo>
                      <a:pt x="8662" y="23728"/>
                    </a:ln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92" name="Freeform: Shape 691">
                <a:extLst>
                  <a:ext uri="{FF2B5EF4-FFF2-40B4-BE49-F238E27FC236}">
                    <a16:creationId xmlns:a16="http://schemas.microsoft.com/office/drawing/2014/main" id="{0FED1154-1584-8D2E-A60B-087E3076ABD8}"/>
                  </a:ext>
                </a:extLst>
              </p:cNvPr>
              <p:cNvSpPr/>
              <p:nvPr/>
            </p:nvSpPr>
            <p:spPr>
              <a:xfrm flipV="1">
                <a:off x="3506137" y="1365761"/>
                <a:ext cx="14188" cy="24805"/>
              </a:xfrm>
              <a:custGeom>
                <a:avLst/>
                <a:gdLst>
                  <a:gd name="connsiteX0" fmla="*/ 13244 w 14188"/>
                  <a:gd name="connsiteY0" fmla="*/ 18754 h 24805"/>
                  <a:gd name="connsiteX1" fmla="*/ 11784 w 14188"/>
                  <a:gd name="connsiteY1" fmla="*/ 19322 h 24805"/>
                  <a:gd name="connsiteX2" fmla="*/ 10047 w 14188"/>
                  <a:gd name="connsiteY2" fmla="*/ 19509 h 24805"/>
                  <a:gd name="connsiteX3" fmla="*/ 4863 w 14188"/>
                  <a:gd name="connsiteY3" fmla="*/ 17315 h 24805"/>
                  <a:gd name="connsiteX4" fmla="*/ 3057 w 14188"/>
                  <a:gd name="connsiteY4" fmla="*/ 11010 h 24805"/>
                  <a:gd name="connsiteX5" fmla="*/ 3057 w 14188"/>
                  <a:gd name="connsiteY5" fmla="*/ -1753 h 24805"/>
                  <a:gd name="connsiteX6" fmla="*/ -944 w 14188"/>
                  <a:gd name="connsiteY6" fmla="*/ -1753 h 24805"/>
                  <a:gd name="connsiteX7" fmla="*/ -944 w 14188"/>
                  <a:gd name="connsiteY7" fmla="*/ 22471 h 24805"/>
                  <a:gd name="connsiteX8" fmla="*/ 3057 w 14188"/>
                  <a:gd name="connsiteY8" fmla="*/ 22471 h 24805"/>
                  <a:gd name="connsiteX9" fmla="*/ 3057 w 14188"/>
                  <a:gd name="connsiteY9" fmla="*/ 18706 h 24805"/>
                  <a:gd name="connsiteX10" fmla="*/ 6323 w 14188"/>
                  <a:gd name="connsiteY10" fmla="*/ 21980 h 24805"/>
                  <a:gd name="connsiteX11" fmla="*/ 11217 w 14188"/>
                  <a:gd name="connsiteY11" fmla="*/ 23052 h 24805"/>
                  <a:gd name="connsiteX12" fmla="*/ 12123 w 14188"/>
                  <a:gd name="connsiteY12" fmla="*/ 22997 h 24805"/>
                  <a:gd name="connsiteX13" fmla="*/ 13224 w 14188"/>
                  <a:gd name="connsiteY13" fmla="*/ 22838 h 24805"/>
                  <a:gd name="connsiteX14" fmla="*/ 13244 w 14188"/>
                  <a:gd name="connsiteY14" fmla="*/ 18754 h 24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188" h="24805">
                    <a:moveTo>
                      <a:pt x="13244" y="18754"/>
                    </a:moveTo>
                    <a:cubicBezTo>
                      <a:pt x="12797" y="19013"/>
                      <a:pt x="12310" y="19202"/>
                      <a:pt x="11784" y="19322"/>
                    </a:cubicBezTo>
                    <a:cubicBezTo>
                      <a:pt x="11258" y="19447"/>
                      <a:pt x="10679" y="19509"/>
                      <a:pt x="10047" y="19509"/>
                    </a:cubicBezTo>
                    <a:cubicBezTo>
                      <a:pt x="7795" y="19509"/>
                      <a:pt x="6067" y="18778"/>
                      <a:pt x="4863" y="17315"/>
                    </a:cubicBezTo>
                    <a:cubicBezTo>
                      <a:pt x="3659" y="15852"/>
                      <a:pt x="3057" y="13751"/>
                      <a:pt x="3057" y="11010"/>
                    </a:cubicBezTo>
                    <a:lnTo>
                      <a:pt x="3057" y="-1753"/>
                    </a:lnTo>
                    <a:lnTo>
                      <a:pt x="-944" y="-1753"/>
                    </a:lnTo>
                    <a:lnTo>
                      <a:pt x="-944" y="22471"/>
                    </a:lnTo>
                    <a:lnTo>
                      <a:pt x="3057" y="22471"/>
                    </a:lnTo>
                    <a:lnTo>
                      <a:pt x="3057" y="18706"/>
                    </a:lnTo>
                    <a:cubicBezTo>
                      <a:pt x="3896" y="20178"/>
                      <a:pt x="4985" y="21269"/>
                      <a:pt x="6323" y="21980"/>
                    </a:cubicBezTo>
                    <a:cubicBezTo>
                      <a:pt x="7666" y="22695"/>
                      <a:pt x="9297" y="23052"/>
                      <a:pt x="11217" y="23052"/>
                    </a:cubicBezTo>
                    <a:cubicBezTo>
                      <a:pt x="11489" y="23052"/>
                      <a:pt x="11791" y="23034"/>
                      <a:pt x="12123" y="22997"/>
                    </a:cubicBezTo>
                    <a:cubicBezTo>
                      <a:pt x="12455" y="22965"/>
                      <a:pt x="12822" y="22912"/>
                      <a:pt x="13224" y="22838"/>
                    </a:cubicBezTo>
                    <a:lnTo>
                      <a:pt x="13244" y="18754"/>
                    </a:ln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93" name="Freeform: Shape 692">
                <a:extLst>
                  <a:ext uri="{FF2B5EF4-FFF2-40B4-BE49-F238E27FC236}">
                    <a16:creationId xmlns:a16="http://schemas.microsoft.com/office/drawing/2014/main" id="{E10FB430-E77D-822D-6722-5E8FD7AFF8B9}"/>
                  </a:ext>
                </a:extLst>
              </p:cNvPr>
              <p:cNvSpPr/>
              <p:nvPr/>
            </p:nvSpPr>
            <p:spPr>
              <a:xfrm flipV="1">
                <a:off x="3522986" y="1365761"/>
                <a:ext cx="20465" cy="25435"/>
              </a:xfrm>
              <a:custGeom>
                <a:avLst/>
                <a:gdLst>
                  <a:gd name="connsiteX0" fmla="*/ 11331 w 20465"/>
                  <a:gd name="connsiteY0" fmla="*/ 11097 h 25435"/>
                  <a:gd name="connsiteX1" fmla="*/ 4646 w 20465"/>
                  <a:gd name="connsiteY1" fmla="*/ 9996 h 25435"/>
                  <a:gd name="connsiteX2" fmla="*/ 2784 w 20465"/>
                  <a:gd name="connsiteY2" fmla="*/ 6231 h 25435"/>
                  <a:gd name="connsiteX3" fmla="*/ 4182 w 20465"/>
                  <a:gd name="connsiteY3" fmla="*/ 2868 h 25435"/>
                  <a:gd name="connsiteX4" fmla="*/ 7975 w 20465"/>
                  <a:gd name="connsiteY4" fmla="*/ 1629 h 25435"/>
                  <a:gd name="connsiteX5" fmla="*/ 13290 w 20465"/>
                  <a:gd name="connsiteY5" fmla="*/ 3975 h 25435"/>
                  <a:gd name="connsiteX6" fmla="*/ 15290 w 20465"/>
                  <a:gd name="connsiteY6" fmla="*/ 10211 h 25435"/>
                  <a:gd name="connsiteX7" fmla="*/ 15290 w 20465"/>
                  <a:gd name="connsiteY7" fmla="*/ 11097 h 25435"/>
                  <a:gd name="connsiteX8" fmla="*/ 11331 w 20465"/>
                  <a:gd name="connsiteY8" fmla="*/ 11097 h 25435"/>
                  <a:gd name="connsiteX9" fmla="*/ 19270 w 20465"/>
                  <a:gd name="connsiteY9" fmla="*/ 12744 h 25435"/>
                  <a:gd name="connsiteX10" fmla="*/ 19270 w 20465"/>
                  <a:gd name="connsiteY10" fmla="*/ -1077 h 25435"/>
                  <a:gd name="connsiteX11" fmla="*/ 15290 w 20465"/>
                  <a:gd name="connsiteY11" fmla="*/ -1077 h 25435"/>
                  <a:gd name="connsiteX12" fmla="*/ 15290 w 20465"/>
                  <a:gd name="connsiteY12" fmla="*/ 2598 h 25435"/>
                  <a:gd name="connsiteX13" fmla="*/ 11892 w 20465"/>
                  <a:gd name="connsiteY13" fmla="*/ -655 h 25435"/>
                  <a:gd name="connsiteX14" fmla="*/ 6916 w 20465"/>
                  <a:gd name="connsiteY14" fmla="*/ -1707 h 25435"/>
                  <a:gd name="connsiteX15" fmla="*/ 998 w 20465"/>
                  <a:gd name="connsiteY15" fmla="*/ 383 h 25435"/>
                  <a:gd name="connsiteX16" fmla="*/ -1196 w 20465"/>
                  <a:gd name="connsiteY16" fmla="*/ 5975 h 25435"/>
                  <a:gd name="connsiteX17" fmla="*/ 1538 w 20465"/>
                  <a:gd name="connsiteY17" fmla="*/ 12135 h 25435"/>
                  <a:gd name="connsiteX18" fmla="*/ 9705 w 20465"/>
                  <a:gd name="connsiteY18" fmla="*/ 14211 h 25435"/>
                  <a:gd name="connsiteX19" fmla="*/ 15290 w 20465"/>
                  <a:gd name="connsiteY19" fmla="*/ 14211 h 25435"/>
                  <a:gd name="connsiteX20" fmla="*/ 15290 w 20465"/>
                  <a:gd name="connsiteY20" fmla="*/ 14606 h 25435"/>
                  <a:gd name="connsiteX21" fmla="*/ 13484 w 20465"/>
                  <a:gd name="connsiteY21" fmla="*/ 18855 h 25435"/>
                  <a:gd name="connsiteX22" fmla="*/ 8411 w 20465"/>
                  <a:gd name="connsiteY22" fmla="*/ 20357 h 25435"/>
                  <a:gd name="connsiteX23" fmla="*/ 4362 w 20465"/>
                  <a:gd name="connsiteY23" fmla="*/ 19859 h 25435"/>
                  <a:gd name="connsiteX24" fmla="*/ 583 w 20465"/>
                  <a:gd name="connsiteY24" fmla="*/ 18364 h 25435"/>
                  <a:gd name="connsiteX25" fmla="*/ 583 w 20465"/>
                  <a:gd name="connsiteY25" fmla="*/ 22046 h 25435"/>
                  <a:gd name="connsiteX26" fmla="*/ 4819 w 20465"/>
                  <a:gd name="connsiteY26" fmla="*/ 23306 h 25435"/>
                  <a:gd name="connsiteX27" fmla="*/ 8819 w 20465"/>
                  <a:gd name="connsiteY27" fmla="*/ 23728 h 25435"/>
                  <a:gd name="connsiteX28" fmla="*/ 16674 w 20465"/>
                  <a:gd name="connsiteY28" fmla="*/ 21001 h 25435"/>
                  <a:gd name="connsiteX29" fmla="*/ 19270 w 20465"/>
                  <a:gd name="connsiteY29" fmla="*/ 12744 h 25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0465" h="25435">
                    <a:moveTo>
                      <a:pt x="11331" y="11097"/>
                    </a:moveTo>
                    <a:cubicBezTo>
                      <a:pt x="8115" y="11097"/>
                      <a:pt x="5887" y="10730"/>
                      <a:pt x="4646" y="9996"/>
                    </a:cubicBezTo>
                    <a:cubicBezTo>
                      <a:pt x="3404" y="9263"/>
                      <a:pt x="2784" y="8008"/>
                      <a:pt x="2784" y="6231"/>
                    </a:cubicBezTo>
                    <a:cubicBezTo>
                      <a:pt x="2784" y="4819"/>
                      <a:pt x="3250" y="3698"/>
                      <a:pt x="4182" y="2868"/>
                    </a:cubicBezTo>
                    <a:cubicBezTo>
                      <a:pt x="5114" y="2042"/>
                      <a:pt x="6378" y="1629"/>
                      <a:pt x="7975" y="1629"/>
                    </a:cubicBezTo>
                    <a:cubicBezTo>
                      <a:pt x="10185" y="1629"/>
                      <a:pt x="11957" y="2411"/>
                      <a:pt x="13290" y="3975"/>
                    </a:cubicBezTo>
                    <a:cubicBezTo>
                      <a:pt x="14624" y="5539"/>
                      <a:pt x="15290" y="7618"/>
                      <a:pt x="15290" y="10211"/>
                    </a:cubicBezTo>
                    <a:lnTo>
                      <a:pt x="15290" y="11097"/>
                    </a:lnTo>
                    <a:lnTo>
                      <a:pt x="11331" y="11097"/>
                    </a:lnTo>
                    <a:close/>
                    <a:moveTo>
                      <a:pt x="19270" y="12744"/>
                    </a:moveTo>
                    <a:lnTo>
                      <a:pt x="19270" y="-1077"/>
                    </a:lnTo>
                    <a:lnTo>
                      <a:pt x="15290" y="-1077"/>
                    </a:lnTo>
                    <a:lnTo>
                      <a:pt x="15290" y="2598"/>
                    </a:lnTo>
                    <a:cubicBezTo>
                      <a:pt x="14381" y="1130"/>
                      <a:pt x="13248" y="46"/>
                      <a:pt x="11892" y="-655"/>
                    </a:cubicBezTo>
                    <a:cubicBezTo>
                      <a:pt x="10535" y="-1357"/>
                      <a:pt x="8877" y="-1707"/>
                      <a:pt x="6916" y="-1707"/>
                    </a:cubicBezTo>
                    <a:cubicBezTo>
                      <a:pt x="4438" y="-1707"/>
                      <a:pt x="2465" y="-1010"/>
                      <a:pt x="998" y="383"/>
                    </a:cubicBezTo>
                    <a:cubicBezTo>
                      <a:pt x="-465" y="1776"/>
                      <a:pt x="-1196" y="3641"/>
                      <a:pt x="-1196" y="5975"/>
                    </a:cubicBezTo>
                    <a:cubicBezTo>
                      <a:pt x="-1196" y="8698"/>
                      <a:pt x="-285" y="10751"/>
                      <a:pt x="1538" y="12135"/>
                    </a:cubicBezTo>
                    <a:cubicBezTo>
                      <a:pt x="3365" y="13519"/>
                      <a:pt x="6087" y="14211"/>
                      <a:pt x="9705" y="14211"/>
                    </a:cubicBezTo>
                    <a:lnTo>
                      <a:pt x="15290" y="14211"/>
                    </a:lnTo>
                    <a:lnTo>
                      <a:pt x="15290" y="14606"/>
                    </a:lnTo>
                    <a:cubicBezTo>
                      <a:pt x="15290" y="16438"/>
                      <a:pt x="14688" y="17854"/>
                      <a:pt x="13484" y="18855"/>
                    </a:cubicBezTo>
                    <a:cubicBezTo>
                      <a:pt x="12280" y="19857"/>
                      <a:pt x="10589" y="20357"/>
                      <a:pt x="8411" y="20357"/>
                    </a:cubicBezTo>
                    <a:cubicBezTo>
                      <a:pt x="7026" y="20357"/>
                      <a:pt x="5677" y="20191"/>
                      <a:pt x="4362" y="19859"/>
                    </a:cubicBezTo>
                    <a:cubicBezTo>
                      <a:pt x="3051" y="19527"/>
                      <a:pt x="1792" y="19028"/>
                      <a:pt x="583" y="18364"/>
                    </a:cubicBezTo>
                    <a:lnTo>
                      <a:pt x="583" y="22046"/>
                    </a:lnTo>
                    <a:cubicBezTo>
                      <a:pt x="2036" y="22609"/>
                      <a:pt x="3448" y="23029"/>
                      <a:pt x="4819" y="23306"/>
                    </a:cubicBezTo>
                    <a:cubicBezTo>
                      <a:pt x="6189" y="23587"/>
                      <a:pt x="7522" y="23728"/>
                      <a:pt x="8819" y="23728"/>
                    </a:cubicBezTo>
                    <a:cubicBezTo>
                      <a:pt x="12326" y="23728"/>
                      <a:pt x="14944" y="22819"/>
                      <a:pt x="16674" y="21001"/>
                    </a:cubicBezTo>
                    <a:cubicBezTo>
                      <a:pt x="18405" y="19188"/>
                      <a:pt x="19270" y="16435"/>
                      <a:pt x="19270" y="127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DC7916E1-3757-AA9E-6E90-19F7CD1B9616}"/>
                  </a:ext>
                </a:extLst>
              </p:cNvPr>
              <p:cNvSpPr/>
              <p:nvPr/>
            </p:nvSpPr>
            <p:spPr>
              <a:xfrm flipV="1">
                <a:off x="3549915" y="1365761"/>
                <a:ext cx="19164" cy="25435"/>
              </a:xfrm>
              <a:custGeom>
                <a:avLst/>
                <a:gdLst>
                  <a:gd name="connsiteX0" fmla="*/ 18100 w 19164"/>
                  <a:gd name="connsiteY0" fmla="*/ 22219 h 25435"/>
                  <a:gd name="connsiteX1" fmla="*/ 18100 w 19164"/>
                  <a:gd name="connsiteY1" fmla="*/ 18496 h 25435"/>
                  <a:gd name="connsiteX2" fmla="*/ 14715 w 19164"/>
                  <a:gd name="connsiteY2" fmla="*/ 19894 h 25435"/>
                  <a:gd name="connsiteX3" fmla="*/ 11289 w 19164"/>
                  <a:gd name="connsiteY3" fmla="*/ 20357 h 25435"/>
                  <a:gd name="connsiteX4" fmla="*/ 5268 w 19164"/>
                  <a:gd name="connsiteY4" fmla="*/ 17900 h 25435"/>
                  <a:gd name="connsiteX5" fmla="*/ 3129 w 19164"/>
                  <a:gd name="connsiteY5" fmla="*/ 11014 h 25435"/>
                  <a:gd name="connsiteX6" fmla="*/ 5268 w 19164"/>
                  <a:gd name="connsiteY6" fmla="*/ 4120 h 25435"/>
                  <a:gd name="connsiteX7" fmla="*/ 11289 w 19164"/>
                  <a:gd name="connsiteY7" fmla="*/ 1670 h 25435"/>
                  <a:gd name="connsiteX8" fmla="*/ 14715 w 19164"/>
                  <a:gd name="connsiteY8" fmla="*/ 2134 h 25435"/>
                  <a:gd name="connsiteX9" fmla="*/ 18100 w 19164"/>
                  <a:gd name="connsiteY9" fmla="*/ 3532 h 25435"/>
                  <a:gd name="connsiteX10" fmla="*/ 18100 w 19164"/>
                  <a:gd name="connsiteY10" fmla="*/ -150 h 25435"/>
                  <a:gd name="connsiteX11" fmla="*/ 14646 w 19164"/>
                  <a:gd name="connsiteY11" fmla="*/ -1313 h 25435"/>
                  <a:gd name="connsiteX12" fmla="*/ 10853 w 19164"/>
                  <a:gd name="connsiteY12" fmla="*/ -1707 h 25435"/>
                  <a:gd name="connsiteX13" fmla="*/ 2153 w 19164"/>
                  <a:gd name="connsiteY13" fmla="*/ 1733 h 25435"/>
                  <a:gd name="connsiteX14" fmla="*/ -1065 w 19164"/>
                  <a:gd name="connsiteY14" fmla="*/ 11014 h 25435"/>
                  <a:gd name="connsiteX15" fmla="*/ 2188 w 19164"/>
                  <a:gd name="connsiteY15" fmla="*/ 20330 h 25435"/>
                  <a:gd name="connsiteX16" fmla="*/ 11116 w 19164"/>
                  <a:gd name="connsiteY16" fmla="*/ 23728 h 25435"/>
                  <a:gd name="connsiteX17" fmla="*/ 14701 w 19164"/>
                  <a:gd name="connsiteY17" fmla="*/ 23347 h 25435"/>
                  <a:gd name="connsiteX18" fmla="*/ 18100 w 19164"/>
                  <a:gd name="connsiteY18" fmla="*/ 22219 h 25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164" h="25435">
                    <a:moveTo>
                      <a:pt x="18100" y="22219"/>
                    </a:moveTo>
                    <a:lnTo>
                      <a:pt x="18100" y="18496"/>
                    </a:lnTo>
                    <a:cubicBezTo>
                      <a:pt x="16974" y="19118"/>
                      <a:pt x="15846" y="19584"/>
                      <a:pt x="14715" y="19894"/>
                    </a:cubicBezTo>
                    <a:cubicBezTo>
                      <a:pt x="13585" y="20203"/>
                      <a:pt x="12443" y="20357"/>
                      <a:pt x="11289" y="20357"/>
                    </a:cubicBezTo>
                    <a:cubicBezTo>
                      <a:pt x="8705" y="20357"/>
                      <a:pt x="6698" y="19538"/>
                      <a:pt x="5268" y="17900"/>
                    </a:cubicBezTo>
                    <a:cubicBezTo>
                      <a:pt x="3842" y="16267"/>
                      <a:pt x="3129" y="13971"/>
                      <a:pt x="3129" y="11014"/>
                    </a:cubicBezTo>
                    <a:cubicBezTo>
                      <a:pt x="3129" y="8056"/>
                      <a:pt x="3842" y="5758"/>
                      <a:pt x="5268" y="4120"/>
                    </a:cubicBezTo>
                    <a:cubicBezTo>
                      <a:pt x="6698" y="2487"/>
                      <a:pt x="8705" y="1670"/>
                      <a:pt x="11289" y="1670"/>
                    </a:cubicBezTo>
                    <a:cubicBezTo>
                      <a:pt x="12443" y="1670"/>
                      <a:pt x="13585" y="1825"/>
                      <a:pt x="14715" y="2134"/>
                    </a:cubicBezTo>
                    <a:cubicBezTo>
                      <a:pt x="15846" y="2443"/>
                      <a:pt x="16974" y="2909"/>
                      <a:pt x="18100" y="3532"/>
                    </a:cubicBezTo>
                    <a:lnTo>
                      <a:pt x="18100" y="-150"/>
                    </a:lnTo>
                    <a:cubicBezTo>
                      <a:pt x="16988" y="-667"/>
                      <a:pt x="15836" y="-1054"/>
                      <a:pt x="14646" y="-1313"/>
                    </a:cubicBezTo>
                    <a:cubicBezTo>
                      <a:pt x="13460" y="-1576"/>
                      <a:pt x="12196" y="-1707"/>
                      <a:pt x="10853" y="-1707"/>
                    </a:cubicBezTo>
                    <a:cubicBezTo>
                      <a:pt x="7204" y="-1707"/>
                      <a:pt x="4304" y="-561"/>
                      <a:pt x="2153" y="1733"/>
                    </a:cubicBezTo>
                    <a:cubicBezTo>
                      <a:pt x="8" y="4026"/>
                      <a:pt x="-1065" y="7120"/>
                      <a:pt x="-1065" y="11014"/>
                    </a:cubicBezTo>
                    <a:cubicBezTo>
                      <a:pt x="-1065" y="14963"/>
                      <a:pt x="19" y="18069"/>
                      <a:pt x="2188" y="20330"/>
                    </a:cubicBezTo>
                    <a:cubicBezTo>
                      <a:pt x="4361" y="22595"/>
                      <a:pt x="7337" y="23728"/>
                      <a:pt x="11116" y="23728"/>
                    </a:cubicBezTo>
                    <a:cubicBezTo>
                      <a:pt x="12339" y="23728"/>
                      <a:pt x="13534" y="23601"/>
                      <a:pt x="14701" y="23347"/>
                    </a:cubicBezTo>
                    <a:cubicBezTo>
                      <a:pt x="15869" y="23098"/>
                      <a:pt x="17001" y="22722"/>
                      <a:pt x="18100" y="222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95" name="Freeform: Shape 694">
                <a:extLst>
                  <a:ext uri="{FF2B5EF4-FFF2-40B4-BE49-F238E27FC236}">
                    <a16:creationId xmlns:a16="http://schemas.microsoft.com/office/drawing/2014/main" id="{33B441A2-FE1D-3154-824B-EA2420E75167}"/>
                  </a:ext>
                </a:extLst>
              </p:cNvPr>
              <p:cNvSpPr/>
              <p:nvPr/>
            </p:nvSpPr>
            <p:spPr>
              <a:xfrm flipV="1">
                <a:off x="3573147" y="1366342"/>
                <a:ext cx="23573" cy="33435"/>
              </a:xfrm>
              <a:custGeom>
                <a:avLst/>
                <a:gdLst>
                  <a:gd name="connsiteX0" fmla="*/ 11713 w 23573"/>
                  <a:gd name="connsiteY0" fmla="*/ 5918 h 33435"/>
                  <a:gd name="connsiteX1" fmla="*/ 8425 w 23573"/>
                  <a:gd name="connsiteY1" fmla="*/ 278 h 33435"/>
                  <a:gd name="connsiteX2" fmla="*/ 4148 w 23573"/>
                  <a:gd name="connsiteY2" fmla="*/ -1044 h 33435"/>
                  <a:gd name="connsiteX3" fmla="*/ 964 w 23573"/>
                  <a:gd name="connsiteY3" fmla="*/ -1044 h 33435"/>
                  <a:gd name="connsiteX4" fmla="*/ 964 w 23573"/>
                  <a:gd name="connsiteY4" fmla="*/ 2285 h 33435"/>
                  <a:gd name="connsiteX5" fmla="*/ 3304 w 23573"/>
                  <a:gd name="connsiteY5" fmla="*/ 2285 h 33435"/>
                  <a:gd name="connsiteX6" fmla="*/ 5851 w 23573"/>
                  <a:gd name="connsiteY6" fmla="*/ 3067 h 33435"/>
                  <a:gd name="connsiteX7" fmla="*/ 7865 w 23573"/>
                  <a:gd name="connsiteY7" fmla="*/ 6742 h 33435"/>
                  <a:gd name="connsiteX8" fmla="*/ 8578 w 23573"/>
                  <a:gd name="connsiteY8" fmla="*/ 8555 h 33435"/>
                  <a:gd name="connsiteX9" fmla="*/ -1216 w 23573"/>
                  <a:gd name="connsiteY9" fmla="*/ 32392 h 33435"/>
                  <a:gd name="connsiteX10" fmla="*/ 2999 w 23573"/>
                  <a:gd name="connsiteY10" fmla="*/ 32392 h 33435"/>
                  <a:gd name="connsiteX11" fmla="*/ 10571 w 23573"/>
                  <a:gd name="connsiteY11" fmla="*/ 13449 h 33435"/>
                  <a:gd name="connsiteX12" fmla="*/ 18143 w 23573"/>
                  <a:gd name="connsiteY12" fmla="*/ 32392 h 33435"/>
                  <a:gd name="connsiteX13" fmla="*/ 22358 w 23573"/>
                  <a:gd name="connsiteY13" fmla="*/ 32392 h 33435"/>
                  <a:gd name="connsiteX14" fmla="*/ 11713 w 23573"/>
                  <a:gd name="connsiteY14" fmla="*/ 5918 h 3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573" h="33435">
                    <a:moveTo>
                      <a:pt x="11713" y="5918"/>
                    </a:moveTo>
                    <a:cubicBezTo>
                      <a:pt x="10592" y="3035"/>
                      <a:pt x="9496" y="1154"/>
                      <a:pt x="8425" y="278"/>
                    </a:cubicBezTo>
                    <a:cubicBezTo>
                      <a:pt x="7360" y="-603"/>
                      <a:pt x="5934" y="-1044"/>
                      <a:pt x="4148" y="-1044"/>
                    </a:cubicBezTo>
                    <a:lnTo>
                      <a:pt x="964" y="-1044"/>
                    </a:lnTo>
                    <a:lnTo>
                      <a:pt x="964" y="2285"/>
                    </a:lnTo>
                    <a:lnTo>
                      <a:pt x="3304" y="2285"/>
                    </a:lnTo>
                    <a:cubicBezTo>
                      <a:pt x="4397" y="2285"/>
                      <a:pt x="5246" y="2546"/>
                      <a:pt x="5851" y="3067"/>
                    </a:cubicBezTo>
                    <a:cubicBezTo>
                      <a:pt x="6460" y="3584"/>
                      <a:pt x="7131" y="4809"/>
                      <a:pt x="7865" y="6742"/>
                    </a:cubicBezTo>
                    <a:lnTo>
                      <a:pt x="8578" y="8555"/>
                    </a:lnTo>
                    <a:lnTo>
                      <a:pt x="-1216" y="32392"/>
                    </a:lnTo>
                    <a:lnTo>
                      <a:pt x="2999" y="32392"/>
                    </a:lnTo>
                    <a:lnTo>
                      <a:pt x="10571" y="13449"/>
                    </a:lnTo>
                    <a:lnTo>
                      <a:pt x="18143" y="32392"/>
                    </a:lnTo>
                    <a:lnTo>
                      <a:pt x="22358" y="32392"/>
                    </a:lnTo>
                    <a:lnTo>
                      <a:pt x="11713" y="5918"/>
                    </a:ln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696" name="Graphic 9">
              <a:extLst>
                <a:ext uri="{FF2B5EF4-FFF2-40B4-BE49-F238E27FC236}">
                  <a16:creationId xmlns:a16="http://schemas.microsoft.com/office/drawing/2014/main" id="{05D8E921-5141-4630-934A-77AEEB0A59D0}"/>
                </a:ext>
              </a:extLst>
            </p:cNvPr>
            <p:cNvGrpSpPr/>
            <p:nvPr/>
          </p:nvGrpSpPr>
          <p:grpSpPr>
            <a:xfrm>
              <a:off x="3082947" y="1426791"/>
              <a:ext cx="88590" cy="26577"/>
              <a:chOff x="3082947" y="1426791"/>
              <a:chExt cx="88590" cy="26577"/>
            </a:xfrm>
          </p:grpSpPr>
          <p:sp>
            <p:nvSpPr>
              <p:cNvPr id="697" name="Freeform: Shape 696">
                <a:extLst>
                  <a:ext uri="{FF2B5EF4-FFF2-40B4-BE49-F238E27FC236}">
                    <a16:creationId xmlns:a16="http://schemas.microsoft.com/office/drawing/2014/main" id="{D654B726-381B-28EA-F90F-7796C3D14CD5}"/>
                  </a:ext>
                </a:extLst>
              </p:cNvPr>
              <p:cNvSpPr/>
              <p:nvPr/>
            </p:nvSpPr>
            <p:spPr>
              <a:xfrm>
                <a:off x="3082947" y="1440080"/>
                <a:ext cx="88590" cy="4429"/>
              </a:xfrm>
              <a:custGeom>
                <a:avLst/>
                <a:gdLst>
                  <a:gd name="connsiteX0" fmla="*/ 0 w 88590"/>
                  <a:gd name="connsiteY0" fmla="*/ 0 h 4429"/>
                  <a:gd name="connsiteX1" fmla="*/ 44295 w 88590"/>
                  <a:gd name="connsiteY1" fmla="*/ 0 h 4429"/>
                  <a:gd name="connsiteX2" fmla="*/ 88590 w 88590"/>
                  <a:gd name="connsiteY2" fmla="*/ 0 h 4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8590" h="4429">
                    <a:moveTo>
                      <a:pt x="0" y="0"/>
                    </a:moveTo>
                    <a:lnTo>
                      <a:pt x="44295" y="0"/>
                    </a:lnTo>
                    <a:lnTo>
                      <a:pt x="88590" y="0"/>
                    </a:lnTo>
                  </a:path>
                </a:pathLst>
              </a:custGeom>
              <a:noFill/>
              <a:ln w="6633" cap="sq">
                <a:solidFill>
                  <a:srgbClr val="FF7F0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98" name="Freeform: Shape 697">
                <a:extLst>
                  <a:ext uri="{FF2B5EF4-FFF2-40B4-BE49-F238E27FC236}">
                    <a16:creationId xmlns:a16="http://schemas.microsoft.com/office/drawing/2014/main" id="{3906D80C-D003-2905-EACC-1054E57943C6}"/>
                  </a:ext>
                </a:extLst>
              </p:cNvPr>
              <p:cNvSpPr/>
              <p:nvPr/>
            </p:nvSpPr>
            <p:spPr>
              <a:xfrm>
                <a:off x="3113953" y="1426791"/>
                <a:ext cx="26577" cy="26577"/>
              </a:xfrm>
              <a:custGeom>
                <a:avLst/>
                <a:gdLst>
                  <a:gd name="connsiteX0" fmla="*/ 13864 w 26577"/>
                  <a:gd name="connsiteY0" fmla="*/ 26630 h 26577"/>
                  <a:gd name="connsiteX1" fmla="*/ 23260 w 26577"/>
                  <a:gd name="connsiteY1" fmla="*/ 22738 h 26577"/>
                  <a:gd name="connsiteX2" fmla="*/ 27152 w 26577"/>
                  <a:gd name="connsiteY2" fmla="*/ 13342 h 26577"/>
                  <a:gd name="connsiteX3" fmla="*/ 23260 w 26577"/>
                  <a:gd name="connsiteY3" fmla="*/ 3945 h 26577"/>
                  <a:gd name="connsiteX4" fmla="*/ 13864 w 26577"/>
                  <a:gd name="connsiteY4" fmla="*/ 53 h 26577"/>
                  <a:gd name="connsiteX5" fmla="*/ 4467 w 26577"/>
                  <a:gd name="connsiteY5" fmla="*/ 3945 h 26577"/>
                  <a:gd name="connsiteX6" fmla="*/ 575 w 26577"/>
                  <a:gd name="connsiteY6" fmla="*/ 13342 h 26577"/>
                  <a:gd name="connsiteX7" fmla="*/ 4467 w 26577"/>
                  <a:gd name="connsiteY7" fmla="*/ 22738 h 26577"/>
                  <a:gd name="connsiteX8" fmla="*/ 13864 w 26577"/>
                  <a:gd name="connsiteY8" fmla="*/ 26630 h 2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577" h="26577">
                    <a:moveTo>
                      <a:pt x="13864" y="26630"/>
                    </a:moveTo>
                    <a:cubicBezTo>
                      <a:pt x="17388" y="26630"/>
                      <a:pt x="20768" y="25230"/>
                      <a:pt x="23260" y="22738"/>
                    </a:cubicBezTo>
                    <a:cubicBezTo>
                      <a:pt x="25752" y="20246"/>
                      <a:pt x="27152" y="16866"/>
                      <a:pt x="27152" y="13342"/>
                    </a:cubicBezTo>
                    <a:cubicBezTo>
                      <a:pt x="27152" y="9818"/>
                      <a:pt x="25752" y="6437"/>
                      <a:pt x="23260" y="3945"/>
                    </a:cubicBezTo>
                    <a:cubicBezTo>
                      <a:pt x="20768" y="1453"/>
                      <a:pt x="17388" y="53"/>
                      <a:pt x="13864" y="53"/>
                    </a:cubicBezTo>
                    <a:cubicBezTo>
                      <a:pt x="10339" y="53"/>
                      <a:pt x="6959" y="1453"/>
                      <a:pt x="4467" y="3945"/>
                    </a:cubicBezTo>
                    <a:cubicBezTo>
                      <a:pt x="1975" y="6437"/>
                      <a:pt x="575" y="9818"/>
                      <a:pt x="575" y="13342"/>
                    </a:cubicBezTo>
                    <a:cubicBezTo>
                      <a:pt x="575" y="16866"/>
                      <a:pt x="1975" y="20246"/>
                      <a:pt x="4467" y="22738"/>
                    </a:cubicBezTo>
                    <a:cubicBezTo>
                      <a:pt x="6959" y="25230"/>
                      <a:pt x="10339" y="26630"/>
                      <a:pt x="13864" y="26630"/>
                    </a:cubicBezTo>
                    <a:close/>
                  </a:path>
                </a:pathLst>
              </a:custGeom>
              <a:solidFill>
                <a:srgbClr val="FF7F0E"/>
              </a:solidFill>
              <a:ln w="4422" cap="flat">
                <a:solidFill>
                  <a:srgbClr val="FF7F0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699" name="Graphic 9">
              <a:extLst>
                <a:ext uri="{FF2B5EF4-FFF2-40B4-BE49-F238E27FC236}">
                  <a16:creationId xmlns:a16="http://schemas.microsoft.com/office/drawing/2014/main" id="{4DCC859B-91F7-91A9-35A4-21A37232FA8B}"/>
                </a:ext>
              </a:extLst>
            </p:cNvPr>
            <p:cNvGrpSpPr/>
            <p:nvPr/>
          </p:nvGrpSpPr>
          <p:grpSpPr>
            <a:xfrm>
              <a:off x="3207319" y="1421926"/>
              <a:ext cx="433379" cy="42869"/>
              <a:chOff x="3207319" y="1421926"/>
              <a:chExt cx="433379" cy="42869"/>
            </a:xfrm>
            <a:solidFill>
              <a:srgbClr val="000000"/>
            </a:solidFill>
          </p:grpSpPr>
          <p:sp>
            <p:nvSpPr>
              <p:cNvPr id="700" name="Freeform: Shape 699">
                <a:extLst>
                  <a:ext uri="{FF2B5EF4-FFF2-40B4-BE49-F238E27FC236}">
                    <a16:creationId xmlns:a16="http://schemas.microsoft.com/office/drawing/2014/main" id="{29858A9F-22A4-0BCB-D0A5-DC2390A5610F}"/>
                  </a:ext>
                </a:extLst>
              </p:cNvPr>
              <p:cNvSpPr/>
              <p:nvPr/>
            </p:nvSpPr>
            <p:spPr>
              <a:xfrm flipV="1">
                <a:off x="3207319" y="1423289"/>
                <a:ext cx="29587" cy="32293"/>
              </a:xfrm>
              <a:custGeom>
                <a:avLst/>
                <a:gdLst>
                  <a:gd name="connsiteX0" fmla="*/ 10735 w 29587"/>
                  <a:gd name="connsiteY0" fmla="*/ -2280 h 32293"/>
                  <a:gd name="connsiteX1" fmla="*/ -1591 w 29587"/>
                  <a:gd name="connsiteY1" fmla="*/ 30014 h 32293"/>
                  <a:gd name="connsiteX2" fmla="*/ 2970 w 29587"/>
                  <a:gd name="connsiteY2" fmla="*/ 30014 h 32293"/>
                  <a:gd name="connsiteX3" fmla="*/ 13206 w 29587"/>
                  <a:gd name="connsiteY3" fmla="*/ 2828 h 32293"/>
                  <a:gd name="connsiteX4" fmla="*/ 23456 w 29587"/>
                  <a:gd name="connsiteY4" fmla="*/ 30014 h 32293"/>
                  <a:gd name="connsiteX5" fmla="*/ 27997 w 29587"/>
                  <a:gd name="connsiteY5" fmla="*/ 30014 h 32293"/>
                  <a:gd name="connsiteX6" fmla="*/ 15691 w 29587"/>
                  <a:gd name="connsiteY6" fmla="*/ -2280 h 32293"/>
                  <a:gd name="connsiteX7" fmla="*/ 10735 w 29587"/>
                  <a:gd name="connsiteY7" fmla="*/ -2280 h 32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87" h="32293">
                    <a:moveTo>
                      <a:pt x="10735" y="-2280"/>
                    </a:moveTo>
                    <a:lnTo>
                      <a:pt x="-1591" y="30014"/>
                    </a:lnTo>
                    <a:lnTo>
                      <a:pt x="2970" y="30014"/>
                    </a:lnTo>
                    <a:lnTo>
                      <a:pt x="13206" y="2828"/>
                    </a:lnTo>
                    <a:lnTo>
                      <a:pt x="23456" y="30014"/>
                    </a:lnTo>
                    <a:lnTo>
                      <a:pt x="27997" y="30014"/>
                    </a:lnTo>
                    <a:lnTo>
                      <a:pt x="15691" y="-2280"/>
                    </a:lnTo>
                    <a:lnTo>
                      <a:pt x="10735" y="-2280"/>
                    </a:ln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01" name="Freeform: Shape 700">
                <a:extLst>
                  <a:ext uri="{FF2B5EF4-FFF2-40B4-BE49-F238E27FC236}">
                    <a16:creationId xmlns:a16="http://schemas.microsoft.com/office/drawing/2014/main" id="{56D8AE34-03D7-48C6-A8AF-37526C996D6B}"/>
                  </a:ext>
                </a:extLst>
              </p:cNvPr>
              <p:cNvSpPr/>
              <p:nvPr/>
            </p:nvSpPr>
            <p:spPr>
              <a:xfrm flipV="1">
                <a:off x="3236499" y="1430778"/>
                <a:ext cx="20465" cy="25435"/>
              </a:xfrm>
              <a:custGeom>
                <a:avLst/>
                <a:gdLst>
                  <a:gd name="connsiteX0" fmla="*/ 11267 w 20465"/>
                  <a:gd name="connsiteY0" fmla="*/ 11112 h 25435"/>
                  <a:gd name="connsiteX1" fmla="*/ 4581 w 20465"/>
                  <a:gd name="connsiteY1" fmla="*/ 10011 h 25435"/>
                  <a:gd name="connsiteX2" fmla="*/ 2719 w 20465"/>
                  <a:gd name="connsiteY2" fmla="*/ 6246 h 25435"/>
                  <a:gd name="connsiteX3" fmla="*/ 4117 w 20465"/>
                  <a:gd name="connsiteY3" fmla="*/ 2882 h 25435"/>
                  <a:gd name="connsiteX4" fmla="*/ 7910 w 20465"/>
                  <a:gd name="connsiteY4" fmla="*/ 1643 h 25435"/>
                  <a:gd name="connsiteX5" fmla="*/ 13225 w 20465"/>
                  <a:gd name="connsiteY5" fmla="*/ 3990 h 25435"/>
                  <a:gd name="connsiteX6" fmla="*/ 15226 w 20465"/>
                  <a:gd name="connsiteY6" fmla="*/ 10226 h 25435"/>
                  <a:gd name="connsiteX7" fmla="*/ 15226 w 20465"/>
                  <a:gd name="connsiteY7" fmla="*/ 11112 h 25435"/>
                  <a:gd name="connsiteX8" fmla="*/ 11267 w 20465"/>
                  <a:gd name="connsiteY8" fmla="*/ 11112 h 25435"/>
                  <a:gd name="connsiteX9" fmla="*/ 19205 w 20465"/>
                  <a:gd name="connsiteY9" fmla="*/ 12759 h 25435"/>
                  <a:gd name="connsiteX10" fmla="*/ 19205 w 20465"/>
                  <a:gd name="connsiteY10" fmla="*/ -1063 h 25435"/>
                  <a:gd name="connsiteX11" fmla="*/ 15226 w 20465"/>
                  <a:gd name="connsiteY11" fmla="*/ -1063 h 25435"/>
                  <a:gd name="connsiteX12" fmla="*/ 15226 w 20465"/>
                  <a:gd name="connsiteY12" fmla="*/ 2612 h 25435"/>
                  <a:gd name="connsiteX13" fmla="*/ 11827 w 20465"/>
                  <a:gd name="connsiteY13" fmla="*/ -641 h 25435"/>
                  <a:gd name="connsiteX14" fmla="*/ 6851 w 20465"/>
                  <a:gd name="connsiteY14" fmla="*/ -1693 h 25435"/>
                  <a:gd name="connsiteX15" fmla="*/ 933 w 20465"/>
                  <a:gd name="connsiteY15" fmla="*/ 398 h 25435"/>
                  <a:gd name="connsiteX16" fmla="*/ -1261 w 20465"/>
                  <a:gd name="connsiteY16" fmla="*/ 5990 h 25435"/>
                  <a:gd name="connsiteX17" fmla="*/ 1473 w 20465"/>
                  <a:gd name="connsiteY17" fmla="*/ 12150 h 25435"/>
                  <a:gd name="connsiteX18" fmla="*/ 9640 w 20465"/>
                  <a:gd name="connsiteY18" fmla="*/ 14226 h 25435"/>
                  <a:gd name="connsiteX19" fmla="*/ 15226 w 20465"/>
                  <a:gd name="connsiteY19" fmla="*/ 14226 h 25435"/>
                  <a:gd name="connsiteX20" fmla="*/ 15226 w 20465"/>
                  <a:gd name="connsiteY20" fmla="*/ 14621 h 25435"/>
                  <a:gd name="connsiteX21" fmla="*/ 13419 w 20465"/>
                  <a:gd name="connsiteY21" fmla="*/ 18870 h 25435"/>
                  <a:gd name="connsiteX22" fmla="*/ 8346 w 20465"/>
                  <a:gd name="connsiteY22" fmla="*/ 20372 h 25435"/>
                  <a:gd name="connsiteX23" fmla="*/ 4297 w 20465"/>
                  <a:gd name="connsiteY23" fmla="*/ 19874 h 25435"/>
                  <a:gd name="connsiteX24" fmla="*/ 518 w 20465"/>
                  <a:gd name="connsiteY24" fmla="*/ 18379 h 25435"/>
                  <a:gd name="connsiteX25" fmla="*/ 518 w 20465"/>
                  <a:gd name="connsiteY25" fmla="*/ 22061 h 25435"/>
                  <a:gd name="connsiteX26" fmla="*/ 4754 w 20465"/>
                  <a:gd name="connsiteY26" fmla="*/ 23320 h 25435"/>
                  <a:gd name="connsiteX27" fmla="*/ 8754 w 20465"/>
                  <a:gd name="connsiteY27" fmla="*/ 23743 h 25435"/>
                  <a:gd name="connsiteX28" fmla="*/ 16610 w 20465"/>
                  <a:gd name="connsiteY28" fmla="*/ 21016 h 25435"/>
                  <a:gd name="connsiteX29" fmla="*/ 19205 w 20465"/>
                  <a:gd name="connsiteY29" fmla="*/ 12759 h 25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0465" h="25435">
                    <a:moveTo>
                      <a:pt x="11267" y="11112"/>
                    </a:moveTo>
                    <a:cubicBezTo>
                      <a:pt x="8051" y="11112"/>
                      <a:pt x="5822" y="10745"/>
                      <a:pt x="4581" y="10011"/>
                    </a:cubicBezTo>
                    <a:cubicBezTo>
                      <a:pt x="3340" y="9277"/>
                      <a:pt x="2719" y="8022"/>
                      <a:pt x="2719" y="6246"/>
                    </a:cubicBezTo>
                    <a:cubicBezTo>
                      <a:pt x="2719" y="4834"/>
                      <a:pt x="3185" y="3713"/>
                      <a:pt x="4117" y="2882"/>
                    </a:cubicBezTo>
                    <a:cubicBezTo>
                      <a:pt x="5049" y="2056"/>
                      <a:pt x="6313" y="1643"/>
                      <a:pt x="7910" y="1643"/>
                    </a:cubicBezTo>
                    <a:cubicBezTo>
                      <a:pt x="10120" y="1643"/>
                      <a:pt x="11892" y="2426"/>
                      <a:pt x="13225" y="3990"/>
                    </a:cubicBezTo>
                    <a:cubicBezTo>
                      <a:pt x="14559" y="5554"/>
                      <a:pt x="15226" y="7632"/>
                      <a:pt x="15226" y="10226"/>
                    </a:cubicBezTo>
                    <a:lnTo>
                      <a:pt x="15226" y="11112"/>
                    </a:lnTo>
                    <a:lnTo>
                      <a:pt x="11267" y="11112"/>
                    </a:lnTo>
                    <a:close/>
                    <a:moveTo>
                      <a:pt x="19205" y="12759"/>
                    </a:moveTo>
                    <a:lnTo>
                      <a:pt x="19205" y="-1063"/>
                    </a:lnTo>
                    <a:lnTo>
                      <a:pt x="15226" y="-1063"/>
                    </a:lnTo>
                    <a:lnTo>
                      <a:pt x="15226" y="2612"/>
                    </a:lnTo>
                    <a:cubicBezTo>
                      <a:pt x="14317" y="1145"/>
                      <a:pt x="13184" y="61"/>
                      <a:pt x="11827" y="-641"/>
                    </a:cubicBezTo>
                    <a:cubicBezTo>
                      <a:pt x="10471" y="-1342"/>
                      <a:pt x="8812" y="-1693"/>
                      <a:pt x="6851" y="-1693"/>
                    </a:cubicBezTo>
                    <a:cubicBezTo>
                      <a:pt x="4373" y="-1693"/>
                      <a:pt x="2401" y="-996"/>
                      <a:pt x="933" y="398"/>
                    </a:cubicBezTo>
                    <a:cubicBezTo>
                      <a:pt x="-529" y="1791"/>
                      <a:pt x="-1261" y="3655"/>
                      <a:pt x="-1261" y="5990"/>
                    </a:cubicBezTo>
                    <a:cubicBezTo>
                      <a:pt x="-1261" y="8712"/>
                      <a:pt x="-349" y="10765"/>
                      <a:pt x="1473" y="12150"/>
                    </a:cubicBezTo>
                    <a:cubicBezTo>
                      <a:pt x="3300" y="13534"/>
                      <a:pt x="6023" y="14226"/>
                      <a:pt x="9640" y="14226"/>
                    </a:cubicBezTo>
                    <a:lnTo>
                      <a:pt x="15226" y="14226"/>
                    </a:lnTo>
                    <a:lnTo>
                      <a:pt x="15226" y="14621"/>
                    </a:lnTo>
                    <a:cubicBezTo>
                      <a:pt x="15226" y="16452"/>
                      <a:pt x="14623" y="17869"/>
                      <a:pt x="13419" y="18870"/>
                    </a:cubicBezTo>
                    <a:cubicBezTo>
                      <a:pt x="12215" y="19871"/>
                      <a:pt x="10524" y="20372"/>
                      <a:pt x="8346" y="20372"/>
                    </a:cubicBezTo>
                    <a:cubicBezTo>
                      <a:pt x="6962" y="20372"/>
                      <a:pt x="5612" y="20206"/>
                      <a:pt x="4297" y="19874"/>
                    </a:cubicBezTo>
                    <a:cubicBezTo>
                      <a:pt x="2987" y="19541"/>
                      <a:pt x="1727" y="19043"/>
                      <a:pt x="518" y="18379"/>
                    </a:cubicBezTo>
                    <a:lnTo>
                      <a:pt x="518" y="22061"/>
                    </a:lnTo>
                    <a:cubicBezTo>
                      <a:pt x="1972" y="22624"/>
                      <a:pt x="3384" y="23044"/>
                      <a:pt x="4754" y="23320"/>
                    </a:cubicBezTo>
                    <a:cubicBezTo>
                      <a:pt x="6124" y="23602"/>
                      <a:pt x="7458" y="23743"/>
                      <a:pt x="8754" y="23743"/>
                    </a:cubicBezTo>
                    <a:cubicBezTo>
                      <a:pt x="12261" y="23743"/>
                      <a:pt x="14879" y="22834"/>
                      <a:pt x="16610" y="21016"/>
                    </a:cubicBezTo>
                    <a:cubicBezTo>
                      <a:pt x="18340" y="19202"/>
                      <a:pt x="19205" y="16450"/>
                      <a:pt x="19205" y="127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02" name="Freeform: Shape 701">
                <a:extLst>
                  <a:ext uri="{FF2B5EF4-FFF2-40B4-BE49-F238E27FC236}">
                    <a16:creationId xmlns:a16="http://schemas.microsoft.com/office/drawing/2014/main" id="{090DCAD0-85EE-858A-1C4D-15D751C47C6E}"/>
                  </a:ext>
                </a:extLst>
              </p:cNvPr>
              <p:cNvSpPr/>
              <p:nvPr/>
            </p:nvSpPr>
            <p:spPr>
              <a:xfrm flipV="1">
                <a:off x="3265159" y="1421926"/>
                <a:ext cx="3979" cy="33657"/>
              </a:xfrm>
              <a:custGeom>
                <a:avLst/>
                <a:gdLst>
                  <a:gd name="connsiteX0" fmla="*/ -284 w 3979"/>
                  <a:gd name="connsiteY0" fmla="*/ 31279 h 33657"/>
                  <a:gd name="connsiteX1" fmla="*/ 3696 w 3979"/>
                  <a:gd name="connsiteY1" fmla="*/ 31279 h 33657"/>
                  <a:gd name="connsiteX2" fmla="*/ 3696 w 3979"/>
                  <a:gd name="connsiteY2" fmla="*/ -2379 h 33657"/>
                  <a:gd name="connsiteX3" fmla="*/ -284 w 3979"/>
                  <a:gd name="connsiteY3" fmla="*/ -2379 h 33657"/>
                  <a:gd name="connsiteX4" fmla="*/ -284 w 3979"/>
                  <a:gd name="connsiteY4" fmla="*/ 31279 h 3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9" h="33657">
                    <a:moveTo>
                      <a:pt x="-284" y="31279"/>
                    </a:moveTo>
                    <a:lnTo>
                      <a:pt x="3696" y="31279"/>
                    </a:lnTo>
                    <a:lnTo>
                      <a:pt x="3696" y="-2379"/>
                    </a:lnTo>
                    <a:lnTo>
                      <a:pt x="-284" y="-2379"/>
                    </a:lnTo>
                    <a:lnTo>
                      <a:pt x="-284" y="31279"/>
                    </a:ln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03" name="Freeform: Shape 702">
                <a:extLst>
                  <a:ext uri="{FF2B5EF4-FFF2-40B4-BE49-F238E27FC236}">
                    <a16:creationId xmlns:a16="http://schemas.microsoft.com/office/drawing/2014/main" id="{601EE4E2-8FE8-8947-A9A4-6E87AD49F5FE}"/>
                  </a:ext>
                </a:extLst>
              </p:cNvPr>
              <p:cNvSpPr/>
              <p:nvPr/>
            </p:nvSpPr>
            <p:spPr>
              <a:xfrm flipV="1">
                <a:off x="3277465" y="1421926"/>
                <a:ext cx="3979" cy="33657"/>
              </a:xfrm>
              <a:custGeom>
                <a:avLst/>
                <a:gdLst>
                  <a:gd name="connsiteX0" fmla="*/ -281 w 3979"/>
                  <a:gd name="connsiteY0" fmla="*/ 21845 h 33657"/>
                  <a:gd name="connsiteX1" fmla="*/ 3698 w 3979"/>
                  <a:gd name="connsiteY1" fmla="*/ 21845 h 33657"/>
                  <a:gd name="connsiteX2" fmla="*/ 3698 w 3979"/>
                  <a:gd name="connsiteY2" fmla="*/ -2379 h 33657"/>
                  <a:gd name="connsiteX3" fmla="*/ -281 w 3979"/>
                  <a:gd name="connsiteY3" fmla="*/ -2379 h 33657"/>
                  <a:gd name="connsiteX4" fmla="*/ -281 w 3979"/>
                  <a:gd name="connsiteY4" fmla="*/ 21845 h 33657"/>
                  <a:gd name="connsiteX5" fmla="*/ -281 w 3979"/>
                  <a:gd name="connsiteY5" fmla="*/ 31279 h 33657"/>
                  <a:gd name="connsiteX6" fmla="*/ 3698 w 3979"/>
                  <a:gd name="connsiteY6" fmla="*/ 31279 h 33657"/>
                  <a:gd name="connsiteX7" fmla="*/ 3698 w 3979"/>
                  <a:gd name="connsiteY7" fmla="*/ 26233 h 33657"/>
                  <a:gd name="connsiteX8" fmla="*/ -281 w 3979"/>
                  <a:gd name="connsiteY8" fmla="*/ 26233 h 33657"/>
                  <a:gd name="connsiteX9" fmla="*/ -281 w 3979"/>
                  <a:gd name="connsiteY9" fmla="*/ 31279 h 3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79" h="33657">
                    <a:moveTo>
                      <a:pt x="-281" y="21845"/>
                    </a:moveTo>
                    <a:lnTo>
                      <a:pt x="3698" y="21845"/>
                    </a:lnTo>
                    <a:lnTo>
                      <a:pt x="3698" y="-2379"/>
                    </a:lnTo>
                    <a:lnTo>
                      <a:pt x="-281" y="-2379"/>
                    </a:lnTo>
                    <a:lnTo>
                      <a:pt x="-281" y="21845"/>
                    </a:lnTo>
                    <a:close/>
                    <a:moveTo>
                      <a:pt x="-281" y="31279"/>
                    </a:moveTo>
                    <a:lnTo>
                      <a:pt x="3698" y="31279"/>
                    </a:lnTo>
                    <a:lnTo>
                      <a:pt x="3698" y="26233"/>
                    </a:lnTo>
                    <a:lnTo>
                      <a:pt x="-281" y="26233"/>
                    </a:lnTo>
                    <a:lnTo>
                      <a:pt x="-281" y="31279"/>
                    </a:ln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04" name="Freeform: Shape 703">
                <a:extLst>
                  <a:ext uri="{FF2B5EF4-FFF2-40B4-BE49-F238E27FC236}">
                    <a16:creationId xmlns:a16="http://schemas.microsoft.com/office/drawing/2014/main" id="{13CF165F-6D24-3113-3037-E99260187FB4}"/>
                  </a:ext>
                </a:extLst>
              </p:cNvPr>
              <p:cNvSpPr/>
              <p:nvPr/>
            </p:nvSpPr>
            <p:spPr>
              <a:xfrm flipV="1">
                <a:off x="3288042" y="1421926"/>
                <a:ext cx="21649" cy="34287"/>
              </a:xfrm>
              <a:custGeom>
                <a:avLst/>
                <a:gdLst>
                  <a:gd name="connsiteX0" fmla="*/ 16366 w 21649"/>
                  <a:gd name="connsiteY0" fmla="*/ 18846 h 34287"/>
                  <a:gd name="connsiteX1" fmla="*/ 16366 w 21649"/>
                  <a:gd name="connsiteY1" fmla="*/ 31954 h 34287"/>
                  <a:gd name="connsiteX2" fmla="*/ 20346 w 21649"/>
                  <a:gd name="connsiteY2" fmla="*/ 31954 h 34287"/>
                  <a:gd name="connsiteX3" fmla="*/ 20346 w 21649"/>
                  <a:gd name="connsiteY3" fmla="*/ -1703 h 34287"/>
                  <a:gd name="connsiteX4" fmla="*/ 16366 w 21649"/>
                  <a:gd name="connsiteY4" fmla="*/ -1703 h 34287"/>
                  <a:gd name="connsiteX5" fmla="*/ 16366 w 21649"/>
                  <a:gd name="connsiteY5" fmla="*/ 1930 h 34287"/>
                  <a:gd name="connsiteX6" fmla="*/ 13196 w 21649"/>
                  <a:gd name="connsiteY6" fmla="*/ -1281 h 34287"/>
                  <a:gd name="connsiteX7" fmla="*/ 8601 w 21649"/>
                  <a:gd name="connsiteY7" fmla="*/ -2333 h 34287"/>
                  <a:gd name="connsiteX8" fmla="*/ 1451 w 21649"/>
                  <a:gd name="connsiteY8" fmla="*/ 1169 h 34287"/>
                  <a:gd name="connsiteX9" fmla="*/ -1303 w 21649"/>
                  <a:gd name="connsiteY9" fmla="*/ 10388 h 34287"/>
                  <a:gd name="connsiteX10" fmla="*/ 1451 w 21649"/>
                  <a:gd name="connsiteY10" fmla="*/ 19600 h 34287"/>
                  <a:gd name="connsiteX11" fmla="*/ 8601 w 21649"/>
                  <a:gd name="connsiteY11" fmla="*/ 23102 h 34287"/>
                  <a:gd name="connsiteX12" fmla="*/ 13196 w 21649"/>
                  <a:gd name="connsiteY12" fmla="*/ 22050 h 34287"/>
                  <a:gd name="connsiteX13" fmla="*/ 16366 w 21649"/>
                  <a:gd name="connsiteY13" fmla="*/ 18846 h 34287"/>
                  <a:gd name="connsiteX14" fmla="*/ 2808 w 21649"/>
                  <a:gd name="connsiteY14" fmla="*/ 10388 h 34287"/>
                  <a:gd name="connsiteX15" fmla="*/ 4614 w 21649"/>
                  <a:gd name="connsiteY15" fmla="*/ 3501 h 34287"/>
                  <a:gd name="connsiteX16" fmla="*/ 9577 w 21649"/>
                  <a:gd name="connsiteY16" fmla="*/ 1003 h 34287"/>
                  <a:gd name="connsiteX17" fmla="*/ 14546 w 21649"/>
                  <a:gd name="connsiteY17" fmla="*/ 3501 h 34287"/>
                  <a:gd name="connsiteX18" fmla="*/ 16366 w 21649"/>
                  <a:gd name="connsiteY18" fmla="*/ 10388 h 34287"/>
                  <a:gd name="connsiteX19" fmla="*/ 14546 w 21649"/>
                  <a:gd name="connsiteY19" fmla="*/ 17274 h 34287"/>
                  <a:gd name="connsiteX20" fmla="*/ 9577 w 21649"/>
                  <a:gd name="connsiteY20" fmla="*/ 19773 h 34287"/>
                  <a:gd name="connsiteX21" fmla="*/ 4614 w 21649"/>
                  <a:gd name="connsiteY21" fmla="*/ 17274 h 34287"/>
                  <a:gd name="connsiteX22" fmla="*/ 2808 w 21649"/>
                  <a:gd name="connsiteY22" fmla="*/ 10388 h 3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649" h="34287">
                    <a:moveTo>
                      <a:pt x="16366" y="18846"/>
                    </a:moveTo>
                    <a:lnTo>
                      <a:pt x="16366" y="31954"/>
                    </a:lnTo>
                    <a:lnTo>
                      <a:pt x="20346" y="31954"/>
                    </a:lnTo>
                    <a:lnTo>
                      <a:pt x="20346" y="-1703"/>
                    </a:lnTo>
                    <a:lnTo>
                      <a:pt x="16366" y="-1703"/>
                    </a:lnTo>
                    <a:lnTo>
                      <a:pt x="16366" y="1930"/>
                    </a:lnTo>
                    <a:cubicBezTo>
                      <a:pt x="15531" y="491"/>
                      <a:pt x="14475" y="-580"/>
                      <a:pt x="13196" y="-1281"/>
                    </a:cubicBezTo>
                    <a:cubicBezTo>
                      <a:pt x="11923" y="-1982"/>
                      <a:pt x="10391" y="-2333"/>
                      <a:pt x="8601" y="-2333"/>
                    </a:cubicBezTo>
                    <a:cubicBezTo>
                      <a:pt x="5675" y="-2333"/>
                      <a:pt x="3292" y="-1166"/>
                      <a:pt x="1451" y="1169"/>
                    </a:cubicBezTo>
                    <a:cubicBezTo>
                      <a:pt x="-385" y="3508"/>
                      <a:pt x="-1303" y="6581"/>
                      <a:pt x="-1303" y="10388"/>
                    </a:cubicBezTo>
                    <a:cubicBezTo>
                      <a:pt x="-1303" y="14195"/>
                      <a:pt x="-385" y="17265"/>
                      <a:pt x="1451" y="19600"/>
                    </a:cubicBezTo>
                    <a:cubicBezTo>
                      <a:pt x="3292" y="21935"/>
                      <a:pt x="5675" y="23102"/>
                      <a:pt x="8601" y="23102"/>
                    </a:cubicBezTo>
                    <a:cubicBezTo>
                      <a:pt x="10391" y="23102"/>
                      <a:pt x="11923" y="22751"/>
                      <a:pt x="13196" y="22050"/>
                    </a:cubicBezTo>
                    <a:cubicBezTo>
                      <a:pt x="14475" y="21353"/>
                      <a:pt x="15531" y="20285"/>
                      <a:pt x="16366" y="18846"/>
                    </a:cubicBezTo>
                    <a:close/>
                    <a:moveTo>
                      <a:pt x="2808" y="10388"/>
                    </a:moveTo>
                    <a:cubicBezTo>
                      <a:pt x="2808" y="7463"/>
                      <a:pt x="3410" y="5167"/>
                      <a:pt x="4614" y="3501"/>
                    </a:cubicBezTo>
                    <a:cubicBezTo>
                      <a:pt x="5819" y="1836"/>
                      <a:pt x="7473" y="1003"/>
                      <a:pt x="9577" y="1003"/>
                    </a:cubicBezTo>
                    <a:cubicBezTo>
                      <a:pt x="11681" y="1003"/>
                      <a:pt x="13337" y="1836"/>
                      <a:pt x="14546" y="3501"/>
                    </a:cubicBezTo>
                    <a:cubicBezTo>
                      <a:pt x="15760" y="5167"/>
                      <a:pt x="16366" y="7463"/>
                      <a:pt x="16366" y="10388"/>
                    </a:cubicBezTo>
                    <a:cubicBezTo>
                      <a:pt x="16366" y="13313"/>
                      <a:pt x="15760" y="15609"/>
                      <a:pt x="14546" y="17274"/>
                    </a:cubicBezTo>
                    <a:cubicBezTo>
                      <a:pt x="13337" y="18940"/>
                      <a:pt x="11681" y="19773"/>
                      <a:pt x="9577" y="19773"/>
                    </a:cubicBezTo>
                    <a:cubicBezTo>
                      <a:pt x="7473" y="19773"/>
                      <a:pt x="5819" y="18940"/>
                      <a:pt x="4614" y="17274"/>
                    </a:cubicBezTo>
                    <a:cubicBezTo>
                      <a:pt x="3410" y="15609"/>
                      <a:pt x="2808" y="13313"/>
                      <a:pt x="2808" y="103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05" name="Freeform: Shape 704">
                <a:extLst>
                  <a:ext uri="{FF2B5EF4-FFF2-40B4-BE49-F238E27FC236}">
                    <a16:creationId xmlns:a16="http://schemas.microsoft.com/office/drawing/2014/main" id="{DDC6F2F4-51FC-390C-93AC-BA74D3F3C525}"/>
                  </a:ext>
                </a:extLst>
              </p:cNvPr>
              <p:cNvSpPr/>
              <p:nvPr/>
            </p:nvSpPr>
            <p:spPr>
              <a:xfrm flipV="1">
                <a:off x="3316373" y="1430778"/>
                <a:ext cx="20465" cy="25435"/>
              </a:xfrm>
              <a:custGeom>
                <a:avLst/>
                <a:gdLst>
                  <a:gd name="connsiteX0" fmla="*/ 11285 w 20465"/>
                  <a:gd name="connsiteY0" fmla="*/ 11112 h 25435"/>
                  <a:gd name="connsiteX1" fmla="*/ 4599 w 20465"/>
                  <a:gd name="connsiteY1" fmla="*/ 10011 h 25435"/>
                  <a:gd name="connsiteX2" fmla="*/ 2737 w 20465"/>
                  <a:gd name="connsiteY2" fmla="*/ 6246 h 25435"/>
                  <a:gd name="connsiteX3" fmla="*/ 4135 w 20465"/>
                  <a:gd name="connsiteY3" fmla="*/ 2882 h 25435"/>
                  <a:gd name="connsiteX4" fmla="*/ 7928 w 20465"/>
                  <a:gd name="connsiteY4" fmla="*/ 1643 h 25435"/>
                  <a:gd name="connsiteX5" fmla="*/ 13243 w 20465"/>
                  <a:gd name="connsiteY5" fmla="*/ 3990 h 25435"/>
                  <a:gd name="connsiteX6" fmla="*/ 15244 w 20465"/>
                  <a:gd name="connsiteY6" fmla="*/ 10226 h 25435"/>
                  <a:gd name="connsiteX7" fmla="*/ 15244 w 20465"/>
                  <a:gd name="connsiteY7" fmla="*/ 11112 h 25435"/>
                  <a:gd name="connsiteX8" fmla="*/ 11285 w 20465"/>
                  <a:gd name="connsiteY8" fmla="*/ 11112 h 25435"/>
                  <a:gd name="connsiteX9" fmla="*/ 19223 w 20465"/>
                  <a:gd name="connsiteY9" fmla="*/ 12759 h 25435"/>
                  <a:gd name="connsiteX10" fmla="*/ 19223 w 20465"/>
                  <a:gd name="connsiteY10" fmla="*/ -1063 h 25435"/>
                  <a:gd name="connsiteX11" fmla="*/ 15244 w 20465"/>
                  <a:gd name="connsiteY11" fmla="*/ -1063 h 25435"/>
                  <a:gd name="connsiteX12" fmla="*/ 15244 w 20465"/>
                  <a:gd name="connsiteY12" fmla="*/ 2612 h 25435"/>
                  <a:gd name="connsiteX13" fmla="*/ 11845 w 20465"/>
                  <a:gd name="connsiteY13" fmla="*/ -641 h 25435"/>
                  <a:gd name="connsiteX14" fmla="*/ 6869 w 20465"/>
                  <a:gd name="connsiteY14" fmla="*/ -1693 h 25435"/>
                  <a:gd name="connsiteX15" fmla="*/ 951 w 20465"/>
                  <a:gd name="connsiteY15" fmla="*/ 398 h 25435"/>
                  <a:gd name="connsiteX16" fmla="*/ -1242 w 20465"/>
                  <a:gd name="connsiteY16" fmla="*/ 5990 h 25435"/>
                  <a:gd name="connsiteX17" fmla="*/ 1491 w 20465"/>
                  <a:gd name="connsiteY17" fmla="*/ 12150 h 25435"/>
                  <a:gd name="connsiteX18" fmla="*/ 9658 w 20465"/>
                  <a:gd name="connsiteY18" fmla="*/ 14226 h 25435"/>
                  <a:gd name="connsiteX19" fmla="*/ 15244 w 20465"/>
                  <a:gd name="connsiteY19" fmla="*/ 14226 h 25435"/>
                  <a:gd name="connsiteX20" fmla="*/ 15244 w 20465"/>
                  <a:gd name="connsiteY20" fmla="*/ 14621 h 25435"/>
                  <a:gd name="connsiteX21" fmla="*/ 13437 w 20465"/>
                  <a:gd name="connsiteY21" fmla="*/ 18870 h 25435"/>
                  <a:gd name="connsiteX22" fmla="*/ 8364 w 20465"/>
                  <a:gd name="connsiteY22" fmla="*/ 20372 h 25435"/>
                  <a:gd name="connsiteX23" fmla="*/ 4315 w 20465"/>
                  <a:gd name="connsiteY23" fmla="*/ 19874 h 25435"/>
                  <a:gd name="connsiteX24" fmla="*/ 536 w 20465"/>
                  <a:gd name="connsiteY24" fmla="*/ 18379 h 25435"/>
                  <a:gd name="connsiteX25" fmla="*/ 536 w 20465"/>
                  <a:gd name="connsiteY25" fmla="*/ 22061 h 25435"/>
                  <a:gd name="connsiteX26" fmla="*/ 4772 w 20465"/>
                  <a:gd name="connsiteY26" fmla="*/ 23320 h 25435"/>
                  <a:gd name="connsiteX27" fmla="*/ 8772 w 20465"/>
                  <a:gd name="connsiteY27" fmla="*/ 23743 h 25435"/>
                  <a:gd name="connsiteX28" fmla="*/ 16628 w 20465"/>
                  <a:gd name="connsiteY28" fmla="*/ 21016 h 25435"/>
                  <a:gd name="connsiteX29" fmla="*/ 19223 w 20465"/>
                  <a:gd name="connsiteY29" fmla="*/ 12759 h 25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0465" h="25435">
                    <a:moveTo>
                      <a:pt x="11285" y="11112"/>
                    </a:moveTo>
                    <a:cubicBezTo>
                      <a:pt x="8069" y="11112"/>
                      <a:pt x="5840" y="10745"/>
                      <a:pt x="4599" y="10011"/>
                    </a:cubicBezTo>
                    <a:cubicBezTo>
                      <a:pt x="3358" y="9277"/>
                      <a:pt x="2737" y="8022"/>
                      <a:pt x="2737" y="6246"/>
                    </a:cubicBezTo>
                    <a:cubicBezTo>
                      <a:pt x="2737" y="4834"/>
                      <a:pt x="3203" y="3713"/>
                      <a:pt x="4135" y="2882"/>
                    </a:cubicBezTo>
                    <a:cubicBezTo>
                      <a:pt x="5067" y="2056"/>
                      <a:pt x="6331" y="1643"/>
                      <a:pt x="7928" y="1643"/>
                    </a:cubicBezTo>
                    <a:cubicBezTo>
                      <a:pt x="10138" y="1643"/>
                      <a:pt x="11910" y="2426"/>
                      <a:pt x="13243" y="3990"/>
                    </a:cubicBezTo>
                    <a:cubicBezTo>
                      <a:pt x="14577" y="5554"/>
                      <a:pt x="15244" y="7632"/>
                      <a:pt x="15244" y="10226"/>
                    </a:cubicBezTo>
                    <a:lnTo>
                      <a:pt x="15244" y="11112"/>
                    </a:lnTo>
                    <a:lnTo>
                      <a:pt x="11285" y="11112"/>
                    </a:lnTo>
                    <a:close/>
                    <a:moveTo>
                      <a:pt x="19223" y="12759"/>
                    </a:moveTo>
                    <a:lnTo>
                      <a:pt x="19223" y="-1063"/>
                    </a:lnTo>
                    <a:lnTo>
                      <a:pt x="15244" y="-1063"/>
                    </a:lnTo>
                    <a:lnTo>
                      <a:pt x="15244" y="2612"/>
                    </a:lnTo>
                    <a:cubicBezTo>
                      <a:pt x="14335" y="1145"/>
                      <a:pt x="13202" y="61"/>
                      <a:pt x="11845" y="-641"/>
                    </a:cubicBezTo>
                    <a:cubicBezTo>
                      <a:pt x="10489" y="-1342"/>
                      <a:pt x="8830" y="-1693"/>
                      <a:pt x="6869" y="-1693"/>
                    </a:cubicBezTo>
                    <a:cubicBezTo>
                      <a:pt x="4391" y="-1693"/>
                      <a:pt x="2419" y="-996"/>
                      <a:pt x="951" y="398"/>
                    </a:cubicBezTo>
                    <a:cubicBezTo>
                      <a:pt x="-511" y="1791"/>
                      <a:pt x="-1242" y="3655"/>
                      <a:pt x="-1242" y="5990"/>
                    </a:cubicBezTo>
                    <a:cubicBezTo>
                      <a:pt x="-1242" y="8712"/>
                      <a:pt x="-331" y="10765"/>
                      <a:pt x="1491" y="12150"/>
                    </a:cubicBezTo>
                    <a:cubicBezTo>
                      <a:pt x="3319" y="13534"/>
                      <a:pt x="6041" y="14226"/>
                      <a:pt x="9658" y="14226"/>
                    </a:cubicBezTo>
                    <a:lnTo>
                      <a:pt x="15244" y="14226"/>
                    </a:lnTo>
                    <a:lnTo>
                      <a:pt x="15244" y="14621"/>
                    </a:lnTo>
                    <a:cubicBezTo>
                      <a:pt x="15244" y="16452"/>
                      <a:pt x="14641" y="17869"/>
                      <a:pt x="13437" y="18870"/>
                    </a:cubicBezTo>
                    <a:cubicBezTo>
                      <a:pt x="12233" y="19871"/>
                      <a:pt x="10542" y="20372"/>
                      <a:pt x="8364" y="20372"/>
                    </a:cubicBezTo>
                    <a:cubicBezTo>
                      <a:pt x="6980" y="20372"/>
                      <a:pt x="5630" y="20206"/>
                      <a:pt x="4315" y="19874"/>
                    </a:cubicBezTo>
                    <a:cubicBezTo>
                      <a:pt x="3005" y="19541"/>
                      <a:pt x="1745" y="19043"/>
                      <a:pt x="536" y="18379"/>
                    </a:cubicBezTo>
                    <a:lnTo>
                      <a:pt x="536" y="22061"/>
                    </a:lnTo>
                    <a:cubicBezTo>
                      <a:pt x="1990" y="22624"/>
                      <a:pt x="3402" y="23044"/>
                      <a:pt x="4772" y="23320"/>
                    </a:cubicBezTo>
                    <a:cubicBezTo>
                      <a:pt x="6142" y="23602"/>
                      <a:pt x="7476" y="23743"/>
                      <a:pt x="8772" y="23743"/>
                    </a:cubicBezTo>
                    <a:cubicBezTo>
                      <a:pt x="12279" y="23743"/>
                      <a:pt x="14898" y="22834"/>
                      <a:pt x="16628" y="21016"/>
                    </a:cubicBezTo>
                    <a:cubicBezTo>
                      <a:pt x="18358" y="19202"/>
                      <a:pt x="19223" y="16450"/>
                      <a:pt x="19223" y="127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06" name="Freeform: Shape 705">
                <a:extLst>
                  <a:ext uri="{FF2B5EF4-FFF2-40B4-BE49-F238E27FC236}">
                    <a16:creationId xmlns:a16="http://schemas.microsoft.com/office/drawing/2014/main" id="{3FFCE93B-D6F1-2F24-66EB-F3829A8120C6}"/>
                  </a:ext>
                </a:extLst>
              </p:cNvPr>
              <p:cNvSpPr/>
              <p:nvPr/>
            </p:nvSpPr>
            <p:spPr>
              <a:xfrm flipV="1">
                <a:off x="3342050" y="1424480"/>
                <a:ext cx="15115" cy="31103"/>
              </a:xfrm>
              <a:custGeom>
                <a:avLst/>
                <a:gdLst>
                  <a:gd name="connsiteX0" fmla="*/ 6282 w 15115"/>
                  <a:gd name="connsiteY0" fmla="*/ 28910 h 31103"/>
                  <a:gd name="connsiteX1" fmla="*/ 6282 w 15115"/>
                  <a:gd name="connsiteY1" fmla="*/ 22030 h 31103"/>
                  <a:gd name="connsiteX2" fmla="*/ 14477 w 15115"/>
                  <a:gd name="connsiteY2" fmla="*/ 22030 h 31103"/>
                  <a:gd name="connsiteX3" fmla="*/ 14477 w 15115"/>
                  <a:gd name="connsiteY3" fmla="*/ 18936 h 31103"/>
                  <a:gd name="connsiteX4" fmla="*/ 6282 w 15115"/>
                  <a:gd name="connsiteY4" fmla="*/ 18936 h 31103"/>
                  <a:gd name="connsiteX5" fmla="*/ 6282 w 15115"/>
                  <a:gd name="connsiteY5" fmla="*/ 5786 h 31103"/>
                  <a:gd name="connsiteX6" fmla="*/ 7092 w 15115"/>
                  <a:gd name="connsiteY6" fmla="*/ 1980 h 31103"/>
                  <a:gd name="connsiteX7" fmla="*/ 10393 w 15115"/>
                  <a:gd name="connsiteY7" fmla="*/ 1135 h 31103"/>
                  <a:gd name="connsiteX8" fmla="*/ 14477 w 15115"/>
                  <a:gd name="connsiteY8" fmla="*/ 1135 h 31103"/>
                  <a:gd name="connsiteX9" fmla="*/ 14477 w 15115"/>
                  <a:gd name="connsiteY9" fmla="*/ -2194 h 31103"/>
                  <a:gd name="connsiteX10" fmla="*/ 10393 w 15115"/>
                  <a:gd name="connsiteY10" fmla="*/ -2194 h 31103"/>
                  <a:gd name="connsiteX11" fmla="*/ 4033 w 15115"/>
                  <a:gd name="connsiteY11" fmla="*/ -477 h 31103"/>
                  <a:gd name="connsiteX12" fmla="*/ 2282 w 15115"/>
                  <a:gd name="connsiteY12" fmla="*/ 5786 h 31103"/>
                  <a:gd name="connsiteX13" fmla="*/ 2282 w 15115"/>
                  <a:gd name="connsiteY13" fmla="*/ 18936 h 31103"/>
                  <a:gd name="connsiteX14" fmla="*/ -639 w 15115"/>
                  <a:gd name="connsiteY14" fmla="*/ 18936 h 31103"/>
                  <a:gd name="connsiteX15" fmla="*/ -639 w 15115"/>
                  <a:gd name="connsiteY15" fmla="*/ 22030 h 31103"/>
                  <a:gd name="connsiteX16" fmla="*/ 2282 w 15115"/>
                  <a:gd name="connsiteY16" fmla="*/ 22030 h 31103"/>
                  <a:gd name="connsiteX17" fmla="*/ 2282 w 15115"/>
                  <a:gd name="connsiteY17" fmla="*/ 28910 h 31103"/>
                  <a:gd name="connsiteX18" fmla="*/ 6282 w 15115"/>
                  <a:gd name="connsiteY18" fmla="*/ 28910 h 31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5115" h="31103">
                    <a:moveTo>
                      <a:pt x="6282" y="28910"/>
                    </a:moveTo>
                    <a:lnTo>
                      <a:pt x="6282" y="22030"/>
                    </a:lnTo>
                    <a:lnTo>
                      <a:pt x="14477" y="22030"/>
                    </a:lnTo>
                    <a:lnTo>
                      <a:pt x="14477" y="18936"/>
                    </a:lnTo>
                    <a:lnTo>
                      <a:pt x="6282" y="18936"/>
                    </a:lnTo>
                    <a:lnTo>
                      <a:pt x="6282" y="5786"/>
                    </a:lnTo>
                    <a:cubicBezTo>
                      <a:pt x="6282" y="3811"/>
                      <a:pt x="6552" y="2543"/>
                      <a:pt x="7092" y="1980"/>
                    </a:cubicBezTo>
                    <a:cubicBezTo>
                      <a:pt x="7632" y="1417"/>
                      <a:pt x="8732" y="1135"/>
                      <a:pt x="10393" y="1135"/>
                    </a:cubicBezTo>
                    <a:lnTo>
                      <a:pt x="14477" y="1135"/>
                    </a:lnTo>
                    <a:lnTo>
                      <a:pt x="14477" y="-2194"/>
                    </a:lnTo>
                    <a:lnTo>
                      <a:pt x="10393" y="-2194"/>
                    </a:lnTo>
                    <a:cubicBezTo>
                      <a:pt x="7320" y="-2194"/>
                      <a:pt x="5200" y="-1622"/>
                      <a:pt x="4033" y="-477"/>
                    </a:cubicBezTo>
                    <a:cubicBezTo>
                      <a:pt x="2866" y="672"/>
                      <a:pt x="2282" y="2759"/>
                      <a:pt x="2282" y="5786"/>
                    </a:cubicBezTo>
                    <a:lnTo>
                      <a:pt x="2282" y="18936"/>
                    </a:lnTo>
                    <a:lnTo>
                      <a:pt x="-639" y="18936"/>
                    </a:lnTo>
                    <a:lnTo>
                      <a:pt x="-639" y="22030"/>
                    </a:lnTo>
                    <a:lnTo>
                      <a:pt x="2282" y="22030"/>
                    </a:lnTo>
                    <a:lnTo>
                      <a:pt x="2282" y="28910"/>
                    </a:lnTo>
                    <a:lnTo>
                      <a:pt x="6282" y="28910"/>
                    </a:ln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07" name="Freeform: Shape 706">
                <a:extLst>
                  <a:ext uri="{FF2B5EF4-FFF2-40B4-BE49-F238E27FC236}">
                    <a16:creationId xmlns:a16="http://schemas.microsoft.com/office/drawing/2014/main" id="{8B80936C-8CA0-2534-F1F0-F469EB4DFE70}"/>
                  </a:ext>
                </a:extLst>
              </p:cNvPr>
              <p:cNvSpPr/>
              <p:nvPr/>
            </p:nvSpPr>
            <p:spPr>
              <a:xfrm flipV="1">
                <a:off x="3362400" y="1421926"/>
                <a:ext cx="3979" cy="33657"/>
              </a:xfrm>
              <a:custGeom>
                <a:avLst/>
                <a:gdLst>
                  <a:gd name="connsiteX0" fmla="*/ -262 w 3979"/>
                  <a:gd name="connsiteY0" fmla="*/ 21845 h 33657"/>
                  <a:gd name="connsiteX1" fmla="*/ 3718 w 3979"/>
                  <a:gd name="connsiteY1" fmla="*/ 21845 h 33657"/>
                  <a:gd name="connsiteX2" fmla="*/ 3718 w 3979"/>
                  <a:gd name="connsiteY2" fmla="*/ -2379 h 33657"/>
                  <a:gd name="connsiteX3" fmla="*/ -262 w 3979"/>
                  <a:gd name="connsiteY3" fmla="*/ -2379 h 33657"/>
                  <a:gd name="connsiteX4" fmla="*/ -262 w 3979"/>
                  <a:gd name="connsiteY4" fmla="*/ 21845 h 33657"/>
                  <a:gd name="connsiteX5" fmla="*/ -262 w 3979"/>
                  <a:gd name="connsiteY5" fmla="*/ 31279 h 33657"/>
                  <a:gd name="connsiteX6" fmla="*/ 3718 w 3979"/>
                  <a:gd name="connsiteY6" fmla="*/ 31279 h 33657"/>
                  <a:gd name="connsiteX7" fmla="*/ 3718 w 3979"/>
                  <a:gd name="connsiteY7" fmla="*/ 26233 h 33657"/>
                  <a:gd name="connsiteX8" fmla="*/ -262 w 3979"/>
                  <a:gd name="connsiteY8" fmla="*/ 26233 h 33657"/>
                  <a:gd name="connsiteX9" fmla="*/ -262 w 3979"/>
                  <a:gd name="connsiteY9" fmla="*/ 31279 h 3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79" h="33657">
                    <a:moveTo>
                      <a:pt x="-262" y="21845"/>
                    </a:moveTo>
                    <a:lnTo>
                      <a:pt x="3718" y="21845"/>
                    </a:lnTo>
                    <a:lnTo>
                      <a:pt x="3718" y="-2379"/>
                    </a:lnTo>
                    <a:lnTo>
                      <a:pt x="-262" y="-2379"/>
                    </a:lnTo>
                    <a:lnTo>
                      <a:pt x="-262" y="21845"/>
                    </a:lnTo>
                    <a:close/>
                    <a:moveTo>
                      <a:pt x="-262" y="31279"/>
                    </a:moveTo>
                    <a:lnTo>
                      <a:pt x="3718" y="31279"/>
                    </a:lnTo>
                    <a:lnTo>
                      <a:pt x="3718" y="26233"/>
                    </a:lnTo>
                    <a:lnTo>
                      <a:pt x="-262" y="26233"/>
                    </a:lnTo>
                    <a:lnTo>
                      <a:pt x="-262" y="31279"/>
                    </a:ln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08" name="Freeform: Shape 707">
                <a:extLst>
                  <a:ext uri="{FF2B5EF4-FFF2-40B4-BE49-F238E27FC236}">
                    <a16:creationId xmlns:a16="http://schemas.microsoft.com/office/drawing/2014/main" id="{D5B3A5BD-9B57-EE0D-864F-ECD398AB1FDA}"/>
                  </a:ext>
                </a:extLst>
              </p:cNvPr>
              <p:cNvSpPr/>
              <p:nvPr/>
            </p:nvSpPr>
            <p:spPr>
              <a:xfrm flipV="1">
                <a:off x="3372977" y="1430778"/>
                <a:ext cx="22237" cy="25435"/>
              </a:xfrm>
              <a:custGeom>
                <a:avLst/>
                <a:gdLst>
                  <a:gd name="connsiteX0" fmla="*/ 9789 w 22237"/>
                  <a:gd name="connsiteY0" fmla="*/ 20372 h 25435"/>
                  <a:gd name="connsiteX1" fmla="*/ 4729 w 22237"/>
                  <a:gd name="connsiteY1" fmla="*/ 17873 h 25435"/>
                  <a:gd name="connsiteX2" fmla="*/ 2868 w 22237"/>
                  <a:gd name="connsiteY2" fmla="*/ 11028 h 25435"/>
                  <a:gd name="connsiteX3" fmla="*/ 4716 w 22237"/>
                  <a:gd name="connsiteY3" fmla="*/ 4184 h 25435"/>
                  <a:gd name="connsiteX4" fmla="*/ 9789 w 22237"/>
                  <a:gd name="connsiteY4" fmla="*/ 1685 h 25435"/>
                  <a:gd name="connsiteX5" fmla="*/ 14827 w 22237"/>
                  <a:gd name="connsiteY5" fmla="*/ 4190 h 25435"/>
                  <a:gd name="connsiteX6" fmla="*/ 16689 w 22237"/>
                  <a:gd name="connsiteY6" fmla="*/ 11028 h 25435"/>
                  <a:gd name="connsiteX7" fmla="*/ 14827 w 22237"/>
                  <a:gd name="connsiteY7" fmla="*/ 17853 h 25435"/>
                  <a:gd name="connsiteX8" fmla="*/ 9789 w 22237"/>
                  <a:gd name="connsiteY8" fmla="*/ 20372 h 25435"/>
                  <a:gd name="connsiteX9" fmla="*/ 9789 w 22237"/>
                  <a:gd name="connsiteY9" fmla="*/ 23743 h 25435"/>
                  <a:gd name="connsiteX10" fmla="*/ 17942 w 22237"/>
                  <a:gd name="connsiteY10" fmla="*/ 20365 h 25435"/>
                  <a:gd name="connsiteX11" fmla="*/ 20911 w 22237"/>
                  <a:gd name="connsiteY11" fmla="*/ 11028 h 25435"/>
                  <a:gd name="connsiteX12" fmla="*/ 17942 w 22237"/>
                  <a:gd name="connsiteY12" fmla="*/ 1692 h 25435"/>
                  <a:gd name="connsiteX13" fmla="*/ 9789 w 22237"/>
                  <a:gd name="connsiteY13" fmla="*/ -1693 h 25435"/>
                  <a:gd name="connsiteX14" fmla="*/ 1622 w 22237"/>
                  <a:gd name="connsiteY14" fmla="*/ 1692 h 25435"/>
                  <a:gd name="connsiteX15" fmla="*/ -1327 w 22237"/>
                  <a:gd name="connsiteY15" fmla="*/ 11028 h 25435"/>
                  <a:gd name="connsiteX16" fmla="*/ 1622 w 22237"/>
                  <a:gd name="connsiteY16" fmla="*/ 20365 h 25435"/>
                  <a:gd name="connsiteX17" fmla="*/ 9789 w 22237"/>
                  <a:gd name="connsiteY17" fmla="*/ 23743 h 25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37" h="25435">
                    <a:moveTo>
                      <a:pt x="9789" y="20372"/>
                    </a:moveTo>
                    <a:cubicBezTo>
                      <a:pt x="7657" y="20372"/>
                      <a:pt x="5971" y="19539"/>
                      <a:pt x="4729" y="17873"/>
                    </a:cubicBezTo>
                    <a:cubicBezTo>
                      <a:pt x="3488" y="16208"/>
                      <a:pt x="2868" y="13926"/>
                      <a:pt x="2868" y="11028"/>
                    </a:cubicBezTo>
                    <a:cubicBezTo>
                      <a:pt x="2868" y="8131"/>
                      <a:pt x="3484" y="5849"/>
                      <a:pt x="4716" y="4184"/>
                    </a:cubicBezTo>
                    <a:cubicBezTo>
                      <a:pt x="5952" y="2518"/>
                      <a:pt x="7643" y="1685"/>
                      <a:pt x="9789" y="1685"/>
                    </a:cubicBezTo>
                    <a:cubicBezTo>
                      <a:pt x="11911" y="1685"/>
                      <a:pt x="13591" y="2520"/>
                      <a:pt x="14827" y="4190"/>
                    </a:cubicBezTo>
                    <a:cubicBezTo>
                      <a:pt x="16069" y="5865"/>
                      <a:pt x="16689" y="8145"/>
                      <a:pt x="16689" y="11028"/>
                    </a:cubicBezTo>
                    <a:cubicBezTo>
                      <a:pt x="16689" y="13898"/>
                      <a:pt x="16069" y="16173"/>
                      <a:pt x="14827" y="17853"/>
                    </a:cubicBezTo>
                    <a:cubicBezTo>
                      <a:pt x="13591" y="19532"/>
                      <a:pt x="11911" y="20372"/>
                      <a:pt x="9789" y="20372"/>
                    </a:cubicBezTo>
                    <a:close/>
                    <a:moveTo>
                      <a:pt x="9789" y="23743"/>
                    </a:moveTo>
                    <a:cubicBezTo>
                      <a:pt x="13249" y="23743"/>
                      <a:pt x="15967" y="22617"/>
                      <a:pt x="17942" y="20365"/>
                    </a:cubicBezTo>
                    <a:cubicBezTo>
                      <a:pt x="19921" y="18118"/>
                      <a:pt x="20911" y="15006"/>
                      <a:pt x="20911" y="11028"/>
                    </a:cubicBezTo>
                    <a:cubicBezTo>
                      <a:pt x="20911" y="7065"/>
                      <a:pt x="19921" y="3953"/>
                      <a:pt x="17942" y="1692"/>
                    </a:cubicBezTo>
                    <a:cubicBezTo>
                      <a:pt x="15967" y="-564"/>
                      <a:pt x="13249" y="-1693"/>
                      <a:pt x="9789" y="-1693"/>
                    </a:cubicBezTo>
                    <a:cubicBezTo>
                      <a:pt x="6314" y="-1693"/>
                      <a:pt x="3592" y="-564"/>
                      <a:pt x="1622" y="1692"/>
                    </a:cubicBezTo>
                    <a:cubicBezTo>
                      <a:pt x="-344" y="3953"/>
                      <a:pt x="-1327" y="7065"/>
                      <a:pt x="-1327" y="11028"/>
                    </a:cubicBezTo>
                    <a:cubicBezTo>
                      <a:pt x="-1327" y="15006"/>
                      <a:pt x="-344" y="18118"/>
                      <a:pt x="1622" y="20365"/>
                    </a:cubicBezTo>
                    <a:cubicBezTo>
                      <a:pt x="3592" y="22617"/>
                      <a:pt x="6314" y="23743"/>
                      <a:pt x="9789" y="237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09" name="Freeform: Shape 708">
                <a:extLst>
                  <a:ext uri="{FF2B5EF4-FFF2-40B4-BE49-F238E27FC236}">
                    <a16:creationId xmlns:a16="http://schemas.microsoft.com/office/drawing/2014/main" id="{B9E39D9A-5F3E-F774-6F99-95FA1B644AA0}"/>
                  </a:ext>
                </a:extLst>
              </p:cNvPr>
              <p:cNvSpPr/>
              <p:nvPr/>
            </p:nvSpPr>
            <p:spPr>
              <a:xfrm flipV="1">
                <a:off x="3401655" y="1430778"/>
                <a:ext cx="20292" cy="24805"/>
              </a:xfrm>
              <a:custGeom>
                <a:avLst/>
                <a:gdLst>
                  <a:gd name="connsiteX0" fmla="*/ 18885 w 20292"/>
                  <a:gd name="connsiteY0" fmla="*/ 12886 h 24805"/>
                  <a:gd name="connsiteX1" fmla="*/ 18885 w 20292"/>
                  <a:gd name="connsiteY1" fmla="*/ -1738 h 24805"/>
                  <a:gd name="connsiteX2" fmla="*/ 14905 w 20292"/>
                  <a:gd name="connsiteY2" fmla="*/ -1738 h 24805"/>
                  <a:gd name="connsiteX3" fmla="*/ 14905 w 20292"/>
                  <a:gd name="connsiteY3" fmla="*/ 12755 h 24805"/>
                  <a:gd name="connsiteX4" fmla="*/ 13563 w 20292"/>
                  <a:gd name="connsiteY4" fmla="*/ 17897 h 24805"/>
                  <a:gd name="connsiteX5" fmla="*/ 9541 w 20292"/>
                  <a:gd name="connsiteY5" fmla="*/ 19607 h 24805"/>
                  <a:gd name="connsiteX6" fmla="*/ 4454 w 20292"/>
                  <a:gd name="connsiteY6" fmla="*/ 17551 h 24805"/>
                  <a:gd name="connsiteX7" fmla="*/ 2593 w 20292"/>
                  <a:gd name="connsiteY7" fmla="*/ 11952 h 24805"/>
                  <a:gd name="connsiteX8" fmla="*/ 2593 w 20292"/>
                  <a:gd name="connsiteY8" fmla="*/ -1738 h 24805"/>
                  <a:gd name="connsiteX9" fmla="*/ -1408 w 20292"/>
                  <a:gd name="connsiteY9" fmla="*/ -1738 h 24805"/>
                  <a:gd name="connsiteX10" fmla="*/ -1408 w 20292"/>
                  <a:gd name="connsiteY10" fmla="*/ 22486 h 24805"/>
                  <a:gd name="connsiteX11" fmla="*/ 2593 w 20292"/>
                  <a:gd name="connsiteY11" fmla="*/ 22486 h 24805"/>
                  <a:gd name="connsiteX12" fmla="*/ 2593 w 20292"/>
                  <a:gd name="connsiteY12" fmla="*/ 18721 h 24805"/>
                  <a:gd name="connsiteX13" fmla="*/ 5956 w 20292"/>
                  <a:gd name="connsiteY13" fmla="*/ 21987 h 24805"/>
                  <a:gd name="connsiteX14" fmla="*/ 10427 w 20292"/>
                  <a:gd name="connsiteY14" fmla="*/ 23067 h 24805"/>
                  <a:gd name="connsiteX15" fmla="*/ 16739 w 20292"/>
                  <a:gd name="connsiteY15" fmla="*/ 20486 h 24805"/>
                  <a:gd name="connsiteX16" fmla="*/ 18885 w 20292"/>
                  <a:gd name="connsiteY16" fmla="*/ 12886 h 24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292" h="24805">
                    <a:moveTo>
                      <a:pt x="18885" y="12886"/>
                    </a:moveTo>
                    <a:lnTo>
                      <a:pt x="18885" y="-1738"/>
                    </a:lnTo>
                    <a:lnTo>
                      <a:pt x="14905" y="-1738"/>
                    </a:lnTo>
                    <a:lnTo>
                      <a:pt x="14905" y="12755"/>
                    </a:lnTo>
                    <a:cubicBezTo>
                      <a:pt x="14905" y="15048"/>
                      <a:pt x="14458" y="16762"/>
                      <a:pt x="13563" y="17897"/>
                    </a:cubicBezTo>
                    <a:cubicBezTo>
                      <a:pt x="12667" y="19037"/>
                      <a:pt x="11327" y="19607"/>
                      <a:pt x="9541" y="19607"/>
                    </a:cubicBezTo>
                    <a:cubicBezTo>
                      <a:pt x="7391" y="19607"/>
                      <a:pt x="5696" y="18921"/>
                      <a:pt x="4454" y="17551"/>
                    </a:cubicBezTo>
                    <a:cubicBezTo>
                      <a:pt x="3213" y="16185"/>
                      <a:pt x="2593" y="14319"/>
                      <a:pt x="2593" y="11952"/>
                    </a:cubicBezTo>
                    <a:lnTo>
                      <a:pt x="2593" y="-1738"/>
                    </a:lnTo>
                    <a:lnTo>
                      <a:pt x="-1408" y="-1738"/>
                    </a:lnTo>
                    <a:lnTo>
                      <a:pt x="-1408" y="22486"/>
                    </a:lnTo>
                    <a:lnTo>
                      <a:pt x="2593" y="22486"/>
                    </a:lnTo>
                    <a:lnTo>
                      <a:pt x="2593" y="18721"/>
                    </a:lnTo>
                    <a:cubicBezTo>
                      <a:pt x="3548" y="20179"/>
                      <a:pt x="4669" y="21268"/>
                      <a:pt x="5956" y="21987"/>
                    </a:cubicBezTo>
                    <a:cubicBezTo>
                      <a:pt x="7248" y="22707"/>
                      <a:pt x="8739" y="23067"/>
                      <a:pt x="10427" y="23067"/>
                    </a:cubicBezTo>
                    <a:cubicBezTo>
                      <a:pt x="13210" y="23067"/>
                      <a:pt x="15314" y="22207"/>
                      <a:pt x="16739" y="20486"/>
                    </a:cubicBezTo>
                    <a:cubicBezTo>
                      <a:pt x="18170" y="18765"/>
                      <a:pt x="18885" y="16231"/>
                      <a:pt x="18885" y="128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10" name="Freeform: Shape 709">
                <a:extLst>
                  <a:ext uri="{FF2B5EF4-FFF2-40B4-BE49-F238E27FC236}">
                    <a16:creationId xmlns:a16="http://schemas.microsoft.com/office/drawing/2014/main" id="{F8325649-7212-4A1F-CEB3-557EC12EBD5A}"/>
                  </a:ext>
                </a:extLst>
              </p:cNvPr>
              <p:cNvSpPr/>
              <p:nvPr/>
            </p:nvSpPr>
            <p:spPr>
              <a:xfrm flipV="1">
                <a:off x="3425707" y="1455583"/>
                <a:ext cx="4429" cy="4429"/>
              </a:xfrm>
              <a:custGeom>
                <a:avLst/>
                <a:gdLst/>
                <a:ahLst/>
                <a:cxnLst/>
                <a:rect l="l" t="t" r="r" b="b"/>
                <a:pathLst>
                  <a:path w="4429" h="4429"/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11" name="Freeform: Shape 710">
                <a:extLst>
                  <a:ext uri="{FF2B5EF4-FFF2-40B4-BE49-F238E27FC236}">
                    <a16:creationId xmlns:a16="http://schemas.microsoft.com/office/drawing/2014/main" id="{DD06C17B-DF9D-D8CB-65A9-918A728AF460}"/>
                  </a:ext>
                </a:extLst>
              </p:cNvPr>
              <p:cNvSpPr/>
              <p:nvPr/>
            </p:nvSpPr>
            <p:spPr>
              <a:xfrm flipV="1">
                <a:off x="3440134" y="1423289"/>
                <a:ext cx="29587" cy="32293"/>
              </a:xfrm>
              <a:custGeom>
                <a:avLst/>
                <a:gdLst>
                  <a:gd name="connsiteX0" fmla="*/ 13259 w 29587"/>
                  <a:gd name="connsiteY0" fmla="*/ 25709 h 32293"/>
                  <a:gd name="connsiteX1" fmla="*/ 7327 w 29587"/>
                  <a:gd name="connsiteY1" fmla="*/ 9638 h 32293"/>
                  <a:gd name="connsiteX2" fmla="*/ 19204 w 29587"/>
                  <a:gd name="connsiteY2" fmla="*/ 9638 h 32293"/>
                  <a:gd name="connsiteX3" fmla="*/ 13259 w 29587"/>
                  <a:gd name="connsiteY3" fmla="*/ 25709 h 32293"/>
                  <a:gd name="connsiteX4" fmla="*/ 10788 w 29587"/>
                  <a:gd name="connsiteY4" fmla="*/ 30014 h 32293"/>
                  <a:gd name="connsiteX5" fmla="*/ 15743 w 29587"/>
                  <a:gd name="connsiteY5" fmla="*/ 30014 h 32293"/>
                  <a:gd name="connsiteX6" fmla="*/ 28049 w 29587"/>
                  <a:gd name="connsiteY6" fmla="*/ -2280 h 32293"/>
                  <a:gd name="connsiteX7" fmla="*/ 23509 w 29587"/>
                  <a:gd name="connsiteY7" fmla="*/ -2280 h 32293"/>
                  <a:gd name="connsiteX8" fmla="*/ 20567 w 29587"/>
                  <a:gd name="connsiteY8" fmla="*/ 6005 h 32293"/>
                  <a:gd name="connsiteX9" fmla="*/ 6012 w 29587"/>
                  <a:gd name="connsiteY9" fmla="*/ 6005 h 32293"/>
                  <a:gd name="connsiteX10" fmla="*/ 3071 w 29587"/>
                  <a:gd name="connsiteY10" fmla="*/ -2280 h 32293"/>
                  <a:gd name="connsiteX11" fmla="*/ -1539 w 29587"/>
                  <a:gd name="connsiteY11" fmla="*/ -2280 h 32293"/>
                  <a:gd name="connsiteX12" fmla="*/ 10788 w 29587"/>
                  <a:gd name="connsiteY12" fmla="*/ 30014 h 32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587" h="32293">
                    <a:moveTo>
                      <a:pt x="13259" y="25709"/>
                    </a:moveTo>
                    <a:lnTo>
                      <a:pt x="7327" y="9638"/>
                    </a:lnTo>
                    <a:lnTo>
                      <a:pt x="19204" y="9638"/>
                    </a:lnTo>
                    <a:lnTo>
                      <a:pt x="13259" y="25709"/>
                    </a:lnTo>
                    <a:close/>
                    <a:moveTo>
                      <a:pt x="10788" y="30014"/>
                    </a:moveTo>
                    <a:lnTo>
                      <a:pt x="15743" y="30014"/>
                    </a:lnTo>
                    <a:lnTo>
                      <a:pt x="28049" y="-2280"/>
                    </a:lnTo>
                    <a:lnTo>
                      <a:pt x="23509" y="-2280"/>
                    </a:lnTo>
                    <a:lnTo>
                      <a:pt x="20567" y="6005"/>
                    </a:lnTo>
                    <a:lnTo>
                      <a:pt x="6012" y="6005"/>
                    </a:lnTo>
                    <a:lnTo>
                      <a:pt x="3071" y="-2280"/>
                    </a:lnTo>
                    <a:lnTo>
                      <a:pt x="-1539" y="-2280"/>
                    </a:lnTo>
                    <a:lnTo>
                      <a:pt x="10788" y="30014"/>
                    </a:ln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12" name="Freeform: Shape 711">
                <a:extLst>
                  <a:ext uri="{FF2B5EF4-FFF2-40B4-BE49-F238E27FC236}">
                    <a16:creationId xmlns:a16="http://schemas.microsoft.com/office/drawing/2014/main" id="{D63F380A-F5BC-5B02-FD48-D33775F317BB}"/>
                  </a:ext>
                </a:extLst>
              </p:cNvPr>
              <p:cNvSpPr/>
              <p:nvPr/>
            </p:nvSpPr>
            <p:spPr>
              <a:xfrm flipV="1">
                <a:off x="3471757" y="1430778"/>
                <a:ext cx="19164" cy="25435"/>
              </a:xfrm>
              <a:custGeom>
                <a:avLst/>
                <a:gdLst>
                  <a:gd name="connsiteX0" fmla="*/ 18082 w 19164"/>
                  <a:gd name="connsiteY0" fmla="*/ 22234 h 25435"/>
                  <a:gd name="connsiteX1" fmla="*/ 18082 w 19164"/>
                  <a:gd name="connsiteY1" fmla="*/ 18510 h 25435"/>
                  <a:gd name="connsiteX2" fmla="*/ 14698 w 19164"/>
                  <a:gd name="connsiteY2" fmla="*/ 19908 h 25435"/>
                  <a:gd name="connsiteX3" fmla="*/ 11272 w 19164"/>
                  <a:gd name="connsiteY3" fmla="*/ 20372 h 25435"/>
                  <a:gd name="connsiteX4" fmla="*/ 5250 w 19164"/>
                  <a:gd name="connsiteY4" fmla="*/ 17915 h 25435"/>
                  <a:gd name="connsiteX5" fmla="*/ 3112 w 19164"/>
                  <a:gd name="connsiteY5" fmla="*/ 11028 h 25435"/>
                  <a:gd name="connsiteX6" fmla="*/ 5250 w 19164"/>
                  <a:gd name="connsiteY6" fmla="*/ 4135 h 25435"/>
                  <a:gd name="connsiteX7" fmla="*/ 11272 w 19164"/>
                  <a:gd name="connsiteY7" fmla="*/ 1685 h 25435"/>
                  <a:gd name="connsiteX8" fmla="*/ 14698 w 19164"/>
                  <a:gd name="connsiteY8" fmla="*/ 2149 h 25435"/>
                  <a:gd name="connsiteX9" fmla="*/ 18082 w 19164"/>
                  <a:gd name="connsiteY9" fmla="*/ 3547 h 25435"/>
                  <a:gd name="connsiteX10" fmla="*/ 18082 w 19164"/>
                  <a:gd name="connsiteY10" fmla="*/ -135 h 25435"/>
                  <a:gd name="connsiteX11" fmla="*/ 14628 w 19164"/>
                  <a:gd name="connsiteY11" fmla="*/ -1298 h 25435"/>
                  <a:gd name="connsiteX12" fmla="*/ 10836 w 19164"/>
                  <a:gd name="connsiteY12" fmla="*/ -1693 h 25435"/>
                  <a:gd name="connsiteX13" fmla="*/ 2136 w 19164"/>
                  <a:gd name="connsiteY13" fmla="*/ 1747 h 25435"/>
                  <a:gd name="connsiteX14" fmla="*/ -1083 w 19164"/>
                  <a:gd name="connsiteY14" fmla="*/ 11028 h 25435"/>
                  <a:gd name="connsiteX15" fmla="*/ 2170 w 19164"/>
                  <a:gd name="connsiteY15" fmla="*/ 20344 h 25435"/>
                  <a:gd name="connsiteX16" fmla="*/ 11099 w 19164"/>
                  <a:gd name="connsiteY16" fmla="*/ 23743 h 25435"/>
                  <a:gd name="connsiteX17" fmla="*/ 14684 w 19164"/>
                  <a:gd name="connsiteY17" fmla="*/ 23362 h 25435"/>
                  <a:gd name="connsiteX18" fmla="*/ 18082 w 19164"/>
                  <a:gd name="connsiteY18" fmla="*/ 22234 h 25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164" h="25435">
                    <a:moveTo>
                      <a:pt x="18082" y="22234"/>
                    </a:moveTo>
                    <a:lnTo>
                      <a:pt x="18082" y="18510"/>
                    </a:lnTo>
                    <a:cubicBezTo>
                      <a:pt x="16956" y="19133"/>
                      <a:pt x="15828" y="19599"/>
                      <a:pt x="14698" y="19908"/>
                    </a:cubicBezTo>
                    <a:cubicBezTo>
                      <a:pt x="13567" y="20217"/>
                      <a:pt x="12425" y="20372"/>
                      <a:pt x="11272" y="20372"/>
                    </a:cubicBezTo>
                    <a:cubicBezTo>
                      <a:pt x="8688" y="20372"/>
                      <a:pt x="6681" y="19553"/>
                      <a:pt x="5250" y="17915"/>
                    </a:cubicBezTo>
                    <a:cubicBezTo>
                      <a:pt x="3824" y="16282"/>
                      <a:pt x="3112" y="13986"/>
                      <a:pt x="3112" y="11028"/>
                    </a:cubicBezTo>
                    <a:cubicBezTo>
                      <a:pt x="3112" y="8071"/>
                      <a:pt x="3824" y="5773"/>
                      <a:pt x="5250" y="4135"/>
                    </a:cubicBezTo>
                    <a:cubicBezTo>
                      <a:pt x="6681" y="2502"/>
                      <a:pt x="8688" y="1685"/>
                      <a:pt x="11272" y="1685"/>
                    </a:cubicBezTo>
                    <a:cubicBezTo>
                      <a:pt x="12425" y="1685"/>
                      <a:pt x="13567" y="1840"/>
                      <a:pt x="14698" y="2149"/>
                    </a:cubicBezTo>
                    <a:cubicBezTo>
                      <a:pt x="15828" y="2458"/>
                      <a:pt x="16956" y="2924"/>
                      <a:pt x="18082" y="3547"/>
                    </a:cubicBezTo>
                    <a:lnTo>
                      <a:pt x="18082" y="-135"/>
                    </a:lnTo>
                    <a:cubicBezTo>
                      <a:pt x="16970" y="-652"/>
                      <a:pt x="15819" y="-1040"/>
                      <a:pt x="14628" y="-1298"/>
                    </a:cubicBezTo>
                    <a:cubicBezTo>
                      <a:pt x="13443" y="-1561"/>
                      <a:pt x="12178" y="-1693"/>
                      <a:pt x="10836" y="-1693"/>
                    </a:cubicBezTo>
                    <a:cubicBezTo>
                      <a:pt x="7186" y="-1693"/>
                      <a:pt x="4286" y="-546"/>
                      <a:pt x="2136" y="1747"/>
                    </a:cubicBezTo>
                    <a:cubicBezTo>
                      <a:pt x="-10" y="4040"/>
                      <a:pt x="-1083" y="7134"/>
                      <a:pt x="-1083" y="11028"/>
                    </a:cubicBezTo>
                    <a:cubicBezTo>
                      <a:pt x="-1083" y="14978"/>
                      <a:pt x="2" y="18083"/>
                      <a:pt x="2170" y="20344"/>
                    </a:cubicBezTo>
                    <a:cubicBezTo>
                      <a:pt x="4344" y="22610"/>
                      <a:pt x="7320" y="23743"/>
                      <a:pt x="11099" y="23743"/>
                    </a:cubicBezTo>
                    <a:cubicBezTo>
                      <a:pt x="12321" y="23743"/>
                      <a:pt x="13516" y="23616"/>
                      <a:pt x="14684" y="23362"/>
                    </a:cubicBezTo>
                    <a:cubicBezTo>
                      <a:pt x="15851" y="23113"/>
                      <a:pt x="16984" y="22737"/>
                      <a:pt x="18082" y="222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13" name="Freeform: Shape 712">
                <a:extLst>
                  <a:ext uri="{FF2B5EF4-FFF2-40B4-BE49-F238E27FC236}">
                    <a16:creationId xmlns:a16="http://schemas.microsoft.com/office/drawing/2014/main" id="{D96F1189-99DD-92A8-4CCA-B9BF85165DDB}"/>
                  </a:ext>
                </a:extLst>
              </p:cNvPr>
              <p:cNvSpPr/>
              <p:nvPr/>
            </p:nvSpPr>
            <p:spPr>
              <a:xfrm flipV="1">
                <a:off x="3496111" y="1430778"/>
                <a:ext cx="19164" cy="25435"/>
              </a:xfrm>
              <a:custGeom>
                <a:avLst/>
                <a:gdLst>
                  <a:gd name="connsiteX0" fmla="*/ 18087 w 19164"/>
                  <a:gd name="connsiteY0" fmla="*/ 22234 h 25435"/>
                  <a:gd name="connsiteX1" fmla="*/ 18087 w 19164"/>
                  <a:gd name="connsiteY1" fmla="*/ 18510 h 25435"/>
                  <a:gd name="connsiteX2" fmla="*/ 14703 w 19164"/>
                  <a:gd name="connsiteY2" fmla="*/ 19908 h 25435"/>
                  <a:gd name="connsiteX3" fmla="*/ 11277 w 19164"/>
                  <a:gd name="connsiteY3" fmla="*/ 20372 h 25435"/>
                  <a:gd name="connsiteX4" fmla="*/ 5256 w 19164"/>
                  <a:gd name="connsiteY4" fmla="*/ 17915 h 25435"/>
                  <a:gd name="connsiteX5" fmla="*/ 3117 w 19164"/>
                  <a:gd name="connsiteY5" fmla="*/ 11028 h 25435"/>
                  <a:gd name="connsiteX6" fmla="*/ 5256 w 19164"/>
                  <a:gd name="connsiteY6" fmla="*/ 4135 h 25435"/>
                  <a:gd name="connsiteX7" fmla="*/ 11277 w 19164"/>
                  <a:gd name="connsiteY7" fmla="*/ 1685 h 25435"/>
                  <a:gd name="connsiteX8" fmla="*/ 14703 w 19164"/>
                  <a:gd name="connsiteY8" fmla="*/ 2149 h 25435"/>
                  <a:gd name="connsiteX9" fmla="*/ 18087 w 19164"/>
                  <a:gd name="connsiteY9" fmla="*/ 3547 h 25435"/>
                  <a:gd name="connsiteX10" fmla="*/ 18087 w 19164"/>
                  <a:gd name="connsiteY10" fmla="*/ -135 h 25435"/>
                  <a:gd name="connsiteX11" fmla="*/ 14634 w 19164"/>
                  <a:gd name="connsiteY11" fmla="*/ -1298 h 25435"/>
                  <a:gd name="connsiteX12" fmla="*/ 10841 w 19164"/>
                  <a:gd name="connsiteY12" fmla="*/ -1693 h 25435"/>
                  <a:gd name="connsiteX13" fmla="*/ 2141 w 19164"/>
                  <a:gd name="connsiteY13" fmla="*/ 1747 h 25435"/>
                  <a:gd name="connsiteX14" fmla="*/ -1077 w 19164"/>
                  <a:gd name="connsiteY14" fmla="*/ 11028 h 25435"/>
                  <a:gd name="connsiteX15" fmla="*/ 2176 w 19164"/>
                  <a:gd name="connsiteY15" fmla="*/ 20344 h 25435"/>
                  <a:gd name="connsiteX16" fmla="*/ 11104 w 19164"/>
                  <a:gd name="connsiteY16" fmla="*/ 23743 h 25435"/>
                  <a:gd name="connsiteX17" fmla="*/ 14689 w 19164"/>
                  <a:gd name="connsiteY17" fmla="*/ 23362 h 25435"/>
                  <a:gd name="connsiteX18" fmla="*/ 18087 w 19164"/>
                  <a:gd name="connsiteY18" fmla="*/ 22234 h 25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164" h="25435">
                    <a:moveTo>
                      <a:pt x="18087" y="22234"/>
                    </a:moveTo>
                    <a:lnTo>
                      <a:pt x="18087" y="18510"/>
                    </a:lnTo>
                    <a:cubicBezTo>
                      <a:pt x="16962" y="19133"/>
                      <a:pt x="15833" y="19599"/>
                      <a:pt x="14703" y="19908"/>
                    </a:cubicBezTo>
                    <a:cubicBezTo>
                      <a:pt x="13573" y="20217"/>
                      <a:pt x="12431" y="20372"/>
                      <a:pt x="11277" y="20372"/>
                    </a:cubicBezTo>
                    <a:cubicBezTo>
                      <a:pt x="8693" y="20372"/>
                      <a:pt x="6686" y="19553"/>
                      <a:pt x="5256" y="17915"/>
                    </a:cubicBezTo>
                    <a:cubicBezTo>
                      <a:pt x="3830" y="16282"/>
                      <a:pt x="3117" y="13986"/>
                      <a:pt x="3117" y="11028"/>
                    </a:cubicBezTo>
                    <a:cubicBezTo>
                      <a:pt x="3117" y="8071"/>
                      <a:pt x="3830" y="5773"/>
                      <a:pt x="5256" y="4135"/>
                    </a:cubicBezTo>
                    <a:cubicBezTo>
                      <a:pt x="6686" y="2502"/>
                      <a:pt x="8693" y="1685"/>
                      <a:pt x="11277" y="1685"/>
                    </a:cubicBezTo>
                    <a:cubicBezTo>
                      <a:pt x="12431" y="1685"/>
                      <a:pt x="13573" y="1840"/>
                      <a:pt x="14703" y="2149"/>
                    </a:cubicBezTo>
                    <a:cubicBezTo>
                      <a:pt x="15833" y="2458"/>
                      <a:pt x="16962" y="2924"/>
                      <a:pt x="18087" y="3547"/>
                    </a:cubicBezTo>
                    <a:lnTo>
                      <a:pt x="18087" y="-135"/>
                    </a:lnTo>
                    <a:cubicBezTo>
                      <a:pt x="16975" y="-652"/>
                      <a:pt x="15824" y="-1040"/>
                      <a:pt x="14634" y="-1298"/>
                    </a:cubicBezTo>
                    <a:cubicBezTo>
                      <a:pt x="13448" y="-1561"/>
                      <a:pt x="12184" y="-1693"/>
                      <a:pt x="10841" y="-1693"/>
                    </a:cubicBezTo>
                    <a:cubicBezTo>
                      <a:pt x="7191" y="-1693"/>
                      <a:pt x="4291" y="-546"/>
                      <a:pt x="2141" y="1747"/>
                    </a:cubicBezTo>
                    <a:cubicBezTo>
                      <a:pt x="-4" y="4040"/>
                      <a:pt x="-1077" y="7134"/>
                      <a:pt x="-1077" y="11028"/>
                    </a:cubicBezTo>
                    <a:cubicBezTo>
                      <a:pt x="-1077" y="14978"/>
                      <a:pt x="7" y="18083"/>
                      <a:pt x="2176" y="20344"/>
                    </a:cubicBezTo>
                    <a:cubicBezTo>
                      <a:pt x="4349" y="22610"/>
                      <a:pt x="7325" y="23743"/>
                      <a:pt x="11104" y="23743"/>
                    </a:cubicBezTo>
                    <a:cubicBezTo>
                      <a:pt x="12327" y="23743"/>
                      <a:pt x="13522" y="23616"/>
                      <a:pt x="14689" y="23362"/>
                    </a:cubicBezTo>
                    <a:cubicBezTo>
                      <a:pt x="15857" y="23113"/>
                      <a:pt x="16989" y="22737"/>
                      <a:pt x="18087" y="222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14" name="Freeform: Shape 713">
                <a:extLst>
                  <a:ext uri="{FF2B5EF4-FFF2-40B4-BE49-F238E27FC236}">
                    <a16:creationId xmlns:a16="http://schemas.microsoft.com/office/drawing/2014/main" id="{97D857B9-746F-601A-3278-05DA5169E374}"/>
                  </a:ext>
                </a:extLst>
              </p:cNvPr>
              <p:cNvSpPr/>
              <p:nvPr/>
            </p:nvSpPr>
            <p:spPr>
              <a:xfrm flipV="1">
                <a:off x="3521786" y="1430778"/>
                <a:ext cx="20285" cy="25435"/>
              </a:xfrm>
              <a:custGeom>
                <a:avLst/>
                <a:gdLst>
                  <a:gd name="connsiteX0" fmla="*/ -1343 w 20285"/>
                  <a:gd name="connsiteY0" fmla="*/ 8495 h 25435"/>
                  <a:gd name="connsiteX1" fmla="*/ -1343 w 20285"/>
                  <a:gd name="connsiteY1" fmla="*/ 23161 h 25435"/>
                  <a:gd name="connsiteX2" fmla="*/ 2636 w 20285"/>
                  <a:gd name="connsiteY2" fmla="*/ 23161 h 25435"/>
                  <a:gd name="connsiteX3" fmla="*/ 2636 w 20285"/>
                  <a:gd name="connsiteY3" fmla="*/ 8648 h 25435"/>
                  <a:gd name="connsiteX4" fmla="*/ 3972 w 20285"/>
                  <a:gd name="connsiteY4" fmla="*/ 3484 h 25435"/>
                  <a:gd name="connsiteX5" fmla="*/ 8000 w 20285"/>
                  <a:gd name="connsiteY5" fmla="*/ 1768 h 25435"/>
                  <a:gd name="connsiteX6" fmla="*/ 13087 w 20285"/>
                  <a:gd name="connsiteY6" fmla="*/ 3824 h 25435"/>
                  <a:gd name="connsiteX7" fmla="*/ 14963 w 20285"/>
                  <a:gd name="connsiteY7" fmla="*/ 9430 h 25435"/>
                  <a:gd name="connsiteX8" fmla="*/ 14963 w 20285"/>
                  <a:gd name="connsiteY8" fmla="*/ 23161 h 25435"/>
                  <a:gd name="connsiteX9" fmla="*/ 18943 w 20285"/>
                  <a:gd name="connsiteY9" fmla="*/ 23161 h 25435"/>
                  <a:gd name="connsiteX10" fmla="*/ 18943 w 20285"/>
                  <a:gd name="connsiteY10" fmla="*/ -1063 h 25435"/>
                  <a:gd name="connsiteX11" fmla="*/ 14963 w 20285"/>
                  <a:gd name="connsiteY11" fmla="*/ -1063 h 25435"/>
                  <a:gd name="connsiteX12" fmla="*/ 14963 w 20285"/>
                  <a:gd name="connsiteY12" fmla="*/ 2661 h 25435"/>
                  <a:gd name="connsiteX13" fmla="*/ 11599 w 20285"/>
                  <a:gd name="connsiteY13" fmla="*/ -620 h 25435"/>
                  <a:gd name="connsiteX14" fmla="*/ 7156 w 20285"/>
                  <a:gd name="connsiteY14" fmla="*/ -1693 h 25435"/>
                  <a:gd name="connsiteX15" fmla="*/ 816 w 20285"/>
                  <a:gd name="connsiteY15" fmla="*/ 903 h 25435"/>
                  <a:gd name="connsiteX16" fmla="*/ -1343 w 20285"/>
                  <a:gd name="connsiteY16" fmla="*/ 8495 h 25435"/>
                  <a:gd name="connsiteX17" fmla="*/ 8672 w 20285"/>
                  <a:gd name="connsiteY17" fmla="*/ 23743 h 25435"/>
                  <a:gd name="connsiteX18" fmla="*/ 8672 w 20285"/>
                  <a:gd name="connsiteY18" fmla="*/ 23743 h 25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0285" h="25435">
                    <a:moveTo>
                      <a:pt x="-1343" y="8495"/>
                    </a:moveTo>
                    <a:lnTo>
                      <a:pt x="-1343" y="23161"/>
                    </a:lnTo>
                    <a:lnTo>
                      <a:pt x="2636" y="23161"/>
                    </a:lnTo>
                    <a:lnTo>
                      <a:pt x="2636" y="8648"/>
                    </a:lnTo>
                    <a:cubicBezTo>
                      <a:pt x="2636" y="6354"/>
                      <a:pt x="3082" y="4633"/>
                      <a:pt x="3972" y="3484"/>
                    </a:cubicBezTo>
                    <a:cubicBezTo>
                      <a:pt x="4867" y="2340"/>
                      <a:pt x="6210" y="1768"/>
                      <a:pt x="8000" y="1768"/>
                    </a:cubicBezTo>
                    <a:cubicBezTo>
                      <a:pt x="10146" y="1768"/>
                      <a:pt x="11842" y="2453"/>
                      <a:pt x="13087" y="3824"/>
                    </a:cubicBezTo>
                    <a:cubicBezTo>
                      <a:pt x="14338" y="5194"/>
                      <a:pt x="14963" y="7063"/>
                      <a:pt x="14963" y="9430"/>
                    </a:cubicBezTo>
                    <a:lnTo>
                      <a:pt x="14963" y="23161"/>
                    </a:lnTo>
                    <a:lnTo>
                      <a:pt x="18943" y="23161"/>
                    </a:lnTo>
                    <a:lnTo>
                      <a:pt x="18943" y="-1063"/>
                    </a:lnTo>
                    <a:lnTo>
                      <a:pt x="14963" y="-1063"/>
                    </a:lnTo>
                    <a:lnTo>
                      <a:pt x="14963" y="2661"/>
                    </a:lnTo>
                    <a:cubicBezTo>
                      <a:pt x="13999" y="1189"/>
                      <a:pt x="12877" y="95"/>
                      <a:pt x="11599" y="-620"/>
                    </a:cubicBezTo>
                    <a:cubicBezTo>
                      <a:pt x="10326" y="-1335"/>
                      <a:pt x="8845" y="-1693"/>
                      <a:pt x="7156" y="-1693"/>
                    </a:cubicBezTo>
                    <a:cubicBezTo>
                      <a:pt x="4374" y="-1693"/>
                      <a:pt x="2260" y="-827"/>
                      <a:pt x="816" y="903"/>
                    </a:cubicBezTo>
                    <a:cubicBezTo>
                      <a:pt x="-623" y="2633"/>
                      <a:pt x="-1343" y="5164"/>
                      <a:pt x="-1343" y="8495"/>
                    </a:cubicBezTo>
                    <a:close/>
                    <a:moveTo>
                      <a:pt x="8672" y="23743"/>
                    </a:moveTo>
                    <a:lnTo>
                      <a:pt x="8672" y="23743"/>
                    </a:ln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15" name="Freeform: Shape 714">
                <a:extLst>
                  <a:ext uri="{FF2B5EF4-FFF2-40B4-BE49-F238E27FC236}">
                    <a16:creationId xmlns:a16="http://schemas.microsoft.com/office/drawing/2014/main" id="{D97AD178-AB14-FC7B-8A35-9D5A41DEE1E3}"/>
                  </a:ext>
                </a:extLst>
              </p:cNvPr>
              <p:cNvSpPr/>
              <p:nvPr/>
            </p:nvSpPr>
            <p:spPr>
              <a:xfrm flipV="1">
                <a:off x="3550116" y="1430778"/>
                <a:ext cx="14188" cy="24805"/>
              </a:xfrm>
              <a:custGeom>
                <a:avLst/>
                <a:gdLst>
                  <a:gd name="connsiteX0" fmla="*/ 13254 w 14188"/>
                  <a:gd name="connsiteY0" fmla="*/ 18769 h 24805"/>
                  <a:gd name="connsiteX1" fmla="*/ 11794 w 14188"/>
                  <a:gd name="connsiteY1" fmla="*/ 19337 h 24805"/>
                  <a:gd name="connsiteX2" fmla="*/ 10057 w 14188"/>
                  <a:gd name="connsiteY2" fmla="*/ 19524 h 24805"/>
                  <a:gd name="connsiteX3" fmla="*/ 4873 w 14188"/>
                  <a:gd name="connsiteY3" fmla="*/ 17330 h 24805"/>
                  <a:gd name="connsiteX4" fmla="*/ 3066 w 14188"/>
                  <a:gd name="connsiteY4" fmla="*/ 11024 h 24805"/>
                  <a:gd name="connsiteX5" fmla="*/ 3066 w 14188"/>
                  <a:gd name="connsiteY5" fmla="*/ -1738 h 24805"/>
                  <a:gd name="connsiteX6" fmla="*/ -934 w 14188"/>
                  <a:gd name="connsiteY6" fmla="*/ -1738 h 24805"/>
                  <a:gd name="connsiteX7" fmla="*/ -934 w 14188"/>
                  <a:gd name="connsiteY7" fmla="*/ 22486 h 24805"/>
                  <a:gd name="connsiteX8" fmla="*/ 3066 w 14188"/>
                  <a:gd name="connsiteY8" fmla="*/ 22486 h 24805"/>
                  <a:gd name="connsiteX9" fmla="*/ 3066 w 14188"/>
                  <a:gd name="connsiteY9" fmla="*/ 18721 h 24805"/>
                  <a:gd name="connsiteX10" fmla="*/ 6333 w 14188"/>
                  <a:gd name="connsiteY10" fmla="*/ 21994 h 24805"/>
                  <a:gd name="connsiteX11" fmla="*/ 11226 w 14188"/>
                  <a:gd name="connsiteY11" fmla="*/ 23067 h 24805"/>
                  <a:gd name="connsiteX12" fmla="*/ 12133 w 14188"/>
                  <a:gd name="connsiteY12" fmla="*/ 23012 h 24805"/>
                  <a:gd name="connsiteX13" fmla="*/ 13234 w 14188"/>
                  <a:gd name="connsiteY13" fmla="*/ 22853 h 24805"/>
                  <a:gd name="connsiteX14" fmla="*/ 13254 w 14188"/>
                  <a:gd name="connsiteY14" fmla="*/ 18769 h 24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188" h="24805">
                    <a:moveTo>
                      <a:pt x="13254" y="18769"/>
                    </a:moveTo>
                    <a:cubicBezTo>
                      <a:pt x="12807" y="19028"/>
                      <a:pt x="12320" y="19217"/>
                      <a:pt x="11794" y="19337"/>
                    </a:cubicBezTo>
                    <a:cubicBezTo>
                      <a:pt x="11268" y="19461"/>
                      <a:pt x="10689" y="19524"/>
                      <a:pt x="10057" y="19524"/>
                    </a:cubicBezTo>
                    <a:cubicBezTo>
                      <a:pt x="7805" y="19524"/>
                      <a:pt x="6077" y="18792"/>
                      <a:pt x="4873" y="17330"/>
                    </a:cubicBezTo>
                    <a:cubicBezTo>
                      <a:pt x="3669" y="15867"/>
                      <a:pt x="3066" y="13765"/>
                      <a:pt x="3066" y="11024"/>
                    </a:cubicBezTo>
                    <a:lnTo>
                      <a:pt x="3066" y="-1738"/>
                    </a:lnTo>
                    <a:lnTo>
                      <a:pt x="-934" y="-1738"/>
                    </a:lnTo>
                    <a:lnTo>
                      <a:pt x="-934" y="22486"/>
                    </a:lnTo>
                    <a:lnTo>
                      <a:pt x="3066" y="22486"/>
                    </a:lnTo>
                    <a:lnTo>
                      <a:pt x="3066" y="18721"/>
                    </a:lnTo>
                    <a:cubicBezTo>
                      <a:pt x="3906" y="20193"/>
                      <a:pt x="4995" y="21284"/>
                      <a:pt x="6333" y="21994"/>
                    </a:cubicBezTo>
                    <a:cubicBezTo>
                      <a:pt x="7676" y="22710"/>
                      <a:pt x="9307" y="23067"/>
                      <a:pt x="11226" y="23067"/>
                    </a:cubicBezTo>
                    <a:cubicBezTo>
                      <a:pt x="11499" y="23067"/>
                      <a:pt x="11801" y="23049"/>
                      <a:pt x="12133" y="23012"/>
                    </a:cubicBezTo>
                    <a:cubicBezTo>
                      <a:pt x="12465" y="22979"/>
                      <a:pt x="12832" y="22926"/>
                      <a:pt x="13234" y="22853"/>
                    </a:cubicBezTo>
                    <a:lnTo>
                      <a:pt x="13254" y="18769"/>
                    </a:ln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16" name="Freeform: Shape 715">
                <a:extLst>
                  <a:ext uri="{FF2B5EF4-FFF2-40B4-BE49-F238E27FC236}">
                    <a16:creationId xmlns:a16="http://schemas.microsoft.com/office/drawing/2014/main" id="{B3986DA3-3338-7AC7-4FBC-2E14501EBF3A}"/>
                  </a:ext>
                </a:extLst>
              </p:cNvPr>
              <p:cNvSpPr/>
              <p:nvPr/>
            </p:nvSpPr>
            <p:spPr>
              <a:xfrm flipV="1">
                <a:off x="3566964" y="1430778"/>
                <a:ext cx="20465" cy="25435"/>
              </a:xfrm>
              <a:custGeom>
                <a:avLst/>
                <a:gdLst>
                  <a:gd name="connsiteX0" fmla="*/ 11341 w 20465"/>
                  <a:gd name="connsiteY0" fmla="*/ 11112 h 25435"/>
                  <a:gd name="connsiteX1" fmla="*/ 4655 w 20465"/>
                  <a:gd name="connsiteY1" fmla="*/ 10011 h 25435"/>
                  <a:gd name="connsiteX2" fmla="*/ 2794 w 20465"/>
                  <a:gd name="connsiteY2" fmla="*/ 6246 h 25435"/>
                  <a:gd name="connsiteX3" fmla="*/ 4192 w 20465"/>
                  <a:gd name="connsiteY3" fmla="*/ 2882 h 25435"/>
                  <a:gd name="connsiteX4" fmla="*/ 7985 w 20465"/>
                  <a:gd name="connsiteY4" fmla="*/ 1643 h 25435"/>
                  <a:gd name="connsiteX5" fmla="*/ 13300 w 20465"/>
                  <a:gd name="connsiteY5" fmla="*/ 3990 h 25435"/>
                  <a:gd name="connsiteX6" fmla="*/ 15300 w 20465"/>
                  <a:gd name="connsiteY6" fmla="*/ 10226 h 25435"/>
                  <a:gd name="connsiteX7" fmla="*/ 15300 w 20465"/>
                  <a:gd name="connsiteY7" fmla="*/ 11112 h 25435"/>
                  <a:gd name="connsiteX8" fmla="*/ 11341 w 20465"/>
                  <a:gd name="connsiteY8" fmla="*/ 11112 h 25435"/>
                  <a:gd name="connsiteX9" fmla="*/ 19280 w 20465"/>
                  <a:gd name="connsiteY9" fmla="*/ 12759 h 25435"/>
                  <a:gd name="connsiteX10" fmla="*/ 19280 w 20465"/>
                  <a:gd name="connsiteY10" fmla="*/ -1063 h 25435"/>
                  <a:gd name="connsiteX11" fmla="*/ 15300 w 20465"/>
                  <a:gd name="connsiteY11" fmla="*/ -1063 h 25435"/>
                  <a:gd name="connsiteX12" fmla="*/ 15300 w 20465"/>
                  <a:gd name="connsiteY12" fmla="*/ 2612 h 25435"/>
                  <a:gd name="connsiteX13" fmla="*/ 11902 w 20465"/>
                  <a:gd name="connsiteY13" fmla="*/ -641 h 25435"/>
                  <a:gd name="connsiteX14" fmla="*/ 6926 w 20465"/>
                  <a:gd name="connsiteY14" fmla="*/ -1693 h 25435"/>
                  <a:gd name="connsiteX15" fmla="*/ 1008 w 20465"/>
                  <a:gd name="connsiteY15" fmla="*/ 398 h 25435"/>
                  <a:gd name="connsiteX16" fmla="*/ -1186 w 20465"/>
                  <a:gd name="connsiteY16" fmla="*/ 5990 h 25435"/>
                  <a:gd name="connsiteX17" fmla="*/ 1548 w 20465"/>
                  <a:gd name="connsiteY17" fmla="*/ 12150 h 25435"/>
                  <a:gd name="connsiteX18" fmla="*/ 9715 w 20465"/>
                  <a:gd name="connsiteY18" fmla="*/ 14226 h 25435"/>
                  <a:gd name="connsiteX19" fmla="*/ 15300 w 20465"/>
                  <a:gd name="connsiteY19" fmla="*/ 14226 h 25435"/>
                  <a:gd name="connsiteX20" fmla="*/ 15300 w 20465"/>
                  <a:gd name="connsiteY20" fmla="*/ 14621 h 25435"/>
                  <a:gd name="connsiteX21" fmla="*/ 13494 w 20465"/>
                  <a:gd name="connsiteY21" fmla="*/ 18870 h 25435"/>
                  <a:gd name="connsiteX22" fmla="*/ 8421 w 20465"/>
                  <a:gd name="connsiteY22" fmla="*/ 20372 h 25435"/>
                  <a:gd name="connsiteX23" fmla="*/ 4372 w 20465"/>
                  <a:gd name="connsiteY23" fmla="*/ 19874 h 25435"/>
                  <a:gd name="connsiteX24" fmla="*/ 593 w 20465"/>
                  <a:gd name="connsiteY24" fmla="*/ 18379 h 25435"/>
                  <a:gd name="connsiteX25" fmla="*/ 593 w 20465"/>
                  <a:gd name="connsiteY25" fmla="*/ 22061 h 25435"/>
                  <a:gd name="connsiteX26" fmla="*/ 4829 w 20465"/>
                  <a:gd name="connsiteY26" fmla="*/ 23320 h 25435"/>
                  <a:gd name="connsiteX27" fmla="*/ 8829 w 20465"/>
                  <a:gd name="connsiteY27" fmla="*/ 23743 h 25435"/>
                  <a:gd name="connsiteX28" fmla="*/ 16684 w 20465"/>
                  <a:gd name="connsiteY28" fmla="*/ 21016 h 25435"/>
                  <a:gd name="connsiteX29" fmla="*/ 19280 w 20465"/>
                  <a:gd name="connsiteY29" fmla="*/ 12759 h 25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0465" h="25435">
                    <a:moveTo>
                      <a:pt x="11341" y="11112"/>
                    </a:moveTo>
                    <a:cubicBezTo>
                      <a:pt x="8125" y="11112"/>
                      <a:pt x="5897" y="10745"/>
                      <a:pt x="4655" y="10011"/>
                    </a:cubicBezTo>
                    <a:cubicBezTo>
                      <a:pt x="3414" y="9277"/>
                      <a:pt x="2794" y="8022"/>
                      <a:pt x="2794" y="6246"/>
                    </a:cubicBezTo>
                    <a:cubicBezTo>
                      <a:pt x="2794" y="4834"/>
                      <a:pt x="3260" y="3713"/>
                      <a:pt x="4192" y="2882"/>
                    </a:cubicBezTo>
                    <a:cubicBezTo>
                      <a:pt x="5124" y="2056"/>
                      <a:pt x="6388" y="1643"/>
                      <a:pt x="7985" y="1643"/>
                    </a:cubicBezTo>
                    <a:cubicBezTo>
                      <a:pt x="10195" y="1643"/>
                      <a:pt x="11966" y="2426"/>
                      <a:pt x="13300" y="3990"/>
                    </a:cubicBezTo>
                    <a:cubicBezTo>
                      <a:pt x="14633" y="5554"/>
                      <a:pt x="15300" y="7632"/>
                      <a:pt x="15300" y="10226"/>
                    </a:cubicBezTo>
                    <a:lnTo>
                      <a:pt x="15300" y="11112"/>
                    </a:lnTo>
                    <a:lnTo>
                      <a:pt x="11341" y="11112"/>
                    </a:lnTo>
                    <a:close/>
                    <a:moveTo>
                      <a:pt x="19280" y="12759"/>
                    </a:moveTo>
                    <a:lnTo>
                      <a:pt x="19280" y="-1063"/>
                    </a:lnTo>
                    <a:lnTo>
                      <a:pt x="15300" y="-1063"/>
                    </a:lnTo>
                    <a:lnTo>
                      <a:pt x="15300" y="2612"/>
                    </a:lnTo>
                    <a:cubicBezTo>
                      <a:pt x="14391" y="1145"/>
                      <a:pt x="13258" y="61"/>
                      <a:pt x="11902" y="-641"/>
                    </a:cubicBezTo>
                    <a:cubicBezTo>
                      <a:pt x="10545" y="-1342"/>
                      <a:pt x="8887" y="-1693"/>
                      <a:pt x="6926" y="-1693"/>
                    </a:cubicBezTo>
                    <a:cubicBezTo>
                      <a:pt x="4448" y="-1693"/>
                      <a:pt x="2475" y="-996"/>
                      <a:pt x="1008" y="398"/>
                    </a:cubicBezTo>
                    <a:cubicBezTo>
                      <a:pt x="-455" y="1791"/>
                      <a:pt x="-1186" y="3655"/>
                      <a:pt x="-1186" y="5990"/>
                    </a:cubicBezTo>
                    <a:cubicBezTo>
                      <a:pt x="-1186" y="8712"/>
                      <a:pt x="-275" y="10765"/>
                      <a:pt x="1548" y="12150"/>
                    </a:cubicBezTo>
                    <a:cubicBezTo>
                      <a:pt x="3375" y="13534"/>
                      <a:pt x="6097" y="14226"/>
                      <a:pt x="9715" y="14226"/>
                    </a:cubicBezTo>
                    <a:lnTo>
                      <a:pt x="15300" y="14226"/>
                    </a:lnTo>
                    <a:lnTo>
                      <a:pt x="15300" y="14621"/>
                    </a:lnTo>
                    <a:cubicBezTo>
                      <a:pt x="15300" y="16452"/>
                      <a:pt x="14698" y="17869"/>
                      <a:pt x="13494" y="18870"/>
                    </a:cubicBezTo>
                    <a:cubicBezTo>
                      <a:pt x="12289" y="19871"/>
                      <a:pt x="10598" y="20372"/>
                      <a:pt x="8421" y="20372"/>
                    </a:cubicBezTo>
                    <a:cubicBezTo>
                      <a:pt x="7036" y="20372"/>
                      <a:pt x="5687" y="20206"/>
                      <a:pt x="4372" y="19874"/>
                    </a:cubicBezTo>
                    <a:cubicBezTo>
                      <a:pt x="3061" y="19541"/>
                      <a:pt x="1802" y="19043"/>
                      <a:pt x="593" y="18379"/>
                    </a:cubicBezTo>
                    <a:lnTo>
                      <a:pt x="593" y="22061"/>
                    </a:lnTo>
                    <a:cubicBezTo>
                      <a:pt x="2046" y="22624"/>
                      <a:pt x="3458" y="23044"/>
                      <a:pt x="4829" y="23320"/>
                    </a:cubicBezTo>
                    <a:cubicBezTo>
                      <a:pt x="6199" y="23602"/>
                      <a:pt x="7532" y="23743"/>
                      <a:pt x="8829" y="23743"/>
                    </a:cubicBezTo>
                    <a:cubicBezTo>
                      <a:pt x="12336" y="23743"/>
                      <a:pt x="14954" y="22834"/>
                      <a:pt x="16684" y="21016"/>
                    </a:cubicBezTo>
                    <a:cubicBezTo>
                      <a:pt x="18415" y="19202"/>
                      <a:pt x="19280" y="16450"/>
                      <a:pt x="19280" y="127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17" name="Freeform: Shape 716">
                <a:extLst>
                  <a:ext uri="{FF2B5EF4-FFF2-40B4-BE49-F238E27FC236}">
                    <a16:creationId xmlns:a16="http://schemas.microsoft.com/office/drawing/2014/main" id="{7CCFA2F5-3175-4AEF-E82C-257E3371D9FF}"/>
                  </a:ext>
                </a:extLst>
              </p:cNvPr>
              <p:cNvSpPr/>
              <p:nvPr/>
            </p:nvSpPr>
            <p:spPr>
              <a:xfrm flipV="1">
                <a:off x="3593893" y="1430778"/>
                <a:ext cx="19164" cy="25435"/>
              </a:xfrm>
              <a:custGeom>
                <a:avLst/>
                <a:gdLst>
                  <a:gd name="connsiteX0" fmla="*/ 18110 w 19164"/>
                  <a:gd name="connsiteY0" fmla="*/ 22234 h 25435"/>
                  <a:gd name="connsiteX1" fmla="*/ 18110 w 19164"/>
                  <a:gd name="connsiteY1" fmla="*/ 18510 h 25435"/>
                  <a:gd name="connsiteX2" fmla="*/ 14725 w 19164"/>
                  <a:gd name="connsiteY2" fmla="*/ 19908 h 25435"/>
                  <a:gd name="connsiteX3" fmla="*/ 11299 w 19164"/>
                  <a:gd name="connsiteY3" fmla="*/ 20372 h 25435"/>
                  <a:gd name="connsiteX4" fmla="*/ 5278 w 19164"/>
                  <a:gd name="connsiteY4" fmla="*/ 17915 h 25435"/>
                  <a:gd name="connsiteX5" fmla="*/ 3139 w 19164"/>
                  <a:gd name="connsiteY5" fmla="*/ 11028 h 25435"/>
                  <a:gd name="connsiteX6" fmla="*/ 5278 w 19164"/>
                  <a:gd name="connsiteY6" fmla="*/ 4135 h 25435"/>
                  <a:gd name="connsiteX7" fmla="*/ 11299 w 19164"/>
                  <a:gd name="connsiteY7" fmla="*/ 1685 h 25435"/>
                  <a:gd name="connsiteX8" fmla="*/ 14725 w 19164"/>
                  <a:gd name="connsiteY8" fmla="*/ 2149 h 25435"/>
                  <a:gd name="connsiteX9" fmla="*/ 18110 w 19164"/>
                  <a:gd name="connsiteY9" fmla="*/ 3547 h 25435"/>
                  <a:gd name="connsiteX10" fmla="*/ 18110 w 19164"/>
                  <a:gd name="connsiteY10" fmla="*/ -135 h 25435"/>
                  <a:gd name="connsiteX11" fmla="*/ 14656 w 19164"/>
                  <a:gd name="connsiteY11" fmla="*/ -1298 h 25435"/>
                  <a:gd name="connsiteX12" fmla="*/ 10863 w 19164"/>
                  <a:gd name="connsiteY12" fmla="*/ -1693 h 25435"/>
                  <a:gd name="connsiteX13" fmla="*/ 2163 w 19164"/>
                  <a:gd name="connsiteY13" fmla="*/ 1747 h 25435"/>
                  <a:gd name="connsiteX14" fmla="*/ -1055 w 19164"/>
                  <a:gd name="connsiteY14" fmla="*/ 11028 h 25435"/>
                  <a:gd name="connsiteX15" fmla="*/ 2198 w 19164"/>
                  <a:gd name="connsiteY15" fmla="*/ 20344 h 25435"/>
                  <a:gd name="connsiteX16" fmla="*/ 11126 w 19164"/>
                  <a:gd name="connsiteY16" fmla="*/ 23743 h 25435"/>
                  <a:gd name="connsiteX17" fmla="*/ 14711 w 19164"/>
                  <a:gd name="connsiteY17" fmla="*/ 23362 h 25435"/>
                  <a:gd name="connsiteX18" fmla="*/ 18110 w 19164"/>
                  <a:gd name="connsiteY18" fmla="*/ 22234 h 25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164" h="25435">
                    <a:moveTo>
                      <a:pt x="18110" y="22234"/>
                    </a:moveTo>
                    <a:lnTo>
                      <a:pt x="18110" y="18510"/>
                    </a:lnTo>
                    <a:cubicBezTo>
                      <a:pt x="16984" y="19133"/>
                      <a:pt x="15856" y="19599"/>
                      <a:pt x="14725" y="19908"/>
                    </a:cubicBezTo>
                    <a:cubicBezTo>
                      <a:pt x="13595" y="20217"/>
                      <a:pt x="12453" y="20372"/>
                      <a:pt x="11299" y="20372"/>
                    </a:cubicBezTo>
                    <a:cubicBezTo>
                      <a:pt x="8715" y="20372"/>
                      <a:pt x="6708" y="19553"/>
                      <a:pt x="5278" y="17915"/>
                    </a:cubicBezTo>
                    <a:cubicBezTo>
                      <a:pt x="3852" y="16282"/>
                      <a:pt x="3139" y="13986"/>
                      <a:pt x="3139" y="11028"/>
                    </a:cubicBezTo>
                    <a:cubicBezTo>
                      <a:pt x="3139" y="8071"/>
                      <a:pt x="3852" y="5773"/>
                      <a:pt x="5278" y="4135"/>
                    </a:cubicBezTo>
                    <a:cubicBezTo>
                      <a:pt x="6708" y="2502"/>
                      <a:pt x="8715" y="1685"/>
                      <a:pt x="11299" y="1685"/>
                    </a:cubicBezTo>
                    <a:cubicBezTo>
                      <a:pt x="12453" y="1685"/>
                      <a:pt x="13595" y="1840"/>
                      <a:pt x="14725" y="2149"/>
                    </a:cubicBezTo>
                    <a:cubicBezTo>
                      <a:pt x="15856" y="2458"/>
                      <a:pt x="16984" y="2924"/>
                      <a:pt x="18110" y="3547"/>
                    </a:cubicBezTo>
                    <a:lnTo>
                      <a:pt x="18110" y="-135"/>
                    </a:lnTo>
                    <a:cubicBezTo>
                      <a:pt x="16998" y="-652"/>
                      <a:pt x="15846" y="-1040"/>
                      <a:pt x="14656" y="-1298"/>
                    </a:cubicBezTo>
                    <a:cubicBezTo>
                      <a:pt x="13470" y="-1561"/>
                      <a:pt x="12206" y="-1693"/>
                      <a:pt x="10863" y="-1693"/>
                    </a:cubicBezTo>
                    <a:cubicBezTo>
                      <a:pt x="7213" y="-1693"/>
                      <a:pt x="4314" y="-546"/>
                      <a:pt x="2163" y="1747"/>
                    </a:cubicBezTo>
                    <a:cubicBezTo>
                      <a:pt x="18" y="4040"/>
                      <a:pt x="-1055" y="7134"/>
                      <a:pt x="-1055" y="11028"/>
                    </a:cubicBezTo>
                    <a:cubicBezTo>
                      <a:pt x="-1055" y="14978"/>
                      <a:pt x="29" y="18083"/>
                      <a:pt x="2198" y="20344"/>
                    </a:cubicBezTo>
                    <a:cubicBezTo>
                      <a:pt x="4371" y="22610"/>
                      <a:pt x="7347" y="23743"/>
                      <a:pt x="11126" y="23743"/>
                    </a:cubicBezTo>
                    <a:cubicBezTo>
                      <a:pt x="12349" y="23743"/>
                      <a:pt x="13544" y="23616"/>
                      <a:pt x="14711" y="23362"/>
                    </a:cubicBezTo>
                    <a:cubicBezTo>
                      <a:pt x="15879" y="23113"/>
                      <a:pt x="17011" y="22737"/>
                      <a:pt x="18110" y="222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18" name="Freeform: Shape 717">
                <a:extLst>
                  <a:ext uri="{FF2B5EF4-FFF2-40B4-BE49-F238E27FC236}">
                    <a16:creationId xmlns:a16="http://schemas.microsoft.com/office/drawing/2014/main" id="{7A4A2E35-5530-3308-3F62-0A5AE7EF8972}"/>
                  </a:ext>
                </a:extLst>
              </p:cNvPr>
              <p:cNvSpPr/>
              <p:nvPr/>
            </p:nvSpPr>
            <p:spPr>
              <a:xfrm flipV="1">
                <a:off x="3617126" y="1431359"/>
                <a:ext cx="23573" cy="33435"/>
              </a:xfrm>
              <a:custGeom>
                <a:avLst/>
                <a:gdLst>
                  <a:gd name="connsiteX0" fmla="*/ 11723 w 23573"/>
                  <a:gd name="connsiteY0" fmla="*/ 5933 h 33435"/>
                  <a:gd name="connsiteX1" fmla="*/ 8435 w 23573"/>
                  <a:gd name="connsiteY1" fmla="*/ 292 h 33435"/>
                  <a:gd name="connsiteX2" fmla="*/ 4158 w 23573"/>
                  <a:gd name="connsiteY2" fmla="*/ -1029 h 33435"/>
                  <a:gd name="connsiteX3" fmla="*/ 974 w 23573"/>
                  <a:gd name="connsiteY3" fmla="*/ -1029 h 33435"/>
                  <a:gd name="connsiteX4" fmla="*/ 974 w 23573"/>
                  <a:gd name="connsiteY4" fmla="*/ 2300 h 33435"/>
                  <a:gd name="connsiteX5" fmla="*/ 3314 w 23573"/>
                  <a:gd name="connsiteY5" fmla="*/ 2300 h 33435"/>
                  <a:gd name="connsiteX6" fmla="*/ 5861 w 23573"/>
                  <a:gd name="connsiteY6" fmla="*/ 3082 h 33435"/>
                  <a:gd name="connsiteX7" fmla="*/ 7875 w 23573"/>
                  <a:gd name="connsiteY7" fmla="*/ 6757 h 33435"/>
                  <a:gd name="connsiteX8" fmla="*/ 8588 w 23573"/>
                  <a:gd name="connsiteY8" fmla="*/ 8570 h 33435"/>
                  <a:gd name="connsiteX9" fmla="*/ -1206 w 23573"/>
                  <a:gd name="connsiteY9" fmla="*/ 32406 h 33435"/>
                  <a:gd name="connsiteX10" fmla="*/ 3009 w 23573"/>
                  <a:gd name="connsiteY10" fmla="*/ 32406 h 33435"/>
                  <a:gd name="connsiteX11" fmla="*/ 10581 w 23573"/>
                  <a:gd name="connsiteY11" fmla="*/ 13463 h 33435"/>
                  <a:gd name="connsiteX12" fmla="*/ 18153 w 23573"/>
                  <a:gd name="connsiteY12" fmla="*/ 32406 h 33435"/>
                  <a:gd name="connsiteX13" fmla="*/ 22368 w 23573"/>
                  <a:gd name="connsiteY13" fmla="*/ 32406 h 33435"/>
                  <a:gd name="connsiteX14" fmla="*/ 11723 w 23573"/>
                  <a:gd name="connsiteY14" fmla="*/ 5933 h 3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573" h="33435">
                    <a:moveTo>
                      <a:pt x="11723" y="5933"/>
                    </a:moveTo>
                    <a:cubicBezTo>
                      <a:pt x="10602" y="3049"/>
                      <a:pt x="9506" y="1169"/>
                      <a:pt x="8435" y="292"/>
                    </a:cubicBezTo>
                    <a:cubicBezTo>
                      <a:pt x="7370" y="-589"/>
                      <a:pt x="5944" y="-1029"/>
                      <a:pt x="4158" y="-1029"/>
                    </a:cubicBezTo>
                    <a:lnTo>
                      <a:pt x="974" y="-1029"/>
                    </a:lnTo>
                    <a:lnTo>
                      <a:pt x="974" y="2300"/>
                    </a:lnTo>
                    <a:lnTo>
                      <a:pt x="3314" y="2300"/>
                    </a:lnTo>
                    <a:cubicBezTo>
                      <a:pt x="4407" y="2300"/>
                      <a:pt x="5256" y="2560"/>
                      <a:pt x="5861" y="3082"/>
                    </a:cubicBezTo>
                    <a:cubicBezTo>
                      <a:pt x="6470" y="3598"/>
                      <a:pt x="7141" y="4823"/>
                      <a:pt x="7875" y="6757"/>
                    </a:cubicBezTo>
                    <a:lnTo>
                      <a:pt x="8588" y="8570"/>
                    </a:lnTo>
                    <a:lnTo>
                      <a:pt x="-1206" y="32406"/>
                    </a:lnTo>
                    <a:lnTo>
                      <a:pt x="3009" y="32406"/>
                    </a:lnTo>
                    <a:lnTo>
                      <a:pt x="10581" y="13463"/>
                    </a:lnTo>
                    <a:lnTo>
                      <a:pt x="18153" y="32406"/>
                    </a:lnTo>
                    <a:lnTo>
                      <a:pt x="22368" y="32406"/>
                    </a:lnTo>
                    <a:lnTo>
                      <a:pt x="11723" y="5933"/>
                    </a:lnTo>
                    <a:close/>
                  </a:path>
                </a:pathLst>
              </a:custGeom>
              <a:solidFill>
                <a:srgbClr val="000000"/>
              </a:solidFill>
              <a:ln w="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F2DA064-0721-D40B-EEF9-5DE68EF868A8}"/>
              </a:ext>
            </a:extLst>
          </p:cNvPr>
          <p:cNvSpPr txBox="1"/>
          <p:nvPr/>
        </p:nvSpPr>
        <p:spPr>
          <a:xfrm>
            <a:off x="739927" y="1028558"/>
            <a:ext cx="187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Accuracy</a:t>
            </a:r>
          </a:p>
        </p:txBody>
      </p:sp>
      <p:sp>
        <p:nvSpPr>
          <p:cNvPr id="6" name="Google Shape;517;p41">
            <a:extLst>
              <a:ext uri="{FF2B5EF4-FFF2-40B4-BE49-F238E27FC236}">
                <a16:creationId xmlns:a16="http://schemas.microsoft.com/office/drawing/2014/main" id="{3D116779-653D-C550-2D46-CEA14EA771DC}"/>
              </a:ext>
            </a:extLst>
          </p:cNvPr>
          <p:cNvSpPr/>
          <p:nvPr/>
        </p:nvSpPr>
        <p:spPr>
          <a:xfrm>
            <a:off x="6600055" y="4429050"/>
            <a:ext cx="1326456" cy="754038"/>
          </a:xfrm>
          <a:custGeom>
            <a:avLst/>
            <a:gdLst/>
            <a:ahLst/>
            <a:cxnLst/>
            <a:rect l="l" t="t" r="r" b="b"/>
            <a:pathLst>
              <a:path w="1675" h="960" extrusionOk="0">
                <a:moveTo>
                  <a:pt x="1394" y="150"/>
                </a:moveTo>
                <a:lnTo>
                  <a:pt x="838" y="0"/>
                </a:lnTo>
                <a:lnTo>
                  <a:pt x="838" y="0"/>
                </a:lnTo>
                <a:lnTo>
                  <a:pt x="282" y="150"/>
                </a:lnTo>
                <a:cubicBezTo>
                  <a:pt x="282" y="150"/>
                  <a:pt x="0" y="480"/>
                  <a:pt x="0" y="960"/>
                </a:cubicBezTo>
                <a:lnTo>
                  <a:pt x="837" y="960"/>
                </a:lnTo>
                <a:lnTo>
                  <a:pt x="838" y="960"/>
                </a:lnTo>
                <a:lnTo>
                  <a:pt x="838" y="960"/>
                </a:lnTo>
                <a:lnTo>
                  <a:pt x="1675" y="960"/>
                </a:lnTo>
                <a:cubicBezTo>
                  <a:pt x="1675" y="480"/>
                  <a:pt x="1394" y="150"/>
                  <a:pt x="1394" y="150"/>
                </a:cubicBezTo>
                <a:close/>
              </a:path>
            </a:pathLst>
          </a:custGeom>
          <a:solidFill>
            <a:srgbClr val="FFE3D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518;p41">
            <a:extLst>
              <a:ext uri="{FF2B5EF4-FFF2-40B4-BE49-F238E27FC236}">
                <a16:creationId xmlns:a16="http://schemas.microsoft.com/office/drawing/2014/main" id="{BCE4F9B2-C13E-F933-887D-19705A6A5622}"/>
              </a:ext>
            </a:extLst>
          </p:cNvPr>
          <p:cNvSpPr/>
          <p:nvPr/>
        </p:nvSpPr>
        <p:spPr>
          <a:xfrm>
            <a:off x="6600847" y="2672761"/>
            <a:ext cx="1324872" cy="1874099"/>
          </a:xfrm>
          <a:custGeom>
            <a:avLst/>
            <a:gdLst/>
            <a:ahLst/>
            <a:cxnLst/>
            <a:rect l="l" t="t" r="r" b="b"/>
            <a:pathLst>
              <a:path w="1673" h="2386" extrusionOk="0">
                <a:moveTo>
                  <a:pt x="1672" y="875"/>
                </a:moveTo>
                <a:cubicBezTo>
                  <a:pt x="1647" y="564"/>
                  <a:pt x="1557" y="405"/>
                  <a:pt x="1340" y="397"/>
                </a:cubicBezTo>
                <a:cubicBezTo>
                  <a:pt x="1123" y="388"/>
                  <a:pt x="1099" y="360"/>
                  <a:pt x="1074" y="270"/>
                </a:cubicBezTo>
                <a:cubicBezTo>
                  <a:pt x="1050" y="180"/>
                  <a:pt x="1054" y="0"/>
                  <a:pt x="1054" y="0"/>
                </a:cubicBezTo>
                <a:lnTo>
                  <a:pt x="837" y="0"/>
                </a:lnTo>
                <a:lnTo>
                  <a:pt x="620" y="0"/>
                </a:lnTo>
                <a:cubicBezTo>
                  <a:pt x="620" y="0"/>
                  <a:pt x="624" y="180"/>
                  <a:pt x="599" y="270"/>
                </a:cubicBezTo>
                <a:cubicBezTo>
                  <a:pt x="575" y="360"/>
                  <a:pt x="550" y="388"/>
                  <a:pt x="333" y="397"/>
                </a:cubicBezTo>
                <a:cubicBezTo>
                  <a:pt x="116" y="405"/>
                  <a:pt x="26" y="564"/>
                  <a:pt x="2" y="875"/>
                </a:cubicBezTo>
                <a:cubicBezTo>
                  <a:pt x="-23" y="1187"/>
                  <a:pt x="281" y="2386"/>
                  <a:pt x="281" y="2386"/>
                </a:cubicBezTo>
                <a:lnTo>
                  <a:pt x="837" y="2386"/>
                </a:lnTo>
                <a:lnTo>
                  <a:pt x="1393" y="2386"/>
                </a:lnTo>
                <a:cubicBezTo>
                  <a:pt x="1393" y="2386"/>
                  <a:pt x="1696" y="1187"/>
                  <a:pt x="1672" y="875"/>
                </a:cubicBezTo>
                <a:close/>
              </a:path>
            </a:pathLst>
          </a:custGeom>
          <a:solidFill>
            <a:srgbClr val="D3A09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519;p41">
            <a:extLst>
              <a:ext uri="{FF2B5EF4-FFF2-40B4-BE49-F238E27FC236}">
                <a16:creationId xmlns:a16="http://schemas.microsoft.com/office/drawing/2014/main" id="{23DE2952-1BF6-7D86-EA54-D8C7EB279D7B}"/>
              </a:ext>
            </a:extLst>
          </p:cNvPr>
          <p:cNvSpPr/>
          <p:nvPr/>
        </p:nvSpPr>
        <p:spPr>
          <a:xfrm>
            <a:off x="6303878" y="2984589"/>
            <a:ext cx="488611" cy="1479800"/>
          </a:xfrm>
          <a:custGeom>
            <a:avLst/>
            <a:gdLst/>
            <a:ahLst/>
            <a:cxnLst/>
            <a:rect l="l" t="t" r="r" b="b"/>
            <a:pathLst>
              <a:path w="617" h="1884" extrusionOk="0">
                <a:moveTo>
                  <a:pt x="617" y="1"/>
                </a:moveTo>
                <a:cubicBezTo>
                  <a:pt x="617" y="1"/>
                  <a:pt x="319" y="-59"/>
                  <a:pt x="134" y="594"/>
                </a:cubicBezTo>
                <a:cubicBezTo>
                  <a:pt x="-51" y="1247"/>
                  <a:pt x="-46" y="1854"/>
                  <a:pt x="161" y="1882"/>
                </a:cubicBezTo>
                <a:cubicBezTo>
                  <a:pt x="369" y="1910"/>
                  <a:pt x="488" y="1633"/>
                  <a:pt x="558" y="1092"/>
                </a:cubicBezTo>
                <a:cubicBezTo>
                  <a:pt x="608" y="708"/>
                  <a:pt x="617" y="1"/>
                  <a:pt x="617" y="1"/>
                </a:cubicBezTo>
                <a:close/>
              </a:path>
            </a:pathLst>
          </a:custGeom>
          <a:solidFill>
            <a:srgbClr val="D3A09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520;p41">
            <a:extLst>
              <a:ext uri="{FF2B5EF4-FFF2-40B4-BE49-F238E27FC236}">
                <a16:creationId xmlns:a16="http://schemas.microsoft.com/office/drawing/2014/main" id="{9BA0F3B8-EE2D-2C48-D0A2-F015D74D7DFA}"/>
              </a:ext>
            </a:extLst>
          </p:cNvPr>
          <p:cNvSpPr/>
          <p:nvPr/>
        </p:nvSpPr>
        <p:spPr>
          <a:xfrm>
            <a:off x="7719034" y="2984589"/>
            <a:ext cx="488611" cy="1479800"/>
          </a:xfrm>
          <a:custGeom>
            <a:avLst/>
            <a:gdLst/>
            <a:ahLst/>
            <a:cxnLst/>
            <a:rect l="l" t="t" r="r" b="b"/>
            <a:pathLst>
              <a:path w="617" h="1884" extrusionOk="0">
                <a:moveTo>
                  <a:pt x="0" y="1"/>
                </a:moveTo>
                <a:cubicBezTo>
                  <a:pt x="0" y="1"/>
                  <a:pt x="299" y="-59"/>
                  <a:pt x="484" y="594"/>
                </a:cubicBezTo>
                <a:cubicBezTo>
                  <a:pt x="668" y="1247"/>
                  <a:pt x="663" y="1854"/>
                  <a:pt x="456" y="1882"/>
                </a:cubicBezTo>
                <a:cubicBezTo>
                  <a:pt x="248" y="1910"/>
                  <a:pt x="130" y="1633"/>
                  <a:pt x="60" y="1092"/>
                </a:cubicBezTo>
                <a:cubicBezTo>
                  <a:pt x="10" y="708"/>
                  <a:pt x="0" y="1"/>
                  <a:pt x="0" y="1"/>
                </a:cubicBezTo>
                <a:close/>
              </a:path>
            </a:pathLst>
          </a:custGeom>
          <a:solidFill>
            <a:srgbClr val="D3A09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521;p41">
            <a:extLst>
              <a:ext uri="{FF2B5EF4-FFF2-40B4-BE49-F238E27FC236}">
                <a16:creationId xmlns:a16="http://schemas.microsoft.com/office/drawing/2014/main" id="{B0C5E837-85EB-4616-ADD2-3A9D7F835AB5}"/>
              </a:ext>
            </a:extLst>
          </p:cNvPr>
          <p:cNvSpPr/>
          <p:nvPr/>
        </p:nvSpPr>
        <p:spPr>
          <a:xfrm>
            <a:off x="6267450" y="4082662"/>
            <a:ext cx="396749" cy="1100424"/>
          </a:xfrm>
          <a:custGeom>
            <a:avLst/>
            <a:gdLst/>
            <a:ahLst/>
            <a:cxnLst/>
            <a:rect l="l" t="t" r="r" b="b"/>
            <a:pathLst>
              <a:path w="501" h="1401" extrusionOk="0">
                <a:moveTo>
                  <a:pt x="46" y="1401"/>
                </a:moveTo>
                <a:cubicBezTo>
                  <a:pt x="46" y="1401"/>
                  <a:pt x="-58" y="693"/>
                  <a:pt x="46" y="0"/>
                </a:cubicBezTo>
                <a:cubicBezTo>
                  <a:pt x="400" y="83"/>
                  <a:pt x="501" y="193"/>
                  <a:pt x="501" y="193"/>
                </a:cubicBezTo>
                <a:lnTo>
                  <a:pt x="355" y="1401"/>
                </a:lnTo>
                <a:lnTo>
                  <a:pt x="46" y="1401"/>
                </a:lnTo>
                <a:close/>
              </a:path>
            </a:pathLst>
          </a:custGeom>
          <a:solidFill>
            <a:srgbClr val="D3A09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522;p41">
            <a:extLst>
              <a:ext uri="{FF2B5EF4-FFF2-40B4-BE49-F238E27FC236}">
                <a16:creationId xmlns:a16="http://schemas.microsoft.com/office/drawing/2014/main" id="{AFD95AD9-D758-AF6F-1519-9E0993B1CAE1}"/>
              </a:ext>
            </a:extLst>
          </p:cNvPr>
          <p:cNvSpPr/>
          <p:nvPr/>
        </p:nvSpPr>
        <p:spPr>
          <a:xfrm>
            <a:off x="7845741" y="4082662"/>
            <a:ext cx="396749" cy="1100424"/>
          </a:xfrm>
          <a:custGeom>
            <a:avLst/>
            <a:gdLst/>
            <a:ahLst/>
            <a:cxnLst/>
            <a:rect l="l" t="t" r="r" b="b"/>
            <a:pathLst>
              <a:path w="501" h="1401" extrusionOk="0">
                <a:moveTo>
                  <a:pt x="455" y="1401"/>
                </a:moveTo>
                <a:cubicBezTo>
                  <a:pt x="455" y="1401"/>
                  <a:pt x="559" y="693"/>
                  <a:pt x="455" y="0"/>
                </a:cubicBezTo>
                <a:cubicBezTo>
                  <a:pt x="101" y="83"/>
                  <a:pt x="0" y="193"/>
                  <a:pt x="0" y="193"/>
                </a:cubicBezTo>
                <a:lnTo>
                  <a:pt x="147" y="1401"/>
                </a:lnTo>
                <a:lnTo>
                  <a:pt x="455" y="1401"/>
                </a:lnTo>
                <a:close/>
              </a:path>
            </a:pathLst>
          </a:custGeom>
          <a:solidFill>
            <a:srgbClr val="D3A09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523;p41">
            <a:extLst>
              <a:ext uri="{FF2B5EF4-FFF2-40B4-BE49-F238E27FC236}">
                <a16:creationId xmlns:a16="http://schemas.microsoft.com/office/drawing/2014/main" id="{DF55E8C2-757F-321D-03E4-9CFE19133199}"/>
              </a:ext>
            </a:extLst>
          </p:cNvPr>
          <p:cNvSpPr/>
          <p:nvPr/>
        </p:nvSpPr>
        <p:spPr>
          <a:xfrm>
            <a:off x="6886729" y="2400992"/>
            <a:ext cx="142544" cy="268626"/>
          </a:xfrm>
          <a:custGeom>
            <a:avLst/>
            <a:gdLst/>
            <a:ahLst/>
            <a:cxnLst/>
            <a:rect l="l" t="t" r="r" b="b"/>
            <a:pathLst>
              <a:path w="180" h="342" extrusionOk="0">
                <a:moveTo>
                  <a:pt x="146" y="106"/>
                </a:moveTo>
                <a:cubicBezTo>
                  <a:pt x="146" y="106"/>
                  <a:pt x="96" y="-34"/>
                  <a:pt x="25" y="8"/>
                </a:cubicBezTo>
                <a:cubicBezTo>
                  <a:pt x="-43" y="48"/>
                  <a:pt x="32" y="342"/>
                  <a:pt x="180" y="342"/>
                </a:cubicBezTo>
                <a:lnTo>
                  <a:pt x="146" y="106"/>
                </a:lnTo>
                <a:close/>
              </a:path>
            </a:pathLst>
          </a:custGeom>
          <a:solidFill>
            <a:srgbClr val="D3A09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524;p41">
            <a:extLst>
              <a:ext uri="{FF2B5EF4-FFF2-40B4-BE49-F238E27FC236}">
                <a16:creationId xmlns:a16="http://schemas.microsoft.com/office/drawing/2014/main" id="{CE91BD70-03DC-29BA-B846-B5A294BEABC9}"/>
              </a:ext>
            </a:extLst>
          </p:cNvPr>
          <p:cNvSpPr/>
          <p:nvPr/>
        </p:nvSpPr>
        <p:spPr>
          <a:xfrm>
            <a:off x="7497297" y="2400992"/>
            <a:ext cx="143336" cy="268626"/>
          </a:xfrm>
          <a:custGeom>
            <a:avLst/>
            <a:gdLst/>
            <a:ahLst/>
            <a:cxnLst/>
            <a:rect l="l" t="t" r="r" b="b"/>
            <a:pathLst>
              <a:path w="181" h="342" extrusionOk="0">
                <a:moveTo>
                  <a:pt x="34" y="106"/>
                </a:moveTo>
                <a:cubicBezTo>
                  <a:pt x="34" y="106"/>
                  <a:pt x="85" y="-34"/>
                  <a:pt x="155" y="8"/>
                </a:cubicBezTo>
                <a:cubicBezTo>
                  <a:pt x="223" y="48"/>
                  <a:pt x="148" y="342"/>
                  <a:pt x="0" y="342"/>
                </a:cubicBezTo>
                <a:lnTo>
                  <a:pt x="34" y="106"/>
                </a:lnTo>
                <a:close/>
              </a:path>
            </a:pathLst>
          </a:custGeom>
          <a:solidFill>
            <a:srgbClr val="D3A09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525;p41">
            <a:extLst>
              <a:ext uri="{FF2B5EF4-FFF2-40B4-BE49-F238E27FC236}">
                <a16:creationId xmlns:a16="http://schemas.microsoft.com/office/drawing/2014/main" id="{319B78FF-5E27-B5C3-D25E-E15A76F37972}"/>
              </a:ext>
            </a:extLst>
          </p:cNvPr>
          <p:cNvSpPr/>
          <p:nvPr/>
        </p:nvSpPr>
        <p:spPr>
          <a:xfrm>
            <a:off x="6954042" y="2026327"/>
            <a:ext cx="619277" cy="842795"/>
          </a:xfrm>
          <a:custGeom>
            <a:avLst/>
            <a:gdLst/>
            <a:ahLst/>
            <a:cxnLst/>
            <a:rect l="l" t="t" r="r" b="b"/>
            <a:pathLst>
              <a:path w="782" h="1073" extrusionOk="0">
                <a:moveTo>
                  <a:pt x="780" y="414"/>
                </a:moveTo>
                <a:cubicBezTo>
                  <a:pt x="755" y="-28"/>
                  <a:pt x="391" y="1"/>
                  <a:pt x="391" y="1"/>
                </a:cubicBezTo>
                <a:cubicBezTo>
                  <a:pt x="391" y="1"/>
                  <a:pt x="27" y="-28"/>
                  <a:pt x="2" y="414"/>
                </a:cubicBezTo>
                <a:cubicBezTo>
                  <a:pt x="-23" y="856"/>
                  <a:pt x="190" y="1073"/>
                  <a:pt x="391" y="1073"/>
                </a:cubicBezTo>
                <a:cubicBezTo>
                  <a:pt x="591" y="1073"/>
                  <a:pt x="804" y="856"/>
                  <a:pt x="780" y="414"/>
                </a:cubicBezTo>
                <a:close/>
              </a:path>
            </a:pathLst>
          </a:custGeom>
          <a:solidFill>
            <a:srgbClr val="D3A09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526;p41">
            <a:extLst>
              <a:ext uri="{FF2B5EF4-FFF2-40B4-BE49-F238E27FC236}">
                <a16:creationId xmlns:a16="http://schemas.microsoft.com/office/drawing/2014/main" id="{5BEAA395-EE24-19DF-04EE-DBBB6004F3BB}"/>
              </a:ext>
            </a:extLst>
          </p:cNvPr>
          <p:cNvSpPr/>
          <p:nvPr/>
        </p:nvSpPr>
        <p:spPr>
          <a:xfrm>
            <a:off x="6946123" y="1967418"/>
            <a:ext cx="634323" cy="460277"/>
          </a:xfrm>
          <a:custGeom>
            <a:avLst/>
            <a:gdLst/>
            <a:ahLst/>
            <a:cxnLst/>
            <a:rect l="l" t="t" r="r" b="b"/>
            <a:pathLst>
              <a:path w="801" h="586" extrusionOk="0">
                <a:moveTo>
                  <a:pt x="10" y="586"/>
                </a:moveTo>
                <a:cubicBezTo>
                  <a:pt x="10" y="586"/>
                  <a:pt x="-1" y="181"/>
                  <a:pt x="401" y="181"/>
                </a:cubicBezTo>
                <a:cubicBezTo>
                  <a:pt x="802" y="181"/>
                  <a:pt x="792" y="564"/>
                  <a:pt x="792" y="564"/>
                </a:cubicBezTo>
                <a:cubicBezTo>
                  <a:pt x="792" y="564"/>
                  <a:pt x="900" y="0"/>
                  <a:pt x="401" y="0"/>
                </a:cubicBezTo>
                <a:cubicBezTo>
                  <a:pt x="-99" y="0"/>
                  <a:pt x="10" y="586"/>
                  <a:pt x="10" y="586"/>
                </a:cubicBezTo>
                <a:close/>
              </a:path>
            </a:pathLst>
          </a:custGeom>
          <a:solidFill>
            <a:srgbClr val="F1D383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527;p41">
            <a:extLst>
              <a:ext uri="{FF2B5EF4-FFF2-40B4-BE49-F238E27FC236}">
                <a16:creationId xmlns:a16="http://schemas.microsoft.com/office/drawing/2014/main" id="{5974958B-E1E9-9ECC-E81F-AB6843B8B532}"/>
              </a:ext>
            </a:extLst>
          </p:cNvPr>
          <p:cNvSpPr/>
          <p:nvPr/>
        </p:nvSpPr>
        <p:spPr>
          <a:xfrm>
            <a:off x="6354561" y="2907613"/>
            <a:ext cx="1815067" cy="1974637"/>
          </a:xfrm>
          <a:custGeom>
            <a:avLst/>
            <a:gdLst/>
            <a:ahLst/>
            <a:cxnLst/>
            <a:rect l="l" t="t" r="r" b="b"/>
            <a:pathLst>
              <a:path w="2292" h="2514" extrusionOk="0">
                <a:moveTo>
                  <a:pt x="2292" y="847"/>
                </a:moveTo>
                <a:cubicBezTo>
                  <a:pt x="2199" y="-56"/>
                  <a:pt x="1391" y="1"/>
                  <a:pt x="1391" y="1"/>
                </a:cubicBezTo>
                <a:cubicBezTo>
                  <a:pt x="1391" y="1"/>
                  <a:pt x="1351" y="217"/>
                  <a:pt x="1146" y="218"/>
                </a:cubicBezTo>
                <a:cubicBezTo>
                  <a:pt x="941" y="217"/>
                  <a:pt x="901" y="1"/>
                  <a:pt x="901" y="1"/>
                </a:cubicBezTo>
                <a:cubicBezTo>
                  <a:pt x="901" y="1"/>
                  <a:pt x="94" y="-56"/>
                  <a:pt x="0" y="847"/>
                </a:cubicBezTo>
                <a:cubicBezTo>
                  <a:pt x="274" y="954"/>
                  <a:pt x="391" y="974"/>
                  <a:pt x="391" y="974"/>
                </a:cubicBezTo>
                <a:cubicBezTo>
                  <a:pt x="391" y="974"/>
                  <a:pt x="371" y="1686"/>
                  <a:pt x="391" y="2417"/>
                </a:cubicBezTo>
                <a:cubicBezTo>
                  <a:pt x="663" y="2539"/>
                  <a:pt x="1116" y="2512"/>
                  <a:pt x="1146" y="2510"/>
                </a:cubicBezTo>
                <a:cubicBezTo>
                  <a:pt x="1176" y="2512"/>
                  <a:pt x="1630" y="2539"/>
                  <a:pt x="1901" y="2417"/>
                </a:cubicBezTo>
                <a:cubicBezTo>
                  <a:pt x="1921" y="1686"/>
                  <a:pt x="1901" y="974"/>
                  <a:pt x="1901" y="974"/>
                </a:cubicBezTo>
                <a:cubicBezTo>
                  <a:pt x="1901" y="974"/>
                  <a:pt x="2018" y="954"/>
                  <a:pt x="2292" y="847"/>
                </a:cubicBezTo>
                <a:close/>
              </a:path>
            </a:pathLst>
          </a:custGeom>
          <a:solidFill>
            <a:srgbClr val="FFC6BC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528;p41">
            <a:extLst>
              <a:ext uri="{FF2B5EF4-FFF2-40B4-BE49-F238E27FC236}">
                <a16:creationId xmlns:a16="http://schemas.microsoft.com/office/drawing/2014/main" id="{1E4D455A-E618-B0EC-3552-62AF51A2E27F}"/>
              </a:ext>
            </a:extLst>
          </p:cNvPr>
          <p:cNvSpPr/>
          <p:nvPr/>
        </p:nvSpPr>
        <p:spPr>
          <a:xfrm>
            <a:off x="6649946" y="3273638"/>
            <a:ext cx="21382" cy="399012"/>
          </a:xfrm>
          <a:custGeom>
            <a:avLst/>
            <a:gdLst/>
            <a:ahLst/>
            <a:cxnLst/>
            <a:rect l="l" t="t" r="r" b="b"/>
            <a:pathLst>
              <a:path w="27" h="508" extrusionOk="0">
                <a:moveTo>
                  <a:pt x="9" y="0"/>
                </a:moveTo>
                <a:cubicBezTo>
                  <a:pt x="15" y="42"/>
                  <a:pt x="19" y="85"/>
                  <a:pt x="21" y="127"/>
                </a:cubicBezTo>
                <a:cubicBezTo>
                  <a:pt x="24" y="169"/>
                  <a:pt x="25" y="212"/>
                  <a:pt x="26" y="254"/>
                </a:cubicBezTo>
                <a:cubicBezTo>
                  <a:pt x="27" y="296"/>
                  <a:pt x="27" y="339"/>
                  <a:pt x="26" y="381"/>
                </a:cubicBezTo>
                <a:cubicBezTo>
                  <a:pt x="25" y="424"/>
                  <a:pt x="22" y="466"/>
                  <a:pt x="18" y="508"/>
                </a:cubicBezTo>
                <a:cubicBezTo>
                  <a:pt x="12" y="466"/>
                  <a:pt x="8" y="424"/>
                  <a:pt x="6" y="382"/>
                </a:cubicBezTo>
                <a:cubicBezTo>
                  <a:pt x="3" y="339"/>
                  <a:pt x="2" y="297"/>
                  <a:pt x="1" y="254"/>
                </a:cubicBezTo>
                <a:cubicBezTo>
                  <a:pt x="0" y="212"/>
                  <a:pt x="0" y="170"/>
                  <a:pt x="1" y="127"/>
                </a:cubicBezTo>
                <a:cubicBezTo>
                  <a:pt x="2" y="85"/>
                  <a:pt x="4" y="43"/>
                  <a:pt x="9" y="0"/>
                </a:cubicBezTo>
                <a:close/>
              </a:path>
            </a:pathLst>
          </a:custGeom>
          <a:solidFill>
            <a:srgbClr val="F2979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529;p41">
            <a:extLst>
              <a:ext uri="{FF2B5EF4-FFF2-40B4-BE49-F238E27FC236}">
                <a16:creationId xmlns:a16="http://schemas.microsoft.com/office/drawing/2014/main" id="{A6D1F5BA-5C37-0E19-E996-C21237AB369D}"/>
              </a:ext>
            </a:extLst>
          </p:cNvPr>
          <p:cNvSpPr/>
          <p:nvPr/>
        </p:nvSpPr>
        <p:spPr>
          <a:xfrm>
            <a:off x="7854452" y="3273638"/>
            <a:ext cx="21382" cy="399012"/>
          </a:xfrm>
          <a:custGeom>
            <a:avLst/>
            <a:gdLst/>
            <a:ahLst/>
            <a:cxnLst/>
            <a:rect l="l" t="t" r="r" b="b"/>
            <a:pathLst>
              <a:path w="27" h="508" extrusionOk="0">
                <a:moveTo>
                  <a:pt x="19" y="0"/>
                </a:moveTo>
                <a:cubicBezTo>
                  <a:pt x="24" y="43"/>
                  <a:pt x="26" y="85"/>
                  <a:pt x="26" y="128"/>
                </a:cubicBezTo>
                <a:cubicBezTo>
                  <a:pt x="27" y="170"/>
                  <a:pt x="27" y="212"/>
                  <a:pt x="26" y="255"/>
                </a:cubicBezTo>
                <a:cubicBezTo>
                  <a:pt x="25" y="297"/>
                  <a:pt x="23" y="339"/>
                  <a:pt x="20" y="382"/>
                </a:cubicBezTo>
                <a:cubicBezTo>
                  <a:pt x="17" y="424"/>
                  <a:pt x="14" y="466"/>
                  <a:pt x="7" y="508"/>
                </a:cubicBezTo>
                <a:cubicBezTo>
                  <a:pt x="3" y="466"/>
                  <a:pt x="1" y="423"/>
                  <a:pt x="0" y="381"/>
                </a:cubicBezTo>
                <a:cubicBezTo>
                  <a:pt x="-1" y="339"/>
                  <a:pt x="0" y="296"/>
                  <a:pt x="0" y="254"/>
                </a:cubicBezTo>
                <a:cubicBezTo>
                  <a:pt x="2" y="212"/>
                  <a:pt x="3" y="169"/>
                  <a:pt x="6" y="127"/>
                </a:cubicBezTo>
                <a:cubicBezTo>
                  <a:pt x="9" y="85"/>
                  <a:pt x="13" y="42"/>
                  <a:pt x="19" y="0"/>
                </a:cubicBezTo>
                <a:close/>
              </a:path>
            </a:pathLst>
          </a:custGeom>
          <a:solidFill>
            <a:srgbClr val="F2979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530;p41">
            <a:extLst>
              <a:ext uri="{FF2B5EF4-FFF2-40B4-BE49-F238E27FC236}">
                <a16:creationId xmlns:a16="http://schemas.microsoft.com/office/drawing/2014/main" id="{4D884C09-CFA1-A331-3BA8-EFF1FB4A87D3}"/>
              </a:ext>
            </a:extLst>
          </p:cNvPr>
          <p:cNvSpPr/>
          <p:nvPr/>
        </p:nvSpPr>
        <p:spPr>
          <a:xfrm>
            <a:off x="6847925" y="3924785"/>
            <a:ext cx="795082" cy="456350"/>
          </a:xfrm>
          <a:custGeom>
            <a:avLst/>
            <a:gdLst/>
            <a:ahLst/>
            <a:cxnLst/>
            <a:rect l="l" t="t" r="r" b="b"/>
            <a:pathLst>
              <a:path w="1004" h="581" extrusionOk="0">
                <a:moveTo>
                  <a:pt x="394" y="391"/>
                </a:moveTo>
                <a:cubicBezTo>
                  <a:pt x="351" y="456"/>
                  <a:pt x="368" y="525"/>
                  <a:pt x="413" y="563"/>
                </a:cubicBezTo>
                <a:lnTo>
                  <a:pt x="211" y="553"/>
                </a:lnTo>
                <a:lnTo>
                  <a:pt x="222" y="346"/>
                </a:lnTo>
                <a:cubicBezTo>
                  <a:pt x="185" y="394"/>
                  <a:pt x="113" y="415"/>
                  <a:pt x="46" y="371"/>
                </a:cubicBezTo>
                <a:cubicBezTo>
                  <a:pt x="34" y="363"/>
                  <a:pt x="24" y="351"/>
                  <a:pt x="17" y="338"/>
                </a:cubicBezTo>
                <a:cubicBezTo>
                  <a:pt x="-35" y="239"/>
                  <a:pt x="38" y="143"/>
                  <a:pt x="129" y="148"/>
                </a:cubicBezTo>
                <a:cubicBezTo>
                  <a:pt x="172" y="150"/>
                  <a:pt x="208" y="173"/>
                  <a:pt x="229" y="207"/>
                </a:cubicBezTo>
                <a:lnTo>
                  <a:pt x="239" y="0"/>
                </a:lnTo>
                <a:lnTo>
                  <a:pt x="441" y="10"/>
                </a:lnTo>
                <a:cubicBezTo>
                  <a:pt x="393" y="43"/>
                  <a:pt x="368" y="110"/>
                  <a:pt x="404" y="179"/>
                </a:cubicBezTo>
                <a:cubicBezTo>
                  <a:pt x="411" y="192"/>
                  <a:pt x="421" y="204"/>
                  <a:pt x="433" y="212"/>
                </a:cubicBezTo>
                <a:cubicBezTo>
                  <a:pt x="527" y="273"/>
                  <a:pt x="629" y="210"/>
                  <a:pt x="634" y="119"/>
                </a:cubicBezTo>
                <a:cubicBezTo>
                  <a:pt x="636" y="78"/>
                  <a:pt x="619" y="42"/>
                  <a:pt x="590" y="18"/>
                </a:cubicBezTo>
                <a:lnTo>
                  <a:pt x="792" y="28"/>
                </a:lnTo>
                <a:lnTo>
                  <a:pt x="781" y="235"/>
                </a:lnTo>
                <a:cubicBezTo>
                  <a:pt x="818" y="186"/>
                  <a:pt x="890" y="166"/>
                  <a:pt x="957" y="210"/>
                </a:cubicBezTo>
                <a:cubicBezTo>
                  <a:pt x="969" y="218"/>
                  <a:pt x="980" y="229"/>
                  <a:pt x="986" y="242"/>
                </a:cubicBezTo>
                <a:cubicBezTo>
                  <a:pt x="1038" y="342"/>
                  <a:pt x="965" y="437"/>
                  <a:pt x="874" y="433"/>
                </a:cubicBezTo>
                <a:cubicBezTo>
                  <a:pt x="831" y="431"/>
                  <a:pt x="795" y="407"/>
                  <a:pt x="774" y="374"/>
                </a:cubicBezTo>
                <a:lnTo>
                  <a:pt x="764" y="581"/>
                </a:lnTo>
                <a:lnTo>
                  <a:pt x="562" y="570"/>
                </a:lnTo>
                <a:cubicBezTo>
                  <a:pt x="593" y="549"/>
                  <a:pt x="614" y="515"/>
                  <a:pt x="616" y="474"/>
                </a:cubicBezTo>
                <a:cubicBezTo>
                  <a:pt x="621" y="383"/>
                  <a:pt x="525" y="310"/>
                  <a:pt x="426" y="362"/>
                </a:cubicBezTo>
                <a:cubicBezTo>
                  <a:pt x="413" y="369"/>
                  <a:pt x="402" y="379"/>
                  <a:pt x="394" y="39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532;p41">
            <a:extLst>
              <a:ext uri="{FF2B5EF4-FFF2-40B4-BE49-F238E27FC236}">
                <a16:creationId xmlns:a16="http://schemas.microsoft.com/office/drawing/2014/main" id="{C67EC388-4E5C-1F24-C9D1-11A7328A2488}"/>
              </a:ext>
            </a:extLst>
          </p:cNvPr>
          <p:cNvSpPr/>
          <p:nvPr/>
        </p:nvSpPr>
        <p:spPr>
          <a:xfrm rot="752506">
            <a:off x="7445600" y="1503000"/>
            <a:ext cx="664197" cy="362384"/>
          </a:xfrm>
          <a:custGeom>
            <a:avLst/>
            <a:gdLst/>
            <a:ahLst/>
            <a:cxnLst/>
            <a:rect l="l" t="t" r="r" b="b"/>
            <a:pathLst>
              <a:path w="818" h="450" extrusionOk="0">
                <a:moveTo>
                  <a:pt x="493" y="139"/>
                </a:moveTo>
                <a:cubicBezTo>
                  <a:pt x="525" y="84"/>
                  <a:pt x="508" y="29"/>
                  <a:pt x="469" y="0"/>
                </a:cubicBezTo>
                <a:lnTo>
                  <a:pt x="634" y="0"/>
                </a:lnTo>
                <a:lnTo>
                  <a:pt x="634" y="168"/>
                </a:lnTo>
                <a:cubicBezTo>
                  <a:pt x="662" y="127"/>
                  <a:pt x="719" y="108"/>
                  <a:pt x="776" y="141"/>
                </a:cubicBezTo>
                <a:cubicBezTo>
                  <a:pt x="786" y="147"/>
                  <a:pt x="795" y="156"/>
                  <a:pt x="801" y="166"/>
                </a:cubicBezTo>
                <a:cubicBezTo>
                  <a:pt x="847" y="245"/>
                  <a:pt x="792" y="325"/>
                  <a:pt x="717" y="325"/>
                </a:cubicBezTo>
                <a:cubicBezTo>
                  <a:pt x="683" y="325"/>
                  <a:pt x="652" y="308"/>
                  <a:pt x="634" y="281"/>
                </a:cubicBezTo>
                <a:lnTo>
                  <a:pt x="634" y="450"/>
                </a:lnTo>
                <a:lnTo>
                  <a:pt x="469" y="450"/>
                </a:lnTo>
                <a:cubicBezTo>
                  <a:pt x="508" y="421"/>
                  <a:pt x="525" y="366"/>
                  <a:pt x="493" y="311"/>
                </a:cubicBezTo>
                <a:cubicBezTo>
                  <a:pt x="487" y="301"/>
                  <a:pt x="478" y="292"/>
                  <a:pt x="468" y="286"/>
                </a:cubicBezTo>
                <a:cubicBezTo>
                  <a:pt x="389" y="240"/>
                  <a:pt x="308" y="295"/>
                  <a:pt x="308" y="370"/>
                </a:cubicBezTo>
                <a:cubicBezTo>
                  <a:pt x="308" y="403"/>
                  <a:pt x="324" y="432"/>
                  <a:pt x="348" y="450"/>
                </a:cubicBezTo>
                <a:lnTo>
                  <a:pt x="184" y="450"/>
                </a:lnTo>
                <a:lnTo>
                  <a:pt x="184" y="281"/>
                </a:lnTo>
                <a:cubicBezTo>
                  <a:pt x="156" y="322"/>
                  <a:pt x="98" y="342"/>
                  <a:pt x="42" y="309"/>
                </a:cubicBezTo>
                <a:cubicBezTo>
                  <a:pt x="32" y="303"/>
                  <a:pt x="23" y="294"/>
                  <a:pt x="17" y="284"/>
                </a:cubicBezTo>
                <a:cubicBezTo>
                  <a:pt x="-29" y="205"/>
                  <a:pt x="26" y="124"/>
                  <a:pt x="100" y="124"/>
                </a:cubicBezTo>
                <a:cubicBezTo>
                  <a:pt x="135" y="124"/>
                  <a:pt x="166" y="142"/>
                  <a:pt x="184" y="168"/>
                </a:cubicBezTo>
                <a:lnTo>
                  <a:pt x="184" y="0"/>
                </a:lnTo>
                <a:lnTo>
                  <a:pt x="348" y="0"/>
                </a:lnTo>
                <a:cubicBezTo>
                  <a:pt x="324" y="18"/>
                  <a:pt x="308" y="47"/>
                  <a:pt x="308" y="80"/>
                </a:cubicBezTo>
                <a:cubicBezTo>
                  <a:pt x="308" y="154"/>
                  <a:pt x="389" y="210"/>
                  <a:pt x="468" y="164"/>
                </a:cubicBezTo>
                <a:cubicBezTo>
                  <a:pt x="478" y="158"/>
                  <a:pt x="487" y="149"/>
                  <a:pt x="493" y="139"/>
                </a:cubicBezTo>
                <a:close/>
              </a:path>
            </a:pathLst>
          </a:custGeom>
          <a:solidFill>
            <a:srgbClr val="83ACC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533;p41">
            <a:extLst>
              <a:ext uri="{FF2B5EF4-FFF2-40B4-BE49-F238E27FC236}">
                <a16:creationId xmlns:a16="http://schemas.microsoft.com/office/drawing/2014/main" id="{F49FF877-5A5D-2DEA-A1AD-E3A3E23961B4}"/>
              </a:ext>
            </a:extLst>
          </p:cNvPr>
          <p:cNvSpPr/>
          <p:nvPr/>
        </p:nvSpPr>
        <p:spPr>
          <a:xfrm>
            <a:off x="6500475" y="1027348"/>
            <a:ext cx="778438" cy="431708"/>
          </a:xfrm>
          <a:custGeom>
            <a:avLst/>
            <a:gdLst/>
            <a:ahLst/>
            <a:cxnLst/>
            <a:rect l="l" t="t" r="r" b="b"/>
            <a:pathLst>
              <a:path w="818" h="450" extrusionOk="0">
                <a:moveTo>
                  <a:pt x="493" y="139"/>
                </a:moveTo>
                <a:cubicBezTo>
                  <a:pt x="525" y="84"/>
                  <a:pt x="508" y="29"/>
                  <a:pt x="469" y="0"/>
                </a:cubicBezTo>
                <a:lnTo>
                  <a:pt x="634" y="0"/>
                </a:lnTo>
                <a:lnTo>
                  <a:pt x="634" y="168"/>
                </a:lnTo>
                <a:cubicBezTo>
                  <a:pt x="662" y="127"/>
                  <a:pt x="719" y="108"/>
                  <a:pt x="776" y="141"/>
                </a:cubicBezTo>
                <a:cubicBezTo>
                  <a:pt x="786" y="147"/>
                  <a:pt x="795" y="156"/>
                  <a:pt x="801" y="166"/>
                </a:cubicBezTo>
                <a:cubicBezTo>
                  <a:pt x="847" y="245"/>
                  <a:pt x="792" y="325"/>
                  <a:pt x="717" y="325"/>
                </a:cubicBezTo>
                <a:cubicBezTo>
                  <a:pt x="683" y="325"/>
                  <a:pt x="652" y="308"/>
                  <a:pt x="634" y="281"/>
                </a:cubicBezTo>
                <a:lnTo>
                  <a:pt x="634" y="450"/>
                </a:lnTo>
                <a:lnTo>
                  <a:pt x="469" y="450"/>
                </a:lnTo>
                <a:cubicBezTo>
                  <a:pt x="508" y="421"/>
                  <a:pt x="525" y="366"/>
                  <a:pt x="493" y="311"/>
                </a:cubicBezTo>
                <a:cubicBezTo>
                  <a:pt x="487" y="301"/>
                  <a:pt x="478" y="292"/>
                  <a:pt x="468" y="286"/>
                </a:cubicBezTo>
                <a:cubicBezTo>
                  <a:pt x="389" y="240"/>
                  <a:pt x="308" y="295"/>
                  <a:pt x="308" y="370"/>
                </a:cubicBezTo>
                <a:cubicBezTo>
                  <a:pt x="308" y="403"/>
                  <a:pt x="324" y="432"/>
                  <a:pt x="348" y="450"/>
                </a:cubicBezTo>
                <a:lnTo>
                  <a:pt x="184" y="450"/>
                </a:lnTo>
                <a:lnTo>
                  <a:pt x="184" y="281"/>
                </a:lnTo>
                <a:cubicBezTo>
                  <a:pt x="156" y="322"/>
                  <a:pt x="98" y="342"/>
                  <a:pt x="42" y="309"/>
                </a:cubicBezTo>
                <a:cubicBezTo>
                  <a:pt x="32" y="303"/>
                  <a:pt x="23" y="294"/>
                  <a:pt x="17" y="284"/>
                </a:cubicBezTo>
                <a:cubicBezTo>
                  <a:pt x="-29" y="205"/>
                  <a:pt x="26" y="124"/>
                  <a:pt x="100" y="124"/>
                </a:cubicBezTo>
                <a:cubicBezTo>
                  <a:pt x="135" y="124"/>
                  <a:pt x="166" y="142"/>
                  <a:pt x="184" y="168"/>
                </a:cubicBezTo>
                <a:lnTo>
                  <a:pt x="184" y="0"/>
                </a:lnTo>
                <a:lnTo>
                  <a:pt x="348" y="0"/>
                </a:lnTo>
                <a:cubicBezTo>
                  <a:pt x="324" y="18"/>
                  <a:pt x="308" y="47"/>
                  <a:pt x="308" y="80"/>
                </a:cubicBezTo>
                <a:cubicBezTo>
                  <a:pt x="308" y="154"/>
                  <a:pt x="389" y="210"/>
                  <a:pt x="468" y="164"/>
                </a:cubicBezTo>
                <a:cubicBezTo>
                  <a:pt x="478" y="158"/>
                  <a:pt x="487" y="149"/>
                  <a:pt x="493" y="139"/>
                </a:cubicBezTo>
                <a:close/>
              </a:path>
            </a:pathLst>
          </a:custGeom>
          <a:solidFill>
            <a:srgbClr val="83ACC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531;p41">
            <a:extLst>
              <a:ext uri="{FF2B5EF4-FFF2-40B4-BE49-F238E27FC236}">
                <a16:creationId xmlns:a16="http://schemas.microsoft.com/office/drawing/2014/main" id="{CB8DBBC0-E1EB-10E2-8AC7-D8F563151D5D}"/>
              </a:ext>
            </a:extLst>
          </p:cNvPr>
          <p:cNvSpPr/>
          <p:nvPr/>
        </p:nvSpPr>
        <p:spPr>
          <a:xfrm rot="8906532">
            <a:off x="7128424" y="2399410"/>
            <a:ext cx="384905" cy="219620"/>
          </a:xfrm>
          <a:prstGeom prst="arc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763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74 0.10216 L 0.02674 0.10247 C 0.0283 0.18734 0.02795 0.18024 0.03091 0.27716 C 0.03125 0.29043 0.03195 0.3037 0.03229 0.31666 C 0.03594 0.47284 0.03229 0.40308 0.03646 0.47469 C 0.03681 0.50031 0.03663 0.52592 0.03785 0.55123 C 0.03802 0.55648 0.03976 0.56111 0.04063 0.56605 C 0.04115 0.56852 0.04341 0.57438 0.04202 0.57345 C 0.03698 0.57068 0.03785 0.57376 0.03785 0.56605 " pathEditMode="relative" rAng="0" ptsTypes="AAAAAAAAA">
                                      <p:cBhvr>
                                        <p:cTn id="8" dur="20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235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" grpId="0" animBg="1"/>
      <p:bldP spid="7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8">
          <a:extLst>
            <a:ext uri="{FF2B5EF4-FFF2-40B4-BE49-F238E27FC236}">
              <a16:creationId xmlns:a16="http://schemas.microsoft.com/office/drawing/2014/main" id="{D1220531-9F54-38EE-3415-284FDEEB7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">
            <a:extLst>
              <a:ext uri="{FF2B5EF4-FFF2-40B4-BE49-F238E27FC236}">
                <a16:creationId xmlns:a16="http://schemas.microsoft.com/office/drawing/2014/main" id="{3FD25B51-B738-BFDE-9A1F-30F3AF8CE7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30699" y="3622550"/>
            <a:ext cx="5208526" cy="9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Conclusion &amp; Future Scope</a:t>
            </a:r>
            <a:endParaRPr sz="4400" dirty="0"/>
          </a:p>
        </p:txBody>
      </p:sp>
      <p:sp>
        <p:nvSpPr>
          <p:cNvPr id="400" name="Google Shape;400;p35">
            <a:extLst>
              <a:ext uri="{FF2B5EF4-FFF2-40B4-BE49-F238E27FC236}">
                <a16:creationId xmlns:a16="http://schemas.microsoft.com/office/drawing/2014/main" id="{92EDF981-B437-7E99-6E72-0D9337E9172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30700" y="2448750"/>
            <a:ext cx="111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cxnSp>
        <p:nvCxnSpPr>
          <p:cNvPr id="402" name="Google Shape;402;p35">
            <a:extLst>
              <a:ext uri="{FF2B5EF4-FFF2-40B4-BE49-F238E27FC236}">
                <a16:creationId xmlns:a16="http://schemas.microsoft.com/office/drawing/2014/main" id="{994F646B-8B91-E4A5-EC64-4B9551BDD08E}"/>
              </a:ext>
            </a:extLst>
          </p:cNvPr>
          <p:cNvCxnSpPr/>
          <p:nvPr/>
        </p:nvCxnSpPr>
        <p:spPr>
          <a:xfrm>
            <a:off x="3855100" y="3488900"/>
            <a:ext cx="457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3" name="Google Shape;403;p35">
            <a:extLst>
              <a:ext uri="{FF2B5EF4-FFF2-40B4-BE49-F238E27FC236}">
                <a16:creationId xmlns:a16="http://schemas.microsoft.com/office/drawing/2014/main" id="{66706306-7D67-7315-68A2-CF21B6A87BE9}"/>
              </a:ext>
            </a:extLst>
          </p:cNvPr>
          <p:cNvSpPr/>
          <p:nvPr/>
        </p:nvSpPr>
        <p:spPr>
          <a:xfrm>
            <a:off x="6797069" y="840268"/>
            <a:ext cx="1317250" cy="724587"/>
          </a:xfrm>
          <a:custGeom>
            <a:avLst/>
            <a:gdLst/>
            <a:ahLst/>
            <a:cxnLst/>
            <a:rect l="l" t="t" r="r" b="b"/>
            <a:pathLst>
              <a:path w="818" h="450" extrusionOk="0">
                <a:moveTo>
                  <a:pt x="493" y="139"/>
                </a:moveTo>
                <a:cubicBezTo>
                  <a:pt x="525" y="84"/>
                  <a:pt x="508" y="29"/>
                  <a:pt x="469" y="0"/>
                </a:cubicBezTo>
                <a:lnTo>
                  <a:pt x="634" y="0"/>
                </a:lnTo>
                <a:lnTo>
                  <a:pt x="634" y="168"/>
                </a:lnTo>
                <a:cubicBezTo>
                  <a:pt x="662" y="127"/>
                  <a:pt x="719" y="108"/>
                  <a:pt x="776" y="141"/>
                </a:cubicBezTo>
                <a:cubicBezTo>
                  <a:pt x="786" y="147"/>
                  <a:pt x="795" y="156"/>
                  <a:pt x="801" y="166"/>
                </a:cubicBezTo>
                <a:cubicBezTo>
                  <a:pt x="847" y="245"/>
                  <a:pt x="792" y="325"/>
                  <a:pt x="717" y="325"/>
                </a:cubicBezTo>
                <a:cubicBezTo>
                  <a:pt x="683" y="325"/>
                  <a:pt x="652" y="308"/>
                  <a:pt x="634" y="281"/>
                </a:cubicBezTo>
                <a:lnTo>
                  <a:pt x="634" y="450"/>
                </a:lnTo>
                <a:lnTo>
                  <a:pt x="469" y="450"/>
                </a:lnTo>
                <a:cubicBezTo>
                  <a:pt x="508" y="421"/>
                  <a:pt x="525" y="366"/>
                  <a:pt x="493" y="311"/>
                </a:cubicBezTo>
                <a:cubicBezTo>
                  <a:pt x="487" y="301"/>
                  <a:pt x="478" y="292"/>
                  <a:pt x="468" y="286"/>
                </a:cubicBezTo>
                <a:cubicBezTo>
                  <a:pt x="389" y="240"/>
                  <a:pt x="308" y="295"/>
                  <a:pt x="308" y="370"/>
                </a:cubicBezTo>
                <a:cubicBezTo>
                  <a:pt x="308" y="403"/>
                  <a:pt x="324" y="432"/>
                  <a:pt x="348" y="450"/>
                </a:cubicBezTo>
                <a:lnTo>
                  <a:pt x="184" y="450"/>
                </a:lnTo>
                <a:lnTo>
                  <a:pt x="184" y="281"/>
                </a:lnTo>
                <a:cubicBezTo>
                  <a:pt x="156" y="322"/>
                  <a:pt x="98" y="342"/>
                  <a:pt x="42" y="309"/>
                </a:cubicBezTo>
                <a:cubicBezTo>
                  <a:pt x="32" y="303"/>
                  <a:pt x="23" y="294"/>
                  <a:pt x="17" y="284"/>
                </a:cubicBezTo>
                <a:cubicBezTo>
                  <a:pt x="-29" y="205"/>
                  <a:pt x="26" y="124"/>
                  <a:pt x="100" y="124"/>
                </a:cubicBezTo>
                <a:cubicBezTo>
                  <a:pt x="135" y="124"/>
                  <a:pt x="166" y="142"/>
                  <a:pt x="184" y="168"/>
                </a:cubicBezTo>
                <a:lnTo>
                  <a:pt x="184" y="0"/>
                </a:lnTo>
                <a:lnTo>
                  <a:pt x="348" y="0"/>
                </a:lnTo>
                <a:cubicBezTo>
                  <a:pt x="324" y="18"/>
                  <a:pt x="308" y="47"/>
                  <a:pt x="308" y="80"/>
                </a:cubicBezTo>
                <a:cubicBezTo>
                  <a:pt x="308" y="154"/>
                  <a:pt x="389" y="210"/>
                  <a:pt x="468" y="164"/>
                </a:cubicBezTo>
                <a:cubicBezTo>
                  <a:pt x="478" y="158"/>
                  <a:pt x="487" y="149"/>
                  <a:pt x="493" y="13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 descr="A red and grey logo&#10;&#10;Description automatically generated">
            <a:extLst>
              <a:ext uri="{FF2B5EF4-FFF2-40B4-BE49-F238E27FC236}">
                <a16:creationId xmlns:a16="http://schemas.microsoft.com/office/drawing/2014/main" id="{D5B269C1-CD0A-91D9-AD13-0824B563F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070" y="2120312"/>
            <a:ext cx="1362466" cy="13685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84111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495" name="Google Shape;495;p40"/>
          <p:cNvSpPr txBox="1">
            <a:spLocks noGrp="1"/>
          </p:cNvSpPr>
          <p:nvPr>
            <p:ph type="subTitle" idx="7"/>
          </p:nvPr>
        </p:nvSpPr>
        <p:spPr>
          <a:xfrm>
            <a:off x="720000" y="13730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IN" b="1" dirty="0"/>
              <a:t>Purpose</a:t>
            </a:r>
            <a:endParaRPr lang="en-IN" dirty="0"/>
          </a:p>
        </p:txBody>
      </p:sp>
      <p:sp>
        <p:nvSpPr>
          <p:cNvPr id="496" name="Google Shape;496;p40"/>
          <p:cNvSpPr txBox="1">
            <a:spLocks noGrp="1"/>
          </p:cNvSpPr>
          <p:nvPr>
            <p:ph type="subTitle" idx="8"/>
          </p:nvPr>
        </p:nvSpPr>
        <p:spPr>
          <a:xfrm>
            <a:off x="3527456" y="13730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IN" b="1" dirty="0"/>
              <a:t>Findings</a:t>
            </a:r>
            <a:endParaRPr lang="en-IN" dirty="0"/>
          </a:p>
        </p:txBody>
      </p:sp>
      <p:sp>
        <p:nvSpPr>
          <p:cNvPr id="497" name="Google Shape;497;p40"/>
          <p:cNvSpPr txBox="1">
            <a:spLocks noGrp="1"/>
          </p:cNvSpPr>
          <p:nvPr>
            <p:ph type="subTitle" idx="9"/>
          </p:nvPr>
        </p:nvSpPr>
        <p:spPr>
          <a:xfrm>
            <a:off x="6334911" y="13730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IN" b="1" dirty="0"/>
              <a:t>Impact</a:t>
            </a:r>
            <a:endParaRPr lang="en-IN" dirty="0"/>
          </a:p>
        </p:txBody>
      </p:sp>
      <p:cxnSp>
        <p:nvCxnSpPr>
          <p:cNvPr id="2" name="Google Shape;366;p32">
            <a:extLst>
              <a:ext uri="{FF2B5EF4-FFF2-40B4-BE49-F238E27FC236}">
                <a16:creationId xmlns:a16="http://schemas.microsoft.com/office/drawing/2014/main" id="{33FD822F-745E-4430-ADFC-AEF80FD1A30E}"/>
              </a:ext>
            </a:extLst>
          </p:cNvPr>
          <p:cNvCxnSpPr/>
          <p:nvPr/>
        </p:nvCxnSpPr>
        <p:spPr>
          <a:xfrm>
            <a:off x="777695" y="976820"/>
            <a:ext cx="355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red and grey logo&#10;&#10;Description automatically generated">
            <a:extLst>
              <a:ext uri="{FF2B5EF4-FFF2-40B4-BE49-F238E27FC236}">
                <a16:creationId xmlns:a16="http://schemas.microsoft.com/office/drawing/2014/main" id="{C74F2B4E-7301-A9A8-9B78-38F7D087E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20" y="4432137"/>
            <a:ext cx="503620" cy="5058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5C176A-726A-33B3-3FE2-F85465808C15}"/>
              </a:ext>
            </a:extLst>
          </p:cNvPr>
          <p:cNvSpPr txBox="1"/>
          <p:nvPr/>
        </p:nvSpPr>
        <p:spPr>
          <a:xfrm>
            <a:off x="726661" y="1632314"/>
            <a:ext cx="207804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92B6C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Utilized machine learning to identify key factors contributing to suicides and predict at-risk individuals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5F5615-EDD0-60BD-172B-75233374E408}"/>
              </a:ext>
            </a:extLst>
          </p:cNvPr>
          <p:cNvSpPr txBox="1"/>
          <p:nvPr/>
        </p:nvSpPr>
        <p:spPr>
          <a:xfrm>
            <a:off x="3526256" y="1632314"/>
            <a:ext cx="207804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B6C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Highlighted socio-economic, psychological, and demographic influences on suicide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92B6C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B6C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Demonstrated the effectiveness of data-driven approaches in mental health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92B6C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C046E8-2746-5E2C-B3AE-A9D04F0171AA}"/>
              </a:ext>
            </a:extLst>
          </p:cNvPr>
          <p:cNvSpPr txBox="1"/>
          <p:nvPr/>
        </p:nvSpPr>
        <p:spPr>
          <a:xfrm>
            <a:off x="6324652" y="1632313"/>
            <a:ext cx="207804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2B6C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Offers actionable insights for policymakers and healthcare professionals to address mental health challenges.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9">
          <a:extLst>
            <a:ext uri="{FF2B5EF4-FFF2-40B4-BE49-F238E27FC236}">
              <a16:creationId xmlns:a16="http://schemas.microsoft.com/office/drawing/2014/main" id="{8BD9BD59-71E7-5E65-16E3-5D9DCE160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0">
            <a:extLst>
              <a:ext uri="{FF2B5EF4-FFF2-40B4-BE49-F238E27FC236}">
                <a16:creationId xmlns:a16="http://schemas.microsoft.com/office/drawing/2014/main" id="{B95E4E90-2990-E47B-C5D6-4FDE009D6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Scope</a:t>
            </a:r>
            <a:endParaRPr dirty="0"/>
          </a:p>
        </p:txBody>
      </p:sp>
      <p:sp>
        <p:nvSpPr>
          <p:cNvPr id="495" name="Google Shape;495;p40">
            <a:extLst>
              <a:ext uri="{FF2B5EF4-FFF2-40B4-BE49-F238E27FC236}">
                <a16:creationId xmlns:a16="http://schemas.microsoft.com/office/drawing/2014/main" id="{EBE7801E-78C6-4245-5C2F-E358C3D3B7E2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720000" y="1373025"/>
            <a:ext cx="24423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IN" b="1" dirty="0"/>
              <a:t>Advanced Modeling</a:t>
            </a:r>
            <a:endParaRPr lang="en-IN" dirty="0"/>
          </a:p>
        </p:txBody>
      </p:sp>
      <p:sp>
        <p:nvSpPr>
          <p:cNvPr id="496" name="Google Shape;496;p40">
            <a:extLst>
              <a:ext uri="{FF2B5EF4-FFF2-40B4-BE49-F238E27FC236}">
                <a16:creationId xmlns:a16="http://schemas.microsoft.com/office/drawing/2014/main" id="{FA9FB19C-C936-E851-97AC-521D6803D564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3527456" y="13730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IN" b="1" dirty="0"/>
              <a:t>Analysis</a:t>
            </a:r>
            <a:endParaRPr lang="en-IN" dirty="0"/>
          </a:p>
        </p:txBody>
      </p:sp>
      <p:sp>
        <p:nvSpPr>
          <p:cNvPr id="497" name="Google Shape;497;p40">
            <a:extLst>
              <a:ext uri="{FF2B5EF4-FFF2-40B4-BE49-F238E27FC236}">
                <a16:creationId xmlns:a16="http://schemas.microsoft.com/office/drawing/2014/main" id="{BC243C5C-AF07-F384-4E14-614EAFBC4AE0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6334910" y="1373025"/>
            <a:ext cx="2400015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IN" b="1" dirty="0"/>
              <a:t>Human Annotation</a:t>
            </a:r>
            <a:endParaRPr lang="en-IN" dirty="0"/>
          </a:p>
        </p:txBody>
      </p:sp>
      <p:cxnSp>
        <p:nvCxnSpPr>
          <p:cNvPr id="2" name="Google Shape;366;p32">
            <a:extLst>
              <a:ext uri="{FF2B5EF4-FFF2-40B4-BE49-F238E27FC236}">
                <a16:creationId xmlns:a16="http://schemas.microsoft.com/office/drawing/2014/main" id="{C55264DA-1BB9-85EF-E433-CDAECEEAFFAD}"/>
              </a:ext>
            </a:extLst>
          </p:cNvPr>
          <p:cNvCxnSpPr/>
          <p:nvPr/>
        </p:nvCxnSpPr>
        <p:spPr>
          <a:xfrm>
            <a:off x="777695" y="976820"/>
            <a:ext cx="355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red and grey logo&#10;&#10;Description automatically generated">
            <a:extLst>
              <a:ext uri="{FF2B5EF4-FFF2-40B4-BE49-F238E27FC236}">
                <a16:creationId xmlns:a16="http://schemas.microsoft.com/office/drawing/2014/main" id="{44D3813B-A913-71CB-8B82-5E65A4B12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20" y="4432137"/>
            <a:ext cx="503620" cy="5058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337B64-2EEB-C00C-B3F0-DBD3B8E6E475}"/>
              </a:ext>
            </a:extLst>
          </p:cNvPr>
          <p:cNvSpPr txBox="1"/>
          <p:nvPr/>
        </p:nvSpPr>
        <p:spPr>
          <a:xfrm>
            <a:off x="726661" y="1632314"/>
            <a:ext cx="20780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B6C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Improve feature engineering with latent factor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B6C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 models for real-time suicide risk prediction.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B6C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In-context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45B3D8-B70B-4CE7-4DB7-48B1AF46AC2A}"/>
              </a:ext>
            </a:extLst>
          </p:cNvPr>
          <p:cNvSpPr txBox="1"/>
          <p:nvPr/>
        </p:nvSpPr>
        <p:spPr>
          <a:xfrm>
            <a:off x="3526256" y="1632314"/>
            <a:ext cx="20780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B6C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dirty="0">
                <a:solidFill>
                  <a:srgbClr val="92B6C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dding sentiment analysis for deeper emotional insights.</a:t>
            </a:r>
          </a:p>
          <a:p>
            <a:endParaRPr lang="en-US" dirty="0">
              <a:solidFill>
                <a:srgbClr val="92B6C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6C2DBA-2C9E-1AC1-A8B8-68E5AF4D8BEB}"/>
              </a:ext>
            </a:extLst>
          </p:cNvPr>
          <p:cNvSpPr txBox="1"/>
          <p:nvPr/>
        </p:nvSpPr>
        <p:spPr>
          <a:xfrm>
            <a:off x="6324652" y="1632313"/>
            <a:ext cx="2078040" cy="2155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Font typeface="Lexend Light"/>
              <a:buNone/>
              <a:tabLst>
                <a:tab pos="457200" algn="l"/>
              </a:tabLst>
            </a:pPr>
            <a:r>
              <a:rPr lang="en-US" dirty="0">
                <a:solidFill>
                  <a:srgbClr val="92B6C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Collaborating with mental health organizations will extend the tool’s reach, making it an invaluable asset in addressing and supporting global mental health needs.</a:t>
            </a:r>
            <a:endParaRPr lang="en-IN" kern="100" dirty="0">
              <a:solidFill>
                <a:srgbClr val="92B6C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203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3">
          <a:extLst>
            <a:ext uri="{FF2B5EF4-FFF2-40B4-BE49-F238E27FC236}">
              <a16:creationId xmlns:a16="http://schemas.microsoft.com/office/drawing/2014/main" id="{BCD4DE9E-616B-C537-5AB3-F8C0C4A9A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96;p51">
            <a:extLst>
              <a:ext uri="{FF2B5EF4-FFF2-40B4-BE49-F238E27FC236}">
                <a16:creationId xmlns:a16="http://schemas.microsoft.com/office/drawing/2014/main" id="{891BB9A0-2BD7-B64A-3855-CA0DB26ACCA6}"/>
              </a:ext>
            </a:extLst>
          </p:cNvPr>
          <p:cNvSpPr txBox="1">
            <a:spLocks/>
          </p:cNvSpPr>
          <p:nvPr/>
        </p:nvSpPr>
        <p:spPr>
          <a:xfrm>
            <a:off x="1286600" y="875450"/>
            <a:ext cx="37782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tel Sans"/>
              <a:buNone/>
              <a:defRPr sz="3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r>
              <a:rPr lang="en-IN" dirty="0"/>
              <a:t>Thank You</a:t>
            </a:r>
          </a:p>
        </p:txBody>
      </p:sp>
      <p:grpSp>
        <p:nvGrpSpPr>
          <p:cNvPr id="5" name="Google Shape;1115;p53">
            <a:extLst>
              <a:ext uri="{FF2B5EF4-FFF2-40B4-BE49-F238E27FC236}">
                <a16:creationId xmlns:a16="http://schemas.microsoft.com/office/drawing/2014/main" id="{6AA6D5C7-349E-A7D5-4FD5-A7676C2B7279}"/>
              </a:ext>
            </a:extLst>
          </p:cNvPr>
          <p:cNvGrpSpPr/>
          <p:nvPr/>
        </p:nvGrpSpPr>
        <p:grpSpPr>
          <a:xfrm>
            <a:off x="7315412" y="2630061"/>
            <a:ext cx="1469119" cy="2552090"/>
            <a:chOff x="2468954" y="2105692"/>
            <a:chExt cx="412732" cy="716980"/>
          </a:xfrm>
        </p:grpSpPr>
        <p:sp>
          <p:nvSpPr>
            <p:cNvPr id="6" name="Google Shape;1116;p53">
              <a:extLst>
                <a:ext uri="{FF2B5EF4-FFF2-40B4-BE49-F238E27FC236}">
                  <a16:creationId xmlns:a16="http://schemas.microsoft.com/office/drawing/2014/main" id="{49FF7BF3-56B2-F68D-2CF1-41EA0A60D33C}"/>
                </a:ext>
              </a:extLst>
            </p:cNvPr>
            <p:cNvSpPr/>
            <p:nvPr/>
          </p:nvSpPr>
          <p:spPr>
            <a:xfrm>
              <a:off x="2538046" y="2298018"/>
              <a:ext cx="274549" cy="391722"/>
            </a:xfrm>
            <a:custGeom>
              <a:avLst/>
              <a:gdLst/>
              <a:ahLst/>
              <a:cxnLst/>
              <a:rect l="l" t="t" r="r" b="b"/>
              <a:pathLst>
                <a:path w="1359" h="1939" extrusionOk="0">
                  <a:moveTo>
                    <a:pt x="1358" y="712"/>
                  </a:moveTo>
                  <a:cubicBezTo>
                    <a:pt x="1338" y="459"/>
                    <a:pt x="1265" y="329"/>
                    <a:pt x="1088" y="323"/>
                  </a:cubicBezTo>
                  <a:cubicBezTo>
                    <a:pt x="912" y="316"/>
                    <a:pt x="892" y="293"/>
                    <a:pt x="872" y="220"/>
                  </a:cubicBezTo>
                  <a:cubicBezTo>
                    <a:pt x="852" y="147"/>
                    <a:pt x="856" y="0"/>
                    <a:pt x="856" y="0"/>
                  </a:cubicBezTo>
                  <a:lnTo>
                    <a:pt x="679" y="0"/>
                  </a:lnTo>
                  <a:lnTo>
                    <a:pt x="503" y="0"/>
                  </a:lnTo>
                  <a:cubicBezTo>
                    <a:pt x="503" y="0"/>
                    <a:pt x="506" y="147"/>
                    <a:pt x="487" y="220"/>
                  </a:cubicBezTo>
                  <a:cubicBezTo>
                    <a:pt x="467" y="293"/>
                    <a:pt x="447" y="316"/>
                    <a:pt x="270" y="323"/>
                  </a:cubicBezTo>
                  <a:cubicBezTo>
                    <a:pt x="94" y="329"/>
                    <a:pt x="21" y="459"/>
                    <a:pt x="1" y="712"/>
                  </a:cubicBezTo>
                  <a:cubicBezTo>
                    <a:pt x="-19" y="964"/>
                    <a:pt x="228" y="1939"/>
                    <a:pt x="228" y="1939"/>
                  </a:cubicBezTo>
                  <a:lnTo>
                    <a:pt x="679" y="1939"/>
                  </a:lnTo>
                  <a:lnTo>
                    <a:pt x="1131" y="1939"/>
                  </a:lnTo>
                  <a:cubicBezTo>
                    <a:pt x="1131" y="1939"/>
                    <a:pt x="1378" y="964"/>
                    <a:pt x="1358" y="712"/>
                  </a:cubicBezTo>
                  <a:close/>
                </a:path>
              </a:pathLst>
            </a:custGeom>
            <a:solidFill>
              <a:srgbClr val="79534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117;p53">
              <a:extLst>
                <a:ext uri="{FF2B5EF4-FFF2-40B4-BE49-F238E27FC236}">
                  <a16:creationId xmlns:a16="http://schemas.microsoft.com/office/drawing/2014/main" id="{9739EBA5-F642-F79E-E682-A8A096760202}"/>
                </a:ext>
              </a:extLst>
            </p:cNvPr>
            <p:cNvSpPr/>
            <p:nvPr/>
          </p:nvSpPr>
          <p:spPr>
            <a:xfrm>
              <a:off x="2537844" y="2574184"/>
              <a:ext cx="274953" cy="248488"/>
            </a:xfrm>
            <a:custGeom>
              <a:avLst/>
              <a:gdLst/>
              <a:ahLst/>
              <a:cxnLst/>
              <a:rect l="l" t="t" r="r" b="b"/>
              <a:pathLst>
                <a:path w="1361" h="1230" extrusionOk="0">
                  <a:moveTo>
                    <a:pt x="1132" y="0"/>
                  </a:moveTo>
                  <a:lnTo>
                    <a:pt x="229" y="0"/>
                  </a:lnTo>
                  <a:cubicBezTo>
                    <a:pt x="229" y="0"/>
                    <a:pt x="0" y="840"/>
                    <a:pt x="0" y="1230"/>
                  </a:cubicBezTo>
                  <a:lnTo>
                    <a:pt x="680" y="1230"/>
                  </a:lnTo>
                  <a:lnTo>
                    <a:pt x="680" y="1230"/>
                  </a:lnTo>
                  <a:lnTo>
                    <a:pt x="681" y="1230"/>
                  </a:lnTo>
                  <a:lnTo>
                    <a:pt x="1361" y="1230"/>
                  </a:lnTo>
                  <a:cubicBezTo>
                    <a:pt x="1361" y="840"/>
                    <a:pt x="1132" y="0"/>
                    <a:pt x="1132" y="0"/>
                  </a:cubicBezTo>
                  <a:close/>
                </a:path>
              </a:pathLst>
            </a:custGeom>
            <a:solidFill>
              <a:srgbClr val="FFE3D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118;p53">
              <a:extLst>
                <a:ext uri="{FF2B5EF4-FFF2-40B4-BE49-F238E27FC236}">
                  <a16:creationId xmlns:a16="http://schemas.microsoft.com/office/drawing/2014/main" id="{76B8550A-399B-B91C-ADD9-2AD1E5406BCF}"/>
                </a:ext>
              </a:extLst>
            </p:cNvPr>
            <p:cNvSpPr/>
            <p:nvPr/>
          </p:nvSpPr>
          <p:spPr>
            <a:xfrm>
              <a:off x="2476429" y="2363272"/>
              <a:ext cx="101213" cy="309296"/>
            </a:xfrm>
            <a:custGeom>
              <a:avLst/>
              <a:gdLst/>
              <a:ahLst/>
              <a:cxnLst/>
              <a:rect l="l" t="t" r="r" b="b"/>
              <a:pathLst>
                <a:path w="501" h="1531" extrusionOk="0">
                  <a:moveTo>
                    <a:pt x="501" y="1"/>
                  </a:moveTo>
                  <a:cubicBezTo>
                    <a:pt x="501" y="1"/>
                    <a:pt x="259" y="-48"/>
                    <a:pt x="109" y="483"/>
                  </a:cubicBezTo>
                  <a:cubicBezTo>
                    <a:pt x="-42" y="1013"/>
                    <a:pt x="-37" y="1506"/>
                    <a:pt x="131" y="1529"/>
                  </a:cubicBezTo>
                  <a:cubicBezTo>
                    <a:pt x="300" y="1552"/>
                    <a:pt x="396" y="1327"/>
                    <a:pt x="453" y="887"/>
                  </a:cubicBezTo>
                  <a:cubicBezTo>
                    <a:pt x="493" y="575"/>
                    <a:pt x="501" y="1"/>
                    <a:pt x="501" y="1"/>
                  </a:cubicBezTo>
                  <a:close/>
                </a:path>
              </a:pathLst>
            </a:custGeom>
            <a:solidFill>
              <a:srgbClr val="E26C6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119;p53">
              <a:extLst>
                <a:ext uri="{FF2B5EF4-FFF2-40B4-BE49-F238E27FC236}">
                  <a16:creationId xmlns:a16="http://schemas.microsoft.com/office/drawing/2014/main" id="{01695B21-7D5F-1353-3B8D-3CF2B757E24E}"/>
                </a:ext>
              </a:extLst>
            </p:cNvPr>
            <p:cNvSpPr/>
            <p:nvPr/>
          </p:nvSpPr>
          <p:spPr>
            <a:xfrm>
              <a:off x="2765524" y="2363676"/>
              <a:ext cx="105456" cy="308892"/>
            </a:xfrm>
            <a:custGeom>
              <a:avLst/>
              <a:gdLst/>
              <a:ahLst/>
              <a:cxnLst/>
              <a:rect l="l" t="t" r="r" b="b"/>
              <a:pathLst>
                <a:path w="522" h="1529" extrusionOk="0">
                  <a:moveTo>
                    <a:pt x="0" y="1"/>
                  </a:moveTo>
                  <a:cubicBezTo>
                    <a:pt x="0" y="1"/>
                    <a:pt x="263" y="-50"/>
                    <a:pt x="414" y="481"/>
                  </a:cubicBezTo>
                  <a:cubicBezTo>
                    <a:pt x="564" y="1011"/>
                    <a:pt x="560" y="1504"/>
                    <a:pt x="391" y="1527"/>
                  </a:cubicBezTo>
                  <a:cubicBezTo>
                    <a:pt x="223" y="1550"/>
                    <a:pt x="126" y="1325"/>
                    <a:pt x="69" y="885"/>
                  </a:cubicBezTo>
                  <a:cubicBezTo>
                    <a:pt x="29" y="57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79534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120;p53">
              <a:extLst>
                <a:ext uri="{FF2B5EF4-FFF2-40B4-BE49-F238E27FC236}">
                  <a16:creationId xmlns:a16="http://schemas.microsoft.com/office/drawing/2014/main" id="{90460C0F-0AF2-BFF8-D25E-3729FE832AE0}"/>
                </a:ext>
              </a:extLst>
            </p:cNvPr>
            <p:cNvSpPr/>
            <p:nvPr/>
          </p:nvSpPr>
          <p:spPr>
            <a:xfrm>
              <a:off x="2468954" y="2592770"/>
              <a:ext cx="82021" cy="229902"/>
            </a:xfrm>
            <a:custGeom>
              <a:avLst/>
              <a:gdLst/>
              <a:ahLst/>
              <a:cxnLst/>
              <a:rect l="l" t="t" r="r" b="b"/>
              <a:pathLst>
                <a:path w="406" h="1138" extrusionOk="0">
                  <a:moveTo>
                    <a:pt x="37" y="1138"/>
                  </a:moveTo>
                  <a:cubicBezTo>
                    <a:pt x="37" y="1138"/>
                    <a:pt x="-47" y="563"/>
                    <a:pt x="37" y="0"/>
                  </a:cubicBezTo>
                  <a:cubicBezTo>
                    <a:pt x="324" y="67"/>
                    <a:pt x="406" y="157"/>
                    <a:pt x="406" y="157"/>
                  </a:cubicBezTo>
                  <a:lnTo>
                    <a:pt x="288" y="1138"/>
                  </a:lnTo>
                  <a:lnTo>
                    <a:pt x="37" y="1138"/>
                  </a:lnTo>
                  <a:close/>
                </a:path>
              </a:pathLst>
            </a:custGeom>
            <a:solidFill>
              <a:srgbClr val="79534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21;p53">
              <a:extLst>
                <a:ext uri="{FF2B5EF4-FFF2-40B4-BE49-F238E27FC236}">
                  <a16:creationId xmlns:a16="http://schemas.microsoft.com/office/drawing/2014/main" id="{4F8420D8-5077-D6D6-1D42-F4E0BA4814CB}"/>
                </a:ext>
              </a:extLst>
            </p:cNvPr>
            <p:cNvSpPr/>
            <p:nvPr/>
          </p:nvSpPr>
          <p:spPr>
            <a:xfrm>
              <a:off x="2468954" y="2362464"/>
              <a:ext cx="412732" cy="278387"/>
            </a:xfrm>
            <a:custGeom>
              <a:avLst/>
              <a:gdLst/>
              <a:ahLst/>
              <a:cxnLst/>
              <a:rect l="l" t="t" r="r" b="b"/>
              <a:pathLst>
                <a:path w="2043" h="1378" extrusionOk="0">
                  <a:moveTo>
                    <a:pt x="556" y="11"/>
                  </a:moveTo>
                  <a:cubicBezTo>
                    <a:pt x="556" y="11"/>
                    <a:pt x="1002" y="522"/>
                    <a:pt x="1834" y="345"/>
                  </a:cubicBezTo>
                  <a:cubicBezTo>
                    <a:pt x="2068" y="1004"/>
                    <a:pt x="2063" y="1306"/>
                    <a:pt x="2021" y="1369"/>
                  </a:cubicBezTo>
                  <a:cubicBezTo>
                    <a:pt x="1978" y="1433"/>
                    <a:pt x="1494" y="1120"/>
                    <a:pt x="1197" y="1231"/>
                  </a:cubicBezTo>
                  <a:cubicBezTo>
                    <a:pt x="899" y="1343"/>
                    <a:pt x="238" y="1401"/>
                    <a:pt x="0" y="1158"/>
                  </a:cubicBezTo>
                  <a:cubicBezTo>
                    <a:pt x="26" y="338"/>
                    <a:pt x="321" y="-75"/>
                    <a:pt x="556" y="11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122;p53">
              <a:extLst>
                <a:ext uri="{FF2B5EF4-FFF2-40B4-BE49-F238E27FC236}">
                  <a16:creationId xmlns:a16="http://schemas.microsoft.com/office/drawing/2014/main" id="{85CDCC77-A646-F082-7045-BEA4152866D4}"/>
                </a:ext>
              </a:extLst>
            </p:cNvPr>
            <p:cNvSpPr/>
            <p:nvPr/>
          </p:nvSpPr>
          <p:spPr>
            <a:xfrm>
              <a:off x="2675624" y="2541860"/>
              <a:ext cx="182830" cy="144042"/>
            </a:xfrm>
            <a:custGeom>
              <a:avLst/>
              <a:gdLst/>
              <a:ahLst/>
              <a:cxnLst/>
              <a:rect l="l" t="t" r="r" b="b"/>
              <a:pathLst>
                <a:path w="905" h="713" extrusionOk="0">
                  <a:moveTo>
                    <a:pt x="0" y="147"/>
                  </a:moveTo>
                  <a:cubicBezTo>
                    <a:pt x="461" y="707"/>
                    <a:pt x="745" y="755"/>
                    <a:pt x="851" y="692"/>
                  </a:cubicBezTo>
                  <a:cubicBezTo>
                    <a:pt x="956" y="629"/>
                    <a:pt x="909" y="446"/>
                    <a:pt x="706" y="295"/>
                  </a:cubicBezTo>
                  <a:cubicBezTo>
                    <a:pt x="533" y="166"/>
                    <a:pt x="83" y="0"/>
                    <a:pt x="83" y="0"/>
                  </a:cubicBezTo>
                  <a:lnTo>
                    <a:pt x="0" y="147"/>
                  </a:lnTo>
                  <a:close/>
                </a:path>
              </a:pathLst>
            </a:custGeom>
            <a:solidFill>
              <a:srgbClr val="79534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123;p53">
              <a:extLst>
                <a:ext uri="{FF2B5EF4-FFF2-40B4-BE49-F238E27FC236}">
                  <a16:creationId xmlns:a16="http://schemas.microsoft.com/office/drawing/2014/main" id="{AA3BB291-5D26-E594-5459-71828C91C22C}"/>
                </a:ext>
              </a:extLst>
            </p:cNvPr>
            <p:cNvSpPr/>
            <p:nvPr/>
          </p:nvSpPr>
          <p:spPr>
            <a:xfrm>
              <a:off x="2573602" y="2499234"/>
              <a:ext cx="130911" cy="84445"/>
            </a:xfrm>
            <a:custGeom>
              <a:avLst/>
              <a:gdLst/>
              <a:ahLst/>
              <a:cxnLst/>
              <a:rect l="l" t="t" r="r" b="b"/>
              <a:pathLst>
                <a:path w="648" h="418" extrusionOk="0">
                  <a:moveTo>
                    <a:pt x="87" y="402"/>
                  </a:moveTo>
                  <a:cubicBezTo>
                    <a:pt x="79" y="358"/>
                    <a:pt x="283" y="353"/>
                    <a:pt x="283" y="353"/>
                  </a:cubicBezTo>
                  <a:cubicBezTo>
                    <a:pt x="283" y="353"/>
                    <a:pt x="29" y="338"/>
                    <a:pt x="32" y="300"/>
                  </a:cubicBezTo>
                  <a:cubicBezTo>
                    <a:pt x="35" y="263"/>
                    <a:pt x="272" y="283"/>
                    <a:pt x="272" y="283"/>
                  </a:cubicBezTo>
                  <a:cubicBezTo>
                    <a:pt x="272" y="283"/>
                    <a:pt x="-9" y="243"/>
                    <a:pt x="0" y="210"/>
                  </a:cubicBezTo>
                  <a:cubicBezTo>
                    <a:pt x="9" y="176"/>
                    <a:pt x="289" y="216"/>
                    <a:pt x="289" y="216"/>
                  </a:cubicBezTo>
                  <a:cubicBezTo>
                    <a:pt x="289" y="216"/>
                    <a:pt x="36" y="157"/>
                    <a:pt x="43" y="122"/>
                  </a:cubicBezTo>
                  <a:cubicBezTo>
                    <a:pt x="51" y="88"/>
                    <a:pt x="405" y="159"/>
                    <a:pt x="405" y="159"/>
                  </a:cubicBezTo>
                  <a:cubicBezTo>
                    <a:pt x="405" y="159"/>
                    <a:pt x="236" y="29"/>
                    <a:pt x="251" y="5"/>
                  </a:cubicBezTo>
                  <a:cubicBezTo>
                    <a:pt x="267" y="-18"/>
                    <a:pt x="358" y="36"/>
                    <a:pt x="467" y="103"/>
                  </a:cubicBezTo>
                  <a:cubicBezTo>
                    <a:pt x="576" y="170"/>
                    <a:pt x="648" y="253"/>
                    <a:pt x="648" y="253"/>
                  </a:cubicBezTo>
                  <a:lnTo>
                    <a:pt x="575" y="416"/>
                  </a:lnTo>
                  <a:cubicBezTo>
                    <a:pt x="513" y="423"/>
                    <a:pt x="314" y="404"/>
                    <a:pt x="314" y="404"/>
                  </a:cubicBezTo>
                  <a:cubicBezTo>
                    <a:pt x="314" y="404"/>
                    <a:pt x="92" y="429"/>
                    <a:pt x="87" y="402"/>
                  </a:cubicBezTo>
                  <a:close/>
                </a:path>
              </a:pathLst>
            </a:custGeom>
            <a:solidFill>
              <a:srgbClr val="79534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124;p53">
              <a:extLst>
                <a:ext uri="{FF2B5EF4-FFF2-40B4-BE49-F238E27FC236}">
                  <a16:creationId xmlns:a16="http://schemas.microsoft.com/office/drawing/2014/main" id="{0D7A7300-00D2-088D-A493-7D3D4C6E457E}"/>
                </a:ext>
              </a:extLst>
            </p:cNvPr>
            <p:cNvSpPr/>
            <p:nvPr/>
          </p:nvSpPr>
          <p:spPr>
            <a:xfrm>
              <a:off x="2597239" y="2241250"/>
              <a:ext cx="29495" cy="56364"/>
            </a:xfrm>
            <a:custGeom>
              <a:avLst/>
              <a:gdLst/>
              <a:ahLst/>
              <a:cxnLst/>
              <a:rect l="l" t="t" r="r" b="b"/>
              <a:pathLst>
                <a:path w="146" h="279" extrusionOk="0">
                  <a:moveTo>
                    <a:pt x="119" y="86"/>
                  </a:moveTo>
                  <a:cubicBezTo>
                    <a:pt x="119" y="86"/>
                    <a:pt x="78" y="-27"/>
                    <a:pt x="20" y="7"/>
                  </a:cubicBezTo>
                  <a:cubicBezTo>
                    <a:pt x="-35" y="39"/>
                    <a:pt x="26" y="279"/>
                    <a:pt x="146" y="279"/>
                  </a:cubicBezTo>
                  <a:lnTo>
                    <a:pt x="119" y="86"/>
                  </a:lnTo>
                  <a:close/>
                </a:path>
              </a:pathLst>
            </a:custGeom>
            <a:solidFill>
              <a:srgbClr val="79534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125;p53">
              <a:extLst>
                <a:ext uri="{FF2B5EF4-FFF2-40B4-BE49-F238E27FC236}">
                  <a16:creationId xmlns:a16="http://schemas.microsoft.com/office/drawing/2014/main" id="{D40BF812-D0D3-B46E-C397-4543BCDFC566}"/>
                </a:ext>
              </a:extLst>
            </p:cNvPr>
            <p:cNvSpPr/>
            <p:nvPr/>
          </p:nvSpPr>
          <p:spPr>
            <a:xfrm>
              <a:off x="2723907" y="2241250"/>
              <a:ext cx="29495" cy="56364"/>
            </a:xfrm>
            <a:custGeom>
              <a:avLst/>
              <a:gdLst/>
              <a:ahLst/>
              <a:cxnLst/>
              <a:rect l="l" t="t" r="r" b="b"/>
              <a:pathLst>
                <a:path w="146" h="279" extrusionOk="0">
                  <a:moveTo>
                    <a:pt x="27" y="86"/>
                  </a:moveTo>
                  <a:cubicBezTo>
                    <a:pt x="27" y="86"/>
                    <a:pt x="68" y="-27"/>
                    <a:pt x="126" y="7"/>
                  </a:cubicBezTo>
                  <a:cubicBezTo>
                    <a:pt x="181" y="39"/>
                    <a:pt x="120" y="279"/>
                    <a:pt x="0" y="279"/>
                  </a:cubicBezTo>
                  <a:lnTo>
                    <a:pt x="27" y="86"/>
                  </a:lnTo>
                  <a:close/>
                </a:path>
              </a:pathLst>
            </a:custGeom>
            <a:solidFill>
              <a:srgbClr val="79534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126;p53">
              <a:extLst>
                <a:ext uri="{FF2B5EF4-FFF2-40B4-BE49-F238E27FC236}">
                  <a16:creationId xmlns:a16="http://schemas.microsoft.com/office/drawing/2014/main" id="{4B195D6A-AF1C-D577-656D-95FCE29F3551}"/>
                </a:ext>
              </a:extLst>
            </p:cNvPr>
            <p:cNvSpPr/>
            <p:nvPr/>
          </p:nvSpPr>
          <p:spPr>
            <a:xfrm>
              <a:off x="2611178" y="2163067"/>
              <a:ext cx="128284" cy="176164"/>
            </a:xfrm>
            <a:custGeom>
              <a:avLst/>
              <a:gdLst/>
              <a:ahLst/>
              <a:cxnLst/>
              <a:rect l="l" t="t" r="r" b="b"/>
              <a:pathLst>
                <a:path w="635" h="872" extrusionOk="0">
                  <a:moveTo>
                    <a:pt x="633" y="336"/>
                  </a:moveTo>
                  <a:cubicBezTo>
                    <a:pt x="613" y="-23"/>
                    <a:pt x="317" y="0"/>
                    <a:pt x="317" y="0"/>
                  </a:cubicBezTo>
                  <a:cubicBezTo>
                    <a:pt x="317" y="0"/>
                    <a:pt x="21" y="-23"/>
                    <a:pt x="1" y="336"/>
                  </a:cubicBezTo>
                  <a:cubicBezTo>
                    <a:pt x="-18" y="695"/>
                    <a:pt x="154" y="872"/>
                    <a:pt x="317" y="872"/>
                  </a:cubicBezTo>
                  <a:cubicBezTo>
                    <a:pt x="480" y="872"/>
                    <a:pt x="653" y="695"/>
                    <a:pt x="633" y="336"/>
                  </a:cubicBezTo>
                  <a:close/>
                </a:path>
              </a:pathLst>
            </a:custGeom>
            <a:solidFill>
              <a:srgbClr val="79534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127;p53">
              <a:extLst>
                <a:ext uri="{FF2B5EF4-FFF2-40B4-BE49-F238E27FC236}">
                  <a16:creationId xmlns:a16="http://schemas.microsoft.com/office/drawing/2014/main" id="{2EF9084F-6F26-4C38-8BC7-6D0449EA704A}"/>
                </a:ext>
              </a:extLst>
            </p:cNvPr>
            <p:cNvSpPr/>
            <p:nvPr/>
          </p:nvSpPr>
          <p:spPr>
            <a:xfrm>
              <a:off x="2609562" y="2150743"/>
              <a:ext cx="131517" cy="96163"/>
            </a:xfrm>
            <a:custGeom>
              <a:avLst/>
              <a:gdLst/>
              <a:ahLst/>
              <a:cxnLst/>
              <a:rect l="l" t="t" r="r" b="b"/>
              <a:pathLst>
                <a:path w="651" h="476" extrusionOk="0">
                  <a:moveTo>
                    <a:pt x="8" y="476"/>
                  </a:moveTo>
                  <a:cubicBezTo>
                    <a:pt x="8" y="476"/>
                    <a:pt x="-1" y="147"/>
                    <a:pt x="325" y="147"/>
                  </a:cubicBezTo>
                  <a:cubicBezTo>
                    <a:pt x="652" y="147"/>
                    <a:pt x="643" y="458"/>
                    <a:pt x="643" y="458"/>
                  </a:cubicBezTo>
                  <a:cubicBezTo>
                    <a:pt x="643" y="458"/>
                    <a:pt x="731" y="0"/>
                    <a:pt x="325" y="0"/>
                  </a:cubicBezTo>
                  <a:cubicBezTo>
                    <a:pt x="-80" y="0"/>
                    <a:pt x="8" y="476"/>
                    <a:pt x="8" y="476"/>
                  </a:cubicBezTo>
                  <a:close/>
                </a:path>
              </a:pathLst>
            </a:custGeom>
            <a:solidFill>
              <a:srgbClr val="E26C6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128;p53">
              <a:extLst>
                <a:ext uri="{FF2B5EF4-FFF2-40B4-BE49-F238E27FC236}">
                  <a16:creationId xmlns:a16="http://schemas.microsoft.com/office/drawing/2014/main" id="{73C443C6-3463-9926-709C-B15BFA634AED}"/>
                </a:ext>
              </a:extLst>
            </p:cNvPr>
            <p:cNvSpPr/>
            <p:nvPr/>
          </p:nvSpPr>
          <p:spPr>
            <a:xfrm>
              <a:off x="2568147" y="2205492"/>
              <a:ext cx="48889" cy="33738"/>
            </a:xfrm>
            <a:custGeom>
              <a:avLst/>
              <a:gdLst/>
              <a:ahLst/>
              <a:cxnLst/>
              <a:rect l="l" t="t" r="r" b="b"/>
              <a:pathLst>
                <a:path w="242" h="167" extrusionOk="0">
                  <a:moveTo>
                    <a:pt x="0" y="0"/>
                  </a:moveTo>
                  <a:cubicBezTo>
                    <a:pt x="0" y="0"/>
                    <a:pt x="104" y="191"/>
                    <a:pt x="242" y="165"/>
                  </a:cubicBezTo>
                  <a:cubicBezTo>
                    <a:pt x="216" y="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D415F"/>
            </a:solidFill>
            <a:ln>
              <a:noFill/>
            </a:ln>
          </p:spPr>
          <p:txBody>
            <a:bodyPr spcFirstLastPara="1" wrap="square" lIns="90000" tIns="15100" rIns="90000" bIns="15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129;p53">
              <a:extLst>
                <a:ext uri="{FF2B5EF4-FFF2-40B4-BE49-F238E27FC236}">
                  <a16:creationId xmlns:a16="http://schemas.microsoft.com/office/drawing/2014/main" id="{FA9FA359-5E9F-A822-C88D-7CF70A4596BA}"/>
                </a:ext>
              </a:extLst>
            </p:cNvPr>
            <p:cNvSpPr/>
            <p:nvPr/>
          </p:nvSpPr>
          <p:spPr>
            <a:xfrm>
              <a:off x="2637037" y="2105692"/>
              <a:ext cx="17980" cy="59193"/>
            </a:xfrm>
            <a:custGeom>
              <a:avLst/>
              <a:gdLst/>
              <a:ahLst/>
              <a:cxnLst/>
              <a:rect l="l" t="t" r="r" b="b"/>
              <a:pathLst>
                <a:path w="89" h="293" extrusionOk="0">
                  <a:moveTo>
                    <a:pt x="44" y="0"/>
                  </a:moveTo>
                  <a:cubicBezTo>
                    <a:pt x="44" y="0"/>
                    <a:pt x="-56" y="193"/>
                    <a:pt x="44" y="293"/>
                  </a:cubicBezTo>
                  <a:cubicBezTo>
                    <a:pt x="145" y="192"/>
                    <a:pt x="44" y="0"/>
                    <a:pt x="44" y="0"/>
                  </a:cubicBezTo>
                  <a:close/>
                </a:path>
              </a:pathLst>
            </a:custGeom>
            <a:solidFill>
              <a:srgbClr val="0D415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130;p53">
              <a:extLst>
                <a:ext uri="{FF2B5EF4-FFF2-40B4-BE49-F238E27FC236}">
                  <a16:creationId xmlns:a16="http://schemas.microsoft.com/office/drawing/2014/main" id="{ACBA2A12-1D4B-F42F-1445-C9B2DF211215}"/>
                </a:ext>
              </a:extLst>
            </p:cNvPr>
            <p:cNvSpPr/>
            <p:nvPr/>
          </p:nvSpPr>
          <p:spPr>
            <a:xfrm>
              <a:off x="2736837" y="2152158"/>
              <a:ext cx="32324" cy="50102"/>
            </a:xfrm>
            <a:custGeom>
              <a:avLst/>
              <a:gdLst/>
              <a:ahLst/>
              <a:cxnLst/>
              <a:rect l="l" t="t" r="r" b="b"/>
              <a:pathLst>
                <a:path w="160" h="248" extrusionOk="0">
                  <a:moveTo>
                    <a:pt x="160" y="0"/>
                  </a:moveTo>
                  <a:cubicBezTo>
                    <a:pt x="160" y="0"/>
                    <a:pt x="-27" y="110"/>
                    <a:pt x="3" y="248"/>
                  </a:cubicBezTo>
                  <a:cubicBezTo>
                    <a:pt x="142" y="216"/>
                    <a:pt x="160" y="0"/>
                    <a:pt x="160" y="0"/>
                  </a:cubicBezTo>
                  <a:close/>
                </a:path>
              </a:pathLst>
            </a:custGeom>
            <a:solidFill>
              <a:srgbClr val="0D415F"/>
            </a:solidFill>
            <a:ln>
              <a:noFill/>
            </a:ln>
          </p:spPr>
          <p:txBody>
            <a:bodyPr spcFirstLastPara="1" wrap="square" lIns="90000" tIns="44275" rIns="90000" bIns="442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131;p53">
              <a:extLst>
                <a:ext uri="{FF2B5EF4-FFF2-40B4-BE49-F238E27FC236}">
                  <a16:creationId xmlns:a16="http://schemas.microsoft.com/office/drawing/2014/main" id="{F7149762-5A1B-FC4C-0AEE-CA5DBA089274}"/>
                </a:ext>
              </a:extLst>
            </p:cNvPr>
            <p:cNvSpPr/>
            <p:nvPr/>
          </p:nvSpPr>
          <p:spPr>
            <a:xfrm>
              <a:off x="2741281" y="2193370"/>
              <a:ext cx="32324" cy="49900"/>
            </a:xfrm>
            <a:custGeom>
              <a:avLst/>
              <a:gdLst/>
              <a:ahLst/>
              <a:cxnLst/>
              <a:rect l="l" t="t" r="r" b="b"/>
              <a:pathLst>
                <a:path w="160" h="247" extrusionOk="0">
                  <a:moveTo>
                    <a:pt x="160" y="0"/>
                  </a:moveTo>
                  <a:cubicBezTo>
                    <a:pt x="160" y="0"/>
                    <a:pt x="-27" y="109"/>
                    <a:pt x="4" y="247"/>
                  </a:cubicBezTo>
                  <a:cubicBezTo>
                    <a:pt x="143" y="216"/>
                    <a:pt x="160" y="0"/>
                    <a:pt x="160" y="0"/>
                  </a:cubicBezTo>
                  <a:close/>
                </a:path>
              </a:pathLst>
            </a:custGeom>
            <a:solidFill>
              <a:srgbClr val="0D415F"/>
            </a:solidFill>
            <a:ln>
              <a:noFill/>
            </a:ln>
          </p:spPr>
          <p:txBody>
            <a:bodyPr spcFirstLastPara="1" wrap="square" lIns="90000" tIns="43900" rIns="90000" bIns="43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132;p53">
              <a:extLst>
                <a:ext uri="{FF2B5EF4-FFF2-40B4-BE49-F238E27FC236}">
                  <a16:creationId xmlns:a16="http://schemas.microsoft.com/office/drawing/2014/main" id="{9E83754F-BCCF-9179-DDC3-629AE6AE9842}"/>
                </a:ext>
              </a:extLst>
            </p:cNvPr>
            <p:cNvSpPr/>
            <p:nvPr/>
          </p:nvSpPr>
          <p:spPr>
            <a:xfrm>
              <a:off x="2599259" y="2117005"/>
              <a:ext cx="29495" cy="52122"/>
            </a:xfrm>
            <a:custGeom>
              <a:avLst/>
              <a:gdLst/>
              <a:ahLst/>
              <a:cxnLst/>
              <a:rect l="l" t="t" r="r" b="b"/>
              <a:pathLst>
                <a:path w="146" h="258" extrusionOk="0">
                  <a:moveTo>
                    <a:pt x="0" y="0"/>
                  </a:moveTo>
                  <a:cubicBezTo>
                    <a:pt x="0" y="0"/>
                    <a:pt x="5" y="218"/>
                    <a:pt x="140" y="258"/>
                  </a:cubicBezTo>
                  <a:cubicBezTo>
                    <a:pt x="181" y="12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D415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133;p53">
              <a:extLst>
                <a:ext uri="{FF2B5EF4-FFF2-40B4-BE49-F238E27FC236}">
                  <a16:creationId xmlns:a16="http://schemas.microsoft.com/office/drawing/2014/main" id="{31975D8E-ADA6-AEF4-E27E-ECF7C252A1F0}"/>
                </a:ext>
              </a:extLst>
            </p:cNvPr>
            <p:cNvSpPr/>
            <p:nvPr/>
          </p:nvSpPr>
          <p:spPr>
            <a:xfrm>
              <a:off x="2656028" y="2160440"/>
              <a:ext cx="49900" cy="35152"/>
            </a:xfrm>
            <a:custGeom>
              <a:avLst/>
              <a:gdLst/>
              <a:ahLst/>
              <a:cxnLst/>
              <a:rect l="l" t="t" r="r" b="b"/>
              <a:pathLst>
                <a:path w="247" h="174" extrusionOk="0">
                  <a:moveTo>
                    <a:pt x="152" y="133"/>
                  </a:moveTo>
                  <a:cubicBezTo>
                    <a:pt x="85" y="174"/>
                    <a:pt x="19" y="187"/>
                    <a:pt x="4" y="162"/>
                  </a:cubicBezTo>
                  <a:cubicBezTo>
                    <a:pt x="-12" y="137"/>
                    <a:pt x="30" y="83"/>
                    <a:pt x="96" y="42"/>
                  </a:cubicBezTo>
                  <a:cubicBezTo>
                    <a:pt x="162" y="1"/>
                    <a:pt x="229" y="-12"/>
                    <a:pt x="244" y="13"/>
                  </a:cubicBezTo>
                  <a:cubicBezTo>
                    <a:pt x="260" y="38"/>
                    <a:pt x="218" y="92"/>
                    <a:pt x="152" y="133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17625" rIns="90000" bIns="17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134;p53">
              <a:extLst>
                <a:ext uri="{FF2B5EF4-FFF2-40B4-BE49-F238E27FC236}">
                  <a16:creationId xmlns:a16="http://schemas.microsoft.com/office/drawing/2014/main" id="{B92305FB-763D-D25B-C77D-2DEDD4BBE47D}"/>
                </a:ext>
              </a:extLst>
            </p:cNvPr>
            <p:cNvSpPr/>
            <p:nvPr/>
          </p:nvSpPr>
          <p:spPr>
            <a:xfrm>
              <a:off x="2704715" y="2130541"/>
              <a:ext cx="49900" cy="35152"/>
            </a:xfrm>
            <a:custGeom>
              <a:avLst/>
              <a:gdLst/>
              <a:ahLst/>
              <a:cxnLst/>
              <a:rect l="l" t="t" r="r" b="b"/>
              <a:pathLst>
                <a:path w="247" h="174" extrusionOk="0">
                  <a:moveTo>
                    <a:pt x="151" y="132"/>
                  </a:moveTo>
                  <a:cubicBezTo>
                    <a:pt x="85" y="173"/>
                    <a:pt x="19" y="186"/>
                    <a:pt x="3" y="161"/>
                  </a:cubicBezTo>
                  <a:cubicBezTo>
                    <a:pt x="-12" y="136"/>
                    <a:pt x="29" y="83"/>
                    <a:pt x="96" y="42"/>
                  </a:cubicBezTo>
                  <a:cubicBezTo>
                    <a:pt x="162" y="1"/>
                    <a:pt x="228" y="-12"/>
                    <a:pt x="244" y="13"/>
                  </a:cubicBezTo>
                  <a:cubicBezTo>
                    <a:pt x="259" y="37"/>
                    <a:pt x="218" y="91"/>
                    <a:pt x="151" y="132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17625" rIns="90000" bIns="17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135;p53">
              <a:extLst>
                <a:ext uri="{FF2B5EF4-FFF2-40B4-BE49-F238E27FC236}">
                  <a16:creationId xmlns:a16="http://schemas.microsoft.com/office/drawing/2014/main" id="{161B572B-F942-B59B-5559-E94B1ADAF4E7}"/>
                </a:ext>
              </a:extLst>
            </p:cNvPr>
            <p:cNvSpPr/>
            <p:nvPr/>
          </p:nvSpPr>
          <p:spPr>
            <a:xfrm>
              <a:off x="2687139" y="2163067"/>
              <a:ext cx="24243" cy="55960"/>
            </a:xfrm>
            <a:custGeom>
              <a:avLst/>
              <a:gdLst/>
              <a:ahLst/>
              <a:cxnLst/>
              <a:rect l="l" t="t" r="r" b="b"/>
              <a:pathLst>
                <a:path w="120" h="277" extrusionOk="0">
                  <a:moveTo>
                    <a:pt x="112" y="150"/>
                  </a:moveTo>
                  <a:cubicBezTo>
                    <a:pt x="95" y="226"/>
                    <a:pt x="59" y="283"/>
                    <a:pt x="30" y="276"/>
                  </a:cubicBezTo>
                  <a:cubicBezTo>
                    <a:pt x="1" y="270"/>
                    <a:pt x="-8" y="203"/>
                    <a:pt x="8" y="127"/>
                  </a:cubicBezTo>
                  <a:cubicBezTo>
                    <a:pt x="25" y="51"/>
                    <a:pt x="62" y="-6"/>
                    <a:pt x="90" y="0"/>
                  </a:cubicBezTo>
                  <a:cubicBezTo>
                    <a:pt x="119" y="6"/>
                    <a:pt x="128" y="73"/>
                    <a:pt x="112" y="150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136;p53">
              <a:extLst>
                <a:ext uri="{FF2B5EF4-FFF2-40B4-BE49-F238E27FC236}">
                  <a16:creationId xmlns:a16="http://schemas.microsoft.com/office/drawing/2014/main" id="{CC01BF06-EF3E-6980-FB84-0C4AD3A37D1E}"/>
                </a:ext>
              </a:extLst>
            </p:cNvPr>
            <p:cNvSpPr/>
            <p:nvPr/>
          </p:nvSpPr>
          <p:spPr>
            <a:xfrm>
              <a:off x="2699261" y="2107106"/>
              <a:ext cx="24243" cy="56162"/>
            </a:xfrm>
            <a:custGeom>
              <a:avLst/>
              <a:gdLst/>
              <a:ahLst/>
              <a:cxnLst/>
              <a:rect l="l" t="t" r="r" b="b"/>
              <a:pathLst>
                <a:path w="120" h="278" extrusionOk="0">
                  <a:moveTo>
                    <a:pt x="112" y="150"/>
                  </a:moveTo>
                  <a:cubicBezTo>
                    <a:pt x="95" y="227"/>
                    <a:pt x="59" y="283"/>
                    <a:pt x="30" y="277"/>
                  </a:cubicBezTo>
                  <a:cubicBezTo>
                    <a:pt x="2" y="271"/>
                    <a:pt x="-8" y="204"/>
                    <a:pt x="8" y="128"/>
                  </a:cubicBezTo>
                  <a:cubicBezTo>
                    <a:pt x="25" y="51"/>
                    <a:pt x="62" y="-5"/>
                    <a:pt x="90" y="1"/>
                  </a:cubicBezTo>
                  <a:cubicBezTo>
                    <a:pt x="119" y="7"/>
                    <a:pt x="129" y="74"/>
                    <a:pt x="112" y="150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137;p53">
              <a:extLst>
                <a:ext uri="{FF2B5EF4-FFF2-40B4-BE49-F238E27FC236}">
                  <a16:creationId xmlns:a16="http://schemas.microsoft.com/office/drawing/2014/main" id="{ABF17A04-320D-98B4-93D8-4F96CC1E2259}"/>
                </a:ext>
              </a:extLst>
            </p:cNvPr>
            <p:cNvSpPr/>
            <p:nvPr/>
          </p:nvSpPr>
          <p:spPr>
            <a:xfrm>
              <a:off x="2703099" y="2162259"/>
              <a:ext cx="36364" cy="49091"/>
            </a:xfrm>
            <a:custGeom>
              <a:avLst/>
              <a:gdLst/>
              <a:ahLst/>
              <a:cxnLst/>
              <a:rect l="l" t="t" r="r" b="b"/>
              <a:pathLst>
                <a:path w="180" h="243" extrusionOk="0">
                  <a:moveTo>
                    <a:pt x="134" y="92"/>
                  </a:moveTo>
                  <a:cubicBezTo>
                    <a:pt x="177" y="157"/>
                    <a:pt x="192" y="223"/>
                    <a:pt x="168" y="239"/>
                  </a:cubicBezTo>
                  <a:cubicBezTo>
                    <a:pt x="144" y="256"/>
                    <a:pt x="89" y="216"/>
                    <a:pt x="45" y="151"/>
                  </a:cubicBezTo>
                  <a:cubicBezTo>
                    <a:pt x="2" y="86"/>
                    <a:pt x="-13" y="20"/>
                    <a:pt x="11" y="4"/>
                  </a:cubicBezTo>
                  <a:cubicBezTo>
                    <a:pt x="35" y="-12"/>
                    <a:pt x="90" y="27"/>
                    <a:pt x="134" y="92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42475" rIns="90000" bIns="424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138;p53">
              <a:extLst>
                <a:ext uri="{FF2B5EF4-FFF2-40B4-BE49-F238E27FC236}">
                  <a16:creationId xmlns:a16="http://schemas.microsoft.com/office/drawing/2014/main" id="{8D3BD8EB-978A-78A1-D962-C0BFA3C4801D}"/>
                </a:ext>
              </a:extLst>
            </p:cNvPr>
            <p:cNvSpPr/>
            <p:nvPr/>
          </p:nvSpPr>
          <p:spPr>
            <a:xfrm>
              <a:off x="2671381" y="2114783"/>
              <a:ext cx="36364" cy="49091"/>
            </a:xfrm>
            <a:custGeom>
              <a:avLst/>
              <a:gdLst/>
              <a:ahLst/>
              <a:cxnLst/>
              <a:rect l="l" t="t" r="r" b="b"/>
              <a:pathLst>
                <a:path w="180" h="243" extrusionOk="0">
                  <a:moveTo>
                    <a:pt x="134" y="92"/>
                  </a:moveTo>
                  <a:cubicBezTo>
                    <a:pt x="177" y="157"/>
                    <a:pt x="192" y="223"/>
                    <a:pt x="168" y="239"/>
                  </a:cubicBezTo>
                  <a:cubicBezTo>
                    <a:pt x="144" y="255"/>
                    <a:pt x="89" y="216"/>
                    <a:pt x="46" y="151"/>
                  </a:cubicBezTo>
                  <a:cubicBezTo>
                    <a:pt x="2" y="86"/>
                    <a:pt x="-13" y="20"/>
                    <a:pt x="11" y="4"/>
                  </a:cubicBezTo>
                  <a:cubicBezTo>
                    <a:pt x="36" y="-12"/>
                    <a:pt x="91" y="27"/>
                    <a:pt x="134" y="92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42475" rIns="90000" bIns="424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139;p53">
              <a:extLst>
                <a:ext uri="{FF2B5EF4-FFF2-40B4-BE49-F238E27FC236}">
                  <a16:creationId xmlns:a16="http://schemas.microsoft.com/office/drawing/2014/main" id="{5E6644E5-7254-3CD1-81F9-520BE1B55FFB}"/>
                </a:ext>
              </a:extLst>
            </p:cNvPr>
            <p:cNvSpPr/>
            <p:nvPr/>
          </p:nvSpPr>
          <p:spPr>
            <a:xfrm>
              <a:off x="2705321" y="2156400"/>
              <a:ext cx="56364" cy="23435"/>
            </a:xfrm>
            <a:custGeom>
              <a:avLst/>
              <a:gdLst/>
              <a:ahLst/>
              <a:cxnLst/>
              <a:rect l="l" t="t" r="r" b="b"/>
              <a:pathLst>
                <a:path w="279" h="116" extrusionOk="0">
                  <a:moveTo>
                    <a:pt x="149" y="6"/>
                  </a:moveTo>
                  <a:cubicBezTo>
                    <a:pt x="226" y="20"/>
                    <a:pt x="284" y="55"/>
                    <a:pt x="278" y="84"/>
                  </a:cubicBezTo>
                  <a:cubicBezTo>
                    <a:pt x="273" y="113"/>
                    <a:pt x="207" y="125"/>
                    <a:pt x="130" y="111"/>
                  </a:cubicBezTo>
                  <a:cubicBezTo>
                    <a:pt x="53" y="97"/>
                    <a:pt x="-5" y="62"/>
                    <a:pt x="0" y="33"/>
                  </a:cubicBezTo>
                  <a:cubicBezTo>
                    <a:pt x="5" y="4"/>
                    <a:pt x="72" y="-8"/>
                    <a:pt x="149" y="6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140;p53">
              <a:extLst>
                <a:ext uri="{FF2B5EF4-FFF2-40B4-BE49-F238E27FC236}">
                  <a16:creationId xmlns:a16="http://schemas.microsoft.com/office/drawing/2014/main" id="{62AE69BB-8DC2-23E4-9C32-95C3ED71FBD9}"/>
                </a:ext>
              </a:extLst>
            </p:cNvPr>
            <p:cNvSpPr/>
            <p:nvPr/>
          </p:nvSpPr>
          <p:spPr>
            <a:xfrm>
              <a:off x="2649159" y="2146299"/>
              <a:ext cx="56364" cy="23435"/>
            </a:xfrm>
            <a:custGeom>
              <a:avLst/>
              <a:gdLst/>
              <a:ahLst/>
              <a:cxnLst/>
              <a:rect l="l" t="t" r="r" b="b"/>
              <a:pathLst>
                <a:path w="279" h="116" extrusionOk="0">
                  <a:moveTo>
                    <a:pt x="149" y="6"/>
                  </a:moveTo>
                  <a:cubicBezTo>
                    <a:pt x="225" y="20"/>
                    <a:pt x="283" y="54"/>
                    <a:pt x="278" y="83"/>
                  </a:cubicBezTo>
                  <a:cubicBezTo>
                    <a:pt x="273" y="112"/>
                    <a:pt x="206" y="124"/>
                    <a:pt x="130" y="110"/>
                  </a:cubicBezTo>
                  <a:cubicBezTo>
                    <a:pt x="53" y="96"/>
                    <a:pt x="-5" y="61"/>
                    <a:pt x="0" y="33"/>
                  </a:cubicBezTo>
                  <a:cubicBezTo>
                    <a:pt x="5" y="4"/>
                    <a:pt x="72" y="-8"/>
                    <a:pt x="149" y="6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141;p53">
              <a:extLst>
                <a:ext uri="{FF2B5EF4-FFF2-40B4-BE49-F238E27FC236}">
                  <a16:creationId xmlns:a16="http://schemas.microsoft.com/office/drawing/2014/main" id="{21C3F95D-4160-6927-224D-0F67D959B383}"/>
                </a:ext>
              </a:extLst>
            </p:cNvPr>
            <p:cNvSpPr/>
            <p:nvPr/>
          </p:nvSpPr>
          <p:spPr>
            <a:xfrm>
              <a:off x="2692594" y="2151753"/>
              <a:ext cx="25455" cy="25455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0" y="63"/>
                  </a:moveTo>
                  <a:cubicBezTo>
                    <a:pt x="0" y="98"/>
                    <a:pt x="28" y="126"/>
                    <a:pt x="63" y="126"/>
                  </a:cubicBezTo>
                  <a:cubicBezTo>
                    <a:pt x="98" y="126"/>
                    <a:pt x="126" y="98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ubicBezTo>
                    <a:pt x="28" y="0"/>
                    <a:pt x="0" y="28"/>
                    <a:pt x="0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142;p53">
              <a:extLst>
                <a:ext uri="{FF2B5EF4-FFF2-40B4-BE49-F238E27FC236}">
                  <a16:creationId xmlns:a16="http://schemas.microsoft.com/office/drawing/2014/main" id="{AC259461-24F8-83FF-768A-5672F235CD89}"/>
                </a:ext>
              </a:extLst>
            </p:cNvPr>
            <p:cNvSpPr/>
            <p:nvPr/>
          </p:nvSpPr>
          <p:spPr>
            <a:xfrm>
              <a:off x="2577440" y="2191956"/>
              <a:ext cx="49900" cy="35152"/>
            </a:xfrm>
            <a:custGeom>
              <a:avLst/>
              <a:gdLst/>
              <a:ahLst/>
              <a:cxnLst/>
              <a:rect l="l" t="t" r="r" b="b"/>
              <a:pathLst>
                <a:path w="247" h="174" extrusionOk="0">
                  <a:moveTo>
                    <a:pt x="152" y="132"/>
                  </a:moveTo>
                  <a:cubicBezTo>
                    <a:pt x="85" y="173"/>
                    <a:pt x="19" y="186"/>
                    <a:pt x="4" y="161"/>
                  </a:cubicBezTo>
                  <a:cubicBezTo>
                    <a:pt x="-12" y="136"/>
                    <a:pt x="30" y="83"/>
                    <a:pt x="96" y="42"/>
                  </a:cubicBezTo>
                  <a:cubicBezTo>
                    <a:pt x="162" y="1"/>
                    <a:pt x="229" y="-12"/>
                    <a:pt x="244" y="13"/>
                  </a:cubicBezTo>
                  <a:cubicBezTo>
                    <a:pt x="260" y="38"/>
                    <a:pt x="218" y="91"/>
                    <a:pt x="152" y="132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17625" rIns="90000" bIns="17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143;p53">
              <a:extLst>
                <a:ext uri="{FF2B5EF4-FFF2-40B4-BE49-F238E27FC236}">
                  <a16:creationId xmlns:a16="http://schemas.microsoft.com/office/drawing/2014/main" id="{2834A0D5-9D32-0309-684C-C338DFB6B35E}"/>
                </a:ext>
              </a:extLst>
            </p:cNvPr>
            <p:cNvSpPr/>
            <p:nvPr/>
          </p:nvSpPr>
          <p:spPr>
            <a:xfrm>
              <a:off x="2626128" y="2162057"/>
              <a:ext cx="49900" cy="34950"/>
            </a:xfrm>
            <a:custGeom>
              <a:avLst/>
              <a:gdLst/>
              <a:ahLst/>
              <a:cxnLst/>
              <a:rect l="l" t="t" r="r" b="b"/>
              <a:pathLst>
                <a:path w="247" h="173" extrusionOk="0">
                  <a:moveTo>
                    <a:pt x="151" y="132"/>
                  </a:moveTo>
                  <a:cubicBezTo>
                    <a:pt x="85" y="173"/>
                    <a:pt x="19" y="186"/>
                    <a:pt x="3" y="161"/>
                  </a:cubicBezTo>
                  <a:cubicBezTo>
                    <a:pt x="-12" y="136"/>
                    <a:pt x="29" y="82"/>
                    <a:pt x="96" y="41"/>
                  </a:cubicBezTo>
                  <a:cubicBezTo>
                    <a:pt x="162" y="0"/>
                    <a:pt x="228" y="-13"/>
                    <a:pt x="244" y="12"/>
                  </a:cubicBezTo>
                  <a:cubicBezTo>
                    <a:pt x="259" y="37"/>
                    <a:pt x="218" y="91"/>
                    <a:pt x="151" y="132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17275" rIns="90000" bIns="172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144;p53">
              <a:extLst>
                <a:ext uri="{FF2B5EF4-FFF2-40B4-BE49-F238E27FC236}">
                  <a16:creationId xmlns:a16="http://schemas.microsoft.com/office/drawing/2014/main" id="{7D1304E3-ADEB-84C0-3DBB-21298F591970}"/>
                </a:ext>
              </a:extLst>
            </p:cNvPr>
            <p:cNvSpPr/>
            <p:nvPr/>
          </p:nvSpPr>
          <p:spPr>
            <a:xfrm>
              <a:off x="2608552" y="2194380"/>
              <a:ext cx="24243" cy="56162"/>
            </a:xfrm>
            <a:custGeom>
              <a:avLst/>
              <a:gdLst/>
              <a:ahLst/>
              <a:cxnLst/>
              <a:rect l="l" t="t" r="r" b="b"/>
              <a:pathLst>
                <a:path w="120" h="278" extrusionOk="0">
                  <a:moveTo>
                    <a:pt x="112" y="150"/>
                  </a:moveTo>
                  <a:cubicBezTo>
                    <a:pt x="95" y="227"/>
                    <a:pt x="59" y="283"/>
                    <a:pt x="30" y="277"/>
                  </a:cubicBezTo>
                  <a:cubicBezTo>
                    <a:pt x="1" y="271"/>
                    <a:pt x="-8" y="204"/>
                    <a:pt x="8" y="128"/>
                  </a:cubicBezTo>
                  <a:cubicBezTo>
                    <a:pt x="25" y="51"/>
                    <a:pt x="62" y="-5"/>
                    <a:pt x="90" y="1"/>
                  </a:cubicBezTo>
                  <a:cubicBezTo>
                    <a:pt x="119" y="7"/>
                    <a:pt x="129" y="74"/>
                    <a:pt x="112" y="150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145;p53">
              <a:extLst>
                <a:ext uri="{FF2B5EF4-FFF2-40B4-BE49-F238E27FC236}">
                  <a16:creationId xmlns:a16="http://schemas.microsoft.com/office/drawing/2014/main" id="{72661E89-8F64-F047-0D22-D6BA2B53E62D}"/>
                </a:ext>
              </a:extLst>
            </p:cNvPr>
            <p:cNvSpPr/>
            <p:nvPr/>
          </p:nvSpPr>
          <p:spPr>
            <a:xfrm>
              <a:off x="2620673" y="2138622"/>
              <a:ext cx="24243" cy="55960"/>
            </a:xfrm>
            <a:custGeom>
              <a:avLst/>
              <a:gdLst/>
              <a:ahLst/>
              <a:cxnLst/>
              <a:rect l="l" t="t" r="r" b="b"/>
              <a:pathLst>
                <a:path w="120" h="277" extrusionOk="0">
                  <a:moveTo>
                    <a:pt x="112" y="150"/>
                  </a:moveTo>
                  <a:cubicBezTo>
                    <a:pt x="96" y="226"/>
                    <a:pt x="59" y="283"/>
                    <a:pt x="30" y="277"/>
                  </a:cubicBezTo>
                  <a:cubicBezTo>
                    <a:pt x="2" y="271"/>
                    <a:pt x="-8" y="204"/>
                    <a:pt x="9" y="127"/>
                  </a:cubicBezTo>
                  <a:cubicBezTo>
                    <a:pt x="25" y="51"/>
                    <a:pt x="62" y="-6"/>
                    <a:pt x="90" y="1"/>
                  </a:cubicBezTo>
                  <a:cubicBezTo>
                    <a:pt x="119" y="7"/>
                    <a:pt x="129" y="74"/>
                    <a:pt x="112" y="150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146;p53">
              <a:extLst>
                <a:ext uri="{FF2B5EF4-FFF2-40B4-BE49-F238E27FC236}">
                  <a16:creationId xmlns:a16="http://schemas.microsoft.com/office/drawing/2014/main" id="{A24DAF22-B976-9B75-FA87-7459BA41F1B3}"/>
                </a:ext>
              </a:extLst>
            </p:cNvPr>
            <p:cNvSpPr/>
            <p:nvPr/>
          </p:nvSpPr>
          <p:spPr>
            <a:xfrm>
              <a:off x="2624512" y="2193774"/>
              <a:ext cx="36364" cy="49091"/>
            </a:xfrm>
            <a:custGeom>
              <a:avLst/>
              <a:gdLst/>
              <a:ahLst/>
              <a:cxnLst/>
              <a:rect l="l" t="t" r="r" b="b"/>
              <a:pathLst>
                <a:path w="180" h="243" extrusionOk="0">
                  <a:moveTo>
                    <a:pt x="134" y="92"/>
                  </a:moveTo>
                  <a:cubicBezTo>
                    <a:pt x="177" y="157"/>
                    <a:pt x="192" y="223"/>
                    <a:pt x="168" y="239"/>
                  </a:cubicBezTo>
                  <a:cubicBezTo>
                    <a:pt x="144" y="255"/>
                    <a:pt x="89" y="216"/>
                    <a:pt x="46" y="151"/>
                  </a:cubicBezTo>
                  <a:cubicBezTo>
                    <a:pt x="2" y="86"/>
                    <a:pt x="-13" y="20"/>
                    <a:pt x="11" y="4"/>
                  </a:cubicBezTo>
                  <a:cubicBezTo>
                    <a:pt x="36" y="-12"/>
                    <a:pt x="90" y="27"/>
                    <a:pt x="134" y="92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42475" rIns="90000" bIns="424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147;p53">
              <a:extLst>
                <a:ext uri="{FF2B5EF4-FFF2-40B4-BE49-F238E27FC236}">
                  <a16:creationId xmlns:a16="http://schemas.microsoft.com/office/drawing/2014/main" id="{6C1ADBDD-95B2-25E7-CF71-89A08FD3032A}"/>
                </a:ext>
              </a:extLst>
            </p:cNvPr>
            <p:cNvSpPr/>
            <p:nvPr/>
          </p:nvSpPr>
          <p:spPr>
            <a:xfrm>
              <a:off x="2592794" y="2146299"/>
              <a:ext cx="36364" cy="48889"/>
            </a:xfrm>
            <a:custGeom>
              <a:avLst/>
              <a:gdLst/>
              <a:ahLst/>
              <a:cxnLst/>
              <a:rect l="l" t="t" r="r" b="b"/>
              <a:pathLst>
                <a:path w="180" h="242" extrusionOk="0">
                  <a:moveTo>
                    <a:pt x="134" y="92"/>
                  </a:moveTo>
                  <a:cubicBezTo>
                    <a:pt x="177" y="157"/>
                    <a:pt x="193" y="223"/>
                    <a:pt x="168" y="239"/>
                  </a:cubicBezTo>
                  <a:cubicBezTo>
                    <a:pt x="144" y="255"/>
                    <a:pt x="89" y="216"/>
                    <a:pt x="46" y="151"/>
                  </a:cubicBezTo>
                  <a:cubicBezTo>
                    <a:pt x="2" y="86"/>
                    <a:pt x="-13" y="20"/>
                    <a:pt x="11" y="4"/>
                  </a:cubicBezTo>
                  <a:cubicBezTo>
                    <a:pt x="36" y="-13"/>
                    <a:pt x="91" y="27"/>
                    <a:pt x="134" y="92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148;p53">
              <a:extLst>
                <a:ext uri="{FF2B5EF4-FFF2-40B4-BE49-F238E27FC236}">
                  <a16:creationId xmlns:a16="http://schemas.microsoft.com/office/drawing/2014/main" id="{8199FCB0-D915-9BEA-294D-A8B603BC9FE1}"/>
                </a:ext>
              </a:extLst>
            </p:cNvPr>
            <p:cNvSpPr/>
            <p:nvPr/>
          </p:nvSpPr>
          <p:spPr>
            <a:xfrm>
              <a:off x="2626734" y="2187916"/>
              <a:ext cx="56364" cy="23435"/>
            </a:xfrm>
            <a:custGeom>
              <a:avLst/>
              <a:gdLst/>
              <a:ahLst/>
              <a:cxnLst/>
              <a:rect l="l" t="t" r="r" b="b"/>
              <a:pathLst>
                <a:path w="279" h="116" extrusionOk="0">
                  <a:moveTo>
                    <a:pt x="149" y="6"/>
                  </a:moveTo>
                  <a:cubicBezTo>
                    <a:pt x="226" y="20"/>
                    <a:pt x="284" y="55"/>
                    <a:pt x="278" y="83"/>
                  </a:cubicBezTo>
                  <a:cubicBezTo>
                    <a:pt x="273" y="112"/>
                    <a:pt x="207" y="124"/>
                    <a:pt x="130" y="110"/>
                  </a:cubicBezTo>
                  <a:cubicBezTo>
                    <a:pt x="53" y="96"/>
                    <a:pt x="-5" y="62"/>
                    <a:pt x="0" y="33"/>
                  </a:cubicBezTo>
                  <a:cubicBezTo>
                    <a:pt x="5" y="4"/>
                    <a:pt x="72" y="-8"/>
                    <a:pt x="149" y="6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149;p53">
              <a:extLst>
                <a:ext uri="{FF2B5EF4-FFF2-40B4-BE49-F238E27FC236}">
                  <a16:creationId xmlns:a16="http://schemas.microsoft.com/office/drawing/2014/main" id="{41778FDD-EAA6-B8BC-06D2-3BC4E89C787B}"/>
                </a:ext>
              </a:extLst>
            </p:cNvPr>
            <p:cNvSpPr/>
            <p:nvPr/>
          </p:nvSpPr>
          <p:spPr>
            <a:xfrm>
              <a:off x="2570572" y="2177612"/>
              <a:ext cx="56364" cy="23637"/>
            </a:xfrm>
            <a:custGeom>
              <a:avLst/>
              <a:gdLst/>
              <a:ahLst/>
              <a:cxnLst/>
              <a:rect l="l" t="t" r="r" b="b"/>
              <a:pathLst>
                <a:path w="279" h="117" extrusionOk="0">
                  <a:moveTo>
                    <a:pt x="149" y="6"/>
                  </a:moveTo>
                  <a:cubicBezTo>
                    <a:pt x="225" y="20"/>
                    <a:pt x="283" y="55"/>
                    <a:pt x="278" y="84"/>
                  </a:cubicBezTo>
                  <a:cubicBezTo>
                    <a:pt x="273" y="113"/>
                    <a:pt x="206" y="125"/>
                    <a:pt x="130" y="111"/>
                  </a:cubicBezTo>
                  <a:cubicBezTo>
                    <a:pt x="53" y="97"/>
                    <a:pt x="-5" y="62"/>
                    <a:pt x="0" y="33"/>
                  </a:cubicBezTo>
                  <a:cubicBezTo>
                    <a:pt x="5" y="4"/>
                    <a:pt x="72" y="-8"/>
                    <a:pt x="149" y="6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150;p53">
              <a:extLst>
                <a:ext uri="{FF2B5EF4-FFF2-40B4-BE49-F238E27FC236}">
                  <a16:creationId xmlns:a16="http://schemas.microsoft.com/office/drawing/2014/main" id="{CDC38C5A-481F-10D8-009A-9C9531D6A2A1}"/>
                </a:ext>
              </a:extLst>
            </p:cNvPr>
            <p:cNvSpPr/>
            <p:nvPr/>
          </p:nvSpPr>
          <p:spPr>
            <a:xfrm>
              <a:off x="2614007" y="2183269"/>
              <a:ext cx="25455" cy="25455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0" y="63"/>
                  </a:moveTo>
                  <a:cubicBezTo>
                    <a:pt x="0" y="98"/>
                    <a:pt x="28" y="126"/>
                    <a:pt x="63" y="126"/>
                  </a:cubicBezTo>
                  <a:cubicBezTo>
                    <a:pt x="98" y="126"/>
                    <a:pt x="126" y="98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ubicBezTo>
                    <a:pt x="28" y="0"/>
                    <a:pt x="0" y="28"/>
                    <a:pt x="0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151;p53">
              <a:extLst>
                <a:ext uri="{FF2B5EF4-FFF2-40B4-BE49-F238E27FC236}">
                  <a16:creationId xmlns:a16="http://schemas.microsoft.com/office/drawing/2014/main" id="{F93353A1-868F-19F0-871A-EA8E0DB415D5}"/>
                </a:ext>
              </a:extLst>
            </p:cNvPr>
            <p:cNvSpPr/>
            <p:nvPr/>
          </p:nvSpPr>
          <p:spPr>
            <a:xfrm>
              <a:off x="2724716" y="2204886"/>
              <a:ext cx="30505" cy="30909"/>
            </a:xfrm>
            <a:custGeom>
              <a:avLst/>
              <a:gdLst/>
              <a:ahLst/>
              <a:cxnLst/>
              <a:rect l="l" t="t" r="r" b="b"/>
              <a:pathLst>
                <a:path w="151" h="153" extrusionOk="0">
                  <a:moveTo>
                    <a:pt x="49" y="50"/>
                  </a:moveTo>
                  <a:cubicBezTo>
                    <a:pt x="88" y="10"/>
                    <a:pt x="131" y="-10"/>
                    <a:pt x="146" y="4"/>
                  </a:cubicBezTo>
                  <a:cubicBezTo>
                    <a:pt x="161" y="19"/>
                    <a:pt x="141" y="63"/>
                    <a:pt x="102" y="103"/>
                  </a:cubicBezTo>
                  <a:cubicBezTo>
                    <a:pt x="63" y="142"/>
                    <a:pt x="20" y="162"/>
                    <a:pt x="5" y="148"/>
                  </a:cubicBezTo>
                  <a:cubicBezTo>
                    <a:pt x="-10" y="133"/>
                    <a:pt x="9" y="89"/>
                    <a:pt x="49" y="50"/>
                  </a:cubicBezTo>
                  <a:close/>
                </a:path>
              </a:pathLst>
            </a:custGeom>
            <a:solidFill>
              <a:srgbClr val="FFE3D2"/>
            </a:solidFill>
            <a:ln>
              <a:noFill/>
            </a:ln>
          </p:spPr>
          <p:txBody>
            <a:bodyPr spcFirstLastPara="1" wrap="square" lIns="90000" tIns="10075" rIns="90000" bIns="10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152;p53">
              <a:extLst>
                <a:ext uri="{FF2B5EF4-FFF2-40B4-BE49-F238E27FC236}">
                  <a16:creationId xmlns:a16="http://schemas.microsoft.com/office/drawing/2014/main" id="{55C41488-1218-59DE-CC8F-27181C941226}"/>
                </a:ext>
              </a:extLst>
            </p:cNvPr>
            <p:cNvSpPr/>
            <p:nvPr/>
          </p:nvSpPr>
          <p:spPr>
            <a:xfrm>
              <a:off x="2696028" y="2233775"/>
              <a:ext cx="30707" cy="30909"/>
            </a:xfrm>
            <a:custGeom>
              <a:avLst/>
              <a:gdLst/>
              <a:ahLst/>
              <a:cxnLst/>
              <a:rect l="l" t="t" r="r" b="b"/>
              <a:pathLst>
                <a:path w="152" h="153" extrusionOk="0">
                  <a:moveTo>
                    <a:pt x="49" y="50"/>
                  </a:moveTo>
                  <a:cubicBezTo>
                    <a:pt x="88" y="10"/>
                    <a:pt x="132" y="-10"/>
                    <a:pt x="147" y="5"/>
                  </a:cubicBezTo>
                  <a:cubicBezTo>
                    <a:pt x="162" y="19"/>
                    <a:pt x="142" y="64"/>
                    <a:pt x="103" y="103"/>
                  </a:cubicBezTo>
                  <a:cubicBezTo>
                    <a:pt x="64" y="143"/>
                    <a:pt x="20" y="163"/>
                    <a:pt x="5" y="148"/>
                  </a:cubicBezTo>
                  <a:cubicBezTo>
                    <a:pt x="-10" y="134"/>
                    <a:pt x="10" y="90"/>
                    <a:pt x="49" y="50"/>
                  </a:cubicBezTo>
                  <a:close/>
                </a:path>
              </a:pathLst>
            </a:custGeom>
            <a:solidFill>
              <a:srgbClr val="FFE3D2"/>
            </a:solidFill>
            <a:ln>
              <a:noFill/>
            </a:ln>
          </p:spPr>
          <p:txBody>
            <a:bodyPr spcFirstLastPara="1" wrap="square" lIns="90000" tIns="10075" rIns="90000" bIns="10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153;p53">
              <a:extLst>
                <a:ext uri="{FF2B5EF4-FFF2-40B4-BE49-F238E27FC236}">
                  <a16:creationId xmlns:a16="http://schemas.microsoft.com/office/drawing/2014/main" id="{4147D78D-D7E9-C140-A971-ADA13D12A1A1}"/>
                </a:ext>
              </a:extLst>
            </p:cNvPr>
            <p:cNvSpPr/>
            <p:nvPr/>
          </p:nvSpPr>
          <p:spPr>
            <a:xfrm>
              <a:off x="2717443" y="2193976"/>
              <a:ext cx="15354" cy="40809"/>
            </a:xfrm>
            <a:custGeom>
              <a:avLst/>
              <a:gdLst/>
              <a:ahLst/>
              <a:cxnLst/>
              <a:rect l="l" t="t" r="r" b="b"/>
              <a:pathLst>
                <a:path w="76" h="202" extrusionOk="0">
                  <a:moveTo>
                    <a:pt x="1" y="102"/>
                  </a:moveTo>
                  <a:cubicBezTo>
                    <a:pt x="-1" y="46"/>
                    <a:pt x="15" y="1"/>
                    <a:pt x="36" y="0"/>
                  </a:cubicBezTo>
                  <a:cubicBezTo>
                    <a:pt x="57" y="0"/>
                    <a:pt x="75" y="45"/>
                    <a:pt x="76" y="100"/>
                  </a:cubicBezTo>
                  <a:cubicBezTo>
                    <a:pt x="77" y="156"/>
                    <a:pt x="62" y="201"/>
                    <a:pt x="41" y="202"/>
                  </a:cubicBezTo>
                  <a:cubicBezTo>
                    <a:pt x="20" y="202"/>
                    <a:pt x="2" y="158"/>
                    <a:pt x="1" y="102"/>
                  </a:cubicBezTo>
                  <a:close/>
                </a:path>
              </a:pathLst>
            </a:custGeom>
            <a:solidFill>
              <a:srgbClr val="FFE3D2"/>
            </a:solidFill>
            <a:ln>
              <a:noFill/>
            </a:ln>
          </p:spPr>
          <p:txBody>
            <a:bodyPr spcFirstLastPara="1" wrap="square" lIns="90000" tIns="27700" rIns="90000" bIns="27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154;p53">
              <a:extLst>
                <a:ext uri="{FF2B5EF4-FFF2-40B4-BE49-F238E27FC236}">
                  <a16:creationId xmlns:a16="http://schemas.microsoft.com/office/drawing/2014/main" id="{1FE57634-6F09-686F-D378-7049D2939CCA}"/>
                </a:ext>
              </a:extLst>
            </p:cNvPr>
            <p:cNvSpPr/>
            <p:nvPr/>
          </p:nvSpPr>
          <p:spPr>
            <a:xfrm>
              <a:off x="2718453" y="2234785"/>
              <a:ext cx="15354" cy="40607"/>
            </a:xfrm>
            <a:custGeom>
              <a:avLst/>
              <a:gdLst/>
              <a:ahLst/>
              <a:cxnLst/>
              <a:rect l="l" t="t" r="r" b="b"/>
              <a:pathLst>
                <a:path w="76" h="201" extrusionOk="0">
                  <a:moveTo>
                    <a:pt x="0" y="101"/>
                  </a:moveTo>
                  <a:cubicBezTo>
                    <a:pt x="-1" y="46"/>
                    <a:pt x="15" y="0"/>
                    <a:pt x="36" y="0"/>
                  </a:cubicBezTo>
                  <a:cubicBezTo>
                    <a:pt x="57" y="-1"/>
                    <a:pt x="75" y="44"/>
                    <a:pt x="76" y="100"/>
                  </a:cubicBezTo>
                  <a:cubicBezTo>
                    <a:pt x="77" y="155"/>
                    <a:pt x="61" y="201"/>
                    <a:pt x="41" y="201"/>
                  </a:cubicBezTo>
                  <a:cubicBezTo>
                    <a:pt x="20" y="202"/>
                    <a:pt x="2" y="157"/>
                    <a:pt x="0" y="101"/>
                  </a:cubicBezTo>
                  <a:close/>
                </a:path>
              </a:pathLst>
            </a:custGeom>
            <a:solidFill>
              <a:srgbClr val="FFE3D2"/>
            </a:solidFill>
            <a:ln>
              <a:noFill/>
            </a:ln>
          </p:spPr>
          <p:txBody>
            <a:bodyPr spcFirstLastPara="1" wrap="square" lIns="90000" tIns="27350" rIns="90000" bIns="27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155;p53">
              <a:extLst>
                <a:ext uri="{FF2B5EF4-FFF2-40B4-BE49-F238E27FC236}">
                  <a16:creationId xmlns:a16="http://schemas.microsoft.com/office/drawing/2014/main" id="{93F0C93A-FA06-0FED-7F5E-0BF65495DFD2}"/>
                </a:ext>
              </a:extLst>
            </p:cNvPr>
            <p:cNvSpPr/>
            <p:nvPr/>
          </p:nvSpPr>
          <p:spPr>
            <a:xfrm>
              <a:off x="2694816" y="2206098"/>
              <a:ext cx="31718" cy="29697"/>
            </a:xfrm>
            <a:custGeom>
              <a:avLst/>
              <a:gdLst/>
              <a:ahLst/>
              <a:cxnLst/>
              <a:rect l="l" t="t" r="r" b="b"/>
              <a:pathLst>
                <a:path w="157" h="147" extrusionOk="0">
                  <a:moveTo>
                    <a:pt x="53" y="101"/>
                  </a:moveTo>
                  <a:cubicBezTo>
                    <a:pt x="12" y="64"/>
                    <a:pt x="-10" y="21"/>
                    <a:pt x="4" y="5"/>
                  </a:cubicBezTo>
                  <a:cubicBezTo>
                    <a:pt x="19" y="-10"/>
                    <a:pt x="63" y="8"/>
                    <a:pt x="104" y="46"/>
                  </a:cubicBezTo>
                  <a:cubicBezTo>
                    <a:pt x="145" y="84"/>
                    <a:pt x="167" y="126"/>
                    <a:pt x="153" y="142"/>
                  </a:cubicBezTo>
                  <a:cubicBezTo>
                    <a:pt x="139" y="157"/>
                    <a:pt x="94" y="139"/>
                    <a:pt x="53" y="101"/>
                  </a:cubicBezTo>
                  <a:close/>
                </a:path>
              </a:pathLst>
            </a:custGeom>
            <a:solidFill>
              <a:srgbClr val="FFE3D2"/>
            </a:solidFill>
            <a:ln>
              <a:noFill/>
            </a:ln>
          </p:spPr>
          <p:txBody>
            <a:bodyPr spcFirstLastPara="1" wrap="square" lIns="90000" tIns="7900" rIns="90000" bIns="7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156;p53">
              <a:extLst>
                <a:ext uri="{FF2B5EF4-FFF2-40B4-BE49-F238E27FC236}">
                  <a16:creationId xmlns:a16="http://schemas.microsoft.com/office/drawing/2014/main" id="{FD4484DE-4249-6E2D-E24C-DE6BE2D279A9}"/>
                </a:ext>
              </a:extLst>
            </p:cNvPr>
            <p:cNvSpPr/>
            <p:nvPr/>
          </p:nvSpPr>
          <p:spPr>
            <a:xfrm>
              <a:off x="2724716" y="2233573"/>
              <a:ext cx="31718" cy="29899"/>
            </a:xfrm>
            <a:custGeom>
              <a:avLst/>
              <a:gdLst/>
              <a:ahLst/>
              <a:cxnLst/>
              <a:rect l="l" t="t" r="r" b="b"/>
              <a:pathLst>
                <a:path w="157" h="148" extrusionOk="0">
                  <a:moveTo>
                    <a:pt x="53" y="102"/>
                  </a:moveTo>
                  <a:cubicBezTo>
                    <a:pt x="12" y="64"/>
                    <a:pt x="-9" y="21"/>
                    <a:pt x="5" y="6"/>
                  </a:cubicBezTo>
                  <a:cubicBezTo>
                    <a:pt x="19" y="-10"/>
                    <a:pt x="63" y="9"/>
                    <a:pt x="104" y="46"/>
                  </a:cubicBezTo>
                  <a:cubicBezTo>
                    <a:pt x="145" y="84"/>
                    <a:pt x="167" y="127"/>
                    <a:pt x="153" y="142"/>
                  </a:cubicBezTo>
                  <a:cubicBezTo>
                    <a:pt x="139" y="158"/>
                    <a:pt x="94" y="140"/>
                    <a:pt x="53" y="102"/>
                  </a:cubicBezTo>
                  <a:close/>
                </a:path>
              </a:pathLst>
            </a:custGeom>
            <a:solidFill>
              <a:srgbClr val="FFE3D2"/>
            </a:solidFill>
            <a:ln>
              <a:noFill/>
            </a:ln>
          </p:spPr>
          <p:txBody>
            <a:bodyPr spcFirstLastPara="1" wrap="square" lIns="90000" tIns="8275" rIns="90000" bIns="82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157;p53">
              <a:extLst>
                <a:ext uri="{FF2B5EF4-FFF2-40B4-BE49-F238E27FC236}">
                  <a16:creationId xmlns:a16="http://schemas.microsoft.com/office/drawing/2014/main" id="{CEB17EE8-1477-543E-10F4-A29D2989CDAC}"/>
                </a:ext>
              </a:extLst>
            </p:cNvPr>
            <p:cNvSpPr/>
            <p:nvPr/>
          </p:nvSpPr>
          <p:spPr>
            <a:xfrm>
              <a:off x="2685119" y="2228320"/>
              <a:ext cx="40607" cy="15354"/>
            </a:xfrm>
            <a:custGeom>
              <a:avLst/>
              <a:gdLst/>
              <a:ahLst/>
              <a:cxnLst/>
              <a:rect l="l" t="t" r="r" b="b"/>
              <a:pathLst>
                <a:path w="201" h="76" extrusionOk="0">
                  <a:moveTo>
                    <a:pt x="102" y="76"/>
                  </a:moveTo>
                  <a:cubicBezTo>
                    <a:pt x="47" y="79"/>
                    <a:pt x="1" y="65"/>
                    <a:pt x="0" y="44"/>
                  </a:cubicBezTo>
                  <a:cubicBezTo>
                    <a:pt x="-2" y="23"/>
                    <a:pt x="42" y="3"/>
                    <a:pt x="98" y="0"/>
                  </a:cubicBezTo>
                  <a:cubicBezTo>
                    <a:pt x="153" y="-3"/>
                    <a:pt x="199" y="11"/>
                    <a:pt x="201" y="32"/>
                  </a:cubicBezTo>
                  <a:cubicBezTo>
                    <a:pt x="202" y="53"/>
                    <a:pt x="158" y="72"/>
                    <a:pt x="102" y="76"/>
                  </a:cubicBezTo>
                  <a:close/>
                </a:path>
              </a:pathLst>
            </a:custGeom>
            <a:solidFill>
              <a:srgbClr val="FFE3D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158;p53">
              <a:extLst>
                <a:ext uri="{FF2B5EF4-FFF2-40B4-BE49-F238E27FC236}">
                  <a16:creationId xmlns:a16="http://schemas.microsoft.com/office/drawing/2014/main" id="{2387F146-FBCB-D669-2659-D384459447CA}"/>
                </a:ext>
              </a:extLst>
            </p:cNvPr>
            <p:cNvSpPr/>
            <p:nvPr/>
          </p:nvSpPr>
          <p:spPr>
            <a:xfrm>
              <a:off x="2725726" y="2225896"/>
              <a:ext cx="40607" cy="15354"/>
            </a:xfrm>
            <a:custGeom>
              <a:avLst/>
              <a:gdLst/>
              <a:ahLst/>
              <a:cxnLst/>
              <a:rect l="l" t="t" r="r" b="b"/>
              <a:pathLst>
                <a:path w="201" h="76" extrusionOk="0">
                  <a:moveTo>
                    <a:pt x="103" y="76"/>
                  </a:moveTo>
                  <a:cubicBezTo>
                    <a:pt x="47" y="79"/>
                    <a:pt x="1" y="65"/>
                    <a:pt x="0" y="44"/>
                  </a:cubicBezTo>
                  <a:cubicBezTo>
                    <a:pt x="-2" y="23"/>
                    <a:pt x="43" y="3"/>
                    <a:pt x="98" y="0"/>
                  </a:cubicBezTo>
                  <a:cubicBezTo>
                    <a:pt x="154" y="-3"/>
                    <a:pt x="200" y="11"/>
                    <a:pt x="201" y="32"/>
                  </a:cubicBezTo>
                  <a:cubicBezTo>
                    <a:pt x="202" y="53"/>
                    <a:pt x="158" y="72"/>
                    <a:pt x="103" y="76"/>
                  </a:cubicBezTo>
                  <a:close/>
                </a:path>
              </a:pathLst>
            </a:custGeom>
            <a:solidFill>
              <a:srgbClr val="FFE3D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159;p53">
              <a:extLst>
                <a:ext uri="{FF2B5EF4-FFF2-40B4-BE49-F238E27FC236}">
                  <a16:creationId xmlns:a16="http://schemas.microsoft.com/office/drawing/2014/main" id="{F75D49F8-E192-880A-A51D-F5735DEC1709}"/>
                </a:ext>
              </a:extLst>
            </p:cNvPr>
            <p:cNvSpPr/>
            <p:nvPr/>
          </p:nvSpPr>
          <p:spPr>
            <a:xfrm>
              <a:off x="2716433" y="2224684"/>
              <a:ext cx="17980" cy="18182"/>
            </a:xfrm>
            <a:custGeom>
              <a:avLst/>
              <a:gdLst/>
              <a:ahLst/>
              <a:cxnLst/>
              <a:rect l="l" t="t" r="r" b="b"/>
              <a:pathLst>
                <a:path w="89" h="90" extrusionOk="0">
                  <a:moveTo>
                    <a:pt x="88" y="34"/>
                  </a:moveTo>
                  <a:cubicBezTo>
                    <a:pt x="82" y="10"/>
                    <a:pt x="58" y="-4"/>
                    <a:pt x="34" y="1"/>
                  </a:cubicBezTo>
                  <a:cubicBezTo>
                    <a:pt x="10" y="7"/>
                    <a:pt x="-5" y="32"/>
                    <a:pt x="1" y="56"/>
                  </a:cubicBezTo>
                  <a:cubicBezTo>
                    <a:pt x="7" y="80"/>
                    <a:pt x="31" y="94"/>
                    <a:pt x="55" y="89"/>
                  </a:cubicBezTo>
                  <a:cubicBezTo>
                    <a:pt x="79" y="83"/>
                    <a:pt x="94" y="58"/>
                    <a:pt x="88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1160;p53">
            <a:extLst>
              <a:ext uri="{FF2B5EF4-FFF2-40B4-BE49-F238E27FC236}">
                <a16:creationId xmlns:a16="http://schemas.microsoft.com/office/drawing/2014/main" id="{3C857D21-631E-9E69-992C-77B1371DF110}"/>
              </a:ext>
            </a:extLst>
          </p:cNvPr>
          <p:cNvGrpSpPr/>
          <p:nvPr/>
        </p:nvGrpSpPr>
        <p:grpSpPr>
          <a:xfrm>
            <a:off x="4308805" y="2698845"/>
            <a:ext cx="1410754" cy="2463229"/>
            <a:chOff x="4125848" y="2337458"/>
            <a:chExt cx="1160350" cy="2026015"/>
          </a:xfrm>
        </p:grpSpPr>
        <p:sp>
          <p:nvSpPr>
            <p:cNvPr id="51" name="Google Shape;1161;p53">
              <a:extLst>
                <a:ext uri="{FF2B5EF4-FFF2-40B4-BE49-F238E27FC236}">
                  <a16:creationId xmlns:a16="http://schemas.microsoft.com/office/drawing/2014/main" id="{7B590FE8-4F94-EB7A-00B1-F02E7B4D0348}"/>
                </a:ext>
              </a:extLst>
            </p:cNvPr>
            <p:cNvSpPr/>
            <p:nvPr/>
          </p:nvSpPr>
          <p:spPr>
            <a:xfrm>
              <a:off x="4125848" y="3031978"/>
              <a:ext cx="288210" cy="931694"/>
            </a:xfrm>
            <a:custGeom>
              <a:avLst/>
              <a:gdLst/>
              <a:ahLst/>
              <a:cxnLst/>
              <a:rect l="l" t="t" r="r" b="b"/>
              <a:pathLst>
                <a:path w="576" h="1862" extrusionOk="0">
                  <a:moveTo>
                    <a:pt x="576" y="2"/>
                  </a:moveTo>
                  <a:cubicBezTo>
                    <a:pt x="576" y="2"/>
                    <a:pt x="293" y="-56"/>
                    <a:pt x="117" y="565"/>
                  </a:cubicBezTo>
                  <a:cubicBezTo>
                    <a:pt x="-59" y="1186"/>
                    <a:pt x="-32" y="1834"/>
                    <a:pt x="165" y="1861"/>
                  </a:cubicBezTo>
                  <a:cubicBezTo>
                    <a:pt x="363" y="1888"/>
                    <a:pt x="453" y="1553"/>
                    <a:pt x="520" y="1039"/>
                  </a:cubicBezTo>
                  <a:cubicBezTo>
                    <a:pt x="567" y="674"/>
                    <a:pt x="576" y="2"/>
                    <a:pt x="576" y="2"/>
                  </a:cubicBezTo>
                  <a:close/>
                </a:path>
              </a:pathLst>
            </a:custGeom>
            <a:solidFill>
              <a:srgbClr val="79534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162;p53">
              <a:extLst>
                <a:ext uri="{FF2B5EF4-FFF2-40B4-BE49-F238E27FC236}">
                  <a16:creationId xmlns:a16="http://schemas.microsoft.com/office/drawing/2014/main" id="{F8F7600E-B8FA-37E0-9135-9A3B0CDA04B4}"/>
                </a:ext>
              </a:extLst>
            </p:cNvPr>
            <p:cNvSpPr/>
            <p:nvPr/>
          </p:nvSpPr>
          <p:spPr>
            <a:xfrm>
              <a:off x="4190896" y="3497827"/>
              <a:ext cx="235672" cy="345757"/>
            </a:xfrm>
            <a:custGeom>
              <a:avLst/>
              <a:gdLst/>
              <a:ahLst/>
              <a:cxnLst/>
              <a:rect l="l" t="t" r="r" b="b"/>
              <a:pathLst>
                <a:path w="471" h="691" extrusionOk="0">
                  <a:moveTo>
                    <a:pt x="420" y="0"/>
                  </a:moveTo>
                  <a:cubicBezTo>
                    <a:pt x="420" y="0"/>
                    <a:pt x="129" y="257"/>
                    <a:pt x="0" y="691"/>
                  </a:cubicBezTo>
                  <a:lnTo>
                    <a:pt x="471" y="410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3F292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163;p53">
              <a:extLst>
                <a:ext uri="{FF2B5EF4-FFF2-40B4-BE49-F238E27FC236}">
                  <a16:creationId xmlns:a16="http://schemas.microsoft.com/office/drawing/2014/main" id="{D04059C4-89A3-CE2C-BA3C-43310779FF2D}"/>
                </a:ext>
              </a:extLst>
            </p:cNvPr>
            <p:cNvSpPr/>
            <p:nvPr/>
          </p:nvSpPr>
          <p:spPr>
            <a:xfrm>
              <a:off x="4970468" y="3031978"/>
              <a:ext cx="293714" cy="896167"/>
            </a:xfrm>
            <a:custGeom>
              <a:avLst/>
              <a:gdLst/>
              <a:ahLst/>
              <a:cxnLst/>
              <a:rect l="l" t="t" r="r" b="b"/>
              <a:pathLst>
                <a:path w="587" h="1791" extrusionOk="0">
                  <a:moveTo>
                    <a:pt x="0" y="2"/>
                  </a:moveTo>
                  <a:cubicBezTo>
                    <a:pt x="0" y="2"/>
                    <a:pt x="284" y="-56"/>
                    <a:pt x="460" y="565"/>
                  </a:cubicBezTo>
                  <a:cubicBezTo>
                    <a:pt x="636" y="1186"/>
                    <a:pt x="631" y="1763"/>
                    <a:pt x="434" y="1790"/>
                  </a:cubicBezTo>
                  <a:cubicBezTo>
                    <a:pt x="236" y="1816"/>
                    <a:pt x="124" y="1553"/>
                    <a:pt x="57" y="1039"/>
                  </a:cubicBezTo>
                  <a:cubicBezTo>
                    <a:pt x="10" y="674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79534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164;p53">
              <a:extLst>
                <a:ext uri="{FF2B5EF4-FFF2-40B4-BE49-F238E27FC236}">
                  <a16:creationId xmlns:a16="http://schemas.microsoft.com/office/drawing/2014/main" id="{C69682F1-7C9C-1674-8656-6E763C73F41B}"/>
                </a:ext>
              </a:extLst>
            </p:cNvPr>
            <p:cNvSpPr/>
            <p:nvPr/>
          </p:nvSpPr>
          <p:spPr>
            <a:xfrm>
              <a:off x="5048024" y="3697476"/>
              <a:ext cx="238174" cy="665996"/>
            </a:xfrm>
            <a:custGeom>
              <a:avLst/>
              <a:gdLst/>
              <a:ahLst/>
              <a:cxnLst/>
              <a:rect l="l" t="t" r="r" b="b"/>
              <a:pathLst>
                <a:path w="476" h="1331" extrusionOk="0">
                  <a:moveTo>
                    <a:pt x="432" y="1331"/>
                  </a:moveTo>
                  <a:cubicBezTo>
                    <a:pt x="432" y="1331"/>
                    <a:pt x="530" y="658"/>
                    <a:pt x="432" y="0"/>
                  </a:cubicBezTo>
                  <a:cubicBezTo>
                    <a:pt x="96" y="78"/>
                    <a:pt x="0" y="183"/>
                    <a:pt x="0" y="183"/>
                  </a:cubicBezTo>
                  <a:lnTo>
                    <a:pt x="139" y="1331"/>
                  </a:lnTo>
                  <a:lnTo>
                    <a:pt x="432" y="1331"/>
                  </a:lnTo>
                  <a:close/>
                </a:path>
              </a:pathLst>
            </a:custGeom>
            <a:solidFill>
              <a:srgbClr val="79534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165;p53">
              <a:extLst>
                <a:ext uri="{FF2B5EF4-FFF2-40B4-BE49-F238E27FC236}">
                  <a16:creationId xmlns:a16="http://schemas.microsoft.com/office/drawing/2014/main" id="{975DA00A-C96C-0E4A-8C1A-63696CE55E4E}"/>
                </a:ext>
              </a:extLst>
            </p:cNvPr>
            <p:cNvSpPr/>
            <p:nvPr/>
          </p:nvSpPr>
          <p:spPr>
            <a:xfrm>
              <a:off x="4497120" y="2337458"/>
              <a:ext cx="379777" cy="721037"/>
            </a:xfrm>
            <a:custGeom>
              <a:avLst/>
              <a:gdLst/>
              <a:ahLst/>
              <a:cxnLst/>
              <a:rect l="l" t="t" r="r" b="b"/>
              <a:pathLst>
                <a:path w="759" h="1441" extrusionOk="0">
                  <a:moveTo>
                    <a:pt x="380" y="1"/>
                  </a:moveTo>
                  <a:cubicBezTo>
                    <a:pt x="394" y="-2"/>
                    <a:pt x="759" y="-67"/>
                    <a:pt x="759" y="1441"/>
                  </a:cubicBezTo>
                  <a:lnTo>
                    <a:pt x="407" y="1441"/>
                  </a:lnTo>
                  <a:lnTo>
                    <a:pt x="352" y="1441"/>
                  </a:lnTo>
                  <a:lnTo>
                    <a:pt x="0" y="1441"/>
                  </a:lnTo>
                  <a:cubicBezTo>
                    <a:pt x="0" y="-67"/>
                    <a:pt x="366" y="-2"/>
                    <a:pt x="380" y="1"/>
                  </a:cubicBezTo>
                  <a:close/>
                </a:path>
              </a:pathLst>
            </a:custGeom>
            <a:solidFill>
              <a:srgbClr val="0D415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66;p53">
              <a:extLst>
                <a:ext uri="{FF2B5EF4-FFF2-40B4-BE49-F238E27FC236}">
                  <a16:creationId xmlns:a16="http://schemas.microsoft.com/office/drawing/2014/main" id="{D20E82C1-79F3-74E8-8BE5-A20D02218537}"/>
                </a:ext>
              </a:extLst>
            </p:cNvPr>
            <p:cNvSpPr/>
            <p:nvPr/>
          </p:nvSpPr>
          <p:spPr>
            <a:xfrm>
              <a:off x="4289468" y="3907133"/>
              <a:ext cx="796581" cy="456340"/>
            </a:xfrm>
            <a:custGeom>
              <a:avLst/>
              <a:gdLst/>
              <a:ahLst/>
              <a:cxnLst/>
              <a:rect l="l" t="t" r="r" b="b"/>
              <a:pathLst>
                <a:path w="1592" h="912" extrusionOk="0">
                  <a:moveTo>
                    <a:pt x="268" y="142"/>
                  </a:moveTo>
                  <a:lnTo>
                    <a:pt x="796" y="0"/>
                  </a:lnTo>
                  <a:lnTo>
                    <a:pt x="796" y="0"/>
                  </a:lnTo>
                  <a:lnTo>
                    <a:pt x="1325" y="142"/>
                  </a:lnTo>
                  <a:cubicBezTo>
                    <a:pt x="1325" y="142"/>
                    <a:pt x="1592" y="456"/>
                    <a:pt x="1592" y="912"/>
                  </a:cubicBezTo>
                  <a:lnTo>
                    <a:pt x="797" y="912"/>
                  </a:lnTo>
                  <a:lnTo>
                    <a:pt x="796" y="912"/>
                  </a:lnTo>
                  <a:lnTo>
                    <a:pt x="796" y="912"/>
                  </a:lnTo>
                  <a:lnTo>
                    <a:pt x="0" y="912"/>
                  </a:lnTo>
                  <a:cubicBezTo>
                    <a:pt x="0" y="456"/>
                    <a:pt x="268" y="142"/>
                    <a:pt x="268" y="1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67;p53">
              <a:extLst>
                <a:ext uri="{FF2B5EF4-FFF2-40B4-BE49-F238E27FC236}">
                  <a16:creationId xmlns:a16="http://schemas.microsoft.com/office/drawing/2014/main" id="{826B4001-6C60-8988-4BB6-9B31D7BF9A2D}"/>
                </a:ext>
              </a:extLst>
            </p:cNvPr>
            <p:cNvSpPr/>
            <p:nvPr/>
          </p:nvSpPr>
          <p:spPr>
            <a:xfrm>
              <a:off x="4289968" y="2843337"/>
              <a:ext cx="795580" cy="1134845"/>
            </a:xfrm>
            <a:custGeom>
              <a:avLst/>
              <a:gdLst/>
              <a:ahLst/>
              <a:cxnLst/>
              <a:rect l="l" t="t" r="r" b="b"/>
              <a:pathLst>
                <a:path w="1590" h="2268" extrusionOk="0">
                  <a:moveTo>
                    <a:pt x="2" y="833"/>
                  </a:moveTo>
                  <a:cubicBezTo>
                    <a:pt x="25" y="537"/>
                    <a:pt x="111" y="385"/>
                    <a:pt x="317" y="377"/>
                  </a:cubicBezTo>
                  <a:cubicBezTo>
                    <a:pt x="523" y="370"/>
                    <a:pt x="546" y="342"/>
                    <a:pt x="570" y="257"/>
                  </a:cubicBezTo>
                  <a:cubicBezTo>
                    <a:pt x="593" y="171"/>
                    <a:pt x="589" y="0"/>
                    <a:pt x="589" y="0"/>
                  </a:cubicBezTo>
                  <a:lnTo>
                    <a:pt x="795" y="0"/>
                  </a:lnTo>
                  <a:lnTo>
                    <a:pt x="1001" y="0"/>
                  </a:lnTo>
                  <a:cubicBezTo>
                    <a:pt x="1001" y="0"/>
                    <a:pt x="998" y="171"/>
                    <a:pt x="1021" y="257"/>
                  </a:cubicBezTo>
                  <a:cubicBezTo>
                    <a:pt x="1044" y="342"/>
                    <a:pt x="1068" y="370"/>
                    <a:pt x="1274" y="377"/>
                  </a:cubicBezTo>
                  <a:cubicBezTo>
                    <a:pt x="1480" y="385"/>
                    <a:pt x="1566" y="537"/>
                    <a:pt x="1589" y="833"/>
                  </a:cubicBezTo>
                  <a:cubicBezTo>
                    <a:pt x="1612" y="1128"/>
                    <a:pt x="1324" y="2268"/>
                    <a:pt x="1324" y="2268"/>
                  </a:cubicBezTo>
                  <a:lnTo>
                    <a:pt x="795" y="2268"/>
                  </a:lnTo>
                  <a:lnTo>
                    <a:pt x="267" y="2268"/>
                  </a:lnTo>
                  <a:cubicBezTo>
                    <a:pt x="267" y="2268"/>
                    <a:pt x="-22" y="1128"/>
                    <a:pt x="2" y="833"/>
                  </a:cubicBezTo>
                  <a:close/>
                </a:path>
              </a:pathLst>
            </a:custGeom>
            <a:solidFill>
              <a:srgbClr val="79534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68;p53">
              <a:extLst>
                <a:ext uri="{FF2B5EF4-FFF2-40B4-BE49-F238E27FC236}">
                  <a16:creationId xmlns:a16="http://schemas.microsoft.com/office/drawing/2014/main" id="{CB1E627A-1A66-E6EA-8143-09B18E4F356E}"/>
                </a:ext>
              </a:extLst>
            </p:cNvPr>
            <p:cNvSpPr/>
            <p:nvPr/>
          </p:nvSpPr>
          <p:spPr>
            <a:xfrm>
              <a:off x="4281174" y="3277185"/>
              <a:ext cx="789076" cy="756063"/>
            </a:xfrm>
            <a:custGeom>
              <a:avLst/>
              <a:gdLst/>
              <a:ahLst/>
              <a:cxnLst/>
              <a:rect l="l" t="t" r="r" b="b"/>
              <a:pathLst>
                <a:path w="1577" h="1511" extrusionOk="0">
                  <a:moveTo>
                    <a:pt x="1562" y="186"/>
                  </a:moveTo>
                  <a:cubicBezTo>
                    <a:pt x="1562" y="186"/>
                    <a:pt x="870" y="-233"/>
                    <a:pt x="0" y="186"/>
                  </a:cubicBezTo>
                  <a:lnTo>
                    <a:pt x="0" y="1511"/>
                  </a:lnTo>
                  <a:lnTo>
                    <a:pt x="1577" y="1511"/>
                  </a:lnTo>
                  <a:lnTo>
                    <a:pt x="1562" y="1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69;p53">
              <a:extLst>
                <a:ext uri="{FF2B5EF4-FFF2-40B4-BE49-F238E27FC236}">
                  <a16:creationId xmlns:a16="http://schemas.microsoft.com/office/drawing/2014/main" id="{43232DB5-09CB-062C-CB19-0882639BA73A}"/>
                </a:ext>
              </a:extLst>
            </p:cNvPr>
            <p:cNvSpPr/>
            <p:nvPr/>
          </p:nvSpPr>
          <p:spPr>
            <a:xfrm>
              <a:off x="4828363" y="2678714"/>
              <a:ext cx="85562" cy="163121"/>
            </a:xfrm>
            <a:custGeom>
              <a:avLst/>
              <a:gdLst/>
              <a:ahLst/>
              <a:cxnLst/>
              <a:rect l="l" t="t" r="r" b="b"/>
              <a:pathLst>
                <a:path w="171" h="326" extrusionOk="0">
                  <a:moveTo>
                    <a:pt x="32" y="101"/>
                  </a:moveTo>
                  <a:cubicBezTo>
                    <a:pt x="32" y="101"/>
                    <a:pt x="81" y="-32"/>
                    <a:pt x="148" y="8"/>
                  </a:cubicBezTo>
                  <a:cubicBezTo>
                    <a:pt x="212" y="46"/>
                    <a:pt x="141" y="326"/>
                    <a:pt x="0" y="326"/>
                  </a:cubicBezTo>
                  <a:lnTo>
                    <a:pt x="32" y="101"/>
                  </a:lnTo>
                  <a:close/>
                </a:path>
              </a:pathLst>
            </a:custGeom>
            <a:solidFill>
              <a:srgbClr val="79534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70;p53">
              <a:extLst>
                <a:ext uri="{FF2B5EF4-FFF2-40B4-BE49-F238E27FC236}">
                  <a16:creationId xmlns:a16="http://schemas.microsoft.com/office/drawing/2014/main" id="{12C114BA-0D94-CC7A-C443-38E78DCA4E53}"/>
                </a:ext>
              </a:extLst>
            </p:cNvPr>
            <p:cNvSpPr/>
            <p:nvPr/>
          </p:nvSpPr>
          <p:spPr>
            <a:xfrm>
              <a:off x="4461594" y="2678714"/>
              <a:ext cx="85562" cy="163121"/>
            </a:xfrm>
            <a:custGeom>
              <a:avLst/>
              <a:gdLst/>
              <a:ahLst/>
              <a:cxnLst/>
              <a:rect l="l" t="t" r="r" b="b"/>
              <a:pathLst>
                <a:path w="171" h="326" extrusionOk="0">
                  <a:moveTo>
                    <a:pt x="139" y="101"/>
                  </a:moveTo>
                  <a:cubicBezTo>
                    <a:pt x="139" y="101"/>
                    <a:pt x="91" y="-32"/>
                    <a:pt x="24" y="8"/>
                  </a:cubicBezTo>
                  <a:cubicBezTo>
                    <a:pt x="-40" y="46"/>
                    <a:pt x="31" y="326"/>
                    <a:pt x="171" y="326"/>
                  </a:cubicBezTo>
                  <a:lnTo>
                    <a:pt x="139" y="101"/>
                  </a:lnTo>
                  <a:close/>
                </a:path>
              </a:pathLst>
            </a:custGeom>
            <a:solidFill>
              <a:srgbClr val="79534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71;p53">
              <a:extLst>
                <a:ext uri="{FF2B5EF4-FFF2-40B4-BE49-F238E27FC236}">
                  <a16:creationId xmlns:a16="http://schemas.microsoft.com/office/drawing/2014/main" id="{1B5DC5AC-4A4F-4583-482E-426F0CC72CB6}"/>
                </a:ext>
              </a:extLst>
            </p:cNvPr>
            <p:cNvSpPr/>
            <p:nvPr/>
          </p:nvSpPr>
          <p:spPr>
            <a:xfrm>
              <a:off x="4502124" y="2452544"/>
              <a:ext cx="371771" cy="509880"/>
            </a:xfrm>
            <a:custGeom>
              <a:avLst/>
              <a:gdLst/>
              <a:ahLst/>
              <a:cxnLst/>
              <a:rect l="l" t="t" r="r" b="b"/>
              <a:pathLst>
                <a:path w="743" h="1019" extrusionOk="0">
                  <a:moveTo>
                    <a:pt x="2" y="393"/>
                  </a:moveTo>
                  <a:cubicBezTo>
                    <a:pt x="25" y="-27"/>
                    <a:pt x="371" y="0"/>
                    <a:pt x="371" y="0"/>
                  </a:cubicBezTo>
                  <a:cubicBezTo>
                    <a:pt x="371" y="0"/>
                    <a:pt x="717" y="-27"/>
                    <a:pt x="741" y="393"/>
                  </a:cubicBezTo>
                  <a:cubicBezTo>
                    <a:pt x="764" y="813"/>
                    <a:pt x="562" y="1019"/>
                    <a:pt x="371" y="1019"/>
                  </a:cubicBezTo>
                  <a:cubicBezTo>
                    <a:pt x="181" y="1019"/>
                    <a:pt x="-22" y="813"/>
                    <a:pt x="2" y="393"/>
                  </a:cubicBezTo>
                  <a:close/>
                </a:path>
              </a:pathLst>
            </a:custGeom>
            <a:solidFill>
              <a:srgbClr val="79534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72;p53">
              <a:extLst>
                <a:ext uri="{FF2B5EF4-FFF2-40B4-BE49-F238E27FC236}">
                  <a16:creationId xmlns:a16="http://schemas.microsoft.com/office/drawing/2014/main" id="{A3086778-36E7-410F-EB5E-47E4FF4CA100}"/>
                </a:ext>
              </a:extLst>
            </p:cNvPr>
            <p:cNvSpPr/>
            <p:nvPr/>
          </p:nvSpPr>
          <p:spPr>
            <a:xfrm>
              <a:off x="4556164" y="2714240"/>
              <a:ext cx="88064" cy="30523"/>
            </a:xfrm>
            <a:custGeom>
              <a:avLst/>
              <a:gdLst/>
              <a:ahLst/>
              <a:cxnLst/>
              <a:rect l="l" t="t" r="r" b="b"/>
              <a:pathLst>
                <a:path w="176" h="61" extrusionOk="0">
                  <a:moveTo>
                    <a:pt x="0" y="22"/>
                  </a:moveTo>
                  <a:cubicBezTo>
                    <a:pt x="32" y="34"/>
                    <a:pt x="62" y="41"/>
                    <a:pt x="91" y="36"/>
                  </a:cubicBezTo>
                  <a:cubicBezTo>
                    <a:pt x="105" y="34"/>
                    <a:pt x="120" y="30"/>
                    <a:pt x="134" y="23"/>
                  </a:cubicBezTo>
                  <a:cubicBezTo>
                    <a:pt x="141" y="20"/>
                    <a:pt x="147" y="16"/>
                    <a:pt x="155" y="12"/>
                  </a:cubicBezTo>
                  <a:cubicBezTo>
                    <a:pt x="162" y="8"/>
                    <a:pt x="168" y="4"/>
                    <a:pt x="176" y="0"/>
                  </a:cubicBezTo>
                  <a:cubicBezTo>
                    <a:pt x="172" y="7"/>
                    <a:pt x="168" y="15"/>
                    <a:pt x="162" y="22"/>
                  </a:cubicBezTo>
                  <a:cubicBezTo>
                    <a:pt x="156" y="28"/>
                    <a:pt x="151" y="35"/>
                    <a:pt x="144" y="39"/>
                  </a:cubicBezTo>
                  <a:cubicBezTo>
                    <a:pt x="130" y="51"/>
                    <a:pt x="112" y="58"/>
                    <a:pt x="94" y="60"/>
                  </a:cubicBezTo>
                  <a:cubicBezTo>
                    <a:pt x="76" y="63"/>
                    <a:pt x="58" y="61"/>
                    <a:pt x="41" y="54"/>
                  </a:cubicBezTo>
                  <a:cubicBezTo>
                    <a:pt x="25" y="47"/>
                    <a:pt x="10" y="37"/>
                    <a:pt x="0" y="22"/>
                  </a:cubicBezTo>
                  <a:close/>
                </a:path>
              </a:pathLst>
            </a:custGeom>
            <a:solidFill>
              <a:srgbClr val="00152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73;p53">
              <a:extLst>
                <a:ext uri="{FF2B5EF4-FFF2-40B4-BE49-F238E27FC236}">
                  <a16:creationId xmlns:a16="http://schemas.microsoft.com/office/drawing/2014/main" id="{B102DC21-25CD-A5D6-3390-DC2999440E69}"/>
                </a:ext>
              </a:extLst>
            </p:cNvPr>
            <p:cNvSpPr/>
            <p:nvPr/>
          </p:nvSpPr>
          <p:spPr>
            <a:xfrm>
              <a:off x="4731292" y="2714240"/>
              <a:ext cx="88064" cy="30523"/>
            </a:xfrm>
            <a:custGeom>
              <a:avLst/>
              <a:gdLst/>
              <a:ahLst/>
              <a:cxnLst/>
              <a:rect l="l" t="t" r="r" b="b"/>
              <a:pathLst>
                <a:path w="176" h="61" extrusionOk="0">
                  <a:moveTo>
                    <a:pt x="176" y="22"/>
                  </a:moveTo>
                  <a:cubicBezTo>
                    <a:pt x="166" y="37"/>
                    <a:pt x="151" y="47"/>
                    <a:pt x="135" y="54"/>
                  </a:cubicBezTo>
                  <a:cubicBezTo>
                    <a:pt x="119" y="61"/>
                    <a:pt x="100" y="63"/>
                    <a:pt x="82" y="60"/>
                  </a:cubicBezTo>
                  <a:cubicBezTo>
                    <a:pt x="64" y="58"/>
                    <a:pt x="47" y="51"/>
                    <a:pt x="33" y="39"/>
                  </a:cubicBezTo>
                  <a:cubicBezTo>
                    <a:pt x="25" y="35"/>
                    <a:pt x="20" y="28"/>
                    <a:pt x="14" y="22"/>
                  </a:cubicBezTo>
                  <a:cubicBezTo>
                    <a:pt x="9" y="15"/>
                    <a:pt x="4" y="7"/>
                    <a:pt x="0" y="0"/>
                  </a:cubicBezTo>
                  <a:cubicBezTo>
                    <a:pt x="8" y="4"/>
                    <a:pt x="15" y="8"/>
                    <a:pt x="22" y="12"/>
                  </a:cubicBezTo>
                  <a:cubicBezTo>
                    <a:pt x="29" y="16"/>
                    <a:pt x="36" y="20"/>
                    <a:pt x="43" y="23"/>
                  </a:cubicBezTo>
                  <a:cubicBezTo>
                    <a:pt x="57" y="30"/>
                    <a:pt x="71" y="34"/>
                    <a:pt x="85" y="36"/>
                  </a:cubicBezTo>
                  <a:cubicBezTo>
                    <a:pt x="114" y="41"/>
                    <a:pt x="144" y="34"/>
                    <a:pt x="176" y="22"/>
                  </a:cubicBezTo>
                  <a:close/>
                </a:path>
              </a:pathLst>
            </a:custGeom>
            <a:solidFill>
              <a:srgbClr val="00152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1174;p53">
              <a:extLst>
                <a:ext uri="{FF2B5EF4-FFF2-40B4-BE49-F238E27FC236}">
                  <a16:creationId xmlns:a16="http://schemas.microsoft.com/office/drawing/2014/main" id="{912D8A4E-1508-F821-B6E9-CC8EA7678444}"/>
                </a:ext>
              </a:extLst>
            </p:cNvPr>
            <p:cNvSpPr/>
            <p:nvPr/>
          </p:nvSpPr>
          <p:spPr>
            <a:xfrm>
              <a:off x="4556164" y="2647690"/>
              <a:ext cx="88064" cy="30523"/>
            </a:xfrm>
            <a:custGeom>
              <a:avLst/>
              <a:gdLst/>
              <a:ahLst/>
              <a:cxnLst/>
              <a:rect l="l" t="t" r="r" b="b"/>
              <a:pathLst>
                <a:path w="176" h="61" extrusionOk="0">
                  <a:moveTo>
                    <a:pt x="0" y="22"/>
                  </a:moveTo>
                  <a:cubicBezTo>
                    <a:pt x="32" y="34"/>
                    <a:pt x="62" y="41"/>
                    <a:pt x="91" y="36"/>
                  </a:cubicBezTo>
                  <a:cubicBezTo>
                    <a:pt x="105" y="33"/>
                    <a:pt x="120" y="30"/>
                    <a:pt x="134" y="23"/>
                  </a:cubicBezTo>
                  <a:cubicBezTo>
                    <a:pt x="141" y="20"/>
                    <a:pt x="147" y="16"/>
                    <a:pt x="155" y="12"/>
                  </a:cubicBezTo>
                  <a:cubicBezTo>
                    <a:pt x="162" y="8"/>
                    <a:pt x="168" y="4"/>
                    <a:pt x="176" y="0"/>
                  </a:cubicBezTo>
                  <a:cubicBezTo>
                    <a:pt x="172" y="7"/>
                    <a:pt x="168" y="14"/>
                    <a:pt x="162" y="21"/>
                  </a:cubicBezTo>
                  <a:cubicBezTo>
                    <a:pt x="156" y="27"/>
                    <a:pt x="151" y="35"/>
                    <a:pt x="144" y="39"/>
                  </a:cubicBezTo>
                  <a:cubicBezTo>
                    <a:pt x="130" y="51"/>
                    <a:pt x="112" y="57"/>
                    <a:pt x="94" y="60"/>
                  </a:cubicBezTo>
                  <a:cubicBezTo>
                    <a:pt x="76" y="63"/>
                    <a:pt x="58" y="60"/>
                    <a:pt x="41" y="54"/>
                  </a:cubicBezTo>
                  <a:cubicBezTo>
                    <a:pt x="25" y="47"/>
                    <a:pt x="10" y="36"/>
                    <a:pt x="0" y="22"/>
                  </a:cubicBezTo>
                  <a:close/>
                </a:path>
              </a:pathLst>
            </a:custGeom>
            <a:solidFill>
              <a:srgbClr val="00152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1175;p53">
              <a:extLst>
                <a:ext uri="{FF2B5EF4-FFF2-40B4-BE49-F238E27FC236}">
                  <a16:creationId xmlns:a16="http://schemas.microsoft.com/office/drawing/2014/main" id="{EABBC4C5-9D68-F028-930B-B5F862EAB2B2}"/>
                </a:ext>
              </a:extLst>
            </p:cNvPr>
            <p:cNvSpPr/>
            <p:nvPr/>
          </p:nvSpPr>
          <p:spPr>
            <a:xfrm>
              <a:off x="4731292" y="2647690"/>
              <a:ext cx="88064" cy="30523"/>
            </a:xfrm>
            <a:custGeom>
              <a:avLst/>
              <a:gdLst/>
              <a:ahLst/>
              <a:cxnLst/>
              <a:rect l="l" t="t" r="r" b="b"/>
              <a:pathLst>
                <a:path w="176" h="61" extrusionOk="0">
                  <a:moveTo>
                    <a:pt x="176" y="22"/>
                  </a:moveTo>
                  <a:cubicBezTo>
                    <a:pt x="166" y="36"/>
                    <a:pt x="151" y="47"/>
                    <a:pt x="135" y="54"/>
                  </a:cubicBezTo>
                  <a:cubicBezTo>
                    <a:pt x="119" y="60"/>
                    <a:pt x="100" y="63"/>
                    <a:pt x="82" y="60"/>
                  </a:cubicBezTo>
                  <a:cubicBezTo>
                    <a:pt x="64" y="57"/>
                    <a:pt x="47" y="51"/>
                    <a:pt x="33" y="39"/>
                  </a:cubicBezTo>
                  <a:cubicBezTo>
                    <a:pt x="25" y="35"/>
                    <a:pt x="20" y="27"/>
                    <a:pt x="14" y="21"/>
                  </a:cubicBezTo>
                  <a:cubicBezTo>
                    <a:pt x="9" y="14"/>
                    <a:pt x="4" y="7"/>
                    <a:pt x="0" y="0"/>
                  </a:cubicBezTo>
                  <a:cubicBezTo>
                    <a:pt x="8" y="4"/>
                    <a:pt x="15" y="8"/>
                    <a:pt x="22" y="12"/>
                  </a:cubicBezTo>
                  <a:cubicBezTo>
                    <a:pt x="29" y="16"/>
                    <a:pt x="36" y="20"/>
                    <a:pt x="43" y="23"/>
                  </a:cubicBezTo>
                  <a:cubicBezTo>
                    <a:pt x="57" y="30"/>
                    <a:pt x="71" y="33"/>
                    <a:pt x="85" y="36"/>
                  </a:cubicBezTo>
                  <a:cubicBezTo>
                    <a:pt x="114" y="41"/>
                    <a:pt x="144" y="34"/>
                    <a:pt x="176" y="22"/>
                  </a:cubicBezTo>
                  <a:close/>
                </a:path>
              </a:pathLst>
            </a:custGeom>
            <a:solidFill>
              <a:srgbClr val="00152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1176;p53">
              <a:extLst>
                <a:ext uri="{FF2B5EF4-FFF2-40B4-BE49-F238E27FC236}">
                  <a16:creationId xmlns:a16="http://schemas.microsoft.com/office/drawing/2014/main" id="{8BF20A53-07D2-596E-46D6-26B12F075BC0}"/>
                </a:ext>
              </a:extLst>
            </p:cNvPr>
            <p:cNvSpPr/>
            <p:nvPr/>
          </p:nvSpPr>
          <p:spPr>
            <a:xfrm>
              <a:off x="4644228" y="2841836"/>
              <a:ext cx="94569" cy="47035"/>
            </a:xfrm>
            <a:custGeom>
              <a:avLst/>
              <a:gdLst/>
              <a:ahLst/>
              <a:cxnLst/>
              <a:rect l="l" t="t" r="r" b="b"/>
              <a:pathLst>
                <a:path w="189" h="94" extrusionOk="0">
                  <a:moveTo>
                    <a:pt x="189" y="32"/>
                  </a:moveTo>
                  <a:cubicBezTo>
                    <a:pt x="189" y="32"/>
                    <a:pt x="156" y="0"/>
                    <a:pt x="98" y="0"/>
                  </a:cubicBezTo>
                  <a:cubicBezTo>
                    <a:pt x="38" y="0"/>
                    <a:pt x="0" y="34"/>
                    <a:pt x="0" y="34"/>
                  </a:cubicBezTo>
                  <a:cubicBezTo>
                    <a:pt x="0" y="34"/>
                    <a:pt x="7" y="94"/>
                    <a:pt x="95" y="94"/>
                  </a:cubicBezTo>
                  <a:cubicBezTo>
                    <a:pt x="183" y="94"/>
                    <a:pt x="189" y="32"/>
                    <a:pt x="189" y="32"/>
                  </a:cubicBezTo>
                  <a:close/>
                </a:path>
              </a:pathLst>
            </a:custGeom>
            <a:solidFill>
              <a:srgbClr val="3F292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1177;p53">
              <a:extLst>
                <a:ext uri="{FF2B5EF4-FFF2-40B4-BE49-F238E27FC236}">
                  <a16:creationId xmlns:a16="http://schemas.microsoft.com/office/drawing/2014/main" id="{0210F44D-9FC9-EBF1-C815-39FBD5244568}"/>
                </a:ext>
              </a:extLst>
            </p:cNvPr>
            <p:cNvSpPr/>
            <p:nvPr/>
          </p:nvSpPr>
          <p:spPr>
            <a:xfrm>
              <a:off x="4695766" y="2707235"/>
              <a:ext cx="31523" cy="117588"/>
            </a:xfrm>
            <a:custGeom>
              <a:avLst/>
              <a:gdLst/>
              <a:ahLst/>
              <a:cxnLst/>
              <a:rect l="l" t="t" r="r" b="b"/>
              <a:pathLst>
                <a:path w="63" h="235" extrusionOk="0">
                  <a:moveTo>
                    <a:pt x="2" y="0"/>
                  </a:moveTo>
                  <a:cubicBezTo>
                    <a:pt x="9" y="23"/>
                    <a:pt x="16" y="45"/>
                    <a:pt x="22" y="66"/>
                  </a:cubicBezTo>
                  <a:cubicBezTo>
                    <a:pt x="29" y="88"/>
                    <a:pt x="36" y="109"/>
                    <a:pt x="45" y="129"/>
                  </a:cubicBezTo>
                  <a:cubicBezTo>
                    <a:pt x="54" y="151"/>
                    <a:pt x="64" y="173"/>
                    <a:pt x="63" y="201"/>
                  </a:cubicBezTo>
                  <a:cubicBezTo>
                    <a:pt x="62" y="207"/>
                    <a:pt x="60" y="215"/>
                    <a:pt x="55" y="221"/>
                  </a:cubicBezTo>
                  <a:cubicBezTo>
                    <a:pt x="51" y="227"/>
                    <a:pt x="44" y="231"/>
                    <a:pt x="38" y="233"/>
                  </a:cubicBezTo>
                  <a:cubicBezTo>
                    <a:pt x="25" y="237"/>
                    <a:pt x="13" y="235"/>
                    <a:pt x="2" y="233"/>
                  </a:cubicBezTo>
                  <a:cubicBezTo>
                    <a:pt x="13" y="230"/>
                    <a:pt x="25" y="228"/>
                    <a:pt x="33" y="222"/>
                  </a:cubicBezTo>
                  <a:cubicBezTo>
                    <a:pt x="42" y="217"/>
                    <a:pt x="44" y="209"/>
                    <a:pt x="44" y="200"/>
                  </a:cubicBezTo>
                  <a:cubicBezTo>
                    <a:pt x="42" y="181"/>
                    <a:pt x="32" y="159"/>
                    <a:pt x="23" y="139"/>
                  </a:cubicBezTo>
                  <a:cubicBezTo>
                    <a:pt x="13" y="118"/>
                    <a:pt x="6" y="94"/>
                    <a:pt x="3" y="71"/>
                  </a:cubicBezTo>
                  <a:cubicBezTo>
                    <a:pt x="0" y="47"/>
                    <a:pt x="-1" y="24"/>
                    <a:pt x="2" y="0"/>
                  </a:cubicBezTo>
                  <a:close/>
                </a:path>
              </a:pathLst>
            </a:custGeom>
            <a:solidFill>
              <a:srgbClr val="001520"/>
            </a:solidFill>
            <a:ln>
              <a:noFill/>
            </a:ln>
          </p:spPr>
          <p:txBody>
            <a:bodyPr spcFirstLastPara="1" wrap="square" lIns="90000" tIns="39600" rIns="90000" bIns="39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1178;p53">
              <a:extLst>
                <a:ext uri="{FF2B5EF4-FFF2-40B4-BE49-F238E27FC236}">
                  <a16:creationId xmlns:a16="http://schemas.microsoft.com/office/drawing/2014/main" id="{1CC9A4BA-9EBC-BD5B-6150-3D6E78FB20DD}"/>
                </a:ext>
              </a:extLst>
            </p:cNvPr>
            <p:cNvSpPr/>
            <p:nvPr/>
          </p:nvSpPr>
          <p:spPr>
            <a:xfrm>
              <a:off x="4629718" y="2851843"/>
              <a:ext cx="124591" cy="13010"/>
            </a:xfrm>
            <a:custGeom>
              <a:avLst/>
              <a:gdLst/>
              <a:ahLst/>
              <a:cxnLst/>
              <a:rect l="l" t="t" r="r" b="b"/>
              <a:pathLst>
                <a:path w="249" h="26" extrusionOk="0">
                  <a:moveTo>
                    <a:pt x="249" y="12"/>
                  </a:moveTo>
                  <a:cubicBezTo>
                    <a:pt x="228" y="16"/>
                    <a:pt x="207" y="18"/>
                    <a:pt x="186" y="20"/>
                  </a:cubicBezTo>
                  <a:cubicBezTo>
                    <a:pt x="176" y="21"/>
                    <a:pt x="166" y="22"/>
                    <a:pt x="156" y="23"/>
                  </a:cubicBezTo>
                  <a:cubicBezTo>
                    <a:pt x="146" y="25"/>
                    <a:pt x="135" y="25"/>
                    <a:pt x="124" y="26"/>
                  </a:cubicBezTo>
                  <a:cubicBezTo>
                    <a:pt x="114" y="26"/>
                    <a:pt x="102" y="24"/>
                    <a:pt x="92" y="23"/>
                  </a:cubicBezTo>
                  <a:cubicBezTo>
                    <a:pt x="82" y="22"/>
                    <a:pt x="72" y="22"/>
                    <a:pt x="62" y="21"/>
                  </a:cubicBezTo>
                  <a:cubicBezTo>
                    <a:pt x="42" y="19"/>
                    <a:pt x="21" y="18"/>
                    <a:pt x="0" y="14"/>
                  </a:cubicBezTo>
                  <a:cubicBezTo>
                    <a:pt x="20" y="7"/>
                    <a:pt x="41" y="4"/>
                    <a:pt x="62" y="1"/>
                  </a:cubicBezTo>
                  <a:cubicBezTo>
                    <a:pt x="72" y="0"/>
                    <a:pt x="83" y="0"/>
                    <a:pt x="94" y="0"/>
                  </a:cubicBezTo>
                  <a:cubicBezTo>
                    <a:pt x="105" y="0"/>
                    <a:pt x="114" y="1"/>
                    <a:pt x="124" y="1"/>
                  </a:cubicBezTo>
                  <a:cubicBezTo>
                    <a:pt x="134" y="1"/>
                    <a:pt x="144" y="1"/>
                    <a:pt x="154" y="0"/>
                  </a:cubicBezTo>
                  <a:cubicBezTo>
                    <a:pt x="165" y="0"/>
                    <a:pt x="176" y="0"/>
                    <a:pt x="186" y="1"/>
                  </a:cubicBezTo>
                  <a:cubicBezTo>
                    <a:pt x="207" y="2"/>
                    <a:pt x="228" y="5"/>
                    <a:pt x="249" y="12"/>
                  </a:cubicBezTo>
                  <a:close/>
                </a:path>
              </a:pathLst>
            </a:custGeom>
            <a:solidFill>
              <a:srgbClr val="00152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1179;p53">
              <a:extLst>
                <a:ext uri="{FF2B5EF4-FFF2-40B4-BE49-F238E27FC236}">
                  <a16:creationId xmlns:a16="http://schemas.microsoft.com/office/drawing/2014/main" id="{71C8E916-F7B9-2986-85F5-02E35AE8C4BC}"/>
                </a:ext>
              </a:extLst>
            </p:cNvPr>
            <p:cNvSpPr/>
            <p:nvPr/>
          </p:nvSpPr>
          <p:spPr>
            <a:xfrm>
              <a:off x="4497120" y="2416517"/>
              <a:ext cx="381278" cy="278707"/>
            </a:xfrm>
            <a:custGeom>
              <a:avLst/>
              <a:gdLst/>
              <a:ahLst/>
              <a:cxnLst/>
              <a:rect l="l" t="t" r="r" b="b"/>
              <a:pathLst>
                <a:path w="762" h="557" extrusionOk="0">
                  <a:moveTo>
                    <a:pt x="753" y="557"/>
                  </a:moveTo>
                  <a:cubicBezTo>
                    <a:pt x="753" y="557"/>
                    <a:pt x="763" y="172"/>
                    <a:pt x="381" y="172"/>
                  </a:cubicBezTo>
                  <a:cubicBezTo>
                    <a:pt x="0" y="172"/>
                    <a:pt x="10" y="536"/>
                    <a:pt x="10" y="536"/>
                  </a:cubicBezTo>
                  <a:cubicBezTo>
                    <a:pt x="10" y="536"/>
                    <a:pt x="-93" y="0"/>
                    <a:pt x="381" y="0"/>
                  </a:cubicBezTo>
                  <a:cubicBezTo>
                    <a:pt x="856" y="0"/>
                    <a:pt x="753" y="557"/>
                    <a:pt x="753" y="557"/>
                  </a:cubicBezTo>
                  <a:close/>
                </a:path>
              </a:pathLst>
            </a:custGeom>
            <a:solidFill>
              <a:srgbClr val="0D415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1180;p53">
              <a:extLst>
                <a:ext uri="{FF2B5EF4-FFF2-40B4-BE49-F238E27FC236}">
                  <a16:creationId xmlns:a16="http://schemas.microsoft.com/office/drawing/2014/main" id="{9E53E08B-3EFE-9FD0-C2D4-E86D45835688}"/>
                </a:ext>
              </a:extLst>
            </p:cNvPr>
            <p:cNvSpPr/>
            <p:nvPr/>
          </p:nvSpPr>
          <p:spPr>
            <a:xfrm>
              <a:off x="4541153" y="3083016"/>
              <a:ext cx="575920" cy="542404"/>
            </a:xfrm>
            <a:custGeom>
              <a:avLst/>
              <a:gdLst/>
              <a:ahLst/>
              <a:cxnLst/>
              <a:rect l="l" t="t" r="r" b="b"/>
              <a:pathLst>
                <a:path w="1151" h="1084" extrusionOk="0">
                  <a:moveTo>
                    <a:pt x="12" y="1084"/>
                  </a:moveTo>
                  <a:lnTo>
                    <a:pt x="12" y="1084"/>
                  </a:lnTo>
                  <a:cubicBezTo>
                    <a:pt x="5" y="1084"/>
                    <a:pt x="0" y="1078"/>
                    <a:pt x="0" y="1072"/>
                  </a:cubicBezTo>
                  <a:cubicBezTo>
                    <a:pt x="12" y="847"/>
                    <a:pt x="103" y="668"/>
                    <a:pt x="270" y="538"/>
                  </a:cubicBezTo>
                  <a:cubicBezTo>
                    <a:pt x="427" y="417"/>
                    <a:pt x="612" y="368"/>
                    <a:pt x="740" y="348"/>
                  </a:cubicBezTo>
                  <a:cubicBezTo>
                    <a:pt x="1019" y="306"/>
                    <a:pt x="1126" y="11"/>
                    <a:pt x="1127" y="9"/>
                  </a:cubicBezTo>
                  <a:cubicBezTo>
                    <a:pt x="1129" y="2"/>
                    <a:pt x="1136" y="-1"/>
                    <a:pt x="1142" y="1"/>
                  </a:cubicBezTo>
                  <a:cubicBezTo>
                    <a:pt x="1149" y="3"/>
                    <a:pt x="1152" y="10"/>
                    <a:pt x="1150" y="17"/>
                  </a:cubicBezTo>
                  <a:cubicBezTo>
                    <a:pt x="1149" y="20"/>
                    <a:pt x="1038" y="328"/>
                    <a:pt x="743" y="373"/>
                  </a:cubicBezTo>
                  <a:cubicBezTo>
                    <a:pt x="123" y="468"/>
                    <a:pt x="34" y="894"/>
                    <a:pt x="25" y="1073"/>
                  </a:cubicBezTo>
                  <a:cubicBezTo>
                    <a:pt x="24" y="1079"/>
                    <a:pt x="19" y="1084"/>
                    <a:pt x="12" y="1084"/>
                  </a:cubicBezTo>
                  <a:close/>
                </a:path>
              </a:pathLst>
            </a:custGeom>
            <a:solidFill>
              <a:srgbClr val="00152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1181;p53">
              <a:extLst>
                <a:ext uri="{FF2B5EF4-FFF2-40B4-BE49-F238E27FC236}">
                  <a16:creationId xmlns:a16="http://schemas.microsoft.com/office/drawing/2014/main" id="{7336B43D-192A-AFA8-DF45-3D5E0B23CE42}"/>
                </a:ext>
              </a:extLst>
            </p:cNvPr>
            <p:cNvSpPr/>
            <p:nvPr/>
          </p:nvSpPr>
          <p:spPr>
            <a:xfrm>
              <a:off x="4442580" y="2940910"/>
              <a:ext cx="208152" cy="453838"/>
            </a:xfrm>
            <a:custGeom>
              <a:avLst/>
              <a:gdLst/>
              <a:ahLst/>
              <a:cxnLst/>
              <a:rect l="l" t="t" r="r" b="b"/>
              <a:pathLst>
                <a:path w="416" h="907" extrusionOk="0">
                  <a:moveTo>
                    <a:pt x="403" y="907"/>
                  </a:moveTo>
                  <a:cubicBezTo>
                    <a:pt x="401" y="907"/>
                    <a:pt x="399" y="907"/>
                    <a:pt x="397" y="906"/>
                  </a:cubicBezTo>
                  <a:cubicBezTo>
                    <a:pt x="-146" y="597"/>
                    <a:pt x="24" y="14"/>
                    <a:pt x="26" y="9"/>
                  </a:cubicBezTo>
                  <a:cubicBezTo>
                    <a:pt x="28" y="2"/>
                    <a:pt x="35" y="-2"/>
                    <a:pt x="42" y="0"/>
                  </a:cubicBezTo>
                  <a:cubicBezTo>
                    <a:pt x="48" y="2"/>
                    <a:pt x="52" y="9"/>
                    <a:pt x="50" y="16"/>
                  </a:cubicBezTo>
                  <a:cubicBezTo>
                    <a:pt x="48" y="21"/>
                    <a:pt x="-116" y="586"/>
                    <a:pt x="409" y="884"/>
                  </a:cubicBezTo>
                  <a:cubicBezTo>
                    <a:pt x="415" y="888"/>
                    <a:pt x="417" y="895"/>
                    <a:pt x="414" y="901"/>
                  </a:cubicBezTo>
                  <a:cubicBezTo>
                    <a:pt x="412" y="905"/>
                    <a:pt x="408" y="907"/>
                    <a:pt x="403" y="907"/>
                  </a:cubicBezTo>
                  <a:close/>
                </a:path>
              </a:pathLst>
            </a:custGeom>
            <a:solidFill>
              <a:srgbClr val="00152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1182;p53">
              <a:extLst>
                <a:ext uri="{FF2B5EF4-FFF2-40B4-BE49-F238E27FC236}">
                  <a16:creationId xmlns:a16="http://schemas.microsoft.com/office/drawing/2014/main" id="{3F78D1AA-5DDC-565A-AE75-432395A7BE01}"/>
                </a:ext>
              </a:extLst>
            </p:cNvPr>
            <p:cNvSpPr/>
            <p:nvPr/>
          </p:nvSpPr>
          <p:spPr>
            <a:xfrm>
              <a:off x="4885405" y="2925899"/>
              <a:ext cx="103576" cy="347259"/>
            </a:xfrm>
            <a:custGeom>
              <a:avLst/>
              <a:gdLst/>
              <a:ahLst/>
              <a:cxnLst/>
              <a:rect l="l" t="t" r="r" b="b"/>
              <a:pathLst>
                <a:path w="207" h="694" extrusionOk="0">
                  <a:moveTo>
                    <a:pt x="13" y="694"/>
                  </a:moveTo>
                  <a:cubicBezTo>
                    <a:pt x="9" y="694"/>
                    <a:pt x="6" y="693"/>
                    <a:pt x="4" y="690"/>
                  </a:cubicBezTo>
                  <a:cubicBezTo>
                    <a:pt x="-1" y="685"/>
                    <a:pt x="-1" y="677"/>
                    <a:pt x="4" y="673"/>
                  </a:cubicBezTo>
                  <a:cubicBezTo>
                    <a:pt x="198" y="488"/>
                    <a:pt x="182" y="18"/>
                    <a:pt x="182" y="13"/>
                  </a:cubicBezTo>
                  <a:cubicBezTo>
                    <a:pt x="182" y="6"/>
                    <a:pt x="187" y="1"/>
                    <a:pt x="194" y="0"/>
                  </a:cubicBezTo>
                  <a:cubicBezTo>
                    <a:pt x="200" y="0"/>
                    <a:pt x="206" y="5"/>
                    <a:pt x="206" y="12"/>
                  </a:cubicBezTo>
                  <a:cubicBezTo>
                    <a:pt x="207" y="13"/>
                    <a:pt x="211" y="134"/>
                    <a:pt x="191" y="277"/>
                  </a:cubicBezTo>
                  <a:cubicBezTo>
                    <a:pt x="163" y="471"/>
                    <a:pt x="106" y="610"/>
                    <a:pt x="21" y="691"/>
                  </a:cubicBezTo>
                  <a:cubicBezTo>
                    <a:pt x="19" y="693"/>
                    <a:pt x="16" y="694"/>
                    <a:pt x="13" y="694"/>
                  </a:cubicBezTo>
                  <a:close/>
                </a:path>
              </a:pathLst>
            </a:custGeom>
            <a:solidFill>
              <a:srgbClr val="00152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1183;p53">
              <a:extLst>
                <a:ext uri="{FF2B5EF4-FFF2-40B4-BE49-F238E27FC236}">
                  <a16:creationId xmlns:a16="http://schemas.microsoft.com/office/drawing/2014/main" id="{912D254C-524E-D112-8F1B-080376456DB5}"/>
                </a:ext>
              </a:extLst>
            </p:cNvPr>
            <p:cNvSpPr/>
            <p:nvPr/>
          </p:nvSpPr>
          <p:spPr>
            <a:xfrm>
              <a:off x="4698768" y="3002956"/>
              <a:ext cx="105577" cy="339753"/>
            </a:xfrm>
            <a:custGeom>
              <a:avLst/>
              <a:gdLst/>
              <a:ahLst/>
              <a:cxnLst/>
              <a:rect l="l" t="t" r="r" b="b"/>
              <a:pathLst>
                <a:path w="211" h="679" extrusionOk="0">
                  <a:moveTo>
                    <a:pt x="21" y="679"/>
                  </a:moveTo>
                  <a:cubicBezTo>
                    <a:pt x="16" y="679"/>
                    <a:pt x="10" y="674"/>
                    <a:pt x="9" y="668"/>
                  </a:cubicBezTo>
                  <a:cubicBezTo>
                    <a:pt x="-51" y="269"/>
                    <a:pt x="188" y="6"/>
                    <a:pt x="190" y="3"/>
                  </a:cubicBezTo>
                  <a:cubicBezTo>
                    <a:pt x="195" y="-1"/>
                    <a:pt x="202" y="-2"/>
                    <a:pt x="207" y="3"/>
                  </a:cubicBezTo>
                  <a:cubicBezTo>
                    <a:pt x="212" y="7"/>
                    <a:pt x="213" y="15"/>
                    <a:pt x="208" y="20"/>
                  </a:cubicBezTo>
                  <a:cubicBezTo>
                    <a:pt x="206" y="23"/>
                    <a:pt x="-25" y="278"/>
                    <a:pt x="34" y="665"/>
                  </a:cubicBezTo>
                  <a:cubicBezTo>
                    <a:pt x="35" y="671"/>
                    <a:pt x="30" y="678"/>
                    <a:pt x="23" y="679"/>
                  </a:cubicBezTo>
                  <a:cubicBezTo>
                    <a:pt x="23" y="679"/>
                    <a:pt x="22" y="679"/>
                    <a:pt x="21" y="679"/>
                  </a:cubicBezTo>
                  <a:close/>
                </a:path>
              </a:pathLst>
            </a:custGeom>
            <a:solidFill>
              <a:srgbClr val="00152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1184;p53">
              <a:extLst>
                <a:ext uri="{FF2B5EF4-FFF2-40B4-BE49-F238E27FC236}">
                  <a16:creationId xmlns:a16="http://schemas.microsoft.com/office/drawing/2014/main" id="{6E37CC70-0F27-411C-669D-68A3503FE6C2}"/>
                </a:ext>
              </a:extLst>
            </p:cNvPr>
            <p:cNvSpPr/>
            <p:nvPr/>
          </p:nvSpPr>
          <p:spPr>
            <a:xfrm>
              <a:off x="4261948" y="3032979"/>
              <a:ext cx="266695" cy="258192"/>
            </a:xfrm>
            <a:custGeom>
              <a:avLst/>
              <a:gdLst/>
              <a:ahLst/>
              <a:cxnLst/>
              <a:rect l="l" t="t" r="r" b="b"/>
              <a:pathLst>
                <a:path w="533" h="516" extrusionOk="0">
                  <a:moveTo>
                    <a:pt x="520" y="516"/>
                  </a:moveTo>
                  <a:cubicBezTo>
                    <a:pt x="520" y="516"/>
                    <a:pt x="519" y="516"/>
                    <a:pt x="518" y="515"/>
                  </a:cubicBezTo>
                  <a:cubicBezTo>
                    <a:pt x="81" y="414"/>
                    <a:pt x="1" y="19"/>
                    <a:pt x="0" y="15"/>
                  </a:cubicBezTo>
                  <a:cubicBezTo>
                    <a:pt x="-1" y="8"/>
                    <a:pt x="4" y="2"/>
                    <a:pt x="10" y="0"/>
                  </a:cubicBezTo>
                  <a:cubicBezTo>
                    <a:pt x="17" y="-1"/>
                    <a:pt x="23" y="4"/>
                    <a:pt x="25" y="10"/>
                  </a:cubicBezTo>
                  <a:cubicBezTo>
                    <a:pt x="25" y="14"/>
                    <a:pt x="102" y="394"/>
                    <a:pt x="523" y="491"/>
                  </a:cubicBezTo>
                  <a:cubicBezTo>
                    <a:pt x="530" y="493"/>
                    <a:pt x="534" y="500"/>
                    <a:pt x="532" y="506"/>
                  </a:cubicBezTo>
                  <a:cubicBezTo>
                    <a:pt x="531" y="512"/>
                    <a:pt x="526" y="516"/>
                    <a:pt x="520" y="516"/>
                  </a:cubicBezTo>
                  <a:close/>
                </a:path>
              </a:pathLst>
            </a:custGeom>
            <a:solidFill>
              <a:srgbClr val="00152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1185;p53">
              <a:extLst>
                <a:ext uri="{FF2B5EF4-FFF2-40B4-BE49-F238E27FC236}">
                  <a16:creationId xmlns:a16="http://schemas.microsoft.com/office/drawing/2014/main" id="{BE96EC39-169D-2A67-DF3D-7E26F9ED262E}"/>
                </a:ext>
              </a:extLst>
            </p:cNvPr>
            <p:cNvSpPr/>
            <p:nvPr/>
          </p:nvSpPr>
          <p:spPr>
            <a:xfrm>
              <a:off x="4961961" y="3232128"/>
              <a:ext cx="171625" cy="52039"/>
            </a:xfrm>
            <a:custGeom>
              <a:avLst/>
              <a:gdLst/>
              <a:ahLst/>
              <a:cxnLst/>
              <a:rect l="l" t="t" r="r" b="b"/>
              <a:pathLst>
                <a:path w="343" h="104" extrusionOk="0">
                  <a:moveTo>
                    <a:pt x="343" y="57"/>
                  </a:moveTo>
                  <a:cubicBezTo>
                    <a:pt x="343" y="57"/>
                    <a:pt x="114" y="168"/>
                    <a:pt x="0" y="49"/>
                  </a:cubicBezTo>
                  <a:cubicBezTo>
                    <a:pt x="121" y="-66"/>
                    <a:pt x="343" y="57"/>
                    <a:pt x="343" y="57"/>
                  </a:cubicBezTo>
                  <a:close/>
                </a:path>
              </a:pathLst>
            </a:custGeom>
            <a:solidFill>
              <a:srgbClr val="0D415F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1186;p53">
              <a:extLst>
                <a:ext uri="{FF2B5EF4-FFF2-40B4-BE49-F238E27FC236}">
                  <a16:creationId xmlns:a16="http://schemas.microsoft.com/office/drawing/2014/main" id="{3B41EDA0-D54E-8D32-3BC5-61AF713AF2B5}"/>
                </a:ext>
              </a:extLst>
            </p:cNvPr>
            <p:cNvSpPr/>
            <p:nvPr/>
          </p:nvSpPr>
          <p:spPr>
            <a:xfrm>
              <a:off x="4689762" y="3328200"/>
              <a:ext cx="171125" cy="52539"/>
            </a:xfrm>
            <a:custGeom>
              <a:avLst/>
              <a:gdLst/>
              <a:ahLst/>
              <a:cxnLst/>
              <a:rect l="l" t="t" r="r" b="b"/>
              <a:pathLst>
                <a:path w="342" h="105" extrusionOk="0">
                  <a:moveTo>
                    <a:pt x="342" y="57"/>
                  </a:moveTo>
                  <a:cubicBezTo>
                    <a:pt x="342" y="57"/>
                    <a:pt x="114" y="169"/>
                    <a:pt x="0" y="49"/>
                  </a:cubicBezTo>
                  <a:cubicBezTo>
                    <a:pt x="121" y="-66"/>
                    <a:pt x="342" y="57"/>
                    <a:pt x="342" y="57"/>
                  </a:cubicBezTo>
                  <a:close/>
                </a:path>
              </a:pathLst>
            </a:custGeom>
            <a:solidFill>
              <a:srgbClr val="0D415F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1187;p53">
              <a:extLst>
                <a:ext uri="{FF2B5EF4-FFF2-40B4-BE49-F238E27FC236}">
                  <a16:creationId xmlns:a16="http://schemas.microsoft.com/office/drawing/2014/main" id="{6040DF82-9065-15E8-E61D-ADF64192290F}"/>
                </a:ext>
              </a:extLst>
            </p:cNvPr>
            <p:cNvSpPr/>
            <p:nvPr/>
          </p:nvSpPr>
          <p:spPr>
            <a:xfrm>
              <a:off x="4882403" y="3089521"/>
              <a:ext cx="59543" cy="166124"/>
            </a:xfrm>
            <a:custGeom>
              <a:avLst/>
              <a:gdLst/>
              <a:ahLst/>
              <a:cxnLst/>
              <a:rect l="l" t="t" r="r" b="b"/>
              <a:pathLst>
                <a:path w="119" h="332" extrusionOk="0">
                  <a:moveTo>
                    <a:pt x="107" y="0"/>
                  </a:moveTo>
                  <a:cubicBezTo>
                    <a:pt x="107" y="0"/>
                    <a:pt x="166" y="247"/>
                    <a:pt x="24" y="332"/>
                  </a:cubicBezTo>
                  <a:cubicBezTo>
                    <a:pt x="-62" y="189"/>
                    <a:pt x="107" y="0"/>
                    <a:pt x="107" y="0"/>
                  </a:cubicBezTo>
                  <a:close/>
                </a:path>
              </a:pathLst>
            </a:custGeom>
            <a:solidFill>
              <a:srgbClr val="0D415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1188;p53">
              <a:extLst>
                <a:ext uri="{FF2B5EF4-FFF2-40B4-BE49-F238E27FC236}">
                  <a16:creationId xmlns:a16="http://schemas.microsoft.com/office/drawing/2014/main" id="{20E9D2FF-F329-CF44-EF6A-15DC1B4AC73A}"/>
                </a:ext>
              </a:extLst>
            </p:cNvPr>
            <p:cNvSpPr/>
            <p:nvPr/>
          </p:nvSpPr>
          <p:spPr>
            <a:xfrm>
              <a:off x="4654236" y="3058498"/>
              <a:ext cx="65548" cy="163121"/>
            </a:xfrm>
            <a:custGeom>
              <a:avLst/>
              <a:gdLst/>
              <a:ahLst/>
              <a:cxnLst/>
              <a:rect l="l" t="t" r="r" b="b"/>
              <a:pathLst>
                <a:path w="131" h="326" extrusionOk="0">
                  <a:moveTo>
                    <a:pt x="6" y="0"/>
                  </a:moveTo>
                  <a:cubicBezTo>
                    <a:pt x="6" y="0"/>
                    <a:pt x="187" y="178"/>
                    <a:pt x="113" y="326"/>
                  </a:cubicBezTo>
                  <a:cubicBezTo>
                    <a:pt x="-36" y="251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0D415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1189;p53">
              <a:extLst>
                <a:ext uri="{FF2B5EF4-FFF2-40B4-BE49-F238E27FC236}">
                  <a16:creationId xmlns:a16="http://schemas.microsoft.com/office/drawing/2014/main" id="{9EA56768-DEBA-8FCD-2361-90B9CAF0E444}"/>
                </a:ext>
              </a:extLst>
            </p:cNvPr>
            <p:cNvSpPr/>
            <p:nvPr/>
          </p:nvSpPr>
          <p:spPr>
            <a:xfrm>
              <a:off x="4523640" y="3185593"/>
              <a:ext cx="65548" cy="162621"/>
            </a:xfrm>
            <a:custGeom>
              <a:avLst/>
              <a:gdLst/>
              <a:ahLst/>
              <a:cxnLst/>
              <a:rect l="l" t="t" r="r" b="b"/>
              <a:pathLst>
                <a:path w="131" h="325" extrusionOk="0">
                  <a:moveTo>
                    <a:pt x="6" y="0"/>
                  </a:moveTo>
                  <a:cubicBezTo>
                    <a:pt x="6" y="0"/>
                    <a:pt x="187" y="178"/>
                    <a:pt x="113" y="325"/>
                  </a:cubicBezTo>
                  <a:cubicBezTo>
                    <a:pt x="-36" y="25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0D415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1190;p53">
              <a:extLst>
                <a:ext uri="{FF2B5EF4-FFF2-40B4-BE49-F238E27FC236}">
                  <a16:creationId xmlns:a16="http://schemas.microsoft.com/office/drawing/2014/main" id="{1C9D82FB-35FE-D104-B7EC-107159E79413}"/>
                </a:ext>
              </a:extLst>
            </p:cNvPr>
            <p:cNvSpPr/>
            <p:nvPr/>
          </p:nvSpPr>
          <p:spPr>
            <a:xfrm>
              <a:off x="4289968" y="3251642"/>
              <a:ext cx="163119" cy="65048"/>
            </a:xfrm>
            <a:custGeom>
              <a:avLst/>
              <a:gdLst/>
              <a:ahLst/>
              <a:cxnLst/>
              <a:rect l="l" t="t" r="r" b="b"/>
              <a:pathLst>
                <a:path w="326" h="130" extrusionOk="0">
                  <a:moveTo>
                    <a:pt x="0" y="125"/>
                  </a:moveTo>
                  <a:cubicBezTo>
                    <a:pt x="0" y="125"/>
                    <a:pt x="178" y="-57"/>
                    <a:pt x="326" y="18"/>
                  </a:cubicBezTo>
                  <a:cubicBezTo>
                    <a:pt x="251" y="167"/>
                    <a:pt x="0" y="125"/>
                    <a:pt x="0" y="125"/>
                  </a:cubicBezTo>
                  <a:close/>
                </a:path>
              </a:pathLst>
            </a:custGeom>
            <a:solidFill>
              <a:srgbClr val="0D415F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1191;p53">
              <a:extLst>
                <a:ext uri="{FF2B5EF4-FFF2-40B4-BE49-F238E27FC236}">
                  <a16:creationId xmlns:a16="http://schemas.microsoft.com/office/drawing/2014/main" id="{6EB8D90F-890C-A935-5D8F-C26445BCA755}"/>
                </a:ext>
              </a:extLst>
            </p:cNvPr>
            <p:cNvSpPr/>
            <p:nvPr/>
          </p:nvSpPr>
          <p:spPr>
            <a:xfrm>
              <a:off x="4499622" y="3367729"/>
              <a:ext cx="65047" cy="163121"/>
            </a:xfrm>
            <a:custGeom>
              <a:avLst/>
              <a:gdLst/>
              <a:ahLst/>
              <a:cxnLst/>
              <a:rect l="l" t="t" r="r" b="b"/>
              <a:pathLst>
                <a:path w="130" h="326" extrusionOk="0">
                  <a:moveTo>
                    <a:pt x="5" y="0"/>
                  </a:moveTo>
                  <a:cubicBezTo>
                    <a:pt x="5" y="0"/>
                    <a:pt x="186" y="178"/>
                    <a:pt x="112" y="326"/>
                  </a:cubicBezTo>
                  <a:cubicBezTo>
                    <a:pt x="-37" y="25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0D415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1192;p53">
              <a:extLst>
                <a:ext uri="{FF2B5EF4-FFF2-40B4-BE49-F238E27FC236}">
                  <a16:creationId xmlns:a16="http://schemas.microsoft.com/office/drawing/2014/main" id="{5EF98C1B-FAC8-908E-E445-FE795B85B945}"/>
                </a:ext>
              </a:extLst>
            </p:cNvPr>
            <p:cNvSpPr/>
            <p:nvPr/>
          </p:nvSpPr>
          <p:spPr>
            <a:xfrm>
              <a:off x="4980475" y="2920395"/>
              <a:ext cx="144605" cy="102076"/>
            </a:xfrm>
            <a:custGeom>
              <a:avLst/>
              <a:gdLst/>
              <a:ahLst/>
              <a:cxnLst/>
              <a:rect l="l" t="t" r="r" b="b"/>
              <a:pathLst>
                <a:path w="289" h="204" extrusionOk="0">
                  <a:moveTo>
                    <a:pt x="112" y="155"/>
                  </a:moveTo>
                  <a:cubicBezTo>
                    <a:pt x="190" y="203"/>
                    <a:pt x="268" y="218"/>
                    <a:pt x="286" y="189"/>
                  </a:cubicBezTo>
                  <a:cubicBezTo>
                    <a:pt x="304" y="160"/>
                    <a:pt x="255" y="97"/>
                    <a:pt x="177" y="49"/>
                  </a:cubicBezTo>
                  <a:cubicBezTo>
                    <a:pt x="100" y="1"/>
                    <a:pt x="22" y="-14"/>
                    <a:pt x="4" y="15"/>
                  </a:cubicBezTo>
                  <a:cubicBezTo>
                    <a:pt x="-14" y="44"/>
                    <a:pt x="35" y="107"/>
                    <a:pt x="112" y="155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1193;p53">
              <a:extLst>
                <a:ext uri="{FF2B5EF4-FFF2-40B4-BE49-F238E27FC236}">
                  <a16:creationId xmlns:a16="http://schemas.microsoft.com/office/drawing/2014/main" id="{474998DC-60A9-CD21-7C76-887B19E653FD}"/>
                </a:ext>
              </a:extLst>
            </p:cNvPr>
            <p:cNvSpPr/>
            <p:nvPr/>
          </p:nvSpPr>
          <p:spPr>
            <a:xfrm>
              <a:off x="4839872" y="2833830"/>
              <a:ext cx="144605" cy="101576"/>
            </a:xfrm>
            <a:custGeom>
              <a:avLst/>
              <a:gdLst/>
              <a:ahLst/>
              <a:cxnLst/>
              <a:rect l="l" t="t" r="r" b="b"/>
              <a:pathLst>
                <a:path w="289" h="203" extrusionOk="0">
                  <a:moveTo>
                    <a:pt x="112" y="154"/>
                  </a:moveTo>
                  <a:cubicBezTo>
                    <a:pt x="190" y="202"/>
                    <a:pt x="267" y="217"/>
                    <a:pt x="285" y="188"/>
                  </a:cubicBezTo>
                  <a:cubicBezTo>
                    <a:pt x="303" y="159"/>
                    <a:pt x="255" y="97"/>
                    <a:pt x="177" y="49"/>
                  </a:cubicBezTo>
                  <a:cubicBezTo>
                    <a:pt x="99" y="1"/>
                    <a:pt x="22" y="-15"/>
                    <a:pt x="4" y="14"/>
                  </a:cubicBezTo>
                  <a:cubicBezTo>
                    <a:pt x="-14" y="44"/>
                    <a:pt x="34" y="106"/>
                    <a:pt x="112" y="154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28075" rIns="90000" bIns="28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1194;p53">
              <a:extLst>
                <a:ext uri="{FF2B5EF4-FFF2-40B4-BE49-F238E27FC236}">
                  <a16:creationId xmlns:a16="http://schemas.microsoft.com/office/drawing/2014/main" id="{2AFB311B-2F55-0959-D757-DBE692A727FA}"/>
                </a:ext>
              </a:extLst>
            </p:cNvPr>
            <p:cNvSpPr/>
            <p:nvPr/>
          </p:nvSpPr>
          <p:spPr>
            <a:xfrm>
              <a:off x="4964964" y="2927900"/>
              <a:ext cx="70551" cy="162121"/>
            </a:xfrm>
            <a:custGeom>
              <a:avLst/>
              <a:gdLst/>
              <a:ahLst/>
              <a:cxnLst/>
              <a:rect l="l" t="t" r="r" b="b"/>
              <a:pathLst>
                <a:path w="141" h="324" extrusionOk="0">
                  <a:moveTo>
                    <a:pt x="10" y="175"/>
                  </a:moveTo>
                  <a:cubicBezTo>
                    <a:pt x="29" y="264"/>
                    <a:pt x="72" y="331"/>
                    <a:pt x="106" y="323"/>
                  </a:cubicBezTo>
                  <a:cubicBezTo>
                    <a:pt x="139" y="316"/>
                    <a:pt x="151" y="238"/>
                    <a:pt x="131" y="149"/>
                  </a:cubicBezTo>
                  <a:cubicBezTo>
                    <a:pt x="112" y="59"/>
                    <a:pt x="69" y="-7"/>
                    <a:pt x="35" y="0"/>
                  </a:cubicBezTo>
                  <a:cubicBezTo>
                    <a:pt x="2" y="8"/>
                    <a:pt x="-10" y="86"/>
                    <a:pt x="10" y="175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1195;p53">
              <a:extLst>
                <a:ext uri="{FF2B5EF4-FFF2-40B4-BE49-F238E27FC236}">
                  <a16:creationId xmlns:a16="http://schemas.microsoft.com/office/drawing/2014/main" id="{89FFCC58-DEB8-41A1-C731-5E2A8C7D5E38}"/>
                </a:ext>
              </a:extLst>
            </p:cNvPr>
            <p:cNvSpPr/>
            <p:nvPr/>
          </p:nvSpPr>
          <p:spPr>
            <a:xfrm>
              <a:off x="4929938" y="2765779"/>
              <a:ext cx="70051" cy="162621"/>
            </a:xfrm>
            <a:custGeom>
              <a:avLst/>
              <a:gdLst/>
              <a:ahLst/>
              <a:cxnLst/>
              <a:rect l="l" t="t" r="r" b="b"/>
              <a:pathLst>
                <a:path w="140" h="325" extrusionOk="0">
                  <a:moveTo>
                    <a:pt x="9" y="176"/>
                  </a:moveTo>
                  <a:cubicBezTo>
                    <a:pt x="29" y="265"/>
                    <a:pt x="72" y="332"/>
                    <a:pt x="105" y="324"/>
                  </a:cubicBezTo>
                  <a:cubicBezTo>
                    <a:pt x="139" y="317"/>
                    <a:pt x="150" y="239"/>
                    <a:pt x="131" y="149"/>
                  </a:cubicBezTo>
                  <a:cubicBezTo>
                    <a:pt x="111" y="60"/>
                    <a:pt x="68" y="-6"/>
                    <a:pt x="35" y="1"/>
                  </a:cubicBezTo>
                  <a:cubicBezTo>
                    <a:pt x="1" y="8"/>
                    <a:pt x="-10" y="87"/>
                    <a:pt x="9" y="176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1196;p53">
              <a:extLst>
                <a:ext uri="{FF2B5EF4-FFF2-40B4-BE49-F238E27FC236}">
                  <a16:creationId xmlns:a16="http://schemas.microsoft.com/office/drawing/2014/main" id="{5D9F2012-A785-8F5F-0041-33A57337DE26}"/>
                </a:ext>
              </a:extLst>
            </p:cNvPr>
            <p:cNvSpPr/>
            <p:nvPr/>
          </p:nvSpPr>
          <p:spPr>
            <a:xfrm>
              <a:off x="4883904" y="2925899"/>
              <a:ext cx="105577" cy="142106"/>
            </a:xfrm>
            <a:custGeom>
              <a:avLst/>
              <a:gdLst/>
              <a:ahLst/>
              <a:cxnLst/>
              <a:rect l="l" t="t" r="r" b="b"/>
              <a:pathLst>
                <a:path w="211" h="284" extrusionOk="0">
                  <a:moveTo>
                    <a:pt x="54" y="107"/>
                  </a:moveTo>
                  <a:cubicBezTo>
                    <a:pt x="3" y="183"/>
                    <a:pt x="-15" y="261"/>
                    <a:pt x="14" y="279"/>
                  </a:cubicBezTo>
                  <a:cubicBezTo>
                    <a:pt x="42" y="299"/>
                    <a:pt x="106" y="252"/>
                    <a:pt x="157" y="176"/>
                  </a:cubicBezTo>
                  <a:cubicBezTo>
                    <a:pt x="208" y="100"/>
                    <a:pt x="226" y="23"/>
                    <a:pt x="197" y="4"/>
                  </a:cubicBezTo>
                  <a:cubicBezTo>
                    <a:pt x="169" y="-15"/>
                    <a:pt x="105" y="31"/>
                    <a:pt x="54" y="107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1197;p53">
              <a:extLst>
                <a:ext uri="{FF2B5EF4-FFF2-40B4-BE49-F238E27FC236}">
                  <a16:creationId xmlns:a16="http://schemas.microsoft.com/office/drawing/2014/main" id="{D4744367-E1EC-5E5C-47A4-7FBB8E17E976}"/>
                </a:ext>
              </a:extLst>
            </p:cNvPr>
            <p:cNvSpPr/>
            <p:nvPr/>
          </p:nvSpPr>
          <p:spPr>
            <a:xfrm>
              <a:off x="4975972" y="2788296"/>
              <a:ext cx="105077" cy="142106"/>
            </a:xfrm>
            <a:custGeom>
              <a:avLst/>
              <a:gdLst/>
              <a:ahLst/>
              <a:cxnLst/>
              <a:rect l="l" t="t" r="r" b="b"/>
              <a:pathLst>
                <a:path w="210" h="284" extrusionOk="0">
                  <a:moveTo>
                    <a:pt x="53" y="107"/>
                  </a:moveTo>
                  <a:cubicBezTo>
                    <a:pt x="3" y="183"/>
                    <a:pt x="-15" y="260"/>
                    <a:pt x="13" y="279"/>
                  </a:cubicBezTo>
                  <a:cubicBezTo>
                    <a:pt x="42" y="298"/>
                    <a:pt x="106" y="252"/>
                    <a:pt x="157" y="176"/>
                  </a:cubicBezTo>
                  <a:cubicBezTo>
                    <a:pt x="207" y="100"/>
                    <a:pt x="225" y="23"/>
                    <a:pt x="197" y="4"/>
                  </a:cubicBezTo>
                  <a:cubicBezTo>
                    <a:pt x="168" y="-15"/>
                    <a:pt x="104" y="31"/>
                    <a:pt x="53" y="107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1198;p53">
              <a:extLst>
                <a:ext uri="{FF2B5EF4-FFF2-40B4-BE49-F238E27FC236}">
                  <a16:creationId xmlns:a16="http://schemas.microsoft.com/office/drawing/2014/main" id="{CC6AE605-1F03-4E0F-DA1B-909F30F5C4C6}"/>
                </a:ext>
              </a:extLst>
            </p:cNvPr>
            <p:cNvSpPr/>
            <p:nvPr/>
          </p:nvSpPr>
          <p:spPr>
            <a:xfrm>
              <a:off x="4819357" y="2908886"/>
              <a:ext cx="163619" cy="68051"/>
            </a:xfrm>
            <a:custGeom>
              <a:avLst/>
              <a:gdLst/>
              <a:ahLst/>
              <a:cxnLst/>
              <a:rect l="l" t="t" r="r" b="b"/>
              <a:pathLst>
                <a:path w="327" h="136" extrusionOk="0">
                  <a:moveTo>
                    <a:pt x="152" y="7"/>
                  </a:moveTo>
                  <a:cubicBezTo>
                    <a:pt x="62" y="23"/>
                    <a:pt x="-5" y="64"/>
                    <a:pt x="1" y="97"/>
                  </a:cubicBezTo>
                  <a:cubicBezTo>
                    <a:pt x="7" y="131"/>
                    <a:pt x="85" y="145"/>
                    <a:pt x="175" y="129"/>
                  </a:cubicBezTo>
                  <a:cubicBezTo>
                    <a:pt x="264" y="113"/>
                    <a:pt x="332" y="72"/>
                    <a:pt x="326" y="38"/>
                  </a:cubicBezTo>
                  <a:cubicBezTo>
                    <a:pt x="320" y="5"/>
                    <a:pt x="242" y="-10"/>
                    <a:pt x="152" y="7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3950" rIns="90000" bIns="3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1199;p53">
              <a:extLst>
                <a:ext uri="{FF2B5EF4-FFF2-40B4-BE49-F238E27FC236}">
                  <a16:creationId xmlns:a16="http://schemas.microsoft.com/office/drawing/2014/main" id="{D75308DC-2473-95AF-30C6-E047A5EF92B5}"/>
                </a:ext>
              </a:extLst>
            </p:cNvPr>
            <p:cNvSpPr/>
            <p:nvPr/>
          </p:nvSpPr>
          <p:spPr>
            <a:xfrm>
              <a:off x="4982476" y="2879364"/>
              <a:ext cx="163119" cy="68051"/>
            </a:xfrm>
            <a:custGeom>
              <a:avLst/>
              <a:gdLst/>
              <a:ahLst/>
              <a:cxnLst/>
              <a:rect l="l" t="t" r="r" b="b"/>
              <a:pathLst>
                <a:path w="326" h="136" extrusionOk="0">
                  <a:moveTo>
                    <a:pt x="152" y="7"/>
                  </a:moveTo>
                  <a:cubicBezTo>
                    <a:pt x="62" y="23"/>
                    <a:pt x="-6" y="64"/>
                    <a:pt x="0" y="97"/>
                  </a:cubicBezTo>
                  <a:cubicBezTo>
                    <a:pt x="6" y="131"/>
                    <a:pt x="84" y="145"/>
                    <a:pt x="174" y="129"/>
                  </a:cubicBezTo>
                  <a:cubicBezTo>
                    <a:pt x="264" y="112"/>
                    <a:pt x="332" y="72"/>
                    <a:pt x="326" y="38"/>
                  </a:cubicBezTo>
                  <a:cubicBezTo>
                    <a:pt x="320" y="4"/>
                    <a:pt x="242" y="-10"/>
                    <a:pt x="152" y="7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3950" rIns="90000" bIns="3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1200;p53">
              <a:extLst>
                <a:ext uri="{FF2B5EF4-FFF2-40B4-BE49-F238E27FC236}">
                  <a16:creationId xmlns:a16="http://schemas.microsoft.com/office/drawing/2014/main" id="{F515AB7B-AE73-7C6F-B57D-02D99EA659BE}"/>
                </a:ext>
              </a:extLst>
            </p:cNvPr>
            <p:cNvSpPr/>
            <p:nvPr/>
          </p:nvSpPr>
          <p:spPr>
            <a:xfrm>
              <a:off x="4945950" y="2895376"/>
              <a:ext cx="73554" cy="73555"/>
            </a:xfrm>
            <a:custGeom>
              <a:avLst/>
              <a:gdLst/>
              <a:ahLst/>
              <a:cxnLst/>
              <a:rect l="l" t="t" r="r" b="b"/>
              <a:pathLst>
                <a:path w="147" h="147" extrusionOk="0">
                  <a:moveTo>
                    <a:pt x="147" y="73"/>
                  </a:moveTo>
                  <a:cubicBezTo>
                    <a:pt x="147" y="114"/>
                    <a:pt x="114" y="147"/>
                    <a:pt x="73" y="147"/>
                  </a:cubicBezTo>
                  <a:cubicBezTo>
                    <a:pt x="33" y="147"/>
                    <a:pt x="0" y="114"/>
                    <a:pt x="0" y="73"/>
                  </a:cubicBezTo>
                  <a:cubicBezTo>
                    <a:pt x="0" y="33"/>
                    <a:pt x="33" y="0"/>
                    <a:pt x="73" y="0"/>
                  </a:cubicBezTo>
                  <a:cubicBezTo>
                    <a:pt x="114" y="0"/>
                    <a:pt x="147" y="33"/>
                    <a:pt x="147" y="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0000" tIns="7900" rIns="90000" bIns="7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1201;p53">
              <a:extLst>
                <a:ext uri="{FF2B5EF4-FFF2-40B4-BE49-F238E27FC236}">
                  <a16:creationId xmlns:a16="http://schemas.microsoft.com/office/drawing/2014/main" id="{C4326479-7651-BC62-B57B-C2E242A056E6}"/>
                </a:ext>
              </a:extLst>
            </p:cNvPr>
            <p:cNvSpPr/>
            <p:nvPr/>
          </p:nvSpPr>
          <p:spPr>
            <a:xfrm>
              <a:off x="4459593" y="2935406"/>
              <a:ext cx="144605" cy="102076"/>
            </a:xfrm>
            <a:custGeom>
              <a:avLst/>
              <a:gdLst/>
              <a:ahLst/>
              <a:cxnLst/>
              <a:rect l="l" t="t" r="r" b="b"/>
              <a:pathLst>
                <a:path w="289" h="204" extrusionOk="0">
                  <a:moveTo>
                    <a:pt x="112" y="155"/>
                  </a:moveTo>
                  <a:cubicBezTo>
                    <a:pt x="190" y="203"/>
                    <a:pt x="268" y="218"/>
                    <a:pt x="285" y="189"/>
                  </a:cubicBezTo>
                  <a:cubicBezTo>
                    <a:pt x="304" y="160"/>
                    <a:pt x="255" y="97"/>
                    <a:pt x="177" y="49"/>
                  </a:cubicBezTo>
                  <a:cubicBezTo>
                    <a:pt x="100" y="1"/>
                    <a:pt x="22" y="-14"/>
                    <a:pt x="4" y="15"/>
                  </a:cubicBezTo>
                  <a:cubicBezTo>
                    <a:pt x="-14" y="44"/>
                    <a:pt x="34" y="107"/>
                    <a:pt x="112" y="155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1202;p53">
              <a:extLst>
                <a:ext uri="{FF2B5EF4-FFF2-40B4-BE49-F238E27FC236}">
                  <a16:creationId xmlns:a16="http://schemas.microsoft.com/office/drawing/2014/main" id="{B3B681AD-FB9A-A091-E170-D32D434AA297}"/>
                </a:ext>
              </a:extLst>
            </p:cNvPr>
            <p:cNvSpPr/>
            <p:nvPr/>
          </p:nvSpPr>
          <p:spPr>
            <a:xfrm>
              <a:off x="4318990" y="2848341"/>
              <a:ext cx="144605" cy="102076"/>
            </a:xfrm>
            <a:custGeom>
              <a:avLst/>
              <a:gdLst/>
              <a:ahLst/>
              <a:cxnLst/>
              <a:rect l="l" t="t" r="r" b="b"/>
              <a:pathLst>
                <a:path w="289" h="204" extrusionOk="0">
                  <a:moveTo>
                    <a:pt x="112" y="155"/>
                  </a:moveTo>
                  <a:cubicBezTo>
                    <a:pt x="189" y="203"/>
                    <a:pt x="267" y="218"/>
                    <a:pt x="285" y="189"/>
                  </a:cubicBezTo>
                  <a:cubicBezTo>
                    <a:pt x="303" y="160"/>
                    <a:pt x="255" y="97"/>
                    <a:pt x="177" y="49"/>
                  </a:cubicBezTo>
                  <a:cubicBezTo>
                    <a:pt x="99" y="1"/>
                    <a:pt x="22" y="-14"/>
                    <a:pt x="4" y="15"/>
                  </a:cubicBezTo>
                  <a:cubicBezTo>
                    <a:pt x="-15" y="44"/>
                    <a:pt x="34" y="107"/>
                    <a:pt x="112" y="155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1203;p53">
              <a:extLst>
                <a:ext uri="{FF2B5EF4-FFF2-40B4-BE49-F238E27FC236}">
                  <a16:creationId xmlns:a16="http://schemas.microsoft.com/office/drawing/2014/main" id="{9E840850-15A0-412F-A7CE-0D860D30EBC9}"/>
                </a:ext>
              </a:extLst>
            </p:cNvPr>
            <p:cNvSpPr/>
            <p:nvPr/>
          </p:nvSpPr>
          <p:spPr>
            <a:xfrm>
              <a:off x="4444081" y="2942411"/>
              <a:ext cx="70051" cy="162621"/>
            </a:xfrm>
            <a:custGeom>
              <a:avLst/>
              <a:gdLst/>
              <a:ahLst/>
              <a:cxnLst/>
              <a:rect l="l" t="t" r="r" b="b"/>
              <a:pathLst>
                <a:path w="140" h="325" extrusionOk="0">
                  <a:moveTo>
                    <a:pt x="10" y="176"/>
                  </a:moveTo>
                  <a:cubicBezTo>
                    <a:pt x="29" y="265"/>
                    <a:pt x="72" y="331"/>
                    <a:pt x="105" y="324"/>
                  </a:cubicBezTo>
                  <a:cubicBezTo>
                    <a:pt x="139" y="317"/>
                    <a:pt x="150" y="239"/>
                    <a:pt x="131" y="149"/>
                  </a:cubicBezTo>
                  <a:cubicBezTo>
                    <a:pt x="111" y="60"/>
                    <a:pt x="68" y="-6"/>
                    <a:pt x="35" y="1"/>
                  </a:cubicBezTo>
                  <a:cubicBezTo>
                    <a:pt x="2" y="8"/>
                    <a:pt x="-10" y="86"/>
                    <a:pt x="10" y="176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1204;p53">
              <a:extLst>
                <a:ext uri="{FF2B5EF4-FFF2-40B4-BE49-F238E27FC236}">
                  <a16:creationId xmlns:a16="http://schemas.microsoft.com/office/drawing/2014/main" id="{56D960A9-6DA6-69EB-8F86-E07CFBA116AC}"/>
                </a:ext>
              </a:extLst>
            </p:cNvPr>
            <p:cNvSpPr/>
            <p:nvPr/>
          </p:nvSpPr>
          <p:spPr>
            <a:xfrm>
              <a:off x="4409056" y="2780790"/>
              <a:ext cx="70051" cy="162121"/>
            </a:xfrm>
            <a:custGeom>
              <a:avLst/>
              <a:gdLst/>
              <a:ahLst/>
              <a:cxnLst/>
              <a:rect l="l" t="t" r="r" b="b"/>
              <a:pathLst>
                <a:path w="140" h="324" extrusionOk="0">
                  <a:moveTo>
                    <a:pt x="9" y="175"/>
                  </a:moveTo>
                  <a:cubicBezTo>
                    <a:pt x="29" y="265"/>
                    <a:pt x="72" y="331"/>
                    <a:pt x="105" y="324"/>
                  </a:cubicBezTo>
                  <a:cubicBezTo>
                    <a:pt x="138" y="317"/>
                    <a:pt x="150" y="238"/>
                    <a:pt x="130" y="149"/>
                  </a:cubicBezTo>
                  <a:cubicBezTo>
                    <a:pt x="111" y="60"/>
                    <a:pt x="68" y="-7"/>
                    <a:pt x="35" y="1"/>
                  </a:cubicBezTo>
                  <a:cubicBezTo>
                    <a:pt x="1" y="8"/>
                    <a:pt x="-10" y="86"/>
                    <a:pt x="9" y="175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1205;p53">
              <a:extLst>
                <a:ext uri="{FF2B5EF4-FFF2-40B4-BE49-F238E27FC236}">
                  <a16:creationId xmlns:a16="http://schemas.microsoft.com/office/drawing/2014/main" id="{332CF300-3286-B6FA-1BA6-4FF2A4B0D72A}"/>
                </a:ext>
              </a:extLst>
            </p:cNvPr>
            <p:cNvSpPr/>
            <p:nvPr/>
          </p:nvSpPr>
          <p:spPr>
            <a:xfrm>
              <a:off x="4363022" y="2940910"/>
              <a:ext cx="105577" cy="141605"/>
            </a:xfrm>
            <a:custGeom>
              <a:avLst/>
              <a:gdLst/>
              <a:ahLst/>
              <a:cxnLst/>
              <a:rect l="l" t="t" r="r" b="b"/>
              <a:pathLst>
                <a:path w="211" h="283" extrusionOk="0">
                  <a:moveTo>
                    <a:pt x="54" y="107"/>
                  </a:moveTo>
                  <a:cubicBezTo>
                    <a:pt x="3" y="183"/>
                    <a:pt x="-15" y="260"/>
                    <a:pt x="13" y="279"/>
                  </a:cubicBezTo>
                  <a:cubicBezTo>
                    <a:pt x="42" y="298"/>
                    <a:pt x="106" y="252"/>
                    <a:pt x="157" y="176"/>
                  </a:cubicBezTo>
                  <a:cubicBezTo>
                    <a:pt x="208" y="100"/>
                    <a:pt x="226" y="23"/>
                    <a:pt x="197" y="4"/>
                  </a:cubicBezTo>
                  <a:cubicBezTo>
                    <a:pt x="169" y="-15"/>
                    <a:pt x="104" y="31"/>
                    <a:pt x="54" y="107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1206;p53">
              <a:extLst>
                <a:ext uri="{FF2B5EF4-FFF2-40B4-BE49-F238E27FC236}">
                  <a16:creationId xmlns:a16="http://schemas.microsoft.com/office/drawing/2014/main" id="{91164FF4-B320-0108-72AE-698DC3B53256}"/>
                </a:ext>
              </a:extLst>
            </p:cNvPr>
            <p:cNvSpPr/>
            <p:nvPr/>
          </p:nvSpPr>
          <p:spPr>
            <a:xfrm>
              <a:off x="4454589" y="2802807"/>
              <a:ext cx="105577" cy="142106"/>
            </a:xfrm>
            <a:custGeom>
              <a:avLst/>
              <a:gdLst/>
              <a:ahLst/>
              <a:cxnLst/>
              <a:rect l="l" t="t" r="r" b="b"/>
              <a:pathLst>
                <a:path w="211" h="284" extrusionOk="0">
                  <a:moveTo>
                    <a:pt x="54" y="108"/>
                  </a:moveTo>
                  <a:cubicBezTo>
                    <a:pt x="4" y="184"/>
                    <a:pt x="-14" y="261"/>
                    <a:pt x="14" y="280"/>
                  </a:cubicBezTo>
                  <a:cubicBezTo>
                    <a:pt x="43" y="299"/>
                    <a:pt x="107" y="253"/>
                    <a:pt x="157" y="177"/>
                  </a:cubicBezTo>
                  <a:cubicBezTo>
                    <a:pt x="208" y="101"/>
                    <a:pt x="226" y="24"/>
                    <a:pt x="198" y="5"/>
                  </a:cubicBezTo>
                  <a:cubicBezTo>
                    <a:pt x="169" y="-14"/>
                    <a:pt x="105" y="32"/>
                    <a:pt x="54" y="108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1207;p53">
              <a:extLst>
                <a:ext uri="{FF2B5EF4-FFF2-40B4-BE49-F238E27FC236}">
                  <a16:creationId xmlns:a16="http://schemas.microsoft.com/office/drawing/2014/main" id="{58918F89-1F03-A95E-C325-C6600BBF2D6D}"/>
                </a:ext>
              </a:extLst>
            </p:cNvPr>
            <p:cNvSpPr/>
            <p:nvPr/>
          </p:nvSpPr>
          <p:spPr>
            <a:xfrm>
              <a:off x="4298475" y="2923897"/>
              <a:ext cx="163119" cy="67550"/>
            </a:xfrm>
            <a:custGeom>
              <a:avLst/>
              <a:gdLst/>
              <a:ahLst/>
              <a:cxnLst/>
              <a:rect l="l" t="t" r="r" b="b"/>
              <a:pathLst>
                <a:path w="326" h="135" extrusionOk="0">
                  <a:moveTo>
                    <a:pt x="152" y="6"/>
                  </a:moveTo>
                  <a:cubicBezTo>
                    <a:pt x="62" y="23"/>
                    <a:pt x="-6" y="63"/>
                    <a:pt x="1" y="97"/>
                  </a:cubicBezTo>
                  <a:cubicBezTo>
                    <a:pt x="7" y="131"/>
                    <a:pt x="84" y="145"/>
                    <a:pt x="174" y="129"/>
                  </a:cubicBezTo>
                  <a:cubicBezTo>
                    <a:pt x="264" y="112"/>
                    <a:pt x="332" y="72"/>
                    <a:pt x="326" y="38"/>
                  </a:cubicBezTo>
                  <a:cubicBezTo>
                    <a:pt x="320" y="4"/>
                    <a:pt x="242" y="-10"/>
                    <a:pt x="152" y="6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3600" rIns="90000" bIns="3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1208;p53">
              <a:extLst>
                <a:ext uri="{FF2B5EF4-FFF2-40B4-BE49-F238E27FC236}">
                  <a16:creationId xmlns:a16="http://schemas.microsoft.com/office/drawing/2014/main" id="{4723DD05-B721-DEDF-6468-B74E74B19E8D}"/>
                </a:ext>
              </a:extLst>
            </p:cNvPr>
            <p:cNvSpPr/>
            <p:nvPr/>
          </p:nvSpPr>
          <p:spPr>
            <a:xfrm>
              <a:off x="4461594" y="2893875"/>
              <a:ext cx="163119" cy="68051"/>
            </a:xfrm>
            <a:custGeom>
              <a:avLst/>
              <a:gdLst/>
              <a:ahLst/>
              <a:cxnLst/>
              <a:rect l="l" t="t" r="r" b="b"/>
              <a:pathLst>
                <a:path w="326" h="136" extrusionOk="0">
                  <a:moveTo>
                    <a:pt x="152" y="7"/>
                  </a:moveTo>
                  <a:cubicBezTo>
                    <a:pt x="62" y="24"/>
                    <a:pt x="-6" y="64"/>
                    <a:pt x="0" y="98"/>
                  </a:cubicBezTo>
                  <a:cubicBezTo>
                    <a:pt x="6" y="132"/>
                    <a:pt x="84" y="146"/>
                    <a:pt x="174" y="129"/>
                  </a:cubicBezTo>
                  <a:cubicBezTo>
                    <a:pt x="264" y="113"/>
                    <a:pt x="332" y="72"/>
                    <a:pt x="326" y="39"/>
                  </a:cubicBezTo>
                  <a:cubicBezTo>
                    <a:pt x="319" y="5"/>
                    <a:pt x="242" y="-9"/>
                    <a:pt x="152" y="7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3950" rIns="90000" bIns="3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1209;p53">
              <a:extLst>
                <a:ext uri="{FF2B5EF4-FFF2-40B4-BE49-F238E27FC236}">
                  <a16:creationId xmlns:a16="http://schemas.microsoft.com/office/drawing/2014/main" id="{3B2626AE-DBE8-8FE1-BA10-212BBF5D7E3C}"/>
                </a:ext>
              </a:extLst>
            </p:cNvPr>
            <p:cNvSpPr/>
            <p:nvPr/>
          </p:nvSpPr>
          <p:spPr>
            <a:xfrm>
              <a:off x="4424567" y="2910387"/>
              <a:ext cx="74054" cy="73555"/>
            </a:xfrm>
            <a:custGeom>
              <a:avLst/>
              <a:gdLst/>
              <a:ahLst/>
              <a:cxnLst/>
              <a:rect l="l" t="t" r="r" b="b"/>
              <a:pathLst>
                <a:path w="148" h="147" extrusionOk="0">
                  <a:moveTo>
                    <a:pt x="148" y="73"/>
                  </a:moveTo>
                  <a:cubicBezTo>
                    <a:pt x="148" y="114"/>
                    <a:pt x="115" y="147"/>
                    <a:pt x="74" y="147"/>
                  </a:cubicBezTo>
                  <a:cubicBezTo>
                    <a:pt x="33" y="147"/>
                    <a:pt x="0" y="114"/>
                    <a:pt x="0" y="73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115" y="0"/>
                    <a:pt x="148" y="33"/>
                    <a:pt x="148" y="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0000" tIns="7900" rIns="90000" bIns="7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1210;p53">
              <a:extLst>
                <a:ext uri="{FF2B5EF4-FFF2-40B4-BE49-F238E27FC236}">
                  <a16:creationId xmlns:a16="http://schemas.microsoft.com/office/drawing/2014/main" id="{86171C1A-1776-8072-5D98-80C35C83252F}"/>
                </a:ext>
              </a:extLst>
            </p:cNvPr>
            <p:cNvSpPr/>
            <p:nvPr/>
          </p:nvSpPr>
          <p:spPr>
            <a:xfrm>
              <a:off x="5024507" y="3005458"/>
              <a:ext cx="88565" cy="89567"/>
            </a:xfrm>
            <a:custGeom>
              <a:avLst/>
              <a:gdLst/>
              <a:ahLst/>
              <a:cxnLst/>
              <a:rect l="l" t="t" r="r" b="b"/>
              <a:pathLst>
                <a:path w="177" h="179" extrusionOk="0">
                  <a:moveTo>
                    <a:pt x="120" y="58"/>
                  </a:moveTo>
                  <a:cubicBezTo>
                    <a:pt x="74" y="12"/>
                    <a:pt x="23" y="-12"/>
                    <a:pt x="5" y="5"/>
                  </a:cubicBezTo>
                  <a:cubicBezTo>
                    <a:pt x="-12" y="23"/>
                    <a:pt x="11" y="74"/>
                    <a:pt x="57" y="120"/>
                  </a:cubicBezTo>
                  <a:cubicBezTo>
                    <a:pt x="102" y="167"/>
                    <a:pt x="154" y="190"/>
                    <a:pt x="171" y="173"/>
                  </a:cubicBezTo>
                  <a:cubicBezTo>
                    <a:pt x="188" y="156"/>
                    <a:pt x="165" y="105"/>
                    <a:pt x="120" y="58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19425" rIns="90000" bIns="19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1211;p53">
              <a:extLst>
                <a:ext uri="{FF2B5EF4-FFF2-40B4-BE49-F238E27FC236}">
                  <a16:creationId xmlns:a16="http://schemas.microsoft.com/office/drawing/2014/main" id="{4145E6BE-240F-9177-23DD-955397839EC2}"/>
                </a:ext>
              </a:extLst>
            </p:cNvPr>
            <p:cNvSpPr/>
            <p:nvPr/>
          </p:nvSpPr>
          <p:spPr>
            <a:xfrm>
              <a:off x="5107068" y="3089521"/>
              <a:ext cx="88565" cy="89567"/>
            </a:xfrm>
            <a:custGeom>
              <a:avLst/>
              <a:gdLst/>
              <a:ahLst/>
              <a:cxnLst/>
              <a:rect l="l" t="t" r="r" b="b"/>
              <a:pathLst>
                <a:path w="177" h="179" extrusionOk="0">
                  <a:moveTo>
                    <a:pt x="120" y="58"/>
                  </a:moveTo>
                  <a:cubicBezTo>
                    <a:pt x="74" y="12"/>
                    <a:pt x="23" y="-12"/>
                    <a:pt x="6" y="5"/>
                  </a:cubicBezTo>
                  <a:cubicBezTo>
                    <a:pt x="-11" y="22"/>
                    <a:pt x="11" y="74"/>
                    <a:pt x="57" y="120"/>
                  </a:cubicBezTo>
                  <a:cubicBezTo>
                    <a:pt x="103" y="167"/>
                    <a:pt x="154" y="190"/>
                    <a:pt x="171" y="173"/>
                  </a:cubicBezTo>
                  <a:cubicBezTo>
                    <a:pt x="189" y="156"/>
                    <a:pt x="166" y="105"/>
                    <a:pt x="120" y="58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19425" rIns="90000" bIns="19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1212;p53">
              <a:extLst>
                <a:ext uri="{FF2B5EF4-FFF2-40B4-BE49-F238E27FC236}">
                  <a16:creationId xmlns:a16="http://schemas.microsoft.com/office/drawing/2014/main" id="{47B132C8-4C0C-5D9F-A90D-1601F77F5D2E}"/>
                </a:ext>
              </a:extLst>
            </p:cNvPr>
            <p:cNvSpPr/>
            <p:nvPr/>
          </p:nvSpPr>
          <p:spPr>
            <a:xfrm>
              <a:off x="5089555" y="2974435"/>
              <a:ext cx="44032" cy="117588"/>
            </a:xfrm>
            <a:custGeom>
              <a:avLst/>
              <a:gdLst/>
              <a:ahLst/>
              <a:cxnLst/>
              <a:rect l="l" t="t" r="r" b="b"/>
              <a:pathLst>
                <a:path w="88" h="235" extrusionOk="0">
                  <a:moveTo>
                    <a:pt x="88" y="119"/>
                  </a:moveTo>
                  <a:cubicBezTo>
                    <a:pt x="90" y="53"/>
                    <a:pt x="71" y="0"/>
                    <a:pt x="47" y="0"/>
                  </a:cubicBezTo>
                  <a:cubicBezTo>
                    <a:pt x="22" y="-1"/>
                    <a:pt x="1" y="51"/>
                    <a:pt x="0" y="116"/>
                  </a:cubicBezTo>
                  <a:cubicBezTo>
                    <a:pt x="-2" y="181"/>
                    <a:pt x="17" y="235"/>
                    <a:pt x="41" y="235"/>
                  </a:cubicBezTo>
                  <a:cubicBezTo>
                    <a:pt x="65" y="236"/>
                    <a:pt x="86" y="184"/>
                    <a:pt x="88" y="119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39600" rIns="90000" bIns="39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1213;p53">
              <a:extLst>
                <a:ext uri="{FF2B5EF4-FFF2-40B4-BE49-F238E27FC236}">
                  <a16:creationId xmlns:a16="http://schemas.microsoft.com/office/drawing/2014/main" id="{0D1EE874-CA80-1314-19A3-D26221B0346F}"/>
                </a:ext>
              </a:extLst>
            </p:cNvPr>
            <p:cNvSpPr/>
            <p:nvPr/>
          </p:nvSpPr>
          <p:spPr>
            <a:xfrm>
              <a:off x="5086553" y="3092023"/>
              <a:ext cx="44032" cy="118088"/>
            </a:xfrm>
            <a:custGeom>
              <a:avLst/>
              <a:gdLst/>
              <a:ahLst/>
              <a:cxnLst/>
              <a:rect l="l" t="t" r="r" b="b"/>
              <a:pathLst>
                <a:path w="88" h="236" extrusionOk="0">
                  <a:moveTo>
                    <a:pt x="88" y="119"/>
                  </a:moveTo>
                  <a:cubicBezTo>
                    <a:pt x="90" y="54"/>
                    <a:pt x="71" y="1"/>
                    <a:pt x="47" y="0"/>
                  </a:cubicBezTo>
                  <a:cubicBezTo>
                    <a:pt x="23" y="0"/>
                    <a:pt x="1" y="52"/>
                    <a:pt x="0" y="117"/>
                  </a:cubicBezTo>
                  <a:cubicBezTo>
                    <a:pt x="-2" y="182"/>
                    <a:pt x="17" y="235"/>
                    <a:pt x="41" y="236"/>
                  </a:cubicBezTo>
                  <a:cubicBezTo>
                    <a:pt x="66" y="237"/>
                    <a:pt x="87" y="184"/>
                    <a:pt x="88" y="119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39950" rIns="90000" bIns="39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1214;p53">
              <a:extLst>
                <a:ext uri="{FF2B5EF4-FFF2-40B4-BE49-F238E27FC236}">
                  <a16:creationId xmlns:a16="http://schemas.microsoft.com/office/drawing/2014/main" id="{4CF3A2B9-8F28-F75E-B8FE-281383DB8F22}"/>
                </a:ext>
              </a:extLst>
            </p:cNvPr>
            <p:cNvSpPr/>
            <p:nvPr/>
          </p:nvSpPr>
          <p:spPr>
            <a:xfrm>
              <a:off x="5107568" y="3008961"/>
              <a:ext cx="91567" cy="86564"/>
            </a:xfrm>
            <a:custGeom>
              <a:avLst/>
              <a:gdLst/>
              <a:ahLst/>
              <a:cxnLst/>
              <a:rect l="l" t="t" r="r" b="b"/>
              <a:pathLst>
                <a:path w="183" h="173" extrusionOk="0">
                  <a:moveTo>
                    <a:pt x="122" y="119"/>
                  </a:moveTo>
                  <a:cubicBezTo>
                    <a:pt x="170" y="75"/>
                    <a:pt x="195" y="25"/>
                    <a:pt x="178" y="7"/>
                  </a:cubicBezTo>
                  <a:cubicBezTo>
                    <a:pt x="162" y="-11"/>
                    <a:pt x="110" y="10"/>
                    <a:pt x="62" y="54"/>
                  </a:cubicBezTo>
                  <a:cubicBezTo>
                    <a:pt x="14" y="98"/>
                    <a:pt x="-12" y="148"/>
                    <a:pt x="5" y="166"/>
                  </a:cubicBezTo>
                  <a:cubicBezTo>
                    <a:pt x="21" y="184"/>
                    <a:pt x="74" y="163"/>
                    <a:pt x="122" y="119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17275" rIns="90000" bIns="172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1215;p53">
              <a:extLst>
                <a:ext uri="{FF2B5EF4-FFF2-40B4-BE49-F238E27FC236}">
                  <a16:creationId xmlns:a16="http://schemas.microsoft.com/office/drawing/2014/main" id="{E530D730-48FB-3731-856B-8101A4B0AE05}"/>
                </a:ext>
              </a:extLst>
            </p:cNvPr>
            <p:cNvSpPr/>
            <p:nvPr/>
          </p:nvSpPr>
          <p:spPr>
            <a:xfrm>
              <a:off x="5020504" y="3089021"/>
              <a:ext cx="92067" cy="86064"/>
            </a:xfrm>
            <a:custGeom>
              <a:avLst/>
              <a:gdLst/>
              <a:ahLst/>
              <a:cxnLst/>
              <a:rect l="l" t="t" r="r" b="b"/>
              <a:pathLst>
                <a:path w="184" h="172" extrusionOk="0">
                  <a:moveTo>
                    <a:pt x="122" y="119"/>
                  </a:moveTo>
                  <a:cubicBezTo>
                    <a:pt x="170" y="75"/>
                    <a:pt x="195" y="24"/>
                    <a:pt x="179" y="6"/>
                  </a:cubicBezTo>
                  <a:cubicBezTo>
                    <a:pt x="162" y="-12"/>
                    <a:pt x="110" y="9"/>
                    <a:pt x="62" y="53"/>
                  </a:cubicBezTo>
                  <a:cubicBezTo>
                    <a:pt x="14" y="98"/>
                    <a:pt x="-11" y="148"/>
                    <a:pt x="5" y="166"/>
                  </a:cubicBezTo>
                  <a:cubicBezTo>
                    <a:pt x="22" y="184"/>
                    <a:pt x="74" y="163"/>
                    <a:pt x="122" y="119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16900" rIns="90000" bIns="16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1216;p53">
              <a:extLst>
                <a:ext uri="{FF2B5EF4-FFF2-40B4-BE49-F238E27FC236}">
                  <a16:creationId xmlns:a16="http://schemas.microsoft.com/office/drawing/2014/main" id="{A635B45C-8912-75ED-D164-C5C95D0CC9F1}"/>
                </a:ext>
              </a:extLst>
            </p:cNvPr>
            <p:cNvSpPr/>
            <p:nvPr/>
          </p:nvSpPr>
          <p:spPr>
            <a:xfrm>
              <a:off x="5110070" y="3073509"/>
              <a:ext cx="117586" cy="44533"/>
            </a:xfrm>
            <a:custGeom>
              <a:avLst/>
              <a:gdLst/>
              <a:ahLst/>
              <a:cxnLst/>
              <a:rect l="l" t="t" r="r" b="b"/>
              <a:pathLst>
                <a:path w="235" h="89" extrusionOk="0">
                  <a:moveTo>
                    <a:pt x="115" y="88"/>
                  </a:moveTo>
                  <a:cubicBezTo>
                    <a:pt x="180" y="92"/>
                    <a:pt x="234" y="76"/>
                    <a:pt x="235" y="51"/>
                  </a:cubicBezTo>
                  <a:cubicBezTo>
                    <a:pt x="237" y="27"/>
                    <a:pt x="185" y="4"/>
                    <a:pt x="120" y="0"/>
                  </a:cubicBezTo>
                  <a:cubicBezTo>
                    <a:pt x="55" y="-4"/>
                    <a:pt x="1" y="13"/>
                    <a:pt x="0" y="37"/>
                  </a:cubicBezTo>
                  <a:cubicBezTo>
                    <a:pt x="-2" y="62"/>
                    <a:pt x="50" y="85"/>
                    <a:pt x="115" y="88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1217;p53">
              <a:extLst>
                <a:ext uri="{FF2B5EF4-FFF2-40B4-BE49-F238E27FC236}">
                  <a16:creationId xmlns:a16="http://schemas.microsoft.com/office/drawing/2014/main" id="{036A063F-374C-C2E1-2C75-E3670BA6375C}"/>
                </a:ext>
              </a:extLst>
            </p:cNvPr>
            <p:cNvSpPr/>
            <p:nvPr/>
          </p:nvSpPr>
          <p:spPr>
            <a:xfrm>
              <a:off x="4992484" y="3066504"/>
              <a:ext cx="117586" cy="44533"/>
            </a:xfrm>
            <a:custGeom>
              <a:avLst/>
              <a:gdLst/>
              <a:ahLst/>
              <a:cxnLst/>
              <a:rect l="l" t="t" r="r" b="b"/>
              <a:pathLst>
                <a:path w="235" h="89" extrusionOk="0">
                  <a:moveTo>
                    <a:pt x="115" y="88"/>
                  </a:moveTo>
                  <a:cubicBezTo>
                    <a:pt x="180" y="92"/>
                    <a:pt x="233" y="76"/>
                    <a:pt x="235" y="51"/>
                  </a:cubicBezTo>
                  <a:cubicBezTo>
                    <a:pt x="236" y="27"/>
                    <a:pt x="185" y="4"/>
                    <a:pt x="120" y="0"/>
                  </a:cubicBezTo>
                  <a:cubicBezTo>
                    <a:pt x="55" y="-4"/>
                    <a:pt x="1" y="13"/>
                    <a:pt x="0" y="37"/>
                  </a:cubicBezTo>
                  <a:cubicBezTo>
                    <a:pt x="-2" y="62"/>
                    <a:pt x="50" y="85"/>
                    <a:pt x="115" y="88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1218;p53">
              <a:extLst>
                <a:ext uri="{FF2B5EF4-FFF2-40B4-BE49-F238E27FC236}">
                  <a16:creationId xmlns:a16="http://schemas.microsoft.com/office/drawing/2014/main" id="{2828BFF6-C287-F4A8-2878-0BBC4E32358C}"/>
                </a:ext>
              </a:extLst>
            </p:cNvPr>
            <p:cNvSpPr/>
            <p:nvPr/>
          </p:nvSpPr>
          <p:spPr>
            <a:xfrm>
              <a:off x="5084551" y="3063001"/>
              <a:ext cx="52538" cy="52539"/>
            </a:xfrm>
            <a:custGeom>
              <a:avLst/>
              <a:gdLst/>
              <a:ahLst/>
              <a:cxnLst/>
              <a:rect l="l" t="t" r="r" b="b"/>
              <a:pathLst>
                <a:path w="105" h="105" extrusionOk="0">
                  <a:moveTo>
                    <a:pt x="1" y="40"/>
                  </a:moveTo>
                  <a:cubicBezTo>
                    <a:pt x="8" y="12"/>
                    <a:pt x="37" y="-5"/>
                    <a:pt x="65" y="2"/>
                  </a:cubicBezTo>
                  <a:cubicBezTo>
                    <a:pt x="93" y="9"/>
                    <a:pt x="110" y="37"/>
                    <a:pt x="103" y="65"/>
                  </a:cubicBezTo>
                  <a:cubicBezTo>
                    <a:pt x="96" y="93"/>
                    <a:pt x="68" y="110"/>
                    <a:pt x="40" y="103"/>
                  </a:cubicBezTo>
                  <a:cubicBezTo>
                    <a:pt x="12" y="97"/>
                    <a:pt x="-5" y="68"/>
                    <a:pt x="1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1219;p53">
              <a:extLst>
                <a:ext uri="{FF2B5EF4-FFF2-40B4-BE49-F238E27FC236}">
                  <a16:creationId xmlns:a16="http://schemas.microsoft.com/office/drawing/2014/main" id="{F8D8038B-8DE4-C73E-C640-F5C01476BA2D}"/>
                </a:ext>
              </a:extLst>
            </p:cNvPr>
            <p:cNvSpPr/>
            <p:nvPr/>
          </p:nvSpPr>
          <p:spPr>
            <a:xfrm>
              <a:off x="4711778" y="2924898"/>
              <a:ext cx="88565" cy="89567"/>
            </a:xfrm>
            <a:custGeom>
              <a:avLst/>
              <a:gdLst/>
              <a:ahLst/>
              <a:cxnLst/>
              <a:rect l="l" t="t" r="r" b="b"/>
              <a:pathLst>
                <a:path w="177" h="179" extrusionOk="0">
                  <a:moveTo>
                    <a:pt x="120" y="59"/>
                  </a:moveTo>
                  <a:cubicBezTo>
                    <a:pt x="75" y="12"/>
                    <a:pt x="24" y="-11"/>
                    <a:pt x="6" y="6"/>
                  </a:cubicBezTo>
                  <a:cubicBezTo>
                    <a:pt x="-11" y="23"/>
                    <a:pt x="12" y="74"/>
                    <a:pt x="57" y="121"/>
                  </a:cubicBezTo>
                  <a:cubicBezTo>
                    <a:pt x="103" y="167"/>
                    <a:pt x="154" y="191"/>
                    <a:pt x="172" y="174"/>
                  </a:cubicBezTo>
                  <a:cubicBezTo>
                    <a:pt x="189" y="156"/>
                    <a:pt x="166" y="105"/>
                    <a:pt x="120" y="59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19425" rIns="90000" bIns="19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1220;p53">
              <a:extLst>
                <a:ext uri="{FF2B5EF4-FFF2-40B4-BE49-F238E27FC236}">
                  <a16:creationId xmlns:a16="http://schemas.microsoft.com/office/drawing/2014/main" id="{AB3A27B5-4292-F1AE-54D9-00859D679B8C}"/>
                </a:ext>
              </a:extLst>
            </p:cNvPr>
            <p:cNvSpPr/>
            <p:nvPr/>
          </p:nvSpPr>
          <p:spPr>
            <a:xfrm>
              <a:off x="4794839" y="3008961"/>
              <a:ext cx="88565" cy="89567"/>
            </a:xfrm>
            <a:custGeom>
              <a:avLst/>
              <a:gdLst/>
              <a:ahLst/>
              <a:cxnLst/>
              <a:rect l="l" t="t" r="r" b="b"/>
              <a:pathLst>
                <a:path w="177" h="179" extrusionOk="0">
                  <a:moveTo>
                    <a:pt x="120" y="58"/>
                  </a:moveTo>
                  <a:cubicBezTo>
                    <a:pt x="74" y="12"/>
                    <a:pt x="23" y="-12"/>
                    <a:pt x="6" y="6"/>
                  </a:cubicBezTo>
                  <a:cubicBezTo>
                    <a:pt x="-12" y="23"/>
                    <a:pt x="11" y="74"/>
                    <a:pt x="57" y="120"/>
                  </a:cubicBezTo>
                  <a:cubicBezTo>
                    <a:pt x="103" y="167"/>
                    <a:pt x="154" y="191"/>
                    <a:pt x="171" y="173"/>
                  </a:cubicBezTo>
                  <a:cubicBezTo>
                    <a:pt x="189" y="156"/>
                    <a:pt x="166" y="105"/>
                    <a:pt x="120" y="58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19425" rIns="90000" bIns="19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1221;p53">
              <a:extLst>
                <a:ext uri="{FF2B5EF4-FFF2-40B4-BE49-F238E27FC236}">
                  <a16:creationId xmlns:a16="http://schemas.microsoft.com/office/drawing/2014/main" id="{E8BEE229-48BF-7514-DC68-FF0E23DBAEAA}"/>
                </a:ext>
              </a:extLst>
            </p:cNvPr>
            <p:cNvSpPr/>
            <p:nvPr/>
          </p:nvSpPr>
          <p:spPr>
            <a:xfrm>
              <a:off x="4776826" y="2893875"/>
              <a:ext cx="44532" cy="118088"/>
            </a:xfrm>
            <a:custGeom>
              <a:avLst/>
              <a:gdLst/>
              <a:ahLst/>
              <a:cxnLst/>
              <a:rect l="l" t="t" r="r" b="b"/>
              <a:pathLst>
                <a:path w="89" h="236" extrusionOk="0">
                  <a:moveTo>
                    <a:pt x="89" y="119"/>
                  </a:moveTo>
                  <a:cubicBezTo>
                    <a:pt x="90" y="54"/>
                    <a:pt x="72" y="0"/>
                    <a:pt x="47" y="0"/>
                  </a:cubicBezTo>
                  <a:cubicBezTo>
                    <a:pt x="23" y="-1"/>
                    <a:pt x="2" y="52"/>
                    <a:pt x="0" y="117"/>
                  </a:cubicBezTo>
                  <a:cubicBezTo>
                    <a:pt x="-1" y="182"/>
                    <a:pt x="17" y="235"/>
                    <a:pt x="42" y="236"/>
                  </a:cubicBezTo>
                  <a:cubicBezTo>
                    <a:pt x="66" y="236"/>
                    <a:pt x="87" y="184"/>
                    <a:pt x="89" y="119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39950" rIns="90000" bIns="39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1222;p53">
              <a:extLst>
                <a:ext uri="{FF2B5EF4-FFF2-40B4-BE49-F238E27FC236}">
                  <a16:creationId xmlns:a16="http://schemas.microsoft.com/office/drawing/2014/main" id="{37DF358A-4996-EE65-F579-CDB24A978FD0}"/>
                </a:ext>
              </a:extLst>
            </p:cNvPr>
            <p:cNvSpPr/>
            <p:nvPr/>
          </p:nvSpPr>
          <p:spPr>
            <a:xfrm>
              <a:off x="4773823" y="3011963"/>
              <a:ext cx="44532" cy="117588"/>
            </a:xfrm>
            <a:custGeom>
              <a:avLst/>
              <a:gdLst/>
              <a:ahLst/>
              <a:cxnLst/>
              <a:rect l="l" t="t" r="r" b="b"/>
              <a:pathLst>
                <a:path w="89" h="235" extrusionOk="0">
                  <a:moveTo>
                    <a:pt x="89" y="118"/>
                  </a:moveTo>
                  <a:cubicBezTo>
                    <a:pt x="90" y="53"/>
                    <a:pt x="72" y="0"/>
                    <a:pt x="48" y="0"/>
                  </a:cubicBezTo>
                  <a:cubicBezTo>
                    <a:pt x="23" y="-1"/>
                    <a:pt x="2" y="51"/>
                    <a:pt x="1" y="116"/>
                  </a:cubicBezTo>
                  <a:cubicBezTo>
                    <a:pt x="-1" y="181"/>
                    <a:pt x="17" y="235"/>
                    <a:pt x="42" y="235"/>
                  </a:cubicBezTo>
                  <a:cubicBezTo>
                    <a:pt x="66" y="236"/>
                    <a:pt x="87" y="184"/>
                    <a:pt x="89" y="118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39600" rIns="90000" bIns="39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1223;p53">
              <a:extLst>
                <a:ext uri="{FF2B5EF4-FFF2-40B4-BE49-F238E27FC236}">
                  <a16:creationId xmlns:a16="http://schemas.microsoft.com/office/drawing/2014/main" id="{B8F6E5A9-5AF6-494F-1B96-525E3DE8915F}"/>
                </a:ext>
              </a:extLst>
            </p:cNvPr>
            <p:cNvSpPr/>
            <p:nvPr/>
          </p:nvSpPr>
          <p:spPr>
            <a:xfrm>
              <a:off x="4795339" y="2928901"/>
              <a:ext cx="91567" cy="86064"/>
            </a:xfrm>
            <a:custGeom>
              <a:avLst/>
              <a:gdLst/>
              <a:ahLst/>
              <a:cxnLst/>
              <a:rect l="l" t="t" r="r" b="b"/>
              <a:pathLst>
                <a:path w="183" h="172" extrusionOk="0">
                  <a:moveTo>
                    <a:pt x="121" y="118"/>
                  </a:moveTo>
                  <a:cubicBezTo>
                    <a:pt x="169" y="74"/>
                    <a:pt x="195" y="24"/>
                    <a:pt x="178" y="6"/>
                  </a:cubicBezTo>
                  <a:cubicBezTo>
                    <a:pt x="162" y="-12"/>
                    <a:pt x="109" y="9"/>
                    <a:pt x="61" y="53"/>
                  </a:cubicBezTo>
                  <a:cubicBezTo>
                    <a:pt x="14" y="97"/>
                    <a:pt x="-12" y="148"/>
                    <a:pt x="5" y="166"/>
                  </a:cubicBezTo>
                  <a:cubicBezTo>
                    <a:pt x="21" y="183"/>
                    <a:pt x="73" y="162"/>
                    <a:pt x="121" y="118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16900" rIns="90000" bIns="16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1224;p53">
              <a:extLst>
                <a:ext uri="{FF2B5EF4-FFF2-40B4-BE49-F238E27FC236}">
                  <a16:creationId xmlns:a16="http://schemas.microsoft.com/office/drawing/2014/main" id="{B74417D1-BF4C-495C-A19E-F4D45E737BD4}"/>
                </a:ext>
              </a:extLst>
            </p:cNvPr>
            <p:cNvSpPr/>
            <p:nvPr/>
          </p:nvSpPr>
          <p:spPr>
            <a:xfrm>
              <a:off x="4708275" y="3008460"/>
              <a:ext cx="92067" cy="86064"/>
            </a:xfrm>
            <a:custGeom>
              <a:avLst/>
              <a:gdLst/>
              <a:ahLst/>
              <a:cxnLst/>
              <a:rect l="l" t="t" r="r" b="b"/>
              <a:pathLst>
                <a:path w="184" h="172" extrusionOk="0">
                  <a:moveTo>
                    <a:pt x="122" y="119"/>
                  </a:moveTo>
                  <a:cubicBezTo>
                    <a:pt x="170" y="75"/>
                    <a:pt x="195" y="24"/>
                    <a:pt x="179" y="7"/>
                  </a:cubicBezTo>
                  <a:cubicBezTo>
                    <a:pt x="162" y="-11"/>
                    <a:pt x="110" y="10"/>
                    <a:pt x="62" y="54"/>
                  </a:cubicBezTo>
                  <a:cubicBezTo>
                    <a:pt x="14" y="98"/>
                    <a:pt x="-11" y="148"/>
                    <a:pt x="5" y="166"/>
                  </a:cubicBezTo>
                  <a:cubicBezTo>
                    <a:pt x="22" y="184"/>
                    <a:pt x="74" y="163"/>
                    <a:pt x="122" y="119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16900" rIns="90000" bIns="16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1225;p53">
              <a:extLst>
                <a:ext uri="{FF2B5EF4-FFF2-40B4-BE49-F238E27FC236}">
                  <a16:creationId xmlns:a16="http://schemas.microsoft.com/office/drawing/2014/main" id="{E6492B4F-B25F-32CD-38AF-2091F40228C0}"/>
                </a:ext>
              </a:extLst>
            </p:cNvPr>
            <p:cNvSpPr/>
            <p:nvPr/>
          </p:nvSpPr>
          <p:spPr>
            <a:xfrm>
              <a:off x="4797841" y="2992949"/>
              <a:ext cx="117586" cy="44533"/>
            </a:xfrm>
            <a:custGeom>
              <a:avLst/>
              <a:gdLst/>
              <a:ahLst/>
              <a:cxnLst/>
              <a:rect l="l" t="t" r="r" b="b"/>
              <a:pathLst>
                <a:path w="235" h="89" extrusionOk="0">
                  <a:moveTo>
                    <a:pt x="115" y="89"/>
                  </a:moveTo>
                  <a:cubicBezTo>
                    <a:pt x="180" y="93"/>
                    <a:pt x="233" y="76"/>
                    <a:pt x="235" y="51"/>
                  </a:cubicBezTo>
                  <a:cubicBezTo>
                    <a:pt x="236" y="27"/>
                    <a:pt x="185" y="4"/>
                    <a:pt x="120" y="0"/>
                  </a:cubicBezTo>
                  <a:cubicBezTo>
                    <a:pt x="55" y="-3"/>
                    <a:pt x="1" y="13"/>
                    <a:pt x="0" y="38"/>
                  </a:cubicBezTo>
                  <a:cubicBezTo>
                    <a:pt x="-2" y="62"/>
                    <a:pt x="50" y="85"/>
                    <a:pt x="115" y="89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1226;p53">
              <a:extLst>
                <a:ext uri="{FF2B5EF4-FFF2-40B4-BE49-F238E27FC236}">
                  <a16:creationId xmlns:a16="http://schemas.microsoft.com/office/drawing/2014/main" id="{2671D011-EAFF-3F7B-7424-CE27F5C8364B}"/>
                </a:ext>
              </a:extLst>
            </p:cNvPr>
            <p:cNvSpPr/>
            <p:nvPr/>
          </p:nvSpPr>
          <p:spPr>
            <a:xfrm>
              <a:off x="4679754" y="2985944"/>
              <a:ext cx="118086" cy="44533"/>
            </a:xfrm>
            <a:custGeom>
              <a:avLst/>
              <a:gdLst/>
              <a:ahLst/>
              <a:cxnLst/>
              <a:rect l="l" t="t" r="r" b="b"/>
              <a:pathLst>
                <a:path w="236" h="89" extrusionOk="0">
                  <a:moveTo>
                    <a:pt x="115" y="89"/>
                  </a:moveTo>
                  <a:cubicBezTo>
                    <a:pt x="180" y="93"/>
                    <a:pt x="234" y="76"/>
                    <a:pt x="236" y="52"/>
                  </a:cubicBezTo>
                  <a:cubicBezTo>
                    <a:pt x="237" y="27"/>
                    <a:pt x="186" y="4"/>
                    <a:pt x="121" y="0"/>
                  </a:cubicBezTo>
                  <a:cubicBezTo>
                    <a:pt x="56" y="-3"/>
                    <a:pt x="2" y="13"/>
                    <a:pt x="0" y="38"/>
                  </a:cubicBezTo>
                  <a:cubicBezTo>
                    <a:pt x="-1" y="62"/>
                    <a:pt x="50" y="85"/>
                    <a:pt x="115" y="89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1227;p53">
              <a:extLst>
                <a:ext uri="{FF2B5EF4-FFF2-40B4-BE49-F238E27FC236}">
                  <a16:creationId xmlns:a16="http://schemas.microsoft.com/office/drawing/2014/main" id="{504FF857-027F-A09B-8224-682449515892}"/>
                </a:ext>
              </a:extLst>
            </p:cNvPr>
            <p:cNvSpPr/>
            <p:nvPr/>
          </p:nvSpPr>
          <p:spPr>
            <a:xfrm>
              <a:off x="4772322" y="2982441"/>
              <a:ext cx="52038" cy="52539"/>
            </a:xfrm>
            <a:custGeom>
              <a:avLst/>
              <a:gdLst/>
              <a:ahLst/>
              <a:cxnLst/>
              <a:rect l="l" t="t" r="r" b="b"/>
              <a:pathLst>
                <a:path w="104" h="105" extrusionOk="0">
                  <a:moveTo>
                    <a:pt x="1" y="40"/>
                  </a:moveTo>
                  <a:cubicBezTo>
                    <a:pt x="8" y="12"/>
                    <a:pt x="36" y="-5"/>
                    <a:pt x="64" y="2"/>
                  </a:cubicBezTo>
                  <a:cubicBezTo>
                    <a:pt x="93" y="9"/>
                    <a:pt x="110" y="37"/>
                    <a:pt x="103" y="65"/>
                  </a:cubicBezTo>
                  <a:cubicBezTo>
                    <a:pt x="96" y="93"/>
                    <a:pt x="68" y="111"/>
                    <a:pt x="40" y="104"/>
                  </a:cubicBezTo>
                  <a:cubicBezTo>
                    <a:pt x="11" y="97"/>
                    <a:pt x="-6" y="68"/>
                    <a:pt x="1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1228;p53">
              <a:extLst>
                <a:ext uri="{FF2B5EF4-FFF2-40B4-BE49-F238E27FC236}">
                  <a16:creationId xmlns:a16="http://schemas.microsoft.com/office/drawing/2014/main" id="{C4286044-8E7D-684D-0E27-50633B1F69E0}"/>
                </a:ext>
              </a:extLst>
            </p:cNvPr>
            <p:cNvSpPr/>
            <p:nvPr/>
          </p:nvSpPr>
          <p:spPr>
            <a:xfrm>
              <a:off x="4181889" y="2955421"/>
              <a:ext cx="88565" cy="89567"/>
            </a:xfrm>
            <a:custGeom>
              <a:avLst/>
              <a:gdLst/>
              <a:ahLst/>
              <a:cxnLst/>
              <a:rect l="l" t="t" r="r" b="b"/>
              <a:pathLst>
                <a:path w="177" h="179" extrusionOk="0">
                  <a:moveTo>
                    <a:pt x="120" y="58"/>
                  </a:moveTo>
                  <a:cubicBezTo>
                    <a:pt x="74" y="12"/>
                    <a:pt x="23" y="-12"/>
                    <a:pt x="6" y="5"/>
                  </a:cubicBezTo>
                  <a:cubicBezTo>
                    <a:pt x="-12" y="22"/>
                    <a:pt x="11" y="74"/>
                    <a:pt x="57" y="120"/>
                  </a:cubicBezTo>
                  <a:cubicBezTo>
                    <a:pt x="103" y="167"/>
                    <a:pt x="154" y="190"/>
                    <a:pt x="171" y="173"/>
                  </a:cubicBezTo>
                  <a:cubicBezTo>
                    <a:pt x="189" y="156"/>
                    <a:pt x="166" y="105"/>
                    <a:pt x="120" y="58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19425" rIns="90000" bIns="19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1229;p53">
              <a:extLst>
                <a:ext uri="{FF2B5EF4-FFF2-40B4-BE49-F238E27FC236}">
                  <a16:creationId xmlns:a16="http://schemas.microsoft.com/office/drawing/2014/main" id="{851852E5-C2F5-8245-C439-3D04435420E4}"/>
                </a:ext>
              </a:extLst>
            </p:cNvPr>
            <p:cNvSpPr/>
            <p:nvPr/>
          </p:nvSpPr>
          <p:spPr>
            <a:xfrm>
              <a:off x="4264450" y="3039484"/>
              <a:ext cx="88565" cy="89567"/>
            </a:xfrm>
            <a:custGeom>
              <a:avLst/>
              <a:gdLst/>
              <a:ahLst/>
              <a:cxnLst/>
              <a:rect l="l" t="t" r="r" b="b"/>
              <a:pathLst>
                <a:path w="177" h="179" extrusionOk="0">
                  <a:moveTo>
                    <a:pt x="120" y="58"/>
                  </a:moveTo>
                  <a:cubicBezTo>
                    <a:pt x="75" y="12"/>
                    <a:pt x="24" y="-12"/>
                    <a:pt x="6" y="5"/>
                  </a:cubicBezTo>
                  <a:cubicBezTo>
                    <a:pt x="-11" y="22"/>
                    <a:pt x="12" y="74"/>
                    <a:pt x="57" y="120"/>
                  </a:cubicBezTo>
                  <a:cubicBezTo>
                    <a:pt x="103" y="167"/>
                    <a:pt x="154" y="190"/>
                    <a:pt x="172" y="173"/>
                  </a:cubicBezTo>
                  <a:cubicBezTo>
                    <a:pt x="189" y="156"/>
                    <a:pt x="166" y="104"/>
                    <a:pt x="120" y="58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19425" rIns="90000" bIns="19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1230;p53">
              <a:extLst>
                <a:ext uri="{FF2B5EF4-FFF2-40B4-BE49-F238E27FC236}">
                  <a16:creationId xmlns:a16="http://schemas.microsoft.com/office/drawing/2014/main" id="{B4DDFF32-130A-EDAB-6E3A-85742B9A2503}"/>
                </a:ext>
              </a:extLst>
            </p:cNvPr>
            <p:cNvSpPr/>
            <p:nvPr/>
          </p:nvSpPr>
          <p:spPr>
            <a:xfrm>
              <a:off x="4246937" y="2924398"/>
              <a:ext cx="44032" cy="117588"/>
            </a:xfrm>
            <a:custGeom>
              <a:avLst/>
              <a:gdLst/>
              <a:ahLst/>
              <a:cxnLst/>
              <a:rect l="l" t="t" r="r" b="b"/>
              <a:pathLst>
                <a:path w="88" h="235" extrusionOk="0">
                  <a:moveTo>
                    <a:pt x="88" y="118"/>
                  </a:moveTo>
                  <a:cubicBezTo>
                    <a:pt x="90" y="53"/>
                    <a:pt x="71" y="0"/>
                    <a:pt x="47" y="0"/>
                  </a:cubicBezTo>
                  <a:cubicBezTo>
                    <a:pt x="23" y="-1"/>
                    <a:pt x="1" y="51"/>
                    <a:pt x="0" y="116"/>
                  </a:cubicBezTo>
                  <a:cubicBezTo>
                    <a:pt x="-2" y="181"/>
                    <a:pt x="17" y="235"/>
                    <a:pt x="41" y="235"/>
                  </a:cubicBezTo>
                  <a:cubicBezTo>
                    <a:pt x="66" y="236"/>
                    <a:pt x="87" y="184"/>
                    <a:pt x="88" y="118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39600" rIns="90000" bIns="39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1231;p53">
              <a:extLst>
                <a:ext uri="{FF2B5EF4-FFF2-40B4-BE49-F238E27FC236}">
                  <a16:creationId xmlns:a16="http://schemas.microsoft.com/office/drawing/2014/main" id="{85626D78-7B76-1E96-AFB5-7644B208E779}"/>
                </a:ext>
              </a:extLst>
            </p:cNvPr>
            <p:cNvSpPr/>
            <p:nvPr/>
          </p:nvSpPr>
          <p:spPr>
            <a:xfrm>
              <a:off x="4243935" y="3041986"/>
              <a:ext cx="44532" cy="118088"/>
            </a:xfrm>
            <a:custGeom>
              <a:avLst/>
              <a:gdLst/>
              <a:ahLst/>
              <a:cxnLst/>
              <a:rect l="l" t="t" r="r" b="b"/>
              <a:pathLst>
                <a:path w="89" h="236" extrusionOk="0">
                  <a:moveTo>
                    <a:pt x="88" y="119"/>
                  </a:moveTo>
                  <a:cubicBezTo>
                    <a:pt x="90" y="54"/>
                    <a:pt x="72" y="1"/>
                    <a:pt x="47" y="0"/>
                  </a:cubicBezTo>
                  <a:cubicBezTo>
                    <a:pt x="23" y="0"/>
                    <a:pt x="2" y="52"/>
                    <a:pt x="0" y="117"/>
                  </a:cubicBezTo>
                  <a:cubicBezTo>
                    <a:pt x="-2" y="182"/>
                    <a:pt x="17" y="235"/>
                    <a:pt x="41" y="236"/>
                  </a:cubicBezTo>
                  <a:cubicBezTo>
                    <a:pt x="66" y="236"/>
                    <a:pt x="87" y="184"/>
                    <a:pt x="88" y="119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39950" rIns="90000" bIns="39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1232;p53">
              <a:extLst>
                <a:ext uri="{FF2B5EF4-FFF2-40B4-BE49-F238E27FC236}">
                  <a16:creationId xmlns:a16="http://schemas.microsoft.com/office/drawing/2014/main" id="{96C22663-2778-731D-C255-33E8CFFDF33A}"/>
                </a:ext>
              </a:extLst>
            </p:cNvPr>
            <p:cNvSpPr/>
            <p:nvPr/>
          </p:nvSpPr>
          <p:spPr>
            <a:xfrm>
              <a:off x="4264950" y="2958923"/>
              <a:ext cx="92067" cy="86564"/>
            </a:xfrm>
            <a:custGeom>
              <a:avLst/>
              <a:gdLst/>
              <a:ahLst/>
              <a:cxnLst/>
              <a:rect l="l" t="t" r="r" b="b"/>
              <a:pathLst>
                <a:path w="184" h="173" extrusionOk="0">
                  <a:moveTo>
                    <a:pt x="122" y="119"/>
                  </a:moveTo>
                  <a:cubicBezTo>
                    <a:pt x="170" y="75"/>
                    <a:pt x="195" y="25"/>
                    <a:pt x="179" y="7"/>
                  </a:cubicBezTo>
                  <a:cubicBezTo>
                    <a:pt x="162" y="-11"/>
                    <a:pt x="110" y="10"/>
                    <a:pt x="62" y="54"/>
                  </a:cubicBezTo>
                  <a:cubicBezTo>
                    <a:pt x="14" y="98"/>
                    <a:pt x="-11" y="148"/>
                    <a:pt x="5" y="166"/>
                  </a:cubicBezTo>
                  <a:cubicBezTo>
                    <a:pt x="22" y="184"/>
                    <a:pt x="74" y="163"/>
                    <a:pt x="122" y="119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17275" rIns="90000" bIns="172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1233;p53">
              <a:extLst>
                <a:ext uri="{FF2B5EF4-FFF2-40B4-BE49-F238E27FC236}">
                  <a16:creationId xmlns:a16="http://schemas.microsoft.com/office/drawing/2014/main" id="{FAA1711A-A659-494F-61C3-43108044519E}"/>
                </a:ext>
              </a:extLst>
            </p:cNvPr>
            <p:cNvSpPr/>
            <p:nvPr/>
          </p:nvSpPr>
          <p:spPr>
            <a:xfrm>
              <a:off x="4178387" y="3038983"/>
              <a:ext cx="91567" cy="86064"/>
            </a:xfrm>
            <a:custGeom>
              <a:avLst/>
              <a:gdLst/>
              <a:ahLst/>
              <a:cxnLst/>
              <a:rect l="l" t="t" r="r" b="b"/>
              <a:pathLst>
                <a:path w="183" h="172" extrusionOk="0">
                  <a:moveTo>
                    <a:pt x="121" y="119"/>
                  </a:moveTo>
                  <a:cubicBezTo>
                    <a:pt x="169" y="74"/>
                    <a:pt x="195" y="24"/>
                    <a:pt x="178" y="6"/>
                  </a:cubicBezTo>
                  <a:cubicBezTo>
                    <a:pt x="162" y="-12"/>
                    <a:pt x="109" y="9"/>
                    <a:pt x="61" y="53"/>
                  </a:cubicBezTo>
                  <a:cubicBezTo>
                    <a:pt x="13" y="98"/>
                    <a:pt x="-12" y="148"/>
                    <a:pt x="5" y="166"/>
                  </a:cubicBezTo>
                  <a:cubicBezTo>
                    <a:pt x="21" y="184"/>
                    <a:pt x="73" y="163"/>
                    <a:pt x="121" y="119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16900" rIns="90000" bIns="16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1234;p53">
              <a:extLst>
                <a:ext uri="{FF2B5EF4-FFF2-40B4-BE49-F238E27FC236}">
                  <a16:creationId xmlns:a16="http://schemas.microsoft.com/office/drawing/2014/main" id="{8899CE1F-90D3-24F9-9B75-C0AF81E58DA0}"/>
                </a:ext>
              </a:extLst>
            </p:cNvPr>
            <p:cNvSpPr/>
            <p:nvPr/>
          </p:nvSpPr>
          <p:spPr>
            <a:xfrm>
              <a:off x="4267452" y="3022971"/>
              <a:ext cx="117586" cy="45034"/>
            </a:xfrm>
            <a:custGeom>
              <a:avLst/>
              <a:gdLst/>
              <a:ahLst/>
              <a:cxnLst/>
              <a:rect l="l" t="t" r="r" b="b"/>
              <a:pathLst>
                <a:path w="235" h="90" extrusionOk="0">
                  <a:moveTo>
                    <a:pt x="115" y="89"/>
                  </a:moveTo>
                  <a:cubicBezTo>
                    <a:pt x="180" y="93"/>
                    <a:pt x="234" y="77"/>
                    <a:pt x="235" y="52"/>
                  </a:cubicBezTo>
                  <a:cubicBezTo>
                    <a:pt x="237" y="28"/>
                    <a:pt x="185" y="5"/>
                    <a:pt x="120" y="1"/>
                  </a:cubicBezTo>
                  <a:cubicBezTo>
                    <a:pt x="55" y="-3"/>
                    <a:pt x="2" y="14"/>
                    <a:pt x="0" y="38"/>
                  </a:cubicBezTo>
                  <a:cubicBezTo>
                    <a:pt x="-1" y="63"/>
                    <a:pt x="50" y="85"/>
                    <a:pt x="115" y="89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1235;p53">
              <a:extLst>
                <a:ext uri="{FF2B5EF4-FFF2-40B4-BE49-F238E27FC236}">
                  <a16:creationId xmlns:a16="http://schemas.microsoft.com/office/drawing/2014/main" id="{830AB48F-F68C-3E9D-915B-D9378A004A6A}"/>
                </a:ext>
              </a:extLst>
            </p:cNvPr>
            <p:cNvSpPr/>
            <p:nvPr/>
          </p:nvSpPr>
          <p:spPr>
            <a:xfrm>
              <a:off x="4149866" y="3016466"/>
              <a:ext cx="117586" cy="44533"/>
            </a:xfrm>
            <a:custGeom>
              <a:avLst/>
              <a:gdLst/>
              <a:ahLst/>
              <a:cxnLst/>
              <a:rect l="l" t="t" r="r" b="b"/>
              <a:pathLst>
                <a:path w="235" h="89" extrusionOk="0">
                  <a:moveTo>
                    <a:pt x="115" y="88"/>
                  </a:moveTo>
                  <a:cubicBezTo>
                    <a:pt x="180" y="92"/>
                    <a:pt x="234" y="76"/>
                    <a:pt x="235" y="51"/>
                  </a:cubicBezTo>
                  <a:cubicBezTo>
                    <a:pt x="237" y="27"/>
                    <a:pt x="185" y="4"/>
                    <a:pt x="120" y="0"/>
                  </a:cubicBezTo>
                  <a:cubicBezTo>
                    <a:pt x="55" y="-4"/>
                    <a:pt x="1" y="13"/>
                    <a:pt x="0" y="37"/>
                  </a:cubicBezTo>
                  <a:cubicBezTo>
                    <a:pt x="-2" y="62"/>
                    <a:pt x="50" y="84"/>
                    <a:pt x="115" y="88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1236;p53">
              <a:extLst>
                <a:ext uri="{FF2B5EF4-FFF2-40B4-BE49-F238E27FC236}">
                  <a16:creationId xmlns:a16="http://schemas.microsoft.com/office/drawing/2014/main" id="{76E3A30C-9171-7ACB-B002-7F187947AB22}"/>
                </a:ext>
              </a:extLst>
            </p:cNvPr>
            <p:cNvSpPr/>
            <p:nvPr/>
          </p:nvSpPr>
          <p:spPr>
            <a:xfrm>
              <a:off x="4241933" y="3012964"/>
              <a:ext cx="52538" cy="52539"/>
            </a:xfrm>
            <a:custGeom>
              <a:avLst/>
              <a:gdLst/>
              <a:ahLst/>
              <a:cxnLst/>
              <a:rect l="l" t="t" r="r" b="b"/>
              <a:pathLst>
                <a:path w="105" h="105" extrusionOk="0">
                  <a:moveTo>
                    <a:pt x="2" y="40"/>
                  </a:moveTo>
                  <a:cubicBezTo>
                    <a:pt x="8" y="12"/>
                    <a:pt x="37" y="-5"/>
                    <a:pt x="65" y="2"/>
                  </a:cubicBezTo>
                  <a:cubicBezTo>
                    <a:pt x="93" y="8"/>
                    <a:pt x="110" y="37"/>
                    <a:pt x="103" y="65"/>
                  </a:cubicBezTo>
                  <a:cubicBezTo>
                    <a:pt x="97" y="93"/>
                    <a:pt x="68" y="110"/>
                    <a:pt x="40" y="103"/>
                  </a:cubicBezTo>
                  <a:cubicBezTo>
                    <a:pt x="12" y="97"/>
                    <a:pt x="-5" y="68"/>
                    <a:pt x="2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1237;p53">
              <a:extLst>
                <a:ext uri="{FF2B5EF4-FFF2-40B4-BE49-F238E27FC236}">
                  <a16:creationId xmlns:a16="http://schemas.microsoft.com/office/drawing/2014/main" id="{65A4E77A-9A4A-2F3F-F4AE-ED18C46A5F47}"/>
                </a:ext>
              </a:extLst>
            </p:cNvPr>
            <p:cNvSpPr/>
            <p:nvPr/>
          </p:nvSpPr>
          <p:spPr>
            <a:xfrm>
              <a:off x="4155870" y="3549866"/>
              <a:ext cx="531388" cy="417311"/>
            </a:xfrm>
            <a:custGeom>
              <a:avLst/>
              <a:gdLst/>
              <a:ahLst/>
              <a:cxnLst/>
              <a:rect l="l" t="t" r="r" b="b"/>
              <a:pathLst>
                <a:path w="1062" h="834" extrusionOk="0">
                  <a:moveTo>
                    <a:pt x="1062" y="172"/>
                  </a:moveTo>
                  <a:cubicBezTo>
                    <a:pt x="522" y="827"/>
                    <a:pt x="190" y="883"/>
                    <a:pt x="66" y="809"/>
                  </a:cubicBezTo>
                  <a:cubicBezTo>
                    <a:pt x="-57" y="736"/>
                    <a:pt x="-12" y="523"/>
                    <a:pt x="226" y="346"/>
                  </a:cubicBezTo>
                  <a:cubicBezTo>
                    <a:pt x="428" y="196"/>
                    <a:pt x="964" y="0"/>
                    <a:pt x="964" y="0"/>
                  </a:cubicBezTo>
                  <a:lnTo>
                    <a:pt x="1062" y="172"/>
                  </a:lnTo>
                  <a:close/>
                </a:path>
              </a:pathLst>
            </a:custGeom>
            <a:solidFill>
              <a:srgbClr val="79534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1238;p53">
              <a:extLst>
                <a:ext uri="{FF2B5EF4-FFF2-40B4-BE49-F238E27FC236}">
                  <a16:creationId xmlns:a16="http://schemas.microsoft.com/office/drawing/2014/main" id="{CC5A5BFB-E8CB-EC66-E322-14913E81A21B}"/>
                </a:ext>
              </a:extLst>
            </p:cNvPr>
            <p:cNvSpPr/>
            <p:nvPr/>
          </p:nvSpPr>
          <p:spPr>
            <a:xfrm>
              <a:off x="4603198" y="3426273"/>
              <a:ext cx="379277" cy="244682"/>
            </a:xfrm>
            <a:custGeom>
              <a:avLst/>
              <a:gdLst/>
              <a:ahLst/>
              <a:cxnLst/>
              <a:rect l="l" t="t" r="r" b="b"/>
              <a:pathLst>
                <a:path w="758" h="489" extrusionOk="0">
                  <a:moveTo>
                    <a:pt x="656" y="470"/>
                  </a:moveTo>
                  <a:cubicBezTo>
                    <a:pt x="665" y="419"/>
                    <a:pt x="428" y="413"/>
                    <a:pt x="428" y="413"/>
                  </a:cubicBezTo>
                  <a:cubicBezTo>
                    <a:pt x="428" y="413"/>
                    <a:pt x="724" y="396"/>
                    <a:pt x="720" y="352"/>
                  </a:cubicBezTo>
                  <a:cubicBezTo>
                    <a:pt x="717" y="307"/>
                    <a:pt x="440" y="332"/>
                    <a:pt x="440" y="332"/>
                  </a:cubicBezTo>
                  <a:cubicBezTo>
                    <a:pt x="440" y="332"/>
                    <a:pt x="768" y="284"/>
                    <a:pt x="758" y="246"/>
                  </a:cubicBezTo>
                  <a:cubicBezTo>
                    <a:pt x="747" y="207"/>
                    <a:pt x="421" y="253"/>
                    <a:pt x="421" y="253"/>
                  </a:cubicBezTo>
                  <a:cubicBezTo>
                    <a:pt x="421" y="253"/>
                    <a:pt x="716" y="184"/>
                    <a:pt x="707" y="143"/>
                  </a:cubicBezTo>
                  <a:cubicBezTo>
                    <a:pt x="699" y="103"/>
                    <a:pt x="284" y="186"/>
                    <a:pt x="284" y="186"/>
                  </a:cubicBezTo>
                  <a:cubicBezTo>
                    <a:pt x="284" y="186"/>
                    <a:pt x="482" y="34"/>
                    <a:pt x="464" y="6"/>
                  </a:cubicBezTo>
                  <a:cubicBezTo>
                    <a:pt x="446" y="-21"/>
                    <a:pt x="340" y="42"/>
                    <a:pt x="212" y="121"/>
                  </a:cubicBezTo>
                  <a:cubicBezTo>
                    <a:pt x="84" y="199"/>
                    <a:pt x="0" y="296"/>
                    <a:pt x="0" y="296"/>
                  </a:cubicBezTo>
                  <a:lnTo>
                    <a:pt x="86" y="487"/>
                  </a:lnTo>
                  <a:cubicBezTo>
                    <a:pt x="158" y="495"/>
                    <a:pt x="391" y="473"/>
                    <a:pt x="391" y="473"/>
                  </a:cubicBezTo>
                  <a:cubicBezTo>
                    <a:pt x="391" y="473"/>
                    <a:pt x="650" y="502"/>
                    <a:pt x="656" y="470"/>
                  </a:cubicBezTo>
                  <a:close/>
                </a:path>
              </a:pathLst>
            </a:custGeom>
            <a:solidFill>
              <a:srgbClr val="79534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3" name="Google Shape;1239;p53">
            <a:extLst>
              <a:ext uri="{FF2B5EF4-FFF2-40B4-BE49-F238E27FC236}">
                <a16:creationId xmlns:a16="http://schemas.microsoft.com/office/drawing/2014/main" id="{8D4BEFFF-9A11-41F8-48F8-87798B9AA523}"/>
              </a:ext>
            </a:extLst>
          </p:cNvPr>
          <p:cNvGrpSpPr/>
          <p:nvPr/>
        </p:nvGrpSpPr>
        <p:grpSpPr>
          <a:xfrm>
            <a:off x="5786734" y="2609850"/>
            <a:ext cx="1364465" cy="2552132"/>
            <a:chOff x="1722477" y="2847522"/>
            <a:chExt cx="329096" cy="615565"/>
          </a:xfrm>
        </p:grpSpPr>
        <p:sp>
          <p:nvSpPr>
            <p:cNvPr id="674" name="Google Shape;1240;p53">
              <a:extLst>
                <a:ext uri="{FF2B5EF4-FFF2-40B4-BE49-F238E27FC236}">
                  <a16:creationId xmlns:a16="http://schemas.microsoft.com/office/drawing/2014/main" id="{9EF6584B-2E6B-542D-9A3C-FBA2F8BF01A3}"/>
                </a:ext>
              </a:extLst>
            </p:cNvPr>
            <p:cNvSpPr/>
            <p:nvPr/>
          </p:nvSpPr>
          <p:spPr>
            <a:xfrm>
              <a:off x="1722477" y="2979241"/>
              <a:ext cx="196568" cy="342832"/>
            </a:xfrm>
            <a:custGeom>
              <a:avLst/>
              <a:gdLst/>
              <a:ahLst/>
              <a:cxnLst/>
              <a:rect l="l" t="t" r="r" b="b"/>
              <a:pathLst>
                <a:path w="973" h="1697" extrusionOk="0">
                  <a:moveTo>
                    <a:pt x="966" y="1697"/>
                  </a:moveTo>
                  <a:cubicBezTo>
                    <a:pt x="966" y="1697"/>
                    <a:pt x="1022" y="1097"/>
                    <a:pt x="829" y="911"/>
                  </a:cubicBezTo>
                  <a:cubicBezTo>
                    <a:pt x="635" y="725"/>
                    <a:pt x="798" y="554"/>
                    <a:pt x="446" y="431"/>
                  </a:cubicBezTo>
                  <a:cubicBezTo>
                    <a:pt x="94" y="307"/>
                    <a:pt x="86" y="0"/>
                    <a:pt x="86" y="0"/>
                  </a:cubicBezTo>
                  <a:cubicBezTo>
                    <a:pt x="86" y="0"/>
                    <a:pt x="-139" y="320"/>
                    <a:pt x="138" y="670"/>
                  </a:cubicBezTo>
                  <a:cubicBezTo>
                    <a:pt x="415" y="1020"/>
                    <a:pt x="251" y="1279"/>
                    <a:pt x="503" y="1466"/>
                  </a:cubicBezTo>
                  <a:cubicBezTo>
                    <a:pt x="754" y="1653"/>
                    <a:pt x="966" y="1697"/>
                    <a:pt x="966" y="1697"/>
                  </a:cubicBezTo>
                  <a:close/>
                </a:path>
              </a:pathLst>
            </a:custGeom>
            <a:solidFill>
              <a:srgbClr val="0D415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1241;p53">
              <a:extLst>
                <a:ext uri="{FF2B5EF4-FFF2-40B4-BE49-F238E27FC236}">
                  <a16:creationId xmlns:a16="http://schemas.microsoft.com/office/drawing/2014/main" id="{512B22F9-C005-4B81-7005-BBFB4AA21455}"/>
                </a:ext>
              </a:extLst>
            </p:cNvPr>
            <p:cNvSpPr/>
            <p:nvPr/>
          </p:nvSpPr>
          <p:spPr>
            <a:xfrm>
              <a:off x="1735406" y="2977625"/>
              <a:ext cx="183638" cy="345863"/>
            </a:xfrm>
            <a:custGeom>
              <a:avLst/>
              <a:gdLst/>
              <a:ahLst/>
              <a:cxnLst/>
              <a:rect l="l" t="t" r="r" b="b"/>
              <a:pathLst>
                <a:path w="909" h="1712" extrusionOk="0">
                  <a:moveTo>
                    <a:pt x="902" y="1712"/>
                  </a:moveTo>
                  <a:cubicBezTo>
                    <a:pt x="900" y="1712"/>
                    <a:pt x="899" y="1712"/>
                    <a:pt x="897" y="1711"/>
                  </a:cubicBezTo>
                  <a:cubicBezTo>
                    <a:pt x="895" y="1709"/>
                    <a:pt x="666" y="1543"/>
                    <a:pt x="536" y="1206"/>
                  </a:cubicBezTo>
                  <a:cubicBezTo>
                    <a:pt x="519" y="1161"/>
                    <a:pt x="504" y="1120"/>
                    <a:pt x="489" y="1082"/>
                  </a:cubicBezTo>
                  <a:cubicBezTo>
                    <a:pt x="395" y="834"/>
                    <a:pt x="352" y="721"/>
                    <a:pt x="228" y="611"/>
                  </a:cubicBezTo>
                  <a:cubicBezTo>
                    <a:pt x="36" y="443"/>
                    <a:pt x="-33" y="245"/>
                    <a:pt x="14" y="6"/>
                  </a:cubicBezTo>
                  <a:cubicBezTo>
                    <a:pt x="15" y="2"/>
                    <a:pt x="19" y="0"/>
                    <a:pt x="23" y="0"/>
                  </a:cubicBezTo>
                  <a:cubicBezTo>
                    <a:pt x="27" y="1"/>
                    <a:pt x="30" y="5"/>
                    <a:pt x="29" y="9"/>
                  </a:cubicBezTo>
                  <a:cubicBezTo>
                    <a:pt x="-18" y="242"/>
                    <a:pt x="51" y="436"/>
                    <a:pt x="238" y="600"/>
                  </a:cubicBezTo>
                  <a:cubicBezTo>
                    <a:pt x="365" y="712"/>
                    <a:pt x="408" y="826"/>
                    <a:pt x="503" y="1077"/>
                  </a:cubicBezTo>
                  <a:cubicBezTo>
                    <a:pt x="518" y="1115"/>
                    <a:pt x="533" y="1156"/>
                    <a:pt x="551" y="1201"/>
                  </a:cubicBezTo>
                  <a:cubicBezTo>
                    <a:pt x="679" y="1533"/>
                    <a:pt x="904" y="1697"/>
                    <a:pt x="906" y="1699"/>
                  </a:cubicBezTo>
                  <a:cubicBezTo>
                    <a:pt x="910" y="1701"/>
                    <a:pt x="910" y="1706"/>
                    <a:pt x="908" y="1709"/>
                  </a:cubicBezTo>
                  <a:cubicBezTo>
                    <a:pt x="906" y="1711"/>
                    <a:pt x="904" y="1712"/>
                    <a:pt x="902" y="1712"/>
                  </a:cubicBezTo>
                  <a:close/>
                </a:path>
              </a:pathLst>
            </a:custGeom>
            <a:solidFill>
              <a:srgbClr val="00152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1242;p53">
              <a:extLst>
                <a:ext uri="{FF2B5EF4-FFF2-40B4-BE49-F238E27FC236}">
                  <a16:creationId xmlns:a16="http://schemas.microsoft.com/office/drawing/2014/main" id="{4505EC42-2D40-D209-879E-0BFD2589BE66}"/>
                </a:ext>
              </a:extLst>
            </p:cNvPr>
            <p:cNvSpPr/>
            <p:nvPr/>
          </p:nvSpPr>
          <p:spPr>
            <a:xfrm>
              <a:off x="1843691" y="3135405"/>
              <a:ext cx="29697" cy="86870"/>
            </a:xfrm>
            <a:custGeom>
              <a:avLst/>
              <a:gdLst/>
              <a:ahLst/>
              <a:cxnLst/>
              <a:rect l="l" t="t" r="r" b="b"/>
              <a:pathLst>
                <a:path w="147" h="430" extrusionOk="0">
                  <a:moveTo>
                    <a:pt x="7" y="430"/>
                  </a:moveTo>
                  <a:cubicBezTo>
                    <a:pt x="6" y="430"/>
                    <a:pt x="5" y="430"/>
                    <a:pt x="4" y="429"/>
                  </a:cubicBezTo>
                  <a:cubicBezTo>
                    <a:pt x="0" y="427"/>
                    <a:pt x="-1" y="423"/>
                    <a:pt x="1" y="419"/>
                  </a:cubicBezTo>
                  <a:cubicBezTo>
                    <a:pt x="112" y="208"/>
                    <a:pt x="131" y="9"/>
                    <a:pt x="132" y="7"/>
                  </a:cubicBezTo>
                  <a:cubicBezTo>
                    <a:pt x="132" y="3"/>
                    <a:pt x="136" y="0"/>
                    <a:pt x="140" y="0"/>
                  </a:cubicBezTo>
                  <a:cubicBezTo>
                    <a:pt x="144" y="0"/>
                    <a:pt x="147" y="4"/>
                    <a:pt x="147" y="8"/>
                  </a:cubicBezTo>
                  <a:cubicBezTo>
                    <a:pt x="146" y="10"/>
                    <a:pt x="126" y="212"/>
                    <a:pt x="14" y="426"/>
                  </a:cubicBezTo>
                  <a:cubicBezTo>
                    <a:pt x="13" y="429"/>
                    <a:pt x="10" y="430"/>
                    <a:pt x="7" y="430"/>
                  </a:cubicBezTo>
                  <a:close/>
                </a:path>
              </a:pathLst>
            </a:custGeom>
            <a:solidFill>
              <a:srgbClr val="00152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1243;p53">
              <a:extLst>
                <a:ext uri="{FF2B5EF4-FFF2-40B4-BE49-F238E27FC236}">
                  <a16:creationId xmlns:a16="http://schemas.microsoft.com/office/drawing/2014/main" id="{B8CFA24E-80B4-A949-123D-5DDEC5200BFF}"/>
                </a:ext>
              </a:extLst>
            </p:cNvPr>
            <p:cNvSpPr/>
            <p:nvPr/>
          </p:nvSpPr>
          <p:spPr>
            <a:xfrm>
              <a:off x="1835610" y="3103283"/>
              <a:ext cx="27273" cy="97779"/>
            </a:xfrm>
            <a:custGeom>
              <a:avLst/>
              <a:gdLst/>
              <a:ahLst/>
              <a:cxnLst/>
              <a:rect l="l" t="t" r="r" b="b"/>
              <a:pathLst>
                <a:path w="135" h="484" extrusionOk="0">
                  <a:moveTo>
                    <a:pt x="7" y="484"/>
                  </a:moveTo>
                  <a:cubicBezTo>
                    <a:pt x="6" y="484"/>
                    <a:pt x="5" y="484"/>
                    <a:pt x="4" y="483"/>
                  </a:cubicBezTo>
                  <a:cubicBezTo>
                    <a:pt x="0" y="481"/>
                    <a:pt x="-1" y="477"/>
                    <a:pt x="1" y="473"/>
                  </a:cubicBezTo>
                  <a:cubicBezTo>
                    <a:pt x="111" y="244"/>
                    <a:pt x="120" y="10"/>
                    <a:pt x="120" y="7"/>
                  </a:cubicBezTo>
                  <a:cubicBezTo>
                    <a:pt x="120" y="3"/>
                    <a:pt x="124" y="1"/>
                    <a:pt x="127" y="0"/>
                  </a:cubicBezTo>
                  <a:cubicBezTo>
                    <a:pt x="132" y="0"/>
                    <a:pt x="135" y="4"/>
                    <a:pt x="135" y="8"/>
                  </a:cubicBezTo>
                  <a:cubicBezTo>
                    <a:pt x="135" y="10"/>
                    <a:pt x="126" y="248"/>
                    <a:pt x="14" y="479"/>
                  </a:cubicBezTo>
                  <a:cubicBezTo>
                    <a:pt x="13" y="482"/>
                    <a:pt x="10" y="484"/>
                    <a:pt x="7" y="484"/>
                  </a:cubicBezTo>
                  <a:close/>
                </a:path>
              </a:pathLst>
            </a:custGeom>
            <a:solidFill>
              <a:srgbClr val="00152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1244;p53">
              <a:extLst>
                <a:ext uri="{FF2B5EF4-FFF2-40B4-BE49-F238E27FC236}">
                  <a16:creationId xmlns:a16="http://schemas.microsoft.com/office/drawing/2014/main" id="{156B8ADA-9A7D-BAEF-E41A-3D16A64B52BD}"/>
                </a:ext>
              </a:extLst>
            </p:cNvPr>
            <p:cNvSpPr/>
            <p:nvPr/>
          </p:nvSpPr>
          <p:spPr>
            <a:xfrm>
              <a:off x="1786114" y="3058232"/>
              <a:ext cx="12727" cy="48081"/>
            </a:xfrm>
            <a:custGeom>
              <a:avLst/>
              <a:gdLst/>
              <a:ahLst/>
              <a:cxnLst/>
              <a:rect l="l" t="t" r="r" b="b"/>
              <a:pathLst>
                <a:path w="63" h="238" extrusionOk="0">
                  <a:moveTo>
                    <a:pt x="8" y="238"/>
                  </a:moveTo>
                  <a:cubicBezTo>
                    <a:pt x="7" y="238"/>
                    <a:pt x="6" y="238"/>
                    <a:pt x="6" y="238"/>
                  </a:cubicBezTo>
                  <a:cubicBezTo>
                    <a:pt x="2" y="237"/>
                    <a:pt x="-1" y="232"/>
                    <a:pt x="1" y="229"/>
                  </a:cubicBezTo>
                  <a:cubicBezTo>
                    <a:pt x="30" y="131"/>
                    <a:pt x="47" y="8"/>
                    <a:pt x="48" y="7"/>
                  </a:cubicBezTo>
                  <a:cubicBezTo>
                    <a:pt x="48" y="3"/>
                    <a:pt x="52" y="0"/>
                    <a:pt x="56" y="0"/>
                  </a:cubicBezTo>
                  <a:cubicBezTo>
                    <a:pt x="60" y="1"/>
                    <a:pt x="63" y="5"/>
                    <a:pt x="62" y="9"/>
                  </a:cubicBezTo>
                  <a:cubicBezTo>
                    <a:pt x="62" y="10"/>
                    <a:pt x="45" y="134"/>
                    <a:pt x="15" y="233"/>
                  </a:cubicBezTo>
                  <a:cubicBezTo>
                    <a:pt x="14" y="236"/>
                    <a:pt x="11" y="238"/>
                    <a:pt x="8" y="238"/>
                  </a:cubicBezTo>
                  <a:close/>
                </a:path>
              </a:pathLst>
            </a:custGeom>
            <a:solidFill>
              <a:srgbClr val="001520"/>
            </a:solidFill>
            <a:ln>
              <a:noFill/>
            </a:ln>
          </p:spPr>
          <p:txBody>
            <a:bodyPr spcFirstLastPara="1" wrap="square" lIns="90000" tIns="40675" rIns="90000" bIns="40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1245;p53">
              <a:extLst>
                <a:ext uri="{FF2B5EF4-FFF2-40B4-BE49-F238E27FC236}">
                  <a16:creationId xmlns:a16="http://schemas.microsoft.com/office/drawing/2014/main" id="{22FFAB51-2F0C-64AC-3D90-45653C35F926}"/>
                </a:ext>
              </a:extLst>
            </p:cNvPr>
            <p:cNvSpPr/>
            <p:nvPr/>
          </p:nvSpPr>
          <p:spPr>
            <a:xfrm>
              <a:off x="1760659" y="3129748"/>
              <a:ext cx="58587" cy="22424"/>
            </a:xfrm>
            <a:custGeom>
              <a:avLst/>
              <a:gdLst/>
              <a:ahLst/>
              <a:cxnLst/>
              <a:rect l="l" t="t" r="r" b="b"/>
              <a:pathLst>
                <a:path w="290" h="111" extrusionOk="0">
                  <a:moveTo>
                    <a:pt x="282" y="111"/>
                  </a:moveTo>
                  <a:cubicBezTo>
                    <a:pt x="269" y="111"/>
                    <a:pt x="137" y="108"/>
                    <a:pt x="4" y="13"/>
                  </a:cubicBezTo>
                  <a:cubicBezTo>
                    <a:pt x="0" y="11"/>
                    <a:pt x="-1" y="6"/>
                    <a:pt x="2" y="3"/>
                  </a:cubicBezTo>
                  <a:cubicBezTo>
                    <a:pt x="4" y="0"/>
                    <a:pt x="9" y="-1"/>
                    <a:pt x="12" y="1"/>
                  </a:cubicBezTo>
                  <a:cubicBezTo>
                    <a:pt x="146" y="96"/>
                    <a:pt x="282" y="96"/>
                    <a:pt x="283" y="96"/>
                  </a:cubicBezTo>
                  <a:lnTo>
                    <a:pt x="283" y="96"/>
                  </a:lnTo>
                  <a:cubicBezTo>
                    <a:pt x="287" y="96"/>
                    <a:pt x="290" y="99"/>
                    <a:pt x="290" y="103"/>
                  </a:cubicBezTo>
                  <a:cubicBezTo>
                    <a:pt x="290" y="107"/>
                    <a:pt x="287" y="111"/>
                    <a:pt x="283" y="111"/>
                  </a:cubicBezTo>
                  <a:lnTo>
                    <a:pt x="282" y="111"/>
                  </a:lnTo>
                  <a:close/>
                </a:path>
              </a:pathLst>
            </a:custGeom>
            <a:solidFill>
              <a:srgbClr val="00152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1246;p53">
              <a:extLst>
                <a:ext uri="{FF2B5EF4-FFF2-40B4-BE49-F238E27FC236}">
                  <a16:creationId xmlns:a16="http://schemas.microsoft.com/office/drawing/2014/main" id="{119F0970-5627-7375-38CA-85B39A601FBA}"/>
                </a:ext>
              </a:extLst>
            </p:cNvPr>
            <p:cNvSpPr/>
            <p:nvPr/>
          </p:nvSpPr>
          <p:spPr>
            <a:xfrm>
              <a:off x="1792983" y="3230154"/>
              <a:ext cx="73536" cy="32526"/>
            </a:xfrm>
            <a:custGeom>
              <a:avLst/>
              <a:gdLst/>
              <a:ahLst/>
              <a:cxnLst/>
              <a:rect l="l" t="t" r="r" b="b"/>
              <a:pathLst>
                <a:path w="364" h="161" extrusionOk="0">
                  <a:moveTo>
                    <a:pt x="357" y="161"/>
                  </a:moveTo>
                  <a:lnTo>
                    <a:pt x="356" y="161"/>
                  </a:lnTo>
                  <a:cubicBezTo>
                    <a:pt x="347" y="161"/>
                    <a:pt x="128" y="141"/>
                    <a:pt x="2" y="12"/>
                  </a:cubicBezTo>
                  <a:cubicBezTo>
                    <a:pt x="-1" y="10"/>
                    <a:pt x="-1" y="5"/>
                    <a:pt x="2" y="2"/>
                  </a:cubicBezTo>
                  <a:cubicBezTo>
                    <a:pt x="5" y="-1"/>
                    <a:pt x="10" y="-1"/>
                    <a:pt x="13" y="2"/>
                  </a:cubicBezTo>
                  <a:cubicBezTo>
                    <a:pt x="135" y="127"/>
                    <a:pt x="355" y="146"/>
                    <a:pt x="357" y="146"/>
                  </a:cubicBezTo>
                  <a:cubicBezTo>
                    <a:pt x="362" y="147"/>
                    <a:pt x="365" y="150"/>
                    <a:pt x="364" y="155"/>
                  </a:cubicBezTo>
                  <a:cubicBezTo>
                    <a:pt x="364" y="159"/>
                    <a:pt x="361" y="161"/>
                    <a:pt x="357" y="161"/>
                  </a:cubicBezTo>
                  <a:close/>
                </a:path>
              </a:pathLst>
            </a:custGeom>
            <a:solidFill>
              <a:srgbClr val="001520"/>
            </a:solidFill>
            <a:ln>
              <a:noFill/>
            </a:ln>
          </p:spPr>
          <p:txBody>
            <a:bodyPr spcFirstLastPara="1" wrap="square" lIns="90000" tIns="12950" rIns="90000" bIns="12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1247;p53">
              <a:extLst>
                <a:ext uri="{FF2B5EF4-FFF2-40B4-BE49-F238E27FC236}">
                  <a16:creationId xmlns:a16="http://schemas.microsoft.com/office/drawing/2014/main" id="{8E1B10AE-DC1E-A2F0-4FA1-40A13F027087}"/>
                </a:ext>
              </a:extLst>
            </p:cNvPr>
            <p:cNvSpPr/>
            <p:nvPr/>
          </p:nvSpPr>
          <p:spPr>
            <a:xfrm>
              <a:off x="1890561" y="2849138"/>
              <a:ext cx="151517" cy="368893"/>
            </a:xfrm>
            <a:custGeom>
              <a:avLst/>
              <a:gdLst/>
              <a:ahLst/>
              <a:cxnLst/>
              <a:rect l="l" t="t" r="r" b="b"/>
              <a:pathLst>
                <a:path w="750" h="1826" extrusionOk="0">
                  <a:moveTo>
                    <a:pt x="173" y="1826"/>
                  </a:moveTo>
                  <a:cubicBezTo>
                    <a:pt x="173" y="1826"/>
                    <a:pt x="634" y="1438"/>
                    <a:pt x="627" y="1170"/>
                  </a:cubicBezTo>
                  <a:cubicBezTo>
                    <a:pt x="620" y="902"/>
                    <a:pt x="856" y="894"/>
                    <a:pt x="692" y="560"/>
                  </a:cubicBezTo>
                  <a:cubicBezTo>
                    <a:pt x="528" y="225"/>
                    <a:pt x="738" y="0"/>
                    <a:pt x="738" y="0"/>
                  </a:cubicBezTo>
                  <a:cubicBezTo>
                    <a:pt x="738" y="0"/>
                    <a:pt x="353" y="71"/>
                    <a:pt x="305" y="514"/>
                  </a:cubicBezTo>
                  <a:cubicBezTo>
                    <a:pt x="256" y="958"/>
                    <a:pt x="-43" y="1027"/>
                    <a:pt x="5" y="1336"/>
                  </a:cubicBezTo>
                  <a:cubicBezTo>
                    <a:pt x="53" y="1646"/>
                    <a:pt x="173" y="1826"/>
                    <a:pt x="173" y="1826"/>
                  </a:cubicBezTo>
                  <a:close/>
                </a:path>
              </a:pathLst>
            </a:custGeom>
            <a:solidFill>
              <a:srgbClr val="0D415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1248;p53">
              <a:extLst>
                <a:ext uri="{FF2B5EF4-FFF2-40B4-BE49-F238E27FC236}">
                  <a16:creationId xmlns:a16="http://schemas.microsoft.com/office/drawing/2014/main" id="{11115811-6AFF-EAC8-4B4B-CE3440D5AA6A}"/>
                </a:ext>
              </a:extLst>
            </p:cNvPr>
            <p:cNvSpPr/>
            <p:nvPr/>
          </p:nvSpPr>
          <p:spPr>
            <a:xfrm>
              <a:off x="1922480" y="2847522"/>
              <a:ext cx="118587" cy="372125"/>
            </a:xfrm>
            <a:custGeom>
              <a:avLst/>
              <a:gdLst/>
              <a:ahLst/>
              <a:cxnLst/>
              <a:rect l="l" t="t" r="r" b="b"/>
              <a:pathLst>
                <a:path w="587" h="1842" extrusionOk="0">
                  <a:moveTo>
                    <a:pt x="15" y="1842"/>
                  </a:moveTo>
                  <a:cubicBezTo>
                    <a:pt x="11" y="1842"/>
                    <a:pt x="8" y="1839"/>
                    <a:pt x="7" y="1835"/>
                  </a:cubicBezTo>
                  <a:cubicBezTo>
                    <a:pt x="7" y="1833"/>
                    <a:pt x="-39" y="1554"/>
                    <a:pt x="105" y="1223"/>
                  </a:cubicBezTo>
                  <a:cubicBezTo>
                    <a:pt x="124" y="1178"/>
                    <a:pt x="142" y="1138"/>
                    <a:pt x="158" y="1101"/>
                  </a:cubicBezTo>
                  <a:cubicBezTo>
                    <a:pt x="266" y="858"/>
                    <a:pt x="314" y="747"/>
                    <a:pt x="303" y="582"/>
                  </a:cubicBezTo>
                  <a:cubicBezTo>
                    <a:pt x="284" y="328"/>
                    <a:pt x="374" y="138"/>
                    <a:pt x="575" y="2"/>
                  </a:cubicBezTo>
                  <a:cubicBezTo>
                    <a:pt x="579" y="-1"/>
                    <a:pt x="584" y="0"/>
                    <a:pt x="586" y="4"/>
                  </a:cubicBezTo>
                  <a:cubicBezTo>
                    <a:pt x="588" y="7"/>
                    <a:pt x="587" y="12"/>
                    <a:pt x="584" y="14"/>
                  </a:cubicBezTo>
                  <a:cubicBezTo>
                    <a:pt x="387" y="147"/>
                    <a:pt x="300" y="333"/>
                    <a:pt x="318" y="581"/>
                  </a:cubicBezTo>
                  <a:cubicBezTo>
                    <a:pt x="330" y="750"/>
                    <a:pt x="280" y="862"/>
                    <a:pt x="172" y="1107"/>
                  </a:cubicBezTo>
                  <a:cubicBezTo>
                    <a:pt x="156" y="1144"/>
                    <a:pt x="138" y="1184"/>
                    <a:pt x="119" y="1229"/>
                  </a:cubicBezTo>
                  <a:cubicBezTo>
                    <a:pt x="-24" y="1555"/>
                    <a:pt x="22" y="1830"/>
                    <a:pt x="22" y="1833"/>
                  </a:cubicBezTo>
                  <a:cubicBezTo>
                    <a:pt x="23" y="1837"/>
                    <a:pt x="20" y="1841"/>
                    <a:pt x="16" y="1841"/>
                  </a:cubicBezTo>
                  <a:cubicBezTo>
                    <a:pt x="16" y="1842"/>
                    <a:pt x="15" y="1842"/>
                    <a:pt x="15" y="1842"/>
                  </a:cubicBezTo>
                  <a:close/>
                </a:path>
              </a:pathLst>
            </a:custGeom>
            <a:solidFill>
              <a:srgbClr val="00152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1249;p53">
              <a:extLst>
                <a:ext uri="{FF2B5EF4-FFF2-40B4-BE49-F238E27FC236}">
                  <a16:creationId xmlns:a16="http://schemas.microsoft.com/office/drawing/2014/main" id="{0FFB6525-A129-2E30-36E5-7CFADCE59D51}"/>
                </a:ext>
              </a:extLst>
            </p:cNvPr>
            <p:cNvSpPr/>
            <p:nvPr/>
          </p:nvSpPr>
          <p:spPr>
            <a:xfrm>
              <a:off x="1943491" y="3052575"/>
              <a:ext cx="80809" cy="44041"/>
            </a:xfrm>
            <a:custGeom>
              <a:avLst/>
              <a:gdLst/>
              <a:ahLst/>
              <a:cxnLst/>
              <a:rect l="l" t="t" r="r" b="b"/>
              <a:pathLst>
                <a:path w="400" h="218" extrusionOk="0">
                  <a:moveTo>
                    <a:pt x="8" y="218"/>
                  </a:moveTo>
                  <a:cubicBezTo>
                    <a:pt x="4" y="218"/>
                    <a:pt x="1" y="216"/>
                    <a:pt x="0" y="213"/>
                  </a:cubicBezTo>
                  <a:cubicBezTo>
                    <a:pt x="-1" y="209"/>
                    <a:pt x="1" y="205"/>
                    <a:pt x="5" y="203"/>
                  </a:cubicBezTo>
                  <a:cubicBezTo>
                    <a:pt x="233" y="131"/>
                    <a:pt x="387" y="3"/>
                    <a:pt x="388" y="2"/>
                  </a:cubicBezTo>
                  <a:cubicBezTo>
                    <a:pt x="391" y="-1"/>
                    <a:pt x="396" y="-1"/>
                    <a:pt x="399" y="3"/>
                  </a:cubicBezTo>
                  <a:cubicBezTo>
                    <a:pt x="401" y="6"/>
                    <a:pt x="401" y="11"/>
                    <a:pt x="398" y="13"/>
                  </a:cubicBezTo>
                  <a:cubicBezTo>
                    <a:pt x="396" y="14"/>
                    <a:pt x="240" y="144"/>
                    <a:pt x="10" y="218"/>
                  </a:cubicBezTo>
                  <a:cubicBezTo>
                    <a:pt x="9" y="218"/>
                    <a:pt x="8" y="218"/>
                    <a:pt x="8" y="218"/>
                  </a:cubicBezTo>
                  <a:close/>
                </a:path>
              </a:pathLst>
            </a:custGeom>
            <a:solidFill>
              <a:srgbClr val="001520"/>
            </a:solidFill>
            <a:ln>
              <a:noFill/>
            </a:ln>
          </p:spPr>
          <p:txBody>
            <a:bodyPr spcFirstLastPara="1" wrap="square" lIns="90000" tIns="33475" rIns="90000" bIns="334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1250;p53">
              <a:extLst>
                <a:ext uri="{FF2B5EF4-FFF2-40B4-BE49-F238E27FC236}">
                  <a16:creationId xmlns:a16="http://schemas.microsoft.com/office/drawing/2014/main" id="{B0576893-AD97-7D70-D341-F1C9FA14C75D}"/>
                </a:ext>
              </a:extLst>
            </p:cNvPr>
            <p:cNvSpPr/>
            <p:nvPr/>
          </p:nvSpPr>
          <p:spPr>
            <a:xfrm>
              <a:off x="1952582" y="3022272"/>
              <a:ext cx="86870" cy="53536"/>
            </a:xfrm>
            <a:custGeom>
              <a:avLst/>
              <a:gdLst/>
              <a:ahLst/>
              <a:cxnLst/>
              <a:rect l="l" t="t" r="r" b="b"/>
              <a:pathLst>
                <a:path w="430" h="265" extrusionOk="0">
                  <a:moveTo>
                    <a:pt x="8" y="265"/>
                  </a:moveTo>
                  <a:cubicBezTo>
                    <a:pt x="5" y="265"/>
                    <a:pt x="2" y="263"/>
                    <a:pt x="1" y="260"/>
                  </a:cubicBezTo>
                  <a:cubicBezTo>
                    <a:pt x="0" y="256"/>
                    <a:pt x="2" y="252"/>
                    <a:pt x="5" y="250"/>
                  </a:cubicBezTo>
                  <a:cubicBezTo>
                    <a:pt x="244" y="165"/>
                    <a:pt x="415" y="4"/>
                    <a:pt x="417" y="3"/>
                  </a:cubicBezTo>
                  <a:cubicBezTo>
                    <a:pt x="420" y="0"/>
                    <a:pt x="425" y="0"/>
                    <a:pt x="428" y="3"/>
                  </a:cubicBezTo>
                  <a:cubicBezTo>
                    <a:pt x="431" y="6"/>
                    <a:pt x="431" y="11"/>
                    <a:pt x="427" y="13"/>
                  </a:cubicBezTo>
                  <a:cubicBezTo>
                    <a:pt x="426" y="15"/>
                    <a:pt x="253" y="178"/>
                    <a:pt x="10" y="264"/>
                  </a:cubicBezTo>
                  <a:cubicBezTo>
                    <a:pt x="10" y="265"/>
                    <a:pt x="9" y="265"/>
                    <a:pt x="8" y="265"/>
                  </a:cubicBezTo>
                  <a:close/>
                </a:path>
              </a:pathLst>
            </a:custGeom>
            <a:solidFill>
              <a:srgbClr val="00152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1251;p53">
              <a:extLst>
                <a:ext uri="{FF2B5EF4-FFF2-40B4-BE49-F238E27FC236}">
                  <a16:creationId xmlns:a16="http://schemas.microsoft.com/office/drawing/2014/main" id="{04574E6C-A744-03D4-E858-0B994BF493FB}"/>
                </a:ext>
              </a:extLst>
            </p:cNvPr>
            <p:cNvSpPr/>
            <p:nvPr/>
          </p:nvSpPr>
          <p:spPr>
            <a:xfrm>
              <a:off x="1983895" y="2945301"/>
              <a:ext cx="41617" cy="28485"/>
            </a:xfrm>
            <a:custGeom>
              <a:avLst/>
              <a:gdLst/>
              <a:ahLst/>
              <a:cxnLst/>
              <a:rect l="l" t="t" r="r" b="b"/>
              <a:pathLst>
                <a:path w="206" h="141" extrusionOk="0">
                  <a:moveTo>
                    <a:pt x="8" y="141"/>
                  </a:moveTo>
                  <a:cubicBezTo>
                    <a:pt x="5" y="141"/>
                    <a:pt x="3" y="139"/>
                    <a:pt x="1" y="137"/>
                  </a:cubicBezTo>
                  <a:cubicBezTo>
                    <a:pt x="-1" y="133"/>
                    <a:pt x="1" y="128"/>
                    <a:pt x="4" y="126"/>
                  </a:cubicBezTo>
                  <a:cubicBezTo>
                    <a:pt x="94" y="78"/>
                    <a:pt x="192" y="2"/>
                    <a:pt x="194" y="2"/>
                  </a:cubicBezTo>
                  <a:cubicBezTo>
                    <a:pt x="197" y="-1"/>
                    <a:pt x="202" y="0"/>
                    <a:pt x="204" y="3"/>
                  </a:cubicBezTo>
                  <a:cubicBezTo>
                    <a:pt x="207" y="6"/>
                    <a:pt x="206" y="11"/>
                    <a:pt x="203" y="13"/>
                  </a:cubicBezTo>
                  <a:cubicBezTo>
                    <a:pt x="202" y="14"/>
                    <a:pt x="102" y="91"/>
                    <a:pt x="11" y="140"/>
                  </a:cubicBezTo>
                  <a:cubicBezTo>
                    <a:pt x="10" y="140"/>
                    <a:pt x="9" y="141"/>
                    <a:pt x="8" y="141"/>
                  </a:cubicBezTo>
                  <a:close/>
                </a:path>
              </a:pathLst>
            </a:custGeom>
            <a:solidFill>
              <a:srgbClr val="001520"/>
            </a:solidFill>
            <a:ln>
              <a:noFill/>
            </a:ln>
          </p:spPr>
          <p:txBody>
            <a:bodyPr spcFirstLastPara="1" wrap="square" lIns="90000" tIns="5750" rIns="90000" bIns="57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1252;p53">
              <a:extLst>
                <a:ext uri="{FF2B5EF4-FFF2-40B4-BE49-F238E27FC236}">
                  <a16:creationId xmlns:a16="http://schemas.microsoft.com/office/drawing/2014/main" id="{7E4660CC-1E8B-ACE5-5F64-3C0F7466F4A7}"/>
                </a:ext>
              </a:extLst>
            </p:cNvPr>
            <p:cNvSpPr/>
            <p:nvPr/>
          </p:nvSpPr>
          <p:spPr>
            <a:xfrm>
              <a:off x="1947329" y="2971564"/>
              <a:ext cx="28889" cy="55758"/>
            </a:xfrm>
            <a:custGeom>
              <a:avLst/>
              <a:gdLst/>
              <a:ahLst/>
              <a:cxnLst/>
              <a:rect l="l" t="t" r="r" b="b"/>
              <a:pathLst>
                <a:path w="143" h="276" extrusionOk="0">
                  <a:moveTo>
                    <a:pt x="136" y="276"/>
                  </a:moveTo>
                  <a:cubicBezTo>
                    <a:pt x="134" y="276"/>
                    <a:pt x="132" y="276"/>
                    <a:pt x="131" y="274"/>
                  </a:cubicBezTo>
                  <a:cubicBezTo>
                    <a:pt x="126" y="270"/>
                    <a:pt x="30" y="176"/>
                    <a:pt x="0" y="9"/>
                  </a:cubicBezTo>
                  <a:cubicBezTo>
                    <a:pt x="-1" y="5"/>
                    <a:pt x="2" y="1"/>
                    <a:pt x="6" y="0"/>
                  </a:cubicBezTo>
                  <a:cubicBezTo>
                    <a:pt x="10" y="0"/>
                    <a:pt x="14" y="2"/>
                    <a:pt x="15" y="6"/>
                  </a:cubicBezTo>
                  <a:cubicBezTo>
                    <a:pt x="44" y="168"/>
                    <a:pt x="140" y="263"/>
                    <a:pt x="141" y="263"/>
                  </a:cubicBezTo>
                  <a:cubicBezTo>
                    <a:pt x="144" y="266"/>
                    <a:pt x="144" y="271"/>
                    <a:pt x="141" y="274"/>
                  </a:cubicBezTo>
                  <a:cubicBezTo>
                    <a:pt x="140" y="276"/>
                    <a:pt x="138" y="276"/>
                    <a:pt x="136" y="276"/>
                  </a:cubicBezTo>
                  <a:close/>
                </a:path>
              </a:pathLst>
            </a:custGeom>
            <a:solidFill>
              <a:srgbClr val="00152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1253;p53">
              <a:extLst>
                <a:ext uri="{FF2B5EF4-FFF2-40B4-BE49-F238E27FC236}">
                  <a16:creationId xmlns:a16="http://schemas.microsoft.com/office/drawing/2014/main" id="{717EDD6C-D56B-3393-8FB2-04627A4E1BF0}"/>
                </a:ext>
              </a:extLst>
            </p:cNvPr>
            <p:cNvSpPr/>
            <p:nvPr/>
          </p:nvSpPr>
          <p:spPr>
            <a:xfrm>
              <a:off x="1899854" y="3065707"/>
              <a:ext cx="32324" cy="73738"/>
            </a:xfrm>
            <a:custGeom>
              <a:avLst/>
              <a:gdLst/>
              <a:ahLst/>
              <a:cxnLst/>
              <a:rect l="l" t="t" r="r" b="b"/>
              <a:pathLst>
                <a:path w="160" h="365" extrusionOk="0">
                  <a:moveTo>
                    <a:pt x="153" y="365"/>
                  </a:moveTo>
                  <a:cubicBezTo>
                    <a:pt x="151" y="365"/>
                    <a:pt x="149" y="364"/>
                    <a:pt x="147" y="362"/>
                  </a:cubicBezTo>
                  <a:cubicBezTo>
                    <a:pt x="141" y="355"/>
                    <a:pt x="-1" y="188"/>
                    <a:pt x="0" y="8"/>
                  </a:cubicBezTo>
                  <a:cubicBezTo>
                    <a:pt x="0" y="3"/>
                    <a:pt x="3" y="0"/>
                    <a:pt x="7" y="0"/>
                  </a:cubicBezTo>
                  <a:lnTo>
                    <a:pt x="7" y="0"/>
                  </a:lnTo>
                  <a:cubicBezTo>
                    <a:pt x="11" y="0"/>
                    <a:pt x="15" y="3"/>
                    <a:pt x="15" y="8"/>
                  </a:cubicBezTo>
                  <a:cubicBezTo>
                    <a:pt x="14" y="182"/>
                    <a:pt x="157" y="351"/>
                    <a:pt x="159" y="352"/>
                  </a:cubicBezTo>
                  <a:cubicBezTo>
                    <a:pt x="161" y="356"/>
                    <a:pt x="161" y="360"/>
                    <a:pt x="158" y="363"/>
                  </a:cubicBezTo>
                  <a:cubicBezTo>
                    <a:pt x="156" y="364"/>
                    <a:pt x="155" y="365"/>
                    <a:pt x="153" y="365"/>
                  </a:cubicBezTo>
                  <a:close/>
                </a:path>
              </a:pathLst>
            </a:custGeom>
            <a:solidFill>
              <a:srgbClr val="00152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1254;p53">
              <a:extLst>
                <a:ext uri="{FF2B5EF4-FFF2-40B4-BE49-F238E27FC236}">
                  <a16:creationId xmlns:a16="http://schemas.microsoft.com/office/drawing/2014/main" id="{D4F5C5DB-FDF3-30FC-90A4-662023EA5846}"/>
                </a:ext>
              </a:extLst>
            </p:cNvPr>
            <p:cNvSpPr/>
            <p:nvPr/>
          </p:nvSpPr>
          <p:spPr>
            <a:xfrm>
              <a:off x="1807933" y="3080455"/>
              <a:ext cx="196770" cy="375762"/>
            </a:xfrm>
            <a:custGeom>
              <a:avLst/>
              <a:gdLst/>
              <a:ahLst/>
              <a:cxnLst/>
              <a:rect l="l" t="t" r="r" b="b"/>
              <a:pathLst>
                <a:path w="974" h="1860" extrusionOk="0">
                  <a:moveTo>
                    <a:pt x="942" y="1647"/>
                  </a:moveTo>
                  <a:cubicBezTo>
                    <a:pt x="876" y="1423"/>
                    <a:pt x="861" y="1188"/>
                    <a:pt x="909" y="959"/>
                  </a:cubicBezTo>
                  <a:cubicBezTo>
                    <a:pt x="946" y="779"/>
                    <a:pt x="979" y="592"/>
                    <a:pt x="972" y="510"/>
                  </a:cubicBezTo>
                  <a:cubicBezTo>
                    <a:pt x="958" y="329"/>
                    <a:pt x="906" y="236"/>
                    <a:pt x="780" y="231"/>
                  </a:cubicBezTo>
                  <a:cubicBezTo>
                    <a:pt x="653" y="227"/>
                    <a:pt x="639" y="210"/>
                    <a:pt x="625" y="158"/>
                  </a:cubicBezTo>
                  <a:cubicBezTo>
                    <a:pt x="611" y="105"/>
                    <a:pt x="613" y="0"/>
                    <a:pt x="613" y="0"/>
                  </a:cubicBezTo>
                  <a:lnTo>
                    <a:pt x="487" y="0"/>
                  </a:lnTo>
                  <a:lnTo>
                    <a:pt x="361" y="0"/>
                  </a:lnTo>
                  <a:cubicBezTo>
                    <a:pt x="361" y="0"/>
                    <a:pt x="363" y="105"/>
                    <a:pt x="349" y="158"/>
                  </a:cubicBezTo>
                  <a:cubicBezTo>
                    <a:pt x="334" y="210"/>
                    <a:pt x="320" y="227"/>
                    <a:pt x="194" y="231"/>
                  </a:cubicBezTo>
                  <a:cubicBezTo>
                    <a:pt x="68" y="236"/>
                    <a:pt x="15" y="329"/>
                    <a:pt x="1" y="510"/>
                  </a:cubicBezTo>
                  <a:cubicBezTo>
                    <a:pt x="-5" y="592"/>
                    <a:pt x="27" y="779"/>
                    <a:pt x="65" y="959"/>
                  </a:cubicBezTo>
                  <a:cubicBezTo>
                    <a:pt x="112" y="1188"/>
                    <a:pt x="98" y="1423"/>
                    <a:pt x="31" y="1647"/>
                  </a:cubicBezTo>
                  <a:cubicBezTo>
                    <a:pt x="13" y="1709"/>
                    <a:pt x="0" y="1781"/>
                    <a:pt x="0" y="1860"/>
                  </a:cubicBezTo>
                  <a:lnTo>
                    <a:pt x="487" y="1860"/>
                  </a:lnTo>
                  <a:lnTo>
                    <a:pt x="487" y="1860"/>
                  </a:lnTo>
                  <a:lnTo>
                    <a:pt x="487" y="1860"/>
                  </a:lnTo>
                  <a:lnTo>
                    <a:pt x="974" y="1860"/>
                  </a:lnTo>
                  <a:cubicBezTo>
                    <a:pt x="974" y="1781"/>
                    <a:pt x="961" y="1709"/>
                    <a:pt x="942" y="1647"/>
                  </a:cubicBezTo>
                  <a:close/>
                </a:path>
              </a:pathLst>
            </a:custGeom>
            <a:solidFill>
              <a:srgbClr val="FFC6B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1255;p53">
              <a:extLst>
                <a:ext uri="{FF2B5EF4-FFF2-40B4-BE49-F238E27FC236}">
                  <a16:creationId xmlns:a16="http://schemas.microsoft.com/office/drawing/2014/main" id="{892B7789-CB51-3875-87D3-210731B90A9B}"/>
                </a:ext>
              </a:extLst>
            </p:cNvPr>
            <p:cNvSpPr/>
            <p:nvPr/>
          </p:nvSpPr>
          <p:spPr>
            <a:xfrm>
              <a:off x="1809145" y="3407328"/>
              <a:ext cx="29293" cy="30303"/>
            </a:xfrm>
            <a:custGeom>
              <a:avLst/>
              <a:gdLst/>
              <a:ahLst/>
              <a:cxnLst/>
              <a:rect l="l" t="t" r="r" b="b"/>
              <a:pathLst>
                <a:path w="145" h="150" extrusionOk="0">
                  <a:moveTo>
                    <a:pt x="73" y="0"/>
                  </a:moveTo>
                  <a:cubicBezTo>
                    <a:pt x="-24" y="0"/>
                    <a:pt x="-24" y="150"/>
                    <a:pt x="73" y="150"/>
                  </a:cubicBezTo>
                  <a:cubicBezTo>
                    <a:pt x="169" y="150"/>
                    <a:pt x="170" y="0"/>
                    <a:pt x="73" y="0"/>
                  </a:cubicBezTo>
                  <a:close/>
                </a:path>
              </a:pathLst>
            </a:custGeom>
            <a:solidFill>
              <a:srgbClr val="FFF5F0"/>
            </a:solidFill>
            <a:ln>
              <a:noFill/>
            </a:ln>
          </p:spPr>
          <p:txBody>
            <a:bodyPr spcFirstLastPara="1" wrap="square" lIns="90000" tIns="9000" rIns="90000" bIns="9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1256;p53">
              <a:extLst>
                <a:ext uri="{FF2B5EF4-FFF2-40B4-BE49-F238E27FC236}">
                  <a16:creationId xmlns:a16="http://schemas.microsoft.com/office/drawing/2014/main" id="{35F2A067-6D04-6DAF-9127-1D6058125975}"/>
                </a:ext>
              </a:extLst>
            </p:cNvPr>
            <p:cNvSpPr/>
            <p:nvPr/>
          </p:nvSpPr>
          <p:spPr>
            <a:xfrm>
              <a:off x="1849550" y="3362883"/>
              <a:ext cx="29293" cy="30303"/>
            </a:xfrm>
            <a:custGeom>
              <a:avLst/>
              <a:gdLst/>
              <a:ahLst/>
              <a:cxnLst/>
              <a:rect l="l" t="t" r="r" b="b"/>
              <a:pathLst>
                <a:path w="145" h="150" extrusionOk="0">
                  <a:moveTo>
                    <a:pt x="72" y="0"/>
                  </a:moveTo>
                  <a:cubicBezTo>
                    <a:pt x="-24" y="0"/>
                    <a:pt x="-24" y="150"/>
                    <a:pt x="72" y="150"/>
                  </a:cubicBezTo>
                  <a:cubicBezTo>
                    <a:pt x="169" y="150"/>
                    <a:pt x="169" y="0"/>
                    <a:pt x="72" y="0"/>
                  </a:cubicBezTo>
                  <a:close/>
                </a:path>
              </a:pathLst>
            </a:custGeom>
            <a:solidFill>
              <a:srgbClr val="FFF5F0"/>
            </a:solidFill>
            <a:ln>
              <a:noFill/>
            </a:ln>
          </p:spPr>
          <p:txBody>
            <a:bodyPr spcFirstLastPara="1" wrap="square" lIns="90000" tIns="9000" rIns="90000" bIns="9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1257;p53">
              <a:extLst>
                <a:ext uri="{FF2B5EF4-FFF2-40B4-BE49-F238E27FC236}">
                  <a16:creationId xmlns:a16="http://schemas.microsoft.com/office/drawing/2014/main" id="{981E0BED-3F28-3260-8EE0-873E49C669A8}"/>
                </a:ext>
              </a:extLst>
            </p:cNvPr>
            <p:cNvSpPr/>
            <p:nvPr/>
          </p:nvSpPr>
          <p:spPr>
            <a:xfrm>
              <a:off x="1875005" y="3415409"/>
              <a:ext cx="29293" cy="30505"/>
            </a:xfrm>
            <a:custGeom>
              <a:avLst/>
              <a:gdLst/>
              <a:ahLst/>
              <a:cxnLst/>
              <a:rect l="l" t="t" r="r" b="b"/>
              <a:pathLst>
                <a:path w="145" h="151" extrusionOk="0">
                  <a:moveTo>
                    <a:pt x="73" y="0"/>
                  </a:moveTo>
                  <a:cubicBezTo>
                    <a:pt x="-24" y="0"/>
                    <a:pt x="-24" y="151"/>
                    <a:pt x="73" y="151"/>
                  </a:cubicBezTo>
                  <a:cubicBezTo>
                    <a:pt x="169" y="151"/>
                    <a:pt x="169" y="0"/>
                    <a:pt x="73" y="0"/>
                  </a:cubicBezTo>
                  <a:close/>
                </a:path>
              </a:pathLst>
            </a:custGeom>
            <a:solidFill>
              <a:srgbClr val="FFF5F0"/>
            </a:solidFill>
            <a:ln>
              <a:noFill/>
            </a:ln>
          </p:spPr>
          <p:txBody>
            <a:bodyPr spcFirstLastPara="1" wrap="square" lIns="90000" tIns="9350" rIns="90000" bIns="9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1258;p53">
              <a:extLst>
                <a:ext uri="{FF2B5EF4-FFF2-40B4-BE49-F238E27FC236}">
                  <a16:creationId xmlns:a16="http://schemas.microsoft.com/office/drawing/2014/main" id="{CD654F0F-2A1A-F508-E964-9796C72685C7}"/>
                </a:ext>
              </a:extLst>
            </p:cNvPr>
            <p:cNvSpPr/>
            <p:nvPr/>
          </p:nvSpPr>
          <p:spPr>
            <a:xfrm>
              <a:off x="1920258" y="3380055"/>
              <a:ext cx="29293" cy="30505"/>
            </a:xfrm>
            <a:custGeom>
              <a:avLst/>
              <a:gdLst/>
              <a:ahLst/>
              <a:cxnLst/>
              <a:rect l="l" t="t" r="r" b="b"/>
              <a:pathLst>
                <a:path w="145" h="151" extrusionOk="0">
                  <a:moveTo>
                    <a:pt x="73" y="0"/>
                  </a:moveTo>
                  <a:cubicBezTo>
                    <a:pt x="-24" y="0"/>
                    <a:pt x="-24" y="151"/>
                    <a:pt x="73" y="151"/>
                  </a:cubicBezTo>
                  <a:cubicBezTo>
                    <a:pt x="169" y="151"/>
                    <a:pt x="170" y="0"/>
                    <a:pt x="73" y="0"/>
                  </a:cubicBezTo>
                  <a:close/>
                </a:path>
              </a:pathLst>
            </a:custGeom>
            <a:solidFill>
              <a:srgbClr val="FFF5F0"/>
            </a:solidFill>
            <a:ln>
              <a:noFill/>
            </a:ln>
          </p:spPr>
          <p:txBody>
            <a:bodyPr spcFirstLastPara="1" wrap="square" lIns="90000" tIns="9350" rIns="90000" bIns="9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1259;p53">
              <a:extLst>
                <a:ext uri="{FF2B5EF4-FFF2-40B4-BE49-F238E27FC236}">
                  <a16:creationId xmlns:a16="http://schemas.microsoft.com/office/drawing/2014/main" id="{7003EFC9-7CBE-D58A-947C-2C19ECBF6E74}"/>
                </a:ext>
              </a:extLst>
            </p:cNvPr>
            <p:cNvSpPr/>
            <p:nvPr/>
          </p:nvSpPr>
          <p:spPr>
            <a:xfrm>
              <a:off x="1940056" y="3432783"/>
              <a:ext cx="29293" cy="30303"/>
            </a:xfrm>
            <a:custGeom>
              <a:avLst/>
              <a:gdLst/>
              <a:ahLst/>
              <a:cxnLst/>
              <a:rect l="l" t="t" r="r" b="b"/>
              <a:pathLst>
                <a:path w="145" h="150" extrusionOk="0">
                  <a:moveTo>
                    <a:pt x="72" y="0"/>
                  </a:moveTo>
                  <a:cubicBezTo>
                    <a:pt x="-24" y="0"/>
                    <a:pt x="-24" y="150"/>
                    <a:pt x="72" y="150"/>
                  </a:cubicBezTo>
                  <a:cubicBezTo>
                    <a:pt x="169" y="150"/>
                    <a:pt x="169" y="0"/>
                    <a:pt x="72" y="0"/>
                  </a:cubicBezTo>
                  <a:close/>
                </a:path>
              </a:pathLst>
            </a:custGeom>
            <a:solidFill>
              <a:srgbClr val="FFF5F0"/>
            </a:solidFill>
            <a:ln>
              <a:noFill/>
            </a:ln>
          </p:spPr>
          <p:txBody>
            <a:bodyPr spcFirstLastPara="1" wrap="square" lIns="90000" tIns="9000" rIns="90000" bIns="9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1260;p53">
              <a:extLst>
                <a:ext uri="{FF2B5EF4-FFF2-40B4-BE49-F238E27FC236}">
                  <a16:creationId xmlns:a16="http://schemas.microsoft.com/office/drawing/2014/main" id="{0FE671E0-85B4-8CA6-E9D8-7B6F0F4CE3FA}"/>
                </a:ext>
              </a:extLst>
            </p:cNvPr>
            <p:cNvSpPr/>
            <p:nvPr/>
          </p:nvSpPr>
          <p:spPr>
            <a:xfrm>
              <a:off x="1980461" y="3389954"/>
              <a:ext cx="29293" cy="30303"/>
            </a:xfrm>
            <a:custGeom>
              <a:avLst/>
              <a:gdLst/>
              <a:ahLst/>
              <a:cxnLst/>
              <a:rect l="l" t="t" r="r" b="b"/>
              <a:pathLst>
                <a:path w="145" h="150" extrusionOk="0">
                  <a:moveTo>
                    <a:pt x="72" y="0"/>
                  </a:moveTo>
                  <a:cubicBezTo>
                    <a:pt x="-25" y="0"/>
                    <a:pt x="-25" y="150"/>
                    <a:pt x="72" y="150"/>
                  </a:cubicBezTo>
                  <a:cubicBezTo>
                    <a:pt x="169" y="150"/>
                    <a:pt x="169" y="0"/>
                    <a:pt x="72" y="0"/>
                  </a:cubicBezTo>
                  <a:close/>
                </a:path>
              </a:pathLst>
            </a:custGeom>
            <a:solidFill>
              <a:srgbClr val="FFF5F0"/>
            </a:solidFill>
            <a:ln>
              <a:noFill/>
            </a:ln>
          </p:spPr>
          <p:txBody>
            <a:bodyPr spcFirstLastPara="1" wrap="square" lIns="90000" tIns="9000" rIns="90000" bIns="9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1261;p53">
              <a:extLst>
                <a:ext uri="{FF2B5EF4-FFF2-40B4-BE49-F238E27FC236}">
                  <a16:creationId xmlns:a16="http://schemas.microsoft.com/office/drawing/2014/main" id="{612F63E7-16A6-2452-6708-77FAE07BAA57}"/>
                </a:ext>
              </a:extLst>
            </p:cNvPr>
            <p:cNvSpPr/>
            <p:nvPr/>
          </p:nvSpPr>
          <p:spPr>
            <a:xfrm>
              <a:off x="1949147" y="3333994"/>
              <a:ext cx="29293" cy="30303"/>
            </a:xfrm>
            <a:custGeom>
              <a:avLst/>
              <a:gdLst/>
              <a:ahLst/>
              <a:cxnLst/>
              <a:rect l="l" t="t" r="r" b="b"/>
              <a:pathLst>
                <a:path w="145" h="150" extrusionOk="0">
                  <a:moveTo>
                    <a:pt x="72" y="0"/>
                  </a:moveTo>
                  <a:cubicBezTo>
                    <a:pt x="-24" y="0"/>
                    <a:pt x="-25" y="150"/>
                    <a:pt x="72" y="150"/>
                  </a:cubicBezTo>
                  <a:cubicBezTo>
                    <a:pt x="169" y="150"/>
                    <a:pt x="169" y="0"/>
                    <a:pt x="72" y="0"/>
                  </a:cubicBezTo>
                  <a:close/>
                </a:path>
              </a:pathLst>
            </a:custGeom>
            <a:solidFill>
              <a:srgbClr val="FFF5F0"/>
            </a:solidFill>
            <a:ln>
              <a:noFill/>
            </a:ln>
          </p:spPr>
          <p:txBody>
            <a:bodyPr spcFirstLastPara="1" wrap="square" lIns="90000" tIns="9000" rIns="90000" bIns="9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1262;p53">
              <a:extLst>
                <a:ext uri="{FF2B5EF4-FFF2-40B4-BE49-F238E27FC236}">
                  <a16:creationId xmlns:a16="http://schemas.microsoft.com/office/drawing/2014/main" id="{7F7BD1EC-2D24-0DAB-22BA-E395C2FB015F}"/>
                </a:ext>
              </a:extLst>
            </p:cNvPr>
            <p:cNvSpPr/>
            <p:nvPr/>
          </p:nvSpPr>
          <p:spPr>
            <a:xfrm>
              <a:off x="1887328" y="3322479"/>
              <a:ext cx="29293" cy="30303"/>
            </a:xfrm>
            <a:custGeom>
              <a:avLst/>
              <a:gdLst/>
              <a:ahLst/>
              <a:cxnLst/>
              <a:rect l="l" t="t" r="r" b="b"/>
              <a:pathLst>
                <a:path w="145" h="150" extrusionOk="0">
                  <a:moveTo>
                    <a:pt x="73" y="0"/>
                  </a:moveTo>
                  <a:cubicBezTo>
                    <a:pt x="-24" y="0"/>
                    <a:pt x="-24" y="150"/>
                    <a:pt x="73" y="150"/>
                  </a:cubicBezTo>
                  <a:cubicBezTo>
                    <a:pt x="169" y="150"/>
                    <a:pt x="170" y="0"/>
                    <a:pt x="73" y="0"/>
                  </a:cubicBezTo>
                  <a:close/>
                </a:path>
              </a:pathLst>
            </a:custGeom>
            <a:solidFill>
              <a:srgbClr val="FFF5F0"/>
            </a:solidFill>
            <a:ln>
              <a:noFill/>
            </a:ln>
          </p:spPr>
          <p:txBody>
            <a:bodyPr spcFirstLastPara="1" wrap="square" lIns="90000" tIns="9000" rIns="90000" bIns="9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1263;p53">
              <a:extLst>
                <a:ext uri="{FF2B5EF4-FFF2-40B4-BE49-F238E27FC236}">
                  <a16:creationId xmlns:a16="http://schemas.microsoft.com/office/drawing/2014/main" id="{C4FDA772-B3ED-588B-CD7F-65BC3A4F08F3}"/>
                </a:ext>
              </a:extLst>
            </p:cNvPr>
            <p:cNvSpPr/>
            <p:nvPr/>
          </p:nvSpPr>
          <p:spPr>
            <a:xfrm>
              <a:off x="1823085" y="3315004"/>
              <a:ext cx="29495" cy="30505"/>
            </a:xfrm>
            <a:custGeom>
              <a:avLst/>
              <a:gdLst/>
              <a:ahLst/>
              <a:cxnLst/>
              <a:rect l="l" t="t" r="r" b="b"/>
              <a:pathLst>
                <a:path w="146" h="151" extrusionOk="0">
                  <a:moveTo>
                    <a:pt x="73" y="0"/>
                  </a:moveTo>
                  <a:cubicBezTo>
                    <a:pt x="-24" y="0"/>
                    <a:pt x="-24" y="151"/>
                    <a:pt x="73" y="151"/>
                  </a:cubicBezTo>
                  <a:cubicBezTo>
                    <a:pt x="170" y="151"/>
                    <a:pt x="170" y="0"/>
                    <a:pt x="73" y="0"/>
                  </a:cubicBezTo>
                  <a:close/>
                </a:path>
              </a:pathLst>
            </a:custGeom>
            <a:solidFill>
              <a:srgbClr val="FFF5F0"/>
            </a:solidFill>
            <a:ln>
              <a:noFill/>
            </a:ln>
          </p:spPr>
          <p:txBody>
            <a:bodyPr spcFirstLastPara="1" wrap="square" lIns="90000" tIns="9350" rIns="90000" bIns="9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1264;p53">
              <a:extLst>
                <a:ext uri="{FF2B5EF4-FFF2-40B4-BE49-F238E27FC236}">
                  <a16:creationId xmlns:a16="http://schemas.microsoft.com/office/drawing/2014/main" id="{44307CFF-4922-E16E-93B7-E431593F995A}"/>
                </a:ext>
              </a:extLst>
            </p:cNvPr>
            <p:cNvSpPr/>
            <p:nvPr/>
          </p:nvSpPr>
          <p:spPr>
            <a:xfrm>
              <a:off x="1856823" y="3275609"/>
              <a:ext cx="29495" cy="30303"/>
            </a:xfrm>
            <a:custGeom>
              <a:avLst/>
              <a:gdLst/>
              <a:ahLst/>
              <a:cxnLst/>
              <a:rect l="l" t="t" r="r" b="b"/>
              <a:pathLst>
                <a:path w="146" h="150" extrusionOk="0">
                  <a:moveTo>
                    <a:pt x="73" y="0"/>
                  </a:moveTo>
                  <a:cubicBezTo>
                    <a:pt x="-24" y="0"/>
                    <a:pt x="-24" y="150"/>
                    <a:pt x="73" y="150"/>
                  </a:cubicBezTo>
                  <a:cubicBezTo>
                    <a:pt x="170" y="150"/>
                    <a:pt x="170" y="0"/>
                    <a:pt x="73" y="0"/>
                  </a:cubicBezTo>
                  <a:close/>
                </a:path>
              </a:pathLst>
            </a:custGeom>
            <a:solidFill>
              <a:srgbClr val="FFF5F0"/>
            </a:solidFill>
            <a:ln>
              <a:noFill/>
            </a:ln>
          </p:spPr>
          <p:txBody>
            <a:bodyPr spcFirstLastPara="1" wrap="square" lIns="90000" tIns="9000" rIns="90000" bIns="9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1265;p53">
              <a:extLst>
                <a:ext uri="{FF2B5EF4-FFF2-40B4-BE49-F238E27FC236}">
                  <a16:creationId xmlns:a16="http://schemas.microsoft.com/office/drawing/2014/main" id="{070BBFC2-BBCC-AF43-ED64-030894738F77}"/>
                </a:ext>
              </a:extLst>
            </p:cNvPr>
            <p:cNvSpPr/>
            <p:nvPr/>
          </p:nvSpPr>
          <p:spPr>
            <a:xfrm>
              <a:off x="1927733" y="3282074"/>
              <a:ext cx="29293" cy="30505"/>
            </a:xfrm>
            <a:custGeom>
              <a:avLst/>
              <a:gdLst/>
              <a:ahLst/>
              <a:cxnLst/>
              <a:rect l="l" t="t" r="r" b="b"/>
              <a:pathLst>
                <a:path w="145" h="151" extrusionOk="0">
                  <a:moveTo>
                    <a:pt x="72" y="0"/>
                  </a:moveTo>
                  <a:cubicBezTo>
                    <a:pt x="-24" y="0"/>
                    <a:pt x="-25" y="151"/>
                    <a:pt x="72" y="151"/>
                  </a:cubicBezTo>
                  <a:cubicBezTo>
                    <a:pt x="169" y="151"/>
                    <a:pt x="169" y="0"/>
                    <a:pt x="72" y="0"/>
                  </a:cubicBezTo>
                  <a:close/>
                </a:path>
              </a:pathLst>
            </a:custGeom>
            <a:solidFill>
              <a:srgbClr val="FFF5F0"/>
            </a:solidFill>
            <a:ln>
              <a:noFill/>
            </a:ln>
          </p:spPr>
          <p:txBody>
            <a:bodyPr spcFirstLastPara="1" wrap="square" lIns="90000" tIns="9350" rIns="90000" bIns="9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1266;p53">
              <a:extLst>
                <a:ext uri="{FF2B5EF4-FFF2-40B4-BE49-F238E27FC236}">
                  <a16:creationId xmlns:a16="http://schemas.microsoft.com/office/drawing/2014/main" id="{D924893D-75A8-0B89-1FA4-31C3DFD490CC}"/>
                </a:ext>
              </a:extLst>
            </p:cNvPr>
            <p:cNvSpPr/>
            <p:nvPr/>
          </p:nvSpPr>
          <p:spPr>
            <a:xfrm>
              <a:off x="1966319" y="3245912"/>
              <a:ext cx="29293" cy="30505"/>
            </a:xfrm>
            <a:custGeom>
              <a:avLst/>
              <a:gdLst/>
              <a:ahLst/>
              <a:cxnLst/>
              <a:rect l="l" t="t" r="r" b="b"/>
              <a:pathLst>
                <a:path w="145" h="151" extrusionOk="0">
                  <a:moveTo>
                    <a:pt x="73" y="0"/>
                  </a:moveTo>
                  <a:cubicBezTo>
                    <a:pt x="-24" y="0"/>
                    <a:pt x="-24" y="151"/>
                    <a:pt x="73" y="151"/>
                  </a:cubicBezTo>
                  <a:cubicBezTo>
                    <a:pt x="169" y="151"/>
                    <a:pt x="170" y="0"/>
                    <a:pt x="73" y="0"/>
                  </a:cubicBezTo>
                  <a:close/>
                </a:path>
              </a:pathLst>
            </a:custGeom>
            <a:solidFill>
              <a:srgbClr val="FFF5F0"/>
            </a:solidFill>
            <a:ln>
              <a:noFill/>
            </a:ln>
          </p:spPr>
          <p:txBody>
            <a:bodyPr spcFirstLastPara="1" wrap="square" lIns="90000" tIns="9350" rIns="90000" bIns="9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1267;p53">
              <a:extLst>
                <a:ext uri="{FF2B5EF4-FFF2-40B4-BE49-F238E27FC236}">
                  <a16:creationId xmlns:a16="http://schemas.microsoft.com/office/drawing/2014/main" id="{167BE452-AD84-0261-1D8A-9088B4828BD9}"/>
                </a:ext>
              </a:extLst>
            </p:cNvPr>
            <p:cNvSpPr/>
            <p:nvPr/>
          </p:nvSpPr>
          <p:spPr>
            <a:xfrm>
              <a:off x="1895611" y="3231164"/>
              <a:ext cx="29293" cy="30303"/>
            </a:xfrm>
            <a:custGeom>
              <a:avLst/>
              <a:gdLst/>
              <a:ahLst/>
              <a:cxnLst/>
              <a:rect l="l" t="t" r="r" b="b"/>
              <a:pathLst>
                <a:path w="145" h="150" extrusionOk="0">
                  <a:moveTo>
                    <a:pt x="72" y="0"/>
                  </a:moveTo>
                  <a:cubicBezTo>
                    <a:pt x="-24" y="0"/>
                    <a:pt x="-24" y="150"/>
                    <a:pt x="72" y="150"/>
                  </a:cubicBezTo>
                  <a:cubicBezTo>
                    <a:pt x="169" y="150"/>
                    <a:pt x="169" y="0"/>
                    <a:pt x="72" y="0"/>
                  </a:cubicBezTo>
                  <a:close/>
                </a:path>
              </a:pathLst>
            </a:custGeom>
            <a:solidFill>
              <a:srgbClr val="FFF5F0"/>
            </a:solidFill>
            <a:ln>
              <a:noFill/>
            </a:ln>
          </p:spPr>
          <p:txBody>
            <a:bodyPr spcFirstLastPara="1" wrap="square" lIns="90000" tIns="9000" rIns="90000" bIns="9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1268;p53">
              <a:extLst>
                <a:ext uri="{FF2B5EF4-FFF2-40B4-BE49-F238E27FC236}">
                  <a16:creationId xmlns:a16="http://schemas.microsoft.com/office/drawing/2014/main" id="{C80D0AEE-D96E-7281-7B70-B16BAF53B5B5}"/>
                </a:ext>
              </a:extLst>
            </p:cNvPr>
            <p:cNvSpPr/>
            <p:nvPr/>
          </p:nvSpPr>
          <p:spPr>
            <a:xfrm>
              <a:off x="1820660" y="3231972"/>
              <a:ext cx="29293" cy="30303"/>
            </a:xfrm>
            <a:custGeom>
              <a:avLst/>
              <a:gdLst/>
              <a:ahLst/>
              <a:cxnLst/>
              <a:rect l="l" t="t" r="r" b="b"/>
              <a:pathLst>
                <a:path w="145" h="150" extrusionOk="0">
                  <a:moveTo>
                    <a:pt x="73" y="0"/>
                  </a:moveTo>
                  <a:cubicBezTo>
                    <a:pt x="-24" y="0"/>
                    <a:pt x="-24" y="150"/>
                    <a:pt x="73" y="150"/>
                  </a:cubicBezTo>
                  <a:cubicBezTo>
                    <a:pt x="169" y="150"/>
                    <a:pt x="170" y="0"/>
                    <a:pt x="73" y="0"/>
                  </a:cubicBezTo>
                  <a:close/>
                </a:path>
              </a:pathLst>
            </a:custGeom>
            <a:solidFill>
              <a:srgbClr val="FFF5F0"/>
            </a:solidFill>
            <a:ln>
              <a:noFill/>
            </a:ln>
          </p:spPr>
          <p:txBody>
            <a:bodyPr spcFirstLastPara="1" wrap="square" lIns="90000" tIns="9000" rIns="90000" bIns="9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1269;p53">
              <a:extLst>
                <a:ext uri="{FF2B5EF4-FFF2-40B4-BE49-F238E27FC236}">
                  <a16:creationId xmlns:a16="http://schemas.microsoft.com/office/drawing/2014/main" id="{0FBBE27C-CB82-C693-4FF9-40E2F51C536D}"/>
                </a:ext>
              </a:extLst>
            </p:cNvPr>
            <p:cNvSpPr/>
            <p:nvPr/>
          </p:nvSpPr>
          <p:spPr>
            <a:xfrm>
              <a:off x="1857833" y="3191567"/>
              <a:ext cx="29293" cy="30505"/>
            </a:xfrm>
            <a:custGeom>
              <a:avLst/>
              <a:gdLst/>
              <a:ahLst/>
              <a:cxnLst/>
              <a:rect l="l" t="t" r="r" b="b"/>
              <a:pathLst>
                <a:path w="145" h="151" extrusionOk="0">
                  <a:moveTo>
                    <a:pt x="72" y="0"/>
                  </a:moveTo>
                  <a:cubicBezTo>
                    <a:pt x="-25" y="0"/>
                    <a:pt x="-25" y="151"/>
                    <a:pt x="72" y="151"/>
                  </a:cubicBezTo>
                  <a:cubicBezTo>
                    <a:pt x="169" y="151"/>
                    <a:pt x="169" y="0"/>
                    <a:pt x="72" y="0"/>
                  </a:cubicBezTo>
                  <a:close/>
                </a:path>
              </a:pathLst>
            </a:custGeom>
            <a:solidFill>
              <a:srgbClr val="FFF5F0"/>
            </a:solidFill>
            <a:ln>
              <a:noFill/>
            </a:ln>
          </p:spPr>
          <p:txBody>
            <a:bodyPr spcFirstLastPara="1" wrap="square" lIns="90000" tIns="9350" rIns="90000" bIns="9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1270;p53">
              <a:extLst>
                <a:ext uri="{FF2B5EF4-FFF2-40B4-BE49-F238E27FC236}">
                  <a16:creationId xmlns:a16="http://schemas.microsoft.com/office/drawing/2014/main" id="{12AEE40E-C382-5A33-9E56-63247EF8E204}"/>
                </a:ext>
              </a:extLst>
            </p:cNvPr>
            <p:cNvSpPr/>
            <p:nvPr/>
          </p:nvSpPr>
          <p:spPr>
            <a:xfrm>
              <a:off x="1823085" y="3141466"/>
              <a:ext cx="29495" cy="30303"/>
            </a:xfrm>
            <a:custGeom>
              <a:avLst/>
              <a:gdLst/>
              <a:ahLst/>
              <a:cxnLst/>
              <a:rect l="l" t="t" r="r" b="b"/>
              <a:pathLst>
                <a:path w="146" h="150" extrusionOk="0">
                  <a:moveTo>
                    <a:pt x="73" y="0"/>
                  </a:moveTo>
                  <a:cubicBezTo>
                    <a:pt x="-24" y="0"/>
                    <a:pt x="-24" y="150"/>
                    <a:pt x="73" y="150"/>
                  </a:cubicBezTo>
                  <a:cubicBezTo>
                    <a:pt x="170" y="150"/>
                    <a:pt x="170" y="0"/>
                    <a:pt x="73" y="0"/>
                  </a:cubicBezTo>
                  <a:close/>
                </a:path>
              </a:pathLst>
            </a:custGeom>
            <a:solidFill>
              <a:srgbClr val="FFF5F0"/>
            </a:solidFill>
            <a:ln>
              <a:noFill/>
            </a:ln>
          </p:spPr>
          <p:txBody>
            <a:bodyPr spcFirstLastPara="1" wrap="square" lIns="90000" tIns="9000" rIns="90000" bIns="9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1271;p53">
              <a:extLst>
                <a:ext uri="{FF2B5EF4-FFF2-40B4-BE49-F238E27FC236}">
                  <a16:creationId xmlns:a16="http://schemas.microsoft.com/office/drawing/2014/main" id="{F3D95473-208B-5FF7-36AB-A4FEA2C81F4D}"/>
                </a:ext>
              </a:extLst>
            </p:cNvPr>
            <p:cNvSpPr/>
            <p:nvPr/>
          </p:nvSpPr>
          <p:spPr>
            <a:xfrm>
              <a:off x="1881671" y="3151365"/>
              <a:ext cx="29293" cy="30303"/>
            </a:xfrm>
            <a:custGeom>
              <a:avLst/>
              <a:gdLst/>
              <a:ahLst/>
              <a:cxnLst/>
              <a:rect l="l" t="t" r="r" b="b"/>
              <a:pathLst>
                <a:path w="145" h="150" extrusionOk="0">
                  <a:moveTo>
                    <a:pt x="72" y="0"/>
                  </a:moveTo>
                  <a:cubicBezTo>
                    <a:pt x="-24" y="0"/>
                    <a:pt x="-25" y="150"/>
                    <a:pt x="72" y="150"/>
                  </a:cubicBezTo>
                  <a:cubicBezTo>
                    <a:pt x="169" y="150"/>
                    <a:pt x="169" y="0"/>
                    <a:pt x="72" y="0"/>
                  </a:cubicBezTo>
                  <a:close/>
                </a:path>
              </a:pathLst>
            </a:custGeom>
            <a:solidFill>
              <a:srgbClr val="FFF5F0"/>
            </a:solidFill>
            <a:ln>
              <a:noFill/>
            </a:ln>
          </p:spPr>
          <p:txBody>
            <a:bodyPr spcFirstLastPara="1" wrap="square" lIns="90000" tIns="9000" rIns="90000" bIns="9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1272;p53">
              <a:extLst>
                <a:ext uri="{FF2B5EF4-FFF2-40B4-BE49-F238E27FC236}">
                  <a16:creationId xmlns:a16="http://schemas.microsoft.com/office/drawing/2014/main" id="{3FB90148-AAC1-871A-A309-195C8EA64C78}"/>
                </a:ext>
              </a:extLst>
            </p:cNvPr>
            <p:cNvSpPr/>
            <p:nvPr/>
          </p:nvSpPr>
          <p:spPr>
            <a:xfrm>
              <a:off x="1925309" y="3185911"/>
              <a:ext cx="29293" cy="30303"/>
            </a:xfrm>
            <a:custGeom>
              <a:avLst/>
              <a:gdLst/>
              <a:ahLst/>
              <a:cxnLst/>
              <a:rect l="l" t="t" r="r" b="b"/>
              <a:pathLst>
                <a:path w="145" h="150" extrusionOk="0">
                  <a:moveTo>
                    <a:pt x="72" y="0"/>
                  </a:moveTo>
                  <a:cubicBezTo>
                    <a:pt x="-25" y="0"/>
                    <a:pt x="-25" y="150"/>
                    <a:pt x="72" y="150"/>
                  </a:cubicBezTo>
                  <a:cubicBezTo>
                    <a:pt x="169" y="150"/>
                    <a:pt x="169" y="0"/>
                    <a:pt x="72" y="0"/>
                  </a:cubicBezTo>
                  <a:close/>
                </a:path>
              </a:pathLst>
            </a:custGeom>
            <a:solidFill>
              <a:srgbClr val="FFF5F0"/>
            </a:solidFill>
            <a:ln>
              <a:noFill/>
            </a:ln>
          </p:spPr>
          <p:txBody>
            <a:bodyPr spcFirstLastPara="1" wrap="square" lIns="90000" tIns="9000" rIns="90000" bIns="9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1273;p53">
              <a:extLst>
                <a:ext uri="{FF2B5EF4-FFF2-40B4-BE49-F238E27FC236}">
                  <a16:creationId xmlns:a16="http://schemas.microsoft.com/office/drawing/2014/main" id="{8C9D1A89-06D6-3AE2-52C9-0611F5DF8CAC}"/>
                </a:ext>
              </a:extLst>
            </p:cNvPr>
            <p:cNvSpPr/>
            <p:nvPr/>
          </p:nvSpPr>
          <p:spPr>
            <a:xfrm>
              <a:off x="1958036" y="3150557"/>
              <a:ext cx="29495" cy="30303"/>
            </a:xfrm>
            <a:custGeom>
              <a:avLst/>
              <a:gdLst/>
              <a:ahLst/>
              <a:cxnLst/>
              <a:rect l="l" t="t" r="r" b="b"/>
              <a:pathLst>
                <a:path w="146" h="150" extrusionOk="0">
                  <a:moveTo>
                    <a:pt x="73" y="0"/>
                  </a:moveTo>
                  <a:cubicBezTo>
                    <a:pt x="-24" y="0"/>
                    <a:pt x="-24" y="150"/>
                    <a:pt x="73" y="150"/>
                  </a:cubicBezTo>
                  <a:cubicBezTo>
                    <a:pt x="170" y="150"/>
                    <a:pt x="170" y="0"/>
                    <a:pt x="73" y="0"/>
                  </a:cubicBezTo>
                  <a:close/>
                </a:path>
              </a:pathLst>
            </a:custGeom>
            <a:solidFill>
              <a:srgbClr val="FFF5F0"/>
            </a:solidFill>
            <a:ln>
              <a:noFill/>
            </a:ln>
          </p:spPr>
          <p:txBody>
            <a:bodyPr spcFirstLastPara="1" wrap="square" lIns="90000" tIns="9000" rIns="90000" bIns="9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1274;p53">
              <a:extLst>
                <a:ext uri="{FF2B5EF4-FFF2-40B4-BE49-F238E27FC236}">
                  <a16:creationId xmlns:a16="http://schemas.microsoft.com/office/drawing/2014/main" id="{7BAC2093-102D-9D45-870C-D7B5DA6BC70E}"/>
                </a:ext>
              </a:extLst>
            </p:cNvPr>
            <p:cNvSpPr/>
            <p:nvPr/>
          </p:nvSpPr>
          <p:spPr>
            <a:xfrm>
              <a:off x="1918642" y="3118435"/>
              <a:ext cx="29293" cy="30303"/>
            </a:xfrm>
            <a:custGeom>
              <a:avLst/>
              <a:gdLst/>
              <a:ahLst/>
              <a:cxnLst/>
              <a:rect l="l" t="t" r="r" b="b"/>
              <a:pathLst>
                <a:path w="145" h="150" extrusionOk="0">
                  <a:moveTo>
                    <a:pt x="73" y="0"/>
                  </a:moveTo>
                  <a:cubicBezTo>
                    <a:pt x="-24" y="0"/>
                    <a:pt x="-24" y="150"/>
                    <a:pt x="73" y="150"/>
                  </a:cubicBezTo>
                  <a:cubicBezTo>
                    <a:pt x="169" y="150"/>
                    <a:pt x="169" y="0"/>
                    <a:pt x="73" y="0"/>
                  </a:cubicBezTo>
                  <a:close/>
                </a:path>
              </a:pathLst>
            </a:custGeom>
            <a:solidFill>
              <a:srgbClr val="FFF5F0"/>
            </a:solidFill>
            <a:ln>
              <a:noFill/>
            </a:ln>
          </p:spPr>
          <p:txBody>
            <a:bodyPr spcFirstLastPara="1" wrap="square" lIns="90000" tIns="9000" rIns="90000" bIns="9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1275;p53">
              <a:extLst>
                <a:ext uri="{FF2B5EF4-FFF2-40B4-BE49-F238E27FC236}">
                  <a16:creationId xmlns:a16="http://schemas.microsoft.com/office/drawing/2014/main" id="{3AAAC3E3-F8A0-08A8-4F71-440F463A8CDF}"/>
                </a:ext>
              </a:extLst>
            </p:cNvPr>
            <p:cNvSpPr/>
            <p:nvPr/>
          </p:nvSpPr>
          <p:spPr>
            <a:xfrm>
              <a:off x="1763892" y="3127122"/>
              <a:ext cx="72526" cy="221417"/>
            </a:xfrm>
            <a:custGeom>
              <a:avLst/>
              <a:gdLst/>
              <a:ahLst/>
              <a:cxnLst/>
              <a:rect l="l" t="t" r="r" b="b"/>
              <a:pathLst>
                <a:path w="359" h="1096" extrusionOk="0">
                  <a:moveTo>
                    <a:pt x="359" y="1"/>
                  </a:moveTo>
                  <a:cubicBezTo>
                    <a:pt x="359" y="1"/>
                    <a:pt x="185" y="-34"/>
                    <a:pt x="78" y="346"/>
                  </a:cubicBezTo>
                  <a:cubicBezTo>
                    <a:pt x="-30" y="726"/>
                    <a:pt x="-27" y="1079"/>
                    <a:pt x="94" y="1095"/>
                  </a:cubicBezTo>
                  <a:cubicBezTo>
                    <a:pt x="215" y="1112"/>
                    <a:pt x="284" y="950"/>
                    <a:pt x="324" y="636"/>
                  </a:cubicBezTo>
                  <a:cubicBezTo>
                    <a:pt x="353" y="412"/>
                    <a:pt x="359" y="1"/>
                    <a:pt x="359" y="1"/>
                  </a:cubicBezTo>
                  <a:close/>
                </a:path>
              </a:pathLst>
            </a:custGeom>
            <a:solidFill>
              <a:srgbClr val="D3A0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1276;p53">
              <a:extLst>
                <a:ext uri="{FF2B5EF4-FFF2-40B4-BE49-F238E27FC236}">
                  <a16:creationId xmlns:a16="http://schemas.microsoft.com/office/drawing/2014/main" id="{B26FFBC7-D0A5-DF92-105C-E9957E25AF4F}"/>
                </a:ext>
              </a:extLst>
            </p:cNvPr>
            <p:cNvSpPr/>
            <p:nvPr/>
          </p:nvSpPr>
          <p:spPr>
            <a:xfrm>
              <a:off x="1973794" y="3127122"/>
              <a:ext cx="72526" cy="221417"/>
            </a:xfrm>
            <a:custGeom>
              <a:avLst/>
              <a:gdLst/>
              <a:ahLst/>
              <a:cxnLst/>
              <a:rect l="l" t="t" r="r" b="b"/>
              <a:pathLst>
                <a:path w="359" h="1096" extrusionOk="0">
                  <a:moveTo>
                    <a:pt x="0" y="1"/>
                  </a:moveTo>
                  <a:cubicBezTo>
                    <a:pt x="0" y="1"/>
                    <a:pt x="174" y="-34"/>
                    <a:pt x="282" y="346"/>
                  </a:cubicBezTo>
                  <a:cubicBezTo>
                    <a:pt x="389" y="726"/>
                    <a:pt x="386" y="1079"/>
                    <a:pt x="266" y="1095"/>
                  </a:cubicBezTo>
                  <a:cubicBezTo>
                    <a:pt x="145" y="1112"/>
                    <a:pt x="76" y="950"/>
                    <a:pt x="35" y="636"/>
                  </a:cubicBezTo>
                  <a:cubicBezTo>
                    <a:pt x="6" y="41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3A0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1277;p53">
              <a:extLst>
                <a:ext uri="{FF2B5EF4-FFF2-40B4-BE49-F238E27FC236}">
                  <a16:creationId xmlns:a16="http://schemas.microsoft.com/office/drawing/2014/main" id="{09CDAF66-1BEB-120F-CCA0-2B8126548652}"/>
                </a:ext>
              </a:extLst>
            </p:cNvPr>
            <p:cNvSpPr/>
            <p:nvPr/>
          </p:nvSpPr>
          <p:spPr>
            <a:xfrm>
              <a:off x="1758437" y="3291569"/>
              <a:ext cx="58991" cy="164648"/>
            </a:xfrm>
            <a:custGeom>
              <a:avLst/>
              <a:gdLst/>
              <a:ahLst/>
              <a:cxnLst/>
              <a:rect l="l" t="t" r="r" b="b"/>
              <a:pathLst>
                <a:path w="292" h="815" extrusionOk="0">
                  <a:moveTo>
                    <a:pt x="27" y="815"/>
                  </a:moveTo>
                  <a:cubicBezTo>
                    <a:pt x="27" y="815"/>
                    <a:pt x="-33" y="403"/>
                    <a:pt x="27" y="0"/>
                  </a:cubicBezTo>
                  <a:cubicBezTo>
                    <a:pt x="233" y="48"/>
                    <a:pt x="292" y="112"/>
                    <a:pt x="292" y="112"/>
                  </a:cubicBezTo>
                  <a:lnTo>
                    <a:pt x="207" y="815"/>
                  </a:lnTo>
                  <a:lnTo>
                    <a:pt x="27" y="815"/>
                  </a:lnTo>
                  <a:close/>
                </a:path>
              </a:pathLst>
            </a:custGeom>
            <a:solidFill>
              <a:srgbClr val="D3A0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1278;p53">
              <a:extLst>
                <a:ext uri="{FF2B5EF4-FFF2-40B4-BE49-F238E27FC236}">
                  <a16:creationId xmlns:a16="http://schemas.microsoft.com/office/drawing/2014/main" id="{DA1F6FFB-A493-B597-AA70-BC4ABF676B43}"/>
                </a:ext>
              </a:extLst>
            </p:cNvPr>
            <p:cNvSpPr/>
            <p:nvPr/>
          </p:nvSpPr>
          <p:spPr>
            <a:xfrm>
              <a:off x="1992784" y="3291569"/>
              <a:ext cx="58789" cy="164648"/>
            </a:xfrm>
            <a:custGeom>
              <a:avLst/>
              <a:gdLst/>
              <a:ahLst/>
              <a:cxnLst/>
              <a:rect l="l" t="t" r="r" b="b"/>
              <a:pathLst>
                <a:path w="291" h="815" extrusionOk="0">
                  <a:moveTo>
                    <a:pt x="264" y="815"/>
                  </a:moveTo>
                  <a:cubicBezTo>
                    <a:pt x="264" y="815"/>
                    <a:pt x="324" y="403"/>
                    <a:pt x="264" y="0"/>
                  </a:cubicBezTo>
                  <a:cubicBezTo>
                    <a:pt x="58" y="48"/>
                    <a:pt x="0" y="112"/>
                    <a:pt x="0" y="112"/>
                  </a:cubicBezTo>
                  <a:lnTo>
                    <a:pt x="85" y="815"/>
                  </a:lnTo>
                  <a:lnTo>
                    <a:pt x="264" y="815"/>
                  </a:lnTo>
                  <a:close/>
                </a:path>
              </a:pathLst>
            </a:custGeom>
            <a:solidFill>
              <a:srgbClr val="D3A0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1279;p53">
              <a:extLst>
                <a:ext uri="{FF2B5EF4-FFF2-40B4-BE49-F238E27FC236}">
                  <a16:creationId xmlns:a16="http://schemas.microsoft.com/office/drawing/2014/main" id="{FB4373F4-7971-86E0-63B9-C5FCDFD221F2}"/>
                </a:ext>
              </a:extLst>
            </p:cNvPr>
            <p:cNvSpPr/>
            <p:nvPr/>
          </p:nvSpPr>
          <p:spPr>
            <a:xfrm>
              <a:off x="1850358" y="3039848"/>
              <a:ext cx="21212" cy="40404"/>
            </a:xfrm>
            <a:custGeom>
              <a:avLst/>
              <a:gdLst/>
              <a:ahLst/>
              <a:cxnLst/>
              <a:rect l="l" t="t" r="r" b="b"/>
              <a:pathLst>
                <a:path w="105" h="200" extrusionOk="0">
                  <a:moveTo>
                    <a:pt x="85" y="62"/>
                  </a:moveTo>
                  <a:cubicBezTo>
                    <a:pt x="85" y="62"/>
                    <a:pt x="56" y="-20"/>
                    <a:pt x="15" y="5"/>
                  </a:cubicBezTo>
                  <a:cubicBezTo>
                    <a:pt x="-25" y="28"/>
                    <a:pt x="19" y="200"/>
                    <a:pt x="105" y="200"/>
                  </a:cubicBezTo>
                  <a:lnTo>
                    <a:pt x="85" y="62"/>
                  </a:lnTo>
                  <a:close/>
                </a:path>
              </a:pathLst>
            </a:custGeom>
            <a:solidFill>
              <a:srgbClr val="F29791"/>
            </a:solidFill>
            <a:ln>
              <a:noFill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1280;p53">
              <a:extLst>
                <a:ext uri="{FF2B5EF4-FFF2-40B4-BE49-F238E27FC236}">
                  <a16:creationId xmlns:a16="http://schemas.microsoft.com/office/drawing/2014/main" id="{B1FFE728-CF8D-E63D-0523-20A5899BBCFD}"/>
                </a:ext>
              </a:extLst>
            </p:cNvPr>
            <p:cNvSpPr/>
            <p:nvPr/>
          </p:nvSpPr>
          <p:spPr>
            <a:xfrm>
              <a:off x="1941066" y="3039848"/>
              <a:ext cx="21212" cy="40404"/>
            </a:xfrm>
            <a:custGeom>
              <a:avLst/>
              <a:gdLst/>
              <a:ahLst/>
              <a:cxnLst/>
              <a:rect l="l" t="t" r="r" b="b"/>
              <a:pathLst>
                <a:path w="105" h="200" extrusionOk="0">
                  <a:moveTo>
                    <a:pt x="19" y="62"/>
                  </a:moveTo>
                  <a:cubicBezTo>
                    <a:pt x="19" y="62"/>
                    <a:pt x="49" y="-20"/>
                    <a:pt x="90" y="5"/>
                  </a:cubicBezTo>
                  <a:cubicBezTo>
                    <a:pt x="129" y="28"/>
                    <a:pt x="86" y="200"/>
                    <a:pt x="0" y="200"/>
                  </a:cubicBezTo>
                  <a:lnTo>
                    <a:pt x="19" y="62"/>
                  </a:lnTo>
                  <a:close/>
                </a:path>
              </a:pathLst>
            </a:custGeom>
            <a:solidFill>
              <a:srgbClr val="F29791"/>
            </a:solidFill>
            <a:ln>
              <a:noFill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1281;p53">
              <a:extLst>
                <a:ext uri="{FF2B5EF4-FFF2-40B4-BE49-F238E27FC236}">
                  <a16:creationId xmlns:a16="http://schemas.microsoft.com/office/drawing/2014/main" id="{D69F175B-4FF4-3CAF-51EA-622A4B274105}"/>
                </a:ext>
              </a:extLst>
            </p:cNvPr>
            <p:cNvSpPr/>
            <p:nvPr/>
          </p:nvSpPr>
          <p:spPr>
            <a:xfrm>
              <a:off x="1860459" y="2983887"/>
              <a:ext cx="91718" cy="126062"/>
            </a:xfrm>
            <a:custGeom>
              <a:avLst/>
              <a:gdLst/>
              <a:ahLst/>
              <a:cxnLst/>
              <a:rect l="l" t="t" r="r" b="b"/>
              <a:pathLst>
                <a:path w="454" h="624" extrusionOk="0">
                  <a:moveTo>
                    <a:pt x="453" y="241"/>
                  </a:moveTo>
                  <a:cubicBezTo>
                    <a:pt x="439" y="-16"/>
                    <a:pt x="227" y="0"/>
                    <a:pt x="227" y="0"/>
                  </a:cubicBezTo>
                  <a:cubicBezTo>
                    <a:pt x="227" y="0"/>
                    <a:pt x="15" y="-16"/>
                    <a:pt x="1" y="241"/>
                  </a:cubicBezTo>
                  <a:cubicBezTo>
                    <a:pt x="-14" y="498"/>
                    <a:pt x="110" y="624"/>
                    <a:pt x="227" y="624"/>
                  </a:cubicBezTo>
                  <a:cubicBezTo>
                    <a:pt x="343" y="624"/>
                    <a:pt x="467" y="498"/>
                    <a:pt x="453" y="241"/>
                  </a:cubicBezTo>
                  <a:close/>
                </a:path>
              </a:pathLst>
            </a:custGeom>
            <a:solidFill>
              <a:srgbClr val="F297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1282;p53">
              <a:extLst>
                <a:ext uri="{FF2B5EF4-FFF2-40B4-BE49-F238E27FC236}">
                  <a16:creationId xmlns:a16="http://schemas.microsoft.com/office/drawing/2014/main" id="{4532ED58-3F67-FBF7-4C7B-829BA3D068F8}"/>
                </a:ext>
              </a:extLst>
            </p:cNvPr>
            <p:cNvSpPr/>
            <p:nvPr/>
          </p:nvSpPr>
          <p:spPr>
            <a:xfrm>
              <a:off x="1859247" y="2975200"/>
              <a:ext cx="94142" cy="68688"/>
            </a:xfrm>
            <a:custGeom>
              <a:avLst/>
              <a:gdLst/>
              <a:ahLst/>
              <a:cxnLst/>
              <a:rect l="l" t="t" r="r" b="b"/>
              <a:pathLst>
                <a:path w="466" h="340" extrusionOk="0">
                  <a:moveTo>
                    <a:pt x="6" y="340"/>
                  </a:moveTo>
                  <a:cubicBezTo>
                    <a:pt x="6" y="340"/>
                    <a:pt x="-1" y="105"/>
                    <a:pt x="233" y="105"/>
                  </a:cubicBezTo>
                  <a:cubicBezTo>
                    <a:pt x="466" y="105"/>
                    <a:pt x="460" y="327"/>
                    <a:pt x="460" y="327"/>
                  </a:cubicBezTo>
                  <a:cubicBezTo>
                    <a:pt x="460" y="327"/>
                    <a:pt x="523" y="0"/>
                    <a:pt x="233" y="0"/>
                  </a:cubicBezTo>
                  <a:cubicBezTo>
                    <a:pt x="-58" y="0"/>
                    <a:pt x="6" y="340"/>
                    <a:pt x="6" y="340"/>
                  </a:cubicBezTo>
                  <a:close/>
                </a:path>
              </a:pathLst>
            </a:custGeom>
            <a:solidFill>
              <a:srgbClr val="F297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1283;p53">
              <a:extLst>
                <a:ext uri="{FF2B5EF4-FFF2-40B4-BE49-F238E27FC236}">
                  <a16:creationId xmlns:a16="http://schemas.microsoft.com/office/drawing/2014/main" id="{C2AAE697-B673-C7B6-4D1D-2ACCAF594469}"/>
                </a:ext>
              </a:extLst>
            </p:cNvPr>
            <p:cNvSpPr/>
            <p:nvPr/>
          </p:nvSpPr>
          <p:spPr>
            <a:xfrm>
              <a:off x="1785508" y="2851158"/>
              <a:ext cx="121011" cy="258387"/>
            </a:xfrm>
            <a:custGeom>
              <a:avLst/>
              <a:gdLst/>
              <a:ahLst/>
              <a:cxnLst/>
              <a:rect l="l" t="t" r="r" b="b"/>
              <a:pathLst>
                <a:path w="599" h="1279" extrusionOk="0">
                  <a:moveTo>
                    <a:pt x="371" y="1279"/>
                  </a:moveTo>
                  <a:cubicBezTo>
                    <a:pt x="371" y="1279"/>
                    <a:pt x="309" y="668"/>
                    <a:pt x="177" y="514"/>
                  </a:cubicBezTo>
                  <a:cubicBezTo>
                    <a:pt x="45" y="361"/>
                    <a:pt x="157" y="229"/>
                    <a:pt x="0" y="0"/>
                  </a:cubicBezTo>
                  <a:cubicBezTo>
                    <a:pt x="291" y="237"/>
                    <a:pt x="598" y="187"/>
                    <a:pt x="599" y="555"/>
                  </a:cubicBezTo>
                  <a:cubicBezTo>
                    <a:pt x="599" y="923"/>
                    <a:pt x="371" y="1279"/>
                    <a:pt x="371" y="1279"/>
                  </a:cubicBezTo>
                  <a:close/>
                </a:path>
              </a:pathLst>
            </a:custGeom>
            <a:solidFill>
              <a:srgbClr val="0D415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1284;p53">
              <a:extLst>
                <a:ext uri="{FF2B5EF4-FFF2-40B4-BE49-F238E27FC236}">
                  <a16:creationId xmlns:a16="http://schemas.microsoft.com/office/drawing/2014/main" id="{D1EEF200-B904-A450-6934-046C8AE46019}"/>
                </a:ext>
              </a:extLst>
            </p:cNvPr>
            <p:cNvSpPr/>
            <p:nvPr/>
          </p:nvSpPr>
          <p:spPr>
            <a:xfrm>
              <a:off x="1784094" y="2849744"/>
              <a:ext cx="87274" cy="261417"/>
            </a:xfrm>
            <a:custGeom>
              <a:avLst/>
              <a:gdLst/>
              <a:ahLst/>
              <a:cxnLst/>
              <a:rect l="l" t="t" r="r" b="b"/>
              <a:pathLst>
                <a:path w="432" h="1294" extrusionOk="0">
                  <a:moveTo>
                    <a:pt x="378" y="1294"/>
                  </a:moveTo>
                  <a:cubicBezTo>
                    <a:pt x="377" y="1294"/>
                    <a:pt x="377" y="1294"/>
                    <a:pt x="376" y="1293"/>
                  </a:cubicBezTo>
                  <a:cubicBezTo>
                    <a:pt x="372" y="1292"/>
                    <a:pt x="370" y="1288"/>
                    <a:pt x="371" y="1284"/>
                  </a:cubicBezTo>
                  <a:cubicBezTo>
                    <a:pt x="372" y="1282"/>
                    <a:pt x="440" y="1075"/>
                    <a:pt x="410" y="786"/>
                  </a:cubicBezTo>
                  <a:cubicBezTo>
                    <a:pt x="380" y="500"/>
                    <a:pt x="237" y="285"/>
                    <a:pt x="2" y="12"/>
                  </a:cubicBezTo>
                  <a:cubicBezTo>
                    <a:pt x="-1" y="9"/>
                    <a:pt x="-1" y="4"/>
                    <a:pt x="2" y="1"/>
                  </a:cubicBezTo>
                  <a:cubicBezTo>
                    <a:pt x="5" y="-1"/>
                    <a:pt x="10" y="-1"/>
                    <a:pt x="13" y="2"/>
                  </a:cubicBezTo>
                  <a:cubicBezTo>
                    <a:pt x="251" y="278"/>
                    <a:pt x="394" y="494"/>
                    <a:pt x="425" y="784"/>
                  </a:cubicBezTo>
                  <a:cubicBezTo>
                    <a:pt x="455" y="1077"/>
                    <a:pt x="386" y="1287"/>
                    <a:pt x="385" y="1289"/>
                  </a:cubicBezTo>
                  <a:cubicBezTo>
                    <a:pt x="384" y="1292"/>
                    <a:pt x="381" y="1294"/>
                    <a:pt x="378" y="1294"/>
                  </a:cubicBezTo>
                  <a:close/>
                </a:path>
              </a:pathLst>
            </a:custGeom>
            <a:solidFill>
              <a:srgbClr val="00152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1285;p53">
              <a:extLst>
                <a:ext uri="{FF2B5EF4-FFF2-40B4-BE49-F238E27FC236}">
                  <a16:creationId xmlns:a16="http://schemas.microsoft.com/office/drawing/2014/main" id="{4887C14E-A69B-8B6B-521C-65DBEE8AE1C5}"/>
                </a:ext>
              </a:extLst>
            </p:cNvPr>
            <p:cNvSpPr/>
            <p:nvPr/>
          </p:nvSpPr>
          <p:spPr>
            <a:xfrm>
              <a:off x="1863287" y="2938432"/>
              <a:ext cx="42021" cy="49293"/>
            </a:xfrm>
            <a:custGeom>
              <a:avLst/>
              <a:gdLst/>
              <a:ahLst/>
              <a:cxnLst/>
              <a:rect l="l" t="t" r="r" b="b"/>
              <a:pathLst>
                <a:path w="208" h="244" extrusionOk="0">
                  <a:moveTo>
                    <a:pt x="7" y="244"/>
                  </a:moveTo>
                  <a:cubicBezTo>
                    <a:pt x="5" y="244"/>
                    <a:pt x="3" y="243"/>
                    <a:pt x="2" y="241"/>
                  </a:cubicBezTo>
                  <a:cubicBezTo>
                    <a:pt x="-1" y="238"/>
                    <a:pt x="-1" y="234"/>
                    <a:pt x="2" y="231"/>
                  </a:cubicBezTo>
                  <a:cubicBezTo>
                    <a:pt x="132" y="110"/>
                    <a:pt x="194" y="5"/>
                    <a:pt x="194" y="4"/>
                  </a:cubicBezTo>
                  <a:cubicBezTo>
                    <a:pt x="196" y="0"/>
                    <a:pt x="201" y="-1"/>
                    <a:pt x="205" y="1"/>
                  </a:cubicBezTo>
                  <a:cubicBezTo>
                    <a:pt x="208" y="3"/>
                    <a:pt x="209" y="8"/>
                    <a:pt x="207" y="11"/>
                  </a:cubicBezTo>
                  <a:cubicBezTo>
                    <a:pt x="207" y="13"/>
                    <a:pt x="144" y="119"/>
                    <a:pt x="13" y="242"/>
                  </a:cubicBezTo>
                  <a:cubicBezTo>
                    <a:pt x="11" y="243"/>
                    <a:pt x="9" y="244"/>
                    <a:pt x="7" y="244"/>
                  </a:cubicBezTo>
                  <a:close/>
                </a:path>
              </a:pathLst>
            </a:custGeom>
            <a:solidFill>
              <a:srgbClr val="001520"/>
            </a:solidFill>
            <a:ln>
              <a:noFill/>
            </a:ln>
          </p:spPr>
          <p:txBody>
            <a:bodyPr spcFirstLastPara="1" wrap="square" lIns="90000" tIns="42825" rIns="90000" bIns="42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1286;p53">
              <a:extLst>
                <a:ext uri="{FF2B5EF4-FFF2-40B4-BE49-F238E27FC236}">
                  <a16:creationId xmlns:a16="http://schemas.microsoft.com/office/drawing/2014/main" id="{9D4A2471-B138-835C-9A05-8780658CC9A1}"/>
                </a:ext>
              </a:extLst>
            </p:cNvPr>
            <p:cNvSpPr/>
            <p:nvPr/>
          </p:nvSpPr>
          <p:spPr>
            <a:xfrm>
              <a:off x="1865712" y="2961867"/>
              <a:ext cx="42223" cy="39192"/>
            </a:xfrm>
            <a:custGeom>
              <a:avLst/>
              <a:gdLst/>
              <a:ahLst/>
              <a:cxnLst/>
              <a:rect l="l" t="t" r="r" b="b"/>
              <a:pathLst>
                <a:path w="209" h="194" extrusionOk="0">
                  <a:moveTo>
                    <a:pt x="8" y="194"/>
                  </a:moveTo>
                  <a:cubicBezTo>
                    <a:pt x="5" y="194"/>
                    <a:pt x="3" y="193"/>
                    <a:pt x="1" y="190"/>
                  </a:cubicBezTo>
                  <a:cubicBezTo>
                    <a:pt x="-1" y="187"/>
                    <a:pt x="0" y="182"/>
                    <a:pt x="3" y="180"/>
                  </a:cubicBezTo>
                  <a:cubicBezTo>
                    <a:pt x="113" y="109"/>
                    <a:pt x="195" y="4"/>
                    <a:pt x="196" y="3"/>
                  </a:cubicBezTo>
                  <a:cubicBezTo>
                    <a:pt x="198" y="-1"/>
                    <a:pt x="203" y="-1"/>
                    <a:pt x="206" y="1"/>
                  </a:cubicBezTo>
                  <a:cubicBezTo>
                    <a:pt x="210" y="4"/>
                    <a:pt x="210" y="8"/>
                    <a:pt x="208" y="12"/>
                  </a:cubicBezTo>
                  <a:cubicBezTo>
                    <a:pt x="207" y="13"/>
                    <a:pt x="124" y="121"/>
                    <a:pt x="12" y="193"/>
                  </a:cubicBezTo>
                  <a:cubicBezTo>
                    <a:pt x="10" y="194"/>
                    <a:pt x="9" y="194"/>
                    <a:pt x="8" y="194"/>
                  </a:cubicBezTo>
                  <a:close/>
                </a:path>
              </a:pathLst>
            </a:custGeom>
            <a:solidFill>
              <a:srgbClr val="001520"/>
            </a:solidFill>
            <a:ln>
              <a:noFill/>
            </a:ln>
          </p:spPr>
          <p:txBody>
            <a:bodyPr spcFirstLastPara="1" wrap="square" lIns="90000" tIns="24825" rIns="90000" bIns="24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1287;p53">
              <a:extLst>
                <a:ext uri="{FF2B5EF4-FFF2-40B4-BE49-F238E27FC236}">
                  <a16:creationId xmlns:a16="http://schemas.microsoft.com/office/drawing/2014/main" id="{14756890-3156-F5A0-E391-191FDC62B863}"/>
                </a:ext>
              </a:extLst>
            </p:cNvPr>
            <p:cNvSpPr/>
            <p:nvPr/>
          </p:nvSpPr>
          <p:spPr>
            <a:xfrm>
              <a:off x="1845509" y="3023080"/>
              <a:ext cx="25859" cy="17172"/>
            </a:xfrm>
            <a:custGeom>
              <a:avLst/>
              <a:gdLst/>
              <a:ahLst/>
              <a:cxnLst/>
              <a:rect l="l" t="t" r="r" b="b"/>
              <a:pathLst>
                <a:path w="128" h="85" extrusionOk="0">
                  <a:moveTo>
                    <a:pt x="121" y="85"/>
                  </a:moveTo>
                  <a:cubicBezTo>
                    <a:pt x="120" y="85"/>
                    <a:pt x="119" y="85"/>
                    <a:pt x="118" y="85"/>
                  </a:cubicBezTo>
                  <a:cubicBezTo>
                    <a:pt x="55" y="59"/>
                    <a:pt x="4" y="15"/>
                    <a:pt x="2" y="13"/>
                  </a:cubicBezTo>
                  <a:cubicBezTo>
                    <a:pt x="-1" y="10"/>
                    <a:pt x="-1" y="5"/>
                    <a:pt x="2" y="2"/>
                  </a:cubicBezTo>
                  <a:cubicBezTo>
                    <a:pt x="4" y="-1"/>
                    <a:pt x="9" y="-1"/>
                    <a:pt x="12" y="2"/>
                  </a:cubicBezTo>
                  <a:cubicBezTo>
                    <a:pt x="13" y="2"/>
                    <a:pt x="63" y="46"/>
                    <a:pt x="124" y="71"/>
                  </a:cubicBezTo>
                  <a:cubicBezTo>
                    <a:pt x="128" y="72"/>
                    <a:pt x="129" y="77"/>
                    <a:pt x="128" y="81"/>
                  </a:cubicBezTo>
                  <a:cubicBezTo>
                    <a:pt x="127" y="83"/>
                    <a:pt x="124" y="85"/>
                    <a:pt x="121" y="85"/>
                  </a:cubicBezTo>
                  <a:close/>
                </a:path>
              </a:pathLst>
            </a:custGeom>
            <a:solidFill>
              <a:srgbClr val="00152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1288;p53">
              <a:extLst>
                <a:ext uri="{FF2B5EF4-FFF2-40B4-BE49-F238E27FC236}">
                  <a16:creationId xmlns:a16="http://schemas.microsoft.com/office/drawing/2014/main" id="{2F856ACD-EAC0-7F3C-F34B-DA7F22A5F0B2}"/>
                </a:ext>
              </a:extLst>
            </p:cNvPr>
            <p:cNvSpPr/>
            <p:nvPr/>
          </p:nvSpPr>
          <p:spPr>
            <a:xfrm>
              <a:off x="1804296" y="2918836"/>
              <a:ext cx="38788" cy="10303"/>
            </a:xfrm>
            <a:custGeom>
              <a:avLst/>
              <a:gdLst/>
              <a:ahLst/>
              <a:cxnLst/>
              <a:rect l="l" t="t" r="r" b="b"/>
              <a:pathLst>
                <a:path w="192" h="51" extrusionOk="0">
                  <a:moveTo>
                    <a:pt x="142" y="51"/>
                  </a:moveTo>
                  <a:cubicBezTo>
                    <a:pt x="56" y="51"/>
                    <a:pt x="6" y="16"/>
                    <a:pt x="3" y="14"/>
                  </a:cubicBezTo>
                  <a:cubicBezTo>
                    <a:pt x="0" y="12"/>
                    <a:pt x="-1" y="7"/>
                    <a:pt x="1" y="4"/>
                  </a:cubicBezTo>
                  <a:cubicBezTo>
                    <a:pt x="4" y="0"/>
                    <a:pt x="8" y="-1"/>
                    <a:pt x="12" y="2"/>
                  </a:cubicBezTo>
                  <a:cubicBezTo>
                    <a:pt x="12" y="2"/>
                    <a:pt x="78" y="48"/>
                    <a:pt x="184" y="33"/>
                  </a:cubicBezTo>
                  <a:cubicBezTo>
                    <a:pt x="188" y="33"/>
                    <a:pt x="192" y="36"/>
                    <a:pt x="192" y="40"/>
                  </a:cubicBezTo>
                  <a:cubicBezTo>
                    <a:pt x="193" y="44"/>
                    <a:pt x="190" y="48"/>
                    <a:pt x="186" y="48"/>
                  </a:cubicBezTo>
                  <a:cubicBezTo>
                    <a:pt x="170" y="50"/>
                    <a:pt x="156" y="51"/>
                    <a:pt x="142" y="51"/>
                  </a:cubicBezTo>
                  <a:close/>
                </a:path>
              </a:pathLst>
            </a:custGeom>
            <a:solidFill>
              <a:srgbClr val="00152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1289;p53">
              <a:extLst>
                <a:ext uri="{FF2B5EF4-FFF2-40B4-BE49-F238E27FC236}">
                  <a16:creationId xmlns:a16="http://schemas.microsoft.com/office/drawing/2014/main" id="{4358CF66-FD52-E29F-7794-06E3D4FFBC76}"/>
                </a:ext>
              </a:extLst>
            </p:cNvPr>
            <p:cNvSpPr/>
            <p:nvPr/>
          </p:nvSpPr>
          <p:spPr>
            <a:xfrm>
              <a:off x="1837630" y="2937624"/>
              <a:ext cx="104042" cy="105456"/>
            </a:xfrm>
            <a:custGeom>
              <a:avLst/>
              <a:gdLst/>
              <a:ahLst/>
              <a:cxnLst/>
              <a:rect l="l" t="t" r="r" b="b"/>
              <a:pathLst>
                <a:path w="515" h="522" extrusionOk="0">
                  <a:moveTo>
                    <a:pt x="318" y="517"/>
                  </a:moveTo>
                  <a:cubicBezTo>
                    <a:pt x="318" y="517"/>
                    <a:pt x="533" y="255"/>
                    <a:pt x="514" y="105"/>
                  </a:cubicBezTo>
                  <a:cubicBezTo>
                    <a:pt x="494" y="-44"/>
                    <a:pt x="376" y="32"/>
                    <a:pt x="323" y="17"/>
                  </a:cubicBezTo>
                  <a:cubicBezTo>
                    <a:pt x="271" y="1"/>
                    <a:pt x="211" y="-7"/>
                    <a:pt x="206" y="36"/>
                  </a:cubicBezTo>
                  <a:cubicBezTo>
                    <a:pt x="200" y="80"/>
                    <a:pt x="177" y="-35"/>
                    <a:pt x="100" y="12"/>
                  </a:cubicBezTo>
                  <a:cubicBezTo>
                    <a:pt x="22" y="59"/>
                    <a:pt x="-148" y="101"/>
                    <a:pt x="279" y="522"/>
                  </a:cubicBezTo>
                  <a:lnTo>
                    <a:pt x="318" y="517"/>
                  </a:lnTo>
                  <a:close/>
                </a:path>
              </a:pathLst>
            </a:custGeom>
            <a:solidFill>
              <a:srgbClr val="FFF5F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1290;p53">
              <a:extLst>
                <a:ext uri="{FF2B5EF4-FFF2-40B4-BE49-F238E27FC236}">
                  <a16:creationId xmlns:a16="http://schemas.microsoft.com/office/drawing/2014/main" id="{26ABCE73-06CC-0298-FFAE-46549F8B33BA}"/>
                </a:ext>
              </a:extLst>
            </p:cNvPr>
            <p:cNvSpPr/>
            <p:nvPr/>
          </p:nvSpPr>
          <p:spPr>
            <a:xfrm>
              <a:off x="1893995" y="2957018"/>
              <a:ext cx="122224" cy="93334"/>
            </a:xfrm>
            <a:custGeom>
              <a:avLst/>
              <a:gdLst/>
              <a:ahLst/>
              <a:cxnLst/>
              <a:rect l="l" t="t" r="r" b="b"/>
              <a:pathLst>
                <a:path w="605" h="462" extrusionOk="0">
                  <a:moveTo>
                    <a:pt x="460" y="405"/>
                  </a:moveTo>
                  <a:cubicBezTo>
                    <a:pt x="641" y="380"/>
                    <a:pt x="619" y="259"/>
                    <a:pt x="572" y="206"/>
                  </a:cubicBezTo>
                  <a:cubicBezTo>
                    <a:pt x="525" y="154"/>
                    <a:pt x="546" y="94"/>
                    <a:pt x="487" y="36"/>
                  </a:cubicBezTo>
                  <a:cubicBezTo>
                    <a:pt x="427" y="-23"/>
                    <a:pt x="278" y="-71"/>
                    <a:pt x="0" y="426"/>
                  </a:cubicBezTo>
                  <a:lnTo>
                    <a:pt x="36" y="462"/>
                  </a:lnTo>
                  <a:cubicBezTo>
                    <a:pt x="36" y="462"/>
                    <a:pt x="279" y="430"/>
                    <a:pt x="460" y="405"/>
                  </a:cubicBezTo>
                  <a:close/>
                </a:path>
              </a:pathLst>
            </a:custGeom>
            <a:solidFill>
              <a:srgbClr val="FFF5F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1291;p53">
              <a:extLst>
                <a:ext uri="{FF2B5EF4-FFF2-40B4-BE49-F238E27FC236}">
                  <a16:creationId xmlns:a16="http://schemas.microsoft.com/office/drawing/2014/main" id="{5900D013-7225-E1A4-9B62-81C9FE26AE1A}"/>
                </a:ext>
              </a:extLst>
            </p:cNvPr>
            <p:cNvSpPr/>
            <p:nvPr/>
          </p:nvSpPr>
          <p:spPr>
            <a:xfrm>
              <a:off x="1898035" y="3044292"/>
              <a:ext cx="115153" cy="98183"/>
            </a:xfrm>
            <a:custGeom>
              <a:avLst/>
              <a:gdLst/>
              <a:ahLst/>
              <a:cxnLst/>
              <a:rect l="l" t="t" r="r" b="b"/>
              <a:pathLst>
                <a:path w="570" h="486" extrusionOk="0">
                  <a:moveTo>
                    <a:pt x="46" y="11"/>
                  </a:moveTo>
                  <a:cubicBezTo>
                    <a:pt x="46" y="11"/>
                    <a:pt x="414" y="-33"/>
                    <a:pt x="526" y="57"/>
                  </a:cubicBezTo>
                  <a:cubicBezTo>
                    <a:pt x="638" y="147"/>
                    <a:pt x="508" y="293"/>
                    <a:pt x="440" y="328"/>
                  </a:cubicBezTo>
                  <a:cubicBezTo>
                    <a:pt x="372" y="363"/>
                    <a:pt x="360" y="444"/>
                    <a:pt x="276" y="475"/>
                  </a:cubicBezTo>
                  <a:cubicBezTo>
                    <a:pt x="192" y="505"/>
                    <a:pt x="148" y="480"/>
                    <a:pt x="96" y="345"/>
                  </a:cubicBezTo>
                  <a:cubicBezTo>
                    <a:pt x="44" y="210"/>
                    <a:pt x="0" y="51"/>
                    <a:pt x="0" y="51"/>
                  </a:cubicBezTo>
                  <a:lnTo>
                    <a:pt x="20" y="34"/>
                  </a:lnTo>
                  <a:lnTo>
                    <a:pt x="46" y="11"/>
                  </a:lnTo>
                  <a:close/>
                </a:path>
              </a:pathLst>
            </a:custGeom>
            <a:solidFill>
              <a:srgbClr val="FFF5F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1292;p53">
              <a:extLst>
                <a:ext uri="{FF2B5EF4-FFF2-40B4-BE49-F238E27FC236}">
                  <a16:creationId xmlns:a16="http://schemas.microsoft.com/office/drawing/2014/main" id="{CFD19303-7FB1-7ED9-2EC5-E71992253F33}"/>
                </a:ext>
              </a:extLst>
            </p:cNvPr>
            <p:cNvSpPr/>
            <p:nvPr/>
          </p:nvSpPr>
          <p:spPr>
            <a:xfrm>
              <a:off x="1787933" y="2967726"/>
              <a:ext cx="113941" cy="97981"/>
            </a:xfrm>
            <a:custGeom>
              <a:avLst/>
              <a:gdLst/>
              <a:ahLst/>
              <a:cxnLst/>
              <a:rect l="l" t="t" r="r" b="b"/>
              <a:pathLst>
                <a:path w="564" h="485" extrusionOk="0">
                  <a:moveTo>
                    <a:pt x="564" y="368"/>
                  </a:moveTo>
                  <a:cubicBezTo>
                    <a:pt x="564" y="368"/>
                    <a:pt x="266" y="63"/>
                    <a:pt x="204" y="13"/>
                  </a:cubicBezTo>
                  <a:cubicBezTo>
                    <a:pt x="141" y="-36"/>
                    <a:pt x="125" y="60"/>
                    <a:pt x="73" y="113"/>
                  </a:cubicBezTo>
                  <a:cubicBezTo>
                    <a:pt x="21" y="167"/>
                    <a:pt x="-13" y="195"/>
                    <a:pt x="59" y="235"/>
                  </a:cubicBezTo>
                  <a:cubicBezTo>
                    <a:pt x="131" y="275"/>
                    <a:pt x="-12" y="239"/>
                    <a:pt x="1" y="369"/>
                  </a:cubicBezTo>
                  <a:cubicBezTo>
                    <a:pt x="14" y="500"/>
                    <a:pt x="92" y="502"/>
                    <a:pt x="316" y="463"/>
                  </a:cubicBezTo>
                  <a:cubicBezTo>
                    <a:pt x="539" y="424"/>
                    <a:pt x="558" y="406"/>
                    <a:pt x="558" y="406"/>
                  </a:cubicBezTo>
                  <a:lnTo>
                    <a:pt x="564" y="368"/>
                  </a:lnTo>
                  <a:close/>
                </a:path>
              </a:pathLst>
            </a:custGeom>
            <a:solidFill>
              <a:srgbClr val="FFF5F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1293;p53">
              <a:extLst>
                <a:ext uri="{FF2B5EF4-FFF2-40B4-BE49-F238E27FC236}">
                  <a16:creationId xmlns:a16="http://schemas.microsoft.com/office/drawing/2014/main" id="{ACD125AA-C269-9922-AA4A-7C1B1C97FC91}"/>
                </a:ext>
              </a:extLst>
            </p:cNvPr>
            <p:cNvSpPr/>
            <p:nvPr/>
          </p:nvSpPr>
          <p:spPr>
            <a:xfrm>
              <a:off x="1804499" y="3043080"/>
              <a:ext cx="107072" cy="102223"/>
            </a:xfrm>
            <a:custGeom>
              <a:avLst/>
              <a:gdLst/>
              <a:ahLst/>
              <a:cxnLst/>
              <a:rect l="l" t="t" r="r" b="b"/>
              <a:pathLst>
                <a:path w="530" h="506" extrusionOk="0">
                  <a:moveTo>
                    <a:pt x="443" y="0"/>
                  </a:moveTo>
                  <a:lnTo>
                    <a:pt x="476" y="33"/>
                  </a:lnTo>
                  <a:cubicBezTo>
                    <a:pt x="476" y="33"/>
                    <a:pt x="562" y="371"/>
                    <a:pt x="516" y="468"/>
                  </a:cubicBezTo>
                  <a:cubicBezTo>
                    <a:pt x="470" y="564"/>
                    <a:pt x="405" y="448"/>
                    <a:pt x="340" y="465"/>
                  </a:cubicBezTo>
                  <a:cubicBezTo>
                    <a:pt x="274" y="482"/>
                    <a:pt x="218" y="452"/>
                    <a:pt x="183" y="411"/>
                  </a:cubicBezTo>
                  <a:cubicBezTo>
                    <a:pt x="148" y="371"/>
                    <a:pt x="114" y="399"/>
                    <a:pt x="74" y="340"/>
                  </a:cubicBezTo>
                  <a:cubicBezTo>
                    <a:pt x="33" y="281"/>
                    <a:pt x="-49" y="231"/>
                    <a:pt x="39" y="169"/>
                  </a:cubicBezTo>
                  <a:cubicBezTo>
                    <a:pt x="127" y="107"/>
                    <a:pt x="443" y="0"/>
                    <a:pt x="443" y="0"/>
                  </a:cubicBezTo>
                  <a:close/>
                </a:path>
              </a:pathLst>
            </a:custGeom>
            <a:solidFill>
              <a:srgbClr val="FFF5F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1294;p53">
              <a:extLst>
                <a:ext uri="{FF2B5EF4-FFF2-40B4-BE49-F238E27FC236}">
                  <a16:creationId xmlns:a16="http://schemas.microsoft.com/office/drawing/2014/main" id="{B6F9CA0C-328F-8CF2-485B-205002388C0E}"/>
                </a:ext>
              </a:extLst>
            </p:cNvPr>
            <p:cNvSpPr/>
            <p:nvPr/>
          </p:nvSpPr>
          <p:spPr>
            <a:xfrm>
              <a:off x="1893793" y="2974796"/>
              <a:ext cx="121213" cy="73536"/>
            </a:xfrm>
            <a:custGeom>
              <a:avLst/>
              <a:gdLst/>
              <a:ahLst/>
              <a:cxnLst/>
              <a:rect l="l" t="t" r="r" b="b"/>
              <a:pathLst>
                <a:path w="600" h="364" extrusionOk="0">
                  <a:moveTo>
                    <a:pt x="0" y="364"/>
                  </a:moveTo>
                  <a:lnTo>
                    <a:pt x="32" y="327"/>
                  </a:lnTo>
                  <a:cubicBezTo>
                    <a:pt x="217" y="115"/>
                    <a:pt x="520" y="1"/>
                    <a:pt x="523" y="0"/>
                  </a:cubicBezTo>
                  <a:lnTo>
                    <a:pt x="530" y="18"/>
                  </a:lnTo>
                  <a:cubicBezTo>
                    <a:pt x="527" y="19"/>
                    <a:pt x="264" y="118"/>
                    <a:pt x="81" y="302"/>
                  </a:cubicBezTo>
                  <a:cubicBezTo>
                    <a:pt x="348" y="178"/>
                    <a:pt x="595" y="153"/>
                    <a:pt x="598" y="152"/>
                  </a:cubicBezTo>
                  <a:lnTo>
                    <a:pt x="600" y="171"/>
                  </a:lnTo>
                  <a:cubicBezTo>
                    <a:pt x="597" y="172"/>
                    <a:pt x="324" y="199"/>
                    <a:pt x="44" y="342"/>
                  </a:cubicBezTo>
                  <a:lnTo>
                    <a:pt x="0" y="364"/>
                  </a:lnTo>
                  <a:close/>
                </a:path>
              </a:pathLst>
            </a:custGeom>
            <a:solidFill>
              <a:srgbClr val="FFE3D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1295;p53">
              <a:extLst>
                <a:ext uri="{FF2B5EF4-FFF2-40B4-BE49-F238E27FC236}">
                  <a16:creationId xmlns:a16="http://schemas.microsoft.com/office/drawing/2014/main" id="{2AF0184C-4C85-A37A-1709-958193ADE170}"/>
                </a:ext>
              </a:extLst>
            </p:cNvPr>
            <p:cNvSpPr/>
            <p:nvPr/>
          </p:nvSpPr>
          <p:spPr>
            <a:xfrm>
              <a:off x="1902278" y="3042676"/>
              <a:ext cx="86264" cy="98183"/>
            </a:xfrm>
            <a:custGeom>
              <a:avLst/>
              <a:gdLst/>
              <a:ahLst/>
              <a:cxnLst/>
              <a:rect l="l" t="t" r="r" b="b"/>
              <a:pathLst>
                <a:path w="427" h="486" extrusionOk="0">
                  <a:moveTo>
                    <a:pt x="246" y="486"/>
                  </a:moveTo>
                  <a:cubicBezTo>
                    <a:pt x="245" y="483"/>
                    <a:pt x="164" y="235"/>
                    <a:pt x="18" y="24"/>
                  </a:cubicBezTo>
                  <a:lnTo>
                    <a:pt x="0" y="0"/>
                  </a:lnTo>
                  <a:lnTo>
                    <a:pt x="29" y="10"/>
                  </a:lnTo>
                  <a:cubicBezTo>
                    <a:pt x="308" y="112"/>
                    <a:pt x="426" y="329"/>
                    <a:pt x="427" y="331"/>
                  </a:cubicBezTo>
                  <a:lnTo>
                    <a:pt x="410" y="340"/>
                  </a:lnTo>
                  <a:cubicBezTo>
                    <a:pt x="409" y="338"/>
                    <a:pt x="302" y="143"/>
                    <a:pt x="50" y="39"/>
                  </a:cubicBezTo>
                  <a:cubicBezTo>
                    <a:pt x="187" y="246"/>
                    <a:pt x="263" y="477"/>
                    <a:pt x="264" y="480"/>
                  </a:cubicBezTo>
                  <a:lnTo>
                    <a:pt x="246" y="486"/>
                  </a:lnTo>
                  <a:close/>
                </a:path>
              </a:pathLst>
            </a:custGeom>
            <a:solidFill>
              <a:srgbClr val="FFE3D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1296;p53">
              <a:extLst>
                <a:ext uri="{FF2B5EF4-FFF2-40B4-BE49-F238E27FC236}">
                  <a16:creationId xmlns:a16="http://schemas.microsoft.com/office/drawing/2014/main" id="{83779F48-7962-9AFB-E5AE-4AB013E18132}"/>
                </a:ext>
              </a:extLst>
            </p:cNvPr>
            <p:cNvSpPr/>
            <p:nvPr/>
          </p:nvSpPr>
          <p:spPr>
            <a:xfrm>
              <a:off x="1846317" y="3044696"/>
              <a:ext cx="59799" cy="92526"/>
            </a:xfrm>
            <a:custGeom>
              <a:avLst/>
              <a:gdLst/>
              <a:ahLst/>
              <a:cxnLst/>
              <a:rect l="l" t="t" r="r" b="b"/>
              <a:pathLst>
                <a:path w="296" h="458" extrusionOk="0">
                  <a:moveTo>
                    <a:pt x="123" y="458"/>
                  </a:moveTo>
                  <a:cubicBezTo>
                    <a:pt x="122" y="450"/>
                    <a:pt x="108" y="276"/>
                    <a:pt x="239" y="55"/>
                  </a:cubicBezTo>
                  <a:cubicBezTo>
                    <a:pt x="103" y="159"/>
                    <a:pt x="19" y="433"/>
                    <a:pt x="18" y="436"/>
                  </a:cubicBezTo>
                  <a:lnTo>
                    <a:pt x="0" y="430"/>
                  </a:lnTo>
                  <a:cubicBezTo>
                    <a:pt x="4" y="417"/>
                    <a:pt x="102" y="99"/>
                    <a:pt x="264" y="16"/>
                  </a:cubicBezTo>
                  <a:lnTo>
                    <a:pt x="296" y="0"/>
                  </a:lnTo>
                  <a:lnTo>
                    <a:pt x="277" y="30"/>
                  </a:lnTo>
                  <a:cubicBezTo>
                    <a:pt x="127" y="261"/>
                    <a:pt x="142" y="454"/>
                    <a:pt x="142" y="456"/>
                  </a:cubicBezTo>
                  <a:lnTo>
                    <a:pt x="123" y="458"/>
                  </a:lnTo>
                  <a:close/>
                </a:path>
              </a:pathLst>
            </a:custGeom>
            <a:solidFill>
              <a:srgbClr val="FFE3D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1297;p53">
              <a:extLst>
                <a:ext uri="{FF2B5EF4-FFF2-40B4-BE49-F238E27FC236}">
                  <a16:creationId xmlns:a16="http://schemas.microsoft.com/office/drawing/2014/main" id="{F4A13222-079C-76D1-FC65-8D6E10995C4E}"/>
                </a:ext>
              </a:extLst>
            </p:cNvPr>
            <p:cNvSpPr/>
            <p:nvPr/>
          </p:nvSpPr>
          <p:spPr>
            <a:xfrm>
              <a:off x="1804499" y="2985706"/>
              <a:ext cx="102425" cy="115557"/>
            </a:xfrm>
            <a:custGeom>
              <a:avLst/>
              <a:gdLst/>
              <a:ahLst/>
              <a:cxnLst/>
              <a:rect l="l" t="t" r="r" b="b"/>
              <a:pathLst>
                <a:path w="507" h="572" extrusionOk="0">
                  <a:moveTo>
                    <a:pt x="32" y="572"/>
                  </a:moveTo>
                  <a:lnTo>
                    <a:pt x="19" y="558"/>
                  </a:lnTo>
                  <a:cubicBezTo>
                    <a:pt x="24" y="554"/>
                    <a:pt x="138" y="447"/>
                    <a:pt x="457" y="281"/>
                  </a:cubicBezTo>
                  <a:cubicBezTo>
                    <a:pt x="226" y="201"/>
                    <a:pt x="2" y="16"/>
                    <a:pt x="0" y="14"/>
                  </a:cubicBezTo>
                  <a:lnTo>
                    <a:pt x="12" y="0"/>
                  </a:lnTo>
                  <a:cubicBezTo>
                    <a:pt x="14" y="2"/>
                    <a:pt x="249" y="196"/>
                    <a:pt x="484" y="270"/>
                  </a:cubicBezTo>
                  <a:lnTo>
                    <a:pt x="507" y="277"/>
                  </a:lnTo>
                  <a:lnTo>
                    <a:pt x="486" y="288"/>
                  </a:lnTo>
                  <a:cubicBezTo>
                    <a:pt x="154" y="458"/>
                    <a:pt x="33" y="571"/>
                    <a:pt x="32" y="572"/>
                  </a:cubicBezTo>
                  <a:close/>
                </a:path>
              </a:pathLst>
            </a:custGeom>
            <a:solidFill>
              <a:srgbClr val="FFE3D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1298;p53">
              <a:extLst>
                <a:ext uri="{FF2B5EF4-FFF2-40B4-BE49-F238E27FC236}">
                  <a16:creationId xmlns:a16="http://schemas.microsoft.com/office/drawing/2014/main" id="{C12CCC23-AAFE-81B4-2592-C2A09F63DDFC}"/>
                </a:ext>
              </a:extLst>
            </p:cNvPr>
            <p:cNvSpPr/>
            <p:nvPr/>
          </p:nvSpPr>
          <p:spPr>
            <a:xfrm>
              <a:off x="1787529" y="2939846"/>
              <a:ext cx="117779" cy="109496"/>
            </a:xfrm>
            <a:custGeom>
              <a:avLst/>
              <a:gdLst/>
              <a:ahLst/>
              <a:cxnLst/>
              <a:rect l="l" t="t" r="r" b="b"/>
              <a:pathLst>
                <a:path w="583" h="542" extrusionOk="0">
                  <a:moveTo>
                    <a:pt x="245" y="542"/>
                  </a:moveTo>
                  <a:cubicBezTo>
                    <a:pt x="83" y="542"/>
                    <a:pt x="5" y="518"/>
                    <a:pt x="0" y="516"/>
                  </a:cubicBezTo>
                  <a:lnTo>
                    <a:pt x="6" y="498"/>
                  </a:lnTo>
                  <a:cubicBezTo>
                    <a:pt x="8" y="499"/>
                    <a:pt x="181" y="553"/>
                    <a:pt x="548" y="499"/>
                  </a:cubicBezTo>
                  <a:cubicBezTo>
                    <a:pt x="324" y="213"/>
                    <a:pt x="337" y="9"/>
                    <a:pt x="338" y="0"/>
                  </a:cubicBezTo>
                  <a:lnTo>
                    <a:pt x="357" y="2"/>
                  </a:lnTo>
                  <a:cubicBezTo>
                    <a:pt x="357" y="4"/>
                    <a:pt x="343" y="214"/>
                    <a:pt x="573" y="500"/>
                  </a:cubicBezTo>
                  <a:lnTo>
                    <a:pt x="583" y="513"/>
                  </a:lnTo>
                  <a:lnTo>
                    <a:pt x="567" y="516"/>
                  </a:lnTo>
                  <a:cubicBezTo>
                    <a:pt x="436" y="536"/>
                    <a:pt x="329" y="542"/>
                    <a:pt x="245" y="542"/>
                  </a:cubicBezTo>
                  <a:close/>
                </a:path>
              </a:pathLst>
            </a:custGeom>
            <a:solidFill>
              <a:srgbClr val="FFE3D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1299;p53">
              <a:extLst>
                <a:ext uri="{FF2B5EF4-FFF2-40B4-BE49-F238E27FC236}">
                  <a16:creationId xmlns:a16="http://schemas.microsoft.com/office/drawing/2014/main" id="{6AE72AE1-273D-9E5F-8425-F177465BF772}"/>
                </a:ext>
              </a:extLst>
            </p:cNvPr>
            <p:cNvSpPr/>
            <p:nvPr/>
          </p:nvSpPr>
          <p:spPr>
            <a:xfrm>
              <a:off x="1896217" y="2939240"/>
              <a:ext cx="40404" cy="103638"/>
            </a:xfrm>
            <a:custGeom>
              <a:avLst/>
              <a:gdLst/>
              <a:ahLst/>
              <a:cxnLst/>
              <a:rect l="l" t="t" r="r" b="b"/>
              <a:pathLst>
                <a:path w="200" h="513" extrusionOk="0">
                  <a:moveTo>
                    <a:pt x="19" y="513"/>
                  </a:moveTo>
                  <a:cubicBezTo>
                    <a:pt x="7" y="483"/>
                    <a:pt x="3" y="452"/>
                    <a:pt x="3" y="419"/>
                  </a:cubicBezTo>
                  <a:cubicBezTo>
                    <a:pt x="-18" y="183"/>
                    <a:pt x="94" y="2"/>
                    <a:pt x="95" y="0"/>
                  </a:cubicBezTo>
                  <a:lnTo>
                    <a:pt x="111" y="10"/>
                  </a:lnTo>
                  <a:cubicBezTo>
                    <a:pt x="110" y="12"/>
                    <a:pt x="32" y="137"/>
                    <a:pt x="21" y="315"/>
                  </a:cubicBezTo>
                  <a:cubicBezTo>
                    <a:pt x="65" y="165"/>
                    <a:pt x="178" y="25"/>
                    <a:pt x="185" y="16"/>
                  </a:cubicBezTo>
                  <a:lnTo>
                    <a:pt x="200" y="28"/>
                  </a:lnTo>
                  <a:cubicBezTo>
                    <a:pt x="198" y="31"/>
                    <a:pt x="26" y="243"/>
                    <a:pt x="22" y="420"/>
                  </a:cubicBezTo>
                  <a:cubicBezTo>
                    <a:pt x="25" y="449"/>
                    <a:pt x="30" y="477"/>
                    <a:pt x="37" y="507"/>
                  </a:cubicBezTo>
                  <a:lnTo>
                    <a:pt x="19" y="513"/>
                  </a:lnTo>
                  <a:close/>
                </a:path>
              </a:pathLst>
            </a:custGeom>
            <a:solidFill>
              <a:srgbClr val="FFE3D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1300;p53">
              <a:extLst>
                <a:ext uri="{FF2B5EF4-FFF2-40B4-BE49-F238E27FC236}">
                  <a16:creationId xmlns:a16="http://schemas.microsoft.com/office/drawing/2014/main" id="{C8F52F65-6903-68A3-56BA-02AC200871C5}"/>
                </a:ext>
              </a:extLst>
            </p:cNvPr>
            <p:cNvSpPr/>
            <p:nvPr/>
          </p:nvSpPr>
          <p:spPr>
            <a:xfrm>
              <a:off x="1887328" y="3027524"/>
              <a:ext cx="29091" cy="29091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122" y="21"/>
                  </a:moveTo>
                  <a:cubicBezTo>
                    <a:pt x="94" y="-7"/>
                    <a:pt x="48" y="-7"/>
                    <a:pt x="20" y="22"/>
                  </a:cubicBezTo>
                  <a:cubicBezTo>
                    <a:pt x="-8" y="50"/>
                    <a:pt x="-7" y="96"/>
                    <a:pt x="21" y="124"/>
                  </a:cubicBezTo>
                  <a:cubicBezTo>
                    <a:pt x="49" y="152"/>
                    <a:pt x="95" y="151"/>
                    <a:pt x="123" y="123"/>
                  </a:cubicBezTo>
                  <a:cubicBezTo>
                    <a:pt x="151" y="95"/>
                    <a:pt x="151" y="49"/>
                    <a:pt x="122" y="21"/>
                  </a:cubicBezTo>
                  <a:close/>
                </a:path>
              </a:pathLst>
            </a:custGeom>
            <a:solidFill>
              <a:srgbClr val="0D415F"/>
            </a:solidFill>
            <a:ln>
              <a:noFill/>
            </a:ln>
          </p:spPr>
          <p:txBody>
            <a:bodyPr spcFirstLastPara="1" wrap="square" lIns="90000" tIns="6825" rIns="90000" bIns="6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1301;p53">
              <a:extLst>
                <a:ext uri="{FF2B5EF4-FFF2-40B4-BE49-F238E27FC236}">
                  <a16:creationId xmlns:a16="http://schemas.microsoft.com/office/drawing/2014/main" id="{B2EB8E72-31F0-81B2-C1DA-90DD2CB3C553}"/>
                </a:ext>
              </a:extLst>
            </p:cNvPr>
            <p:cNvSpPr/>
            <p:nvPr/>
          </p:nvSpPr>
          <p:spPr>
            <a:xfrm>
              <a:off x="1875813" y="2944493"/>
              <a:ext cx="23839" cy="84445"/>
            </a:xfrm>
            <a:custGeom>
              <a:avLst/>
              <a:gdLst/>
              <a:ahLst/>
              <a:cxnLst/>
              <a:rect l="l" t="t" r="r" b="b"/>
              <a:pathLst>
                <a:path w="118" h="418" extrusionOk="0">
                  <a:moveTo>
                    <a:pt x="101" y="418"/>
                  </a:moveTo>
                  <a:cubicBezTo>
                    <a:pt x="-37" y="177"/>
                    <a:pt x="5" y="7"/>
                    <a:pt x="7" y="0"/>
                  </a:cubicBezTo>
                  <a:lnTo>
                    <a:pt x="26" y="5"/>
                  </a:lnTo>
                  <a:cubicBezTo>
                    <a:pt x="25" y="6"/>
                    <a:pt x="-17" y="174"/>
                    <a:pt x="118" y="409"/>
                  </a:cubicBezTo>
                  <a:lnTo>
                    <a:pt x="101" y="418"/>
                  </a:lnTo>
                  <a:close/>
                </a:path>
              </a:pathLst>
            </a:custGeom>
            <a:solidFill>
              <a:srgbClr val="FFE3D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1302;p53">
              <a:extLst>
                <a:ext uri="{FF2B5EF4-FFF2-40B4-BE49-F238E27FC236}">
                  <a16:creationId xmlns:a16="http://schemas.microsoft.com/office/drawing/2014/main" id="{520C3179-5EDF-5E66-C2C6-95634B9781DB}"/>
                </a:ext>
              </a:extLst>
            </p:cNvPr>
            <p:cNvSpPr/>
            <p:nvPr/>
          </p:nvSpPr>
          <p:spPr>
            <a:xfrm>
              <a:off x="1802680" y="3017625"/>
              <a:ext cx="84849" cy="24849"/>
            </a:xfrm>
            <a:custGeom>
              <a:avLst/>
              <a:gdLst/>
              <a:ahLst/>
              <a:cxnLst/>
              <a:rect l="l" t="t" r="r" b="b"/>
              <a:pathLst>
                <a:path w="420" h="123" extrusionOk="0">
                  <a:moveTo>
                    <a:pt x="418" y="123"/>
                  </a:moveTo>
                  <a:cubicBezTo>
                    <a:pt x="161" y="85"/>
                    <a:pt x="2" y="19"/>
                    <a:pt x="0" y="18"/>
                  </a:cubicBezTo>
                  <a:lnTo>
                    <a:pt x="7" y="0"/>
                  </a:lnTo>
                  <a:cubicBezTo>
                    <a:pt x="9" y="1"/>
                    <a:pt x="166" y="67"/>
                    <a:pt x="420" y="104"/>
                  </a:cubicBezTo>
                  <a:lnTo>
                    <a:pt x="418" y="123"/>
                  </a:lnTo>
                  <a:close/>
                </a:path>
              </a:pathLst>
            </a:custGeom>
            <a:solidFill>
              <a:srgbClr val="FFE3D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37" name="Google Shape;402;p35">
            <a:extLst>
              <a:ext uri="{FF2B5EF4-FFF2-40B4-BE49-F238E27FC236}">
                <a16:creationId xmlns:a16="http://schemas.microsoft.com/office/drawing/2014/main" id="{30B5E780-323C-AA56-FA52-EDEA0A6B46F1}"/>
              </a:ext>
            </a:extLst>
          </p:cNvPr>
          <p:cNvCxnSpPr>
            <a:cxnSpLocks/>
          </p:cNvCxnSpPr>
          <p:nvPr/>
        </p:nvCxnSpPr>
        <p:spPr>
          <a:xfrm>
            <a:off x="1378600" y="3184214"/>
            <a:ext cx="240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9" name="TextBox 738">
            <a:extLst>
              <a:ext uri="{FF2B5EF4-FFF2-40B4-BE49-F238E27FC236}">
                <a16:creationId xmlns:a16="http://schemas.microsoft.com/office/drawing/2014/main" id="{775F6A6E-E605-185D-D88E-DC1E75570869}"/>
              </a:ext>
            </a:extLst>
          </p:cNvPr>
          <p:cNvSpPr txBox="1"/>
          <p:nvPr/>
        </p:nvSpPr>
        <p:spPr>
          <a:xfrm>
            <a:off x="1286600" y="3270251"/>
            <a:ext cx="5753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72829"/>
                </a:solidFill>
                <a:effectLst/>
                <a:latin typeface="Roboto" panose="02000000000000000000" pitchFamily="2" charset="0"/>
              </a:rPr>
              <a:t>Save Lives!</a:t>
            </a:r>
          </a:p>
          <a:p>
            <a:r>
              <a:rPr lang="en-IN" b="0" i="0" dirty="0">
                <a:solidFill>
                  <a:srgbClr val="272829"/>
                </a:solidFill>
                <a:effectLst/>
                <a:latin typeface="Roboto" panose="02000000000000000000" pitchFamily="2" charset="0"/>
              </a:rPr>
              <a:t>Save People!</a:t>
            </a:r>
            <a:endParaRPr lang="en-IN" dirty="0"/>
          </a:p>
        </p:txBody>
      </p:sp>
      <p:pic>
        <p:nvPicPr>
          <p:cNvPr id="740" name="Picture 739" descr="A red and grey logo&#10;&#10;Description automatically generated">
            <a:extLst>
              <a:ext uri="{FF2B5EF4-FFF2-40B4-BE49-F238E27FC236}">
                <a16:creationId xmlns:a16="http://schemas.microsoft.com/office/drawing/2014/main" id="{D605F9CA-303D-7747-736E-B9A77ADF5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420" y="622137"/>
            <a:ext cx="1611880" cy="16191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94531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309" name="Google Shape;1309;p5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400" u="sng" dirty="0">
                <a:solidFill>
                  <a:schemeClr val="dk1"/>
                </a:solidFill>
                <a:hlinkClick r:id="rId3"/>
              </a:rPr>
              <a:t>https://www.kaggle.com/datasets/nikhileswarkomati/suicide-watch?resource=download</a:t>
            </a:r>
            <a:endParaRPr lang="en-US" sz="1400" u="sng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400" u="sng" dirty="0">
                <a:solidFill>
                  <a:schemeClr val="dk1"/>
                </a:solidFill>
              </a:rPr>
              <a:t>freepik.com/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400" dirty="0">
                <a:solidFill>
                  <a:schemeClr val="dk1"/>
                </a:solidFill>
                <a:hlinkClick r:id="rId4"/>
              </a:rPr>
              <a:t>https://fontawesome.com/icons</a:t>
            </a:r>
            <a:endParaRPr lang="en-US" sz="1400" u="sng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400" dirty="0">
                <a:solidFill>
                  <a:schemeClr val="dk1"/>
                </a:solidFill>
                <a:hlinkClick r:id="rId5"/>
              </a:rPr>
              <a:t>https://slidesgo.com/theme/psychopathology-case-report</a:t>
            </a:r>
            <a:endParaRPr lang="en-US" sz="1400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400" dirty="0">
                <a:solidFill>
                  <a:schemeClr val="dk1"/>
                </a:solidFill>
                <a:hlinkClick r:id="rId6"/>
              </a:rPr>
              <a:t>https://pmc.ncbi.nlm.nih.gov/articles/PMC9565132/</a:t>
            </a:r>
            <a:endParaRPr lang="en-US" sz="1400" dirty="0">
              <a:solidFill>
                <a:schemeClr val="dk1"/>
              </a:solidFill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lang="en-US" sz="1400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endParaRPr lang="en-US"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and grey logo&#10;&#10;Description automatically generated">
            <a:extLst>
              <a:ext uri="{FF2B5EF4-FFF2-40B4-BE49-F238E27FC236}">
                <a16:creationId xmlns:a16="http://schemas.microsoft.com/office/drawing/2014/main" id="{A7ED9065-AC69-DB9F-41DA-6D64965E1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20" y="4432137"/>
            <a:ext cx="503620" cy="5058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2" name="Google Shape;380;p34">
            <a:extLst>
              <a:ext uri="{FF2B5EF4-FFF2-40B4-BE49-F238E27FC236}">
                <a16:creationId xmlns:a16="http://schemas.microsoft.com/office/drawing/2014/main" id="{0D8F4787-550E-DFD4-362F-5DC2871C1F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pic>
        <p:nvPicPr>
          <p:cNvPr id="36" name="Picture 35" descr="A person in a suit and tie&#10;&#10;Description automatically generated">
            <a:extLst>
              <a:ext uri="{FF2B5EF4-FFF2-40B4-BE49-F238E27FC236}">
                <a16:creationId xmlns:a16="http://schemas.microsoft.com/office/drawing/2014/main" id="{EC160F8A-CB58-D1C5-75AC-CB088DB18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281" y="1799049"/>
            <a:ext cx="1080000" cy="1080000"/>
          </a:xfrm>
          <a:prstGeom prst="flowChartConnector">
            <a:avLst/>
          </a:prstGeom>
          <a:effectLst>
            <a:softEdge rad="0"/>
          </a:effectLst>
        </p:spPr>
      </p:pic>
      <p:pic>
        <p:nvPicPr>
          <p:cNvPr id="38" name="Picture 37" descr="A person sitting on a ledge with his hand on his chin&#10;&#10;Description automatically generated">
            <a:extLst>
              <a:ext uri="{FF2B5EF4-FFF2-40B4-BE49-F238E27FC236}">
                <a16:creationId xmlns:a16="http://schemas.microsoft.com/office/drawing/2014/main" id="{82451BF1-9176-92A5-388B-3A392CC24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759" y="1797873"/>
            <a:ext cx="1080000" cy="1080000"/>
          </a:xfrm>
          <a:prstGeom prst="flowChartConnector">
            <a:avLst/>
          </a:prstGeom>
        </p:spPr>
      </p:pic>
      <p:pic>
        <p:nvPicPr>
          <p:cNvPr id="40" name="Picture 39" descr="A person in a pink shirt&#10;&#10;Description automatically generated">
            <a:extLst>
              <a:ext uri="{FF2B5EF4-FFF2-40B4-BE49-F238E27FC236}">
                <a16:creationId xmlns:a16="http://schemas.microsoft.com/office/drawing/2014/main" id="{F6A117FE-A076-F493-53A1-5C48B17C87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6796" y="1797873"/>
            <a:ext cx="1080000" cy="1080000"/>
          </a:xfrm>
          <a:prstGeom prst="flowChartConnector">
            <a:avLst/>
          </a:prstGeom>
        </p:spPr>
      </p:pic>
      <p:pic>
        <p:nvPicPr>
          <p:cNvPr id="42" name="Picture 41" descr="A person with long hair smiling&#10;&#10;Description automatically generated">
            <a:extLst>
              <a:ext uri="{FF2B5EF4-FFF2-40B4-BE49-F238E27FC236}">
                <a16:creationId xmlns:a16="http://schemas.microsoft.com/office/drawing/2014/main" id="{208DB50F-A11D-2756-C047-2F6F97C3C7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4311" y="1799049"/>
            <a:ext cx="1080000" cy="1080000"/>
          </a:xfrm>
          <a:prstGeom prst="flowChartConnector">
            <a:avLst/>
          </a:prstGeom>
        </p:spPr>
      </p:pic>
      <p:pic>
        <p:nvPicPr>
          <p:cNvPr id="44" name="Picture 43" descr="A person standing next to a tree&#10;&#10;Description automatically generated">
            <a:extLst>
              <a:ext uri="{FF2B5EF4-FFF2-40B4-BE49-F238E27FC236}">
                <a16:creationId xmlns:a16="http://schemas.microsoft.com/office/drawing/2014/main" id="{6270DDD0-0C87-2D10-68E4-1BEACDD3718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90" b="15144"/>
          <a:stretch/>
        </p:blipFill>
        <p:spPr>
          <a:xfrm>
            <a:off x="7471826" y="1797873"/>
            <a:ext cx="1080000" cy="1080000"/>
          </a:xfrm>
          <a:prstGeom prst="flowChartConnector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438CBFC-44FE-5928-2F40-8A2A835F4FA8}"/>
              </a:ext>
            </a:extLst>
          </p:cNvPr>
          <p:cNvSpPr txBox="1"/>
          <p:nvPr/>
        </p:nvSpPr>
        <p:spPr>
          <a:xfrm>
            <a:off x="415819" y="2986549"/>
            <a:ext cx="1131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Martel Sans" panose="020B0604020202020204" charset="0"/>
                <a:cs typeface="Martel Sans" panose="020B0604020202020204" charset="0"/>
              </a:rPr>
              <a:t>Pavan Antala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A75905-EF69-8E72-1EC4-D752083A7679}"/>
              </a:ext>
            </a:extLst>
          </p:cNvPr>
          <p:cNvSpPr txBox="1"/>
          <p:nvPr/>
        </p:nvSpPr>
        <p:spPr>
          <a:xfrm>
            <a:off x="2081382" y="2986548"/>
            <a:ext cx="1315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Martel Sans" panose="020B0604020202020204" charset="0"/>
                <a:cs typeface="Martel Sans" panose="020B0604020202020204" charset="0"/>
              </a:rPr>
              <a:t>Rahul Chhatbar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EBF60A-1472-E1BD-E151-CB4ED6F020D1}"/>
              </a:ext>
            </a:extLst>
          </p:cNvPr>
          <p:cNvSpPr txBox="1"/>
          <p:nvPr/>
        </p:nvSpPr>
        <p:spPr>
          <a:xfrm>
            <a:off x="3781366" y="2986548"/>
            <a:ext cx="1410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Martel Sans" panose="020B0604020202020204" charset="0"/>
                <a:cs typeface="Martel Sans" panose="020B0604020202020204" charset="0"/>
              </a:rPr>
              <a:t>Anurag Gulavane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C58A04-F090-4C5F-63CB-785CF72DDD97}"/>
              </a:ext>
            </a:extLst>
          </p:cNvPr>
          <p:cNvSpPr txBox="1"/>
          <p:nvPr/>
        </p:nvSpPr>
        <p:spPr>
          <a:xfrm>
            <a:off x="5386097" y="2986548"/>
            <a:ext cx="1736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Martel Sans" panose="020B0604020202020204" charset="0"/>
                <a:cs typeface="Martel Sans" panose="020B0604020202020204" charset="0"/>
              </a:rPr>
              <a:t>Anurag Chinthalapati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802EED-BC64-AF1B-0809-FA6E2C2A98F1}"/>
              </a:ext>
            </a:extLst>
          </p:cNvPr>
          <p:cNvSpPr txBox="1"/>
          <p:nvPr/>
        </p:nvSpPr>
        <p:spPr>
          <a:xfrm>
            <a:off x="7437999" y="2986547"/>
            <a:ext cx="1147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Martel Sans" panose="020B0604020202020204" charset="0"/>
                <a:cs typeface="Martel Sans" panose="020B0604020202020204" charset="0"/>
              </a:rPr>
              <a:t>Neha Bathuri</a:t>
            </a:r>
          </a:p>
        </p:txBody>
      </p:sp>
      <p:pic>
        <p:nvPicPr>
          <p:cNvPr id="51" name="Picture 50" descr="A person in a suit&#10;&#10;Description automatically generated">
            <a:extLst>
              <a:ext uri="{FF2B5EF4-FFF2-40B4-BE49-F238E27FC236}">
                <a16:creationId xmlns:a16="http://schemas.microsoft.com/office/drawing/2014/main" id="{E7EA440A-FE57-6510-5510-650FF65B18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1759" y="1797873"/>
            <a:ext cx="1080000" cy="1080000"/>
          </a:xfrm>
          <a:prstGeom prst="flowChartConnector">
            <a:avLst/>
          </a:prstGeom>
        </p:spPr>
      </p:pic>
      <p:cxnSp>
        <p:nvCxnSpPr>
          <p:cNvPr id="52" name="Google Shape;366;p32">
            <a:extLst>
              <a:ext uri="{FF2B5EF4-FFF2-40B4-BE49-F238E27FC236}">
                <a16:creationId xmlns:a16="http://schemas.microsoft.com/office/drawing/2014/main" id="{92B942F4-7ADE-CB10-AE9B-39B8BAF3971B}"/>
              </a:ext>
            </a:extLst>
          </p:cNvPr>
          <p:cNvCxnSpPr/>
          <p:nvPr/>
        </p:nvCxnSpPr>
        <p:spPr>
          <a:xfrm>
            <a:off x="777695" y="976820"/>
            <a:ext cx="355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81" name="Google Shape;381;p34"/>
          <p:cNvSpPr txBox="1">
            <a:spLocks noGrp="1"/>
          </p:cNvSpPr>
          <p:nvPr>
            <p:ph type="title" idx="2"/>
          </p:nvPr>
        </p:nvSpPr>
        <p:spPr>
          <a:xfrm>
            <a:off x="720000" y="138180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2" name="Google Shape;382;p34"/>
          <p:cNvSpPr txBox="1">
            <a:spLocks noGrp="1"/>
          </p:cNvSpPr>
          <p:nvPr>
            <p:ph type="title" idx="3"/>
          </p:nvPr>
        </p:nvSpPr>
        <p:spPr>
          <a:xfrm>
            <a:off x="720000" y="300511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83" name="Google Shape;383;p34"/>
          <p:cNvSpPr txBox="1">
            <a:spLocks noGrp="1"/>
          </p:cNvSpPr>
          <p:nvPr>
            <p:ph type="title" idx="4"/>
          </p:nvPr>
        </p:nvSpPr>
        <p:spPr>
          <a:xfrm>
            <a:off x="3419275" y="138180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4" name="Google Shape;384;p34"/>
          <p:cNvSpPr txBox="1">
            <a:spLocks noGrp="1"/>
          </p:cNvSpPr>
          <p:nvPr>
            <p:ph type="title" idx="5"/>
          </p:nvPr>
        </p:nvSpPr>
        <p:spPr>
          <a:xfrm>
            <a:off x="3419275" y="300511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85" name="Google Shape;385;p34"/>
          <p:cNvSpPr txBox="1">
            <a:spLocks noGrp="1"/>
          </p:cNvSpPr>
          <p:nvPr>
            <p:ph type="title" idx="6"/>
          </p:nvPr>
        </p:nvSpPr>
        <p:spPr>
          <a:xfrm>
            <a:off x="6118550" y="138180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6118550" y="300511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87" name="Google Shape;387;p34"/>
          <p:cNvSpPr txBox="1">
            <a:spLocks noGrp="1"/>
          </p:cNvSpPr>
          <p:nvPr>
            <p:ph type="subTitle" idx="1"/>
          </p:nvPr>
        </p:nvSpPr>
        <p:spPr>
          <a:xfrm>
            <a:off x="720000" y="2061025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Abstract and Introduction</a:t>
            </a:r>
            <a:endParaRPr dirty="0"/>
          </a:p>
        </p:txBody>
      </p:sp>
      <p:sp>
        <p:nvSpPr>
          <p:cNvPr id="388" name="Google Shape;388;p34"/>
          <p:cNvSpPr txBox="1">
            <a:spLocks noGrp="1"/>
          </p:cNvSpPr>
          <p:nvPr>
            <p:ph type="subTitle" idx="8"/>
          </p:nvPr>
        </p:nvSpPr>
        <p:spPr>
          <a:xfrm>
            <a:off x="3419275" y="2061025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Existing Tools</a:t>
            </a:r>
            <a:endParaRPr dirty="0"/>
          </a:p>
        </p:txBody>
      </p:sp>
      <p:sp>
        <p:nvSpPr>
          <p:cNvPr id="389" name="Google Shape;389;p34"/>
          <p:cNvSpPr txBox="1">
            <a:spLocks noGrp="1"/>
          </p:cNvSpPr>
          <p:nvPr>
            <p:ph type="subTitle" idx="9"/>
          </p:nvPr>
        </p:nvSpPr>
        <p:spPr>
          <a:xfrm>
            <a:off x="6118550" y="2061025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Overview</a:t>
            </a:r>
            <a:endParaRPr dirty="0"/>
          </a:p>
        </p:txBody>
      </p:sp>
      <p:sp>
        <p:nvSpPr>
          <p:cNvPr id="390" name="Google Shape;390;p34"/>
          <p:cNvSpPr txBox="1">
            <a:spLocks noGrp="1"/>
          </p:cNvSpPr>
          <p:nvPr>
            <p:ph type="subTitle" idx="13"/>
          </p:nvPr>
        </p:nvSpPr>
        <p:spPr>
          <a:xfrm>
            <a:off x="720000" y="3684400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391" name="Google Shape;391;p34"/>
          <p:cNvSpPr txBox="1">
            <a:spLocks noGrp="1"/>
          </p:cNvSpPr>
          <p:nvPr>
            <p:ph type="subTitle" idx="14"/>
          </p:nvPr>
        </p:nvSpPr>
        <p:spPr>
          <a:xfrm>
            <a:off x="3419275" y="3684400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subTitle" idx="15"/>
          </p:nvPr>
        </p:nvSpPr>
        <p:spPr>
          <a:xfrm>
            <a:off x="6118550" y="3684400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&amp; Future Scope</a:t>
            </a:r>
            <a:endParaRPr dirty="0"/>
          </a:p>
        </p:txBody>
      </p:sp>
      <p:cxnSp>
        <p:nvCxnSpPr>
          <p:cNvPr id="393" name="Google Shape;393;p34"/>
          <p:cNvCxnSpPr/>
          <p:nvPr/>
        </p:nvCxnSpPr>
        <p:spPr>
          <a:xfrm>
            <a:off x="802775" y="1917775"/>
            <a:ext cx="762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394;p34"/>
          <p:cNvCxnSpPr/>
          <p:nvPr/>
        </p:nvCxnSpPr>
        <p:spPr>
          <a:xfrm>
            <a:off x="802775" y="3558075"/>
            <a:ext cx="762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 descr="A red and grey logo&#10;&#10;Description automatically generated">
            <a:extLst>
              <a:ext uri="{FF2B5EF4-FFF2-40B4-BE49-F238E27FC236}">
                <a16:creationId xmlns:a16="http://schemas.microsoft.com/office/drawing/2014/main" id="{58C00ED9-A82D-BC16-BB5D-2A0EE6527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20" y="4432137"/>
            <a:ext cx="503620" cy="5058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8">
          <a:extLst>
            <a:ext uri="{FF2B5EF4-FFF2-40B4-BE49-F238E27FC236}">
              <a16:creationId xmlns:a16="http://schemas.microsoft.com/office/drawing/2014/main" id="{9E41E615-98EE-86A8-23F7-1B299A694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">
            <a:extLst>
              <a:ext uri="{FF2B5EF4-FFF2-40B4-BE49-F238E27FC236}">
                <a16:creationId xmlns:a16="http://schemas.microsoft.com/office/drawing/2014/main" id="{125FC121-B9F2-48F7-DA88-8FB146266C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30700" y="3413000"/>
            <a:ext cx="3943500" cy="9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Abstract</a:t>
            </a:r>
            <a:endParaRPr sz="4400" dirty="0"/>
          </a:p>
        </p:txBody>
      </p:sp>
      <p:sp>
        <p:nvSpPr>
          <p:cNvPr id="400" name="Google Shape;400;p35">
            <a:extLst>
              <a:ext uri="{FF2B5EF4-FFF2-40B4-BE49-F238E27FC236}">
                <a16:creationId xmlns:a16="http://schemas.microsoft.com/office/drawing/2014/main" id="{E3E4574D-87AE-E7C3-581E-7594D571437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30700" y="2239200"/>
            <a:ext cx="111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402" name="Google Shape;402;p35">
            <a:extLst>
              <a:ext uri="{FF2B5EF4-FFF2-40B4-BE49-F238E27FC236}">
                <a16:creationId xmlns:a16="http://schemas.microsoft.com/office/drawing/2014/main" id="{41363227-E506-24B0-E13B-60A55CA4BFCC}"/>
              </a:ext>
            </a:extLst>
          </p:cNvPr>
          <p:cNvCxnSpPr/>
          <p:nvPr/>
        </p:nvCxnSpPr>
        <p:spPr>
          <a:xfrm>
            <a:off x="3855100" y="3279350"/>
            <a:ext cx="457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3" name="Google Shape;403;p35">
            <a:extLst>
              <a:ext uri="{FF2B5EF4-FFF2-40B4-BE49-F238E27FC236}">
                <a16:creationId xmlns:a16="http://schemas.microsoft.com/office/drawing/2014/main" id="{55119ECE-9E8D-4706-9A64-171414163648}"/>
              </a:ext>
            </a:extLst>
          </p:cNvPr>
          <p:cNvSpPr/>
          <p:nvPr/>
        </p:nvSpPr>
        <p:spPr>
          <a:xfrm>
            <a:off x="6797069" y="840268"/>
            <a:ext cx="1317250" cy="724587"/>
          </a:xfrm>
          <a:custGeom>
            <a:avLst/>
            <a:gdLst/>
            <a:ahLst/>
            <a:cxnLst/>
            <a:rect l="l" t="t" r="r" b="b"/>
            <a:pathLst>
              <a:path w="818" h="450" extrusionOk="0">
                <a:moveTo>
                  <a:pt x="493" y="139"/>
                </a:moveTo>
                <a:cubicBezTo>
                  <a:pt x="525" y="84"/>
                  <a:pt x="508" y="29"/>
                  <a:pt x="469" y="0"/>
                </a:cubicBezTo>
                <a:lnTo>
                  <a:pt x="634" y="0"/>
                </a:lnTo>
                <a:lnTo>
                  <a:pt x="634" y="168"/>
                </a:lnTo>
                <a:cubicBezTo>
                  <a:pt x="662" y="127"/>
                  <a:pt x="719" y="108"/>
                  <a:pt x="776" y="141"/>
                </a:cubicBezTo>
                <a:cubicBezTo>
                  <a:pt x="786" y="147"/>
                  <a:pt x="795" y="156"/>
                  <a:pt x="801" y="166"/>
                </a:cubicBezTo>
                <a:cubicBezTo>
                  <a:pt x="847" y="245"/>
                  <a:pt x="792" y="325"/>
                  <a:pt x="717" y="325"/>
                </a:cubicBezTo>
                <a:cubicBezTo>
                  <a:pt x="683" y="325"/>
                  <a:pt x="652" y="308"/>
                  <a:pt x="634" y="281"/>
                </a:cubicBezTo>
                <a:lnTo>
                  <a:pt x="634" y="450"/>
                </a:lnTo>
                <a:lnTo>
                  <a:pt x="469" y="450"/>
                </a:lnTo>
                <a:cubicBezTo>
                  <a:pt x="508" y="421"/>
                  <a:pt x="525" y="366"/>
                  <a:pt x="493" y="311"/>
                </a:cubicBezTo>
                <a:cubicBezTo>
                  <a:pt x="487" y="301"/>
                  <a:pt x="478" y="292"/>
                  <a:pt x="468" y="286"/>
                </a:cubicBezTo>
                <a:cubicBezTo>
                  <a:pt x="389" y="240"/>
                  <a:pt x="308" y="295"/>
                  <a:pt x="308" y="370"/>
                </a:cubicBezTo>
                <a:cubicBezTo>
                  <a:pt x="308" y="403"/>
                  <a:pt x="324" y="432"/>
                  <a:pt x="348" y="450"/>
                </a:cubicBezTo>
                <a:lnTo>
                  <a:pt x="184" y="450"/>
                </a:lnTo>
                <a:lnTo>
                  <a:pt x="184" y="281"/>
                </a:lnTo>
                <a:cubicBezTo>
                  <a:pt x="156" y="322"/>
                  <a:pt x="98" y="342"/>
                  <a:pt x="42" y="309"/>
                </a:cubicBezTo>
                <a:cubicBezTo>
                  <a:pt x="32" y="303"/>
                  <a:pt x="23" y="294"/>
                  <a:pt x="17" y="284"/>
                </a:cubicBezTo>
                <a:cubicBezTo>
                  <a:pt x="-29" y="205"/>
                  <a:pt x="26" y="124"/>
                  <a:pt x="100" y="124"/>
                </a:cubicBezTo>
                <a:cubicBezTo>
                  <a:pt x="135" y="124"/>
                  <a:pt x="166" y="142"/>
                  <a:pt x="184" y="168"/>
                </a:cubicBezTo>
                <a:lnTo>
                  <a:pt x="184" y="0"/>
                </a:lnTo>
                <a:lnTo>
                  <a:pt x="348" y="0"/>
                </a:lnTo>
                <a:cubicBezTo>
                  <a:pt x="324" y="18"/>
                  <a:pt x="308" y="47"/>
                  <a:pt x="308" y="80"/>
                </a:cubicBezTo>
                <a:cubicBezTo>
                  <a:pt x="308" y="154"/>
                  <a:pt x="389" y="210"/>
                  <a:pt x="468" y="164"/>
                </a:cubicBezTo>
                <a:cubicBezTo>
                  <a:pt x="478" y="158"/>
                  <a:pt x="487" y="149"/>
                  <a:pt x="493" y="13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 descr="A red and grey logo&#10;&#10;Description automatically generated">
            <a:extLst>
              <a:ext uri="{FF2B5EF4-FFF2-40B4-BE49-F238E27FC236}">
                <a16:creationId xmlns:a16="http://schemas.microsoft.com/office/drawing/2014/main" id="{69A69B0C-591D-CF3D-E827-4E937E2AE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070" y="2120312"/>
            <a:ext cx="1362466" cy="13685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751825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94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409" name="Google Shape;409;p36"/>
          <p:cNvSpPr txBox="1">
            <a:spLocks noGrp="1"/>
          </p:cNvSpPr>
          <p:nvPr>
            <p:ph type="body" idx="1"/>
          </p:nvPr>
        </p:nvSpPr>
        <p:spPr>
          <a:xfrm>
            <a:off x="720000" y="2519687"/>
            <a:ext cx="3944700" cy="1912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b="1" dirty="0">
                <a:solidFill>
                  <a:schemeClr val="dk1"/>
                </a:solidFill>
              </a:rPr>
              <a:t>Mission:</a:t>
            </a:r>
            <a:r>
              <a:rPr lang="en-US" dirty="0">
                <a:solidFill>
                  <a:schemeClr val="dk1"/>
                </a:solidFill>
              </a:rPr>
              <a:t> Leverage AI to detect suicidal ideation through text analysis.</a:t>
            </a:r>
          </a:p>
          <a:p>
            <a:pPr marL="285750" indent="-285750"/>
            <a:endParaRPr lang="en-US" b="1" dirty="0">
              <a:solidFill>
                <a:schemeClr val="dk1"/>
              </a:solidFill>
            </a:endParaRPr>
          </a:p>
          <a:p>
            <a:pPr marL="285750" indent="-285750"/>
            <a:r>
              <a:rPr lang="en-US" b="1" dirty="0">
                <a:solidFill>
                  <a:schemeClr val="dk1"/>
                </a:solidFill>
              </a:rPr>
              <a:t>Goal:</a:t>
            </a:r>
            <a:r>
              <a:rPr lang="en-US" dirty="0">
                <a:solidFill>
                  <a:schemeClr val="dk1"/>
                </a:solidFill>
              </a:rPr>
              <a:t> Identify linguistic patterns in real-time for timely interventions.</a:t>
            </a:r>
          </a:p>
          <a:p>
            <a:pPr marL="285750" indent="-285750"/>
            <a:endParaRPr lang="en-US" b="1" dirty="0">
              <a:solidFill>
                <a:schemeClr val="dk1"/>
              </a:solidFill>
            </a:endParaRPr>
          </a:p>
          <a:p>
            <a:pPr marL="285750" indent="-285750"/>
            <a:r>
              <a:rPr lang="en-US" b="1" dirty="0">
                <a:solidFill>
                  <a:schemeClr val="dk1"/>
                </a:solidFill>
              </a:rPr>
              <a:t>Impact:</a:t>
            </a:r>
            <a:r>
              <a:rPr lang="en-US" dirty="0">
                <a:solidFill>
                  <a:schemeClr val="dk1"/>
                </a:solidFill>
              </a:rPr>
              <a:t> Empower professionals to bridge the gap between suffering and support.</a:t>
            </a:r>
          </a:p>
        </p:txBody>
      </p:sp>
      <p:cxnSp>
        <p:nvCxnSpPr>
          <p:cNvPr id="3" name="Google Shape;366;p32">
            <a:extLst>
              <a:ext uri="{FF2B5EF4-FFF2-40B4-BE49-F238E27FC236}">
                <a16:creationId xmlns:a16="http://schemas.microsoft.com/office/drawing/2014/main" id="{1E984A49-4310-CC85-1914-743F9242D1DF}"/>
              </a:ext>
            </a:extLst>
          </p:cNvPr>
          <p:cNvCxnSpPr/>
          <p:nvPr/>
        </p:nvCxnSpPr>
        <p:spPr>
          <a:xfrm>
            <a:off x="777695" y="976820"/>
            <a:ext cx="355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 descr="A red and grey logo&#10;&#10;Description automatically generated">
            <a:extLst>
              <a:ext uri="{FF2B5EF4-FFF2-40B4-BE49-F238E27FC236}">
                <a16:creationId xmlns:a16="http://schemas.microsoft.com/office/drawing/2014/main" id="{A432441E-9ED1-9ACC-C32D-25AFA71B3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20" y="4432137"/>
            <a:ext cx="503620" cy="5058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Google Shape;699;p51">
            <a:extLst>
              <a:ext uri="{FF2B5EF4-FFF2-40B4-BE49-F238E27FC236}">
                <a16:creationId xmlns:a16="http://schemas.microsoft.com/office/drawing/2014/main" id="{47ED07EA-BE72-E01B-17D0-C79CF2B8FF89}"/>
              </a:ext>
            </a:extLst>
          </p:cNvPr>
          <p:cNvSpPr/>
          <p:nvPr/>
        </p:nvSpPr>
        <p:spPr>
          <a:xfrm rot="6299977">
            <a:off x="5243590" y="1804432"/>
            <a:ext cx="1373621" cy="1147439"/>
          </a:xfrm>
          <a:custGeom>
            <a:avLst/>
            <a:gdLst/>
            <a:ahLst/>
            <a:cxnLst/>
            <a:rect l="l" t="t" r="r" b="b"/>
            <a:pathLst>
              <a:path w="1883" h="1573" extrusionOk="0">
                <a:moveTo>
                  <a:pt x="939" y="28"/>
                </a:moveTo>
                <a:cubicBezTo>
                  <a:pt x="895" y="28"/>
                  <a:pt x="849" y="36"/>
                  <a:pt x="804" y="51"/>
                </a:cubicBezTo>
                <a:cubicBezTo>
                  <a:pt x="734" y="75"/>
                  <a:pt x="674" y="116"/>
                  <a:pt x="631" y="167"/>
                </a:cubicBezTo>
                <a:cubicBezTo>
                  <a:pt x="724" y="136"/>
                  <a:pt x="826" y="139"/>
                  <a:pt x="917" y="141"/>
                </a:cubicBezTo>
                <a:cubicBezTo>
                  <a:pt x="944" y="141"/>
                  <a:pt x="971" y="143"/>
                  <a:pt x="996" y="150"/>
                </a:cubicBezTo>
                <a:cubicBezTo>
                  <a:pt x="1020" y="143"/>
                  <a:pt x="1044" y="140"/>
                  <a:pt x="1068" y="144"/>
                </a:cubicBezTo>
                <a:cubicBezTo>
                  <a:pt x="1080" y="118"/>
                  <a:pt x="1092" y="93"/>
                  <a:pt x="1105" y="69"/>
                </a:cubicBezTo>
                <a:cubicBezTo>
                  <a:pt x="1056" y="42"/>
                  <a:pt x="999" y="28"/>
                  <a:pt x="939" y="28"/>
                </a:cubicBezTo>
                <a:moveTo>
                  <a:pt x="1040" y="170"/>
                </a:moveTo>
                <a:cubicBezTo>
                  <a:pt x="1044" y="173"/>
                  <a:pt x="1048" y="177"/>
                  <a:pt x="1052" y="181"/>
                </a:cubicBezTo>
                <a:cubicBezTo>
                  <a:pt x="1054" y="177"/>
                  <a:pt x="1055" y="174"/>
                  <a:pt x="1056" y="171"/>
                </a:cubicBezTo>
                <a:cubicBezTo>
                  <a:pt x="1051" y="170"/>
                  <a:pt x="1046" y="170"/>
                  <a:pt x="1040" y="170"/>
                </a:cubicBezTo>
                <a:moveTo>
                  <a:pt x="659" y="188"/>
                </a:moveTo>
                <a:cubicBezTo>
                  <a:pt x="661" y="188"/>
                  <a:pt x="664" y="189"/>
                  <a:pt x="666" y="189"/>
                </a:cubicBezTo>
                <a:lnTo>
                  <a:pt x="685" y="193"/>
                </a:lnTo>
                <a:cubicBezTo>
                  <a:pt x="743" y="204"/>
                  <a:pt x="803" y="216"/>
                  <a:pt x="859" y="202"/>
                </a:cubicBezTo>
                <a:cubicBezTo>
                  <a:pt x="883" y="196"/>
                  <a:pt x="907" y="186"/>
                  <a:pt x="931" y="175"/>
                </a:cubicBezTo>
                <a:cubicBezTo>
                  <a:pt x="935" y="173"/>
                  <a:pt x="939" y="172"/>
                  <a:pt x="943" y="170"/>
                </a:cubicBezTo>
                <a:cubicBezTo>
                  <a:pt x="934" y="169"/>
                  <a:pt x="925" y="169"/>
                  <a:pt x="916" y="169"/>
                </a:cubicBezTo>
                <a:cubicBezTo>
                  <a:pt x="834" y="167"/>
                  <a:pt x="743" y="165"/>
                  <a:pt x="659" y="188"/>
                </a:cubicBezTo>
                <a:moveTo>
                  <a:pt x="1072" y="208"/>
                </a:moveTo>
                <a:cubicBezTo>
                  <a:pt x="1079" y="222"/>
                  <a:pt x="1085" y="237"/>
                  <a:pt x="1090" y="253"/>
                </a:cubicBezTo>
                <a:cubicBezTo>
                  <a:pt x="1108" y="239"/>
                  <a:pt x="1129" y="228"/>
                  <a:pt x="1151" y="222"/>
                </a:cubicBezTo>
                <a:cubicBezTo>
                  <a:pt x="1147" y="219"/>
                  <a:pt x="1143" y="216"/>
                  <a:pt x="1139" y="213"/>
                </a:cubicBezTo>
                <a:cubicBezTo>
                  <a:pt x="1121" y="199"/>
                  <a:pt x="1104" y="185"/>
                  <a:pt x="1085" y="178"/>
                </a:cubicBezTo>
                <a:cubicBezTo>
                  <a:pt x="1080" y="188"/>
                  <a:pt x="1076" y="198"/>
                  <a:pt x="1072" y="208"/>
                </a:cubicBezTo>
                <a:moveTo>
                  <a:pt x="1057" y="246"/>
                </a:moveTo>
                <a:cubicBezTo>
                  <a:pt x="1050" y="264"/>
                  <a:pt x="1044" y="283"/>
                  <a:pt x="1038" y="302"/>
                </a:cubicBezTo>
                <a:cubicBezTo>
                  <a:pt x="1047" y="292"/>
                  <a:pt x="1056" y="282"/>
                  <a:pt x="1066" y="273"/>
                </a:cubicBezTo>
                <a:cubicBezTo>
                  <a:pt x="1065" y="270"/>
                  <a:pt x="1064" y="267"/>
                  <a:pt x="1063" y="264"/>
                </a:cubicBezTo>
                <a:cubicBezTo>
                  <a:pt x="1061" y="257"/>
                  <a:pt x="1059" y="251"/>
                  <a:pt x="1057" y="246"/>
                </a:cubicBezTo>
                <a:moveTo>
                  <a:pt x="844" y="256"/>
                </a:moveTo>
                <a:cubicBezTo>
                  <a:pt x="877" y="256"/>
                  <a:pt x="911" y="260"/>
                  <a:pt x="935" y="285"/>
                </a:cubicBezTo>
                <a:cubicBezTo>
                  <a:pt x="950" y="300"/>
                  <a:pt x="956" y="320"/>
                  <a:pt x="959" y="340"/>
                </a:cubicBezTo>
                <a:cubicBezTo>
                  <a:pt x="972" y="340"/>
                  <a:pt x="984" y="340"/>
                  <a:pt x="997" y="340"/>
                </a:cubicBezTo>
                <a:cubicBezTo>
                  <a:pt x="1009" y="296"/>
                  <a:pt x="1023" y="253"/>
                  <a:pt x="1040" y="210"/>
                </a:cubicBezTo>
                <a:cubicBezTo>
                  <a:pt x="1038" y="207"/>
                  <a:pt x="1035" y="204"/>
                  <a:pt x="1032" y="201"/>
                </a:cubicBezTo>
                <a:cubicBezTo>
                  <a:pt x="1022" y="191"/>
                  <a:pt x="1010" y="184"/>
                  <a:pt x="996" y="179"/>
                </a:cubicBezTo>
                <a:cubicBezTo>
                  <a:pt x="979" y="185"/>
                  <a:pt x="961" y="193"/>
                  <a:pt x="943" y="201"/>
                </a:cubicBezTo>
                <a:cubicBezTo>
                  <a:pt x="918" y="212"/>
                  <a:pt x="892" y="223"/>
                  <a:pt x="866" y="229"/>
                </a:cubicBezTo>
                <a:cubicBezTo>
                  <a:pt x="804" y="244"/>
                  <a:pt x="741" y="232"/>
                  <a:pt x="680" y="220"/>
                </a:cubicBezTo>
                <a:lnTo>
                  <a:pt x="661" y="217"/>
                </a:lnTo>
                <a:cubicBezTo>
                  <a:pt x="641" y="213"/>
                  <a:pt x="622" y="210"/>
                  <a:pt x="604" y="207"/>
                </a:cubicBezTo>
                <a:cubicBezTo>
                  <a:pt x="603" y="208"/>
                  <a:pt x="601" y="208"/>
                  <a:pt x="600" y="209"/>
                </a:cubicBezTo>
                <a:cubicBezTo>
                  <a:pt x="590" y="226"/>
                  <a:pt x="581" y="244"/>
                  <a:pt x="574" y="262"/>
                </a:cubicBezTo>
                <a:cubicBezTo>
                  <a:pt x="572" y="269"/>
                  <a:pt x="563" y="273"/>
                  <a:pt x="556" y="270"/>
                </a:cubicBezTo>
                <a:cubicBezTo>
                  <a:pt x="549" y="268"/>
                  <a:pt x="545" y="259"/>
                  <a:pt x="548" y="252"/>
                </a:cubicBezTo>
                <a:cubicBezTo>
                  <a:pt x="550" y="247"/>
                  <a:pt x="552" y="241"/>
                  <a:pt x="554" y="236"/>
                </a:cubicBezTo>
                <a:cubicBezTo>
                  <a:pt x="531" y="253"/>
                  <a:pt x="510" y="273"/>
                  <a:pt x="493" y="296"/>
                </a:cubicBezTo>
                <a:cubicBezTo>
                  <a:pt x="498" y="294"/>
                  <a:pt x="503" y="291"/>
                  <a:pt x="509" y="289"/>
                </a:cubicBezTo>
                <a:cubicBezTo>
                  <a:pt x="565" y="266"/>
                  <a:pt x="628" y="264"/>
                  <a:pt x="684" y="262"/>
                </a:cubicBezTo>
                <a:lnTo>
                  <a:pt x="824" y="256"/>
                </a:lnTo>
                <a:cubicBezTo>
                  <a:pt x="830" y="256"/>
                  <a:pt x="837" y="256"/>
                  <a:pt x="844" y="256"/>
                </a:cubicBezTo>
                <a:moveTo>
                  <a:pt x="1039" y="343"/>
                </a:moveTo>
                <a:cubicBezTo>
                  <a:pt x="1051" y="344"/>
                  <a:pt x="1063" y="345"/>
                  <a:pt x="1074" y="347"/>
                </a:cubicBezTo>
                <a:cubicBezTo>
                  <a:pt x="1079" y="348"/>
                  <a:pt x="1083" y="349"/>
                  <a:pt x="1088" y="349"/>
                </a:cubicBezTo>
                <a:cubicBezTo>
                  <a:pt x="1084" y="334"/>
                  <a:pt x="1080" y="319"/>
                  <a:pt x="1075" y="303"/>
                </a:cubicBezTo>
                <a:cubicBezTo>
                  <a:pt x="1063" y="316"/>
                  <a:pt x="1051" y="329"/>
                  <a:pt x="1039" y="343"/>
                </a:cubicBezTo>
                <a:moveTo>
                  <a:pt x="464" y="346"/>
                </a:moveTo>
                <a:cubicBezTo>
                  <a:pt x="462" y="352"/>
                  <a:pt x="460" y="358"/>
                  <a:pt x="458" y="364"/>
                </a:cubicBezTo>
                <a:cubicBezTo>
                  <a:pt x="488" y="349"/>
                  <a:pt x="520" y="337"/>
                  <a:pt x="553" y="330"/>
                </a:cubicBezTo>
                <a:cubicBezTo>
                  <a:pt x="626" y="315"/>
                  <a:pt x="703" y="323"/>
                  <a:pt x="771" y="349"/>
                </a:cubicBezTo>
                <a:cubicBezTo>
                  <a:pt x="802" y="345"/>
                  <a:pt x="834" y="346"/>
                  <a:pt x="866" y="351"/>
                </a:cubicBezTo>
                <a:cubicBezTo>
                  <a:pt x="887" y="347"/>
                  <a:pt x="909" y="343"/>
                  <a:pt x="931" y="342"/>
                </a:cubicBezTo>
                <a:cubicBezTo>
                  <a:pt x="929" y="327"/>
                  <a:pt x="924" y="314"/>
                  <a:pt x="914" y="304"/>
                </a:cubicBezTo>
                <a:cubicBezTo>
                  <a:pt x="894" y="283"/>
                  <a:pt x="859" y="283"/>
                  <a:pt x="825" y="284"/>
                </a:cubicBezTo>
                <a:lnTo>
                  <a:pt x="685" y="290"/>
                </a:lnTo>
                <a:cubicBezTo>
                  <a:pt x="629" y="292"/>
                  <a:pt x="571" y="294"/>
                  <a:pt x="519" y="315"/>
                </a:cubicBezTo>
                <a:cubicBezTo>
                  <a:pt x="500" y="323"/>
                  <a:pt x="482" y="333"/>
                  <a:pt x="464" y="346"/>
                </a:cubicBezTo>
                <a:moveTo>
                  <a:pt x="960" y="379"/>
                </a:moveTo>
                <a:cubicBezTo>
                  <a:pt x="963" y="381"/>
                  <a:pt x="966" y="382"/>
                  <a:pt x="968" y="383"/>
                </a:cubicBezTo>
                <a:cubicBezTo>
                  <a:pt x="973" y="378"/>
                  <a:pt x="977" y="373"/>
                  <a:pt x="982" y="368"/>
                </a:cubicBezTo>
                <a:cubicBezTo>
                  <a:pt x="975" y="368"/>
                  <a:pt x="967" y="368"/>
                  <a:pt x="960" y="368"/>
                </a:cubicBezTo>
                <a:cubicBezTo>
                  <a:pt x="960" y="372"/>
                  <a:pt x="960" y="376"/>
                  <a:pt x="960" y="379"/>
                </a:cubicBezTo>
                <a:moveTo>
                  <a:pt x="426" y="381"/>
                </a:moveTo>
                <a:cubicBezTo>
                  <a:pt x="425" y="382"/>
                  <a:pt x="423" y="383"/>
                  <a:pt x="422" y="384"/>
                </a:cubicBezTo>
                <a:cubicBezTo>
                  <a:pt x="423" y="384"/>
                  <a:pt x="424" y="383"/>
                  <a:pt x="425" y="382"/>
                </a:cubicBezTo>
                <a:cubicBezTo>
                  <a:pt x="426" y="382"/>
                  <a:pt x="426" y="381"/>
                  <a:pt x="426" y="381"/>
                </a:cubicBezTo>
                <a:moveTo>
                  <a:pt x="844" y="386"/>
                </a:moveTo>
                <a:cubicBezTo>
                  <a:pt x="867" y="400"/>
                  <a:pt x="888" y="416"/>
                  <a:pt x="907" y="435"/>
                </a:cubicBezTo>
                <a:cubicBezTo>
                  <a:pt x="914" y="431"/>
                  <a:pt x="920" y="426"/>
                  <a:pt x="927" y="421"/>
                </a:cubicBezTo>
                <a:cubicBezTo>
                  <a:pt x="928" y="413"/>
                  <a:pt x="929" y="405"/>
                  <a:pt x="930" y="397"/>
                </a:cubicBezTo>
                <a:cubicBezTo>
                  <a:pt x="929" y="397"/>
                  <a:pt x="928" y="397"/>
                  <a:pt x="928" y="397"/>
                </a:cubicBezTo>
                <a:cubicBezTo>
                  <a:pt x="908" y="389"/>
                  <a:pt x="887" y="383"/>
                  <a:pt x="867" y="380"/>
                </a:cubicBezTo>
                <a:cubicBezTo>
                  <a:pt x="859" y="382"/>
                  <a:pt x="852" y="384"/>
                  <a:pt x="844" y="386"/>
                </a:cubicBezTo>
                <a:moveTo>
                  <a:pt x="749" y="434"/>
                </a:moveTo>
                <a:cubicBezTo>
                  <a:pt x="752" y="435"/>
                  <a:pt x="755" y="436"/>
                  <a:pt x="758" y="439"/>
                </a:cubicBezTo>
                <a:cubicBezTo>
                  <a:pt x="774" y="455"/>
                  <a:pt x="796" y="464"/>
                  <a:pt x="822" y="463"/>
                </a:cubicBezTo>
                <a:cubicBezTo>
                  <a:pt x="840" y="462"/>
                  <a:pt x="860" y="457"/>
                  <a:pt x="880" y="448"/>
                </a:cubicBezTo>
                <a:cubicBezTo>
                  <a:pt x="859" y="429"/>
                  <a:pt x="836" y="412"/>
                  <a:pt x="810" y="398"/>
                </a:cubicBezTo>
                <a:cubicBezTo>
                  <a:pt x="788" y="407"/>
                  <a:pt x="767" y="420"/>
                  <a:pt x="749" y="434"/>
                </a:cubicBezTo>
                <a:moveTo>
                  <a:pt x="502" y="200"/>
                </a:moveTo>
                <a:cubicBezTo>
                  <a:pt x="412" y="200"/>
                  <a:pt x="339" y="220"/>
                  <a:pt x="282" y="260"/>
                </a:cubicBezTo>
                <a:cubicBezTo>
                  <a:pt x="225" y="300"/>
                  <a:pt x="188" y="375"/>
                  <a:pt x="190" y="448"/>
                </a:cubicBezTo>
                <a:cubicBezTo>
                  <a:pt x="190" y="455"/>
                  <a:pt x="190" y="462"/>
                  <a:pt x="191" y="469"/>
                </a:cubicBezTo>
                <a:cubicBezTo>
                  <a:pt x="245" y="436"/>
                  <a:pt x="305" y="417"/>
                  <a:pt x="366" y="412"/>
                </a:cubicBezTo>
                <a:cubicBezTo>
                  <a:pt x="387" y="379"/>
                  <a:pt x="412" y="351"/>
                  <a:pt x="441" y="328"/>
                </a:cubicBezTo>
                <a:cubicBezTo>
                  <a:pt x="461" y="282"/>
                  <a:pt x="498" y="236"/>
                  <a:pt x="553" y="202"/>
                </a:cubicBezTo>
                <a:cubicBezTo>
                  <a:pt x="536" y="201"/>
                  <a:pt x="518" y="200"/>
                  <a:pt x="502" y="200"/>
                </a:cubicBezTo>
                <a:moveTo>
                  <a:pt x="946" y="479"/>
                </a:moveTo>
                <a:cubicBezTo>
                  <a:pt x="952" y="487"/>
                  <a:pt x="957" y="494"/>
                  <a:pt x="962" y="502"/>
                </a:cubicBezTo>
                <a:cubicBezTo>
                  <a:pt x="966" y="474"/>
                  <a:pt x="971" y="447"/>
                  <a:pt x="977" y="420"/>
                </a:cubicBezTo>
                <a:cubicBezTo>
                  <a:pt x="976" y="419"/>
                  <a:pt x="975" y="419"/>
                  <a:pt x="974" y="418"/>
                </a:cubicBezTo>
                <a:cubicBezTo>
                  <a:pt x="968" y="425"/>
                  <a:pt x="961" y="431"/>
                  <a:pt x="954" y="436"/>
                </a:cubicBezTo>
                <a:cubicBezTo>
                  <a:pt x="951" y="451"/>
                  <a:pt x="949" y="465"/>
                  <a:pt x="946" y="479"/>
                </a:cubicBezTo>
                <a:moveTo>
                  <a:pt x="1009" y="406"/>
                </a:moveTo>
                <a:cubicBezTo>
                  <a:pt x="1050" y="433"/>
                  <a:pt x="1084" y="467"/>
                  <a:pt x="1108" y="507"/>
                </a:cubicBezTo>
                <a:cubicBezTo>
                  <a:pt x="1109" y="464"/>
                  <a:pt x="1103" y="421"/>
                  <a:pt x="1094" y="379"/>
                </a:cubicBezTo>
                <a:cubicBezTo>
                  <a:pt x="1086" y="378"/>
                  <a:pt x="1078" y="376"/>
                  <a:pt x="1070" y="375"/>
                </a:cubicBezTo>
                <a:cubicBezTo>
                  <a:pt x="1053" y="372"/>
                  <a:pt x="1036" y="370"/>
                  <a:pt x="1018" y="369"/>
                </a:cubicBezTo>
                <a:cubicBezTo>
                  <a:pt x="1015" y="381"/>
                  <a:pt x="1012" y="394"/>
                  <a:pt x="1009" y="406"/>
                </a:cubicBezTo>
                <a:moveTo>
                  <a:pt x="197" y="498"/>
                </a:moveTo>
                <a:cubicBezTo>
                  <a:pt x="207" y="530"/>
                  <a:pt x="227" y="556"/>
                  <a:pt x="254" y="573"/>
                </a:cubicBezTo>
                <a:cubicBezTo>
                  <a:pt x="256" y="574"/>
                  <a:pt x="257" y="575"/>
                  <a:pt x="258" y="577"/>
                </a:cubicBezTo>
                <a:cubicBezTo>
                  <a:pt x="279" y="529"/>
                  <a:pt x="309" y="484"/>
                  <a:pt x="346" y="447"/>
                </a:cubicBezTo>
                <a:cubicBezTo>
                  <a:pt x="347" y="445"/>
                  <a:pt x="347" y="444"/>
                  <a:pt x="348" y="443"/>
                </a:cubicBezTo>
                <a:cubicBezTo>
                  <a:pt x="296" y="450"/>
                  <a:pt x="244" y="468"/>
                  <a:pt x="197" y="498"/>
                </a:cubicBezTo>
                <a:moveTo>
                  <a:pt x="1118" y="355"/>
                </a:moveTo>
                <a:cubicBezTo>
                  <a:pt x="1254" y="386"/>
                  <a:pt x="1398" y="460"/>
                  <a:pt x="1450" y="591"/>
                </a:cubicBezTo>
                <a:cubicBezTo>
                  <a:pt x="1446" y="537"/>
                  <a:pt x="1438" y="480"/>
                  <a:pt x="1427" y="417"/>
                </a:cubicBezTo>
                <a:cubicBezTo>
                  <a:pt x="1419" y="373"/>
                  <a:pt x="1408" y="322"/>
                  <a:pt x="1371" y="296"/>
                </a:cubicBezTo>
                <a:cubicBezTo>
                  <a:pt x="1347" y="278"/>
                  <a:pt x="1314" y="274"/>
                  <a:pt x="1280" y="269"/>
                </a:cubicBezTo>
                <a:cubicBezTo>
                  <a:pt x="1252" y="266"/>
                  <a:pt x="1224" y="262"/>
                  <a:pt x="1197" y="250"/>
                </a:cubicBezTo>
                <a:cubicBezTo>
                  <a:pt x="1193" y="248"/>
                  <a:pt x="1189" y="246"/>
                  <a:pt x="1184" y="244"/>
                </a:cubicBezTo>
                <a:cubicBezTo>
                  <a:pt x="1182" y="244"/>
                  <a:pt x="1180" y="244"/>
                  <a:pt x="1177" y="245"/>
                </a:cubicBezTo>
                <a:cubicBezTo>
                  <a:pt x="1148" y="249"/>
                  <a:pt x="1122" y="263"/>
                  <a:pt x="1099" y="282"/>
                </a:cubicBezTo>
                <a:cubicBezTo>
                  <a:pt x="1106" y="306"/>
                  <a:pt x="1112" y="331"/>
                  <a:pt x="1118" y="355"/>
                </a:cubicBezTo>
                <a:moveTo>
                  <a:pt x="938" y="517"/>
                </a:moveTo>
                <a:cubicBezTo>
                  <a:pt x="926" y="565"/>
                  <a:pt x="910" y="612"/>
                  <a:pt x="890" y="657"/>
                </a:cubicBezTo>
                <a:cubicBezTo>
                  <a:pt x="952" y="605"/>
                  <a:pt x="1027" y="577"/>
                  <a:pt x="1102" y="576"/>
                </a:cubicBezTo>
                <a:cubicBezTo>
                  <a:pt x="1103" y="571"/>
                  <a:pt x="1103" y="566"/>
                  <a:pt x="1104" y="561"/>
                </a:cubicBezTo>
                <a:cubicBezTo>
                  <a:pt x="1085" y="512"/>
                  <a:pt x="1049" y="469"/>
                  <a:pt x="1002" y="436"/>
                </a:cubicBezTo>
                <a:cubicBezTo>
                  <a:pt x="995" y="473"/>
                  <a:pt x="988" y="511"/>
                  <a:pt x="984" y="549"/>
                </a:cubicBezTo>
                <a:cubicBezTo>
                  <a:pt x="983" y="556"/>
                  <a:pt x="978" y="561"/>
                  <a:pt x="972" y="562"/>
                </a:cubicBezTo>
                <a:cubicBezTo>
                  <a:pt x="966" y="562"/>
                  <a:pt x="959" y="559"/>
                  <a:pt x="957" y="553"/>
                </a:cubicBezTo>
                <a:cubicBezTo>
                  <a:pt x="951" y="541"/>
                  <a:pt x="945" y="529"/>
                  <a:pt x="938" y="517"/>
                </a:cubicBezTo>
                <a:moveTo>
                  <a:pt x="765" y="479"/>
                </a:moveTo>
                <a:cubicBezTo>
                  <a:pt x="777" y="550"/>
                  <a:pt x="806" y="618"/>
                  <a:pt x="849" y="677"/>
                </a:cubicBezTo>
                <a:cubicBezTo>
                  <a:pt x="879" y="616"/>
                  <a:pt x="901" y="552"/>
                  <a:pt x="916" y="486"/>
                </a:cubicBezTo>
                <a:cubicBezTo>
                  <a:pt x="911" y="481"/>
                  <a:pt x="907" y="475"/>
                  <a:pt x="902" y="470"/>
                </a:cubicBezTo>
                <a:cubicBezTo>
                  <a:pt x="875" y="483"/>
                  <a:pt x="848" y="490"/>
                  <a:pt x="822" y="491"/>
                </a:cubicBezTo>
                <a:cubicBezTo>
                  <a:pt x="802" y="491"/>
                  <a:pt x="782" y="487"/>
                  <a:pt x="765" y="479"/>
                </a:cubicBezTo>
                <a:moveTo>
                  <a:pt x="1140" y="578"/>
                </a:moveTo>
                <a:cubicBezTo>
                  <a:pt x="1185" y="583"/>
                  <a:pt x="1222" y="597"/>
                  <a:pt x="1251" y="620"/>
                </a:cubicBezTo>
                <a:cubicBezTo>
                  <a:pt x="1272" y="636"/>
                  <a:pt x="1288" y="659"/>
                  <a:pt x="1299" y="684"/>
                </a:cubicBezTo>
                <a:cubicBezTo>
                  <a:pt x="1346" y="675"/>
                  <a:pt x="1393" y="671"/>
                  <a:pt x="1440" y="672"/>
                </a:cubicBezTo>
                <a:cubicBezTo>
                  <a:pt x="1439" y="657"/>
                  <a:pt x="1437" y="643"/>
                  <a:pt x="1433" y="629"/>
                </a:cubicBezTo>
                <a:cubicBezTo>
                  <a:pt x="1397" y="495"/>
                  <a:pt x="1259" y="418"/>
                  <a:pt x="1125" y="386"/>
                </a:cubicBezTo>
                <a:cubicBezTo>
                  <a:pt x="1136" y="443"/>
                  <a:pt x="1141" y="500"/>
                  <a:pt x="1133" y="558"/>
                </a:cubicBezTo>
                <a:cubicBezTo>
                  <a:pt x="1135" y="562"/>
                  <a:pt x="1136" y="566"/>
                  <a:pt x="1138" y="570"/>
                </a:cubicBezTo>
                <a:cubicBezTo>
                  <a:pt x="1138" y="573"/>
                  <a:pt x="1139" y="575"/>
                  <a:pt x="1140" y="578"/>
                </a:cubicBezTo>
                <a:moveTo>
                  <a:pt x="1146" y="607"/>
                </a:moveTo>
                <a:cubicBezTo>
                  <a:pt x="1153" y="650"/>
                  <a:pt x="1150" y="695"/>
                  <a:pt x="1137" y="739"/>
                </a:cubicBezTo>
                <a:cubicBezTo>
                  <a:pt x="1179" y="718"/>
                  <a:pt x="1225" y="702"/>
                  <a:pt x="1271" y="690"/>
                </a:cubicBezTo>
                <a:cubicBezTo>
                  <a:pt x="1262" y="671"/>
                  <a:pt x="1249" y="654"/>
                  <a:pt x="1233" y="642"/>
                </a:cubicBezTo>
                <a:cubicBezTo>
                  <a:pt x="1211" y="624"/>
                  <a:pt x="1181" y="612"/>
                  <a:pt x="1146" y="607"/>
                </a:cubicBezTo>
                <a:moveTo>
                  <a:pt x="883" y="701"/>
                </a:moveTo>
                <a:cubicBezTo>
                  <a:pt x="923" y="701"/>
                  <a:pt x="962" y="709"/>
                  <a:pt x="990" y="727"/>
                </a:cubicBezTo>
                <a:cubicBezTo>
                  <a:pt x="997" y="732"/>
                  <a:pt x="1003" y="737"/>
                  <a:pt x="1009" y="742"/>
                </a:cubicBezTo>
                <a:cubicBezTo>
                  <a:pt x="1048" y="709"/>
                  <a:pt x="1079" y="660"/>
                  <a:pt x="1095" y="604"/>
                </a:cubicBezTo>
                <a:cubicBezTo>
                  <a:pt x="1024" y="607"/>
                  <a:pt x="953" y="637"/>
                  <a:pt x="895" y="690"/>
                </a:cubicBezTo>
                <a:cubicBezTo>
                  <a:pt x="891" y="693"/>
                  <a:pt x="887" y="697"/>
                  <a:pt x="883" y="701"/>
                </a:cubicBezTo>
                <a:moveTo>
                  <a:pt x="733" y="448"/>
                </a:moveTo>
                <a:cubicBezTo>
                  <a:pt x="719" y="462"/>
                  <a:pt x="707" y="477"/>
                  <a:pt x="697" y="495"/>
                </a:cubicBezTo>
                <a:cubicBezTo>
                  <a:pt x="658" y="566"/>
                  <a:pt x="668" y="661"/>
                  <a:pt x="721" y="722"/>
                </a:cubicBezTo>
                <a:cubicBezTo>
                  <a:pt x="740" y="745"/>
                  <a:pt x="765" y="762"/>
                  <a:pt x="793" y="774"/>
                </a:cubicBezTo>
                <a:cubicBezTo>
                  <a:pt x="801" y="761"/>
                  <a:pt x="810" y="748"/>
                  <a:pt x="818" y="735"/>
                </a:cubicBezTo>
                <a:cubicBezTo>
                  <a:pt x="806" y="737"/>
                  <a:pt x="795" y="739"/>
                  <a:pt x="785" y="742"/>
                </a:cubicBezTo>
                <a:cubicBezTo>
                  <a:pt x="777" y="744"/>
                  <a:pt x="769" y="739"/>
                  <a:pt x="767" y="732"/>
                </a:cubicBezTo>
                <a:cubicBezTo>
                  <a:pt x="765" y="724"/>
                  <a:pt x="770" y="717"/>
                  <a:pt x="777" y="715"/>
                </a:cubicBezTo>
                <a:cubicBezTo>
                  <a:pt x="794" y="710"/>
                  <a:pt x="814" y="706"/>
                  <a:pt x="834" y="704"/>
                </a:cubicBezTo>
                <a:cubicBezTo>
                  <a:pt x="778" y="630"/>
                  <a:pt x="741" y="542"/>
                  <a:pt x="733" y="450"/>
                </a:cubicBezTo>
                <a:cubicBezTo>
                  <a:pt x="733" y="449"/>
                  <a:pt x="733" y="449"/>
                  <a:pt x="733" y="448"/>
                </a:cubicBezTo>
                <a:moveTo>
                  <a:pt x="893" y="729"/>
                </a:moveTo>
                <a:cubicBezTo>
                  <a:pt x="910" y="747"/>
                  <a:pt x="928" y="764"/>
                  <a:pt x="947" y="779"/>
                </a:cubicBezTo>
                <a:cubicBezTo>
                  <a:pt x="961" y="774"/>
                  <a:pt x="974" y="767"/>
                  <a:pt x="986" y="759"/>
                </a:cubicBezTo>
                <a:cubicBezTo>
                  <a:pt x="983" y="756"/>
                  <a:pt x="979" y="753"/>
                  <a:pt x="975" y="751"/>
                </a:cubicBezTo>
                <a:cubicBezTo>
                  <a:pt x="954" y="737"/>
                  <a:pt x="924" y="731"/>
                  <a:pt x="893" y="729"/>
                </a:cubicBezTo>
                <a:moveTo>
                  <a:pt x="1056" y="781"/>
                </a:moveTo>
                <a:cubicBezTo>
                  <a:pt x="1059" y="782"/>
                  <a:pt x="1062" y="782"/>
                  <a:pt x="1065" y="783"/>
                </a:cubicBezTo>
                <a:cubicBezTo>
                  <a:pt x="1077" y="775"/>
                  <a:pt x="1088" y="767"/>
                  <a:pt x="1100" y="760"/>
                </a:cubicBezTo>
                <a:cubicBezTo>
                  <a:pt x="1118" y="714"/>
                  <a:pt x="1125" y="666"/>
                  <a:pt x="1119" y="621"/>
                </a:cubicBezTo>
                <a:cubicBezTo>
                  <a:pt x="1101" y="679"/>
                  <a:pt x="1068" y="730"/>
                  <a:pt x="1025" y="765"/>
                </a:cubicBezTo>
                <a:cubicBezTo>
                  <a:pt x="1026" y="767"/>
                  <a:pt x="1027" y="768"/>
                  <a:pt x="1028" y="770"/>
                </a:cubicBezTo>
                <a:cubicBezTo>
                  <a:pt x="1037" y="772"/>
                  <a:pt x="1047" y="776"/>
                  <a:pt x="1056" y="781"/>
                </a:cubicBezTo>
                <a:moveTo>
                  <a:pt x="1483" y="674"/>
                </a:moveTo>
                <a:cubicBezTo>
                  <a:pt x="1578" y="683"/>
                  <a:pt x="1671" y="713"/>
                  <a:pt x="1751" y="764"/>
                </a:cubicBezTo>
                <a:lnTo>
                  <a:pt x="1755" y="767"/>
                </a:lnTo>
                <a:cubicBezTo>
                  <a:pt x="1774" y="779"/>
                  <a:pt x="1793" y="792"/>
                  <a:pt x="1813" y="790"/>
                </a:cubicBezTo>
                <a:cubicBezTo>
                  <a:pt x="1826" y="789"/>
                  <a:pt x="1836" y="783"/>
                  <a:pt x="1843" y="771"/>
                </a:cubicBezTo>
                <a:cubicBezTo>
                  <a:pt x="1858" y="747"/>
                  <a:pt x="1859" y="702"/>
                  <a:pt x="1845" y="666"/>
                </a:cubicBezTo>
                <a:cubicBezTo>
                  <a:pt x="1772" y="480"/>
                  <a:pt x="1591" y="368"/>
                  <a:pt x="1416" y="301"/>
                </a:cubicBezTo>
                <a:cubicBezTo>
                  <a:pt x="1439" y="333"/>
                  <a:pt x="1448" y="375"/>
                  <a:pt x="1455" y="413"/>
                </a:cubicBezTo>
                <a:cubicBezTo>
                  <a:pt x="1472" y="510"/>
                  <a:pt x="1482" y="596"/>
                  <a:pt x="1483" y="674"/>
                </a:cubicBezTo>
                <a:moveTo>
                  <a:pt x="823" y="784"/>
                </a:moveTo>
                <a:cubicBezTo>
                  <a:pt x="852" y="792"/>
                  <a:pt x="884" y="793"/>
                  <a:pt x="914" y="788"/>
                </a:cubicBezTo>
                <a:cubicBezTo>
                  <a:pt x="893" y="771"/>
                  <a:pt x="874" y="752"/>
                  <a:pt x="856" y="731"/>
                </a:cubicBezTo>
                <a:cubicBezTo>
                  <a:pt x="843" y="748"/>
                  <a:pt x="832" y="766"/>
                  <a:pt x="823" y="784"/>
                </a:cubicBezTo>
                <a:moveTo>
                  <a:pt x="991" y="810"/>
                </a:moveTo>
                <a:cubicBezTo>
                  <a:pt x="996" y="813"/>
                  <a:pt x="1002" y="816"/>
                  <a:pt x="1007" y="819"/>
                </a:cubicBezTo>
                <a:cubicBezTo>
                  <a:pt x="1007" y="815"/>
                  <a:pt x="1008" y="812"/>
                  <a:pt x="1008" y="808"/>
                </a:cubicBezTo>
                <a:cubicBezTo>
                  <a:pt x="1002" y="808"/>
                  <a:pt x="997" y="809"/>
                  <a:pt x="991" y="810"/>
                </a:cubicBezTo>
                <a:moveTo>
                  <a:pt x="1041" y="837"/>
                </a:moveTo>
                <a:cubicBezTo>
                  <a:pt x="1045" y="839"/>
                  <a:pt x="1049" y="840"/>
                  <a:pt x="1053" y="842"/>
                </a:cubicBezTo>
                <a:cubicBezTo>
                  <a:pt x="1056" y="838"/>
                  <a:pt x="1059" y="834"/>
                  <a:pt x="1062" y="830"/>
                </a:cubicBezTo>
                <a:cubicBezTo>
                  <a:pt x="1063" y="829"/>
                  <a:pt x="1063" y="828"/>
                  <a:pt x="1064" y="827"/>
                </a:cubicBezTo>
                <a:cubicBezTo>
                  <a:pt x="1063" y="825"/>
                  <a:pt x="1062" y="823"/>
                  <a:pt x="1060" y="822"/>
                </a:cubicBezTo>
                <a:cubicBezTo>
                  <a:pt x="1054" y="826"/>
                  <a:pt x="1048" y="832"/>
                  <a:pt x="1041" y="837"/>
                </a:cubicBezTo>
                <a:moveTo>
                  <a:pt x="329" y="840"/>
                </a:moveTo>
                <a:lnTo>
                  <a:pt x="379" y="846"/>
                </a:lnTo>
                <a:cubicBezTo>
                  <a:pt x="380" y="817"/>
                  <a:pt x="381" y="787"/>
                  <a:pt x="384" y="758"/>
                </a:cubicBezTo>
                <a:cubicBezTo>
                  <a:pt x="391" y="672"/>
                  <a:pt x="433" y="587"/>
                  <a:pt x="509" y="590"/>
                </a:cubicBezTo>
                <a:cubicBezTo>
                  <a:pt x="511" y="590"/>
                  <a:pt x="512" y="590"/>
                  <a:pt x="514" y="590"/>
                </a:cubicBezTo>
                <a:cubicBezTo>
                  <a:pt x="534" y="504"/>
                  <a:pt x="584" y="430"/>
                  <a:pt x="654" y="388"/>
                </a:cubicBezTo>
                <a:cubicBezTo>
                  <a:pt x="673" y="377"/>
                  <a:pt x="694" y="368"/>
                  <a:pt x="715" y="361"/>
                </a:cubicBezTo>
                <a:cubicBezTo>
                  <a:pt x="665" y="349"/>
                  <a:pt x="611" y="347"/>
                  <a:pt x="559" y="358"/>
                </a:cubicBezTo>
                <a:cubicBezTo>
                  <a:pt x="521" y="366"/>
                  <a:pt x="485" y="380"/>
                  <a:pt x="452" y="399"/>
                </a:cubicBezTo>
                <a:cubicBezTo>
                  <a:pt x="451" y="408"/>
                  <a:pt x="451" y="417"/>
                  <a:pt x="452" y="426"/>
                </a:cubicBezTo>
                <a:cubicBezTo>
                  <a:pt x="452" y="431"/>
                  <a:pt x="451" y="435"/>
                  <a:pt x="448" y="438"/>
                </a:cubicBezTo>
                <a:cubicBezTo>
                  <a:pt x="445" y="441"/>
                  <a:pt x="440" y="442"/>
                  <a:pt x="436" y="442"/>
                </a:cubicBezTo>
                <a:cubicBezTo>
                  <a:pt x="423" y="440"/>
                  <a:pt x="409" y="439"/>
                  <a:pt x="395" y="439"/>
                </a:cubicBezTo>
                <a:cubicBezTo>
                  <a:pt x="386" y="447"/>
                  <a:pt x="378" y="455"/>
                  <a:pt x="369" y="463"/>
                </a:cubicBezTo>
                <a:cubicBezTo>
                  <a:pt x="357" y="488"/>
                  <a:pt x="347" y="515"/>
                  <a:pt x="340" y="543"/>
                </a:cubicBezTo>
                <a:cubicBezTo>
                  <a:pt x="316" y="640"/>
                  <a:pt x="322" y="741"/>
                  <a:pt x="329" y="840"/>
                </a:cubicBezTo>
                <a:moveTo>
                  <a:pt x="811" y="810"/>
                </a:moveTo>
                <a:cubicBezTo>
                  <a:pt x="806" y="823"/>
                  <a:pt x="802" y="836"/>
                  <a:pt x="798" y="849"/>
                </a:cubicBezTo>
                <a:cubicBezTo>
                  <a:pt x="816" y="838"/>
                  <a:pt x="834" y="827"/>
                  <a:pt x="853" y="818"/>
                </a:cubicBezTo>
                <a:cubicBezTo>
                  <a:pt x="839" y="817"/>
                  <a:pt x="825" y="814"/>
                  <a:pt x="811" y="810"/>
                </a:cubicBezTo>
                <a:moveTo>
                  <a:pt x="899" y="830"/>
                </a:moveTo>
                <a:cubicBezTo>
                  <a:pt x="880" y="837"/>
                  <a:pt x="862" y="845"/>
                  <a:pt x="845" y="854"/>
                </a:cubicBezTo>
                <a:cubicBezTo>
                  <a:pt x="860" y="847"/>
                  <a:pt x="875" y="843"/>
                  <a:pt x="891" y="841"/>
                </a:cubicBezTo>
                <a:cubicBezTo>
                  <a:pt x="893" y="837"/>
                  <a:pt x="896" y="834"/>
                  <a:pt x="899" y="830"/>
                </a:cubicBezTo>
                <a:moveTo>
                  <a:pt x="928" y="840"/>
                </a:moveTo>
                <a:cubicBezTo>
                  <a:pt x="947" y="842"/>
                  <a:pt x="964" y="848"/>
                  <a:pt x="981" y="856"/>
                </a:cubicBezTo>
                <a:cubicBezTo>
                  <a:pt x="985" y="852"/>
                  <a:pt x="989" y="848"/>
                  <a:pt x="993" y="843"/>
                </a:cubicBezTo>
                <a:cubicBezTo>
                  <a:pt x="979" y="835"/>
                  <a:pt x="966" y="827"/>
                  <a:pt x="953" y="818"/>
                </a:cubicBezTo>
                <a:cubicBezTo>
                  <a:pt x="944" y="824"/>
                  <a:pt x="936" y="832"/>
                  <a:pt x="928" y="840"/>
                </a:cubicBezTo>
                <a:moveTo>
                  <a:pt x="536" y="626"/>
                </a:moveTo>
                <a:cubicBezTo>
                  <a:pt x="536" y="628"/>
                  <a:pt x="536" y="630"/>
                  <a:pt x="536" y="632"/>
                </a:cubicBezTo>
                <a:cubicBezTo>
                  <a:pt x="525" y="724"/>
                  <a:pt x="553" y="814"/>
                  <a:pt x="612" y="872"/>
                </a:cubicBezTo>
                <a:cubicBezTo>
                  <a:pt x="631" y="800"/>
                  <a:pt x="621" y="728"/>
                  <a:pt x="584" y="672"/>
                </a:cubicBezTo>
                <a:cubicBezTo>
                  <a:pt x="575" y="658"/>
                  <a:pt x="558" y="637"/>
                  <a:pt x="536" y="626"/>
                </a:cubicBezTo>
                <a:moveTo>
                  <a:pt x="408" y="850"/>
                </a:moveTo>
                <a:lnTo>
                  <a:pt x="574" y="873"/>
                </a:lnTo>
                <a:cubicBezTo>
                  <a:pt x="521" y="809"/>
                  <a:pt x="497" y="720"/>
                  <a:pt x="507" y="629"/>
                </a:cubicBezTo>
                <a:cubicBezTo>
                  <a:pt x="508" y="625"/>
                  <a:pt x="508" y="622"/>
                  <a:pt x="509" y="618"/>
                </a:cubicBezTo>
                <a:cubicBezTo>
                  <a:pt x="508" y="618"/>
                  <a:pt x="508" y="618"/>
                  <a:pt x="508" y="618"/>
                </a:cubicBezTo>
                <a:cubicBezTo>
                  <a:pt x="442" y="615"/>
                  <a:pt x="417" y="710"/>
                  <a:pt x="412" y="760"/>
                </a:cubicBezTo>
                <a:cubicBezTo>
                  <a:pt x="410" y="790"/>
                  <a:pt x="408" y="820"/>
                  <a:pt x="408" y="850"/>
                </a:cubicBezTo>
                <a:moveTo>
                  <a:pt x="1114" y="864"/>
                </a:moveTo>
                <a:cubicBezTo>
                  <a:pt x="1131" y="869"/>
                  <a:pt x="1148" y="872"/>
                  <a:pt x="1166" y="875"/>
                </a:cubicBezTo>
                <a:cubicBezTo>
                  <a:pt x="1148" y="851"/>
                  <a:pt x="1126" y="833"/>
                  <a:pt x="1101" y="822"/>
                </a:cubicBezTo>
                <a:cubicBezTo>
                  <a:pt x="1100" y="824"/>
                  <a:pt x="1099" y="825"/>
                  <a:pt x="1098" y="827"/>
                </a:cubicBezTo>
                <a:cubicBezTo>
                  <a:pt x="1104" y="839"/>
                  <a:pt x="1109" y="851"/>
                  <a:pt x="1114" y="864"/>
                </a:cubicBezTo>
                <a:moveTo>
                  <a:pt x="1011" y="877"/>
                </a:moveTo>
                <a:cubicBezTo>
                  <a:pt x="1013" y="879"/>
                  <a:pt x="1014" y="880"/>
                  <a:pt x="1016" y="882"/>
                </a:cubicBezTo>
                <a:cubicBezTo>
                  <a:pt x="1022" y="876"/>
                  <a:pt x="1028" y="870"/>
                  <a:pt x="1034" y="864"/>
                </a:cubicBezTo>
                <a:cubicBezTo>
                  <a:pt x="1030" y="863"/>
                  <a:pt x="1027" y="861"/>
                  <a:pt x="1023" y="859"/>
                </a:cubicBezTo>
                <a:cubicBezTo>
                  <a:pt x="1020" y="866"/>
                  <a:pt x="1016" y="872"/>
                  <a:pt x="1011" y="877"/>
                </a:cubicBezTo>
                <a:moveTo>
                  <a:pt x="741" y="885"/>
                </a:moveTo>
                <a:cubicBezTo>
                  <a:pt x="745" y="885"/>
                  <a:pt x="748" y="885"/>
                  <a:pt x="752" y="885"/>
                </a:cubicBezTo>
                <a:cubicBezTo>
                  <a:pt x="756" y="881"/>
                  <a:pt x="760" y="878"/>
                  <a:pt x="765" y="874"/>
                </a:cubicBezTo>
                <a:cubicBezTo>
                  <a:pt x="766" y="867"/>
                  <a:pt x="767" y="860"/>
                  <a:pt x="768" y="853"/>
                </a:cubicBezTo>
                <a:cubicBezTo>
                  <a:pt x="760" y="864"/>
                  <a:pt x="750" y="875"/>
                  <a:pt x="741" y="885"/>
                </a:cubicBezTo>
                <a:moveTo>
                  <a:pt x="1202" y="879"/>
                </a:moveTo>
                <a:cubicBezTo>
                  <a:pt x="1205" y="880"/>
                  <a:pt x="1209" y="880"/>
                  <a:pt x="1212" y="880"/>
                </a:cubicBezTo>
                <a:cubicBezTo>
                  <a:pt x="1228" y="882"/>
                  <a:pt x="1244" y="883"/>
                  <a:pt x="1260" y="886"/>
                </a:cubicBezTo>
                <a:cubicBezTo>
                  <a:pt x="1271" y="863"/>
                  <a:pt x="1279" y="840"/>
                  <a:pt x="1284" y="815"/>
                </a:cubicBezTo>
                <a:cubicBezTo>
                  <a:pt x="1292" y="781"/>
                  <a:pt x="1290" y="747"/>
                  <a:pt x="1281" y="717"/>
                </a:cubicBezTo>
                <a:cubicBezTo>
                  <a:pt x="1226" y="730"/>
                  <a:pt x="1172" y="751"/>
                  <a:pt x="1123" y="779"/>
                </a:cubicBezTo>
                <a:cubicBezTo>
                  <a:pt x="1120" y="785"/>
                  <a:pt x="1118" y="791"/>
                  <a:pt x="1115" y="797"/>
                </a:cubicBezTo>
                <a:cubicBezTo>
                  <a:pt x="1151" y="814"/>
                  <a:pt x="1181" y="842"/>
                  <a:pt x="1202" y="879"/>
                </a:cubicBezTo>
                <a:moveTo>
                  <a:pt x="639" y="882"/>
                </a:moveTo>
                <a:lnTo>
                  <a:pt x="676" y="887"/>
                </a:lnTo>
                <a:cubicBezTo>
                  <a:pt x="685" y="886"/>
                  <a:pt x="693" y="885"/>
                  <a:pt x="702" y="885"/>
                </a:cubicBezTo>
                <a:cubicBezTo>
                  <a:pt x="706" y="881"/>
                  <a:pt x="709" y="878"/>
                  <a:pt x="713" y="874"/>
                </a:cubicBezTo>
                <a:cubicBezTo>
                  <a:pt x="736" y="850"/>
                  <a:pt x="757" y="824"/>
                  <a:pt x="776" y="797"/>
                </a:cubicBezTo>
                <a:cubicBezTo>
                  <a:pt x="747" y="784"/>
                  <a:pt x="720" y="765"/>
                  <a:pt x="699" y="740"/>
                </a:cubicBezTo>
                <a:cubicBezTo>
                  <a:pt x="638" y="670"/>
                  <a:pt x="627" y="563"/>
                  <a:pt x="672" y="482"/>
                </a:cubicBezTo>
                <a:cubicBezTo>
                  <a:pt x="697" y="437"/>
                  <a:pt x="734" y="405"/>
                  <a:pt x="778" y="382"/>
                </a:cubicBezTo>
                <a:cubicBezTo>
                  <a:pt x="775" y="381"/>
                  <a:pt x="771" y="379"/>
                  <a:pt x="768" y="378"/>
                </a:cubicBezTo>
                <a:cubicBezTo>
                  <a:pt x="732" y="383"/>
                  <a:pt x="699" y="395"/>
                  <a:pt x="669" y="412"/>
                </a:cubicBezTo>
                <a:cubicBezTo>
                  <a:pt x="606" y="450"/>
                  <a:pt x="559" y="518"/>
                  <a:pt x="541" y="597"/>
                </a:cubicBezTo>
                <a:cubicBezTo>
                  <a:pt x="566" y="607"/>
                  <a:pt x="589" y="628"/>
                  <a:pt x="608" y="657"/>
                </a:cubicBezTo>
                <a:cubicBezTo>
                  <a:pt x="650" y="720"/>
                  <a:pt x="660" y="801"/>
                  <a:pt x="639" y="882"/>
                </a:cubicBezTo>
                <a:moveTo>
                  <a:pt x="792" y="888"/>
                </a:moveTo>
                <a:lnTo>
                  <a:pt x="792" y="889"/>
                </a:lnTo>
                <a:cubicBezTo>
                  <a:pt x="794" y="887"/>
                  <a:pt x="796" y="885"/>
                  <a:pt x="798" y="883"/>
                </a:cubicBezTo>
                <a:cubicBezTo>
                  <a:pt x="796" y="885"/>
                  <a:pt x="794" y="886"/>
                  <a:pt x="792" y="888"/>
                </a:cubicBezTo>
                <a:moveTo>
                  <a:pt x="173" y="514"/>
                </a:moveTo>
                <a:cubicBezTo>
                  <a:pt x="169" y="517"/>
                  <a:pt x="165" y="520"/>
                  <a:pt x="162" y="523"/>
                </a:cubicBezTo>
                <a:cubicBezTo>
                  <a:pt x="87" y="582"/>
                  <a:pt x="39" y="664"/>
                  <a:pt x="30" y="749"/>
                </a:cubicBezTo>
                <a:cubicBezTo>
                  <a:pt x="25" y="796"/>
                  <a:pt x="34" y="845"/>
                  <a:pt x="53" y="890"/>
                </a:cubicBezTo>
                <a:cubicBezTo>
                  <a:pt x="53" y="887"/>
                  <a:pt x="53" y="884"/>
                  <a:pt x="53" y="880"/>
                </a:cubicBezTo>
                <a:cubicBezTo>
                  <a:pt x="57" y="758"/>
                  <a:pt x="122" y="644"/>
                  <a:pt x="221" y="583"/>
                </a:cubicBezTo>
                <a:cubicBezTo>
                  <a:pt x="199" y="565"/>
                  <a:pt x="183" y="542"/>
                  <a:pt x="173" y="514"/>
                </a:cubicBezTo>
                <a:moveTo>
                  <a:pt x="313" y="533"/>
                </a:moveTo>
                <a:cubicBezTo>
                  <a:pt x="283" y="580"/>
                  <a:pt x="263" y="634"/>
                  <a:pt x="256" y="690"/>
                </a:cubicBezTo>
                <a:cubicBezTo>
                  <a:pt x="249" y="735"/>
                  <a:pt x="250" y="800"/>
                  <a:pt x="288" y="847"/>
                </a:cubicBezTo>
                <a:cubicBezTo>
                  <a:pt x="311" y="875"/>
                  <a:pt x="345" y="893"/>
                  <a:pt x="380" y="905"/>
                </a:cubicBezTo>
                <a:cubicBezTo>
                  <a:pt x="380" y="895"/>
                  <a:pt x="379" y="885"/>
                  <a:pt x="379" y="875"/>
                </a:cubicBezTo>
                <a:lnTo>
                  <a:pt x="314" y="866"/>
                </a:lnTo>
                <a:cubicBezTo>
                  <a:pt x="307" y="865"/>
                  <a:pt x="302" y="860"/>
                  <a:pt x="301" y="853"/>
                </a:cubicBezTo>
                <a:cubicBezTo>
                  <a:pt x="294" y="749"/>
                  <a:pt x="286" y="641"/>
                  <a:pt x="312" y="537"/>
                </a:cubicBezTo>
                <a:cubicBezTo>
                  <a:pt x="313" y="535"/>
                  <a:pt x="313" y="534"/>
                  <a:pt x="313" y="533"/>
                </a:cubicBezTo>
                <a:moveTo>
                  <a:pt x="825" y="898"/>
                </a:moveTo>
                <a:cubicBezTo>
                  <a:pt x="834" y="901"/>
                  <a:pt x="842" y="904"/>
                  <a:pt x="850" y="907"/>
                </a:cubicBezTo>
                <a:cubicBezTo>
                  <a:pt x="855" y="896"/>
                  <a:pt x="861" y="886"/>
                  <a:pt x="867" y="875"/>
                </a:cubicBezTo>
                <a:cubicBezTo>
                  <a:pt x="852" y="881"/>
                  <a:pt x="838" y="889"/>
                  <a:pt x="825" y="898"/>
                </a:cubicBezTo>
                <a:moveTo>
                  <a:pt x="906" y="867"/>
                </a:moveTo>
                <a:cubicBezTo>
                  <a:pt x="896" y="881"/>
                  <a:pt x="888" y="895"/>
                  <a:pt x="881" y="909"/>
                </a:cubicBezTo>
                <a:cubicBezTo>
                  <a:pt x="898" y="908"/>
                  <a:pt x="915" y="905"/>
                  <a:pt x="932" y="900"/>
                </a:cubicBezTo>
                <a:cubicBezTo>
                  <a:pt x="938" y="897"/>
                  <a:pt x="945" y="895"/>
                  <a:pt x="951" y="891"/>
                </a:cubicBezTo>
                <a:cubicBezTo>
                  <a:pt x="954" y="887"/>
                  <a:pt x="958" y="882"/>
                  <a:pt x="961" y="878"/>
                </a:cubicBezTo>
                <a:cubicBezTo>
                  <a:pt x="948" y="872"/>
                  <a:pt x="932" y="868"/>
                  <a:pt x="917" y="867"/>
                </a:cubicBezTo>
                <a:cubicBezTo>
                  <a:pt x="913" y="867"/>
                  <a:pt x="910" y="867"/>
                  <a:pt x="906" y="867"/>
                </a:cubicBezTo>
                <a:moveTo>
                  <a:pt x="970" y="913"/>
                </a:moveTo>
                <a:cubicBezTo>
                  <a:pt x="968" y="915"/>
                  <a:pt x="966" y="918"/>
                  <a:pt x="964" y="921"/>
                </a:cubicBezTo>
                <a:cubicBezTo>
                  <a:pt x="974" y="915"/>
                  <a:pt x="985" y="908"/>
                  <a:pt x="994" y="900"/>
                </a:cubicBezTo>
                <a:cubicBezTo>
                  <a:pt x="993" y="899"/>
                  <a:pt x="992" y="898"/>
                  <a:pt x="991" y="898"/>
                </a:cubicBezTo>
                <a:cubicBezTo>
                  <a:pt x="985" y="903"/>
                  <a:pt x="978" y="908"/>
                  <a:pt x="970" y="913"/>
                </a:cubicBezTo>
                <a:moveTo>
                  <a:pt x="1289" y="891"/>
                </a:moveTo>
                <a:cubicBezTo>
                  <a:pt x="1306" y="896"/>
                  <a:pt x="1323" y="903"/>
                  <a:pt x="1339" y="913"/>
                </a:cubicBezTo>
                <a:cubicBezTo>
                  <a:pt x="1347" y="919"/>
                  <a:pt x="1354" y="925"/>
                  <a:pt x="1360" y="931"/>
                </a:cubicBezTo>
                <a:cubicBezTo>
                  <a:pt x="1366" y="922"/>
                  <a:pt x="1372" y="913"/>
                  <a:pt x="1378" y="903"/>
                </a:cubicBezTo>
                <a:cubicBezTo>
                  <a:pt x="1419" y="834"/>
                  <a:pt x="1440" y="764"/>
                  <a:pt x="1441" y="700"/>
                </a:cubicBezTo>
                <a:cubicBezTo>
                  <a:pt x="1397" y="699"/>
                  <a:pt x="1353" y="703"/>
                  <a:pt x="1309" y="711"/>
                </a:cubicBezTo>
                <a:cubicBezTo>
                  <a:pt x="1319" y="745"/>
                  <a:pt x="1320" y="783"/>
                  <a:pt x="1312" y="821"/>
                </a:cubicBezTo>
                <a:cubicBezTo>
                  <a:pt x="1307" y="846"/>
                  <a:pt x="1299" y="869"/>
                  <a:pt x="1289" y="891"/>
                </a:cubicBezTo>
                <a:moveTo>
                  <a:pt x="409" y="914"/>
                </a:moveTo>
                <a:cubicBezTo>
                  <a:pt x="415" y="916"/>
                  <a:pt x="422" y="917"/>
                  <a:pt x="428" y="919"/>
                </a:cubicBezTo>
                <a:cubicBezTo>
                  <a:pt x="451" y="925"/>
                  <a:pt x="476" y="930"/>
                  <a:pt x="500" y="935"/>
                </a:cubicBezTo>
                <a:cubicBezTo>
                  <a:pt x="529" y="922"/>
                  <a:pt x="559" y="912"/>
                  <a:pt x="590" y="904"/>
                </a:cubicBezTo>
                <a:lnTo>
                  <a:pt x="408" y="879"/>
                </a:lnTo>
                <a:cubicBezTo>
                  <a:pt x="408" y="890"/>
                  <a:pt x="408" y="902"/>
                  <a:pt x="409" y="914"/>
                </a:cubicBezTo>
                <a:moveTo>
                  <a:pt x="905" y="935"/>
                </a:moveTo>
                <a:cubicBezTo>
                  <a:pt x="908" y="936"/>
                  <a:pt x="910" y="938"/>
                  <a:pt x="912" y="939"/>
                </a:cubicBezTo>
                <a:cubicBezTo>
                  <a:pt x="914" y="940"/>
                  <a:pt x="915" y="941"/>
                  <a:pt x="916" y="942"/>
                </a:cubicBezTo>
                <a:cubicBezTo>
                  <a:pt x="918" y="938"/>
                  <a:pt x="920" y="935"/>
                  <a:pt x="922" y="931"/>
                </a:cubicBezTo>
                <a:cubicBezTo>
                  <a:pt x="917" y="933"/>
                  <a:pt x="911" y="934"/>
                  <a:pt x="905" y="935"/>
                </a:cubicBezTo>
                <a:moveTo>
                  <a:pt x="1216" y="909"/>
                </a:moveTo>
                <a:cubicBezTo>
                  <a:pt x="1217" y="909"/>
                  <a:pt x="1217" y="910"/>
                  <a:pt x="1217" y="910"/>
                </a:cubicBezTo>
                <a:cubicBezTo>
                  <a:pt x="1221" y="921"/>
                  <a:pt x="1224" y="932"/>
                  <a:pt x="1227" y="943"/>
                </a:cubicBezTo>
                <a:cubicBezTo>
                  <a:pt x="1234" y="933"/>
                  <a:pt x="1240" y="922"/>
                  <a:pt x="1246" y="912"/>
                </a:cubicBezTo>
                <a:cubicBezTo>
                  <a:pt x="1236" y="911"/>
                  <a:pt x="1226" y="910"/>
                  <a:pt x="1216" y="909"/>
                </a:cubicBezTo>
                <a:moveTo>
                  <a:pt x="552" y="945"/>
                </a:moveTo>
                <a:cubicBezTo>
                  <a:pt x="561" y="946"/>
                  <a:pt x="571" y="948"/>
                  <a:pt x="580" y="950"/>
                </a:cubicBezTo>
                <a:cubicBezTo>
                  <a:pt x="583" y="944"/>
                  <a:pt x="586" y="938"/>
                  <a:pt x="589" y="933"/>
                </a:cubicBezTo>
                <a:cubicBezTo>
                  <a:pt x="576" y="936"/>
                  <a:pt x="564" y="940"/>
                  <a:pt x="552" y="945"/>
                </a:cubicBezTo>
                <a:moveTo>
                  <a:pt x="866" y="944"/>
                </a:moveTo>
                <a:cubicBezTo>
                  <a:pt x="864" y="949"/>
                  <a:pt x="863" y="953"/>
                  <a:pt x="861" y="958"/>
                </a:cubicBezTo>
                <a:cubicBezTo>
                  <a:pt x="868" y="957"/>
                  <a:pt x="876" y="955"/>
                  <a:pt x="883" y="954"/>
                </a:cubicBezTo>
                <a:cubicBezTo>
                  <a:pt x="877" y="950"/>
                  <a:pt x="871" y="947"/>
                  <a:pt x="866" y="944"/>
                </a:cubicBezTo>
                <a:moveTo>
                  <a:pt x="792" y="931"/>
                </a:moveTo>
                <a:cubicBezTo>
                  <a:pt x="794" y="941"/>
                  <a:pt x="798" y="948"/>
                  <a:pt x="803" y="953"/>
                </a:cubicBezTo>
                <a:cubicBezTo>
                  <a:pt x="810" y="958"/>
                  <a:pt x="820" y="960"/>
                  <a:pt x="830" y="960"/>
                </a:cubicBezTo>
                <a:cubicBezTo>
                  <a:pt x="833" y="952"/>
                  <a:pt x="835" y="944"/>
                  <a:pt x="838" y="936"/>
                </a:cubicBezTo>
                <a:cubicBezTo>
                  <a:pt x="823" y="935"/>
                  <a:pt x="807" y="933"/>
                  <a:pt x="792" y="931"/>
                </a:cubicBezTo>
                <a:moveTo>
                  <a:pt x="609" y="955"/>
                </a:moveTo>
                <a:cubicBezTo>
                  <a:pt x="637" y="959"/>
                  <a:pt x="664" y="964"/>
                  <a:pt x="691" y="969"/>
                </a:cubicBezTo>
                <a:cubicBezTo>
                  <a:pt x="696" y="959"/>
                  <a:pt x="701" y="949"/>
                  <a:pt x="707" y="939"/>
                </a:cubicBezTo>
                <a:cubicBezTo>
                  <a:pt x="711" y="933"/>
                  <a:pt x="715" y="927"/>
                  <a:pt x="719" y="921"/>
                </a:cubicBezTo>
                <a:lnTo>
                  <a:pt x="704" y="919"/>
                </a:lnTo>
                <a:cubicBezTo>
                  <a:pt x="695" y="925"/>
                  <a:pt x="686" y="929"/>
                  <a:pt x="676" y="930"/>
                </a:cubicBezTo>
                <a:cubicBezTo>
                  <a:pt x="661" y="932"/>
                  <a:pt x="646" y="930"/>
                  <a:pt x="631" y="922"/>
                </a:cubicBezTo>
                <a:cubicBezTo>
                  <a:pt x="629" y="923"/>
                  <a:pt x="627" y="923"/>
                  <a:pt x="624" y="924"/>
                </a:cubicBezTo>
                <a:cubicBezTo>
                  <a:pt x="622" y="928"/>
                  <a:pt x="621" y="932"/>
                  <a:pt x="619" y="936"/>
                </a:cubicBezTo>
                <a:cubicBezTo>
                  <a:pt x="616" y="942"/>
                  <a:pt x="613" y="949"/>
                  <a:pt x="609" y="955"/>
                </a:cubicBezTo>
                <a:moveTo>
                  <a:pt x="720" y="975"/>
                </a:moveTo>
                <a:cubicBezTo>
                  <a:pt x="724" y="976"/>
                  <a:pt x="728" y="977"/>
                  <a:pt x="732" y="977"/>
                </a:cubicBezTo>
                <a:cubicBezTo>
                  <a:pt x="733" y="977"/>
                  <a:pt x="733" y="976"/>
                  <a:pt x="733" y="975"/>
                </a:cubicBezTo>
                <a:cubicBezTo>
                  <a:pt x="740" y="958"/>
                  <a:pt x="749" y="941"/>
                  <a:pt x="759" y="927"/>
                </a:cubicBezTo>
                <a:lnTo>
                  <a:pt x="752" y="926"/>
                </a:lnTo>
                <a:cubicBezTo>
                  <a:pt x="744" y="935"/>
                  <a:pt x="737" y="944"/>
                  <a:pt x="731" y="953"/>
                </a:cubicBezTo>
                <a:cubicBezTo>
                  <a:pt x="727" y="961"/>
                  <a:pt x="723" y="968"/>
                  <a:pt x="720" y="975"/>
                </a:cubicBezTo>
                <a:moveTo>
                  <a:pt x="410" y="943"/>
                </a:moveTo>
                <a:cubicBezTo>
                  <a:pt x="411" y="955"/>
                  <a:pt x="412" y="967"/>
                  <a:pt x="413" y="979"/>
                </a:cubicBezTo>
                <a:cubicBezTo>
                  <a:pt x="427" y="970"/>
                  <a:pt x="442" y="962"/>
                  <a:pt x="457" y="955"/>
                </a:cubicBezTo>
                <a:cubicBezTo>
                  <a:pt x="445" y="952"/>
                  <a:pt x="433" y="949"/>
                  <a:pt x="421" y="946"/>
                </a:cubicBezTo>
                <a:cubicBezTo>
                  <a:pt x="417" y="945"/>
                  <a:pt x="414" y="944"/>
                  <a:pt x="410" y="943"/>
                </a:cubicBezTo>
                <a:moveTo>
                  <a:pt x="761" y="983"/>
                </a:moveTo>
                <a:cubicBezTo>
                  <a:pt x="781" y="988"/>
                  <a:pt x="801" y="993"/>
                  <a:pt x="820" y="998"/>
                </a:cubicBezTo>
                <a:cubicBezTo>
                  <a:pt x="821" y="995"/>
                  <a:pt x="822" y="991"/>
                  <a:pt x="823" y="988"/>
                </a:cubicBezTo>
                <a:cubicBezTo>
                  <a:pt x="810" y="987"/>
                  <a:pt x="796" y="983"/>
                  <a:pt x="784" y="974"/>
                </a:cubicBezTo>
                <a:cubicBezTo>
                  <a:pt x="779" y="970"/>
                  <a:pt x="775" y="965"/>
                  <a:pt x="772" y="959"/>
                </a:cubicBezTo>
                <a:cubicBezTo>
                  <a:pt x="768" y="967"/>
                  <a:pt x="764" y="975"/>
                  <a:pt x="761" y="983"/>
                </a:cubicBezTo>
                <a:moveTo>
                  <a:pt x="848" y="1006"/>
                </a:moveTo>
                <a:cubicBezTo>
                  <a:pt x="858" y="1009"/>
                  <a:pt x="868" y="1012"/>
                  <a:pt x="877" y="1015"/>
                </a:cubicBezTo>
                <a:cubicBezTo>
                  <a:pt x="883" y="1003"/>
                  <a:pt x="888" y="992"/>
                  <a:pt x="894" y="980"/>
                </a:cubicBezTo>
                <a:cubicBezTo>
                  <a:pt x="881" y="983"/>
                  <a:pt x="867" y="986"/>
                  <a:pt x="853" y="987"/>
                </a:cubicBezTo>
                <a:cubicBezTo>
                  <a:pt x="851" y="993"/>
                  <a:pt x="850" y="1000"/>
                  <a:pt x="848" y="1006"/>
                </a:cubicBezTo>
                <a:moveTo>
                  <a:pt x="1378" y="955"/>
                </a:moveTo>
                <a:cubicBezTo>
                  <a:pt x="1389" y="973"/>
                  <a:pt x="1396" y="993"/>
                  <a:pt x="1398" y="1017"/>
                </a:cubicBezTo>
                <a:cubicBezTo>
                  <a:pt x="1399" y="1022"/>
                  <a:pt x="1399" y="1028"/>
                  <a:pt x="1399" y="1033"/>
                </a:cubicBezTo>
                <a:cubicBezTo>
                  <a:pt x="1421" y="964"/>
                  <a:pt x="1438" y="894"/>
                  <a:pt x="1447" y="822"/>
                </a:cubicBezTo>
                <a:cubicBezTo>
                  <a:pt x="1434" y="858"/>
                  <a:pt x="1418" y="890"/>
                  <a:pt x="1402" y="918"/>
                </a:cubicBezTo>
                <a:cubicBezTo>
                  <a:pt x="1395" y="930"/>
                  <a:pt x="1387" y="943"/>
                  <a:pt x="1378" y="955"/>
                </a:cubicBezTo>
                <a:moveTo>
                  <a:pt x="1123" y="895"/>
                </a:moveTo>
                <a:cubicBezTo>
                  <a:pt x="1138" y="949"/>
                  <a:pt x="1145" y="1001"/>
                  <a:pt x="1144" y="1050"/>
                </a:cubicBezTo>
                <a:cubicBezTo>
                  <a:pt x="1161" y="1030"/>
                  <a:pt x="1178" y="1010"/>
                  <a:pt x="1192" y="991"/>
                </a:cubicBezTo>
                <a:cubicBezTo>
                  <a:pt x="1196" y="986"/>
                  <a:pt x="1200" y="980"/>
                  <a:pt x="1204" y="975"/>
                </a:cubicBezTo>
                <a:cubicBezTo>
                  <a:pt x="1202" y="956"/>
                  <a:pt x="1197" y="938"/>
                  <a:pt x="1190" y="921"/>
                </a:cubicBezTo>
                <a:cubicBezTo>
                  <a:pt x="1188" y="916"/>
                  <a:pt x="1186" y="911"/>
                  <a:pt x="1184" y="906"/>
                </a:cubicBezTo>
                <a:cubicBezTo>
                  <a:pt x="1182" y="906"/>
                  <a:pt x="1181" y="905"/>
                  <a:pt x="1179" y="905"/>
                </a:cubicBezTo>
                <a:cubicBezTo>
                  <a:pt x="1160" y="903"/>
                  <a:pt x="1141" y="900"/>
                  <a:pt x="1123" y="895"/>
                </a:cubicBezTo>
                <a:moveTo>
                  <a:pt x="904" y="1025"/>
                </a:moveTo>
                <a:cubicBezTo>
                  <a:pt x="934" y="1037"/>
                  <a:pt x="963" y="1050"/>
                  <a:pt x="990" y="1066"/>
                </a:cubicBezTo>
                <a:cubicBezTo>
                  <a:pt x="973" y="1036"/>
                  <a:pt x="951" y="1008"/>
                  <a:pt x="924" y="984"/>
                </a:cubicBezTo>
                <a:cubicBezTo>
                  <a:pt x="917" y="997"/>
                  <a:pt x="910" y="1011"/>
                  <a:pt x="904" y="1025"/>
                </a:cubicBezTo>
                <a:moveTo>
                  <a:pt x="1234" y="983"/>
                </a:moveTo>
                <a:cubicBezTo>
                  <a:pt x="1236" y="1013"/>
                  <a:pt x="1234" y="1043"/>
                  <a:pt x="1227" y="1072"/>
                </a:cubicBezTo>
                <a:cubicBezTo>
                  <a:pt x="1270" y="1040"/>
                  <a:pt x="1310" y="1000"/>
                  <a:pt x="1343" y="955"/>
                </a:cubicBezTo>
                <a:cubicBezTo>
                  <a:pt x="1337" y="948"/>
                  <a:pt x="1330" y="942"/>
                  <a:pt x="1323" y="937"/>
                </a:cubicBezTo>
                <a:cubicBezTo>
                  <a:pt x="1308" y="927"/>
                  <a:pt x="1293" y="921"/>
                  <a:pt x="1276" y="917"/>
                </a:cubicBezTo>
                <a:cubicBezTo>
                  <a:pt x="1263" y="940"/>
                  <a:pt x="1249" y="962"/>
                  <a:pt x="1234" y="983"/>
                </a:cubicBezTo>
                <a:moveTo>
                  <a:pt x="711" y="1002"/>
                </a:moveTo>
                <a:cubicBezTo>
                  <a:pt x="705" y="1024"/>
                  <a:pt x="705" y="1046"/>
                  <a:pt x="711" y="1068"/>
                </a:cubicBezTo>
                <a:cubicBezTo>
                  <a:pt x="712" y="1071"/>
                  <a:pt x="712" y="1074"/>
                  <a:pt x="713" y="1077"/>
                </a:cubicBezTo>
                <a:cubicBezTo>
                  <a:pt x="714" y="1053"/>
                  <a:pt x="717" y="1028"/>
                  <a:pt x="724" y="1004"/>
                </a:cubicBezTo>
                <a:cubicBezTo>
                  <a:pt x="719" y="1003"/>
                  <a:pt x="715" y="1003"/>
                  <a:pt x="711" y="1002"/>
                </a:cubicBezTo>
                <a:moveTo>
                  <a:pt x="416" y="1010"/>
                </a:moveTo>
                <a:cubicBezTo>
                  <a:pt x="419" y="1033"/>
                  <a:pt x="423" y="1057"/>
                  <a:pt x="430" y="1081"/>
                </a:cubicBezTo>
                <a:cubicBezTo>
                  <a:pt x="482" y="1062"/>
                  <a:pt x="529" y="1024"/>
                  <a:pt x="564" y="975"/>
                </a:cubicBezTo>
                <a:cubicBezTo>
                  <a:pt x="543" y="972"/>
                  <a:pt x="523" y="968"/>
                  <a:pt x="503" y="964"/>
                </a:cubicBezTo>
                <a:cubicBezTo>
                  <a:pt x="473" y="978"/>
                  <a:pt x="443" y="993"/>
                  <a:pt x="416" y="1010"/>
                </a:cubicBezTo>
                <a:moveTo>
                  <a:pt x="86" y="950"/>
                </a:moveTo>
                <a:cubicBezTo>
                  <a:pt x="99" y="970"/>
                  <a:pt x="116" y="989"/>
                  <a:pt x="134" y="1007"/>
                </a:cubicBezTo>
                <a:cubicBezTo>
                  <a:pt x="174" y="1045"/>
                  <a:pt x="221" y="1072"/>
                  <a:pt x="269" y="1085"/>
                </a:cubicBezTo>
                <a:cubicBezTo>
                  <a:pt x="305" y="1050"/>
                  <a:pt x="345" y="1022"/>
                  <a:pt x="378" y="1000"/>
                </a:cubicBezTo>
                <a:cubicBezTo>
                  <a:pt x="380" y="999"/>
                  <a:pt x="383" y="997"/>
                  <a:pt x="386" y="995"/>
                </a:cubicBezTo>
                <a:cubicBezTo>
                  <a:pt x="386" y="993"/>
                  <a:pt x="385" y="992"/>
                  <a:pt x="385" y="990"/>
                </a:cubicBezTo>
                <a:cubicBezTo>
                  <a:pt x="383" y="972"/>
                  <a:pt x="382" y="953"/>
                  <a:pt x="381" y="935"/>
                </a:cubicBezTo>
                <a:cubicBezTo>
                  <a:pt x="338" y="921"/>
                  <a:pt x="296" y="901"/>
                  <a:pt x="266" y="864"/>
                </a:cubicBezTo>
                <a:cubicBezTo>
                  <a:pt x="222" y="810"/>
                  <a:pt x="221" y="737"/>
                  <a:pt x="227" y="686"/>
                </a:cubicBezTo>
                <a:cubicBezTo>
                  <a:pt x="231" y="656"/>
                  <a:pt x="238" y="627"/>
                  <a:pt x="249" y="600"/>
                </a:cubicBezTo>
                <a:cubicBezTo>
                  <a:pt x="151" y="653"/>
                  <a:pt x="86" y="763"/>
                  <a:pt x="82" y="881"/>
                </a:cubicBezTo>
                <a:cubicBezTo>
                  <a:pt x="81" y="904"/>
                  <a:pt x="82" y="927"/>
                  <a:pt x="86" y="950"/>
                </a:cubicBezTo>
                <a:moveTo>
                  <a:pt x="845" y="1035"/>
                </a:moveTo>
                <a:cubicBezTo>
                  <a:pt x="843" y="1055"/>
                  <a:pt x="844" y="1075"/>
                  <a:pt x="849" y="1093"/>
                </a:cubicBezTo>
                <a:cubicBezTo>
                  <a:pt x="854" y="1076"/>
                  <a:pt x="860" y="1058"/>
                  <a:pt x="866" y="1042"/>
                </a:cubicBezTo>
                <a:cubicBezTo>
                  <a:pt x="859" y="1039"/>
                  <a:pt x="852" y="1037"/>
                  <a:pt x="845" y="1035"/>
                </a:cubicBezTo>
                <a:moveTo>
                  <a:pt x="302" y="1093"/>
                </a:moveTo>
                <a:cubicBezTo>
                  <a:pt x="328" y="1097"/>
                  <a:pt x="354" y="1097"/>
                  <a:pt x="379" y="1094"/>
                </a:cubicBezTo>
                <a:cubicBezTo>
                  <a:pt x="387" y="1093"/>
                  <a:pt x="395" y="1091"/>
                  <a:pt x="403" y="1089"/>
                </a:cubicBezTo>
                <a:cubicBezTo>
                  <a:pt x="397" y="1068"/>
                  <a:pt x="392" y="1047"/>
                  <a:pt x="390" y="1026"/>
                </a:cubicBezTo>
                <a:cubicBezTo>
                  <a:pt x="363" y="1044"/>
                  <a:pt x="332" y="1066"/>
                  <a:pt x="302" y="1093"/>
                </a:cubicBezTo>
                <a:moveTo>
                  <a:pt x="1037" y="1097"/>
                </a:moveTo>
                <a:cubicBezTo>
                  <a:pt x="1037" y="1098"/>
                  <a:pt x="1038" y="1098"/>
                  <a:pt x="1038" y="1099"/>
                </a:cubicBezTo>
                <a:cubicBezTo>
                  <a:pt x="1057" y="1050"/>
                  <a:pt x="1052" y="989"/>
                  <a:pt x="1025" y="940"/>
                </a:cubicBezTo>
                <a:cubicBezTo>
                  <a:pt x="1021" y="933"/>
                  <a:pt x="1017" y="927"/>
                  <a:pt x="1013" y="921"/>
                </a:cubicBezTo>
                <a:cubicBezTo>
                  <a:pt x="991" y="938"/>
                  <a:pt x="968" y="952"/>
                  <a:pt x="943" y="963"/>
                </a:cubicBezTo>
                <a:cubicBezTo>
                  <a:pt x="986" y="1000"/>
                  <a:pt x="1016" y="1047"/>
                  <a:pt x="1037" y="1097"/>
                </a:cubicBezTo>
                <a:moveTo>
                  <a:pt x="1061" y="1118"/>
                </a:moveTo>
                <a:cubicBezTo>
                  <a:pt x="1063" y="1119"/>
                  <a:pt x="1065" y="1121"/>
                  <a:pt x="1067" y="1123"/>
                </a:cubicBezTo>
                <a:cubicBezTo>
                  <a:pt x="1084" y="1110"/>
                  <a:pt x="1099" y="1096"/>
                  <a:pt x="1114" y="1082"/>
                </a:cubicBezTo>
                <a:cubicBezTo>
                  <a:pt x="1119" y="1021"/>
                  <a:pt x="1112" y="955"/>
                  <a:pt x="1091" y="886"/>
                </a:cubicBezTo>
                <a:cubicBezTo>
                  <a:pt x="1081" y="883"/>
                  <a:pt x="1071" y="880"/>
                  <a:pt x="1061" y="876"/>
                </a:cubicBezTo>
                <a:cubicBezTo>
                  <a:pt x="1053" y="886"/>
                  <a:pt x="1044" y="895"/>
                  <a:pt x="1035" y="903"/>
                </a:cubicBezTo>
                <a:cubicBezTo>
                  <a:pt x="1040" y="910"/>
                  <a:pt x="1045" y="918"/>
                  <a:pt x="1050" y="926"/>
                </a:cubicBezTo>
                <a:cubicBezTo>
                  <a:pt x="1083" y="986"/>
                  <a:pt x="1087" y="1060"/>
                  <a:pt x="1061" y="1118"/>
                </a:cubicBezTo>
                <a:moveTo>
                  <a:pt x="1141" y="1095"/>
                </a:moveTo>
                <a:cubicBezTo>
                  <a:pt x="1140" y="1105"/>
                  <a:pt x="1138" y="1115"/>
                  <a:pt x="1136" y="1125"/>
                </a:cubicBezTo>
                <a:cubicBezTo>
                  <a:pt x="1154" y="1117"/>
                  <a:pt x="1171" y="1108"/>
                  <a:pt x="1188" y="1098"/>
                </a:cubicBezTo>
                <a:cubicBezTo>
                  <a:pt x="1198" y="1074"/>
                  <a:pt x="1205" y="1047"/>
                  <a:pt x="1206" y="1020"/>
                </a:cubicBezTo>
                <a:cubicBezTo>
                  <a:pt x="1187" y="1044"/>
                  <a:pt x="1165" y="1070"/>
                  <a:pt x="1141" y="1095"/>
                </a:cubicBezTo>
                <a:moveTo>
                  <a:pt x="1087" y="1143"/>
                </a:moveTo>
                <a:cubicBezTo>
                  <a:pt x="1088" y="1143"/>
                  <a:pt x="1088" y="1144"/>
                  <a:pt x="1089" y="1144"/>
                </a:cubicBezTo>
                <a:cubicBezTo>
                  <a:pt x="1094" y="1143"/>
                  <a:pt x="1099" y="1141"/>
                  <a:pt x="1105" y="1139"/>
                </a:cubicBezTo>
                <a:cubicBezTo>
                  <a:pt x="1106" y="1135"/>
                  <a:pt x="1106" y="1131"/>
                  <a:pt x="1107" y="1127"/>
                </a:cubicBezTo>
                <a:cubicBezTo>
                  <a:pt x="1101" y="1132"/>
                  <a:pt x="1094" y="1138"/>
                  <a:pt x="1087" y="1143"/>
                </a:cubicBezTo>
                <a:moveTo>
                  <a:pt x="869" y="1130"/>
                </a:moveTo>
                <a:cubicBezTo>
                  <a:pt x="874" y="1137"/>
                  <a:pt x="881" y="1143"/>
                  <a:pt x="889" y="1148"/>
                </a:cubicBezTo>
                <a:cubicBezTo>
                  <a:pt x="908" y="1159"/>
                  <a:pt x="933" y="1165"/>
                  <a:pt x="968" y="1165"/>
                </a:cubicBezTo>
                <a:cubicBezTo>
                  <a:pt x="977" y="1165"/>
                  <a:pt x="986" y="1164"/>
                  <a:pt x="996" y="1163"/>
                </a:cubicBezTo>
                <a:cubicBezTo>
                  <a:pt x="1005" y="1154"/>
                  <a:pt x="1013" y="1144"/>
                  <a:pt x="1020" y="1133"/>
                </a:cubicBezTo>
                <a:cubicBezTo>
                  <a:pt x="1018" y="1127"/>
                  <a:pt x="1016" y="1121"/>
                  <a:pt x="1013" y="1115"/>
                </a:cubicBezTo>
                <a:cubicBezTo>
                  <a:pt x="977" y="1089"/>
                  <a:pt x="936" y="1068"/>
                  <a:pt x="893" y="1051"/>
                </a:cubicBezTo>
                <a:cubicBezTo>
                  <a:pt x="883" y="1077"/>
                  <a:pt x="875" y="1103"/>
                  <a:pt x="869" y="1130"/>
                </a:cubicBezTo>
                <a:moveTo>
                  <a:pt x="743" y="1127"/>
                </a:moveTo>
                <a:cubicBezTo>
                  <a:pt x="756" y="1141"/>
                  <a:pt x="771" y="1152"/>
                  <a:pt x="784" y="1160"/>
                </a:cubicBezTo>
                <a:cubicBezTo>
                  <a:pt x="798" y="1168"/>
                  <a:pt x="814" y="1175"/>
                  <a:pt x="831" y="1179"/>
                </a:cubicBezTo>
                <a:cubicBezTo>
                  <a:pt x="833" y="1165"/>
                  <a:pt x="835" y="1151"/>
                  <a:pt x="839" y="1136"/>
                </a:cubicBezTo>
                <a:cubicBezTo>
                  <a:pt x="823" y="1113"/>
                  <a:pt x="811" y="1078"/>
                  <a:pt x="816" y="1026"/>
                </a:cubicBezTo>
                <a:cubicBezTo>
                  <a:pt x="795" y="1020"/>
                  <a:pt x="774" y="1015"/>
                  <a:pt x="752" y="1010"/>
                </a:cubicBezTo>
                <a:cubicBezTo>
                  <a:pt x="741" y="1049"/>
                  <a:pt x="740" y="1089"/>
                  <a:pt x="743" y="1127"/>
                </a:cubicBezTo>
                <a:moveTo>
                  <a:pt x="100" y="1013"/>
                </a:moveTo>
                <a:cubicBezTo>
                  <a:pt x="119" y="1072"/>
                  <a:pt x="152" y="1130"/>
                  <a:pt x="196" y="1180"/>
                </a:cubicBezTo>
                <a:cubicBezTo>
                  <a:pt x="210" y="1153"/>
                  <a:pt x="228" y="1130"/>
                  <a:pt x="247" y="1108"/>
                </a:cubicBezTo>
                <a:cubicBezTo>
                  <a:pt x="199" y="1092"/>
                  <a:pt x="154" y="1065"/>
                  <a:pt x="114" y="1027"/>
                </a:cubicBezTo>
                <a:cubicBezTo>
                  <a:pt x="109" y="1022"/>
                  <a:pt x="105" y="1018"/>
                  <a:pt x="100" y="1013"/>
                </a:cubicBezTo>
                <a:moveTo>
                  <a:pt x="1121" y="1184"/>
                </a:moveTo>
                <a:cubicBezTo>
                  <a:pt x="1121" y="1185"/>
                  <a:pt x="1122" y="1185"/>
                  <a:pt x="1122" y="1186"/>
                </a:cubicBezTo>
                <a:cubicBezTo>
                  <a:pt x="1136" y="1174"/>
                  <a:pt x="1148" y="1161"/>
                  <a:pt x="1158" y="1147"/>
                </a:cubicBezTo>
                <a:cubicBezTo>
                  <a:pt x="1148" y="1152"/>
                  <a:pt x="1138" y="1157"/>
                  <a:pt x="1128" y="1161"/>
                </a:cubicBezTo>
                <a:cubicBezTo>
                  <a:pt x="1126" y="1168"/>
                  <a:pt x="1123" y="1176"/>
                  <a:pt x="1121" y="1184"/>
                </a:cubicBezTo>
                <a:moveTo>
                  <a:pt x="858" y="1186"/>
                </a:moveTo>
                <a:cubicBezTo>
                  <a:pt x="878" y="1189"/>
                  <a:pt x="897" y="1190"/>
                  <a:pt x="916" y="1188"/>
                </a:cubicBezTo>
                <a:cubicBezTo>
                  <a:pt x="902" y="1185"/>
                  <a:pt x="887" y="1180"/>
                  <a:pt x="874" y="1171"/>
                </a:cubicBezTo>
                <a:cubicBezTo>
                  <a:pt x="871" y="1169"/>
                  <a:pt x="867" y="1167"/>
                  <a:pt x="862" y="1163"/>
                </a:cubicBezTo>
                <a:cubicBezTo>
                  <a:pt x="861" y="1170"/>
                  <a:pt x="860" y="1178"/>
                  <a:pt x="858" y="1186"/>
                </a:cubicBezTo>
                <a:moveTo>
                  <a:pt x="1064" y="1181"/>
                </a:moveTo>
                <a:cubicBezTo>
                  <a:pt x="1067" y="1195"/>
                  <a:pt x="1070" y="1208"/>
                  <a:pt x="1072" y="1221"/>
                </a:cubicBezTo>
                <a:cubicBezTo>
                  <a:pt x="1078" y="1211"/>
                  <a:pt x="1084" y="1200"/>
                  <a:pt x="1089" y="1188"/>
                </a:cubicBezTo>
                <a:cubicBezTo>
                  <a:pt x="1086" y="1184"/>
                  <a:pt x="1083" y="1181"/>
                  <a:pt x="1080" y="1177"/>
                </a:cubicBezTo>
                <a:cubicBezTo>
                  <a:pt x="1074" y="1178"/>
                  <a:pt x="1069" y="1180"/>
                  <a:pt x="1064" y="1181"/>
                </a:cubicBezTo>
                <a:moveTo>
                  <a:pt x="855" y="1214"/>
                </a:moveTo>
                <a:cubicBezTo>
                  <a:pt x="854" y="1223"/>
                  <a:pt x="854" y="1233"/>
                  <a:pt x="853" y="1243"/>
                </a:cubicBezTo>
                <a:cubicBezTo>
                  <a:pt x="879" y="1236"/>
                  <a:pt x="903" y="1227"/>
                  <a:pt x="925" y="1215"/>
                </a:cubicBezTo>
                <a:cubicBezTo>
                  <a:pt x="902" y="1218"/>
                  <a:pt x="879" y="1217"/>
                  <a:pt x="855" y="1214"/>
                </a:cubicBezTo>
                <a:moveTo>
                  <a:pt x="1139" y="1209"/>
                </a:moveTo>
                <a:cubicBezTo>
                  <a:pt x="1156" y="1230"/>
                  <a:pt x="1174" y="1249"/>
                  <a:pt x="1198" y="1254"/>
                </a:cubicBezTo>
                <a:cubicBezTo>
                  <a:pt x="1234" y="1261"/>
                  <a:pt x="1270" y="1234"/>
                  <a:pt x="1294" y="1209"/>
                </a:cubicBezTo>
                <a:cubicBezTo>
                  <a:pt x="1345" y="1158"/>
                  <a:pt x="1376" y="1080"/>
                  <a:pt x="1370" y="1020"/>
                </a:cubicBezTo>
                <a:cubicBezTo>
                  <a:pt x="1368" y="1005"/>
                  <a:pt x="1365" y="992"/>
                  <a:pt x="1360" y="980"/>
                </a:cubicBezTo>
                <a:cubicBezTo>
                  <a:pt x="1317" y="1037"/>
                  <a:pt x="1265" y="1084"/>
                  <a:pt x="1209" y="1119"/>
                </a:cubicBezTo>
                <a:cubicBezTo>
                  <a:pt x="1207" y="1123"/>
                  <a:pt x="1205" y="1127"/>
                  <a:pt x="1203" y="1131"/>
                </a:cubicBezTo>
                <a:cubicBezTo>
                  <a:pt x="1187" y="1160"/>
                  <a:pt x="1165" y="1186"/>
                  <a:pt x="1139" y="1209"/>
                </a:cubicBezTo>
                <a:moveTo>
                  <a:pt x="747" y="1169"/>
                </a:moveTo>
                <a:cubicBezTo>
                  <a:pt x="749" y="1180"/>
                  <a:pt x="750" y="1190"/>
                  <a:pt x="752" y="1200"/>
                </a:cubicBezTo>
                <a:cubicBezTo>
                  <a:pt x="756" y="1220"/>
                  <a:pt x="760" y="1241"/>
                  <a:pt x="770" y="1258"/>
                </a:cubicBezTo>
                <a:cubicBezTo>
                  <a:pt x="789" y="1256"/>
                  <a:pt x="807" y="1254"/>
                  <a:pt x="825" y="1250"/>
                </a:cubicBezTo>
                <a:cubicBezTo>
                  <a:pt x="825" y="1236"/>
                  <a:pt x="826" y="1222"/>
                  <a:pt x="828" y="1208"/>
                </a:cubicBezTo>
                <a:cubicBezTo>
                  <a:pt x="807" y="1202"/>
                  <a:pt x="787" y="1194"/>
                  <a:pt x="769" y="1184"/>
                </a:cubicBezTo>
                <a:cubicBezTo>
                  <a:pt x="762" y="1179"/>
                  <a:pt x="754" y="1174"/>
                  <a:pt x="747" y="1169"/>
                </a:cubicBezTo>
                <a:moveTo>
                  <a:pt x="439" y="1108"/>
                </a:moveTo>
                <a:cubicBezTo>
                  <a:pt x="445" y="1123"/>
                  <a:pt x="452" y="1137"/>
                  <a:pt x="462" y="1151"/>
                </a:cubicBezTo>
                <a:cubicBezTo>
                  <a:pt x="508" y="1218"/>
                  <a:pt x="603" y="1258"/>
                  <a:pt x="720" y="1259"/>
                </a:cubicBezTo>
                <a:cubicBezTo>
                  <a:pt x="726" y="1259"/>
                  <a:pt x="733" y="1259"/>
                  <a:pt x="739" y="1259"/>
                </a:cubicBezTo>
                <a:cubicBezTo>
                  <a:pt x="732" y="1242"/>
                  <a:pt x="727" y="1223"/>
                  <a:pt x="724" y="1205"/>
                </a:cubicBezTo>
                <a:cubicBezTo>
                  <a:pt x="720" y="1184"/>
                  <a:pt x="717" y="1162"/>
                  <a:pt x="715" y="1138"/>
                </a:cubicBezTo>
                <a:cubicBezTo>
                  <a:pt x="700" y="1119"/>
                  <a:pt x="689" y="1098"/>
                  <a:pt x="683" y="1075"/>
                </a:cubicBezTo>
                <a:cubicBezTo>
                  <a:pt x="677" y="1049"/>
                  <a:pt x="676" y="1022"/>
                  <a:pt x="683" y="996"/>
                </a:cubicBezTo>
                <a:cubicBezTo>
                  <a:pt x="657" y="992"/>
                  <a:pt x="630" y="987"/>
                  <a:pt x="604" y="982"/>
                </a:cubicBezTo>
                <a:cubicBezTo>
                  <a:pt x="601" y="982"/>
                  <a:pt x="597" y="981"/>
                  <a:pt x="594" y="981"/>
                </a:cubicBezTo>
                <a:cubicBezTo>
                  <a:pt x="555" y="1040"/>
                  <a:pt x="500" y="1085"/>
                  <a:pt x="439" y="1108"/>
                </a:cubicBezTo>
                <a:moveTo>
                  <a:pt x="853" y="1272"/>
                </a:moveTo>
                <a:cubicBezTo>
                  <a:pt x="853" y="1279"/>
                  <a:pt x="853" y="1286"/>
                  <a:pt x="853" y="1292"/>
                </a:cubicBezTo>
                <a:cubicBezTo>
                  <a:pt x="857" y="1292"/>
                  <a:pt x="860" y="1292"/>
                  <a:pt x="864" y="1292"/>
                </a:cubicBezTo>
                <a:cubicBezTo>
                  <a:pt x="932" y="1284"/>
                  <a:pt x="994" y="1266"/>
                  <a:pt x="1046" y="1239"/>
                </a:cubicBezTo>
                <a:cubicBezTo>
                  <a:pt x="1044" y="1222"/>
                  <a:pt x="1040" y="1204"/>
                  <a:pt x="1036" y="1187"/>
                </a:cubicBezTo>
                <a:cubicBezTo>
                  <a:pt x="1028" y="1188"/>
                  <a:pt x="1019" y="1189"/>
                  <a:pt x="1011" y="1190"/>
                </a:cubicBezTo>
                <a:cubicBezTo>
                  <a:pt x="1010" y="1191"/>
                  <a:pt x="1008" y="1192"/>
                  <a:pt x="1007" y="1192"/>
                </a:cubicBezTo>
                <a:cubicBezTo>
                  <a:pt x="967" y="1229"/>
                  <a:pt x="914" y="1257"/>
                  <a:pt x="853" y="1272"/>
                </a:cubicBezTo>
                <a:moveTo>
                  <a:pt x="793" y="1283"/>
                </a:moveTo>
                <a:cubicBezTo>
                  <a:pt x="803" y="1289"/>
                  <a:pt x="814" y="1292"/>
                  <a:pt x="825" y="1293"/>
                </a:cubicBezTo>
                <a:cubicBezTo>
                  <a:pt x="825" y="1288"/>
                  <a:pt x="825" y="1283"/>
                  <a:pt x="825" y="1279"/>
                </a:cubicBezTo>
                <a:cubicBezTo>
                  <a:pt x="814" y="1280"/>
                  <a:pt x="804" y="1282"/>
                  <a:pt x="793" y="1283"/>
                </a:cubicBezTo>
                <a:moveTo>
                  <a:pt x="855" y="1321"/>
                </a:moveTo>
                <a:cubicBezTo>
                  <a:pt x="857" y="1339"/>
                  <a:pt x="859" y="1357"/>
                  <a:pt x="863" y="1376"/>
                </a:cubicBezTo>
                <a:cubicBezTo>
                  <a:pt x="927" y="1354"/>
                  <a:pt x="985" y="1324"/>
                  <a:pt x="1029" y="1278"/>
                </a:cubicBezTo>
                <a:cubicBezTo>
                  <a:pt x="981" y="1299"/>
                  <a:pt x="926" y="1313"/>
                  <a:pt x="867" y="1319"/>
                </a:cubicBezTo>
                <a:cubicBezTo>
                  <a:pt x="863" y="1320"/>
                  <a:pt x="859" y="1320"/>
                  <a:pt x="855" y="1321"/>
                </a:cubicBezTo>
                <a:moveTo>
                  <a:pt x="396" y="1228"/>
                </a:moveTo>
                <a:cubicBezTo>
                  <a:pt x="403" y="1331"/>
                  <a:pt x="435" y="1392"/>
                  <a:pt x="491" y="1415"/>
                </a:cubicBezTo>
                <a:cubicBezTo>
                  <a:pt x="527" y="1430"/>
                  <a:pt x="569" y="1426"/>
                  <a:pt x="606" y="1422"/>
                </a:cubicBezTo>
                <a:cubicBezTo>
                  <a:pt x="682" y="1415"/>
                  <a:pt x="762" y="1405"/>
                  <a:pt x="836" y="1384"/>
                </a:cubicBezTo>
                <a:cubicBezTo>
                  <a:pt x="832" y="1363"/>
                  <a:pt x="829" y="1342"/>
                  <a:pt x="827" y="1321"/>
                </a:cubicBezTo>
                <a:cubicBezTo>
                  <a:pt x="810" y="1320"/>
                  <a:pt x="793" y="1316"/>
                  <a:pt x="778" y="1307"/>
                </a:cubicBezTo>
                <a:cubicBezTo>
                  <a:pt x="769" y="1301"/>
                  <a:pt x="761" y="1294"/>
                  <a:pt x="755" y="1287"/>
                </a:cubicBezTo>
                <a:cubicBezTo>
                  <a:pt x="743" y="1287"/>
                  <a:pt x="732" y="1287"/>
                  <a:pt x="720" y="1287"/>
                </a:cubicBezTo>
                <a:cubicBezTo>
                  <a:pt x="593" y="1286"/>
                  <a:pt x="490" y="1242"/>
                  <a:pt x="438" y="1166"/>
                </a:cubicBezTo>
                <a:cubicBezTo>
                  <a:pt x="427" y="1151"/>
                  <a:pt x="419" y="1134"/>
                  <a:pt x="412" y="1116"/>
                </a:cubicBezTo>
                <a:cubicBezTo>
                  <a:pt x="402" y="1118"/>
                  <a:pt x="393" y="1120"/>
                  <a:pt x="383" y="1122"/>
                </a:cubicBezTo>
                <a:cubicBezTo>
                  <a:pt x="348" y="1126"/>
                  <a:pt x="312" y="1124"/>
                  <a:pt x="278" y="1117"/>
                </a:cubicBezTo>
                <a:cubicBezTo>
                  <a:pt x="254" y="1142"/>
                  <a:pt x="233" y="1170"/>
                  <a:pt x="217" y="1201"/>
                </a:cubicBezTo>
                <a:cubicBezTo>
                  <a:pt x="254" y="1238"/>
                  <a:pt x="289" y="1255"/>
                  <a:pt x="321" y="1252"/>
                </a:cubicBezTo>
                <a:cubicBezTo>
                  <a:pt x="338" y="1251"/>
                  <a:pt x="356" y="1239"/>
                  <a:pt x="367" y="1222"/>
                </a:cubicBezTo>
                <a:cubicBezTo>
                  <a:pt x="366" y="1201"/>
                  <a:pt x="366" y="1182"/>
                  <a:pt x="366" y="1169"/>
                </a:cubicBezTo>
                <a:cubicBezTo>
                  <a:pt x="366" y="1163"/>
                  <a:pt x="370" y="1158"/>
                  <a:pt x="376" y="1156"/>
                </a:cubicBezTo>
                <a:cubicBezTo>
                  <a:pt x="381" y="1154"/>
                  <a:pt x="388" y="1156"/>
                  <a:pt x="392" y="1161"/>
                </a:cubicBezTo>
                <a:cubicBezTo>
                  <a:pt x="405" y="1180"/>
                  <a:pt x="407" y="1204"/>
                  <a:pt x="397" y="1227"/>
                </a:cubicBezTo>
                <a:cubicBezTo>
                  <a:pt x="396" y="1227"/>
                  <a:pt x="396" y="1228"/>
                  <a:pt x="396" y="1228"/>
                </a:cubicBezTo>
                <a:moveTo>
                  <a:pt x="924" y="1541"/>
                </a:moveTo>
                <a:cubicBezTo>
                  <a:pt x="970" y="1545"/>
                  <a:pt x="1013" y="1510"/>
                  <a:pt x="1033" y="1472"/>
                </a:cubicBezTo>
                <a:cubicBezTo>
                  <a:pt x="1056" y="1426"/>
                  <a:pt x="1057" y="1370"/>
                  <a:pt x="1054" y="1322"/>
                </a:cubicBezTo>
                <a:cubicBezTo>
                  <a:pt x="1054" y="1313"/>
                  <a:pt x="1054" y="1304"/>
                  <a:pt x="1053" y="1294"/>
                </a:cubicBezTo>
                <a:cubicBezTo>
                  <a:pt x="1004" y="1347"/>
                  <a:pt x="939" y="1380"/>
                  <a:pt x="869" y="1403"/>
                </a:cubicBezTo>
                <a:cubicBezTo>
                  <a:pt x="881" y="1452"/>
                  <a:pt x="899" y="1498"/>
                  <a:pt x="924" y="1541"/>
                </a:cubicBezTo>
                <a:moveTo>
                  <a:pt x="206" y="1229"/>
                </a:moveTo>
                <a:cubicBezTo>
                  <a:pt x="183" y="1300"/>
                  <a:pt x="192" y="1392"/>
                  <a:pt x="256" y="1442"/>
                </a:cubicBezTo>
                <a:cubicBezTo>
                  <a:pt x="291" y="1469"/>
                  <a:pt x="337" y="1480"/>
                  <a:pt x="385" y="1489"/>
                </a:cubicBezTo>
                <a:cubicBezTo>
                  <a:pt x="552" y="1521"/>
                  <a:pt x="722" y="1540"/>
                  <a:pt x="893" y="1544"/>
                </a:cubicBezTo>
                <a:cubicBezTo>
                  <a:pt x="870" y="1502"/>
                  <a:pt x="853" y="1458"/>
                  <a:pt x="842" y="1411"/>
                </a:cubicBezTo>
                <a:cubicBezTo>
                  <a:pt x="767" y="1432"/>
                  <a:pt x="686" y="1442"/>
                  <a:pt x="609" y="1450"/>
                </a:cubicBezTo>
                <a:cubicBezTo>
                  <a:pt x="570" y="1454"/>
                  <a:pt x="522" y="1458"/>
                  <a:pt x="480" y="1441"/>
                </a:cubicBezTo>
                <a:cubicBezTo>
                  <a:pt x="405" y="1411"/>
                  <a:pt x="379" y="1329"/>
                  <a:pt x="370" y="1260"/>
                </a:cubicBezTo>
                <a:cubicBezTo>
                  <a:pt x="356" y="1272"/>
                  <a:pt x="340" y="1279"/>
                  <a:pt x="323" y="1280"/>
                </a:cubicBezTo>
                <a:cubicBezTo>
                  <a:pt x="284" y="1283"/>
                  <a:pt x="246" y="1266"/>
                  <a:pt x="206" y="1229"/>
                </a:cubicBezTo>
                <a:moveTo>
                  <a:pt x="1078" y="1264"/>
                </a:moveTo>
                <a:cubicBezTo>
                  <a:pt x="1081" y="1284"/>
                  <a:pt x="1082" y="1303"/>
                  <a:pt x="1083" y="1321"/>
                </a:cubicBezTo>
                <a:cubicBezTo>
                  <a:pt x="1085" y="1373"/>
                  <a:pt x="1084" y="1433"/>
                  <a:pt x="1058" y="1484"/>
                </a:cubicBezTo>
                <a:cubicBezTo>
                  <a:pt x="1046" y="1507"/>
                  <a:pt x="1028" y="1529"/>
                  <a:pt x="1005" y="1545"/>
                </a:cubicBezTo>
                <a:cubicBezTo>
                  <a:pt x="1014" y="1545"/>
                  <a:pt x="1023" y="1545"/>
                  <a:pt x="1032" y="1545"/>
                </a:cubicBezTo>
                <a:cubicBezTo>
                  <a:pt x="1079" y="1544"/>
                  <a:pt x="1128" y="1541"/>
                  <a:pt x="1165" y="1515"/>
                </a:cubicBezTo>
                <a:cubicBezTo>
                  <a:pt x="1200" y="1491"/>
                  <a:pt x="1220" y="1450"/>
                  <a:pt x="1238" y="1413"/>
                </a:cubicBezTo>
                <a:cubicBezTo>
                  <a:pt x="1270" y="1346"/>
                  <a:pt x="1302" y="1278"/>
                  <a:pt x="1332" y="1210"/>
                </a:cubicBezTo>
                <a:cubicBezTo>
                  <a:pt x="1327" y="1216"/>
                  <a:pt x="1321" y="1223"/>
                  <a:pt x="1315" y="1229"/>
                </a:cubicBezTo>
                <a:cubicBezTo>
                  <a:pt x="1272" y="1272"/>
                  <a:pt x="1231" y="1290"/>
                  <a:pt x="1192" y="1282"/>
                </a:cubicBezTo>
                <a:cubicBezTo>
                  <a:pt x="1159" y="1275"/>
                  <a:pt x="1137" y="1252"/>
                  <a:pt x="1117" y="1227"/>
                </a:cubicBezTo>
                <a:cubicBezTo>
                  <a:pt x="1109" y="1234"/>
                  <a:pt x="1100" y="1240"/>
                  <a:pt x="1090" y="1246"/>
                </a:cubicBezTo>
                <a:cubicBezTo>
                  <a:pt x="1087" y="1251"/>
                  <a:pt x="1084" y="1256"/>
                  <a:pt x="1081" y="1261"/>
                </a:cubicBezTo>
                <a:cubicBezTo>
                  <a:pt x="1080" y="1262"/>
                  <a:pt x="1079" y="1263"/>
                  <a:pt x="1078" y="1264"/>
                </a:cubicBezTo>
                <a:moveTo>
                  <a:pt x="970" y="1573"/>
                </a:moveTo>
                <a:cubicBezTo>
                  <a:pt x="772" y="1573"/>
                  <a:pt x="574" y="1554"/>
                  <a:pt x="379" y="1517"/>
                </a:cubicBezTo>
                <a:cubicBezTo>
                  <a:pt x="330" y="1507"/>
                  <a:pt x="278" y="1495"/>
                  <a:pt x="238" y="1464"/>
                </a:cubicBezTo>
                <a:cubicBezTo>
                  <a:pt x="159" y="1402"/>
                  <a:pt x="151" y="1290"/>
                  <a:pt x="184" y="1207"/>
                </a:cubicBezTo>
                <a:cubicBezTo>
                  <a:pt x="117" y="1136"/>
                  <a:pt x="73" y="1049"/>
                  <a:pt x="58" y="960"/>
                </a:cubicBezTo>
                <a:cubicBezTo>
                  <a:pt x="15" y="895"/>
                  <a:pt x="-5" y="819"/>
                  <a:pt x="2" y="747"/>
                </a:cubicBezTo>
                <a:cubicBezTo>
                  <a:pt x="11" y="653"/>
                  <a:pt x="62" y="566"/>
                  <a:pt x="144" y="501"/>
                </a:cubicBezTo>
                <a:cubicBezTo>
                  <a:pt x="151" y="495"/>
                  <a:pt x="158" y="490"/>
                  <a:pt x="165" y="485"/>
                </a:cubicBezTo>
                <a:cubicBezTo>
                  <a:pt x="163" y="474"/>
                  <a:pt x="161" y="461"/>
                  <a:pt x="161" y="449"/>
                </a:cubicBezTo>
                <a:cubicBezTo>
                  <a:pt x="159" y="367"/>
                  <a:pt x="201" y="282"/>
                  <a:pt x="266" y="237"/>
                </a:cubicBezTo>
                <a:cubicBezTo>
                  <a:pt x="345" y="181"/>
                  <a:pt x="450" y="162"/>
                  <a:pt x="587" y="177"/>
                </a:cubicBezTo>
                <a:cubicBezTo>
                  <a:pt x="635" y="109"/>
                  <a:pt x="707" y="55"/>
                  <a:pt x="795" y="25"/>
                </a:cubicBezTo>
                <a:cubicBezTo>
                  <a:pt x="913" y="-16"/>
                  <a:pt x="1036" y="-6"/>
                  <a:pt x="1132" y="51"/>
                </a:cubicBezTo>
                <a:cubicBezTo>
                  <a:pt x="1138" y="55"/>
                  <a:pt x="1141" y="63"/>
                  <a:pt x="1137" y="70"/>
                </a:cubicBezTo>
                <a:cubicBezTo>
                  <a:pt x="1123" y="97"/>
                  <a:pt x="1109" y="124"/>
                  <a:pt x="1096" y="152"/>
                </a:cubicBezTo>
                <a:cubicBezTo>
                  <a:pt x="1119" y="161"/>
                  <a:pt x="1138" y="176"/>
                  <a:pt x="1157" y="190"/>
                </a:cubicBezTo>
                <a:cubicBezTo>
                  <a:pt x="1168" y="199"/>
                  <a:pt x="1180" y="208"/>
                  <a:pt x="1191" y="215"/>
                </a:cubicBezTo>
                <a:cubicBezTo>
                  <a:pt x="1226" y="214"/>
                  <a:pt x="1260" y="222"/>
                  <a:pt x="1292" y="231"/>
                </a:cubicBezTo>
                <a:cubicBezTo>
                  <a:pt x="1503" y="290"/>
                  <a:pt x="1776" y="411"/>
                  <a:pt x="1871" y="656"/>
                </a:cubicBezTo>
                <a:cubicBezTo>
                  <a:pt x="1886" y="693"/>
                  <a:pt x="1890" y="749"/>
                  <a:pt x="1867" y="786"/>
                </a:cubicBezTo>
                <a:cubicBezTo>
                  <a:pt x="1855" y="805"/>
                  <a:pt x="1837" y="816"/>
                  <a:pt x="1815" y="818"/>
                </a:cubicBezTo>
                <a:cubicBezTo>
                  <a:pt x="1786" y="821"/>
                  <a:pt x="1761" y="804"/>
                  <a:pt x="1739" y="790"/>
                </a:cubicBezTo>
                <a:lnTo>
                  <a:pt x="1736" y="788"/>
                </a:lnTo>
                <a:cubicBezTo>
                  <a:pt x="1660" y="739"/>
                  <a:pt x="1573" y="711"/>
                  <a:pt x="1483" y="702"/>
                </a:cubicBezTo>
                <a:cubicBezTo>
                  <a:pt x="1483" y="739"/>
                  <a:pt x="1481" y="773"/>
                  <a:pt x="1477" y="807"/>
                </a:cubicBezTo>
                <a:cubicBezTo>
                  <a:pt x="1454" y="1028"/>
                  <a:pt x="1357" y="1230"/>
                  <a:pt x="1263" y="1425"/>
                </a:cubicBezTo>
                <a:cubicBezTo>
                  <a:pt x="1245" y="1463"/>
                  <a:pt x="1223" y="1510"/>
                  <a:pt x="1181" y="1539"/>
                </a:cubicBezTo>
                <a:cubicBezTo>
                  <a:pt x="1138" y="1568"/>
                  <a:pt x="1084" y="1572"/>
                  <a:pt x="1032" y="1573"/>
                </a:cubicBezTo>
                <a:cubicBezTo>
                  <a:pt x="1012" y="1573"/>
                  <a:pt x="991" y="1573"/>
                  <a:pt x="970" y="15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700;p51">
            <a:extLst>
              <a:ext uri="{FF2B5EF4-FFF2-40B4-BE49-F238E27FC236}">
                <a16:creationId xmlns:a16="http://schemas.microsoft.com/office/drawing/2014/main" id="{6F05221C-FF88-10DA-F92E-F94F0B366CBC}"/>
              </a:ext>
            </a:extLst>
          </p:cNvPr>
          <p:cNvSpPr/>
          <p:nvPr/>
        </p:nvSpPr>
        <p:spPr>
          <a:xfrm rot="10125856">
            <a:off x="6346825" y="849932"/>
            <a:ext cx="1373623" cy="1147440"/>
          </a:xfrm>
          <a:custGeom>
            <a:avLst/>
            <a:gdLst/>
            <a:ahLst/>
            <a:cxnLst/>
            <a:rect l="l" t="t" r="r" b="b"/>
            <a:pathLst>
              <a:path w="1883" h="1573" extrusionOk="0">
                <a:moveTo>
                  <a:pt x="939" y="28"/>
                </a:moveTo>
                <a:cubicBezTo>
                  <a:pt x="895" y="28"/>
                  <a:pt x="849" y="36"/>
                  <a:pt x="804" y="51"/>
                </a:cubicBezTo>
                <a:cubicBezTo>
                  <a:pt x="734" y="75"/>
                  <a:pt x="674" y="116"/>
                  <a:pt x="631" y="167"/>
                </a:cubicBezTo>
                <a:cubicBezTo>
                  <a:pt x="724" y="136"/>
                  <a:pt x="826" y="139"/>
                  <a:pt x="917" y="141"/>
                </a:cubicBezTo>
                <a:cubicBezTo>
                  <a:pt x="944" y="141"/>
                  <a:pt x="971" y="143"/>
                  <a:pt x="996" y="150"/>
                </a:cubicBezTo>
                <a:cubicBezTo>
                  <a:pt x="1020" y="143"/>
                  <a:pt x="1044" y="140"/>
                  <a:pt x="1068" y="144"/>
                </a:cubicBezTo>
                <a:cubicBezTo>
                  <a:pt x="1080" y="118"/>
                  <a:pt x="1092" y="93"/>
                  <a:pt x="1105" y="69"/>
                </a:cubicBezTo>
                <a:cubicBezTo>
                  <a:pt x="1056" y="42"/>
                  <a:pt x="999" y="28"/>
                  <a:pt x="939" y="28"/>
                </a:cubicBezTo>
                <a:moveTo>
                  <a:pt x="1040" y="170"/>
                </a:moveTo>
                <a:cubicBezTo>
                  <a:pt x="1044" y="173"/>
                  <a:pt x="1048" y="177"/>
                  <a:pt x="1052" y="181"/>
                </a:cubicBezTo>
                <a:cubicBezTo>
                  <a:pt x="1054" y="177"/>
                  <a:pt x="1055" y="174"/>
                  <a:pt x="1056" y="171"/>
                </a:cubicBezTo>
                <a:cubicBezTo>
                  <a:pt x="1051" y="170"/>
                  <a:pt x="1046" y="170"/>
                  <a:pt x="1040" y="170"/>
                </a:cubicBezTo>
                <a:moveTo>
                  <a:pt x="659" y="188"/>
                </a:moveTo>
                <a:cubicBezTo>
                  <a:pt x="661" y="188"/>
                  <a:pt x="664" y="189"/>
                  <a:pt x="666" y="189"/>
                </a:cubicBezTo>
                <a:lnTo>
                  <a:pt x="685" y="193"/>
                </a:lnTo>
                <a:cubicBezTo>
                  <a:pt x="743" y="204"/>
                  <a:pt x="803" y="216"/>
                  <a:pt x="859" y="202"/>
                </a:cubicBezTo>
                <a:cubicBezTo>
                  <a:pt x="883" y="196"/>
                  <a:pt x="907" y="186"/>
                  <a:pt x="931" y="175"/>
                </a:cubicBezTo>
                <a:cubicBezTo>
                  <a:pt x="935" y="173"/>
                  <a:pt x="939" y="172"/>
                  <a:pt x="943" y="170"/>
                </a:cubicBezTo>
                <a:cubicBezTo>
                  <a:pt x="934" y="169"/>
                  <a:pt x="925" y="169"/>
                  <a:pt x="916" y="169"/>
                </a:cubicBezTo>
                <a:cubicBezTo>
                  <a:pt x="834" y="167"/>
                  <a:pt x="743" y="165"/>
                  <a:pt x="659" y="188"/>
                </a:cubicBezTo>
                <a:moveTo>
                  <a:pt x="1072" y="208"/>
                </a:moveTo>
                <a:cubicBezTo>
                  <a:pt x="1079" y="222"/>
                  <a:pt x="1085" y="237"/>
                  <a:pt x="1090" y="253"/>
                </a:cubicBezTo>
                <a:cubicBezTo>
                  <a:pt x="1108" y="239"/>
                  <a:pt x="1129" y="228"/>
                  <a:pt x="1151" y="222"/>
                </a:cubicBezTo>
                <a:cubicBezTo>
                  <a:pt x="1147" y="219"/>
                  <a:pt x="1143" y="216"/>
                  <a:pt x="1139" y="213"/>
                </a:cubicBezTo>
                <a:cubicBezTo>
                  <a:pt x="1121" y="199"/>
                  <a:pt x="1104" y="185"/>
                  <a:pt x="1085" y="178"/>
                </a:cubicBezTo>
                <a:cubicBezTo>
                  <a:pt x="1080" y="188"/>
                  <a:pt x="1076" y="198"/>
                  <a:pt x="1072" y="208"/>
                </a:cubicBezTo>
                <a:moveTo>
                  <a:pt x="1057" y="246"/>
                </a:moveTo>
                <a:cubicBezTo>
                  <a:pt x="1050" y="264"/>
                  <a:pt x="1044" y="283"/>
                  <a:pt x="1038" y="302"/>
                </a:cubicBezTo>
                <a:cubicBezTo>
                  <a:pt x="1047" y="292"/>
                  <a:pt x="1056" y="282"/>
                  <a:pt x="1066" y="273"/>
                </a:cubicBezTo>
                <a:cubicBezTo>
                  <a:pt x="1065" y="270"/>
                  <a:pt x="1064" y="267"/>
                  <a:pt x="1063" y="264"/>
                </a:cubicBezTo>
                <a:cubicBezTo>
                  <a:pt x="1061" y="257"/>
                  <a:pt x="1059" y="251"/>
                  <a:pt x="1057" y="246"/>
                </a:cubicBezTo>
                <a:moveTo>
                  <a:pt x="844" y="256"/>
                </a:moveTo>
                <a:cubicBezTo>
                  <a:pt x="877" y="256"/>
                  <a:pt x="911" y="260"/>
                  <a:pt x="935" y="285"/>
                </a:cubicBezTo>
                <a:cubicBezTo>
                  <a:pt x="950" y="300"/>
                  <a:pt x="956" y="320"/>
                  <a:pt x="959" y="340"/>
                </a:cubicBezTo>
                <a:cubicBezTo>
                  <a:pt x="972" y="340"/>
                  <a:pt x="984" y="340"/>
                  <a:pt x="997" y="340"/>
                </a:cubicBezTo>
                <a:cubicBezTo>
                  <a:pt x="1009" y="296"/>
                  <a:pt x="1023" y="253"/>
                  <a:pt x="1040" y="210"/>
                </a:cubicBezTo>
                <a:cubicBezTo>
                  <a:pt x="1038" y="207"/>
                  <a:pt x="1035" y="204"/>
                  <a:pt x="1032" y="201"/>
                </a:cubicBezTo>
                <a:cubicBezTo>
                  <a:pt x="1022" y="191"/>
                  <a:pt x="1010" y="184"/>
                  <a:pt x="996" y="179"/>
                </a:cubicBezTo>
                <a:cubicBezTo>
                  <a:pt x="979" y="185"/>
                  <a:pt x="961" y="193"/>
                  <a:pt x="943" y="201"/>
                </a:cubicBezTo>
                <a:cubicBezTo>
                  <a:pt x="918" y="212"/>
                  <a:pt x="892" y="223"/>
                  <a:pt x="866" y="229"/>
                </a:cubicBezTo>
                <a:cubicBezTo>
                  <a:pt x="804" y="244"/>
                  <a:pt x="741" y="232"/>
                  <a:pt x="680" y="220"/>
                </a:cubicBezTo>
                <a:lnTo>
                  <a:pt x="661" y="217"/>
                </a:lnTo>
                <a:cubicBezTo>
                  <a:pt x="641" y="213"/>
                  <a:pt x="622" y="210"/>
                  <a:pt x="604" y="207"/>
                </a:cubicBezTo>
                <a:cubicBezTo>
                  <a:pt x="603" y="208"/>
                  <a:pt x="601" y="208"/>
                  <a:pt x="600" y="209"/>
                </a:cubicBezTo>
                <a:cubicBezTo>
                  <a:pt x="590" y="226"/>
                  <a:pt x="581" y="244"/>
                  <a:pt x="574" y="262"/>
                </a:cubicBezTo>
                <a:cubicBezTo>
                  <a:pt x="572" y="269"/>
                  <a:pt x="563" y="273"/>
                  <a:pt x="556" y="270"/>
                </a:cubicBezTo>
                <a:cubicBezTo>
                  <a:pt x="549" y="268"/>
                  <a:pt x="545" y="259"/>
                  <a:pt x="548" y="252"/>
                </a:cubicBezTo>
                <a:cubicBezTo>
                  <a:pt x="550" y="247"/>
                  <a:pt x="552" y="241"/>
                  <a:pt x="554" y="236"/>
                </a:cubicBezTo>
                <a:cubicBezTo>
                  <a:pt x="531" y="253"/>
                  <a:pt x="510" y="273"/>
                  <a:pt x="493" y="296"/>
                </a:cubicBezTo>
                <a:cubicBezTo>
                  <a:pt x="498" y="294"/>
                  <a:pt x="503" y="291"/>
                  <a:pt x="509" y="289"/>
                </a:cubicBezTo>
                <a:cubicBezTo>
                  <a:pt x="565" y="266"/>
                  <a:pt x="628" y="264"/>
                  <a:pt x="684" y="262"/>
                </a:cubicBezTo>
                <a:lnTo>
                  <a:pt x="824" y="256"/>
                </a:lnTo>
                <a:cubicBezTo>
                  <a:pt x="830" y="256"/>
                  <a:pt x="837" y="256"/>
                  <a:pt x="844" y="256"/>
                </a:cubicBezTo>
                <a:moveTo>
                  <a:pt x="1039" y="343"/>
                </a:moveTo>
                <a:cubicBezTo>
                  <a:pt x="1051" y="344"/>
                  <a:pt x="1063" y="345"/>
                  <a:pt x="1074" y="347"/>
                </a:cubicBezTo>
                <a:cubicBezTo>
                  <a:pt x="1079" y="348"/>
                  <a:pt x="1083" y="349"/>
                  <a:pt x="1088" y="349"/>
                </a:cubicBezTo>
                <a:cubicBezTo>
                  <a:pt x="1084" y="334"/>
                  <a:pt x="1080" y="319"/>
                  <a:pt x="1075" y="303"/>
                </a:cubicBezTo>
                <a:cubicBezTo>
                  <a:pt x="1063" y="316"/>
                  <a:pt x="1051" y="329"/>
                  <a:pt x="1039" y="343"/>
                </a:cubicBezTo>
                <a:moveTo>
                  <a:pt x="464" y="346"/>
                </a:moveTo>
                <a:cubicBezTo>
                  <a:pt x="462" y="352"/>
                  <a:pt x="460" y="358"/>
                  <a:pt x="458" y="364"/>
                </a:cubicBezTo>
                <a:cubicBezTo>
                  <a:pt x="488" y="349"/>
                  <a:pt x="520" y="337"/>
                  <a:pt x="553" y="330"/>
                </a:cubicBezTo>
                <a:cubicBezTo>
                  <a:pt x="626" y="315"/>
                  <a:pt x="703" y="323"/>
                  <a:pt x="771" y="349"/>
                </a:cubicBezTo>
                <a:cubicBezTo>
                  <a:pt x="802" y="345"/>
                  <a:pt x="834" y="346"/>
                  <a:pt x="866" y="351"/>
                </a:cubicBezTo>
                <a:cubicBezTo>
                  <a:pt x="887" y="347"/>
                  <a:pt x="909" y="343"/>
                  <a:pt x="931" y="342"/>
                </a:cubicBezTo>
                <a:cubicBezTo>
                  <a:pt x="929" y="327"/>
                  <a:pt x="924" y="314"/>
                  <a:pt x="914" y="304"/>
                </a:cubicBezTo>
                <a:cubicBezTo>
                  <a:pt x="894" y="283"/>
                  <a:pt x="859" y="283"/>
                  <a:pt x="825" y="284"/>
                </a:cubicBezTo>
                <a:lnTo>
                  <a:pt x="685" y="290"/>
                </a:lnTo>
                <a:cubicBezTo>
                  <a:pt x="629" y="292"/>
                  <a:pt x="571" y="294"/>
                  <a:pt x="519" y="315"/>
                </a:cubicBezTo>
                <a:cubicBezTo>
                  <a:pt x="500" y="323"/>
                  <a:pt x="482" y="333"/>
                  <a:pt x="464" y="346"/>
                </a:cubicBezTo>
                <a:moveTo>
                  <a:pt x="960" y="379"/>
                </a:moveTo>
                <a:cubicBezTo>
                  <a:pt x="963" y="381"/>
                  <a:pt x="966" y="382"/>
                  <a:pt x="968" y="383"/>
                </a:cubicBezTo>
                <a:cubicBezTo>
                  <a:pt x="973" y="378"/>
                  <a:pt x="977" y="373"/>
                  <a:pt x="982" y="368"/>
                </a:cubicBezTo>
                <a:cubicBezTo>
                  <a:pt x="975" y="368"/>
                  <a:pt x="967" y="368"/>
                  <a:pt x="960" y="368"/>
                </a:cubicBezTo>
                <a:cubicBezTo>
                  <a:pt x="960" y="372"/>
                  <a:pt x="960" y="376"/>
                  <a:pt x="960" y="379"/>
                </a:cubicBezTo>
                <a:moveTo>
                  <a:pt x="426" y="381"/>
                </a:moveTo>
                <a:cubicBezTo>
                  <a:pt x="425" y="382"/>
                  <a:pt x="423" y="383"/>
                  <a:pt x="422" y="384"/>
                </a:cubicBezTo>
                <a:cubicBezTo>
                  <a:pt x="423" y="384"/>
                  <a:pt x="424" y="383"/>
                  <a:pt x="425" y="382"/>
                </a:cubicBezTo>
                <a:cubicBezTo>
                  <a:pt x="426" y="382"/>
                  <a:pt x="426" y="381"/>
                  <a:pt x="426" y="381"/>
                </a:cubicBezTo>
                <a:moveTo>
                  <a:pt x="844" y="386"/>
                </a:moveTo>
                <a:cubicBezTo>
                  <a:pt x="867" y="400"/>
                  <a:pt x="888" y="416"/>
                  <a:pt x="907" y="435"/>
                </a:cubicBezTo>
                <a:cubicBezTo>
                  <a:pt x="914" y="431"/>
                  <a:pt x="920" y="426"/>
                  <a:pt x="927" y="421"/>
                </a:cubicBezTo>
                <a:cubicBezTo>
                  <a:pt x="928" y="413"/>
                  <a:pt x="929" y="405"/>
                  <a:pt x="930" y="397"/>
                </a:cubicBezTo>
                <a:cubicBezTo>
                  <a:pt x="929" y="397"/>
                  <a:pt x="928" y="397"/>
                  <a:pt x="928" y="397"/>
                </a:cubicBezTo>
                <a:cubicBezTo>
                  <a:pt x="908" y="389"/>
                  <a:pt x="887" y="383"/>
                  <a:pt x="867" y="380"/>
                </a:cubicBezTo>
                <a:cubicBezTo>
                  <a:pt x="859" y="382"/>
                  <a:pt x="852" y="384"/>
                  <a:pt x="844" y="386"/>
                </a:cubicBezTo>
                <a:moveTo>
                  <a:pt x="749" y="434"/>
                </a:moveTo>
                <a:cubicBezTo>
                  <a:pt x="752" y="435"/>
                  <a:pt x="755" y="436"/>
                  <a:pt x="758" y="439"/>
                </a:cubicBezTo>
                <a:cubicBezTo>
                  <a:pt x="774" y="455"/>
                  <a:pt x="796" y="464"/>
                  <a:pt x="822" y="463"/>
                </a:cubicBezTo>
                <a:cubicBezTo>
                  <a:pt x="840" y="462"/>
                  <a:pt x="860" y="457"/>
                  <a:pt x="880" y="448"/>
                </a:cubicBezTo>
                <a:cubicBezTo>
                  <a:pt x="859" y="429"/>
                  <a:pt x="836" y="412"/>
                  <a:pt x="810" y="398"/>
                </a:cubicBezTo>
                <a:cubicBezTo>
                  <a:pt x="788" y="407"/>
                  <a:pt x="767" y="420"/>
                  <a:pt x="749" y="434"/>
                </a:cubicBezTo>
                <a:moveTo>
                  <a:pt x="502" y="200"/>
                </a:moveTo>
                <a:cubicBezTo>
                  <a:pt x="412" y="200"/>
                  <a:pt x="339" y="220"/>
                  <a:pt x="282" y="260"/>
                </a:cubicBezTo>
                <a:cubicBezTo>
                  <a:pt x="225" y="300"/>
                  <a:pt x="188" y="375"/>
                  <a:pt x="190" y="448"/>
                </a:cubicBezTo>
                <a:cubicBezTo>
                  <a:pt x="190" y="455"/>
                  <a:pt x="190" y="462"/>
                  <a:pt x="191" y="469"/>
                </a:cubicBezTo>
                <a:cubicBezTo>
                  <a:pt x="245" y="436"/>
                  <a:pt x="305" y="417"/>
                  <a:pt x="366" y="412"/>
                </a:cubicBezTo>
                <a:cubicBezTo>
                  <a:pt x="387" y="379"/>
                  <a:pt x="412" y="351"/>
                  <a:pt x="441" y="328"/>
                </a:cubicBezTo>
                <a:cubicBezTo>
                  <a:pt x="461" y="282"/>
                  <a:pt x="498" y="236"/>
                  <a:pt x="553" y="202"/>
                </a:cubicBezTo>
                <a:cubicBezTo>
                  <a:pt x="536" y="201"/>
                  <a:pt x="518" y="200"/>
                  <a:pt x="502" y="200"/>
                </a:cubicBezTo>
                <a:moveTo>
                  <a:pt x="946" y="479"/>
                </a:moveTo>
                <a:cubicBezTo>
                  <a:pt x="952" y="487"/>
                  <a:pt x="957" y="494"/>
                  <a:pt x="962" y="502"/>
                </a:cubicBezTo>
                <a:cubicBezTo>
                  <a:pt x="966" y="474"/>
                  <a:pt x="971" y="447"/>
                  <a:pt x="977" y="420"/>
                </a:cubicBezTo>
                <a:cubicBezTo>
                  <a:pt x="976" y="419"/>
                  <a:pt x="975" y="419"/>
                  <a:pt x="974" y="418"/>
                </a:cubicBezTo>
                <a:cubicBezTo>
                  <a:pt x="968" y="425"/>
                  <a:pt x="961" y="431"/>
                  <a:pt x="954" y="436"/>
                </a:cubicBezTo>
                <a:cubicBezTo>
                  <a:pt x="951" y="451"/>
                  <a:pt x="949" y="465"/>
                  <a:pt x="946" y="479"/>
                </a:cubicBezTo>
                <a:moveTo>
                  <a:pt x="1009" y="406"/>
                </a:moveTo>
                <a:cubicBezTo>
                  <a:pt x="1050" y="433"/>
                  <a:pt x="1084" y="467"/>
                  <a:pt x="1108" y="507"/>
                </a:cubicBezTo>
                <a:cubicBezTo>
                  <a:pt x="1109" y="464"/>
                  <a:pt x="1103" y="421"/>
                  <a:pt x="1094" y="379"/>
                </a:cubicBezTo>
                <a:cubicBezTo>
                  <a:pt x="1086" y="378"/>
                  <a:pt x="1078" y="376"/>
                  <a:pt x="1070" y="375"/>
                </a:cubicBezTo>
                <a:cubicBezTo>
                  <a:pt x="1053" y="372"/>
                  <a:pt x="1036" y="370"/>
                  <a:pt x="1018" y="369"/>
                </a:cubicBezTo>
                <a:cubicBezTo>
                  <a:pt x="1015" y="381"/>
                  <a:pt x="1012" y="394"/>
                  <a:pt x="1009" y="406"/>
                </a:cubicBezTo>
                <a:moveTo>
                  <a:pt x="197" y="498"/>
                </a:moveTo>
                <a:cubicBezTo>
                  <a:pt x="207" y="530"/>
                  <a:pt x="227" y="556"/>
                  <a:pt x="254" y="573"/>
                </a:cubicBezTo>
                <a:cubicBezTo>
                  <a:pt x="256" y="574"/>
                  <a:pt x="257" y="575"/>
                  <a:pt x="258" y="577"/>
                </a:cubicBezTo>
                <a:cubicBezTo>
                  <a:pt x="279" y="529"/>
                  <a:pt x="309" y="484"/>
                  <a:pt x="346" y="447"/>
                </a:cubicBezTo>
                <a:cubicBezTo>
                  <a:pt x="347" y="445"/>
                  <a:pt x="347" y="444"/>
                  <a:pt x="348" y="443"/>
                </a:cubicBezTo>
                <a:cubicBezTo>
                  <a:pt x="296" y="450"/>
                  <a:pt x="244" y="468"/>
                  <a:pt x="197" y="498"/>
                </a:cubicBezTo>
                <a:moveTo>
                  <a:pt x="1118" y="355"/>
                </a:moveTo>
                <a:cubicBezTo>
                  <a:pt x="1254" y="386"/>
                  <a:pt x="1398" y="460"/>
                  <a:pt x="1450" y="591"/>
                </a:cubicBezTo>
                <a:cubicBezTo>
                  <a:pt x="1446" y="537"/>
                  <a:pt x="1438" y="480"/>
                  <a:pt x="1427" y="417"/>
                </a:cubicBezTo>
                <a:cubicBezTo>
                  <a:pt x="1419" y="373"/>
                  <a:pt x="1408" y="322"/>
                  <a:pt x="1371" y="296"/>
                </a:cubicBezTo>
                <a:cubicBezTo>
                  <a:pt x="1347" y="278"/>
                  <a:pt x="1314" y="274"/>
                  <a:pt x="1280" y="269"/>
                </a:cubicBezTo>
                <a:cubicBezTo>
                  <a:pt x="1252" y="266"/>
                  <a:pt x="1224" y="262"/>
                  <a:pt x="1197" y="250"/>
                </a:cubicBezTo>
                <a:cubicBezTo>
                  <a:pt x="1193" y="248"/>
                  <a:pt x="1189" y="246"/>
                  <a:pt x="1184" y="244"/>
                </a:cubicBezTo>
                <a:cubicBezTo>
                  <a:pt x="1182" y="244"/>
                  <a:pt x="1180" y="244"/>
                  <a:pt x="1177" y="245"/>
                </a:cubicBezTo>
                <a:cubicBezTo>
                  <a:pt x="1148" y="249"/>
                  <a:pt x="1122" y="263"/>
                  <a:pt x="1099" y="282"/>
                </a:cubicBezTo>
                <a:cubicBezTo>
                  <a:pt x="1106" y="306"/>
                  <a:pt x="1112" y="331"/>
                  <a:pt x="1118" y="355"/>
                </a:cubicBezTo>
                <a:moveTo>
                  <a:pt x="938" y="517"/>
                </a:moveTo>
                <a:cubicBezTo>
                  <a:pt x="926" y="565"/>
                  <a:pt x="910" y="612"/>
                  <a:pt x="890" y="657"/>
                </a:cubicBezTo>
                <a:cubicBezTo>
                  <a:pt x="952" y="605"/>
                  <a:pt x="1027" y="577"/>
                  <a:pt x="1102" y="576"/>
                </a:cubicBezTo>
                <a:cubicBezTo>
                  <a:pt x="1103" y="571"/>
                  <a:pt x="1103" y="566"/>
                  <a:pt x="1104" y="561"/>
                </a:cubicBezTo>
                <a:cubicBezTo>
                  <a:pt x="1085" y="512"/>
                  <a:pt x="1049" y="469"/>
                  <a:pt x="1002" y="436"/>
                </a:cubicBezTo>
                <a:cubicBezTo>
                  <a:pt x="995" y="473"/>
                  <a:pt x="988" y="511"/>
                  <a:pt x="984" y="549"/>
                </a:cubicBezTo>
                <a:cubicBezTo>
                  <a:pt x="983" y="556"/>
                  <a:pt x="978" y="561"/>
                  <a:pt x="972" y="562"/>
                </a:cubicBezTo>
                <a:cubicBezTo>
                  <a:pt x="966" y="562"/>
                  <a:pt x="959" y="559"/>
                  <a:pt x="957" y="553"/>
                </a:cubicBezTo>
                <a:cubicBezTo>
                  <a:pt x="951" y="541"/>
                  <a:pt x="945" y="529"/>
                  <a:pt x="938" y="517"/>
                </a:cubicBezTo>
                <a:moveTo>
                  <a:pt x="765" y="479"/>
                </a:moveTo>
                <a:cubicBezTo>
                  <a:pt x="777" y="550"/>
                  <a:pt x="806" y="618"/>
                  <a:pt x="849" y="677"/>
                </a:cubicBezTo>
                <a:cubicBezTo>
                  <a:pt x="879" y="616"/>
                  <a:pt x="901" y="552"/>
                  <a:pt x="916" y="486"/>
                </a:cubicBezTo>
                <a:cubicBezTo>
                  <a:pt x="911" y="481"/>
                  <a:pt x="907" y="475"/>
                  <a:pt x="902" y="470"/>
                </a:cubicBezTo>
                <a:cubicBezTo>
                  <a:pt x="875" y="483"/>
                  <a:pt x="848" y="490"/>
                  <a:pt x="822" y="491"/>
                </a:cubicBezTo>
                <a:cubicBezTo>
                  <a:pt x="802" y="491"/>
                  <a:pt x="782" y="487"/>
                  <a:pt x="765" y="479"/>
                </a:cubicBezTo>
                <a:moveTo>
                  <a:pt x="1140" y="578"/>
                </a:moveTo>
                <a:cubicBezTo>
                  <a:pt x="1185" y="583"/>
                  <a:pt x="1222" y="597"/>
                  <a:pt x="1251" y="620"/>
                </a:cubicBezTo>
                <a:cubicBezTo>
                  <a:pt x="1272" y="636"/>
                  <a:pt x="1288" y="659"/>
                  <a:pt x="1299" y="684"/>
                </a:cubicBezTo>
                <a:cubicBezTo>
                  <a:pt x="1346" y="675"/>
                  <a:pt x="1393" y="671"/>
                  <a:pt x="1440" y="672"/>
                </a:cubicBezTo>
                <a:cubicBezTo>
                  <a:pt x="1439" y="657"/>
                  <a:pt x="1437" y="643"/>
                  <a:pt x="1433" y="629"/>
                </a:cubicBezTo>
                <a:cubicBezTo>
                  <a:pt x="1397" y="495"/>
                  <a:pt x="1259" y="418"/>
                  <a:pt x="1125" y="386"/>
                </a:cubicBezTo>
                <a:cubicBezTo>
                  <a:pt x="1136" y="443"/>
                  <a:pt x="1141" y="500"/>
                  <a:pt x="1133" y="558"/>
                </a:cubicBezTo>
                <a:cubicBezTo>
                  <a:pt x="1135" y="562"/>
                  <a:pt x="1136" y="566"/>
                  <a:pt x="1138" y="570"/>
                </a:cubicBezTo>
                <a:cubicBezTo>
                  <a:pt x="1138" y="573"/>
                  <a:pt x="1139" y="575"/>
                  <a:pt x="1140" y="578"/>
                </a:cubicBezTo>
                <a:moveTo>
                  <a:pt x="1146" y="607"/>
                </a:moveTo>
                <a:cubicBezTo>
                  <a:pt x="1153" y="650"/>
                  <a:pt x="1150" y="695"/>
                  <a:pt x="1137" y="739"/>
                </a:cubicBezTo>
                <a:cubicBezTo>
                  <a:pt x="1179" y="718"/>
                  <a:pt x="1225" y="702"/>
                  <a:pt x="1271" y="690"/>
                </a:cubicBezTo>
                <a:cubicBezTo>
                  <a:pt x="1262" y="671"/>
                  <a:pt x="1249" y="654"/>
                  <a:pt x="1233" y="642"/>
                </a:cubicBezTo>
                <a:cubicBezTo>
                  <a:pt x="1211" y="624"/>
                  <a:pt x="1181" y="612"/>
                  <a:pt x="1146" y="607"/>
                </a:cubicBezTo>
                <a:moveTo>
                  <a:pt x="883" y="701"/>
                </a:moveTo>
                <a:cubicBezTo>
                  <a:pt x="923" y="701"/>
                  <a:pt x="962" y="709"/>
                  <a:pt x="990" y="727"/>
                </a:cubicBezTo>
                <a:cubicBezTo>
                  <a:pt x="997" y="732"/>
                  <a:pt x="1003" y="737"/>
                  <a:pt x="1009" y="742"/>
                </a:cubicBezTo>
                <a:cubicBezTo>
                  <a:pt x="1048" y="709"/>
                  <a:pt x="1079" y="660"/>
                  <a:pt x="1095" y="604"/>
                </a:cubicBezTo>
                <a:cubicBezTo>
                  <a:pt x="1024" y="607"/>
                  <a:pt x="953" y="637"/>
                  <a:pt x="895" y="690"/>
                </a:cubicBezTo>
                <a:cubicBezTo>
                  <a:pt x="891" y="693"/>
                  <a:pt x="887" y="697"/>
                  <a:pt x="883" y="701"/>
                </a:cubicBezTo>
                <a:moveTo>
                  <a:pt x="733" y="448"/>
                </a:moveTo>
                <a:cubicBezTo>
                  <a:pt x="719" y="462"/>
                  <a:pt x="707" y="477"/>
                  <a:pt x="697" y="495"/>
                </a:cubicBezTo>
                <a:cubicBezTo>
                  <a:pt x="658" y="566"/>
                  <a:pt x="668" y="661"/>
                  <a:pt x="721" y="722"/>
                </a:cubicBezTo>
                <a:cubicBezTo>
                  <a:pt x="740" y="745"/>
                  <a:pt x="765" y="762"/>
                  <a:pt x="793" y="774"/>
                </a:cubicBezTo>
                <a:cubicBezTo>
                  <a:pt x="801" y="761"/>
                  <a:pt x="810" y="748"/>
                  <a:pt x="818" y="735"/>
                </a:cubicBezTo>
                <a:cubicBezTo>
                  <a:pt x="806" y="737"/>
                  <a:pt x="795" y="739"/>
                  <a:pt x="785" y="742"/>
                </a:cubicBezTo>
                <a:cubicBezTo>
                  <a:pt x="777" y="744"/>
                  <a:pt x="769" y="739"/>
                  <a:pt x="767" y="732"/>
                </a:cubicBezTo>
                <a:cubicBezTo>
                  <a:pt x="765" y="724"/>
                  <a:pt x="770" y="717"/>
                  <a:pt x="777" y="715"/>
                </a:cubicBezTo>
                <a:cubicBezTo>
                  <a:pt x="794" y="710"/>
                  <a:pt x="814" y="706"/>
                  <a:pt x="834" y="704"/>
                </a:cubicBezTo>
                <a:cubicBezTo>
                  <a:pt x="778" y="630"/>
                  <a:pt x="741" y="542"/>
                  <a:pt x="733" y="450"/>
                </a:cubicBezTo>
                <a:cubicBezTo>
                  <a:pt x="733" y="449"/>
                  <a:pt x="733" y="449"/>
                  <a:pt x="733" y="448"/>
                </a:cubicBezTo>
                <a:moveTo>
                  <a:pt x="893" y="729"/>
                </a:moveTo>
                <a:cubicBezTo>
                  <a:pt x="910" y="747"/>
                  <a:pt x="928" y="764"/>
                  <a:pt x="947" y="779"/>
                </a:cubicBezTo>
                <a:cubicBezTo>
                  <a:pt x="961" y="774"/>
                  <a:pt x="974" y="767"/>
                  <a:pt x="986" y="759"/>
                </a:cubicBezTo>
                <a:cubicBezTo>
                  <a:pt x="983" y="756"/>
                  <a:pt x="979" y="753"/>
                  <a:pt x="975" y="751"/>
                </a:cubicBezTo>
                <a:cubicBezTo>
                  <a:pt x="954" y="737"/>
                  <a:pt x="924" y="731"/>
                  <a:pt x="893" y="729"/>
                </a:cubicBezTo>
                <a:moveTo>
                  <a:pt x="1056" y="781"/>
                </a:moveTo>
                <a:cubicBezTo>
                  <a:pt x="1059" y="782"/>
                  <a:pt x="1062" y="782"/>
                  <a:pt x="1065" y="783"/>
                </a:cubicBezTo>
                <a:cubicBezTo>
                  <a:pt x="1077" y="775"/>
                  <a:pt x="1088" y="767"/>
                  <a:pt x="1100" y="760"/>
                </a:cubicBezTo>
                <a:cubicBezTo>
                  <a:pt x="1118" y="714"/>
                  <a:pt x="1125" y="666"/>
                  <a:pt x="1119" y="621"/>
                </a:cubicBezTo>
                <a:cubicBezTo>
                  <a:pt x="1101" y="679"/>
                  <a:pt x="1068" y="730"/>
                  <a:pt x="1025" y="765"/>
                </a:cubicBezTo>
                <a:cubicBezTo>
                  <a:pt x="1026" y="767"/>
                  <a:pt x="1027" y="768"/>
                  <a:pt x="1028" y="770"/>
                </a:cubicBezTo>
                <a:cubicBezTo>
                  <a:pt x="1037" y="772"/>
                  <a:pt x="1047" y="776"/>
                  <a:pt x="1056" y="781"/>
                </a:cubicBezTo>
                <a:moveTo>
                  <a:pt x="1483" y="674"/>
                </a:moveTo>
                <a:cubicBezTo>
                  <a:pt x="1578" y="683"/>
                  <a:pt x="1671" y="713"/>
                  <a:pt x="1751" y="764"/>
                </a:cubicBezTo>
                <a:lnTo>
                  <a:pt x="1755" y="767"/>
                </a:lnTo>
                <a:cubicBezTo>
                  <a:pt x="1774" y="779"/>
                  <a:pt x="1793" y="792"/>
                  <a:pt x="1813" y="790"/>
                </a:cubicBezTo>
                <a:cubicBezTo>
                  <a:pt x="1826" y="789"/>
                  <a:pt x="1836" y="783"/>
                  <a:pt x="1843" y="771"/>
                </a:cubicBezTo>
                <a:cubicBezTo>
                  <a:pt x="1858" y="747"/>
                  <a:pt x="1859" y="702"/>
                  <a:pt x="1845" y="666"/>
                </a:cubicBezTo>
                <a:cubicBezTo>
                  <a:pt x="1772" y="480"/>
                  <a:pt x="1591" y="368"/>
                  <a:pt x="1416" y="301"/>
                </a:cubicBezTo>
                <a:cubicBezTo>
                  <a:pt x="1439" y="333"/>
                  <a:pt x="1448" y="375"/>
                  <a:pt x="1455" y="413"/>
                </a:cubicBezTo>
                <a:cubicBezTo>
                  <a:pt x="1472" y="510"/>
                  <a:pt x="1482" y="596"/>
                  <a:pt x="1483" y="674"/>
                </a:cubicBezTo>
                <a:moveTo>
                  <a:pt x="823" y="784"/>
                </a:moveTo>
                <a:cubicBezTo>
                  <a:pt x="852" y="792"/>
                  <a:pt x="884" y="793"/>
                  <a:pt x="914" y="788"/>
                </a:cubicBezTo>
                <a:cubicBezTo>
                  <a:pt x="893" y="771"/>
                  <a:pt x="874" y="752"/>
                  <a:pt x="856" y="731"/>
                </a:cubicBezTo>
                <a:cubicBezTo>
                  <a:pt x="843" y="748"/>
                  <a:pt x="832" y="766"/>
                  <a:pt x="823" y="784"/>
                </a:cubicBezTo>
                <a:moveTo>
                  <a:pt x="991" y="810"/>
                </a:moveTo>
                <a:cubicBezTo>
                  <a:pt x="996" y="813"/>
                  <a:pt x="1002" y="816"/>
                  <a:pt x="1007" y="819"/>
                </a:cubicBezTo>
                <a:cubicBezTo>
                  <a:pt x="1007" y="815"/>
                  <a:pt x="1008" y="812"/>
                  <a:pt x="1008" y="808"/>
                </a:cubicBezTo>
                <a:cubicBezTo>
                  <a:pt x="1002" y="808"/>
                  <a:pt x="997" y="809"/>
                  <a:pt x="991" y="810"/>
                </a:cubicBezTo>
                <a:moveTo>
                  <a:pt x="1041" y="837"/>
                </a:moveTo>
                <a:cubicBezTo>
                  <a:pt x="1045" y="839"/>
                  <a:pt x="1049" y="840"/>
                  <a:pt x="1053" y="842"/>
                </a:cubicBezTo>
                <a:cubicBezTo>
                  <a:pt x="1056" y="838"/>
                  <a:pt x="1059" y="834"/>
                  <a:pt x="1062" y="830"/>
                </a:cubicBezTo>
                <a:cubicBezTo>
                  <a:pt x="1063" y="829"/>
                  <a:pt x="1063" y="828"/>
                  <a:pt x="1064" y="827"/>
                </a:cubicBezTo>
                <a:cubicBezTo>
                  <a:pt x="1063" y="825"/>
                  <a:pt x="1062" y="823"/>
                  <a:pt x="1060" y="822"/>
                </a:cubicBezTo>
                <a:cubicBezTo>
                  <a:pt x="1054" y="826"/>
                  <a:pt x="1048" y="832"/>
                  <a:pt x="1041" y="837"/>
                </a:cubicBezTo>
                <a:moveTo>
                  <a:pt x="329" y="840"/>
                </a:moveTo>
                <a:lnTo>
                  <a:pt x="379" y="846"/>
                </a:lnTo>
                <a:cubicBezTo>
                  <a:pt x="380" y="817"/>
                  <a:pt x="381" y="787"/>
                  <a:pt x="384" y="758"/>
                </a:cubicBezTo>
                <a:cubicBezTo>
                  <a:pt x="391" y="672"/>
                  <a:pt x="433" y="587"/>
                  <a:pt x="509" y="590"/>
                </a:cubicBezTo>
                <a:cubicBezTo>
                  <a:pt x="511" y="590"/>
                  <a:pt x="512" y="590"/>
                  <a:pt x="514" y="590"/>
                </a:cubicBezTo>
                <a:cubicBezTo>
                  <a:pt x="534" y="504"/>
                  <a:pt x="584" y="430"/>
                  <a:pt x="654" y="388"/>
                </a:cubicBezTo>
                <a:cubicBezTo>
                  <a:pt x="673" y="377"/>
                  <a:pt x="694" y="368"/>
                  <a:pt x="715" y="361"/>
                </a:cubicBezTo>
                <a:cubicBezTo>
                  <a:pt x="665" y="349"/>
                  <a:pt x="611" y="347"/>
                  <a:pt x="559" y="358"/>
                </a:cubicBezTo>
                <a:cubicBezTo>
                  <a:pt x="521" y="366"/>
                  <a:pt x="485" y="380"/>
                  <a:pt x="452" y="399"/>
                </a:cubicBezTo>
                <a:cubicBezTo>
                  <a:pt x="451" y="408"/>
                  <a:pt x="451" y="417"/>
                  <a:pt x="452" y="426"/>
                </a:cubicBezTo>
                <a:cubicBezTo>
                  <a:pt x="452" y="431"/>
                  <a:pt x="451" y="435"/>
                  <a:pt x="448" y="438"/>
                </a:cubicBezTo>
                <a:cubicBezTo>
                  <a:pt x="445" y="441"/>
                  <a:pt x="440" y="442"/>
                  <a:pt x="436" y="442"/>
                </a:cubicBezTo>
                <a:cubicBezTo>
                  <a:pt x="423" y="440"/>
                  <a:pt x="409" y="439"/>
                  <a:pt x="395" y="439"/>
                </a:cubicBezTo>
                <a:cubicBezTo>
                  <a:pt x="386" y="447"/>
                  <a:pt x="378" y="455"/>
                  <a:pt x="369" y="463"/>
                </a:cubicBezTo>
                <a:cubicBezTo>
                  <a:pt x="357" y="488"/>
                  <a:pt x="347" y="515"/>
                  <a:pt x="340" y="543"/>
                </a:cubicBezTo>
                <a:cubicBezTo>
                  <a:pt x="316" y="640"/>
                  <a:pt x="322" y="741"/>
                  <a:pt x="329" y="840"/>
                </a:cubicBezTo>
                <a:moveTo>
                  <a:pt x="811" y="810"/>
                </a:moveTo>
                <a:cubicBezTo>
                  <a:pt x="806" y="823"/>
                  <a:pt x="802" y="836"/>
                  <a:pt x="798" y="849"/>
                </a:cubicBezTo>
                <a:cubicBezTo>
                  <a:pt x="816" y="838"/>
                  <a:pt x="834" y="827"/>
                  <a:pt x="853" y="818"/>
                </a:cubicBezTo>
                <a:cubicBezTo>
                  <a:pt x="839" y="817"/>
                  <a:pt x="825" y="814"/>
                  <a:pt x="811" y="810"/>
                </a:cubicBezTo>
                <a:moveTo>
                  <a:pt x="899" y="830"/>
                </a:moveTo>
                <a:cubicBezTo>
                  <a:pt x="880" y="837"/>
                  <a:pt x="862" y="845"/>
                  <a:pt x="845" y="854"/>
                </a:cubicBezTo>
                <a:cubicBezTo>
                  <a:pt x="860" y="847"/>
                  <a:pt x="875" y="843"/>
                  <a:pt x="891" y="841"/>
                </a:cubicBezTo>
                <a:cubicBezTo>
                  <a:pt x="893" y="837"/>
                  <a:pt x="896" y="834"/>
                  <a:pt x="899" y="830"/>
                </a:cubicBezTo>
                <a:moveTo>
                  <a:pt x="928" y="840"/>
                </a:moveTo>
                <a:cubicBezTo>
                  <a:pt x="947" y="842"/>
                  <a:pt x="964" y="848"/>
                  <a:pt x="981" y="856"/>
                </a:cubicBezTo>
                <a:cubicBezTo>
                  <a:pt x="985" y="852"/>
                  <a:pt x="989" y="848"/>
                  <a:pt x="993" y="843"/>
                </a:cubicBezTo>
                <a:cubicBezTo>
                  <a:pt x="979" y="835"/>
                  <a:pt x="966" y="827"/>
                  <a:pt x="953" y="818"/>
                </a:cubicBezTo>
                <a:cubicBezTo>
                  <a:pt x="944" y="824"/>
                  <a:pt x="936" y="832"/>
                  <a:pt x="928" y="840"/>
                </a:cubicBezTo>
                <a:moveTo>
                  <a:pt x="536" y="626"/>
                </a:moveTo>
                <a:cubicBezTo>
                  <a:pt x="536" y="628"/>
                  <a:pt x="536" y="630"/>
                  <a:pt x="536" y="632"/>
                </a:cubicBezTo>
                <a:cubicBezTo>
                  <a:pt x="525" y="724"/>
                  <a:pt x="553" y="814"/>
                  <a:pt x="612" y="872"/>
                </a:cubicBezTo>
                <a:cubicBezTo>
                  <a:pt x="631" y="800"/>
                  <a:pt x="621" y="728"/>
                  <a:pt x="584" y="672"/>
                </a:cubicBezTo>
                <a:cubicBezTo>
                  <a:pt x="575" y="658"/>
                  <a:pt x="558" y="637"/>
                  <a:pt x="536" y="626"/>
                </a:cubicBezTo>
                <a:moveTo>
                  <a:pt x="408" y="850"/>
                </a:moveTo>
                <a:lnTo>
                  <a:pt x="574" y="873"/>
                </a:lnTo>
                <a:cubicBezTo>
                  <a:pt x="521" y="809"/>
                  <a:pt x="497" y="720"/>
                  <a:pt x="507" y="629"/>
                </a:cubicBezTo>
                <a:cubicBezTo>
                  <a:pt x="508" y="625"/>
                  <a:pt x="508" y="622"/>
                  <a:pt x="509" y="618"/>
                </a:cubicBezTo>
                <a:cubicBezTo>
                  <a:pt x="508" y="618"/>
                  <a:pt x="508" y="618"/>
                  <a:pt x="508" y="618"/>
                </a:cubicBezTo>
                <a:cubicBezTo>
                  <a:pt x="442" y="615"/>
                  <a:pt x="417" y="710"/>
                  <a:pt x="412" y="760"/>
                </a:cubicBezTo>
                <a:cubicBezTo>
                  <a:pt x="410" y="790"/>
                  <a:pt x="408" y="820"/>
                  <a:pt x="408" y="850"/>
                </a:cubicBezTo>
                <a:moveTo>
                  <a:pt x="1114" y="864"/>
                </a:moveTo>
                <a:cubicBezTo>
                  <a:pt x="1131" y="869"/>
                  <a:pt x="1148" y="872"/>
                  <a:pt x="1166" y="875"/>
                </a:cubicBezTo>
                <a:cubicBezTo>
                  <a:pt x="1148" y="851"/>
                  <a:pt x="1126" y="833"/>
                  <a:pt x="1101" y="822"/>
                </a:cubicBezTo>
                <a:cubicBezTo>
                  <a:pt x="1100" y="824"/>
                  <a:pt x="1099" y="825"/>
                  <a:pt x="1098" y="827"/>
                </a:cubicBezTo>
                <a:cubicBezTo>
                  <a:pt x="1104" y="839"/>
                  <a:pt x="1109" y="851"/>
                  <a:pt x="1114" y="864"/>
                </a:cubicBezTo>
                <a:moveTo>
                  <a:pt x="1011" y="877"/>
                </a:moveTo>
                <a:cubicBezTo>
                  <a:pt x="1013" y="879"/>
                  <a:pt x="1014" y="880"/>
                  <a:pt x="1016" y="882"/>
                </a:cubicBezTo>
                <a:cubicBezTo>
                  <a:pt x="1022" y="876"/>
                  <a:pt x="1028" y="870"/>
                  <a:pt x="1034" y="864"/>
                </a:cubicBezTo>
                <a:cubicBezTo>
                  <a:pt x="1030" y="863"/>
                  <a:pt x="1027" y="861"/>
                  <a:pt x="1023" y="859"/>
                </a:cubicBezTo>
                <a:cubicBezTo>
                  <a:pt x="1020" y="866"/>
                  <a:pt x="1016" y="872"/>
                  <a:pt x="1011" y="877"/>
                </a:cubicBezTo>
                <a:moveTo>
                  <a:pt x="741" y="885"/>
                </a:moveTo>
                <a:cubicBezTo>
                  <a:pt x="745" y="885"/>
                  <a:pt x="748" y="885"/>
                  <a:pt x="752" y="885"/>
                </a:cubicBezTo>
                <a:cubicBezTo>
                  <a:pt x="756" y="881"/>
                  <a:pt x="760" y="878"/>
                  <a:pt x="765" y="874"/>
                </a:cubicBezTo>
                <a:cubicBezTo>
                  <a:pt x="766" y="867"/>
                  <a:pt x="767" y="860"/>
                  <a:pt x="768" y="853"/>
                </a:cubicBezTo>
                <a:cubicBezTo>
                  <a:pt x="760" y="864"/>
                  <a:pt x="750" y="875"/>
                  <a:pt x="741" y="885"/>
                </a:cubicBezTo>
                <a:moveTo>
                  <a:pt x="1202" y="879"/>
                </a:moveTo>
                <a:cubicBezTo>
                  <a:pt x="1205" y="880"/>
                  <a:pt x="1209" y="880"/>
                  <a:pt x="1212" y="880"/>
                </a:cubicBezTo>
                <a:cubicBezTo>
                  <a:pt x="1228" y="882"/>
                  <a:pt x="1244" y="883"/>
                  <a:pt x="1260" y="886"/>
                </a:cubicBezTo>
                <a:cubicBezTo>
                  <a:pt x="1271" y="863"/>
                  <a:pt x="1279" y="840"/>
                  <a:pt x="1284" y="815"/>
                </a:cubicBezTo>
                <a:cubicBezTo>
                  <a:pt x="1292" y="781"/>
                  <a:pt x="1290" y="747"/>
                  <a:pt x="1281" y="717"/>
                </a:cubicBezTo>
                <a:cubicBezTo>
                  <a:pt x="1226" y="730"/>
                  <a:pt x="1172" y="751"/>
                  <a:pt x="1123" y="779"/>
                </a:cubicBezTo>
                <a:cubicBezTo>
                  <a:pt x="1120" y="785"/>
                  <a:pt x="1118" y="791"/>
                  <a:pt x="1115" y="797"/>
                </a:cubicBezTo>
                <a:cubicBezTo>
                  <a:pt x="1151" y="814"/>
                  <a:pt x="1181" y="842"/>
                  <a:pt x="1202" y="879"/>
                </a:cubicBezTo>
                <a:moveTo>
                  <a:pt x="639" y="882"/>
                </a:moveTo>
                <a:lnTo>
                  <a:pt x="676" y="887"/>
                </a:lnTo>
                <a:cubicBezTo>
                  <a:pt x="685" y="886"/>
                  <a:pt x="693" y="885"/>
                  <a:pt x="702" y="885"/>
                </a:cubicBezTo>
                <a:cubicBezTo>
                  <a:pt x="706" y="881"/>
                  <a:pt x="709" y="878"/>
                  <a:pt x="713" y="874"/>
                </a:cubicBezTo>
                <a:cubicBezTo>
                  <a:pt x="736" y="850"/>
                  <a:pt x="757" y="824"/>
                  <a:pt x="776" y="797"/>
                </a:cubicBezTo>
                <a:cubicBezTo>
                  <a:pt x="747" y="784"/>
                  <a:pt x="720" y="765"/>
                  <a:pt x="699" y="740"/>
                </a:cubicBezTo>
                <a:cubicBezTo>
                  <a:pt x="638" y="670"/>
                  <a:pt x="627" y="563"/>
                  <a:pt x="672" y="482"/>
                </a:cubicBezTo>
                <a:cubicBezTo>
                  <a:pt x="697" y="437"/>
                  <a:pt x="734" y="405"/>
                  <a:pt x="778" y="382"/>
                </a:cubicBezTo>
                <a:cubicBezTo>
                  <a:pt x="775" y="381"/>
                  <a:pt x="771" y="379"/>
                  <a:pt x="768" y="378"/>
                </a:cubicBezTo>
                <a:cubicBezTo>
                  <a:pt x="732" y="383"/>
                  <a:pt x="699" y="395"/>
                  <a:pt x="669" y="412"/>
                </a:cubicBezTo>
                <a:cubicBezTo>
                  <a:pt x="606" y="450"/>
                  <a:pt x="559" y="518"/>
                  <a:pt x="541" y="597"/>
                </a:cubicBezTo>
                <a:cubicBezTo>
                  <a:pt x="566" y="607"/>
                  <a:pt x="589" y="628"/>
                  <a:pt x="608" y="657"/>
                </a:cubicBezTo>
                <a:cubicBezTo>
                  <a:pt x="650" y="720"/>
                  <a:pt x="660" y="801"/>
                  <a:pt x="639" y="882"/>
                </a:cubicBezTo>
                <a:moveTo>
                  <a:pt x="792" y="888"/>
                </a:moveTo>
                <a:lnTo>
                  <a:pt x="792" y="889"/>
                </a:lnTo>
                <a:cubicBezTo>
                  <a:pt x="794" y="887"/>
                  <a:pt x="796" y="885"/>
                  <a:pt x="798" y="883"/>
                </a:cubicBezTo>
                <a:cubicBezTo>
                  <a:pt x="796" y="885"/>
                  <a:pt x="794" y="886"/>
                  <a:pt x="792" y="888"/>
                </a:cubicBezTo>
                <a:moveTo>
                  <a:pt x="173" y="514"/>
                </a:moveTo>
                <a:cubicBezTo>
                  <a:pt x="169" y="517"/>
                  <a:pt x="165" y="520"/>
                  <a:pt x="162" y="523"/>
                </a:cubicBezTo>
                <a:cubicBezTo>
                  <a:pt x="87" y="582"/>
                  <a:pt x="39" y="664"/>
                  <a:pt x="30" y="749"/>
                </a:cubicBezTo>
                <a:cubicBezTo>
                  <a:pt x="25" y="796"/>
                  <a:pt x="34" y="845"/>
                  <a:pt x="53" y="890"/>
                </a:cubicBezTo>
                <a:cubicBezTo>
                  <a:pt x="53" y="887"/>
                  <a:pt x="53" y="884"/>
                  <a:pt x="53" y="880"/>
                </a:cubicBezTo>
                <a:cubicBezTo>
                  <a:pt x="57" y="758"/>
                  <a:pt x="122" y="644"/>
                  <a:pt x="221" y="583"/>
                </a:cubicBezTo>
                <a:cubicBezTo>
                  <a:pt x="199" y="565"/>
                  <a:pt x="183" y="542"/>
                  <a:pt x="173" y="514"/>
                </a:cubicBezTo>
                <a:moveTo>
                  <a:pt x="313" y="533"/>
                </a:moveTo>
                <a:cubicBezTo>
                  <a:pt x="283" y="580"/>
                  <a:pt x="263" y="634"/>
                  <a:pt x="256" y="690"/>
                </a:cubicBezTo>
                <a:cubicBezTo>
                  <a:pt x="249" y="735"/>
                  <a:pt x="250" y="800"/>
                  <a:pt x="288" y="847"/>
                </a:cubicBezTo>
                <a:cubicBezTo>
                  <a:pt x="311" y="875"/>
                  <a:pt x="345" y="893"/>
                  <a:pt x="380" y="905"/>
                </a:cubicBezTo>
                <a:cubicBezTo>
                  <a:pt x="380" y="895"/>
                  <a:pt x="379" y="885"/>
                  <a:pt x="379" y="875"/>
                </a:cubicBezTo>
                <a:lnTo>
                  <a:pt x="314" y="866"/>
                </a:lnTo>
                <a:cubicBezTo>
                  <a:pt x="307" y="865"/>
                  <a:pt x="302" y="860"/>
                  <a:pt x="301" y="853"/>
                </a:cubicBezTo>
                <a:cubicBezTo>
                  <a:pt x="294" y="749"/>
                  <a:pt x="286" y="641"/>
                  <a:pt x="312" y="537"/>
                </a:cubicBezTo>
                <a:cubicBezTo>
                  <a:pt x="313" y="535"/>
                  <a:pt x="313" y="534"/>
                  <a:pt x="313" y="533"/>
                </a:cubicBezTo>
                <a:moveTo>
                  <a:pt x="825" y="898"/>
                </a:moveTo>
                <a:cubicBezTo>
                  <a:pt x="834" y="901"/>
                  <a:pt x="842" y="904"/>
                  <a:pt x="850" y="907"/>
                </a:cubicBezTo>
                <a:cubicBezTo>
                  <a:pt x="855" y="896"/>
                  <a:pt x="861" y="886"/>
                  <a:pt x="867" y="875"/>
                </a:cubicBezTo>
                <a:cubicBezTo>
                  <a:pt x="852" y="881"/>
                  <a:pt x="838" y="889"/>
                  <a:pt x="825" y="898"/>
                </a:cubicBezTo>
                <a:moveTo>
                  <a:pt x="906" y="867"/>
                </a:moveTo>
                <a:cubicBezTo>
                  <a:pt x="896" y="881"/>
                  <a:pt x="888" y="895"/>
                  <a:pt x="881" y="909"/>
                </a:cubicBezTo>
                <a:cubicBezTo>
                  <a:pt x="898" y="908"/>
                  <a:pt x="915" y="905"/>
                  <a:pt x="932" y="900"/>
                </a:cubicBezTo>
                <a:cubicBezTo>
                  <a:pt x="938" y="897"/>
                  <a:pt x="945" y="895"/>
                  <a:pt x="951" y="891"/>
                </a:cubicBezTo>
                <a:cubicBezTo>
                  <a:pt x="954" y="887"/>
                  <a:pt x="958" y="882"/>
                  <a:pt x="961" y="878"/>
                </a:cubicBezTo>
                <a:cubicBezTo>
                  <a:pt x="948" y="872"/>
                  <a:pt x="932" y="868"/>
                  <a:pt x="917" y="867"/>
                </a:cubicBezTo>
                <a:cubicBezTo>
                  <a:pt x="913" y="867"/>
                  <a:pt x="910" y="867"/>
                  <a:pt x="906" y="867"/>
                </a:cubicBezTo>
                <a:moveTo>
                  <a:pt x="970" y="913"/>
                </a:moveTo>
                <a:cubicBezTo>
                  <a:pt x="968" y="915"/>
                  <a:pt x="966" y="918"/>
                  <a:pt x="964" y="921"/>
                </a:cubicBezTo>
                <a:cubicBezTo>
                  <a:pt x="974" y="915"/>
                  <a:pt x="985" y="908"/>
                  <a:pt x="994" y="900"/>
                </a:cubicBezTo>
                <a:cubicBezTo>
                  <a:pt x="993" y="899"/>
                  <a:pt x="992" y="898"/>
                  <a:pt x="991" y="898"/>
                </a:cubicBezTo>
                <a:cubicBezTo>
                  <a:pt x="985" y="903"/>
                  <a:pt x="978" y="908"/>
                  <a:pt x="970" y="913"/>
                </a:cubicBezTo>
                <a:moveTo>
                  <a:pt x="1289" y="891"/>
                </a:moveTo>
                <a:cubicBezTo>
                  <a:pt x="1306" y="896"/>
                  <a:pt x="1323" y="903"/>
                  <a:pt x="1339" y="913"/>
                </a:cubicBezTo>
                <a:cubicBezTo>
                  <a:pt x="1347" y="919"/>
                  <a:pt x="1354" y="925"/>
                  <a:pt x="1360" y="931"/>
                </a:cubicBezTo>
                <a:cubicBezTo>
                  <a:pt x="1366" y="922"/>
                  <a:pt x="1372" y="913"/>
                  <a:pt x="1378" y="903"/>
                </a:cubicBezTo>
                <a:cubicBezTo>
                  <a:pt x="1419" y="834"/>
                  <a:pt x="1440" y="764"/>
                  <a:pt x="1441" y="700"/>
                </a:cubicBezTo>
                <a:cubicBezTo>
                  <a:pt x="1397" y="699"/>
                  <a:pt x="1353" y="703"/>
                  <a:pt x="1309" y="711"/>
                </a:cubicBezTo>
                <a:cubicBezTo>
                  <a:pt x="1319" y="745"/>
                  <a:pt x="1320" y="783"/>
                  <a:pt x="1312" y="821"/>
                </a:cubicBezTo>
                <a:cubicBezTo>
                  <a:pt x="1307" y="846"/>
                  <a:pt x="1299" y="869"/>
                  <a:pt x="1289" y="891"/>
                </a:cubicBezTo>
                <a:moveTo>
                  <a:pt x="409" y="914"/>
                </a:moveTo>
                <a:cubicBezTo>
                  <a:pt x="415" y="916"/>
                  <a:pt x="422" y="917"/>
                  <a:pt x="428" y="919"/>
                </a:cubicBezTo>
                <a:cubicBezTo>
                  <a:pt x="451" y="925"/>
                  <a:pt x="476" y="930"/>
                  <a:pt x="500" y="935"/>
                </a:cubicBezTo>
                <a:cubicBezTo>
                  <a:pt x="529" y="922"/>
                  <a:pt x="559" y="912"/>
                  <a:pt x="590" y="904"/>
                </a:cubicBezTo>
                <a:lnTo>
                  <a:pt x="408" y="879"/>
                </a:lnTo>
                <a:cubicBezTo>
                  <a:pt x="408" y="890"/>
                  <a:pt x="408" y="902"/>
                  <a:pt x="409" y="914"/>
                </a:cubicBezTo>
                <a:moveTo>
                  <a:pt x="905" y="935"/>
                </a:moveTo>
                <a:cubicBezTo>
                  <a:pt x="908" y="936"/>
                  <a:pt x="910" y="938"/>
                  <a:pt x="912" y="939"/>
                </a:cubicBezTo>
                <a:cubicBezTo>
                  <a:pt x="914" y="940"/>
                  <a:pt x="915" y="941"/>
                  <a:pt x="916" y="942"/>
                </a:cubicBezTo>
                <a:cubicBezTo>
                  <a:pt x="918" y="938"/>
                  <a:pt x="920" y="935"/>
                  <a:pt x="922" y="931"/>
                </a:cubicBezTo>
                <a:cubicBezTo>
                  <a:pt x="917" y="933"/>
                  <a:pt x="911" y="934"/>
                  <a:pt x="905" y="935"/>
                </a:cubicBezTo>
                <a:moveTo>
                  <a:pt x="1216" y="909"/>
                </a:moveTo>
                <a:cubicBezTo>
                  <a:pt x="1217" y="909"/>
                  <a:pt x="1217" y="910"/>
                  <a:pt x="1217" y="910"/>
                </a:cubicBezTo>
                <a:cubicBezTo>
                  <a:pt x="1221" y="921"/>
                  <a:pt x="1224" y="932"/>
                  <a:pt x="1227" y="943"/>
                </a:cubicBezTo>
                <a:cubicBezTo>
                  <a:pt x="1234" y="933"/>
                  <a:pt x="1240" y="922"/>
                  <a:pt x="1246" y="912"/>
                </a:cubicBezTo>
                <a:cubicBezTo>
                  <a:pt x="1236" y="911"/>
                  <a:pt x="1226" y="910"/>
                  <a:pt x="1216" y="909"/>
                </a:cubicBezTo>
                <a:moveTo>
                  <a:pt x="552" y="945"/>
                </a:moveTo>
                <a:cubicBezTo>
                  <a:pt x="561" y="946"/>
                  <a:pt x="571" y="948"/>
                  <a:pt x="580" y="950"/>
                </a:cubicBezTo>
                <a:cubicBezTo>
                  <a:pt x="583" y="944"/>
                  <a:pt x="586" y="938"/>
                  <a:pt x="589" y="933"/>
                </a:cubicBezTo>
                <a:cubicBezTo>
                  <a:pt x="576" y="936"/>
                  <a:pt x="564" y="940"/>
                  <a:pt x="552" y="945"/>
                </a:cubicBezTo>
                <a:moveTo>
                  <a:pt x="866" y="944"/>
                </a:moveTo>
                <a:cubicBezTo>
                  <a:pt x="864" y="949"/>
                  <a:pt x="863" y="953"/>
                  <a:pt x="861" y="958"/>
                </a:cubicBezTo>
                <a:cubicBezTo>
                  <a:pt x="868" y="957"/>
                  <a:pt x="876" y="955"/>
                  <a:pt x="883" y="954"/>
                </a:cubicBezTo>
                <a:cubicBezTo>
                  <a:pt x="877" y="950"/>
                  <a:pt x="871" y="947"/>
                  <a:pt x="866" y="944"/>
                </a:cubicBezTo>
                <a:moveTo>
                  <a:pt x="792" y="931"/>
                </a:moveTo>
                <a:cubicBezTo>
                  <a:pt x="794" y="941"/>
                  <a:pt x="798" y="948"/>
                  <a:pt x="803" y="953"/>
                </a:cubicBezTo>
                <a:cubicBezTo>
                  <a:pt x="810" y="958"/>
                  <a:pt x="820" y="960"/>
                  <a:pt x="830" y="960"/>
                </a:cubicBezTo>
                <a:cubicBezTo>
                  <a:pt x="833" y="952"/>
                  <a:pt x="835" y="944"/>
                  <a:pt x="838" y="936"/>
                </a:cubicBezTo>
                <a:cubicBezTo>
                  <a:pt x="823" y="935"/>
                  <a:pt x="807" y="933"/>
                  <a:pt x="792" y="931"/>
                </a:cubicBezTo>
                <a:moveTo>
                  <a:pt x="609" y="955"/>
                </a:moveTo>
                <a:cubicBezTo>
                  <a:pt x="637" y="959"/>
                  <a:pt x="664" y="964"/>
                  <a:pt x="691" y="969"/>
                </a:cubicBezTo>
                <a:cubicBezTo>
                  <a:pt x="696" y="959"/>
                  <a:pt x="701" y="949"/>
                  <a:pt x="707" y="939"/>
                </a:cubicBezTo>
                <a:cubicBezTo>
                  <a:pt x="711" y="933"/>
                  <a:pt x="715" y="927"/>
                  <a:pt x="719" y="921"/>
                </a:cubicBezTo>
                <a:lnTo>
                  <a:pt x="704" y="919"/>
                </a:lnTo>
                <a:cubicBezTo>
                  <a:pt x="695" y="925"/>
                  <a:pt x="686" y="929"/>
                  <a:pt x="676" y="930"/>
                </a:cubicBezTo>
                <a:cubicBezTo>
                  <a:pt x="661" y="932"/>
                  <a:pt x="646" y="930"/>
                  <a:pt x="631" y="922"/>
                </a:cubicBezTo>
                <a:cubicBezTo>
                  <a:pt x="629" y="923"/>
                  <a:pt x="627" y="923"/>
                  <a:pt x="624" y="924"/>
                </a:cubicBezTo>
                <a:cubicBezTo>
                  <a:pt x="622" y="928"/>
                  <a:pt x="621" y="932"/>
                  <a:pt x="619" y="936"/>
                </a:cubicBezTo>
                <a:cubicBezTo>
                  <a:pt x="616" y="942"/>
                  <a:pt x="613" y="949"/>
                  <a:pt x="609" y="955"/>
                </a:cubicBezTo>
                <a:moveTo>
                  <a:pt x="720" y="975"/>
                </a:moveTo>
                <a:cubicBezTo>
                  <a:pt x="724" y="976"/>
                  <a:pt x="728" y="977"/>
                  <a:pt x="732" y="977"/>
                </a:cubicBezTo>
                <a:cubicBezTo>
                  <a:pt x="733" y="977"/>
                  <a:pt x="733" y="976"/>
                  <a:pt x="733" y="975"/>
                </a:cubicBezTo>
                <a:cubicBezTo>
                  <a:pt x="740" y="958"/>
                  <a:pt x="749" y="941"/>
                  <a:pt x="759" y="927"/>
                </a:cubicBezTo>
                <a:lnTo>
                  <a:pt x="752" y="926"/>
                </a:lnTo>
                <a:cubicBezTo>
                  <a:pt x="744" y="935"/>
                  <a:pt x="737" y="944"/>
                  <a:pt x="731" y="953"/>
                </a:cubicBezTo>
                <a:cubicBezTo>
                  <a:pt x="727" y="961"/>
                  <a:pt x="723" y="968"/>
                  <a:pt x="720" y="975"/>
                </a:cubicBezTo>
                <a:moveTo>
                  <a:pt x="410" y="943"/>
                </a:moveTo>
                <a:cubicBezTo>
                  <a:pt x="411" y="955"/>
                  <a:pt x="412" y="967"/>
                  <a:pt x="413" y="979"/>
                </a:cubicBezTo>
                <a:cubicBezTo>
                  <a:pt x="427" y="970"/>
                  <a:pt x="442" y="962"/>
                  <a:pt x="457" y="955"/>
                </a:cubicBezTo>
                <a:cubicBezTo>
                  <a:pt x="445" y="952"/>
                  <a:pt x="433" y="949"/>
                  <a:pt x="421" y="946"/>
                </a:cubicBezTo>
                <a:cubicBezTo>
                  <a:pt x="417" y="945"/>
                  <a:pt x="414" y="944"/>
                  <a:pt x="410" y="943"/>
                </a:cubicBezTo>
                <a:moveTo>
                  <a:pt x="761" y="983"/>
                </a:moveTo>
                <a:cubicBezTo>
                  <a:pt x="781" y="988"/>
                  <a:pt x="801" y="993"/>
                  <a:pt x="820" y="998"/>
                </a:cubicBezTo>
                <a:cubicBezTo>
                  <a:pt x="821" y="995"/>
                  <a:pt x="822" y="991"/>
                  <a:pt x="823" y="988"/>
                </a:cubicBezTo>
                <a:cubicBezTo>
                  <a:pt x="810" y="987"/>
                  <a:pt x="796" y="983"/>
                  <a:pt x="784" y="974"/>
                </a:cubicBezTo>
                <a:cubicBezTo>
                  <a:pt x="779" y="970"/>
                  <a:pt x="775" y="965"/>
                  <a:pt x="772" y="959"/>
                </a:cubicBezTo>
                <a:cubicBezTo>
                  <a:pt x="768" y="967"/>
                  <a:pt x="764" y="975"/>
                  <a:pt x="761" y="983"/>
                </a:cubicBezTo>
                <a:moveTo>
                  <a:pt x="848" y="1006"/>
                </a:moveTo>
                <a:cubicBezTo>
                  <a:pt x="858" y="1009"/>
                  <a:pt x="868" y="1012"/>
                  <a:pt x="877" y="1015"/>
                </a:cubicBezTo>
                <a:cubicBezTo>
                  <a:pt x="883" y="1003"/>
                  <a:pt x="888" y="992"/>
                  <a:pt x="894" y="980"/>
                </a:cubicBezTo>
                <a:cubicBezTo>
                  <a:pt x="881" y="983"/>
                  <a:pt x="867" y="986"/>
                  <a:pt x="853" y="987"/>
                </a:cubicBezTo>
                <a:cubicBezTo>
                  <a:pt x="851" y="993"/>
                  <a:pt x="850" y="1000"/>
                  <a:pt x="848" y="1006"/>
                </a:cubicBezTo>
                <a:moveTo>
                  <a:pt x="1378" y="955"/>
                </a:moveTo>
                <a:cubicBezTo>
                  <a:pt x="1389" y="973"/>
                  <a:pt x="1396" y="993"/>
                  <a:pt x="1398" y="1017"/>
                </a:cubicBezTo>
                <a:cubicBezTo>
                  <a:pt x="1399" y="1022"/>
                  <a:pt x="1399" y="1028"/>
                  <a:pt x="1399" y="1033"/>
                </a:cubicBezTo>
                <a:cubicBezTo>
                  <a:pt x="1421" y="964"/>
                  <a:pt x="1438" y="894"/>
                  <a:pt x="1447" y="822"/>
                </a:cubicBezTo>
                <a:cubicBezTo>
                  <a:pt x="1434" y="858"/>
                  <a:pt x="1418" y="890"/>
                  <a:pt x="1402" y="918"/>
                </a:cubicBezTo>
                <a:cubicBezTo>
                  <a:pt x="1395" y="930"/>
                  <a:pt x="1387" y="943"/>
                  <a:pt x="1378" y="955"/>
                </a:cubicBezTo>
                <a:moveTo>
                  <a:pt x="1123" y="895"/>
                </a:moveTo>
                <a:cubicBezTo>
                  <a:pt x="1138" y="949"/>
                  <a:pt x="1145" y="1001"/>
                  <a:pt x="1144" y="1050"/>
                </a:cubicBezTo>
                <a:cubicBezTo>
                  <a:pt x="1161" y="1030"/>
                  <a:pt x="1178" y="1010"/>
                  <a:pt x="1192" y="991"/>
                </a:cubicBezTo>
                <a:cubicBezTo>
                  <a:pt x="1196" y="986"/>
                  <a:pt x="1200" y="980"/>
                  <a:pt x="1204" y="975"/>
                </a:cubicBezTo>
                <a:cubicBezTo>
                  <a:pt x="1202" y="956"/>
                  <a:pt x="1197" y="938"/>
                  <a:pt x="1190" y="921"/>
                </a:cubicBezTo>
                <a:cubicBezTo>
                  <a:pt x="1188" y="916"/>
                  <a:pt x="1186" y="911"/>
                  <a:pt x="1184" y="906"/>
                </a:cubicBezTo>
                <a:cubicBezTo>
                  <a:pt x="1182" y="906"/>
                  <a:pt x="1181" y="905"/>
                  <a:pt x="1179" y="905"/>
                </a:cubicBezTo>
                <a:cubicBezTo>
                  <a:pt x="1160" y="903"/>
                  <a:pt x="1141" y="900"/>
                  <a:pt x="1123" y="895"/>
                </a:cubicBezTo>
                <a:moveTo>
                  <a:pt x="904" y="1025"/>
                </a:moveTo>
                <a:cubicBezTo>
                  <a:pt x="934" y="1037"/>
                  <a:pt x="963" y="1050"/>
                  <a:pt x="990" y="1066"/>
                </a:cubicBezTo>
                <a:cubicBezTo>
                  <a:pt x="973" y="1036"/>
                  <a:pt x="951" y="1008"/>
                  <a:pt x="924" y="984"/>
                </a:cubicBezTo>
                <a:cubicBezTo>
                  <a:pt x="917" y="997"/>
                  <a:pt x="910" y="1011"/>
                  <a:pt x="904" y="1025"/>
                </a:cubicBezTo>
                <a:moveTo>
                  <a:pt x="1234" y="983"/>
                </a:moveTo>
                <a:cubicBezTo>
                  <a:pt x="1236" y="1013"/>
                  <a:pt x="1234" y="1043"/>
                  <a:pt x="1227" y="1072"/>
                </a:cubicBezTo>
                <a:cubicBezTo>
                  <a:pt x="1270" y="1040"/>
                  <a:pt x="1310" y="1000"/>
                  <a:pt x="1343" y="955"/>
                </a:cubicBezTo>
                <a:cubicBezTo>
                  <a:pt x="1337" y="948"/>
                  <a:pt x="1330" y="942"/>
                  <a:pt x="1323" y="937"/>
                </a:cubicBezTo>
                <a:cubicBezTo>
                  <a:pt x="1308" y="927"/>
                  <a:pt x="1293" y="921"/>
                  <a:pt x="1276" y="917"/>
                </a:cubicBezTo>
                <a:cubicBezTo>
                  <a:pt x="1263" y="940"/>
                  <a:pt x="1249" y="962"/>
                  <a:pt x="1234" y="983"/>
                </a:cubicBezTo>
                <a:moveTo>
                  <a:pt x="711" y="1002"/>
                </a:moveTo>
                <a:cubicBezTo>
                  <a:pt x="705" y="1024"/>
                  <a:pt x="705" y="1046"/>
                  <a:pt x="711" y="1068"/>
                </a:cubicBezTo>
                <a:cubicBezTo>
                  <a:pt x="712" y="1071"/>
                  <a:pt x="712" y="1074"/>
                  <a:pt x="713" y="1077"/>
                </a:cubicBezTo>
                <a:cubicBezTo>
                  <a:pt x="714" y="1053"/>
                  <a:pt x="717" y="1028"/>
                  <a:pt x="724" y="1004"/>
                </a:cubicBezTo>
                <a:cubicBezTo>
                  <a:pt x="719" y="1003"/>
                  <a:pt x="715" y="1003"/>
                  <a:pt x="711" y="1002"/>
                </a:cubicBezTo>
                <a:moveTo>
                  <a:pt x="416" y="1010"/>
                </a:moveTo>
                <a:cubicBezTo>
                  <a:pt x="419" y="1033"/>
                  <a:pt x="423" y="1057"/>
                  <a:pt x="430" y="1081"/>
                </a:cubicBezTo>
                <a:cubicBezTo>
                  <a:pt x="482" y="1062"/>
                  <a:pt x="529" y="1024"/>
                  <a:pt x="564" y="975"/>
                </a:cubicBezTo>
                <a:cubicBezTo>
                  <a:pt x="543" y="972"/>
                  <a:pt x="523" y="968"/>
                  <a:pt x="503" y="964"/>
                </a:cubicBezTo>
                <a:cubicBezTo>
                  <a:pt x="473" y="978"/>
                  <a:pt x="443" y="993"/>
                  <a:pt x="416" y="1010"/>
                </a:cubicBezTo>
                <a:moveTo>
                  <a:pt x="86" y="950"/>
                </a:moveTo>
                <a:cubicBezTo>
                  <a:pt x="99" y="970"/>
                  <a:pt x="116" y="989"/>
                  <a:pt x="134" y="1007"/>
                </a:cubicBezTo>
                <a:cubicBezTo>
                  <a:pt x="174" y="1045"/>
                  <a:pt x="221" y="1072"/>
                  <a:pt x="269" y="1085"/>
                </a:cubicBezTo>
                <a:cubicBezTo>
                  <a:pt x="305" y="1050"/>
                  <a:pt x="345" y="1022"/>
                  <a:pt x="378" y="1000"/>
                </a:cubicBezTo>
                <a:cubicBezTo>
                  <a:pt x="380" y="999"/>
                  <a:pt x="383" y="997"/>
                  <a:pt x="386" y="995"/>
                </a:cubicBezTo>
                <a:cubicBezTo>
                  <a:pt x="386" y="993"/>
                  <a:pt x="385" y="992"/>
                  <a:pt x="385" y="990"/>
                </a:cubicBezTo>
                <a:cubicBezTo>
                  <a:pt x="383" y="972"/>
                  <a:pt x="382" y="953"/>
                  <a:pt x="381" y="935"/>
                </a:cubicBezTo>
                <a:cubicBezTo>
                  <a:pt x="338" y="921"/>
                  <a:pt x="296" y="901"/>
                  <a:pt x="266" y="864"/>
                </a:cubicBezTo>
                <a:cubicBezTo>
                  <a:pt x="222" y="810"/>
                  <a:pt x="221" y="737"/>
                  <a:pt x="227" y="686"/>
                </a:cubicBezTo>
                <a:cubicBezTo>
                  <a:pt x="231" y="656"/>
                  <a:pt x="238" y="627"/>
                  <a:pt x="249" y="600"/>
                </a:cubicBezTo>
                <a:cubicBezTo>
                  <a:pt x="151" y="653"/>
                  <a:pt x="86" y="763"/>
                  <a:pt x="82" y="881"/>
                </a:cubicBezTo>
                <a:cubicBezTo>
                  <a:pt x="81" y="904"/>
                  <a:pt x="82" y="927"/>
                  <a:pt x="86" y="950"/>
                </a:cubicBezTo>
                <a:moveTo>
                  <a:pt x="845" y="1035"/>
                </a:moveTo>
                <a:cubicBezTo>
                  <a:pt x="843" y="1055"/>
                  <a:pt x="844" y="1075"/>
                  <a:pt x="849" y="1093"/>
                </a:cubicBezTo>
                <a:cubicBezTo>
                  <a:pt x="854" y="1076"/>
                  <a:pt x="860" y="1058"/>
                  <a:pt x="866" y="1042"/>
                </a:cubicBezTo>
                <a:cubicBezTo>
                  <a:pt x="859" y="1039"/>
                  <a:pt x="852" y="1037"/>
                  <a:pt x="845" y="1035"/>
                </a:cubicBezTo>
                <a:moveTo>
                  <a:pt x="302" y="1093"/>
                </a:moveTo>
                <a:cubicBezTo>
                  <a:pt x="328" y="1097"/>
                  <a:pt x="354" y="1097"/>
                  <a:pt x="379" y="1094"/>
                </a:cubicBezTo>
                <a:cubicBezTo>
                  <a:pt x="387" y="1093"/>
                  <a:pt x="395" y="1091"/>
                  <a:pt x="403" y="1089"/>
                </a:cubicBezTo>
                <a:cubicBezTo>
                  <a:pt x="397" y="1068"/>
                  <a:pt x="392" y="1047"/>
                  <a:pt x="390" y="1026"/>
                </a:cubicBezTo>
                <a:cubicBezTo>
                  <a:pt x="363" y="1044"/>
                  <a:pt x="332" y="1066"/>
                  <a:pt x="302" y="1093"/>
                </a:cubicBezTo>
                <a:moveTo>
                  <a:pt x="1037" y="1097"/>
                </a:moveTo>
                <a:cubicBezTo>
                  <a:pt x="1037" y="1098"/>
                  <a:pt x="1038" y="1098"/>
                  <a:pt x="1038" y="1099"/>
                </a:cubicBezTo>
                <a:cubicBezTo>
                  <a:pt x="1057" y="1050"/>
                  <a:pt x="1052" y="989"/>
                  <a:pt x="1025" y="940"/>
                </a:cubicBezTo>
                <a:cubicBezTo>
                  <a:pt x="1021" y="933"/>
                  <a:pt x="1017" y="927"/>
                  <a:pt x="1013" y="921"/>
                </a:cubicBezTo>
                <a:cubicBezTo>
                  <a:pt x="991" y="938"/>
                  <a:pt x="968" y="952"/>
                  <a:pt x="943" y="963"/>
                </a:cubicBezTo>
                <a:cubicBezTo>
                  <a:pt x="986" y="1000"/>
                  <a:pt x="1016" y="1047"/>
                  <a:pt x="1037" y="1097"/>
                </a:cubicBezTo>
                <a:moveTo>
                  <a:pt x="1061" y="1118"/>
                </a:moveTo>
                <a:cubicBezTo>
                  <a:pt x="1063" y="1119"/>
                  <a:pt x="1065" y="1121"/>
                  <a:pt x="1067" y="1123"/>
                </a:cubicBezTo>
                <a:cubicBezTo>
                  <a:pt x="1084" y="1110"/>
                  <a:pt x="1099" y="1096"/>
                  <a:pt x="1114" y="1082"/>
                </a:cubicBezTo>
                <a:cubicBezTo>
                  <a:pt x="1119" y="1021"/>
                  <a:pt x="1112" y="955"/>
                  <a:pt x="1091" y="886"/>
                </a:cubicBezTo>
                <a:cubicBezTo>
                  <a:pt x="1081" y="883"/>
                  <a:pt x="1071" y="880"/>
                  <a:pt x="1061" y="876"/>
                </a:cubicBezTo>
                <a:cubicBezTo>
                  <a:pt x="1053" y="886"/>
                  <a:pt x="1044" y="895"/>
                  <a:pt x="1035" y="903"/>
                </a:cubicBezTo>
                <a:cubicBezTo>
                  <a:pt x="1040" y="910"/>
                  <a:pt x="1045" y="918"/>
                  <a:pt x="1050" y="926"/>
                </a:cubicBezTo>
                <a:cubicBezTo>
                  <a:pt x="1083" y="986"/>
                  <a:pt x="1087" y="1060"/>
                  <a:pt x="1061" y="1118"/>
                </a:cubicBezTo>
                <a:moveTo>
                  <a:pt x="1141" y="1095"/>
                </a:moveTo>
                <a:cubicBezTo>
                  <a:pt x="1140" y="1105"/>
                  <a:pt x="1138" y="1115"/>
                  <a:pt x="1136" y="1125"/>
                </a:cubicBezTo>
                <a:cubicBezTo>
                  <a:pt x="1154" y="1117"/>
                  <a:pt x="1171" y="1108"/>
                  <a:pt x="1188" y="1098"/>
                </a:cubicBezTo>
                <a:cubicBezTo>
                  <a:pt x="1198" y="1074"/>
                  <a:pt x="1205" y="1047"/>
                  <a:pt x="1206" y="1020"/>
                </a:cubicBezTo>
                <a:cubicBezTo>
                  <a:pt x="1187" y="1044"/>
                  <a:pt x="1165" y="1070"/>
                  <a:pt x="1141" y="1095"/>
                </a:cubicBezTo>
                <a:moveTo>
                  <a:pt x="1087" y="1143"/>
                </a:moveTo>
                <a:cubicBezTo>
                  <a:pt x="1088" y="1143"/>
                  <a:pt x="1088" y="1144"/>
                  <a:pt x="1089" y="1144"/>
                </a:cubicBezTo>
                <a:cubicBezTo>
                  <a:pt x="1094" y="1143"/>
                  <a:pt x="1099" y="1141"/>
                  <a:pt x="1105" y="1139"/>
                </a:cubicBezTo>
                <a:cubicBezTo>
                  <a:pt x="1106" y="1135"/>
                  <a:pt x="1106" y="1131"/>
                  <a:pt x="1107" y="1127"/>
                </a:cubicBezTo>
                <a:cubicBezTo>
                  <a:pt x="1101" y="1132"/>
                  <a:pt x="1094" y="1138"/>
                  <a:pt x="1087" y="1143"/>
                </a:cubicBezTo>
                <a:moveTo>
                  <a:pt x="869" y="1130"/>
                </a:moveTo>
                <a:cubicBezTo>
                  <a:pt x="874" y="1137"/>
                  <a:pt x="881" y="1143"/>
                  <a:pt x="889" y="1148"/>
                </a:cubicBezTo>
                <a:cubicBezTo>
                  <a:pt x="908" y="1159"/>
                  <a:pt x="933" y="1165"/>
                  <a:pt x="968" y="1165"/>
                </a:cubicBezTo>
                <a:cubicBezTo>
                  <a:pt x="977" y="1165"/>
                  <a:pt x="986" y="1164"/>
                  <a:pt x="996" y="1163"/>
                </a:cubicBezTo>
                <a:cubicBezTo>
                  <a:pt x="1005" y="1154"/>
                  <a:pt x="1013" y="1144"/>
                  <a:pt x="1020" y="1133"/>
                </a:cubicBezTo>
                <a:cubicBezTo>
                  <a:pt x="1018" y="1127"/>
                  <a:pt x="1016" y="1121"/>
                  <a:pt x="1013" y="1115"/>
                </a:cubicBezTo>
                <a:cubicBezTo>
                  <a:pt x="977" y="1089"/>
                  <a:pt x="936" y="1068"/>
                  <a:pt x="893" y="1051"/>
                </a:cubicBezTo>
                <a:cubicBezTo>
                  <a:pt x="883" y="1077"/>
                  <a:pt x="875" y="1103"/>
                  <a:pt x="869" y="1130"/>
                </a:cubicBezTo>
                <a:moveTo>
                  <a:pt x="743" y="1127"/>
                </a:moveTo>
                <a:cubicBezTo>
                  <a:pt x="756" y="1141"/>
                  <a:pt x="771" y="1152"/>
                  <a:pt x="784" y="1160"/>
                </a:cubicBezTo>
                <a:cubicBezTo>
                  <a:pt x="798" y="1168"/>
                  <a:pt x="814" y="1175"/>
                  <a:pt x="831" y="1179"/>
                </a:cubicBezTo>
                <a:cubicBezTo>
                  <a:pt x="833" y="1165"/>
                  <a:pt x="835" y="1151"/>
                  <a:pt x="839" y="1136"/>
                </a:cubicBezTo>
                <a:cubicBezTo>
                  <a:pt x="823" y="1113"/>
                  <a:pt x="811" y="1078"/>
                  <a:pt x="816" y="1026"/>
                </a:cubicBezTo>
                <a:cubicBezTo>
                  <a:pt x="795" y="1020"/>
                  <a:pt x="774" y="1015"/>
                  <a:pt x="752" y="1010"/>
                </a:cubicBezTo>
                <a:cubicBezTo>
                  <a:pt x="741" y="1049"/>
                  <a:pt x="740" y="1089"/>
                  <a:pt x="743" y="1127"/>
                </a:cubicBezTo>
                <a:moveTo>
                  <a:pt x="100" y="1013"/>
                </a:moveTo>
                <a:cubicBezTo>
                  <a:pt x="119" y="1072"/>
                  <a:pt x="152" y="1130"/>
                  <a:pt x="196" y="1180"/>
                </a:cubicBezTo>
                <a:cubicBezTo>
                  <a:pt x="210" y="1153"/>
                  <a:pt x="228" y="1130"/>
                  <a:pt x="247" y="1108"/>
                </a:cubicBezTo>
                <a:cubicBezTo>
                  <a:pt x="199" y="1092"/>
                  <a:pt x="154" y="1065"/>
                  <a:pt x="114" y="1027"/>
                </a:cubicBezTo>
                <a:cubicBezTo>
                  <a:pt x="109" y="1022"/>
                  <a:pt x="105" y="1018"/>
                  <a:pt x="100" y="1013"/>
                </a:cubicBezTo>
                <a:moveTo>
                  <a:pt x="1121" y="1184"/>
                </a:moveTo>
                <a:cubicBezTo>
                  <a:pt x="1121" y="1185"/>
                  <a:pt x="1122" y="1185"/>
                  <a:pt x="1122" y="1186"/>
                </a:cubicBezTo>
                <a:cubicBezTo>
                  <a:pt x="1136" y="1174"/>
                  <a:pt x="1148" y="1161"/>
                  <a:pt x="1158" y="1147"/>
                </a:cubicBezTo>
                <a:cubicBezTo>
                  <a:pt x="1148" y="1152"/>
                  <a:pt x="1138" y="1157"/>
                  <a:pt x="1128" y="1161"/>
                </a:cubicBezTo>
                <a:cubicBezTo>
                  <a:pt x="1126" y="1168"/>
                  <a:pt x="1123" y="1176"/>
                  <a:pt x="1121" y="1184"/>
                </a:cubicBezTo>
                <a:moveTo>
                  <a:pt x="858" y="1186"/>
                </a:moveTo>
                <a:cubicBezTo>
                  <a:pt x="878" y="1189"/>
                  <a:pt x="897" y="1190"/>
                  <a:pt x="916" y="1188"/>
                </a:cubicBezTo>
                <a:cubicBezTo>
                  <a:pt x="902" y="1185"/>
                  <a:pt x="887" y="1180"/>
                  <a:pt x="874" y="1171"/>
                </a:cubicBezTo>
                <a:cubicBezTo>
                  <a:pt x="871" y="1169"/>
                  <a:pt x="867" y="1167"/>
                  <a:pt x="862" y="1163"/>
                </a:cubicBezTo>
                <a:cubicBezTo>
                  <a:pt x="861" y="1170"/>
                  <a:pt x="860" y="1178"/>
                  <a:pt x="858" y="1186"/>
                </a:cubicBezTo>
                <a:moveTo>
                  <a:pt x="1064" y="1181"/>
                </a:moveTo>
                <a:cubicBezTo>
                  <a:pt x="1067" y="1195"/>
                  <a:pt x="1070" y="1208"/>
                  <a:pt x="1072" y="1221"/>
                </a:cubicBezTo>
                <a:cubicBezTo>
                  <a:pt x="1078" y="1211"/>
                  <a:pt x="1084" y="1200"/>
                  <a:pt x="1089" y="1188"/>
                </a:cubicBezTo>
                <a:cubicBezTo>
                  <a:pt x="1086" y="1184"/>
                  <a:pt x="1083" y="1181"/>
                  <a:pt x="1080" y="1177"/>
                </a:cubicBezTo>
                <a:cubicBezTo>
                  <a:pt x="1074" y="1178"/>
                  <a:pt x="1069" y="1180"/>
                  <a:pt x="1064" y="1181"/>
                </a:cubicBezTo>
                <a:moveTo>
                  <a:pt x="855" y="1214"/>
                </a:moveTo>
                <a:cubicBezTo>
                  <a:pt x="854" y="1223"/>
                  <a:pt x="854" y="1233"/>
                  <a:pt x="853" y="1243"/>
                </a:cubicBezTo>
                <a:cubicBezTo>
                  <a:pt x="879" y="1236"/>
                  <a:pt x="903" y="1227"/>
                  <a:pt x="925" y="1215"/>
                </a:cubicBezTo>
                <a:cubicBezTo>
                  <a:pt x="902" y="1218"/>
                  <a:pt x="879" y="1217"/>
                  <a:pt x="855" y="1214"/>
                </a:cubicBezTo>
                <a:moveTo>
                  <a:pt x="1139" y="1209"/>
                </a:moveTo>
                <a:cubicBezTo>
                  <a:pt x="1156" y="1230"/>
                  <a:pt x="1174" y="1249"/>
                  <a:pt x="1198" y="1254"/>
                </a:cubicBezTo>
                <a:cubicBezTo>
                  <a:pt x="1234" y="1261"/>
                  <a:pt x="1270" y="1234"/>
                  <a:pt x="1294" y="1209"/>
                </a:cubicBezTo>
                <a:cubicBezTo>
                  <a:pt x="1345" y="1158"/>
                  <a:pt x="1376" y="1080"/>
                  <a:pt x="1370" y="1020"/>
                </a:cubicBezTo>
                <a:cubicBezTo>
                  <a:pt x="1368" y="1005"/>
                  <a:pt x="1365" y="992"/>
                  <a:pt x="1360" y="980"/>
                </a:cubicBezTo>
                <a:cubicBezTo>
                  <a:pt x="1317" y="1037"/>
                  <a:pt x="1265" y="1084"/>
                  <a:pt x="1209" y="1119"/>
                </a:cubicBezTo>
                <a:cubicBezTo>
                  <a:pt x="1207" y="1123"/>
                  <a:pt x="1205" y="1127"/>
                  <a:pt x="1203" y="1131"/>
                </a:cubicBezTo>
                <a:cubicBezTo>
                  <a:pt x="1187" y="1160"/>
                  <a:pt x="1165" y="1186"/>
                  <a:pt x="1139" y="1209"/>
                </a:cubicBezTo>
                <a:moveTo>
                  <a:pt x="747" y="1169"/>
                </a:moveTo>
                <a:cubicBezTo>
                  <a:pt x="749" y="1180"/>
                  <a:pt x="750" y="1190"/>
                  <a:pt x="752" y="1200"/>
                </a:cubicBezTo>
                <a:cubicBezTo>
                  <a:pt x="756" y="1220"/>
                  <a:pt x="760" y="1241"/>
                  <a:pt x="770" y="1258"/>
                </a:cubicBezTo>
                <a:cubicBezTo>
                  <a:pt x="789" y="1256"/>
                  <a:pt x="807" y="1254"/>
                  <a:pt x="825" y="1250"/>
                </a:cubicBezTo>
                <a:cubicBezTo>
                  <a:pt x="825" y="1236"/>
                  <a:pt x="826" y="1222"/>
                  <a:pt x="828" y="1208"/>
                </a:cubicBezTo>
                <a:cubicBezTo>
                  <a:pt x="807" y="1202"/>
                  <a:pt x="787" y="1194"/>
                  <a:pt x="769" y="1184"/>
                </a:cubicBezTo>
                <a:cubicBezTo>
                  <a:pt x="762" y="1179"/>
                  <a:pt x="754" y="1174"/>
                  <a:pt x="747" y="1169"/>
                </a:cubicBezTo>
                <a:moveTo>
                  <a:pt x="439" y="1108"/>
                </a:moveTo>
                <a:cubicBezTo>
                  <a:pt x="445" y="1123"/>
                  <a:pt x="452" y="1137"/>
                  <a:pt x="462" y="1151"/>
                </a:cubicBezTo>
                <a:cubicBezTo>
                  <a:pt x="508" y="1218"/>
                  <a:pt x="603" y="1258"/>
                  <a:pt x="720" y="1259"/>
                </a:cubicBezTo>
                <a:cubicBezTo>
                  <a:pt x="726" y="1259"/>
                  <a:pt x="733" y="1259"/>
                  <a:pt x="739" y="1259"/>
                </a:cubicBezTo>
                <a:cubicBezTo>
                  <a:pt x="732" y="1242"/>
                  <a:pt x="727" y="1223"/>
                  <a:pt x="724" y="1205"/>
                </a:cubicBezTo>
                <a:cubicBezTo>
                  <a:pt x="720" y="1184"/>
                  <a:pt x="717" y="1162"/>
                  <a:pt x="715" y="1138"/>
                </a:cubicBezTo>
                <a:cubicBezTo>
                  <a:pt x="700" y="1119"/>
                  <a:pt x="689" y="1098"/>
                  <a:pt x="683" y="1075"/>
                </a:cubicBezTo>
                <a:cubicBezTo>
                  <a:pt x="677" y="1049"/>
                  <a:pt x="676" y="1022"/>
                  <a:pt x="683" y="996"/>
                </a:cubicBezTo>
                <a:cubicBezTo>
                  <a:pt x="657" y="992"/>
                  <a:pt x="630" y="987"/>
                  <a:pt x="604" y="982"/>
                </a:cubicBezTo>
                <a:cubicBezTo>
                  <a:pt x="601" y="982"/>
                  <a:pt x="597" y="981"/>
                  <a:pt x="594" y="981"/>
                </a:cubicBezTo>
                <a:cubicBezTo>
                  <a:pt x="555" y="1040"/>
                  <a:pt x="500" y="1085"/>
                  <a:pt x="439" y="1108"/>
                </a:cubicBezTo>
                <a:moveTo>
                  <a:pt x="853" y="1272"/>
                </a:moveTo>
                <a:cubicBezTo>
                  <a:pt x="853" y="1279"/>
                  <a:pt x="853" y="1286"/>
                  <a:pt x="853" y="1292"/>
                </a:cubicBezTo>
                <a:cubicBezTo>
                  <a:pt x="857" y="1292"/>
                  <a:pt x="860" y="1292"/>
                  <a:pt x="864" y="1292"/>
                </a:cubicBezTo>
                <a:cubicBezTo>
                  <a:pt x="932" y="1284"/>
                  <a:pt x="994" y="1266"/>
                  <a:pt x="1046" y="1239"/>
                </a:cubicBezTo>
                <a:cubicBezTo>
                  <a:pt x="1044" y="1222"/>
                  <a:pt x="1040" y="1204"/>
                  <a:pt x="1036" y="1187"/>
                </a:cubicBezTo>
                <a:cubicBezTo>
                  <a:pt x="1028" y="1188"/>
                  <a:pt x="1019" y="1189"/>
                  <a:pt x="1011" y="1190"/>
                </a:cubicBezTo>
                <a:cubicBezTo>
                  <a:pt x="1010" y="1191"/>
                  <a:pt x="1008" y="1192"/>
                  <a:pt x="1007" y="1192"/>
                </a:cubicBezTo>
                <a:cubicBezTo>
                  <a:pt x="967" y="1229"/>
                  <a:pt x="914" y="1257"/>
                  <a:pt x="853" y="1272"/>
                </a:cubicBezTo>
                <a:moveTo>
                  <a:pt x="793" y="1283"/>
                </a:moveTo>
                <a:cubicBezTo>
                  <a:pt x="803" y="1289"/>
                  <a:pt x="814" y="1292"/>
                  <a:pt x="825" y="1293"/>
                </a:cubicBezTo>
                <a:cubicBezTo>
                  <a:pt x="825" y="1288"/>
                  <a:pt x="825" y="1283"/>
                  <a:pt x="825" y="1279"/>
                </a:cubicBezTo>
                <a:cubicBezTo>
                  <a:pt x="814" y="1280"/>
                  <a:pt x="804" y="1282"/>
                  <a:pt x="793" y="1283"/>
                </a:cubicBezTo>
                <a:moveTo>
                  <a:pt x="855" y="1321"/>
                </a:moveTo>
                <a:cubicBezTo>
                  <a:pt x="857" y="1339"/>
                  <a:pt x="859" y="1357"/>
                  <a:pt x="863" y="1376"/>
                </a:cubicBezTo>
                <a:cubicBezTo>
                  <a:pt x="927" y="1354"/>
                  <a:pt x="985" y="1324"/>
                  <a:pt x="1029" y="1278"/>
                </a:cubicBezTo>
                <a:cubicBezTo>
                  <a:pt x="981" y="1299"/>
                  <a:pt x="926" y="1313"/>
                  <a:pt x="867" y="1319"/>
                </a:cubicBezTo>
                <a:cubicBezTo>
                  <a:pt x="863" y="1320"/>
                  <a:pt x="859" y="1320"/>
                  <a:pt x="855" y="1321"/>
                </a:cubicBezTo>
                <a:moveTo>
                  <a:pt x="396" y="1228"/>
                </a:moveTo>
                <a:cubicBezTo>
                  <a:pt x="403" y="1331"/>
                  <a:pt x="435" y="1392"/>
                  <a:pt x="491" y="1415"/>
                </a:cubicBezTo>
                <a:cubicBezTo>
                  <a:pt x="527" y="1430"/>
                  <a:pt x="569" y="1426"/>
                  <a:pt x="606" y="1422"/>
                </a:cubicBezTo>
                <a:cubicBezTo>
                  <a:pt x="682" y="1415"/>
                  <a:pt x="762" y="1405"/>
                  <a:pt x="836" y="1384"/>
                </a:cubicBezTo>
                <a:cubicBezTo>
                  <a:pt x="832" y="1363"/>
                  <a:pt x="829" y="1342"/>
                  <a:pt x="827" y="1321"/>
                </a:cubicBezTo>
                <a:cubicBezTo>
                  <a:pt x="810" y="1320"/>
                  <a:pt x="793" y="1316"/>
                  <a:pt x="778" y="1307"/>
                </a:cubicBezTo>
                <a:cubicBezTo>
                  <a:pt x="769" y="1301"/>
                  <a:pt x="761" y="1294"/>
                  <a:pt x="755" y="1287"/>
                </a:cubicBezTo>
                <a:cubicBezTo>
                  <a:pt x="743" y="1287"/>
                  <a:pt x="732" y="1287"/>
                  <a:pt x="720" y="1287"/>
                </a:cubicBezTo>
                <a:cubicBezTo>
                  <a:pt x="593" y="1286"/>
                  <a:pt x="490" y="1242"/>
                  <a:pt x="438" y="1166"/>
                </a:cubicBezTo>
                <a:cubicBezTo>
                  <a:pt x="427" y="1151"/>
                  <a:pt x="419" y="1134"/>
                  <a:pt x="412" y="1116"/>
                </a:cubicBezTo>
                <a:cubicBezTo>
                  <a:pt x="402" y="1118"/>
                  <a:pt x="393" y="1120"/>
                  <a:pt x="383" y="1122"/>
                </a:cubicBezTo>
                <a:cubicBezTo>
                  <a:pt x="348" y="1126"/>
                  <a:pt x="312" y="1124"/>
                  <a:pt x="278" y="1117"/>
                </a:cubicBezTo>
                <a:cubicBezTo>
                  <a:pt x="254" y="1142"/>
                  <a:pt x="233" y="1170"/>
                  <a:pt x="217" y="1201"/>
                </a:cubicBezTo>
                <a:cubicBezTo>
                  <a:pt x="254" y="1238"/>
                  <a:pt x="289" y="1255"/>
                  <a:pt x="321" y="1252"/>
                </a:cubicBezTo>
                <a:cubicBezTo>
                  <a:pt x="338" y="1251"/>
                  <a:pt x="356" y="1239"/>
                  <a:pt x="367" y="1222"/>
                </a:cubicBezTo>
                <a:cubicBezTo>
                  <a:pt x="366" y="1201"/>
                  <a:pt x="366" y="1182"/>
                  <a:pt x="366" y="1169"/>
                </a:cubicBezTo>
                <a:cubicBezTo>
                  <a:pt x="366" y="1163"/>
                  <a:pt x="370" y="1158"/>
                  <a:pt x="376" y="1156"/>
                </a:cubicBezTo>
                <a:cubicBezTo>
                  <a:pt x="381" y="1154"/>
                  <a:pt x="388" y="1156"/>
                  <a:pt x="392" y="1161"/>
                </a:cubicBezTo>
                <a:cubicBezTo>
                  <a:pt x="405" y="1180"/>
                  <a:pt x="407" y="1204"/>
                  <a:pt x="397" y="1227"/>
                </a:cubicBezTo>
                <a:cubicBezTo>
                  <a:pt x="396" y="1227"/>
                  <a:pt x="396" y="1228"/>
                  <a:pt x="396" y="1228"/>
                </a:cubicBezTo>
                <a:moveTo>
                  <a:pt x="924" y="1541"/>
                </a:moveTo>
                <a:cubicBezTo>
                  <a:pt x="970" y="1545"/>
                  <a:pt x="1013" y="1510"/>
                  <a:pt x="1033" y="1472"/>
                </a:cubicBezTo>
                <a:cubicBezTo>
                  <a:pt x="1056" y="1426"/>
                  <a:pt x="1057" y="1370"/>
                  <a:pt x="1054" y="1322"/>
                </a:cubicBezTo>
                <a:cubicBezTo>
                  <a:pt x="1054" y="1313"/>
                  <a:pt x="1054" y="1304"/>
                  <a:pt x="1053" y="1294"/>
                </a:cubicBezTo>
                <a:cubicBezTo>
                  <a:pt x="1004" y="1347"/>
                  <a:pt x="939" y="1380"/>
                  <a:pt x="869" y="1403"/>
                </a:cubicBezTo>
                <a:cubicBezTo>
                  <a:pt x="881" y="1452"/>
                  <a:pt x="899" y="1498"/>
                  <a:pt x="924" y="1541"/>
                </a:cubicBezTo>
                <a:moveTo>
                  <a:pt x="206" y="1229"/>
                </a:moveTo>
                <a:cubicBezTo>
                  <a:pt x="183" y="1300"/>
                  <a:pt x="192" y="1392"/>
                  <a:pt x="256" y="1442"/>
                </a:cubicBezTo>
                <a:cubicBezTo>
                  <a:pt x="291" y="1469"/>
                  <a:pt x="337" y="1480"/>
                  <a:pt x="385" y="1489"/>
                </a:cubicBezTo>
                <a:cubicBezTo>
                  <a:pt x="552" y="1521"/>
                  <a:pt x="722" y="1540"/>
                  <a:pt x="893" y="1544"/>
                </a:cubicBezTo>
                <a:cubicBezTo>
                  <a:pt x="870" y="1502"/>
                  <a:pt x="853" y="1458"/>
                  <a:pt x="842" y="1411"/>
                </a:cubicBezTo>
                <a:cubicBezTo>
                  <a:pt x="767" y="1432"/>
                  <a:pt x="686" y="1442"/>
                  <a:pt x="609" y="1450"/>
                </a:cubicBezTo>
                <a:cubicBezTo>
                  <a:pt x="570" y="1454"/>
                  <a:pt x="522" y="1458"/>
                  <a:pt x="480" y="1441"/>
                </a:cubicBezTo>
                <a:cubicBezTo>
                  <a:pt x="405" y="1411"/>
                  <a:pt x="379" y="1329"/>
                  <a:pt x="370" y="1260"/>
                </a:cubicBezTo>
                <a:cubicBezTo>
                  <a:pt x="356" y="1272"/>
                  <a:pt x="340" y="1279"/>
                  <a:pt x="323" y="1280"/>
                </a:cubicBezTo>
                <a:cubicBezTo>
                  <a:pt x="284" y="1283"/>
                  <a:pt x="246" y="1266"/>
                  <a:pt x="206" y="1229"/>
                </a:cubicBezTo>
                <a:moveTo>
                  <a:pt x="1078" y="1264"/>
                </a:moveTo>
                <a:cubicBezTo>
                  <a:pt x="1081" y="1284"/>
                  <a:pt x="1082" y="1303"/>
                  <a:pt x="1083" y="1321"/>
                </a:cubicBezTo>
                <a:cubicBezTo>
                  <a:pt x="1085" y="1373"/>
                  <a:pt x="1084" y="1433"/>
                  <a:pt x="1058" y="1484"/>
                </a:cubicBezTo>
                <a:cubicBezTo>
                  <a:pt x="1046" y="1507"/>
                  <a:pt x="1028" y="1529"/>
                  <a:pt x="1005" y="1545"/>
                </a:cubicBezTo>
                <a:cubicBezTo>
                  <a:pt x="1014" y="1545"/>
                  <a:pt x="1023" y="1545"/>
                  <a:pt x="1032" y="1545"/>
                </a:cubicBezTo>
                <a:cubicBezTo>
                  <a:pt x="1079" y="1544"/>
                  <a:pt x="1128" y="1541"/>
                  <a:pt x="1165" y="1515"/>
                </a:cubicBezTo>
                <a:cubicBezTo>
                  <a:pt x="1200" y="1491"/>
                  <a:pt x="1220" y="1450"/>
                  <a:pt x="1238" y="1413"/>
                </a:cubicBezTo>
                <a:cubicBezTo>
                  <a:pt x="1270" y="1346"/>
                  <a:pt x="1302" y="1278"/>
                  <a:pt x="1332" y="1210"/>
                </a:cubicBezTo>
                <a:cubicBezTo>
                  <a:pt x="1327" y="1216"/>
                  <a:pt x="1321" y="1223"/>
                  <a:pt x="1315" y="1229"/>
                </a:cubicBezTo>
                <a:cubicBezTo>
                  <a:pt x="1272" y="1272"/>
                  <a:pt x="1231" y="1290"/>
                  <a:pt x="1192" y="1282"/>
                </a:cubicBezTo>
                <a:cubicBezTo>
                  <a:pt x="1159" y="1275"/>
                  <a:pt x="1137" y="1252"/>
                  <a:pt x="1117" y="1227"/>
                </a:cubicBezTo>
                <a:cubicBezTo>
                  <a:pt x="1109" y="1234"/>
                  <a:pt x="1100" y="1240"/>
                  <a:pt x="1090" y="1246"/>
                </a:cubicBezTo>
                <a:cubicBezTo>
                  <a:pt x="1087" y="1251"/>
                  <a:pt x="1084" y="1256"/>
                  <a:pt x="1081" y="1261"/>
                </a:cubicBezTo>
                <a:cubicBezTo>
                  <a:pt x="1080" y="1262"/>
                  <a:pt x="1079" y="1263"/>
                  <a:pt x="1078" y="1264"/>
                </a:cubicBezTo>
                <a:moveTo>
                  <a:pt x="970" y="1573"/>
                </a:moveTo>
                <a:cubicBezTo>
                  <a:pt x="772" y="1573"/>
                  <a:pt x="574" y="1554"/>
                  <a:pt x="379" y="1517"/>
                </a:cubicBezTo>
                <a:cubicBezTo>
                  <a:pt x="330" y="1507"/>
                  <a:pt x="278" y="1495"/>
                  <a:pt x="238" y="1464"/>
                </a:cubicBezTo>
                <a:cubicBezTo>
                  <a:pt x="159" y="1402"/>
                  <a:pt x="151" y="1290"/>
                  <a:pt x="184" y="1207"/>
                </a:cubicBezTo>
                <a:cubicBezTo>
                  <a:pt x="117" y="1136"/>
                  <a:pt x="73" y="1049"/>
                  <a:pt x="58" y="960"/>
                </a:cubicBezTo>
                <a:cubicBezTo>
                  <a:pt x="15" y="895"/>
                  <a:pt x="-5" y="819"/>
                  <a:pt x="2" y="747"/>
                </a:cubicBezTo>
                <a:cubicBezTo>
                  <a:pt x="11" y="653"/>
                  <a:pt x="62" y="566"/>
                  <a:pt x="144" y="501"/>
                </a:cubicBezTo>
                <a:cubicBezTo>
                  <a:pt x="151" y="495"/>
                  <a:pt x="158" y="490"/>
                  <a:pt x="165" y="485"/>
                </a:cubicBezTo>
                <a:cubicBezTo>
                  <a:pt x="163" y="474"/>
                  <a:pt x="161" y="461"/>
                  <a:pt x="161" y="449"/>
                </a:cubicBezTo>
                <a:cubicBezTo>
                  <a:pt x="159" y="367"/>
                  <a:pt x="201" y="282"/>
                  <a:pt x="266" y="237"/>
                </a:cubicBezTo>
                <a:cubicBezTo>
                  <a:pt x="345" y="181"/>
                  <a:pt x="450" y="162"/>
                  <a:pt x="587" y="177"/>
                </a:cubicBezTo>
                <a:cubicBezTo>
                  <a:pt x="635" y="109"/>
                  <a:pt x="707" y="55"/>
                  <a:pt x="795" y="25"/>
                </a:cubicBezTo>
                <a:cubicBezTo>
                  <a:pt x="913" y="-16"/>
                  <a:pt x="1036" y="-6"/>
                  <a:pt x="1132" y="51"/>
                </a:cubicBezTo>
                <a:cubicBezTo>
                  <a:pt x="1138" y="55"/>
                  <a:pt x="1141" y="63"/>
                  <a:pt x="1137" y="70"/>
                </a:cubicBezTo>
                <a:cubicBezTo>
                  <a:pt x="1123" y="97"/>
                  <a:pt x="1109" y="124"/>
                  <a:pt x="1096" y="152"/>
                </a:cubicBezTo>
                <a:cubicBezTo>
                  <a:pt x="1119" y="161"/>
                  <a:pt x="1138" y="176"/>
                  <a:pt x="1157" y="190"/>
                </a:cubicBezTo>
                <a:cubicBezTo>
                  <a:pt x="1168" y="199"/>
                  <a:pt x="1180" y="208"/>
                  <a:pt x="1191" y="215"/>
                </a:cubicBezTo>
                <a:cubicBezTo>
                  <a:pt x="1226" y="214"/>
                  <a:pt x="1260" y="222"/>
                  <a:pt x="1292" y="231"/>
                </a:cubicBezTo>
                <a:cubicBezTo>
                  <a:pt x="1503" y="290"/>
                  <a:pt x="1776" y="411"/>
                  <a:pt x="1871" y="656"/>
                </a:cubicBezTo>
                <a:cubicBezTo>
                  <a:pt x="1886" y="693"/>
                  <a:pt x="1890" y="749"/>
                  <a:pt x="1867" y="786"/>
                </a:cubicBezTo>
                <a:cubicBezTo>
                  <a:pt x="1855" y="805"/>
                  <a:pt x="1837" y="816"/>
                  <a:pt x="1815" y="818"/>
                </a:cubicBezTo>
                <a:cubicBezTo>
                  <a:pt x="1786" y="821"/>
                  <a:pt x="1761" y="804"/>
                  <a:pt x="1739" y="790"/>
                </a:cubicBezTo>
                <a:lnTo>
                  <a:pt x="1736" y="788"/>
                </a:lnTo>
                <a:cubicBezTo>
                  <a:pt x="1660" y="739"/>
                  <a:pt x="1573" y="711"/>
                  <a:pt x="1483" y="702"/>
                </a:cubicBezTo>
                <a:cubicBezTo>
                  <a:pt x="1483" y="739"/>
                  <a:pt x="1481" y="773"/>
                  <a:pt x="1477" y="807"/>
                </a:cubicBezTo>
                <a:cubicBezTo>
                  <a:pt x="1454" y="1028"/>
                  <a:pt x="1357" y="1230"/>
                  <a:pt x="1263" y="1425"/>
                </a:cubicBezTo>
                <a:cubicBezTo>
                  <a:pt x="1245" y="1463"/>
                  <a:pt x="1223" y="1510"/>
                  <a:pt x="1181" y="1539"/>
                </a:cubicBezTo>
                <a:cubicBezTo>
                  <a:pt x="1138" y="1568"/>
                  <a:pt x="1084" y="1572"/>
                  <a:pt x="1032" y="1573"/>
                </a:cubicBezTo>
                <a:cubicBezTo>
                  <a:pt x="1012" y="1573"/>
                  <a:pt x="991" y="1573"/>
                  <a:pt x="970" y="15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701;p51">
            <a:extLst>
              <a:ext uri="{FF2B5EF4-FFF2-40B4-BE49-F238E27FC236}">
                <a16:creationId xmlns:a16="http://schemas.microsoft.com/office/drawing/2014/main" id="{023813D0-CEA0-55D1-24FD-22F554A3D82A}"/>
              </a:ext>
            </a:extLst>
          </p:cNvPr>
          <p:cNvGrpSpPr/>
          <p:nvPr/>
        </p:nvGrpSpPr>
        <p:grpSpPr>
          <a:xfrm>
            <a:off x="5416202" y="1261244"/>
            <a:ext cx="2269364" cy="3882043"/>
            <a:chOff x="5416229" y="535000"/>
            <a:chExt cx="2693926" cy="4608313"/>
          </a:xfrm>
        </p:grpSpPr>
        <p:sp>
          <p:nvSpPr>
            <p:cNvPr id="13" name="Google Shape;702;p51">
              <a:extLst>
                <a:ext uri="{FF2B5EF4-FFF2-40B4-BE49-F238E27FC236}">
                  <a16:creationId xmlns:a16="http://schemas.microsoft.com/office/drawing/2014/main" id="{17600F9E-63A8-0CC8-A4F9-7F7B363A7604}"/>
                </a:ext>
              </a:extLst>
            </p:cNvPr>
            <p:cNvSpPr/>
            <p:nvPr/>
          </p:nvSpPr>
          <p:spPr>
            <a:xfrm rot="-5400000">
              <a:off x="6511338" y="535000"/>
              <a:ext cx="503700" cy="503700"/>
            </a:xfrm>
            <a:prstGeom prst="flowChartDelay">
              <a:avLst/>
            </a:prstGeom>
            <a:solidFill>
              <a:srgbClr val="630E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4" name="Google Shape;703;p51">
              <a:extLst>
                <a:ext uri="{FF2B5EF4-FFF2-40B4-BE49-F238E27FC236}">
                  <a16:creationId xmlns:a16="http://schemas.microsoft.com/office/drawing/2014/main" id="{0D88735A-133A-6280-00E5-0E3737C4F33A}"/>
                </a:ext>
              </a:extLst>
            </p:cNvPr>
            <p:cNvGrpSpPr/>
            <p:nvPr/>
          </p:nvGrpSpPr>
          <p:grpSpPr>
            <a:xfrm>
              <a:off x="5416229" y="721239"/>
              <a:ext cx="2693926" cy="4422074"/>
              <a:chOff x="1260449" y="2019832"/>
              <a:chExt cx="371925" cy="610514"/>
            </a:xfrm>
          </p:grpSpPr>
          <p:sp>
            <p:nvSpPr>
              <p:cNvPr id="22" name="Google Shape;704;p51">
                <a:extLst>
                  <a:ext uri="{FF2B5EF4-FFF2-40B4-BE49-F238E27FC236}">
                    <a16:creationId xmlns:a16="http://schemas.microsoft.com/office/drawing/2014/main" id="{77EB1895-1B1A-7CAE-4840-CCDE03EBC25F}"/>
                  </a:ext>
                </a:extLst>
              </p:cNvPr>
              <p:cNvSpPr/>
              <p:nvPr/>
            </p:nvSpPr>
            <p:spPr>
              <a:xfrm>
                <a:off x="1323077" y="2487314"/>
                <a:ext cx="249700" cy="143032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708" extrusionOk="0">
                    <a:moveTo>
                      <a:pt x="1029" y="110"/>
                    </a:moveTo>
                    <a:lnTo>
                      <a:pt x="618" y="0"/>
                    </a:lnTo>
                    <a:lnTo>
                      <a:pt x="618" y="0"/>
                    </a:lnTo>
                    <a:lnTo>
                      <a:pt x="208" y="110"/>
                    </a:lnTo>
                    <a:cubicBezTo>
                      <a:pt x="208" y="110"/>
                      <a:pt x="0" y="354"/>
                      <a:pt x="0" y="708"/>
                    </a:cubicBezTo>
                    <a:lnTo>
                      <a:pt x="618" y="708"/>
                    </a:lnTo>
                    <a:lnTo>
                      <a:pt x="618" y="708"/>
                    </a:lnTo>
                    <a:lnTo>
                      <a:pt x="618" y="708"/>
                    </a:lnTo>
                    <a:lnTo>
                      <a:pt x="1236" y="708"/>
                    </a:lnTo>
                    <a:cubicBezTo>
                      <a:pt x="1236" y="354"/>
                      <a:pt x="1029" y="110"/>
                      <a:pt x="1029" y="11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705;p51">
                <a:extLst>
                  <a:ext uri="{FF2B5EF4-FFF2-40B4-BE49-F238E27FC236}">
                    <a16:creationId xmlns:a16="http://schemas.microsoft.com/office/drawing/2014/main" id="{78CA1701-B1F4-B0A0-D694-CC41D7467FBB}"/>
                  </a:ext>
                </a:extLst>
              </p:cNvPr>
              <p:cNvSpPr/>
              <p:nvPr/>
            </p:nvSpPr>
            <p:spPr>
              <a:xfrm>
                <a:off x="1323279" y="2153774"/>
                <a:ext cx="249296" cy="355762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1761" extrusionOk="0">
                    <a:moveTo>
                      <a:pt x="1233" y="646"/>
                    </a:moveTo>
                    <a:cubicBezTo>
                      <a:pt x="1215" y="417"/>
                      <a:pt x="1149" y="299"/>
                      <a:pt x="989" y="293"/>
                    </a:cubicBezTo>
                    <a:cubicBezTo>
                      <a:pt x="829" y="287"/>
                      <a:pt x="810" y="266"/>
                      <a:pt x="792" y="199"/>
                    </a:cubicBezTo>
                    <a:cubicBezTo>
                      <a:pt x="774" y="133"/>
                      <a:pt x="777" y="0"/>
                      <a:pt x="777" y="0"/>
                    </a:cubicBezTo>
                    <a:lnTo>
                      <a:pt x="617" y="0"/>
                    </a:lnTo>
                    <a:lnTo>
                      <a:pt x="457" y="0"/>
                    </a:lnTo>
                    <a:cubicBezTo>
                      <a:pt x="457" y="0"/>
                      <a:pt x="460" y="133"/>
                      <a:pt x="442" y="199"/>
                    </a:cubicBezTo>
                    <a:cubicBezTo>
                      <a:pt x="424" y="266"/>
                      <a:pt x="406" y="287"/>
                      <a:pt x="246" y="293"/>
                    </a:cubicBezTo>
                    <a:cubicBezTo>
                      <a:pt x="85" y="299"/>
                      <a:pt x="19" y="417"/>
                      <a:pt x="1" y="646"/>
                    </a:cubicBezTo>
                    <a:cubicBezTo>
                      <a:pt x="-17" y="876"/>
                      <a:pt x="207" y="1761"/>
                      <a:pt x="207" y="1761"/>
                    </a:cubicBezTo>
                    <a:lnTo>
                      <a:pt x="617" y="1761"/>
                    </a:lnTo>
                    <a:lnTo>
                      <a:pt x="1028" y="1761"/>
                    </a:lnTo>
                    <a:cubicBezTo>
                      <a:pt x="1028" y="1761"/>
                      <a:pt x="1252" y="876"/>
                      <a:pt x="1233" y="646"/>
                    </a:cubicBezTo>
                    <a:close/>
                  </a:path>
                </a:pathLst>
              </a:custGeom>
              <a:solidFill>
                <a:srgbClr val="D3A09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706;p51">
                <a:extLst>
                  <a:ext uri="{FF2B5EF4-FFF2-40B4-BE49-F238E27FC236}">
                    <a16:creationId xmlns:a16="http://schemas.microsoft.com/office/drawing/2014/main" id="{0CAC7496-D5D7-AB42-5621-C5377008797C}"/>
                  </a:ext>
                </a:extLst>
              </p:cNvPr>
              <p:cNvSpPr/>
              <p:nvPr/>
            </p:nvSpPr>
            <p:spPr>
              <a:xfrm>
                <a:off x="1267318" y="2212967"/>
                <a:ext cx="91920" cy="281013"/>
              </a:xfrm>
              <a:custGeom>
                <a:avLst/>
                <a:gdLst/>
                <a:ahLst/>
                <a:cxnLst/>
                <a:rect l="l" t="t" r="r" b="b"/>
                <a:pathLst>
                  <a:path w="455" h="1391" extrusionOk="0">
                    <a:moveTo>
                      <a:pt x="455" y="1"/>
                    </a:moveTo>
                    <a:cubicBezTo>
                      <a:pt x="455" y="1"/>
                      <a:pt x="235" y="-44"/>
                      <a:pt x="98" y="439"/>
                    </a:cubicBezTo>
                    <a:cubicBezTo>
                      <a:pt x="-38" y="921"/>
                      <a:pt x="-34" y="1369"/>
                      <a:pt x="119" y="1389"/>
                    </a:cubicBezTo>
                    <a:cubicBezTo>
                      <a:pt x="272" y="1410"/>
                      <a:pt x="360" y="1205"/>
                      <a:pt x="411" y="806"/>
                    </a:cubicBezTo>
                    <a:cubicBezTo>
                      <a:pt x="448" y="523"/>
                      <a:pt x="455" y="1"/>
                      <a:pt x="455" y="1"/>
                    </a:cubicBezTo>
                    <a:close/>
                  </a:path>
                </a:pathLst>
              </a:custGeom>
              <a:solidFill>
                <a:srgbClr val="D3A09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707;p51">
                <a:extLst>
                  <a:ext uri="{FF2B5EF4-FFF2-40B4-BE49-F238E27FC236}">
                    <a16:creationId xmlns:a16="http://schemas.microsoft.com/office/drawing/2014/main" id="{7E2632BF-52DC-EB2C-1564-C5E801528896}"/>
                  </a:ext>
                </a:extLst>
              </p:cNvPr>
              <p:cNvSpPr/>
              <p:nvPr/>
            </p:nvSpPr>
            <p:spPr>
              <a:xfrm>
                <a:off x="1533787" y="2212967"/>
                <a:ext cx="91920" cy="281013"/>
              </a:xfrm>
              <a:custGeom>
                <a:avLst/>
                <a:gdLst/>
                <a:ahLst/>
                <a:cxnLst/>
                <a:rect l="l" t="t" r="r" b="b"/>
                <a:pathLst>
                  <a:path w="455" h="1391" extrusionOk="0">
                    <a:moveTo>
                      <a:pt x="0" y="1"/>
                    </a:moveTo>
                    <a:cubicBezTo>
                      <a:pt x="0" y="1"/>
                      <a:pt x="220" y="-44"/>
                      <a:pt x="357" y="439"/>
                    </a:cubicBezTo>
                    <a:cubicBezTo>
                      <a:pt x="493" y="921"/>
                      <a:pt x="489" y="1369"/>
                      <a:pt x="336" y="1389"/>
                    </a:cubicBezTo>
                    <a:cubicBezTo>
                      <a:pt x="183" y="1410"/>
                      <a:pt x="96" y="1205"/>
                      <a:pt x="44" y="806"/>
                    </a:cubicBezTo>
                    <a:cubicBezTo>
                      <a:pt x="7" y="523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D3A09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708;p51">
                <a:extLst>
                  <a:ext uri="{FF2B5EF4-FFF2-40B4-BE49-F238E27FC236}">
                    <a16:creationId xmlns:a16="http://schemas.microsoft.com/office/drawing/2014/main" id="{A6C9A6A6-62EB-9F9F-D482-8BD1E78730E8}"/>
                  </a:ext>
                </a:extLst>
              </p:cNvPr>
              <p:cNvSpPr/>
              <p:nvPr/>
            </p:nvSpPr>
            <p:spPr>
              <a:xfrm>
                <a:off x="1260449" y="2421455"/>
                <a:ext cx="74546" cy="208891"/>
              </a:xfrm>
              <a:custGeom>
                <a:avLst/>
                <a:gdLst/>
                <a:ahLst/>
                <a:cxnLst/>
                <a:rect l="l" t="t" r="r" b="b"/>
                <a:pathLst>
                  <a:path w="369" h="1034" extrusionOk="0">
                    <a:moveTo>
                      <a:pt x="34" y="1034"/>
                    </a:moveTo>
                    <a:cubicBezTo>
                      <a:pt x="34" y="1034"/>
                      <a:pt x="-43" y="511"/>
                      <a:pt x="34" y="0"/>
                    </a:cubicBezTo>
                    <a:cubicBezTo>
                      <a:pt x="295" y="61"/>
                      <a:pt x="369" y="142"/>
                      <a:pt x="369" y="142"/>
                    </a:cubicBezTo>
                    <a:lnTo>
                      <a:pt x="262" y="1034"/>
                    </a:lnTo>
                    <a:lnTo>
                      <a:pt x="34" y="1034"/>
                    </a:lnTo>
                    <a:close/>
                  </a:path>
                </a:pathLst>
              </a:custGeom>
              <a:solidFill>
                <a:srgbClr val="D3A09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709;p51">
                <a:extLst>
                  <a:ext uri="{FF2B5EF4-FFF2-40B4-BE49-F238E27FC236}">
                    <a16:creationId xmlns:a16="http://schemas.microsoft.com/office/drawing/2014/main" id="{8756EF46-AEF3-FAA9-C304-6558A400C4A8}"/>
                  </a:ext>
                </a:extLst>
              </p:cNvPr>
              <p:cNvSpPr/>
              <p:nvPr/>
            </p:nvSpPr>
            <p:spPr>
              <a:xfrm>
                <a:off x="1557626" y="2421455"/>
                <a:ext cx="74748" cy="208891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034" extrusionOk="0">
                    <a:moveTo>
                      <a:pt x="336" y="1034"/>
                    </a:moveTo>
                    <a:cubicBezTo>
                      <a:pt x="336" y="1034"/>
                      <a:pt x="412" y="511"/>
                      <a:pt x="336" y="0"/>
                    </a:cubicBezTo>
                    <a:cubicBezTo>
                      <a:pt x="75" y="61"/>
                      <a:pt x="0" y="142"/>
                      <a:pt x="0" y="142"/>
                    </a:cubicBezTo>
                    <a:lnTo>
                      <a:pt x="108" y="1034"/>
                    </a:lnTo>
                    <a:lnTo>
                      <a:pt x="336" y="1034"/>
                    </a:lnTo>
                    <a:close/>
                  </a:path>
                </a:pathLst>
              </a:custGeom>
              <a:solidFill>
                <a:srgbClr val="D3A09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710;p51">
                <a:extLst>
                  <a:ext uri="{FF2B5EF4-FFF2-40B4-BE49-F238E27FC236}">
                    <a16:creationId xmlns:a16="http://schemas.microsoft.com/office/drawing/2014/main" id="{43F76FAD-A200-593F-4382-4DC4A333A5DA}"/>
                  </a:ext>
                </a:extLst>
              </p:cNvPr>
              <p:cNvSpPr/>
              <p:nvPr/>
            </p:nvSpPr>
            <p:spPr>
              <a:xfrm>
                <a:off x="1377017" y="2102056"/>
                <a:ext cx="26869" cy="51112"/>
              </a:xfrm>
              <a:custGeom>
                <a:avLst/>
                <a:gdLst/>
                <a:ahLst/>
                <a:cxnLst/>
                <a:rect l="l" t="t" r="r" b="b"/>
                <a:pathLst>
                  <a:path w="133" h="253" extrusionOk="0">
                    <a:moveTo>
                      <a:pt x="108" y="78"/>
                    </a:moveTo>
                    <a:cubicBezTo>
                      <a:pt x="108" y="78"/>
                      <a:pt x="70" y="-25"/>
                      <a:pt x="18" y="6"/>
                    </a:cubicBezTo>
                    <a:cubicBezTo>
                      <a:pt x="-31" y="36"/>
                      <a:pt x="24" y="253"/>
                      <a:pt x="133" y="253"/>
                    </a:cubicBezTo>
                    <a:lnTo>
                      <a:pt x="108" y="78"/>
                    </a:lnTo>
                    <a:close/>
                  </a:path>
                </a:pathLst>
              </a:custGeom>
              <a:solidFill>
                <a:srgbClr val="D3A09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711;p51">
                <a:extLst>
                  <a:ext uri="{FF2B5EF4-FFF2-40B4-BE49-F238E27FC236}">
                    <a16:creationId xmlns:a16="http://schemas.microsoft.com/office/drawing/2014/main" id="{8C08378E-8A2A-2D36-8E55-FB31213C1DF4}"/>
                  </a:ext>
                </a:extLst>
              </p:cNvPr>
              <p:cNvSpPr/>
              <p:nvPr/>
            </p:nvSpPr>
            <p:spPr>
              <a:xfrm>
                <a:off x="1491968" y="2102056"/>
                <a:ext cx="26869" cy="51112"/>
              </a:xfrm>
              <a:custGeom>
                <a:avLst/>
                <a:gdLst/>
                <a:ahLst/>
                <a:cxnLst/>
                <a:rect l="l" t="t" r="r" b="b"/>
                <a:pathLst>
                  <a:path w="133" h="253" extrusionOk="0">
                    <a:moveTo>
                      <a:pt x="25" y="78"/>
                    </a:moveTo>
                    <a:cubicBezTo>
                      <a:pt x="25" y="78"/>
                      <a:pt x="63" y="-25"/>
                      <a:pt x="115" y="6"/>
                    </a:cubicBezTo>
                    <a:cubicBezTo>
                      <a:pt x="165" y="36"/>
                      <a:pt x="110" y="253"/>
                      <a:pt x="0" y="253"/>
                    </a:cubicBezTo>
                    <a:lnTo>
                      <a:pt x="25" y="78"/>
                    </a:lnTo>
                    <a:close/>
                  </a:path>
                </a:pathLst>
              </a:custGeom>
              <a:solidFill>
                <a:srgbClr val="D3A09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712;p51">
                <a:extLst>
                  <a:ext uri="{FF2B5EF4-FFF2-40B4-BE49-F238E27FC236}">
                    <a16:creationId xmlns:a16="http://schemas.microsoft.com/office/drawing/2014/main" id="{EDA3E37B-1210-DDFD-539B-9E0F038D2606}"/>
                  </a:ext>
                </a:extLst>
              </p:cNvPr>
              <p:cNvSpPr/>
              <p:nvPr/>
            </p:nvSpPr>
            <p:spPr>
              <a:xfrm>
                <a:off x="1389744" y="2031146"/>
                <a:ext cx="116567" cy="160002"/>
              </a:xfrm>
              <a:custGeom>
                <a:avLst/>
                <a:gdLst/>
                <a:ahLst/>
                <a:cxnLst/>
                <a:rect l="l" t="t" r="r" b="b"/>
                <a:pathLst>
                  <a:path w="577" h="792" extrusionOk="0">
                    <a:moveTo>
                      <a:pt x="575" y="305"/>
                    </a:moveTo>
                    <a:cubicBezTo>
                      <a:pt x="557" y="-21"/>
                      <a:pt x="288" y="0"/>
                      <a:pt x="288" y="0"/>
                    </a:cubicBezTo>
                    <a:cubicBezTo>
                      <a:pt x="288" y="0"/>
                      <a:pt x="19" y="-21"/>
                      <a:pt x="1" y="305"/>
                    </a:cubicBezTo>
                    <a:cubicBezTo>
                      <a:pt x="-17" y="631"/>
                      <a:pt x="140" y="792"/>
                      <a:pt x="288" y="792"/>
                    </a:cubicBezTo>
                    <a:cubicBezTo>
                      <a:pt x="436" y="792"/>
                      <a:pt x="593" y="631"/>
                      <a:pt x="575" y="305"/>
                    </a:cubicBezTo>
                    <a:close/>
                  </a:path>
                </a:pathLst>
              </a:custGeom>
              <a:solidFill>
                <a:srgbClr val="D3A09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713;p51">
                <a:extLst>
                  <a:ext uri="{FF2B5EF4-FFF2-40B4-BE49-F238E27FC236}">
                    <a16:creationId xmlns:a16="http://schemas.microsoft.com/office/drawing/2014/main" id="{02083137-0BC8-D3AF-3543-7862556E5FA3}"/>
                  </a:ext>
                </a:extLst>
              </p:cNvPr>
              <p:cNvSpPr/>
              <p:nvPr/>
            </p:nvSpPr>
            <p:spPr>
              <a:xfrm>
                <a:off x="1388128" y="2019832"/>
                <a:ext cx="119597" cy="87274"/>
              </a:xfrm>
              <a:custGeom>
                <a:avLst/>
                <a:gdLst/>
                <a:ahLst/>
                <a:cxnLst/>
                <a:rect l="l" t="t" r="r" b="b"/>
                <a:pathLst>
                  <a:path w="592" h="432" extrusionOk="0">
                    <a:moveTo>
                      <a:pt x="8" y="432"/>
                    </a:moveTo>
                    <a:cubicBezTo>
                      <a:pt x="8" y="432"/>
                      <a:pt x="0" y="134"/>
                      <a:pt x="296" y="134"/>
                    </a:cubicBezTo>
                    <a:cubicBezTo>
                      <a:pt x="592" y="134"/>
                      <a:pt x="585" y="417"/>
                      <a:pt x="585" y="417"/>
                    </a:cubicBezTo>
                    <a:cubicBezTo>
                      <a:pt x="585" y="417"/>
                      <a:pt x="665" y="0"/>
                      <a:pt x="296" y="0"/>
                    </a:cubicBezTo>
                    <a:cubicBezTo>
                      <a:pt x="-72" y="0"/>
                      <a:pt x="8" y="432"/>
                      <a:pt x="8" y="432"/>
                    </a:cubicBezTo>
                    <a:close/>
                  </a:path>
                </a:pathLst>
              </a:custGeom>
              <a:solidFill>
                <a:srgbClr val="630E0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714;p51">
                <a:extLst>
                  <a:ext uri="{FF2B5EF4-FFF2-40B4-BE49-F238E27FC236}">
                    <a16:creationId xmlns:a16="http://schemas.microsoft.com/office/drawing/2014/main" id="{BB736184-9A3B-FA21-DF52-1D65CD4B1399}"/>
                  </a:ext>
                </a:extLst>
              </p:cNvPr>
              <p:cNvSpPr/>
              <p:nvPr/>
            </p:nvSpPr>
            <p:spPr>
              <a:xfrm>
                <a:off x="1277621" y="2208320"/>
                <a:ext cx="340610" cy="365055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1807" extrusionOk="0">
                    <a:moveTo>
                      <a:pt x="1686" y="497"/>
                    </a:moveTo>
                    <a:cubicBezTo>
                      <a:pt x="1504" y="-136"/>
                      <a:pt x="1128" y="16"/>
                      <a:pt x="1128" y="16"/>
                    </a:cubicBezTo>
                    <a:cubicBezTo>
                      <a:pt x="1128" y="16"/>
                      <a:pt x="1090" y="241"/>
                      <a:pt x="843" y="241"/>
                    </a:cubicBezTo>
                    <a:cubicBezTo>
                      <a:pt x="597" y="241"/>
                      <a:pt x="558" y="16"/>
                      <a:pt x="558" y="16"/>
                    </a:cubicBezTo>
                    <a:cubicBezTo>
                      <a:pt x="558" y="16"/>
                      <a:pt x="183" y="-136"/>
                      <a:pt x="0" y="497"/>
                    </a:cubicBezTo>
                    <a:cubicBezTo>
                      <a:pt x="191" y="663"/>
                      <a:pt x="300" y="679"/>
                      <a:pt x="300" y="679"/>
                    </a:cubicBezTo>
                    <a:cubicBezTo>
                      <a:pt x="300" y="679"/>
                      <a:pt x="294" y="1361"/>
                      <a:pt x="294" y="1735"/>
                    </a:cubicBezTo>
                    <a:cubicBezTo>
                      <a:pt x="530" y="1822"/>
                      <a:pt x="843" y="1806"/>
                      <a:pt x="843" y="1806"/>
                    </a:cubicBezTo>
                    <a:cubicBezTo>
                      <a:pt x="843" y="1806"/>
                      <a:pt x="1156" y="1822"/>
                      <a:pt x="1392" y="1735"/>
                    </a:cubicBezTo>
                    <a:cubicBezTo>
                      <a:pt x="1392" y="1361"/>
                      <a:pt x="1386" y="679"/>
                      <a:pt x="1386" y="679"/>
                    </a:cubicBezTo>
                    <a:cubicBezTo>
                      <a:pt x="1386" y="679"/>
                      <a:pt x="1495" y="663"/>
                      <a:pt x="1686" y="4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715;p51">
                <a:extLst>
                  <a:ext uri="{FF2B5EF4-FFF2-40B4-BE49-F238E27FC236}">
                    <a16:creationId xmlns:a16="http://schemas.microsoft.com/office/drawing/2014/main" id="{CEEC448A-072E-95FF-BB5C-467FDE80FB9F}"/>
                  </a:ext>
                </a:extLst>
              </p:cNvPr>
              <p:cNvSpPr/>
              <p:nvPr/>
            </p:nvSpPr>
            <p:spPr>
              <a:xfrm>
                <a:off x="1334390" y="2290948"/>
                <a:ext cx="4647" cy="54546"/>
              </a:xfrm>
              <a:custGeom>
                <a:avLst/>
                <a:gdLst/>
                <a:ahLst/>
                <a:cxnLst/>
                <a:rect l="l" t="t" r="r" b="b"/>
                <a:pathLst>
                  <a:path w="23" h="270" extrusionOk="0">
                    <a:moveTo>
                      <a:pt x="3" y="0"/>
                    </a:moveTo>
                    <a:cubicBezTo>
                      <a:pt x="14" y="44"/>
                      <a:pt x="18" y="89"/>
                      <a:pt x="21" y="134"/>
                    </a:cubicBezTo>
                    <a:cubicBezTo>
                      <a:pt x="23" y="179"/>
                      <a:pt x="24" y="224"/>
                      <a:pt x="19" y="270"/>
                    </a:cubicBezTo>
                    <a:cubicBezTo>
                      <a:pt x="9" y="225"/>
                      <a:pt x="5" y="180"/>
                      <a:pt x="2" y="135"/>
                    </a:cubicBezTo>
                    <a:cubicBezTo>
                      <a:pt x="-1" y="90"/>
                      <a:pt x="-1" y="45"/>
                      <a:pt x="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716;p51">
                <a:extLst>
                  <a:ext uri="{FF2B5EF4-FFF2-40B4-BE49-F238E27FC236}">
                    <a16:creationId xmlns:a16="http://schemas.microsoft.com/office/drawing/2014/main" id="{65B90D79-04E6-F993-7787-677D46FF4FEF}"/>
                  </a:ext>
                </a:extLst>
              </p:cNvPr>
              <p:cNvSpPr/>
              <p:nvPr/>
            </p:nvSpPr>
            <p:spPr>
              <a:xfrm>
                <a:off x="1557424" y="2290948"/>
                <a:ext cx="6263" cy="54546"/>
              </a:xfrm>
              <a:custGeom>
                <a:avLst/>
                <a:gdLst/>
                <a:ahLst/>
                <a:cxnLst/>
                <a:rect l="l" t="t" r="r" b="b"/>
                <a:pathLst>
                  <a:path w="31" h="270" extrusionOk="0">
                    <a:moveTo>
                      <a:pt x="30" y="0"/>
                    </a:moveTo>
                    <a:cubicBezTo>
                      <a:pt x="33" y="45"/>
                      <a:pt x="29" y="91"/>
                      <a:pt x="25" y="136"/>
                    </a:cubicBezTo>
                    <a:cubicBezTo>
                      <a:pt x="20" y="181"/>
                      <a:pt x="14" y="226"/>
                      <a:pt x="1" y="270"/>
                    </a:cubicBezTo>
                    <a:cubicBezTo>
                      <a:pt x="-2" y="224"/>
                      <a:pt x="2" y="179"/>
                      <a:pt x="6" y="134"/>
                    </a:cubicBezTo>
                    <a:cubicBezTo>
                      <a:pt x="11" y="89"/>
                      <a:pt x="18" y="44"/>
                      <a:pt x="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" name="Google Shape;717;p51">
              <a:extLst>
                <a:ext uri="{FF2B5EF4-FFF2-40B4-BE49-F238E27FC236}">
                  <a16:creationId xmlns:a16="http://schemas.microsoft.com/office/drawing/2014/main" id="{19CCFB7E-D7FA-B3C5-8AB0-4DBE8DCC8B93}"/>
                </a:ext>
              </a:extLst>
            </p:cNvPr>
            <p:cNvSpPr/>
            <p:nvPr/>
          </p:nvSpPr>
          <p:spPr>
            <a:xfrm>
              <a:off x="6859726" y="1405734"/>
              <a:ext cx="193072" cy="68143"/>
            </a:xfrm>
            <a:custGeom>
              <a:avLst/>
              <a:gdLst/>
              <a:ahLst/>
              <a:cxnLst/>
              <a:rect l="l" t="t" r="r" b="b"/>
              <a:pathLst>
                <a:path w="136" h="48" extrusionOk="0">
                  <a:moveTo>
                    <a:pt x="136" y="17"/>
                  </a:moveTo>
                  <a:cubicBezTo>
                    <a:pt x="128" y="28"/>
                    <a:pt x="117" y="37"/>
                    <a:pt x="104" y="42"/>
                  </a:cubicBezTo>
                  <a:cubicBezTo>
                    <a:pt x="92" y="47"/>
                    <a:pt x="77" y="49"/>
                    <a:pt x="63" y="47"/>
                  </a:cubicBezTo>
                  <a:cubicBezTo>
                    <a:pt x="49" y="45"/>
                    <a:pt x="36" y="40"/>
                    <a:pt x="25" y="31"/>
                  </a:cubicBezTo>
                  <a:cubicBezTo>
                    <a:pt x="19" y="27"/>
                    <a:pt x="15" y="22"/>
                    <a:pt x="10" y="17"/>
                  </a:cubicBezTo>
                  <a:cubicBezTo>
                    <a:pt x="6" y="11"/>
                    <a:pt x="3" y="6"/>
                    <a:pt x="0" y="0"/>
                  </a:cubicBezTo>
                  <a:cubicBezTo>
                    <a:pt x="6" y="3"/>
                    <a:pt x="11" y="7"/>
                    <a:pt x="16" y="10"/>
                  </a:cubicBezTo>
                  <a:cubicBezTo>
                    <a:pt x="22" y="12"/>
                    <a:pt x="27" y="16"/>
                    <a:pt x="33" y="18"/>
                  </a:cubicBezTo>
                  <a:cubicBezTo>
                    <a:pt x="44" y="23"/>
                    <a:pt x="55" y="26"/>
                    <a:pt x="66" y="28"/>
                  </a:cubicBezTo>
                  <a:cubicBezTo>
                    <a:pt x="88" y="32"/>
                    <a:pt x="111" y="26"/>
                    <a:pt x="136" y="17"/>
                  </a:cubicBezTo>
                  <a:close/>
                </a:path>
              </a:pathLst>
            </a:custGeom>
            <a:solidFill>
              <a:srgbClr val="00152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718;p51">
              <a:extLst>
                <a:ext uri="{FF2B5EF4-FFF2-40B4-BE49-F238E27FC236}">
                  <a16:creationId xmlns:a16="http://schemas.microsoft.com/office/drawing/2014/main" id="{ECAC9F07-1CCD-3D01-DC06-D322D92BEFE4}"/>
                </a:ext>
              </a:extLst>
            </p:cNvPr>
            <p:cNvSpPr/>
            <p:nvPr/>
          </p:nvSpPr>
          <p:spPr>
            <a:xfrm>
              <a:off x="6473580" y="1405734"/>
              <a:ext cx="193072" cy="68143"/>
            </a:xfrm>
            <a:custGeom>
              <a:avLst/>
              <a:gdLst/>
              <a:ahLst/>
              <a:cxnLst/>
              <a:rect l="l" t="t" r="r" b="b"/>
              <a:pathLst>
                <a:path w="136" h="48" extrusionOk="0">
                  <a:moveTo>
                    <a:pt x="0" y="17"/>
                  </a:moveTo>
                  <a:cubicBezTo>
                    <a:pt x="25" y="26"/>
                    <a:pt x="48" y="32"/>
                    <a:pt x="70" y="28"/>
                  </a:cubicBezTo>
                  <a:cubicBezTo>
                    <a:pt x="81" y="26"/>
                    <a:pt x="93" y="23"/>
                    <a:pt x="103" y="18"/>
                  </a:cubicBezTo>
                  <a:cubicBezTo>
                    <a:pt x="109" y="16"/>
                    <a:pt x="114" y="12"/>
                    <a:pt x="120" y="10"/>
                  </a:cubicBezTo>
                  <a:cubicBezTo>
                    <a:pt x="125" y="7"/>
                    <a:pt x="130" y="3"/>
                    <a:pt x="136" y="0"/>
                  </a:cubicBezTo>
                  <a:cubicBezTo>
                    <a:pt x="133" y="6"/>
                    <a:pt x="130" y="11"/>
                    <a:pt x="126" y="17"/>
                  </a:cubicBezTo>
                  <a:cubicBezTo>
                    <a:pt x="121" y="22"/>
                    <a:pt x="117" y="27"/>
                    <a:pt x="111" y="31"/>
                  </a:cubicBezTo>
                  <a:cubicBezTo>
                    <a:pt x="100" y="40"/>
                    <a:pt x="87" y="45"/>
                    <a:pt x="73" y="47"/>
                  </a:cubicBezTo>
                  <a:cubicBezTo>
                    <a:pt x="59" y="49"/>
                    <a:pt x="44" y="47"/>
                    <a:pt x="32" y="42"/>
                  </a:cubicBezTo>
                  <a:cubicBezTo>
                    <a:pt x="19" y="37"/>
                    <a:pt x="8" y="28"/>
                    <a:pt x="0" y="17"/>
                  </a:cubicBezTo>
                  <a:close/>
                </a:path>
              </a:pathLst>
            </a:custGeom>
            <a:solidFill>
              <a:srgbClr val="00152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719;p51">
              <a:extLst>
                <a:ext uri="{FF2B5EF4-FFF2-40B4-BE49-F238E27FC236}">
                  <a16:creationId xmlns:a16="http://schemas.microsoft.com/office/drawing/2014/main" id="{8A0AA524-6C46-58FA-5144-ED24A7EF722F}"/>
                </a:ext>
              </a:extLst>
            </p:cNvPr>
            <p:cNvSpPr/>
            <p:nvPr/>
          </p:nvSpPr>
          <p:spPr>
            <a:xfrm>
              <a:off x="6859726" y="1259510"/>
              <a:ext cx="193072" cy="66724"/>
            </a:xfrm>
            <a:custGeom>
              <a:avLst/>
              <a:gdLst/>
              <a:ahLst/>
              <a:cxnLst/>
              <a:rect l="l" t="t" r="r" b="b"/>
              <a:pathLst>
                <a:path w="136" h="47" extrusionOk="0">
                  <a:moveTo>
                    <a:pt x="136" y="17"/>
                  </a:moveTo>
                  <a:cubicBezTo>
                    <a:pt x="128" y="28"/>
                    <a:pt x="117" y="36"/>
                    <a:pt x="104" y="41"/>
                  </a:cubicBezTo>
                  <a:cubicBezTo>
                    <a:pt x="92" y="47"/>
                    <a:pt x="77" y="49"/>
                    <a:pt x="63" y="47"/>
                  </a:cubicBezTo>
                  <a:cubicBezTo>
                    <a:pt x="49" y="44"/>
                    <a:pt x="36" y="39"/>
                    <a:pt x="25" y="30"/>
                  </a:cubicBezTo>
                  <a:cubicBezTo>
                    <a:pt x="19" y="27"/>
                    <a:pt x="15" y="21"/>
                    <a:pt x="10" y="16"/>
                  </a:cubicBezTo>
                  <a:cubicBezTo>
                    <a:pt x="6" y="11"/>
                    <a:pt x="3" y="5"/>
                    <a:pt x="0" y="0"/>
                  </a:cubicBezTo>
                  <a:cubicBezTo>
                    <a:pt x="6" y="3"/>
                    <a:pt x="11" y="6"/>
                    <a:pt x="16" y="9"/>
                  </a:cubicBezTo>
                  <a:cubicBezTo>
                    <a:pt x="22" y="12"/>
                    <a:pt x="27" y="16"/>
                    <a:pt x="33" y="18"/>
                  </a:cubicBezTo>
                  <a:cubicBezTo>
                    <a:pt x="44" y="23"/>
                    <a:pt x="55" y="26"/>
                    <a:pt x="66" y="28"/>
                  </a:cubicBezTo>
                  <a:cubicBezTo>
                    <a:pt x="88" y="31"/>
                    <a:pt x="111" y="26"/>
                    <a:pt x="136" y="17"/>
                  </a:cubicBezTo>
                  <a:close/>
                </a:path>
              </a:pathLst>
            </a:custGeom>
            <a:solidFill>
              <a:srgbClr val="00152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720;p51">
              <a:extLst>
                <a:ext uri="{FF2B5EF4-FFF2-40B4-BE49-F238E27FC236}">
                  <a16:creationId xmlns:a16="http://schemas.microsoft.com/office/drawing/2014/main" id="{4EAAE08C-FBEB-2CA2-304C-1B566050F03E}"/>
                </a:ext>
              </a:extLst>
            </p:cNvPr>
            <p:cNvSpPr/>
            <p:nvPr/>
          </p:nvSpPr>
          <p:spPr>
            <a:xfrm>
              <a:off x="6473580" y="1259510"/>
              <a:ext cx="193072" cy="66724"/>
            </a:xfrm>
            <a:custGeom>
              <a:avLst/>
              <a:gdLst/>
              <a:ahLst/>
              <a:cxnLst/>
              <a:rect l="l" t="t" r="r" b="b"/>
              <a:pathLst>
                <a:path w="136" h="47" extrusionOk="0">
                  <a:moveTo>
                    <a:pt x="0" y="17"/>
                  </a:moveTo>
                  <a:cubicBezTo>
                    <a:pt x="25" y="26"/>
                    <a:pt x="48" y="31"/>
                    <a:pt x="70" y="28"/>
                  </a:cubicBezTo>
                  <a:cubicBezTo>
                    <a:pt x="81" y="26"/>
                    <a:pt x="93" y="23"/>
                    <a:pt x="103" y="18"/>
                  </a:cubicBezTo>
                  <a:cubicBezTo>
                    <a:pt x="109" y="16"/>
                    <a:pt x="114" y="12"/>
                    <a:pt x="120" y="9"/>
                  </a:cubicBezTo>
                  <a:cubicBezTo>
                    <a:pt x="125" y="6"/>
                    <a:pt x="130" y="3"/>
                    <a:pt x="136" y="0"/>
                  </a:cubicBezTo>
                  <a:cubicBezTo>
                    <a:pt x="133" y="5"/>
                    <a:pt x="130" y="11"/>
                    <a:pt x="126" y="16"/>
                  </a:cubicBezTo>
                  <a:cubicBezTo>
                    <a:pt x="121" y="21"/>
                    <a:pt x="117" y="27"/>
                    <a:pt x="111" y="30"/>
                  </a:cubicBezTo>
                  <a:cubicBezTo>
                    <a:pt x="100" y="39"/>
                    <a:pt x="87" y="44"/>
                    <a:pt x="73" y="47"/>
                  </a:cubicBezTo>
                  <a:cubicBezTo>
                    <a:pt x="59" y="49"/>
                    <a:pt x="44" y="47"/>
                    <a:pt x="32" y="41"/>
                  </a:cubicBezTo>
                  <a:cubicBezTo>
                    <a:pt x="19" y="36"/>
                    <a:pt x="8" y="28"/>
                    <a:pt x="0" y="17"/>
                  </a:cubicBezTo>
                  <a:close/>
                </a:path>
              </a:pathLst>
            </a:custGeom>
            <a:solidFill>
              <a:srgbClr val="00152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721;p51">
              <a:extLst>
                <a:ext uri="{FF2B5EF4-FFF2-40B4-BE49-F238E27FC236}">
                  <a16:creationId xmlns:a16="http://schemas.microsoft.com/office/drawing/2014/main" id="{53F905EB-01B7-2395-229B-704E7AF60B26}"/>
                </a:ext>
              </a:extLst>
            </p:cNvPr>
            <p:cNvSpPr/>
            <p:nvPr/>
          </p:nvSpPr>
          <p:spPr>
            <a:xfrm>
              <a:off x="6651037" y="1686826"/>
              <a:ext cx="208689" cy="103634"/>
            </a:xfrm>
            <a:custGeom>
              <a:avLst/>
              <a:gdLst/>
              <a:ahLst/>
              <a:cxnLst/>
              <a:rect l="l" t="t" r="r" b="b"/>
              <a:pathLst>
                <a:path w="147" h="73" extrusionOk="0">
                  <a:moveTo>
                    <a:pt x="0" y="25"/>
                  </a:moveTo>
                  <a:cubicBezTo>
                    <a:pt x="0" y="25"/>
                    <a:pt x="25" y="0"/>
                    <a:pt x="70" y="0"/>
                  </a:cubicBezTo>
                  <a:cubicBezTo>
                    <a:pt x="117" y="0"/>
                    <a:pt x="147" y="27"/>
                    <a:pt x="147" y="27"/>
                  </a:cubicBezTo>
                  <a:cubicBezTo>
                    <a:pt x="147" y="27"/>
                    <a:pt x="141" y="73"/>
                    <a:pt x="73" y="73"/>
                  </a:cubicBezTo>
                  <a:cubicBezTo>
                    <a:pt x="5" y="73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BD89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722;p51">
              <a:extLst>
                <a:ext uri="{FF2B5EF4-FFF2-40B4-BE49-F238E27FC236}">
                  <a16:creationId xmlns:a16="http://schemas.microsoft.com/office/drawing/2014/main" id="{1896B875-7341-2BA0-A52C-797176DE5BC2}"/>
                </a:ext>
              </a:extLst>
            </p:cNvPr>
            <p:cNvSpPr/>
            <p:nvPr/>
          </p:nvSpPr>
          <p:spPr>
            <a:xfrm>
              <a:off x="6676591" y="1390118"/>
              <a:ext cx="69563" cy="259796"/>
            </a:xfrm>
            <a:custGeom>
              <a:avLst/>
              <a:gdLst/>
              <a:ahLst/>
              <a:cxnLst/>
              <a:rect l="l" t="t" r="r" b="b"/>
              <a:pathLst>
                <a:path w="49" h="183" extrusionOk="0">
                  <a:moveTo>
                    <a:pt x="47" y="0"/>
                  </a:moveTo>
                  <a:cubicBezTo>
                    <a:pt x="50" y="19"/>
                    <a:pt x="49" y="37"/>
                    <a:pt x="46" y="55"/>
                  </a:cubicBezTo>
                  <a:cubicBezTo>
                    <a:pt x="44" y="73"/>
                    <a:pt x="39" y="92"/>
                    <a:pt x="31" y="108"/>
                  </a:cubicBezTo>
                  <a:cubicBezTo>
                    <a:pt x="24" y="124"/>
                    <a:pt x="16" y="140"/>
                    <a:pt x="15" y="155"/>
                  </a:cubicBezTo>
                  <a:cubicBezTo>
                    <a:pt x="14" y="163"/>
                    <a:pt x="16" y="169"/>
                    <a:pt x="23" y="173"/>
                  </a:cubicBezTo>
                  <a:cubicBezTo>
                    <a:pt x="30" y="177"/>
                    <a:pt x="39" y="179"/>
                    <a:pt x="47" y="181"/>
                  </a:cubicBezTo>
                  <a:cubicBezTo>
                    <a:pt x="38" y="183"/>
                    <a:pt x="29" y="184"/>
                    <a:pt x="19" y="181"/>
                  </a:cubicBezTo>
                  <a:cubicBezTo>
                    <a:pt x="14" y="180"/>
                    <a:pt x="9" y="176"/>
                    <a:pt x="6" y="172"/>
                  </a:cubicBezTo>
                  <a:cubicBezTo>
                    <a:pt x="2" y="167"/>
                    <a:pt x="1" y="161"/>
                    <a:pt x="0" y="156"/>
                  </a:cubicBezTo>
                  <a:cubicBezTo>
                    <a:pt x="-1" y="135"/>
                    <a:pt x="7" y="117"/>
                    <a:pt x="14" y="101"/>
                  </a:cubicBezTo>
                  <a:cubicBezTo>
                    <a:pt x="21" y="85"/>
                    <a:pt x="26" y="69"/>
                    <a:pt x="32" y="52"/>
                  </a:cubicBezTo>
                  <a:cubicBezTo>
                    <a:pt x="37" y="35"/>
                    <a:pt x="42" y="18"/>
                    <a:pt x="47" y="0"/>
                  </a:cubicBezTo>
                  <a:close/>
                </a:path>
              </a:pathLst>
            </a:custGeom>
            <a:solidFill>
              <a:srgbClr val="001520"/>
            </a:solidFill>
            <a:ln>
              <a:noFill/>
            </a:ln>
          </p:spPr>
          <p:txBody>
            <a:bodyPr spcFirstLastPara="1" wrap="square" lIns="90000" tIns="20875" rIns="90000" bIns="20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723;p51">
              <a:extLst>
                <a:ext uri="{FF2B5EF4-FFF2-40B4-BE49-F238E27FC236}">
                  <a16:creationId xmlns:a16="http://schemas.microsoft.com/office/drawing/2014/main" id="{A77EC922-7AAC-F089-A0D3-5BBCE1870429}"/>
                </a:ext>
              </a:extLst>
            </p:cNvPr>
            <p:cNvSpPr/>
            <p:nvPr/>
          </p:nvSpPr>
          <p:spPr>
            <a:xfrm>
              <a:off x="6616965" y="1709541"/>
              <a:ext cx="273993" cy="28393"/>
            </a:xfrm>
            <a:custGeom>
              <a:avLst/>
              <a:gdLst/>
              <a:ahLst/>
              <a:cxnLst/>
              <a:rect l="l" t="t" r="r" b="b"/>
              <a:pathLst>
                <a:path w="193" h="20" extrusionOk="0">
                  <a:moveTo>
                    <a:pt x="0" y="9"/>
                  </a:moveTo>
                  <a:cubicBezTo>
                    <a:pt x="16" y="4"/>
                    <a:pt x="32" y="1"/>
                    <a:pt x="49" y="0"/>
                  </a:cubicBezTo>
                  <a:cubicBezTo>
                    <a:pt x="57" y="-1"/>
                    <a:pt x="65" y="-1"/>
                    <a:pt x="74" y="0"/>
                  </a:cubicBezTo>
                  <a:cubicBezTo>
                    <a:pt x="82" y="0"/>
                    <a:pt x="89" y="1"/>
                    <a:pt x="97" y="1"/>
                  </a:cubicBezTo>
                  <a:cubicBezTo>
                    <a:pt x="105" y="1"/>
                    <a:pt x="112" y="0"/>
                    <a:pt x="120" y="0"/>
                  </a:cubicBezTo>
                  <a:cubicBezTo>
                    <a:pt x="129" y="0"/>
                    <a:pt x="137" y="0"/>
                    <a:pt x="145" y="1"/>
                  </a:cubicBezTo>
                  <a:cubicBezTo>
                    <a:pt x="162" y="2"/>
                    <a:pt x="178" y="5"/>
                    <a:pt x="193" y="11"/>
                  </a:cubicBezTo>
                  <a:cubicBezTo>
                    <a:pt x="177" y="13"/>
                    <a:pt x="161" y="14"/>
                    <a:pt x="145" y="16"/>
                  </a:cubicBezTo>
                  <a:cubicBezTo>
                    <a:pt x="129" y="17"/>
                    <a:pt x="114" y="19"/>
                    <a:pt x="97" y="20"/>
                  </a:cubicBezTo>
                  <a:cubicBezTo>
                    <a:pt x="88" y="19"/>
                    <a:pt x="80" y="19"/>
                    <a:pt x="72" y="18"/>
                  </a:cubicBezTo>
                  <a:cubicBezTo>
                    <a:pt x="64" y="16"/>
                    <a:pt x="56" y="16"/>
                    <a:pt x="48" y="15"/>
                  </a:cubicBezTo>
                  <a:cubicBezTo>
                    <a:pt x="33" y="13"/>
                    <a:pt x="17" y="12"/>
                    <a:pt x="0" y="9"/>
                  </a:cubicBezTo>
                  <a:close/>
                </a:path>
              </a:pathLst>
            </a:custGeom>
            <a:solidFill>
              <a:srgbClr val="00152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" name="Graphic 35">
            <a:extLst>
              <a:ext uri="{FF2B5EF4-FFF2-40B4-BE49-F238E27FC236}">
                <a16:creationId xmlns:a16="http://schemas.microsoft.com/office/drawing/2014/main" id="{4A89CCD0-E03B-8A2F-0DD0-41C47AC12E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9790" y="1489528"/>
            <a:ext cx="562626" cy="562626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1B6DF3-575D-DD54-2254-E1C2A31A22CB}"/>
              </a:ext>
            </a:extLst>
          </p:cNvPr>
          <p:cNvCxnSpPr/>
          <p:nvPr/>
        </p:nvCxnSpPr>
        <p:spPr>
          <a:xfrm>
            <a:off x="1876425" y="1762125"/>
            <a:ext cx="9429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AC7E6508-642E-AB53-F041-4FE48F139B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79989" y="1485258"/>
            <a:ext cx="405000" cy="540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9C11F4A9-5F7B-E36D-83F1-F658FAA54ED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41303" y="1744728"/>
            <a:ext cx="405000" cy="405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8">
          <a:extLst>
            <a:ext uri="{FF2B5EF4-FFF2-40B4-BE49-F238E27FC236}">
              <a16:creationId xmlns:a16="http://schemas.microsoft.com/office/drawing/2014/main" id="{2CAC7507-A087-D143-2429-7688A9914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">
            <a:extLst>
              <a:ext uri="{FF2B5EF4-FFF2-40B4-BE49-F238E27FC236}">
                <a16:creationId xmlns:a16="http://schemas.microsoft.com/office/drawing/2014/main" id="{27F52015-1818-F627-73D6-B670273B15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30699" y="3622550"/>
            <a:ext cx="4283619" cy="9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Introduction</a:t>
            </a:r>
            <a:endParaRPr sz="4400" dirty="0"/>
          </a:p>
        </p:txBody>
      </p:sp>
      <p:sp>
        <p:nvSpPr>
          <p:cNvPr id="400" name="Google Shape;400;p35">
            <a:extLst>
              <a:ext uri="{FF2B5EF4-FFF2-40B4-BE49-F238E27FC236}">
                <a16:creationId xmlns:a16="http://schemas.microsoft.com/office/drawing/2014/main" id="{E5D02BAA-982E-1DDF-7D4E-70D3E733A95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30700" y="2448750"/>
            <a:ext cx="136246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1.1</a:t>
            </a:r>
            <a:endParaRPr dirty="0"/>
          </a:p>
        </p:txBody>
      </p:sp>
      <p:cxnSp>
        <p:nvCxnSpPr>
          <p:cNvPr id="402" name="Google Shape;402;p35">
            <a:extLst>
              <a:ext uri="{FF2B5EF4-FFF2-40B4-BE49-F238E27FC236}">
                <a16:creationId xmlns:a16="http://schemas.microsoft.com/office/drawing/2014/main" id="{C40131D3-D4F2-0EB6-8EB4-0AC9BDB04ED0}"/>
              </a:ext>
            </a:extLst>
          </p:cNvPr>
          <p:cNvCxnSpPr/>
          <p:nvPr/>
        </p:nvCxnSpPr>
        <p:spPr>
          <a:xfrm>
            <a:off x="3855100" y="3488900"/>
            <a:ext cx="457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3" name="Google Shape;403;p35">
            <a:extLst>
              <a:ext uri="{FF2B5EF4-FFF2-40B4-BE49-F238E27FC236}">
                <a16:creationId xmlns:a16="http://schemas.microsoft.com/office/drawing/2014/main" id="{5150F404-DC7D-C61C-726E-DD896B2DA4CD}"/>
              </a:ext>
            </a:extLst>
          </p:cNvPr>
          <p:cNvSpPr/>
          <p:nvPr/>
        </p:nvSpPr>
        <p:spPr>
          <a:xfrm>
            <a:off x="6797069" y="840268"/>
            <a:ext cx="1317250" cy="724587"/>
          </a:xfrm>
          <a:custGeom>
            <a:avLst/>
            <a:gdLst/>
            <a:ahLst/>
            <a:cxnLst/>
            <a:rect l="l" t="t" r="r" b="b"/>
            <a:pathLst>
              <a:path w="818" h="450" extrusionOk="0">
                <a:moveTo>
                  <a:pt x="493" y="139"/>
                </a:moveTo>
                <a:cubicBezTo>
                  <a:pt x="525" y="84"/>
                  <a:pt x="508" y="29"/>
                  <a:pt x="469" y="0"/>
                </a:cubicBezTo>
                <a:lnTo>
                  <a:pt x="634" y="0"/>
                </a:lnTo>
                <a:lnTo>
                  <a:pt x="634" y="168"/>
                </a:lnTo>
                <a:cubicBezTo>
                  <a:pt x="662" y="127"/>
                  <a:pt x="719" y="108"/>
                  <a:pt x="776" y="141"/>
                </a:cubicBezTo>
                <a:cubicBezTo>
                  <a:pt x="786" y="147"/>
                  <a:pt x="795" y="156"/>
                  <a:pt x="801" y="166"/>
                </a:cubicBezTo>
                <a:cubicBezTo>
                  <a:pt x="847" y="245"/>
                  <a:pt x="792" y="325"/>
                  <a:pt x="717" y="325"/>
                </a:cubicBezTo>
                <a:cubicBezTo>
                  <a:pt x="683" y="325"/>
                  <a:pt x="652" y="308"/>
                  <a:pt x="634" y="281"/>
                </a:cubicBezTo>
                <a:lnTo>
                  <a:pt x="634" y="450"/>
                </a:lnTo>
                <a:lnTo>
                  <a:pt x="469" y="450"/>
                </a:lnTo>
                <a:cubicBezTo>
                  <a:pt x="508" y="421"/>
                  <a:pt x="525" y="366"/>
                  <a:pt x="493" y="311"/>
                </a:cubicBezTo>
                <a:cubicBezTo>
                  <a:pt x="487" y="301"/>
                  <a:pt x="478" y="292"/>
                  <a:pt x="468" y="286"/>
                </a:cubicBezTo>
                <a:cubicBezTo>
                  <a:pt x="389" y="240"/>
                  <a:pt x="308" y="295"/>
                  <a:pt x="308" y="370"/>
                </a:cubicBezTo>
                <a:cubicBezTo>
                  <a:pt x="308" y="403"/>
                  <a:pt x="324" y="432"/>
                  <a:pt x="348" y="450"/>
                </a:cubicBezTo>
                <a:lnTo>
                  <a:pt x="184" y="450"/>
                </a:lnTo>
                <a:lnTo>
                  <a:pt x="184" y="281"/>
                </a:lnTo>
                <a:cubicBezTo>
                  <a:pt x="156" y="322"/>
                  <a:pt x="98" y="342"/>
                  <a:pt x="42" y="309"/>
                </a:cubicBezTo>
                <a:cubicBezTo>
                  <a:pt x="32" y="303"/>
                  <a:pt x="23" y="294"/>
                  <a:pt x="17" y="284"/>
                </a:cubicBezTo>
                <a:cubicBezTo>
                  <a:pt x="-29" y="205"/>
                  <a:pt x="26" y="124"/>
                  <a:pt x="100" y="124"/>
                </a:cubicBezTo>
                <a:cubicBezTo>
                  <a:pt x="135" y="124"/>
                  <a:pt x="166" y="142"/>
                  <a:pt x="184" y="168"/>
                </a:cubicBezTo>
                <a:lnTo>
                  <a:pt x="184" y="0"/>
                </a:lnTo>
                <a:lnTo>
                  <a:pt x="348" y="0"/>
                </a:lnTo>
                <a:cubicBezTo>
                  <a:pt x="324" y="18"/>
                  <a:pt x="308" y="47"/>
                  <a:pt x="308" y="80"/>
                </a:cubicBezTo>
                <a:cubicBezTo>
                  <a:pt x="308" y="154"/>
                  <a:pt x="389" y="210"/>
                  <a:pt x="468" y="164"/>
                </a:cubicBezTo>
                <a:cubicBezTo>
                  <a:pt x="478" y="158"/>
                  <a:pt x="487" y="149"/>
                  <a:pt x="493" y="13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 descr="A red and grey logo&#10;&#10;Description automatically generated">
            <a:extLst>
              <a:ext uri="{FF2B5EF4-FFF2-40B4-BE49-F238E27FC236}">
                <a16:creationId xmlns:a16="http://schemas.microsoft.com/office/drawing/2014/main" id="{983DF842-829B-9BCE-05A2-AB977DB04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070" y="2120312"/>
            <a:ext cx="1362466" cy="13685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469321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</a:t>
            </a:r>
            <a:r>
              <a:rPr lang="en" sz="1200" dirty="0"/>
              <a:t>(Background &amp; Motivation)</a:t>
            </a:r>
            <a:endParaRPr sz="1200" dirty="0"/>
          </a:p>
        </p:txBody>
      </p:sp>
      <p:sp>
        <p:nvSpPr>
          <p:cNvPr id="421" name="Google Shape;421;p37"/>
          <p:cNvSpPr/>
          <p:nvPr/>
        </p:nvSpPr>
        <p:spPr>
          <a:xfrm>
            <a:off x="6754057" y="4060593"/>
            <a:ext cx="388104" cy="1083016"/>
          </a:xfrm>
          <a:custGeom>
            <a:avLst/>
            <a:gdLst/>
            <a:ahLst/>
            <a:cxnLst/>
            <a:rect l="l" t="t" r="r" b="b"/>
            <a:pathLst>
              <a:path w="253" h="706" extrusionOk="0">
                <a:moveTo>
                  <a:pt x="24" y="706"/>
                </a:moveTo>
                <a:cubicBezTo>
                  <a:pt x="24" y="706"/>
                  <a:pt x="-29" y="349"/>
                  <a:pt x="24" y="0"/>
                </a:cubicBezTo>
                <a:cubicBezTo>
                  <a:pt x="202" y="42"/>
                  <a:pt x="253" y="97"/>
                  <a:pt x="253" y="97"/>
                </a:cubicBezTo>
                <a:lnTo>
                  <a:pt x="179" y="706"/>
                </a:lnTo>
                <a:lnTo>
                  <a:pt x="24" y="706"/>
                </a:lnTo>
                <a:close/>
              </a:path>
            </a:pathLst>
          </a:custGeom>
          <a:solidFill>
            <a:srgbClr val="E26C64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632877" y="4401147"/>
            <a:ext cx="1293161" cy="742462"/>
          </a:xfrm>
          <a:custGeom>
            <a:avLst/>
            <a:gdLst/>
            <a:ahLst/>
            <a:cxnLst/>
            <a:rect l="l" t="t" r="r" b="b"/>
            <a:pathLst>
              <a:path w="843" h="484" extrusionOk="0">
                <a:moveTo>
                  <a:pt x="701" y="76"/>
                </a:moveTo>
                <a:lnTo>
                  <a:pt x="421" y="0"/>
                </a:lnTo>
                <a:lnTo>
                  <a:pt x="141" y="76"/>
                </a:lnTo>
                <a:cubicBezTo>
                  <a:pt x="141" y="76"/>
                  <a:pt x="0" y="242"/>
                  <a:pt x="0" y="484"/>
                </a:cubicBezTo>
                <a:lnTo>
                  <a:pt x="421" y="484"/>
                </a:lnTo>
                <a:lnTo>
                  <a:pt x="421" y="484"/>
                </a:lnTo>
                <a:lnTo>
                  <a:pt x="422" y="484"/>
                </a:lnTo>
                <a:lnTo>
                  <a:pt x="843" y="484"/>
                </a:lnTo>
                <a:cubicBezTo>
                  <a:pt x="843" y="242"/>
                  <a:pt x="701" y="76"/>
                  <a:pt x="701" y="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6342946" y="2980636"/>
            <a:ext cx="477074" cy="1455781"/>
          </a:xfrm>
          <a:custGeom>
            <a:avLst/>
            <a:gdLst/>
            <a:ahLst/>
            <a:cxnLst/>
            <a:rect l="l" t="t" r="r" b="b"/>
            <a:pathLst>
              <a:path w="311" h="949" extrusionOk="0">
                <a:moveTo>
                  <a:pt x="311" y="1"/>
                </a:moveTo>
                <a:cubicBezTo>
                  <a:pt x="311" y="1"/>
                  <a:pt x="161" y="-30"/>
                  <a:pt x="68" y="299"/>
                </a:cubicBezTo>
                <a:cubicBezTo>
                  <a:pt x="-26" y="628"/>
                  <a:pt x="-23" y="934"/>
                  <a:pt x="82" y="948"/>
                </a:cubicBezTo>
                <a:cubicBezTo>
                  <a:pt x="186" y="962"/>
                  <a:pt x="246" y="823"/>
                  <a:pt x="281" y="550"/>
                </a:cubicBezTo>
                <a:cubicBezTo>
                  <a:pt x="306" y="357"/>
                  <a:pt x="311" y="1"/>
                  <a:pt x="3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7"/>
          <p:cNvSpPr/>
          <p:nvPr/>
        </p:nvSpPr>
        <p:spPr>
          <a:xfrm>
            <a:off x="7723550" y="2980636"/>
            <a:ext cx="477074" cy="1455781"/>
          </a:xfrm>
          <a:custGeom>
            <a:avLst/>
            <a:gdLst/>
            <a:ahLst/>
            <a:cxnLst/>
            <a:rect l="l" t="t" r="r" b="b"/>
            <a:pathLst>
              <a:path w="311" h="949" extrusionOk="0">
                <a:moveTo>
                  <a:pt x="0" y="1"/>
                </a:moveTo>
                <a:cubicBezTo>
                  <a:pt x="0" y="1"/>
                  <a:pt x="150" y="-30"/>
                  <a:pt x="244" y="299"/>
                </a:cubicBezTo>
                <a:cubicBezTo>
                  <a:pt x="337" y="628"/>
                  <a:pt x="334" y="934"/>
                  <a:pt x="230" y="948"/>
                </a:cubicBezTo>
                <a:cubicBezTo>
                  <a:pt x="125" y="962"/>
                  <a:pt x="65" y="823"/>
                  <a:pt x="30" y="550"/>
                </a:cubicBezTo>
                <a:cubicBezTo>
                  <a:pt x="5" y="357"/>
                  <a:pt x="0" y="1"/>
                  <a:pt x="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7"/>
          <p:cNvSpPr/>
          <p:nvPr/>
        </p:nvSpPr>
        <p:spPr>
          <a:xfrm>
            <a:off x="6632877" y="2673835"/>
            <a:ext cx="1293161" cy="1843885"/>
          </a:xfrm>
          <a:custGeom>
            <a:avLst/>
            <a:gdLst/>
            <a:ahLst/>
            <a:cxnLst/>
            <a:rect l="l" t="t" r="r" b="b"/>
            <a:pathLst>
              <a:path w="843" h="1202" extrusionOk="0">
                <a:moveTo>
                  <a:pt x="842" y="441"/>
                </a:moveTo>
                <a:cubicBezTo>
                  <a:pt x="829" y="284"/>
                  <a:pt x="784" y="204"/>
                  <a:pt x="675" y="200"/>
                </a:cubicBezTo>
                <a:cubicBezTo>
                  <a:pt x="566" y="196"/>
                  <a:pt x="553" y="181"/>
                  <a:pt x="541" y="136"/>
                </a:cubicBezTo>
                <a:cubicBezTo>
                  <a:pt x="529" y="91"/>
                  <a:pt x="531" y="0"/>
                  <a:pt x="531" y="0"/>
                </a:cubicBezTo>
                <a:lnTo>
                  <a:pt x="421" y="0"/>
                </a:lnTo>
                <a:lnTo>
                  <a:pt x="312" y="0"/>
                </a:lnTo>
                <a:cubicBezTo>
                  <a:pt x="312" y="0"/>
                  <a:pt x="314" y="91"/>
                  <a:pt x="302" y="136"/>
                </a:cubicBezTo>
                <a:cubicBezTo>
                  <a:pt x="290" y="181"/>
                  <a:pt x="277" y="196"/>
                  <a:pt x="168" y="200"/>
                </a:cubicBezTo>
                <a:cubicBezTo>
                  <a:pt x="59" y="204"/>
                  <a:pt x="13" y="284"/>
                  <a:pt x="1" y="441"/>
                </a:cubicBezTo>
                <a:cubicBezTo>
                  <a:pt x="-11" y="598"/>
                  <a:pt x="141" y="1202"/>
                  <a:pt x="141" y="1202"/>
                </a:cubicBezTo>
                <a:lnTo>
                  <a:pt x="421" y="1202"/>
                </a:lnTo>
                <a:lnTo>
                  <a:pt x="701" y="1202"/>
                </a:lnTo>
                <a:cubicBezTo>
                  <a:pt x="701" y="1202"/>
                  <a:pt x="854" y="598"/>
                  <a:pt x="842" y="441"/>
                </a:cubicBezTo>
                <a:close/>
              </a:path>
            </a:pathLst>
          </a:custGeom>
          <a:solidFill>
            <a:srgbClr val="E26C64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6474870" y="2779679"/>
            <a:ext cx="1610701" cy="2293358"/>
          </a:xfrm>
          <a:custGeom>
            <a:avLst/>
            <a:gdLst/>
            <a:ahLst/>
            <a:cxnLst/>
            <a:rect l="l" t="t" r="r" b="b"/>
            <a:pathLst>
              <a:path w="1050" h="1495" extrusionOk="0">
                <a:moveTo>
                  <a:pt x="957" y="1014"/>
                </a:moveTo>
                <a:cubicBezTo>
                  <a:pt x="877" y="885"/>
                  <a:pt x="985" y="575"/>
                  <a:pt x="981" y="380"/>
                </a:cubicBezTo>
                <a:cubicBezTo>
                  <a:pt x="976" y="184"/>
                  <a:pt x="936" y="106"/>
                  <a:pt x="766" y="94"/>
                </a:cubicBezTo>
                <a:cubicBezTo>
                  <a:pt x="766" y="94"/>
                  <a:pt x="755" y="-15"/>
                  <a:pt x="691" y="2"/>
                </a:cubicBezTo>
                <a:cubicBezTo>
                  <a:pt x="627" y="19"/>
                  <a:pt x="525" y="25"/>
                  <a:pt x="525" y="25"/>
                </a:cubicBezTo>
                <a:cubicBezTo>
                  <a:pt x="525" y="25"/>
                  <a:pt x="424" y="19"/>
                  <a:pt x="360" y="2"/>
                </a:cubicBezTo>
                <a:cubicBezTo>
                  <a:pt x="296" y="-15"/>
                  <a:pt x="285" y="94"/>
                  <a:pt x="285" y="94"/>
                </a:cubicBezTo>
                <a:cubicBezTo>
                  <a:pt x="115" y="106"/>
                  <a:pt x="74" y="184"/>
                  <a:pt x="70" y="380"/>
                </a:cubicBezTo>
                <a:cubicBezTo>
                  <a:pt x="65" y="575"/>
                  <a:pt x="173" y="885"/>
                  <a:pt x="94" y="1014"/>
                </a:cubicBezTo>
                <a:cubicBezTo>
                  <a:pt x="14" y="1144"/>
                  <a:pt x="-55" y="1361"/>
                  <a:pt x="66" y="1444"/>
                </a:cubicBezTo>
                <a:cubicBezTo>
                  <a:pt x="147" y="1500"/>
                  <a:pt x="324" y="1498"/>
                  <a:pt x="433" y="1491"/>
                </a:cubicBezTo>
                <a:cubicBezTo>
                  <a:pt x="494" y="1487"/>
                  <a:pt x="556" y="1487"/>
                  <a:pt x="617" y="1491"/>
                </a:cubicBezTo>
                <a:cubicBezTo>
                  <a:pt x="726" y="1498"/>
                  <a:pt x="903" y="1500"/>
                  <a:pt x="984" y="1444"/>
                </a:cubicBezTo>
                <a:cubicBezTo>
                  <a:pt x="1106" y="1361"/>
                  <a:pt x="1036" y="1144"/>
                  <a:pt x="957" y="101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7"/>
          <p:cNvSpPr/>
          <p:nvPr/>
        </p:nvSpPr>
        <p:spPr>
          <a:xfrm>
            <a:off x="7347732" y="3821281"/>
            <a:ext cx="819155" cy="685702"/>
          </a:xfrm>
          <a:custGeom>
            <a:avLst/>
            <a:gdLst/>
            <a:ahLst/>
            <a:cxnLst/>
            <a:rect l="l" t="t" r="r" b="b"/>
            <a:pathLst>
              <a:path w="534" h="447" extrusionOk="0">
                <a:moveTo>
                  <a:pt x="0" y="127"/>
                </a:moveTo>
                <a:cubicBezTo>
                  <a:pt x="286" y="474"/>
                  <a:pt x="418" y="468"/>
                  <a:pt x="484" y="429"/>
                </a:cubicBezTo>
                <a:cubicBezTo>
                  <a:pt x="549" y="390"/>
                  <a:pt x="566" y="271"/>
                  <a:pt x="440" y="178"/>
                </a:cubicBezTo>
                <a:cubicBezTo>
                  <a:pt x="333" y="98"/>
                  <a:pt x="8" y="0"/>
                  <a:pt x="8" y="0"/>
                </a:cubicBezTo>
                <a:lnTo>
                  <a:pt x="0" y="12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6912072" y="2406906"/>
            <a:ext cx="139594" cy="263854"/>
          </a:xfrm>
          <a:custGeom>
            <a:avLst/>
            <a:gdLst/>
            <a:ahLst/>
            <a:cxnLst/>
            <a:rect l="l" t="t" r="r" b="b"/>
            <a:pathLst>
              <a:path w="91" h="172" extrusionOk="0">
                <a:moveTo>
                  <a:pt x="74" y="53"/>
                </a:moveTo>
                <a:cubicBezTo>
                  <a:pt x="74" y="53"/>
                  <a:pt x="48" y="-17"/>
                  <a:pt x="13" y="4"/>
                </a:cubicBezTo>
                <a:cubicBezTo>
                  <a:pt x="-22" y="24"/>
                  <a:pt x="16" y="172"/>
                  <a:pt x="91" y="172"/>
                </a:cubicBezTo>
                <a:lnTo>
                  <a:pt x="74" y="53"/>
                </a:lnTo>
                <a:close/>
              </a:path>
            </a:pathLst>
          </a:custGeom>
          <a:solidFill>
            <a:srgbClr val="795348"/>
          </a:solidFill>
          <a:ln>
            <a:noFill/>
          </a:ln>
        </p:spPr>
        <p:txBody>
          <a:bodyPr spcFirstLastPara="1" wrap="square" lIns="90000" tIns="16900" rIns="90000" bIns="169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7507258" y="2406906"/>
            <a:ext cx="139594" cy="263854"/>
          </a:xfrm>
          <a:custGeom>
            <a:avLst/>
            <a:gdLst/>
            <a:ahLst/>
            <a:cxnLst/>
            <a:rect l="l" t="t" r="r" b="b"/>
            <a:pathLst>
              <a:path w="91" h="172" extrusionOk="0">
                <a:moveTo>
                  <a:pt x="17" y="53"/>
                </a:moveTo>
                <a:cubicBezTo>
                  <a:pt x="17" y="53"/>
                  <a:pt x="43" y="-17"/>
                  <a:pt x="78" y="4"/>
                </a:cubicBezTo>
                <a:cubicBezTo>
                  <a:pt x="112" y="24"/>
                  <a:pt x="75" y="172"/>
                  <a:pt x="0" y="172"/>
                </a:cubicBezTo>
                <a:lnTo>
                  <a:pt x="17" y="53"/>
                </a:lnTo>
                <a:close/>
              </a:path>
            </a:pathLst>
          </a:custGeom>
          <a:solidFill>
            <a:srgbClr val="795348"/>
          </a:solidFill>
          <a:ln>
            <a:noFill/>
          </a:ln>
        </p:spPr>
        <p:txBody>
          <a:bodyPr spcFirstLastPara="1" wrap="square" lIns="90000" tIns="16900" rIns="90000" bIns="169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7"/>
          <p:cNvSpPr/>
          <p:nvPr/>
        </p:nvSpPr>
        <p:spPr>
          <a:xfrm>
            <a:off x="6978034" y="2038750"/>
            <a:ext cx="602863" cy="828366"/>
          </a:xfrm>
          <a:custGeom>
            <a:avLst/>
            <a:gdLst/>
            <a:ahLst/>
            <a:cxnLst/>
            <a:rect l="l" t="t" r="r" b="b"/>
            <a:pathLst>
              <a:path w="393" h="540" extrusionOk="0">
                <a:moveTo>
                  <a:pt x="392" y="208"/>
                </a:moveTo>
                <a:cubicBezTo>
                  <a:pt x="380" y="-14"/>
                  <a:pt x="196" y="0"/>
                  <a:pt x="196" y="0"/>
                </a:cubicBezTo>
                <a:cubicBezTo>
                  <a:pt x="196" y="0"/>
                  <a:pt x="13" y="-14"/>
                  <a:pt x="1" y="208"/>
                </a:cubicBezTo>
                <a:cubicBezTo>
                  <a:pt x="-12" y="431"/>
                  <a:pt x="95" y="540"/>
                  <a:pt x="196" y="540"/>
                </a:cubicBezTo>
                <a:cubicBezTo>
                  <a:pt x="297" y="540"/>
                  <a:pt x="405" y="431"/>
                  <a:pt x="392" y="208"/>
                </a:cubicBezTo>
                <a:close/>
              </a:path>
            </a:pathLst>
          </a:custGeom>
          <a:solidFill>
            <a:srgbClr val="795348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7350800" y="2463666"/>
            <a:ext cx="142661" cy="50625"/>
          </a:xfrm>
          <a:custGeom>
            <a:avLst/>
            <a:gdLst/>
            <a:ahLst/>
            <a:cxnLst/>
            <a:rect l="l" t="t" r="r" b="b"/>
            <a:pathLst>
              <a:path w="93" h="33" extrusionOk="0">
                <a:moveTo>
                  <a:pt x="93" y="12"/>
                </a:moveTo>
                <a:cubicBezTo>
                  <a:pt x="82" y="27"/>
                  <a:pt x="62" y="35"/>
                  <a:pt x="43" y="32"/>
                </a:cubicBezTo>
                <a:cubicBezTo>
                  <a:pt x="33" y="31"/>
                  <a:pt x="24" y="27"/>
                  <a:pt x="17" y="21"/>
                </a:cubicBezTo>
                <a:cubicBezTo>
                  <a:pt x="13" y="19"/>
                  <a:pt x="10" y="15"/>
                  <a:pt x="7" y="12"/>
                </a:cubicBezTo>
                <a:cubicBezTo>
                  <a:pt x="4" y="8"/>
                  <a:pt x="2" y="4"/>
                  <a:pt x="0" y="0"/>
                </a:cubicBezTo>
                <a:cubicBezTo>
                  <a:pt x="7" y="5"/>
                  <a:pt x="15" y="9"/>
                  <a:pt x="22" y="13"/>
                </a:cubicBezTo>
                <a:cubicBezTo>
                  <a:pt x="29" y="16"/>
                  <a:pt x="37" y="18"/>
                  <a:pt x="45" y="19"/>
                </a:cubicBezTo>
                <a:cubicBezTo>
                  <a:pt x="60" y="22"/>
                  <a:pt x="76" y="18"/>
                  <a:pt x="93" y="12"/>
                </a:cubicBezTo>
                <a:close/>
              </a:path>
            </a:pathLst>
          </a:custGeom>
          <a:solidFill>
            <a:srgbClr val="001520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7065470" y="2463666"/>
            <a:ext cx="142661" cy="50625"/>
          </a:xfrm>
          <a:custGeom>
            <a:avLst/>
            <a:gdLst/>
            <a:ahLst/>
            <a:cxnLst/>
            <a:rect l="l" t="t" r="r" b="b"/>
            <a:pathLst>
              <a:path w="93" h="33" extrusionOk="0">
                <a:moveTo>
                  <a:pt x="0" y="12"/>
                </a:moveTo>
                <a:cubicBezTo>
                  <a:pt x="17" y="18"/>
                  <a:pt x="33" y="22"/>
                  <a:pt x="48" y="19"/>
                </a:cubicBezTo>
                <a:cubicBezTo>
                  <a:pt x="56" y="18"/>
                  <a:pt x="63" y="16"/>
                  <a:pt x="71" y="13"/>
                </a:cubicBezTo>
                <a:cubicBezTo>
                  <a:pt x="78" y="9"/>
                  <a:pt x="85" y="5"/>
                  <a:pt x="93" y="0"/>
                </a:cubicBezTo>
                <a:cubicBezTo>
                  <a:pt x="91" y="4"/>
                  <a:pt x="89" y="8"/>
                  <a:pt x="86" y="12"/>
                </a:cubicBezTo>
                <a:cubicBezTo>
                  <a:pt x="83" y="15"/>
                  <a:pt x="80" y="19"/>
                  <a:pt x="76" y="21"/>
                </a:cubicBezTo>
                <a:cubicBezTo>
                  <a:pt x="69" y="27"/>
                  <a:pt x="59" y="31"/>
                  <a:pt x="50" y="32"/>
                </a:cubicBezTo>
                <a:cubicBezTo>
                  <a:pt x="31" y="35"/>
                  <a:pt x="11" y="27"/>
                  <a:pt x="0" y="12"/>
                </a:cubicBezTo>
                <a:close/>
              </a:path>
            </a:pathLst>
          </a:custGeom>
          <a:solidFill>
            <a:srgbClr val="001520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7"/>
          <p:cNvSpPr/>
          <p:nvPr/>
        </p:nvSpPr>
        <p:spPr>
          <a:xfrm>
            <a:off x="7350800" y="2356289"/>
            <a:ext cx="142661" cy="49091"/>
          </a:xfrm>
          <a:custGeom>
            <a:avLst/>
            <a:gdLst/>
            <a:ahLst/>
            <a:cxnLst/>
            <a:rect l="l" t="t" r="r" b="b"/>
            <a:pathLst>
              <a:path w="93" h="32" extrusionOk="0">
                <a:moveTo>
                  <a:pt x="93" y="12"/>
                </a:moveTo>
                <a:cubicBezTo>
                  <a:pt x="82" y="26"/>
                  <a:pt x="62" y="35"/>
                  <a:pt x="43" y="32"/>
                </a:cubicBezTo>
                <a:cubicBezTo>
                  <a:pt x="33" y="30"/>
                  <a:pt x="24" y="27"/>
                  <a:pt x="17" y="21"/>
                </a:cubicBezTo>
                <a:cubicBezTo>
                  <a:pt x="13" y="18"/>
                  <a:pt x="10" y="14"/>
                  <a:pt x="7" y="11"/>
                </a:cubicBezTo>
                <a:cubicBezTo>
                  <a:pt x="4" y="7"/>
                  <a:pt x="2" y="4"/>
                  <a:pt x="0" y="0"/>
                </a:cubicBezTo>
                <a:cubicBezTo>
                  <a:pt x="7" y="4"/>
                  <a:pt x="15" y="9"/>
                  <a:pt x="22" y="12"/>
                </a:cubicBezTo>
                <a:cubicBezTo>
                  <a:pt x="29" y="16"/>
                  <a:pt x="37" y="18"/>
                  <a:pt x="45" y="19"/>
                </a:cubicBezTo>
                <a:cubicBezTo>
                  <a:pt x="60" y="21"/>
                  <a:pt x="76" y="18"/>
                  <a:pt x="93" y="12"/>
                </a:cubicBezTo>
                <a:close/>
              </a:path>
            </a:pathLst>
          </a:custGeom>
          <a:solidFill>
            <a:srgbClr val="001520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7065470" y="2356289"/>
            <a:ext cx="142661" cy="49091"/>
          </a:xfrm>
          <a:custGeom>
            <a:avLst/>
            <a:gdLst/>
            <a:ahLst/>
            <a:cxnLst/>
            <a:rect l="l" t="t" r="r" b="b"/>
            <a:pathLst>
              <a:path w="93" h="32" extrusionOk="0">
                <a:moveTo>
                  <a:pt x="0" y="12"/>
                </a:moveTo>
                <a:cubicBezTo>
                  <a:pt x="17" y="18"/>
                  <a:pt x="33" y="21"/>
                  <a:pt x="48" y="19"/>
                </a:cubicBezTo>
                <a:cubicBezTo>
                  <a:pt x="56" y="18"/>
                  <a:pt x="63" y="16"/>
                  <a:pt x="71" y="12"/>
                </a:cubicBezTo>
                <a:cubicBezTo>
                  <a:pt x="78" y="9"/>
                  <a:pt x="85" y="4"/>
                  <a:pt x="93" y="0"/>
                </a:cubicBezTo>
                <a:cubicBezTo>
                  <a:pt x="91" y="4"/>
                  <a:pt x="89" y="7"/>
                  <a:pt x="86" y="11"/>
                </a:cubicBezTo>
                <a:cubicBezTo>
                  <a:pt x="83" y="14"/>
                  <a:pt x="80" y="18"/>
                  <a:pt x="76" y="21"/>
                </a:cubicBezTo>
                <a:cubicBezTo>
                  <a:pt x="69" y="27"/>
                  <a:pt x="59" y="30"/>
                  <a:pt x="50" y="32"/>
                </a:cubicBezTo>
                <a:cubicBezTo>
                  <a:pt x="31" y="35"/>
                  <a:pt x="11" y="26"/>
                  <a:pt x="0" y="12"/>
                </a:cubicBezTo>
                <a:close/>
              </a:path>
            </a:pathLst>
          </a:custGeom>
          <a:solidFill>
            <a:srgbClr val="001520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7215808" y="2452929"/>
            <a:ext cx="50624" cy="190221"/>
          </a:xfrm>
          <a:custGeom>
            <a:avLst/>
            <a:gdLst/>
            <a:ahLst/>
            <a:cxnLst/>
            <a:rect l="l" t="t" r="r" b="b"/>
            <a:pathLst>
              <a:path w="33" h="124" extrusionOk="0">
                <a:moveTo>
                  <a:pt x="32" y="0"/>
                </a:moveTo>
                <a:cubicBezTo>
                  <a:pt x="35" y="25"/>
                  <a:pt x="32" y="50"/>
                  <a:pt x="21" y="74"/>
                </a:cubicBezTo>
                <a:cubicBezTo>
                  <a:pt x="16" y="84"/>
                  <a:pt x="11" y="95"/>
                  <a:pt x="10" y="106"/>
                </a:cubicBezTo>
                <a:cubicBezTo>
                  <a:pt x="10" y="111"/>
                  <a:pt x="11" y="115"/>
                  <a:pt x="15" y="118"/>
                </a:cubicBezTo>
                <a:cubicBezTo>
                  <a:pt x="20" y="121"/>
                  <a:pt x="26" y="122"/>
                  <a:pt x="32" y="123"/>
                </a:cubicBezTo>
                <a:cubicBezTo>
                  <a:pt x="26" y="125"/>
                  <a:pt x="20" y="125"/>
                  <a:pt x="13" y="123"/>
                </a:cubicBezTo>
                <a:cubicBezTo>
                  <a:pt x="6" y="122"/>
                  <a:pt x="0" y="113"/>
                  <a:pt x="0" y="106"/>
                </a:cubicBezTo>
                <a:cubicBezTo>
                  <a:pt x="-1" y="92"/>
                  <a:pt x="4" y="80"/>
                  <a:pt x="9" y="68"/>
                </a:cubicBezTo>
                <a:cubicBezTo>
                  <a:pt x="19" y="47"/>
                  <a:pt x="24" y="24"/>
                  <a:pt x="32" y="0"/>
                </a:cubicBezTo>
                <a:close/>
              </a:path>
            </a:pathLst>
          </a:custGeom>
          <a:solidFill>
            <a:srgbClr val="001520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7"/>
          <p:cNvSpPr/>
          <p:nvPr/>
        </p:nvSpPr>
        <p:spPr>
          <a:xfrm>
            <a:off x="7171312" y="2687640"/>
            <a:ext cx="202488" cy="19940"/>
          </a:xfrm>
          <a:custGeom>
            <a:avLst/>
            <a:gdLst/>
            <a:ahLst/>
            <a:cxnLst/>
            <a:rect l="l" t="t" r="r" b="b"/>
            <a:pathLst>
              <a:path w="132" h="13" extrusionOk="0">
                <a:moveTo>
                  <a:pt x="0" y="6"/>
                </a:moveTo>
                <a:cubicBezTo>
                  <a:pt x="11" y="3"/>
                  <a:pt x="22" y="1"/>
                  <a:pt x="33" y="0"/>
                </a:cubicBezTo>
                <a:cubicBezTo>
                  <a:pt x="39" y="0"/>
                  <a:pt x="45" y="0"/>
                  <a:pt x="50" y="0"/>
                </a:cubicBezTo>
                <a:lnTo>
                  <a:pt x="66" y="0"/>
                </a:lnTo>
                <a:cubicBezTo>
                  <a:pt x="76" y="1"/>
                  <a:pt x="88" y="-1"/>
                  <a:pt x="99" y="1"/>
                </a:cubicBezTo>
                <a:cubicBezTo>
                  <a:pt x="110" y="2"/>
                  <a:pt x="121" y="4"/>
                  <a:pt x="132" y="8"/>
                </a:cubicBezTo>
                <a:cubicBezTo>
                  <a:pt x="121" y="9"/>
                  <a:pt x="110" y="10"/>
                  <a:pt x="99" y="11"/>
                </a:cubicBezTo>
                <a:cubicBezTo>
                  <a:pt x="88" y="12"/>
                  <a:pt x="78" y="13"/>
                  <a:pt x="66" y="13"/>
                </a:cubicBezTo>
                <a:cubicBezTo>
                  <a:pt x="61" y="13"/>
                  <a:pt x="55" y="13"/>
                  <a:pt x="49" y="12"/>
                </a:cubicBezTo>
                <a:cubicBezTo>
                  <a:pt x="44" y="11"/>
                  <a:pt x="39" y="11"/>
                  <a:pt x="33" y="10"/>
                </a:cubicBezTo>
                <a:cubicBezTo>
                  <a:pt x="22" y="9"/>
                  <a:pt x="11" y="8"/>
                  <a:pt x="0" y="6"/>
                </a:cubicBezTo>
                <a:close/>
              </a:path>
            </a:pathLst>
          </a:custGeom>
          <a:solidFill>
            <a:srgbClr val="001520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6970365" y="1957448"/>
            <a:ext cx="618201" cy="475549"/>
          </a:xfrm>
          <a:custGeom>
            <a:avLst/>
            <a:gdLst/>
            <a:ahLst/>
            <a:cxnLst/>
            <a:rect l="l" t="t" r="r" b="b"/>
            <a:pathLst>
              <a:path w="403" h="310" extrusionOk="0">
                <a:moveTo>
                  <a:pt x="5" y="310"/>
                </a:moveTo>
                <a:cubicBezTo>
                  <a:pt x="5" y="310"/>
                  <a:pt x="-1" y="106"/>
                  <a:pt x="201" y="106"/>
                </a:cubicBezTo>
                <a:cubicBezTo>
                  <a:pt x="404" y="106"/>
                  <a:pt x="398" y="299"/>
                  <a:pt x="398" y="299"/>
                </a:cubicBezTo>
                <a:cubicBezTo>
                  <a:pt x="398" y="299"/>
                  <a:pt x="453" y="0"/>
                  <a:pt x="201" y="0"/>
                </a:cubicBezTo>
                <a:cubicBezTo>
                  <a:pt x="-50" y="0"/>
                  <a:pt x="5" y="310"/>
                  <a:pt x="5" y="3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6800087" y="3620323"/>
            <a:ext cx="616667" cy="397314"/>
          </a:xfrm>
          <a:custGeom>
            <a:avLst/>
            <a:gdLst/>
            <a:ahLst/>
            <a:cxnLst/>
            <a:rect l="l" t="t" r="r" b="b"/>
            <a:pathLst>
              <a:path w="402" h="259" extrusionOk="0">
                <a:moveTo>
                  <a:pt x="54" y="249"/>
                </a:moveTo>
                <a:cubicBezTo>
                  <a:pt x="49" y="222"/>
                  <a:pt x="176" y="219"/>
                  <a:pt x="176" y="219"/>
                </a:cubicBezTo>
                <a:cubicBezTo>
                  <a:pt x="176" y="219"/>
                  <a:pt x="18" y="210"/>
                  <a:pt x="20" y="187"/>
                </a:cubicBezTo>
                <a:cubicBezTo>
                  <a:pt x="22" y="163"/>
                  <a:pt x="169" y="176"/>
                  <a:pt x="169" y="176"/>
                </a:cubicBezTo>
                <a:cubicBezTo>
                  <a:pt x="169" y="176"/>
                  <a:pt x="-5" y="151"/>
                  <a:pt x="0" y="130"/>
                </a:cubicBezTo>
                <a:cubicBezTo>
                  <a:pt x="6" y="110"/>
                  <a:pt x="179" y="134"/>
                  <a:pt x="179" y="134"/>
                </a:cubicBezTo>
                <a:cubicBezTo>
                  <a:pt x="179" y="134"/>
                  <a:pt x="23" y="98"/>
                  <a:pt x="27" y="76"/>
                </a:cubicBezTo>
                <a:cubicBezTo>
                  <a:pt x="32" y="55"/>
                  <a:pt x="252" y="99"/>
                  <a:pt x="252" y="99"/>
                </a:cubicBezTo>
                <a:cubicBezTo>
                  <a:pt x="252" y="99"/>
                  <a:pt x="147" y="18"/>
                  <a:pt x="156" y="4"/>
                </a:cubicBezTo>
                <a:cubicBezTo>
                  <a:pt x="166" y="-11"/>
                  <a:pt x="222" y="23"/>
                  <a:pt x="290" y="64"/>
                </a:cubicBezTo>
                <a:cubicBezTo>
                  <a:pt x="358" y="106"/>
                  <a:pt x="402" y="157"/>
                  <a:pt x="402" y="157"/>
                </a:cubicBezTo>
                <a:lnTo>
                  <a:pt x="357" y="258"/>
                </a:lnTo>
                <a:cubicBezTo>
                  <a:pt x="318" y="263"/>
                  <a:pt x="195" y="251"/>
                  <a:pt x="195" y="251"/>
                </a:cubicBezTo>
                <a:cubicBezTo>
                  <a:pt x="195" y="251"/>
                  <a:pt x="57" y="266"/>
                  <a:pt x="54" y="249"/>
                </a:cubicBezTo>
                <a:close/>
              </a:path>
            </a:pathLst>
          </a:custGeom>
          <a:solidFill>
            <a:srgbClr val="795348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37"/>
          <p:cNvSpPr/>
          <p:nvPr/>
        </p:nvSpPr>
        <p:spPr>
          <a:xfrm>
            <a:off x="6367502" y="3861169"/>
            <a:ext cx="820689" cy="645822"/>
          </a:xfrm>
          <a:custGeom>
            <a:avLst/>
            <a:gdLst/>
            <a:ahLst/>
            <a:cxnLst/>
            <a:rect l="l" t="t" r="r" b="b"/>
            <a:pathLst>
              <a:path w="535" h="421" extrusionOk="0">
                <a:moveTo>
                  <a:pt x="535" y="101"/>
                </a:moveTo>
                <a:cubicBezTo>
                  <a:pt x="248" y="448"/>
                  <a:pt x="116" y="442"/>
                  <a:pt x="51" y="403"/>
                </a:cubicBezTo>
                <a:cubicBezTo>
                  <a:pt x="-15" y="364"/>
                  <a:pt x="-32" y="245"/>
                  <a:pt x="94" y="152"/>
                </a:cubicBezTo>
                <a:cubicBezTo>
                  <a:pt x="201" y="72"/>
                  <a:pt x="489" y="0"/>
                  <a:pt x="489" y="0"/>
                </a:cubicBezTo>
                <a:lnTo>
                  <a:pt x="535" y="1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7117628" y="3620323"/>
            <a:ext cx="616667" cy="397314"/>
          </a:xfrm>
          <a:custGeom>
            <a:avLst/>
            <a:gdLst/>
            <a:ahLst/>
            <a:cxnLst/>
            <a:rect l="l" t="t" r="r" b="b"/>
            <a:pathLst>
              <a:path w="402" h="259" extrusionOk="0">
                <a:moveTo>
                  <a:pt x="348" y="249"/>
                </a:moveTo>
                <a:cubicBezTo>
                  <a:pt x="353" y="222"/>
                  <a:pt x="227" y="219"/>
                  <a:pt x="227" y="219"/>
                </a:cubicBezTo>
                <a:cubicBezTo>
                  <a:pt x="227" y="219"/>
                  <a:pt x="384" y="210"/>
                  <a:pt x="382" y="187"/>
                </a:cubicBezTo>
                <a:cubicBezTo>
                  <a:pt x="380" y="163"/>
                  <a:pt x="233" y="176"/>
                  <a:pt x="233" y="176"/>
                </a:cubicBezTo>
                <a:cubicBezTo>
                  <a:pt x="233" y="176"/>
                  <a:pt x="407" y="151"/>
                  <a:pt x="402" y="130"/>
                </a:cubicBezTo>
                <a:cubicBezTo>
                  <a:pt x="396" y="110"/>
                  <a:pt x="223" y="134"/>
                  <a:pt x="223" y="134"/>
                </a:cubicBezTo>
                <a:cubicBezTo>
                  <a:pt x="223" y="134"/>
                  <a:pt x="380" y="98"/>
                  <a:pt x="375" y="76"/>
                </a:cubicBezTo>
                <a:cubicBezTo>
                  <a:pt x="370" y="55"/>
                  <a:pt x="151" y="99"/>
                  <a:pt x="151" y="99"/>
                </a:cubicBezTo>
                <a:cubicBezTo>
                  <a:pt x="151" y="99"/>
                  <a:pt x="256" y="18"/>
                  <a:pt x="246" y="4"/>
                </a:cubicBezTo>
                <a:cubicBezTo>
                  <a:pt x="236" y="-11"/>
                  <a:pt x="180" y="23"/>
                  <a:pt x="112" y="64"/>
                </a:cubicBezTo>
                <a:cubicBezTo>
                  <a:pt x="45" y="106"/>
                  <a:pt x="0" y="157"/>
                  <a:pt x="0" y="157"/>
                </a:cubicBezTo>
                <a:lnTo>
                  <a:pt x="46" y="258"/>
                </a:lnTo>
                <a:cubicBezTo>
                  <a:pt x="84" y="263"/>
                  <a:pt x="207" y="251"/>
                  <a:pt x="207" y="251"/>
                </a:cubicBezTo>
                <a:cubicBezTo>
                  <a:pt x="207" y="251"/>
                  <a:pt x="345" y="266"/>
                  <a:pt x="348" y="249"/>
                </a:cubicBezTo>
                <a:close/>
              </a:path>
            </a:pathLst>
          </a:custGeom>
          <a:solidFill>
            <a:srgbClr val="795348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7"/>
          <p:cNvSpPr/>
          <p:nvPr/>
        </p:nvSpPr>
        <p:spPr>
          <a:xfrm>
            <a:off x="6579193" y="974140"/>
            <a:ext cx="1360657" cy="615145"/>
          </a:xfrm>
          <a:custGeom>
            <a:avLst/>
            <a:gdLst/>
            <a:ahLst/>
            <a:cxnLst/>
            <a:rect l="l" t="t" r="r" b="b"/>
            <a:pathLst>
              <a:path w="887" h="401" extrusionOk="0">
                <a:moveTo>
                  <a:pt x="87" y="401"/>
                </a:moveTo>
                <a:lnTo>
                  <a:pt x="799" y="401"/>
                </a:lnTo>
                <a:cubicBezTo>
                  <a:pt x="866" y="401"/>
                  <a:pt x="909" y="328"/>
                  <a:pt x="875" y="270"/>
                </a:cubicBezTo>
                <a:cubicBezTo>
                  <a:pt x="852" y="231"/>
                  <a:pt x="805" y="198"/>
                  <a:pt x="713" y="194"/>
                </a:cubicBezTo>
                <a:cubicBezTo>
                  <a:pt x="627" y="-68"/>
                  <a:pt x="294" y="-48"/>
                  <a:pt x="264" y="149"/>
                </a:cubicBezTo>
                <a:cubicBezTo>
                  <a:pt x="123" y="92"/>
                  <a:pt x="19" y="193"/>
                  <a:pt x="1" y="300"/>
                </a:cubicBezTo>
                <a:cubicBezTo>
                  <a:pt x="-8" y="353"/>
                  <a:pt x="34" y="401"/>
                  <a:pt x="87" y="4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7"/>
          <p:cNvSpPr/>
          <p:nvPr/>
        </p:nvSpPr>
        <p:spPr>
          <a:xfrm>
            <a:off x="6608336" y="1685925"/>
            <a:ext cx="19940" cy="136528"/>
          </a:xfrm>
          <a:custGeom>
            <a:avLst/>
            <a:gdLst/>
            <a:ahLst/>
            <a:cxnLst/>
            <a:rect l="l" t="t" r="r" b="b"/>
            <a:pathLst>
              <a:path w="13" h="89" extrusionOk="0">
                <a:moveTo>
                  <a:pt x="7" y="0"/>
                </a:moveTo>
                <a:cubicBezTo>
                  <a:pt x="12" y="15"/>
                  <a:pt x="13" y="29"/>
                  <a:pt x="13" y="44"/>
                </a:cubicBezTo>
                <a:cubicBezTo>
                  <a:pt x="13" y="59"/>
                  <a:pt x="12" y="74"/>
                  <a:pt x="7" y="89"/>
                </a:cubicBezTo>
                <a:cubicBezTo>
                  <a:pt x="1" y="74"/>
                  <a:pt x="0" y="59"/>
                  <a:pt x="0" y="44"/>
                </a:cubicBezTo>
                <a:cubicBezTo>
                  <a:pt x="0" y="29"/>
                  <a:pt x="1" y="15"/>
                  <a:pt x="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7"/>
          <p:cNvSpPr/>
          <p:nvPr/>
        </p:nvSpPr>
        <p:spPr>
          <a:xfrm>
            <a:off x="7261823" y="1685925"/>
            <a:ext cx="19940" cy="136528"/>
          </a:xfrm>
          <a:custGeom>
            <a:avLst/>
            <a:gdLst/>
            <a:ahLst/>
            <a:cxnLst/>
            <a:rect l="l" t="t" r="r" b="b"/>
            <a:pathLst>
              <a:path w="13" h="89" extrusionOk="0">
                <a:moveTo>
                  <a:pt x="7" y="0"/>
                </a:moveTo>
                <a:cubicBezTo>
                  <a:pt x="12" y="15"/>
                  <a:pt x="13" y="29"/>
                  <a:pt x="13" y="44"/>
                </a:cubicBezTo>
                <a:cubicBezTo>
                  <a:pt x="13" y="59"/>
                  <a:pt x="12" y="74"/>
                  <a:pt x="7" y="89"/>
                </a:cubicBezTo>
                <a:cubicBezTo>
                  <a:pt x="2" y="74"/>
                  <a:pt x="0" y="59"/>
                  <a:pt x="0" y="44"/>
                </a:cubicBezTo>
                <a:cubicBezTo>
                  <a:pt x="1" y="29"/>
                  <a:pt x="2" y="15"/>
                  <a:pt x="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7"/>
          <p:cNvSpPr/>
          <p:nvPr/>
        </p:nvSpPr>
        <p:spPr>
          <a:xfrm>
            <a:off x="6935079" y="1685925"/>
            <a:ext cx="19940" cy="136528"/>
          </a:xfrm>
          <a:custGeom>
            <a:avLst/>
            <a:gdLst/>
            <a:ahLst/>
            <a:cxnLst/>
            <a:rect l="l" t="t" r="r" b="b"/>
            <a:pathLst>
              <a:path w="13" h="89" extrusionOk="0">
                <a:moveTo>
                  <a:pt x="7" y="0"/>
                </a:moveTo>
                <a:cubicBezTo>
                  <a:pt x="12" y="15"/>
                  <a:pt x="13" y="29"/>
                  <a:pt x="13" y="44"/>
                </a:cubicBezTo>
                <a:cubicBezTo>
                  <a:pt x="13" y="59"/>
                  <a:pt x="12" y="74"/>
                  <a:pt x="7" y="89"/>
                </a:cubicBezTo>
                <a:cubicBezTo>
                  <a:pt x="2" y="74"/>
                  <a:pt x="0" y="59"/>
                  <a:pt x="0" y="44"/>
                </a:cubicBezTo>
                <a:cubicBezTo>
                  <a:pt x="0" y="29"/>
                  <a:pt x="2" y="15"/>
                  <a:pt x="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7"/>
          <p:cNvSpPr/>
          <p:nvPr/>
        </p:nvSpPr>
        <p:spPr>
          <a:xfrm>
            <a:off x="7588566" y="1685925"/>
            <a:ext cx="19940" cy="136528"/>
          </a:xfrm>
          <a:custGeom>
            <a:avLst/>
            <a:gdLst/>
            <a:ahLst/>
            <a:cxnLst/>
            <a:rect l="l" t="t" r="r" b="b"/>
            <a:pathLst>
              <a:path w="13" h="89" extrusionOk="0">
                <a:moveTo>
                  <a:pt x="7" y="0"/>
                </a:moveTo>
                <a:cubicBezTo>
                  <a:pt x="12" y="15"/>
                  <a:pt x="13" y="29"/>
                  <a:pt x="13" y="44"/>
                </a:cubicBezTo>
                <a:cubicBezTo>
                  <a:pt x="13" y="59"/>
                  <a:pt x="12" y="74"/>
                  <a:pt x="7" y="89"/>
                </a:cubicBezTo>
                <a:cubicBezTo>
                  <a:pt x="2" y="74"/>
                  <a:pt x="1" y="59"/>
                  <a:pt x="0" y="44"/>
                </a:cubicBezTo>
                <a:cubicBezTo>
                  <a:pt x="1" y="29"/>
                  <a:pt x="2" y="15"/>
                  <a:pt x="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7"/>
          <p:cNvSpPr/>
          <p:nvPr/>
        </p:nvSpPr>
        <p:spPr>
          <a:xfrm>
            <a:off x="7915309" y="1685933"/>
            <a:ext cx="19940" cy="136528"/>
          </a:xfrm>
          <a:custGeom>
            <a:avLst/>
            <a:gdLst/>
            <a:ahLst/>
            <a:cxnLst/>
            <a:rect l="l" t="t" r="r" b="b"/>
            <a:pathLst>
              <a:path w="13" h="89" extrusionOk="0">
                <a:moveTo>
                  <a:pt x="7" y="0"/>
                </a:moveTo>
                <a:cubicBezTo>
                  <a:pt x="12" y="15"/>
                  <a:pt x="13" y="29"/>
                  <a:pt x="13" y="44"/>
                </a:cubicBezTo>
                <a:cubicBezTo>
                  <a:pt x="13" y="59"/>
                  <a:pt x="12" y="74"/>
                  <a:pt x="7" y="89"/>
                </a:cubicBezTo>
                <a:cubicBezTo>
                  <a:pt x="2" y="74"/>
                  <a:pt x="1" y="59"/>
                  <a:pt x="0" y="44"/>
                </a:cubicBezTo>
                <a:cubicBezTo>
                  <a:pt x="1" y="29"/>
                  <a:pt x="2" y="15"/>
                  <a:pt x="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7"/>
          <p:cNvSpPr/>
          <p:nvPr/>
        </p:nvSpPr>
        <p:spPr>
          <a:xfrm>
            <a:off x="7091553" y="1784100"/>
            <a:ext cx="19940" cy="136528"/>
          </a:xfrm>
          <a:custGeom>
            <a:avLst/>
            <a:gdLst/>
            <a:ahLst/>
            <a:cxnLst/>
            <a:rect l="l" t="t" r="r" b="b"/>
            <a:pathLst>
              <a:path w="13" h="89" extrusionOk="0">
                <a:moveTo>
                  <a:pt x="6" y="0"/>
                </a:moveTo>
                <a:cubicBezTo>
                  <a:pt x="11" y="14"/>
                  <a:pt x="12" y="29"/>
                  <a:pt x="13" y="44"/>
                </a:cubicBezTo>
                <a:cubicBezTo>
                  <a:pt x="12" y="59"/>
                  <a:pt x="11" y="74"/>
                  <a:pt x="6" y="89"/>
                </a:cubicBezTo>
                <a:cubicBezTo>
                  <a:pt x="1" y="74"/>
                  <a:pt x="0" y="59"/>
                  <a:pt x="0" y="44"/>
                </a:cubicBezTo>
                <a:cubicBezTo>
                  <a:pt x="0" y="29"/>
                  <a:pt x="1" y="14"/>
                  <a:pt x="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7"/>
          <p:cNvSpPr/>
          <p:nvPr/>
        </p:nvSpPr>
        <p:spPr>
          <a:xfrm>
            <a:off x="6763276" y="1856198"/>
            <a:ext cx="19940" cy="138062"/>
          </a:xfrm>
          <a:custGeom>
            <a:avLst/>
            <a:gdLst/>
            <a:ahLst/>
            <a:cxnLst/>
            <a:rect l="l" t="t" r="r" b="b"/>
            <a:pathLst>
              <a:path w="13" h="90" extrusionOk="0">
                <a:moveTo>
                  <a:pt x="7" y="0"/>
                </a:moveTo>
                <a:cubicBezTo>
                  <a:pt x="12" y="15"/>
                  <a:pt x="13" y="30"/>
                  <a:pt x="13" y="45"/>
                </a:cubicBezTo>
                <a:cubicBezTo>
                  <a:pt x="13" y="60"/>
                  <a:pt x="12" y="75"/>
                  <a:pt x="7" y="90"/>
                </a:cubicBezTo>
                <a:cubicBezTo>
                  <a:pt x="2" y="75"/>
                  <a:pt x="1" y="60"/>
                  <a:pt x="0" y="45"/>
                </a:cubicBezTo>
                <a:cubicBezTo>
                  <a:pt x="1" y="30"/>
                  <a:pt x="2" y="15"/>
                  <a:pt x="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37"/>
          <p:cNvSpPr/>
          <p:nvPr/>
        </p:nvSpPr>
        <p:spPr>
          <a:xfrm>
            <a:off x="7418296" y="1819386"/>
            <a:ext cx="19940" cy="136528"/>
          </a:xfrm>
          <a:custGeom>
            <a:avLst/>
            <a:gdLst/>
            <a:ahLst/>
            <a:cxnLst/>
            <a:rect l="l" t="t" r="r" b="b"/>
            <a:pathLst>
              <a:path w="13" h="89" extrusionOk="0">
                <a:moveTo>
                  <a:pt x="6" y="0"/>
                </a:moveTo>
                <a:cubicBezTo>
                  <a:pt x="11" y="14"/>
                  <a:pt x="12" y="29"/>
                  <a:pt x="13" y="44"/>
                </a:cubicBezTo>
                <a:cubicBezTo>
                  <a:pt x="12" y="59"/>
                  <a:pt x="11" y="74"/>
                  <a:pt x="6" y="89"/>
                </a:cubicBezTo>
                <a:cubicBezTo>
                  <a:pt x="1" y="74"/>
                  <a:pt x="0" y="59"/>
                  <a:pt x="0" y="44"/>
                </a:cubicBezTo>
                <a:cubicBezTo>
                  <a:pt x="0" y="29"/>
                  <a:pt x="1" y="14"/>
                  <a:pt x="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37"/>
          <p:cNvSpPr/>
          <p:nvPr/>
        </p:nvSpPr>
        <p:spPr>
          <a:xfrm>
            <a:off x="7745039" y="1856206"/>
            <a:ext cx="19940" cy="138062"/>
          </a:xfrm>
          <a:custGeom>
            <a:avLst/>
            <a:gdLst/>
            <a:ahLst/>
            <a:cxnLst/>
            <a:rect l="l" t="t" r="r" b="b"/>
            <a:pathLst>
              <a:path w="13" h="90" extrusionOk="0">
                <a:moveTo>
                  <a:pt x="6" y="0"/>
                </a:moveTo>
                <a:cubicBezTo>
                  <a:pt x="11" y="15"/>
                  <a:pt x="13" y="30"/>
                  <a:pt x="13" y="45"/>
                </a:cubicBezTo>
                <a:cubicBezTo>
                  <a:pt x="13" y="60"/>
                  <a:pt x="11" y="75"/>
                  <a:pt x="6" y="90"/>
                </a:cubicBezTo>
                <a:cubicBezTo>
                  <a:pt x="1" y="75"/>
                  <a:pt x="0" y="60"/>
                  <a:pt x="0" y="45"/>
                </a:cubicBezTo>
                <a:cubicBezTo>
                  <a:pt x="0" y="30"/>
                  <a:pt x="1" y="15"/>
                  <a:pt x="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7"/>
          <p:cNvSpPr/>
          <p:nvPr/>
        </p:nvSpPr>
        <p:spPr>
          <a:xfrm>
            <a:off x="6608344" y="2028013"/>
            <a:ext cx="19940" cy="136528"/>
          </a:xfrm>
          <a:custGeom>
            <a:avLst/>
            <a:gdLst/>
            <a:ahLst/>
            <a:cxnLst/>
            <a:rect l="l" t="t" r="r" b="b"/>
            <a:pathLst>
              <a:path w="13" h="89" extrusionOk="0">
                <a:moveTo>
                  <a:pt x="7" y="0"/>
                </a:moveTo>
                <a:cubicBezTo>
                  <a:pt x="12" y="15"/>
                  <a:pt x="13" y="30"/>
                  <a:pt x="13" y="45"/>
                </a:cubicBezTo>
                <a:cubicBezTo>
                  <a:pt x="13" y="59"/>
                  <a:pt x="12" y="74"/>
                  <a:pt x="7" y="89"/>
                </a:cubicBezTo>
                <a:cubicBezTo>
                  <a:pt x="1" y="74"/>
                  <a:pt x="0" y="59"/>
                  <a:pt x="0" y="45"/>
                </a:cubicBezTo>
                <a:cubicBezTo>
                  <a:pt x="0" y="30"/>
                  <a:pt x="1" y="15"/>
                  <a:pt x="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7"/>
          <p:cNvSpPr/>
          <p:nvPr/>
        </p:nvSpPr>
        <p:spPr>
          <a:xfrm>
            <a:off x="6935087" y="1957456"/>
            <a:ext cx="19940" cy="136528"/>
          </a:xfrm>
          <a:custGeom>
            <a:avLst/>
            <a:gdLst/>
            <a:ahLst/>
            <a:cxnLst/>
            <a:rect l="l" t="t" r="r" b="b"/>
            <a:pathLst>
              <a:path w="13" h="89" extrusionOk="0">
                <a:moveTo>
                  <a:pt x="7" y="0"/>
                </a:moveTo>
                <a:cubicBezTo>
                  <a:pt x="12" y="15"/>
                  <a:pt x="13" y="30"/>
                  <a:pt x="13" y="45"/>
                </a:cubicBezTo>
                <a:cubicBezTo>
                  <a:pt x="13" y="60"/>
                  <a:pt x="12" y="74"/>
                  <a:pt x="7" y="89"/>
                </a:cubicBezTo>
                <a:cubicBezTo>
                  <a:pt x="2" y="74"/>
                  <a:pt x="0" y="60"/>
                  <a:pt x="0" y="45"/>
                </a:cubicBezTo>
                <a:cubicBezTo>
                  <a:pt x="0" y="30"/>
                  <a:pt x="2" y="15"/>
                  <a:pt x="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7"/>
          <p:cNvSpPr/>
          <p:nvPr/>
        </p:nvSpPr>
        <p:spPr>
          <a:xfrm>
            <a:off x="7588574" y="1977388"/>
            <a:ext cx="19940" cy="136528"/>
          </a:xfrm>
          <a:custGeom>
            <a:avLst/>
            <a:gdLst/>
            <a:ahLst/>
            <a:cxnLst/>
            <a:rect l="l" t="t" r="r" b="b"/>
            <a:pathLst>
              <a:path w="13" h="89" extrusionOk="0">
                <a:moveTo>
                  <a:pt x="7" y="0"/>
                </a:moveTo>
                <a:cubicBezTo>
                  <a:pt x="12" y="15"/>
                  <a:pt x="13" y="29"/>
                  <a:pt x="13" y="44"/>
                </a:cubicBezTo>
                <a:cubicBezTo>
                  <a:pt x="13" y="59"/>
                  <a:pt x="12" y="74"/>
                  <a:pt x="7" y="89"/>
                </a:cubicBezTo>
                <a:cubicBezTo>
                  <a:pt x="2" y="74"/>
                  <a:pt x="1" y="59"/>
                  <a:pt x="0" y="44"/>
                </a:cubicBezTo>
                <a:cubicBezTo>
                  <a:pt x="1" y="29"/>
                  <a:pt x="2" y="15"/>
                  <a:pt x="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37"/>
          <p:cNvSpPr/>
          <p:nvPr/>
        </p:nvSpPr>
        <p:spPr>
          <a:xfrm>
            <a:off x="7915317" y="2028021"/>
            <a:ext cx="19940" cy="136528"/>
          </a:xfrm>
          <a:custGeom>
            <a:avLst/>
            <a:gdLst/>
            <a:ahLst/>
            <a:cxnLst/>
            <a:rect l="l" t="t" r="r" b="b"/>
            <a:pathLst>
              <a:path w="13" h="89" extrusionOk="0">
                <a:moveTo>
                  <a:pt x="7" y="0"/>
                </a:moveTo>
                <a:cubicBezTo>
                  <a:pt x="12" y="15"/>
                  <a:pt x="13" y="30"/>
                  <a:pt x="13" y="45"/>
                </a:cubicBezTo>
                <a:cubicBezTo>
                  <a:pt x="13" y="59"/>
                  <a:pt x="12" y="74"/>
                  <a:pt x="7" y="89"/>
                </a:cubicBezTo>
                <a:cubicBezTo>
                  <a:pt x="2" y="74"/>
                  <a:pt x="1" y="59"/>
                  <a:pt x="0" y="45"/>
                </a:cubicBezTo>
                <a:cubicBezTo>
                  <a:pt x="1" y="30"/>
                  <a:pt x="2" y="15"/>
                  <a:pt x="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37"/>
          <p:cNvSpPr/>
          <p:nvPr/>
        </p:nvSpPr>
        <p:spPr>
          <a:xfrm>
            <a:off x="6763283" y="2199828"/>
            <a:ext cx="19940" cy="136528"/>
          </a:xfrm>
          <a:custGeom>
            <a:avLst/>
            <a:gdLst/>
            <a:ahLst/>
            <a:cxnLst/>
            <a:rect l="l" t="t" r="r" b="b"/>
            <a:pathLst>
              <a:path w="13" h="89" extrusionOk="0">
                <a:moveTo>
                  <a:pt x="7" y="0"/>
                </a:moveTo>
                <a:cubicBezTo>
                  <a:pt x="12" y="15"/>
                  <a:pt x="13" y="30"/>
                  <a:pt x="13" y="44"/>
                </a:cubicBezTo>
                <a:cubicBezTo>
                  <a:pt x="13" y="59"/>
                  <a:pt x="12" y="74"/>
                  <a:pt x="7" y="89"/>
                </a:cubicBezTo>
                <a:cubicBezTo>
                  <a:pt x="2" y="74"/>
                  <a:pt x="1" y="59"/>
                  <a:pt x="0" y="44"/>
                </a:cubicBezTo>
                <a:cubicBezTo>
                  <a:pt x="1" y="30"/>
                  <a:pt x="2" y="15"/>
                  <a:pt x="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37"/>
          <p:cNvSpPr/>
          <p:nvPr/>
        </p:nvSpPr>
        <p:spPr>
          <a:xfrm>
            <a:off x="7745047" y="2199835"/>
            <a:ext cx="19940" cy="136528"/>
          </a:xfrm>
          <a:custGeom>
            <a:avLst/>
            <a:gdLst/>
            <a:ahLst/>
            <a:cxnLst/>
            <a:rect l="l" t="t" r="r" b="b"/>
            <a:pathLst>
              <a:path w="13" h="89" extrusionOk="0">
                <a:moveTo>
                  <a:pt x="6" y="0"/>
                </a:moveTo>
                <a:cubicBezTo>
                  <a:pt x="11" y="15"/>
                  <a:pt x="13" y="30"/>
                  <a:pt x="13" y="44"/>
                </a:cubicBezTo>
                <a:cubicBezTo>
                  <a:pt x="13" y="59"/>
                  <a:pt x="11" y="74"/>
                  <a:pt x="6" y="89"/>
                </a:cubicBezTo>
                <a:cubicBezTo>
                  <a:pt x="1" y="74"/>
                  <a:pt x="0" y="59"/>
                  <a:pt x="0" y="44"/>
                </a:cubicBezTo>
                <a:cubicBezTo>
                  <a:pt x="0" y="30"/>
                  <a:pt x="1" y="15"/>
                  <a:pt x="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37"/>
          <p:cNvSpPr/>
          <p:nvPr/>
        </p:nvSpPr>
        <p:spPr>
          <a:xfrm>
            <a:off x="6608351" y="2370116"/>
            <a:ext cx="19940" cy="138062"/>
          </a:xfrm>
          <a:custGeom>
            <a:avLst/>
            <a:gdLst/>
            <a:ahLst/>
            <a:cxnLst/>
            <a:rect l="l" t="t" r="r" b="b"/>
            <a:pathLst>
              <a:path w="13" h="90" extrusionOk="0">
                <a:moveTo>
                  <a:pt x="7" y="0"/>
                </a:moveTo>
                <a:cubicBezTo>
                  <a:pt x="12" y="15"/>
                  <a:pt x="13" y="30"/>
                  <a:pt x="13" y="45"/>
                </a:cubicBezTo>
                <a:cubicBezTo>
                  <a:pt x="13" y="60"/>
                  <a:pt x="12" y="75"/>
                  <a:pt x="7" y="90"/>
                </a:cubicBezTo>
                <a:cubicBezTo>
                  <a:pt x="1" y="75"/>
                  <a:pt x="0" y="60"/>
                  <a:pt x="0" y="45"/>
                </a:cubicBezTo>
                <a:cubicBezTo>
                  <a:pt x="0" y="30"/>
                  <a:pt x="1" y="15"/>
                  <a:pt x="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37"/>
          <p:cNvSpPr/>
          <p:nvPr/>
        </p:nvSpPr>
        <p:spPr>
          <a:xfrm>
            <a:off x="7915324" y="2370116"/>
            <a:ext cx="19940" cy="138062"/>
          </a:xfrm>
          <a:custGeom>
            <a:avLst/>
            <a:gdLst/>
            <a:ahLst/>
            <a:cxnLst/>
            <a:rect l="l" t="t" r="r" b="b"/>
            <a:pathLst>
              <a:path w="13" h="90" extrusionOk="0">
                <a:moveTo>
                  <a:pt x="7" y="0"/>
                </a:moveTo>
                <a:cubicBezTo>
                  <a:pt x="12" y="15"/>
                  <a:pt x="13" y="30"/>
                  <a:pt x="13" y="45"/>
                </a:cubicBezTo>
                <a:cubicBezTo>
                  <a:pt x="13" y="60"/>
                  <a:pt x="12" y="75"/>
                  <a:pt x="7" y="90"/>
                </a:cubicBezTo>
                <a:cubicBezTo>
                  <a:pt x="2" y="75"/>
                  <a:pt x="1" y="60"/>
                  <a:pt x="0" y="45"/>
                </a:cubicBezTo>
                <a:cubicBezTo>
                  <a:pt x="1" y="30"/>
                  <a:pt x="2" y="15"/>
                  <a:pt x="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37"/>
          <p:cNvSpPr/>
          <p:nvPr/>
        </p:nvSpPr>
        <p:spPr>
          <a:xfrm>
            <a:off x="6763283" y="2541938"/>
            <a:ext cx="19940" cy="136528"/>
          </a:xfrm>
          <a:custGeom>
            <a:avLst/>
            <a:gdLst/>
            <a:ahLst/>
            <a:cxnLst/>
            <a:rect l="l" t="t" r="r" b="b"/>
            <a:pathLst>
              <a:path w="13" h="89" extrusionOk="0">
                <a:moveTo>
                  <a:pt x="7" y="0"/>
                </a:moveTo>
                <a:cubicBezTo>
                  <a:pt x="12" y="15"/>
                  <a:pt x="13" y="30"/>
                  <a:pt x="13" y="45"/>
                </a:cubicBezTo>
                <a:cubicBezTo>
                  <a:pt x="13" y="60"/>
                  <a:pt x="12" y="74"/>
                  <a:pt x="7" y="89"/>
                </a:cubicBezTo>
                <a:cubicBezTo>
                  <a:pt x="2" y="74"/>
                  <a:pt x="1" y="60"/>
                  <a:pt x="0" y="45"/>
                </a:cubicBezTo>
                <a:cubicBezTo>
                  <a:pt x="1" y="30"/>
                  <a:pt x="2" y="15"/>
                  <a:pt x="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7"/>
          <p:cNvSpPr/>
          <p:nvPr/>
        </p:nvSpPr>
        <p:spPr>
          <a:xfrm>
            <a:off x="7745039" y="2541946"/>
            <a:ext cx="19940" cy="136528"/>
          </a:xfrm>
          <a:custGeom>
            <a:avLst/>
            <a:gdLst/>
            <a:ahLst/>
            <a:cxnLst/>
            <a:rect l="l" t="t" r="r" b="b"/>
            <a:pathLst>
              <a:path w="13" h="89" extrusionOk="0">
                <a:moveTo>
                  <a:pt x="6" y="0"/>
                </a:moveTo>
                <a:cubicBezTo>
                  <a:pt x="11" y="15"/>
                  <a:pt x="13" y="30"/>
                  <a:pt x="13" y="45"/>
                </a:cubicBezTo>
                <a:cubicBezTo>
                  <a:pt x="13" y="60"/>
                  <a:pt x="11" y="74"/>
                  <a:pt x="6" y="89"/>
                </a:cubicBezTo>
                <a:cubicBezTo>
                  <a:pt x="1" y="74"/>
                  <a:pt x="0" y="60"/>
                  <a:pt x="0" y="45"/>
                </a:cubicBezTo>
                <a:cubicBezTo>
                  <a:pt x="0" y="30"/>
                  <a:pt x="1" y="15"/>
                  <a:pt x="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7"/>
          <p:cNvSpPr/>
          <p:nvPr/>
        </p:nvSpPr>
        <p:spPr>
          <a:xfrm>
            <a:off x="6930486" y="2942366"/>
            <a:ext cx="701035" cy="115054"/>
          </a:xfrm>
          <a:custGeom>
            <a:avLst/>
            <a:gdLst/>
            <a:ahLst/>
            <a:cxnLst/>
            <a:rect l="l" t="t" r="r" b="b"/>
            <a:pathLst>
              <a:path w="457" h="75" extrusionOk="0">
                <a:moveTo>
                  <a:pt x="0" y="0"/>
                </a:moveTo>
                <a:cubicBezTo>
                  <a:pt x="32" y="24"/>
                  <a:pt x="70" y="40"/>
                  <a:pt x="108" y="50"/>
                </a:cubicBezTo>
                <a:cubicBezTo>
                  <a:pt x="147" y="60"/>
                  <a:pt x="187" y="64"/>
                  <a:pt x="226" y="62"/>
                </a:cubicBezTo>
                <a:cubicBezTo>
                  <a:pt x="266" y="61"/>
                  <a:pt x="305" y="53"/>
                  <a:pt x="344" y="42"/>
                </a:cubicBezTo>
                <a:cubicBezTo>
                  <a:pt x="363" y="37"/>
                  <a:pt x="382" y="30"/>
                  <a:pt x="401" y="23"/>
                </a:cubicBezTo>
                <a:cubicBezTo>
                  <a:pt x="420" y="16"/>
                  <a:pt x="438" y="7"/>
                  <a:pt x="457" y="0"/>
                </a:cubicBezTo>
                <a:cubicBezTo>
                  <a:pt x="439" y="10"/>
                  <a:pt x="421" y="20"/>
                  <a:pt x="403" y="29"/>
                </a:cubicBezTo>
                <a:cubicBezTo>
                  <a:pt x="385" y="37"/>
                  <a:pt x="366" y="46"/>
                  <a:pt x="347" y="52"/>
                </a:cubicBezTo>
                <a:cubicBezTo>
                  <a:pt x="327" y="58"/>
                  <a:pt x="308" y="64"/>
                  <a:pt x="288" y="67"/>
                </a:cubicBezTo>
                <a:cubicBezTo>
                  <a:pt x="278" y="69"/>
                  <a:pt x="268" y="72"/>
                  <a:pt x="257" y="72"/>
                </a:cubicBezTo>
                <a:lnTo>
                  <a:pt x="227" y="75"/>
                </a:lnTo>
                <a:cubicBezTo>
                  <a:pt x="186" y="76"/>
                  <a:pt x="144" y="72"/>
                  <a:pt x="105" y="60"/>
                </a:cubicBezTo>
                <a:cubicBezTo>
                  <a:pt x="66" y="47"/>
                  <a:pt x="29" y="28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" name="Google Shape;366;p32">
            <a:extLst>
              <a:ext uri="{FF2B5EF4-FFF2-40B4-BE49-F238E27FC236}">
                <a16:creationId xmlns:a16="http://schemas.microsoft.com/office/drawing/2014/main" id="{EBBD9EFE-EC16-6B4F-BD12-7361697E572A}"/>
              </a:ext>
            </a:extLst>
          </p:cNvPr>
          <p:cNvCxnSpPr/>
          <p:nvPr/>
        </p:nvCxnSpPr>
        <p:spPr>
          <a:xfrm>
            <a:off x="777695" y="976820"/>
            <a:ext cx="355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red and grey logo&#10;&#10;Description automatically generated">
            <a:extLst>
              <a:ext uri="{FF2B5EF4-FFF2-40B4-BE49-F238E27FC236}">
                <a16:creationId xmlns:a16="http://schemas.microsoft.com/office/drawing/2014/main" id="{334BF9B7-28B4-F5CB-483B-654DF7AD0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20" y="4432137"/>
            <a:ext cx="503620" cy="5058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26" name="Google Shape;513;p41">
            <a:extLst>
              <a:ext uri="{FF2B5EF4-FFF2-40B4-BE49-F238E27FC236}">
                <a16:creationId xmlns:a16="http://schemas.microsoft.com/office/drawing/2014/main" id="{E4AD3C49-2088-FF51-E392-123630C9B5F2}"/>
              </a:ext>
            </a:extLst>
          </p:cNvPr>
          <p:cNvCxnSpPr/>
          <p:nvPr/>
        </p:nvCxnSpPr>
        <p:spPr>
          <a:xfrm>
            <a:off x="973938" y="1724373"/>
            <a:ext cx="216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508;p41">
            <a:extLst>
              <a:ext uri="{FF2B5EF4-FFF2-40B4-BE49-F238E27FC236}">
                <a16:creationId xmlns:a16="http://schemas.microsoft.com/office/drawing/2014/main" id="{9325C552-3CFE-8D86-25E3-7133906310E0}"/>
              </a:ext>
            </a:extLst>
          </p:cNvPr>
          <p:cNvSpPr txBox="1">
            <a:spLocks/>
          </p:cNvSpPr>
          <p:nvPr/>
        </p:nvSpPr>
        <p:spPr>
          <a:xfrm>
            <a:off x="884312" y="1219822"/>
            <a:ext cx="3907500" cy="34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tel Sans"/>
              <a:buNone/>
              <a:defRPr sz="3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r>
              <a:rPr lang="en" sz="1400" dirty="0"/>
              <a:t>700,000+</a:t>
            </a:r>
          </a:p>
        </p:txBody>
      </p:sp>
      <p:sp>
        <p:nvSpPr>
          <p:cNvPr id="29" name="Google Shape;509;p41">
            <a:extLst>
              <a:ext uri="{FF2B5EF4-FFF2-40B4-BE49-F238E27FC236}">
                <a16:creationId xmlns:a16="http://schemas.microsoft.com/office/drawing/2014/main" id="{91E76214-51E9-A62C-465D-BABCE5DE9D17}"/>
              </a:ext>
            </a:extLst>
          </p:cNvPr>
          <p:cNvSpPr txBox="1">
            <a:spLocks/>
          </p:cNvSpPr>
          <p:nvPr/>
        </p:nvSpPr>
        <p:spPr>
          <a:xfrm>
            <a:off x="884312" y="1362696"/>
            <a:ext cx="4304812" cy="30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1100" dirty="0"/>
              <a:t>Global Health Challenge: deaths annually due to suicide</a:t>
            </a:r>
            <a:endParaRPr lang="en-IN" sz="1100" dirty="0"/>
          </a:p>
        </p:txBody>
      </p:sp>
      <p:sp>
        <p:nvSpPr>
          <p:cNvPr id="30" name="Google Shape;508;p41">
            <a:extLst>
              <a:ext uri="{FF2B5EF4-FFF2-40B4-BE49-F238E27FC236}">
                <a16:creationId xmlns:a16="http://schemas.microsoft.com/office/drawing/2014/main" id="{D8D09D44-F93E-AE6E-5025-97E998ACE895}"/>
              </a:ext>
            </a:extLst>
          </p:cNvPr>
          <p:cNvSpPr txBox="1">
            <a:spLocks/>
          </p:cNvSpPr>
          <p:nvPr/>
        </p:nvSpPr>
        <p:spPr>
          <a:xfrm>
            <a:off x="884316" y="1865823"/>
            <a:ext cx="5440118" cy="375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tel Sans"/>
              <a:buNone/>
              <a:defRPr sz="3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r>
              <a:rPr lang="en-US" sz="1400" dirty="0"/>
              <a:t>STIGMA, LIMITED ACCESS, DELAYS</a:t>
            </a:r>
            <a:endParaRPr lang="en" sz="1400" dirty="0"/>
          </a:p>
        </p:txBody>
      </p:sp>
      <p:sp>
        <p:nvSpPr>
          <p:cNvPr id="31" name="Google Shape;509;p41">
            <a:extLst>
              <a:ext uri="{FF2B5EF4-FFF2-40B4-BE49-F238E27FC236}">
                <a16:creationId xmlns:a16="http://schemas.microsoft.com/office/drawing/2014/main" id="{8E2D738D-CB84-A889-1061-9D6C16CF7395}"/>
              </a:ext>
            </a:extLst>
          </p:cNvPr>
          <p:cNvSpPr txBox="1">
            <a:spLocks/>
          </p:cNvSpPr>
          <p:nvPr/>
        </p:nvSpPr>
        <p:spPr>
          <a:xfrm>
            <a:off x="884316" y="2038741"/>
            <a:ext cx="4304812" cy="31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IN" sz="1100" dirty="0"/>
              <a:t>Limitations of Traditional Methods</a:t>
            </a:r>
          </a:p>
        </p:txBody>
      </p:sp>
      <p:cxnSp>
        <p:nvCxnSpPr>
          <p:cNvPr id="32" name="Google Shape;513;p41">
            <a:extLst>
              <a:ext uri="{FF2B5EF4-FFF2-40B4-BE49-F238E27FC236}">
                <a16:creationId xmlns:a16="http://schemas.microsoft.com/office/drawing/2014/main" id="{730B6994-C7EC-E8FF-76BA-72C5A9F4ECAE}"/>
              </a:ext>
            </a:extLst>
          </p:cNvPr>
          <p:cNvCxnSpPr/>
          <p:nvPr/>
        </p:nvCxnSpPr>
        <p:spPr>
          <a:xfrm>
            <a:off x="973938" y="2466975"/>
            <a:ext cx="216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508;p41">
            <a:extLst>
              <a:ext uri="{FF2B5EF4-FFF2-40B4-BE49-F238E27FC236}">
                <a16:creationId xmlns:a16="http://schemas.microsoft.com/office/drawing/2014/main" id="{5BC7E180-1FDF-7691-D299-1D4318F7D1D9}"/>
              </a:ext>
            </a:extLst>
          </p:cNvPr>
          <p:cNvSpPr txBox="1">
            <a:spLocks/>
          </p:cNvSpPr>
          <p:nvPr/>
        </p:nvSpPr>
        <p:spPr>
          <a:xfrm>
            <a:off x="853350" y="2619270"/>
            <a:ext cx="5440118" cy="521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tel Sans"/>
              <a:buNone/>
              <a:defRPr sz="3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r>
              <a:rPr lang="en-US" sz="1400" dirty="0"/>
              <a:t>SCALABLE, AUTOMATED TEXT ANALYSIS,REAL-TIME DETECTION FROM SOCIAL MEDIA</a:t>
            </a:r>
            <a:endParaRPr lang="en" sz="1400" dirty="0"/>
          </a:p>
        </p:txBody>
      </p:sp>
      <p:sp>
        <p:nvSpPr>
          <p:cNvPr id="42" name="Google Shape;509;p41">
            <a:extLst>
              <a:ext uri="{FF2B5EF4-FFF2-40B4-BE49-F238E27FC236}">
                <a16:creationId xmlns:a16="http://schemas.microsoft.com/office/drawing/2014/main" id="{719B838B-69FE-75B2-E91C-3C20D3C98603}"/>
              </a:ext>
            </a:extLst>
          </p:cNvPr>
          <p:cNvSpPr txBox="1">
            <a:spLocks/>
          </p:cNvSpPr>
          <p:nvPr/>
        </p:nvSpPr>
        <p:spPr>
          <a:xfrm>
            <a:off x="853350" y="2938124"/>
            <a:ext cx="4304812" cy="31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IN" sz="1100" dirty="0"/>
              <a:t>InsightGuard Solution</a:t>
            </a:r>
          </a:p>
        </p:txBody>
      </p:sp>
      <p:cxnSp>
        <p:nvCxnSpPr>
          <p:cNvPr id="43" name="Google Shape;513;p41">
            <a:extLst>
              <a:ext uri="{FF2B5EF4-FFF2-40B4-BE49-F238E27FC236}">
                <a16:creationId xmlns:a16="http://schemas.microsoft.com/office/drawing/2014/main" id="{664CB538-6EB6-86D7-2E07-848BB2BDE062}"/>
              </a:ext>
            </a:extLst>
          </p:cNvPr>
          <p:cNvCxnSpPr/>
          <p:nvPr/>
        </p:nvCxnSpPr>
        <p:spPr>
          <a:xfrm>
            <a:off x="942972" y="3318733"/>
            <a:ext cx="216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508;p41">
            <a:extLst>
              <a:ext uri="{FF2B5EF4-FFF2-40B4-BE49-F238E27FC236}">
                <a16:creationId xmlns:a16="http://schemas.microsoft.com/office/drawing/2014/main" id="{86732ED1-67C7-F999-D17A-300C76F704EF}"/>
              </a:ext>
            </a:extLst>
          </p:cNvPr>
          <p:cNvSpPr txBox="1">
            <a:spLocks/>
          </p:cNvSpPr>
          <p:nvPr/>
        </p:nvSpPr>
        <p:spPr>
          <a:xfrm>
            <a:off x="853350" y="3393695"/>
            <a:ext cx="5440118" cy="374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tel Sans"/>
              <a:buNone/>
              <a:defRPr sz="3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r>
              <a:rPr lang="en-US" sz="1400" dirty="0"/>
              <a:t>ADVANCED NLP AND MACHINE LEARNING</a:t>
            </a:r>
            <a:endParaRPr lang="en" sz="1400" dirty="0"/>
          </a:p>
        </p:txBody>
      </p:sp>
      <p:sp>
        <p:nvSpPr>
          <p:cNvPr id="48" name="Google Shape;509;p41">
            <a:extLst>
              <a:ext uri="{FF2B5EF4-FFF2-40B4-BE49-F238E27FC236}">
                <a16:creationId xmlns:a16="http://schemas.microsoft.com/office/drawing/2014/main" id="{AD3F8604-87F4-4794-74D1-8F49085E4E54}"/>
              </a:ext>
            </a:extLst>
          </p:cNvPr>
          <p:cNvSpPr txBox="1">
            <a:spLocks/>
          </p:cNvSpPr>
          <p:nvPr/>
        </p:nvSpPr>
        <p:spPr>
          <a:xfrm>
            <a:off x="853350" y="3564793"/>
            <a:ext cx="4304812" cy="31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IN" sz="1100" dirty="0"/>
              <a:t>Technology</a:t>
            </a:r>
          </a:p>
        </p:txBody>
      </p:sp>
      <p:cxnSp>
        <p:nvCxnSpPr>
          <p:cNvPr id="49" name="Google Shape;513;p41">
            <a:extLst>
              <a:ext uri="{FF2B5EF4-FFF2-40B4-BE49-F238E27FC236}">
                <a16:creationId xmlns:a16="http://schemas.microsoft.com/office/drawing/2014/main" id="{E2AF0425-8C42-5718-F086-9F26EB0989CC}"/>
              </a:ext>
            </a:extLst>
          </p:cNvPr>
          <p:cNvCxnSpPr/>
          <p:nvPr/>
        </p:nvCxnSpPr>
        <p:spPr>
          <a:xfrm>
            <a:off x="942972" y="3935877"/>
            <a:ext cx="216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Google Shape;508;p41">
            <a:extLst>
              <a:ext uri="{FF2B5EF4-FFF2-40B4-BE49-F238E27FC236}">
                <a16:creationId xmlns:a16="http://schemas.microsoft.com/office/drawing/2014/main" id="{629E2618-5FA3-061F-3FCD-C6530BA65555}"/>
              </a:ext>
            </a:extLst>
          </p:cNvPr>
          <p:cNvSpPr txBox="1">
            <a:spLocks/>
          </p:cNvSpPr>
          <p:nvPr/>
        </p:nvSpPr>
        <p:spPr>
          <a:xfrm>
            <a:off x="884316" y="4039061"/>
            <a:ext cx="5440118" cy="37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tel Sans"/>
              <a:buNone/>
              <a:defRPr sz="3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"/>
              <a:buNone/>
              <a:defRPr sz="35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r>
              <a:rPr lang="en-IN" sz="1400" dirty="0"/>
              <a:t>USER-FRIENDLY INTERFACE</a:t>
            </a:r>
            <a:endParaRPr lang="en" sz="1400" dirty="0"/>
          </a:p>
        </p:txBody>
      </p:sp>
      <p:sp>
        <p:nvSpPr>
          <p:cNvPr id="51" name="Google Shape;509;p41">
            <a:extLst>
              <a:ext uri="{FF2B5EF4-FFF2-40B4-BE49-F238E27FC236}">
                <a16:creationId xmlns:a16="http://schemas.microsoft.com/office/drawing/2014/main" id="{D71C5780-BF5C-5805-9274-9682338C7776}"/>
              </a:ext>
            </a:extLst>
          </p:cNvPr>
          <p:cNvSpPr txBox="1">
            <a:spLocks/>
          </p:cNvSpPr>
          <p:nvPr/>
        </p:nvSpPr>
        <p:spPr>
          <a:xfrm>
            <a:off x="884316" y="4206067"/>
            <a:ext cx="4304812" cy="31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IN" sz="1100" dirty="0"/>
              <a:t>Accessibility</a:t>
            </a:r>
          </a:p>
        </p:txBody>
      </p:sp>
      <p:cxnSp>
        <p:nvCxnSpPr>
          <p:cNvPr id="52" name="Google Shape;513;p41">
            <a:extLst>
              <a:ext uri="{FF2B5EF4-FFF2-40B4-BE49-F238E27FC236}">
                <a16:creationId xmlns:a16="http://schemas.microsoft.com/office/drawing/2014/main" id="{0F4E4FC0-C698-EAAD-0FCD-0090099DEDF4}"/>
              </a:ext>
            </a:extLst>
          </p:cNvPr>
          <p:cNvCxnSpPr/>
          <p:nvPr/>
        </p:nvCxnSpPr>
        <p:spPr>
          <a:xfrm>
            <a:off x="973938" y="4567626"/>
            <a:ext cx="216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750"/>
                            </p:stCondLst>
                            <p:childTnLst>
                              <p:par>
                                <p:cTn id="49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250"/>
                            </p:stCondLst>
                            <p:childTnLst>
                              <p:par>
                                <p:cTn id="53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750"/>
                            </p:stCondLst>
                            <p:childTnLst>
                              <p:par>
                                <p:cTn id="57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250"/>
                            </p:stCondLst>
                            <p:childTnLst>
                              <p:par>
                                <p:cTn id="61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750"/>
                            </p:stCondLst>
                            <p:childTnLst>
                              <p:par>
                                <p:cTn id="65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250"/>
                            </p:stCondLst>
                            <p:childTnLst>
                              <p:par>
                                <p:cTn id="69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750"/>
                            </p:stCondLst>
                            <p:childTnLst>
                              <p:par>
                                <p:cTn id="73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250"/>
                            </p:stCondLst>
                            <p:childTnLst>
                              <p:par>
                                <p:cTn id="77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750"/>
                            </p:stCondLst>
                            <p:childTnLst>
                              <p:par>
                                <p:cTn id="81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" grpId="0" animBg="1"/>
      <p:bldP spid="443" grpId="0" animBg="1"/>
      <p:bldP spid="444" grpId="0" animBg="1"/>
      <p:bldP spid="445" grpId="0" animBg="1"/>
      <p:bldP spid="446" grpId="0" animBg="1"/>
      <p:bldP spid="447" grpId="0" animBg="1"/>
      <p:bldP spid="448" grpId="0" animBg="1"/>
      <p:bldP spid="449" grpId="0" animBg="1"/>
      <p:bldP spid="450" grpId="0" animBg="1"/>
      <p:bldP spid="451" grpId="0" animBg="1"/>
      <p:bldP spid="452" grpId="0" animBg="1"/>
      <p:bldP spid="453" grpId="0" animBg="1"/>
      <p:bldP spid="454" grpId="0" animBg="1"/>
      <p:bldP spid="455" grpId="0" animBg="1"/>
      <p:bldP spid="456" grpId="0" animBg="1"/>
      <p:bldP spid="457" grpId="0" animBg="1"/>
      <p:bldP spid="458" grpId="0" animBg="1"/>
      <p:bldP spid="459" grpId="0" animBg="1"/>
      <p:bldP spid="46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8">
          <a:extLst>
            <a:ext uri="{FF2B5EF4-FFF2-40B4-BE49-F238E27FC236}">
              <a16:creationId xmlns:a16="http://schemas.microsoft.com/office/drawing/2014/main" id="{DCC78247-BF80-AA07-99F6-30C233189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">
            <a:extLst>
              <a:ext uri="{FF2B5EF4-FFF2-40B4-BE49-F238E27FC236}">
                <a16:creationId xmlns:a16="http://schemas.microsoft.com/office/drawing/2014/main" id="{F6096859-BC8A-6A9F-F1C4-215F889B7A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30699" y="3622550"/>
            <a:ext cx="4283619" cy="9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Existing Tools</a:t>
            </a:r>
            <a:endParaRPr sz="4400" dirty="0"/>
          </a:p>
        </p:txBody>
      </p:sp>
      <p:sp>
        <p:nvSpPr>
          <p:cNvPr id="400" name="Google Shape;400;p35">
            <a:extLst>
              <a:ext uri="{FF2B5EF4-FFF2-40B4-BE49-F238E27FC236}">
                <a16:creationId xmlns:a16="http://schemas.microsoft.com/office/drawing/2014/main" id="{5656A6E2-2BE2-37CB-3E29-F32F7F8A5A1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30700" y="2448750"/>
            <a:ext cx="111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402" name="Google Shape;402;p35">
            <a:extLst>
              <a:ext uri="{FF2B5EF4-FFF2-40B4-BE49-F238E27FC236}">
                <a16:creationId xmlns:a16="http://schemas.microsoft.com/office/drawing/2014/main" id="{15FBA1B5-946C-07A3-475D-BB19170BFBEC}"/>
              </a:ext>
            </a:extLst>
          </p:cNvPr>
          <p:cNvCxnSpPr/>
          <p:nvPr/>
        </p:nvCxnSpPr>
        <p:spPr>
          <a:xfrm>
            <a:off x="3855100" y="3488900"/>
            <a:ext cx="457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3" name="Google Shape;403;p35">
            <a:extLst>
              <a:ext uri="{FF2B5EF4-FFF2-40B4-BE49-F238E27FC236}">
                <a16:creationId xmlns:a16="http://schemas.microsoft.com/office/drawing/2014/main" id="{6439A7B0-41A7-02FE-8A3A-36B400B2FEBF}"/>
              </a:ext>
            </a:extLst>
          </p:cNvPr>
          <p:cNvSpPr/>
          <p:nvPr/>
        </p:nvSpPr>
        <p:spPr>
          <a:xfrm>
            <a:off x="6797069" y="840268"/>
            <a:ext cx="1317250" cy="724587"/>
          </a:xfrm>
          <a:custGeom>
            <a:avLst/>
            <a:gdLst/>
            <a:ahLst/>
            <a:cxnLst/>
            <a:rect l="l" t="t" r="r" b="b"/>
            <a:pathLst>
              <a:path w="818" h="450" extrusionOk="0">
                <a:moveTo>
                  <a:pt x="493" y="139"/>
                </a:moveTo>
                <a:cubicBezTo>
                  <a:pt x="525" y="84"/>
                  <a:pt x="508" y="29"/>
                  <a:pt x="469" y="0"/>
                </a:cubicBezTo>
                <a:lnTo>
                  <a:pt x="634" y="0"/>
                </a:lnTo>
                <a:lnTo>
                  <a:pt x="634" y="168"/>
                </a:lnTo>
                <a:cubicBezTo>
                  <a:pt x="662" y="127"/>
                  <a:pt x="719" y="108"/>
                  <a:pt x="776" y="141"/>
                </a:cubicBezTo>
                <a:cubicBezTo>
                  <a:pt x="786" y="147"/>
                  <a:pt x="795" y="156"/>
                  <a:pt x="801" y="166"/>
                </a:cubicBezTo>
                <a:cubicBezTo>
                  <a:pt x="847" y="245"/>
                  <a:pt x="792" y="325"/>
                  <a:pt x="717" y="325"/>
                </a:cubicBezTo>
                <a:cubicBezTo>
                  <a:pt x="683" y="325"/>
                  <a:pt x="652" y="308"/>
                  <a:pt x="634" y="281"/>
                </a:cubicBezTo>
                <a:lnTo>
                  <a:pt x="634" y="450"/>
                </a:lnTo>
                <a:lnTo>
                  <a:pt x="469" y="450"/>
                </a:lnTo>
                <a:cubicBezTo>
                  <a:pt x="508" y="421"/>
                  <a:pt x="525" y="366"/>
                  <a:pt x="493" y="311"/>
                </a:cubicBezTo>
                <a:cubicBezTo>
                  <a:pt x="487" y="301"/>
                  <a:pt x="478" y="292"/>
                  <a:pt x="468" y="286"/>
                </a:cubicBezTo>
                <a:cubicBezTo>
                  <a:pt x="389" y="240"/>
                  <a:pt x="308" y="295"/>
                  <a:pt x="308" y="370"/>
                </a:cubicBezTo>
                <a:cubicBezTo>
                  <a:pt x="308" y="403"/>
                  <a:pt x="324" y="432"/>
                  <a:pt x="348" y="450"/>
                </a:cubicBezTo>
                <a:lnTo>
                  <a:pt x="184" y="450"/>
                </a:lnTo>
                <a:lnTo>
                  <a:pt x="184" y="281"/>
                </a:lnTo>
                <a:cubicBezTo>
                  <a:pt x="156" y="322"/>
                  <a:pt x="98" y="342"/>
                  <a:pt x="42" y="309"/>
                </a:cubicBezTo>
                <a:cubicBezTo>
                  <a:pt x="32" y="303"/>
                  <a:pt x="23" y="294"/>
                  <a:pt x="17" y="284"/>
                </a:cubicBezTo>
                <a:cubicBezTo>
                  <a:pt x="-29" y="205"/>
                  <a:pt x="26" y="124"/>
                  <a:pt x="100" y="124"/>
                </a:cubicBezTo>
                <a:cubicBezTo>
                  <a:pt x="135" y="124"/>
                  <a:pt x="166" y="142"/>
                  <a:pt x="184" y="168"/>
                </a:cubicBezTo>
                <a:lnTo>
                  <a:pt x="184" y="0"/>
                </a:lnTo>
                <a:lnTo>
                  <a:pt x="348" y="0"/>
                </a:lnTo>
                <a:cubicBezTo>
                  <a:pt x="324" y="18"/>
                  <a:pt x="308" y="47"/>
                  <a:pt x="308" y="80"/>
                </a:cubicBezTo>
                <a:cubicBezTo>
                  <a:pt x="308" y="154"/>
                  <a:pt x="389" y="210"/>
                  <a:pt x="468" y="164"/>
                </a:cubicBezTo>
                <a:cubicBezTo>
                  <a:pt x="478" y="158"/>
                  <a:pt x="487" y="149"/>
                  <a:pt x="493" y="13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 descr="A red and grey logo&#10;&#10;Description automatically generated">
            <a:extLst>
              <a:ext uri="{FF2B5EF4-FFF2-40B4-BE49-F238E27FC236}">
                <a16:creationId xmlns:a16="http://schemas.microsoft.com/office/drawing/2014/main" id="{0884EE68-1E2C-DB41-5967-8ED6D4F52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070" y="2120312"/>
            <a:ext cx="1362466" cy="13685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311341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sychopathology Case Report by Slidesgo">
  <a:themeElements>
    <a:clrScheme name="Simple Light">
      <a:dk1>
        <a:srgbClr val="062F48"/>
      </a:dk1>
      <a:lt1>
        <a:srgbClr val="E1EFF7"/>
      </a:lt1>
      <a:dk2>
        <a:srgbClr val="92B6C9"/>
      </a:dk2>
      <a:lt2>
        <a:srgbClr val="F29791"/>
      </a:lt2>
      <a:accent1>
        <a:srgbClr val="FFC6BC"/>
      </a:accent1>
      <a:accent2>
        <a:srgbClr val="FFD2BA"/>
      </a:accent2>
      <a:accent3>
        <a:srgbClr val="FFE3D2"/>
      </a:accent3>
      <a:accent4>
        <a:srgbClr val="FFF6F1"/>
      </a:accent4>
      <a:accent5>
        <a:srgbClr val="A8C8D9"/>
      </a:accent5>
      <a:accent6>
        <a:srgbClr val="D6E4ED"/>
      </a:accent6>
      <a:hlink>
        <a:srgbClr val="062F4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951</Words>
  <Application>Microsoft Office PowerPoint</Application>
  <PresentationFormat>On-screen Show (16:9)</PresentationFormat>
  <Paragraphs>196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Martel Sans SemiBold</vt:lpstr>
      <vt:lpstr>Arial</vt:lpstr>
      <vt:lpstr>Martel Sans</vt:lpstr>
      <vt:lpstr>Open Sans</vt:lpstr>
      <vt:lpstr>Lexend Light</vt:lpstr>
      <vt:lpstr>Raleway</vt:lpstr>
      <vt:lpstr>Roboto</vt:lpstr>
      <vt:lpstr>Psychopathology Case Report by Slidesgo</vt:lpstr>
      <vt:lpstr>PowerPoint Presentation</vt:lpstr>
      <vt:lpstr>Insight Guard CS547 – Information Retrival</vt:lpstr>
      <vt:lpstr>Our Team</vt:lpstr>
      <vt:lpstr>Table of contents</vt:lpstr>
      <vt:lpstr>Abstract</vt:lpstr>
      <vt:lpstr>Abstract</vt:lpstr>
      <vt:lpstr>Introduction</vt:lpstr>
      <vt:lpstr>Introduction (Background &amp; Motivation)</vt:lpstr>
      <vt:lpstr>Existing Tools</vt:lpstr>
      <vt:lpstr>Existing Tools</vt:lpstr>
      <vt:lpstr>Disadvantages of Existing tools</vt:lpstr>
      <vt:lpstr>Our Model</vt:lpstr>
      <vt:lpstr>Advantages of the selected Models </vt:lpstr>
      <vt:lpstr>Dataset Overview</vt:lpstr>
      <vt:lpstr>Dataset About</vt:lpstr>
      <vt:lpstr>Dataset Characteristics</vt:lpstr>
      <vt:lpstr>Methodology</vt:lpstr>
      <vt:lpstr>Feature Extraction</vt:lpstr>
      <vt:lpstr>Model Development</vt:lpstr>
      <vt:lpstr>Model Development</vt:lpstr>
      <vt:lpstr>Results</vt:lpstr>
      <vt:lpstr>Evaluation Table</vt:lpstr>
      <vt:lpstr>Graphs (Deep Learning)</vt:lpstr>
      <vt:lpstr>Graphs (Deep Learning)</vt:lpstr>
      <vt:lpstr>Conclusion &amp; Future Scope</vt:lpstr>
      <vt:lpstr>Conclusion</vt:lpstr>
      <vt:lpstr>Future Scope</vt:lpstr>
      <vt:lpstr>PowerPoint Presentation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neha bathuri</cp:lastModifiedBy>
  <cp:revision>101</cp:revision>
  <dcterms:modified xsi:type="dcterms:W3CDTF">2024-12-12T21:18:59Z</dcterms:modified>
</cp:coreProperties>
</file>